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20.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1.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2.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3.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4.xml" ContentType="application/vnd.openxmlformats-officedocument.drawingml.chart+xml"/>
  <Override PartName="/ppt/charts/style23.xml" ContentType="application/vnd.ms-office.chartstyle+xml"/>
  <Override PartName="/ppt/charts/colors23.xml" ContentType="application/vnd.ms-office.chartcolorstyl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charts/chart25.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6.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7.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28.xml" ContentType="application/vnd.openxmlformats-officedocument.drawingml.chart+xml"/>
  <Override PartName="/ppt/charts/style27.xml" ContentType="application/vnd.ms-office.chartstyle+xml"/>
  <Override PartName="/ppt/charts/colors27.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256" r:id="rId2"/>
    <p:sldId id="2147375462" r:id="rId3"/>
    <p:sldId id="2147375627" r:id="rId4"/>
    <p:sldId id="2147375595" r:id="rId5"/>
    <p:sldId id="267" r:id="rId6"/>
    <p:sldId id="2147375395" r:id="rId7"/>
    <p:sldId id="2147375561" r:id="rId8"/>
    <p:sldId id="2147375384" r:id="rId9"/>
    <p:sldId id="2147375594" r:id="rId10"/>
    <p:sldId id="2147375626" r:id="rId11"/>
    <p:sldId id="2147375581" r:id="rId12"/>
    <p:sldId id="2147375521" r:id="rId13"/>
    <p:sldId id="2147375584" r:id="rId14"/>
    <p:sldId id="2147375624" r:id="rId15"/>
    <p:sldId id="2147375615" r:id="rId16"/>
    <p:sldId id="2147375381" r:id="rId17"/>
    <p:sldId id="2147375292" r:id="rId18"/>
    <p:sldId id="2147375629" r:id="rId19"/>
    <p:sldId id="269" r:id="rId20"/>
    <p:sldId id="2147375420" r:id="rId21"/>
    <p:sldId id="2147375500" r:id="rId22"/>
    <p:sldId id="278" r:id="rId23"/>
    <p:sldId id="2147375542" r:id="rId24"/>
    <p:sldId id="2147375377" r:id="rId25"/>
    <p:sldId id="2147375625" r:id="rId26"/>
    <p:sldId id="2147375501" r:id="rId27"/>
    <p:sldId id="2147375582" r:id="rId28"/>
    <p:sldId id="2147375551" r:id="rId29"/>
    <p:sldId id="2147375311" r:id="rId30"/>
    <p:sldId id="2147375522" r:id="rId31"/>
    <p:sldId id="2147375659" r:id="rId32"/>
    <p:sldId id="2147375495" r:id="rId33"/>
    <p:sldId id="2147375558" r:id="rId34"/>
    <p:sldId id="2147375548" r:id="rId35"/>
    <p:sldId id="2147375529" r:id="rId36"/>
    <p:sldId id="2147375654" r:id="rId37"/>
    <p:sldId id="2147375553" r:id="rId38"/>
    <p:sldId id="2147375574" r:id="rId39"/>
    <p:sldId id="2147375575" r:id="rId40"/>
    <p:sldId id="2147375640" r:id="rId41"/>
    <p:sldId id="2147375599" r:id="rId42"/>
    <p:sldId id="2147375378" r:id="rId43"/>
    <p:sldId id="2147375347" r:id="rId44"/>
    <p:sldId id="2147375630" r:id="rId45"/>
    <p:sldId id="2147375383" r:id="rId46"/>
    <p:sldId id="2147375562" r:id="rId47"/>
    <p:sldId id="2147375382" r:id="rId48"/>
    <p:sldId id="2147375634" r:id="rId49"/>
    <p:sldId id="270" r:id="rId50"/>
    <p:sldId id="268" r:id="rId51"/>
    <p:sldId id="2147375409" r:id="rId52"/>
    <p:sldId id="2147375376" r:id="rId53"/>
    <p:sldId id="2147375657"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om Lim" initials="TL" lastIdx="7" clrIdx="0">
    <p:extLst>
      <p:ext uri="{19B8F6BF-5375-455C-9EA6-DF929625EA0E}">
        <p15:presenceInfo xmlns:p15="http://schemas.microsoft.com/office/powerpoint/2012/main" userId="f1ac1520ab2d2ee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B1BF9"/>
    <a:srgbClr val="BE0100"/>
    <a:srgbClr val="FFD5D5"/>
    <a:srgbClr val="616161"/>
    <a:srgbClr val="FEFEFE"/>
    <a:srgbClr val="460000"/>
    <a:srgbClr val="D8D8D8"/>
    <a:srgbClr val="760000"/>
    <a:srgbClr val="9F9F9F"/>
    <a:srgbClr val="F6F3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63" autoAdjust="0"/>
    <p:restoredTop sz="93997" autoAdjust="0"/>
  </p:normalViewPr>
  <p:slideViewPr>
    <p:cSldViewPr snapToGrid="0">
      <p:cViewPr varScale="1">
        <p:scale>
          <a:sx n="71" d="100"/>
          <a:sy n="71" d="100"/>
        </p:scale>
        <p:origin x="1258" y="48"/>
      </p:cViewPr>
      <p:guideLst/>
    </p:cSldViewPr>
  </p:slideViewPr>
  <p:outlineViewPr>
    <p:cViewPr>
      <p:scale>
        <a:sx n="33" d="100"/>
        <a:sy n="33" d="100"/>
      </p:scale>
      <p:origin x="0" y="0"/>
    </p:cViewPr>
  </p:outlineViewPr>
  <p:notesTextViewPr>
    <p:cViewPr>
      <p:scale>
        <a:sx n="66" d="100"/>
        <a:sy n="66" d="100"/>
      </p:scale>
      <p:origin x="0" y="0"/>
    </p:cViewPr>
  </p:notesTextViewPr>
  <p:sorterViewPr>
    <p:cViewPr>
      <p:scale>
        <a:sx n="100" d="100"/>
        <a:sy n="100" d="100"/>
      </p:scale>
      <p:origin x="0" y="-12899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9.xml"/><Relationship Id="rId1" Type="http://schemas.microsoft.com/office/2011/relationships/chartStyle" Target="style19.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0.xml"/><Relationship Id="rId1" Type="http://schemas.microsoft.com/office/2011/relationships/chartStyle" Target="style20.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1.xml"/><Relationship Id="rId1" Type="http://schemas.microsoft.com/office/2011/relationships/chartStyle" Target="style21.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2.xml"/><Relationship Id="rId1" Type="http://schemas.microsoft.com/office/2011/relationships/chartStyle" Target="style22.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3.xml"/><Relationship Id="rId1" Type="http://schemas.microsoft.com/office/2011/relationships/chartStyle" Target="style23.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4.xml"/><Relationship Id="rId1" Type="http://schemas.microsoft.com/office/2011/relationships/chartStyle" Target="style24.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25.xml"/><Relationship Id="rId1" Type="http://schemas.microsoft.com/office/2011/relationships/chartStyle" Target="style25.xml"/></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6.xlsx"/><Relationship Id="rId2" Type="http://schemas.microsoft.com/office/2011/relationships/chartColorStyle" Target="colors26.xml"/><Relationship Id="rId1" Type="http://schemas.microsoft.com/office/2011/relationships/chartStyle" Target="style26.xml"/></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27.xml"/><Relationship Id="rId1" Type="http://schemas.microsoft.com/office/2011/relationships/chartStyle" Target="style27.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Checkout friction</c:v>
                </c:pt>
              </c:strCache>
            </c:strRef>
          </c:tx>
          <c:spPr>
            <a:solidFill>
              <a:schemeClr val="accent1"/>
            </a:solidFill>
            <a:ln>
              <a:noFill/>
            </a:ln>
            <a:effectLst/>
          </c:spPr>
          <c:invertIfNegative val="0"/>
          <c:cat>
            <c:strRef>
              <c:f>Sheet1!$A$2</c:f>
              <c:strCache>
                <c:ptCount val="1"/>
                <c:pt idx="0">
                  <c:v>Abandonment (%)</c:v>
                </c:pt>
              </c:strCache>
            </c:strRef>
          </c:cat>
          <c:val>
            <c:numRef>
              <c:f>Sheet1!$B$2</c:f>
              <c:numCache>
                <c:formatCode>General</c:formatCode>
                <c:ptCount val="1"/>
                <c:pt idx="0">
                  <c:v>24</c:v>
                </c:pt>
              </c:numCache>
            </c:numRef>
          </c:val>
          <c:extLst>
            <c:ext xmlns:c16="http://schemas.microsoft.com/office/drawing/2014/chart" uri="{C3380CC4-5D6E-409C-BE32-E72D297353CC}">
              <c16:uniqueId val="{00000000-E16D-4109-8F4B-BE1DB7C8A34E}"/>
            </c:ext>
          </c:extLst>
        </c:ser>
        <c:ser>
          <c:idx val="1"/>
          <c:order val="1"/>
          <c:tx>
            <c:strRef>
              <c:f>Sheet1!$C$1</c:f>
              <c:strCache>
                <c:ptCount val="1"/>
                <c:pt idx="0">
                  <c:v>Payment declines</c:v>
                </c:pt>
              </c:strCache>
            </c:strRef>
          </c:tx>
          <c:spPr>
            <a:solidFill>
              <a:schemeClr val="accent2"/>
            </a:solidFill>
            <a:ln>
              <a:noFill/>
            </a:ln>
            <a:effectLst/>
          </c:spPr>
          <c:invertIfNegative val="0"/>
          <c:cat>
            <c:strRef>
              <c:f>Sheet1!$A$2</c:f>
              <c:strCache>
                <c:ptCount val="1"/>
                <c:pt idx="0">
                  <c:v>Abandonment (%)</c:v>
                </c:pt>
              </c:strCache>
            </c:strRef>
          </c:cat>
          <c:val>
            <c:numRef>
              <c:f>Sheet1!$C$2</c:f>
              <c:numCache>
                <c:formatCode>General</c:formatCode>
                <c:ptCount val="1"/>
                <c:pt idx="0">
                  <c:v>18</c:v>
                </c:pt>
              </c:numCache>
            </c:numRef>
          </c:val>
          <c:extLst>
            <c:ext xmlns:c16="http://schemas.microsoft.com/office/drawing/2014/chart" uri="{C3380CC4-5D6E-409C-BE32-E72D297353CC}">
              <c16:uniqueId val="{00000001-E16D-4109-8F4B-BE1DB7C8A34E}"/>
            </c:ext>
          </c:extLst>
        </c:ser>
        <c:ser>
          <c:idx val="2"/>
          <c:order val="2"/>
          <c:tx>
            <c:strRef>
              <c:f>Sheet1!$D$1</c:f>
              <c:strCache>
                <c:ptCount val="1"/>
                <c:pt idx="0">
                  <c:v>Surprise fees</c:v>
                </c:pt>
              </c:strCache>
            </c:strRef>
          </c:tx>
          <c:spPr>
            <a:solidFill>
              <a:schemeClr val="accent3"/>
            </a:solidFill>
            <a:ln>
              <a:noFill/>
            </a:ln>
            <a:effectLst/>
          </c:spPr>
          <c:invertIfNegative val="0"/>
          <c:cat>
            <c:strRef>
              <c:f>Sheet1!$A$2</c:f>
              <c:strCache>
                <c:ptCount val="1"/>
                <c:pt idx="0">
                  <c:v>Abandonment (%)</c:v>
                </c:pt>
              </c:strCache>
            </c:strRef>
          </c:cat>
          <c:val>
            <c:numRef>
              <c:f>Sheet1!$D$2</c:f>
              <c:numCache>
                <c:formatCode>General</c:formatCode>
                <c:ptCount val="1"/>
                <c:pt idx="0">
                  <c:v>11</c:v>
                </c:pt>
              </c:numCache>
            </c:numRef>
          </c:val>
          <c:extLst>
            <c:ext xmlns:c16="http://schemas.microsoft.com/office/drawing/2014/chart" uri="{C3380CC4-5D6E-409C-BE32-E72D297353CC}">
              <c16:uniqueId val="{00000002-E16D-4109-8F4B-BE1DB7C8A34E}"/>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a:solidFill>
            <a:schemeClr val="tx1"/>
          </a:solidFill>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Loss</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3B89-40BB-B279-C35BF183A578}"/>
              </c:ext>
            </c:extLst>
          </c:dPt>
          <c:dPt>
            <c:idx val="1"/>
            <c:bubble3D val="0"/>
            <c:spPr>
              <a:solidFill>
                <a:schemeClr val="tx1"/>
              </a:solidFill>
              <a:ln w="19050">
                <a:solidFill>
                  <a:schemeClr val="lt1"/>
                </a:solidFill>
              </a:ln>
              <a:effectLst/>
            </c:spPr>
            <c:extLst>
              <c:ext xmlns:c16="http://schemas.microsoft.com/office/drawing/2014/chart" uri="{C3380CC4-5D6E-409C-BE32-E72D297353CC}">
                <c16:uniqueId val="{00000003-3B89-40BB-B279-C35BF183A578}"/>
              </c:ext>
            </c:extLst>
          </c:dPt>
          <c:dLbls>
            <c:dLbl>
              <c:idx val="0"/>
              <c:delete val="1"/>
              <c:extLst>
                <c:ext xmlns:c15="http://schemas.microsoft.com/office/drawing/2012/chart" uri="{CE6537A1-D6FC-4f65-9D91-7224C49458BB}"/>
                <c:ext xmlns:c16="http://schemas.microsoft.com/office/drawing/2014/chart" uri="{C3380CC4-5D6E-409C-BE32-E72D297353CC}">
                  <c16:uniqueId val="{00000001-3B89-40BB-B279-C35BF183A578}"/>
                </c:ext>
              </c:extLst>
            </c:dLbl>
            <c:dLbl>
              <c:idx val="1"/>
              <c:layout>
                <c:manualLayout>
                  <c:x val="1.9366538952745788E-2"/>
                  <c:y val="-1.7704418354446215E-2"/>
                </c:manualLayout>
              </c:layout>
              <c:tx>
                <c:rich>
                  <a:bodyPr/>
                  <a:lstStyle/>
                  <a:p>
                    <a:fld id="{FE9240D8-1C26-44D5-8DC3-7D0E855A63FC}" type="VALUE">
                      <a:rPr lang="en-US" sz="2800">
                        <a:solidFill>
                          <a:schemeClr val="bg1"/>
                        </a:solidFill>
                        <a:latin typeface="+mj-lt"/>
                      </a:rPr>
                      <a:pPr/>
                      <a:t>[VALUE]</a:t>
                    </a:fld>
                    <a:endParaRPr lang="en-PH"/>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3B89-40BB-B279-C35BF183A578}"/>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Rest</c:v>
                </c:pt>
                <c:pt idx="1">
                  <c:v>Ops</c:v>
                </c:pt>
              </c:strCache>
            </c:strRef>
          </c:cat>
          <c:val>
            <c:numRef>
              <c:f>Sheet1!$B$2:$B$3</c:f>
              <c:numCache>
                <c:formatCode>General</c:formatCode>
                <c:ptCount val="2"/>
                <c:pt idx="0">
                  <c:v>75</c:v>
                </c:pt>
                <c:pt idx="1">
                  <c:v>25</c:v>
                </c:pt>
              </c:numCache>
            </c:numRef>
          </c:val>
          <c:extLst>
            <c:ext xmlns:c16="http://schemas.microsoft.com/office/drawing/2014/chart" uri="{C3380CC4-5D6E-409C-BE32-E72D297353CC}">
              <c16:uniqueId val="{00000004-3B89-40BB-B279-C35BF183A578}"/>
            </c:ext>
          </c:extLst>
        </c:ser>
        <c:dLbls>
          <c:showLegendKey val="0"/>
          <c:showVal val="0"/>
          <c:showCatName val="0"/>
          <c:showSerName val="0"/>
          <c:showPercent val="0"/>
          <c:showBubbleSize val="0"/>
          <c:showLeaderLines val="0"/>
        </c:dLbls>
        <c:firstSliceAng val="0"/>
        <c:holeSize val="4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SMB</c:v>
                </c:pt>
              </c:strCache>
            </c:strRef>
          </c:tx>
          <c:spPr>
            <a:solidFill>
              <a:schemeClr val="accent1"/>
            </a:solidFill>
            <a:ln>
              <a:noFill/>
            </a:ln>
            <a:effectLst/>
          </c:spPr>
          <c:invertIfNegative val="0"/>
          <c:cat>
            <c:strRef>
              <c:f>Sheet1!$A$2:$A$3</c:f>
              <c:strCache>
                <c:ptCount val="2"/>
                <c:pt idx="0">
                  <c:v>Before</c:v>
                </c:pt>
                <c:pt idx="1">
                  <c:v>After</c:v>
                </c:pt>
              </c:strCache>
            </c:strRef>
          </c:cat>
          <c:val>
            <c:numRef>
              <c:f>Sheet1!$B$2:$B$3</c:f>
              <c:numCache>
                <c:formatCode>General</c:formatCode>
                <c:ptCount val="2"/>
                <c:pt idx="0">
                  <c:v>84</c:v>
                </c:pt>
                <c:pt idx="1">
                  <c:v>93</c:v>
                </c:pt>
              </c:numCache>
            </c:numRef>
          </c:val>
          <c:extLst>
            <c:ext xmlns:c16="http://schemas.microsoft.com/office/drawing/2014/chart" uri="{C3380CC4-5D6E-409C-BE32-E72D297353CC}">
              <c16:uniqueId val="{00000000-B142-4C7C-8729-2D09AA09038F}"/>
            </c:ext>
          </c:extLst>
        </c:ser>
        <c:ser>
          <c:idx val="1"/>
          <c:order val="1"/>
          <c:tx>
            <c:strRef>
              <c:f>Sheet1!$C$1</c:f>
              <c:strCache>
                <c:ptCount val="1"/>
                <c:pt idx="0">
                  <c:v>Mid-market</c:v>
                </c:pt>
              </c:strCache>
            </c:strRef>
          </c:tx>
          <c:spPr>
            <a:solidFill>
              <a:schemeClr val="accent2"/>
            </a:solidFill>
            <a:ln>
              <a:noFill/>
            </a:ln>
            <a:effectLst/>
          </c:spPr>
          <c:invertIfNegative val="0"/>
          <c:cat>
            <c:strRef>
              <c:f>Sheet1!$A$2:$A$3</c:f>
              <c:strCache>
                <c:ptCount val="2"/>
                <c:pt idx="0">
                  <c:v>Before</c:v>
                </c:pt>
                <c:pt idx="1">
                  <c:v>After</c:v>
                </c:pt>
              </c:strCache>
            </c:strRef>
          </c:cat>
          <c:val>
            <c:numRef>
              <c:f>Sheet1!$C$2:$C$3</c:f>
              <c:numCache>
                <c:formatCode>General</c:formatCode>
                <c:ptCount val="2"/>
                <c:pt idx="0">
                  <c:v>86</c:v>
                </c:pt>
                <c:pt idx="1">
                  <c:v>95</c:v>
                </c:pt>
              </c:numCache>
            </c:numRef>
          </c:val>
          <c:extLst>
            <c:ext xmlns:c16="http://schemas.microsoft.com/office/drawing/2014/chart" uri="{C3380CC4-5D6E-409C-BE32-E72D297353CC}">
              <c16:uniqueId val="{00000001-B142-4C7C-8729-2D09AA09038F}"/>
            </c:ext>
          </c:extLst>
        </c:ser>
        <c:ser>
          <c:idx val="2"/>
          <c:order val="2"/>
          <c:tx>
            <c:strRef>
              <c:f>Sheet1!$D$1</c:f>
              <c:strCache>
                <c:ptCount val="1"/>
                <c:pt idx="0">
                  <c:v>Enterprise</c:v>
                </c:pt>
              </c:strCache>
            </c:strRef>
          </c:tx>
          <c:spPr>
            <a:solidFill>
              <a:schemeClr val="accent3"/>
            </a:solidFill>
            <a:ln>
              <a:noFill/>
            </a:ln>
            <a:effectLst/>
          </c:spPr>
          <c:invertIfNegative val="0"/>
          <c:cat>
            <c:strRef>
              <c:f>Sheet1!$A$2:$A$3</c:f>
              <c:strCache>
                <c:ptCount val="2"/>
                <c:pt idx="0">
                  <c:v>Before</c:v>
                </c:pt>
                <c:pt idx="1">
                  <c:v>After</c:v>
                </c:pt>
              </c:strCache>
            </c:strRef>
          </c:cat>
          <c:val>
            <c:numRef>
              <c:f>Sheet1!$D$2:$D$3</c:f>
              <c:numCache>
                <c:formatCode>General</c:formatCode>
                <c:ptCount val="2"/>
                <c:pt idx="0">
                  <c:v>88</c:v>
                </c:pt>
                <c:pt idx="1">
                  <c:v>97</c:v>
                </c:pt>
              </c:numCache>
            </c:numRef>
          </c:val>
          <c:extLst>
            <c:ext xmlns:c16="http://schemas.microsoft.com/office/drawing/2014/chart" uri="{C3380CC4-5D6E-409C-BE32-E72D297353CC}">
              <c16:uniqueId val="{00000002-B142-4C7C-8729-2D09AA09038F}"/>
            </c:ext>
          </c:extLst>
        </c:ser>
        <c:dLbls>
          <c:showLegendKey val="0"/>
          <c:showVal val="0"/>
          <c:showCatName val="0"/>
          <c:showSerName val="0"/>
          <c:showPercent val="0"/>
          <c:showBubbleSize val="0"/>
        </c:dLbls>
        <c:gapWidth val="61"/>
        <c:overlap val="100"/>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SMB</c:v>
                </c:pt>
              </c:strCache>
            </c:strRef>
          </c:tx>
          <c:spPr>
            <a:solidFill>
              <a:schemeClr val="accent1"/>
            </a:solidFill>
            <a:ln>
              <a:noFill/>
            </a:ln>
            <a:effectLst/>
          </c:spPr>
          <c:invertIfNegative val="0"/>
          <c:cat>
            <c:strRef>
              <c:f>Sheet1!$A$2:$A$3</c:f>
              <c:strCache>
                <c:ptCount val="2"/>
                <c:pt idx="0">
                  <c:v>Before</c:v>
                </c:pt>
                <c:pt idx="1">
                  <c:v>After</c:v>
                </c:pt>
              </c:strCache>
            </c:strRef>
          </c:cat>
          <c:val>
            <c:numRef>
              <c:f>Sheet1!$B$2:$B$3</c:f>
              <c:numCache>
                <c:formatCode>General</c:formatCode>
                <c:ptCount val="2"/>
                <c:pt idx="0">
                  <c:v>61</c:v>
                </c:pt>
                <c:pt idx="1">
                  <c:v>74</c:v>
                </c:pt>
              </c:numCache>
            </c:numRef>
          </c:val>
          <c:extLst>
            <c:ext xmlns:c16="http://schemas.microsoft.com/office/drawing/2014/chart" uri="{C3380CC4-5D6E-409C-BE32-E72D297353CC}">
              <c16:uniqueId val="{00000000-B142-4C7C-8729-2D09AA09038F}"/>
            </c:ext>
          </c:extLst>
        </c:ser>
        <c:ser>
          <c:idx val="1"/>
          <c:order val="1"/>
          <c:tx>
            <c:strRef>
              <c:f>Sheet1!$C$1</c:f>
              <c:strCache>
                <c:ptCount val="1"/>
                <c:pt idx="0">
                  <c:v>Mid-market</c:v>
                </c:pt>
              </c:strCache>
            </c:strRef>
          </c:tx>
          <c:spPr>
            <a:solidFill>
              <a:schemeClr val="accent2"/>
            </a:solidFill>
            <a:ln>
              <a:noFill/>
            </a:ln>
            <a:effectLst/>
          </c:spPr>
          <c:invertIfNegative val="0"/>
          <c:cat>
            <c:strRef>
              <c:f>Sheet1!$A$2:$A$3</c:f>
              <c:strCache>
                <c:ptCount val="2"/>
                <c:pt idx="0">
                  <c:v>Before</c:v>
                </c:pt>
                <c:pt idx="1">
                  <c:v>After</c:v>
                </c:pt>
              </c:strCache>
            </c:strRef>
          </c:cat>
          <c:val>
            <c:numRef>
              <c:f>Sheet1!$C$2:$C$3</c:f>
              <c:numCache>
                <c:formatCode>General</c:formatCode>
                <c:ptCount val="2"/>
                <c:pt idx="0">
                  <c:v>64</c:v>
                </c:pt>
                <c:pt idx="1">
                  <c:v>78</c:v>
                </c:pt>
              </c:numCache>
            </c:numRef>
          </c:val>
          <c:extLst>
            <c:ext xmlns:c16="http://schemas.microsoft.com/office/drawing/2014/chart" uri="{C3380CC4-5D6E-409C-BE32-E72D297353CC}">
              <c16:uniqueId val="{00000001-B142-4C7C-8729-2D09AA09038F}"/>
            </c:ext>
          </c:extLst>
        </c:ser>
        <c:ser>
          <c:idx val="2"/>
          <c:order val="2"/>
          <c:tx>
            <c:strRef>
              <c:f>Sheet1!$D$1</c:f>
              <c:strCache>
                <c:ptCount val="1"/>
                <c:pt idx="0">
                  <c:v>Enterprise</c:v>
                </c:pt>
              </c:strCache>
            </c:strRef>
          </c:tx>
          <c:spPr>
            <a:solidFill>
              <a:schemeClr val="accent3"/>
            </a:solidFill>
            <a:ln>
              <a:noFill/>
            </a:ln>
            <a:effectLst/>
          </c:spPr>
          <c:invertIfNegative val="0"/>
          <c:cat>
            <c:strRef>
              <c:f>Sheet1!$A$2:$A$3</c:f>
              <c:strCache>
                <c:ptCount val="2"/>
                <c:pt idx="0">
                  <c:v>Before</c:v>
                </c:pt>
                <c:pt idx="1">
                  <c:v>After</c:v>
                </c:pt>
              </c:strCache>
            </c:strRef>
          </c:cat>
          <c:val>
            <c:numRef>
              <c:f>Sheet1!$D$2:$D$3</c:f>
              <c:numCache>
                <c:formatCode>General</c:formatCode>
                <c:ptCount val="2"/>
                <c:pt idx="0">
                  <c:v>67</c:v>
                </c:pt>
                <c:pt idx="1">
                  <c:v>82</c:v>
                </c:pt>
              </c:numCache>
            </c:numRef>
          </c:val>
          <c:extLst>
            <c:ext xmlns:c16="http://schemas.microsoft.com/office/drawing/2014/chart" uri="{C3380CC4-5D6E-409C-BE32-E72D297353CC}">
              <c16:uniqueId val="{00000002-B142-4C7C-8729-2D09AA09038F}"/>
            </c:ext>
          </c:extLst>
        </c:ser>
        <c:dLbls>
          <c:showLegendKey val="0"/>
          <c:showVal val="0"/>
          <c:showCatName val="0"/>
          <c:showSerName val="0"/>
          <c:showPercent val="0"/>
          <c:showBubbleSize val="0"/>
        </c:dLbls>
        <c:gapWidth val="61"/>
        <c:overlap val="100"/>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SMB</c:v>
                </c:pt>
              </c:strCache>
            </c:strRef>
          </c:tx>
          <c:spPr>
            <a:solidFill>
              <a:schemeClr val="accent1"/>
            </a:solidFill>
            <a:ln>
              <a:noFill/>
            </a:ln>
            <a:effectLst/>
          </c:spPr>
          <c:invertIfNegative val="0"/>
          <c:cat>
            <c:strRef>
              <c:f>Sheet1!$A$2:$A$3</c:f>
              <c:strCache>
                <c:ptCount val="2"/>
                <c:pt idx="0">
                  <c:v>Before</c:v>
                </c:pt>
                <c:pt idx="1">
                  <c:v>After</c:v>
                </c:pt>
              </c:strCache>
            </c:strRef>
          </c:cat>
          <c:val>
            <c:numRef>
              <c:f>Sheet1!$B$2:$B$3</c:f>
              <c:numCache>
                <c:formatCode>General</c:formatCode>
                <c:ptCount val="2"/>
                <c:pt idx="0">
                  <c:v>290</c:v>
                </c:pt>
                <c:pt idx="1">
                  <c:v>215</c:v>
                </c:pt>
              </c:numCache>
            </c:numRef>
          </c:val>
          <c:extLst>
            <c:ext xmlns:c16="http://schemas.microsoft.com/office/drawing/2014/chart" uri="{C3380CC4-5D6E-409C-BE32-E72D297353CC}">
              <c16:uniqueId val="{00000000-B142-4C7C-8729-2D09AA09038F}"/>
            </c:ext>
          </c:extLst>
        </c:ser>
        <c:ser>
          <c:idx val="1"/>
          <c:order val="1"/>
          <c:tx>
            <c:strRef>
              <c:f>Sheet1!$C$1</c:f>
              <c:strCache>
                <c:ptCount val="1"/>
                <c:pt idx="0">
                  <c:v>Mid-market</c:v>
                </c:pt>
              </c:strCache>
            </c:strRef>
          </c:tx>
          <c:spPr>
            <a:solidFill>
              <a:schemeClr val="accent2"/>
            </a:solidFill>
            <a:ln>
              <a:noFill/>
            </a:ln>
            <a:effectLst/>
          </c:spPr>
          <c:invertIfNegative val="0"/>
          <c:cat>
            <c:strRef>
              <c:f>Sheet1!$A$2:$A$3</c:f>
              <c:strCache>
                <c:ptCount val="2"/>
                <c:pt idx="0">
                  <c:v>Before</c:v>
                </c:pt>
                <c:pt idx="1">
                  <c:v>After</c:v>
                </c:pt>
              </c:strCache>
            </c:strRef>
          </c:cat>
          <c:val>
            <c:numRef>
              <c:f>Sheet1!$C$2:$C$3</c:f>
              <c:numCache>
                <c:formatCode>General</c:formatCode>
                <c:ptCount val="2"/>
                <c:pt idx="0">
                  <c:v>255</c:v>
                </c:pt>
                <c:pt idx="1">
                  <c:v>190</c:v>
                </c:pt>
              </c:numCache>
            </c:numRef>
          </c:val>
          <c:extLst>
            <c:ext xmlns:c16="http://schemas.microsoft.com/office/drawing/2014/chart" uri="{C3380CC4-5D6E-409C-BE32-E72D297353CC}">
              <c16:uniqueId val="{00000001-B142-4C7C-8729-2D09AA09038F}"/>
            </c:ext>
          </c:extLst>
        </c:ser>
        <c:ser>
          <c:idx val="2"/>
          <c:order val="2"/>
          <c:tx>
            <c:strRef>
              <c:f>Sheet1!$D$1</c:f>
              <c:strCache>
                <c:ptCount val="1"/>
                <c:pt idx="0">
                  <c:v>Enterprise</c:v>
                </c:pt>
              </c:strCache>
            </c:strRef>
          </c:tx>
          <c:spPr>
            <a:solidFill>
              <a:schemeClr val="accent3"/>
            </a:solidFill>
            <a:ln>
              <a:noFill/>
            </a:ln>
            <a:effectLst/>
          </c:spPr>
          <c:invertIfNegative val="0"/>
          <c:cat>
            <c:strRef>
              <c:f>Sheet1!$A$2:$A$3</c:f>
              <c:strCache>
                <c:ptCount val="2"/>
                <c:pt idx="0">
                  <c:v>Before</c:v>
                </c:pt>
                <c:pt idx="1">
                  <c:v>After</c:v>
                </c:pt>
              </c:strCache>
            </c:strRef>
          </c:cat>
          <c:val>
            <c:numRef>
              <c:f>Sheet1!$D$2:$D$3</c:f>
              <c:numCache>
                <c:formatCode>General</c:formatCode>
                <c:ptCount val="2"/>
                <c:pt idx="0">
                  <c:v>220</c:v>
                </c:pt>
                <c:pt idx="1">
                  <c:v>165</c:v>
                </c:pt>
              </c:numCache>
            </c:numRef>
          </c:val>
          <c:extLst>
            <c:ext xmlns:c16="http://schemas.microsoft.com/office/drawing/2014/chart" uri="{C3380CC4-5D6E-409C-BE32-E72D297353CC}">
              <c16:uniqueId val="{00000002-B142-4C7C-8729-2D09AA09038F}"/>
            </c:ext>
          </c:extLst>
        </c:ser>
        <c:dLbls>
          <c:showLegendKey val="0"/>
          <c:showVal val="0"/>
          <c:showCatName val="0"/>
          <c:showSerName val="0"/>
          <c:showPercent val="0"/>
          <c:showBubbleSize val="0"/>
        </c:dLbls>
        <c:gapWidth val="61"/>
        <c:overlap val="100"/>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SMB</c:v>
                </c:pt>
              </c:strCache>
            </c:strRef>
          </c:tx>
          <c:spPr>
            <a:solidFill>
              <a:schemeClr val="accent1"/>
            </a:solidFill>
            <a:ln>
              <a:noFill/>
            </a:ln>
            <a:effectLst/>
          </c:spPr>
          <c:invertIfNegative val="0"/>
          <c:cat>
            <c:strRef>
              <c:f>Sheet1!$A$2:$A$3</c:f>
              <c:strCache>
                <c:ptCount val="2"/>
                <c:pt idx="0">
                  <c:v>Before</c:v>
                </c:pt>
                <c:pt idx="1">
                  <c:v>After</c:v>
                </c:pt>
              </c:strCache>
            </c:strRef>
          </c:cat>
          <c:val>
            <c:numRef>
              <c:f>Sheet1!$B$2:$B$3</c:f>
              <c:numCache>
                <c:formatCode>General</c:formatCode>
                <c:ptCount val="2"/>
                <c:pt idx="0">
                  <c:v>78</c:v>
                </c:pt>
                <c:pt idx="1">
                  <c:v>41</c:v>
                </c:pt>
              </c:numCache>
            </c:numRef>
          </c:val>
          <c:extLst>
            <c:ext xmlns:c16="http://schemas.microsoft.com/office/drawing/2014/chart" uri="{C3380CC4-5D6E-409C-BE32-E72D297353CC}">
              <c16:uniqueId val="{00000000-B142-4C7C-8729-2D09AA09038F}"/>
            </c:ext>
          </c:extLst>
        </c:ser>
        <c:ser>
          <c:idx val="1"/>
          <c:order val="1"/>
          <c:tx>
            <c:strRef>
              <c:f>Sheet1!$C$1</c:f>
              <c:strCache>
                <c:ptCount val="1"/>
                <c:pt idx="0">
                  <c:v>Mid-market</c:v>
                </c:pt>
              </c:strCache>
            </c:strRef>
          </c:tx>
          <c:spPr>
            <a:solidFill>
              <a:schemeClr val="accent2"/>
            </a:solidFill>
            <a:ln>
              <a:noFill/>
            </a:ln>
            <a:effectLst/>
          </c:spPr>
          <c:invertIfNegative val="0"/>
          <c:cat>
            <c:strRef>
              <c:f>Sheet1!$A$2:$A$3</c:f>
              <c:strCache>
                <c:ptCount val="2"/>
                <c:pt idx="0">
                  <c:v>Before</c:v>
                </c:pt>
                <c:pt idx="1">
                  <c:v>After</c:v>
                </c:pt>
              </c:strCache>
            </c:strRef>
          </c:cat>
          <c:val>
            <c:numRef>
              <c:f>Sheet1!$C$2:$C$3</c:f>
              <c:numCache>
                <c:formatCode>General</c:formatCode>
                <c:ptCount val="2"/>
                <c:pt idx="0">
                  <c:v>65</c:v>
                </c:pt>
                <c:pt idx="1">
                  <c:v>33</c:v>
                </c:pt>
              </c:numCache>
            </c:numRef>
          </c:val>
          <c:extLst>
            <c:ext xmlns:c16="http://schemas.microsoft.com/office/drawing/2014/chart" uri="{C3380CC4-5D6E-409C-BE32-E72D297353CC}">
              <c16:uniqueId val="{00000001-B142-4C7C-8729-2D09AA09038F}"/>
            </c:ext>
          </c:extLst>
        </c:ser>
        <c:ser>
          <c:idx val="2"/>
          <c:order val="2"/>
          <c:tx>
            <c:strRef>
              <c:f>Sheet1!$D$1</c:f>
              <c:strCache>
                <c:ptCount val="1"/>
                <c:pt idx="0">
                  <c:v>Enterprise</c:v>
                </c:pt>
              </c:strCache>
            </c:strRef>
          </c:tx>
          <c:spPr>
            <a:solidFill>
              <a:schemeClr val="accent3"/>
            </a:solidFill>
            <a:ln>
              <a:noFill/>
            </a:ln>
            <a:effectLst/>
          </c:spPr>
          <c:invertIfNegative val="0"/>
          <c:cat>
            <c:strRef>
              <c:f>Sheet1!$A$2:$A$3</c:f>
              <c:strCache>
                <c:ptCount val="2"/>
                <c:pt idx="0">
                  <c:v>Before</c:v>
                </c:pt>
                <c:pt idx="1">
                  <c:v>After</c:v>
                </c:pt>
              </c:strCache>
            </c:strRef>
          </c:cat>
          <c:val>
            <c:numRef>
              <c:f>Sheet1!$D$2:$D$3</c:f>
              <c:numCache>
                <c:formatCode>General</c:formatCode>
                <c:ptCount val="2"/>
                <c:pt idx="0">
                  <c:v>52</c:v>
                </c:pt>
                <c:pt idx="1">
                  <c:v>26</c:v>
                </c:pt>
              </c:numCache>
            </c:numRef>
          </c:val>
          <c:extLst>
            <c:ext xmlns:c16="http://schemas.microsoft.com/office/drawing/2014/chart" uri="{C3380CC4-5D6E-409C-BE32-E72D297353CC}">
              <c16:uniqueId val="{00000002-B142-4C7C-8729-2D09AA09038F}"/>
            </c:ext>
          </c:extLst>
        </c:ser>
        <c:dLbls>
          <c:showLegendKey val="0"/>
          <c:showVal val="0"/>
          <c:showCatName val="0"/>
          <c:showSerName val="0"/>
          <c:showPercent val="0"/>
          <c:showBubbleSize val="0"/>
        </c:dLbls>
        <c:gapWidth val="61"/>
        <c:overlap val="100"/>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Day 30</c:v>
                </c:pt>
              </c:strCache>
            </c:strRef>
          </c:tx>
          <c:spPr>
            <a:solidFill>
              <a:schemeClr val="accent1"/>
            </a:solidFill>
            <a:ln>
              <a:noFill/>
            </a:ln>
            <a:effectLst/>
          </c:spPr>
          <c:invertIfNegative val="0"/>
          <c:cat>
            <c:strRef>
              <c:f>Sheet1!$A$2</c:f>
              <c:strCache>
                <c:ptCount val="1"/>
                <c:pt idx="0">
                  <c:v>Auth-rate lift (pp)</c:v>
                </c:pt>
              </c:strCache>
            </c:strRef>
          </c:cat>
          <c:val>
            <c:numRef>
              <c:f>Sheet1!$B$2</c:f>
              <c:numCache>
                <c:formatCode>General</c:formatCode>
                <c:ptCount val="1"/>
                <c:pt idx="0">
                  <c:v>1.8</c:v>
                </c:pt>
              </c:numCache>
            </c:numRef>
          </c:val>
          <c:extLst>
            <c:ext xmlns:c16="http://schemas.microsoft.com/office/drawing/2014/chart" uri="{C3380CC4-5D6E-409C-BE32-E72D297353CC}">
              <c16:uniqueId val="{00000000-76E4-4E86-86F5-37DD4207D3CB}"/>
            </c:ext>
          </c:extLst>
        </c:ser>
        <c:ser>
          <c:idx val="1"/>
          <c:order val="1"/>
          <c:tx>
            <c:strRef>
              <c:f>Sheet1!$C$1</c:f>
              <c:strCache>
                <c:ptCount val="1"/>
                <c:pt idx="0">
                  <c:v>Day 60</c:v>
                </c:pt>
              </c:strCache>
            </c:strRef>
          </c:tx>
          <c:spPr>
            <a:solidFill>
              <a:schemeClr val="accent2"/>
            </a:solidFill>
            <a:ln>
              <a:noFill/>
            </a:ln>
            <a:effectLst/>
          </c:spPr>
          <c:invertIfNegative val="0"/>
          <c:cat>
            <c:strRef>
              <c:f>Sheet1!$A$2</c:f>
              <c:strCache>
                <c:ptCount val="1"/>
                <c:pt idx="0">
                  <c:v>Auth-rate lift (pp)</c:v>
                </c:pt>
              </c:strCache>
            </c:strRef>
          </c:cat>
          <c:val>
            <c:numRef>
              <c:f>Sheet1!$C$2</c:f>
              <c:numCache>
                <c:formatCode>General</c:formatCode>
                <c:ptCount val="1"/>
                <c:pt idx="0">
                  <c:v>3.1</c:v>
                </c:pt>
              </c:numCache>
            </c:numRef>
          </c:val>
          <c:extLst>
            <c:ext xmlns:c16="http://schemas.microsoft.com/office/drawing/2014/chart" uri="{C3380CC4-5D6E-409C-BE32-E72D297353CC}">
              <c16:uniqueId val="{00000001-76E4-4E86-86F5-37DD4207D3CB}"/>
            </c:ext>
          </c:extLst>
        </c:ser>
        <c:ser>
          <c:idx val="2"/>
          <c:order val="2"/>
          <c:tx>
            <c:strRef>
              <c:f>Sheet1!$D$1</c:f>
              <c:strCache>
                <c:ptCount val="1"/>
                <c:pt idx="0">
                  <c:v>Day 90</c:v>
                </c:pt>
              </c:strCache>
            </c:strRef>
          </c:tx>
          <c:spPr>
            <a:solidFill>
              <a:schemeClr val="accent3"/>
            </a:solidFill>
            <a:ln>
              <a:noFill/>
            </a:ln>
            <a:effectLst/>
          </c:spPr>
          <c:invertIfNegative val="0"/>
          <c:cat>
            <c:strRef>
              <c:f>Sheet1!$A$2</c:f>
              <c:strCache>
                <c:ptCount val="1"/>
                <c:pt idx="0">
                  <c:v>Auth-rate lift (pp)</c:v>
                </c:pt>
              </c:strCache>
            </c:strRef>
          </c:cat>
          <c:val>
            <c:numRef>
              <c:f>Sheet1!$D$2</c:f>
              <c:numCache>
                <c:formatCode>General</c:formatCode>
                <c:ptCount val="1"/>
                <c:pt idx="0">
                  <c:v>4.2</c:v>
                </c:pt>
              </c:numCache>
            </c:numRef>
          </c:val>
          <c:extLst>
            <c:ext xmlns:c16="http://schemas.microsoft.com/office/drawing/2014/chart" uri="{C3380CC4-5D6E-409C-BE32-E72D297353CC}">
              <c16:uniqueId val="{00000002-76E4-4E86-86F5-37DD4207D3CB}"/>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a:solidFill>
            <a:schemeClr val="tx1"/>
          </a:solidFill>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Month 1</c:v>
                </c:pt>
              </c:strCache>
            </c:strRef>
          </c:tx>
          <c:spPr>
            <a:solidFill>
              <a:schemeClr val="accent1"/>
            </a:solidFill>
            <a:ln>
              <a:noFill/>
            </a:ln>
            <a:effectLst/>
          </c:spPr>
          <c:invertIfNegative val="0"/>
          <c:cat>
            <c:strRef>
              <c:f>Sheet1!$A$2</c:f>
              <c:strCache>
                <c:ptCount val="1"/>
                <c:pt idx="0">
                  <c:v>Recovered ($K/mo)</c:v>
                </c:pt>
              </c:strCache>
            </c:strRef>
          </c:cat>
          <c:val>
            <c:numRef>
              <c:f>Sheet1!$B$2</c:f>
              <c:numCache>
                <c:formatCode>General</c:formatCode>
                <c:ptCount val="1"/>
                <c:pt idx="0">
                  <c:v>120</c:v>
                </c:pt>
              </c:numCache>
            </c:numRef>
          </c:val>
          <c:extLst>
            <c:ext xmlns:c16="http://schemas.microsoft.com/office/drawing/2014/chart" uri="{C3380CC4-5D6E-409C-BE32-E72D297353CC}">
              <c16:uniqueId val="{00000000-76E4-4E86-86F5-37DD4207D3CB}"/>
            </c:ext>
          </c:extLst>
        </c:ser>
        <c:ser>
          <c:idx val="1"/>
          <c:order val="1"/>
          <c:tx>
            <c:strRef>
              <c:f>Sheet1!$C$1</c:f>
              <c:strCache>
                <c:ptCount val="1"/>
                <c:pt idx="0">
                  <c:v>Month 2</c:v>
                </c:pt>
              </c:strCache>
            </c:strRef>
          </c:tx>
          <c:spPr>
            <a:solidFill>
              <a:schemeClr val="accent2"/>
            </a:solidFill>
            <a:ln>
              <a:noFill/>
            </a:ln>
            <a:effectLst/>
          </c:spPr>
          <c:invertIfNegative val="0"/>
          <c:cat>
            <c:strRef>
              <c:f>Sheet1!$A$2</c:f>
              <c:strCache>
                <c:ptCount val="1"/>
                <c:pt idx="0">
                  <c:v>Recovered ($K/mo)</c:v>
                </c:pt>
              </c:strCache>
            </c:strRef>
          </c:cat>
          <c:val>
            <c:numRef>
              <c:f>Sheet1!$C$2</c:f>
              <c:numCache>
                <c:formatCode>General</c:formatCode>
                <c:ptCount val="1"/>
                <c:pt idx="0">
                  <c:v>260</c:v>
                </c:pt>
              </c:numCache>
            </c:numRef>
          </c:val>
          <c:extLst>
            <c:ext xmlns:c16="http://schemas.microsoft.com/office/drawing/2014/chart" uri="{C3380CC4-5D6E-409C-BE32-E72D297353CC}">
              <c16:uniqueId val="{00000001-76E4-4E86-86F5-37DD4207D3CB}"/>
            </c:ext>
          </c:extLst>
        </c:ser>
        <c:ser>
          <c:idx val="2"/>
          <c:order val="2"/>
          <c:tx>
            <c:strRef>
              <c:f>Sheet1!$D$1</c:f>
              <c:strCache>
                <c:ptCount val="1"/>
                <c:pt idx="0">
                  <c:v>Month 3</c:v>
                </c:pt>
              </c:strCache>
            </c:strRef>
          </c:tx>
          <c:spPr>
            <a:solidFill>
              <a:schemeClr val="accent3"/>
            </a:solidFill>
            <a:ln>
              <a:noFill/>
            </a:ln>
            <a:effectLst/>
          </c:spPr>
          <c:invertIfNegative val="0"/>
          <c:cat>
            <c:strRef>
              <c:f>Sheet1!$A$2</c:f>
              <c:strCache>
                <c:ptCount val="1"/>
                <c:pt idx="0">
                  <c:v>Recovered ($K/mo)</c:v>
                </c:pt>
              </c:strCache>
            </c:strRef>
          </c:cat>
          <c:val>
            <c:numRef>
              <c:f>Sheet1!$D$2</c:f>
              <c:numCache>
                <c:formatCode>General</c:formatCode>
                <c:ptCount val="1"/>
                <c:pt idx="0">
                  <c:v>410</c:v>
                </c:pt>
              </c:numCache>
            </c:numRef>
          </c:val>
          <c:extLst>
            <c:ext xmlns:c16="http://schemas.microsoft.com/office/drawing/2014/chart" uri="{C3380CC4-5D6E-409C-BE32-E72D297353CC}">
              <c16:uniqueId val="{00000002-76E4-4E86-86F5-37DD4207D3CB}"/>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a:solidFill>
            <a:schemeClr val="tx1"/>
          </a:solidFill>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Month 1</c:v>
                </c:pt>
              </c:strCache>
            </c:strRef>
          </c:tx>
          <c:spPr>
            <a:solidFill>
              <a:schemeClr val="accent1"/>
            </a:solidFill>
            <a:ln>
              <a:noFill/>
            </a:ln>
            <a:effectLst/>
          </c:spPr>
          <c:invertIfNegative val="0"/>
          <c:cat>
            <c:strRef>
              <c:f>Sheet1!$A$2</c:f>
              <c:strCache>
                <c:ptCount val="1"/>
                <c:pt idx="0">
                  <c:v>Cost saved (%)</c:v>
                </c:pt>
              </c:strCache>
            </c:strRef>
          </c:cat>
          <c:val>
            <c:numRef>
              <c:f>Sheet1!$B$2</c:f>
              <c:numCache>
                <c:formatCode>General</c:formatCode>
                <c:ptCount val="1"/>
                <c:pt idx="0">
                  <c:v>9</c:v>
                </c:pt>
              </c:numCache>
            </c:numRef>
          </c:val>
          <c:extLst>
            <c:ext xmlns:c16="http://schemas.microsoft.com/office/drawing/2014/chart" uri="{C3380CC4-5D6E-409C-BE32-E72D297353CC}">
              <c16:uniqueId val="{00000000-76E4-4E86-86F5-37DD4207D3CB}"/>
            </c:ext>
          </c:extLst>
        </c:ser>
        <c:ser>
          <c:idx val="1"/>
          <c:order val="1"/>
          <c:tx>
            <c:strRef>
              <c:f>Sheet1!$C$1</c:f>
              <c:strCache>
                <c:ptCount val="1"/>
                <c:pt idx="0">
                  <c:v>Month 2</c:v>
                </c:pt>
              </c:strCache>
            </c:strRef>
          </c:tx>
          <c:spPr>
            <a:solidFill>
              <a:schemeClr val="accent2"/>
            </a:solidFill>
            <a:ln>
              <a:noFill/>
            </a:ln>
            <a:effectLst/>
          </c:spPr>
          <c:invertIfNegative val="0"/>
          <c:cat>
            <c:strRef>
              <c:f>Sheet1!$A$2</c:f>
              <c:strCache>
                <c:ptCount val="1"/>
                <c:pt idx="0">
                  <c:v>Cost saved (%)</c:v>
                </c:pt>
              </c:strCache>
            </c:strRef>
          </c:cat>
          <c:val>
            <c:numRef>
              <c:f>Sheet1!$C$2</c:f>
              <c:numCache>
                <c:formatCode>General</c:formatCode>
                <c:ptCount val="1"/>
                <c:pt idx="0">
                  <c:v>17</c:v>
                </c:pt>
              </c:numCache>
            </c:numRef>
          </c:val>
          <c:extLst>
            <c:ext xmlns:c16="http://schemas.microsoft.com/office/drawing/2014/chart" uri="{C3380CC4-5D6E-409C-BE32-E72D297353CC}">
              <c16:uniqueId val="{00000001-76E4-4E86-86F5-37DD4207D3CB}"/>
            </c:ext>
          </c:extLst>
        </c:ser>
        <c:ser>
          <c:idx val="2"/>
          <c:order val="2"/>
          <c:tx>
            <c:strRef>
              <c:f>Sheet1!$D$1</c:f>
              <c:strCache>
                <c:ptCount val="1"/>
                <c:pt idx="0">
                  <c:v>Month 3</c:v>
                </c:pt>
              </c:strCache>
            </c:strRef>
          </c:tx>
          <c:spPr>
            <a:solidFill>
              <a:schemeClr val="accent3"/>
            </a:solidFill>
            <a:ln>
              <a:noFill/>
            </a:ln>
            <a:effectLst/>
          </c:spPr>
          <c:invertIfNegative val="0"/>
          <c:cat>
            <c:strRef>
              <c:f>Sheet1!$A$2</c:f>
              <c:strCache>
                <c:ptCount val="1"/>
                <c:pt idx="0">
                  <c:v>Cost saved (%)</c:v>
                </c:pt>
              </c:strCache>
            </c:strRef>
          </c:cat>
          <c:val>
            <c:numRef>
              <c:f>Sheet1!$D$2</c:f>
              <c:numCache>
                <c:formatCode>General</c:formatCode>
                <c:ptCount val="1"/>
                <c:pt idx="0">
                  <c:v>24</c:v>
                </c:pt>
              </c:numCache>
            </c:numRef>
          </c:val>
          <c:extLst>
            <c:ext xmlns:c16="http://schemas.microsoft.com/office/drawing/2014/chart" uri="{C3380CC4-5D6E-409C-BE32-E72D297353CC}">
              <c16:uniqueId val="{00000002-76E4-4E86-86F5-37DD4207D3CB}"/>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a:solidFill>
            <a:schemeClr val="tx1"/>
          </a:solidFill>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ROI</c:v>
                </c:pt>
              </c:strCache>
            </c:strRef>
          </c:tx>
          <c:dPt>
            <c:idx val="0"/>
            <c:bubble3D val="0"/>
            <c:spPr>
              <a:solidFill>
                <a:schemeClr val="accent1"/>
              </a:solidFill>
              <a:ln w="19020">
                <a:solidFill>
                  <a:schemeClr val="lt1"/>
                </a:solidFill>
              </a:ln>
              <a:effectLst/>
            </c:spPr>
            <c:extLst>
              <c:ext xmlns:c16="http://schemas.microsoft.com/office/drawing/2014/chart" uri="{C3380CC4-5D6E-409C-BE32-E72D297353CC}">
                <c16:uniqueId val="{00000001-0A5B-4489-B510-9C1D83AC1F27}"/>
              </c:ext>
            </c:extLst>
          </c:dPt>
          <c:dPt>
            <c:idx val="1"/>
            <c:bubble3D val="0"/>
            <c:spPr>
              <a:solidFill>
                <a:schemeClr val="accent2"/>
              </a:solidFill>
              <a:ln w="19020">
                <a:solidFill>
                  <a:schemeClr val="lt1"/>
                </a:solidFill>
              </a:ln>
              <a:effectLst/>
            </c:spPr>
            <c:extLst>
              <c:ext xmlns:c16="http://schemas.microsoft.com/office/drawing/2014/chart" uri="{C3380CC4-5D6E-409C-BE32-E72D297353CC}">
                <c16:uniqueId val="{00000003-0A5B-4489-B510-9C1D83AC1F27}"/>
              </c:ext>
            </c:extLst>
          </c:dPt>
          <c:dPt>
            <c:idx val="2"/>
            <c:bubble3D val="0"/>
            <c:spPr>
              <a:solidFill>
                <a:schemeClr val="accent3"/>
              </a:solidFill>
              <a:ln w="19020">
                <a:solidFill>
                  <a:schemeClr val="lt1"/>
                </a:solidFill>
              </a:ln>
              <a:effectLst/>
            </c:spPr>
            <c:extLst>
              <c:ext xmlns:c16="http://schemas.microsoft.com/office/drawing/2014/chart" uri="{C3380CC4-5D6E-409C-BE32-E72D297353CC}">
                <c16:uniqueId val="{00000005-0A5B-4489-B510-9C1D83AC1F27}"/>
              </c:ext>
            </c:extLst>
          </c:dPt>
          <c:dPt>
            <c:idx val="3"/>
            <c:bubble3D val="0"/>
            <c:spPr>
              <a:solidFill>
                <a:schemeClr val="accent4"/>
              </a:solidFill>
              <a:ln w="19020">
                <a:solidFill>
                  <a:schemeClr val="lt1"/>
                </a:solidFill>
              </a:ln>
              <a:effectLst/>
            </c:spPr>
            <c:extLst>
              <c:ext xmlns:c16="http://schemas.microsoft.com/office/drawing/2014/chart" uri="{C3380CC4-5D6E-409C-BE32-E72D297353CC}">
                <c16:uniqueId val="{00000007-0A5B-4489-B510-9C1D83AC1F27}"/>
              </c:ext>
            </c:extLst>
          </c:dPt>
          <c:cat>
            <c:strRef>
              <c:f>Sheet1!$A$2:$A$5</c:f>
              <c:strCache>
                <c:ptCount val="4"/>
                <c:pt idx="0">
                  <c:v>Recovered rev</c:v>
                </c:pt>
                <c:pt idx="1">
                  <c:v>Lower fees</c:v>
                </c:pt>
                <c:pt idx="2">
                  <c:v>Less fraud</c:v>
                </c:pt>
                <c:pt idx="3">
                  <c:v>Automation</c:v>
                </c:pt>
              </c:strCache>
            </c:strRef>
          </c:cat>
          <c:val>
            <c:numRef>
              <c:f>Sheet1!$B$2:$B$5</c:f>
              <c:numCache>
                <c:formatCode>0%</c:formatCode>
                <c:ptCount val="4"/>
                <c:pt idx="0">
                  <c:v>40</c:v>
                </c:pt>
                <c:pt idx="1">
                  <c:v>30</c:v>
                </c:pt>
                <c:pt idx="2">
                  <c:v>15</c:v>
                </c:pt>
                <c:pt idx="3">
                  <c:v>15</c:v>
                </c:pt>
              </c:numCache>
            </c:numRef>
          </c:val>
          <c:extLst>
            <c:ext xmlns:c16="http://schemas.microsoft.com/office/drawing/2014/chart" uri="{C3380CC4-5D6E-409C-BE32-E72D297353CC}">
              <c16:uniqueId val="{00000008-0A5B-4489-B510-9C1D83AC1F27}"/>
            </c:ext>
          </c:extLst>
        </c:ser>
        <c:dLbls>
          <c:showLegendKey val="0"/>
          <c:showVal val="0"/>
          <c:showCatName val="0"/>
          <c:showSerName val="0"/>
          <c:showPercent val="0"/>
          <c:showBubbleSize val="0"/>
          <c:showLeaderLines val="1"/>
        </c:dLbls>
        <c:firstSliceAng val="0"/>
      </c:pieChart>
      <c:spPr>
        <a:noFill/>
        <a:ln w="25359">
          <a:noFill/>
        </a:ln>
      </c:spPr>
    </c:plotArea>
    <c:legend>
      <c:legendPos val="b"/>
      <c:overlay val="0"/>
      <c:spPr>
        <a:noFill/>
        <a:ln>
          <a:noFill/>
        </a:ln>
        <a:effectLst/>
      </c:spPr>
      <c:txPr>
        <a:bodyPr rot="0" spcFirstLastPara="1" vertOverflow="ellipsis" vert="horz" wrap="square" anchor="ctr" anchorCtr="1"/>
        <a:lstStyle/>
        <a:p>
          <a:pPr>
            <a:defRPr sz="1597"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KPI</c:v>
                </c:pt>
              </c:strCache>
            </c:strRef>
          </c:tx>
          <c:spPr>
            <a:solidFill>
              <a:schemeClr val="accent1"/>
            </a:solidFill>
          </c:spPr>
          <c:explosion val="3"/>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C8C7-4608-889A-201ACAEADD2C}"/>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C8C7-4608-889A-201ACAEADD2C}"/>
              </c:ext>
            </c:extLst>
          </c:dPt>
          <c:dLbls>
            <c:dLbl>
              <c:idx val="0"/>
              <c:delete val="1"/>
              <c:extLst>
                <c:ext xmlns:c15="http://schemas.microsoft.com/office/drawing/2012/chart" uri="{CE6537A1-D6FC-4f65-9D91-7224C49458BB}"/>
                <c:ext xmlns:c16="http://schemas.microsoft.com/office/drawing/2014/chart" uri="{C3380CC4-5D6E-409C-BE32-E72D297353CC}">
                  <c16:uniqueId val="{00000001-C8C7-4608-889A-201ACAEADD2C}"/>
                </c:ext>
              </c:extLst>
            </c:dLbl>
            <c:dLbl>
              <c:idx val="1"/>
              <c:layout>
                <c:manualLayout>
                  <c:x val="-0.32756795980892084"/>
                  <c:y val="-0.62543759645450647"/>
                </c:manualLayout>
              </c:layout>
              <c:tx>
                <c:rich>
                  <a:bodyPr/>
                  <a:lstStyle/>
                  <a:p>
                    <a:fld id="{FE9240D8-1C26-44D5-8DC3-7D0E855A63FC}" type="VALUE">
                      <a:rPr lang="en-US" sz="3600">
                        <a:solidFill>
                          <a:schemeClr val="tx1"/>
                        </a:solidFill>
                        <a:latin typeface="+mj-lt"/>
                      </a:rPr>
                      <a:pPr/>
                      <a:t>[VALUE]</a:t>
                    </a:fld>
                    <a:endParaRPr lang="en-PH"/>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8C7-4608-889A-201ACAEADD2C}"/>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Rest</c:v>
                </c:pt>
                <c:pt idx="1">
                  <c:v>Auth</c:v>
                </c:pt>
              </c:strCache>
            </c:strRef>
          </c:cat>
          <c:val>
            <c:numRef>
              <c:f>Sheet1!$B$2:$B$3</c:f>
              <c:numCache>
                <c:formatCode>General</c:formatCode>
                <c:ptCount val="2"/>
                <c:pt idx="0">
                  <c:v>4</c:v>
                </c:pt>
                <c:pt idx="1">
                  <c:v>96</c:v>
                </c:pt>
              </c:numCache>
            </c:numRef>
          </c:val>
          <c:extLst>
            <c:ext xmlns:c16="http://schemas.microsoft.com/office/drawing/2014/chart" uri="{C3380CC4-5D6E-409C-BE32-E72D297353CC}">
              <c16:uniqueId val="{00000004-C8C7-4608-889A-201ACAEADD2C}"/>
            </c:ext>
          </c:extLst>
        </c:ser>
        <c:dLbls>
          <c:showLegendKey val="0"/>
          <c:showVal val="0"/>
          <c:showCatName val="0"/>
          <c:showSerName val="0"/>
          <c:showPercent val="0"/>
          <c:showBubbleSize val="0"/>
          <c:showLeaderLines val="0"/>
        </c:dLbls>
        <c:firstSliceAng val="0"/>
        <c:holeSize val="6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Soft declines</c:v>
                </c:pt>
              </c:strCache>
            </c:strRef>
          </c:tx>
          <c:spPr>
            <a:solidFill>
              <a:schemeClr val="accent1"/>
            </a:solidFill>
            <a:ln>
              <a:noFill/>
            </a:ln>
            <a:effectLst/>
          </c:spPr>
          <c:invertIfNegative val="0"/>
          <c:cat>
            <c:strRef>
              <c:f>Sheet1!$A$2</c:f>
              <c:strCache>
                <c:ptCount val="1"/>
                <c:pt idx="0">
                  <c:v>Failed payments (%)</c:v>
                </c:pt>
              </c:strCache>
            </c:strRef>
          </c:cat>
          <c:val>
            <c:numRef>
              <c:f>Sheet1!$B$2</c:f>
              <c:numCache>
                <c:formatCode>General</c:formatCode>
                <c:ptCount val="1"/>
                <c:pt idx="0">
                  <c:v>41</c:v>
                </c:pt>
              </c:numCache>
            </c:numRef>
          </c:val>
          <c:extLst>
            <c:ext xmlns:c16="http://schemas.microsoft.com/office/drawing/2014/chart" uri="{C3380CC4-5D6E-409C-BE32-E72D297353CC}">
              <c16:uniqueId val="{00000000-9A52-43FF-9712-79522CE81CED}"/>
            </c:ext>
          </c:extLst>
        </c:ser>
        <c:ser>
          <c:idx val="1"/>
          <c:order val="1"/>
          <c:tx>
            <c:strRef>
              <c:f>Sheet1!$C$1</c:f>
              <c:strCache>
                <c:ptCount val="1"/>
                <c:pt idx="0">
                  <c:v>Expired cards</c:v>
                </c:pt>
              </c:strCache>
            </c:strRef>
          </c:tx>
          <c:spPr>
            <a:solidFill>
              <a:schemeClr val="accent2"/>
            </a:solidFill>
            <a:ln>
              <a:noFill/>
            </a:ln>
            <a:effectLst/>
          </c:spPr>
          <c:invertIfNegative val="0"/>
          <c:cat>
            <c:strRef>
              <c:f>Sheet1!$A$2</c:f>
              <c:strCache>
                <c:ptCount val="1"/>
                <c:pt idx="0">
                  <c:v>Failed payments (%)</c:v>
                </c:pt>
              </c:strCache>
            </c:strRef>
          </c:cat>
          <c:val>
            <c:numRef>
              <c:f>Sheet1!$C$2</c:f>
              <c:numCache>
                <c:formatCode>General</c:formatCode>
                <c:ptCount val="1"/>
                <c:pt idx="0">
                  <c:v>22</c:v>
                </c:pt>
              </c:numCache>
            </c:numRef>
          </c:val>
          <c:extLst>
            <c:ext xmlns:c16="http://schemas.microsoft.com/office/drawing/2014/chart" uri="{C3380CC4-5D6E-409C-BE32-E72D297353CC}">
              <c16:uniqueId val="{00000001-9A52-43FF-9712-79522CE81CED}"/>
            </c:ext>
          </c:extLst>
        </c:ser>
        <c:ser>
          <c:idx val="2"/>
          <c:order val="2"/>
          <c:tx>
            <c:strRef>
              <c:f>Sheet1!$D$1</c:f>
              <c:strCache>
                <c:ptCount val="1"/>
                <c:pt idx="0">
                  <c:v>Fraud false-flags</c:v>
                </c:pt>
              </c:strCache>
            </c:strRef>
          </c:tx>
          <c:spPr>
            <a:solidFill>
              <a:schemeClr val="accent3"/>
            </a:solidFill>
            <a:ln>
              <a:noFill/>
            </a:ln>
            <a:effectLst/>
          </c:spPr>
          <c:invertIfNegative val="0"/>
          <c:cat>
            <c:strRef>
              <c:f>Sheet1!$A$2</c:f>
              <c:strCache>
                <c:ptCount val="1"/>
                <c:pt idx="0">
                  <c:v>Failed payments (%)</c:v>
                </c:pt>
              </c:strCache>
            </c:strRef>
          </c:cat>
          <c:val>
            <c:numRef>
              <c:f>Sheet1!$D$2</c:f>
              <c:numCache>
                <c:formatCode>General</c:formatCode>
                <c:ptCount val="1"/>
                <c:pt idx="0">
                  <c:v>15</c:v>
                </c:pt>
              </c:numCache>
            </c:numRef>
          </c:val>
          <c:extLst>
            <c:ext xmlns:c16="http://schemas.microsoft.com/office/drawing/2014/chart" uri="{C3380CC4-5D6E-409C-BE32-E72D297353CC}">
              <c16:uniqueId val="{00000002-9A52-43FF-9712-79522CE81CED}"/>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a:solidFill>
            <a:schemeClr val="tx1"/>
          </a:solidFill>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KPI</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DB9D-4275-A883-79C72DE2DDD6}"/>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DB9D-4275-A883-79C72DE2DDD6}"/>
              </c:ext>
            </c:extLst>
          </c:dPt>
          <c:dLbls>
            <c:dLbl>
              <c:idx val="0"/>
              <c:delete val="1"/>
              <c:extLst>
                <c:ext xmlns:c15="http://schemas.microsoft.com/office/drawing/2012/chart" uri="{CE6537A1-D6FC-4f65-9D91-7224C49458BB}"/>
                <c:ext xmlns:c16="http://schemas.microsoft.com/office/drawing/2014/chart" uri="{C3380CC4-5D6E-409C-BE32-E72D297353CC}">
                  <c16:uniqueId val="{00000001-DB9D-4275-A883-79C72DE2DDD6}"/>
                </c:ext>
              </c:extLst>
            </c:dLbl>
            <c:dLbl>
              <c:idx val="1"/>
              <c:layout>
                <c:manualLayout>
                  <c:x val="-0.22038179902373883"/>
                  <c:y val="-0.56784678717141313"/>
                </c:manualLayout>
              </c:layout>
              <c:tx>
                <c:rich>
                  <a:bodyPr/>
                  <a:lstStyle/>
                  <a:p>
                    <a:fld id="{FE9240D8-1C26-44D5-8DC3-7D0E855A63FC}" type="VALUE">
                      <a:rPr lang="en-US" sz="3600">
                        <a:solidFill>
                          <a:schemeClr val="tx1"/>
                        </a:solidFill>
                        <a:latin typeface="+mj-lt"/>
                      </a:rPr>
                      <a:pPr/>
                      <a:t>[VALUE]</a:t>
                    </a:fld>
                    <a:endParaRPr lang="en-PH"/>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B9D-4275-A883-79C72DE2DDD6}"/>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Rest</c:v>
                </c:pt>
                <c:pt idx="1">
                  <c:v>Conv</c:v>
                </c:pt>
              </c:strCache>
            </c:strRef>
          </c:cat>
          <c:val>
            <c:numRef>
              <c:f>Sheet1!$B$2:$B$3</c:f>
              <c:numCache>
                <c:formatCode>General</c:formatCode>
                <c:ptCount val="2"/>
                <c:pt idx="0">
                  <c:v>21</c:v>
                </c:pt>
                <c:pt idx="1">
                  <c:v>79</c:v>
                </c:pt>
              </c:numCache>
            </c:numRef>
          </c:val>
          <c:extLst>
            <c:ext xmlns:c16="http://schemas.microsoft.com/office/drawing/2014/chart" uri="{C3380CC4-5D6E-409C-BE32-E72D297353CC}">
              <c16:uniqueId val="{00000004-DB9D-4275-A883-79C72DE2DDD6}"/>
            </c:ext>
          </c:extLst>
        </c:ser>
        <c:dLbls>
          <c:showLegendKey val="0"/>
          <c:showVal val="0"/>
          <c:showCatName val="0"/>
          <c:showSerName val="0"/>
          <c:showPercent val="0"/>
          <c:showBubbleSize val="0"/>
          <c:showLeaderLines val="0"/>
        </c:dLbls>
        <c:firstSliceAng val="0"/>
        <c:holeSize val="6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KPI</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3B89-40BB-B279-C35BF183A578}"/>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3B89-40BB-B279-C35BF183A578}"/>
              </c:ext>
            </c:extLst>
          </c:dPt>
          <c:dLbls>
            <c:dLbl>
              <c:idx val="0"/>
              <c:delete val="1"/>
              <c:extLst>
                <c:ext xmlns:c15="http://schemas.microsoft.com/office/drawing/2012/chart" uri="{CE6537A1-D6FC-4f65-9D91-7224C49458BB}"/>
                <c:ext xmlns:c16="http://schemas.microsoft.com/office/drawing/2014/chart" uri="{C3380CC4-5D6E-409C-BE32-E72D297353CC}">
                  <c16:uniqueId val="{00000001-3B89-40BB-B279-C35BF183A578}"/>
                </c:ext>
              </c:extLst>
            </c:dLbl>
            <c:dLbl>
              <c:idx val="1"/>
              <c:layout>
                <c:manualLayout>
                  <c:x val="-9.9383432307961594E-2"/>
                  <c:y val="-0.17586850295274509"/>
                </c:manualLayout>
              </c:layout>
              <c:tx>
                <c:rich>
                  <a:bodyPr/>
                  <a:lstStyle/>
                  <a:p>
                    <a:fld id="{FE9240D8-1C26-44D5-8DC3-7D0E855A63FC}" type="VALUE">
                      <a:rPr lang="en-US" sz="3600">
                        <a:solidFill>
                          <a:schemeClr val="tx1"/>
                        </a:solidFill>
                        <a:latin typeface="+mj-lt"/>
                      </a:rPr>
                      <a:pPr/>
                      <a:t>[VALUE]</a:t>
                    </a:fld>
                    <a:endParaRPr lang="en-PH"/>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3B89-40BB-B279-C35BF183A578}"/>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Rest</c:v>
                </c:pt>
                <c:pt idx="1">
                  <c:v>Cost</c:v>
                </c:pt>
              </c:strCache>
            </c:strRef>
          </c:cat>
          <c:val>
            <c:numRef>
              <c:f>Sheet1!$B$2:$B$3</c:f>
              <c:numCache>
                <c:formatCode>General</c:formatCode>
                <c:ptCount val="2"/>
                <c:pt idx="0">
                  <c:v>69</c:v>
                </c:pt>
                <c:pt idx="1">
                  <c:v>31</c:v>
                </c:pt>
              </c:numCache>
            </c:numRef>
          </c:val>
          <c:extLst>
            <c:ext xmlns:c16="http://schemas.microsoft.com/office/drawing/2014/chart" uri="{C3380CC4-5D6E-409C-BE32-E72D297353CC}">
              <c16:uniqueId val="{00000004-3B89-40BB-B279-C35BF183A578}"/>
            </c:ext>
          </c:extLst>
        </c:ser>
        <c:dLbls>
          <c:showLegendKey val="0"/>
          <c:showVal val="0"/>
          <c:showCatName val="0"/>
          <c:showSerName val="0"/>
          <c:showPercent val="0"/>
          <c:showBubbleSize val="0"/>
          <c:showLeaderLines val="0"/>
        </c:dLbls>
        <c:firstSliceAng val="0"/>
        <c:holeSize val="6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Before</c:v>
                </c:pt>
              </c:strCache>
            </c:strRef>
          </c:tx>
          <c:spPr>
            <a:solidFill>
              <a:schemeClr val="accent1"/>
            </a:solidFill>
            <a:ln>
              <a:noFill/>
            </a:ln>
            <a:effectLst/>
          </c:spPr>
          <c:invertIfNegative val="0"/>
          <c:cat>
            <c:strRef>
              <c:f>Sheet1!$A$2</c:f>
              <c:strCache>
                <c:ptCount val="1"/>
                <c:pt idx="0">
                  <c:v>Auth rate (%)</c:v>
                </c:pt>
              </c:strCache>
            </c:strRef>
          </c:cat>
          <c:val>
            <c:numRef>
              <c:f>Sheet1!$B$2</c:f>
              <c:numCache>
                <c:formatCode>General</c:formatCode>
                <c:ptCount val="1"/>
                <c:pt idx="0">
                  <c:v>88</c:v>
                </c:pt>
              </c:numCache>
            </c:numRef>
          </c:val>
          <c:extLst>
            <c:ext xmlns:c16="http://schemas.microsoft.com/office/drawing/2014/chart" uri="{C3380CC4-5D6E-409C-BE32-E72D297353CC}">
              <c16:uniqueId val="{00000000-5B10-48A8-834B-2E8B44522116}"/>
            </c:ext>
          </c:extLst>
        </c:ser>
        <c:ser>
          <c:idx val="1"/>
          <c:order val="1"/>
          <c:tx>
            <c:strRef>
              <c:f>Sheet1!$C$1</c:f>
              <c:strCache>
                <c:ptCount val="1"/>
                <c:pt idx="0">
                  <c:v>After</c:v>
                </c:pt>
              </c:strCache>
            </c:strRef>
          </c:tx>
          <c:spPr>
            <a:solidFill>
              <a:schemeClr val="accent2"/>
            </a:solidFill>
            <a:ln>
              <a:noFill/>
            </a:ln>
            <a:effectLst/>
          </c:spPr>
          <c:invertIfNegative val="0"/>
          <c:cat>
            <c:strRef>
              <c:f>Sheet1!$A$2</c:f>
              <c:strCache>
                <c:ptCount val="1"/>
                <c:pt idx="0">
                  <c:v>Auth rate (%)</c:v>
                </c:pt>
              </c:strCache>
            </c:strRef>
          </c:cat>
          <c:val>
            <c:numRef>
              <c:f>Sheet1!$C$2</c:f>
              <c:numCache>
                <c:formatCode>General</c:formatCode>
                <c:ptCount val="1"/>
                <c:pt idx="0">
                  <c:v>96</c:v>
                </c:pt>
              </c:numCache>
            </c:numRef>
          </c:val>
          <c:extLst>
            <c:ext xmlns:c16="http://schemas.microsoft.com/office/drawing/2014/chart" uri="{C3380CC4-5D6E-409C-BE32-E72D297353CC}">
              <c16:uniqueId val="{00000001-5B10-48A8-834B-2E8B44522116}"/>
            </c:ext>
          </c:extLst>
        </c:ser>
        <c:ser>
          <c:idx val="2"/>
          <c:order val="2"/>
          <c:tx>
            <c:strRef>
              <c:f>Sheet1!$D$1</c:f>
              <c:strCache>
                <c:ptCount val="1"/>
                <c:pt idx="0">
                  <c:v>Peer</c:v>
                </c:pt>
              </c:strCache>
            </c:strRef>
          </c:tx>
          <c:spPr>
            <a:solidFill>
              <a:schemeClr val="accent3"/>
            </a:solidFill>
            <a:ln>
              <a:noFill/>
            </a:ln>
            <a:effectLst/>
          </c:spPr>
          <c:invertIfNegative val="0"/>
          <c:cat>
            <c:strRef>
              <c:f>Sheet1!$A$2</c:f>
              <c:strCache>
                <c:ptCount val="1"/>
                <c:pt idx="0">
                  <c:v>Auth rate (%)</c:v>
                </c:pt>
              </c:strCache>
            </c:strRef>
          </c:cat>
          <c:val>
            <c:numRef>
              <c:f>Sheet1!$D$2</c:f>
              <c:numCache>
                <c:formatCode>General</c:formatCode>
                <c:ptCount val="1"/>
                <c:pt idx="0">
                  <c:v>90</c:v>
                </c:pt>
              </c:numCache>
            </c:numRef>
          </c:val>
          <c:extLst>
            <c:ext xmlns:c16="http://schemas.microsoft.com/office/drawing/2014/chart" uri="{C3380CC4-5D6E-409C-BE32-E72D297353CC}">
              <c16:uniqueId val="{00000002-5B10-48A8-834B-2E8B44522116}"/>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a:solidFill>
            <a:schemeClr val="tx1"/>
          </a:solidFill>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Before</c:v>
                </c:pt>
              </c:strCache>
            </c:strRef>
          </c:tx>
          <c:spPr>
            <a:solidFill>
              <a:schemeClr val="accent1"/>
            </a:solidFill>
            <a:ln>
              <a:noFill/>
            </a:ln>
            <a:effectLst/>
          </c:spPr>
          <c:invertIfNegative val="0"/>
          <c:cat>
            <c:strRef>
              <c:f>Sheet1!$A$2</c:f>
              <c:strCache>
                <c:ptCount val="1"/>
                <c:pt idx="0">
                  <c:v>Chargebacks (bps)</c:v>
                </c:pt>
              </c:strCache>
            </c:strRef>
          </c:cat>
          <c:val>
            <c:numRef>
              <c:f>Sheet1!$B$2</c:f>
              <c:numCache>
                <c:formatCode>General</c:formatCode>
                <c:ptCount val="1"/>
                <c:pt idx="0">
                  <c:v>72</c:v>
                </c:pt>
              </c:numCache>
            </c:numRef>
          </c:val>
          <c:extLst>
            <c:ext xmlns:c16="http://schemas.microsoft.com/office/drawing/2014/chart" uri="{C3380CC4-5D6E-409C-BE32-E72D297353CC}">
              <c16:uniqueId val="{00000000-5B10-48A8-834B-2E8B44522116}"/>
            </c:ext>
          </c:extLst>
        </c:ser>
        <c:ser>
          <c:idx val="1"/>
          <c:order val="1"/>
          <c:tx>
            <c:strRef>
              <c:f>Sheet1!$C$1</c:f>
              <c:strCache>
                <c:ptCount val="1"/>
                <c:pt idx="0">
                  <c:v>After</c:v>
                </c:pt>
              </c:strCache>
            </c:strRef>
          </c:tx>
          <c:spPr>
            <a:solidFill>
              <a:schemeClr val="accent2"/>
            </a:solidFill>
            <a:ln>
              <a:noFill/>
            </a:ln>
            <a:effectLst/>
          </c:spPr>
          <c:invertIfNegative val="0"/>
          <c:cat>
            <c:strRef>
              <c:f>Sheet1!$A$2</c:f>
              <c:strCache>
                <c:ptCount val="1"/>
                <c:pt idx="0">
                  <c:v>Chargebacks (bps)</c:v>
                </c:pt>
              </c:strCache>
            </c:strRef>
          </c:cat>
          <c:val>
            <c:numRef>
              <c:f>Sheet1!$C$2</c:f>
              <c:numCache>
                <c:formatCode>General</c:formatCode>
                <c:ptCount val="1"/>
                <c:pt idx="0">
                  <c:v>34</c:v>
                </c:pt>
              </c:numCache>
            </c:numRef>
          </c:val>
          <c:extLst>
            <c:ext xmlns:c16="http://schemas.microsoft.com/office/drawing/2014/chart" uri="{C3380CC4-5D6E-409C-BE32-E72D297353CC}">
              <c16:uniqueId val="{00000001-5B10-48A8-834B-2E8B44522116}"/>
            </c:ext>
          </c:extLst>
        </c:ser>
        <c:ser>
          <c:idx val="2"/>
          <c:order val="2"/>
          <c:tx>
            <c:strRef>
              <c:f>Sheet1!$D$1</c:f>
              <c:strCache>
                <c:ptCount val="1"/>
                <c:pt idx="0">
                  <c:v>Peer</c:v>
                </c:pt>
              </c:strCache>
            </c:strRef>
          </c:tx>
          <c:spPr>
            <a:solidFill>
              <a:schemeClr val="accent3"/>
            </a:solidFill>
            <a:ln>
              <a:noFill/>
            </a:ln>
            <a:effectLst/>
          </c:spPr>
          <c:invertIfNegative val="0"/>
          <c:cat>
            <c:strRef>
              <c:f>Sheet1!$A$2</c:f>
              <c:strCache>
                <c:ptCount val="1"/>
                <c:pt idx="0">
                  <c:v>Chargebacks (bps)</c:v>
                </c:pt>
              </c:strCache>
            </c:strRef>
          </c:cat>
          <c:val>
            <c:numRef>
              <c:f>Sheet1!$D$2</c:f>
              <c:numCache>
                <c:formatCode>General</c:formatCode>
                <c:ptCount val="1"/>
                <c:pt idx="0">
                  <c:v>60</c:v>
                </c:pt>
              </c:numCache>
            </c:numRef>
          </c:val>
          <c:extLst>
            <c:ext xmlns:c16="http://schemas.microsoft.com/office/drawing/2014/chart" uri="{C3380CC4-5D6E-409C-BE32-E72D297353CC}">
              <c16:uniqueId val="{00000002-5B10-48A8-834B-2E8B44522116}"/>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a:solidFill>
            <a:schemeClr val="tx1"/>
          </a:solidFill>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Before</c:v>
                </c:pt>
              </c:strCache>
            </c:strRef>
          </c:tx>
          <c:spPr>
            <a:solidFill>
              <a:schemeClr val="accent1"/>
            </a:solidFill>
            <a:ln>
              <a:noFill/>
            </a:ln>
            <a:effectLst/>
          </c:spPr>
          <c:invertIfNegative val="0"/>
          <c:cat>
            <c:strRef>
              <c:f>Sheet1!$A$2</c:f>
              <c:strCache>
                <c:ptCount val="1"/>
                <c:pt idx="0">
                  <c:v>Payout (days)</c:v>
                </c:pt>
              </c:strCache>
            </c:strRef>
          </c:cat>
          <c:val>
            <c:numRef>
              <c:f>Sheet1!$B$2</c:f>
              <c:numCache>
                <c:formatCode>General</c:formatCode>
                <c:ptCount val="1"/>
                <c:pt idx="0">
                  <c:v>3</c:v>
                </c:pt>
              </c:numCache>
            </c:numRef>
          </c:val>
          <c:extLst>
            <c:ext xmlns:c16="http://schemas.microsoft.com/office/drawing/2014/chart" uri="{C3380CC4-5D6E-409C-BE32-E72D297353CC}">
              <c16:uniqueId val="{00000000-5B10-48A8-834B-2E8B44522116}"/>
            </c:ext>
          </c:extLst>
        </c:ser>
        <c:ser>
          <c:idx val="1"/>
          <c:order val="1"/>
          <c:tx>
            <c:strRef>
              <c:f>Sheet1!$C$1</c:f>
              <c:strCache>
                <c:ptCount val="1"/>
                <c:pt idx="0">
                  <c:v>After</c:v>
                </c:pt>
              </c:strCache>
            </c:strRef>
          </c:tx>
          <c:spPr>
            <a:solidFill>
              <a:schemeClr val="accent2"/>
            </a:solidFill>
            <a:ln>
              <a:noFill/>
            </a:ln>
            <a:effectLst/>
          </c:spPr>
          <c:invertIfNegative val="0"/>
          <c:cat>
            <c:strRef>
              <c:f>Sheet1!$A$2</c:f>
              <c:strCache>
                <c:ptCount val="1"/>
                <c:pt idx="0">
                  <c:v>Payout (days)</c:v>
                </c:pt>
              </c:strCache>
            </c:strRef>
          </c:cat>
          <c:val>
            <c:numRef>
              <c:f>Sheet1!$C$2</c:f>
              <c:numCache>
                <c:formatCode>General</c:formatCode>
                <c:ptCount val="1"/>
                <c:pt idx="0">
                  <c:v>1</c:v>
                </c:pt>
              </c:numCache>
            </c:numRef>
          </c:val>
          <c:extLst>
            <c:ext xmlns:c16="http://schemas.microsoft.com/office/drawing/2014/chart" uri="{C3380CC4-5D6E-409C-BE32-E72D297353CC}">
              <c16:uniqueId val="{00000001-5B10-48A8-834B-2E8B44522116}"/>
            </c:ext>
          </c:extLst>
        </c:ser>
        <c:ser>
          <c:idx val="2"/>
          <c:order val="2"/>
          <c:tx>
            <c:strRef>
              <c:f>Sheet1!$D$1</c:f>
              <c:strCache>
                <c:ptCount val="1"/>
                <c:pt idx="0">
                  <c:v>Peer</c:v>
                </c:pt>
              </c:strCache>
            </c:strRef>
          </c:tx>
          <c:spPr>
            <a:solidFill>
              <a:schemeClr val="accent3"/>
            </a:solidFill>
            <a:ln>
              <a:noFill/>
            </a:ln>
            <a:effectLst/>
          </c:spPr>
          <c:invertIfNegative val="0"/>
          <c:cat>
            <c:strRef>
              <c:f>Sheet1!$A$2</c:f>
              <c:strCache>
                <c:ptCount val="1"/>
                <c:pt idx="0">
                  <c:v>Payout (days)</c:v>
                </c:pt>
              </c:strCache>
            </c:strRef>
          </c:cat>
          <c:val>
            <c:numRef>
              <c:f>Sheet1!$D$2</c:f>
              <c:numCache>
                <c:formatCode>General</c:formatCode>
                <c:ptCount val="1"/>
                <c:pt idx="0">
                  <c:v>2</c:v>
                </c:pt>
              </c:numCache>
            </c:numRef>
          </c:val>
          <c:extLst>
            <c:ext xmlns:c16="http://schemas.microsoft.com/office/drawing/2014/chart" uri="{C3380CC4-5D6E-409C-BE32-E72D297353CC}">
              <c16:uniqueId val="{00000002-5B10-48A8-834B-2E8B44522116}"/>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a:solidFill>
            <a:schemeClr val="tx1"/>
          </a:solidFill>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Starter</c:v>
                </c:pt>
              </c:strCache>
            </c:strRef>
          </c:tx>
          <c:spPr>
            <a:solidFill>
              <a:schemeClr val="accent1"/>
            </a:solidFill>
            <a:ln>
              <a:noFill/>
            </a:ln>
            <a:effectLst/>
          </c:spPr>
          <c:invertIfNegative val="0"/>
          <c:cat>
            <c:strRef>
              <c:f>Sheet1!$A$2</c:f>
              <c:strCache>
                <c:ptCount val="1"/>
                <c:pt idx="0">
                  <c:v>Rate (bps)</c:v>
                </c:pt>
              </c:strCache>
            </c:strRef>
          </c:cat>
          <c:val>
            <c:numRef>
              <c:f>Sheet1!$B$2</c:f>
              <c:numCache>
                <c:formatCode>General</c:formatCode>
                <c:ptCount val="1"/>
                <c:pt idx="0">
                  <c:v>275</c:v>
                </c:pt>
              </c:numCache>
            </c:numRef>
          </c:val>
          <c:extLst>
            <c:ext xmlns:c16="http://schemas.microsoft.com/office/drawing/2014/chart" uri="{C3380CC4-5D6E-409C-BE32-E72D297353CC}">
              <c16:uniqueId val="{00000000-E16D-4109-8F4B-BE1DB7C8A34E}"/>
            </c:ext>
          </c:extLst>
        </c:ser>
        <c:ser>
          <c:idx val="1"/>
          <c:order val="1"/>
          <c:tx>
            <c:strRef>
              <c:f>Sheet1!$C$1</c:f>
              <c:strCache>
                <c:ptCount val="1"/>
                <c:pt idx="0">
                  <c:v>Growth</c:v>
                </c:pt>
              </c:strCache>
            </c:strRef>
          </c:tx>
          <c:spPr>
            <a:solidFill>
              <a:schemeClr val="accent2"/>
            </a:solidFill>
            <a:ln>
              <a:noFill/>
            </a:ln>
            <a:effectLst/>
          </c:spPr>
          <c:invertIfNegative val="0"/>
          <c:cat>
            <c:strRef>
              <c:f>Sheet1!$A$2</c:f>
              <c:strCache>
                <c:ptCount val="1"/>
                <c:pt idx="0">
                  <c:v>Rate (bps)</c:v>
                </c:pt>
              </c:strCache>
            </c:strRef>
          </c:cat>
          <c:val>
            <c:numRef>
              <c:f>Sheet1!$C$2</c:f>
              <c:numCache>
                <c:formatCode>General</c:formatCode>
                <c:ptCount val="1"/>
                <c:pt idx="0">
                  <c:v>235</c:v>
                </c:pt>
              </c:numCache>
            </c:numRef>
          </c:val>
          <c:extLst>
            <c:ext xmlns:c16="http://schemas.microsoft.com/office/drawing/2014/chart" uri="{C3380CC4-5D6E-409C-BE32-E72D297353CC}">
              <c16:uniqueId val="{00000001-E16D-4109-8F4B-BE1DB7C8A34E}"/>
            </c:ext>
          </c:extLst>
        </c:ser>
        <c:ser>
          <c:idx val="2"/>
          <c:order val="2"/>
          <c:tx>
            <c:strRef>
              <c:f>Sheet1!$D$1</c:f>
              <c:strCache>
                <c:ptCount val="1"/>
                <c:pt idx="0">
                  <c:v>Scale</c:v>
                </c:pt>
              </c:strCache>
            </c:strRef>
          </c:tx>
          <c:spPr>
            <a:solidFill>
              <a:schemeClr val="accent3"/>
            </a:solidFill>
            <a:ln>
              <a:noFill/>
            </a:ln>
            <a:effectLst/>
          </c:spPr>
          <c:invertIfNegative val="0"/>
          <c:cat>
            <c:strRef>
              <c:f>Sheet1!$A$2</c:f>
              <c:strCache>
                <c:ptCount val="1"/>
                <c:pt idx="0">
                  <c:v>Rate (bps)</c:v>
                </c:pt>
              </c:strCache>
            </c:strRef>
          </c:cat>
          <c:val>
            <c:numRef>
              <c:f>Sheet1!$D$2</c:f>
              <c:numCache>
                <c:formatCode>General</c:formatCode>
                <c:ptCount val="1"/>
                <c:pt idx="0">
                  <c:v>195</c:v>
                </c:pt>
              </c:numCache>
            </c:numRef>
          </c:val>
          <c:extLst>
            <c:ext xmlns:c16="http://schemas.microsoft.com/office/drawing/2014/chart" uri="{C3380CC4-5D6E-409C-BE32-E72D297353CC}">
              <c16:uniqueId val="{00000002-E16D-4109-8F4B-BE1DB7C8A34E}"/>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100">
          <a:solidFill>
            <a:schemeClr val="tx1"/>
          </a:solidFill>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Starter</c:v>
                </c:pt>
              </c:strCache>
            </c:strRef>
          </c:tx>
          <c:spPr>
            <a:solidFill>
              <a:schemeClr val="accent1"/>
            </a:solidFill>
            <a:ln>
              <a:noFill/>
            </a:ln>
            <a:effectLst/>
          </c:spPr>
          <c:invertIfNegative val="0"/>
          <c:cat>
            <c:strRef>
              <c:f>Sheet1!$A$2</c:f>
              <c:strCache>
                <c:ptCount val="1"/>
                <c:pt idx="0">
                  <c:v>Fee ($/mo)</c:v>
                </c:pt>
              </c:strCache>
            </c:strRef>
          </c:cat>
          <c:val>
            <c:numRef>
              <c:f>Sheet1!$B$2</c:f>
              <c:numCache>
                <c:formatCode>General</c:formatCode>
                <c:ptCount val="1"/>
                <c:pt idx="0">
                  <c:v>0</c:v>
                </c:pt>
              </c:numCache>
            </c:numRef>
          </c:val>
          <c:extLst>
            <c:ext xmlns:c16="http://schemas.microsoft.com/office/drawing/2014/chart" uri="{C3380CC4-5D6E-409C-BE32-E72D297353CC}">
              <c16:uniqueId val="{00000000-9A52-43FF-9712-79522CE81CED}"/>
            </c:ext>
          </c:extLst>
        </c:ser>
        <c:ser>
          <c:idx val="1"/>
          <c:order val="1"/>
          <c:tx>
            <c:strRef>
              <c:f>Sheet1!$C$1</c:f>
              <c:strCache>
                <c:ptCount val="1"/>
                <c:pt idx="0">
                  <c:v>Growth</c:v>
                </c:pt>
              </c:strCache>
            </c:strRef>
          </c:tx>
          <c:spPr>
            <a:solidFill>
              <a:schemeClr val="accent2"/>
            </a:solidFill>
            <a:ln>
              <a:noFill/>
            </a:ln>
            <a:effectLst/>
          </c:spPr>
          <c:invertIfNegative val="0"/>
          <c:cat>
            <c:strRef>
              <c:f>Sheet1!$A$2</c:f>
              <c:strCache>
                <c:ptCount val="1"/>
                <c:pt idx="0">
                  <c:v>Fee ($/mo)</c:v>
                </c:pt>
              </c:strCache>
            </c:strRef>
          </c:cat>
          <c:val>
            <c:numRef>
              <c:f>Sheet1!$C$2</c:f>
              <c:numCache>
                <c:formatCode>General</c:formatCode>
                <c:ptCount val="1"/>
                <c:pt idx="0">
                  <c:v>499</c:v>
                </c:pt>
              </c:numCache>
            </c:numRef>
          </c:val>
          <c:extLst>
            <c:ext xmlns:c16="http://schemas.microsoft.com/office/drawing/2014/chart" uri="{C3380CC4-5D6E-409C-BE32-E72D297353CC}">
              <c16:uniqueId val="{00000001-9A52-43FF-9712-79522CE81CED}"/>
            </c:ext>
          </c:extLst>
        </c:ser>
        <c:ser>
          <c:idx val="2"/>
          <c:order val="2"/>
          <c:tx>
            <c:strRef>
              <c:f>Sheet1!$D$1</c:f>
              <c:strCache>
                <c:ptCount val="1"/>
                <c:pt idx="0">
                  <c:v>Scale</c:v>
                </c:pt>
              </c:strCache>
            </c:strRef>
          </c:tx>
          <c:spPr>
            <a:solidFill>
              <a:schemeClr val="accent3"/>
            </a:solidFill>
            <a:ln>
              <a:noFill/>
            </a:ln>
            <a:effectLst/>
          </c:spPr>
          <c:invertIfNegative val="0"/>
          <c:cat>
            <c:strRef>
              <c:f>Sheet1!$A$2</c:f>
              <c:strCache>
                <c:ptCount val="1"/>
                <c:pt idx="0">
                  <c:v>Fee ($/mo)</c:v>
                </c:pt>
              </c:strCache>
            </c:strRef>
          </c:cat>
          <c:val>
            <c:numRef>
              <c:f>Sheet1!$D$2</c:f>
              <c:numCache>
                <c:formatCode>General</c:formatCode>
                <c:ptCount val="1"/>
                <c:pt idx="0">
                  <c:v>1999</c:v>
                </c:pt>
              </c:numCache>
            </c:numRef>
          </c:val>
          <c:extLst>
            <c:ext xmlns:c16="http://schemas.microsoft.com/office/drawing/2014/chart" uri="{C3380CC4-5D6E-409C-BE32-E72D297353CC}">
              <c16:uniqueId val="{00000002-9A52-43FF-9712-79522CE81CED}"/>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100">
          <a:solidFill>
            <a:schemeClr val="tx1"/>
          </a:solidFill>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Starter</c:v>
                </c:pt>
              </c:strCache>
            </c:strRef>
          </c:tx>
          <c:spPr>
            <a:solidFill>
              <a:schemeClr val="accent1"/>
            </a:solidFill>
            <a:ln>
              <a:noFill/>
            </a:ln>
            <a:effectLst/>
          </c:spPr>
          <c:invertIfNegative val="0"/>
          <c:cat>
            <c:strRef>
              <c:f>Sheet1!$A$2</c:f>
              <c:strCache>
                <c:ptCount val="1"/>
                <c:pt idx="0">
                  <c:v>Auth (%)</c:v>
                </c:pt>
              </c:strCache>
            </c:strRef>
          </c:cat>
          <c:val>
            <c:numRef>
              <c:f>Sheet1!$B$2</c:f>
              <c:numCache>
                <c:formatCode>General</c:formatCode>
                <c:ptCount val="1"/>
                <c:pt idx="0">
                  <c:v>92</c:v>
                </c:pt>
              </c:numCache>
            </c:numRef>
          </c:val>
          <c:extLst>
            <c:ext xmlns:c16="http://schemas.microsoft.com/office/drawing/2014/chart" uri="{C3380CC4-5D6E-409C-BE32-E72D297353CC}">
              <c16:uniqueId val="{00000000-F059-4E71-8A5E-5F9503A2ED5F}"/>
            </c:ext>
          </c:extLst>
        </c:ser>
        <c:ser>
          <c:idx val="1"/>
          <c:order val="1"/>
          <c:tx>
            <c:strRef>
              <c:f>Sheet1!$C$1</c:f>
              <c:strCache>
                <c:ptCount val="1"/>
                <c:pt idx="0">
                  <c:v>Growth</c:v>
                </c:pt>
              </c:strCache>
            </c:strRef>
          </c:tx>
          <c:spPr>
            <a:solidFill>
              <a:schemeClr val="accent2"/>
            </a:solidFill>
            <a:ln>
              <a:noFill/>
            </a:ln>
            <a:effectLst/>
          </c:spPr>
          <c:invertIfNegative val="0"/>
          <c:cat>
            <c:strRef>
              <c:f>Sheet1!$A$2</c:f>
              <c:strCache>
                <c:ptCount val="1"/>
                <c:pt idx="0">
                  <c:v>Auth (%)</c:v>
                </c:pt>
              </c:strCache>
            </c:strRef>
          </c:cat>
          <c:val>
            <c:numRef>
              <c:f>Sheet1!$C$2</c:f>
              <c:numCache>
                <c:formatCode>General</c:formatCode>
                <c:ptCount val="1"/>
                <c:pt idx="0">
                  <c:v>95</c:v>
                </c:pt>
              </c:numCache>
            </c:numRef>
          </c:val>
          <c:extLst>
            <c:ext xmlns:c16="http://schemas.microsoft.com/office/drawing/2014/chart" uri="{C3380CC4-5D6E-409C-BE32-E72D297353CC}">
              <c16:uniqueId val="{00000001-F059-4E71-8A5E-5F9503A2ED5F}"/>
            </c:ext>
          </c:extLst>
        </c:ser>
        <c:ser>
          <c:idx val="2"/>
          <c:order val="2"/>
          <c:tx>
            <c:strRef>
              <c:f>Sheet1!$D$1</c:f>
              <c:strCache>
                <c:ptCount val="1"/>
                <c:pt idx="0">
                  <c:v>Scale</c:v>
                </c:pt>
              </c:strCache>
            </c:strRef>
          </c:tx>
          <c:spPr>
            <a:solidFill>
              <a:schemeClr val="accent3"/>
            </a:solidFill>
            <a:ln>
              <a:noFill/>
            </a:ln>
            <a:effectLst/>
          </c:spPr>
          <c:invertIfNegative val="0"/>
          <c:cat>
            <c:strRef>
              <c:f>Sheet1!$A$2</c:f>
              <c:strCache>
                <c:ptCount val="1"/>
                <c:pt idx="0">
                  <c:v>Auth (%)</c:v>
                </c:pt>
              </c:strCache>
            </c:strRef>
          </c:cat>
          <c:val>
            <c:numRef>
              <c:f>Sheet1!$D$2</c:f>
              <c:numCache>
                <c:formatCode>General</c:formatCode>
                <c:ptCount val="1"/>
                <c:pt idx="0">
                  <c:v>97</c:v>
                </c:pt>
              </c:numCache>
            </c:numRef>
          </c:val>
          <c:extLst>
            <c:ext xmlns:c16="http://schemas.microsoft.com/office/drawing/2014/chart" uri="{C3380CC4-5D6E-409C-BE32-E72D297353CC}">
              <c16:uniqueId val="{00000002-F059-4E71-8A5E-5F9503A2ED5F}"/>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100">
          <a:solidFill>
            <a:schemeClr val="tx1"/>
          </a:solidFill>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Starter</c:v>
                </c:pt>
              </c:strCache>
            </c:strRef>
          </c:tx>
          <c:spPr>
            <a:solidFill>
              <a:schemeClr val="accent1"/>
            </a:solidFill>
            <a:ln>
              <a:noFill/>
            </a:ln>
            <a:effectLst/>
          </c:spPr>
          <c:invertIfNegative val="0"/>
          <c:cat>
            <c:strRef>
              <c:f>Sheet1!$A$2</c:f>
              <c:strCache>
                <c:ptCount val="1"/>
                <c:pt idx="0">
                  <c:v>SLA (hrs)</c:v>
                </c:pt>
              </c:strCache>
            </c:strRef>
          </c:cat>
          <c:val>
            <c:numRef>
              <c:f>Sheet1!$B$2</c:f>
              <c:numCache>
                <c:formatCode>General</c:formatCode>
                <c:ptCount val="1"/>
                <c:pt idx="0">
                  <c:v>24</c:v>
                </c:pt>
              </c:numCache>
            </c:numRef>
          </c:val>
          <c:extLst>
            <c:ext xmlns:c16="http://schemas.microsoft.com/office/drawing/2014/chart" uri="{C3380CC4-5D6E-409C-BE32-E72D297353CC}">
              <c16:uniqueId val="{00000000-F059-4E71-8A5E-5F9503A2ED5F}"/>
            </c:ext>
          </c:extLst>
        </c:ser>
        <c:ser>
          <c:idx val="1"/>
          <c:order val="1"/>
          <c:tx>
            <c:strRef>
              <c:f>Sheet1!$C$1</c:f>
              <c:strCache>
                <c:ptCount val="1"/>
                <c:pt idx="0">
                  <c:v>Growth</c:v>
                </c:pt>
              </c:strCache>
            </c:strRef>
          </c:tx>
          <c:spPr>
            <a:solidFill>
              <a:schemeClr val="accent2"/>
            </a:solidFill>
            <a:ln>
              <a:noFill/>
            </a:ln>
            <a:effectLst/>
          </c:spPr>
          <c:invertIfNegative val="0"/>
          <c:cat>
            <c:strRef>
              <c:f>Sheet1!$A$2</c:f>
              <c:strCache>
                <c:ptCount val="1"/>
                <c:pt idx="0">
                  <c:v>SLA (hrs)</c:v>
                </c:pt>
              </c:strCache>
            </c:strRef>
          </c:cat>
          <c:val>
            <c:numRef>
              <c:f>Sheet1!$C$2</c:f>
              <c:numCache>
                <c:formatCode>General</c:formatCode>
                <c:ptCount val="1"/>
                <c:pt idx="0">
                  <c:v>8</c:v>
                </c:pt>
              </c:numCache>
            </c:numRef>
          </c:val>
          <c:extLst>
            <c:ext xmlns:c16="http://schemas.microsoft.com/office/drawing/2014/chart" uri="{C3380CC4-5D6E-409C-BE32-E72D297353CC}">
              <c16:uniqueId val="{00000001-F059-4E71-8A5E-5F9503A2ED5F}"/>
            </c:ext>
          </c:extLst>
        </c:ser>
        <c:ser>
          <c:idx val="2"/>
          <c:order val="2"/>
          <c:tx>
            <c:strRef>
              <c:f>Sheet1!$D$1</c:f>
              <c:strCache>
                <c:ptCount val="1"/>
                <c:pt idx="0">
                  <c:v>Scale</c:v>
                </c:pt>
              </c:strCache>
            </c:strRef>
          </c:tx>
          <c:spPr>
            <a:solidFill>
              <a:schemeClr val="accent3"/>
            </a:solidFill>
            <a:ln>
              <a:noFill/>
            </a:ln>
            <a:effectLst/>
          </c:spPr>
          <c:invertIfNegative val="0"/>
          <c:cat>
            <c:strRef>
              <c:f>Sheet1!$A$2</c:f>
              <c:strCache>
                <c:ptCount val="1"/>
                <c:pt idx="0">
                  <c:v>SLA (hrs)</c:v>
                </c:pt>
              </c:strCache>
            </c:strRef>
          </c:cat>
          <c:val>
            <c:numRef>
              <c:f>Sheet1!$D$2</c:f>
              <c:numCache>
                <c:formatCode>General</c:formatCode>
                <c:ptCount val="1"/>
                <c:pt idx="0">
                  <c:v>1</c:v>
                </c:pt>
              </c:numCache>
            </c:numRef>
          </c:val>
          <c:extLst>
            <c:ext xmlns:c16="http://schemas.microsoft.com/office/drawing/2014/chart" uri="{C3380CC4-5D6E-409C-BE32-E72D297353CC}">
              <c16:uniqueId val="{00000002-F059-4E71-8A5E-5F9503A2ED5F}"/>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100">
          <a:solidFill>
            <a:schemeClr val="tx1"/>
          </a:solidFill>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2023</c:v>
                </c:pt>
              </c:strCache>
            </c:strRef>
          </c:tx>
          <c:spPr>
            <a:solidFill>
              <a:schemeClr val="accent1"/>
            </a:solidFill>
            <a:ln>
              <a:noFill/>
            </a:ln>
            <a:effectLst/>
          </c:spPr>
          <c:invertIfNegative val="0"/>
          <c:cat>
            <c:strRef>
              <c:f>Sheet1!$A$2</c:f>
              <c:strCache>
                <c:ptCount val="1"/>
                <c:pt idx="0">
                  <c:v>Lost revenue ($M)</c:v>
                </c:pt>
              </c:strCache>
            </c:strRef>
          </c:cat>
          <c:val>
            <c:numRef>
              <c:f>Sheet1!$B$2</c:f>
              <c:numCache>
                <c:formatCode>General</c:formatCode>
                <c:ptCount val="1"/>
                <c:pt idx="0">
                  <c:v>1.2</c:v>
                </c:pt>
              </c:numCache>
            </c:numRef>
          </c:val>
          <c:extLst>
            <c:ext xmlns:c16="http://schemas.microsoft.com/office/drawing/2014/chart" uri="{C3380CC4-5D6E-409C-BE32-E72D297353CC}">
              <c16:uniqueId val="{00000000-76E4-4E86-86F5-37DD4207D3CB}"/>
            </c:ext>
          </c:extLst>
        </c:ser>
        <c:ser>
          <c:idx val="1"/>
          <c:order val="1"/>
          <c:tx>
            <c:strRef>
              <c:f>Sheet1!$C$1</c:f>
              <c:strCache>
                <c:ptCount val="1"/>
                <c:pt idx="0">
                  <c:v>2024</c:v>
                </c:pt>
              </c:strCache>
            </c:strRef>
          </c:tx>
          <c:spPr>
            <a:solidFill>
              <a:schemeClr val="accent2"/>
            </a:solidFill>
            <a:ln>
              <a:noFill/>
            </a:ln>
            <a:effectLst/>
          </c:spPr>
          <c:invertIfNegative val="0"/>
          <c:cat>
            <c:strRef>
              <c:f>Sheet1!$A$2</c:f>
              <c:strCache>
                <c:ptCount val="1"/>
                <c:pt idx="0">
                  <c:v>Lost revenue ($M)</c:v>
                </c:pt>
              </c:strCache>
            </c:strRef>
          </c:cat>
          <c:val>
            <c:numRef>
              <c:f>Sheet1!$C$2</c:f>
              <c:numCache>
                <c:formatCode>General</c:formatCode>
                <c:ptCount val="1"/>
                <c:pt idx="0">
                  <c:v>1.8</c:v>
                </c:pt>
              </c:numCache>
            </c:numRef>
          </c:val>
          <c:extLst>
            <c:ext xmlns:c16="http://schemas.microsoft.com/office/drawing/2014/chart" uri="{C3380CC4-5D6E-409C-BE32-E72D297353CC}">
              <c16:uniqueId val="{00000001-76E4-4E86-86F5-37DD4207D3CB}"/>
            </c:ext>
          </c:extLst>
        </c:ser>
        <c:ser>
          <c:idx val="2"/>
          <c:order val="2"/>
          <c:tx>
            <c:strRef>
              <c:f>Sheet1!$D$1</c:f>
              <c:strCache>
                <c:ptCount val="1"/>
                <c:pt idx="0">
                  <c:v>2025</c:v>
                </c:pt>
              </c:strCache>
            </c:strRef>
          </c:tx>
          <c:spPr>
            <a:solidFill>
              <a:schemeClr val="accent3"/>
            </a:solidFill>
            <a:ln>
              <a:noFill/>
            </a:ln>
            <a:effectLst/>
          </c:spPr>
          <c:invertIfNegative val="0"/>
          <c:cat>
            <c:strRef>
              <c:f>Sheet1!$A$2</c:f>
              <c:strCache>
                <c:ptCount val="1"/>
                <c:pt idx="0">
                  <c:v>Lost revenue ($M)</c:v>
                </c:pt>
              </c:strCache>
            </c:strRef>
          </c:cat>
          <c:val>
            <c:numRef>
              <c:f>Sheet1!$D$2</c:f>
              <c:numCache>
                <c:formatCode>General</c:formatCode>
                <c:ptCount val="1"/>
                <c:pt idx="0">
                  <c:v>2.6</c:v>
                </c:pt>
              </c:numCache>
            </c:numRef>
          </c:val>
          <c:extLst>
            <c:ext xmlns:c16="http://schemas.microsoft.com/office/drawing/2014/chart" uri="{C3380CC4-5D6E-409C-BE32-E72D297353CC}">
              <c16:uniqueId val="{00000002-76E4-4E86-86F5-37DD4207D3CB}"/>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2023</c:v>
                </c:pt>
              </c:strCache>
            </c:strRef>
          </c:tx>
          <c:spPr>
            <a:solidFill>
              <a:schemeClr val="accent1"/>
            </a:solidFill>
            <a:ln>
              <a:noFill/>
            </a:ln>
            <a:effectLst/>
          </c:spPr>
          <c:invertIfNegative val="0"/>
          <c:cat>
            <c:strRef>
              <c:f>Sheet1!$A$2</c:f>
              <c:strCache>
                <c:ptCount val="1"/>
                <c:pt idx="0">
                  <c:v>Ops cost ($M)</c:v>
                </c:pt>
              </c:strCache>
            </c:strRef>
          </c:cat>
          <c:val>
            <c:numRef>
              <c:f>Sheet1!$B$2</c:f>
              <c:numCache>
                <c:formatCode>General</c:formatCode>
                <c:ptCount val="1"/>
                <c:pt idx="0">
                  <c:v>0.9</c:v>
                </c:pt>
              </c:numCache>
            </c:numRef>
          </c:val>
          <c:extLst>
            <c:ext xmlns:c16="http://schemas.microsoft.com/office/drawing/2014/chart" uri="{C3380CC4-5D6E-409C-BE32-E72D297353CC}">
              <c16:uniqueId val="{00000000-76E4-4E86-86F5-37DD4207D3CB}"/>
            </c:ext>
          </c:extLst>
        </c:ser>
        <c:ser>
          <c:idx val="1"/>
          <c:order val="1"/>
          <c:tx>
            <c:strRef>
              <c:f>Sheet1!$C$1</c:f>
              <c:strCache>
                <c:ptCount val="1"/>
                <c:pt idx="0">
                  <c:v>2024</c:v>
                </c:pt>
              </c:strCache>
            </c:strRef>
          </c:tx>
          <c:spPr>
            <a:solidFill>
              <a:schemeClr val="accent2"/>
            </a:solidFill>
            <a:ln>
              <a:noFill/>
            </a:ln>
            <a:effectLst/>
          </c:spPr>
          <c:invertIfNegative val="0"/>
          <c:cat>
            <c:strRef>
              <c:f>Sheet1!$A$2</c:f>
              <c:strCache>
                <c:ptCount val="1"/>
                <c:pt idx="0">
                  <c:v>Ops cost ($M)</c:v>
                </c:pt>
              </c:strCache>
            </c:strRef>
          </c:cat>
          <c:val>
            <c:numRef>
              <c:f>Sheet1!$C$2</c:f>
              <c:numCache>
                <c:formatCode>General</c:formatCode>
                <c:ptCount val="1"/>
                <c:pt idx="0">
                  <c:v>1.3</c:v>
                </c:pt>
              </c:numCache>
            </c:numRef>
          </c:val>
          <c:extLst>
            <c:ext xmlns:c16="http://schemas.microsoft.com/office/drawing/2014/chart" uri="{C3380CC4-5D6E-409C-BE32-E72D297353CC}">
              <c16:uniqueId val="{00000001-76E4-4E86-86F5-37DD4207D3CB}"/>
            </c:ext>
          </c:extLst>
        </c:ser>
        <c:ser>
          <c:idx val="2"/>
          <c:order val="2"/>
          <c:tx>
            <c:strRef>
              <c:f>Sheet1!$D$1</c:f>
              <c:strCache>
                <c:ptCount val="1"/>
                <c:pt idx="0">
                  <c:v>2025</c:v>
                </c:pt>
              </c:strCache>
            </c:strRef>
          </c:tx>
          <c:spPr>
            <a:solidFill>
              <a:schemeClr val="accent3"/>
            </a:solidFill>
            <a:ln>
              <a:noFill/>
            </a:ln>
            <a:effectLst/>
          </c:spPr>
          <c:invertIfNegative val="0"/>
          <c:cat>
            <c:strRef>
              <c:f>Sheet1!$A$2</c:f>
              <c:strCache>
                <c:ptCount val="1"/>
                <c:pt idx="0">
                  <c:v>Ops cost ($M)</c:v>
                </c:pt>
              </c:strCache>
            </c:strRef>
          </c:cat>
          <c:val>
            <c:numRef>
              <c:f>Sheet1!$D$2</c:f>
              <c:numCache>
                <c:formatCode>General</c:formatCode>
                <c:ptCount val="1"/>
                <c:pt idx="0">
                  <c:v>1.8</c:v>
                </c:pt>
              </c:numCache>
            </c:numRef>
          </c:val>
          <c:extLst>
            <c:ext xmlns:c16="http://schemas.microsoft.com/office/drawing/2014/chart" uri="{C3380CC4-5D6E-409C-BE32-E72D297353CC}">
              <c16:uniqueId val="{00000002-76E4-4E86-86F5-37DD4207D3CB}"/>
            </c:ext>
          </c:extLst>
        </c:ser>
        <c:dLbls>
          <c:showLegendKey val="0"/>
          <c:showVal val="0"/>
          <c:showCatName val="0"/>
          <c:showSerName val="0"/>
          <c:showPercent val="0"/>
          <c:showBubbleSize val="0"/>
        </c:dLbls>
        <c:gapWidth val="219"/>
        <c:overlap val="-27"/>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Low</c:v>
                </c:pt>
              </c:strCache>
            </c:strRef>
          </c:tx>
          <c:spPr>
            <a:solidFill>
              <a:schemeClr val="accent1"/>
            </a:solidFill>
            <a:ln>
              <a:noFill/>
            </a:ln>
            <a:effectLst/>
          </c:spPr>
          <c:invertIfNegative val="0"/>
          <c:cat>
            <c:strRef>
              <c:f>Sheet1!$A$2:$A$3</c:f>
              <c:strCache>
                <c:ptCount val="2"/>
                <c:pt idx="0">
                  <c:v>2025</c:v>
                </c:pt>
                <c:pt idx="1">
                  <c:v>2028</c:v>
                </c:pt>
              </c:strCache>
            </c:strRef>
          </c:cat>
          <c:val>
            <c:numRef>
              <c:f>Sheet1!$B$2:$B$3</c:f>
              <c:numCache>
                <c:formatCode>General</c:formatCode>
                <c:ptCount val="2"/>
                <c:pt idx="0">
                  <c:v>1.8</c:v>
                </c:pt>
                <c:pt idx="1">
                  <c:v>2.4</c:v>
                </c:pt>
              </c:numCache>
            </c:numRef>
          </c:val>
          <c:extLst>
            <c:ext xmlns:c16="http://schemas.microsoft.com/office/drawing/2014/chart" uri="{C3380CC4-5D6E-409C-BE32-E72D297353CC}">
              <c16:uniqueId val="{00000000-B142-4C7C-8729-2D09AA09038F}"/>
            </c:ext>
          </c:extLst>
        </c:ser>
        <c:ser>
          <c:idx val="1"/>
          <c:order val="1"/>
          <c:tx>
            <c:strRef>
              <c:f>Sheet1!$C$1</c:f>
              <c:strCache>
                <c:ptCount val="1"/>
                <c:pt idx="0">
                  <c:v>Base</c:v>
                </c:pt>
              </c:strCache>
            </c:strRef>
          </c:tx>
          <c:spPr>
            <a:solidFill>
              <a:schemeClr val="accent2"/>
            </a:solidFill>
            <a:ln>
              <a:noFill/>
            </a:ln>
            <a:effectLst/>
          </c:spPr>
          <c:invertIfNegative val="0"/>
          <c:cat>
            <c:strRef>
              <c:f>Sheet1!$A$2:$A$3</c:f>
              <c:strCache>
                <c:ptCount val="2"/>
                <c:pt idx="0">
                  <c:v>2025</c:v>
                </c:pt>
                <c:pt idx="1">
                  <c:v>2028</c:v>
                </c:pt>
              </c:strCache>
            </c:strRef>
          </c:cat>
          <c:val>
            <c:numRef>
              <c:f>Sheet1!$C$2:$C$3</c:f>
              <c:numCache>
                <c:formatCode>General</c:formatCode>
                <c:ptCount val="2"/>
                <c:pt idx="0">
                  <c:v>2.6</c:v>
                </c:pt>
                <c:pt idx="1">
                  <c:v>3.9</c:v>
                </c:pt>
              </c:numCache>
            </c:numRef>
          </c:val>
          <c:extLst>
            <c:ext xmlns:c16="http://schemas.microsoft.com/office/drawing/2014/chart" uri="{C3380CC4-5D6E-409C-BE32-E72D297353CC}">
              <c16:uniqueId val="{00000001-B142-4C7C-8729-2D09AA09038F}"/>
            </c:ext>
          </c:extLst>
        </c:ser>
        <c:ser>
          <c:idx val="2"/>
          <c:order val="2"/>
          <c:tx>
            <c:strRef>
              <c:f>Sheet1!$D$1</c:f>
              <c:strCache>
                <c:ptCount val="1"/>
                <c:pt idx="0">
                  <c:v>High</c:v>
                </c:pt>
              </c:strCache>
            </c:strRef>
          </c:tx>
          <c:spPr>
            <a:solidFill>
              <a:schemeClr val="accent3"/>
            </a:solidFill>
            <a:ln>
              <a:noFill/>
            </a:ln>
            <a:effectLst/>
          </c:spPr>
          <c:invertIfNegative val="0"/>
          <c:cat>
            <c:strRef>
              <c:f>Sheet1!$A$2:$A$3</c:f>
              <c:strCache>
                <c:ptCount val="2"/>
                <c:pt idx="0">
                  <c:v>2025</c:v>
                </c:pt>
                <c:pt idx="1">
                  <c:v>2028</c:v>
                </c:pt>
              </c:strCache>
            </c:strRef>
          </c:cat>
          <c:val>
            <c:numRef>
              <c:f>Sheet1!$D$2:$D$3</c:f>
              <c:numCache>
                <c:formatCode>General</c:formatCode>
                <c:ptCount val="2"/>
                <c:pt idx="0">
                  <c:v>3.1</c:v>
                </c:pt>
                <c:pt idx="1">
                  <c:v>5.2</c:v>
                </c:pt>
              </c:numCache>
            </c:numRef>
          </c:val>
          <c:extLst>
            <c:ext xmlns:c16="http://schemas.microsoft.com/office/drawing/2014/chart" uri="{C3380CC4-5D6E-409C-BE32-E72D297353CC}">
              <c16:uniqueId val="{00000002-B142-4C7C-8729-2D09AA09038F}"/>
            </c:ext>
          </c:extLst>
        </c:ser>
        <c:dLbls>
          <c:showLegendKey val="0"/>
          <c:showVal val="0"/>
          <c:showCatName val="0"/>
          <c:showSerName val="0"/>
          <c:showPercent val="0"/>
          <c:showBubbleSize val="0"/>
        </c:dLbls>
        <c:gapWidth val="61"/>
        <c:overlap val="100"/>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Low</c:v>
                </c:pt>
              </c:strCache>
            </c:strRef>
          </c:tx>
          <c:spPr>
            <a:solidFill>
              <a:schemeClr val="accent1"/>
            </a:solidFill>
            <a:ln>
              <a:noFill/>
            </a:ln>
            <a:effectLst/>
          </c:spPr>
          <c:invertIfNegative val="0"/>
          <c:cat>
            <c:strRef>
              <c:f>Sheet1!$A$2:$A$3</c:f>
              <c:strCache>
                <c:ptCount val="2"/>
                <c:pt idx="0">
                  <c:v>2025</c:v>
                </c:pt>
                <c:pt idx="1">
                  <c:v>2028</c:v>
                </c:pt>
              </c:strCache>
            </c:strRef>
          </c:cat>
          <c:val>
            <c:numRef>
              <c:f>Sheet1!$B$2:$B$3</c:f>
              <c:numCache>
                <c:formatCode>General</c:formatCode>
                <c:ptCount val="2"/>
                <c:pt idx="0">
                  <c:v>0.6</c:v>
                </c:pt>
                <c:pt idx="1">
                  <c:v>0.9</c:v>
                </c:pt>
              </c:numCache>
            </c:numRef>
          </c:val>
          <c:extLst>
            <c:ext xmlns:c16="http://schemas.microsoft.com/office/drawing/2014/chart" uri="{C3380CC4-5D6E-409C-BE32-E72D297353CC}">
              <c16:uniqueId val="{00000000-B142-4C7C-8729-2D09AA09038F}"/>
            </c:ext>
          </c:extLst>
        </c:ser>
        <c:ser>
          <c:idx val="1"/>
          <c:order val="1"/>
          <c:tx>
            <c:strRef>
              <c:f>Sheet1!$C$1</c:f>
              <c:strCache>
                <c:ptCount val="1"/>
                <c:pt idx="0">
                  <c:v>Base</c:v>
                </c:pt>
              </c:strCache>
            </c:strRef>
          </c:tx>
          <c:spPr>
            <a:solidFill>
              <a:schemeClr val="accent2"/>
            </a:solidFill>
            <a:ln>
              <a:noFill/>
            </a:ln>
            <a:effectLst/>
          </c:spPr>
          <c:invertIfNegative val="0"/>
          <c:cat>
            <c:strRef>
              <c:f>Sheet1!$A$2:$A$3</c:f>
              <c:strCache>
                <c:ptCount val="2"/>
                <c:pt idx="0">
                  <c:v>2025</c:v>
                </c:pt>
                <c:pt idx="1">
                  <c:v>2028</c:v>
                </c:pt>
              </c:strCache>
            </c:strRef>
          </c:cat>
          <c:val>
            <c:numRef>
              <c:f>Sheet1!$C$2:$C$3</c:f>
              <c:numCache>
                <c:formatCode>General</c:formatCode>
                <c:ptCount val="2"/>
                <c:pt idx="0">
                  <c:v>1.1000000000000001</c:v>
                </c:pt>
                <c:pt idx="1">
                  <c:v>1.8</c:v>
                </c:pt>
              </c:numCache>
            </c:numRef>
          </c:val>
          <c:extLst>
            <c:ext xmlns:c16="http://schemas.microsoft.com/office/drawing/2014/chart" uri="{C3380CC4-5D6E-409C-BE32-E72D297353CC}">
              <c16:uniqueId val="{00000001-B142-4C7C-8729-2D09AA09038F}"/>
            </c:ext>
          </c:extLst>
        </c:ser>
        <c:ser>
          <c:idx val="2"/>
          <c:order val="2"/>
          <c:tx>
            <c:strRef>
              <c:f>Sheet1!$D$1</c:f>
              <c:strCache>
                <c:ptCount val="1"/>
                <c:pt idx="0">
                  <c:v>High</c:v>
                </c:pt>
              </c:strCache>
            </c:strRef>
          </c:tx>
          <c:spPr>
            <a:solidFill>
              <a:schemeClr val="accent3"/>
            </a:solidFill>
            <a:ln>
              <a:noFill/>
            </a:ln>
            <a:effectLst/>
          </c:spPr>
          <c:invertIfNegative val="0"/>
          <c:cat>
            <c:strRef>
              <c:f>Sheet1!$A$2:$A$3</c:f>
              <c:strCache>
                <c:ptCount val="2"/>
                <c:pt idx="0">
                  <c:v>2025</c:v>
                </c:pt>
                <c:pt idx="1">
                  <c:v>2028</c:v>
                </c:pt>
              </c:strCache>
            </c:strRef>
          </c:cat>
          <c:val>
            <c:numRef>
              <c:f>Sheet1!$D$2:$D$3</c:f>
              <c:numCache>
                <c:formatCode>General</c:formatCode>
                <c:ptCount val="2"/>
                <c:pt idx="0">
                  <c:v>1.4</c:v>
                </c:pt>
                <c:pt idx="1">
                  <c:v>2.6</c:v>
                </c:pt>
              </c:numCache>
            </c:numRef>
          </c:val>
          <c:extLst>
            <c:ext xmlns:c16="http://schemas.microsoft.com/office/drawing/2014/chart" uri="{C3380CC4-5D6E-409C-BE32-E72D297353CC}">
              <c16:uniqueId val="{00000002-B142-4C7C-8729-2D09AA09038F}"/>
            </c:ext>
          </c:extLst>
        </c:ser>
        <c:dLbls>
          <c:showLegendKey val="0"/>
          <c:showVal val="0"/>
          <c:showCatName val="0"/>
          <c:showSerName val="0"/>
          <c:showPercent val="0"/>
          <c:showBubbleSize val="0"/>
        </c:dLbls>
        <c:gapWidth val="61"/>
        <c:overlap val="100"/>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Low</c:v>
                </c:pt>
              </c:strCache>
            </c:strRef>
          </c:tx>
          <c:spPr>
            <a:solidFill>
              <a:schemeClr val="accent1"/>
            </a:solidFill>
            <a:ln>
              <a:noFill/>
            </a:ln>
            <a:effectLst/>
          </c:spPr>
          <c:invertIfNegative val="0"/>
          <c:cat>
            <c:strRef>
              <c:f>Sheet1!$A$2:$A$3</c:f>
              <c:strCache>
                <c:ptCount val="2"/>
                <c:pt idx="0">
                  <c:v>2025</c:v>
                </c:pt>
                <c:pt idx="1">
                  <c:v>2028</c:v>
                </c:pt>
              </c:strCache>
            </c:strRef>
          </c:cat>
          <c:val>
            <c:numRef>
              <c:f>Sheet1!$B$2:$B$3</c:f>
              <c:numCache>
                <c:formatCode>General</c:formatCode>
                <c:ptCount val="2"/>
                <c:pt idx="0">
                  <c:v>1.2</c:v>
                </c:pt>
                <c:pt idx="1">
                  <c:v>1.7</c:v>
                </c:pt>
              </c:numCache>
            </c:numRef>
          </c:val>
          <c:extLst>
            <c:ext xmlns:c16="http://schemas.microsoft.com/office/drawing/2014/chart" uri="{C3380CC4-5D6E-409C-BE32-E72D297353CC}">
              <c16:uniqueId val="{00000000-B142-4C7C-8729-2D09AA09038F}"/>
            </c:ext>
          </c:extLst>
        </c:ser>
        <c:ser>
          <c:idx val="1"/>
          <c:order val="1"/>
          <c:tx>
            <c:strRef>
              <c:f>Sheet1!$C$1</c:f>
              <c:strCache>
                <c:ptCount val="1"/>
                <c:pt idx="0">
                  <c:v>Base</c:v>
                </c:pt>
              </c:strCache>
            </c:strRef>
          </c:tx>
          <c:spPr>
            <a:solidFill>
              <a:schemeClr val="accent2"/>
            </a:solidFill>
            <a:ln>
              <a:noFill/>
            </a:ln>
            <a:effectLst/>
          </c:spPr>
          <c:invertIfNegative val="0"/>
          <c:cat>
            <c:strRef>
              <c:f>Sheet1!$A$2:$A$3</c:f>
              <c:strCache>
                <c:ptCount val="2"/>
                <c:pt idx="0">
                  <c:v>2025</c:v>
                </c:pt>
                <c:pt idx="1">
                  <c:v>2028</c:v>
                </c:pt>
              </c:strCache>
            </c:strRef>
          </c:cat>
          <c:val>
            <c:numRef>
              <c:f>Sheet1!$C$2:$C$3</c:f>
              <c:numCache>
                <c:formatCode>General</c:formatCode>
                <c:ptCount val="2"/>
                <c:pt idx="0">
                  <c:v>1.9</c:v>
                </c:pt>
                <c:pt idx="1">
                  <c:v>2.8</c:v>
                </c:pt>
              </c:numCache>
            </c:numRef>
          </c:val>
          <c:extLst>
            <c:ext xmlns:c16="http://schemas.microsoft.com/office/drawing/2014/chart" uri="{C3380CC4-5D6E-409C-BE32-E72D297353CC}">
              <c16:uniqueId val="{00000001-B142-4C7C-8729-2D09AA09038F}"/>
            </c:ext>
          </c:extLst>
        </c:ser>
        <c:ser>
          <c:idx val="2"/>
          <c:order val="2"/>
          <c:tx>
            <c:strRef>
              <c:f>Sheet1!$D$1</c:f>
              <c:strCache>
                <c:ptCount val="1"/>
                <c:pt idx="0">
                  <c:v>High</c:v>
                </c:pt>
              </c:strCache>
            </c:strRef>
          </c:tx>
          <c:spPr>
            <a:solidFill>
              <a:schemeClr val="accent3"/>
            </a:solidFill>
            <a:ln>
              <a:noFill/>
            </a:ln>
            <a:effectLst/>
          </c:spPr>
          <c:invertIfNegative val="0"/>
          <c:cat>
            <c:strRef>
              <c:f>Sheet1!$A$2:$A$3</c:f>
              <c:strCache>
                <c:ptCount val="2"/>
                <c:pt idx="0">
                  <c:v>2025</c:v>
                </c:pt>
                <c:pt idx="1">
                  <c:v>2028</c:v>
                </c:pt>
              </c:strCache>
            </c:strRef>
          </c:cat>
          <c:val>
            <c:numRef>
              <c:f>Sheet1!$D$2:$D$3</c:f>
              <c:numCache>
                <c:formatCode>General</c:formatCode>
                <c:ptCount val="2"/>
                <c:pt idx="0">
                  <c:v>2.4</c:v>
                </c:pt>
                <c:pt idx="1">
                  <c:v>3.9</c:v>
                </c:pt>
              </c:numCache>
            </c:numRef>
          </c:val>
          <c:extLst>
            <c:ext xmlns:c16="http://schemas.microsoft.com/office/drawing/2014/chart" uri="{C3380CC4-5D6E-409C-BE32-E72D297353CC}">
              <c16:uniqueId val="{00000002-B142-4C7C-8729-2D09AA09038F}"/>
            </c:ext>
          </c:extLst>
        </c:ser>
        <c:dLbls>
          <c:showLegendKey val="0"/>
          <c:showVal val="0"/>
          <c:showCatName val="0"/>
          <c:showSerName val="0"/>
          <c:showPercent val="0"/>
          <c:showBubbleSize val="0"/>
        </c:dLbls>
        <c:gapWidth val="61"/>
        <c:overlap val="100"/>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Loss</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C8C7-4608-889A-201ACAEADD2C}"/>
              </c:ext>
            </c:extLst>
          </c:dPt>
          <c:dPt>
            <c:idx val="1"/>
            <c:bubble3D val="0"/>
            <c:spPr>
              <a:solidFill>
                <a:schemeClr val="tx1"/>
              </a:solidFill>
              <a:ln w="19050">
                <a:solidFill>
                  <a:schemeClr val="lt1"/>
                </a:solidFill>
              </a:ln>
              <a:effectLst/>
            </c:spPr>
            <c:extLst>
              <c:ext xmlns:c16="http://schemas.microsoft.com/office/drawing/2014/chart" uri="{C3380CC4-5D6E-409C-BE32-E72D297353CC}">
                <c16:uniqueId val="{00000003-C8C7-4608-889A-201ACAEADD2C}"/>
              </c:ext>
            </c:extLst>
          </c:dPt>
          <c:dLbls>
            <c:dLbl>
              <c:idx val="0"/>
              <c:delete val="1"/>
              <c:extLst>
                <c:ext xmlns:c15="http://schemas.microsoft.com/office/drawing/2012/chart" uri="{CE6537A1-D6FC-4f65-9D91-7224C49458BB}"/>
                <c:ext xmlns:c16="http://schemas.microsoft.com/office/drawing/2014/chart" uri="{C3380CC4-5D6E-409C-BE32-E72D297353CC}">
                  <c16:uniqueId val="{00000001-C8C7-4608-889A-201ACAEADD2C}"/>
                </c:ext>
              </c:extLst>
            </c:dLbl>
            <c:dLbl>
              <c:idx val="1"/>
              <c:layout>
                <c:manualLayout>
                  <c:x val="5.4795993815957202E-3"/>
                  <c:y val="-3.1095820933398334E-2"/>
                </c:manualLayout>
              </c:layout>
              <c:tx>
                <c:rich>
                  <a:bodyPr/>
                  <a:lstStyle/>
                  <a:p>
                    <a:fld id="{FE9240D8-1C26-44D5-8DC3-7D0E855A63FC}" type="VALUE">
                      <a:rPr lang="en-US" sz="2800">
                        <a:solidFill>
                          <a:schemeClr val="bg1"/>
                        </a:solidFill>
                        <a:latin typeface="+mj-lt"/>
                      </a:rPr>
                      <a:pPr/>
                      <a:t>[VALUE]</a:t>
                    </a:fld>
                    <a:endParaRPr lang="en-PH"/>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8C7-4608-889A-201ACAEADD2C}"/>
                </c:ext>
              </c:extLst>
            </c:dLbl>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Rest</c:v>
                </c:pt>
                <c:pt idx="1">
                  <c:v>Failed</c:v>
                </c:pt>
              </c:strCache>
            </c:strRef>
          </c:cat>
          <c:val>
            <c:numRef>
              <c:f>Sheet1!$B$2:$B$3</c:f>
              <c:numCache>
                <c:formatCode>General</c:formatCode>
                <c:ptCount val="2"/>
                <c:pt idx="0">
                  <c:v>54</c:v>
                </c:pt>
                <c:pt idx="1">
                  <c:v>46</c:v>
                </c:pt>
              </c:numCache>
            </c:numRef>
          </c:val>
          <c:extLst>
            <c:ext xmlns:c16="http://schemas.microsoft.com/office/drawing/2014/chart" uri="{C3380CC4-5D6E-409C-BE32-E72D297353CC}">
              <c16:uniqueId val="{00000004-C8C7-4608-889A-201ACAEADD2C}"/>
            </c:ext>
          </c:extLst>
        </c:ser>
        <c:dLbls>
          <c:showLegendKey val="0"/>
          <c:showVal val="0"/>
          <c:showCatName val="0"/>
          <c:showSerName val="0"/>
          <c:showPercent val="0"/>
          <c:showBubbleSize val="0"/>
          <c:showLeaderLines val="0"/>
        </c:dLbls>
        <c:firstSliceAng val="0"/>
        <c:holeSize val="4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50"/>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Loss</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DB9D-4275-A883-79C72DE2DDD6}"/>
              </c:ext>
            </c:extLst>
          </c:dPt>
          <c:dPt>
            <c:idx val="1"/>
            <c:bubble3D val="0"/>
            <c:spPr>
              <a:solidFill>
                <a:schemeClr val="tx1"/>
              </a:solidFill>
              <a:ln w="19050">
                <a:solidFill>
                  <a:schemeClr val="lt1"/>
                </a:solidFill>
              </a:ln>
              <a:effectLst/>
            </c:spPr>
            <c:extLst>
              <c:ext xmlns:c16="http://schemas.microsoft.com/office/drawing/2014/chart" uri="{C3380CC4-5D6E-409C-BE32-E72D297353CC}">
                <c16:uniqueId val="{00000003-DB9D-4275-A883-79C72DE2DDD6}"/>
              </c:ext>
            </c:extLst>
          </c:dPt>
          <c:dLbls>
            <c:dLbl>
              <c:idx val="0"/>
              <c:delete val="1"/>
              <c:extLst>
                <c:ext xmlns:c15="http://schemas.microsoft.com/office/drawing/2012/chart" uri="{CE6537A1-D6FC-4f65-9D91-7224C49458BB}"/>
                <c:ext xmlns:c16="http://schemas.microsoft.com/office/drawing/2014/chart" uri="{C3380CC4-5D6E-409C-BE32-E72D297353CC}">
                  <c16:uniqueId val="{00000001-DB9D-4275-A883-79C72DE2DDD6}"/>
                </c:ext>
              </c:extLst>
            </c:dLbl>
            <c:dLbl>
              <c:idx val="1"/>
              <c:layout>
                <c:manualLayout>
                  <c:x val="5.5936008603884877E-3"/>
                  <c:y val="-1.3240617494795454E-2"/>
                </c:manualLayout>
              </c:layout>
              <c:tx>
                <c:rich>
                  <a:bodyPr/>
                  <a:lstStyle/>
                  <a:p>
                    <a:fld id="{FE9240D8-1C26-44D5-8DC3-7D0E855A63FC}" type="VALUE">
                      <a:rPr lang="en-US" sz="2800">
                        <a:solidFill>
                          <a:schemeClr val="bg1"/>
                        </a:solidFill>
                        <a:latin typeface="+mj-lt"/>
                      </a:rPr>
                      <a:pPr/>
                      <a:t>[VALUE]</a:t>
                    </a:fld>
                    <a:endParaRPr lang="en-PH"/>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B9D-4275-A883-79C72DE2DDD6}"/>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Rest</c:v>
                </c:pt>
                <c:pt idx="1">
                  <c:v>Fraud</c:v>
                </c:pt>
              </c:strCache>
            </c:strRef>
          </c:cat>
          <c:val>
            <c:numRef>
              <c:f>Sheet1!$B$2:$B$3</c:f>
              <c:numCache>
                <c:formatCode>General</c:formatCode>
                <c:ptCount val="2"/>
                <c:pt idx="0">
                  <c:v>71</c:v>
                </c:pt>
                <c:pt idx="1">
                  <c:v>29</c:v>
                </c:pt>
              </c:numCache>
            </c:numRef>
          </c:val>
          <c:extLst>
            <c:ext xmlns:c16="http://schemas.microsoft.com/office/drawing/2014/chart" uri="{C3380CC4-5D6E-409C-BE32-E72D297353CC}">
              <c16:uniqueId val="{00000004-DB9D-4275-A883-79C72DE2DDD6}"/>
            </c:ext>
          </c:extLst>
        </c:ser>
        <c:dLbls>
          <c:showLegendKey val="0"/>
          <c:showVal val="0"/>
          <c:showCatName val="0"/>
          <c:showSerName val="0"/>
          <c:showPercent val="0"/>
          <c:showBubbleSize val="0"/>
          <c:showLeaderLines val="0"/>
        </c:dLbls>
        <c:firstSliceAng val="0"/>
        <c:holeSize val="4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H"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7DFFFC-835A-4D25-B4FC-487490FC01E9}" type="datetimeFigureOut">
              <a:rPr lang="en-PH" smtClean="0"/>
              <a:t>02/07/2026</a:t>
            </a:fld>
            <a:endParaRPr lang="en-PH"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H"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H"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E40A30-3DA9-489E-81E5-D3AF8FBFFF65}" type="slidenum">
              <a:rPr lang="en-PH" smtClean="0"/>
              <a:t>‹#›</a:t>
            </a:fld>
            <a:endParaRPr lang="en-PH" dirty="0"/>
          </a:p>
        </p:txBody>
      </p:sp>
    </p:spTree>
    <p:extLst>
      <p:ext uri="{BB962C8B-B14F-4D97-AF65-F5344CB8AC3E}">
        <p14:creationId xmlns:p14="http://schemas.microsoft.com/office/powerpoint/2010/main" val="8124472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I">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6EDCA53D-938C-7668-3621-559A9B67D2BA}"/>
              </a:ext>
            </a:extLst>
          </p:cNvPr>
          <p:cNvSpPr/>
          <p:nvPr userDrawn="1"/>
        </p:nvSpPr>
        <p:spPr>
          <a:xfrm>
            <a:off x="6888480" y="1447801"/>
            <a:ext cx="285750" cy="462632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Rectangle 7">
            <a:extLst>
              <a:ext uri="{FF2B5EF4-FFF2-40B4-BE49-F238E27FC236}">
                <a16:creationId xmlns:a16="http://schemas.microsoft.com/office/drawing/2014/main" id="{17AD2FF8-78B8-C566-0085-7605FFBCBEFD}"/>
              </a:ext>
            </a:extLst>
          </p:cNvPr>
          <p:cNvSpPr/>
          <p:nvPr userDrawn="1"/>
        </p:nvSpPr>
        <p:spPr>
          <a:xfrm>
            <a:off x="-122" y="1447801"/>
            <a:ext cx="6888602" cy="462632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0BE7BCAF-725B-4FBB-8F26-0DC42F04EB64}"/>
              </a:ext>
            </a:extLst>
          </p:cNvPr>
          <p:cNvSpPr>
            <a:spLocks noGrp="1"/>
          </p:cNvSpPr>
          <p:nvPr userDrawn="1">
            <p:ph type="ctrTitle"/>
          </p:nvPr>
        </p:nvSpPr>
        <p:spPr>
          <a:xfrm>
            <a:off x="487681" y="2031961"/>
            <a:ext cx="6141720" cy="1631492"/>
          </a:xfrm>
        </p:spPr>
        <p:txBody>
          <a:bodyPr anchor="b">
            <a:normAutofit/>
          </a:bodyPr>
          <a:lstStyle>
            <a:lvl1pPr algn="l">
              <a:defRPr sz="4800" b="1">
                <a:solidFill>
                  <a:schemeClr val="bg1"/>
                </a:solidFill>
              </a:defRPr>
            </a:lvl1pPr>
          </a:lstStyle>
          <a:p>
            <a:r>
              <a:rPr lang="en-US" dirty="0"/>
              <a:t>Click to edit Master title style</a:t>
            </a:r>
            <a:endParaRPr lang="en-PH" dirty="0"/>
          </a:p>
        </p:txBody>
      </p:sp>
      <p:sp>
        <p:nvSpPr>
          <p:cNvPr id="3" name="Subtitle 2">
            <a:extLst>
              <a:ext uri="{FF2B5EF4-FFF2-40B4-BE49-F238E27FC236}">
                <a16:creationId xmlns:a16="http://schemas.microsoft.com/office/drawing/2014/main" id="{028DA843-9F6A-4D43-9BB4-73C0D8C538B4}"/>
              </a:ext>
            </a:extLst>
          </p:cNvPr>
          <p:cNvSpPr>
            <a:spLocks noGrp="1"/>
          </p:cNvSpPr>
          <p:nvPr userDrawn="1">
            <p:ph type="subTitle" idx="1"/>
          </p:nvPr>
        </p:nvSpPr>
        <p:spPr>
          <a:xfrm>
            <a:off x="487681" y="4077681"/>
            <a:ext cx="6141720" cy="788221"/>
          </a:xfrm>
        </p:spPr>
        <p:txBody>
          <a:bodyP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PH" dirty="0"/>
          </a:p>
        </p:txBody>
      </p:sp>
      <p:sp>
        <p:nvSpPr>
          <p:cNvPr id="24" name="Text Placeholder 23">
            <a:extLst>
              <a:ext uri="{FF2B5EF4-FFF2-40B4-BE49-F238E27FC236}">
                <a16:creationId xmlns:a16="http://schemas.microsoft.com/office/drawing/2014/main" id="{1DBB808F-FFA9-468B-A9DE-AC1E676DE417}"/>
              </a:ext>
            </a:extLst>
          </p:cNvPr>
          <p:cNvSpPr>
            <a:spLocks noGrp="1"/>
          </p:cNvSpPr>
          <p:nvPr userDrawn="1">
            <p:ph type="body" sz="quarter" idx="10" hasCustomPrompt="1"/>
          </p:nvPr>
        </p:nvSpPr>
        <p:spPr>
          <a:xfrm>
            <a:off x="487681" y="5111555"/>
            <a:ext cx="3253615" cy="519112"/>
          </a:xfrm>
          <a:solidFill>
            <a:schemeClr val="accent1">
              <a:lumMod val="20000"/>
              <a:lumOff val="80000"/>
            </a:schemeClr>
          </a:solidFill>
        </p:spPr>
        <p:txBody>
          <a:bodyPr lIns="0" tIns="0" rIns="0" bIns="0" anchor="ctr">
            <a:normAutofit/>
          </a:bodyPr>
          <a:lstStyle>
            <a:lvl1pPr marL="0" indent="0" algn="ctr">
              <a:buNone/>
              <a:defRPr sz="2000" b="1"/>
            </a:lvl1pPr>
          </a:lstStyle>
          <a:p>
            <a:pPr lvl="0"/>
            <a:r>
              <a:rPr lang="en-US" dirty="0"/>
              <a:t>Presenter’s Name</a:t>
            </a:r>
          </a:p>
        </p:txBody>
      </p:sp>
      <p:sp>
        <p:nvSpPr>
          <p:cNvPr id="23" name="Rectangle 22">
            <a:extLst>
              <a:ext uri="{FF2B5EF4-FFF2-40B4-BE49-F238E27FC236}">
                <a16:creationId xmlns:a16="http://schemas.microsoft.com/office/drawing/2014/main" id="{D29D4C66-4235-999E-9B2F-A6024DD06B21}"/>
              </a:ext>
            </a:extLst>
          </p:cNvPr>
          <p:cNvSpPr/>
          <p:nvPr userDrawn="1"/>
        </p:nvSpPr>
        <p:spPr>
          <a:xfrm>
            <a:off x="487681" y="3812668"/>
            <a:ext cx="1515454" cy="11579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solidFill>
                <a:schemeClr val="tx1"/>
              </a:solidFill>
            </a:endParaRPr>
          </a:p>
        </p:txBody>
      </p:sp>
      <p:sp>
        <p:nvSpPr>
          <p:cNvPr id="13" name="Picture Placeholder 12">
            <a:extLst>
              <a:ext uri="{FF2B5EF4-FFF2-40B4-BE49-F238E27FC236}">
                <a16:creationId xmlns:a16="http://schemas.microsoft.com/office/drawing/2014/main" id="{27E5A3B1-65B2-2DB3-65F5-85E5D170A3AE}"/>
              </a:ext>
            </a:extLst>
          </p:cNvPr>
          <p:cNvSpPr>
            <a:spLocks noGrp="1"/>
          </p:cNvSpPr>
          <p:nvPr>
            <p:ph type="pic" sz="quarter" idx="12"/>
          </p:nvPr>
        </p:nvSpPr>
        <p:spPr>
          <a:xfrm>
            <a:off x="0" y="0"/>
            <a:ext cx="12192000" cy="6858000"/>
          </a:xfrm>
          <a:custGeom>
            <a:avLst/>
            <a:gdLst>
              <a:gd name="csX0" fmla="*/ 0 w 12192000"/>
              <a:gd name="csY0" fmla="*/ 0 h 6858000"/>
              <a:gd name="csX1" fmla="*/ 12192000 w 12192000"/>
              <a:gd name="csY1" fmla="*/ 0 h 6858000"/>
              <a:gd name="csX2" fmla="*/ 12192000 w 12192000"/>
              <a:gd name="csY2" fmla="*/ 6858000 h 6858000"/>
              <a:gd name="csX3" fmla="*/ 0 w 12192000"/>
              <a:gd name="csY3" fmla="*/ 6858000 h 6858000"/>
              <a:gd name="csX4" fmla="*/ 0 w 12192000"/>
              <a:gd name="csY4" fmla="*/ 6050279 h 6858000"/>
              <a:gd name="csX5" fmla="*/ 7158974 w 12192000"/>
              <a:gd name="csY5" fmla="*/ 6050279 h 6858000"/>
              <a:gd name="csX6" fmla="*/ 7158974 w 12192000"/>
              <a:gd name="csY6" fmla="*/ 1463040 h 6858000"/>
              <a:gd name="csX7" fmla="*/ 0 w 12192000"/>
              <a:gd name="csY7" fmla="*/ 146304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858000"/>
                </a:lnTo>
                <a:lnTo>
                  <a:pt x="0" y="6858000"/>
                </a:lnTo>
                <a:lnTo>
                  <a:pt x="0" y="6050279"/>
                </a:lnTo>
                <a:lnTo>
                  <a:pt x="7158974" y="6050279"/>
                </a:lnTo>
                <a:lnTo>
                  <a:pt x="7158974" y="1463040"/>
                </a:lnTo>
                <a:lnTo>
                  <a:pt x="0" y="1463040"/>
                </a:lnTo>
                <a:close/>
              </a:path>
            </a:pathLst>
          </a:custGeom>
        </p:spPr>
        <p:txBody>
          <a:bodyPr wrap="square">
            <a:noAutofit/>
          </a:bodyPr>
          <a:lstStyle/>
          <a:p>
            <a:endParaRPr lang="en-PH" dirty="0"/>
          </a:p>
        </p:txBody>
      </p:sp>
    </p:spTree>
    <p:extLst>
      <p:ext uri="{BB962C8B-B14F-4D97-AF65-F5344CB8AC3E}">
        <p14:creationId xmlns:p14="http://schemas.microsoft.com/office/powerpoint/2010/main" val="29131181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HS Imag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E3730320-7469-41CA-722A-78AD0ED49C39}"/>
              </a:ext>
            </a:extLst>
          </p:cNvPr>
          <p:cNvSpPr>
            <a:spLocks noGrp="1"/>
          </p:cNvSpPr>
          <p:nvPr>
            <p:ph type="pic" sz="quarter" idx="13"/>
          </p:nvPr>
        </p:nvSpPr>
        <p:spPr>
          <a:xfrm>
            <a:off x="1" y="0"/>
            <a:ext cx="4572428" cy="6858000"/>
          </a:xfrm>
        </p:spPr>
        <p:txBody>
          <a:bodyPr/>
          <a:lstStyle/>
          <a:p>
            <a:endParaRPr lang="en-PH" dirty="0"/>
          </a:p>
        </p:txBody>
      </p:sp>
      <p:sp>
        <p:nvSpPr>
          <p:cNvPr id="2" name="Title 1">
            <a:extLst>
              <a:ext uri="{FF2B5EF4-FFF2-40B4-BE49-F238E27FC236}">
                <a16:creationId xmlns:a16="http://schemas.microsoft.com/office/drawing/2014/main" id="{2EF21B94-1919-4CD7-9829-9D7C76D5FB5C}"/>
              </a:ext>
            </a:extLst>
          </p:cNvPr>
          <p:cNvSpPr>
            <a:spLocks noGrp="1"/>
          </p:cNvSpPr>
          <p:nvPr>
            <p:ph type="title"/>
          </p:nvPr>
        </p:nvSpPr>
        <p:spPr>
          <a:xfrm>
            <a:off x="4831080" y="365126"/>
            <a:ext cx="7065952" cy="578772"/>
          </a:xfrm>
        </p:spPr>
        <p:txBody>
          <a:bodyPr/>
          <a:lstStyle/>
          <a:p>
            <a:r>
              <a:rPr lang="en-US"/>
              <a:t>Click to edit Master title style</a:t>
            </a:r>
            <a:endParaRPr lang="en-PH"/>
          </a:p>
        </p:txBody>
      </p:sp>
      <p:sp>
        <p:nvSpPr>
          <p:cNvPr id="4" name="Footer Placeholder 3">
            <a:extLst>
              <a:ext uri="{FF2B5EF4-FFF2-40B4-BE49-F238E27FC236}">
                <a16:creationId xmlns:a16="http://schemas.microsoft.com/office/drawing/2014/main" id="{E6295578-25CB-45BE-92BB-3AD8B2635DA8}"/>
              </a:ext>
            </a:extLst>
          </p:cNvPr>
          <p:cNvSpPr>
            <a:spLocks noGrp="1"/>
          </p:cNvSpPr>
          <p:nvPr>
            <p:ph type="ftr" sz="quarter" idx="11"/>
          </p:nvPr>
        </p:nvSpPr>
        <p:spPr/>
        <p:txBody>
          <a:bodyPr/>
          <a:lstStyle/>
          <a:p>
            <a:endParaRPr lang="en-PH" dirty="0"/>
          </a:p>
        </p:txBody>
      </p:sp>
      <p:sp>
        <p:nvSpPr>
          <p:cNvPr id="5" name="Slide Number Placeholder 4">
            <a:extLst>
              <a:ext uri="{FF2B5EF4-FFF2-40B4-BE49-F238E27FC236}">
                <a16:creationId xmlns:a16="http://schemas.microsoft.com/office/drawing/2014/main" id="{9C5A81C4-4403-4667-8778-10BE93E477FE}"/>
              </a:ext>
            </a:extLst>
          </p:cNvPr>
          <p:cNvSpPr>
            <a:spLocks noGrp="1"/>
          </p:cNvSpPr>
          <p:nvPr>
            <p:ph type="sldNum" sz="quarter" idx="12"/>
          </p:nvPr>
        </p:nvSpPr>
        <p:spPr/>
        <p:txBody>
          <a:bodyPr/>
          <a:lstStyle/>
          <a:p>
            <a:fld id="{0643C082-6B26-4A67-AAC0-3138D6D4DA1D}" type="slidenum">
              <a:rPr lang="en-PH" smtClean="0"/>
              <a:t>‹#›</a:t>
            </a:fld>
            <a:endParaRPr lang="en-PH" dirty="0"/>
          </a:p>
        </p:txBody>
      </p:sp>
    </p:spTree>
    <p:extLst>
      <p:ext uri="{BB962C8B-B14F-4D97-AF65-F5344CB8AC3E}">
        <p14:creationId xmlns:p14="http://schemas.microsoft.com/office/powerpoint/2010/main" val="1275042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HS Imag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E3730320-7469-41CA-722A-78AD0ED49C39}"/>
              </a:ext>
            </a:extLst>
          </p:cNvPr>
          <p:cNvSpPr>
            <a:spLocks noGrp="1"/>
          </p:cNvSpPr>
          <p:nvPr>
            <p:ph type="pic" sz="quarter" idx="13"/>
          </p:nvPr>
        </p:nvSpPr>
        <p:spPr>
          <a:xfrm>
            <a:off x="7619572" y="0"/>
            <a:ext cx="4572428" cy="6858000"/>
          </a:xfrm>
        </p:spPr>
        <p:txBody>
          <a:bodyPr/>
          <a:lstStyle/>
          <a:p>
            <a:endParaRPr lang="en-PH" dirty="0"/>
          </a:p>
        </p:txBody>
      </p:sp>
      <p:sp>
        <p:nvSpPr>
          <p:cNvPr id="4" name="Footer Placeholder 3">
            <a:extLst>
              <a:ext uri="{FF2B5EF4-FFF2-40B4-BE49-F238E27FC236}">
                <a16:creationId xmlns:a16="http://schemas.microsoft.com/office/drawing/2014/main" id="{E6295578-25CB-45BE-92BB-3AD8B2635DA8}"/>
              </a:ext>
            </a:extLst>
          </p:cNvPr>
          <p:cNvSpPr>
            <a:spLocks noGrp="1"/>
          </p:cNvSpPr>
          <p:nvPr>
            <p:ph type="ftr" sz="quarter" idx="11"/>
          </p:nvPr>
        </p:nvSpPr>
        <p:spPr>
          <a:xfrm>
            <a:off x="972044" y="6385929"/>
            <a:ext cx="6373636" cy="319344"/>
          </a:xfrm>
        </p:spPr>
        <p:txBody>
          <a:bodyPr/>
          <a:lstStyle/>
          <a:p>
            <a:endParaRPr lang="en-PH" dirty="0"/>
          </a:p>
        </p:txBody>
      </p:sp>
      <p:sp>
        <p:nvSpPr>
          <p:cNvPr id="5" name="Slide Number Placeholder 4">
            <a:extLst>
              <a:ext uri="{FF2B5EF4-FFF2-40B4-BE49-F238E27FC236}">
                <a16:creationId xmlns:a16="http://schemas.microsoft.com/office/drawing/2014/main" id="{9C5A81C4-4403-4667-8778-10BE93E477FE}"/>
              </a:ext>
            </a:extLst>
          </p:cNvPr>
          <p:cNvSpPr>
            <a:spLocks noGrp="1"/>
          </p:cNvSpPr>
          <p:nvPr>
            <p:ph type="sldNum" sz="quarter" idx="12"/>
          </p:nvPr>
        </p:nvSpPr>
        <p:spPr/>
        <p:txBody>
          <a:bodyPr/>
          <a:lstStyle/>
          <a:p>
            <a:fld id="{0643C082-6B26-4A67-AAC0-3138D6D4DA1D}" type="slidenum">
              <a:rPr lang="en-PH" smtClean="0"/>
              <a:t>‹#›</a:t>
            </a:fld>
            <a:endParaRPr lang="en-PH" dirty="0"/>
          </a:p>
        </p:txBody>
      </p:sp>
      <p:sp>
        <p:nvSpPr>
          <p:cNvPr id="3" name="Title 1">
            <a:extLst>
              <a:ext uri="{FF2B5EF4-FFF2-40B4-BE49-F238E27FC236}">
                <a16:creationId xmlns:a16="http://schemas.microsoft.com/office/drawing/2014/main" id="{185568A8-71EF-3765-C472-CE446AF6DA7E}"/>
              </a:ext>
            </a:extLst>
          </p:cNvPr>
          <p:cNvSpPr>
            <a:spLocks noGrp="1"/>
          </p:cNvSpPr>
          <p:nvPr>
            <p:ph type="title"/>
          </p:nvPr>
        </p:nvSpPr>
        <p:spPr>
          <a:xfrm>
            <a:off x="294968" y="365126"/>
            <a:ext cx="7050712" cy="578772"/>
          </a:xfrm>
        </p:spPr>
        <p:txBody>
          <a:bodyPr/>
          <a:lstStyle/>
          <a:p>
            <a:r>
              <a:rPr lang="en-US"/>
              <a:t>Click to edit Master title style</a:t>
            </a:r>
            <a:endParaRPr lang="en-PH"/>
          </a:p>
        </p:txBody>
      </p:sp>
      <p:cxnSp>
        <p:nvCxnSpPr>
          <p:cNvPr id="6" name="Straight Connector 5">
            <a:extLst>
              <a:ext uri="{FF2B5EF4-FFF2-40B4-BE49-F238E27FC236}">
                <a16:creationId xmlns:a16="http://schemas.microsoft.com/office/drawing/2014/main" id="{55D2F1B5-545B-C279-60CD-190E9B41EFB3}"/>
              </a:ext>
            </a:extLst>
          </p:cNvPr>
          <p:cNvCxnSpPr>
            <a:cxnSpLocks/>
          </p:cNvCxnSpPr>
          <p:nvPr userDrawn="1"/>
        </p:nvCxnSpPr>
        <p:spPr>
          <a:xfrm>
            <a:off x="0" y="6333490"/>
            <a:ext cx="7376160"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035CDA0-0E52-A590-4BE2-0E166661B51C}"/>
              </a:ext>
            </a:extLst>
          </p:cNvPr>
          <p:cNvCxnSpPr>
            <a:cxnSpLocks/>
          </p:cNvCxnSpPr>
          <p:nvPr userDrawn="1"/>
        </p:nvCxnSpPr>
        <p:spPr>
          <a:xfrm flipV="1">
            <a:off x="865116" y="6385929"/>
            <a:ext cx="0" cy="313815"/>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19731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2D52D-7DAB-420A-9FCB-DA0A2673955B}"/>
              </a:ext>
            </a:extLst>
          </p:cNvPr>
          <p:cNvSpPr>
            <a:spLocks noGrp="1"/>
          </p:cNvSpPr>
          <p:nvPr>
            <p:ph type="title"/>
          </p:nvPr>
        </p:nvSpPr>
        <p:spPr/>
        <p:txBody>
          <a:bodyPr/>
          <a:lstStyle/>
          <a:p>
            <a:r>
              <a:rPr lang="en-US"/>
              <a:t>Click to edit Master title style</a:t>
            </a:r>
            <a:endParaRPr lang="en-PH"/>
          </a:p>
        </p:txBody>
      </p:sp>
      <p:sp>
        <p:nvSpPr>
          <p:cNvPr id="3" name="Content Placeholder 2">
            <a:extLst>
              <a:ext uri="{FF2B5EF4-FFF2-40B4-BE49-F238E27FC236}">
                <a16:creationId xmlns:a16="http://schemas.microsoft.com/office/drawing/2014/main" id="{93B49208-E428-40D3-AAE2-70C01705446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Footer Placeholder 4">
            <a:extLst>
              <a:ext uri="{FF2B5EF4-FFF2-40B4-BE49-F238E27FC236}">
                <a16:creationId xmlns:a16="http://schemas.microsoft.com/office/drawing/2014/main" id="{3428972B-E432-4D0C-9F67-F7AAD39B7360}"/>
              </a:ext>
            </a:extLst>
          </p:cNvPr>
          <p:cNvSpPr>
            <a:spLocks noGrp="1"/>
          </p:cNvSpPr>
          <p:nvPr>
            <p:ph type="ftr" sz="quarter" idx="11"/>
          </p:nvPr>
        </p:nvSpPr>
        <p:spPr/>
        <p:txBody>
          <a:bodyPr/>
          <a:lstStyle/>
          <a:p>
            <a:endParaRPr lang="en-PH" dirty="0"/>
          </a:p>
        </p:txBody>
      </p:sp>
      <p:sp>
        <p:nvSpPr>
          <p:cNvPr id="6" name="Slide Number Placeholder 5">
            <a:extLst>
              <a:ext uri="{FF2B5EF4-FFF2-40B4-BE49-F238E27FC236}">
                <a16:creationId xmlns:a16="http://schemas.microsoft.com/office/drawing/2014/main" id="{58D9F0BC-C79D-4D38-8534-BA46EC468922}"/>
              </a:ext>
            </a:extLst>
          </p:cNvPr>
          <p:cNvSpPr>
            <a:spLocks noGrp="1"/>
          </p:cNvSpPr>
          <p:nvPr>
            <p:ph type="sldNum" sz="quarter" idx="12"/>
          </p:nvPr>
        </p:nvSpPr>
        <p:spPr/>
        <p:txBody>
          <a:bodyPr/>
          <a:lstStyle/>
          <a:p>
            <a:fld id="{0643C082-6B26-4A67-AAC0-3138D6D4DA1D}" type="slidenum">
              <a:rPr lang="en-PH" smtClean="0"/>
              <a:t>‹#›</a:t>
            </a:fld>
            <a:endParaRPr lang="en-PH" dirty="0"/>
          </a:p>
        </p:txBody>
      </p:sp>
      <p:cxnSp>
        <p:nvCxnSpPr>
          <p:cNvPr id="7" name="Straight Connector 6">
            <a:extLst>
              <a:ext uri="{FF2B5EF4-FFF2-40B4-BE49-F238E27FC236}">
                <a16:creationId xmlns:a16="http://schemas.microsoft.com/office/drawing/2014/main" id="{8C9A776E-5014-499C-A5B1-46E433A2A795}"/>
              </a:ext>
            </a:extLst>
          </p:cNvPr>
          <p:cNvCxnSpPr/>
          <p:nvPr userDrawn="1"/>
        </p:nvCxnSpPr>
        <p:spPr>
          <a:xfrm>
            <a:off x="0" y="1081548"/>
            <a:ext cx="12192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CA5637C-1C78-47B4-B71A-CF78E2C59FCD}"/>
              </a:ext>
            </a:extLst>
          </p:cNvPr>
          <p:cNvCxnSpPr/>
          <p:nvPr userDrawn="1"/>
        </p:nvCxnSpPr>
        <p:spPr>
          <a:xfrm>
            <a:off x="0" y="6333490"/>
            <a:ext cx="12192000"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3D9E301-4737-4A5B-93C0-905EBD820C5E}"/>
              </a:ext>
            </a:extLst>
          </p:cNvPr>
          <p:cNvCxnSpPr>
            <a:cxnSpLocks/>
          </p:cNvCxnSpPr>
          <p:nvPr userDrawn="1"/>
        </p:nvCxnSpPr>
        <p:spPr>
          <a:xfrm flipV="1">
            <a:off x="865116" y="6385929"/>
            <a:ext cx="0" cy="313815"/>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8213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4AFF8BF-FB2C-40DE-B449-6A2CB43B6F54}"/>
              </a:ext>
            </a:extLst>
          </p:cNvPr>
          <p:cNvSpPr>
            <a:spLocks noGrp="1"/>
          </p:cNvSpPr>
          <p:nvPr>
            <p:ph type="ftr" sz="quarter" idx="11"/>
          </p:nvPr>
        </p:nvSpPr>
        <p:spPr/>
        <p:txBody>
          <a:bodyPr/>
          <a:lstStyle/>
          <a:p>
            <a:endParaRPr lang="en-PH" dirty="0"/>
          </a:p>
        </p:txBody>
      </p:sp>
      <p:sp>
        <p:nvSpPr>
          <p:cNvPr id="4" name="Slide Number Placeholder 3">
            <a:extLst>
              <a:ext uri="{FF2B5EF4-FFF2-40B4-BE49-F238E27FC236}">
                <a16:creationId xmlns:a16="http://schemas.microsoft.com/office/drawing/2014/main" id="{B75DFA23-2A08-4740-80A6-715BE3D68052}"/>
              </a:ext>
            </a:extLst>
          </p:cNvPr>
          <p:cNvSpPr>
            <a:spLocks noGrp="1"/>
          </p:cNvSpPr>
          <p:nvPr>
            <p:ph type="sldNum" sz="quarter" idx="12"/>
          </p:nvPr>
        </p:nvSpPr>
        <p:spPr/>
        <p:txBody>
          <a:bodyPr/>
          <a:lstStyle/>
          <a:p>
            <a:fld id="{0643C082-6B26-4A67-AAC0-3138D6D4DA1D}" type="slidenum">
              <a:rPr lang="en-PH" smtClean="0"/>
              <a:t>‹#›</a:t>
            </a:fld>
            <a:endParaRPr lang="en-PH" dirty="0"/>
          </a:p>
        </p:txBody>
      </p:sp>
    </p:spTree>
    <p:extLst>
      <p:ext uri="{BB962C8B-B14F-4D97-AF65-F5344CB8AC3E}">
        <p14:creationId xmlns:p14="http://schemas.microsoft.com/office/powerpoint/2010/main" val="12853396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Slide I">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6EDCA53D-938C-7668-3621-559A9B67D2BA}"/>
              </a:ext>
            </a:extLst>
          </p:cNvPr>
          <p:cNvSpPr/>
          <p:nvPr userDrawn="1"/>
        </p:nvSpPr>
        <p:spPr>
          <a:xfrm>
            <a:off x="6888480" y="1447801"/>
            <a:ext cx="285750" cy="462632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Rectangle 7">
            <a:extLst>
              <a:ext uri="{FF2B5EF4-FFF2-40B4-BE49-F238E27FC236}">
                <a16:creationId xmlns:a16="http://schemas.microsoft.com/office/drawing/2014/main" id="{17AD2FF8-78B8-C566-0085-7605FFBCBEFD}"/>
              </a:ext>
            </a:extLst>
          </p:cNvPr>
          <p:cNvSpPr/>
          <p:nvPr userDrawn="1"/>
        </p:nvSpPr>
        <p:spPr>
          <a:xfrm>
            <a:off x="-122" y="1447801"/>
            <a:ext cx="6888602" cy="462632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3" name="Picture Placeholder 12">
            <a:extLst>
              <a:ext uri="{FF2B5EF4-FFF2-40B4-BE49-F238E27FC236}">
                <a16:creationId xmlns:a16="http://schemas.microsoft.com/office/drawing/2014/main" id="{27E5A3B1-65B2-2DB3-65F5-85E5D170A3AE}"/>
              </a:ext>
            </a:extLst>
          </p:cNvPr>
          <p:cNvSpPr>
            <a:spLocks noGrp="1"/>
          </p:cNvSpPr>
          <p:nvPr>
            <p:ph type="pic" sz="quarter" idx="12"/>
          </p:nvPr>
        </p:nvSpPr>
        <p:spPr>
          <a:xfrm>
            <a:off x="0" y="0"/>
            <a:ext cx="12192000" cy="6858000"/>
          </a:xfrm>
          <a:custGeom>
            <a:avLst/>
            <a:gdLst>
              <a:gd name="csX0" fmla="*/ 0 w 12192000"/>
              <a:gd name="csY0" fmla="*/ 0 h 6858000"/>
              <a:gd name="csX1" fmla="*/ 12192000 w 12192000"/>
              <a:gd name="csY1" fmla="*/ 0 h 6858000"/>
              <a:gd name="csX2" fmla="*/ 12192000 w 12192000"/>
              <a:gd name="csY2" fmla="*/ 6858000 h 6858000"/>
              <a:gd name="csX3" fmla="*/ 0 w 12192000"/>
              <a:gd name="csY3" fmla="*/ 6858000 h 6858000"/>
              <a:gd name="csX4" fmla="*/ 0 w 12192000"/>
              <a:gd name="csY4" fmla="*/ 6050279 h 6858000"/>
              <a:gd name="csX5" fmla="*/ 7158974 w 12192000"/>
              <a:gd name="csY5" fmla="*/ 6050279 h 6858000"/>
              <a:gd name="csX6" fmla="*/ 7158974 w 12192000"/>
              <a:gd name="csY6" fmla="*/ 1463040 h 6858000"/>
              <a:gd name="csX7" fmla="*/ 0 w 12192000"/>
              <a:gd name="csY7" fmla="*/ 146304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858000"/>
                </a:lnTo>
                <a:lnTo>
                  <a:pt x="0" y="6858000"/>
                </a:lnTo>
                <a:lnTo>
                  <a:pt x="0" y="6050279"/>
                </a:lnTo>
                <a:lnTo>
                  <a:pt x="7158974" y="6050279"/>
                </a:lnTo>
                <a:lnTo>
                  <a:pt x="7158974" y="1463040"/>
                </a:lnTo>
                <a:lnTo>
                  <a:pt x="0" y="1463040"/>
                </a:lnTo>
                <a:close/>
              </a:path>
            </a:pathLst>
          </a:custGeom>
        </p:spPr>
        <p:txBody>
          <a:bodyPr wrap="square">
            <a:noAutofit/>
          </a:bodyPr>
          <a:lstStyle/>
          <a:p>
            <a:endParaRPr lang="en-PH" dirty="0"/>
          </a:p>
        </p:txBody>
      </p:sp>
      <p:sp>
        <p:nvSpPr>
          <p:cNvPr id="5" name="Rectangle 4">
            <a:extLst>
              <a:ext uri="{FF2B5EF4-FFF2-40B4-BE49-F238E27FC236}">
                <a16:creationId xmlns:a16="http://schemas.microsoft.com/office/drawing/2014/main" id="{D9A2BF8B-F9B1-1D2C-EF4A-50B8D44D4844}"/>
              </a:ext>
            </a:extLst>
          </p:cNvPr>
          <p:cNvSpPr/>
          <p:nvPr userDrawn="1"/>
        </p:nvSpPr>
        <p:spPr>
          <a:xfrm>
            <a:off x="2316111" y="4289226"/>
            <a:ext cx="2256259" cy="115797"/>
          </a:xfrm>
          <a:prstGeom prst="rect">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 name="TextBox 6">
            <a:extLst>
              <a:ext uri="{FF2B5EF4-FFF2-40B4-BE49-F238E27FC236}">
                <a16:creationId xmlns:a16="http://schemas.microsoft.com/office/drawing/2014/main" id="{B0CAFAB2-E7F1-AD71-8A5C-C10CDAA51D5B}"/>
              </a:ext>
            </a:extLst>
          </p:cNvPr>
          <p:cNvSpPr txBox="1"/>
          <p:nvPr userDrawn="1"/>
        </p:nvSpPr>
        <p:spPr>
          <a:xfrm>
            <a:off x="1256782" y="3116907"/>
            <a:ext cx="4374916" cy="1015663"/>
          </a:xfrm>
          <a:prstGeom prst="rect">
            <a:avLst/>
          </a:prstGeom>
          <a:noFill/>
        </p:spPr>
        <p:txBody>
          <a:bodyPr wrap="none" rtlCol="0">
            <a:spAutoFit/>
          </a:bodyPr>
          <a:lstStyle/>
          <a:p>
            <a:r>
              <a:rPr lang="en-US" sz="6000" b="1" dirty="0">
                <a:solidFill>
                  <a:schemeClr val="bg1"/>
                </a:solidFill>
              </a:rPr>
              <a:t>Thank You!</a:t>
            </a:r>
            <a:endParaRPr lang="en-PH" sz="6000" b="1" dirty="0">
              <a:solidFill>
                <a:schemeClr val="bg1"/>
              </a:solidFill>
            </a:endParaRPr>
          </a:p>
        </p:txBody>
      </p:sp>
    </p:spTree>
    <p:extLst>
      <p:ext uri="{BB962C8B-B14F-4D97-AF65-F5344CB8AC3E}">
        <p14:creationId xmlns:p14="http://schemas.microsoft.com/office/powerpoint/2010/main" val="16821454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 Slide II">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11F36EA-F938-45A8-A719-8C3521C0BD75}"/>
              </a:ext>
            </a:extLst>
          </p:cNvPr>
          <p:cNvSpPr/>
          <p:nvPr userDrawn="1"/>
        </p:nvSpPr>
        <p:spPr>
          <a:xfrm>
            <a:off x="0" y="0"/>
            <a:ext cx="12192000" cy="6858000"/>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1" name="Rectangle 20">
            <a:extLst>
              <a:ext uri="{FF2B5EF4-FFF2-40B4-BE49-F238E27FC236}">
                <a16:creationId xmlns:a16="http://schemas.microsoft.com/office/drawing/2014/main" id="{E3B802B1-FBF1-21E0-D06D-BD8FE81C4CDE}"/>
              </a:ext>
            </a:extLst>
          </p:cNvPr>
          <p:cNvSpPr/>
          <p:nvPr userDrawn="1"/>
        </p:nvSpPr>
        <p:spPr>
          <a:xfrm>
            <a:off x="4967871" y="3957261"/>
            <a:ext cx="2256259" cy="115797"/>
          </a:xfrm>
          <a:prstGeom prst="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 name="TextBox 3">
            <a:extLst>
              <a:ext uri="{FF2B5EF4-FFF2-40B4-BE49-F238E27FC236}">
                <a16:creationId xmlns:a16="http://schemas.microsoft.com/office/drawing/2014/main" id="{EDEF9D60-9B39-2D9A-C224-663A860EDD07}"/>
              </a:ext>
            </a:extLst>
          </p:cNvPr>
          <p:cNvSpPr txBox="1"/>
          <p:nvPr userDrawn="1"/>
        </p:nvSpPr>
        <p:spPr>
          <a:xfrm>
            <a:off x="3908542" y="2784942"/>
            <a:ext cx="4374916" cy="1015663"/>
          </a:xfrm>
          <a:prstGeom prst="rect">
            <a:avLst/>
          </a:prstGeom>
          <a:noFill/>
        </p:spPr>
        <p:txBody>
          <a:bodyPr wrap="none" rtlCol="0">
            <a:spAutoFit/>
          </a:bodyPr>
          <a:lstStyle/>
          <a:p>
            <a:r>
              <a:rPr lang="en-US" sz="6000" b="1" dirty="0">
                <a:solidFill>
                  <a:schemeClr val="bg1"/>
                </a:solidFill>
              </a:rPr>
              <a:t>Thank You!</a:t>
            </a:r>
            <a:endParaRPr lang="en-PH" sz="6000" b="1" dirty="0">
              <a:solidFill>
                <a:schemeClr val="bg1"/>
              </a:solidFill>
            </a:endParaRPr>
          </a:p>
        </p:txBody>
      </p:sp>
    </p:spTree>
    <p:extLst>
      <p:ext uri="{BB962C8B-B14F-4D97-AF65-F5344CB8AC3E}">
        <p14:creationId xmlns:p14="http://schemas.microsoft.com/office/powerpoint/2010/main" val="42513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Slide II">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6EDCA53D-938C-7668-3621-559A9B67D2BA}"/>
              </a:ext>
            </a:extLst>
          </p:cNvPr>
          <p:cNvSpPr/>
          <p:nvPr userDrawn="1"/>
        </p:nvSpPr>
        <p:spPr>
          <a:xfrm>
            <a:off x="6888480" y="1447801"/>
            <a:ext cx="285750" cy="462632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Rectangle 7">
            <a:extLst>
              <a:ext uri="{FF2B5EF4-FFF2-40B4-BE49-F238E27FC236}">
                <a16:creationId xmlns:a16="http://schemas.microsoft.com/office/drawing/2014/main" id="{17AD2FF8-78B8-C566-0085-7605FFBCBEFD}"/>
              </a:ext>
            </a:extLst>
          </p:cNvPr>
          <p:cNvSpPr/>
          <p:nvPr userDrawn="1"/>
        </p:nvSpPr>
        <p:spPr>
          <a:xfrm>
            <a:off x="-122" y="1447801"/>
            <a:ext cx="6888602" cy="4626328"/>
          </a:xfrm>
          <a:prstGeom prst="rect">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0BE7BCAF-725B-4FBB-8F26-0DC42F04EB64}"/>
              </a:ext>
            </a:extLst>
          </p:cNvPr>
          <p:cNvSpPr>
            <a:spLocks noGrp="1"/>
          </p:cNvSpPr>
          <p:nvPr userDrawn="1">
            <p:ph type="ctrTitle"/>
          </p:nvPr>
        </p:nvSpPr>
        <p:spPr>
          <a:xfrm>
            <a:off x="487681" y="2031961"/>
            <a:ext cx="6141720" cy="1631492"/>
          </a:xfrm>
        </p:spPr>
        <p:txBody>
          <a:bodyPr anchor="b">
            <a:normAutofit/>
          </a:bodyPr>
          <a:lstStyle>
            <a:lvl1pPr algn="l">
              <a:defRPr sz="4800" b="1">
                <a:solidFill>
                  <a:schemeClr val="bg1"/>
                </a:solidFill>
              </a:defRPr>
            </a:lvl1pPr>
          </a:lstStyle>
          <a:p>
            <a:r>
              <a:rPr lang="en-US" dirty="0"/>
              <a:t>Click to edit Master title style</a:t>
            </a:r>
            <a:endParaRPr lang="en-PH" dirty="0"/>
          </a:p>
        </p:txBody>
      </p:sp>
      <p:sp>
        <p:nvSpPr>
          <p:cNvPr id="3" name="Subtitle 2">
            <a:extLst>
              <a:ext uri="{FF2B5EF4-FFF2-40B4-BE49-F238E27FC236}">
                <a16:creationId xmlns:a16="http://schemas.microsoft.com/office/drawing/2014/main" id="{028DA843-9F6A-4D43-9BB4-73C0D8C538B4}"/>
              </a:ext>
            </a:extLst>
          </p:cNvPr>
          <p:cNvSpPr>
            <a:spLocks noGrp="1"/>
          </p:cNvSpPr>
          <p:nvPr userDrawn="1">
            <p:ph type="subTitle" idx="1"/>
          </p:nvPr>
        </p:nvSpPr>
        <p:spPr>
          <a:xfrm>
            <a:off x="487681" y="4077681"/>
            <a:ext cx="6141720" cy="788221"/>
          </a:xfrm>
        </p:spPr>
        <p:txBody>
          <a:bodyPr lIns="0" tIns="0" rIns="0" bIns="0">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PH" dirty="0"/>
          </a:p>
        </p:txBody>
      </p:sp>
      <p:sp>
        <p:nvSpPr>
          <p:cNvPr id="24" name="Text Placeholder 23">
            <a:extLst>
              <a:ext uri="{FF2B5EF4-FFF2-40B4-BE49-F238E27FC236}">
                <a16:creationId xmlns:a16="http://schemas.microsoft.com/office/drawing/2014/main" id="{1DBB808F-FFA9-468B-A9DE-AC1E676DE417}"/>
              </a:ext>
            </a:extLst>
          </p:cNvPr>
          <p:cNvSpPr>
            <a:spLocks noGrp="1"/>
          </p:cNvSpPr>
          <p:nvPr userDrawn="1">
            <p:ph type="body" sz="quarter" idx="10" hasCustomPrompt="1"/>
          </p:nvPr>
        </p:nvSpPr>
        <p:spPr>
          <a:xfrm>
            <a:off x="487681" y="5111555"/>
            <a:ext cx="3253615" cy="519112"/>
          </a:xfrm>
          <a:solidFill>
            <a:schemeClr val="accent1">
              <a:lumMod val="20000"/>
              <a:lumOff val="80000"/>
            </a:schemeClr>
          </a:solidFill>
        </p:spPr>
        <p:txBody>
          <a:bodyPr lIns="0" tIns="0" rIns="0" bIns="0" anchor="ctr">
            <a:normAutofit/>
          </a:bodyPr>
          <a:lstStyle>
            <a:lvl1pPr marL="0" indent="0" algn="ctr">
              <a:buNone/>
              <a:defRPr sz="2000" b="1"/>
            </a:lvl1pPr>
          </a:lstStyle>
          <a:p>
            <a:pPr lvl="0"/>
            <a:r>
              <a:rPr lang="en-US" dirty="0"/>
              <a:t>Presenter’s Name</a:t>
            </a:r>
          </a:p>
        </p:txBody>
      </p:sp>
      <p:sp>
        <p:nvSpPr>
          <p:cNvPr id="23" name="Rectangle 22">
            <a:extLst>
              <a:ext uri="{FF2B5EF4-FFF2-40B4-BE49-F238E27FC236}">
                <a16:creationId xmlns:a16="http://schemas.microsoft.com/office/drawing/2014/main" id="{D29D4C66-4235-999E-9B2F-A6024DD06B21}"/>
              </a:ext>
            </a:extLst>
          </p:cNvPr>
          <p:cNvSpPr/>
          <p:nvPr userDrawn="1"/>
        </p:nvSpPr>
        <p:spPr>
          <a:xfrm>
            <a:off x="487681" y="3812668"/>
            <a:ext cx="1515454" cy="11579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solidFill>
                <a:schemeClr val="tx1"/>
              </a:solidFill>
            </a:endParaRPr>
          </a:p>
        </p:txBody>
      </p:sp>
      <p:sp>
        <p:nvSpPr>
          <p:cNvPr id="13" name="Picture Placeholder 12">
            <a:extLst>
              <a:ext uri="{FF2B5EF4-FFF2-40B4-BE49-F238E27FC236}">
                <a16:creationId xmlns:a16="http://schemas.microsoft.com/office/drawing/2014/main" id="{27E5A3B1-65B2-2DB3-65F5-85E5D170A3AE}"/>
              </a:ext>
            </a:extLst>
          </p:cNvPr>
          <p:cNvSpPr>
            <a:spLocks noGrp="1"/>
          </p:cNvSpPr>
          <p:nvPr>
            <p:ph type="pic" sz="quarter" idx="12"/>
          </p:nvPr>
        </p:nvSpPr>
        <p:spPr>
          <a:xfrm>
            <a:off x="0" y="0"/>
            <a:ext cx="12192000" cy="6858000"/>
          </a:xfrm>
          <a:custGeom>
            <a:avLst/>
            <a:gdLst>
              <a:gd name="csX0" fmla="*/ 0 w 12192000"/>
              <a:gd name="csY0" fmla="*/ 0 h 6858000"/>
              <a:gd name="csX1" fmla="*/ 12192000 w 12192000"/>
              <a:gd name="csY1" fmla="*/ 0 h 6858000"/>
              <a:gd name="csX2" fmla="*/ 12192000 w 12192000"/>
              <a:gd name="csY2" fmla="*/ 6858000 h 6858000"/>
              <a:gd name="csX3" fmla="*/ 0 w 12192000"/>
              <a:gd name="csY3" fmla="*/ 6858000 h 6858000"/>
              <a:gd name="csX4" fmla="*/ 0 w 12192000"/>
              <a:gd name="csY4" fmla="*/ 6050279 h 6858000"/>
              <a:gd name="csX5" fmla="*/ 7158974 w 12192000"/>
              <a:gd name="csY5" fmla="*/ 6050279 h 6858000"/>
              <a:gd name="csX6" fmla="*/ 7158974 w 12192000"/>
              <a:gd name="csY6" fmla="*/ 1463040 h 6858000"/>
              <a:gd name="csX7" fmla="*/ 0 w 12192000"/>
              <a:gd name="csY7" fmla="*/ 146304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858000"/>
                </a:lnTo>
                <a:lnTo>
                  <a:pt x="0" y="6858000"/>
                </a:lnTo>
                <a:lnTo>
                  <a:pt x="0" y="6050279"/>
                </a:lnTo>
                <a:lnTo>
                  <a:pt x="7158974" y="6050279"/>
                </a:lnTo>
                <a:lnTo>
                  <a:pt x="7158974" y="1463040"/>
                </a:lnTo>
                <a:lnTo>
                  <a:pt x="0" y="1463040"/>
                </a:lnTo>
                <a:close/>
              </a:path>
            </a:pathLst>
          </a:custGeom>
        </p:spPr>
        <p:txBody>
          <a:bodyPr wrap="square">
            <a:noAutofit/>
          </a:bodyPr>
          <a:lstStyle/>
          <a:p>
            <a:endParaRPr lang="en-PH" dirty="0"/>
          </a:p>
        </p:txBody>
      </p:sp>
    </p:spTree>
    <p:extLst>
      <p:ext uri="{BB962C8B-B14F-4D97-AF65-F5344CB8AC3E}">
        <p14:creationId xmlns:p14="http://schemas.microsoft.com/office/powerpoint/2010/main" val="2996977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III">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11F36EA-F938-45A8-A719-8C3521C0BD75}"/>
              </a:ext>
            </a:extLst>
          </p:cNvPr>
          <p:cNvSpPr/>
          <p:nvPr userDrawn="1"/>
        </p:nvSpPr>
        <p:spPr>
          <a:xfrm>
            <a:off x="0" y="3788728"/>
            <a:ext cx="12192000" cy="30692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14" name="Group 13">
            <a:extLst>
              <a:ext uri="{FF2B5EF4-FFF2-40B4-BE49-F238E27FC236}">
                <a16:creationId xmlns:a16="http://schemas.microsoft.com/office/drawing/2014/main" id="{9C9668CA-EB38-43CC-A5A3-12022C3149A6}"/>
              </a:ext>
            </a:extLst>
          </p:cNvPr>
          <p:cNvGrpSpPr/>
          <p:nvPr userDrawn="1"/>
        </p:nvGrpSpPr>
        <p:grpSpPr>
          <a:xfrm>
            <a:off x="4446598" y="51346"/>
            <a:ext cx="7745402" cy="6377824"/>
            <a:chOff x="4646595" y="-165101"/>
            <a:chExt cx="8207509" cy="6927707"/>
          </a:xfrm>
        </p:grpSpPr>
        <p:sp>
          <p:nvSpPr>
            <p:cNvPr id="15" name="Oval 6">
              <a:extLst>
                <a:ext uri="{FF2B5EF4-FFF2-40B4-BE49-F238E27FC236}">
                  <a16:creationId xmlns:a16="http://schemas.microsoft.com/office/drawing/2014/main" id="{588C88EE-16F8-42CC-9860-A4345A4CADF5}"/>
                </a:ext>
              </a:extLst>
            </p:cNvPr>
            <p:cNvSpPr/>
            <p:nvPr/>
          </p:nvSpPr>
          <p:spPr>
            <a:xfrm>
              <a:off x="7520797" y="-165101"/>
              <a:ext cx="5333307" cy="6858001"/>
            </a:xfrm>
            <a:custGeom>
              <a:avLst/>
              <a:gdLst>
                <a:gd name="connsiteX0" fmla="*/ 0 w 5852160"/>
                <a:gd name="connsiteY0" fmla="*/ 2042160 h 4084320"/>
                <a:gd name="connsiteX1" fmla="*/ 2926080 w 5852160"/>
                <a:gd name="connsiteY1" fmla="*/ 0 h 4084320"/>
                <a:gd name="connsiteX2" fmla="*/ 5852160 w 5852160"/>
                <a:gd name="connsiteY2" fmla="*/ 2042160 h 4084320"/>
                <a:gd name="connsiteX3" fmla="*/ 2926080 w 5852160"/>
                <a:gd name="connsiteY3" fmla="*/ 4084320 h 4084320"/>
                <a:gd name="connsiteX4" fmla="*/ 0 w 5852160"/>
                <a:gd name="connsiteY4" fmla="*/ 2042160 h 4084320"/>
                <a:gd name="connsiteX0" fmla="*/ 1254392 w 7106552"/>
                <a:gd name="connsiteY0" fmla="*/ 4480560 h 6522720"/>
                <a:gd name="connsiteX1" fmla="*/ 705752 w 7106552"/>
                <a:gd name="connsiteY1" fmla="*/ 0 h 6522720"/>
                <a:gd name="connsiteX2" fmla="*/ 7106552 w 7106552"/>
                <a:gd name="connsiteY2" fmla="*/ 4480560 h 6522720"/>
                <a:gd name="connsiteX3" fmla="*/ 4180472 w 7106552"/>
                <a:gd name="connsiteY3" fmla="*/ 6522720 h 6522720"/>
                <a:gd name="connsiteX4" fmla="*/ 1254392 w 7106552"/>
                <a:gd name="connsiteY4" fmla="*/ 4480560 h 6522720"/>
                <a:gd name="connsiteX0" fmla="*/ 1186668 w 7038828"/>
                <a:gd name="connsiteY0" fmla="*/ 4480560 h 8260080"/>
                <a:gd name="connsiteX1" fmla="*/ 638028 w 7038828"/>
                <a:gd name="connsiteY1" fmla="*/ 0 h 8260080"/>
                <a:gd name="connsiteX2" fmla="*/ 7038828 w 7038828"/>
                <a:gd name="connsiteY2" fmla="*/ 4480560 h 8260080"/>
                <a:gd name="connsiteX3" fmla="*/ 2009628 w 7038828"/>
                <a:gd name="connsiteY3" fmla="*/ 8260080 h 8260080"/>
                <a:gd name="connsiteX4" fmla="*/ 1186668 w 7038828"/>
                <a:gd name="connsiteY4" fmla="*/ 4480560 h 8260080"/>
                <a:gd name="connsiteX0" fmla="*/ 285750 w 7143750"/>
                <a:gd name="connsiteY0" fmla="*/ 4556795 h 8260166"/>
                <a:gd name="connsiteX1" fmla="*/ 742950 w 7143750"/>
                <a:gd name="connsiteY1" fmla="*/ 35 h 8260166"/>
                <a:gd name="connsiteX2" fmla="*/ 7143750 w 7143750"/>
                <a:gd name="connsiteY2" fmla="*/ 4480595 h 8260166"/>
                <a:gd name="connsiteX3" fmla="*/ 2114550 w 7143750"/>
                <a:gd name="connsiteY3" fmla="*/ 8260115 h 8260166"/>
                <a:gd name="connsiteX4" fmla="*/ 285750 w 7143750"/>
                <a:gd name="connsiteY4" fmla="*/ 4556795 h 8260166"/>
                <a:gd name="connsiteX0" fmla="*/ 4706202 w 6413082"/>
                <a:gd name="connsiteY0" fmla="*/ 4556795 h 8260166"/>
                <a:gd name="connsiteX1" fmla="*/ 12282 w 6413082"/>
                <a:gd name="connsiteY1" fmla="*/ 35 h 8260166"/>
                <a:gd name="connsiteX2" fmla="*/ 6413082 w 6413082"/>
                <a:gd name="connsiteY2" fmla="*/ 4480595 h 8260166"/>
                <a:gd name="connsiteX3" fmla="*/ 1383882 w 6413082"/>
                <a:gd name="connsiteY3" fmla="*/ 8260115 h 8260166"/>
                <a:gd name="connsiteX4" fmla="*/ 4706202 w 6413082"/>
                <a:gd name="connsiteY4" fmla="*/ 4556795 h 8260166"/>
                <a:gd name="connsiteX0" fmla="*/ 4183458 w 6423738"/>
                <a:gd name="connsiteY0" fmla="*/ 4556795 h 8260166"/>
                <a:gd name="connsiteX1" fmla="*/ 22938 w 6423738"/>
                <a:gd name="connsiteY1" fmla="*/ 35 h 8260166"/>
                <a:gd name="connsiteX2" fmla="*/ 6423738 w 6423738"/>
                <a:gd name="connsiteY2" fmla="*/ 4480595 h 8260166"/>
                <a:gd name="connsiteX3" fmla="*/ 1394538 w 6423738"/>
                <a:gd name="connsiteY3" fmla="*/ 8260115 h 8260166"/>
                <a:gd name="connsiteX4" fmla="*/ 4183458 w 6423738"/>
                <a:gd name="connsiteY4" fmla="*/ 4556795 h 8260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3738" h="8260166">
                  <a:moveTo>
                    <a:pt x="4183458" y="4556795"/>
                  </a:moveTo>
                  <a:cubicBezTo>
                    <a:pt x="3954858" y="3180115"/>
                    <a:pt x="-350442" y="12735"/>
                    <a:pt x="22938" y="35"/>
                  </a:cubicBezTo>
                  <a:cubicBezTo>
                    <a:pt x="396318" y="-12665"/>
                    <a:pt x="6423738" y="3352741"/>
                    <a:pt x="6423738" y="4480595"/>
                  </a:cubicBezTo>
                  <a:cubicBezTo>
                    <a:pt x="6423738" y="5608449"/>
                    <a:pt x="1767918" y="8247415"/>
                    <a:pt x="1394538" y="8260115"/>
                  </a:cubicBezTo>
                  <a:cubicBezTo>
                    <a:pt x="1021158" y="8272815"/>
                    <a:pt x="4412058" y="5933475"/>
                    <a:pt x="4183458" y="4556795"/>
                  </a:cubicBezTo>
                  <a:close/>
                </a:path>
              </a:pathLst>
            </a:custGeom>
            <a:solidFill>
              <a:schemeClr val="tx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6" name="Oval 6">
              <a:extLst>
                <a:ext uri="{FF2B5EF4-FFF2-40B4-BE49-F238E27FC236}">
                  <a16:creationId xmlns:a16="http://schemas.microsoft.com/office/drawing/2014/main" id="{15069DA8-5948-4976-9BA7-AA8E30016248}"/>
                </a:ext>
              </a:extLst>
            </p:cNvPr>
            <p:cNvSpPr/>
            <p:nvPr/>
          </p:nvSpPr>
          <p:spPr>
            <a:xfrm>
              <a:off x="4646595" y="-95395"/>
              <a:ext cx="5333307" cy="6858001"/>
            </a:xfrm>
            <a:custGeom>
              <a:avLst/>
              <a:gdLst>
                <a:gd name="connsiteX0" fmla="*/ 0 w 5852160"/>
                <a:gd name="connsiteY0" fmla="*/ 2042160 h 4084320"/>
                <a:gd name="connsiteX1" fmla="*/ 2926080 w 5852160"/>
                <a:gd name="connsiteY1" fmla="*/ 0 h 4084320"/>
                <a:gd name="connsiteX2" fmla="*/ 5852160 w 5852160"/>
                <a:gd name="connsiteY2" fmla="*/ 2042160 h 4084320"/>
                <a:gd name="connsiteX3" fmla="*/ 2926080 w 5852160"/>
                <a:gd name="connsiteY3" fmla="*/ 4084320 h 4084320"/>
                <a:gd name="connsiteX4" fmla="*/ 0 w 5852160"/>
                <a:gd name="connsiteY4" fmla="*/ 2042160 h 4084320"/>
                <a:gd name="connsiteX0" fmla="*/ 1254392 w 7106552"/>
                <a:gd name="connsiteY0" fmla="*/ 4480560 h 6522720"/>
                <a:gd name="connsiteX1" fmla="*/ 705752 w 7106552"/>
                <a:gd name="connsiteY1" fmla="*/ 0 h 6522720"/>
                <a:gd name="connsiteX2" fmla="*/ 7106552 w 7106552"/>
                <a:gd name="connsiteY2" fmla="*/ 4480560 h 6522720"/>
                <a:gd name="connsiteX3" fmla="*/ 4180472 w 7106552"/>
                <a:gd name="connsiteY3" fmla="*/ 6522720 h 6522720"/>
                <a:gd name="connsiteX4" fmla="*/ 1254392 w 7106552"/>
                <a:gd name="connsiteY4" fmla="*/ 4480560 h 6522720"/>
                <a:gd name="connsiteX0" fmla="*/ 1186668 w 7038828"/>
                <a:gd name="connsiteY0" fmla="*/ 4480560 h 8260080"/>
                <a:gd name="connsiteX1" fmla="*/ 638028 w 7038828"/>
                <a:gd name="connsiteY1" fmla="*/ 0 h 8260080"/>
                <a:gd name="connsiteX2" fmla="*/ 7038828 w 7038828"/>
                <a:gd name="connsiteY2" fmla="*/ 4480560 h 8260080"/>
                <a:gd name="connsiteX3" fmla="*/ 2009628 w 7038828"/>
                <a:gd name="connsiteY3" fmla="*/ 8260080 h 8260080"/>
                <a:gd name="connsiteX4" fmla="*/ 1186668 w 7038828"/>
                <a:gd name="connsiteY4" fmla="*/ 4480560 h 8260080"/>
                <a:gd name="connsiteX0" fmla="*/ 285750 w 7143750"/>
                <a:gd name="connsiteY0" fmla="*/ 4556795 h 8260166"/>
                <a:gd name="connsiteX1" fmla="*/ 742950 w 7143750"/>
                <a:gd name="connsiteY1" fmla="*/ 35 h 8260166"/>
                <a:gd name="connsiteX2" fmla="*/ 7143750 w 7143750"/>
                <a:gd name="connsiteY2" fmla="*/ 4480595 h 8260166"/>
                <a:gd name="connsiteX3" fmla="*/ 2114550 w 7143750"/>
                <a:gd name="connsiteY3" fmla="*/ 8260115 h 8260166"/>
                <a:gd name="connsiteX4" fmla="*/ 285750 w 7143750"/>
                <a:gd name="connsiteY4" fmla="*/ 4556795 h 8260166"/>
                <a:gd name="connsiteX0" fmla="*/ 4706202 w 6413082"/>
                <a:gd name="connsiteY0" fmla="*/ 4556795 h 8260166"/>
                <a:gd name="connsiteX1" fmla="*/ 12282 w 6413082"/>
                <a:gd name="connsiteY1" fmla="*/ 35 h 8260166"/>
                <a:gd name="connsiteX2" fmla="*/ 6413082 w 6413082"/>
                <a:gd name="connsiteY2" fmla="*/ 4480595 h 8260166"/>
                <a:gd name="connsiteX3" fmla="*/ 1383882 w 6413082"/>
                <a:gd name="connsiteY3" fmla="*/ 8260115 h 8260166"/>
                <a:gd name="connsiteX4" fmla="*/ 4706202 w 6413082"/>
                <a:gd name="connsiteY4" fmla="*/ 4556795 h 8260166"/>
                <a:gd name="connsiteX0" fmla="*/ 4183458 w 6423738"/>
                <a:gd name="connsiteY0" fmla="*/ 4556795 h 8260166"/>
                <a:gd name="connsiteX1" fmla="*/ 22938 w 6423738"/>
                <a:gd name="connsiteY1" fmla="*/ 35 h 8260166"/>
                <a:gd name="connsiteX2" fmla="*/ 6423738 w 6423738"/>
                <a:gd name="connsiteY2" fmla="*/ 4480595 h 8260166"/>
                <a:gd name="connsiteX3" fmla="*/ 1394538 w 6423738"/>
                <a:gd name="connsiteY3" fmla="*/ 8260115 h 8260166"/>
                <a:gd name="connsiteX4" fmla="*/ 4183458 w 6423738"/>
                <a:gd name="connsiteY4" fmla="*/ 4556795 h 8260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3738" h="8260166">
                  <a:moveTo>
                    <a:pt x="4183458" y="4556795"/>
                  </a:moveTo>
                  <a:cubicBezTo>
                    <a:pt x="3954858" y="3180115"/>
                    <a:pt x="-350442" y="12735"/>
                    <a:pt x="22938" y="35"/>
                  </a:cubicBezTo>
                  <a:cubicBezTo>
                    <a:pt x="396318" y="-12665"/>
                    <a:pt x="6423738" y="3352741"/>
                    <a:pt x="6423738" y="4480595"/>
                  </a:cubicBezTo>
                  <a:cubicBezTo>
                    <a:pt x="6423738" y="5608449"/>
                    <a:pt x="1767918" y="8247415"/>
                    <a:pt x="1394538" y="8260115"/>
                  </a:cubicBezTo>
                  <a:cubicBezTo>
                    <a:pt x="1021158" y="8272815"/>
                    <a:pt x="4412058" y="5933475"/>
                    <a:pt x="4183458" y="4556795"/>
                  </a:cubicBezTo>
                  <a:close/>
                </a:path>
              </a:pathLst>
            </a:custGeom>
            <a:solidFill>
              <a:schemeClr val="tx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sp>
        <p:nvSpPr>
          <p:cNvPr id="2" name="Title 1">
            <a:extLst>
              <a:ext uri="{FF2B5EF4-FFF2-40B4-BE49-F238E27FC236}">
                <a16:creationId xmlns:a16="http://schemas.microsoft.com/office/drawing/2014/main" id="{0BE7BCAF-725B-4FBB-8F26-0DC42F04EB64}"/>
              </a:ext>
            </a:extLst>
          </p:cNvPr>
          <p:cNvSpPr>
            <a:spLocks noGrp="1"/>
          </p:cNvSpPr>
          <p:nvPr userDrawn="1">
            <p:ph type="ctrTitle"/>
          </p:nvPr>
        </p:nvSpPr>
        <p:spPr>
          <a:xfrm>
            <a:off x="288821" y="4013957"/>
            <a:ext cx="11602063" cy="1065697"/>
          </a:xfrm>
        </p:spPr>
        <p:txBody>
          <a:bodyPr anchor="b">
            <a:normAutofit/>
          </a:bodyPr>
          <a:lstStyle>
            <a:lvl1pPr algn="l">
              <a:defRPr sz="4400">
                <a:solidFill>
                  <a:schemeClr val="bg1"/>
                </a:solidFill>
              </a:defRPr>
            </a:lvl1pPr>
          </a:lstStyle>
          <a:p>
            <a:r>
              <a:rPr lang="en-US" dirty="0"/>
              <a:t>Click to edit Master title style</a:t>
            </a:r>
            <a:endParaRPr lang="en-PH" dirty="0"/>
          </a:p>
        </p:txBody>
      </p:sp>
      <p:sp>
        <p:nvSpPr>
          <p:cNvPr id="3" name="Subtitle 2">
            <a:extLst>
              <a:ext uri="{FF2B5EF4-FFF2-40B4-BE49-F238E27FC236}">
                <a16:creationId xmlns:a16="http://schemas.microsoft.com/office/drawing/2014/main" id="{028DA843-9F6A-4D43-9BB4-73C0D8C538B4}"/>
              </a:ext>
            </a:extLst>
          </p:cNvPr>
          <p:cNvSpPr>
            <a:spLocks noGrp="1"/>
          </p:cNvSpPr>
          <p:nvPr userDrawn="1">
            <p:ph type="subTitle" idx="1"/>
          </p:nvPr>
        </p:nvSpPr>
        <p:spPr>
          <a:xfrm>
            <a:off x="288821" y="5442762"/>
            <a:ext cx="11602063" cy="522819"/>
          </a:xfrm>
        </p:spPr>
        <p:txBody>
          <a:bodyPr lIns="0" tIns="0" rIns="0" bIns="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PH" dirty="0"/>
          </a:p>
        </p:txBody>
      </p:sp>
      <p:sp>
        <p:nvSpPr>
          <p:cNvPr id="24" name="Text Placeholder 23">
            <a:extLst>
              <a:ext uri="{FF2B5EF4-FFF2-40B4-BE49-F238E27FC236}">
                <a16:creationId xmlns:a16="http://schemas.microsoft.com/office/drawing/2014/main" id="{1DBB808F-FFA9-468B-A9DE-AC1E676DE417}"/>
              </a:ext>
            </a:extLst>
          </p:cNvPr>
          <p:cNvSpPr>
            <a:spLocks noGrp="1"/>
          </p:cNvSpPr>
          <p:nvPr userDrawn="1">
            <p:ph type="body" sz="quarter" idx="10" hasCustomPrompt="1"/>
          </p:nvPr>
        </p:nvSpPr>
        <p:spPr>
          <a:xfrm>
            <a:off x="288821" y="6106776"/>
            <a:ext cx="2847918" cy="322394"/>
          </a:xfrm>
          <a:solidFill>
            <a:schemeClr val="accent1">
              <a:lumMod val="20000"/>
              <a:lumOff val="80000"/>
            </a:schemeClr>
          </a:solidFill>
        </p:spPr>
        <p:txBody>
          <a:bodyPr lIns="0" tIns="0" rIns="0" bIns="0" anchor="ctr">
            <a:normAutofit/>
          </a:bodyPr>
          <a:lstStyle>
            <a:lvl1pPr marL="0" indent="0" algn="ctr">
              <a:buNone/>
              <a:defRPr sz="1800" b="1"/>
            </a:lvl1pPr>
          </a:lstStyle>
          <a:p>
            <a:pPr lvl="0"/>
            <a:r>
              <a:rPr lang="en-US" dirty="0"/>
              <a:t>Presenter’s Name</a:t>
            </a:r>
          </a:p>
        </p:txBody>
      </p:sp>
      <p:sp>
        <p:nvSpPr>
          <p:cNvPr id="9" name="Picture Placeholder 8">
            <a:extLst>
              <a:ext uri="{FF2B5EF4-FFF2-40B4-BE49-F238E27FC236}">
                <a16:creationId xmlns:a16="http://schemas.microsoft.com/office/drawing/2014/main" id="{20FDAA48-7A01-96FD-E719-0DFAC06DB14F}"/>
              </a:ext>
            </a:extLst>
          </p:cNvPr>
          <p:cNvSpPr>
            <a:spLocks noGrp="1"/>
          </p:cNvSpPr>
          <p:nvPr>
            <p:ph type="pic" sz="quarter" idx="12"/>
          </p:nvPr>
        </p:nvSpPr>
        <p:spPr>
          <a:xfrm>
            <a:off x="0" y="0"/>
            <a:ext cx="12192000" cy="3788728"/>
          </a:xfrm>
        </p:spPr>
        <p:txBody>
          <a:bodyPr/>
          <a:lstStyle/>
          <a:p>
            <a:endParaRPr lang="en-PH" dirty="0"/>
          </a:p>
        </p:txBody>
      </p:sp>
      <p:sp>
        <p:nvSpPr>
          <p:cNvPr id="21" name="Rectangle 20">
            <a:extLst>
              <a:ext uri="{FF2B5EF4-FFF2-40B4-BE49-F238E27FC236}">
                <a16:creationId xmlns:a16="http://schemas.microsoft.com/office/drawing/2014/main" id="{E3B802B1-FBF1-21E0-D06D-BD8FE81C4CDE}"/>
              </a:ext>
            </a:extLst>
          </p:cNvPr>
          <p:cNvSpPr/>
          <p:nvPr userDrawn="1"/>
        </p:nvSpPr>
        <p:spPr>
          <a:xfrm>
            <a:off x="288821" y="5209830"/>
            <a:ext cx="2256259" cy="115797"/>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Tree>
    <p:extLst>
      <p:ext uri="{BB962C8B-B14F-4D97-AF65-F5344CB8AC3E}">
        <p14:creationId xmlns:p14="http://schemas.microsoft.com/office/powerpoint/2010/main" val="1529544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Slide I">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A152A1B-6FC0-02FC-FE23-8C9F370E787E}"/>
              </a:ext>
            </a:extLst>
          </p:cNvPr>
          <p:cNvSpPr/>
          <p:nvPr userDrawn="1"/>
        </p:nvSpPr>
        <p:spPr>
          <a:xfrm>
            <a:off x="272701" y="-52438"/>
            <a:ext cx="11919299" cy="6175233"/>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16" name="Group 15">
            <a:extLst>
              <a:ext uri="{FF2B5EF4-FFF2-40B4-BE49-F238E27FC236}">
                <a16:creationId xmlns:a16="http://schemas.microsoft.com/office/drawing/2014/main" id="{868A09AC-06B3-0232-F5CC-FF1DF084D4CE}"/>
              </a:ext>
            </a:extLst>
          </p:cNvPr>
          <p:cNvGrpSpPr/>
          <p:nvPr userDrawn="1"/>
        </p:nvGrpSpPr>
        <p:grpSpPr>
          <a:xfrm>
            <a:off x="1" y="-52438"/>
            <a:ext cx="865115" cy="6175233"/>
            <a:chOff x="1" y="-52438"/>
            <a:chExt cx="1568103" cy="6175233"/>
          </a:xfrm>
        </p:grpSpPr>
        <p:sp>
          <p:nvSpPr>
            <p:cNvPr id="9" name="Rectangle 8">
              <a:extLst>
                <a:ext uri="{FF2B5EF4-FFF2-40B4-BE49-F238E27FC236}">
                  <a16:creationId xmlns:a16="http://schemas.microsoft.com/office/drawing/2014/main" id="{1C5FBA9A-6E4A-A7D1-CB97-BBB39B9AD8D5}"/>
                </a:ext>
              </a:extLst>
            </p:cNvPr>
            <p:cNvSpPr/>
            <p:nvPr userDrawn="1"/>
          </p:nvSpPr>
          <p:spPr>
            <a:xfrm>
              <a:off x="125462" y="-52438"/>
              <a:ext cx="1442642" cy="617523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 name="Rectangle 6">
              <a:extLst>
                <a:ext uri="{FF2B5EF4-FFF2-40B4-BE49-F238E27FC236}">
                  <a16:creationId xmlns:a16="http://schemas.microsoft.com/office/drawing/2014/main" id="{3247421D-9161-EF54-6B0F-C6AE3B93B8E2}"/>
                </a:ext>
              </a:extLst>
            </p:cNvPr>
            <p:cNvSpPr/>
            <p:nvPr userDrawn="1"/>
          </p:nvSpPr>
          <p:spPr>
            <a:xfrm>
              <a:off x="1" y="-52438"/>
              <a:ext cx="1295402" cy="6175233"/>
            </a:xfrm>
            <a:prstGeom prst="rect">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sp>
        <p:nvSpPr>
          <p:cNvPr id="2" name="Title 1">
            <a:extLst>
              <a:ext uri="{FF2B5EF4-FFF2-40B4-BE49-F238E27FC236}">
                <a16:creationId xmlns:a16="http://schemas.microsoft.com/office/drawing/2014/main" id="{69A059A6-8BD7-0037-8708-1E32678ADEA9}"/>
              </a:ext>
            </a:extLst>
          </p:cNvPr>
          <p:cNvSpPr>
            <a:spLocks noGrp="1"/>
          </p:cNvSpPr>
          <p:nvPr userDrawn="1">
            <p:ph type="title"/>
          </p:nvPr>
        </p:nvSpPr>
        <p:spPr>
          <a:xfrm>
            <a:off x="1447800" y="1021081"/>
            <a:ext cx="9204961" cy="2555114"/>
          </a:xfrm>
        </p:spPr>
        <p:txBody>
          <a:bodyPr/>
          <a:lstStyle>
            <a:lvl1pPr>
              <a:defRPr sz="6000">
                <a:solidFill>
                  <a:schemeClr val="bg1"/>
                </a:solidFill>
              </a:defRPr>
            </a:lvl1pPr>
          </a:lstStyle>
          <a:p>
            <a:r>
              <a:rPr lang="en-US" dirty="0"/>
              <a:t>Click to edit Master title style</a:t>
            </a:r>
            <a:endParaRPr lang="en-PH" dirty="0"/>
          </a:p>
        </p:txBody>
      </p:sp>
      <p:sp>
        <p:nvSpPr>
          <p:cNvPr id="3" name="Footer Placeholder 2">
            <a:extLst>
              <a:ext uri="{FF2B5EF4-FFF2-40B4-BE49-F238E27FC236}">
                <a16:creationId xmlns:a16="http://schemas.microsoft.com/office/drawing/2014/main" id="{AF06F900-244E-6E52-F8CA-5D5E233CD958}"/>
              </a:ext>
            </a:extLst>
          </p:cNvPr>
          <p:cNvSpPr>
            <a:spLocks noGrp="1"/>
          </p:cNvSpPr>
          <p:nvPr userDrawn="1">
            <p:ph type="ftr" sz="quarter" idx="10"/>
          </p:nvPr>
        </p:nvSpPr>
        <p:spPr/>
        <p:txBody>
          <a:bodyPr/>
          <a:lstStyle/>
          <a:p>
            <a:endParaRPr lang="en-PH" dirty="0"/>
          </a:p>
        </p:txBody>
      </p:sp>
      <p:sp>
        <p:nvSpPr>
          <p:cNvPr id="4" name="Slide Number Placeholder 3">
            <a:extLst>
              <a:ext uri="{FF2B5EF4-FFF2-40B4-BE49-F238E27FC236}">
                <a16:creationId xmlns:a16="http://schemas.microsoft.com/office/drawing/2014/main" id="{0CF2E4CF-E7F2-B565-1A2A-549AD0CC083B}"/>
              </a:ext>
            </a:extLst>
          </p:cNvPr>
          <p:cNvSpPr>
            <a:spLocks noGrp="1"/>
          </p:cNvSpPr>
          <p:nvPr userDrawn="1">
            <p:ph type="sldNum" sz="quarter" idx="11"/>
          </p:nvPr>
        </p:nvSpPr>
        <p:spPr/>
        <p:txBody>
          <a:bodyPr/>
          <a:lstStyle/>
          <a:p>
            <a:fld id="{0643C082-6B26-4A67-AAC0-3138D6D4DA1D}" type="slidenum">
              <a:rPr lang="en-PH" smtClean="0"/>
              <a:pPr/>
              <a:t>‹#›</a:t>
            </a:fld>
            <a:endParaRPr lang="en-PH" dirty="0"/>
          </a:p>
        </p:txBody>
      </p:sp>
      <p:cxnSp>
        <p:nvCxnSpPr>
          <p:cNvPr id="5" name="Straight Connector 4">
            <a:extLst>
              <a:ext uri="{FF2B5EF4-FFF2-40B4-BE49-F238E27FC236}">
                <a16:creationId xmlns:a16="http://schemas.microsoft.com/office/drawing/2014/main" id="{4FBAAB2B-A375-23F9-ADE7-12A40267FF97}"/>
              </a:ext>
            </a:extLst>
          </p:cNvPr>
          <p:cNvCxnSpPr/>
          <p:nvPr userDrawn="1"/>
        </p:nvCxnSpPr>
        <p:spPr>
          <a:xfrm>
            <a:off x="0" y="6333490"/>
            <a:ext cx="12192000"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0D97801-9D63-D546-C4B5-DB382B710F06}"/>
              </a:ext>
            </a:extLst>
          </p:cNvPr>
          <p:cNvCxnSpPr>
            <a:cxnSpLocks/>
          </p:cNvCxnSpPr>
          <p:nvPr userDrawn="1"/>
        </p:nvCxnSpPr>
        <p:spPr>
          <a:xfrm flipV="1">
            <a:off x="865116" y="6385929"/>
            <a:ext cx="0" cy="313815"/>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64F4508D-C1E8-6D5F-C9F8-833563596978}"/>
              </a:ext>
            </a:extLst>
          </p:cNvPr>
          <p:cNvSpPr/>
          <p:nvPr userDrawn="1"/>
        </p:nvSpPr>
        <p:spPr>
          <a:xfrm>
            <a:off x="1447800" y="3786889"/>
            <a:ext cx="2179320" cy="1676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9" name="Subtitle 2">
            <a:extLst>
              <a:ext uri="{FF2B5EF4-FFF2-40B4-BE49-F238E27FC236}">
                <a16:creationId xmlns:a16="http://schemas.microsoft.com/office/drawing/2014/main" id="{F7A32A84-546F-E879-22EA-F8DBA0528F1C}"/>
              </a:ext>
            </a:extLst>
          </p:cNvPr>
          <p:cNvSpPr>
            <a:spLocks noGrp="1"/>
          </p:cNvSpPr>
          <p:nvPr>
            <p:ph type="subTitle" idx="1"/>
          </p:nvPr>
        </p:nvSpPr>
        <p:spPr>
          <a:xfrm>
            <a:off x="1447800" y="4165224"/>
            <a:ext cx="9204960" cy="788221"/>
          </a:xfrm>
        </p:spPr>
        <p:txBody>
          <a:bodyP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PH" dirty="0"/>
          </a:p>
        </p:txBody>
      </p:sp>
    </p:spTree>
    <p:extLst>
      <p:ext uri="{BB962C8B-B14F-4D97-AF65-F5344CB8AC3E}">
        <p14:creationId xmlns:p14="http://schemas.microsoft.com/office/powerpoint/2010/main" val="2019632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Slide II">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E3E48F8-EED5-C8C0-3FD3-2037CDA13935}"/>
              </a:ext>
            </a:extLst>
          </p:cNvPr>
          <p:cNvSpPr/>
          <p:nvPr userDrawn="1"/>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12" name="Group 11">
            <a:extLst>
              <a:ext uri="{FF2B5EF4-FFF2-40B4-BE49-F238E27FC236}">
                <a16:creationId xmlns:a16="http://schemas.microsoft.com/office/drawing/2014/main" id="{7809D389-8CC3-E7D8-8455-C1B36B4EDF78}"/>
              </a:ext>
            </a:extLst>
          </p:cNvPr>
          <p:cNvGrpSpPr/>
          <p:nvPr userDrawn="1"/>
        </p:nvGrpSpPr>
        <p:grpSpPr>
          <a:xfrm>
            <a:off x="0" y="3017520"/>
            <a:ext cx="2951398" cy="2146502"/>
            <a:chOff x="0" y="-52438"/>
            <a:chExt cx="2951398" cy="6910438"/>
          </a:xfrm>
        </p:grpSpPr>
        <p:sp>
          <p:nvSpPr>
            <p:cNvPr id="9" name="Rectangle 8">
              <a:extLst>
                <a:ext uri="{FF2B5EF4-FFF2-40B4-BE49-F238E27FC236}">
                  <a16:creationId xmlns:a16="http://schemas.microsoft.com/office/drawing/2014/main" id="{1C5FBA9A-6E4A-A7D1-CB97-BBB39B9AD8D5}"/>
                </a:ext>
              </a:extLst>
            </p:cNvPr>
            <p:cNvSpPr/>
            <p:nvPr userDrawn="1"/>
          </p:nvSpPr>
          <p:spPr>
            <a:xfrm>
              <a:off x="125462" y="-52438"/>
              <a:ext cx="2825936" cy="691043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 name="Rectangle 6">
              <a:extLst>
                <a:ext uri="{FF2B5EF4-FFF2-40B4-BE49-F238E27FC236}">
                  <a16:creationId xmlns:a16="http://schemas.microsoft.com/office/drawing/2014/main" id="{3247421D-9161-EF54-6B0F-C6AE3B93B8E2}"/>
                </a:ext>
              </a:extLst>
            </p:cNvPr>
            <p:cNvSpPr/>
            <p:nvPr userDrawn="1"/>
          </p:nvSpPr>
          <p:spPr>
            <a:xfrm>
              <a:off x="0" y="-52438"/>
              <a:ext cx="2678697" cy="6910438"/>
            </a:xfrm>
            <a:prstGeom prst="rect">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sp>
        <p:nvSpPr>
          <p:cNvPr id="2" name="Title 1">
            <a:extLst>
              <a:ext uri="{FF2B5EF4-FFF2-40B4-BE49-F238E27FC236}">
                <a16:creationId xmlns:a16="http://schemas.microsoft.com/office/drawing/2014/main" id="{69A059A6-8BD7-0037-8708-1E32678ADEA9}"/>
              </a:ext>
            </a:extLst>
          </p:cNvPr>
          <p:cNvSpPr>
            <a:spLocks noGrp="1"/>
          </p:cNvSpPr>
          <p:nvPr userDrawn="1">
            <p:ph type="title"/>
          </p:nvPr>
        </p:nvSpPr>
        <p:spPr>
          <a:xfrm>
            <a:off x="3297441" y="3106622"/>
            <a:ext cx="8452599" cy="2070302"/>
          </a:xfrm>
        </p:spPr>
        <p:txBody>
          <a:bodyPr anchor="ctr">
            <a:normAutofit/>
          </a:bodyPr>
          <a:lstStyle>
            <a:lvl1pPr>
              <a:defRPr sz="5400">
                <a:solidFill>
                  <a:schemeClr val="bg1"/>
                </a:solidFill>
              </a:defRPr>
            </a:lvl1pPr>
          </a:lstStyle>
          <a:p>
            <a:r>
              <a:rPr lang="en-US" dirty="0"/>
              <a:t>Click to edit Master title style</a:t>
            </a:r>
            <a:endParaRPr lang="en-PH" dirty="0"/>
          </a:p>
        </p:txBody>
      </p:sp>
      <p:sp>
        <p:nvSpPr>
          <p:cNvPr id="11" name="Text Placeholder 10">
            <a:extLst>
              <a:ext uri="{FF2B5EF4-FFF2-40B4-BE49-F238E27FC236}">
                <a16:creationId xmlns:a16="http://schemas.microsoft.com/office/drawing/2014/main" id="{FAECD76E-46C2-FBF2-FEB4-242A0AC03C9A}"/>
              </a:ext>
            </a:extLst>
          </p:cNvPr>
          <p:cNvSpPr>
            <a:spLocks noGrp="1"/>
          </p:cNvSpPr>
          <p:nvPr>
            <p:ph type="body" sz="quarter" idx="12" hasCustomPrompt="1"/>
          </p:nvPr>
        </p:nvSpPr>
        <p:spPr>
          <a:xfrm>
            <a:off x="325888" y="3322987"/>
            <a:ext cx="2142992" cy="1570222"/>
          </a:xfrm>
        </p:spPr>
        <p:txBody>
          <a:bodyPr lIns="0" tIns="0" rIns="0" bIns="0" anchor="ctr">
            <a:noAutofit/>
          </a:bodyPr>
          <a:lstStyle>
            <a:lvl1pPr algn="ctr">
              <a:buNone/>
              <a:defRPr sz="9600" b="1">
                <a:solidFill>
                  <a:schemeClr val="bg1"/>
                </a:solidFill>
              </a:defRPr>
            </a:lvl1pPr>
          </a:lstStyle>
          <a:p>
            <a:pPr lvl="0"/>
            <a:r>
              <a:rPr lang="en-US" dirty="0"/>
              <a:t>XX</a:t>
            </a:r>
            <a:endParaRPr lang="en-PH" dirty="0"/>
          </a:p>
        </p:txBody>
      </p:sp>
    </p:spTree>
    <p:extLst>
      <p:ext uri="{BB962C8B-B14F-4D97-AF65-F5344CB8AC3E}">
        <p14:creationId xmlns:p14="http://schemas.microsoft.com/office/powerpoint/2010/main" val="28443836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Slide III">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11F36EA-F938-45A8-A719-8C3521C0BD75}"/>
              </a:ext>
            </a:extLst>
          </p:cNvPr>
          <p:cNvSpPr/>
          <p:nvPr userDrawn="1"/>
        </p:nvSpPr>
        <p:spPr>
          <a:xfrm>
            <a:off x="0" y="3429000"/>
            <a:ext cx="12192000"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8" name="Oval 6">
            <a:extLst>
              <a:ext uri="{FF2B5EF4-FFF2-40B4-BE49-F238E27FC236}">
                <a16:creationId xmlns:a16="http://schemas.microsoft.com/office/drawing/2014/main" id="{D7DE2820-1DC1-4D79-B629-27D315B0C5C7}"/>
              </a:ext>
            </a:extLst>
          </p:cNvPr>
          <p:cNvSpPr/>
          <p:nvPr/>
        </p:nvSpPr>
        <p:spPr>
          <a:xfrm>
            <a:off x="4343156" y="51346"/>
            <a:ext cx="8059066" cy="6715738"/>
          </a:xfrm>
          <a:custGeom>
            <a:avLst/>
            <a:gdLst>
              <a:gd name="connsiteX0" fmla="*/ 0 w 5852160"/>
              <a:gd name="connsiteY0" fmla="*/ 2042160 h 4084320"/>
              <a:gd name="connsiteX1" fmla="*/ 2926080 w 5852160"/>
              <a:gd name="connsiteY1" fmla="*/ 0 h 4084320"/>
              <a:gd name="connsiteX2" fmla="*/ 5852160 w 5852160"/>
              <a:gd name="connsiteY2" fmla="*/ 2042160 h 4084320"/>
              <a:gd name="connsiteX3" fmla="*/ 2926080 w 5852160"/>
              <a:gd name="connsiteY3" fmla="*/ 4084320 h 4084320"/>
              <a:gd name="connsiteX4" fmla="*/ 0 w 5852160"/>
              <a:gd name="connsiteY4" fmla="*/ 2042160 h 4084320"/>
              <a:gd name="connsiteX0" fmla="*/ 1254392 w 7106552"/>
              <a:gd name="connsiteY0" fmla="*/ 4480560 h 6522720"/>
              <a:gd name="connsiteX1" fmla="*/ 705752 w 7106552"/>
              <a:gd name="connsiteY1" fmla="*/ 0 h 6522720"/>
              <a:gd name="connsiteX2" fmla="*/ 7106552 w 7106552"/>
              <a:gd name="connsiteY2" fmla="*/ 4480560 h 6522720"/>
              <a:gd name="connsiteX3" fmla="*/ 4180472 w 7106552"/>
              <a:gd name="connsiteY3" fmla="*/ 6522720 h 6522720"/>
              <a:gd name="connsiteX4" fmla="*/ 1254392 w 7106552"/>
              <a:gd name="connsiteY4" fmla="*/ 4480560 h 6522720"/>
              <a:gd name="connsiteX0" fmla="*/ 1186668 w 7038828"/>
              <a:gd name="connsiteY0" fmla="*/ 4480560 h 8260080"/>
              <a:gd name="connsiteX1" fmla="*/ 638028 w 7038828"/>
              <a:gd name="connsiteY1" fmla="*/ 0 h 8260080"/>
              <a:gd name="connsiteX2" fmla="*/ 7038828 w 7038828"/>
              <a:gd name="connsiteY2" fmla="*/ 4480560 h 8260080"/>
              <a:gd name="connsiteX3" fmla="*/ 2009628 w 7038828"/>
              <a:gd name="connsiteY3" fmla="*/ 8260080 h 8260080"/>
              <a:gd name="connsiteX4" fmla="*/ 1186668 w 7038828"/>
              <a:gd name="connsiteY4" fmla="*/ 4480560 h 8260080"/>
              <a:gd name="connsiteX0" fmla="*/ 285750 w 7143750"/>
              <a:gd name="connsiteY0" fmla="*/ 4556795 h 8260166"/>
              <a:gd name="connsiteX1" fmla="*/ 742950 w 7143750"/>
              <a:gd name="connsiteY1" fmla="*/ 35 h 8260166"/>
              <a:gd name="connsiteX2" fmla="*/ 7143750 w 7143750"/>
              <a:gd name="connsiteY2" fmla="*/ 4480595 h 8260166"/>
              <a:gd name="connsiteX3" fmla="*/ 2114550 w 7143750"/>
              <a:gd name="connsiteY3" fmla="*/ 8260115 h 8260166"/>
              <a:gd name="connsiteX4" fmla="*/ 285750 w 7143750"/>
              <a:gd name="connsiteY4" fmla="*/ 4556795 h 8260166"/>
              <a:gd name="connsiteX0" fmla="*/ 4706202 w 6413082"/>
              <a:gd name="connsiteY0" fmla="*/ 4556795 h 8260166"/>
              <a:gd name="connsiteX1" fmla="*/ 12282 w 6413082"/>
              <a:gd name="connsiteY1" fmla="*/ 35 h 8260166"/>
              <a:gd name="connsiteX2" fmla="*/ 6413082 w 6413082"/>
              <a:gd name="connsiteY2" fmla="*/ 4480595 h 8260166"/>
              <a:gd name="connsiteX3" fmla="*/ 1383882 w 6413082"/>
              <a:gd name="connsiteY3" fmla="*/ 8260115 h 8260166"/>
              <a:gd name="connsiteX4" fmla="*/ 4706202 w 6413082"/>
              <a:gd name="connsiteY4" fmla="*/ 4556795 h 8260166"/>
              <a:gd name="connsiteX0" fmla="*/ 4183458 w 6423738"/>
              <a:gd name="connsiteY0" fmla="*/ 4556795 h 8260166"/>
              <a:gd name="connsiteX1" fmla="*/ 22938 w 6423738"/>
              <a:gd name="connsiteY1" fmla="*/ 35 h 8260166"/>
              <a:gd name="connsiteX2" fmla="*/ 6423738 w 6423738"/>
              <a:gd name="connsiteY2" fmla="*/ 4480595 h 8260166"/>
              <a:gd name="connsiteX3" fmla="*/ 1394538 w 6423738"/>
              <a:gd name="connsiteY3" fmla="*/ 8260115 h 8260166"/>
              <a:gd name="connsiteX4" fmla="*/ 4183458 w 6423738"/>
              <a:gd name="connsiteY4" fmla="*/ 4556795 h 8260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3738" h="8260166">
                <a:moveTo>
                  <a:pt x="4183458" y="4556795"/>
                </a:moveTo>
                <a:cubicBezTo>
                  <a:pt x="3954858" y="3180115"/>
                  <a:pt x="-350442" y="12735"/>
                  <a:pt x="22938" y="35"/>
                </a:cubicBezTo>
                <a:cubicBezTo>
                  <a:pt x="396318" y="-12665"/>
                  <a:pt x="6423738" y="3352741"/>
                  <a:pt x="6423738" y="4480595"/>
                </a:cubicBezTo>
                <a:cubicBezTo>
                  <a:pt x="6423738" y="5608449"/>
                  <a:pt x="1767918" y="8247415"/>
                  <a:pt x="1394538" y="8260115"/>
                </a:cubicBezTo>
                <a:cubicBezTo>
                  <a:pt x="1021158" y="8272815"/>
                  <a:pt x="4412058" y="5933475"/>
                  <a:pt x="4183458" y="4556795"/>
                </a:cubicBezTo>
                <a:close/>
              </a:path>
            </a:pathLst>
          </a:cu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9" name="Picture Placeholder 8">
            <a:extLst>
              <a:ext uri="{FF2B5EF4-FFF2-40B4-BE49-F238E27FC236}">
                <a16:creationId xmlns:a16="http://schemas.microsoft.com/office/drawing/2014/main" id="{20FDAA48-7A01-96FD-E719-0DFAC06DB14F}"/>
              </a:ext>
            </a:extLst>
          </p:cNvPr>
          <p:cNvSpPr>
            <a:spLocks noGrp="1"/>
          </p:cNvSpPr>
          <p:nvPr>
            <p:ph type="pic" sz="quarter" idx="12"/>
          </p:nvPr>
        </p:nvSpPr>
        <p:spPr>
          <a:xfrm>
            <a:off x="0" y="-1"/>
            <a:ext cx="12192000" cy="3429000"/>
          </a:xfrm>
        </p:spPr>
        <p:txBody>
          <a:bodyPr/>
          <a:lstStyle/>
          <a:p>
            <a:endParaRPr lang="en-PH" dirty="0"/>
          </a:p>
        </p:txBody>
      </p:sp>
      <p:grpSp>
        <p:nvGrpSpPr>
          <p:cNvPr id="26" name="Group 25">
            <a:extLst>
              <a:ext uri="{FF2B5EF4-FFF2-40B4-BE49-F238E27FC236}">
                <a16:creationId xmlns:a16="http://schemas.microsoft.com/office/drawing/2014/main" id="{8DED45B0-D3D3-A9C0-8A6F-7828818EEDCA}"/>
              </a:ext>
            </a:extLst>
          </p:cNvPr>
          <p:cNvGrpSpPr/>
          <p:nvPr userDrawn="1"/>
        </p:nvGrpSpPr>
        <p:grpSpPr>
          <a:xfrm>
            <a:off x="0" y="3947160"/>
            <a:ext cx="2951398" cy="2146502"/>
            <a:chOff x="0" y="-52438"/>
            <a:chExt cx="2951398" cy="6910438"/>
          </a:xfrm>
        </p:grpSpPr>
        <p:sp>
          <p:nvSpPr>
            <p:cNvPr id="27" name="Rectangle 26">
              <a:extLst>
                <a:ext uri="{FF2B5EF4-FFF2-40B4-BE49-F238E27FC236}">
                  <a16:creationId xmlns:a16="http://schemas.microsoft.com/office/drawing/2014/main" id="{2E3F7981-7F6B-346B-DA12-5857FF0E3617}"/>
                </a:ext>
              </a:extLst>
            </p:cNvPr>
            <p:cNvSpPr/>
            <p:nvPr userDrawn="1"/>
          </p:nvSpPr>
          <p:spPr>
            <a:xfrm>
              <a:off x="125462" y="-52438"/>
              <a:ext cx="2825936" cy="691043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8" name="Rectangle 27">
              <a:extLst>
                <a:ext uri="{FF2B5EF4-FFF2-40B4-BE49-F238E27FC236}">
                  <a16:creationId xmlns:a16="http://schemas.microsoft.com/office/drawing/2014/main" id="{87373938-9D7A-9801-39E4-94EAF429920C}"/>
                </a:ext>
              </a:extLst>
            </p:cNvPr>
            <p:cNvSpPr/>
            <p:nvPr userDrawn="1"/>
          </p:nvSpPr>
          <p:spPr>
            <a:xfrm>
              <a:off x="0" y="-52438"/>
              <a:ext cx="2678697" cy="6910438"/>
            </a:xfrm>
            <a:prstGeom prst="rect">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sp>
        <p:nvSpPr>
          <p:cNvPr id="29" name="Title 1">
            <a:extLst>
              <a:ext uri="{FF2B5EF4-FFF2-40B4-BE49-F238E27FC236}">
                <a16:creationId xmlns:a16="http://schemas.microsoft.com/office/drawing/2014/main" id="{E981230C-C3E7-2CDB-4236-27DD57D34023}"/>
              </a:ext>
            </a:extLst>
          </p:cNvPr>
          <p:cNvSpPr>
            <a:spLocks noGrp="1"/>
          </p:cNvSpPr>
          <p:nvPr>
            <p:ph type="title"/>
          </p:nvPr>
        </p:nvSpPr>
        <p:spPr>
          <a:xfrm>
            <a:off x="3297441" y="4036262"/>
            <a:ext cx="8452599" cy="2070302"/>
          </a:xfrm>
        </p:spPr>
        <p:txBody>
          <a:bodyPr anchor="ctr">
            <a:normAutofit/>
          </a:bodyPr>
          <a:lstStyle>
            <a:lvl1pPr>
              <a:defRPr sz="5400">
                <a:solidFill>
                  <a:schemeClr val="bg1"/>
                </a:solidFill>
              </a:defRPr>
            </a:lvl1pPr>
          </a:lstStyle>
          <a:p>
            <a:r>
              <a:rPr lang="en-US" dirty="0"/>
              <a:t>Click to edit Master title style</a:t>
            </a:r>
            <a:endParaRPr lang="en-PH" dirty="0"/>
          </a:p>
        </p:txBody>
      </p:sp>
      <p:sp>
        <p:nvSpPr>
          <p:cNvPr id="30" name="Text Placeholder 10">
            <a:extLst>
              <a:ext uri="{FF2B5EF4-FFF2-40B4-BE49-F238E27FC236}">
                <a16:creationId xmlns:a16="http://schemas.microsoft.com/office/drawing/2014/main" id="{4FB7E744-43A5-E4AF-F8BA-67A16DDC790E}"/>
              </a:ext>
            </a:extLst>
          </p:cNvPr>
          <p:cNvSpPr>
            <a:spLocks noGrp="1"/>
          </p:cNvSpPr>
          <p:nvPr>
            <p:ph type="body" sz="quarter" idx="13" hasCustomPrompt="1"/>
          </p:nvPr>
        </p:nvSpPr>
        <p:spPr>
          <a:xfrm>
            <a:off x="325888" y="4252627"/>
            <a:ext cx="2142992" cy="1570222"/>
          </a:xfrm>
        </p:spPr>
        <p:txBody>
          <a:bodyPr lIns="0" tIns="0" rIns="0" bIns="0" anchor="ctr">
            <a:noAutofit/>
          </a:bodyPr>
          <a:lstStyle>
            <a:lvl1pPr algn="ctr">
              <a:buNone/>
              <a:defRPr sz="9600" b="1">
                <a:solidFill>
                  <a:schemeClr val="bg1"/>
                </a:solidFill>
              </a:defRPr>
            </a:lvl1pPr>
          </a:lstStyle>
          <a:p>
            <a:pPr lvl="0"/>
            <a:r>
              <a:rPr lang="en-US" dirty="0"/>
              <a:t>XX</a:t>
            </a:r>
            <a:endParaRPr lang="en-PH" dirty="0"/>
          </a:p>
        </p:txBody>
      </p:sp>
    </p:spTree>
    <p:extLst>
      <p:ext uri="{BB962C8B-B14F-4D97-AF65-F5344CB8AC3E}">
        <p14:creationId xmlns:p14="http://schemas.microsoft.com/office/powerpoint/2010/main" val="15951154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Slide IV">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11F36EA-F938-45A8-A719-8C3521C0BD75}"/>
              </a:ext>
            </a:extLst>
          </p:cNvPr>
          <p:cNvSpPr/>
          <p:nvPr userDrawn="1"/>
        </p:nvSpPr>
        <p:spPr>
          <a:xfrm>
            <a:off x="0" y="3429000"/>
            <a:ext cx="12192000" cy="3429000"/>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8" name="Oval 6">
            <a:extLst>
              <a:ext uri="{FF2B5EF4-FFF2-40B4-BE49-F238E27FC236}">
                <a16:creationId xmlns:a16="http://schemas.microsoft.com/office/drawing/2014/main" id="{D7DE2820-1DC1-4D79-B629-27D315B0C5C7}"/>
              </a:ext>
            </a:extLst>
          </p:cNvPr>
          <p:cNvSpPr/>
          <p:nvPr/>
        </p:nvSpPr>
        <p:spPr>
          <a:xfrm>
            <a:off x="4343156" y="51346"/>
            <a:ext cx="8059066" cy="6715738"/>
          </a:xfrm>
          <a:custGeom>
            <a:avLst/>
            <a:gdLst>
              <a:gd name="connsiteX0" fmla="*/ 0 w 5852160"/>
              <a:gd name="connsiteY0" fmla="*/ 2042160 h 4084320"/>
              <a:gd name="connsiteX1" fmla="*/ 2926080 w 5852160"/>
              <a:gd name="connsiteY1" fmla="*/ 0 h 4084320"/>
              <a:gd name="connsiteX2" fmla="*/ 5852160 w 5852160"/>
              <a:gd name="connsiteY2" fmla="*/ 2042160 h 4084320"/>
              <a:gd name="connsiteX3" fmla="*/ 2926080 w 5852160"/>
              <a:gd name="connsiteY3" fmla="*/ 4084320 h 4084320"/>
              <a:gd name="connsiteX4" fmla="*/ 0 w 5852160"/>
              <a:gd name="connsiteY4" fmla="*/ 2042160 h 4084320"/>
              <a:gd name="connsiteX0" fmla="*/ 1254392 w 7106552"/>
              <a:gd name="connsiteY0" fmla="*/ 4480560 h 6522720"/>
              <a:gd name="connsiteX1" fmla="*/ 705752 w 7106552"/>
              <a:gd name="connsiteY1" fmla="*/ 0 h 6522720"/>
              <a:gd name="connsiteX2" fmla="*/ 7106552 w 7106552"/>
              <a:gd name="connsiteY2" fmla="*/ 4480560 h 6522720"/>
              <a:gd name="connsiteX3" fmla="*/ 4180472 w 7106552"/>
              <a:gd name="connsiteY3" fmla="*/ 6522720 h 6522720"/>
              <a:gd name="connsiteX4" fmla="*/ 1254392 w 7106552"/>
              <a:gd name="connsiteY4" fmla="*/ 4480560 h 6522720"/>
              <a:gd name="connsiteX0" fmla="*/ 1186668 w 7038828"/>
              <a:gd name="connsiteY0" fmla="*/ 4480560 h 8260080"/>
              <a:gd name="connsiteX1" fmla="*/ 638028 w 7038828"/>
              <a:gd name="connsiteY1" fmla="*/ 0 h 8260080"/>
              <a:gd name="connsiteX2" fmla="*/ 7038828 w 7038828"/>
              <a:gd name="connsiteY2" fmla="*/ 4480560 h 8260080"/>
              <a:gd name="connsiteX3" fmla="*/ 2009628 w 7038828"/>
              <a:gd name="connsiteY3" fmla="*/ 8260080 h 8260080"/>
              <a:gd name="connsiteX4" fmla="*/ 1186668 w 7038828"/>
              <a:gd name="connsiteY4" fmla="*/ 4480560 h 8260080"/>
              <a:gd name="connsiteX0" fmla="*/ 285750 w 7143750"/>
              <a:gd name="connsiteY0" fmla="*/ 4556795 h 8260166"/>
              <a:gd name="connsiteX1" fmla="*/ 742950 w 7143750"/>
              <a:gd name="connsiteY1" fmla="*/ 35 h 8260166"/>
              <a:gd name="connsiteX2" fmla="*/ 7143750 w 7143750"/>
              <a:gd name="connsiteY2" fmla="*/ 4480595 h 8260166"/>
              <a:gd name="connsiteX3" fmla="*/ 2114550 w 7143750"/>
              <a:gd name="connsiteY3" fmla="*/ 8260115 h 8260166"/>
              <a:gd name="connsiteX4" fmla="*/ 285750 w 7143750"/>
              <a:gd name="connsiteY4" fmla="*/ 4556795 h 8260166"/>
              <a:gd name="connsiteX0" fmla="*/ 4706202 w 6413082"/>
              <a:gd name="connsiteY0" fmla="*/ 4556795 h 8260166"/>
              <a:gd name="connsiteX1" fmla="*/ 12282 w 6413082"/>
              <a:gd name="connsiteY1" fmla="*/ 35 h 8260166"/>
              <a:gd name="connsiteX2" fmla="*/ 6413082 w 6413082"/>
              <a:gd name="connsiteY2" fmla="*/ 4480595 h 8260166"/>
              <a:gd name="connsiteX3" fmla="*/ 1383882 w 6413082"/>
              <a:gd name="connsiteY3" fmla="*/ 8260115 h 8260166"/>
              <a:gd name="connsiteX4" fmla="*/ 4706202 w 6413082"/>
              <a:gd name="connsiteY4" fmla="*/ 4556795 h 8260166"/>
              <a:gd name="connsiteX0" fmla="*/ 4183458 w 6423738"/>
              <a:gd name="connsiteY0" fmla="*/ 4556795 h 8260166"/>
              <a:gd name="connsiteX1" fmla="*/ 22938 w 6423738"/>
              <a:gd name="connsiteY1" fmla="*/ 35 h 8260166"/>
              <a:gd name="connsiteX2" fmla="*/ 6423738 w 6423738"/>
              <a:gd name="connsiteY2" fmla="*/ 4480595 h 8260166"/>
              <a:gd name="connsiteX3" fmla="*/ 1394538 w 6423738"/>
              <a:gd name="connsiteY3" fmla="*/ 8260115 h 8260166"/>
              <a:gd name="connsiteX4" fmla="*/ 4183458 w 6423738"/>
              <a:gd name="connsiteY4" fmla="*/ 4556795 h 8260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3738" h="8260166">
                <a:moveTo>
                  <a:pt x="4183458" y="4556795"/>
                </a:moveTo>
                <a:cubicBezTo>
                  <a:pt x="3954858" y="3180115"/>
                  <a:pt x="-350442" y="12735"/>
                  <a:pt x="22938" y="35"/>
                </a:cubicBezTo>
                <a:cubicBezTo>
                  <a:pt x="396318" y="-12665"/>
                  <a:pt x="6423738" y="3352741"/>
                  <a:pt x="6423738" y="4480595"/>
                </a:cubicBezTo>
                <a:cubicBezTo>
                  <a:pt x="6423738" y="5608449"/>
                  <a:pt x="1767918" y="8247415"/>
                  <a:pt x="1394538" y="8260115"/>
                </a:cubicBezTo>
                <a:cubicBezTo>
                  <a:pt x="1021158" y="8272815"/>
                  <a:pt x="4412058" y="5933475"/>
                  <a:pt x="4183458" y="4556795"/>
                </a:cubicBezTo>
                <a:close/>
              </a:path>
            </a:pathLst>
          </a:cu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9" name="Picture Placeholder 8">
            <a:extLst>
              <a:ext uri="{FF2B5EF4-FFF2-40B4-BE49-F238E27FC236}">
                <a16:creationId xmlns:a16="http://schemas.microsoft.com/office/drawing/2014/main" id="{20FDAA48-7A01-96FD-E719-0DFAC06DB14F}"/>
              </a:ext>
            </a:extLst>
          </p:cNvPr>
          <p:cNvSpPr>
            <a:spLocks noGrp="1"/>
          </p:cNvSpPr>
          <p:nvPr>
            <p:ph type="pic" sz="quarter" idx="12"/>
          </p:nvPr>
        </p:nvSpPr>
        <p:spPr>
          <a:xfrm>
            <a:off x="0" y="-1"/>
            <a:ext cx="12192000" cy="3429000"/>
          </a:xfrm>
        </p:spPr>
        <p:txBody>
          <a:bodyPr/>
          <a:lstStyle/>
          <a:p>
            <a:endParaRPr lang="en-PH" dirty="0"/>
          </a:p>
        </p:txBody>
      </p:sp>
      <p:grpSp>
        <p:nvGrpSpPr>
          <p:cNvPr id="26" name="Group 25">
            <a:extLst>
              <a:ext uri="{FF2B5EF4-FFF2-40B4-BE49-F238E27FC236}">
                <a16:creationId xmlns:a16="http://schemas.microsoft.com/office/drawing/2014/main" id="{8DED45B0-D3D3-A9C0-8A6F-7828818EEDCA}"/>
              </a:ext>
            </a:extLst>
          </p:cNvPr>
          <p:cNvGrpSpPr/>
          <p:nvPr userDrawn="1"/>
        </p:nvGrpSpPr>
        <p:grpSpPr>
          <a:xfrm>
            <a:off x="0" y="3947160"/>
            <a:ext cx="2951398" cy="2146502"/>
            <a:chOff x="0" y="-52438"/>
            <a:chExt cx="2951398" cy="6910438"/>
          </a:xfrm>
        </p:grpSpPr>
        <p:sp>
          <p:nvSpPr>
            <p:cNvPr id="27" name="Rectangle 26">
              <a:extLst>
                <a:ext uri="{FF2B5EF4-FFF2-40B4-BE49-F238E27FC236}">
                  <a16:creationId xmlns:a16="http://schemas.microsoft.com/office/drawing/2014/main" id="{2E3F7981-7F6B-346B-DA12-5857FF0E3617}"/>
                </a:ext>
              </a:extLst>
            </p:cNvPr>
            <p:cNvSpPr/>
            <p:nvPr userDrawn="1"/>
          </p:nvSpPr>
          <p:spPr>
            <a:xfrm>
              <a:off x="125462" y="-52438"/>
              <a:ext cx="2825936" cy="691043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8" name="Rectangle 27">
              <a:extLst>
                <a:ext uri="{FF2B5EF4-FFF2-40B4-BE49-F238E27FC236}">
                  <a16:creationId xmlns:a16="http://schemas.microsoft.com/office/drawing/2014/main" id="{87373938-9D7A-9801-39E4-94EAF429920C}"/>
                </a:ext>
              </a:extLst>
            </p:cNvPr>
            <p:cNvSpPr/>
            <p:nvPr userDrawn="1"/>
          </p:nvSpPr>
          <p:spPr>
            <a:xfrm>
              <a:off x="0" y="-52438"/>
              <a:ext cx="2678697" cy="6910438"/>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sp>
        <p:nvSpPr>
          <p:cNvPr id="29" name="Title 1">
            <a:extLst>
              <a:ext uri="{FF2B5EF4-FFF2-40B4-BE49-F238E27FC236}">
                <a16:creationId xmlns:a16="http://schemas.microsoft.com/office/drawing/2014/main" id="{E981230C-C3E7-2CDB-4236-27DD57D34023}"/>
              </a:ext>
            </a:extLst>
          </p:cNvPr>
          <p:cNvSpPr>
            <a:spLocks noGrp="1"/>
          </p:cNvSpPr>
          <p:nvPr>
            <p:ph type="title"/>
          </p:nvPr>
        </p:nvSpPr>
        <p:spPr>
          <a:xfrm>
            <a:off x="3297441" y="4036262"/>
            <a:ext cx="8452599" cy="2070302"/>
          </a:xfrm>
        </p:spPr>
        <p:txBody>
          <a:bodyPr anchor="ctr">
            <a:normAutofit/>
          </a:bodyPr>
          <a:lstStyle>
            <a:lvl1pPr>
              <a:defRPr sz="5400">
                <a:solidFill>
                  <a:schemeClr val="bg1"/>
                </a:solidFill>
              </a:defRPr>
            </a:lvl1pPr>
          </a:lstStyle>
          <a:p>
            <a:r>
              <a:rPr lang="en-US" dirty="0"/>
              <a:t>Click to edit Master title style</a:t>
            </a:r>
            <a:endParaRPr lang="en-PH" dirty="0"/>
          </a:p>
        </p:txBody>
      </p:sp>
      <p:sp>
        <p:nvSpPr>
          <p:cNvPr id="30" name="Text Placeholder 10">
            <a:extLst>
              <a:ext uri="{FF2B5EF4-FFF2-40B4-BE49-F238E27FC236}">
                <a16:creationId xmlns:a16="http://schemas.microsoft.com/office/drawing/2014/main" id="{4FB7E744-43A5-E4AF-F8BA-67A16DDC790E}"/>
              </a:ext>
            </a:extLst>
          </p:cNvPr>
          <p:cNvSpPr>
            <a:spLocks noGrp="1"/>
          </p:cNvSpPr>
          <p:nvPr>
            <p:ph type="body" sz="quarter" idx="13" hasCustomPrompt="1"/>
          </p:nvPr>
        </p:nvSpPr>
        <p:spPr>
          <a:xfrm>
            <a:off x="325888" y="4252627"/>
            <a:ext cx="2142992" cy="1570222"/>
          </a:xfrm>
        </p:spPr>
        <p:txBody>
          <a:bodyPr lIns="0" tIns="0" rIns="0" bIns="0" anchor="ctr">
            <a:noAutofit/>
          </a:bodyPr>
          <a:lstStyle>
            <a:lvl1pPr algn="ctr">
              <a:buNone/>
              <a:defRPr sz="9600" b="1">
                <a:solidFill>
                  <a:schemeClr val="bg1"/>
                </a:solidFill>
              </a:defRPr>
            </a:lvl1pPr>
          </a:lstStyle>
          <a:p>
            <a:pPr lvl="0"/>
            <a:r>
              <a:rPr lang="en-US" dirty="0"/>
              <a:t>XX</a:t>
            </a:r>
            <a:endParaRPr lang="en-PH" dirty="0"/>
          </a:p>
        </p:txBody>
      </p:sp>
    </p:spTree>
    <p:extLst>
      <p:ext uri="{BB962C8B-B14F-4D97-AF65-F5344CB8AC3E}">
        <p14:creationId xmlns:p14="http://schemas.microsoft.com/office/powerpoint/2010/main" val="4183067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2D52D-7DAB-420A-9FCB-DA0A2673955B}"/>
              </a:ext>
            </a:extLst>
          </p:cNvPr>
          <p:cNvSpPr>
            <a:spLocks noGrp="1"/>
          </p:cNvSpPr>
          <p:nvPr>
            <p:ph type="title"/>
          </p:nvPr>
        </p:nvSpPr>
        <p:spPr/>
        <p:txBody>
          <a:bodyPr/>
          <a:lstStyle/>
          <a:p>
            <a:r>
              <a:rPr lang="en-US"/>
              <a:t>Click to edit Master title style</a:t>
            </a:r>
            <a:endParaRPr lang="en-PH"/>
          </a:p>
        </p:txBody>
      </p:sp>
      <p:sp>
        <p:nvSpPr>
          <p:cNvPr id="5" name="Footer Placeholder 4">
            <a:extLst>
              <a:ext uri="{FF2B5EF4-FFF2-40B4-BE49-F238E27FC236}">
                <a16:creationId xmlns:a16="http://schemas.microsoft.com/office/drawing/2014/main" id="{3428972B-E432-4D0C-9F67-F7AAD39B7360}"/>
              </a:ext>
            </a:extLst>
          </p:cNvPr>
          <p:cNvSpPr>
            <a:spLocks noGrp="1"/>
          </p:cNvSpPr>
          <p:nvPr>
            <p:ph type="ftr" sz="quarter" idx="11"/>
          </p:nvPr>
        </p:nvSpPr>
        <p:spPr/>
        <p:txBody>
          <a:bodyPr/>
          <a:lstStyle/>
          <a:p>
            <a:endParaRPr lang="en-PH" dirty="0"/>
          </a:p>
        </p:txBody>
      </p:sp>
      <p:sp>
        <p:nvSpPr>
          <p:cNvPr id="6" name="Slide Number Placeholder 5">
            <a:extLst>
              <a:ext uri="{FF2B5EF4-FFF2-40B4-BE49-F238E27FC236}">
                <a16:creationId xmlns:a16="http://schemas.microsoft.com/office/drawing/2014/main" id="{58D9F0BC-C79D-4D38-8534-BA46EC468922}"/>
              </a:ext>
            </a:extLst>
          </p:cNvPr>
          <p:cNvSpPr>
            <a:spLocks noGrp="1"/>
          </p:cNvSpPr>
          <p:nvPr>
            <p:ph type="sldNum" sz="quarter" idx="12"/>
          </p:nvPr>
        </p:nvSpPr>
        <p:spPr/>
        <p:txBody>
          <a:bodyPr/>
          <a:lstStyle/>
          <a:p>
            <a:fld id="{0643C082-6B26-4A67-AAC0-3138D6D4DA1D}" type="slidenum">
              <a:rPr lang="en-PH" smtClean="0"/>
              <a:t>‹#›</a:t>
            </a:fld>
            <a:endParaRPr lang="en-PH" dirty="0"/>
          </a:p>
        </p:txBody>
      </p:sp>
      <p:cxnSp>
        <p:nvCxnSpPr>
          <p:cNvPr id="7" name="Straight Connector 6">
            <a:extLst>
              <a:ext uri="{FF2B5EF4-FFF2-40B4-BE49-F238E27FC236}">
                <a16:creationId xmlns:a16="http://schemas.microsoft.com/office/drawing/2014/main" id="{8C9A776E-5014-499C-A5B1-46E433A2A795}"/>
              </a:ext>
            </a:extLst>
          </p:cNvPr>
          <p:cNvCxnSpPr/>
          <p:nvPr userDrawn="1"/>
        </p:nvCxnSpPr>
        <p:spPr>
          <a:xfrm>
            <a:off x="0" y="1081548"/>
            <a:ext cx="12192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52864DF5-7BF7-41F0-83F4-244BA5A8911A}"/>
              </a:ext>
            </a:extLst>
          </p:cNvPr>
          <p:cNvCxnSpPr/>
          <p:nvPr userDrawn="1"/>
        </p:nvCxnSpPr>
        <p:spPr>
          <a:xfrm>
            <a:off x="0" y="6333490"/>
            <a:ext cx="12192000"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6433E34-D663-4437-B54C-DBA79398E4E5}"/>
              </a:ext>
            </a:extLst>
          </p:cNvPr>
          <p:cNvCxnSpPr>
            <a:cxnSpLocks/>
          </p:cNvCxnSpPr>
          <p:nvPr userDrawn="1"/>
        </p:nvCxnSpPr>
        <p:spPr>
          <a:xfrm flipV="1">
            <a:off x="865116" y="6385929"/>
            <a:ext cx="0" cy="313815"/>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462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Without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21B94-1919-4CD7-9829-9D7C76D5FB5C}"/>
              </a:ext>
            </a:extLst>
          </p:cNvPr>
          <p:cNvSpPr>
            <a:spLocks noGrp="1"/>
          </p:cNvSpPr>
          <p:nvPr>
            <p:ph type="title"/>
          </p:nvPr>
        </p:nvSpPr>
        <p:spPr/>
        <p:txBody>
          <a:bodyPr/>
          <a:lstStyle/>
          <a:p>
            <a:r>
              <a:rPr lang="en-US"/>
              <a:t>Click to edit Master title style</a:t>
            </a:r>
            <a:endParaRPr lang="en-PH"/>
          </a:p>
        </p:txBody>
      </p:sp>
      <p:sp>
        <p:nvSpPr>
          <p:cNvPr id="4" name="Footer Placeholder 3">
            <a:extLst>
              <a:ext uri="{FF2B5EF4-FFF2-40B4-BE49-F238E27FC236}">
                <a16:creationId xmlns:a16="http://schemas.microsoft.com/office/drawing/2014/main" id="{E6295578-25CB-45BE-92BB-3AD8B2635DA8}"/>
              </a:ext>
            </a:extLst>
          </p:cNvPr>
          <p:cNvSpPr>
            <a:spLocks noGrp="1"/>
          </p:cNvSpPr>
          <p:nvPr>
            <p:ph type="ftr" sz="quarter" idx="11"/>
          </p:nvPr>
        </p:nvSpPr>
        <p:spPr/>
        <p:txBody>
          <a:bodyPr/>
          <a:lstStyle/>
          <a:p>
            <a:endParaRPr lang="en-PH" dirty="0"/>
          </a:p>
        </p:txBody>
      </p:sp>
      <p:sp>
        <p:nvSpPr>
          <p:cNvPr id="5" name="Slide Number Placeholder 4">
            <a:extLst>
              <a:ext uri="{FF2B5EF4-FFF2-40B4-BE49-F238E27FC236}">
                <a16:creationId xmlns:a16="http://schemas.microsoft.com/office/drawing/2014/main" id="{9C5A81C4-4403-4667-8778-10BE93E477FE}"/>
              </a:ext>
            </a:extLst>
          </p:cNvPr>
          <p:cNvSpPr>
            <a:spLocks noGrp="1"/>
          </p:cNvSpPr>
          <p:nvPr>
            <p:ph type="sldNum" sz="quarter" idx="12"/>
          </p:nvPr>
        </p:nvSpPr>
        <p:spPr/>
        <p:txBody>
          <a:bodyPr/>
          <a:lstStyle/>
          <a:p>
            <a:fld id="{0643C082-6B26-4A67-AAC0-3138D6D4DA1D}" type="slidenum">
              <a:rPr lang="en-PH" smtClean="0"/>
              <a:t>‹#›</a:t>
            </a:fld>
            <a:endParaRPr lang="en-PH" dirty="0"/>
          </a:p>
        </p:txBody>
      </p:sp>
      <p:cxnSp>
        <p:nvCxnSpPr>
          <p:cNvPr id="6" name="Straight Connector 5">
            <a:extLst>
              <a:ext uri="{FF2B5EF4-FFF2-40B4-BE49-F238E27FC236}">
                <a16:creationId xmlns:a16="http://schemas.microsoft.com/office/drawing/2014/main" id="{5947DEA7-0D5C-E2CD-0EEA-51C7839441DD}"/>
              </a:ext>
            </a:extLst>
          </p:cNvPr>
          <p:cNvCxnSpPr/>
          <p:nvPr userDrawn="1"/>
        </p:nvCxnSpPr>
        <p:spPr>
          <a:xfrm>
            <a:off x="0" y="6333490"/>
            <a:ext cx="12192000" cy="0"/>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AD868AA-8EBC-18DF-C213-70C3D962CF51}"/>
              </a:ext>
            </a:extLst>
          </p:cNvPr>
          <p:cNvCxnSpPr>
            <a:cxnSpLocks/>
          </p:cNvCxnSpPr>
          <p:nvPr userDrawn="1"/>
        </p:nvCxnSpPr>
        <p:spPr>
          <a:xfrm flipV="1">
            <a:off x="865116" y="6385929"/>
            <a:ext cx="0" cy="313815"/>
          </a:xfrm>
          <a:prstGeom prst="line">
            <a:avLst/>
          </a:prstGeom>
          <a:ln>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2007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617663A-8AAC-40A3-84ED-DFFDD44190E9}"/>
              </a:ext>
            </a:extLst>
          </p:cNvPr>
          <p:cNvSpPr>
            <a:spLocks noGrp="1"/>
          </p:cNvSpPr>
          <p:nvPr>
            <p:ph type="title"/>
          </p:nvPr>
        </p:nvSpPr>
        <p:spPr>
          <a:xfrm>
            <a:off x="294968" y="365126"/>
            <a:ext cx="11602064" cy="578772"/>
          </a:xfrm>
          <a:prstGeom prst="rect">
            <a:avLst/>
          </a:prstGeom>
        </p:spPr>
        <p:txBody>
          <a:bodyPr vert="horz" lIns="0" tIns="0" rIns="0" bIns="0" rtlCol="0" anchor="b">
            <a:noAutofit/>
          </a:bodyPr>
          <a:lstStyle/>
          <a:p>
            <a:r>
              <a:rPr lang="en-US" dirty="0"/>
              <a:t>Click to edit Master title style</a:t>
            </a:r>
            <a:endParaRPr lang="en-PH" dirty="0"/>
          </a:p>
        </p:txBody>
      </p:sp>
      <p:sp>
        <p:nvSpPr>
          <p:cNvPr id="3" name="Text Placeholder 2">
            <a:extLst>
              <a:ext uri="{FF2B5EF4-FFF2-40B4-BE49-F238E27FC236}">
                <a16:creationId xmlns:a16="http://schemas.microsoft.com/office/drawing/2014/main" id="{0152B2AB-65C3-4311-8A6C-2926277A40DD}"/>
              </a:ext>
            </a:extLst>
          </p:cNvPr>
          <p:cNvSpPr>
            <a:spLocks noGrp="1"/>
          </p:cNvSpPr>
          <p:nvPr>
            <p:ph type="body" idx="1"/>
          </p:nvPr>
        </p:nvSpPr>
        <p:spPr>
          <a:xfrm>
            <a:off x="294968" y="1573163"/>
            <a:ext cx="11602064" cy="446384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PH" dirty="0"/>
          </a:p>
        </p:txBody>
      </p:sp>
      <p:sp>
        <p:nvSpPr>
          <p:cNvPr id="5" name="Footer Placeholder 4">
            <a:extLst>
              <a:ext uri="{FF2B5EF4-FFF2-40B4-BE49-F238E27FC236}">
                <a16:creationId xmlns:a16="http://schemas.microsoft.com/office/drawing/2014/main" id="{81A4A96F-5880-411C-8DF2-19167064F212}"/>
              </a:ext>
            </a:extLst>
          </p:cNvPr>
          <p:cNvSpPr>
            <a:spLocks noGrp="1"/>
          </p:cNvSpPr>
          <p:nvPr>
            <p:ph type="ftr" sz="quarter" idx="3"/>
          </p:nvPr>
        </p:nvSpPr>
        <p:spPr>
          <a:xfrm>
            <a:off x="972044" y="6385929"/>
            <a:ext cx="10924988" cy="319344"/>
          </a:xfrm>
          <a:prstGeom prst="rect">
            <a:avLst/>
          </a:prstGeom>
        </p:spPr>
        <p:txBody>
          <a:bodyPr vert="horz" lIns="0" tIns="0" rIns="0" bIns="0" rtlCol="0" anchor="b"/>
          <a:lstStyle>
            <a:lvl1pPr algn="l">
              <a:defRPr sz="1000">
                <a:solidFill>
                  <a:schemeClr val="tx1">
                    <a:tint val="75000"/>
                  </a:schemeClr>
                </a:solidFill>
              </a:defRPr>
            </a:lvl1pPr>
          </a:lstStyle>
          <a:p>
            <a:endParaRPr lang="en-PH" dirty="0"/>
          </a:p>
        </p:txBody>
      </p:sp>
      <p:sp>
        <p:nvSpPr>
          <p:cNvPr id="6" name="Slide Number Placeholder 5">
            <a:extLst>
              <a:ext uri="{FF2B5EF4-FFF2-40B4-BE49-F238E27FC236}">
                <a16:creationId xmlns:a16="http://schemas.microsoft.com/office/drawing/2014/main" id="{88562247-61AD-44F4-A29A-413FA8738101}"/>
              </a:ext>
            </a:extLst>
          </p:cNvPr>
          <p:cNvSpPr>
            <a:spLocks noGrp="1"/>
          </p:cNvSpPr>
          <p:nvPr>
            <p:ph type="sldNum" sz="quarter" idx="4"/>
          </p:nvPr>
        </p:nvSpPr>
        <p:spPr>
          <a:xfrm>
            <a:off x="288823" y="6385929"/>
            <a:ext cx="469366" cy="298862"/>
          </a:xfrm>
          <a:prstGeom prst="rect">
            <a:avLst/>
          </a:prstGeom>
        </p:spPr>
        <p:txBody>
          <a:bodyPr vert="horz" lIns="0" tIns="0" rIns="0" bIns="0" rtlCol="0" anchor="ctr"/>
          <a:lstStyle>
            <a:lvl1pPr algn="l">
              <a:defRPr sz="1200" b="1">
                <a:solidFill>
                  <a:schemeClr val="accent1"/>
                </a:solidFill>
              </a:defRPr>
            </a:lvl1pPr>
          </a:lstStyle>
          <a:p>
            <a:fld id="{0643C082-6B26-4A67-AAC0-3138D6D4DA1D}" type="slidenum">
              <a:rPr lang="en-PH" smtClean="0"/>
              <a:pPr/>
              <a:t>‹#›</a:t>
            </a:fld>
            <a:endParaRPr lang="en-PH" dirty="0"/>
          </a:p>
        </p:txBody>
      </p:sp>
    </p:spTree>
    <p:extLst>
      <p:ext uri="{BB962C8B-B14F-4D97-AF65-F5344CB8AC3E}">
        <p14:creationId xmlns:p14="http://schemas.microsoft.com/office/powerpoint/2010/main" val="52797313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3" r:id="rId3"/>
    <p:sldLayoutId id="2147483677" r:id="rId4"/>
    <p:sldLayoutId id="2147483678" r:id="rId5"/>
    <p:sldLayoutId id="2147483679" r:id="rId6"/>
    <p:sldLayoutId id="2147483680" r:id="rId7"/>
    <p:sldLayoutId id="2147483650" r:id="rId8"/>
    <p:sldLayoutId id="2147483654" r:id="rId9"/>
    <p:sldLayoutId id="2147483681" r:id="rId10"/>
    <p:sldLayoutId id="2147483682" r:id="rId11"/>
    <p:sldLayoutId id="2147483664" r:id="rId12"/>
    <p:sldLayoutId id="2147483655" r:id="rId13"/>
    <p:sldLayoutId id="2147483685" r:id="rId14"/>
    <p:sldLayoutId id="2147483683" r:id="rId15"/>
  </p:sldLayoutIdLst>
  <p:hf hdr="0" dt="0"/>
  <p:txStyles>
    <p:title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8.xml"/><Relationship Id="rId4" Type="http://schemas.openxmlformats.org/officeDocument/2006/relationships/chart" Target="../charts/chart7.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8.xml"/><Relationship Id="rId4" Type="http://schemas.openxmlformats.org/officeDocument/2006/relationships/chart" Target="../charts/char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8.xml"/><Relationship Id="rId5" Type="http://schemas.openxmlformats.org/officeDocument/2006/relationships/chart" Target="../charts/chart14.xml"/><Relationship Id="rId4" Type="http://schemas.openxmlformats.org/officeDocument/2006/relationships/chart" Target="../charts/chart13.xml"/></Relationships>
</file>

<file path=ppt/slides/_rels/slide28.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8.xml"/><Relationship Id="rId4" Type="http://schemas.openxmlformats.org/officeDocument/2006/relationships/chart" Target="../charts/chart17.xml"/></Relationships>
</file>

<file path=ppt/slides/_rels/slide29.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chart" Target="../charts/chart19.xml"/><Relationship Id="rId1" Type="http://schemas.openxmlformats.org/officeDocument/2006/relationships/slideLayout" Target="../slideLayouts/slideLayout8.xml"/><Relationship Id="rId4" Type="http://schemas.openxmlformats.org/officeDocument/2006/relationships/chart" Target="../charts/chart2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chart" Target="../charts/chart22.xml"/><Relationship Id="rId1" Type="http://schemas.openxmlformats.org/officeDocument/2006/relationships/slideLayout" Target="../slideLayouts/slideLayout8.xml"/><Relationship Id="rId4" Type="http://schemas.openxmlformats.org/officeDocument/2006/relationships/chart" Target="../charts/char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tags" Target="../tags/tag19.xml"/><Relationship Id="rId7" Type="http://schemas.openxmlformats.org/officeDocument/2006/relationships/slideLayout" Target="../slideLayouts/slideLayout8.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chart" Target="../charts/chart25.xml"/><Relationship Id="rId1" Type="http://schemas.openxmlformats.org/officeDocument/2006/relationships/slideLayout" Target="../slideLayouts/slideLayout8.xml"/><Relationship Id="rId5" Type="http://schemas.openxmlformats.org/officeDocument/2006/relationships/chart" Target="../charts/chart28.xml"/><Relationship Id="rId4" Type="http://schemas.openxmlformats.org/officeDocument/2006/relationships/chart" Target="../charts/chart2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8.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DA478B4C-BA2A-8F1D-D820-5B1643998827}"/>
              </a:ext>
            </a:extLst>
          </p:cNvPr>
          <p:cNvSpPr>
            <a:spLocks noGrp="1"/>
          </p:cNvSpPr>
          <p:nvPr>
            <p:ph type="ctrTitle"/>
          </p:nvPr>
        </p:nvSpPr>
        <p:spPr/>
        <p:txBody>
          <a:bodyPr>
            <a:normAutofit/>
          </a:bodyPr>
          <a:lstStyle/>
          <a:p>
            <a:r>
              <a:rPr lang="en-PH" sz="5400" dirty="0"/>
              <a:t>Fluxa Payments</a:t>
            </a:r>
          </a:p>
        </p:txBody>
      </p:sp>
      <p:sp>
        <p:nvSpPr>
          <p:cNvPr id="19" name="Subtitle 18">
            <a:extLst>
              <a:ext uri="{FF2B5EF4-FFF2-40B4-BE49-F238E27FC236}">
                <a16:creationId xmlns:a16="http://schemas.microsoft.com/office/drawing/2014/main" id="{A094D3DE-DA41-528A-D63C-5411099A4764}"/>
              </a:ext>
            </a:extLst>
          </p:cNvPr>
          <p:cNvSpPr>
            <a:spLocks noGrp="1"/>
          </p:cNvSpPr>
          <p:nvPr>
            <p:ph type="subTitle" idx="1"/>
          </p:nvPr>
        </p:nvSpPr>
        <p:spPr/>
        <p:txBody>
          <a:bodyPr>
            <a:normAutofit/>
          </a:bodyPr>
          <a:lstStyle/>
          <a:p>
            <a:r>
              <a:rPr lang="en-US" sz="2000" dirty="0"/>
              <a:t>One Platform To Accept, Optimize, And Settle Payments Worldwide — More Approvals, Lower Cost.</a:t>
            </a:r>
            <a:endParaRPr lang="en-PH" sz="2000" dirty="0"/>
          </a:p>
        </p:txBody>
      </p:sp>
      <p:sp>
        <p:nvSpPr>
          <p:cNvPr id="68" name="Text Placeholder 67">
            <a:extLst>
              <a:ext uri="{FF2B5EF4-FFF2-40B4-BE49-F238E27FC236}">
                <a16:creationId xmlns:a16="http://schemas.microsoft.com/office/drawing/2014/main" id="{9214B06E-CF3F-FD90-766D-91712D319A39}"/>
              </a:ext>
            </a:extLst>
          </p:cNvPr>
          <p:cNvSpPr>
            <a:spLocks noGrp="1"/>
          </p:cNvSpPr>
          <p:nvPr>
            <p:ph type="body" sz="quarter" idx="10"/>
          </p:nvPr>
        </p:nvSpPr>
        <p:spPr/>
        <p:txBody>
          <a:bodyPr/>
          <a:lstStyle/>
          <a:p>
            <a:r>
              <a:rPr lang="en-US" dirty="0"/>
              <a:t>Fluxa · 2025</a:t>
            </a:r>
            <a:endParaRPr lang="en-PH" dirty="0"/>
          </a:p>
        </p:txBody>
      </p:sp>
      <p:pic>
        <p:nvPicPr>
          <p:cNvPr id="5" name="Picture Placeholder 4">
            <a:extLst>
              <a:ext uri="{FF2B5EF4-FFF2-40B4-BE49-F238E27FC236}">
                <a16:creationId xmlns:a16="http://schemas.microsoft.com/office/drawing/2014/main" id="{B44F5179-22F0-F522-500D-4014928D3F24}"/>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6689" b="26689"/>
          <a:stretch>
            <a:fillRect/>
          </a:stretch>
        </p:blipFill>
        <p:spPr>
          <a:prstGeom prst="rect">
            <a:avLst/>
          </a:prstGeom>
        </p:spPr>
      </p:pic>
    </p:spTree>
    <p:extLst>
      <p:ext uri="{BB962C8B-B14F-4D97-AF65-F5344CB8AC3E}">
        <p14:creationId xmlns:p14="http://schemas.microsoft.com/office/powerpoint/2010/main" val="5622845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4C47C47-0F77-6D93-3366-CBAE81FC21B4}"/>
              </a:ext>
            </a:extLst>
          </p:cNvPr>
          <p:cNvSpPr>
            <a:spLocks noGrp="1"/>
          </p:cNvSpPr>
          <p:nvPr>
            <p:ph type="title"/>
          </p:nvPr>
        </p:nvSpPr>
        <p:spPr>
          <a:xfrm>
            <a:off x="1447800" y="1021081"/>
            <a:ext cx="10073640" cy="2555114"/>
          </a:xfrm>
        </p:spPr>
        <p:txBody>
          <a:bodyPr/>
          <a:lstStyle/>
          <a:p>
            <a:r>
              <a:rPr lang="en-PH" dirty="0"/>
              <a:t>The Cost Of Doing Nothing</a:t>
            </a:r>
          </a:p>
        </p:txBody>
      </p:sp>
      <p:sp>
        <p:nvSpPr>
          <p:cNvPr id="11" name="Subtitle 10">
            <a:extLst>
              <a:ext uri="{FF2B5EF4-FFF2-40B4-BE49-F238E27FC236}">
                <a16:creationId xmlns:a16="http://schemas.microsoft.com/office/drawing/2014/main" id="{04E6B5B4-C80C-0F08-513F-B7C29E39671B}"/>
              </a:ext>
            </a:extLst>
          </p:cNvPr>
          <p:cNvSpPr>
            <a:spLocks noGrp="1"/>
          </p:cNvSpPr>
          <p:nvPr>
            <p:ph type="subTitle" idx="1"/>
          </p:nvPr>
        </p:nvSpPr>
        <p:spPr/>
        <p:txBody>
          <a:bodyPr/>
          <a:lstStyle/>
          <a:p>
            <a:r>
              <a:rPr lang="en-PH" dirty="0"/>
              <a:t>Fragmentation compounds. Every quarter you wait, the gap grows wider.</a:t>
            </a:r>
          </a:p>
        </p:txBody>
      </p:sp>
      <p:sp>
        <p:nvSpPr>
          <p:cNvPr id="2" name="Slide Number Placeholder 1">
            <a:extLst>
              <a:ext uri="{FF2B5EF4-FFF2-40B4-BE49-F238E27FC236}">
                <a16:creationId xmlns:a16="http://schemas.microsoft.com/office/drawing/2014/main" id="{4E321539-6303-7A2C-A145-F8DBB5A12D7A}"/>
              </a:ext>
            </a:extLst>
          </p:cNvPr>
          <p:cNvSpPr>
            <a:spLocks noGrp="1"/>
          </p:cNvSpPr>
          <p:nvPr>
            <p:ph type="sldNum" sz="quarter" idx="11"/>
          </p:nvPr>
        </p:nvSpPr>
        <p:spPr/>
        <p:txBody>
          <a:bodyPr/>
          <a:lstStyle/>
          <a:p>
            <a:fld id="{0643C082-6B26-4A67-AAC0-3138D6D4DA1D}" type="slidenum">
              <a:rPr lang="en-PH" smtClean="0"/>
              <a:pPr/>
              <a:t>10</a:t>
            </a:fld>
            <a:endParaRPr lang="en-PH" dirty="0"/>
          </a:p>
        </p:txBody>
      </p:sp>
      <p:sp>
        <p:nvSpPr>
          <p:cNvPr id="3" name="Footer Placeholder 2">
            <a:extLst>
              <a:ext uri="{FF2B5EF4-FFF2-40B4-BE49-F238E27FC236}">
                <a16:creationId xmlns:a16="http://schemas.microsoft.com/office/drawing/2014/main" id="{E5FA9671-C4AB-2AC3-1F51-C51C3B9FCD7C}"/>
              </a:ext>
            </a:extLst>
          </p:cNvPr>
          <p:cNvSpPr>
            <a:spLocks noGrp="1"/>
          </p:cNvSpPr>
          <p:nvPr>
            <p:ph type="ftr" sz="quarter" idx="10"/>
          </p:nvPr>
        </p:nvSpPr>
        <p:spPr/>
        <p:txBody>
          <a:bodyPr/>
          <a:lstStyle/>
          <a:p>
            <a:endParaRPr lang="en-PH" dirty="0"/>
          </a:p>
        </p:txBody>
      </p:sp>
    </p:spTree>
    <p:extLst>
      <p:ext uri="{BB962C8B-B14F-4D97-AF65-F5344CB8AC3E}">
        <p14:creationId xmlns:p14="http://schemas.microsoft.com/office/powerpoint/2010/main" val="22252886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C4C6DF-F125-913C-37B7-9624267117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43C5A9-6375-FB40-39DD-D3CB63DD2C02}"/>
              </a:ext>
            </a:extLst>
          </p:cNvPr>
          <p:cNvSpPr>
            <a:spLocks noGrp="1"/>
          </p:cNvSpPr>
          <p:nvPr>
            <p:ph type="title"/>
          </p:nvPr>
        </p:nvSpPr>
        <p:spPr>
          <a:xfrm>
            <a:off x="294968" y="365126"/>
            <a:ext cx="11602064" cy="578772"/>
          </a:xfrm>
        </p:spPr>
        <p:txBody>
          <a:bodyPr/>
          <a:lstStyle/>
          <a:p>
            <a:r>
              <a:rPr lang="en-US" dirty="0"/>
              <a:t>The cost curve, unchecked</a:t>
            </a:r>
          </a:p>
        </p:txBody>
      </p:sp>
      <p:sp>
        <p:nvSpPr>
          <p:cNvPr id="7" name="Text Placeholder 19">
            <a:extLst>
              <a:ext uri="{FF2B5EF4-FFF2-40B4-BE49-F238E27FC236}">
                <a16:creationId xmlns:a16="http://schemas.microsoft.com/office/drawing/2014/main" id="{6067CC08-DCDF-430B-9DE0-C58DB88BCABF}"/>
              </a:ext>
            </a:extLst>
          </p:cNvPr>
          <p:cNvSpPr txBox="1">
            <a:spLocks/>
          </p:cNvSpPr>
          <p:nvPr/>
        </p:nvSpPr>
        <p:spPr>
          <a:xfrm>
            <a:off x="294968" y="1353789"/>
            <a:ext cx="3696943"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b="1" dirty="0"/>
              <a:t>Declines</a:t>
            </a:r>
          </a:p>
        </p:txBody>
      </p:sp>
      <p:cxnSp>
        <p:nvCxnSpPr>
          <p:cNvPr id="8" name="Straight Connector 7">
            <a:extLst>
              <a:ext uri="{FF2B5EF4-FFF2-40B4-BE49-F238E27FC236}">
                <a16:creationId xmlns:a16="http://schemas.microsoft.com/office/drawing/2014/main" id="{35D74C8C-E582-773E-0441-2D50674EEBD8}"/>
              </a:ext>
            </a:extLst>
          </p:cNvPr>
          <p:cNvCxnSpPr>
            <a:cxnSpLocks/>
          </p:cNvCxnSpPr>
          <p:nvPr/>
        </p:nvCxnSpPr>
        <p:spPr>
          <a:xfrm>
            <a:off x="295173" y="1861464"/>
            <a:ext cx="422588"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10" name="Chart 9">
            <a:extLst>
              <a:ext uri="{FF2B5EF4-FFF2-40B4-BE49-F238E27FC236}">
                <a16:creationId xmlns:a16="http://schemas.microsoft.com/office/drawing/2014/main" id="{692426EA-289F-A27C-7ECA-276561A8AE01}"/>
              </a:ext>
            </a:extLst>
          </p:cNvPr>
          <p:cNvGraphicFramePr/>
          <p:nvPr>
            <p:extLst>
              <p:ext uri="{D42A27DB-BD31-4B8C-83A1-F6EECF244321}">
                <p14:modId xmlns:p14="http://schemas.microsoft.com/office/powerpoint/2010/main" val="2280267260"/>
              </p:ext>
            </p:extLst>
          </p:nvPr>
        </p:nvGraphicFramePr>
        <p:xfrm>
          <a:off x="294966" y="2608542"/>
          <a:ext cx="3696942" cy="3548418"/>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a:extLst>
              <a:ext uri="{FF2B5EF4-FFF2-40B4-BE49-F238E27FC236}">
                <a16:creationId xmlns:a16="http://schemas.microsoft.com/office/drawing/2014/main" id="{1A87712C-70E7-190F-C57A-067861689A9B}"/>
              </a:ext>
            </a:extLst>
          </p:cNvPr>
          <p:cNvSpPr txBox="1"/>
          <p:nvPr/>
        </p:nvSpPr>
        <p:spPr>
          <a:xfrm>
            <a:off x="294968" y="2019560"/>
            <a:ext cx="3696943" cy="369332"/>
          </a:xfrm>
          <a:prstGeom prst="rect">
            <a:avLst/>
          </a:prstGeom>
          <a:noFill/>
        </p:spPr>
        <p:txBody>
          <a:bodyPr wrap="square" lIns="0" tIns="0" rIns="0" bIns="0" rtlCol="0">
            <a:spAutoFit/>
          </a:bodyPr>
          <a:lstStyle/>
          <a:p>
            <a:r>
              <a:rPr lang="en-US" sz="1200" dirty="0"/>
              <a:t>Failed payments scale faster than revenue as you add providers.</a:t>
            </a:r>
          </a:p>
        </p:txBody>
      </p:sp>
      <p:sp>
        <p:nvSpPr>
          <p:cNvPr id="4" name="Text Placeholder 19">
            <a:extLst>
              <a:ext uri="{FF2B5EF4-FFF2-40B4-BE49-F238E27FC236}">
                <a16:creationId xmlns:a16="http://schemas.microsoft.com/office/drawing/2014/main" id="{DC0012D3-6179-735E-74B9-D50CDCF91E8A}"/>
              </a:ext>
            </a:extLst>
          </p:cNvPr>
          <p:cNvSpPr txBox="1">
            <a:spLocks/>
          </p:cNvSpPr>
          <p:nvPr/>
        </p:nvSpPr>
        <p:spPr>
          <a:xfrm>
            <a:off x="4247527" y="1353789"/>
            <a:ext cx="3696943"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b="1" dirty="0"/>
              <a:t>Fraud loss</a:t>
            </a:r>
          </a:p>
        </p:txBody>
      </p:sp>
      <p:cxnSp>
        <p:nvCxnSpPr>
          <p:cNvPr id="5" name="Straight Connector 4">
            <a:extLst>
              <a:ext uri="{FF2B5EF4-FFF2-40B4-BE49-F238E27FC236}">
                <a16:creationId xmlns:a16="http://schemas.microsoft.com/office/drawing/2014/main" id="{DA9FEF10-FCE0-26E6-8321-7DF2B5F44CAD}"/>
              </a:ext>
            </a:extLst>
          </p:cNvPr>
          <p:cNvCxnSpPr>
            <a:cxnSpLocks/>
          </p:cNvCxnSpPr>
          <p:nvPr/>
        </p:nvCxnSpPr>
        <p:spPr>
          <a:xfrm>
            <a:off x="4247732" y="1861464"/>
            <a:ext cx="422588"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9" name="Chart 8">
            <a:extLst>
              <a:ext uri="{FF2B5EF4-FFF2-40B4-BE49-F238E27FC236}">
                <a16:creationId xmlns:a16="http://schemas.microsoft.com/office/drawing/2014/main" id="{90AD3728-FA9D-4B4C-E446-1E084C95B4EF}"/>
              </a:ext>
            </a:extLst>
          </p:cNvPr>
          <p:cNvGraphicFramePr/>
          <p:nvPr>
            <p:extLst>
              <p:ext uri="{D42A27DB-BD31-4B8C-83A1-F6EECF244321}">
                <p14:modId xmlns:p14="http://schemas.microsoft.com/office/powerpoint/2010/main" val="3903795744"/>
              </p:ext>
            </p:extLst>
          </p:nvPr>
        </p:nvGraphicFramePr>
        <p:xfrm>
          <a:off x="4247526" y="2608542"/>
          <a:ext cx="3696942" cy="3548418"/>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a:extLst>
              <a:ext uri="{FF2B5EF4-FFF2-40B4-BE49-F238E27FC236}">
                <a16:creationId xmlns:a16="http://schemas.microsoft.com/office/drawing/2014/main" id="{7FACA5A6-D015-5C61-D657-C0A920B10BBC}"/>
              </a:ext>
            </a:extLst>
          </p:cNvPr>
          <p:cNvSpPr txBox="1"/>
          <p:nvPr/>
        </p:nvSpPr>
        <p:spPr>
          <a:xfrm>
            <a:off x="4247528" y="2019560"/>
            <a:ext cx="3696943" cy="369332"/>
          </a:xfrm>
          <a:prstGeom prst="rect">
            <a:avLst/>
          </a:prstGeom>
          <a:noFill/>
        </p:spPr>
        <p:txBody>
          <a:bodyPr wrap="square" lIns="0" tIns="0" rIns="0" bIns="0" rtlCol="0">
            <a:spAutoFit/>
          </a:bodyPr>
          <a:lstStyle/>
          <a:p>
            <a:r>
              <a:rPr lang="en-US" sz="1200" dirty="0"/>
              <a:t>Chargebacks and false-positives both rise without unified rules.</a:t>
            </a:r>
          </a:p>
        </p:txBody>
      </p:sp>
      <p:sp>
        <p:nvSpPr>
          <p:cNvPr id="6" name="Text Placeholder 19">
            <a:extLst>
              <a:ext uri="{FF2B5EF4-FFF2-40B4-BE49-F238E27FC236}">
                <a16:creationId xmlns:a16="http://schemas.microsoft.com/office/drawing/2014/main" id="{524A9C50-9DDF-0623-93C0-93EED1193A6E}"/>
              </a:ext>
            </a:extLst>
          </p:cNvPr>
          <p:cNvSpPr txBox="1">
            <a:spLocks/>
          </p:cNvSpPr>
          <p:nvPr/>
        </p:nvSpPr>
        <p:spPr>
          <a:xfrm>
            <a:off x="8200086" y="1353789"/>
            <a:ext cx="3696943"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b="1" dirty="0"/>
              <a:t>Churn</a:t>
            </a:r>
          </a:p>
        </p:txBody>
      </p:sp>
      <p:cxnSp>
        <p:nvCxnSpPr>
          <p:cNvPr id="12" name="Straight Connector 11">
            <a:extLst>
              <a:ext uri="{FF2B5EF4-FFF2-40B4-BE49-F238E27FC236}">
                <a16:creationId xmlns:a16="http://schemas.microsoft.com/office/drawing/2014/main" id="{ABBBEA59-388B-A72A-243D-15355275901E}"/>
              </a:ext>
            </a:extLst>
          </p:cNvPr>
          <p:cNvCxnSpPr>
            <a:cxnSpLocks/>
          </p:cNvCxnSpPr>
          <p:nvPr/>
        </p:nvCxnSpPr>
        <p:spPr>
          <a:xfrm>
            <a:off x="8200291" y="1861464"/>
            <a:ext cx="422588"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13" name="Chart 12">
            <a:extLst>
              <a:ext uri="{FF2B5EF4-FFF2-40B4-BE49-F238E27FC236}">
                <a16:creationId xmlns:a16="http://schemas.microsoft.com/office/drawing/2014/main" id="{5E75F32B-0D94-2058-79F5-8F29BF048338}"/>
              </a:ext>
            </a:extLst>
          </p:cNvPr>
          <p:cNvGraphicFramePr/>
          <p:nvPr>
            <p:extLst>
              <p:ext uri="{D42A27DB-BD31-4B8C-83A1-F6EECF244321}">
                <p14:modId xmlns:p14="http://schemas.microsoft.com/office/powerpoint/2010/main" val="2171998653"/>
              </p:ext>
            </p:extLst>
          </p:nvPr>
        </p:nvGraphicFramePr>
        <p:xfrm>
          <a:off x="8200085" y="2608542"/>
          <a:ext cx="3696942" cy="3548418"/>
        </p:xfrm>
        <a:graphic>
          <a:graphicData uri="http://schemas.openxmlformats.org/drawingml/2006/chart">
            <c:chart xmlns:c="http://schemas.openxmlformats.org/drawingml/2006/chart" xmlns:r="http://schemas.openxmlformats.org/officeDocument/2006/relationships" r:id="rId4"/>
          </a:graphicData>
        </a:graphic>
      </p:graphicFrame>
      <p:sp>
        <p:nvSpPr>
          <p:cNvPr id="15" name="TextBox 14">
            <a:extLst>
              <a:ext uri="{FF2B5EF4-FFF2-40B4-BE49-F238E27FC236}">
                <a16:creationId xmlns:a16="http://schemas.microsoft.com/office/drawing/2014/main" id="{8D6E7110-3380-B66F-24B0-5AADF3F21BA9}"/>
              </a:ext>
            </a:extLst>
          </p:cNvPr>
          <p:cNvSpPr txBox="1"/>
          <p:nvPr/>
        </p:nvSpPr>
        <p:spPr>
          <a:xfrm>
            <a:off x="8200087" y="2019560"/>
            <a:ext cx="3696943" cy="369332"/>
          </a:xfrm>
          <a:prstGeom prst="rect">
            <a:avLst/>
          </a:prstGeom>
          <a:noFill/>
        </p:spPr>
        <p:txBody>
          <a:bodyPr wrap="square" lIns="0" tIns="0" rIns="0" bIns="0" rtlCol="0">
            <a:spAutoFit/>
          </a:bodyPr>
          <a:lstStyle/>
          <a:p>
            <a:r>
              <a:rPr lang="en-US" sz="1200" dirty="0"/>
              <a:t>Every failed checkout nudges a customer toward a competitor.</a:t>
            </a:r>
          </a:p>
        </p:txBody>
      </p:sp>
      <p:sp>
        <p:nvSpPr>
          <p:cNvPr id="3" name="Slide Number Placeholder 2">
            <a:extLst>
              <a:ext uri="{FF2B5EF4-FFF2-40B4-BE49-F238E27FC236}">
                <a16:creationId xmlns:a16="http://schemas.microsoft.com/office/drawing/2014/main" id="{01361D1D-87BA-0218-7A25-2661A3C4EE5E}"/>
              </a:ext>
            </a:extLst>
          </p:cNvPr>
          <p:cNvSpPr>
            <a:spLocks noGrp="1"/>
          </p:cNvSpPr>
          <p:nvPr>
            <p:ph type="sldNum" sz="quarter" idx="12"/>
          </p:nvPr>
        </p:nvSpPr>
        <p:spPr/>
        <p:txBody>
          <a:bodyPr/>
          <a:lstStyle/>
          <a:p>
            <a:fld id="{0643C082-6B26-4A67-AAC0-3138D6D4DA1D}" type="slidenum">
              <a:rPr lang="en-PH" smtClean="0"/>
              <a:t>11</a:t>
            </a:fld>
            <a:endParaRPr lang="en-PH" dirty="0"/>
          </a:p>
        </p:txBody>
      </p:sp>
      <p:sp>
        <p:nvSpPr>
          <p:cNvPr id="16" name="Footer Placeholder 15">
            <a:extLst>
              <a:ext uri="{FF2B5EF4-FFF2-40B4-BE49-F238E27FC236}">
                <a16:creationId xmlns:a16="http://schemas.microsoft.com/office/drawing/2014/main" id="{A3A6E2F0-917E-6A5D-0F0F-91B46C99007B}"/>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8257513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8518723A-45AE-4C7D-A6E8-139D0D5F8089}"/>
              </a:ext>
            </a:extLst>
          </p:cNvPr>
          <p:cNvSpPr>
            <a:spLocks noGrp="1"/>
          </p:cNvSpPr>
          <p:nvPr>
            <p:ph type="title"/>
          </p:nvPr>
        </p:nvSpPr>
        <p:spPr/>
        <p:txBody>
          <a:bodyPr/>
          <a:lstStyle/>
          <a:p>
            <a:r>
              <a:rPr lang="en-US" dirty="0"/>
              <a:t>Where the lost money goes</a:t>
            </a:r>
          </a:p>
        </p:txBody>
      </p:sp>
      <p:graphicFrame>
        <p:nvGraphicFramePr>
          <p:cNvPr id="3" name="Chart 2">
            <a:extLst>
              <a:ext uri="{FF2B5EF4-FFF2-40B4-BE49-F238E27FC236}">
                <a16:creationId xmlns:a16="http://schemas.microsoft.com/office/drawing/2014/main" id="{73E9A7B6-69DC-4A4A-A67B-262C132EADE7}"/>
              </a:ext>
            </a:extLst>
          </p:cNvPr>
          <p:cNvGraphicFramePr/>
          <p:nvPr>
            <p:extLst>
              <p:ext uri="{D42A27DB-BD31-4B8C-83A1-F6EECF244321}">
                <p14:modId xmlns:p14="http://schemas.microsoft.com/office/powerpoint/2010/main" val="1437261810"/>
              </p:ext>
            </p:extLst>
          </p:nvPr>
        </p:nvGraphicFramePr>
        <p:xfrm>
          <a:off x="628891" y="2247173"/>
          <a:ext cx="3051404" cy="2334228"/>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a:extLst>
              <a:ext uri="{FF2B5EF4-FFF2-40B4-BE49-F238E27FC236}">
                <a16:creationId xmlns:a16="http://schemas.microsoft.com/office/drawing/2014/main" id="{92FA1B34-1A06-4F22-921F-F0814C4B8F23}"/>
              </a:ext>
            </a:extLst>
          </p:cNvPr>
          <p:cNvSpPr txBox="1"/>
          <p:nvPr/>
        </p:nvSpPr>
        <p:spPr>
          <a:xfrm>
            <a:off x="294969" y="1585509"/>
            <a:ext cx="3719251" cy="464427"/>
          </a:xfrm>
          <a:prstGeom prst="rect">
            <a:avLst/>
          </a:prstGeom>
          <a:solidFill>
            <a:schemeClr val="accent1"/>
          </a:solidFill>
        </p:spPr>
        <p:txBody>
          <a:bodyPr wrap="square" lIns="0" tIns="0" rIns="0" bIns="0" rtlCol="0" anchor="ctr">
            <a:normAutofit/>
          </a:bodyPr>
          <a:lstStyle/>
          <a:p>
            <a:pPr algn="ctr"/>
            <a:r>
              <a:rPr lang="en-US" sz="2000" b="1" dirty="0">
                <a:solidFill>
                  <a:schemeClr val="bg1"/>
                </a:solidFill>
              </a:rPr>
              <a:t>Failed pmts</a:t>
            </a:r>
            <a:endParaRPr lang="en-PH" sz="2000" b="1" dirty="0">
              <a:solidFill>
                <a:schemeClr val="bg1"/>
              </a:solidFill>
            </a:endParaRPr>
          </a:p>
        </p:txBody>
      </p:sp>
      <p:sp>
        <p:nvSpPr>
          <p:cNvPr id="6" name="TextBox 5">
            <a:extLst>
              <a:ext uri="{FF2B5EF4-FFF2-40B4-BE49-F238E27FC236}">
                <a16:creationId xmlns:a16="http://schemas.microsoft.com/office/drawing/2014/main" id="{AC80BF70-B8DF-447F-A5A2-ADBF46728FFF}"/>
              </a:ext>
            </a:extLst>
          </p:cNvPr>
          <p:cNvSpPr txBox="1"/>
          <p:nvPr/>
        </p:nvSpPr>
        <p:spPr>
          <a:xfrm>
            <a:off x="425629" y="4711734"/>
            <a:ext cx="3421069" cy="1175923"/>
          </a:xfrm>
          <a:prstGeom prst="rect">
            <a:avLst/>
          </a:prstGeom>
          <a:noFill/>
        </p:spPr>
        <p:txBody>
          <a:bodyPr wrap="square" lIns="0" tIns="0" rIns="0" bIns="0" rtlCol="0" anchor="ctr">
            <a:noAutofit/>
          </a:bodyPr>
          <a:lstStyle/>
          <a:p>
            <a:pPr algn="ctr"/>
            <a:r>
              <a:rPr lang="en-US" b="1" dirty="0">
                <a:solidFill>
                  <a:schemeClr val="accent1"/>
                </a:solidFill>
              </a:rPr>
              <a:t>Declined, never retried</a:t>
            </a:r>
            <a:br>
              <a:rPr lang="en-US" b="1" dirty="0"/>
            </a:br>
            <a:r>
              <a:rPr lang="en-US" dirty="0"/>
              <a:t>Soft declines and timeouts make up the largest share of lost revenue.</a:t>
            </a:r>
          </a:p>
        </p:txBody>
      </p:sp>
      <p:graphicFrame>
        <p:nvGraphicFramePr>
          <p:cNvPr id="7" name="Chart 6">
            <a:extLst>
              <a:ext uri="{FF2B5EF4-FFF2-40B4-BE49-F238E27FC236}">
                <a16:creationId xmlns:a16="http://schemas.microsoft.com/office/drawing/2014/main" id="{48E1AEA8-5812-4223-97F6-D23C3A3B9E6A}"/>
              </a:ext>
            </a:extLst>
          </p:cNvPr>
          <p:cNvGraphicFramePr/>
          <p:nvPr>
            <p:extLst>
              <p:ext uri="{D42A27DB-BD31-4B8C-83A1-F6EECF244321}">
                <p14:modId xmlns:p14="http://schemas.microsoft.com/office/powerpoint/2010/main" val="2606608730"/>
              </p:ext>
            </p:extLst>
          </p:nvPr>
        </p:nvGraphicFramePr>
        <p:xfrm>
          <a:off x="4583756" y="2247173"/>
          <a:ext cx="3051404" cy="2334228"/>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907931DA-AAC3-46E0-BF4A-B8358E66FFC6}"/>
              </a:ext>
            </a:extLst>
          </p:cNvPr>
          <p:cNvSpPr txBox="1"/>
          <p:nvPr/>
        </p:nvSpPr>
        <p:spPr>
          <a:xfrm>
            <a:off x="4235225" y="1585509"/>
            <a:ext cx="3719251" cy="464427"/>
          </a:xfrm>
          <a:prstGeom prst="rect">
            <a:avLst/>
          </a:prstGeom>
          <a:solidFill>
            <a:schemeClr val="accent1"/>
          </a:solidFill>
        </p:spPr>
        <p:txBody>
          <a:bodyPr wrap="square" lIns="0" tIns="0" rIns="0" bIns="0" rtlCol="0" anchor="ctr">
            <a:normAutofit/>
          </a:bodyPr>
          <a:lstStyle/>
          <a:p>
            <a:pPr algn="ctr"/>
            <a:r>
              <a:rPr lang="en-US" sz="2000" b="1" dirty="0">
                <a:solidFill>
                  <a:schemeClr val="bg1"/>
                </a:solidFill>
              </a:rPr>
              <a:t>Fraud loss</a:t>
            </a:r>
            <a:endParaRPr lang="en-PH" sz="2000" b="1" dirty="0">
              <a:solidFill>
                <a:schemeClr val="bg1"/>
              </a:solidFill>
            </a:endParaRPr>
          </a:p>
        </p:txBody>
      </p:sp>
      <p:sp>
        <p:nvSpPr>
          <p:cNvPr id="10" name="TextBox 9">
            <a:extLst>
              <a:ext uri="{FF2B5EF4-FFF2-40B4-BE49-F238E27FC236}">
                <a16:creationId xmlns:a16="http://schemas.microsoft.com/office/drawing/2014/main" id="{2A89D542-3CB9-4CA6-99B5-CF9C78187DB3}"/>
              </a:ext>
            </a:extLst>
          </p:cNvPr>
          <p:cNvSpPr txBox="1"/>
          <p:nvPr/>
        </p:nvSpPr>
        <p:spPr>
          <a:xfrm>
            <a:off x="4394436" y="4711734"/>
            <a:ext cx="3421069" cy="1175923"/>
          </a:xfrm>
          <a:prstGeom prst="rect">
            <a:avLst/>
          </a:prstGeom>
          <a:noFill/>
        </p:spPr>
        <p:txBody>
          <a:bodyPr wrap="square" lIns="0" tIns="0" rIns="0" bIns="0" rtlCol="0" anchor="ctr">
            <a:noAutofit/>
          </a:bodyPr>
          <a:lstStyle/>
          <a:p>
            <a:pPr algn="ctr"/>
            <a:r>
              <a:rPr lang="en-US" b="1" dirty="0">
                <a:solidFill>
                  <a:schemeClr val="accent1"/>
                </a:solidFill>
              </a:rPr>
              <a:t>Chargebacks &amp; fees</a:t>
            </a:r>
            <a:br>
              <a:rPr lang="en-US" b="1" dirty="0"/>
            </a:br>
            <a:r>
              <a:rPr lang="en-US" dirty="0"/>
              <a:t>Disputes and false-positives quietly erode margin every month.</a:t>
            </a:r>
          </a:p>
        </p:txBody>
      </p:sp>
      <p:graphicFrame>
        <p:nvGraphicFramePr>
          <p:cNvPr id="11" name="Chart 10">
            <a:extLst>
              <a:ext uri="{FF2B5EF4-FFF2-40B4-BE49-F238E27FC236}">
                <a16:creationId xmlns:a16="http://schemas.microsoft.com/office/drawing/2014/main" id="{B66B6FBD-686C-4BFF-BCF2-A29662E02994}"/>
              </a:ext>
            </a:extLst>
          </p:cNvPr>
          <p:cNvGraphicFramePr/>
          <p:nvPr>
            <p:extLst>
              <p:ext uri="{D42A27DB-BD31-4B8C-83A1-F6EECF244321}">
                <p14:modId xmlns:p14="http://schemas.microsoft.com/office/powerpoint/2010/main" val="1252345529"/>
              </p:ext>
            </p:extLst>
          </p:nvPr>
        </p:nvGraphicFramePr>
        <p:xfrm>
          <a:off x="8511705" y="2247173"/>
          <a:ext cx="3051404" cy="2334228"/>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Box 11">
            <a:extLst>
              <a:ext uri="{FF2B5EF4-FFF2-40B4-BE49-F238E27FC236}">
                <a16:creationId xmlns:a16="http://schemas.microsoft.com/office/drawing/2014/main" id="{69D09555-E9F1-445F-B889-C4EF8254CA92}"/>
              </a:ext>
            </a:extLst>
          </p:cNvPr>
          <p:cNvSpPr txBox="1"/>
          <p:nvPr/>
        </p:nvSpPr>
        <p:spPr>
          <a:xfrm>
            <a:off x="8177781" y="1585509"/>
            <a:ext cx="3719251" cy="464427"/>
          </a:xfrm>
          <a:prstGeom prst="rect">
            <a:avLst/>
          </a:prstGeom>
          <a:solidFill>
            <a:schemeClr val="accent1"/>
          </a:solidFill>
        </p:spPr>
        <p:txBody>
          <a:bodyPr wrap="square" lIns="0" tIns="0" rIns="0" bIns="0" rtlCol="0" anchor="ctr">
            <a:normAutofit/>
          </a:bodyPr>
          <a:lstStyle/>
          <a:p>
            <a:pPr algn="ctr"/>
            <a:r>
              <a:rPr lang="en-US" sz="2000" b="1" dirty="0">
                <a:solidFill>
                  <a:schemeClr val="bg1"/>
                </a:solidFill>
              </a:rPr>
              <a:t>Manual ops</a:t>
            </a:r>
            <a:endParaRPr lang="en-PH" sz="2000" b="1" dirty="0">
              <a:solidFill>
                <a:schemeClr val="bg1"/>
              </a:solidFill>
            </a:endParaRPr>
          </a:p>
        </p:txBody>
      </p:sp>
      <p:sp>
        <p:nvSpPr>
          <p:cNvPr id="14" name="TextBox 13">
            <a:extLst>
              <a:ext uri="{FF2B5EF4-FFF2-40B4-BE49-F238E27FC236}">
                <a16:creationId xmlns:a16="http://schemas.microsoft.com/office/drawing/2014/main" id="{D4E13863-CE04-41A8-BC3D-C81EA5EB7E7C}"/>
              </a:ext>
            </a:extLst>
          </p:cNvPr>
          <p:cNvSpPr txBox="1"/>
          <p:nvPr/>
        </p:nvSpPr>
        <p:spPr>
          <a:xfrm>
            <a:off x="8326871" y="4711734"/>
            <a:ext cx="3421069" cy="1175923"/>
          </a:xfrm>
          <a:prstGeom prst="rect">
            <a:avLst/>
          </a:prstGeom>
          <a:noFill/>
        </p:spPr>
        <p:txBody>
          <a:bodyPr wrap="square" lIns="0" tIns="0" rIns="0" bIns="0" rtlCol="0" anchor="ctr">
            <a:normAutofit/>
          </a:bodyPr>
          <a:lstStyle/>
          <a:p>
            <a:pPr algn="ctr"/>
            <a:r>
              <a:rPr lang="en-US" b="1" dirty="0">
                <a:solidFill>
                  <a:schemeClr val="accent1"/>
                </a:solidFill>
              </a:rPr>
              <a:t>Reconciliation time</a:t>
            </a:r>
            <a:br>
              <a:rPr lang="en-US" b="1" dirty="0"/>
            </a:br>
            <a:r>
              <a:rPr lang="en-US" dirty="0"/>
              <a:t>Finance teams spend days stitching reports across providers.</a:t>
            </a:r>
          </a:p>
        </p:txBody>
      </p:sp>
      <p:cxnSp>
        <p:nvCxnSpPr>
          <p:cNvPr id="17" name="Straight Connector 16">
            <a:extLst>
              <a:ext uri="{FF2B5EF4-FFF2-40B4-BE49-F238E27FC236}">
                <a16:creationId xmlns:a16="http://schemas.microsoft.com/office/drawing/2014/main" id="{ADA04F34-9600-490D-A6B6-7E368793D9B3}"/>
              </a:ext>
            </a:extLst>
          </p:cNvPr>
          <p:cNvCxnSpPr>
            <a:cxnSpLocks/>
          </p:cNvCxnSpPr>
          <p:nvPr/>
        </p:nvCxnSpPr>
        <p:spPr>
          <a:xfrm>
            <a:off x="294969" y="2146266"/>
            <a:ext cx="373385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C7F2BAA-7AE5-4810-A438-2C8ED164256D}"/>
              </a:ext>
            </a:extLst>
          </p:cNvPr>
          <p:cNvCxnSpPr>
            <a:cxnSpLocks/>
          </p:cNvCxnSpPr>
          <p:nvPr/>
        </p:nvCxnSpPr>
        <p:spPr>
          <a:xfrm>
            <a:off x="4235225" y="2146266"/>
            <a:ext cx="373385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C001B1D-5F79-4904-92FE-3004B61B54F4}"/>
              </a:ext>
            </a:extLst>
          </p:cNvPr>
          <p:cNvCxnSpPr>
            <a:cxnSpLocks/>
          </p:cNvCxnSpPr>
          <p:nvPr/>
        </p:nvCxnSpPr>
        <p:spPr>
          <a:xfrm>
            <a:off x="8163174" y="2146266"/>
            <a:ext cx="373385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05B8DDB7-CB16-8A82-151B-92F425652C43}"/>
              </a:ext>
            </a:extLst>
          </p:cNvPr>
          <p:cNvCxnSpPr/>
          <p:nvPr/>
        </p:nvCxnSpPr>
        <p:spPr>
          <a:xfrm>
            <a:off x="4125297" y="2361235"/>
            <a:ext cx="0" cy="35881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30E1947-D6F6-5746-5ED1-CF3F73156BD5}"/>
              </a:ext>
            </a:extLst>
          </p:cNvPr>
          <p:cNvCxnSpPr/>
          <p:nvPr/>
        </p:nvCxnSpPr>
        <p:spPr>
          <a:xfrm>
            <a:off x="8066703" y="2361235"/>
            <a:ext cx="0" cy="35881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2822181E-E56E-190A-193B-6A695D1C59CD}"/>
              </a:ext>
            </a:extLst>
          </p:cNvPr>
          <p:cNvSpPr>
            <a:spLocks noGrp="1"/>
          </p:cNvSpPr>
          <p:nvPr>
            <p:ph type="sldNum" sz="quarter" idx="12"/>
          </p:nvPr>
        </p:nvSpPr>
        <p:spPr/>
        <p:txBody>
          <a:bodyPr/>
          <a:lstStyle/>
          <a:p>
            <a:fld id="{0643C082-6B26-4A67-AAC0-3138D6D4DA1D}" type="slidenum">
              <a:rPr lang="en-PH" smtClean="0"/>
              <a:t>12</a:t>
            </a:fld>
            <a:endParaRPr lang="en-PH" dirty="0"/>
          </a:p>
        </p:txBody>
      </p:sp>
      <p:sp>
        <p:nvSpPr>
          <p:cNvPr id="13" name="Footer Placeholder 12">
            <a:extLst>
              <a:ext uri="{FF2B5EF4-FFF2-40B4-BE49-F238E27FC236}">
                <a16:creationId xmlns:a16="http://schemas.microsoft.com/office/drawing/2014/main" id="{523EC1E0-AF53-D12A-A54F-AD689EF526AF}"/>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4219644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FA52DC-277E-CC4C-5664-BCB0FF4761F6}"/>
              </a:ext>
            </a:extLst>
          </p:cNvPr>
          <p:cNvSpPr>
            <a:spLocks noGrp="1"/>
          </p:cNvSpPr>
          <p:nvPr>
            <p:ph type="title"/>
          </p:nvPr>
        </p:nvSpPr>
        <p:spPr/>
        <p:txBody>
          <a:bodyPr/>
          <a:lstStyle/>
          <a:p>
            <a:r>
              <a:rPr lang="en-US" dirty="0"/>
              <a:t>Three root causes</a:t>
            </a:r>
          </a:p>
        </p:txBody>
      </p:sp>
      <p:sp>
        <p:nvSpPr>
          <p:cNvPr id="42" name="Google Shape;1480;p14">
            <a:extLst>
              <a:ext uri="{FF2B5EF4-FFF2-40B4-BE49-F238E27FC236}">
                <a16:creationId xmlns:a16="http://schemas.microsoft.com/office/drawing/2014/main" id="{05008875-5FB6-C6C1-89D7-2D5F1E98698A}"/>
              </a:ext>
            </a:extLst>
          </p:cNvPr>
          <p:cNvSpPr/>
          <p:nvPr/>
        </p:nvSpPr>
        <p:spPr>
          <a:xfrm>
            <a:off x="8173043" y="1852854"/>
            <a:ext cx="3589419" cy="4193068"/>
          </a:xfrm>
          <a:prstGeom prst="rect">
            <a:avLst/>
          </a:prstGeom>
          <a:solidFill>
            <a:schemeClr val="accent1"/>
          </a:solidFill>
          <a:ln>
            <a:solidFill>
              <a:schemeClr val="accent1"/>
            </a:solidFill>
          </a:ln>
        </p:spPr>
        <p:txBody>
          <a:bodyPr spcFirstLastPara="1" wrap="square" lIns="91023" tIns="45499" rIns="91023" bIns="45499" anchor="ctr" anchorCtr="0">
            <a:noAutofit/>
          </a:bodyPr>
          <a:lstStyle/>
          <a:p>
            <a:pPr algn="ctr"/>
            <a:endParaRPr sz="2400" dirty="0">
              <a:solidFill>
                <a:schemeClr val="lt1"/>
              </a:solidFill>
            </a:endParaRPr>
          </a:p>
        </p:txBody>
      </p:sp>
      <p:sp>
        <p:nvSpPr>
          <p:cNvPr id="44" name="Google Shape;1477;p14">
            <a:extLst>
              <a:ext uri="{FF2B5EF4-FFF2-40B4-BE49-F238E27FC236}">
                <a16:creationId xmlns:a16="http://schemas.microsoft.com/office/drawing/2014/main" id="{4E3EE2D4-0C4B-F3C1-4E7D-110FCEA0C6BB}"/>
              </a:ext>
            </a:extLst>
          </p:cNvPr>
          <p:cNvSpPr/>
          <p:nvPr/>
        </p:nvSpPr>
        <p:spPr>
          <a:xfrm>
            <a:off x="1130208" y="2227045"/>
            <a:ext cx="6782273" cy="492443"/>
          </a:xfrm>
          <a:prstGeom prst="rect">
            <a:avLst/>
          </a:prstGeom>
          <a:noFill/>
          <a:ln>
            <a:noFill/>
          </a:ln>
        </p:spPr>
        <p:txBody>
          <a:bodyPr spcFirstLastPara="1" wrap="square" lIns="0" tIns="0" rIns="0" bIns="0" anchor="t" anchorCtr="0">
            <a:spAutoFit/>
          </a:bodyPr>
          <a:lstStyle/>
          <a:p>
            <a:pPr marL="227580" indent="-227580">
              <a:buClr>
                <a:schemeClr val="dk1"/>
              </a:buClr>
              <a:buSzPct val="100000"/>
              <a:buFont typeface="Arial"/>
              <a:buChar char="•"/>
            </a:pPr>
            <a:r>
              <a:rPr lang="en-US" sz="1600" dirty="0">
                <a:solidFill>
                  <a:schemeClr val="tx1">
                    <a:lumMod val="100000"/>
                  </a:schemeClr>
                </a:solidFill>
              </a:rPr>
              <a:t>Too many disconnected providers. Each one adds cost, data silos, and another thing to reconcile by hand.</a:t>
            </a:r>
          </a:p>
        </p:txBody>
      </p:sp>
      <p:sp>
        <p:nvSpPr>
          <p:cNvPr id="45" name="Google Shape;1478;p14">
            <a:extLst>
              <a:ext uri="{FF2B5EF4-FFF2-40B4-BE49-F238E27FC236}">
                <a16:creationId xmlns:a16="http://schemas.microsoft.com/office/drawing/2014/main" id="{B9BCD0EF-791F-55CE-782C-C3C942FE33FE}"/>
              </a:ext>
            </a:extLst>
          </p:cNvPr>
          <p:cNvSpPr/>
          <p:nvPr/>
        </p:nvSpPr>
        <p:spPr>
          <a:xfrm>
            <a:off x="1130208" y="3672014"/>
            <a:ext cx="6782273" cy="492443"/>
          </a:xfrm>
          <a:prstGeom prst="rect">
            <a:avLst/>
          </a:prstGeom>
          <a:noFill/>
          <a:ln>
            <a:noFill/>
          </a:ln>
        </p:spPr>
        <p:txBody>
          <a:bodyPr spcFirstLastPara="1" wrap="square" lIns="0" tIns="0" rIns="0" bIns="0" anchor="t" anchorCtr="0">
            <a:spAutoFit/>
          </a:bodyPr>
          <a:lstStyle/>
          <a:p>
            <a:pPr marL="227580" indent="-227580">
              <a:buClr>
                <a:schemeClr val="dk1"/>
              </a:buClr>
              <a:buSzPct val="100000"/>
              <a:buFont typeface="Arial"/>
              <a:buChar char="•"/>
            </a:pPr>
            <a:r>
              <a:rPr lang="en-US" sz="1600" dirty="0">
                <a:solidFill>
                  <a:schemeClr val="tx1">
                    <a:lumMod val="100000"/>
                  </a:schemeClr>
                </a:solidFill>
              </a:rPr>
              <a:t>No routing intelligence. Declines are accepted as final instead of retried through a better path.</a:t>
            </a:r>
          </a:p>
        </p:txBody>
      </p:sp>
      <p:sp>
        <p:nvSpPr>
          <p:cNvPr id="46" name="Google Shape;1479;p14">
            <a:extLst>
              <a:ext uri="{FF2B5EF4-FFF2-40B4-BE49-F238E27FC236}">
                <a16:creationId xmlns:a16="http://schemas.microsoft.com/office/drawing/2014/main" id="{FB5AF76F-4D76-61BA-7508-001661C4E5EA}"/>
              </a:ext>
            </a:extLst>
          </p:cNvPr>
          <p:cNvSpPr/>
          <p:nvPr/>
        </p:nvSpPr>
        <p:spPr>
          <a:xfrm>
            <a:off x="1130208" y="5112952"/>
            <a:ext cx="6782273" cy="492443"/>
          </a:xfrm>
          <a:prstGeom prst="rect">
            <a:avLst/>
          </a:prstGeom>
          <a:noFill/>
          <a:ln>
            <a:noFill/>
          </a:ln>
        </p:spPr>
        <p:txBody>
          <a:bodyPr spcFirstLastPara="1" wrap="square" lIns="0" tIns="0" rIns="0" bIns="0" anchor="t" anchorCtr="0">
            <a:spAutoFit/>
          </a:bodyPr>
          <a:lstStyle/>
          <a:p>
            <a:pPr marL="227580" indent="-227580">
              <a:buClr>
                <a:schemeClr val="dk1"/>
              </a:buClr>
              <a:buSzPct val="100000"/>
              <a:buFont typeface="Arial"/>
              <a:buChar char="•"/>
            </a:pPr>
            <a:r>
              <a:rPr lang="en-US" sz="1600" dirty="0">
                <a:solidFill>
                  <a:schemeClr val="tx1">
                    <a:lumMod val="100000"/>
                  </a:schemeClr>
                </a:solidFill>
              </a:rPr>
              <a:t>Fraud rules that overreach. Blunt filters block good customers right alongside the bad actors.</a:t>
            </a:r>
          </a:p>
        </p:txBody>
      </p:sp>
      <p:sp>
        <p:nvSpPr>
          <p:cNvPr id="47" name="Shape0_20220715_161254">
            <a:extLst>
              <a:ext uri="{FF2B5EF4-FFF2-40B4-BE49-F238E27FC236}">
                <a16:creationId xmlns:a16="http://schemas.microsoft.com/office/drawing/2014/main" id="{0218368C-4406-26F1-B7BB-5CCB25ECC456}"/>
              </a:ext>
            </a:extLst>
          </p:cNvPr>
          <p:cNvSpPr/>
          <p:nvPr/>
        </p:nvSpPr>
        <p:spPr>
          <a:xfrm>
            <a:off x="659399" y="1852854"/>
            <a:ext cx="7343103" cy="1284597"/>
          </a:xfrm>
          <a:prstGeom prst="rect">
            <a:avLst/>
          </a:prstGeom>
          <a:noFill/>
          <a:ln w="12700" cap="flat" cmpd="sng">
            <a:solidFill>
              <a:srgbClr val="C6C6C6"/>
            </a:solidFill>
            <a:prstDash val="solid"/>
            <a:miter lim="800000"/>
            <a:headEnd type="none" w="sm" len="sm"/>
            <a:tailEnd type="none" w="sm" len="sm"/>
          </a:ln>
          <a:effectLst/>
        </p:spPr>
        <p:txBody>
          <a:bodyPr spcFirstLastPara="1" wrap="square" lIns="91023" tIns="45499" rIns="91023" bIns="45499" anchor="ctr" anchorCtr="0">
            <a:noAutofit/>
          </a:bodyPr>
          <a:lstStyle/>
          <a:p>
            <a:pPr algn="ctr"/>
            <a:endParaRPr sz="2388" dirty="0">
              <a:solidFill>
                <a:schemeClr val="lt1"/>
              </a:solidFill>
            </a:endParaRPr>
          </a:p>
        </p:txBody>
      </p:sp>
      <p:sp>
        <p:nvSpPr>
          <p:cNvPr id="48" name="Shape1_20220715_161254">
            <a:extLst>
              <a:ext uri="{FF2B5EF4-FFF2-40B4-BE49-F238E27FC236}">
                <a16:creationId xmlns:a16="http://schemas.microsoft.com/office/drawing/2014/main" id="{9F03737B-E0A7-4240-25A6-0DA1E7931843}"/>
              </a:ext>
            </a:extLst>
          </p:cNvPr>
          <p:cNvSpPr/>
          <p:nvPr/>
        </p:nvSpPr>
        <p:spPr>
          <a:xfrm>
            <a:off x="659399" y="3307090"/>
            <a:ext cx="7343103" cy="1284597"/>
          </a:xfrm>
          <a:prstGeom prst="rect">
            <a:avLst/>
          </a:prstGeom>
          <a:noFill/>
          <a:ln w="12700" cap="flat" cmpd="sng">
            <a:solidFill>
              <a:srgbClr val="C6C6C6"/>
            </a:solidFill>
            <a:prstDash val="solid"/>
            <a:miter lim="800000"/>
            <a:headEnd type="none" w="sm" len="sm"/>
            <a:tailEnd type="none" w="sm" len="sm"/>
          </a:ln>
          <a:effectLst/>
        </p:spPr>
        <p:txBody>
          <a:bodyPr spcFirstLastPara="1" wrap="square" lIns="91023" tIns="45499" rIns="91023" bIns="45499" anchor="ctr" anchorCtr="0">
            <a:noAutofit/>
          </a:bodyPr>
          <a:lstStyle/>
          <a:p>
            <a:pPr algn="ctr"/>
            <a:endParaRPr sz="2388" dirty="0">
              <a:solidFill>
                <a:schemeClr val="lt1"/>
              </a:solidFill>
            </a:endParaRPr>
          </a:p>
        </p:txBody>
      </p:sp>
      <p:sp>
        <p:nvSpPr>
          <p:cNvPr id="49" name="Shape2_20220715_161254">
            <a:extLst>
              <a:ext uri="{FF2B5EF4-FFF2-40B4-BE49-F238E27FC236}">
                <a16:creationId xmlns:a16="http://schemas.microsoft.com/office/drawing/2014/main" id="{FCF6C7CF-B7C5-85A4-01D3-7FF1C3942C55}"/>
              </a:ext>
            </a:extLst>
          </p:cNvPr>
          <p:cNvSpPr/>
          <p:nvPr/>
        </p:nvSpPr>
        <p:spPr>
          <a:xfrm>
            <a:off x="659399" y="4761326"/>
            <a:ext cx="7343103" cy="1284597"/>
          </a:xfrm>
          <a:prstGeom prst="rect">
            <a:avLst/>
          </a:prstGeom>
          <a:noFill/>
          <a:ln w="12700" cap="flat" cmpd="sng">
            <a:solidFill>
              <a:srgbClr val="C6C6C6"/>
            </a:solidFill>
            <a:prstDash val="solid"/>
            <a:miter lim="800000"/>
            <a:headEnd type="none" w="sm" len="sm"/>
            <a:tailEnd type="none" w="sm" len="sm"/>
          </a:ln>
          <a:effectLst/>
        </p:spPr>
        <p:txBody>
          <a:bodyPr spcFirstLastPara="1" wrap="square" lIns="91023" tIns="45499" rIns="91023" bIns="45499" anchor="ctr" anchorCtr="0">
            <a:noAutofit/>
          </a:bodyPr>
          <a:lstStyle/>
          <a:p>
            <a:pPr algn="ctr"/>
            <a:endParaRPr sz="2388" dirty="0">
              <a:solidFill>
                <a:schemeClr val="lt1"/>
              </a:solidFill>
            </a:endParaRPr>
          </a:p>
        </p:txBody>
      </p:sp>
      <p:sp>
        <p:nvSpPr>
          <p:cNvPr id="50" name="Shape0_20210630_121923">
            <a:extLst>
              <a:ext uri="{FF2B5EF4-FFF2-40B4-BE49-F238E27FC236}">
                <a16:creationId xmlns:a16="http://schemas.microsoft.com/office/drawing/2014/main" id="{8D02D6A7-38E7-9A68-5E4C-C2DE9FE566C7}"/>
              </a:ext>
            </a:extLst>
          </p:cNvPr>
          <p:cNvSpPr/>
          <p:nvPr/>
        </p:nvSpPr>
        <p:spPr>
          <a:xfrm rot="10800000">
            <a:off x="900461" y="1859455"/>
            <a:ext cx="3150718" cy="302948"/>
          </a:xfrm>
          <a:prstGeom prst="rect">
            <a:avLst/>
          </a:prstGeom>
          <a:solidFill>
            <a:schemeClr val="accent1"/>
          </a:solidFill>
          <a:ln>
            <a:noFill/>
          </a:ln>
        </p:spPr>
        <p:txBody>
          <a:bodyPr spcFirstLastPara="1" wrap="square" lIns="91023" tIns="45499" rIns="91023" bIns="45499" anchor="ctr" anchorCtr="0">
            <a:noAutofit/>
          </a:bodyPr>
          <a:lstStyle/>
          <a:p>
            <a:pPr algn="ctr"/>
            <a:endParaRPr sz="2400" dirty="0">
              <a:solidFill>
                <a:schemeClr val="lt1"/>
              </a:solidFill>
            </a:endParaRPr>
          </a:p>
        </p:txBody>
      </p:sp>
      <p:sp>
        <p:nvSpPr>
          <p:cNvPr id="51" name="Shape4_20210630_121923">
            <a:extLst>
              <a:ext uri="{FF2B5EF4-FFF2-40B4-BE49-F238E27FC236}">
                <a16:creationId xmlns:a16="http://schemas.microsoft.com/office/drawing/2014/main" id="{3B25AD9A-67F3-CF42-122F-817FD31E9F6B}"/>
              </a:ext>
            </a:extLst>
          </p:cNvPr>
          <p:cNvSpPr/>
          <p:nvPr/>
        </p:nvSpPr>
        <p:spPr>
          <a:xfrm rot="10800000">
            <a:off x="900461" y="3312089"/>
            <a:ext cx="3150718" cy="302948"/>
          </a:xfrm>
          <a:prstGeom prst="rect">
            <a:avLst/>
          </a:prstGeom>
          <a:solidFill>
            <a:schemeClr val="accent2"/>
          </a:solidFill>
          <a:ln>
            <a:noFill/>
          </a:ln>
        </p:spPr>
        <p:txBody>
          <a:bodyPr spcFirstLastPara="1" wrap="square" lIns="91023" tIns="45499" rIns="91023" bIns="45499" anchor="ctr" anchorCtr="0">
            <a:noAutofit/>
          </a:bodyPr>
          <a:lstStyle/>
          <a:p>
            <a:pPr algn="ctr"/>
            <a:endParaRPr sz="2400" dirty="0">
              <a:solidFill>
                <a:schemeClr val="lt1"/>
              </a:solidFill>
            </a:endParaRPr>
          </a:p>
        </p:txBody>
      </p:sp>
      <p:sp>
        <p:nvSpPr>
          <p:cNvPr id="52" name="Shape5_20210630_121923">
            <a:extLst>
              <a:ext uri="{FF2B5EF4-FFF2-40B4-BE49-F238E27FC236}">
                <a16:creationId xmlns:a16="http://schemas.microsoft.com/office/drawing/2014/main" id="{93514E5E-EC9C-719B-FC72-198BA37FEB46}"/>
              </a:ext>
            </a:extLst>
          </p:cNvPr>
          <p:cNvSpPr/>
          <p:nvPr/>
        </p:nvSpPr>
        <p:spPr>
          <a:xfrm rot="10800000">
            <a:off x="900461" y="4761330"/>
            <a:ext cx="3150718" cy="302948"/>
          </a:xfrm>
          <a:prstGeom prst="rect">
            <a:avLst/>
          </a:prstGeom>
          <a:solidFill>
            <a:schemeClr val="accent3"/>
          </a:solidFill>
          <a:ln>
            <a:noFill/>
          </a:ln>
        </p:spPr>
        <p:txBody>
          <a:bodyPr spcFirstLastPara="1" wrap="square" lIns="91023" tIns="45499" rIns="91023" bIns="45499" anchor="ctr" anchorCtr="0">
            <a:noAutofit/>
          </a:bodyPr>
          <a:lstStyle/>
          <a:p>
            <a:pPr algn="ctr"/>
            <a:endParaRPr sz="2400" dirty="0">
              <a:solidFill>
                <a:schemeClr val="lt1"/>
              </a:solidFill>
            </a:endParaRPr>
          </a:p>
        </p:txBody>
      </p:sp>
      <p:sp>
        <p:nvSpPr>
          <p:cNvPr id="53" name="Google Shape;1500;p14">
            <a:extLst>
              <a:ext uri="{FF2B5EF4-FFF2-40B4-BE49-F238E27FC236}">
                <a16:creationId xmlns:a16="http://schemas.microsoft.com/office/drawing/2014/main" id="{D474EE2F-CDA4-7A58-D7A5-1F268F5CB4CC}"/>
              </a:ext>
            </a:extLst>
          </p:cNvPr>
          <p:cNvSpPr/>
          <p:nvPr/>
        </p:nvSpPr>
        <p:spPr>
          <a:xfrm>
            <a:off x="1161022" y="1887819"/>
            <a:ext cx="2629599" cy="246221"/>
          </a:xfrm>
          <a:prstGeom prst="rect">
            <a:avLst/>
          </a:prstGeom>
          <a:noFill/>
          <a:ln>
            <a:noFill/>
          </a:ln>
        </p:spPr>
        <p:txBody>
          <a:bodyPr spcFirstLastPara="1" wrap="square" lIns="0" tIns="0" rIns="0" bIns="0" anchor="ctr" anchorCtr="0">
            <a:spAutoFit/>
          </a:bodyPr>
          <a:lstStyle/>
          <a:p>
            <a:pPr algn="ctr">
              <a:spcBef>
                <a:spcPct val="0"/>
              </a:spcBef>
              <a:spcAft>
                <a:spcPct val="0"/>
              </a:spcAft>
            </a:pPr>
            <a:r>
              <a:rPr lang="en-US" sz="1600" b="1" dirty="0">
                <a:solidFill>
                  <a:srgbClr val="FFFFFF"/>
                </a:solidFill>
              </a:rPr>
              <a:t>Sprawl</a:t>
            </a:r>
          </a:p>
        </p:txBody>
      </p:sp>
      <p:sp>
        <p:nvSpPr>
          <p:cNvPr id="54" name="Google Shape;1501;p14">
            <a:extLst>
              <a:ext uri="{FF2B5EF4-FFF2-40B4-BE49-F238E27FC236}">
                <a16:creationId xmlns:a16="http://schemas.microsoft.com/office/drawing/2014/main" id="{7FCE67C2-9DE3-34EA-1DE8-77752CB81015}"/>
              </a:ext>
            </a:extLst>
          </p:cNvPr>
          <p:cNvSpPr/>
          <p:nvPr/>
        </p:nvSpPr>
        <p:spPr>
          <a:xfrm>
            <a:off x="1161022" y="3340454"/>
            <a:ext cx="2629599" cy="246221"/>
          </a:xfrm>
          <a:prstGeom prst="rect">
            <a:avLst/>
          </a:prstGeom>
          <a:noFill/>
          <a:ln>
            <a:noFill/>
          </a:ln>
        </p:spPr>
        <p:txBody>
          <a:bodyPr spcFirstLastPara="1" wrap="square" lIns="0" tIns="0" rIns="0" bIns="0" anchor="ctr" anchorCtr="0">
            <a:spAutoFit/>
          </a:bodyPr>
          <a:lstStyle/>
          <a:p>
            <a:pPr algn="ctr">
              <a:spcBef>
                <a:spcPct val="0"/>
              </a:spcBef>
              <a:spcAft>
                <a:spcPct val="0"/>
              </a:spcAft>
            </a:pPr>
            <a:r>
              <a:rPr lang="en-US" sz="1600" b="1" dirty="0">
                <a:solidFill>
                  <a:srgbClr val="FFFFFF"/>
                </a:solidFill>
              </a:rPr>
              <a:t>Routing</a:t>
            </a:r>
          </a:p>
        </p:txBody>
      </p:sp>
      <p:sp>
        <p:nvSpPr>
          <p:cNvPr id="55" name="Google Shape;1502;p14">
            <a:extLst>
              <a:ext uri="{FF2B5EF4-FFF2-40B4-BE49-F238E27FC236}">
                <a16:creationId xmlns:a16="http://schemas.microsoft.com/office/drawing/2014/main" id="{7CEB6768-F99A-7CE0-0C64-3E851A54EEE4}"/>
              </a:ext>
            </a:extLst>
          </p:cNvPr>
          <p:cNvSpPr/>
          <p:nvPr/>
        </p:nvSpPr>
        <p:spPr>
          <a:xfrm>
            <a:off x="1161022" y="4789691"/>
            <a:ext cx="2629599" cy="246221"/>
          </a:xfrm>
          <a:prstGeom prst="rect">
            <a:avLst/>
          </a:prstGeom>
          <a:noFill/>
          <a:ln>
            <a:noFill/>
          </a:ln>
        </p:spPr>
        <p:txBody>
          <a:bodyPr spcFirstLastPara="1" wrap="square" lIns="0" tIns="0" rIns="0" bIns="0" anchor="ctr" anchorCtr="0">
            <a:spAutoFit/>
          </a:bodyPr>
          <a:lstStyle/>
          <a:p>
            <a:pPr algn="ctr">
              <a:spcBef>
                <a:spcPct val="0"/>
              </a:spcBef>
              <a:spcAft>
                <a:spcPct val="0"/>
              </a:spcAft>
            </a:pPr>
            <a:r>
              <a:rPr lang="en-US" sz="1600" b="1" dirty="0">
                <a:solidFill>
                  <a:srgbClr val="FFFFFF"/>
                </a:solidFill>
              </a:rPr>
              <a:t>Fraud</a:t>
            </a:r>
          </a:p>
        </p:txBody>
      </p:sp>
      <p:sp>
        <p:nvSpPr>
          <p:cNvPr id="56" name="Google Shape;1484;p14">
            <a:extLst>
              <a:ext uri="{FF2B5EF4-FFF2-40B4-BE49-F238E27FC236}">
                <a16:creationId xmlns:a16="http://schemas.microsoft.com/office/drawing/2014/main" id="{5E20B142-8526-9D86-CDBC-52846CBCA96C}"/>
              </a:ext>
            </a:extLst>
          </p:cNvPr>
          <p:cNvSpPr/>
          <p:nvPr/>
        </p:nvSpPr>
        <p:spPr>
          <a:xfrm>
            <a:off x="333121" y="2170240"/>
            <a:ext cx="649825" cy="649825"/>
          </a:xfrm>
          <a:prstGeom prst="ellipse">
            <a:avLst/>
          </a:prstGeom>
          <a:solidFill>
            <a:srgbClr val="FFFFFF"/>
          </a:solidFill>
          <a:ln w="12700" cap="flat" cmpd="sng">
            <a:solidFill>
              <a:schemeClr val="accent3"/>
            </a:solidFill>
            <a:prstDash val="solid"/>
            <a:miter lim="800000"/>
            <a:headEnd type="none" w="sm" len="sm"/>
            <a:tailEnd type="none" w="sm" len="sm"/>
          </a:ln>
        </p:spPr>
        <p:txBody>
          <a:bodyPr spcFirstLastPara="1" wrap="square" lIns="91023" tIns="45499" rIns="91023" bIns="45499" anchor="ctr" anchorCtr="0">
            <a:noAutofit/>
          </a:bodyPr>
          <a:lstStyle/>
          <a:p>
            <a:pPr algn="ctr">
              <a:spcBef>
                <a:spcPct val="0"/>
              </a:spcBef>
              <a:spcAft>
                <a:spcPct val="0"/>
              </a:spcAft>
            </a:pPr>
            <a:endParaRPr sz="2388" dirty="0">
              <a:solidFill>
                <a:schemeClr val="lt1"/>
              </a:solidFill>
            </a:endParaRPr>
          </a:p>
        </p:txBody>
      </p:sp>
      <p:sp>
        <p:nvSpPr>
          <p:cNvPr id="57" name="Shape1_20210630_121923">
            <a:extLst>
              <a:ext uri="{FF2B5EF4-FFF2-40B4-BE49-F238E27FC236}">
                <a16:creationId xmlns:a16="http://schemas.microsoft.com/office/drawing/2014/main" id="{5372E965-CE78-09CB-01BC-6B91301A3ECE}"/>
              </a:ext>
            </a:extLst>
          </p:cNvPr>
          <p:cNvSpPr/>
          <p:nvPr/>
        </p:nvSpPr>
        <p:spPr>
          <a:xfrm>
            <a:off x="382949" y="2220068"/>
            <a:ext cx="550169" cy="550169"/>
          </a:xfrm>
          <a:prstGeom prst="ellipse">
            <a:avLst/>
          </a:prstGeom>
          <a:solidFill>
            <a:schemeClr val="accent1"/>
          </a:solidFill>
          <a:ln>
            <a:noFill/>
          </a:ln>
        </p:spPr>
        <p:txBody>
          <a:bodyPr spcFirstLastPara="1" wrap="square" lIns="91023" tIns="45499" rIns="91023" bIns="45499" anchor="ctr" anchorCtr="0">
            <a:noAutofit/>
          </a:bodyPr>
          <a:lstStyle/>
          <a:p>
            <a:pPr algn="ctr">
              <a:spcBef>
                <a:spcPct val="0"/>
              </a:spcBef>
              <a:spcAft>
                <a:spcPct val="0"/>
              </a:spcAft>
            </a:pPr>
            <a:endParaRPr sz="2388" dirty="0">
              <a:solidFill>
                <a:schemeClr val="lt1"/>
              </a:solidFill>
            </a:endParaRPr>
          </a:p>
        </p:txBody>
      </p:sp>
      <p:sp>
        <p:nvSpPr>
          <p:cNvPr id="70" name="Google Shape;1487;p14">
            <a:extLst>
              <a:ext uri="{FF2B5EF4-FFF2-40B4-BE49-F238E27FC236}">
                <a16:creationId xmlns:a16="http://schemas.microsoft.com/office/drawing/2014/main" id="{DC6F1B1D-2681-B088-3BB0-73CF97D0C41F}"/>
              </a:ext>
            </a:extLst>
          </p:cNvPr>
          <p:cNvSpPr/>
          <p:nvPr/>
        </p:nvSpPr>
        <p:spPr>
          <a:xfrm>
            <a:off x="333121" y="3624476"/>
            <a:ext cx="649825" cy="649825"/>
          </a:xfrm>
          <a:prstGeom prst="ellipse">
            <a:avLst/>
          </a:prstGeom>
          <a:solidFill>
            <a:srgbClr val="FFFFFF"/>
          </a:solidFill>
          <a:ln w="12700" cap="flat" cmpd="sng">
            <a:solidFill>
              <a:schemeClr val="accent3"/>
            </a:solidFill>
            <a:prstDash val="solid"/>
            <a:miter lim="800000"/>
            <a:headEnd type="none" w="sm" len="sm"/>
            <a:tailEnd type="none" w="sm" len="sm"/>
          </a:ln>
        </p:spPr>
        <p:txBody>
          <a:bodyPr spcFirstLastPara="1" wrap="square" lIns="91023" tIns="45499" rIns="91023" bIns="45499" anchor="ctr" anchorCtr="0">
            <a:noAutofit/>
          </a:bodyPr>
          <a:lstStyle/>
          <a:p>
            <a:pPr algn="ctr">
              <a:spcBef>
                <a:spcPct val="0"/>
              </a:spcBef>
              <a:spcAft>
                <a:spcPct val="0"/>
              </a:spcAft>
            </a:pPr>
            <a:endParaRPr sz="2388" dirty="0">
              <a:solidFill>
                <a:schemeClr val="lt1"/>
              </a:solidFill>
            </a:endParaRPr>
          </a:p>
        </p:txBody>
      </p:sp>
      <p:sp>
        <p:nvSpPr>
          <p:cNvPr id="71" name="Shape3_20210630_121923">
            <a:extLst>
              <a:ext uri="{FF2B5EF4-FFF2-40B4-BE49-F238E27FC236}">
                <a16:creationId xmlns:a16="http://schemas.microsoft.com/office/drawing/2014/main" id="{CC7CD3F5-D4C1-7893-3658-F127875FBCBE}"/>
              </a:ext>
            </a:extLst>
          </p:cNvPr>
          <p:cNvSpPr/>
          <p:nvPr/>
        </p:nvSpPr>
        <p:spPr>
          <a:xfrm>
            <a:off x="382949" y="3674304"/>
            <a:ext cx="550169" cy="550169"/>
          </a:xfrm>
          <a:prstGeom prst="ellipse">
            <a:avLst/>
          </a:prstGeom>
          <a:solidFill>
            <a:schemeClr val="accent2"/>
          </a:solidFill>
          <a:ln>
            <a:noFill/>
          </a:ln>
        </p:spPr>
        <p:txBody>
          <a:bodyPr spcFirstLastPara="1" wrap="square" lIns="91023" tIns="45499" rIns="91023" bIns="45499" anchor="ctr" anchorCtr="0">
            <a:noAutofit/>
          </a:bodyPr>
          <a:lstStyle/>
          <a:p>
            <a:pPr algn="ctr">
              <a:spcBef>
                <a:spcPct val="0"/>
              </a:spcBef>
              <a:spcAft>
                <a:spcPct val="0"/>
              </a:spcAft>
            </a:pPr>
            <a:endParaRPr sz="2388" dirty="0">
              <a:solidFill>
                <a:schemeClr val="lt1"/>
              </a:solidFill>
            </a:endParaRPr>
          </a:p>
        </p:txBody>
      </p:sp>
      <p:sp>
        <p:nvSpPr>
          <p:cNvPr id="75" name="Google Shape;1488;p14">
            <a:extLst>
              <a:ext uri="{FF2B5EF4-FFF2-40B4-BE49-F238E27FC236}">
                <a16:creationId xmlns:a16="http://schemas.microsoft.com/office/drawing/2014/main" id="{3CB8CBF7-EABE-9DF4-1CDC-B1804746E114}"/>
              </a:ext>
            </a:extLst>
          </p:cNvPr>
          <p:cNvSpPr/>
          <p:nvPr/>
        </p:nvSpPr>
        <p:spPr>
          <a:xfrm>
            <a:off x="333121" y="5078712"/>
            <a:ext cx="649825" cy="649825"/>
          </a:xfrm>
          <a:prstGeom prst="ellipse">
            <a:avLst/>
          </a:prstGeom>
          <a:solidFill>
            <a:srgbClr val="FFFFFF"/>
          </a:solidFill>
          <a:ln w="12700" cap="flat" cmpd="sng">
            <a:solidFill>
              <a:schemeClr val="accent3"/>
            </a:solidFill>
            <a:prstDash val="solid"/>
            <a:miter lim="800000"/>
            <a:headEnd type="none" w="sm" len="sm"/>
            <a:tailEnd type="none" w="sm" len="sm"/>
          </a:ln>
        </p:spPr>
        <p:txBody>
          <a:bodyPr spcFirstLastPara="1" wrap="square" lIns="91023" tIns="45499" rIns="91023" bIns="45499" anchor="ctr" anchorCtr="0">
            <a:noAutofit/>
          </a:bodyPr>
          <a:lstStyle/>
          <a:p>
            <a:pPr algn="ctr">
              <a:spcBef>
                <a:spcPct val="0"/>
              </a:spcBef>
              <a:spcAft>
                <a:spcPct val="0"/>
              </a:spcAft>
            </a:pPr>
            <a:endParaRPr sz="2388" dirty="0">
              <a:solidFill>
                <a:schemeClr val="lt1"/>
              </a:solidFill>
            </a:endParaRPr>
          </a:p>
        </p:txBody>
      </p:sp>
      <p:sp>
        <p:nvSpPr>
          <p:cNvPr id="76" name="Shape2_20210630_121923">
            <a:extLst>
              <a:ext uri="{FF2B5EF4-FFF2-40B4-BE49-F238E27FC236}">
                <a16:creationId xmlns:a16="http://schemas.microsoft.com/office/drawing/2014/main" id="{C6BEC4A6-FC55-A22E-A5E1-5AB03FDD9F6E}"/>
              </a:ext>
            </a:extLst>
          </p:cNvPr>
          <p:cNvSpPr/>
          <p:nvPr/>
        </p:nvSpPr>
        <p:spPr>
          <a:xfrm>
            <a:off x="382949" y="5128540"/>
            <a:ext cx="550169" cy="550169"/>
          </a:xfrm>
          <a:prstGeom prst="ellipse">
            <a:avLst/>
          </a:prstGeom>
          <a:solidFill>
            <a:schemeClr val="accent3"/>
          </a:solidFill>
          <a:ln>
            <a:noFill/>
          </a:ln>
        </p:spPr>
        <p:txBody>
          <a:bodyPr spcFirstLastPara="1" wrap="square" lIns="91023" tIns="45499" rIns="91023" bIns="45499" anchor="ctr" anchorCtr="0">
            <a:noAutofit/>
          </a:bodyPr>
          <a:lstStyle/>
          <a:p>
            <a:pPr algn="ctr">
              <a:spcBef>
                <a:spcPct val="0"/>
              </a:spcBef>
              <a:spcAft>
                <a:spcPct val="0"/>
              </a:spcAft>
            </a:pPr>
            <a:endParaRPr sz="2388" dirty="0">
              <a:solidFill>
                <a:schemeClr val="lt1"/>
              </a:solidFill>
            </a:endParaRPr>
          </a:p>
        </p:txBody>
      </p:sp>
      <p:grpSp>
        <p:nvGrpSpPr>
          <p:cNvPr id="80" name="Group 79">
            <a:extLst>
              <a:ext uri="{FF2B5EF4-FFF2-40B4-BE49-F238E27FC236}">
                <a16:creationId xmlns:a16="http://schemas.microsoft.com/office/drawing/2014/main" id="{40278615-D6DF-10BE-1371-831909A91CC8}"/>
              </a:ext>
            </a:extLst>
          </p:cNvPr>
          <p:cNvGrpSpPr/>
          <p:nvPr/>
        </p:nvGrpSpPr>
        <p:grpSpPr>
          <a:xfrm>
            <a:off x="482689" y="3774189"/>
            <a:ext cx="350688" cy="350398"/>
            <a:chOff x="2962542" y="5358687"/>
            <a:chExt cx="633600" cy="633600"/>
          </a:xfrm>
          <a:solidFill>
            <a:schemeClr val="bg1"/>
          </a:solidFill>
        </p:grpSpPr>
        <p:sp>
          <p:nvSpPr>
            <p:cNvPr id="107" name="Google Shape;713;p7"/>
            <p:cNvSpPr/>
            <p:nvPr/>
          </p:nvSpPr>
          <p:spPr>
            <a:xfrm>
              <a:off x="2962542" y="5358687"/>
              <a:ext cx="633600" cy="633600"/>
            </a:xfrm>
            <a:custGeom>
              <a:avLst/>
              <a:gdLst/>
              <a:ahLst/>
              <a:cxnLst/>
              <a:rect l="l" t="t" r="r" b="b"/>
              <a:pathLst>
                <a:path w="10000" h="10000" extrusionOk="0">
                  <a:moveTo>
                    <a:pt x="6369" y="3631"/>
                  </a:moveTo>
                  <a:lnTo>
                    <a:pt x="5228" y="5228"/>
                  </a:lnTo>
                  <a:lnTo>
                    <a:pt x="3631" y="6369"/>
                  </a:lnTo>
                  <a:lnTo>
                    <a:pt x="4772" y="4772"/>
                  </a:lnTo>
                  <a:lnTo>
                    <a:pt x="6369" y="363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8" name="Google Shape;714;p7"/>
            <p:cNvSpPr/>
            <p:nvPr/>
          </p:nvSpPr>
          <p:spPr>
            <a:xfrm>
              <a:off x="2962542" y="5358687"/>
              <a:ext cx="633600" cy="633600"/>
            </a:xfrm>
            <a:custGeom>
              <a:avLst/>
              <a:gdLst/>
              <a:ahLst/>
              <a:cxnLst/>
              <a:rect l="l" t="t" r="r" b="b"/>
              <a:pathLst>
                <a:path w="10000" h="10000" extrusionOk="0">
                  <a:moveTo>
                    <a:pt x="4999" y="1100"/>
                  </a:moveTo>
                  <a:lnTo>
                    <a:pt x="5000" y="1100"/>
                  </a:lnTo>
                  <a:lnTo>
                    <a:pt x="5001"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5001" y="8900"/>
                  </a:lnTo>
                  <a:lnTo>
                    <a:pt x="5000" y="8900"/>
                  </a:lnTo>
                  <a:lnTo>
                    <a:pt x="4999"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4999" y="1100"/>
                  </a:lnTo>
                  <a:close/>
                  <a:moveTo>
                    <a:pt x="4759" y="2099"/>
                  </a:moveTo>
                  <a:lnTo>
                    <a:pt x="4752" y="2067"/>
                  </a:lnTo>
                  <a:lnTo>
                    <a:pt x="4750" y="2034"/>
                  </a:lnTo>
                  <a:lnTo>
                    <a:pt x="4750" y="1609"/>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750" y="8391"/>
                  </a:lnTo>
                  <a:lnTo>
                    <a:pt x="4750" y="7966"/>
                  </a:lnTo>
                  <a:lnTo>
                    <a:pt x="4752" y="7933"/>
                  </a:lnTo>
                  <a:lnTo>
                    <a:pt x="4759" y="7901"/>
                  </a:lnTo>
                  <a:lnTo>
                    <a:pt x="4769" y="7870"/>
                  </a:lnTo>
                  <a:lnTo>
                    <a:pt x="4783" y="7841"/>
                  </a:lnTo>
                  <a:lnTo>
                    <a:pt x="4802" y="7814"/>
                  </a:lnTo>
                  <a:lnTo>
                    <a:pt x="4823" y="7789"/>
                  </a:lnTo>
                  <a:lnTo>
                    <a:pt x="4848" y="7768"/>
                  </a:lnTo>
                  <a:lnTo>
                    <a:pt x="4875" y="7749"/>
                  </a:lnTo>
                  <a:lnTo>
                    <a:pt x="4904" y="7735"/>
                  </a:lnTo>
                  <a:lnTo>
                    <a:pt x="4935" y="7725"/>
                  </a:lnTo>
                  <a:lnTo>
                    <a:pt x="4967" y="7718"/>
                  </a:lnTo>
                  <a:lnTo>
                    <a:pt x="5000" y="7716"/>
                  </a:lnTo>
                  <a:lnTo>
                    <a:pt x="5033" y="7718"/>
                  </a:lnTo>
                  <a:lnTo>
                    <a:pt x="5065" y="7725"/>
                  </a:lnTo>
                  <a:lnTo>
                    <a:pt x="5096" y="7735"/>
                  </a:lnTo>
                  <a:lnTo>
                    <a:pt x="5125" y="7749"/>
                  </a:lnTo>
                  <a:lnTo>
                    <a:pt x="5152" y="7768"/>
                  </a:lnTo>
                  <a:lnTo>
                    <a:pt x="5177" y="7789"/>
                  </a:lnTo>
                  <a:lnTo>
                    <a:pt x="5198" y="7814"/>
                  </a:lnTo>
                  <a:lnTo>
                    <a:pt x="5217" y="7841"/>
                  </a:lnTo>
                  <a:lnTo>
                    <a:pt x="5231" y="7870"/>
                  </a:lnTo>
                  <a:lnTo>
                    <a:pt x="5241" y="7901"/>
                  </a:lnTo>
                  <a:lnTo>
                    <a:pt x="5248" y="7933"/>
                  </a:lnTo>
                  <a:lnTo>
                    <a:pt x="5250" y="7966"/>
                  </a:lnTo>
                  <a:lnTo>
                    <a:pt x="5250" y="8391"/>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250" y="1609"/>
                  </a:lnTo>
                  <a:lnTo>
                    <a:pt x="5250" y="2034"/>
                  </a:lnTo>
                  <a:lnTo>
                    <a:pt x="5248" y="2067"/>
                  </a:lnTo>
                  <a:lnTo>
                    <a:pt x="5241" y="2099"/>
                  </a:lnTo>
                  <a:lnTo>
                    <a:pt x="5231" y="2130"/>
                  </a:lnTo>
                  <a:lnTo>
                    <a:pt x="5217" y="2159"/>
                  </a:lnTo>
                  <a:lnTo>
                    <a:pt x="5198" y="2186"/>
                  </a:lnTo>
                  <a:lnTo>
                    <a:pt x="5177" y="2211"/>
                  </a:lnTo>
                  <a:lnTo>
                    <a:pt x="5152" y="2232"/>
                  </a:lnTo>
                  <a:lnTo>
                    <a:pt x="5125" y="2251"/>
                  </a:lnTo>
                  <a:lnTo>
                    <a:pt x="5096" y="2265"/>
                  </a:lnTo>
                  <a:lnTo>
                    <a:pt x="5065" y="2275"/>
                  </a:lnTo>
                  <a:lnTo>
                    <a:pt x="5033" y="2282"/>
                  </a:lnTo>
                  <a:lnTo>
                    <a:pt x="5000" y="2284"/>
                  </a:lnTo>
                  <a:lnTo>
                    <a:pt x="4967" y="2282"/>
                  </a:lnTo>
                  <a:lnTo>
                    <a:pt x="4935" y="2275"/>
                  </a:lnTo>
                  <a:lnTo>
                    <a:pt x="4904" y="2265"/>
                  </a:lnTo>
                  <a:lnTo>
                    <a:pt x="4875" y="2251"/>
                  </a:lnTo>
                  <a:lnTo>
                    <a:pt x="4848" y="2232"/>
                  </a:lnTo>
                  <a:lnTo>
                    <a:pt x="4823" y="2211"/>
                  </a:lnTo>
                  <a:lnTo>
                    <a:pt x="4802" y="2186"/>
                  </a:lnTo>
                  <a:lnTo>
                    <a:pt x="4783" y="2159"/>
                  </a:lnTo>
                  <a:lnTo>
                    <a:pt x="4769" y="2130"/>
                  </a:lnTo>
                  <a:lnTo>
                    <a:pt x="4759" y="2099"/>
                  </a:lnTo>
                  <a:close/>
                  <a:moveTo>
                    <a:pt x="4605" y="4586"/>
                  </a:moveTo>
                  <a:lnTo>
                    <a:pt x="4627" y="4569"/>
                  </a:lnTo>
                  <a:lnTo>
                    <a:pt x="6224" y="3428"/>
                  </a:lnTo>
                  <a:lnTo>
                    <a:pt x="6252" y="3410"/>
                  </a:lnTo>
                  <a:lnTo>
                    <a:pt x="6283" y="3396"/>
                  </a:lnTo>
                  <a:lnTo>
                    <a:pt x="6315" y="3387"/>
                  </a:lnTo>
                  <a:lnTo>
                    <a:pt x="6348" y="3382"/>
                  </a:lnTo>
                  <a:lnTo>
                    <a:pt x="6381" y="3381"/>
                  </a:lnTo>
                  <a:lnTo>
                    <a:pt x="6414" y="3385"/>
                  </a:lnTo>
                  <a:lnTo>
                    <a:pt x="6447" y="3393"/>
                  </a:lnTo>
                  <a:lnTo>
                    <a:pt x="6478" y="3406"/>
                  </a:lnTo>
                  <a:lnTo>
                    <a:pt x="6507" y="3423"/>
                  </a:lnTo>
                  <a:lnTo>
                    <a:pt x="6534" y="3443"/>
                  </a:lnTo>
                  <a:lnTo>
                    <a:pt x="6557" y="3466"/>
                  </a:lnTo>
                  <a:lnTo>
                    <a:pt x="6577" y="3493"/>
                  </a:lnTo>
                  <a:lnTo>
                    <a:pt x="6594" y="3522"/>
                  </a:lnTo>
                  <a:lnTo>
                    <a:pt x="6607" y="3553"/>
                  </a:lnTo>
                  <a:lnTo>
                    <a:pt x="6615" y="3586"/>
                  </a:lnTo>
                  <a:lnTo>
                    <a:pt x="6619" y="3619"/>
                  </a:lnTo>
                  <a:lnTo>
                    <a:pt x="6618" y="3652"/>
                  </a:lnTo>
                  <a:lnTo>
                    <a:pt x="6613" y="3685"/>
                  </a:lnTo>
                  <a:lnTo>
                    <a:pt x="6604" y="3717"/>
                  </a:lnTo>
                  <a:lnTo>
                    <a:pt x="6590" y="3748"/>
                  </a:lnTo>
                  <a:lnTo>
                    <a:pt x="6572" y="3776"/>
                  </a:lnTo>
                  <a:lnTo>
                    <a:pt x="5431" y="5373"/>
                  </a:lnTo>
                  <a:lnTo>
                    <a:pt x="5414" y="5395"/>
                  </a:lnTo>
                  <a:lnTo>
                    <a:pt x="5395" y="5414"/>
                  </a:lnTo>
                  <a:lnTo>
                    <a:pt x="5373" y="5431"/>
                  </a:lnTo>
                  <a:lnTo>
                    <a:pt x="3776" y="6572"/>
                  </a:lnTo>
                  <a:lnTo>
                    <a:pt x="3748" y="6590"/>
                  </a:lnTo>
                  <a:lnTo>
                    <a:pt x="3717" y="6604"/>
                  </a:lnTo>
                  <a:lnTo>
                    <a:pt x="3685" y="6613"/>
                  </a:lnTo>
                  <a:lnTo>
                    <a:pt x="3652" y="6618"/>
                  </a:lnTo>
                  <a:lnTo>
                    <a:pt x="3619" y="6619"/>
                  </a:lnTo>
                  <a:lnTo>
                    <a:pt x="3586" y="6615"/>
                  </a:lnTo>
                  <a:lnTo>
                    <a:pt x="3553" y="6607"/>
                  </a:lnTo>
                  <a:lnTo>
                    <a:pt x="3522" y="6594"/>
                  </a:lnTo>
                  <a:lnTo>
                    <a:pt x="3493" y="6577"/>
                  </a:lnTo>
                  <a:lnTo>
                    <a:pt x="3466" y="6557"/>
                  </a:lnTo>
                  <a:lnTo>
                    <a:pt x="3443" y="6534"/>
                  </a:lnTo>
                  <a:lnTo>
                    <a:pt x="3423" y="6507"/>
                  </a:lnTo>
                  <a:lnTo>
                    <a:pt x="3406" y="6478"/>
                  </a:lnTo>
                  <a:lnTo>
                    <a:pt x="3393" y="6447"/>
                  </a:lnTo>
                  <a:lnTo>
                    <a:pt x="3385" y="6414"/>
                  </a:lnTo>
                  <a:lnTo>
                    <a:pt x="3381" y="6381"/>
                  </a:lnTo>
                  <a:lnTo>
                    <a:pt x="3382" y="6348"/>
                  </a:lnTo>
                  <a:lnTo>
                    <a:pt x="3387" y="6315"/>
                  </a:lnTo>
                  <a:lnTo>
                    <a:pt x="3396" y="6283"/>
                  </a:lnTo>
                  <a:lnTo>
                    <a:pt x="3410" y="6252"/>
                  </a:lnTo>
                  <a:lnTo>
                    <a:pt x="3428" y="6224"/>
                  </a:lnTo>
                  <a:lnTo>
                    <a:pt x="4569" y="4627"/>
                  </a:lnTo>
                  <a:lnTo>
                    <a:pt x="4586" y="4605"/>
                  </a:lnTo>
                  <a:lnTo>
                    <a:pt x="4605" y="4586"/>
                  </a:lnTo>
                  <a:close/>
                  <a:moveTo>
                    <a:pt x="5242" y="4758"/>
                  </a:moveTo>
                  <a:lnTo>
                    <a:pt x="5250" y="4767"/>
                  </a:lnTo>
                  <a:lnTo>
                    <a:pt x="5293" y="4707"/>
                  </a:lnTo>
                  <a:lnTo>
                    <a:pt x="5233" y="4750"/>
                  </a:lnTo>
                  <a:lnTo>
                    <a:pt x="5242" y="4758"/>
                  </a:lnTo>
                  <a:close/>
                  <a:moveTo>
                    <a:pt x="4750" y="5233"/>
                  </a:moveTo>
                  <a:lnTo>
                    <a:pt x="4707" y="5293"/>
                  </a:lnTo>
                  <a:lnTo>
                    <a:pt x="4767" y="5250"/>
                  </a:lnTo>
                  <a:lnTo>
                    <a:pt x="4758" y="5242"/>
                  </a:lnTo>
                  <a:lnTo>
                    <a:pt x="4750" y="523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83" name="Group 82">
            <a:extLst>
              <a:ext uri="{FF2B5EF4-FFF2-40B4-BE49-F238E27FC236}">
                <a16:creationId xmlns:a16="http://schemas.microsoft.com/office/drawing/2014/main" id="{8C8C0641-C64C-00B9-0702-7A9CBCBD1857}"/>
              </a:ext>
            </a:extLst>
          </p:cNvPr>
          <p:cNvGrpSpPr/>
          <p:nvPr/>
        </p:nvGrpSpPr>
        <p:grpSpPr>
          <a:xfrm>
            <a:off x="482689" y="2319953"/>
            <a:ext cx="350688" cy="350398"/>
            <a:chOff x="697932" y="4459160"/>
            <a:chExt cx="633600" cy="633600"/>
          </a:xfrm>
          <a:solidFill>
            <a:schemeClr val="bg1"/>
          </a:solidFill>
        </p:grpSpPr>
        <p:sp>
          <p:nvSpPr>
            <p:cNvPr id="105" name="Google Shape;695;p7"/>
            <p:cNvSpPr/>
            <p:nvPr/>
          </p:nvSpPr>
          <p:spPr>
            <a:xfrm>
              <a:off x="697932" y="4459160"/>
              <a:ext cx="633600" cy="633600"/>
            </a:xfrm>
            <a:custGeom>
              <a:avLst/>
              <a:gdLst/>
              <a:ahLst/>
              <a:cxnLst/>
              <a:rect l="l" t="t" r="r" b="b"/>
              <a:pathLst>
                <a:path w="10000" h="10000" extrusionOk="0">
                  <a:moveTo>
                    <a:pt x="6173" y="7412"/>
                  </a:moveTo>
                  <a:lnTo>
                    <a:pt x="6172" y="7456"/>
                  </a:lnTo>
                  <a:lnTo>
                    <a:pt x="6170" y="7500"/>
                  </a:lnTo>
                  <a:lnTo>
                    <a:pt x="6166" y="7544"/>
                  </a:lnTo>
                  <a:lnTo>
                    <a:pt x="6160" y="7587"/>
                  </a:lnTo>
                  <a:lnTo>
                    <a:pt x="6153" y="7630"/>
                  </a:lnTo>
                  <a:lnTo>
                    <a:pt x="6144" y="7673"/>
                  </a:lnTo>
                  <a:lnTo>
                    <a:pt x="6133" y="7716"/>
                  </a:lnTo>
                  <a:lnTo>
                    <a:pt x="6121" y="7757"/>
                  </a:lnTo>
                  <a:lnTo>
                    <a:pt x="6107" y="7799"/>
                  </a:lnTo>
                  <a:lnTo>
                    <a:pt x="6092" y="7840"/>
                  </a:lnTo>
                  <a:lnTo>
                    <a:pt x="6075" y="7880"/>
                  </a:lnTo>
                  <a:lnTo>
                    <a:pt x="6057" y="7920"/>
                  </a:lnTo>
                  <a:lnTo>
                    <a:pt x="6037" y="7959"/>
                  </a:lnTo>
                  <a:lnTo>
                    <a:pt x="6016" y="7998"/>
                  </a:lnTo>
                  <a:lnTo>
                    <a:pt x="5993" y="8036"/>
                  </a:lnTo>
                  <a:lnTo>
                    <a:pt x="5969" y="8073"/>
                  </a:lnTo>
                  <a:lnTo>
                    <a:pt x="5944" y="8109"/>
                  </a:lnTo>
                  <a:lnTo>
                    <a:pt x="5917" y="8144"/>
                  </a:lnTo>
                  <a:lnTo>
                    <a:pt x="5889" y="8177"/>
                  </a:lnTo>
                  <a:lnTo>
                    <a:pt x="5860" y="8210"/>
                  </a:lnTo>
                  <a:lnTo>
                    <a:pt x="5830" y="8242"/>
                  </a:lnTo>
                  <a:lnTo>
                    <a:pt x="5798" y="8272"/>
                  </a:lnTo>
                  <a:lnTo>
                    <a:pt x="5766" y="8301"/>
                  </a:lnTo>
                  <a:lnTo>
                    <a:pt x="5732" y="8329"/>
                  </a:lnTo>
                  <a:lnTo>
                    <a:pt x="5697" y="8356"/>
                  </a:lnTo>
                  <a:lnTo>
                    <a:pt x="5661" y="8381"/>
                  </a:lnTo>
                  <a:lnTo>
                    <a:pt x="5625" y="8405"/>
                  </a:lnTo>
                  <a:lnTo>
                    <a:pt x="5587" y="8428"/>
                  </a:lnTo>
                  <a:lnTo>
                    <a:pt x="5548" y="8449"/>
                  </a:lnTo>
                  <a:lnTo>
                    <a:pt x="5509" y="8469"/>
                  </a:lnTo>
                  <a:lnTo>
                    <a:pt x="5469" y="8487"/>
                  </a:lnTo>
                  <a:lnTo>
                    <a:pt x="5428" y="8504"/>
                  </a:lnTo>
                  <a:lnTo>
                    <a:pt x="5387" y="8519"/>
                  </a:lnTo>
                  <a:lnTo>
                    <a:pt x="5346" y="8533"/>
                  </a:lnTo>
                  <a:lnTo>
                    <a:pt x="5304" y="8545"/>
                  </a:lnTo>
                  <a:lnTo>
                    <a:pt x="5261" y="8556"/>
                  </a:lnTo>
                  <a:lnTo>
                    <a:pt x="5218" y="8565"/>
                  </a:lnTo>
                  <a:lnTo>
                    <a:pt x="5175" y="8572"/>
                  </a:lnTo>
                  <a:lnTo>
                    <a:pt x="5132" y="8578"/>
                  </a:lnTo>
                  <a:lnTo>
                    <a:pt x="5088" y="8582"/>
                  </a:lnTo>
                  <a:lnTo>
                    <a:pt x="5044" y="8584"/>
                  </a:lnTo>
                  <a:lnTo>
                    <a:pt x="5000" y="8585"/>
                  </a:lnTo>
                  <a:lnTo>
                    <a:pt x="4956" y="8584"/>
                  </a:lnTo>
                  <a:lnTo>
                    <a:pt x="4912" y="8582"/>
                  </a:lnTo>
                  <a:lnTo>
                    <a:pt x="4868" y="8578"/>
                  </a:lnTo>
                  <a:lnTo>
                    <a:pt x="4825" y="8572"/>
                  </a:lnTo>
                  <a:lnTo>
                    <a:pt x="4782" y="8565"/>
                  </a:lnTo>
                  <a:lnTo>
                    <a:pt x="4739" y="8556"/>
                  </a:lnTo>
                  <a:lnTo>
                    <a:pt x="4696" y="8545"/>
                  </a:lnTo>
                  <a:lnTo>
                    <a:pt x="4654" y="8533"/>
                  </a:lnTo>
                  <a:lnTo>
                    <a:pt x="4613" y="8519"/>
                  </a:lnTo>
                  <a:lnTo>
                    <a:pt x="4572" y="8504"/>
                  </a:lnTo>
                  <a:lnTo>
                    <a:pt x="4531" y="8487"/>
                  </a:lnTo>
                  <a:lnTo>
                    <a:pt x="4491" y="8469"/>
                  </a:lnTo>
                  <a:lnTo>
                    <a:pt x="4452" y="8449"/>
                  </a:lnTo>
                  <a:lnTo>
                    <a:pt x="4413" y="8428"/>
                  </a:lnTo>
                  <a:lnTo>
                    <a:pt x="4375" y="8405"/>
                  </a:lnTo>
                  <a:lnTo>
                    <a:pt x="4339" y="8381"/>
                  </a:lnTo>
                  <a:lnTo>
                    <a:pt x="4303" y="8356"/>
                  </a:lnTo>
                  <a:lnTo>
                    <a:pt x="4268" y="8329"/>
                  </a:lnTo>
                  <a:lnTo>
                    <a:pt x="4234" y="8301"/>
                  </a:lnTo>
                  <a:lnTo>
                    <a:pt x="4202" y="8272"/>
                  </a:lnTo>
                  <a:lnTo>
                    <a:pt x="4170" y="8242"/>
                  </a:lnTo>
                  <a:lnTo>
                    <a:pt x="4140" y="8210"/>
                  </a:lnTo>
                  <a:lnTo>
                    <a:pt x="4111" y="8177"/>
                  </a:lnTo>
                  <a:lnTo>
                    <a:pt x="4083" y="8144"/>
                  </a:lnTo>
                  <a:lnTo>
                    <a:pt x="4056" y="8109"/>
                  </a:lnTo>
                  <a:lnTo>
                    <a:pt x="4031" y="8073"/>
                  </a:lnTo>
                  <a:lnTo>
                    <a:pt x="4007" y="8036"/>
                  </a:lnTo>
                  <a:lnTo>
                    <a:pt x="3984" y="7998"/>
                  </a:lnTo>
                  <a:lnTo>
                    <a:pt x="3963" y="7959"/>
                  </a:lnTo>
                  <a:lnTo>
                    <a:pt x="3943" y="7920"/>
                  </a:lnTo>
                  <a:lnTo>
                    <a:pt x="3925" y="7880"/>
                  </a:lnTo>
                  <a:lnTo>
                    <a:pt x="3908" y="7840"/>
                  </a:lnTo>
                  <a:lnTo>
                    <a:pt x="3893" y="7799"/>
                  </a:lnTo>
                  <a:lnTo>
                    <a:pt x="3879" y="7757"/>
                  </a:lnTo>
                  <a:lnTo>
                    <a:pt x="3867" y="7716"/>
                  </a:lnTo>
                  <a:lnTo>
                    <a:pt x="3856" y="7673"/>
                  </a:lnTo>
                  <a:lnTo>
                    <a:pt x="3847" y="7630"/>
                  </a:lnTo>
                  <a:lnTo>
                    <a:pt x="3840" y="7587"/>
                  </a:lnTo>
                  <a:lnTo>
                    <a:pt x="3834" y="7544"/>
                  </a:lnTo>
                  <a:lnTo>
                    <a:pt x="3830" y="7500"/>
                  </a:lnTo>
                  <a:lnTo>
                    <a:pt x="3828" y="7456"/>
                  </a:lnTo>
                  <a:lnTo>
                    <a:pt x="3827" y="7412"/>
                  </a:lnTo>
                  <a:lnTo>
                    <a:pt x="3828" y="7368"/>
                  </a:lnTo>
                  <a:lnTo>
                    <a:pt x="3830" y="7324"/>
                  </a:lnTo>
                  <a:lnTo>
                    <a:pt x="3834" y="7280"/>
                  </a:lnTo>
                  <a:lnTo>
                    <a:pt x="3840" y="7237"/>
                  </a:lnTo>
                  <a:lnTo>
                    <a:pt x="3847" y="7193"/>
                  </a:lnTo>
                  <a:lnTo>
                    <a:pt x="3856" y="7151"/>
                  </a:lnTo>
                  <a:lnTo>
                    <a:pt x="3867" y="7108"/>
                  </a:lnTo>
                  <a:lnTo>
                    <a:pt x="3879" y="7066"/>
                  </a:lnTo>
                  <a:lnTo>
                    <a:pt x="3893" y="7024"/>
                  </a:lnTo>
                  <a:lnTo>
                    <a:pt x="3908" y="6983"/>
                  </a:lnTo>
                  <a:lnTo>
                    <a:pt x="3925" y="6943"/>
                  </a:lnTo>
                  <a:lnTo>
                    <a:pt x="3943" y="6903"/>
                  </a:lnTo>
                  <a:lnTo>
                    <a:pt x="3963" y="6864"/>
                  </a:lnTo>
                  <a:lnTo>
                    <a:pt x="3984" y="6825"/>
                  </a:lnTo>
                  <a:lnTo>
                    <a:pt x="4007" y="6787"/>
                  </a:lnTo>
                  <a:lnTo>
                    <a:pt x="4031" y="6751"/>
                  </a:lnTo>
                  <a:lnTo>
                    <a:pt x="4056" y="6715"/>
                  </a:lnTo>
                  <a:lnTo>
                    <a:pt x="4083" y="6680"/>
                  </a:lnTo>
                  <a:lnTo>
                    <a:pt x="4111" y="6646"/>
                  </a:lnTo>
                  <a:lnTo>
                    <a:pt x="4140" y="6614"/>
                  </a:lnTo>
                  <a:lnTo>
                    <a:pt x="4170" y="6582"/>
                  </a:lnTo>
                  <a:lnTo>
                    <a:pt x="4202" y="6552"/>
                  </a:lnTo>
                  <a:lnTo>
                    <a:pt x="4234" y="6523"/>
                  </a:lnTo>
                  <a:lnTo>
                    <a:pt x="4268" y="6495"/>
                  </a:lnTo>
                  <a:lnTo>
                    <a:pt x="4303" y="6468"/>
                  </a:lnTo>
                  <a:lnTo>
                    <a:pt x="4339" y="6443"/>
                  </a:lnTo>
                  <a:lnTo>
                    <a:pt x="4375" y="6419"/>
                  </a:lnTo>
                  <a:lnTo>
                    <a:pt x="4413" y="6396"/>
                  </a:lnTo>
                  <a:lnTo>
                    <a:pt x="4452" y="6375"/>
                  </a:lnTo>
                  <a:lnTo>
                    <a:pt x="4491" y="6355"/>
                  </a:lnTo>
                  <a:lnTo>
                    <a:pt x="4531" y="6336"/>
                  </a:lnTo>
                  <a:lnTo>
                    <a:pt x="4572" y="6320"/>
                  </a:lnTo>
                  <a:lnTo>
                    <a:pt x="4613" y="6304"/>
                  </a:lnTo>
                  <a:lnTo>
                    <a:pt x="4654" y="6291"/>
                  </a:lnTo>
                  <a:lnTo>
                    <a:pt x="4696" y="6278"/>
                  </a:lnTo>
                  <a:lnTo>
                    <a:pt x="4739" y="6268"/>
                  </a:lnTo>
                  <a:lnTo>
                    <a:pt x="4782" y="6259"/>
                  </a:lnTo>
                  <a:lnTo>
                    <a:pt x="4825" y="6251"/>
                  </a:lnTo>
                  <a:lnTo>
                    <a:pt x="4868" y="6246"/>
                  </a:lnTo>
                  <a:lnTo>
                    <a:pt x="4912" y="6241"/>
                  </a:lnTo>
                  <a:lnTo>
                    <a:pt x="4956" y="6239"/>
                  </a:lnTo>
                  <a:lnTo>
                    <a:pt x="5000" y="6238"/>
                  </a:lnTo>
                  <a:lnTo>
                    <a:pt x="5044" y="6239"/>
                  </a:lnTo>
                  <a:lnTo>
                    <a:pt x="5088" y="6241"/>
                  </a:lnTo>
                  <a:lnTo>
                    <a:pt x="5132" y="6246"/>
                  </a:lnTo>
                  <a:lnTo>
                    <a:pt x="5175" y="6251"/>
                  </a:lnTo>
                  <a:lnTo>
                    <a:pt x="5218" y="6259"/>
                  </a:lnTo>
                  <a:lnTo>
                    <a:pt x="5261" y="6268"/>
                  </a:lnTo>
                  <a:lnTo>
                    <a:pt x="5304" y="6278"/>
                  </a:lnTo>
                  <a:lnTo>
                    <a:pt x="5346" y="6291"/>
                  </a:lnTo>
                  <a:lnTo>
                    <a:pt x="5387" y="6304"/>
                  </a:lnTo>
                  <a:lnTo>
                    <a:pt x="5428" y="6320"/>
                  </a:lnTo>
                  <a:lnTo>
                    <a:pt x="5469" y="6336"/>
                  </a:lnTo>
                  <a:lnTo>
                    <a:pt x="5509" y="6355"/>
                  </a:lnTo>
                  <a:lnTo>
                    <a:pt x="5548" y="6375"/>
                  </a:lnTo>
                  <a:lnTo>
                    <a:pt x="5587" y="6396"/>
                  </a:lnTo>
                  <a:lnTo>
                    <a:pt x="5625" y="6419"/>
                  </a:lnTo>
                  <a:lnTo>
                    <a:pt x="5661" y="6443"/>
                  </a:lnTo>
                  <a:lnTo>
                    <a:pt x="5697" y="6468"/>
                  </a:lnTo>
                  <a:lnTo>
                    <a:pt x="5732" y="6495"/>
                  </a:lnTo>
                  <a:lnTo>
                    <a:pt x="5766" y="6523"/>
                  </a:lnTo>
                  <a:lnTo>
                    <a:pt x="5798" y="6552"/>
                  </a:lnTo>
                  <a:lnTo>
                    <a:pt x="5830" y="6582"/>
                  </a:lnTo>
                  <a:lnTo>
                    <a:pt x="5860" y="6614"/>
                  </a:lnTo>
                  <a:lnTo>
                    <a:pt x="5889" y="6646"/>
                  </a:lnTo>
                  <a:lnTo>
                    <a:pt x="5917" y="6680"/>
                  </a:lnTo>
                  <a:lnTo>
                    <a:pt x="5944" y="6715"/>
                  </a:lnTo>
                  <a:lnTo>
                    <a:pt x="5969" y="6751"/>
                  </a:lnTo>
                  <a:lnTo>
                    <a:pt x="5993" y="6787"/>
                  </a:lnTo>
                  <a:lnTo>
                    <a:pt x="6016" y="6825"/>
                  </a:lnTo>
                  <a:lnTo>
                    <a:pt x="6037" y="6864"/>
                  </a:lnTo>
                  <a:lnTo>
                    <a:pt x="6057" y="6903"/>
                  </a:lnTo>
                  <a:lnTo>
                    <a:pt x="6075" y="6943"/>
                  </a:lnTo>
                  <a:lnTo>
                    <a:pt x="6092" y="6983"/>
                  </a:lnTo>
                  <a:lnTo>
                    <a:pt x="6107" y="7024"/>
                  </a:lnTo>
                  <a:lnTo>
                    <a:pt x="6121" y="7066"/>
                  </a:lnTo>
                  <a:lnTo>
                    <a:pt x="6133" y="7108"/>
                  </a:lnTo>
                  <a:lnTo>
                    <a:pt x="6144" y="7151"/>
                  </a:lnTo>
                  <a:lnTo>
                    <a:pt x="6153" y="7193"/>
                  </a:lnTo>
                  <a:lnTo>
                    <a:pt x="6160" y="7237"/>
                  </a:lnTo>
                  <a:lnTo>
                    <a:pt x="6166" y="7280"/>
                  </a:lnTo>
                  <a:lnTo>
                    <a:pt x="6170" y="7324"/>
                  </a:lnTo>
                  <a:lnTo>
                    <a:pt x="6172" y="7368"/>
                  </a:lnTo>
                  <a:lnTo>
                    <a:pt x="6173" y="741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6" name="Google Shape;696;p7"/>
            <p:cNvSpPr/>
            <p:nvPr/>
          </p:nvSpPr>
          <p:spPr>
            <a:xfrm>
              <a:off x="697932" y="4459160"/>
              <a:ext cx="633600" cy="633600"/>
            </a:xfrm>
            <a:custGeom>
              <a:avLst/>
              <a:gdLst/>
              <a:ahLst/>
              <a:cxnLst/>
              <a:rect l="l" t="t" r="r" b="b"/>
              <a:pathLst>
                <a:path w="10000" h="10000" extrusionOk="0">
                  <a:moveTo>
                    <a:pt x="3685" y="2405"/>
                  </a:moveTo>
                  <a:lnTo>
                    <a:pt x="3685" y="2414"/>
                  </a:lnTo>
                  <a:lnTo>
                    <a:pt x="3686" y="2453"/>
                  </a:lnTo>
                  <a:lnTo>
                    <a:pt x="3686" y="2463"/>
                  </a:lnTo>
                  <a:lnTo>
                    <a:pt x="3686" y="2469"/>
                  </a:lnTo>
                  <a:lnTo>
                    <a:pt x="6314" y="2469"/>
                  </a:lnTo>
                  <a:lnTo>
                    <a:pt x="6314" y="2463"/>
                  </a:lnTo>
                  <a:lnTo>
                    <a:pt x="6314" y="2453"/>
                  </a:lnTo>
                  <a:lnTo>
                    <a:pt x="6315" y="2414"/>
                  </a:lnTo>
                  <a:lnTo>
                    <a:pt x="6315" y="2405"/>
                  </a:lnTo>
                  <a:lnTo>
                    <a:pt x="6317" y="2366"/>
                  </a:lnTo>
                  <a:lnTo>
                    <a:pt x="6318" y="2356"/>
                  </a:lnTo>
                  <a:lnTo>
                    <a:pt x="6322" y="2318"/>
                  </a:lnTo>
                  <a:lnTo>
                    <a:pt x="6323" y="2308"/>
                  </a:lnTo>
                  <a:lnTo>
                    <a:pt x="6328" y="2270"/>
                  </a:lnTo>
                  <a:lnTo>
                    <a:pt x="6329" y="2260"/>
                  </a:lnTo>
                  <a:lnTo>
                    <a:pt x="6336" y="2222"/>
                  </a:lnTo>
                  <a:lnTo>
                    <a:pt x="6337" y="2213"/>
                  </a:lnTo>
                  <a:lnTo>
                    <a:pt x="6345" y="2175"/>
                  </a:lnTo>
                  <a:lnTo>
                    <a:pt x="6347" y="2166"/>
                  </a:lnTo>
                  <a:lnTo>
                    <a:pt x="6357" y="2128"/>
                  </a:lnTo>
                  <a:lnTo>
                    <a:pt x="6359" y="2119"/>
                  </a:lnTo>
                  <a:lnTo>
                    <a:pt x="6370" y="2081"/>
                  </a:lnTo>
                  <a:lnTo>
                    <a:pt x="6373" y="2073"/>
                  </a:lnTo>
                  <a:lnTo>
                    <a:pt x="6385" y="2036"/>
                  </a:lnTo>
                  <a:lnTo>
                    <a:pt x="6388" y="2027"/>
                  </a:lnTo>
                  <a:lnTo>
                    <a:pt x="6402" y="1990"/>
                  </a:lnTo>
                  <a:lnTo>
                    <a:pt x="6405" y="1981"/>
                  </a:lnTo>
                  <a:lnTo>
                    <a:pt x="6420" y="1945"/>
                  </a:lnTo>
                  <a:lnTo>
                    <a:pt x="6424" y="1937"/>
                  </a:lnTo>
                  <a:lnTo>
                    <a:pt x="6440" y="1901"/>
                  </a:lnTo>
                  <a:lnTo>
                    <a:pt x="6444" y="1893"/>
                  </a:lnTo>
                  <a:lnTo>
                    <a:pt x="6462" y="1858"/>
                  </a:lnTo>
                  <a:lnTo>
                    <a:pt x="6467" y="1850"/>
                  </a:lnTo>
                  <a:lnTo>
                    <a:pt x="6486" y="1815"/>
                  </a:lnTo>
                  <a:lnTo>
                    <a:pt x="6490" y="1808"/>
                  </a:lnTo>
                  <a:lnTo>
                    <a:pt x="6510" y="1774"/>
                  </a:lnTo>
                  <a:lnTo>
                    <a:pt x="6515" y="1766"/>
                  </a:lnTo>
                  <a:lnTo>
                    <a:pt x="6537" y="1734"/>
                  </a:lnTo>
                  <a:lnTo>
                    <a:pt x="6542" y="1726"/>
                  </a:lnTo>
                  <a:lnTo>
                    <a:pt x="6564" y="1694"/>
                  </a:lnTo>
                  <a:lnTo>
                    <a:pt x="6570" y="1687"/>
                  </a:lnTo>
                  <a:lnTo>
                    <a:pt x="6594" y="1656"/>
                  </a:lnTo>
                  <a:lnTo>
                    <a:pt x="6599" y="1648"/>
                  </a:lnTo>
                  <a:lnTo>
                    <a:pt x="6624" y="1618"/>
                  </a:lnTo>
                  <a:lnTo>
                    <a:pt x="6630" y="1611"/>
                  </a:lnTo>
                  <a:lnTo>
                    <a:pt x="6656" y="1582"/>
                  </a:lnTo>
                  <a:lnTo>
                    <a:pt x="6663" y="1575"/>
                  </a:lnTo>
                  <a:lnTo>
                    <a:pt x="6690" y="1547"/>
                  </a:lnTo>
                  <a:lnTo>
                    <a:pt x="6696" y="1541"/>
                  </a:lnTo>
                  <a:lnTo>
                    <a:pt x="6724" y="1514"/>
                  </a:lnTo>
                  <a:lnTo>
                    <a:pt x="6731" y="1507"/>
                  </a:lnTo>
                  <a:lnTo>
                    <a:pt x="6760" y="1481"/>
                  </a:lnTo>
                  <a:lnTo>
                    <a:pt x="6767" y="1475"/>
                  </a:lnTo>
                  <a:lnTo>
                    <a:pt x="6797" y="1450"/>
                  </a:lnTo>
                  <a:lnTo>
                    <a:pt x="6805" y="1444"/>
                  </a:lnTo>
                  <a:lnTo>
                    <a:pt x="6836" y="1421"/>
                  </a:lnTo>
                  <a:lnTo>
                    <a:pt x="6843" y="1415"/>
                  </a:lnTo>
                  <a:lnTo>
                    <a:pt x="6875" y="1392"/>
                  </a:lnTo>
                  <a:lnTo>
                    <a:pt x="6883" y="1387"/>
                  </a:lnTo>
                  <a:lnTo>
                    <a:pt x="6916" y="1366"/>
                  </a:lnTo>
                  <a:lnTo>
                    <a:pt x="6924" y="1361"/>
                  </a:lnTo>
                  <a:lnTo>
                    <a:pt x="6958" y="1340"/>
                  </a:lnTo>
                  <a:lnTo>
                    <a:pt x="6964" y="1337"/>
                  </a:lnTo>
                  <a:lnTo>
                    <a:pt x="6999" y="1318"/>
                  </a:lnTo>
                  <a:lnTo>
                    <a:pt x="7007" y="1313"/>
                  </a:lnTo>
                  <a:lnTo>
                    <a:pt x="7042" y="1295"/>
                  </a:lnTo>
                  <a:lnTo>
                    <a:pt x="7050" y="1291"/>
                  </a:lnTo>
                  <a:lnTo>
                    <a:pt x="7086" y="1275"/>
                  </a:lnTo>
                  <a:lnTo>
                    <a:pt x="7094" y="1271"/>
                  </a:lnTo>
                  <a:lnTo>
                    <a:pt x="7130" y="1256"/>
                  </a:lnTo>
                  <a:lnTo>
                    <a:pt x="7139" y="1253"/>
                  </a:lnTo>
                  <a:lnTo>
                    <a:pt x="7176" y="1239"/>
                  </a:lnTo>
                  <a:lnTo>
                    <a:pt x="7185" y="1236"/>
                  </a:lnTo>
                  <a:lnTo>
                    <a:pt x="7222" y="1224"/>
                  </a:lnTo>
                  <a:lnTo>
                    <a:pt x="7230" y="1221"/>
                  </a:lnTo>
                  <a:lnTo>
                    <a:pt x="7268" y="1210"/>
                  </a:lnTo>
                  <a:lnTo>
                    <a:pt x="7277" y="1208"/>
                  </a:lnTo>
                  <a:lnTo>
                    <a:pt x="7315" y="1198"/>
                  </a:lnTo>
                  <a:lnTo>
                    <a:pt x="7324" y="1196"/>
                  </a:lnTo>
                  <a:lnTo>
                    <a:pt x="7362" y="1188"/>
                  </a:lnTo>
                  <a:lnTo>
                    <a:pt x="7371" y="1187"/>
                  </a:lnTo>
                  <a:lnTo>
                    <a:pt x="7409" y="1180"/>
                  </a:lnTo>
                  <a:lnTo>
                    <a:pt x="7419" y="1179"/>
                  </a:lnTo>
                  <a:lnTo>
                    <a:pt x="7457" y="1174"/>
                  </a:lnTo>
                  <a:lnTo>
                    <a:pt x="7467" y="1173"/>
                  </a:lnTo>
                  <a:lnTo>
                    <a:pt x="7505" y="1169"/>
                  </a:lnTo>
                  <a:lnTo>
                    <a:pt x="7515" y="1168"/>
                  </a:lnTo>
                  <a:lnTo>
                    <a:pt x="7554" y="1166"/>
                  </a:lnTo>
                  <a:lnTo>
                    <a:pt x="7563" y="1166"/>
                  </a:lnTo>
                  <a:lnTo>
                    <a:pt x="7602" y="1165"/>
                  </a:lnTo>
                  <a:lnTo>
                    <a:pt x="7612" y="1165"/>
                  </a:lnTo>
                  <a:lnTo>
                    <a:pt x="7651" y="1166"/>
                  </a:lnTo>
                  <a:lnTo>
                    <a:pt x="7660" y="1166"/>
                  </a:lnTo>
                  <a:lnTo>
                    <a:pt x="7699" y="1168"/>
                  </a:lnTo>
                  <a:lnTo>
                    <a:pt x="7709" y="1169"/>
                  </a:lnTo>
                  <a:lnTo>
                    <a:pt x="7747" y="1173"/>
                  </a:lnTo>
                  <a:lnTo>
                    <a:pt x="7757" y="1174"/>
                  </a:lnTo>
                  <a:lnTo>
                    <a:pt x="7795" y="1179"/>
                  </a:lnTo>
                  <a:lnTo>
                    <a:pt x="7805" y="1180"/>
                  </a:lnTo>
                  <a:lnTo>
                    <a:pt x="7843" y="1187"/>
                  </a:lnTo>
                  <a:lnTo>
                    <a:pt x="7852" y="1188"/>
                  </a:lnTo>
                  <a:lnTo>
                    <a:pt x="7890" y="1196"/>
                  </a:lnTo>
                  <a:lnTo>
                    <a:pt x="7899" y="1198"/>
                  </a:lnTo>
                  <a:lnTo>
                    <a:pt x="7937" y="1208"/>
                  </a:lnTo>
                  <a:lnTo>
                    <a:pt x="7946" y="1210"/>
                  </a:lnTo>
                  <a:lnTo>
                    <a:pt x="7984" y="1221"/>
                  </a:lnTo>
                  <a:lnTo>
                    <a:pt x="7993" y="1224"/>
                  </a:lnTo>
                  <a:lnTo>
                    <a:pt x="8030" y="1236"/>
                  </a:lnTo>
                  <a:lnTo>
                    <a:pt x="8038" y="1239"/>
                  </a:lnTo>
                  <a:lnTo>
                    <a:pt x="8075" y="1253"/>
                  </a:lnTo>
                  <a:lnTo>
                    <a:pt x="8084" y="1256"/>
                  </a:lnTo>
                  <a:lnTo>
                    <a:pt x="8120" y="1271"/>
                  </a:lnTo>
                  <a:lnTo>
                    <a:pt x="8128" y="1275"/>
                  </a:lnTo>
                  <a:lnTo>
                    <a:pt x="8164" y="1291"/>
                  </a:lnTo>
                  <a:lnTo>
                    <a:pt x="8172" y="1295"/>
                  </a:lnTo>
                  <a:lnTo>
                    <a:pt x="8207" y="1313"/>
                  </a:lnTo>
                  <a:lnTo>
                    <a:pt x="8216" y="1317"/>
                  </a:lnTo>
                  <a:lnTo>
                    <a:pt x="8250" y="1336"/>
                  </a:lnTo>
                  <a:lnTo>
                    <a:pt x="8258" y="1341"/>
                  </a:lnTo>
                  <a:lnTo>
                    <a:pt x="8291" y="1361"/>
                  </a:lnTo>
                  <a:lnTo>
                    <a:pt x="8299" y="1366"/>
                  </a:lnTo>
                  <a:lnTo>
                    <a:pt x="8332" y="1387"/>
                  </a:lnTo>
                  <a:lnTo>
                    <a:pt x="8340" y="1393"/>
                  </a:lnTo>
                  <a:lnTo>
                    <a:pt x="8372" y="1415"/>
                  </a:lnTo>
                  <a:lnTo>
                    <a:pt x="8379" y="1421"/>
                  </a:lnTo>
                  <a:lnTo>
                    <a:pt x="8410" y="1444"/>
                  </a:lnTo>
                  <a:lnTo>
                    <a:pt x="8417" y="1450"/>
                  </a:lnTo>
                  <a:lnTo>
                    <a:pt x="8447" y="1475"/>
                  </a:lnTo>
                  <a:lnTo>
                    <a:pt x="8454" y="1481"/>
                  </a:lnTo>
                  <a:lnTo>
                    <a:pt x="8483" y="1507"/>
                  </a:lnTo>
                  <a:lnTo>
                    <a:pt x="8490" y="1514"/>
                  </a:lnTo>
                  <a:lnTo>
                    <a:pt x="8518" y="1541"/>
                  </a:lnTo>
                  <a:lnTo>
                    <a:pt x="8525" y="1547"/>
                  </a:lnTo>
                  <a:lnTo>
                    <a:pt x="8552" y="1575"/>
                  </a:lnTo>
                  <a:lnTo>
                    <a:pt x="8558" y="1582"/>
                  </a:lnTo>
                  <a:lnTo>
                    <a:pt x="8584" y="1611"/>
                  </a:lnTo>
                  <a:lnTo>
                    <a:pt x="8590" y="1618"/>
                  </a:lnTo>
                  <a:lnTo>
                    <a:pt x="8615" y="1648"/>
                  </a:lnTo>
                  <a:lnTo>
                    <a:pt x="8621" y="1656"/>
                  </a:lnTo>
                  <a:lnTo>
                    <a:pt x="8645" y="1687"/>
                  </a:lnTo>
                  <a:lnTo>
                    <a:pt x="8650" y="1694"/>
                  </a:lnTo>
                  <a:lnTo>
                    <a:pt x="8673" y="1726"/>
                  </a:lnTo>
                  <a:lnTo>
                    <a:pt x="8678" y="1734"/>
                  </a:lnTo>
                  <a:lnTo>
                    <a:pt x="8699" y="1767"/>
                  </a:lnTo>
                  <a:lnTo>
                    <a:pt x="8704" y="1775"/>
                  </a:lnTo>
                  <a:lnTo>
                    <a:pt x="8725" y="1809"/>
                  </a:lnTo>
                  <a:lnTo>
                    <a:pt x="8728" y="1815"/>
                  </a:lnTo>
                  <a:lnTo>
                    <a:pt x="8747" y="1850"/>
                  </a:lnTo>
                  <a:lnTo>
                    <a:pt x="8752" y="1858"/>
                  </a:lnTo>
                  <a:lnTo>
                    <a:pt x="8770" y="1893"/>
                  </a:lnTo>
                  <a:lnTo>
                    <a:pt x="8774" y="1901"/>
                  </a:lnTo>
                  <a:lnTo>
                    <a:pt x="8790" y="1937"/>
                  </a:lnTo>
                  <a:lnTo>
                    <a:pt x="8794" y="1945"/>
                  </a:lnTo>
                  <a:lnTo>
                    <a:pt x="8809" y="1981"/>
                  </a:lnTo>
                  <a:lnTo>
                    <a:pt x="8812" y="1990"/>
                  </a:lnTo>
                  <a:lnTo>
                    <a:pt x="8826" y="2027"/>
                  </a:lnTo>
                  <a:lnTo>
                    <a:pt x="8829" y="2036"/>
                  </a:lnTo>
                  <a:lnTo>
                    <a:pt x="8841" y="2073"/>
                  </a:lnTo>
                  <a:lnTo>
                    <a:pt x="8844" y="2081"/>
                  </a:lnTo>
                  <a:lnTo>
                    <a:pt x="8855" y="2119"/>
                  </a:lnTo>
                  <a:lnTo>
                    <a:pt x="8857" y="2128"/>
                  </a:lnTo>
                  <a:lnTo>
                    <a:pt x="8867" y="2166"/>
                  </a:lnTo>
                  <a:lnTo>
                    <a:pt x="8869" y="2175"/>
                  </a:lnTo>
                  <a:lnTo>
                    <a:pt x="8877" y="2213"/>
                  </a:lnTo>
                  <a:lnTo>
                    <a:pt x="8878" y="2222"/>
                  </a:lnTo>
                  <a:lnTo>
                    <a:pt x="8885" y="2260"/>
                  </a:lnTo>
                  <a:lnTo>
                    <a:pt x="8886" y="2270"/>
                  </a:lnTo>
                  <a:lnTo>
                    <a:pt x="8891" y="2308"/>
                  </a:lnTo>
                  <a:lnTo>
                    <a:pt x="8892" y="2318"/>
                  </a:lnTo>
                  <a:lnTo>
                    <a:pt x="8896" y="2356"/>
                  </a:lnTo>
                  <a:lnTo>
                    <a:pt x="8897" y="2366"/>
                  </a:lnTo>
                  <a:lnTo>
                    <a:pt x="8899" y="2405"/>
                  </a:lnTo>
                  <a:lnTo>
                    <a:pt x="8899" y="2414"/>
                  </a:lnTo>
                  <a:lnTo>
                    <a:pt x="8900" y="2453"/>
                  </a:lnTo>
                  <a:lnTo>
                    <a:pt x="8900" y="2463"/>
                  </a:lnTo>
                  <a:lnTo>
                    <a:pt x="8899" y="2502"/>
                  </a:lnTo>
                  <a:lnTo>
                    <a:pt x="8899" y="2511"/>
                  </a:lnTo>
                  <a:lnTo>
                    <a:pt x="8897" y="2550"/>
                  </a:lnTo>
                  <a:lnTo>
                    <a:pt x="8896" y="2560"/>
                  </a:lnTo>
                  <a:lnTo>
                    <a:pt x="8892" y="2598"/>
                  </a:lnTo>
                  <a:lnTo>
                    <a:pt x="8891" y="2608"/>
                  </a:lnTo>
                  <a:lnTo>
                    <a:pt x="8886" y="2646"/>
                  </a:lnTo>
                  <a:lnTo>
                    <a:pt x="8885" y="2656"/>
                  </a:lnTo>
                  <a:lnTo>
                    <a:pt x="8878" y="2694"/>
                  </a:lnTo>
                  <a:lnTo>
                    <a:pt x="8877" y="2703"/>
                  </a:lnTo>
                  <a:lnTo>
                    <a:pt x="8869" y="2741"/>
                  </a:lnTo>
                  <a:lnTo>
                    <a:pt x="8867" y="2750"/>
                  </a:lnTo>
                  <a:lnTo>
                    <a:pt x="8857" y="2788"/>
                  </a:lnTo>
                  <a:lnTo>
                    <a:pt x="8855" y="2797"/>
                  </a:lnTo>
                  <a:lnTo>
                    <a:pt x="8844" y="2835"/>
                  </a:lnTo>
                  <a:lnTo>
                    <a:pt x="8841" y="2843"/>
                  </a:lnTo>
                  <a:lnTo>
                    <a:pt x="8829" y="2880"/>
                  </a:lnTo>
                  <a:lnTo>
                    <a:pt x="8826" y="2889"/>
                  </a:lnTo>
                  <a:lnTo>
                    <a:pt x="8812" y="2926"/>
                  </a:lnTo>
                  <a:lnTo>
                    <a:pt x="8809" y="2935"/>
                  </a:lnTo>
                  <a:lnTo>
                    <a:pt x="8794" y="2971"/>
                  </a:lnTo>
                  <a:lnTo>
                    <a:pt x="8790" y="2979"/>
                  </a:lnTo>
                  <a:lnTo>
                    <a:pt x="8774" y="3015"/>
                  </a:lnTo>
                  <a:lnTo>
                    <a:pt x="8770" y="3023"/>
                  </a:lnTo>
                  <a:lnTo>
                    <a:pt x="8752" y="3058"/>
                  </a:lnTo>
                  <a:lnTo>
                    <a:pt x="8747" y="3066"/>
                  </a:lnTo>
                  <a:lnTo>
                    <a:pt x="8728" y="3101"/>
                  </a:lnTo>
                  <a:lnTo>
                    <a:pt x="8725" y="3107"/>
                  </a:lnTo>
                  <a:lnTo>
                    <a:pt x="8704" y="3141"/>
                  </a:lnTo>
                  <a:lnTo>
                    <a:pt x="8699" y="3149"/>
                  </a:lnTo>
                  <a:lnTo>
                    <a:pt x="8678" y="3182"/>
                  </a:lnTo>
                  <a:lnTo>
                    <a:pt x="8673" y="3190"/>
                  </a:lnTo>
                  <a:lnTo>
                    <a:pt x="8650" y="3222"/>
                  </a:lnTo>
                  <a:lnTo>
                    <a:pt x="8645" y="3229"/>
                  </a:lnTo>
                  <a:lnTo>
                    <a:pt x="8621" y="3260"/>
                  </a:lnTo>
                  <a:lnTo>
                    <a:pt x="8615" y="3268"/>
                  </a:lnTo>
                  <a:lnTo>
                    <a:pt x="8590" y="3298"/>
                  </a:lnTo>
                  <a:lnTo>
                    <a:pt x="8584" y="3305"/>
                  </a:lnTo>
                  <a:lnTo>
                    <a:pt x="8558" y="3334"/>
                  </a:lnTo>
                  <a:lnTo>
                    <a:pt x="8552" y="3341"/>
                  </a:lnTo>
                  <a:lnTo>
                    <a:pt x="8525" y="3369"/>
                  </a:lnTo>
                  <a:lnTo>
                    <a:pt x="8518" y="3375"/>
                  </a:lnTo>
                  <a:lnTo>
                    <a:pt x="8490" y="3402"/>
                  </a:lnTo>
                  <a:lnTo>
                    <a:pt x="8483" y="3409"/>
                  </a:lnTo>
                  <a:lnTo>
                    <a:pt x="8454" y="3435"/>
                  </a:lnTo>
                  <a:lnTo>
                    <a:pt x="8447" y="3441"/>
                  </a:lnTo>
                  <a:lnTo>
                    <a:pt x="8417" y="3466"/>
                  </a:lnTo>
                  <a:lnTo>
                    <a:pt x="8410" y="3472"/>
                  </a:lnTo>
                  <a:lnTo>
                    <a:pt x="8379" y="3495"/>
                  </a:lnTo>
                  <a:lnTo>
                    <a:pt x="8372" y="3501"/>
                  </a:lnTo>
                  <a:lnTo>
                    <a:pt x="8340" y="3523"/>
                  </a:lnTo>
                  <a:lnTo>
                    <a:pt x="8332" y="3529"/>
                  </a:lnTo>
                  <a:lnTo>
                    <a:pt x="8299" y="3550"/>
                  </a:lnTo>
                  <a:lnTo>
                    <a:pt x="8291" y="3555"/>
                  </a:lnTo>
                  <a:lnTo>
                    <a:pt x="8258" y="3575"/>
                  </a:lnTo>
                  <a:lnTo>
                    <a:pt x="8250" y="3580"/>
                  </a:lnTo>
                  <a:lnTo>
                    <a:pt x="8216" y="3599"/>
                  </a:lnTo>
                  <a:lnTo>
                    <a:pt x="8207" y="3603"/>
                  </a:lnTo>
                  <a:lnTo>
                    <a:pt x="8172" y="3621"/>
                  </a:lnTo>
                  <a:lnTo>
                    <a:pt x="8164" y="3625"/>
                  </a:lnTo>
                  <a:lnTo>
                    <a:pt x="8128" y="3641"/>
                  </a:lnTo>
                  <a:lnTo>
                    <a:pt x="8120" y="3645"/>
                  </a:lnTo>
                  <a:lnTo>
                    <a:pt x="8084" y="3660"/>
                  </a:lnTo>
                  <a:lnTo>
                    <a:pt x="8075" y="3663"/>
                  </a:lnTo>
                  <a:lnTo>
                    <a:pt x="8038" y="3677"/>
                  </a:lnTo>
                  <a:lnTo>
                    <a:pt x="8030" y="3680"/>
                  </a:lnTo>
                  <a:lnTo>
                    <a:pt x="7993" y="3692"/>
                  </a:lnTo>
                  <a:lnTo>
                    <a:pt x="7984" y="3695"/>
                  </a:lnTo>
                  <a:lnTo>
                    <a:pt x="7946" y="3706"/>
                  </a:lnTo>
                  <a:lnTo>
                    <a:pt x="7937" y="3708"/>
                  </a:lnTo>
                  <a:lnTo>
                    <a:pt x="7899" y="3718"/>
                  </a:lnTo>
                  <a:lnTo>
                    <a:pt x="7890" y="3720"/>
                  </a:lnTo>
                  <a:lnTo>
                    <a:pt x="7852" y="3728"/>
                  </a:lnTo>
                  <a:lnTo>
                    <a:pt x="7843" y="3729"/>
                  </a:lnTo>
                  <a:lnTo>
                    <a:pt x="7805" y="3736"/>
                  </a:lnTo>
                  <a:lnTo>
                    <a:pt x="7795" y="3737"/>
                  </a:lnTo>
                  <a:lnTo>
                    <a:pt x="7757" y="3742"/>
                  </a:lnTo>
                  <a:lnTo>
                    <a:pt x="7747" y="3743"/>
                  </a:lnTo>
                  <a:lnTo>
                    <a:pt x="7709" y="3747"/>
                  </a:lnTo>
                  <a:lnTo>
                    <a:pt x="7699" y="3748"/>
                  </a:lnTo>
                  <a:lnTo>
                    <a:pt x="7660" y="3750"/>
                  </a:lnTo>
                  <a:lnTo>
                    <a:pt x="7651" y="3750"/>
                  </a:lnTo>
                  <a:lnTo>
                    <a:pt x="7612" y="3751"/>
                  </a:lnTo>
                  <a:lnTo>
                    <a:pt x="7602" y="3751"/>
                  </a:lnTo>
                  <a:lnTo>
                    <a:pt x="7563" y="3750"/>
                  </a:lnTo>
                  <a:lnTo>
                    <a:pt x="7554" y="3750"/>
                  </a:lnTo>
                  <a:lnTo>
                    <a:pt x="7515" y="3748"/>
                  </a:lnTo>
                  <a:lnTo>
                    <a:pt x="7505" y="3747"/>
                  </a:lnTo>
                  <a:lnTo>
                    <a:pt x="7467" y="3743"/>
                  </a:lnTo>
                  <a:lnTo>
                    <a:pt x="7457" y="3742"/>
                  </a:lnTo>
                  <a:lnTo>
                    <a:pt x="7419" y="3737"/>
                  </a:lnTo>
                  <a:lnTo>
                    <a:pt x="7409" y="3736"/>
                  </a:lnTo>
                  <a:lnTo>
                    <a:pt x="7371" y="3729"/>
                  </a:lnTo>
                  <a:lnTo>
                    <a:pt x="7362" y="3728"/>
                  </a:lnTo>
                  <a:lnTo>
                    <a:pt x="7342" y="3723"/>
                  </a:lnTo>
                  <a:lnTo>
                    <a:pt x="5798" y="6233"/>
                  </a:lnTo>
                  <a:lnTo>
                    <a:pt x="5799" y="6234"/>
                  </a:lnTo>
                  <a:lnTo>
                    <a:pt x="5806" y="6239"/>
                  </a:lnTo>
                  <a:lnTo>
                    <a:pt x="5842" y="6265"/>
                  </a:lnTo>
                  <a:lnTo>
                    <a:pt x="5849" y="6270"/>
                  </a:lnTo>
                  <a:lnTo>
                    <a:pt x="5884" y="6297"/>
                  </a:lnTo>
                  <a:lnTo>
                    <a:pt x="5891" y="6303"/>
                  </a:lnTo>
                  <a:lnTo>
                    <a:pt x="5925" y="6330"/>
                  </a:lnTo>
                  <a:lnTo>
                    <a:pt x="5932" y="6337"/>
                  </a:lnTo>
                  <a:lnTo>
                    <a:pt x="5965" y="6366"/>
                  </a:lnTo>
                  <a:lnTo>
                    <a:pt x="5972" y="6372"/>
                  </a:lnTo>
                  <a:lnTo>
                    <a:pt x="6003" y="6402"/>
                  </a:lnTo>
                  <a:lnTo>
                    <a:pt x="6010" y="6409"/>
                  </a:lnTo>
                  <a:lnTo>
                    <a:pt x="6040" y="6440"/>
                  </a:lnTo>
                  <a:lnTo>
                    <a:pt x="6046" y="6447"/>
                  </a:lnTo>
                  <a:lnTo>
                    <a:pt x="6075" y="6480"/>
                  </a:lnTo>
                  <a:lnTo>
                    <a:pt x="6082" y="6487"/>
                  </a:lnTo>
                  <a:lnTo>
                    <a:pt x="6109" y="6521"/>
                  </a:lnTo>
                  <a:lnTo>
                    <a:pt x="6115" y="6528"/>
                  </a:lnTo>
                  <a:lnTo>
                    <a:pt x="6142" y="6563"/>
                  </a:lnTo>
                  <a:lnTo>
                    <a:pt x="6147" y="6570"/>
                  </a:lnTo>
                  <a:lnTo>
                    <a:pt x="6173" y="6606"/>
                  </a:lnTo>
                  <a:lnTo>
                    <a:pt x="6178" y="6613"/>
                  </a:lnTo>
                  <a:lnTo>
                    <a:pt x="6202" y="6650"/>
                  </a:lnTo>
                  <a:lnTo>
                    <a:pt x="6207" y="6658"/>
                  </a:lnTo>
                  <a:lnTo>
                    <a:pt x="6230" y="6696"/>
                  </a:lnTo>
                  <a:lnTo>
                    <a:pt x="6235" y="6704"/>
                  </a:lnTo>
                  <a:lnTo>
                    <a:pt x="6256" y="6742"/>
                  </a:lnTo>
                  <a:lnTo>
                    <a:pt x="6260" y="6751"/>
                  </a:lnTo>
                  <a:lnTo>
                    <a:pt x="6280" y="6790"/>
                  </a:lnTo>
                  <a:lnTo>
                    <a:pt x="6284" y="6799"/>
                  </a:lnTo>
                  <a:lnTo>
                    <a:pt x="6303" y="6839"/>
                  </a:lnTo>
                  <a:lnTo>
                    <a:pt x="6306" y="6847"/>
                  </a:lnTo>
                  <a:lnTo>
                    <a:pt x="6323" y="6888"/>
                  </a:lnTo>
                  <a:lnTo>
                    <a:pt x="6327" y="6896"/>
                  </a:lnTo>
                  <a:lnTo>
                    <a:pt x="6342" y="6938"/>
                  </a:lnTo>
                  <a:lnTo>
                    <a:pt x="6345" y="6946"/>
                  </a:lnTo>
                  <a:lnTo>
                    <a:pt x="6359" y="6988"/>
                  </a:lnTo>
                  <a:lnTo>
                    <a:pt x="6361" y="6997"/>
                  </a:lnTo>
                  <a:lnTo>
                    <a:pt x="6373" y="7039"/>
                  </a:lnTo>
                  <a:lnTo>
                    <a:pt x="6376" y="7048"/>
                  </a:lnTo>
                  <a:lnTo>
                    <a:pt x="6386" y="7091"/>
                  </a:lnTo>
                  <a:lnTo>
                    <a:pt x="6388" y="7100"/>
                  </a:lnTo>
                  <a:lnTo>
                    <a:pt x="6397" y="7143"/>
                  </a:lnTo>
                  <a:lnTo>
                    <a:pt x="6399" y="7152"/>
                  </a:lnTo>
                  <a:lnTo>
                    <a:pt x="6406" y="7195"/>
                  </a:lnTo>
                  <a:lnTo>
                    <a:pt x="6408" y="7204"/>
                  </a:lnTo>
                  <a:lnTo>
                    <a:pt x="6413" y="7248"/>
                  </a:lnTo>
                  <a:lnTo>
                    <a:pt x="6415" y="7257"/>
                  </a:lnTo>
                  <a:lnTo>
                    <a:pt x="6419" y="7301"/>
                  </a:lnTo>
                  <a:lnTo>
                    <a:pt x="6419" y="7310"/>
                  </a:lnTo>
                  <a:lnTo>
                    <a:pt x="6422" y="7354"/>
                  </a:lnTo>
                  <a:lnTo>
                    <a:pt x="6422" y="7363"/>
                  </a:lnTo>
                  <a:lnTo>
                    <a:pt x="6423" y="7407"/>
                  </a:lnTo>
                  <a:lnTo>
                    <a:pt x="6423" y="7417"/>
                  </a:lnTo>
                  <a:lnTo>
                    <a:pt x="6422" y="7461"/>
                  </a:lnTo>
                  <a:lnTo>
                    <a:pt x="6422" y="7470"/>
                  </a:lnTo>
                  <a:lnTo>
                    <a:pt x="6419" y="7514"/>
                  </a:lnTo>
                  <a:lnTo>
                    <a:pt x="6419" y="7523"/>
                  </a:lnTo>
                  <a:lnTo>
                    <a:pt x="6415" y="7567"/>
                  </a:lnTo>
                  <a:lnTo>
                    <a:pt x="6413" y="7576"/>
                  </a:lnTo>
                  <a:lnTo>
                    <a:pt x="6408" y="7620"/>
                  </a:lnTo>
                  <a:lnTo>
                    <a:pt x="6406" y="7629"/>
                  </a:lnTo>
                  <a:lnTo>
                    <a:pt x="6399" y="7672"/>
                  </a:lnTo>
                  <a:lnTo>
                    <a:pt x="6397" y="7681"/>
                  </a:lnTo>
                  <a:lnTo>
                    <a:pt x="6388" y="7724"/>
                  </a:lnTo>
                  <a:lnTo>
                    <a:pt x="6386" y="7733"/>
                  </a:lnTo>
                  <a:lnTo>
                    <a:pt x="6376" y="7776"/>
                  </a:lnTo>
                  <a:lnTo>
                    <a:pt x="6373" y="7785"/>
                  </a:lnTo>
                  <a:lnTo>
                    <a:pt x="6361" y="7827"/>
                  </a:lnTo>
                  <a:lnTo>
                    <a:pt x="6359" y="7836"/>
                  </a:lnTo>
                  <a:lnTo>
                    <a:pt x="6345" y="7877"/>
                  </a:lnTo>
                  <a:lnTo>
                    <a:pt x="6342" y="7886"/>
                  </a:lnTo>
                  <a:lnTo>
                    <a:pt x="6327" y="7927"/>
                  </a:lnTo>
                  <a:lnTo>
                    <a:pt x="6323" y="7936"/>
                  </a:lnTo>
                  <a:lnTo>
                    <a:pt x="6306" y="7976"/>
                  </a:lnTo>
                  <a:lnTo>
                    <a:pt x="6303" y="7985"/>
                  </a:lnTo>
                  <a:lnTo>
                    <a:pt x="6284" y="8025"/>
                  </a:lnTo>
                  <a:lnTo>
                    <a:pt x="6280" y="8033"/>
                  </a:lnTo>
                  <a:lnTo>
                    <a:pt x="6260" y="8072"/>
                  </a:lnTo>
                  <a:lnTo>
                    <a:pt x="6256" y="8081"/>
                  </a:lnTo>
                  <a:lnTo>
                    <a:pt x="6235" y="8119"/>
                  </a:lnTo>
                  <a:lnTo>
                    <a:pt x="6230" y="8127"/>
                  </a:lnTo>
                  <a:lnTo>
                    <a:pt x="6208" y="8165"/>
                  </a:lnTo>
                  <a:lnTo>
                    <a:pt x="6203" y="8173"/>
                  </a:lnTo>
                  <a:lnTo>
                    <a:pt x="6178" y="8209"/>
                  </a:lnTo>
                  <a:lnTo>
                    <a:pt x="6173" y="8217"/>
                  </a:lnTo>
                  <a:lnTo>
                    <a:pt x="6148" y="8253"/>
                  </a:lnTo>
                  <a:lnTo>
                    <a:pt x="6142" y="8261"/>
                  </a:lnTo>
                  <a:lnTo>
                    <a:pt x="6116" y="8296"/>
                  </a:lnTo>
                  <a:lnTo>
                    <a:pt x="6110" y="8303"/>
                  </a:lnTo>
                  <a:lnTo>
                    <a:pt x="6082" y="8337"/>
                  </a:lnTo>
                  <a:lnTo>
                    <a:pt x="6076" y="8344"/>
                  </a:lnTo>
                  <a:lnTo>
                    <a:pt x="6047" y="8376"/>
                  </a:lnTo>
                  <a:lnTo>
                    <a:pt x="6040" y="8383"/>
                  </a:lnTo>
                  <a:lnTo>
                    <a:pt x="6010" y="8415"/>
                  </a:lnTo>
                  <a:lnTo>
                    <a:pt x="6003" y="8421"/>
                  </a:lnTo>
                  <a:lnTo>
                    <a:pt x="5972" y="8452"/>
                  </a:lnTo>
                  <a:lnTo>
                    <a:pt x="5965" y="8458"/>
                  </a:lnTo>
                  <a:lnTo>
                    <a:pt x="5932" y="8487"/>
                  </a:lnTo>
                  <a:lnTo>
                    <a:pt x="5925" y="8493"/>
                  </a:lnTo>
                  <a:lnTo>
                    <a:pt x="5892" y="8521"/>
                  </a:lnTo>
                  <a:lnTo>
                    <a:pt x="5884" y="8527"/>
                  </a:lnTo>
                  <a:lnTo>
                    <a:pt x="5850" y="8554"/>
                  </a:lnTo>
                  <a:lnTo>
                    <a:pt x="5842" y="8559"/>
                  </a:lnTo>
                  <a:lnTo>
                    <a:pt x="5806" y="8585"/>
                  </a:lnTo>
                  <a:lnTo>
                    <a:pt x="5799" y="8590"/>
                  </a:lnTo>
                  <a:lnTo>
                    <a:pt x="5762" y="8614"/>
                  </a:lnTo>
                  <a:lnTo>
                    <a:pt x="5754" y="8619"/>
                  </a:lnTo>
                  <a:lnTo>
                    <a:pt x="5716" y="8642"/>
                  </a:lnTo>
                  <a:lnTo>
                    <a:pt x="5708" y="8647"/>
                  </a:lnTo>
                  <a:lnTo>
                    <a:pt x="5669" y="8668"/>
                  </a:lnTo>
                  <a:lnTo>
                    <a:pt x="5661" y="8673"/>
                  </a:lnTo>
                  <a:lnTo>
                    <a:pt x="5621" y="8692"/>
                  </a:lnTo>
                  <a:lnTo>
                    <a:pt x="5613" y="8696"/>
                  </a:lnTo>
                  <a:lnTo>
                    <a:pt x="5573" y="8715"/>
                  </a:lnTo>
                  <a:lnTo>
                    <a:pt x="5564" y="8718"/>
                  </a:lnTo>
                  <a:lnTo>
                    <a:pt x="5524" y="8735"/>
                  </a:lnTo>
                  <a:lnTo>
                    <a:pt x="5515" y="8739"/>
                  </a:lnTo>
                  <a:lnTo>
                    <a:pt x="5474" y="8754"/>
                  </a:lnTo>
                  <a:lnTo>
                    <a:pt x="5465" y="8757"/>
                  </a:lnTo>
                  <a:lnTo>
                    <a:pt x="5424" y="8771"/>
                  </a:lnTo>
                  <a:lnTo>
                    <a:pt x="5415" y="8773"/>
                  </a:lnTo>
                  <a:lnTo>
                    <a:pt x="5373" y="8785"/>
                  </a:lnTo>
                  <a:lnTo>
                    <a:pt x="5364" y="8788"/>
                  </a:lnTo>
                  <a:lnTo>
                    <a:pt x="5321" y="8798"/>
                  </a:lnTo>
                  <a:lnTo>
                    <a:pt x="5312" y="8800"/>
                  </a:lnTo>
                  <a:lnTo>
                    <a:pt x="5269" y="8809"/>
                  </a:lnTo>
                  <a:lnTo>
                    <a:pt x="5260" y="8811"/>
                  </a:lnTo>
                  <a:lnTo>
                    <a:pt x="5217" y="8818"/>
                  </a:lnTo>
                  <a:lnTo>
                    <a:pt x="5208" y="8820"/>
                  </a:lnTo>
                  <a:lnTo>
                    <a:pt x="5164" y="8825"/>
                  </a:lnTo>
                  <a:lnTo>
                    <a:pt x="5155" y="8827"/>
                  </a:lnTo>
                  <a:lnTo>
                    <a:pt x="5111" y="8831"/>
                  </a:lnTo>
                  <a:lnTo>
                    <a:pt x="5102" y="8831"/>
                  </a:lnTo>
                  <a:lnTo>
                    <a:pt x="5058" y="8834"/>
                  </a:lnTo>
                  <a:lnTo>
                    <a:pt x="5049" y="8834"/>
                  </a:lnTo>
                  <a:lnTo>
                    <a:pt x="5005" y="8835"/>
                  </a:lnTo>
                  <a:lnTo>
                    <a:pt x="4995" y="8835"/>
                  </a:lnTo>
                  <a:lnTo>
                    <a:pt x="4951" y="8834"/>
                  </a:lnTo>
                  <a:lnTo>
                    <a:pt x="4942" y="8834"/>
                  </a:lnTo>
                  <a:lnTo>
                    <a:pt x="4898" y="8831"/>
                  </a:lnTo>
                  <a:lnTo>
                    <a:pt x="4889" y="8831"/>
                  </a:lnTo>
                  <a:lnTo>
                    <a:pt x="4845" y="8827"/>
                  </a:lnTo>
                  <a:lnTo>
                    <a:pt x="4836" y="8825"/>
                  </a:lnTo>
                  <a:lnTo>
                    <a:pt x="4792" y="8820"/>
                  </a:lnTo>
                  <a:lnTo>
                    <a:pt x="4783" y="8818"/>
                  </a:lnTo>
                  <a:lnTo>
                    <a:pt x="4740" y="8811"/>
                  </a:lnTo>
                  <a:lnTo>
                    <a:pt x="4731" y="8809"/>
                  </a:lnTo>
                  <a:lnTo>
                    <a:pt x="4688" y="8800"/>
                  </a:lnTo>
                  <a:lnTo>
                    <a:pt x="4679" y="8798"/>
                  </a:lnTo>
                  <a:lnTo>
                    <a:pt x="4636" y="8788"/>
                  </a:lnTo>
                  <a:lnTo>
                    <a:pt x="4627" y="8785"/>
                  </a:lnTo>
                  <a:lnTo>
                    <a:pt x="4585" y="8773"/>
                  </a:lnTo>
                  <a:lnTo>
                    <a:pt x="4576" y="8771"/>
                  </a:lnTo>
                  <a:lnTo>
                    <a:pt x="4535" y="8757"/>
                  </a:lnTo>
                  <a:lnTo>
                    <a:pt x="4526" y="8754"/>
                  </a:lnTo>
                  <a:lnTo>
                    <a:pt x="4485" y="8739"/>
                  </a:lnTo>
                  <a:lnTo>
                    <a:pt x="4476" y="8735"/>
                  </a:lnTo>
                  <a:lnTo>
                    <a:pt x="4436" y="8718"/>
                  </a:lnTo>
                  <a:lnTo>
                    <a:pt x="4427" y="8715"/>
                  </a:lnTo>
                  <a:lnTo>
                    <a:pt x="4387" y="8696"/>
                  </a:lnTo>
                  <a:lnTo>
                    <a:pt x="4379" y="8692"/>
                  </a:lnTo>
                  <a:lnTo>
                    <a:pt x="4339" y="8673"/>
                  </a:lnTo>
                  <a:lnTo>
                    <a:pt x="4331" y="8668"/>
                  </a:lnTo>
                  <a:lnTo>
                    <a:pt x="4292" y="8647"/>
                  </a:lnTo>
                  <a:lnTo>
                    <a:pt x="4284" y="8642"/>
                  </a:lnTo>
                  <a:lnTo>
                    <a:pt x="4246" y="8619"/>
                  </a:lnTo>
                  <a:lnTo>
                    <a:pt x="4238" y="8614"/>
                  </a:lnTo>
                  <a:lnTo>
                    <a:pt x="4201" y="8590"/>
                  </a:lnTo>
                  <a:lnTo>
                    <a:pt x="4194" y="8585"/>
                  </a:lnTo>
                  <a:lnTo>
                    <a:pt x="4158" y="8559"/>
                  </a:lnTo>
                  <a:lnTo>
                    <a:pt x="4150" y="8554"/>
                  </a:lnTo>
                  <a:lnTo>
                    <a:pt x="4116" y="8527"/>
                  </a:lnTo>
                  <a:lnTo>
                    <a:pt x="4108" y="8521"/>
                  </a:lnTo>
                  <a:lnTo>
                    <a:pt x="4075" y="8493"/>
                  </a:lnTo>
                  <a:lnTo>
                    <a:pt x="4068" y="8487"/>
                  </a:lnTo>
                  <a:lnTo>
                    <a:pt x="4035" y="8458"/>
                  </a:lnTo>
                  <a:lnTo>
                    <a:pt x="4028" y="8452"/>
                  </a:lnTo>
                  <a:lnTo>
                    <a:pt x="3997" y="8421"/>
                  </a:lnTo>
                  <a:lnTo>
                    <a:pt x="3990" y="8415"/>
                  </a:lnTo>
                  <a:lnTo>
                    <a:pt x="3960" y="8383"/>
                  </a:lnTo>
                  <a:lnTo>
                    <a:pt x="3953" y="8376"/>
                  </a:lnTo>
                  <a:lnTo>
                    <a:pt x="3924" y="8344"/>
                  </a:lnTo>
                  <a:lnTo>
                    <a:pt x="3918" y="8337"/>
                  </a:lnTo>
                  <a:lnTo>
                    <a:pt x="3890" y="8303"/>
                  </a:lnTo>
                  <a:lnTo>
                    <a:pt x="3884" y="8296"/>
                  </a:lnTo>
                  <a:lnTo>
                    <a:pt x="3858" y="8261"/>
                  </a:lnTo>
                  <a:lnTo>
                    <a:pt x="3852" y="8253"/>
                  </a:lnTo>
                  <a:lnTo>
                    <a:pt x="3827" y="8217"/>
                  </a:lnTo>
                  <a:lnTo>
                    <a:pt x="3822" y="8209"/>
                  </a:lnTo>
                  <a:lnTo>
                    <a:pt x="3797" y="8173"/>
                  </a:lnTo>
                  <a:lnTo>
                    <a:pt x="3792" y="8165"/>
                  </a:lnTo>
                  <a:lnTo>
                    <a:pt x="3770" y="8127"/>
                  </a:lnTo>
                  <a:lnTo>
                    <a:pt x="3765" y="8119"/>
                  </a:lnTo>
                  <a:lnTo>
                    <a:pt x="3744" y="8081"/>
                  </a:lnTo>
                  <a:lnTo>
                    <a:pt x="3740" y="8072"/>
                  </a:lnTo>
                  <a:lnTo>
                    <a:pt x="3720" y="8033"/>
                  </a:lnTo>
                  <a:lnTo>
                    <a:pt x="3716" y="8025"/>
                  </a:lnTo>
                  <a:lnTo>
                    <a:pt x="3697" y="7985"/>
                  </a:lnTo>
                  <a:lnTo>
                    <a:pt x="3694" y="7976"/>
                  </a:lnTo>
                  <a:lnTo>
                    <a:pt x="3677" y="7936"/>
                  </a:lnTo>
                  <a:lnTo>
                    <a:pt x="3673" y="7927"/>
                  </a:lnTo>
                  <a:lnTo>
                    <a:pt x="3658" y="7886"/>
                  </a:lnTo>
                  <a:lnTo>
                    <a:pt x="3655" y="7877"/>
                  </a:lnTo>
                  <a:lnTo>
                    <a:pt x="3641" y="7836"/>
                  </a:lnTo>
                  <a:lnTo>
                    <a:pt x="3639" y="7827"/>
                  </a:lnTo>
                  <a:lnTo>
                    <a:pt x="3627" y="7785"/>
                  </a:lnTo>
                  <a:lnTo>
                    <a:pt x="3624" y="7776"/>
                  </a:lnTo>
                  <a:lnTo>
                    <a:pt x="3614" y="7733"/>
                  </a:lnTo>
                  <a:lnTo>
                    <a:pt x="3612" y="7724"/>
                  </a:lnTo>
                  <a:lnTo>
                    <a:pt x="3603" y="7681"/>
                  </a:lnTo>
                  <a:lnTo>
                    <a:pt x="3601" y="7672"/>
                  </a:lnTo>
                  <a:lnTo>
                    <a:pt x="3594" y="7629"/>
                  </a:lnTo>
                  <a:lnTo>
                    <a:pt x="3592" y="7620"/>
                  </a:lnTo>
                  <a:lnTo>
                    <a:pt x="3587" y="7576"/>
                  </a:lnTo>
                  <a:lnTo>
                    <a:pt x="3585" y="7567"/>
                  </a:lnTo>
                  <a:lnTo>
                    <a:pt x="3581" y="7523"/>
                  </a:lnTo>
                  <a:lnTo>
                    <a:pt x="3581" y="7514"/>
                  </a:lnTo>
                  <a:lnTo>
                    <a:pt x="3578" y="7470"/>
                  </a:lnTo>
                  <a:lnTo>
                    <a:pt x="3578" y="7461"/>
                  </a:lnTo>
                  <a:lnTo>
                    <a:pt x="3577" y="7417"/>
                  </a:lnTo>
                  <a:lnTo>
                    <a:pt x="3577" y="7407"/>
                  </a:lnTo>
                  <a:lnTo>
                    <a:pt x="3578" y="7363"/>
                  </a:lnTo>
                  <a:lnTo>
                    <a:pt x="3578" y="7354"/>
                  </a:lnTo>
                  <a:lnTo>
                    <a:pt x="3581" y="7310"/>
                  </a:lnTo>
                  <a:lnTo>
                    <a:pt x="3581" y="7301"/>
                  </a:lnTo>
                  <a:lnTo>
                    <a:pt x="3585" y="7257"/>
                  </a:lnTo>
                  <a:lnTo>
                    <a:pt x="3587" y="7248"/>
                  </a:lnTo>
                  <a:lnTo>
                    <a:pt x="3592" y="7204"/>
                  </a:lnTo>
                  <a:lnTo>
                    <a:pt x="3594" y="7195"/>
                  </a:lnTo>
                  <a:lnTo>
                    <a:pt x="3601" y="7152"/>
                  </a:lnTo>
                  <a:lnTo>
                    <a:pt x="3603" y="7143"/>
                  </a:lnTo>
                  <a:lnTo>
                    <a:pt x="3612" y="7100"/>
                  </a:lnTo>
                  <a:lnTo>
                    <a:pt x="3614" y="7091"/>
                  </a:lnTo>
                  <a:lnTo>
                    <a:pt x="3624" y="7048"/>
                  </a:lnTo>
                  <a:lnTo>
                    <a:pt x="3627" y="7039"/>
                  </a:lnTo>
                  <a:lnTo>
                    <a:pt x="3639" y="6997"/>
                  </a:lnTo>
                  <a:lnTo>
                    <a:pt x="3641" y="6988"/>
                  </a:lnTo>
                  <a:lnTo>
                    <a:pt x="3655" y="6946"/>
                  </a:lnTo>
                  <a:lnTo>
                    <a:pt x="3658" y="6938"/>
                  </a:lnTo>
                  <a:lnTo>
                    <a:pt x="3673" y="6896"/>
                  </a:lnTo>
                  <a:lnTo>
                    <a:pt x="3677" y="6888"/>
                  </a:lnTo>
                  <a:lnTo>
                    <a:pt x="3694" y="6847"/>
                  </a:lnTo>
                  <a:lnTo>
                    <a:pt x="3697" y="6839"/>
                  </a:lnTo>
                  <a:lnTo>
                    <a:pt x="3716" y="6799"/>
                  </a:lnTo>
                  <a:lnTo>
                    <a:pt x="3720" y="6790"/>
                  </a:lnTo>
                  <a:lnTo>
                    <a:pt x="3740" y="6751"/>
                  </a:lnTo>
                  <a:lnTo>
                    <a:pt x="3744" y="6742"/>
                  </a:lnTo>
                  <a:lnTo>
                    <a:pt x="3765" y="6704"/>
                  </a:lnTo>
                  <a:lnTo>
                    <a:pt x="3770" y="6696"/>
                  </a:lnTo>
                  <a:lnTo>
                    <a:pt x="3793" y="6658"/>
                  </a:lnTo>
                  <a:lnTo>
                    <a:pt x="3798" y="6650"/>
                  </a:lnTo>
                  <a:lnTo>
                    <a:pt x="3822" y="6613"/>
                  </a:lnTo>
                  <a:lnTo>
                    <a:pt x="3827" y="6606"/>
                  </a:lnTo>
                  <a:lnTo>
                    <a:pt x="3853" y="6570"/>
                  </a:lnTo>
                  <a:lnTo>
                    <a:pt x="3858" y="6563"/>
                  </a:lnTo>
                  <a:lnTo>
                    <a:pt x="3885" y="6528"/>
                  </a:lnTo>
                  <a:lnTo>
                    <a:pt x="3891" y="6521"/>
                  </a:lnTo>
                  <a:lnTo>
                    <a:pt x="3918" y="6487"/>
                  </a:lnTo>
                  <a:lnTo>
                    <a:pt x="3925" y="6480"/>
                  </a:lnTo>
                  <a:lnTo>
                    <a:pt x="3954" y="6447"/>
                  </a:lnTo>
                  <a:lnTo>
                    <a:pt x="3960" y="6440"/>
                  </a:lnTo>
                  <a:lnTo>
                    <a:pt x="3990" y="6409"/>
                  </a:lnTo>
                  <a:lnTo>
                    <a:pt x="3997" y="6402"/>
                  </a:lnTo>
                  <a:lnTo>
                    <a:pt x="4028" y="6372"/>
                  </a:lnTo>
                  <a:lnTo>
                    <a:pt x="4035" y="6366"/>
                  </a:lnTo>
                  <a:lnTo>
                    <a:pt x="4068" y="6337"/>
                  </a:lnTo>
                  <a:lnTo>
                    <a:pt x="4075" y="6330"/>
                  </a:lnTo>
                  <a:lnTo>
                    <a:pt x="4109" y="6303"/>
                  </a:lnTo>
                  <a:lnTo>
                    <a:pt x="4116" y="6297"/>
                  </a:lnTo>
                  <a:lnTo>
                    <a:pt x="4151" y="6270"/>
                  </a:lnTo>
                  <a:lnTo>
                    <a:pt x="4158" y="6265"/>
                  </a:lnTo>
                  <a:lnTo>
                    <a:pt x="4194" y="6239"/>
                  </a:lnTo>
                  <a:lnTo>
                    <a:pt x="4201" y="6234"/>
                  </a:lnTo>
                  <a:lnTo>
                    <a:pt x="4202" y="6233"/>
                  </a:lnTo>
                  <a:lnTo>
                    <a:pt x="2658" y="3723"/>
                  </a:lnTo>
                  <a:lnTo>
                    <a:pt x="2638" y="3728"/>
                  </a:lnTo>
                  <a:lnTo>
                    <a:pt x="2629" y="3729"/>
                  </a:lnTo>
                  <a:lnTo>
                    <a:pt x="2591" y="3736"/>
                  </a:lnTo>
                  <a:lnTo>
                    <a:pt x="2581" y="3737"/>
                  </a:lnTo>
                  <a:lnTo>
                    <a:pt x="2543" y="3742"/>
                  </a:lnTo>
                  <a:lnTo>
                    <a:pt x="2533" y="3743"/>
                  </a:lnTo>
                  <a:lnTo>
                    <a:pt x="2495" y="3747"/>
                  </a:lnTo>
                  <a:lnTo>
                    <a:pt x="2485" y="3748"/>
                  </a:lnTo>
                  <a:lnTo>
                    <a:pt x="2446" y="3750"/>
                  </a:lnTo>
                  <a:lnTo>
                    <a:pt x="2437" y="3750"/>
                  </a:lnTo>
                  <a:lnTo>
                    <a:pt x="2398" y="3751"/>
                  </a:lnTo>
                  <a:lnTo>
                    <a:pt x="2388" y="3751"/>
                  </a:lnTo>
                  <a:lnTo>
                    <a:pt x="2349" y="3750"/>
                  </a:lnTo>
                  <a:lnTo>
                    <a:pt x="2340" y="3750"/>
                  </a:lnTo>
                  <a:lnTo>
                    <a:pt x="2301" y="3748"/>
                  </a:lnTo>
                  <a:lnTo>
                    <a:pt x="2291" y="3747"/>
                  </a:lnTo>
                  <a:lnTo>
                    <a:pt x="2253" y="3743"/>
                  </a:lnTo>
                  <a:lnTo>
                    <a:pt x="2243" y="3742"/>
                  </a:lnTo>
                  <a:lnTo>
                    <a:pt x="2205" y="3737"/>
                  </a:lnTo>
                  <a:lnTo>
                    <a:pt x="2195" y="3736"/>
                  </a:lnTo>
                  <a:lnTo>
                    <a:pt x="2157" y="3729"/>
                  </a:lnTo>
                  <a:lnTo>
                    <a:pt x="2148" y="3728"/>
                  </a:lnTo>
                  <a:lnTo>
                    <a:pt x="2110" y="3720"/>
                  </a:lnTo>
                  <a:lnTo>
                    <a:pt x="2101" y="3718"/>
                  </a:lnTo>
                  <a:lnTo>
                    <a:pt x="2063" y="3708"/>
                  </a:lnTo>
                  <a:lnTo>
                    <a:pt x="2054" y="3706"/>
                  </a:lnTo>
                  <a:lnTo>
                    <a:pt x="2016" y="3695"/>
                  </a:lnTo>
                  <a:lnTo>
                    <a:pt x="2007" y="3692"/>
                  </a:lnTo>
                  <a:lnTo>
                    <a:pt x="1970" y="3680"/>
                  </a:lnTo>
                  <a:lnTo>
                    <a:pt x="1962" y="3677"/>
                  </a:lnTo>
                  <a:lnTo>
                    <a:pt x="1925" y="3663"/>
                  </a:lnTo>
                  <a:lnTo>
                    <a:pt x="1916" y="3660"/>
                  </a:lnTo>
                  <a:lnTo>
                    <a:pt x="1880" y="3645"/>
                  </a:lnTo>
                  <a:lnTo>
                    <a:pt x="1872" y="3641"/>
                  </a:lnTo>
                  <a:lnTo>
                    <a:pt x="1836" y="3625"/>
                  </a:lnTo>
                  <a:lnTo>
                    <a:pt x="1828" y="3621"/>
                  </a:lnTo>
                  <a:lnTo>
                    <a:pt x="1793" y="3603"/>
                  </a:lnTo>
                  <a:lnTo>
                    <a:pt x="1784" y="3599"/>
                  </a:lnTo>
                  <a:lnTo>
                    <a:pt x="1750" y="3580"/>
                  </a:lnTo>
                  <a:lnTo>
                    <a:pt x="1742" y="3575"/>
                  </a:lnTo>
                  <a:lnTo>
                    <a:pt x="1709" y="3555"/>
                  </a:lnTo>
                  <a:lnTo>
                    <a:pt x="1701" y="3550"/>
                  </a:lnTo>
                  <a:lnTo>
                    <a:pt x="1668" y="3529"/>
                  </a:lnTo>
                  <a:lnTo>
                    <a:pt x="1660" y="3523"/>
                  </a:lnTo>
                  <a:lnTo>
                    <a:pt x="1628" y="3501"/>
                  </a:lnTo>
                  <a:lnTo>
                    <a:pt x="1621" y="3495"/>
                  </a:lnTo>
                  <a:lnTo>
                    <a:pt x="1590" y="3472"/>
                  </a:lnTo>
                  <a:lnTo>
                    <a:pt x="1583" y="3466"/>
                  </a:lnTo>
                  <a:lnTo>
                    <a:pt x="1553" y="3441"/>
                  </a:lnTo>
                  <a:lnTo>
                    <a:pt x="1546" y="3435"/>
                  </a:lnTo>
                  <a:lnTo>
                    <a:pt x="1517" y="3409"/>
                  </a:lnTo>
                  <a:lnTo>
                    <a:pt x="1510" y="3402"/>
                  </a:lnTo>
                  <a:lnTo>
                    <a:pt x="1482" y="3375"/>
                  </a:lnTo>
                  <a:lnTo>
                    <a:pt x="1475" y="3369"/>
                  </a:lnTo>
                  <a:lnTo>
                    <a:pt x="1448" y="3341"/>
                  </a:lnTo>
                  <a:lnTo>
                    <a:pt x="1442" y="3334"/>
                  </a:lnTo>
                  <a:lnTo>
                    <a:pt x="1416" y="3305"/>
                  </a:lnTo>
                  <a:lnTo>
                    <a:pt x="1410" y="3298"/>
                  </a:lnTo>
                  <a:lnTo>
                    <a:pt x="1385" y="3268"/>
                  </a:lnTo>
                  <a:lnTo>
                    <a:pt x="1379" y="3260"/>
                  </a:lnTo>
                  <a:lnTo>
                    <a:pt x="1355" y="3229"/>
                  </a:lnTo>
                  <a:lnTo>
                    <a:pt x="1350" y="3222"/>
                  </a:lnTo>
                  <a:lnTo>
                    <a:pt x="1327" y="3190"/>
                  </a:lnTo>
                  <a:lnTo>
                    <a:pt x="1322" y="3182"/>
                  </a:lnTo>
                  <a:lnTo>
                    <a:pt x="1301" y="3149"/>
                  </a:lnTo>
                  <a:lnTo>
                    <a:pt x="1296" y="3141"/>
                  </a:lnTo>
                  <a:lnTo>
                    <a:pt x="1275" y="3107"/>
                  </a:lnTo>
                  <a:lnTo>
                    <a:pt x="1272" y="3101"/>
                  </a:lnTo>
                  <a:lnTo>
                    <a:pt x="1253" y="3066"/>
                  </a:lnTo>
                  <a:lnTo>
                    <a:pt x="1248" y="3058"/>
                  </a:lnTo>
                  <a:lnTo>
                    <a:pt x="1230" y="3023"/>
                  </a:lnTo>
                  <a:lnTo>
                    <a:pt x="1226" y="3015"/>
                  </a:lnTo>
                  <a:lnTo>
                    <a:pt x="1210" y="2979"/>
                  </a:lnTo>
                  <a:lnTo>
                    <a:pt x="1206" y="2971"/>
                  </a:lnTo>
                  <a:lnTo>
                    <a:pt x="1191" y="2935"/>
                  </a:lnTo>
                  <a:lnTo>
                    <a:pt x="1188" y="2926"/>
                  </a:lnTo>
                  <a:lnTo>
                    <a:pt x="1174" y="2889"/>
                  </a:lnTo>
                  <a:lnTo>
                    <a:pt x="1171" y="2880"/>
                  </a:lnTo>
                  <a:lnTo>
                    <a:pt x="1159" y="2843"/>
                  </a:lnTo>
                  <a:lnTo>
                    <a:pt x="1156" y="2835"/>
                  </a:lnTo>
                  <a:lnTo>
                    <a:pt x="1145" y="2797"/>
                  </a:lnTo>
                  <a:lnTo>
                    <a:pt x="1143" y="2788"/>
                  </a:lnTo>
                  <a:lnTo>
                    <a:pt x="1133" y="2750"/>
                  </a:lnTo>
                  <a:lnTo>
                    <a:pt x="1131" y="2741"/>
                  </a:lnTo>
                  <a:lnTo>
                    <a:pt x="1123" y="2703"/>
                  </a:lnTo>
                  <a:lnTo>
                    <a:pt x="1122" y="2694"/>
                  </a:lnTo>
                  <a:lnTo>
                    <a:pt x="1115" y="2656"/>
                  </a:lnTo>
                  <a:lnTo>
                    <a:pt x="1114" y="2646"/>
                  </a:lnTo>
                  <a:lnTo>
                    <a:pt x="1109" y="2608"/>
                  </a:lnTo>
                  <a:lnTo>
                    <a:pt x="1108" y="2598"/>
                  </a:lnTo>
                  <a:lnTo>
                    <a:pt x="1104" y="2560"/>
                  </a:lnTo>
                  <a:lnTo>
                    <a:pt x="1103" y="2550"/>
                  </a:lnTo>
                  <a:lnTo>
                    <a:pt x="1101" y="2511"/>
                  </a:lnTo>
                  <a:lnTo>
                    <a:pt x="1101" y="2502"/>
                  </a:lnTo>
                  <a:lnTo>
                    <a:pt x="1100" y="2463"/>
                  </a:lnTo>
                  <a:lnTo>
                    <a:pt x="1100" y="2453"/>
                  </a:lnTo>
                  <a:lnTo>
                    <a:pt x="1101" y="2414"/>
                  </a:lnTo>
                  <a:lnTo>
                    <a:pt x="1101" y="2405"/>
                  </a:lnTo>
                  <a:lnTo>
                    <a:pt x="1103" y="2366"/>
                  </a:lnTo>
                  <a:lnTo>
                    <a:pt x="1104" y="2356"/>
                  </a:lnTo>
                  <a:lnTo>
                    <a:pt x="1108" y="2318"/>
                  </a:lnTo>
                  <a:lnTo>
                    <a:pt x="1109" y="2308"/>
                  </a:lnTo>
                  <a:lnTo>
                    <a:pt x="1114" y="2270"/>
                  </a:lnTo>
                  <a:lnTo>
                    <a:pt x="1115" y="2260"/>
                  </a:lnTo>
                  <a:lnTo>
                    <a:pt x="1122" y="2222"/>
                  </a:lnTo>
                  <a:lnTo>
                    <a:pt x="1123" y="2213"/>
                  </a:lnTo>
                  <a:lnTo>
                    <a:pt x="1131" y="2175"/>
                  </a:lnTo>
                  <a:lnTo>
                    <a:pt x="1133" y="2166"/>
                  </a:lnTo>
                  <a:lnTo>
                    <a:pt x="1143" y="2128"/>
                  </a:lnTo>
                  <a:lnTo>
                    <a:pt x="1145" y="2119"/>
                  </a:lnTo>
                  <a:lnTo>
                    <a:pt x="1156" y="2081"/>
                  </a:lnTo>
                  <a:lnTo>
                    <a:pt x="1159" y="2073"/>
                  </a:lnTo>
                  <a:lnTo>
                    <a:pt x="1171" y="2036"/>
                  </a:lnTo>
                  <a:lnTo>
                    <a:pt x="1174" y="2027"/>
                  </a:lnTo>
                  <a:lnTo>
                    <a:pt x="1188" y="1990"/>
                  </a:lnTo>
                  <a:lnTo>
                    <a:pt x="1191" y="1981"/>
                  </a:lnTo>
                  <a:lnTo>
                    <a:pt x="1206" y="1945"/>
                  </a:lnTo>
                  <a:lnTo>
                    <a:pt x="1210" y="1937"/>
                  </a:lnTo>
                  <a:lnTo>
                    <a:pt x="1226" y="1901"/>
                  </a:lnTo>
                  <a:lnTo>
                    <a:pt x="1230" y="1893"/>
                  </a:lnTo>
                  <a:lnTo>
                    <a:pt x="1248" y="1858"/>
                  </a:lnTo>
                  <a:lnTo>
                    <a:pt x="1253" y="1850"/>
                  </a:lnTo>
                  <a:lnTo>
                    <a:pt x="1272" y="1815"/>
                  </a:lnTo>
                  <a:lnTo>
                    <a:pt x="1275" y="1809"/>
                  </a:lnTo>
                  <a:lnTo>
                    <a:pt x="1296" y="1775"/>
                  </a:lnTo>
                  <a:lnTo>
                    <a:pt x="1301" y="1767"/>
                  </a:lnTo>
                  <a:lnTo>
                    <a:pt x="1322" y="1734"/>
                  </a:lnTo>
                  <a:lnTo>
                    <a:pt x="1327" y="1726"/>
                  </a:lnTo>
                  <a:lnTo>
                    <a:pt x="1350" y="1694"/>
                  </a:lnTo>
                  <a:lnTo>
                    <a:pt x="1355" y="1687"/>
                  </a:lnTo>
                  <a:lnTo>
                    <a:pt x="1379" y="1656"/>
                  </a:lnTo>
                  <a:lnTo>
                    <a:pt x="1385" y="1648"/>
                  </a:lnTo>
                  <a:lnTo>
                    <a:pt x="1410" y="1618"/>
                  </a:lnTo>
                  <a:lnTo>
                    <a:pt x="1416" y="1611"/>
                  </a:lnTo>
                  <a:lnTo>
                    <a:pt x="1442" y="1582"/>
                  </a:lnTo>
                  <a:lnTo>
                    <a:pt x="1448" y="1575"/>
                  </a:lnTo>
                  <a:lnTo>
                    <a:pt x="1475" y="1547"/>
                  </a:lnTo>
                  <a:lnTo>
                    <a:pt x="1482" y="1541"/>
                  </a:lnTo>
                  <a:lnTo>
                    <a:pt x="1510" y="1514"/>
                  </a:lnTo>
                  <a:lnTo>
                    <a:pt x="1517" y="1507"/>
                  </a:lnTo>
                  <a:lnTo>
                    <a:pt x="1546" y="1481"/>
                  </a:lnTo>
                  <a:lnTo>
                    <a:pt x="1553" y="1475"/>
                  </a:lnTo>
                  <a:lnTo>
                    <a:pt x="1583" y="1450"/>
                  </a:lnTo>
                  <a:lnTo>
                    <a:pt x="1590" y="1444"/>
                  </a:lnTo>
                  <a:lnTo>
                    <a:pt x="1621" y="1421"/>
                  </a:lnTo>
                  <a:lnTo>
                    <a:pt x="1628" y="1415"/>
                  </a:lnTo>
                  <a:lnTo>
                    <a:pt x="1660" y="1393"/>
                  </a:lnTo>
                  <a:lnTo>
                    <a:pt x="1668" y="1387"/>
                  </a:lnTo>
                  <a:lnTo>
                    <a:pt x="1701" y="1366"/>
                  </a:lnTo>
                  <a:lnTo>
                    <a:pt x="1709" y="1361"/>
                  </a:lnTo>
                  <a:lnTo>
                    <a:pt x="1742" y="1341"/>
                  </a:lnTo>
                  <a:lnTo>
                    <a:pt x="1750" y="1336"/>
                  </a:lnTo>
                  <a:lnTo>
                    <a:pt x="1784" y="1317"/>
                  </a:lnTo>
                  <a:lnTo>
                    <a:pt x="1793" y="1313"/>
                  </a:lnTo>
                  <a:lnTo>
                    <a:pt x="1828" y="1295"/>
                  </a:lnTo>
                  <a:lnTo>
                    <a:pt x="1836" y="1291"/>
                  </a:lnTo>
                  <a:lnTo>
                    <a:pt x="1872" y="1275"/>
                  </a:lnTo>
                  <a:lnTo>
                    <a:pt x="1880" y="1271"/>
                  </a:lnTo>
                  <a:lnTo>
                    <a:pt x="1916" y="1256"/>
                  </a:lnTo>
                  <a:lnTo>
                    <a:pt x="1925" y="1253"/>
                  </a:lnTo>
                  <a:lnTo>
                    <a:pt x="1962" y="1239"/>
                  </a:lnTo>
                  <a:lnTo>
                    <a:pt x="1970" y="1236"/>
                  </a:lnTo>
                  <a:lnTo>
                    <a:pt x="2007" y="1224"/>
                  </a:lnTo>
                  <a:lnTo>
                    <a:pt x="2016" y="1221"/>
                  </a:lnTo>
                  <a:lnTo>
                    <a:pt x="2054" y="1210"/>
                  </a:lnTo>
                  <a:lnTo>
                    <a:pt x="2063" y="1208"/>
                  </a:lnTo>
                  <a:lnTo>
                    <a:pt x="2101" y="1198"/>
                  </a:lnTo>
                  <a:lnTo>
                    <a:pt x="2110" y="1196"/>
                  </a:lnTo>
                  <a:lnTo>
                    <a:pt x="2148" y="1188"/>
                  </a:lnTo>
                  <a:lnTo>
                    <a:pt x="2157" y="1187"/>
                  </a:lnTo>
                  <a:lnTo>
                    <a:pt x="2195" y="1180"/>
                  </a:lnTo>
                  <a:lnTo>
                    <a:pt x="2205" y="1179"/>
                  </a:lnTo>
                  <a:lnTo>
                    <a:pt x="2243" y="1174"/>
                  </a:lnTo>
                  <a:lnTo>
                    <a:pt x="2253" y="1173"/>
                  </a:lnTo>
                  <a:lnTo>
                    <a:pt x="2291" y="1169"/>
                  </a:lnTo>
                  <a:lnTo>
                    <a:pt x="2301" y="1168"/>
                  </a:lnTo>
                  <a:lnTo>
                    <a:pt x="2340" y="1166"/>
                  </a:lnTo>
                  <a:lnTo>
                    <a:pt x="2349" y="1166"/>
                  </a:lnTo>
                  <a:lnTo>
                    <a:pt x="2388" y="1165"/>
                  </a:lnTo>
                  <a:lnTo>
                    <a:pt x="2398" y="1165"/>
                  </a:lnTo>
                  <a:lnTo>
                    <a:pt x="2437" y="1166"/>
                  </a:lnTo>
                  <a:lnTo>
                    <a:pt x="2446" y="1166"/>
                  </a:lnTo>
                  <a:lnTo>
                    <a:pt x="2485" y="1168"/>
                  </a:lnTo>
                  <a:lnTo>
                    <a:pt x="2495" y="1169"/>
                  </a:lnTo>
                  <a:lnTo>
                    <a:pt x="2533" y="1173"/>
                  </a:lnTo>
                  <a:lnTo>
                    <a:pt x="2543" y="1174"/>
                  </a:lnTo>
                  <a:lnTo>
                    <a:pt x="2581" y="1179"/>
                  </a:lnTo>
                  <a:lnTo>
                    <a:pt x="2591" y="1180"/>
                  </a:lnTo>
                  <a:lnTo>
                    <a:pt x="2629" y="1187"/>
                  </a:lnTo>
                  <a:lnTo>
                    <a:pt x="2638" y="1188"/>
                  </a:lnTo>
                  <a:lnTo>
                    <a:pt x="2676" y="1196"/>
                  </a:lnTo>
                  <a:lnTo>
                    <a:pt x="2685" y="1198"/>
                  </a:lnTo>
                  <a:lnTo>
                    <a:pt x="2723" y="1208"/>
                  </a:lnTo>
                  <a:lnTo>
                    <a:pt x="2732" y="1210"/>
                  </a:lnTo>
                  <a:lnTo>
                    <a:pt x="2770" y="1221"/>
                  </a:lnTo>
                  <a:lnTo>
                    <a:pt x="2778" y="1224"/>
                  </a:lnTo>
                  <a:lnTo>
                    <a:pt x="2815" y="1236"/>
                  </a:lnTo>
                  <a:lnTo>
                    <a:pt x="2824" y="1239"/>
                  </a:lnTo>
                  <a:lnTo>
                    <a:pt x="2861" y="1253"/>
                  </a:lnTo>
                  <a:lnTo>
                    <a:pt x="2870" y="1256"/>
                  </a:lnTo>
                  <a:lnTo>
                    <a:pt x="2906" y="1271"/>
                  </a:lnTo>
                  <a:lnTo>
                    <a:pt x="2914" y="1275"/>
                  </a:lnTo>
                  <a:lnTo>
                    <a:pt x="2950" y="1291"/>
                  </a:lnTo>
                  <a:lnTo>
                    <a:pt x="2958" y="1295"/>
                  </a:lnTo>
                  <a:lnTo>
                    <a:pt x="2993" y="1313"/>
                  </a:lnTo>
                  <a:lnTo>
                    <a:pt x="3001" y="1318"/>
                  </a:lnTo>
                  <a:lnTo>
                    <a:pt x="3036" y="1337"/>
                  </a:lnTo>
                  <a:lnTo>
                    <a:pt x="3042" y="1340"/>
                  </a:lnTo>
                  <a:lnTo>
                    <a:pt x="3076" y="1361"/>
                  </a:lnTo>
                  <a:lnTo>
                    <a:pt x="3084" y="1366"/>
                  </a:lnTo>
                  <a:lnTo>
                    <a:pt x="3117" y="1387"/>
                  </a:lnTo>
                  <a:lnTo>
                    <a:pt x="3125" y="1392"/>
                  </a:lnTo>
                  <a:lnTo>
                    <a:pt x="3157" y="1415"/>
                  </a:lnTo>
                  <a:lnTo>
                    <a:pt x="3164" y="1421"/>
                  </a:lnTo>
                  <a:lnTo>
                    <a:pt x="3195" y="1444"/>
                  </a:lnTo>
                  <a:lnTo>
                    <a:pt x="3203" y="1450"/>
                  </a:lnTo>
                  <a:lnTo>
                    <a:pt x="3233" y="1475"/>
                  </a:lnTo>
                  <a:lnTo>
                    <a:pt x="3240" y="1481"/>
                  </a:lnTo>
                  <a:lnTo>
                    <a:pt x="3269" y="1507"/>
                  </a:lnTo>
                  <a:lnTo>
                    <a:pt x="3276" y="1514"/>
                  </a:lnTo>
                  <a:lnTo>
                    <a:pt x="3304" y="1541"/>
                  </a:lnTo>
                  <a:lnTo>
                    <a:pt x="3310" y="1547"/>
                  </a:lnTo>
                  <a:lnTo>
                    <a:pt x="3337" y="1575"/>
                  </a:lnTo>
                  <a:lnTo>
                    <a:pt x="3344" y="1582"/>
                  </a:lnTo>
                  <a:lnTo>
                    <a:pt x="3370" y="1611"/>
                  </a:lnTo>
                  <a:lnTo>
                    <a:pt x="3376" y="1618"/>
                  </a:lnTo>
                  <a:lnTo>
                    <a:pt x="3401" y="1648"/>
                  </a:lnTo>
                  <a:lnTo>
                    <a:pt x="3406" y="1656"/>
                  </a:lnTo>
                  <a:lnTo>
                    <a:pt x="3430" y="1687"/>
                  </a:lnTo>
                  <a:lnTo>
                    <a:pt x="3436" y="1694"/>
                  </a:lnTo>
                  <a:lnTo>
                    <a:pt x="3458" y="1726"/>
                  </a:lnTo>
                  <a:lnTo>
                    <a:pt x="3463" y="1734"/>
                  </a:lnTo>
                  <a:lnTo>
                    <a:pt x="3485" y="1766"/>
                  </a:lnTo>
                  <a:lnTo>
                    <a:pt x="3490" y="1774"/>
                  </a:lnTo>
                  <a:lnTo>
                    <a:pt x="3510" y="1808"/>
                  </a:lnTo>
                  <a:lnTo>
                    <a:pt x="3514" y="1815"/>
                  </a:lnTo>
                  <a:lnTo>
                    <a:pt x="3533" y="1850"/>
                  </a:lnTo>
                  <a:lnTo>
                    <a:pt x="3538" y="1858"/>
                  </a:lnTo>
                  <a:lnTo>
                    <a:pt x="3556" y="1893"/>
                  </a:lnTo>
                  <a:lnTo>
                    <a:pt x="3560" y="1901"/>
                  </a:lnTo>
                  <a:lnTo>
                    <a:pt x="3576" y="1937"/>
                  </a:lnTo>
                  <a:lnTo>
                    <a:pt x="3580" y="1945"/>
                  </a:lnTo>
                  <a:lnTo>
                    <a:pt x="3595" y="1981"/>
                  </a:lnTo>
                  <a:lnTo>
                    <a:pt x="3598" y="1990"/>
                  </a:lnTo>
                  <a:lnTo>
                    <a:pt x="3612" y="2027"/>
                  </a:lnTo>
                  <a:lnTo>
                    <a:pt x="3615" y="2036"/>
                  </a:lnTo>
                  <a:lnTo>
                    <a:pt x="3627" y="2073"/>
                  </a:lnTo>
                  <a:lnTo>
                    <a:pt x="3630" y="2081"/>
                  </a:lnTo>
                  <a:lnTo>
                    <a:pt x="3641" y="2119"/>
                  </a:lnTo>
                  <a:lnTo>
                    <a:pt x="3643" y="2128"/>
                  </a:lnTo>
                  <a:lnTo>
                    <a:pt x="3653" y="2166"/>
                  </a:lnTo>
                  <a:lnTo>
                    <a:pt x="3655" y="2175"/>
                  </a:lnTo>
                  <a:lnTo>
                    <a:pt x="3663" y="2213"/>
                  </a:lnTo>
                  <a:lnTo>
                    <a:pt x="3664" y="2222"/>
                  </a:lnTo>
                  <a:lnTo>
                    <a:pt x="3671" y="2260"/>
                  </a:lnTo>
                  <a:lnTo>
                    <a:pt x="3672" y="2270"/>
                  </a:lnTo>
                  <a:lnTo>
                    <a:pt x="3677" y="2308"/>
                  </a:lnTo>
                  <a:lnTo>
                    <a:pt x="3678" y="2318"/>
                  </a:lnTo>
                  <a:lnTo>
                    <a:pt x="3682" y="2356"/>
                  </a:lnTo>
                  <a:lnTo>
                    <a:pt x="3683" y="2366"/>
                  </a:lnTo>
                  <a:lnTo>
                    <a:pt x="3685" y="2405"/>
                  </a:lnTo>
                  <a:close/>
                  <a:moveTo>
                    <a:pt x="8395" y="2547"/>
                  </a:moveTo>
                  <a:lnTo>
                    <a:pt x="8398" y="2517"/>
                  </a:lnTo>
                  <a:lnTo>
                    <a:pt x="8399" y="2488"/>
                  </a:lnTo>
                  <a:lnTo>
                    <a:pt x="8400" y="2458"/>
                  </a:lnTo>
                  <a:lnTo>
                    <a:pt x="8399" y="2428"/>
                  </a:lnTo>
                  <a:lnTo>
                    <a:pt x="8398" y="2399"/>
                  </a:lnTo>
                  <a:lnTo>
                    <a:pt x="8395" y="2369"/>
                  </a:lnTo>
                  <a:lnTo>
                    <a:pt x="8391" y="2340"/>
                  </a:lnTo>
                  <a:lnTo>
                    <a:pt x="8386" y="2310"/>
                  </a:lnTo>
                  <a:lnTo>
                    <a:pt x="8380" y="2282"/>
                  </a:lnTo>
                  <a:lnTo>
                    <a:pt x="8373" y="2253"/>
                  </a:lnTo>
                  <a:lnTo>
                    <a:pt x="8365" y="2225"/>
                  </a:lnTo>
                  <a:lnTo>
                    <a:pt x="8356" y="2197"/>
                  </a:lnTo>
                  <a:lnTo>
                    <a:pt x="8345" y="2169"/>
                  </a:lnTo>
                  <a:lnTo>
                    <a:pt x="8334" y="2142"/>
                  </a:lnTo>
                  <a:lnTo>
                    <a:pt x="8322" y="2115"/>
                  </a:lnTo>
                  <a:lnTo>
                    <a:pt x="8308" y="2089"/>
                  </a:lnTo>
                  <a:lnTo>
                    <a:pt x="8293" y="2062"/>
                  </a:lnTo>
                  <a:lnTo>
                    <a:pt x="8278" y="2036"/>
                  </a:lnTo>
                  <a:lnTo>
                    <a:pt x="8262" y="2011"/>
                  </a:lnTo>
                  <a:lnTo>
                    <a:pt x="8245" y="1987"/>
                  </a:lnTo>
                  <a:lnTo>
                    <a:pt x="8227" y="1963"/>
                  </a:lnTo>
                  <a:lnTo>
                    <a:pt x="8208" y="1940"/>
                  </a:lnTo>
                  <a:lnTo>
                    <a:pt x="8188" y="1918"/>
                  </a:lnTo>
                  <a:lnTo>
                    <a:pt x="8168" y="1897"/>
                  </a:lnTo>
                  <a:lnTo>
                    <a:pt x="8146" y="1877"/>
                  </a:lnTo>
                  <a:lnTo>
                    <a:pt x="8124" y="1857"/>
                  </a:lnTo>
                  <a:lnTo>
                    <a:pt x="8102" y="1838"/>
                  </a:lnTo>
                  <a:lnTo>
                    <a:pt x="8078" y="1820"/>
                  </a:lnTo>
                  <a:lnTo>
                    <a:pt x="8054" y="1803"/>
                  </a:lnTo>
                  <a:lnTo>
                    <a:pt x="8030" y="1787"/>
                  </a:lnTo>
                  <a:lnTo>
                    <a:pt x="8004" y="1772"/>
                  </a:lnTo>
                  <a:lnTo>
                    <a:pt x="7978" y="1757"/>
                  </a:lnTo>
                  <a:lnTo>
                    <a:pt x="7951" y="1744"/>
                  </a:lnTo>
                  <a:lnTo>
                    <a:pt x="7924" y="1731"/>
                  </a:lnTo>
                  <a:lnTo>
                    <a:pt x="7897" y="1720"/>
                  </a:lnTo>
                  <a:lnTo>
                    <a:pt x="7869" y="1709"/>
                  </a:lnTo>
                  <a:lnTo>
                    <a:pt x="7841" y="1700"/>
                  </a:lnTo>
                  <a:lnTo>
                    <a:pt x="7812" y="1692"/>
                  </a:lnTo>
                  <a:lnTo>
                    <a:pt x="7784" y="1685"/>
                  </a:lnTo>
                  <a:lnTo>
                    <a:pt x="7755" y="1679"/>
                  </a:lnTo>
                  <a:lnTo>
                    <a:pt x="7725" y="1674"/>
                  </a:lnTo>
                  <a:lnTo>
                    <a:pt x="7696" y="1670"/>
                  </a:lnTo>
                  <a:lnTo>
                    <a:pt x="7666" y="1667"/>
                  </a:lnTo>
                  <a:lnTo>
                    <a:pt x="7637" y="1666"/>
                  </a:lnTo>
                  <a:lnTo>
                    <a:pt x="7607" y="1665"/>
                  </a:lnTo>
                  <a:lnTo>
                    <a:pt x="7577" y="1666"/>
                  </a:lnTo>
                  <a:lnTo>
                    <a:pt x="7548" y="1667"/>
                  </a:lnTo>
                  <a:lnTo>
                    <a:pt x="7518" y="1670"/>
                  </a:lnTo>
                  <a:lnTo>
                    <a:pt x="7489" y="1674"/>
                  </a:lnTo>
                  <a:lnTo>
                    <a:pt x="7459" y="1679"/>
                  </a:lnTo>
                  <a:lnTo>
                    <a:pt x="7431" y="1685"/>
                  </a:lnTo>
                  <a:lnTo>
                    <a:pt x="7402" y="1692"/>
                  </a:lnTo>
                  <a:lnTo>
                    <a:pt x="7374" y="1700"/>
                  </a:lnTo>
                  <a:lnTo>
                    <a:pt x="7346" y="1709"/>
                  </a:lnTo>
                  <a:lnTo>
                    <a:pt x="7318" y="1720"/>
                  </a:lnTo>
                  <a:lnTo>
                    <a:pt x="7291" y="1731"/>
                  </a:lnTo>
                  <a:lnTo>
                    <a:pt x="7264" y="1743"/>
                  </a:lnTo>
                  <a:lnTo>
                    <a:pt x="7238" y="1757"/>
                  </a:lnTo>
                  <a:lnTo>
                    <a:pt x="7211" y="1772"/>
                  </a:lnTo>
                  <a:lnTo>
                    <a:pt x="7185" y="1787"/>
                  </a:lnTo>
                  <a:lnTo>
                    <a:pt x="7160" y="1803"/>
                  </a:lnTo>
                  <a:lnTo>
                    <a:pt x="7136" y="1820"/>
                  </a:lnTo>
                  <a:lnTo>
                    <a:pt x="7113" y="1838"/>
                  </a:lnTo>
                  <a:lnTo>
                    <a:pt x="7090" y="1857"/>
                  </a:lnTo>
                  <a:lnTo>
                    <a:pt x="7068" y="1877"/>
                  </a:lnTo>
                  <a:lnTo>
                    <a:pt x="7047" y="1897"/>
                  </a:lnTo>
                  <a:lnTo>
                    <a:pt x="7026" y="1918"/>
                  </a:lnTo>
                  <a:lnTo>
                    <a:pt x="7007" y="1941"/>
                  </a:lnTo>
                  <a:lnTo>
                    <a:pt x="6988" y="1963"/>
                  </a:lnTo>
                  <a:lnTo>
                    <a:pt x="6970" y="1987"/>
                  </a:lnTo>
                  <a:lnTo>
                    <a:pt x="6952" y="2011"/>
                  </a:lnTo>
                  <a:lnTo>
                    <a:pt x="6936" y="2036"/>
                  </a:lnTo>
                  <a:lnTo>
                    <a:pt x="6920" y="2062"/>
                  </a:lnTo>
                  <a:lnTo>
                    <a:pt x="6906" y="2089"/>
                  </a:lnTo>
                  <a:lnTo>
                    <a:pt x="6892" y="2115"/>
                  </a:lnTo>
                  <a:lnTo>
                    <a:pt x="6880" y="2142"/>
                  </a:lnTo>
                  <a:lnTo>
                    <a:pt x="6869" y="2169"/>
                  </a:lnTo>
                  <a:lnTo>
                    <a:pt x="6858" y="2197"/>
                  </a:lnTo>
                  <a:lnTo>
                    <a:pt x="6849" y="2225"/>
                  </a:lnTo>
                  <a:lnTo>
                    <a:pt x="6841" y="2253"/>
                  </a:lnTo>
                  <a:lnTo>
                    <a:pt x="6834" y="2282"/>
                  </a:lnTo>
                  <a:lnTo>
                    <a:pt x="6828" y="2310"/>
                  </a:lnTo>
                  <a:lnTo>
                    <a:pt x="6823" y="2340"/>
                  </a:lnTo>
                  <a:lnTo>
                    <a:pt x="6819" y="2369"/>
                  </a:lnTo>
                  <a:lnTo>
                    <a:pt x="6816" y="2399"/>
                  </a:lnTo>
                  <a:lnTo>
                    <a:pt x="6815" y="2428"/>
                  </a:lnTo>
                  <a:lnTo>
                    <a:pt x="6814" y="2458"/>
                  </a:lnTo>
                  <a:lnTo>
                    <a:pt x="6814" y="2469"/>
                  </a:lnTo>
                  <a:lnTo>
                    <a:pt x="7607" y="2469"/>
                  </a:lnTo>
                  <a:lnTo>
                    <a:pt x="7640" y="2471"/>
                  </a:lnTo>
                  <a:lnTo>
                    <a:pt x="7672" y="2478"/>
                  </a:lnTo>
                  <a:lnTo>
                    <a:pt x="7703" y="2488"/>
                  </a:lnTo>
                  <a:lnTo>
                    <a:pt x="7732" y="2502"/>
                  </a:lnTo>
                  <a:lnTo>
                    <a:pt x="7759" y="2521"/>
                  </a:lnTo>
                  <a:lnTo>
                    <a:pt x="7784" y="2542"/>
                  </a:lnTo>
                  <a:lnTo>
                    <a:pt x="7805" y="2567"/>
                  </a:lnTo>
                  <a:lnTo>
                    <a:pt x="7824" y="2594"/>
                  </a:lnTo>
                  <a:lnTo>
                    <a:pt x="7838" y="2623"/>
                  </a:lnTo>
                  <a:lnTo>
                    <a:pt x="7848" y="2654"/>
                  </a:lnTo>
                  <a:lnTo>
                    <a:pt x="7855" y="2686"/>
                  </a:lnTo>
                  <a:lnTo>
                    <a:pt x="7857" y="2719"/>
                  </a:lnTo>
                  <a:lnTo>
                    <a:pt x="7855" y="2752"/>
                  </a:lnTo>
                  <a:lnTo>
                    <a:pt x="7848" y="2784"/>
                  </a:lnTo>
                  <a:lnTo>
                    <a:pt x="7838" y="2815"/>
                  </a:lnTo>
                  <a:lnTo>
                    <a:pt x="7824" y="2844"/>
                  </a:lnTo>
                  <a:lnTo>
                    <a:pt x="7805" y="2871"/>
                  </a:lnTo>
                  <a:lnTo>
                    <a:pt x="7784" y="2896"/>
                  </a:lnTo>
                  <a:lnTo>
                    <a:pt x="7759" y="2917"/>
                  </a:lnTo>
                  <a:lnTo>
                    <a:pt x="7732" y="2936"/>
                  </a:lnTo>
                  <a:lnTo>
                    <a:pt x="7703" y="2950"/>
                  </a:lnTo>
                  <a:lnTo>
                    <a:pt x="7672" y="2960"/>
                  </a:lnTo>
                  <a:lnTo>
                    <a:pt x="7640" y="2967"/>
                  </a:lnTo>
                  <a:lnTo>
                    <a:pt x="7607" y="2969"/>
                  </a:lnTo>
                  <a:lnTo>
                    <a:pt x="7001" y="2969"/>
                  </a:lnTo>
                  <a:lnTo>
                    <a:pt x="7007" y="2975"/>
                  </a:lnTo>
                  <a:lnTo>
                    <a:pt x="7026" y="2998"/>
                  </a:lnTo>
                  <a:lnTo>
                    <a:pt x="7047" y="3019"/>
                  </a:lnTo>
                  <a:lnTo>
                    <a:pt x="7068" y="3039"/>
                  </a:lnTo>
                  <a:lnTo>
                    <a:pt x="7090" y="3059"/>
                  </a:lnTo>
                  <a:lnTo>
                    <a:pt x="7113" y="3078"/>
                  </a:lnTo>
                  <a:lnTo>
                    <a:pt x="7136" y="3096"/>
                  </a:lnTo>
                  <a:lnTo>
                    <a:pt x="7140" y="3099"/>
                  </a:lnTo>
                  <a:lnTo>
                    <a:pt x="7152" y="3082"/>
                  </a:lnTo>
                  <a:lnTo>
                    <a:pt x="7174" y="3058"/>
                  </a:lnTo>
                  <a:lnTo>
                    <a:pt x="7199" y="3037"/>
                  </a:lnTo>
                  <a:lnTo>
                    <a:pt x="7227" y="3020"/>
                  </a:lnTo>
                  <a:lnTo>
                    <a:pt x="7257" y="3006"/>
                  </a:lnTo>
                  <a:lnTo>
                    <a:pt x="7288" y="2997"/>
                  </a:lnTo>
                  <a:lnTo>
                    <a:pt x="7320" y="2991"/>
                  </a:lnTo>
                  <a:lnTo>
                    <a:pt x="7353" y="2990"/>
                  </a:lnTo>
                  <a:lnTo>
                    <a:pt x="7386" y="2993"/>
                  </a:lnTo>
                  <a:lnTo>
                    <a:pt x="7417" y="3000"/>
                  </a:lnTo>
                  <a:lnTo>
                    <a:pt x="7448" y="3012"/>
                  </a:lnTo>
                  <a:lnTo>
                    <a:pt x="7477" y="3027"/>
                  </a:lnTo>
                  <a:lnTo>
                    <a:pt x="7504" y="3046"/>
                  </a:lnTo>
                  <a:lnTo>
                    <a:pt x="7528" y="3068"/>
                  </a:lnTo>
                  <a:lnTo>
                    <a:pt x="7549" y="3093"/>
                  </a:lnTo>
                  <a:lnTo>
                    <a:pt x="7566" y="3121"/>
                  </a:lnTo>
                  <a:lnTo>
                    <a:pt x="7580" y="3151"/>
                  </a:lnTo>
                  <a:lnTo>
                    <a:pt x="7589" y="3182"/>
                  </a:lnTo>
                  <a:lnTo>
                    <a:pt x="7595" y="3214"/>
                  </a:lnTo>
                  <a:lnTo>
                    <a:pt x="7596" y="3247"/>
                  </a:lnTo>
                  <a:lnTo>
                    <a:pt x="7596" y="3251"/>
                  </a:lnTo>
                  <a:lnTo>
                    <a:pt x="7607" y="3251"/>
                  </a:lnTo>
                  <a:lnTo>
                    <a:pt x="7637" y="3250"/>
                  </a:lnTo>
                  <a:lnTo>
                    <a:pt x="7666" y="3249"/>
                  </a:lnTo>
                  <a:lnTo>
                    <a:pt x="7696" y="3246"/>
                  </a:lnTo>
                  <a:lnTo>
                    <a:pt x="7725" y="3242"/>
                  </a:lnTo>
                  <a:lnTo>
                    <a:pt x="7755" y="3237"/>
                  </a:lnTo>
                  <a:lnTo>
                    <a:pt x="7784" y="3231"/>
                  </a:lnTo>
                  <a:lnTo>
                    <a:pt x="7812" y="3224"/>
                  </a:lnTo>
                  <a:lnTo>
                    <a:pt x="7841" y="3216"/>
                  </a:lnTo>
                  <a:lnTo>
                    <a:pt x="7869" y="3207"/>
                  </a:lnTo>
                  <a:lnTo>
                    <a:pt x="7897" y="3196"/>
                  </a:lnTo>
                  <a:lnTo>
                    <a:pt x="7924" y="3185"/>
                  </a:lnTo>
                  <a:lnTo>
                    <a:pt x="7951" y="3172"/>
                  </a:lnTo>
                  <a:lnTo>
                    <a:pt x="7978" y="3159"/>
                  </a:lnTo>
                  <a:lnTo>
                    <a:pt x="8004" y="3144"/>
                  </a:lnTo>
                  <a:lnTo>
                    <a:pt x="8030" y="3129"/>
                  </a:lnTo>
                  <a:lnTo>
                    <a:pt x="8054" y="3113"/>
                  </a:lnTo>
                  <a:lnTo>
                    <a:pt x="8078" y="3096"/>
                  </a:lnTo>
                  <a:lnTo>
                    <a:pt x="8102" y="3078"/>
                  </a:lnTo>
                  <a:lnTo>
                    <a:pt x="8124" y="3059"/>
                  </a:lnTo>
                  <a:lnTo>
                    <a:pt x="8146" y="3039"/>
                  </a:lnTo>
                  <a:lnTo>
                    <a:pt x="8168" y="3019"/>
                  </a:lnTo>
                  <a:lnTo>
                    <a:pt x="8188" y="2998"/>
                  </a:lnTo>
                  <a:lnTo>
                    <a:pt x="8208" y="2976"/>
                  </a:lnTo>
                  <a:lnTo>
                    <a:pt x="8227" y="2953"/>
                  </a:lnTo>
                  <a:lnTo>
                    <a:pt x="8245" y="2929"/>
                  </a:lnTo>
                  <a:lnTo>
                    <a:pt x="8262" y="2905"/>
                  </a:lnTo>
                  <a:lnTo>
                    <a:pt x="8278" y="2880"/>
                  </a:lnTo>
                  <a:lnTo>
                    <a:pt x="8293" y="2854"/>
                  </a:lnTo>
                  <a:lnTo>
                    <a:pt x="8308" y="2827"/>
                  </a:lnTo>
                  <a:lnTo>
                    <a:pt x="8322" y="2801"/>
                  </a:lnTo>
                  <a:lnTo>
                    <a:pt x="8334" y="2774"/>
                  </a:lnTo>
                  <a:lnTo>
                    <a:pt x="8345" y="2747"/>
                  </a:lnTo>
                  <a:lnTo>
                    <a:pt x="8356" y="2719"/>
                  </a:lnTo>
                  <a:lnTo>
                    <a:pt x="8365" y="2691"/>
                  </a:lnTo>
                  <a:lnTo>
                    <a:pt x="8373" y="2663"/>
                  </a:lnTo>
                  <a:lnTo>
                    <a:pt x="8380" y="2634"/>
                  </a:lnTo>
                  <a:lnTo>
                    <a:pt x="8386" y="2606"/>
                  </a:lnTo>
                  <a:lnTo>
                    <a:pt x="8391" y="2576"/>
                  </a:lnTo>
                  <a:lnTo>
                    <a:pt x="8395" y="2547"/>
                  </a:lnTo>
                  <a:close/>
                  <a:moveTo>
                    <a:pt x="3125" y="3524"/>
                  </a:moveTo>
                  <a:lnTo>
                    <a:pt x="3123" y="3525"/>
                  </a:lnTo>
                  <a:lnTo>
                    <a:pt x="4663" y="6029"/>
                  </a:lnTo>
                  <a:lnTo>
                    <a:pt x="4678" y="6025"/>
                  </a:lnTo>
                  <a:lnTo>
                    <a:pt x="4687" y="6023"/>
                  </a:lnTo>
                  <a:lnTo>
                    <a:pt x="4730" y="6014"/>
                  </a:lnTo>
                  <a:lnTo>
                    <a:pt x="4739" y="6012"/>
                  </a:lnTo>
                  <a:lnTo>
                    <a:pt x="4782" y="6005"/>
                  </a:lnTo>
                  <a:lnTo>
                    <a:pt x="4792" y="6004"/>
                  </a:lnTo>
                  <a:lnTo>
                    <a:pt x="4835" y="5998"/>
                  </a:lnTo>
                  <a:lnTo>
                    <a:pt x="4845" y="5997"/>
                  </a:lnTo>
                  <a:lnTo>
                    <a:pt x="4888" y="5992"/>
                  </a:lnTo>
                  <a:lnTo>
                    <a:pt x="4898" y="5992"/>
                  </a:lnTo>
                  <a:lnTo>
                    <a:pt x="4942" y="5989"/>
                  </a:lnTo>
                  <a:lnTo>
                    <a:pt x="4951" y="5989"/>
                  </a:lnTo>
                  <a:lnTo>
                    <a:pt x="4995" y="5988"/>
                  </a:lnTo>
                  <a:lnTo>
                    <a:pt x="5005" y="5988"/>
                  </a:lnTo>
                  <a:lnTo>
                    <a:pt x="5049" y="5989"/>
                  </a:lnTo>
                  <a:lnTo>
                    <a:pt x="5058" y="5989"/>
                  </a:lnTo>
                  <a:lnTo>
                    <a:pt x="5102" y="5992"/>
                  </a:lnTo>
                  <a:lnTo>
                    <a:pt x="5112" y="5992"/>
                  </a:lnTo>
                  <a:lnTo>
                    <a:pt x="5155" y="5997"/>
                  </a:lnTo>
                  <a:lnTo>
                    <a:pt x="5165" y="5998"/>
                  </a:lnTo>
                  <a:lnTo>
                    <a:pt x="5208" y="6004"/>
                  </a:lnTo>
                  <a:lnTo>
                    <a:pt x="5218" y="6005"/>
                  </a:lnTo>
                  <a:lnTo>
                    <a:pt x="5261" y="6012"/>
                  </a:lnTo>
                  <a:lnTo>
                    <a:pt x="5270" y="6014"/>
                  </a:lnTo>
                  <a:lnTo>
                    <a:pt x="5313" y="6023"/>
                  </a:lnTo>
                  <a:lnTo>
                    <a:pt x="5322" y="6025"/>
                  </a:lnTo>
                  <a:lnTo>
                    <a:pt x="5337" y="6029"/>
                  </a:lnTo>
                  <a:lnTo>
                    <a:pt x="6877" y="3525"/>
                  </a:lnTo>
                  <a:lnTo>
                    <a:pt x="6875" y="3524"/>
                  </a:lnTo>
                  <a:lnTo>
                    <a:pt x="6843" y="3501"/>
                  </a:lnTo>
                  <a:lnTo>
                    <a:pt x="6836" y="3495"/>
                  </a:lnTo>
                  <a:lnTo>
                    <a:pt x="6805" y="3472"/>
                  </a:lnTo>
                  <a:lnTo>
                    <a:pt x="6797" y="3466"/>
                  </a:lnTo>
                  <a:lnTo>
                    <a:pt x="6767" y="3441"/>
                  </a:lnTo>
                  <a:lnTo>
                    <a:pt x="6760" y="3435"/>
                  </a:lnTo>
                  <a:lnTo>
                    <a:pt x="6731" y="3409"/>
                  </a:lnTo>
                  <a:lnTo>
                    <a:pt x="6724" y="3402"/>
                  </a:lnTo>
                  <a:lnTo>
                    <a:pt x="6696" y="3375"/>
                  </a:lnTo>
                  <a:lnTo>
                    <a:pt x="6690" y="3369"/>
                  </a:lnTo>
                  <a:lnTo>
                    <a:pt x="6663" y="3341"/>
                  </a:lnTo>
                  <a:lnTo>
                    <a:pt x="6656" y="3334"/>
                  </a:lnTo>
                  <a:lnTo>
                    <a:pt x="6630" y="3305"/>
                  </a:lnTo>
                  <a:lnTo>
                    <a:pt x="6624" y="3298"/>
                  </a:lnTo>
                  <a:lnTo>
                    <a:pt x="6599" y="3268"/>
                  </a:lnTo>
                  <a:lnTo>
                    <a:pt x="6594" y="3260"/>
                  </a:lnTo>
                  <a:lnTo>
                    <a:pt x="6570" y="3229"/>
                  </a:lnTo>
                  <a:lnTo>
                    <a:pt x="6564" y="3222"/>
                  </a:lnTo>
                  <a:lnTo>
                    <a:pt x="6542" y="3190"/>
                  </a:lnTo>
                  <a:lnTo>
                    <a:pt x="6537" y="3182"/>
                  </a:lnTo>
                  <a:lnTo>
                    <a:pt x="6515" y="3150"/>
                  </a:lnTo>
                  <a:lnTo>
                    <a:pt x="6510" y="3142"/>
                  </a:lnTo>
                  <a:lnTo>
                    <a:pt x="6490" y="3108"/>
                  </a:lnTo>
                  <a:lnTo>
                    <a:pt x="6486" y="3101"/>
                  </a:lnTo>
                  <a:lnTo>
                    <a:pt x="6467" y="3066"/>
                  </a:lnTo>
                  <a:lnTo>
                    <a:pt x="6462" y="3058"/>
                  </a:lnTo>
                  <a:lnTo>
                    <a:pt x="6444" y="3023"/>
                  </a:lnTo>
                  <a:lnTo>
                    <a:pt x="6440" y="3015"/>
                  </a:lnTo>
                  <a:lnTo>
                    <a:pt x="6424" y="2979"/>
                  </a:lnTo>
                  <a:lnTo>
                    <a:pt x="6420" y="2971"/>
                  </a:lnTo>
                  <a:lnTo>
                    <a:pt x="6419" y="2969"/>
                  </a:lnTo>
                  <a:lnTo>
                    <a:pt x="3581" y="2969"/>
                  </a:lnTo>
                  <a:lnTo>
                    <a:pt x="3580" y="2971"/>
                  </a:lnTo>
                  <a:lnTo>
                    <a:pt x="3576" y="2979"/>
                  </a:lnTo>
                  <a:lnTo>
                    <a:pt x="3560" y="3015"/>
                  </a:lnTo>
                  <a:lnTo>
                    <a:pt x="3556" y="3023"/>
                  </a:lnTo>
                  <a:lnTo>
                    <a:pt x="3538" y="3058"/>
                  </a:lnTo>
                  <a:lnTo>
                    <a:pt x="3533" y="3066"/>
                  </a:lnTo>
                  <a:lnTo>
                    <a:pt x="3514" y="3101"/>
                  </a:lnTo>
                  <a:lnTo>
                    <a:pt x="3510" y="3108"/>
                  </a:lnTo>
                  <a:lnTo>
                    <a:pt x="3490" y="3142"/>
                  </a:lnTo>
                  <a:lnTo>
                    <a:pt x="3485" y="3150"/>
                  </a:lnTo>
                  <a:lnTo>
                    <a:pt x="3463" y="3182"/>
                  </a:lnTo>
                  <a:lnTo>
                    <a:pt x="3458" y="3190"/>
                  </a:lnTo>
                  <a:lnTo>
                    <a:pt x="3436" y="3222"/>
                  </a:lnTo>
                  <a:lnTo>
                    <a:pt x="3430" y="3229"/>
                  </a:lnTo>
                  <a:lnTo>
                    <a:pt x="3406" y="3260"/>
                  </a:lnTo>
                  <a:lnTo>
                    <a:pt x="3401" y="3268"/>
                  </a:lnTo>
                  <a:lnTo>
                    <a:pt x="3376" y="3298"/>
                  </a:lnTo>
                  <a:lnTo>
                    <a:pt x="3370" y="3305"/>
                  </a:lnTo>
                  <a:lnTo>
                    <a:pt x="3344" y="3334"/>
                  </a:lnTo>
                  <a:lnTo>
                    <a:pt x="3337" y="3341"/>
                  </a:lnTo>
                  <a:lnTo>
                    <a:pt x="3310" y="3369"/>
                  </a:lnTo>
                  <a:lnTo>
                    <a:pt x="3304" y="3375"/>
                  </a:lnTo>
                  <a:lnTo>
                    <a:pt x="3276" y="3402"/>
                  </a:lnTo>
                  <a:lnTo>
                    <a:pt x="3269" y="3409"/>
                  </a:lnTo>
                  <a:lnTo>
                    <a:pt x="3240" y="3435"/>
                  </a:lnTo>
                  <a:lnTo>
                    <a:pt x="3233" y="3441"/>
                  </a:lnTo>
                  <a:lnTo>
                    <a:pt x="3203" y="3466"/>
                  </a:lnTo>
                  <a:lnTo>
                    <a:pt x="3195" y="3472"/>
                  </a:lnTo>
                  <a:lnTo>
                    <a:pt x="3164" y="3495"/>
                  </a:lnTo>
                  <a:lnTo>
                    <a:pt x="3157" y="3501"/>
                  </a:lnTo>
                  <a:lnTo>
                    <a:pt x="3125" y="3524"/>
                  </a:lnTo>
                  <a:close/>
                  <a:moveTo>
                    <a:pt x="4567" y="6811"/>
                  </a:moveTo>
                  <a:lnTo>
                    <a:pt x="4545" y="6787"/>
                  </a:lnTo>
                  <a:lnTo>
                    <a:pt x="4526" y="6760"/>
                  </a:lnTo>
                  <a:lnTo>
                    <a:pt x="4465" y="6660"/>
                  </a:lnTo>
                  <a:lnTo>
                    <a:pt x="4452" y="6669"/>
                  </a:lnTo>
                  <a:lnTo>
                    <a:pt x="4424" y="6690"/>
                  </a:lnTo>
                  <a:lnTo>
                    <a:pt x="4398" y="6712"/>
                  </a:lnTo>
                  <a:lnTo>
                    <a:pt x="4372" y="6735"/>
                  </a:lnTo>
                  <a:lnTo>
                    <a:pt x="4347" y="6759"/>
                  </a:lnTo>
                  <a:lnTo>
                    <a:pt x="4323" y="6784"/>
                  </a:lnTo>
                  <a:lnTo>
                    <a:pt x="4300" y="6810"/>
                  </a:lnTo>
                  <a:lnTo>
                    <a:pt x="4278" y="6836"/>
                  </a:lnTo>
                  <a:lnTo>
                    <a:pt x="4257" y="6864"/>
                  </a:lnTo>
                  <a:lnTo>
                    <a:pt x="4237" y="6892"/>
                  </a:lnTo>
                  <a:lnTo>
                    <a:pt x="4218" y="6921"/>
                  </a:lnTo>
                  <a:lnTo>
                    <a:pt x="4200" y="6950"/>
                  </a:lnTo>
                  <a:lnTo>
                    <a:pt x="4184" y="6980"/>
                  </a:lnTo>
                  <a:lnTo>
                    <a:pt x="4168" y="7011"/>
                  </a:lnTo>
                  <a:lnTo>
                    <a:pt x="4154" y="7043"/>
                  </a:lnTo>
                  <a:lnTo>
                    <a:pt x="4141" y="7074"/>
                  </a:lnTo>
                  <a:lnTo>
                    <a:pt x="4129" y="7107"/>
                  </a:lnTo>
                  <a:lnTo>
                    <a:pt x="4118" y="7139"/>
                  </a:lnTo>
                  <a:lnTo>
                    <a:pt x="4108" y="7173"/>
                  </a:lnTo>
                  <a:lnTo>
                    <a:pt x="4100" y="7206"/>
                  </a:lnTo>
                  <a:lnTo>
                    <a:pt x="4093" y="7240"/>
                  </a:lnTo>
                  <a:lnTo>
                    <a:pt x="4087" y="7274"/>
                  </a:lnTo>
                  <a:lnTo>
                    <a:pt x="4083" y="7308"/>
                  </a:lnTo>
                  <a:lnTo>
                    <a:pt x="4080" y="7343"/>
                  </a:lnTo>
                  <a:lnTo>
                    <a:pt x="4078" y="7377"/>
                  </a:lnTo>
                  <a:lnTo>
                    <a:pt x="4077" y="7412"/>
                  </a:lnTo>
                  <a:lnTo>
                    <a:pt x="4078" y="7447"/>
                  </a:lnTo>
                  <a:lnTo>
                    <a:pt x="4080" y="7481"/>
                  </a:lnTo>
                  <a:lnTo>
                    <a:pt x="4083" y="7516"/>
                  </a:lnTo>
                  <a:lnTo>
                    <a:pt x="4087" y="7550"/>
                  </a:lnTo>
                  <a:lnTo>
                    <a:pt x="4093" y="7584"/>
                  </a:lnTo>
                  <a:lnTo>
                    <a:pt x="4100" y="7617"/>
                  </a:lnTo>
                  <a:lnTo>
                    <a:pt x="4108" y="7651"/>
                  </a:lnTo>
                  <a:lnTo>
                    <a:pt x="4118" y="7684"/>
                  </a:lnTo>
                  <a:lnTo>
                    <a:pt x="4129" y="7716"/>
                  </a:lnTo>
                  <a:lnTo>
                    <a:pt x="4141" y="7749"/>
                  </a:lnTo>
                  <a:lnTo>
                    <a:pt x="4154" y="7780"/>
                  </a:lnTo>
                  <a:lnTo>
                    <a:pt x="4168" y="7812"/>
                  </a:lnTo>
                  <a:lnTo>
                    <a:pt x="4184" y="7843"/>
                  </a:lnTo>
                  <a:lnTo>
                    <a:pt x="4201" y="7873"/>
                  </a:lnTo>
                  <a:lnTo>
                    <a:pt x="4219" y="7903"/>
                  </a:lnTo>
                  <a:lnTo>
                    <a:pt x="4238" y="7932"/>
                  </a:lnTo>
                  <a:lnTo>
                    <a:pt x="4258" y="7960"/>
                  </a:lnTo>
                  <a:lnTo>
                    <a:pt x="4279" y="7988"/>
                  </a:lnTo>
                  <a:lnTo>
                    <a:pt x="4301" y="8014"/>
                  </a:lnTo>
                  <a:lnTo>
                    <a:pt x="4323" y="8040"/>
                  </a:lnTo>
                  <a:lnTo>
                    <a:pt x="4347" y="8065"/>
                  </a:lnTo>
                  <a:lnTo>
                    <a:pt x="4372" y="8089"/>
                  </a:lnTo>
                  <a:lnTo>
                    <a:pt x="4398" y="8112"/>
                  </a:lnTo>
                  <a:lnTo>
                    <a:pt x="4424" y="8134"/>
                  </a:lnTo>
                  <a:lnTo>
                    <a:pt x="4452" y="8155"/>
                  </a:lnTo>
                  <a:lnTo>
                    <a:pt x="4480" y="8175"/>
                  </a:lnTo>
                  <a:lnTo>
                    <a:pt x="4509" y="8194"/>
                  </a:lnTo>
                  <a:lnTo>
                    <a:pt x="4538" y="8211"/>
                  </a:lnTo>
                  <a:lnTo>
                    <a:pt x="4568" y="8228"/>
                  </a:lnTo>
                  <a:lnTo>
                    <a:pt x="4599" y="8244"/>
                  </a:lnTo>
                  <a:lnTo>
                    <a:pt x="4631" y="8258"/>
                  </a:lnTo>
                  <a:lnTo>
                    <a:pt x="4663" y="8271"/>
                  </a:lnTo>
                  <a:lnTo>
                    <a:pt x="4695" y="8283"/>
                  </a:lnTo>
                  <a:lnTo>
                    <a:pt x="4728" y="8294"/>
                  </a:lnTo>
                  <a:lnTo>
                    <a:pt x="4761" y="8304"/>
                  </a:lnTo>
                  <a:lnTo>
                    <a:pt x="4794" y="8312"/>
                  </a:lnTo>
                  <a:lnTo>
                    <a:pt x="4828" y="8319"/>
                  </a:lnTo>
                  <a:lnTo>
                    <a:pt x="4862" y="8325"/>
                  </a:lnTo>
                  <a:lnTo>
                    <a:pt x="4896" y="8329"/>
                  </a:lnTo>
                  <a:lnTo>
                    <a:pt x="4931" y="8332"/>
                  </a:lnTo>
                  <a:lnTo>
                    <a:pt x="4965" y="8334"/>
                  </a:lnTo>
                  <a:lnTo>
                    <a:pt x="5000" y="8335"/>
                  </a:lnTo>
                  <a:lnTo>
                    <a:pt x="5035" y="8334"/>
                  </a:lnTo>
                  <a:lnTo>
                    <a:pt x="5069" y="8332"/>
                  </a:lnTo>
                  <a:lnTo>
                    <a:pt x="5104" y="8329"/>
                  </a:lnTo>
                  <a:lnTo>
                    <a:pt x="5138" y="8325"/>
                  </a:lnTo>
                  <a:lnTo>
                    <a:pt x="5172" y="8319"/>
                  </a:lnTo>
                  <a:lnTo>
                    <a:pt x="5206" y="8312"/>
                  </a:lnTo>
                  <a:lnTo>
                    <a:pt x="5239" y="8304"/>
                  </a:lnTo>
                  <a:lnTo>
                    <a:pt x="5272" y="8294"/>
                  </a:lnTo>
                  <a:lnTo>
                    <a:pt x="5305" y="8283"/>
                  </a:lnTo>
                  <a:lnTo>
                    <a:pt x="5337" y="8271"/>
                  </a:lnTo>
                  <a:lnTo>
                    <a:pt x="5369" y="8258"/>
                  </a:lnTo>
                  <a:lnTo>
                    <a:pt x="5401" y="8244"/>
                  </a:lnTo>
                  <a:lnTo>
                    <a:pt x="5432" y="8228"/>
                  </a:lnTo>
                  <a:lnTo>
                    <a:pt x="5462" y="8211"/>
                  </a:lnTo>
                  <a:lnTo>
                    <a:pt x="5491" y="8194"/>
                  </a:lnTo>
                  <a:lnTo>
                    <a:pt x="5520" y="8175"/>
                  </a:lnTo>
                  <a:lnTo>
                    <a:pt x="5548" y="8155"/>
                  </a:lnTo>
                  <a:lnTo>
                    <a:pt x="5576" y="8134"/>
                  </a:lnTo>
                  <a:lnTo>
                    <a:pt x="5602" y="8112"/>
                  </a:lnTo>
                  <a:lnTo>
                    <a:pt x="5628" y="8089"/>
                  </a:lnTo>
                  <a:lnTo>
                    <a:pt x="5653" y="8065"/>
                  </a:lnTo>
                  <a:lnTo>
                    <a:pt x="5677" y="8040"/>
                  </a:lnTo>
                  <a:lnTo>
                    <a:pt x="5699" y="8014"/>
                  </a:lnTo>
                  <a:lnTo>
                    <a:pt x="5721" y="7988"/>
                  </a:lnTo>
                  <a:lnTo>
                    <a:pt x="5742" y="7960"/>
                  </a:lnTo>
                  <a:lnTo>
                    <a:pt x="5762" y="7932"/>
                  </a:lnTo>
                  <a:lnTo>
                    <a:pt x="5781" y="7903"/>
                  </a:lnTo>
                  <a:lnTo>
                    <a:pt x="5799" y="7873"/>
                  </a:lnTo>
                  <a:lnTo>
                    <a:pt x="5816" y="7843"/>
                  </a:lnTo>
                  <a:lnTo>
                    <a:pt x="5832" y="7812"/>
                  </a:lnTo>
                  <a:lnTo>
                    <a:pt x="5846" y="7780"/>
                  </a:lnTo>
                  <a:lnTo>
                    <a:pt x="5859" y="7749"/>
                  </a:lnTo>
                  <a:lnTo>
                    <a:pt x="5871" y="7716"/>
                  </a:lnTo>
                  <a:lnTo>
                    <a:pt x="5882" y="7684"/>
                  </a:lnTo>
                  <a:lnTo>
                    <a:pt x="5892" y="7651"/>
                  </a:lnTo>
                  <a:lnTo>
                    <a:pt x="5900" y="7617"/>
                  </a:lnTo>
                  <a:lnTo>
                    <a:pt x="5907" y="7584"/>
                  </a:lnTo>
                  <a:lnTo>
                    <a:pt x="5913" y="7550"/>
                  </a:lnTo>
                  <a:lnTo>
                    <a:pt x="5917" y="7516"/>
                  </a:lnTo>
                  <a:lnTo>
                    <a:pt x="5920" y="7481"/>
                  </a:lnTo>
                  <a:lnTo>
                    <a:pt x="5922" y="7447"/>
                  </a:lnTo>
                  <a:lnTo>
                    <a:pt x="5923" y="7412"/>
                  </a:lnTo>
                  <a:lnTo>
                    <a:pt x="5922" y="7377"/>
                  </a:lnTo>
                  <a:lnTo>
                    <a:pt x="5920" y="7343"/>
                  </a:lnTo>
                  <a:lnTo>
                    <a:pt x="5917" y="7308"/>
                  </a:lnTo>
                  <a:lnTo>
                    <a:pt x="5913" y="7274"/>
                  </a:lnTo>
                  <a:lnTo>
                    <a:pt x="5907" y="7240"/>
                  </a:lnTo>
                  <a:lnTo>
                    <a:pt x="5900" y="7206"/>
                  </a:lnTo>
                  <a:lnTo>
                    <a:pt x="5892" y="7173"/>
                  </a:lnTo>
                  <a:lnTo>
                    <a:pt x="5882" y="7139"/>
                  </a:lnTo>
                  <a:lnTo>
                    <a:pt x="5871" y="7107"/>
                  </a:lnTo>
                  <a:lnTo>
                    <a:pt x="5859" y="7074"/>
                  </a:lnTo>
                  <a:lnTo>
                    <a:pt x="5846" y="7043"/>
                  </a:lnTo>
                  <a:lnTo>
                    <a:pt x="5832" y="7011"/>
                  </a:lnTo>
                  <a:lnTo>
                    <a:pt x="5816" y="6980"/>
                  </a:lnTo>
                  <a:lnTo>
                    <a:pt x="5800" y="6950"/>
                  </a:lnTo>
                  <a:lnTo>
                    <a:pt x="5782" y="6921"/>
                  </a:lnTo>
                  <a:lnTo>
                    <a:pt x="5763" y="6892"/>
                  </a:lnTo>
                  <a:lnTo>
                    <a:pt x="5743" y="6864"/>
                  </a:lnTo>
                  <a:lnTo>
                    <a:pt x="5722" y="6836"/>
                  </a:lnTo>
                  <a:lnTo>
                    <a:pt x="5700" y="6810"/>
                  </a:lnTo>
                  <a:lnTo>
                    <a:pt x="5677" y="6784"/>
                  </a:lnTo>
                  <a:lnTo>
                    <a:pt x="5653" y="6759"/>
                  </a:lnTo>
                  <a:lnTo>
                    <a:pt x="5628" y="6735"/>
                  </a:lnTo>
                  <a:lnTo>
                    <a:pt x="5602" y="6712"/>
                  </a:lnTo>
                  <a:lnTo>
                    <a:pt x="5576" y="6690"/>
                  </a:lnTo>
                  <a:lnTo>
                    <a:pt x="5548" y="6669"/>
                  </a:lnTo>
                  <a:lnTo>
                    <a:pt x="5535" y="6660"/>
                  </a:lnTo>
                  <a:lnTo>
                    <a:pt x="5474" y="6760"/>
                  </a:lnTo>
                  <a:lnTo>
                    <a:pt x="5455" y="6787"/>
                  </a:lnTo>
                  <a:lnTo>
                    <a:pt x="5433" y="6811"/>
                  </a:lnTo>
                  <a:lnTo>
                    <a:pt x="5408" y="6832"/>
                  </a:lnTo>
                  <a:lnTo>
                    <a:pt x="5380" y="6849"/>
                  </a:lnTo>
                  <a:lnTo>
                    <a:pt x="5350" y="6863"/>
                  </a:lnTo>
                  <a:lnTo>
                    <a:pt x="5319" y="6872"/>
                  </a:lnTo>
                  <a:lnTo>
                    <a:pt x="5287" y="6878"/>
                  </a:lnTo>
                  <a:lnTo>
                    <a:pt x="5254" y="6879"/>
                  </a:lnTo>
                  <a:lnTo>
                    <a:pt x="5221" y="6876"/>
                  </a:lnTo>
                  <a:lnTo>
                    <a:pt x="5190" y="6869"/>
                  </a:lnTo>
                  <a:lnTo>
                    <a:pt x="5159" y="6857"/>
                  </a:lnTo>
                  <a:lnTo>
                    <a:pt x="5130" y="6842"/>
                  </a:lnTo>
                  <a:lnTo>
                    <a:pt x="5103" y="6823"/>
                  </a:lnTo>
                  <a:lnTo>
                    <a:pt x="5079" y="6801"/>
                  </a:lnTo>
                  <a:lnTo>
                    <a:pt x="5058" y="6776"/>
                  </a:lnTo>
                  <a:lnTo>
                    <a:pt x="5041" y="6748"/>
                  </a:lnTo>
                  <a:lnTo>
                    <a:pt x="5027" y="6718"/>
                  </a:lnTo>
                  <a:lnTo>
                    <a:pt x="5018" y="6687"/>
                  </a:lnTo>
                  <a:lnTo>
                    <a:pt x="5012" y="6655"/>
                  </a:lnTo>
                  <a:lnTo>
                    <a:pt x="5011" y="6622"/>
                  </a:lnTo>
                  <a:lnTo>
                    <a:pt x="5014" y="6589"/>
                  </a:lnTo>
                  <a:lnTo>
                    <a:pt x="5021" y="6558"/>
                  </a:lnTo>
                  <a:lnTo>
                    <a:pt x="5033" y="6527"/>
                  </a:lnTo>
                  <a:lnTo>
                    <a:pt x="5048" y="6498"/>
                  </a:lnTo>
                  <a:lnTo>
                    <a:pt x="5053" y="6490"/>
                  </a:lnTo>
                  <a:lnTo>
                    <a:pt x="5035" y="6489"/>
                  </a:lnTo>
                  <a:lnTo>
                    <a:pt x="5000" y="6488"/>
                  </a:lnTo>
                  <a:lnTo>
                    <a:pt x="4965" y="6489"/>
                  </a:lnTo>
                  <a:lnTo>
                    <a:pt x="4947" y="6490"/>
                  </a:lnTo>
                  <a:lnTo>
                    <a:pt x="4952" y="6498"/>
                  </a:lnTo>
                  <a:lnTo>
                    <a:pt x="4967" y="6527"/>
                  </a:lnTo>
                  <a:lnTo>
                    <a:pt x="4979" y="6558"/>
                  </a:lnTo>
                  <a:lnTo>
                    <a:pt x="4986" y="6589"/>
                  </a:lnTo>
                  <a:lnTo>
                    <a:pt x="4989" y="6622"/>
                  </a:lnTo>
                  <a:lnTo>
                    <a:pt x="4988" y="6655"/>
                  </a:lnTo>
                  <a:lnTo>
                    <a:pt x="4982" y="6687"/>
                  </a:lnTo>
                  <a:lnTo>
                    <a:pt x="4973" y="6718"/>
                  </a:lnTo>
                  <a:lnTo>
                    <a:pt x="4959" y="6748"/>
                  </a:lnTo>
                  <a:lnTo>
                    <a:pt x="4942" y="6776"/>
                  </a:lnTo>
                  <a:lnTo>
                    <a:pt x="4921" y="6801"/>
                  </a:lnTo>
                  <a:lnTo>
                    <a:pt x="4897" y="6823"/>
                  </a:lnTo>
                  <a:lnTo>
                    <a:pt x="4870" y="6842"/>
                  </a:lnTo>
                  <a:lnTo>
                    <a:pt x="4841" y="6857"/>
                  </a:lnTo>
                  <a:lnTo>
                    <a:pt x="4810" y="6869"/>
                  </a:lnTo>
                  <a:lnTo>
                    <a:pt x="4779" y="6876"/>
                  </a:lnTo>
                  <a:lnTo>
                    <a:pt x="4746" y="6879"/>
                  </a:lnTo>
                  <a:lnTo>
                    <a:pt x="4713" y="6878"/>
                  </a:lnTo>
                  <a:lnTo>
                    <a:pt x="4681" y="6872"/>
                  </a:lnTo>
                  <a:lnTo>
                    <a:pt x="4650" y="6863"/>
                  </a:lnTo>
                  <a:lnTo>
                    <a:pt x="4620" y="6849"/>
                  </a:lnTo>
                  <a:lnTo>
                    <a:pt x="4592" y="6832"/>
                  </a:lnTo>
                  <a:lnTo>
                    <a:pt x="4567" y="6811"/>
                  </a:lnTo>
                  <a:close/>
                  <a:moveTo>
                    <a:pt x="2393" y="2469"/>
                  </a:moveTo>
                  <a:lnTo>
                    <a:pt x="3186" y="2469"/>
                  </a:lnTo>
                  <a:lnTo>
                    <a:pt x="3186" y="2458"/>
                  </a:lnTo>
                  <a:lnTo>
                    <a:pt x="3185" y="2428"/>
                  </a:lnTo>
                  <a:lnTo>
                    <a:pt x="3184" y="2399"/>
                  </a:lnTo>
                  <a:lnTo>
                    <a:pt x="3181" y="2369"/>
                  </a:lnTo>
                  <a:lnTo>
                    <a:pt x="3177" y="2340"/>
                  </a:lnTo>
                  <a:lnTo>
                    <a:pt x="3172" y="2310"/>
                  </a:lnTo>
                  <a:lnTo>
                    <a:pt x="3166" y="2282"/>
                  </a:lnTo>
                  <a:lnTo>
                    <a:pt x="3159" y="2253"/>
                  </a:lnTo>
                  <a:lnTo>
                    <a:pt x="3151" y="2225"/>
                  </a:lnTo>
                  <a:lnTo>
                    <a:pt x="3142" y="2197"/>
                  </a:lnTo>
                  <a:lnTo>
                    <a:pt x="3131" y="2169"/>
                  </a:lnTo>
                  <a:lnTo>
                    <a:pt x="3120" y="2142"/>
                  </a:lnTo>
                  <a:lnTo>
                    <a:pt x="3108" y="2115"/>
                  </a:lnTo>
                  <a:lnTo>
                    <a:pt x="3094" y="2089"/>
                  </a:lnTo>
                  <a:lnTo>
                    <a:pt x="3080" y="2062"/>
                  </a:lnTo>
                  <a:lnTo>
                    <a:pt x="3064" y="2036"/>
                  </a:lnTo>
                  <a:lnTo>
                    <a:pt x="3048" y="2011"/>
                  </a:lnTo>
                  <a:lnTo>
                    <a:pt x="3030" y="1987"/>
                  </a:lnTo>
                  <a:lnTo>
                    <a:pt x="3012" y="1963"/>
                  </a:lnTo>
                  <a:lnTo>
                    <a:pt x="2993" y="1941"/>
                  </a:lnTo>
                  <a:lnTo>
                    <a:pt x="2974" y="1918"/>
                  </a:lnTo>
                  <a:lnTo>
                    <a:pt x="2953" y="1897"/>
                  </a:lnTo>
                  <a:lnTo>
                    <a:pt x="2932" y="1877"/>
                  </a:lnTo>
                  <a:lnTo>
                    <a:pt x="2910" y="1857"/>
                  </a:lnTo>
                  <a:lnTo>
                    <a:pt x="2887" y="1838"/>
                  </a:lnTo>
                  <a:lnTo>
                    <a:pt x="2864" y="1820"/>
                  </a:lnTo>
                  <a:lnTo>
                    <a:pt x="2840" y="1803"/>
                  </a:lnTo>
                  <a:lnTo>
                    <a:pt x="2815" y="1787"/>
                  </a:lnTo>
                  <a:lnTo>
                    <a:pt x="2789" y="1772"/>
                  </a:lnTo>
                  <a:lnTo>
                    <a:pt x="2762" y="1757"/>
                  </a:lnTo>
                  <a:lnTo>
                    <a:pt x="2736" y="1743"/>
                  </a:lnTo>
                  <a:lnTo>
                    <a:pt x="2709" y="1731"/>
                  </a:lnTo>
                  <a:lnTo>
                    <a:pt x="2682" y="1720"/>
                  </a:lnTo>
                  <a:lnTo>
                    <a:pt x="2654" y="1709"/>
                  </a:lnTo>
                  <a:lnTo>
                    <a:pt x="2626" y="1700"/>
                  </a:lnTo>
                  <a:lnTo>
                    <a:pt x="2598" y="1692"/>
                  </a:lnTo>
                  <a:lnTo>
                    <a:pt x="2569" y="1685"/>
                  </a:lnTo>
                  <a:lnTo>
                    <a:pt x="2541" y="1679"/>
                  </a:lnTo>
                  <a:lnTo>
                    <a:pt x="2511" y="1674"/>
                  </a:lnTo>
                  <a:lnTo>
                    <a:pt x="2482" y="1670"/>
                  </a:lnTo>
                  <a:lnTo>
                    <a:pt x="2452" y="1667"/>
                  </a:lnTo>
                  <a:lnTo>
                    <a:pt x="2423" y="1666"/>
                  </a:lnTo>
                  <a:lnTo>
                    <a:pt x="2393" y="1665"/>
                  </a:lnTo>
                  <a:lnTo>
                    <a:pt x="2363" y="1666"/>
                  </a:lnTo>
                  <a:lnTo>
                    <a:pt x="2334" y="1667"/>
                  </a:lnTo>
                  <a:lnTo>
                    <a:pt x="2304" y="1670"/>
                  </a:lnTo>
                  <a:lnTo>
                    <a:pt x="2275" y="1674"/>
                  </a:lnTo>
                  <a:lnTo>
                    <a:pt x="2245" y="1679"/>
                  </a:lnTo>
                  <a:lnTo>
                    <a:pt x="2216" y="1685"/>
                  </a:lnTo>
                  <a:lnTo>
                    <a:pt x="2188" y="1692"/>
                  </a:lnTo>
                  <a:lnTo>
                    <a:pt x="2159" y="1700"/>
                  </a:lnTo>
                  <a:lnTo>
                    <a:pt x="2131" y="1709"/>
                  </a:lnTo>
                  <a:lnTo>
                    <a:pt x="2103" y="1720"/>
                  </a:lnTo>
                  <a:lnTo>
                    <a:pt x="2076" y="1731"/>
                  </a:lnTo>
                  <a:lnTo>
                    <a:pt x="2049" y="1744"/>
                  </a:lnTo>
                  <a:lnTo>
                    <a:pt x="2022" y="1757"/>
                  </a:lnTo>
                  <a:lnTo>
                    <a:pt x="1996" y="1772"/>
                  </a:lnTo>
                  <a:lnTo>
                    <a:pt x="1970" y="1787"/>
                  </a:lnTo>
                  <a:lnTo>
                    <a:pt x="1946" y="1803"/>
                  </a:lnTo>
                  <a:lnTo>
                    <a:pt x="1922" y="1820"/>
                  </a:lnTo>
                  <a:lnTo>
                    <a:pt x="1898" y="1838"/>
                  </a:lnTo>
                  <a:lnTo>
                    <a:pt x="1876" y="1857"/>
                  </a:lnTo>
                  <a:lnTo>
                    <a:pt x="1854" y="1877"/>
                  </a:lnTo>
                  <a:lnTo>
                    <a:pt x="1832" y="1897"/>
                  </a:lnTo>
                  <a:lnTo>
                    <a:pt x="1812" y="1918"/>
                  </a:lnTo>
                  <a:lnTo>
                    <a:pt x="1792" y="1940"/>
                  </a:lnTo>
                  <a:lnTo>
                    <a:pt x="1773" y="1963"/>
                  </a:lnTo>
                  <a:lnTo>
                    <a:pt x="1755" y="1987"/>
                  </a:lnTo>
                  <a:lnTo>
                    <a:pt x="1738" y="2011"/>
                  </a:lnTo>
                  <a:lnTo>
                    <a:pt x="1722" y="2036"/>
                  </a:lnTo>
                  <a:lnTo>
                    <a:pt x="1707" y="2062"/>
                  </a:lnTo>
                  <a:lnTo>
                    <a:pt x="1692" y="2089"/>
                  </a:lnTo>
                  <a:lnTo>
                    <a:pt x="1678" y="2115"/>
                  </a:lnTo>
                  <a:lnTo>
                    <a:pt x="1666" y="2142"/>
                  </a:lnTo>
                  <a:lnTo>
                    <a:pt x="1655" y="2169"/>
                  </a:lnTo>
                  <a:lnTo>
                    <a:pt x="1644" y="2197"/>
                  </a:lnTo>
                  <a:lnTo>
                    <a:pt x="1635" y="2225"/>
                  </a:lnTo>
                  <a:lnTo>
                    <a:pt x="1627" y="2253"/>
                  </a:lnTo>
                  <a:lnTo>
                    <a:pt x="1620" y="2282"/>
                  </a:lnTo>
                  <a:lnTo>
                    <a:pt x="1614" y="2310"/>
                  </a:lnTo>
                  <a:lnTo>
                    <a:pt x="1609" y="2340"/>
                  </a:lnTo>
                  <a:lnTo>
                    <a:pt x="1605" y="2369"/>
                  </a:lnTo>
                  <a:lnTo>
                    <a:pt x="1602" y="2399"/>
                  </a:lnTo>
                  <a:lnTo>
                    <a:pt x="1601" y="2428"/>
                  </a:lnTo>
                  <a:lnTo>
                    <a:pt x="1600" y="2458"/>
                  </a:lnTo>
                  <a:lnTo>
                    <a:pt x="1601" y="2488"/>
                  </a:lnTo>
                  <a:lnTo>
                    <a:pt x="1602" y="2517"/>
                  </a:lnTo>
                  <a:lnTo>
                    <a:pt x="1605" y="2547"/>
                  </a:lnTo>
                  <a:lnTo>
                    <a:pt x="1609" y="2576"/>
                  </a:lnTo>
                  <a:lnTo>
                    <a:pt x="1614" y="2606"/>
                  </a:lnTo>
                  <a:lnTo>
                    <a:pt x="1620" y="2634"/>
                  </a:lnTo>
                  <a:lnTo>
                    <a:pt x="1627" y="2663"/>
                  </a:lnTo>
                  <a:lnTo>
                    <a:pt x="1635" y="2691"/>
                  </a:lnTo>
                  <a:lnTo>
                    <a:pt x="1644" y="2719"/>
                  </a:lnTo>
                  <a:lnTo>
                    <a:pt x="1655" y="2747"/>
                  </a:lnTo>
                  <a:lnTo>
                    <a:pt x="1666" y="2774"/>
                  </a:lnTo>
                  <a:lnTo>
                    <a:pt x="1678" y="2801"/>
                  </a:lnTo>
                  <a:lnTo>
                    <a:pt x="1692" y="2827"/>
                  </a:lnTo>
                  <a:lnTo>
                    <a:pt x="1707" y="2854"/>
                  </a:lnTo>
                  <a:lnTo>
                    <a:pt x="1722" y="2880"/>
                  </a:lnTo>
                  <a:lnTo>
                    <a:pt x="1738" y="2905"/>
                  </a:lnTo>
                  <a:lnTo>
                    <a:pt x="1755" y="2929"/>
                  </a:lnTo>
                  <a:lnTo>
                    <a:pt x="1773" y="2953"/>
                  </a:lnTo>
                  <a:lnTo>
                    <a:pt x="1792" y="2976"/>
                  </a:lnTo>
                  <a:lnTo>
                    <a:pt x="1812" y="2998"/>
                  </a:lnTo>
                  <a:lnTo>
                    <a:pt x="1832" y="3019"/>
                  </a:lnTo>
                  <a:lnTo>
                    <a:pt x="1854" y="3039"/>
                  </a:lnTo>
                  <a:lnTo>
                    <a:pt x="1876" y="3059"/>
                  </a:lnTo>
                  <a:lnTo>
                    <a:pt x="1898" y="3078"/>
                  </a:lnTo>
                  <a:lnTo>
                    <a:pt x="1922" y="3096"/>
                  </a:lnTo>
                  <a:lnTo>
                    <a:pt x="1946" y="3113"/>
                  </a:lnTo>
                  <a:lnTo>
                    <a:pt x="1970" y="3129"/>
                  </a:lnTo>
                  <a:lnTo>
                    <a:pt x="1996" y="3144"/>
                  </a:lnTo>
                  <a:lnTo>
                    <a:pt x="2022" y="3159"/>
                  </a:lnTo>
                  <a:lnTo>
                    <a:pt x="2049" y="3172"/>
                  </a:lnTo>
                  <a:lnTo>
                    <a:pt x="2076" y="3185"/>
                  </a:lnTo>
                  <a:lnTo>
                    <a:pt x="2103" y="3196"/>
                  </a:lnTo>
                  <a:lnTo>
                    <a:pt x="2131" y="3207"/>
                  </a:lnTo>
                  <a:lnTo>
                    <a:pt x="2159" y="3216"/>
                  </a:lnTo>
                  <a:lnTo>
                    <a:pt x="2188" y="3224"/>
                  </a:lnTo>
                  <a:lnTo>
                    <a:pt x="2216" y="3231"/>
                  </a:lnTo>
                  <a:lnTo>
                    <a:pt x="2245" y="3237"/>
                  </a:lnTo>
                  <a:lnTo>
                    <a:pt x="2275" y="3242"/>
                  </a:lnTo>
                  <a:lnTo>
                    <a:pt x="2304" y="3246"/>
                  </a:lnTo>
                  <a:lnTo>
                    <a:pt x="2334" y="3249"/>
                  </a:lnTo>
                  <a:lnTo>
                    <a:pt x="2363" y="3250"/>
                  </a:lnTo>
                  <a:lnTo>
                    <a:pt x="2393" y="3251"/>
                  </a:lnTo>
                  <a:lnTo>
                    <a:pt x="2404" y="3251"/>
                  </a:lnTo>
                  <a:lnTo>
                    <a:pt x="2404" y="3247"/>
                  </a:lnTo>
                  <a:lnTo>
                    <a:pt x="2405" y="3214"/>
                  </a:lnTo>
                  <a:lnTo>
                    <a:pt x="2411" y="3182"/>
                  </a:lnTo>
                  <a:lnTo>
                    <a:pt x="2420" y="3151"/>
                  </a:lnTo>
                  <a:lnTo>
                    <a:pt x="2434" y="3121"/>
                  </a:lnTo>
                  <a:lnTo>
                    <a:pt x="2451" y="3093"/>
                  </a:lnTo>
                  <a:lnTo>
                    <a:pt x="2472" y="3068"/>
                  </a:lnTo>
                  <a:lnTo>
                    <a:pt x="2496" y="3046"/>
                  </a:lnTo>
                  <a:lnTo>
                    <a:pt x="2523" y="3027"/>
                  </a:lnTo>
                  <a:lnTo>
                    <a:pt x="2552" y="3012"/>
                  </a:lnTo>
                  <a:lnTo>
                    <a:pt x="2583" y="3000"/>
                  </a:lnTo>
                  <a:lnTo>
                    <a:pt x="2614" y="2993"/>
                  </a:lnTo>
                  <a:lnTo>
                    <a:pt x="2647" y="2990"/>
                  </a:lnTo>
                  <a:lnTo>
                    <a:pt x="2680" y="2991"/>
                  </a:lnTo>
                  <a:lnTo>
                    <a:pt x="2712" y="2997"/>
                  </a:lnTo>
                  <a:lnTo>
                    <a:pt x="2743" y="3006"/>
                  </a:lnTo>
                  <a:lnTo>
                    <a:pt x="2773" y="3020"/>
                  </a:lnTo>
                  <a:lnTo>
                    <a:pt x="2801" y="3037"/>
                  </a:lnTo>
                  <a:lnTo>
                    <a:pt x="2826" y="3058"/>
                  </a:lnTo>
                  <a:lnTo>
                    <a:pt x="2848" y="3082"/>
                  </a:lnTo>
                  <a:lnTo>
                    <a:pt x="2860" y="3099"/>
                  </a:lnTo>
                  <a:lnTo>
                    <a:pt x="2864" y="3096"/>
                  </a:lnTo>
                  <a:lnTo>
                    <a:pt x="2887" y="3078"/>
                  </a:lnTo>
                  <a:lnTo>
                    <a:pt x="2910" y="3059"/>
                  </a:lnTo>
                  <a:lnTo>
                    <a:pt x="2932" y="3039"/>
                  </a:lnTo>
                  <a:lnTo>
                    <a:pt x="2953" y="3019"/>
                  </a:lnTo>
                  <a:lnTo>
                    <a:pt x="2974" y="2998"/>
                  </a:lnTo>
                  <a:lnTo>
                    <a:pt x="2993" y="2975"/>
                  </a:lnTo>
                  <a:lnTo>
                    <a:pt x="2999" y="2969"/>
                  </a:lnTo>
                  <a:lnTo>
                    <a:pt x="2393" y="2969"/>
                  </a:lnTo>
                  <a:lnTo>
                    <a:pt x="2360" y="2967"/>
                  </a:lnTo>
                  <a:lnTo>
                    <a:pt x="2328" y="2960"/>
                  </a:lnTo>
                  <a:lnTo>
                    <a:pt x="2297" y="2950"/>
                  </a:lnTo>
                  <a:lnTo>
                    <a:pt x="2268" y="2936"/>
                  </a:lnTo>
                  <a:lnTo>
                    <a:pt x="2241" y="2917"/>
                  </a:lnTo>
                  <a:lnTo>
                    <a:pt x="2216" y="2896"/>
                  </a:lnTo>
                  <a:lnTo>
                    <a:pt x="2195" y="2871"/>
                  </a:lnTo>
                  <a:lnTo>
                    <a:pt x="2176" y="2844"/>
                  </a:lnTo>
                  <a:lnTo>
                    <a:pt x="2162" y="2815"/>
                  </a:lnTo>
                  <a:lnTo>
                    <a:pt x="2152" y="2784"/>
                  </a:lnTo>
                  <a:lnTo>
                    <a:pt x="2145" y="2752"/>
                  </a:lnTo>
                  <a:lnTo>
                    <a:pt x="2143" y="2719"/>
                  </a:lnTo>
                  <a:lnTo>
                    <a:pt x="2145" y="2686"/>
                  </a:lnTo>
                  <a:lnTo>
                    <a:pt x="2152" y="2654"/>
                  </a:lnTo>
                  <a:lnTo>
                    <a:pt x="2162" y="2623"/>
                  </a:lnTo>
                  <a:lnTo>
                    <a:pt x="2176" y="2594"/>
                  </a:lnTo>
                  <a:lnTo>
                    <a:pt x="2195" y="2567"/>
                  </a:lnTo>
                  <a:lnTo>
                    <a:pt x="2216" y="2542"/>
                  </a:lnTo>
                  <a:lnTo>
                    <a:pt x="2241" y="2521"/>
                  </a:lnTo>
                  <a:lnTo>
                    <a:pt x="2268" y="2502"/>
                  </a:lnTo>
                  <a:lnTo>
                    <a:pt x="2297" y="2488"/>
                  </a:lnTo>
                  <a:lnTo>
                    <a:pt x="2328" y="2478"/>
                  </a:lnTo>
                  <a:lnTo>
                    <a:pt x="2360" y="2471"/>
                  </a:lnTo>
                  <a:lnTo>
                    <a:pt x="2393" y="246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86" name="Group 85">
            <a:extLst>
              <a:ext uri="{FF2B5EF4-FFF2-40B4-BE49-F238E27FC236}">
                <a16:creationId xmlns:a16="http://schemas.microsoft.com/office/drawing/2014/main" id="{9D73A49E-8384-8A72-C093-220ADF52F387}"/>
              </a:ext>
            </a:extLst>
          </p:cNvPr>
          <p:cNvGrpSpPr/>
          <p:nvPr/>
        </p:nvGrpSpPr>
        <p:grpSpPr>
          <a:xfrm>
            <a:off x="482689" y="5228425"/>
            <a:ext cx="350688" cy="350398"/>
            <a:chOff x="2962542" y="861060"/>
            <a:chExt cx="633600" cy="633600"/>
          </a:xfrm>
          <a:solidFill>
            <a:schemeClr val="bg1"/>
          </a:solidFill>
        </p:grpSpPr>
        <p:sp>
          <p:nvSpPr>
            <p:cNvPr id="109" name="Google Shape;570;p7"/>
            <p:cNvSpPr/>
            <p:nvPr/>
          </p:nvSpPr>
          <p:spPr>
            <a:xfrm>
              <a:off x="2962542" y="861060"/>
              <a:ext cx="633600" cy="633600"/>
            </a:xfrm>
            <a:custGeom>
              <a:avLst/>
              <a:gdLst/>
              <a:ahLst/>
              <a:cxnLst/>
              <a:rect l="l" t="t" r="r" b="b"/>
              <a:pathLst>
                <a:path w="10000" h="10000" extrusionOk="0">
                  <a:moveTo>
                    <a:pt x="4418" y="6307"/>
                  </a:moveTo>
                  <a:lnTo>
                    <a:pt x="3302" y="5191"/>
                  </a:lnTo>
                  <a:lnTo>
                    <a:pt x="3271" y="5157"/>
                  </a:lnTo>
                  <a:lnTo>
                    <a:pt x="3246" y="5119"/>
                  </a:lnTo>
                  <a:lnTo>
                    <a:pt x="3226" y="5078"/>
                  </a:lnTo>
                  <a:lnTo>
                    <a:pt x="3211" y="5035"/>
                  </a:lnTo>
                  <a:lnTo>
                    <a:pt x="3202" y="4990"/>
                  </a:lnTo>
                  <a:lnTo>
                    <a:pt x="3199" y="4944"/>
                  </a:lnTo>
                  <a:lnTo>
                    <a:pt x="3202" y="4898"/>
                  </a:lnTo>
                  <a:lnTo>
                    <a:pt x="3211" y="4853"/>
                  </a:lnTo>
                  <a:lnTo>
                    <a:pt x="3226" y="4810"/>
                  </a:lnTo>
                  <a:lnTo>
                    <a:pt x="3246" y="4769"/>
                  </a:lnTo>
                  <a:lnTo>
                    <a:pt x="3271" y="4731"/>
                  </a:lnTo>
                  <a:lnTo>
                    <a:pt x="3302" y="4697"/>
                  </a:lnTo>
                  <a:lnTo>
                    <a:pt x="3336" y="4666"/>
                  </a:lnTo>
                  <a:lnTo>
                    <a:pt x="3374" y="4641"/>
                  </a:lnTo>
                  <a:lnTo>
                    <a:pt x="3415" y="4621"/>
                  </a:lnTo>
                  <a:lnTo>
                    <a:pt x="3458" y="4606"/>
                  </a:lnTo>
                  <a:lnTo>
                    <a:pt x="3503" y="4597"/>
                  </a:lnTo>
                  <a:lnTo>
                    <a:pt x="3549" y="4594"/>
                  </a:lnTo>
                  <a:lnTo>
                    <a:pt x="3595" y="4597"/>
                  </a:lnTo>
                  <a:lnTo>
                    <a:pt x="3640" y="4606"/>
                  </a:lnTo>
                  <a:lnTo>
                    <a:pt x="3683" y="4621"/>
                  </a:lnTo>
                  <a:lnTo>
                    <a:pt x="3724" y="4641"/>
                  </a:lnTo>
                  <a:lnTo>
                    <a:pt x="3762" y="4666"/>
                  </a:lnTo>
                  <a:lnTo>
                    <a:pt x="3796" y="4697"/>
                  </a:lnTo>
                  <a:lnTo>
                    <a:pt x="4645" y="5545"/>
                  </a:lnTo>
                  <a:lnTo>
                    <a:pt x="6408" y="3489"/>
                  </a:lnTo>
                  <a:lnTo>
                    <a:pt x="6440" y="3456"/>
                  </a:lnTo>
                  <a:lnTo>
                    <a:pt x="6476" y="3428"/>
                  </a:lnTo>
                  <a:lnTo>
                    <a:pt x="6516" y="3405"/>
                  </a:lnTo>
                  <a:lnTo>
                    <a:pt x="6558" y="3387"/>
                  </a:lnTo>
                  <a:lnTo>
                    <a:pt x="6602" y="3375"/>
                  </a:lnTo>
                  <a:lnTo>
                    <a:pt x="6647" y="3368"/>
                  </a:lnTo>
                  <a:lnTo>
                    <a:pt x="6693" y="3368"/>
                  </a:lnTo>
                  <a:lnTo>
                    <a:pt x="6738" y="3373"/>
                  </a:lnTo>
                  <a:lnTo>
                    <a:pt x="6783" y="3384"/>
                  </a:lnTo>
                  <a:lnTo>
                    <a:pt x="6825" y="3401"/>
                  </a:lnTo>
                  <a:lnTo>
                    <a:pt x="6865" y="3424"/>
                  </a:lnTo>
                  <a:lnTo>
                    <a:pt x="6902" y="3451"/>
                  </a:lnTo>
                  <a:lnTo>
                    <a:pt x="6935" y="3483"/>
                  </a:lnTo>
                  <a:lnTo>
                    <a:pt x="6963" y="3519"/>
                  </a:lnTo>
                  <a:lnTo>
                    <a:pt x="6986" y="3559"/>
                  </a:lnTo>
                  <a:lnTo>
                    <a:pt x="7004" y="3601"/>
                  </a:lnTo>
                  <a:lnTo>
                    <a:pt x="7016" y="3645"/>
                  </a:lnTo>
                  <a:lnTo>
                    <a:pt x="7023" y="3690"/>
                  </a:lnTo>
                  <a:lnTo>
                    <a:pt x="7023" y="3736"/>
                  </a:lnTo>
                  <a:lnTo>
                    <a:pt x="7018" y="3781"/>
                  </a:lnTo>
                  <a:lnTo>
                    <a:pt x="7007" y="3826"/>
                  </a:lnTo>
                  <a:lnTo>
                    <a:pt x="6990" y="3868"/>
                  </a:lnTo>
                  <a:lnTo>
                    <a:pt x="6967" y="3908"/>
                  </a:lnTo>
                  <a:lnTo>
                    <a:pt x="6940" y="3945"/>
                  </a:lnTo>
                  <a:lnTo>
                    <a:pt x="4931" y="6288"/>
                  </a:lnTo>
                  <a:lnTo>
                    <a:pt x="4900" y="6320"/>
                  </a:lnTo>
                  <a:lnTo>
                    <a:pt x="4865" y="6347"/>
                  </a:lnTo>
                  <a:lnTo>
                    <a:pt x="4827" y="6370"/>
                  </a:lnTo>
                  <a:lnTo>
                    <a:pt x="4787" y="6388"/>
                  </a:lnTo>
                  <a:lnTo>
                    <a:pt x="4744" y="6401"/>
                  </a:lnTo>
                  <a:lnTo>
                    <a:pt x="4701" y="6408"/>
                  </a:lnTo>
                  <a:lnTo>
                    <a:pt x="4656" y="6410"/>
                  </a:lnTo>
                  <a:lnTo>
                    <a:pt x="4612" y="6406"/>
                  </a:lnTo>
                  <a:lnTo>
                    <a:pt x="4569" y="6397"/>
                  </a:lnTo>
                  <a:lnTo>
                    <a:pt x="4527" y="6382"/>
                  </a:lnTo>
                  <a:lnTo>
                    <a:pt x="4487" y="6362"/>
                  </a:lnTo>
                  <a:lnTo>
                    <a:pt x="4451" y="6337"/>
                  </a:lnTo>
                  <a:lnTo>
                    <a:pt x="4418" y="6307"/>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0" name="Google Shape;571;p7"/>
            <p:cNvSpPr/>
            <p:nvPr/>
          </p:nvSpPr>
          <p:spPr>
            <a:xfrm>
              <a:off x="2962542" y="861060"/>
              <a:ext cx="633600" cy="633600"/>
            </a:xfrm>
            <a:custGeom>
              <a:avLst/>
              <a:gdLst/>
              <a:ahLst/>
              <a:cxnLst/>
              <a:rect l="l" t="t" r="r" b="b"/>
              <a:pathLst>
                <a:path w="10000" h="10000" extrusionOk="0">
                  <a:moveTo>
                    <a:pt x="4916" y="915"/>
                  </a:moveTo>
                  <a:lnTo>
                    <a:pt x="4949" y="905"/>
                  </a:lnTo>
                  <a:lnTo>
                    <a:pt x="4983" y="901"/>
                  </a:lnTo>
                  <a:lnTo>
                    <a:pt x="5017" y="901"/>
                  </a:lnTo>
                  <a:lnTo>
                    <a:pt x="5051" y="905"/>
                  </a:lnTo>
                  <a:lnTo>
                    <a:pt x="5084" y="915"/>
                  </a:lnTo>
                  <a:lnTo>
                    <a:pt x="8209" y="2031"/>
                  </a:lnTo>
                  <a:lnTo>
                    <a:pt x="8240" y="2044"/>
                  </a:lnTo>
                  <a:lnTo>
                    <a:pt x="8269" y="2062"/>
                  </a:lnTo>
                  <a:lnTo>
                    <a:pt x="8296" y="2083"/>
                  </a:lnTo>
                  <a:lnTo>
                    <a:pt x="8319" y="2108"/>
                  </a:lnTo>
                  <a:lnTo>
                    <a:pt x="8339" y="2136"/>
                  </a:lnTo>
                  <a:lnTo>
                    <a:pt x="8354" y="2167"/>
                  </a:lnTo>
                  <a:lnTo>
                    <a:pt x="8366" y="2199"/>
                  </a:lnTo>
                  <a:lnTo>
                    <a:pt x="8373" y="2232"/>
                  </a:lnTo>
                  <a:lnTo>
                    <a:pt x="8375" y="2266"/>
                  </a:lnTo>
                  <a:lnTo>
                    <a:pt x="8375" y="4833"/>
                  </a:lnTo>
                  <a:lnTo>
                    <a:pt x="8375" y="4845"/>
                  </a:lnTo>
                  <a:lnTo>
                    <a:pt x="8355" y="5264"/>
                  </a:lnTo>
                  <a:lnTo>
                    <a:pt x="8352" y="5288"/>
                  </a:lnTo>
                  <a:lnTo>
                    <a:pt x="8293" y="5684"/>
                  </a:lnTo>
                  <a:lnTo>
                    <a:pt x="8288" y="5709"/>
                  </a:lnTo>
                  <a:lnTo>
                    <a:pt x="8191" y="6082"/>
                  </a:lnTo>
                  <a:lnTo>
                    <a:pt x="8183" y="6107"/>
                  </a:lnTo>
                  <a:lnTo>
                    <a:pt x="8052" y="6459"/>
                  </a:lnTo>
                  <a:lnTo>
                    <a:pt x="8042" y="6482"/>
                  </a:lnTo>
                  <a:lnTo>
                    <a:pt x="7877" y="6813"/>
                  </a:lnTo>
                  <a:lnTo>
                    <a:pt x="7865" y="6835"/>
                  </a:lnTo>
                  <a:lnTo>
                    <a:pt x="7669" y="7145"/>
                  </a:lnTo>
                  <a:lnTo>
                    <a:pt x="7655" y="7164"/>
                  </a:lnTo>
                  <a:lnTo>
                    <a:pt x="7430" y="7455"/>
                  </a:lnTo>
                  <a:lnTo>
                    <a:pt x="7415" y="7472"/>
                  </a:lnTo>
                  <a:lnTo>
                    <a:pt x="7163" y="7744"/>
                  </a:lnTo>
                  <a:lnTo>
                    <a:pt x="7148" y="7758"/>
                  </a:lnTo>
                  <a:lnTo>
                    <a:pt x="6870" y="8012"/>
                  </a:lnTo>
                  <a:lnTo>
                    <a:pt x="6856" y="8024"/>
                  </a:lnTo>
                  <a:lnTo>
                    <a:pt x="6555" y="8260"/>
                  </a:lnTo>
                  <a:lnTo>
                    <a:pt x="6541" y="8270"/>
                  </a:lnTo>
                  <a:lnTo>
                    <a:pt x="6218" y="8490"/>
                  </a:lnTo>
                  <a:lnTo>
                    <a:pt x="6206" y="8498"/>
                  </a:lnTo>
                  <a:lnTo>
                    <a:pt x="5863" y="8702"/>
                  </a:lnTo>
                  <a:lnTo>
                    <a:pt x="5852" y="8708"/>
                  </a:lnTo>
                  <a:lnTo>
                    <a:pt x="5492" y="8897"/>
                  </a:lnTo>
                  <a:lnTo>
                    <a:pt x="5481" y="8902"/>
                  </a:lnTo>
                  <a:lnTo>
                    <a:pt x="5105" y="9077"/>
                  </a:lnTo>
                  <a:lnTo>
                    <a:pt x="5076" y="9088"/>
                  </a:lnTo>
                  <a:lnTo>
                    <a:pt x="5046" y="9096"/>
                  </a:lnTo>
                  <a:lnTo>
                    <a:pt x="5016" y="9100"/>
                  </a:lnTo>
                  <a:lnTo>
                    <a:pt x="4984" y="9100"/>
                  </a:lnTo>
                  <a:lnTo>
                    <a:pt x="4954" y="9096"/>
                  </a:lnTo>
                  <a:lnTo>
                    <a:pt x="4924" y="9088"/>
                  </a:lnTo>
                  <a:lnTo>
                    <a:pt x="4895" y="9077"/>
                  </a:lnTo>
                  <a:lnTo>
                    <a:pt x="4519" y="8902"/>
                  </a:lnTo>
                  <a:lnTo>
                    <a:pt x="4508" y="8897"/>
                  </a:lnTo>
                  <a:lnTo>
                    <a:pt x="4148" y="8708"/>
                  </a:lnTo>
                  <a:lnTo>
                    <a:pt x="4137" y="8702"/>
                  </a:lnTo>
                  <a:lnTo>
                    <a:pt x="3794" y="8498"/>
                  </a:lnTo>
                  <a:lnTo>
                    <a:pt x="3782" y="8490"/>
                  </a:lnTo>
                  <a:lnTo>
                    <a:pt x="3459" y="8270"/>
                  </a:lnTo>
                  <a:lnTo>
                    <a:pt x="3445" y="8260"/>
                  </a:lnTo>
                  <a:lnTo>
                    <a:pt x="3144" y="8024"/>
                  </a:lnTo>
                  <a:lnTo>
                    <a:pt x="3130" y="8012"/>
                  </a:lnTo>
                  <a:lnTo>
                    <a:pt x="2852" y="7758"/>
                  </a:lnTo>
                  <a:lnTo>
                    <a:pt x="2837" y="7744"/>
                  </a:lnTo>
                  <a:lnTo>
                    <a:pt x="2585" y="7472"/>
                  </a:lnTo>
                  <a:lnTo>
                    <a:pt x="2570" y="7455"/>
                  </a:lnTo>
                  <a:lnTo>
                    <a:pt x="2345" y="7164"/>
                  </a:lnTo>
                  <a:lnTo>
                    <a:pt x="2331" y="7145"/>
                  </a:lnTo>
                  <a:lnTo>
                    <a:pt x="2135" y="6835"/>
                  </a:lnTo>
                  <a:lnTo>
                    <a:pt x="2123" y="6813"/>
                  </a:lnTo>
                  <a:lnTo>
                    <a:pt x="1958" y="6482"/>
                  </a:lnTo>
                  <a:lnTo>
                    <a:pt x="1948" y="6459"/>
                  </a:lnTo>
                  <a:lnTo>
                    <a:pt x="1817" y="6107"/>
                  </a:lnTo>
                  <a:lnTo>
                    <a:pt x="1809" y="6082"/>
                  </a:lnTo>
                  <a:lnTo>
                    <a:pt x="1712" y="5709"/>
                  </a:lnTo>
                  <a:lnTo>
                    <a:pt x="1707" y="5684"/>
                  </a:lnTo>
                  <a:lnTo>
                    <a:pt x="1648" y="5288"/>
                  </a:lnTo>
                  <a:lnTo>
                    <a:pt x="1645" y="5264"/>
                  </a:lnTo>
                  <a:lnTo>
                    <a:pt x="1625" y="4845"/>
                  </a:lnTo>
                  <a:lnTo>
                    <a:pt x="1625" y="4833"/>
                  </a:lnTo>
                  <a:lnTo>
                    <a:pt x="1625" y="2266"/>
                  </a:lnTo>
                  <a:lnTo>
                    <a:pt x="1627" y="2232"/>
                  </a:lnTo>
                  <a:lnTo>
                    <a:pt x="1634" y="2199"/>
                  </a:lnTo>
                  <a:lnTo>
                    <a:pt x="1646" y="2167"/>
                  </a:lnTo>
                  <a:lnTo>
                    <a:pt x="1661" y="2136"/>
                  </a:lnTo>
                  <a:lnTo>
                    <a:pt x="1681" y="2108"/>
                  </a:lnTo>
                  <a:lnTo>
                    <a:pt x="1704" y="2083"/>
                  </a:lnTo>
                  <a:lnTo>
                    <a:pt x="1731" y="2062"/>
                  </a:lnTo>
                  <a:lnTo>
                    <a:pt x="1760" y="2044"/>
                  </a:lnTo>
                  <a:lnTo>
                    <a:pt x="1791" y="2031"/>
                  </a:lnTo>
                  <a:lnTo>
                    <a:pt x="4916" y="915"/>
                  </a:lnTo>
                  <a:close/>
                  <a:moveTo>
                    <a:pt x="5000" y="1415"/>
                  </a:moveTo>
                  <a:lnTo>
                    <a:pt x="2125" y="2442"/>
                  </a:lnTo>
                  <a:lnTo>
                    <a:pt x="2125" y="4827"/>
                  </a:lnTo>
                  <a:lnTo>
                    <a:pt x="2144" y="5227"/>
                  </a:lnTo>
                  <a:lnTo>
                    <a:pt x="2200" y="5597"/>
                  </a:lnTo>
                  <a:lnTo>
                    <a:pt x="2289" y="5944"/>
                  </a:lnTo>
                  <a:lnTo>
                    <a:pt x="2412" y="6271"/>
                  </a:lnTo>
                  <a:lnTo>
                    <a:pt x="2565" y="6578"/>
                  </a:lnTo>
                  <a:lnTo>
                    <a:pt x="2748" y="6867"/>
                  </a:lnTo>
                  <a:lnTo>
                    <a:pt x="2958" y="7140"/>
                  </a:lnTo>
                  <a:lnTo>
                    <a:pt x="3196" y="7396"/>
                  </a:lnTo>
                  <a:lnTo>
                    <a:pt x="3460" y="7636"/>
                  </a:lnTo>
                  <a:lnTo>
                    <a:pt x="3747" y="7861"/>
                  </a:lnTo>
                  <a:lnTo>
                    <a:pt x="4057" y="8072"/>
                  </a:lnTo>
                  <a:lnTo>
                    <a:pt x="4387" y="8269"/>
                  </a:lnTo>
                  <a:lnTo>
                    <a:pt x="4735" y="8451"/>
                  </a:lnTo>
                  <a:lnTo>
                    <a:pt x="5000" y="8574"/>
                  </a:lnTo>
                  <a:lnTo>
                    <a:pt x="5265" y="8451"/>
                  </a:lnTo>
                  <a:lnTo>
                    <a:pt x="5613" y="8269"/>
                  </a:lnTo>
                  <a:lnTo>
                    <a:pt x="5943" y="8072"/>
                  </a:lnTo>
                  <a:lnTo>
                    <a:pt x="6253" y="7861"/>
                  </a:lnTo>
                  <a:lnTo>
                    <a:pt x="6540" y="7636"/>
                  </a:lnTo>
                  <a:lnTo>
                    <a:pt x="6804" y="7396"/>
                  </a:lnTo>
                  <a:lnTo>
                    <a:pt x="7042" y="7140"/>
                  </a:lnTo>
                  <a:lnTo>
                    <a:pt x="7252" y="6867"/>
                  </a:lnTo>
                  <a:lnTo>
                    <a:pt x="7435" y="6578"/>
                  </a:lnTo>
                  <a:lnTo>
                    <a:pt x="7588" y="6271"/>
                  </a:lnTo>
                  <a:lnTo>
                    <a:pt x="7711" y="5944"/>
                  </a:lnTo>
                  <a:lnTo>
                    <a:pt x="7800" y="5597"/>
                  </a:lnTo>
                  <a:lnTo>
                    <a:pt x="7856" y="5227"/>
                  </a:lnTo>
                  <a:lnTo>
                    <a:pt x="7875" y="4827"/>
                  </a:lnTo>
                  <a:lnTo>
                    <a:pt x="7875" y="2442"/>
                  </a:lnTo>
                  <a:lnTo>
                    <a:pt x="5000" y="141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102" name="Text 5">
            <a:extLst>
              <a:ext uri="{FF2B5EF4-FFF2-40B4-BE49-F238E27FC236}">
                <a16:creationId xmlns:a16="http://schemas.microsoft.com/office/drawing/2014/main" id="{BD6150AB-4CDE-B282-1892-9558C608D829}"/>
              </a:ext>
            </a:extLst>
          </p:cNvPr>
          <p:cNvSpPr/>
          <p:nvPr/>
        </p:nvSpPr>
        <p:spPr>
          <a:xfrm>
            <a:off x="8383291" y="2483465"/>
            <a:ext cx="3149310" cy="3273094"/>
          </a:xfrm>
          <a:prstGeom prst="rect">
            <a:avLst/>
          </a:prstGeom>
          <a:noFill/>
          <a:ln/>
        </p:spPr>
        <p:txBody>
          <a:bodyPr wrap="square" lIns="0" tIns="0" rIns="0" bIns="0" rtlCol="0" anchor="t"/>
          <a:lstStyle/>
          <a:p>
            <a:pPr marL="173038" indent="-173038">
              <a:spcAft>
                <a:spcPts val="1200"/>
              </a:spcAft>
              <a:buSzPct val="100000"/>
              <a:buChar char="•"/>
            </a:pPr>
            <a:r>
              <a:rPr lang="en-US" sz="1600" dirty="0">
                <a:solidFill>
                  <a:schemeClr val="bg1"/>
                </a:solidFill>
                <a:ea typeface="Calibri" pitchFamily="34" charset="-122"/>
                <a:cs typeface="Calibri" pitchFamily="34" charset="-120"/>
              </a:rPr>
              <a:t>Consolidating on one platform removes most of this overhead.</a:t>
            </a:r>
          </a:p>
          <a:p>
            <a:pPr marL="173038" indent="-173038">
              <a:spcAft>
                <a:spcPts val="1200"/>
              </a:spcAft>
              <a:buSzPct val="100000"/>
              <a:buChar char="•"/>
            </a:pPr>
            <a:r>
              <a:rPr lang="en-US" sz="1600" dirty="0">
                <a:solidFill>
                  <a:schemeClr val="bg1"/>
                </a:solidFill>
                <a:ea typeface="Calibri" pitchFamily="34" charset="-122"/>
                <a:cs typeface="Calibri" pitchFamily="34" charset="-120"/>
              </a:rPr>
              <a:t>Smart retries recover revenue you have already earned.</a:t>
            </a:r>
          </a:p>
          <a:p>
            <a:pPr marL="173038" indent="-173038">
              <a:spcAft>
                <a:spcPts val="1200"/>
              </a:spcAft>
              <a:buSzPct val="100000"/>
              <a:buChar char="•"/>
            </a:pPr>
            <a:r>
              <a:rPr lang="en-US" sz="1600" dirty="0">
                <a:solidFill>
                  <a:schemeClr val="bg1"/>
                </a:solidFill>
                <a:ea typeface="Calibri" pitchFamily="34" charset="-122"/>
                <a:cs typeface="Calibri" pitchFamily="34" charset="-120"/>
              </a:rPr>
              <a:t>Adaptive fraud rules protect margin without hurting conversion.</a:t>
            </a:r>
          </a:p>
          <a:p>
            <a:pPr marL="173038" indent="-173038">
              <a:spcAft>
                <a:spcPts val="1200"/>
              </a:spcAft>
              <a:buSzPct val="100000"/>
              <a:buFontTx/>
              <a:buChar char="•"/>
            </a:pPr>
            <a:r>
              <a:rPr lang="en-US" sz="1600" dirty="0">
                <a:solidFill>
                  <a:schemeClr val="bg1"/>
                </a:solidFill>
                <a:ea typeface="Calibri" pitchFamily="34" charset="-122"/>
                <a:cs typeface="Calibri" pitchFamily="34" charset="-120"/>
              </a:rPr>
              <a:t>Every one of these is fixable with the right foundation.</a:t>
            </a:r>
          </a:p>
        </p:txBody>
      </p:sp>
      <p:sp>
        <p:nvSpPr>
          <p:cNvPr id="104" name="TextBox 103">
            <a:extLst>
              <a:ext uri="{FF2B5EF4-FFF2-40B4-BE49-F238E27FC236}">
                <a16:creationId xmlns:a16="http://schemas.microsoft.com/office/drawing/2014/main" id="{561D8ECC-3939-6C57-E1F5-8C059D8EEA86}"/>
              </a:ext>
            </a:extLst>
          </p:cNvPr>
          <p:cNvSpPr txBox="1"/>
          <p:nvPr/>
        </p:nvSpPr>
        <p:spPr>
          <a:xfrm>
            <a:off x="8383289" y="2013996"/>
            <a:ext cx="3149311" cy="373564"/>
          </a:xfrm>
          <a:prstGeom prst="rect">
            <a:avLst/>
          </a:prstGeom>
          <a:noFill/>
        </p:spPr>
        <p:txBody>
          <a:bodyPr wrap="square" lIns="0" tIns="0" rIns="0" bIns="0" anchor="b">
            <a:noAutofit/>
          </a:bodyPr>
          <a:lstStyle/>
          <a:p>
            <a:r>
              <a:rPr lang="en-US" sz="2000" b="1" dirty="0">
                <a:solidFill>
                  <a:schemeClr val="accent4"/>
                </a:solidFill>
              </a:rPr>
              <a:t>The fix</a:t>
            </a:r>
          </a:p>
        </p:txBody>
      </p:sp>
      <p:sp>
        <p:nvSpPr>
          <p:cNvPr id="3" name="Slide Number Placeholder 2">
            <a:extLst>
              <a:ext uri="{FF2B5EF4-FFF2-40B4-BE49-F238E27FC236}">
                <a16:creationId xmlns:a16="http://schemas.microsoft.com/office/drawing/2014/main" id="{9C5D3A51-84A5-4DDC-B871-7FB849A5F79E}"/>
              </a:ext>
            </a:extLst>
          </p:cNvPr>
          <p:cNvSpPr>
            <a:spLocks noGrp="1"/>
          </p:cNvSpPr>
          <p:nvPr>
            <p:ph type="sldNum" sz="quarter" idx="12"/>
          </p:nvPr>
        </p:nvSpPr>
        <p:spPr/>
        <p:txBody>
          <a:bodyPr/>
          <a:lstStyle/>
          <a:p>
            <a:fld id="{0643C082-6B26-4A67-AAC0-3138D6D4DA1D}" type="slidenum">
              <a:rPr lang="en-PH" smtClean="0"/>
              <a:t>13</a:t>
            </a:fld>
            <a:endParaRPr lang="en-PH" dirty="0"/>
          </a:p>
        </p:txBody>
      </p:sp>
      <p:sp>
        <p:nvSpPr>
          <p:cNvPr id="4" name="Footer Placeholder 3">
            <a:extLst>
              <a:ext uri="{FF2B5EF4-FFF2-40B4-BE49-F238E27FC236}">
                <a16:creationId xmlns:a16="http://schemas.microsoft.com/office/drawing/2014/main" id="{2186341F-2D93-512C-079F-D4F4AB4075F1}"/>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8395203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6B7394F-6DBD-C992-9DCF-DAFFCC10014D}"/>
              </a:ext>
            </a:extLst>
          </p:cNvPr>
          <p:cNvSpPr>
            <a:spLocks noGrp="1"/>
          </p:cNvSpPr>
          <p:nvPr>
            <p:ph type="title"/>
          </p:nvPr>
        </p:nvSpPr>
        <p:spPr/>
        <p:txBody>
          <a:bodyPr>
            <a:normAutofit/>
          </a:bodyPr>
          <a:lstStyle/>
          <a:p>
            <a:r>
              <a:rPr lang="en-PH" dirty="0"/>
              <a:t>Introducing Fluxa</a:t>
            </a:r>
          </a:p>
        </p:txBody>
      </p:sp>
      <p:sp>
        <p:nvSpPr>
          <p:cNvPr id="6" name="Text Placeholder 5">
            <a:extLst>
              <a:ext uri="{FF2B5EF4-FFF2-40B4-BE49-F238E27FC236}">
                <a16:creationId xmlns:a16="http://schemas.microsoft.com/office/drawing/2014/main" id="{D8DBAB82-0F1A-E763-0576-47F15734CD70}"/>
              </a:ext>
            </a:extLst>
          </p:cNvPr>
          <p:cNvSpPr>
            <a:spLocks noGrp="1"/>
          </p:cNvSpPr>
          <p:nvPr>
            <p:ph type="body" sz="quarter" idx="12"/>
          </p:nvPr>
        </p:nvSpPr>
        <p:spPr/>
        <p:txBody>
          <a:bodyPr/>
          <a:lstStyle/>
          <a:p>
            <a:r>
              <a:rPr lang="en-US" dirty="0"/>
              <a:t>03</a:t>
            </a:r>
            <a:endParaRPr lang="en-PH" dirty="0"/>
          </a:p>
        </p:txBody>
      </p:sp>
    </p:spTree>
    <p:extLst>
      <p:ext uri="{BB962C8B-B14F-4D97-AF65-F5344CB8AC3E}">
        <p14:creationId xmlns:p14="http://schemas.microsoft.com/office/powerpoint/2010/main" val="26802185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833BB-2C05-A11F-1336-68CCF8D3D455}"/>
            </a:ext>
          </a:extLst>
        </p:cNvPr>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A48473A0-243A-B864-CBE8-464F29ADF520}"/>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a:stretch>
            <a:fillRect/>
          </a:stretch>
        </p:blipFill>
        <p:spPr>
          <a:prstGeom prst="rect">
            <a:avLst/>
          </a:prstGeom>
        </p:spPr>
      </p:pic>
      <p:sp>
        <p:nvSpPr>
          <p:cNvPr id="4" name="Title 3">
            <a:extLst>
              <a:ext uri="{FF2B5EF4-FFF2-40B4-BE49-F238E27FC236}">
                <a16:creationId xmlns:a16="http://schemas.microsoft.com/office/drawing/2014/main" id="{DC9AB0E8-2559-BD57-AF32-1365BF851DF9}"/>
              </a:ext>
            </a:extLst>
          </p:cNvPr>
          <p:cNvSpPr>
            <a:spLocks noGrp="1"/>
          </p:cNvSpPr>
          <p:nvPr>
            <p:ph type="title"/>
          </p:nvPr>
        </p:nvSpPr>
        <p:spPr/>
        <p:txBody>
          <a:bodyPr/>
          <a:lstStyle/>
          <a:p>
            <a:r>
              <a:rPr lang="en-US" dirty="0"/>
              <a:t>One platform, end to end</a:t>
            </a:r>
          </a:p>
        </p:txBody>
      </p:sp>
      <p:sp>
        <p:nvSpPr>
          <p:cNvPr id="6" name="Text Placeholder 10">
            <a:extLst>
              <a:ext uri="{FF2B5EF4-FFF2-40B4-BE49-F238E27FC236}">
                <a16:creationId xmlns:a16="http://schemas.microsoft.com/office/drawing/2014/main" id="{26DA0D32-878B-1260-82F3-47C1AA32F9F5}"/>
              </a:ext>
            </a:extLst>
          </p:cNvPr>
          <p:cNvSpPr txBox="1">
            <a:spLocks/>
          </p:cNvSpPr>
          <p:nvPr/>
        </p:nvSpPr>
        <p:spPr>
          <a:xfrm>
            <a:off x="4931515" y="2269017"/>
            <a:ext cx="6751290" cy="3953244"/>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en-PH" sz="1800" b="1" dirty="0"/>
              <a:t>Fluxa is a single payments platform that connects acceptance, </a:t>
            </a:r>
            <a:r>
              <a:rPr lang="en-PH" sz="1800" dirty="0"/>
              <a:t>optimization, fraud, and payouts. Instead of stitching together processors, gateways, and point tools, you run everything through one API and one dashboard — with the intelligence to approve more and lose less.</a:t>
            </a:r>
          </a:p>
          <a:p>
            <a:pPr marL="541338" indent="-182563">
              <a:spcAft>
                <a:spcPts val="600"/>
              </a:spcAft>
              <a:buClr>
                <a:schemeClr val="accent1"/>
              </a:buClr>
            </a:pPr>
            <a:r>
              <a:rPr lang="en-PH" sz="1800" dirty="0"/>
              <a:t>Accept 135+ payment methods across 190+ markets from one integration.</a:t>
            </a:r>
          </a:p>
          <a:p>
            <a:pPr marL="541338" indent="-182563">
              <a:spcAft>
                <a:spcPts val="600"/>
              </a:spcAft>
              <a:buClr>
                <a:schemeClr val="accent1"/>
              </a:buClr>
            </a:pPr>
            <a:r>
              <a:rPr lang="en-PH" sz="1800" dirty="0"/>
              <a:t>Route every transaction to the path most likely to be approved.</a:t>
            </a:r>
          </a:p>
          <a:p>
            <a:pPr marL="541338" indent="-182563">
              <a:spcAft>
                <a:spcPts val="600"/>
              </a:spcAft>
              <a:buClr>
                <a:schemeClr val="accent1"/>
              </a:buClr>
            </a:pPr>
            <a:r>
              <a:rPr lang="en-PH" sz="1800" dirty="0"/>
              <a:t>Block fraud with adaptive rules that protect conversion.</a:t>
            </a:r>
          </a:p>
          <a:p>
            <a:pPr marL="541338" indent="-182563">
              <a:spcAft>
                <a:spcPts val="600"/>
              </a:spcAft>
              <a:buClr>
                <a:schemeClr val="accent1"/>
              </a:buClr>
            </a:pPr>
            <a:r>
              <a:rPr lang="en-PH" sz="1800" dirty="0"/>
              <a:t>Settle faster with unified, automated reconciliation.</a:t>
            </a:r>
          </a:p>
        </p:txBody>
      </p:sp>
      <p:sp>
        <p:nvSpPr>
          <p:cNvPr id="9" name="Text Placeholder 19">
            <a:extLst>
              <a:ext uri="{FF2B5EF4-FFF2-40B4-BE49-F238E27FC236}">
                <a16:creationId xmlns:a16="http://schemas.microsoft.com/office/drawing/2014/main" id="{090F3454-B0C9-1C81-40D4-310A4D0E402C}"/>
              </a:ext>
            </a:extLst>
          </p:cNvPr>
          <p:cNvSpPr txBox="1">
            <a:spLocks/>
          </p:cNvSpPr>
          <p:nvPr/>
        </p:nvSpPr>
        <p:spPr>
          <a:xfrm>
            <a:off x="4931515" y="1445954"/>
            <a:ext cx="6751290"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400" b="1" dirty="0"/>
              <a:t>Overview</a:t>
            </a:r>
          </a:p>
        </p:txBody>
      </p:sp>
      <p:cxnSp>
        <p:nvCxnSpPr>
          <p:cNvPr id="10" name="Straight Connector 9">
            <a:extLst>
              <a:ext uri="{FF2B5EF4-FFF2-40B4-BE49-F238E27FC236}">
                <a16:creationId xmlns:a16="http://schemas.microsoft.com/office/drawing/2014/main" id="{69BD888D-D005-CBBC-E858-8EEC8D949AA6}"/>
              </a:ext>
            </a:extLst>
          </p:cNvPr>
          <p:cNvCxnSpPr>
            <a:cxnSpLocks/>
          </p:cNvCxnSpPr>
          <p:nvPr/>
        </p:nvCxnSpPr>
        <p:spPr>
          <a:xfrm>
            <a:off x="4931824" y="2004097"/>
            <a:ext cx="58864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3A1F86B7-1162-848F-AD5B-FA2D8F46E231}"/>
              </a:ext>
            </a:extLst>
          </p:cNvPr>
          <p:cNvSpPr>
            <a:spLocks noGrp="1"/>
          </p:cNvSpPr>
          <p:nvPr>
            <p:ph type="sldNum" sz="quarter" idx="12"/>
          </p:nvPr>
        </p:nvSpPr>
        <p:spPr/>
        <p:txBody>
          <a:bodyPr/>
          <a:lstStyle/>
          <a:p>
            <a:fld id="{0643C082-6B26-4A67-AAC0-3138D6D4DA1D}" type="slidenum">
              <a:rPr lang="en-PH" smtClean="0"/>
              <a:t>15</a:t>
            </a:fld>
            <a:endParaRPr lang="en-PH" dirty="0"/>
          </a:p>
        </p:txBody>
      </p:sp>
      <p:sp>
        <p:nvSpPr>
          <p:cNvPr id="3" name="Footer Placeholder 2">
            <a:extLst>
              <a:ext uri="{FF2B5EF4-FFF2-40B4-BE49-F238E27FC236}">
                <a16:creationId xmlns:a16="http://schemas.microsoft.com/office/drawing/2014/main" id="{32D4A849-BBF1-BAE7-9EAD-13CFAE5343B2}"/>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749909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E94C1-F688-4693-B4CC-D8F247197ED9}"/>
              </a:ext>
            </a:extLst>
          </p:cNvPr>
          <p:cNvSpPr>
            <a:spLocks noGrp="1"/>
          </p:cNvSpPr>
          <p:nvPr>
            <p:ph type="title"/>
          </p:nvPr>
        </p:nvSpPr>
        <p:spPr>
          <a:xfrm>
            <a:off x="294968" y="365126"/>
            <a:ext cx="11602064" cy="578772"/>
          </a:xfrm>
        </p:spPr>
        <p:txBody>
          <a:bodyPr/>
          <a:lstStyle/>
          <a:p>
            <a:r>
              <a:rPr lang="en-US" dirty="0"/>
              <a:t>How Fluxa works</a:t>
            </a:r>
          </a:p>
        </p:txBody>
      </p:sp>
      <p:sp>
        <p:nvSpPr>
          <p:cNvPr id="38" name="Rectangle: Top Corners Rounded 37">
            <a:extLst>
              <a:ext uri="{FF2B5EF4-FFF2-40B4-BE49-F238E27FC236}">
                <a16:creationId xmlns:a16="http://schemas.microsoft.com/office/drawing/2014/main" id="{7CFA8C44-9674-49B6-A7D5-A4A0A7FF3524}"/>
              </a:ext>
            </a:extLst>
          </p:cNvPr>
          <p:cNvSpPr/>
          <p:nvPr/>
        </p:nvSpPr>
        <p:spPr>
          <a:xfrm rot="10800000">
            <a:off x="8134628" y="3272068"/>
            <a:ext cx="3762404" cy="2793451"/>
          </a:xfrm>
          <a:prstGeom prst="round2SameRect">
            <a:avLst>
              <a:gd name="adj1" fmla="val 23267"/>
              <a:gd name="adj2" fmla="val 0"/>
            </a:avLst>
          </a:prstGeom>
          <a:solidFill>
            <a:schemeClr val="bg1">
              <a:alpha val="24000"/>
            </a:schemeClr>
          </a:solidFill>
          <a:ln w="28575">
            <a:gradFill flip="none" rotWithShape="1">
              <a:gsLst>
                <a:gs pos="59000">
                  <a:schemeClr val="accent1"/>
                </a:gs>
                <a:gs pos="40000">
                  <a:schemeClr val="accent3"/>
                </a:gs>
                <a:gs pos="0">
                  <a:schemeClr val="accent3">
                    <a:alpha val="0"/>
                  </a:schemeClr>
                </a:gs>
                <a:gs pos="100000">
                  <a:schemeClr val="accent1">
                    <a:alpha val="0"/>
                  </a:schemeClr>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IN" sz="3600" dirty="0">
              <a:cs typeface="Calibri" panose="020F0502020204030204" pitchFamily="34" charset="0"/>
            </a:endParaRPr>
          </a:p>
        </p:txBody>
      </p:sp>
      <p:sp>
        <p:nvSpPr>
          <p:cNvPr id="39" name="Rectangle: Top Corners Rounded 38">
            <a:extLst>
              <a:ext uri="{FF2B5EF4-FFF2-40B4-BE49-F238E27FC236}">
                <a16:creationId xmlns:a16="http://schemas.microsoft.com/office/drawing/2014/main" id="{9E71DC39-67C6-4DB8-8733-C8966C20A453}"/>
              </a:ext>
            </a:extLst>
          </p:cNvPr>
          <p:cNvSpPr/>
          <p:nvPr/>
        </p:nvSpPr>
        <p:spPr>
          <a:xfrm rot="10800000">
            <a:off x="4214799" y="3272068"/>
            <a:ext cx="3762404" cy="2793451"/>
          </a:xfrm>
          <a:prstGeom prst="round2SameRect">
            <a:avLst>
              <a:gd name="adj1" fmla="val 23267"/>
              <a:gd name="adj2" fmla="val 0"/>
            </a:avLst>
          </a:prstGeom>
          <a:solidFill>
            <a:schemeClr val="bg1">
              <a:alpha val="24000"/>
            </a:schemeClr>
          </a:solidFill>
          <a:ln w="28575">
            <a:gradFill flip="none" rotWithShape="1">
              <a:gsLst>
                <a:gs pos="59000">
                  <a:schemeClr val="accent1"/>
                </a:gs>
                <a:gs pos="40000">
                  <a:schemeClr val="accent3"/>
                </a:gs>
                <a:gs pos="0">
                  <a:schemeClr val="accent3">
                    <a:alpha val="0"/>
                  </a:schemeClr>
                </a:gs>
                <a:gs pos="100000">
                  <a:schemeClr val="accent1">
                    <a:alpha val="0"/>
                  </a:schemeClr>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IN" sz="3600" dirty="0">
              <a:cs typeface="Calibri" panose="020F0502020204030204" pitchFamily="34" charset="0"/>
            </a:endParaRPr>
          </a:p>
        </p:txBody>
      </p:sp>
      <p:sp>
        <p:nvSpPr>
          <p:cNvPr id="40" name="Rectangle: Top Corners Rounded 39">
            <a:extLst>
              <a:ext uri="{FF2B5EF4-FFF2-40B4-BE49-F238E27FC236}">
                <a16:creationId xmlns:a16="http://schemas.microsoft.com/office/drawing/2014/main" id="{BFEB24C5-4840-427F-8D9D-D8D50AAAD23B}"/>
              </a:ext>
            </a:extLst>
          </p:cNvPr>
          <p:cNvSpPr/>
          <p:nvPr/>
        </p:nvSpPr>
        <p:spPr>
          <a:xfrm rot="10800000">
            <a:off x="294969" y="3272068"/>
            <a:ext cx="3762404" cy="2793451"/>
          </a:xfrm>
          <a:prstGeom prst="round2SameRect">
            <a:avLst>
              <a:gd name="adj1" fmla="val 23267"/>
              <a:gd name="adj2" fmla="val 0"/>
            </a:avLst>
          </a:prstGeom>
          <a:solidFill>
            <a:schemeClr val="bg1">
              <a:alpha val="24000"/>
            </a:schemeClr>
          </a:solidFill>
          <a:ln w="28575">
            <a:gradFill flip="none" rotWithShape="1">
              <a:gsLst>
                <a:gs pos="59000">
                  <a:schemeClr val="accent1"/>
                </a:gs>
                <a:gs pos="40000">
                  <a:schemeClr val="accent3"/>
                </a:gs>
                <a:gs pos="0">
                  <a:schemeClr val="accent3">
                    <a:alpha val="0"/>
                  </a:schemeClr>
                </a:gs>
                <a:gs pos="100000">
                  <a:schemeClr val="accent1">
                    <a:alpha val="0"/>
                  </a:schemeClr>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IN" sz="3600" dirty="0">
              <a:cs typeface="Calibri" panose="020F0502020204030204" pitchFamily="34" charset="0"/>
            </a:endParaRPr>
          </a:p>
        </p:txBody>
      </p:sp>
      <p:sp>
        <p:nvSpPr>
          <p:cNvPr id="4" name="TextBox 3">
            <a:extLst>
              <a:ext uri="{FF2B5EF4-FFF2-40B4-BE49-F238E27FC236}">
                <a16:creationId xmlns:a16="http://schemas.microsoft.com/office/drawing/2014/main" id="{4481105B-115C-43C8-B34F-194E48C2ADC1}"/>
              </a:ext>
            </a:extLst>
          </p:cNvPr>
          <p:cNvSpPr txBox="1">
            <a:spLocks/>
          </p:cNvSpPr>
          <p:nvPr/>
        </p:nvSpPr>
        <p:spPr>
          <a:xfrm>
            <a:off x="403927" y="3406464"/>
            <a:ext cx="3544485" cy="552312"/>
          </a:xfrm>
          <a:prstGeom prst="rect">
            <a:avLst/>
          </a:prstGeom>
          <a:noFill/>
        </p:spPr>
        <p:txBody>
          <a:bodyPr wrap="square" rtlCol="0" anchor="b" anchorCtr="0">
            <a:normAutofit/>
          </a:bodyPr>
          <a:lstStyle>
            <a:defPPr>
              <a:defRPr lang="en-US"/>
            </a:defPPr>
            <a:lvl1pPr>
              <a:defRPr sz="2800"/>
            </a:lvl1pPr>
          </a:lstStyle>
          <a:p>
            <a:pPr algn="ctr"/>
            <a:r>
              <a:rPr lang="en-IN" sz="2000" b="1" dirty="0">
                <a:solidFill>
                  <a:schemeClr val="accent1"/>
                </a:solidFill>
                <a:cs typeface="Calibri" panose="020F0502020204030204" pitchFamily="34" charset="0"/>
              </a:rPr>
              <a:t>Connect</a:t>
            </a:r>
          </a:p>
        </p:txBody>
      </p:sp>
      <p:sp>
        <p:nvSpPr>
          <p:cNvPr id="10" name="TextBox 9">
            <a:extLst>
              <a:ext uri="{FF2B5EF4-FFF2-40B4-BE49-F238E27FC236}">
                <a16:creationId xmlns:a16="http://schemas.microsoft.com/office/drawing/2014/main" id="{D81AC365-3078-40A8-A1A4-D323CD80900D}"/>
              </a:ext>
            </a:extLst>
          </p:cNvPr>
          <p:cNvSpPr txBox="1">
            <a:spLocks/>
          </p:cNvSpPr>
          <p:nvPr/>
        </p:nvSpPr>
        <p:spPr>
          <a:xfrm>
            <a:off x="4323758" y="3406464"/>
            <a:ext cx="3544485" cy="552312"/>
          </a:xfrm>
          <a:prstGeom prst="rect">
            <a:avLst/>
          </a:prstGeom>
          <a:noFill/>
        </p:spPr>
        <p:txBody>
          <a:bodyPr wrap="square" rtlCol="0" anchor="b" anchorCtr="0">
            <a:normAutofit/>
          </a:bodyPr>
          <a:lstStyle>
            <a:defPPr>
              <a:defRPr lang="en-US"/>
            </a:defPPr>
            <a:lvl1pPr>
              <a:defRPr sz="2800"/>
            </a:lvl1pPr>
          </a:lstStyle>
          <a:p>
            <a:pPr algn="ctr"/>
            <a:r>
              <a:rPr lang="en-US" sz="2000" b="1" dirty="0">
                <a:solidFill>
                  <a:schemeClr val="accent1"/>
                </a:solidFill>
                <a:cs typeface="Calibri" panose="020F0502020204030204" pitchFamily="34" charset="0"/>
              </a:rPr>
              <a:t>Optimize</a:t>
            </a:r>
          </a:p>
        </p:txBody>
      </p:sp>
      <p:sp>
        <p:nvSpPr>
          <p:cNvPr id="16" name="TextBox 15">
            <a:extLst>
              <a:ext uri="{FF2B5EF4-FFF2-40B4-BE49-F238E27FC236}">
                <a16:creationId xmlns:a16="http://schemas.microsoft.com/office/drawing/2014/main" id="{040BBD86-7B5D-46CF-98A8-4D8F69F00611}"/>
              </a:ext>
            </a:extLst>
          </p:cNvPr>
          <p:cNvSpPr txBox="1">
            <a:spLocks/>
          </p:cNvSpPr>
          <p:nvPr/>
        </p:nvSpPr>
        <p:spPr>
          <a:xfrm>
            <a:off x="8243586" y="3406464"/>
            <a:ext cx="3544485" cy="552312"/>
          </a:xfrm>
          <a:prstGeom prst="rect">
            <a:avLst/>
          </a:prstGeom>
          <a:noFill/>
        </p:spPr>
        <p:txBody>
          <a:bodyPr wrap="square" rtlCol="0" anchor="b" anchorCtr="0">
            <a:normAutofit/>
          </a:bodyPr>
          <a:lstStyle>
            <a:defPPr>
              <a:defRPr lang="en-US"/>
            </a:defPPr>
            <a:lvl1pPr>
              <a:defRPr sz="2800"/>
            </a:lvl1pPr>
          </a:lstStyle>
          <a:p>
            <a:pPr algn="ctr"/>
            <a:r>
              <a:rPr lang="en-US" sz="2000" b="1" dirty="0">
                <a:solidFill>
                  <a:schemeClr val="accent1"/>
                </a:solidFill>
                <a:cs typeface="Calibri" panose="020F0502020204030204" pitchFamily="34" charset="0"/>
              </a:rPr>
              <a:t>Settle</a:t>
            </a:r>
          </a:p>
        </p:txBody>
      </p:sp>
      <p:sp>
        <p:nvSpPr>
          <p:cNvPr id="27" name="TextBox 26">
            <a:extLst>
              <a:ext uri="{FF2B5EF4-FFF2-40B4-BE49-F238E27FC236}">
                <a16:creationId xmlns:a16="http://schemas.microsoft.com/office/drawing/2014/main" id="{CF35D625-509D-42DA-AE3A-134CD5B59E1A}"/>
              </a:ext>
            </a:extLst>
          </p:cNvPr>
          <p:cNvSpPr txBox="1">
            <a:spLocks/>
          </p:cNvSpPr>
          <p:nvPr/>
        </p:nvSpPr>
        <p:spPr>
          <a:xfrm>
            <a:off x="634343" y="4133464"/>
            <a:ext cx="3083655" cy="1739777"/>
          </a:xfrm>
          <a:prstGeom prst="rect">
            <a:avLst/>
          </a:prstGeom>
          <a:noFill/>
        </p:spPr>
        <p:txBody>
          <a:bodyPr wrap="square" rtlCol="0" anchor="t" anchorCtr="0">
            <a:normAutofit/>
          </a:bodyPr>
          <a:lstStyle>
            <a:defPPr>
              <a:defRPr lang="en-US"/>
            </a:defPPr>
            <a:lvl1pPr>
              <a:defRPr sz="2800"/>
            </a:lvl1pPr>
          </a:lstStyle>
          <a:p>
            <a:pPr algn="ctr">
              <a:spcBef>
                <a:spcPts val="133"/>
              </a:spcBef>
              <a:buClr>
                <a:schemeClr val="tx1"/>
              </a:buClr>
              <a:buSzPct val="100000"/>
            </a:pPr>
            <a:r>
              <a:rPr lang="en-US" sz="1800" dirty="0">
                <a:cs typeface="Calibri" panose="020F0502020204030204" pitchFamily="34" charset="0"/>
              </a:rPr>
              <a:t>Integrate once with a single API or a prebuilt plugin.</a:t>
            </a:r>
          </a:p>
          <a:p>
            <a:pPr algn="ctr">
              <a:spcBef>
                <a:spcPts val="133"/>
              </a:spcBef>
              <a:buClr>
                <a:schemeClr val="tx1"/>
              </a:buClr>
              <a:buSzPct val="100000"/>
            </a:pPr>
            <a:r>
              <a:rPr lang="en-US" sz="1800" dirty="0">
                <a:cs typeface="Calibri" panose="020F0502020204030204" pitchFamily="34" charset="0"/>
              </a:rPr>
              <a:t>Bring your existing processors, or use ours.</a:t>
            </a:r>
          </a:p>
        </p:txBody>
      </p:sp>
      <p:sp>
        <p:nvSpPr>
          <p:cNvPr id="28" name="TextBox 27">
            <a:extLst>
              <a:ext uri="{FF2B5EF4-FFF2-40B4-BE49-F238E27FC236}">
                <a16:creationId xmlns:a16="http://schemas.microsoft.com/office/drawing/2014/main" id="{76577FD7-FA6E-4BFB-B1EE-CA07FB579C72}"/>
              </a:ext>
            </a:extLst>
          </p:cNvPr>
          <p:cNvSpPr txBox="1">
            <a:spLocks/>
          </p:cNvSpPr>
          <p:nvPr/>
        </p:nvSpPr>
        <p:spPr>
          <a:xfrm>
            <a:off x="4554174" y="4133464"/>
            <a:ext cx="3083655" cy="1739777"/>
          </a:xfrm>
          <a:prstGeom prst="rect">
            <a:avLst/>
          </a:prstGeom>
          <a:noFill/>
        </p:spPr>
        <p:txBody>
          <a:bodyPr wrap="square" rtlCol="0" anchor="t" anchorCtr="0">
            <a:normAutofit/>
          </a:bodyPr>
          <a:lstStyle>
            <a:defPPr>
              <a:defRPr lang="en-US"/>
            </a:defPPr>
            <a:lvl1pPr>
              <a:defRPr sz="2800"/>
            </a:lvl1pPr>
          </a:lstStyle>
          <a:p>
            <a:pPr algn="ctr">
              <a:spcBef>
                <a:spcPts val="133"/>
              </a:spcBef>
              <a:buClr>
                <a:schemeClr val="tx1"/>
              </a:buClr>
              <a:buSzPct val="100000"/>
            </a:pPr>
            <a:r>
              <a:rPr lang="en-US" sz="1800" dirty="0">
                <a:cs typeface="Calibri" panose="020F0502020204030204" pitchFamily="34" charset="0"/>
              </a:rPr>
              <a:t>Route and retry every payment for the best approval odds.</a:t>
            </a:r>
          </a:p>
          <a:p>
            <a:pPr algn="ctr">
              <a:spcBef>
                <a:spcPts val="133"/>
              </a:spcBef>
              <a:buClr>
                <a:schemeClr val="tx1"/>
              </a:buClr>
              <a:buSzPct val="100000"/>
            </a:pPr>
            <a:r>
              <a:rPr lang="en-US" sz="1800" dirty="0">
                <a:cs typeface="Calibri" panose="020F0502020204030204" pitchFamily="34" charset="0"/>
              </a:rPr>
              <a:t>Adaptive fraud screening runs in real time.</a:t>
            </a:r>
          </a:p>
        </p:txBody>
      </p:sp>
      <p:sp>
        <p:nvSpPr>
          <p:cNvPr id="29" name="TextBox 28">
            <a:extLst>
              <a:ext uri="{FF2B5EF4-FFF2-40B4-BE49-F238E27FC236}">
                <a16:creationId xmlns:a16="http://schemas.microsoft.com/office/drawing/2014/main" id="{6434084E-2F3F-41CE-91EA-E0D6C18EEDED}"/>
              </a:ext>
            </a:extLst>
          </p:cNvPr>
          <p:cNvSpPr txBox="1">
            <a:spLocks/>
          </p:cNvSpPr>
          <p:nvPr/>
        </p:nvSpPr>
        <p:spPr>
          <a:xfrm>
            <a:off x="8474002" y="4133464"/>
            <a:ext cx="3083655" cy="1739777"/>
          </a:xfrm>
          <a:prstGeom prst="rect">
            <a:avLst/>
          </a:prstGeom>
          <a:noFill/>
        </p:spPr>
        <p:txBody>
          <a:bodyPr wrap="square" rtlCol="0" anchor="t" anchorCtr="0">
            <a:normAutofit/>
          </a:bodyPr>
          <a:lstStyle>
            <a:defPPr>
              <a:defRPr lang="en-US"/>
            </a:defPPr>
            <a:lvl1pPr>
              <a:defRPr sz="2800"/>
            </a:lvl1pPr>
          </a:lstStyle>
          <a:p>
            <a:pPr algn="ctr">
              <a:spcBef>
                <a:spcPts val="133"/>
              </a:spcBef>
              <a:buClr>
                <a:schemeClr val="tx1"/>
              </a:buClr>
              <a:buSzPct val="100000"/>
            </a:pPr>
            <a:r>
              <a:rPr lang="en-US" sz="1800" dirty="0">
                <a:cs typeface="Calibri" panose="020F0502020204030204" pitchFamily="34" charset="0"/>
              </a:rPr>
              <a:t>Reconcile automatically and pay out on T+1.</a:t>
            </a:r>
          </a:p>
          <a:p>
            <a:pPr algn="ctr">
              <a:spcBef>
                <a:spcPts val="133"/>
              </a:spcBef>
              <a:buClr>
                <a:schemeClr val="tx1"/>
              </a:buClr>
              <a:buSzPct val="100000"/>
            </a:pPr>
            <a:r>
              <a:rPr lang="en-US" sz="1800" dirty="0">
                <a:cs typeface="Calibri" panose="020F0502020204030204" pitchFamily="34" charset="0"/>
              </a:rPr>
              <a:t>See every provider in one live dashboard.</a:t>
            </a:r>
          </a:p>
        </p:txBody>
      </p:sp>
      <p:sp>
        <p:nvSpPr>
          <p:cNvPr id="5" name="Teardrop 4">
            <a:extLst>
              <a:ext uri="{FF2B5EF4-FFF2-40B4-BE49-F238E27FC236}">
                <a16:creationId xmlns:a16="http://schemas.microsoft.com/office/drawing/2014/main" id="{5F4201A2-143C-49DA-82B9-BEDAFAD8E51E}"/>
              </a:ext>
            </a:extLst>
          </p:cNvPr>
          <p:cNvSpPr/>
          <p:nvPr/>
        </p:nvSpPr>
        <p:spPr>
          <a:xfrm rot="2700000">
            <a:off x="1596584" y="1672340"/>
            <a:ext cx="1431287" cy="1431286"/>
          </a:xfrm>
          <a:prstGeom prst="teardrop">
            <a:avLst/>
          </a:prstGeom>
          <a:solidFill>
            <a:schemeClr val="bg1">
              <a:alpha val="24000"/>
            </a:schemeClr>
          </a:solidFill>
          <a:ln w="28575">
            <a:gradFill flip="none" rotWithShape="1">
              <a:gsLst>
                <a:gs pos="26000">
                  <a:schemeClr val="accent1">
                    <a:alpha val="0"/>
                  </a:schemeClr>
                </a:gs>
                <a:gs pos="58000">
                  <a:schemeClr val="accent3"/>
                </a:gs>
                <a:gs pos="0">
                  <a:schemeClr val="accent3">
                    <a:alpha val="0"/>
                  </a:schemeClr>
                </a:gs>
                <a:gs pos="80000">
                  <a:schemeClr val="accent1">
                    <a:alpha val="0"/>
                  </a:schemeClr>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133" dirty="0">
              <a:latin typeface="Calibri" panose="020F0502020204030204" pitchFamily="34" charset="0"/>
              <a:cs typeface="Calibri" panose="020F0502020204030204" pitchFamily="34" charset="0"/>
            </a:endParaRPr>
          </a:p>
        </p:txBody>
      </p:sp>
      <p:sp>
        <p:nvSpPr>
          <p:cNvPr id="6" name="Teardrop 5">
            <a:extLst>
              <a:ext uri="{FF2B5EF4-FFF2-40B4-BE49-F238E27FC236}">
                <a16:creationId xmlns:a16="http://schemas.microsoft.com/office/drawing/2014/main" id="{216C7330-16E0-4C01-869A-9C9F5A1847E3}"/>
              </a:ext>
            </a:extLst>
          </p:cNvPr>
          <p:cNvSpPr/>
          <p:nvPr/>
        </p:nvSpPr>
        <p:spPr>
          <a:xfrm rot="2700000">
            <a:off x="1324468" y="1654033"/>
            <a:ext cx="1431287" cy="1431286"/>
          </a:xfrm>
          <a:prstGeom prst="teardrop">
            <a:avLst/>
          </a:prstGeom>
          <a:solidFill>
            <a:schemeClr val="accent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615" tIns="44807" rIns="89615" bIns="44807" numCol="1" spcCol="0" rtlCol="0" fromWordArt="0" anchor="ctr" anchorCtr="0" forceAA="0" compatLnSpc="1">
            <a:prstTxWarp prst="textNoShape">
              <a:avLst/>
            </a:prstTxWarp>
            <a:noAutofit/>
          </a:bodyPr>
          <a:lstStyle/>
          <a:p>
            <a:pPr algn="ctr"/>
            <a:endParaRPr lang="en-US" sz="1568" dirty="0">
              <a:latin typeface="Calibri" panose="020F0502020204030204" pitchFamily="34" charset="0"/>
              <a:cs typeface="Calibri" panose="020F0502020204030204" pitchFamily="34" charset="0"/>
            </a:endParaRPr>
          </a:p>
        </p:txBody>
      </p:sp>
      <p:sp>
        <p:nvSpPr>
          <p:cNvPr id="7" name="Freeform: Shape 6">
            <a:extLst>
              <a:ext uri="{FF2B5EF4-FFF2-40B4-BE49-F238E27FC236}">
                <a16:creationId xmlns:a16="http://schemas.microsoft.com/office/drawing/2014/main" id="{A0B68531-865B-495B-83B5-4CD5D513234E}"/>
              </a:ext>
            </a:extLst>
          </p:cNvPr>
          <p:cNvSpPr/>
          <p:nvPr/>
        </p:nvSpPr>
        <p:spPr>
          <a:xfrm rot="2700000">
            <a:off x="1402680" y="1671647"/>
            <a:ext cx="1431289" cy="1227437"/>
          </a:xfrm>
          <a:custGeom>
            <a:avLst/>
            <a:gdLst>
              <a:gd name="connsiteX0" fmla="*/ 258577 w 1765666"/>
              <a:gd name="connsiteY0" fmla="*/ 258575 h 1514187"/>
              <a:gd name="connsiteX1" fmla="*/ 882834 w 1765666"/>
              <a:gd name="connsiteY1" fmla="*/ 0 h 1514187"/>
              <a:gd name="connsiteX2" fmla="*/ 1765666 w 1765666"/>
              <a:gd name="connsiteY2" fmla="*/ 0 h 1514187"/>
              <a:gd name="connsiteX3" fmla="*/ 1765666 w 1765666"/>
              <a:gd name="connsiteY3" fmla="*/ 15700 h 1514187"/>
              <a:gd name="connsiteX4" fmla="*/ 267179 w 1765666"/>
              <a:gd name="connsiteY4" fmla="*/ 1514187 h 1514187"/>
              <a:gd name="connsiteX5" fmla="*/ 258576 w 1765666"/>
              <a:gd name="connsiteY5" fmla="*/ 1507089 h 1514187"/>
              <a:gd name="connsiteX6" fmla="*/ 0 w 1765666"/>
              <a:gd name="connsiteY6" fmla="*/ 882832 h 1514187"/>
              <a:gd name="connsiteX7" fmla="*/ 1 w 1765666"/>
              <a:gd name="connsiteY7" fmla="*/ 882832 h 1514187"/>
              <a:gd name="connsiteX8" fmla="*/ 258577 w 1765666"/>
              <a:gd name="connsiteY8" fmla="*/ 258575 h 151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5666" h="1514187">
                <a:moveTo>
                  <a:pt x="258577" y="258575"/>
                </a:moveTo>
                <a:cubicBezTo>
                  <a:pt x="418338" y="98814"/>
                  <a:pt x="639047" y="0"/>
                  <a:pt x="882834" y="0"/>
                </a:cubicBezTo>
                <a:lnTo>
                  <a:pt x="1765666" y="0"/>
                </a:lnTo>
                <a:lnTo>
                  <a:pt x="1765666" y="15700"/>
                </a:lnTo>
                <a:lnTo>
                  <a:pt x="267179" y="1514187"/>
                </a:lnTo>
                <a:lnTo>
                  <a:pt x="258576" y="1507089"/>
                </a:lnTo>
                <a:cubicBezTo>
                  <a:pt x="98815" y="1347327"/>
                  <a:pt x="0" y="1126619"/>
                  <a:pt x="0" y="882832"/>
                </a:cubicBezTo>
                <a:lnTo>
                  <a:pt x="1" y="882832"/>
                </a:lnTo>
                <a:cubicBezTo>
                  <a:pt x="1" y="639044"/>
                  <a:pt x="98816" y="418337"/>
                  <a:pt x="258577" y="258575"/>
                </a:cubicBezTo>
                <a:close/>
              </a:path>
            </a:pathLst>
          </a:cu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615" tIns="44807" rIns="89615" bIns="44807" numCol="1" spcCol="0" rtlCol="0" fromWordArt="0" anchor="ctr" anchorCtr="0" forceAA="0" compatLnSpc="1">
            <a:prstTxWarp prst="textNoShape">
              <a:avLst/>
            </a:prstTxWarp>
            <a:noAutofit/>
          </a:bodyPr>
          <a:lstStyle/>
          <a:p>
            <a:pPr algn="ctr"/>
            <a:endParaRPr lang="en-US" sz="1568" b="1" dirty="0">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188F9AAE-A145-4125-A29C-E2667301AFA9}"/>
              </a:ext>
            </a:extLst>
          </p:cNvPr>
          <p:cNvSpPr txBox="1"/>
          <p:nvPr/>
        </p:nvSpPr>
        <p:spPr>
          <a:xfrm>
            <a:off x="1749026" y="2347401"/>
            <a:ext cx="582170" cy="666786"/>
          </a:xfrm>
          <a:prstGeom prst="rect">
            <a:avLst/>
          </a:prstGeom>
          <a:noFill/>
        </p:spPr>
        <p:txBody>
          <a:bodyPr wrap="square" rtlCol="0">
            <a:spAutoFit/>
          </a:bodyPr>
          <a:lstStyle>
            <a:defPPr>
              <a:defRPr lang="en-US"/>
            </a:defPPr>
            <a:lvl1pPr>
              <a:defRPr sz="2800"/>
            </a:lvl1pPr>
          </a:lstStyle>
          <a:p>
            <a:pPr algn="ctr"/>
            <a:r>
              <a:rPr lang="en-IN" sz="3733" b="1" dirty="0">
                <a:solidFill>
                  <a:schemeClr val="bg1"/>
                </a:solidFill>
                <a:cs typeface="Calibri" panose="020F0502020204030204" pitchFamily="34" charset="0"/>
              </a:rPr>
              <a:t>1</a:t>
            </a:r>
          </a:p>
        </p:txBody>
      </p:sp>
      <p:grpSp>
        <p:nvGrpSpPr>
          <p:cNvPr id="41" name="Group 40">
            <a:extLst>
              <a:ext uri="{FF2B5EF4-FFF2-40B4-BE49-F238E27FC236}">
                <a16:creationId xmlns:a16="http://schemas.microsoft.com/office/drawing/2014/main" id="{6136C5C2-F741-4332-A400-E57AD38A96FA}"/>
              </a:ext>
            </a:extLst>
          </p:cNvPr>
          <p:cNvGrpSpPr/>
          <p:nvPr/>
        </p:nvGrpSpPr>
        <p:grpSpPr>
          <a:xfrm>
            <a:off x="1745629" y="1765350"/>
            <a:ext cx="588964" cy="588110"/>
            <a:chOff x="697932" y="4459160"/>
            <a:chExt cx="633600" cy="633600"/>
          </a:xfrm>
          <a:solidFill>
            <a:schemeClr val="bg1"/>
          </a:solidFill>
        </p:grpSpPr>
        <p:sp>
          <p:nvSpPr>
            <p:cNvPr id="51" name="Google Shape;695;p7"/>
            <p:cNvSpPr/>
            <p:nvPr/>
          </p:nvSpPr>
          <p:spPr>
            <a:xfrm>
              <a:off x="697932" y="4459160"/>
              <a:ext cx="633600" cy="633600"/>
            </a:xfrm>
            <a:custGeom>
              <a:avLst/>
              <a:gdLst/>
              <a:ahLst/>
              <a:cxnLst/>
              <a:rect l="l" t="t" r="r" b="b"/>
              <a:pathLst>
                <a:path w="10000" h="10000" extrusionOk="0">
                  <a:moveTo>
                    <a:pt x="6173" y="7412"/>
                  </a:moveTo>
                  <a:lnTo>
                    <a:pt x="6172" y="7456"/>
                  </a:lnTo>
                  <a:lnTo>
                    <a:pt x="6170" y="7500"/>
                  </a:lnTo>
                  <a:lnTo>
                    <a:pt x="6166" y="7544"/>
                  </a:lnTo>
                  <a:lnTo>
                    <a:pt x="6160" y="7587"/>
                  </a:lnTo>
                  <a:lnTo>
                    <a:pt x="6153" y="7630"/>
                  </a:lnTo>
                  <a:lnTo>
                    <a:pt x="6144" y="7673"/>
                  </a:lnTo>
                  <a:lnTo>
                    <a:pt x="6133" y="7716"/>
                  </a:lnTo>
                  <a:lnTo>
                    <a:pt x="6121" y="7757"/>
                  </a:lnTo>
                  <a:lnTo>
                    <a:pt x="6107" y="7799"/>
                  </a:lnTo>
                  <a:lnTo>
                    <a:pt x="6092" y="7840"/>
                  </a:lnTo>
                  <a:lnTo>
                    <a:pt x="6075" y="7880"/>
                  </a:lnTo>
                  <a:lnTo>
                    <a:pt x="6057" y="7920"/>
                  </a:lnTo>
                  <a:lnTo>
                    <a:pt x="6037" y="7959"/>
                  </a:lnTo>
                  <a:lnTo>
                    <a:pt x="6016" y="7998"/>
                  </a:lnTo>
                  <a:lnTo>
                    <a:pt x="5993" y="8036"/>
                  </a:lnTo>
                  <a:lnTo>
                    <a:pt x="5969" y="8073"/>
                  </a:lnTo>
                  <a:lnTo>
                    <a:pt x="5944" y="8109"/>
                  </a:lnTo>
                  <a:lnTo>
                    <a:pt x="5917" y="8144"/>
                  </a:lnTo>
                  <a:lnTo>
                    <a:pt x="5889" y="8177"/>
                  </a:lnTo>
                  <a:lnTo>
                    <a:pt x="5860" y="8210"/>
                  </a:lnTo>
                  <a:lnTo>
                    <a:pt x="5830" y="8242"/>
                  </a:lnTo>
                  <a:lnTo>
                    <a:pt x="5798" y="8272"/>
                  </a:lnTo>
                  <a:lnTo>
                    <a:pt x="5766" y="8301"/>
                  </a:lnTo>
                  <a:lnTo>
                    <a:pt x="5732" y="8329"/>
                  </a:lnTo>
                  <a:lnTo>
                    <a:pt x="5697" y="8356"/>
                  </a:lnTo>
                  <a:lnTo>
                    <a:pt x="5661" y="8381"/>
                  </a:lnTo>
                  <a:lnTo>
                    <a:pt x="5625" y="8405"/>
                  </a:lnTo>
                  <a:lnTo>
                    <a:pt x="5587" y="8428"/>
                  </a:lnTo>
                  <a:lnTo>
                    <a:pt x="5548" y="8449"/>
                  </a:lnTo>
                  <a:lnTo>
                    <a:pt x="5509" y="8469"/>
                  </a:lnTo>
                  <a:lnTo>
                    <a:pt x="5469" y="8487"/>
                  </a:lnTo>
                  <a:lnTo>
                    <a:pt x="5428" y="8504"/>
                  </a:lnTo>
                  <a:lnTo>
                    <a:pt x="5387" y="8519"/>
                  </a:lnTo>
                  <a:lnTo>
                    <a:pt x="5346" y="8533"/>
                  </a:lnTo>
                  <a:lnTo>
                    <a:pt x="5304" y="8545"/>
                  </a:lnTo>
                  <a:lnTo>
                    <a:pt x="5261" y="8556"/>
                  </a:lnTo>
                  <a:lnTo>
                    <a:pt x="5218" y="8565"/>
                  </a:lnTo>
                  <a:lnTo>
                    <a:pt x="5175" y="8572"/>
                  </a:lnTo>
                  <a:lnTo>
                    <a:pt x="5132" y="8578"/>
                  </a:lnTo>
                  <a:lnTo>
                    <a:pt x="5088" y="8582"/>
                  </a:lnTo>
                  <a:lnTo>
                    <a:pt x="5044" y="8584"/>
                  </a:lnTo>
                  <a:lnTo>
                    <a:pt x="5000" y="8585"/>
                  </a:lnTo>
                  <a:lnTo>
                    <a:pt x="4956" y="8584"/>
                  </a:lnTo>
                  <a:lnTo>
                    <a:pt x="4912" y="8582"/>
                  </a:lnTo>
                  <a:lnTo>
                    <a:pt x="4868" y="8578"/>
                  </a:lnTo>
                  <a:lnTo>
                    <a:pt x="4825" y="8572"/>
                  </a:lnTo>
                  <a:lnTo>
                    <a:pt x="4782" y="8565"/>
                  </a:lnTo>
                  <a:lnTo>
                    <a:pt x="4739" y="8556"/>
                  </a:lnTo>
                  <a:lnTo>
                    <a:pt x="4696" y="8545"/>
                  </a:lnTo>
                  <a:lnTo>
                    <a:pt x="4654" y="8533"/>
                  </a:lnTo>
                  <a:lnTo>
                    <a:pt x="4613" y="8519"/>
                  </a:lnTo>
                  <a:lnTo>
                    <a:pt x="4572" y="8504"/>
                  </a:lnTo>
                  <a:lnTo>
                    <a:pt x="4531" y="8487"/>
                  </a:lnTo>
                  <a:lnTo>
                    <a:pt x="4491" y="8469"/>
                  </a:lnTo>
                  <a:lnTo>
                    <a:pt x="4452" y="8449"/>
                  </a:lnTo>
                  <a:lnTo>
                    <a:pt x="4413" y="8428"/>
                  </a:lnTo>
                  <a:lnTo>
                    <a:pt x="4375" y="8405"/>
                  </a:lnTo>
                  <a:lnTo>
                    <a:pt x="4339" y="8381"/>
                  </a:lnTo>
                  <a:lnTo>
                    <a:pt x="4303" y="8356"/>
                  </a:lnTo>
                  <a:lnTo>
                    <a:pt x="4268" y="8329"/>
                  </a:lnTo>
                  <a:lnTo>
                    <a:pt x="4234" y="8301"/>
                  </a:lnTo>
                  <a:lnTo>
                    <a:pt x="4202" y="8272"/>
                  </a:lnTo>
                  <a:lnTo>
                    <a:pt x="4170" y="8242"/>
                  </a:lnTo>
                  <a:lnTo>
                    <a:pt x="4140" y="8210"/>
                  </a:lnTo>
                  <a:lnTo>
                    <a:pt x="4111" y="8177"/>
                  </a:lnTo>
                  <a:lnTo>
                    <a:pt x="4083" y="8144"/>
                  </a:lnTo>
                  <a:lnTo>
                    <a:pt x="4056" y="8109"/>
                  </a:lnTo>
                  <a:lnTo>
                    <a:pt x="4031" y="8073"/>
                  </a:lnTo>
                  <a:lnTo>
                    <a:pt x="4007" y="8036"/>
                  </a:lnTo>
                  <a:lnTo>
                    <a:pt x="3984" y="7998"/>
                  </a:lnTo>
                  <a:lnTo>
                    <a:pt x="3963" y="7959"/>
                  </a:lnTo>
                  <a:lnTo>
                    <a:pt x="3943" y="7920"/>
                  </a:lnTo>
                  <a:lnTo>
                    <a:pt x="3925" y="7880"/>
                  </a:lnTo>
                  <a:lnTo>
                    <a:pt x="3908" y="7840"/>
                  </a:lnTo>
                  <a:lnTo>
                    <a:pt x="3893" y="7799"/>
                  </a:lnTo>
                  <a:lnTo>
                    <a:pt x="3879" y="7757"/>
                  </a:lnTo>
                  <a:lnTo>
                    <a:pt x="3867" y="7716"/>
                  </a:lnTo>
                  <a:lnTo>
                    <a:pt x="3856" y="7673"/>
                  </a:lnTo>
                  <a:lnTo>
                    <a:pt x="3847" y="7630"/>
                  </a:lnTo>
                  <a:lnTo>
                    <a:pt x="3840" y="7587"/>
                  </a:lnTo>
                  <a:lnTo>
                    <a:pt x="3834" y="7544"/>
                  </a:lnTo>
                  <a:lnTo>
                    <a:pt x="3830" y="7500"/>
                  </a:lnTo>
                  <a:lnTo>
                    <a:pt x="3828" y="7456"/>
                  </a:lnTo>
                  <a:lnTo>
                    <a:pt x="3827" y="7412"/>
                  </a:lnTo>
                  <a:lnTo>
                    <a:pt x="3828" y="7368"/>
                  </a:lnTo>
                  <a:lnTo>
                    <a:pt x="3830" y="7324"/>
                  </a:lnTo>
                  <a:lnTo>
                    <a:pt x="3834" y="7280"/>
                  </a:lnTo>
                  <a:lnTo>
                    <a:pt x="3840" y="7237"/>
                  </a:lnTo>
                  <a:lnTo>
                    <a:pt x="3847" y="7193"/>
                  </a:lnTo>
                  <a:lnTo>
                    <a:pt x="3856" y="7151"/>
                  </a:lnTo>
                  <a:lnTo>
                    <a:pt x="3867" y="7108"/>
                  </a:lnTo>
                  <a:lnTo>
                    <a:pt x="3879" y="7066"/>
                  </a:lnTo>
                  <a:lnTo>
                    <a:pt x="3893" y="7024"/>
                  </a:lnTo>
                  <a:lnTo>
                    <a:pt x="3908" y="6983"/>
                  </a:lnTo>
                  <a:lnTo>
                    <a:pt x="3925" y="6943"/>
                  </a:lnTo>
                  <a:lnTo>
                    <a:pt x="3943" y="6903"/>
                  </a:lnTo>
                  <a:lnTo>
                    <a:pt x="3963" y="6864"/>
                  </a:lnTo>
                  <a:lnTo>
                    <a:pt x="3984" y="6825"/>
                  </a:lnTo>
                  <a:lnTo>
                    <a:pt x="4007" y="6787"/>
                  </a:lnTo>
                  <a:lnTo>
                    <a:pt x="4031" y="6751"/>
                  </a:lnTo>
                  <a:lnTo>
                    <a:pt x="4056" y="6715"/>
                  </a:lnTo>
                  <a:lnTo>
                    <a:pt x="4083" y="6680"/>
                  </a:lnTo>
                  <a:lnTo>
                    <a:pt x="4111" y="6646"/>
                  </a:lnTo>
                  <a:lnTo>
                    <a:pt x="4140" y="6614"/>
                  </a:lnTo>
                  <a:lnTo>
                    <a:pt x="4170" y="6582"/>
                  </a:lnTo>
                  <a:lnTo>
                    <a:pt x="4202" y="6552"/>
                  </a:lnTo>
                  <a:lnTo>
                    <a:pt x="4234" y="6523"/>
                  </a:lnTo>
                  <a:lnTo>
                    <a:pt x="4268" y="6495"/>
                  </a:lnTo>
                  <a:lnTo>
                    <a:pt x="4303" y="6468"/>
                  </a:lnTo>
                  <a:lnTo>
                    <a:pt x="4339" y="6443"/>
                  </a:lnTo>
                  <a:lnTo>
                    <a:pt x="4375" y="6419"/>
                  </a:lnTo>
                  <a:lnTo>
                    <a:pt x="4413" y="6396"/>
                  </a:lnTo>
                  <a:lnTo>
                    <a:pt x="4452" y="6375"/>
                  </a:lnTo>
                  <a:lnTo>
                    <a:pt x="4491" y="6355"/>
                  </a:lnTo>
                  <a:lnTo>
                    <a:pt x="4531" y="6336"/>
                  </a:lnTo>
                  <a:lnTo>
                    <a:pt x="4572" y="6320"/>
                  </a:lnTo>
                  <a:lnTo>
                    <a:pt x="4613" y="6304"/>
                  </a:lnTo>
                  <a:lnTo>
                    <a:pt x="4654" y="6291"/>
                  </a:lnTo>
                  <a:lnTo>
                    <a:pt x="4696" y="6278"/>
                  </a:lnTo>
                  <a:lnTo>
                    <a:pt x="4739" y="6268"/>
                  </a:lnTo>
                  <a:lnTo>
                    <a:pt x="4782" y="6259"/>
                  </a:lnTo>
                  <a:lnTo>
                    <a:pt x="4825" y="6251"/>
                  </a:lnTo>
                  <a:lnTo>
                    <a:pt x="4868" y="6246"/>
                  </a:lnTo>
                  <a:lnTo>
                    <a:pt x="4912" y="6241"/>
                  </a:lnTo>
                  <a:lnTo>
                    <a:pt x="4956" y="6239"/>
                  </a:lnTo>
                  <a:lnTo>
                    <a:pt x="5000" y="6238"/>
                  </a:lnTo>
                  <a:lnTo>
                    <a:pt x="5044" y="6239"/>
                  </a:lnTo>
                  <a:lnTo>
                    <a:pt x="5088" y="6241"/>
                  </a:lnTo>
                  <a:lnTo>
                    <a:pt x="5132" y="6246"/>
                  </a:lnTo>
                  <a:lnTo>
                    <a:pt x="5175" y="6251"/>
                  </a:lnTo>
                  <a:lnTo>
                    <a:pt x="5218" y="6259"/>
                  </a:lnTo>
                  <a:lnTo>
                    <a:pt x="5261" y="6268"/>
                  </a:lnTo>
                  <a:lnTo>
                    <a:pt x="5304" y="6278"/>
                  </a:lnTo>
                  <a:lnTo>
                    <a:pt x="5346" y="6291"/>
                  </a:lnTo>
                  <a:lnTo>
                    <a:pt x="5387" y="6304"/>
                  </a:lnTo>
                  <a:lnTo>
                    <a:pt x="5428" y="6320"/>
                  </a:lnTo>
                  <a:lnTo>
                    <a:pt x="5469" y="6336"/>
                  </a:lnTo>
                  <a:lnTo>
                    <a:pt x="5509" y="6355"/>
                  </a:lnTo>
                  <a:lnTo>
                    <a:pt x="5548" y="6375"/>
                  </a:lnTo>
                  <a:lnTo>
                    <a:pt x="5587" y="6396"/>
                  </a:lnTo>
                  <a:lnTo>
                    <a:pt x="5625" y="6419"/>
                  </a:lnTo>
                  <a:lnTo>
                    <a:pt x="5661" y="6443"/>
                  </a:lnTo>
                  <a:lnTo>
                    <a:pt x="5697" y="6468"/>
                  </a:lnTo>
                  <a:lnTo>
                    <a:pt x="5732" y="6495"/>
                  </a:lnTo>
                  <a:lnTo>
                    <a:pt x="5766" y="6523"/>
                  </a:lnTo>
                  <a:lnTo>
                    <a:pt x="5798" y="6552"/>
                  </a:lnTo>
                  <a:lnTo>
                    <a:pt x="5830" y="6582"/>
                  </a:lnTo>
                  <a:lnTo>
                    <a:pt x="5860" y="6614"/>
                  </a:lnTo>
                  <a:lnTo>
                    <a:pt x="5889" y="6646"/>
                  </a:lnTo>
                  <a:lnTo>
                    <a:pt x="5917" y="6680"/>
                  </a:lnTo>
                  <a:lnTo>
                    <a:pt x="5944" y="6715"/>
                  </a:lnTo>
                  <a:lnTo>
                    <a:pt x="5969" y="6751"/>
                  </a:lnTo>
                  <a:lnTo>
                    <a:pt x="5993" y="6787"/>
                  </a:lnTo>
                  <a:lnTo>
                    <a:pt x="6016" y="6825"/>
                  </a:lnTo>
                  <a:lnTo>
                    <a:pt x="6037" y="6864"/>
                  </a:lnTo>
                  <a:lnTo>
                    <a:pt x="6057" y="6903"/>
                  </a:lnTo>
                  <a:lnTo>
                    <a:pt x="6075" y="6943"/>
                  </a:lnTo>
                  <a:lnTo>
                    <a:pt x="6092" y="6983"/>
                  </a:lnTo>
                  <a:lnTo>
                    <a:pt x="6107" y="7024"/>
                  </a:lnTo>
                  <a:lnTo>
                    <a:pt x="6121" y="7066"/>
                  </a:lnTo>
                  <a:lnTo>
                    <a:pt x="6133" y="7108"/>
                  </a:lnTo>
                  <a:lnTo>
                    <a:pt x="6144" y="7151"/>
                  </a:lnTo>
                  <a:lnTo>
                    <a:pt x="6153" y="7193"/>
                  </a:lnTo>
                  <a:lnTo>
                    <a:pt x="6160" y="7237"/>
                  </a:lnTo>
                  <a:lnTo>
                    <a:pt x="6166" y="7280"/>
                  </a:lnTo>
                  <a:lnTo>
                    <a:pt x="6170" y="7324"/>
                  </a:lnTo>
                  <a:lnTo>
                    <a:pt x="6172" y="7368"/>
                  </a:lnTo>
                  <a:lnTo>
                    <a:pt x="6173" y="741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2" name="Google Shape;696;p7"/>
            <p:cNvSpPr/>
            <p:nvPr/>
          </p:nvSpPr>
          <p:spPr>
            <a:xfrm>
              <a:off x="697932" y="4459160"/>
              <a:ext cx="633600" cy="633600"/>
            </a:xfrm>
            <a:custGeom>
              <a:avLst/>
              <a:gdLst/>
              <a:ahLst/>
              <a:cxnLst/>
              <a:rect l="l" t="t" r="r" b="b"/>
              <a:pathLst>
                <a:path w="10000" h="10000" extrusionOk="0">
                  <a:moveTo>
                    <a:pt x="3685" y="2405"/>
                  </a:moveTo>
                  <a:lnTo>
                    <a:pt x="3685" y="2414"/>
                  </a:lnTo>
                  <a:lnTo>
                    <a:pt x="3686" y="2453"/>
                  </a:lnTo>
                  <a:lnTo>
                    <a:pt x="3686" y="2463"/>
                  </a:lnTo>
                  <a:lnTo>
                    <a:pt x="3686" y="2469"/>
                  </a:lnTo>
                  <a:lnTo>
                    <a:pt x="6314" y="2469"/>
                  </a:lnTo>
                  <a:lnTo>
                    <a:pt x="6314" y="2463"/>
                  </a:lnTo>
                  <a:lnTo>
                    <a:pt x="6314" y="2453"/>
                  </a:lnTo>
                  <a:lnTo>
                    <a:pt x="6315" y="2414"/>
                  </a:lnTo>
                  <a:lnTo>
                    <a:pt x="6315" y="2405"/>
                  </a:lnTo>
                  <a:lnTo>
                    <a:pt x="6317" y="2366"/>
                  </a:lnTo>
                  <a:lnTo>
                    <a:pt x="6318" y="2356"/>
                  </a:lnTo>
                  <a:lnTo>
                    <a:pt x="6322" y="2318"/>
                  </a:lnTo>
                  <a:lnTo>
                    <a:pt x="6323" y="2308"/>
                  </a:lnTo>
                  <a:lnTo>
                    <a:pt x="6328" y="2270"/>
                  </a:lnTo>
                  <a:lnTo>
                    <a:pt x="6329" y="2260"/>
                  </a:lnTo>
                  <a:lnTo>
                    <a:pt x="6336" y="2222"/>
                  </a:lnTo>
                  <a:lnTo>
                    <a:pt x="6337" y="2213"/>
                  </a:lnTo>
                  <a:lnTo>
                    <a:pt x="6345" y="2175"/>
                  </a:lnTo>
                  <a:lnTo>
                    <a:pt x="6347" y="2166"/>
                  </a:lnTo>
                  <a:lnTo>
                    <a:pt x="6357" y="2128"/>
                  </a:lnTo>
                  <a:lnTo>
                    <a:pt x="6359" y="2119"/>
                  </a:lnTo>
                  <a:lnTo>
                    <a:pt x="6370" y="2081"/>
                  </a:lnTo>
                  <a:lnTo>
                    <a:pt x="6373" y="2073"/>
                  </a:lnTo>
                  <a:lnTo>
                    <a:pt x="6385" y="2036"/>
                  </a:lnTo>
                  <a:lnTo>
                    <a:pt x="6388" y="2027"/>
                  </a:lnTo>
                  <a:lnTo>
                    <a:pt x="6402" y="1990"/>
                  </a:lnTo>
                  <a:lnTo>
                    <a:pt x="6405" y="1981"/>
                  </a:lnTo>
                  <a:lnTo>
                    <a:pt x="6420" y="1945"/>
                  </a:lnTo>
                  <a:lnTo>
                    <a:pt x="6424" y="1937"/>
                  </a:lnTo>
                  <a:lnTo>
                    <a:pt x="6440" y="1901"/>
                  </a:lnTo>
                  <a:lnTo>
                    <a:pt x="6444" y="1893"/>
                  </a:lnTo>
                  <a:lnTo>
                    <a:pt x="6462" y="1858"/>
                  </a:lnTo>
                  <a:lnTo>
                    <a:pt x="6467" y="1850"/>
                  </a:lnTo>
                  <a:lnTo>
                    <a:pt x="6486" y="1815"/>
                  </a:lnTo>
                  <a:lnTo>
                    <a:pt x="6490" y="1808"/>
                  </a:lnTo>
                  <a:lnTo>
                    <a:pt x="6510" y="1774"/>
                  </a:lnTo>
                  <a:lnTo>
                    <a:pt x="6515" y="1766"/>
                  </a:lnTo>
                  <a:lnTo>
                    <a:pt x="6537" y="1734"/>
                  </a:lnTo>
                  <a:lnTo>
                    <a:pt x="6542" y="1726"/>
                  </a:lnTo>
                  <a:lnTo>
                    <a:pt x="6564" y="1694"/>
                  </a:lnTo>
                  <a:lnTo>
                    <a:pt x="6570" y="1687"/>
                  </a:lnTo>
                  <a:lnTo>
                    <a:pt x="6594" y="1656"/>
                  </a:lnTo>
                  <a:lnTo>
                    <a:pt x="6599" y="1648"/>
                  </a:lnTo>
                  <a:lnTo>
                    <a:pt x="6624" y="1618"/>
                  </a:lnTo>
                  <a:lnTo>
                    <a:pt x="6630" y="1611"/>
                  </a:lnTo>
                  <a:lnTo>
                    <a:pt x="6656" y="1582"/>
                  </a:lnTo>
                  <a:lnTo>
                    <a:pt x="6663" y="1575"/>
                  </a:lnTo>
                  <a:lnTo>
                    <a:pt x="6690" y="1547"/>
                  </a:lnTo>
                  <a:lnTo>
                    <a:pt x="6696" y="1541"/>
                  </a:lnTo>
                  <a:lnTo>
                    <a:pt x="6724" y="1514"/>
                  </a:lnTo>
                  <a:lnTo>
                    <a:pt x="6731" y="1507"/>
                  </a:lnTo>
                  <a:lnTo>
                    <a:pt x="6760" y="1481"/>
                  </a:lnTo>
                  <a:lnTo>
                    <a:pt x="6767" y="1475"/>
                  </a:lnTo>
                  <a:lnTo>
                    <a:pt x="6797" y="1450"/>
                  </a:lnTo>
                  <a:lnTo>
                    <a:pt x="6805" y="1444"/>
                  </a:lnTo>
                  <a:lnTo>
                    <a:pt x="6836" y="1421"/>
                  </a:lnTo>
                  <a:lnTo>
                    <a:pt x="6843" y="1415"/>
                  </a:lnTo>
                  <a:lnTo>
                    <a:pt x="6875" y="1392"/>
                  </a:lnTo>
                  <a:lnTo>
                    <a:pt x="6883" y="1387"/>
                  </a:lnTo>
                  <a:lnTo>
                    <a:pt x="6916" y="1366"/>
                  </a:lnTo>
                  <a:lnTo>
                    <a:pt x="6924" y="1361"/>
                  </a:lnTo>
                  <a:lnTo>
                    <a:pt x="6958" y="1340"/>
                  </a:lnTo>
                  <a:lnTo>
                    <a:pt x="6964" y="1337"/>
                  </a:lnTo>
                  <a:lnTo>
                    <a:pt x="6999" y="1318"/>
                  </a:lnTo>
                  <a:lnTo>
                    <a:pt x="7007" y="1313"/>
                  </a:lnTo>
                  <a:lnTo>
                    <a:pt x="7042" y="1295"/>
                  </a:lnTo>
                  <a:lnTo>
                    <a:pt x="7050" y="1291"/>
                  </a:lnTo>
                  <a:lnTo>
                    <a:pt x="7086" y="1275"/>
                  </a:lnTo>
                  <a:lnTo>
                    <a:pt x="7094" y="1271"/>
                  </a:lnTo>
                  <a:lnTo>
                    <a:pt x="7130" y="1256"/>
                  </a:lnTo>
                  <a:lnTo>
                    <a:pt x="7139" y="1253"/>
                  </a:lnTo>
                  <a:lnTo>
                    <a:pt x="7176" y="1239"/>
                  </a:lnTo>
                  <a:lnTo>
                    <a:pt x="7185" y="1236"/>
                  </a:lnTo>
                  <a:lnTo>
                    <a:pt x="7222" y="1224"/>
                  </a:lnTo>
                  <a:lnTo>
                    <a:pt x="7230" y="1221"/>
                  </a:lnTo>
                  <a:lnTo>
                    <a:pt x="7268" y="1210"/>
                  </a:lnTo>
                  <a:lnTo>
                    <a:pt x="7277" y="1208"/>
                  </a:lnTo>
                  <a:lnTo>
                    <a:pt x="7315" y="1198"/>
                  </a:lnTo>
                  <a:lnTo>
                    <a:pt x="7324" y="1196"/>
                  </a:lnTo>
                  <a:lnTo>
                    <a:pt x="7362" y="1188"/>
                  </a:lnTo>
                  <a:lnTo>
                    <a:pt x="7371" y="1187"/>
                  </a:lnTo>
                  <a:lnTo>
                    <a:pt x="7409" y="1180"/>
                  </a:lnTo>
                  <a:lnTo>
                    <a:pt x="7419" y="1179"/>
                  </a:lnTo>
                  <a:lnTo>
                    <a:pt x="7457" y="1174"/>
                  </a:lnTo>
                  <a:lnTo>
                    <a:pt x="7467" y="1173"/>
                  </a:lnTo>
                  <a:lnTo>
                    <a:pt x="7505" y="1169"/>
                  </a:lnTo>
                  <a:lnTo>
                    <a:pt x="7515" y="1168"/>
                  </a:lnTo>
                  <a:lnTo>
                    <a:pt x="7554" y="1166"/>
                  </a:lnTo>
                  <a:lnTo>
                    <a:pt x="7563" y="1166"/>
                  </a:lnTo>
                  <a:lnTo>
                    <a:pt x="7602" y="1165"/>
                  </a:lnTo>
                  <a:lnTo>
                    <a:pt x="7612" y="1165"/>
                  </a:lnTo>
                  <a:lnTo>
                    <a:pt x="7651" y="1166"/>
                  </a:lnTo>
                  <a:lnTo>
                    <a:pt x="7660" y="1166"/>
                  </a:lnTo>
                  <a:lnTo>
                    <a:pt x="7699" y="1168"/>
                  </a:lnTo>
                  <a:lnTo>
                    <a:pt x="7709" y="1169"/>
                  </a:lnTo>
                  <a:lnTo>
                    <a:pt x="7747" y="1173"/>
                  </a:lnTo>
                  <a:lnTo>
                    <a:pt x="7757" y="1174"/>
                  </a:lnTo>
                  <a:lnTo>
                    <a:pt x="7795" y="1179"/>
                  </a:lnTo>
                  <a:lnTo>
                    <a:pt x="7805" y="1180"/>
                  </a:lnTo>
                  <a:lnTo>
                    <a:pt x="7843" y="1187"/>
                  </a:lnTo>
                  <a:lnTo>
                    <a:pt x="7852" y="1188"/>
                  </a:lnTo>
                  <a:lnTo>
                    <a:pt x="7890" y="1196"/>
                  </a:lnTo>
                  <a:lnTo>
                    <a:pt x="7899" y="1198"/>
                  </a:lnTo>
                  <a:lnTo>
                    <a:pt x="7937" y="1208"/>
                  </a:lnTo>
                  <a:lnTo>
                    <a:pt x="7946" y="1210"/>
                  </a:lnTo>
                  <a:lnTo>
                    <a:pt x="7984" y="1221"/>
                  </a:lnTo>
                  <a:lnTo>
                    <a:pt x="7993" y="1224"/>
                  </a:lnTo>
                  <a:lnTo>
                    <a:pt x="8030" y="1236"/>
                  </a:lnTo>
                  <a:lnTo>
                    <a:pt x="8038" y="1239"/>
                  </a:lnTo>
                  <a:lnTo>
                    <a:pt x="8075" y="1253"/>
                  </a:lnTo>
                  <a:lnTo>
                    <a:pt x="8084" y="1256"/>
                  </a:lnTo>
                  <a:lnTo>
                    <a:pt x="8120" y="1271"/>
                  </a:lnTo>
                  <a:lnTo>
                    <a:pt x="8128" y="1275"/>
                  </a:lnTo>
                  <a:lnTo>
                    <a:pt x="8164" y="1291"/>
                  </a:lnTo>
                  <a:lnTo>
                    <a:pt x="8172" y="1295"/>
                  </a:lnTo>
                  <a:lnTo>
                    <a:pt x="8207" y="1313"/>
                  </a:lnTo>
                  <a:lnTo>
                    <a:pt x="8216" y="1317"/>
                  </a:lnTo>
                  <a:lnTo>
                    <a:pt x="8250" y="1336"/>
                  </a:lnTo>
                  <a:lnTo>
                    <a:pt x="8258" y="1341"/>
                  </a:lnTo>
                  <a:lnTo>
                    <a:pt x="8291" y="1361"/>
                  </a:lnTo>
                  <a:lnTo>
                    <a:pt x="8299" y="1366"/>
                  </a:lnTo>
                  <a:lnTo>
                    <a:pt x="8332" y="1387"/>
                  </a:lnTo>
                  <a:lnTo>
                    <a:pt x="8340" y="1393"/>
                  </a:lnTo>
                  <a:lnTo>
                    <a:pt x="8372" y="1415"/>
                  </a:lnTo>
                  <a:lnTo>
                    <a:pt x="8379" y="1421"/>
                  </a:lnTo>
                  <a:lnTo>
                    <a:pt x="8410" y="1444"/>
                  </a:lnTo>
                  <a:lnTo>
                    <a:pt x="8417" y="1450"/>
                  </a:lnTo>
                  <a:lnTo>
                    <a:pt x="8447" y="1475"/>
                  </a:lnTo>
                  <a:lnTo>
                    <a:pt x="8454" y="1481"/>
                  </a:lnTo>
                  <a:lnTo>
                    <a:pt x="8483" y="1507"/>
                  </a:lnTo>
                  <a:lnTo>
                    <a:pt x="8490" y="1514"/>
                  </a:lnTo>
                  <a:lnTo>
                    <a:pt x="8518" y="1541"/>
                  </a:lnTo>
                  <a:lnTo>
                    <a:pt x="8525" y="1547"/>
                  </a:lnTo>
                  <a:lnTo>
                    <a:pt x="8552" y="1575"/>
                  </a:lnTo>
                  <a:lnTo>
                    <a:pt x="8558" y="1582"/>
                  </a:lnTo>
                  <a:lnTo>
                    <a:pt x="8584" y="1611"/>
                  </a:lnTo>
                  <a:lnTo>
                    <a:pt x="8590" y="1618"/>
                  </a:lnTo>
                  <a:lnTo>
                    <a:pt x="8615" y="1648"/>
                  </a:lnTo>
                  <a:lnTo>
                    <a:pt x="8621" y="1656"/>
                  </a:lnTo>
                  <a:lnTo>
                    <a:pt x="8645" y="1687"/>
                  </a:lnTo>
                  <a:lnTo>
                    <a:pt x="8650" y="1694"/>
                  </a:lnTo>
                  <a:lnTo>
                    <a:pt x="8673" y="1726"/>
                  </a:lnTo>
                  <a:lnTo>
                    <a:pt x="8678" y="1734"/>
                  </a:lnTo>
                  <a:lnTo>
                    <a:pt x="8699" y="1767"/>
                  </a:lnTo>
                  <a:lnTo>
                    <a:pt x="8704" y="1775"/>
                  </a:lnTo>
                  <a:lnTo>
                    <a:pt x="8725" y="1809"/>
                  </a:lnTo>
                  <a:lnTo>
                    <a:pt x="8728" y="1815"/>
                  </a:lnTo>
                  <a:lnTo>
                    <a:pt x="8747" y="1850"/>
                  </a:lnTo>
                  <a:lnTo>
                    <a:pt x="8752" y="1858"/>
                  </a:lnTo>
                  <a:lnTo>
                    <a:pt x="8770" y="1893"/>
                  </a:lnTo>
                  <a:lnTo>
                    <a:pt x="8774" y="1901"/>
                  </a:lnTo>
                  <a:lnTo>
                    <a:pt x="8790" y="1937"/>
                  </a:lnTo>
                  <a:lnTo>
                    <a:pt x="8794" y="1945"/>
                  </a:lnTo>
                  <a:lnTo>
                    <a:pt x="8809" y="1981"/>
                  </a:lnTo>
                  <a:lnTo>
                    <a:pt x="8812" y="1990"/>
                  </a:lnTo>
                  <a:lnTo>
                    <a:pt x="8826" y="2027"/>
                  </a:lnTo>
                  <a:lnTo>
                    <a:pt x="8829" y="2036"/>
                  </a:lnTo>
                  <a:lnTo>
                    <a:pt x="8841" y="2073"/>
                  </a:lnTo>
                  <a:lnTo>
                    <a:pt x="8844" y="2081"/>
                  </a:lnTo>
                  <a:lnTo>
                    <a:pt x="8855" y="2119"/>
                  </a:lnTo>
                  <a:lnTo>
                    <a:pt x="8857" y="2128"/>
                  </a:lnTo>
                  <a:lnTo>
                    <a:pt x="8867" y="2166"/>
                  </a:lnTo>
                  <a:lnTo>
                    <a:pt x="8869" y="2175"/>
                  </a:lnTo>
                  <a:lnTo>
                    <a:pt x="8877" y="2213"/>
                  </a:lnTo>
                  <a:lnTo>
                    <a:pt x="8878" y="2222"/>
                  </a:lnTo>
                  <a:lnTo>
                    <a:pt x="8885" y="2260"/>
                  </a:lnTo>
                  <a:lnTo>
                    <a:pt x="8886" y="2270"/>
                  </a:lnTo>
                  <a:lnTo>
                    <a:pt x="8891" y="2308"/>
                  </a:lnTo>
                  <a:lnTo>
                    <a:pt x="8892" y="2318"/>
                  </a:lnTo>
                  <a:lnTo>
                    <a:pt x="8896" y="2356"/>
                  </a:lnTo>
                  <a:lnTo>
                    <a:pt x="8897" y="2366"/>
                  </a:lnTo>
                  <a:lnTo>
                    <a:pt x="8899" y="2405"/>
                  </a:lnTo>
                  <a:lnTo>
                    <a:pt x="8899" y="2414"/>
                  </a:lnTo>
                  <a:lnTo>
                    <a:pt x="8900" y="2453"/>
                  </a:lnTo>
                  <a:lnTo>
                    <a:pt x="8900" y="2463"/>
                  </a:lnTo>
                  <a:lnTo>
                    <a:pt x="8899" y="2502"/>
                  </a:lnTo>
                  <a:lnTo>
                    <a:pt x="8899" y="2511"/>
                  </a:lnTo>
                  <a:lnTo>
                    <a:pt x="8897" y="2550"/>
                  </a:lnTo>
                  <a:lnTo>
                    <a:pt x="8896" y="2560"/>
                  </a:lnTo>
                  <a:lnTo>
                    <a:pt x="8892" y="2598"/>
                  </a:lnTo>
                  <a:lnTo>
                    <a:pt x="8891" y="2608"/>
                  </a:lnTo>
                  <a:lnTo>
                    <a:pt x="8886" y="2646"/>
                  </a:lnTo>
                  <a:lnTo>
                    <a:pt x="8885" y="2656"/>
                  </a:lnTo>
                  <a:lnTo>
                    <a:pt x="8878" y="2694"/>
                  </a:lnTo>
                  <a:lnTo>
                    <a:pt x="8877" y="2703"/>
                  </a:lnTo>
                  <a:lnTo>
                    <a:pt x="8869" y="2741"/>
                  </a:lnTo>
                  <a:lnTo>
                    <a:pt x="8867" y="2750"/>
                  </a:lnTo>
                  <a:lnTo>
                    <a:pt x="8857" y="2788"/>
                  </a:lnTo>
                  <a:lnTo>
                    <a:pt x="8855" y="2797"/>
                  </a:lnTo>
                  <a:lnTo>
                    <a:pt x="8844" y="2835"/>
                  </a:lnTo>
                  <a:lnTo>
                    <a:pt x="8841" y="2843"/>
                  </a:lnTo>
                  <a:lnTo>
                    <a:pt x="8829" y="2880"/>
                  </a:lnTo>
                  <a:lnTo>
                    <a:pt x="8826" y="2889"/>
                  </a:lnTo>
                  <a:lnTo>
                    <a:pt x="8812" y="2926"/>
                  </a:lnTo>
                  <a:lnTo>
                    <a:pt x="8809" y="2935"/>
                  </a:lnTo>
                  <a:lnTo>
                    <a:pt x="8794" y="2971"/>
                  </a:lnTo>
                  <a:lnTo>
                    <a:pt x="8790" y="2979"/>
                  </a:lnTo>
                  <a:lnTo>
                    <a:pt x="8774" y="3015"/>
                  </a:lnTo>
                  <a:lnTo>
                    <a:pt x="8770" y="3023"/>
                  </a:lnTo>
                  <a:lnTo>
                    <a:pt x="8752" y="3058"/>
                  </a:lnTo>
                  <a:lnTo>
                    <a:pt x="8747" y="3066"/>
                  </a:lnTo>
                  <a:lnTo>
                    <a:pt x="8728" y="3101"/>
                  </a:lnTo>
                  <a:lnTo>
                    <a:pt x="8725" y="3107"/>
                  </a:lnTo>
                  <a:lnTo>
                    <a:pt x="8704" y="3141"/>
                  </a:lnTo>
                  <a:lnTo>
                    <a:pt x="8699" y="3149"/>
                  </a:lnTo>
                  <a:lnTo>
                    <a:pt x="8678" y="3182"/>
                  </a:lnTo>
                  <a:lnTo>
                    <a:pt x="8673" y="3190"/>
                  </a:lnTo>
                  <a:lnTo>
                    <a:pt x="8650" y="3222"/>
                  </a:lnTo>
                  <a:lnTo>
                    <a:pt x="8645" y="3229"/>
                  </a:lnTo>
                  <a:lnTo>
                    <a:pt x="8621" y="3260"/>
                  </a:lnTo>
                  <a:lnTo>
                    <a:pt x="8615" y="3268"/>
                  </a:lnTo>
                  <a:lnTo>
                    <a:pt x="8590" y="3298"/>
                  </a:lnTo>
                  <a:lnTo>
                    <a:pt x="8584" y="3305"/>
                  </a:lnTo>
                  <a:lnTo>
                    <a:pt x="8558" y="3334"/>
                  </a:lnTo>
                  <a:lnTo>
                    <a:pt x="8552" y="3341"/>
                  </a:lnTo>
                  <a:lnTo>
                    <a:pt x="8525" y="3369"/>
                  </a:lnTo>
                  <a:lnTo>
                    <a:pt x="8518" y="3375"/>
                  </a:lnTo>
                  <a:lnTo>
                    <a:pt x="8490" y="3402"/>
                  </a:lnTo>
                  <a:lnTo>
                    <a:pt x="8483" y="3409"/>
                  </a:lnTo>
                  <a:lnTo>
                    <a:pt x="8454" y="3435"/>
                  </a:lnTo>
                  <a:lnTo>
                    <a:pt x="8447" y="3441"/>
                  </a:lnTo>
                  <a:lnTo>
                    <a:pt x="8417" y="3466"/>
                  </a:lnTo>
                  <a:lnTo>
                    <a:pt x="8410" y="3472"/>
                  </a:lnTo>
                  <a:lnTo>
                    <a:pt x="8379" y="3495"/>
                  </a:lnTo>
                  <a:lnTo>
                    <a:pt x="8372" y="3501"/>
                  </a:lnTo>
                  <a:lnTo>
                    <a:pt x="8340" y="3523"/>
                  </a:lnTo>
                  <a:lnTo>
                    <a:pt x="8332" y="3529"/>
                  </a:lnTo>
                  <a:lnTo>
                    <a:pt x="8299" y="3550"/>
                  </a:lnTo>
                  <a:lnTo>
                    <a:pt x="8291" y="3555"/>
                  </a:lnTo>
                  <a:lnTo>
                    <a:pt x="8258" y="3575"/>
                  </a:lnTo>
                  <a:lnTo>
                    <a:pt x="8250" y="3580"/>
                  </a:lnTo>
                  <a:lnTo>
                    <a:pt x="8216" y="3599"/>
                  </a:lnTo>
                  <a:lnTo>
                    <a:pt x="8207" y="3603"/>
                  </a:lnTo>
                  <a:lnTo>
                    <a:pt x="8172" y="3621"/>
                  </a:lnTo>
                  <a:lnTo>
                    <a:pt x="8164" y="3625"/>
                  </a:lnTo>
                  <a:lnTo>
                    <a:pt x="8128" y="3641"/>
                  </a:lnTo>
                  <a:lnTo>
                    <a:pt x="8120" y="3645"/>
                  </a:lnTo>
                  <a:lnTo>
                    <a:pt x="8084" y="3660"/>
                  </a:lnTo>
                  <a:lnTo>
                    <a:pt x="8075" y="3663"/>
                  </a:lnTo>
                  <a:lnTo>
                    <a:pt x="8038" y="3677"/>
                  </a:lnTo>
                  <a:lnTo>
                    <a:pt x="8030" y="3680"/>
                  </a:lnTo>
                  <a:lnTo>
                    <a:pt x="7993" y="3692"/>
                  </a:lnTo>
                  <a:lnTo>
                    <a:pt x="7984" y="3695"/>
                  </a:lnTo>
                  <a:lnTo>
                    <a:pt x="7946" y="3706"/>
                  </a:lnTo>
                  <a:lnTo>
                    <a:pt x="7937" y="3708"/>
                  </a:lnTo>
                  <a:lnTo>
                    <a:pt x="7899" y="3718"/>
                  </a:lnTo>
                  <a:lnTo>
                    <a:pt x="7890" y="3720"/>
                  </a:lnTo>
                  <a:lnTo>
                    <a:pt x="7852" y="3728"/>
                  </a:lnTo>
                  <a:lnTo>
                    <a:pt x="7843" y="3729"/>
                  </a:lnTo>
                  <a:lnTo>
                    <a:pt x="7805" y="3736"/>
                  </a:lnTo>
                  <a:lnTo>
                    <a:pt x="7795" y="3737"/>
                  </a:lnTo>
                  <a:lnTo>
                    <a:pt x="7757" y="3742"/>
                  </a:lnTo>
                  <a:lnTo>
                    <a:pt x="7747" y="3743"/>
                  </a:lnTo>
                  <a:lnTo>
                    <a:pt x="7709" y="3747"/>
                  </a:lnTo>
                  <a:lnTo>
                    <a:pt x="7699" y="3748"/>
                  </a:lnTo>
                  <a:lnTo>
                    <a:pt x="7660" y="3750"/>
                  </a:lnTo>
                  <a:lnTo>
                    <a:pt x="7651" y="3750"/>
                  </a:lnTo>
                  <a:lnTo>
                    <a:pt x="7612" y="3751"/>
                  </a:lnTo>
                  <a:lnTo>
                    <a:pt x="7602" y="3751"/>
                  </a:lnTo>
                  <a:lnTo>
                    <a:pt x="7563" y="3750"/>
                  </a:lnTo>
                  <a:lnTo>
                    <a:pt x="7554" y="3750"/>
                  </a:lnTo>
                  <a:lnTo>
                    <a:pt x="7515" y="3748"/>
                  </a:lnTo>
                  <a:lnTo>
                    <a:pt x="7505" y="3747"/>
                  </a:lnTo>
                  <a:lnTo>
                    <a:pt x="7467" y="3743"/>
                  </a:lnTo>
                  <a:lnTo>
                    <a:pt x="7457" y="3742"/>
                  </a:lnTo>
                  <a:lnTo>
                    <a:pt x="7419" y="3737"/>
                  </a:lnTo>
                  <a:lnTo>
                    <a:pt x="7409" y="3736"/>
                  </a:lnTo>
                  <a:lnTo>
                    <a:pt x="7371" y="3729"/>
                  </a:lnTo>
                  <a:lnTo>
                    <a:pt x="7362" y="3728"/>
                  </a:lnTo>
                  <a:lnTo>
                    <a:pt x="7342" y="3723"/>
                  </a:lnTo>
                  <a:lnTo>
                    <a:pt x="5798" y="6233"/>
                  </a:lnTo>
                  <a:lnTo>
                    <a:pt x="5799" y="6234"/>
                  </a:lnTo>
                  <a:lnTo>
                    <a:pt x="5806" y="6239"/>
                  </a:lnTo>
                  <a:lnTo>
                    <a:pt x="5842" y="6265"/>
                  </a:lnTo>
                  <a:lnTo>
                    <a:pt x="5849" y="6270"/>
                  </a:lnTo>
                  <a:lnTo>
                    <a:pt x="5884" y="6297"/>
                  </a:lnTo>
                  <a:lnTo>
                    <a:pt x="5891" y="6303"/>
                  </a:lnTo>
                  <a:lnTo>
                    <a:pt x="5925" y="6330"/>
                  </a:lnTo>
                  <a:lnTo>
                    <a:pt x="5932" y="6337"/>
                  </a:lnTo>
                  <a:lnTo>
                    <a:pt x="5965" y="6366"/>
                  </a:lnTo>
                  <a:lnTo>
                    <a:pt x="5972" y="6372"/>
                  </a:lnTo>
                  <a:lnTo>
                    <a:pt x="6003" y="6402"/>
                  </a:lnTo>
                  <a:lnTo>
                    <a:pt x="6010" y="6409"/>
                  </a:lnTo>
                  <a:lnTo>
                    <a:pt x="6040" y="6440"/>
                  </a:lnTo>
                  <a:lnTo>
                    <a:pt x="6046" y="6447"/>
                  </a:lnTo>
                  <a:lnTo>
                    <a:pt x="6075" y="6480"/>
                  </a:lnTo>
                  <a:lnTo>
                    <a:pt x="6082" y="6487"/>
                  </a:lnTo>
                  <a:lnTo>
                    <a:pt x="6109" y="6521"/>
                  </a:lnTo>
                  <a:lnTo>
                    <a:pt x="6115" y="6528"/>
                  </a:lnTo>
                  <a:lnTo>
                    <a:pt x="6142" y="6563"/>
                  </a:lnTo>
                  <a:lnTo>
                    <a:pt x="6147" y="6570"/>
                  </a:lnTo>
                  <a:lnTo>
                    <a:pt x="6173" y="6606"/>
                  </a:lnTo>
                  <a:lnTo>
                    <a:pt x="6178" y="6613"/>
                  </a:lnTo>
                  <a:lnTo>
                    <a:pt x="6202" y="6650"/>
                  </a:lnTo>
                  <a:lnTo>
                    <a:pt x="6207" y="6658"/>
                  </a:lnTo>
                  <a:lnTo>
                    <a:pt x="6230" y="6696"/>
                  </a:lnTo>
                  <a:lnTo>
                    <a:pt x="6235" y="6704"/>
                  </a:lnTo>
                  <a:lnTo>
                    <a:pt x="6256" y="6742"/>
                  </a:lnTo>
                  <a:lnTo>
                    <a:pt x="6260" y="6751"/>
                  </a:lnTo>
                  <a:lnTo>
                    <a:pt x="6280" y="6790"/>
                  </a:lnTo>
                  <a:lnTo>
                    <a:pt x="6284" y="6799"/>
                  </a:lnTo>
                  <a:lnTo>
                    <a:pt x="6303" y="6839"/>
                  </a:lnTo>
                  <a:lnTo>
                    <a:pt x="6306" y="6847"/>
                  </a:lnTo>
                  <a:lnTo>
                    <a:pt x="6323" y="6888"/>
                  </a:lnTo>
                  <a:lnTo>
                    <a:pt x="6327" y="6896"/>
                  </a:lnTo>
                  <a:lnTo>
                    <a:pt x="6342" y="6938"/>
                  </a:lnTo>
                  <a:lnTo>
                    <a:pt x="6345" y="6946"/>
                  </a:lnTo>
                  <a:lnTo>
                    <a:pt x="6359" y="6988"/>
                  </a:lnTo>
                  <a:lnTo>
                    <a:pt x="6361" y="6997"/>
                  </a:lnTo>
                  <a:lnTo>
                    <a:pt x="6373" y="7039"/>
                  </a:lnTo>
                  <a:lnTo>
                    <a:pt x="6376" y="7048"/>
                  </a:lnTo>
                  <a:lnTo>
                    <a:pt x="6386" y="7091"/>
                  </a:lnTo>
                  <a:lnTo>
                    <a:pt x="6388" y="7100"/>
                  </a:lnTo>
                  <a:lnTo>
                    <a:pt x="6397" y="7143"/>
                  </a:lnTo>
                  <a:lnTo>
                    <a:pt x="6399" y="7152"/>
                  </a:lnTo>
                  <a:lnTo>
                    <a:pt x="6406" y="7195"/>
                  </a:lnTo>
                  <a:lnTo>
                    <a:pt x="6408" y="7204"/>
                  </a:lnTo>
                  <a:lnTo>
                    <a:pt x="6413" y="7248"/>
                  </a:lnTo>
                  <a:lnTo>
                    <a:pt x="6415" y="7257"/>
                  </a:lnTo>
                  <a:lnTo>
                    <a:pt x="6419" y="7301"/>
                  </a:lnTo>
                  <a:lnTo>
                    <a:pt x="6419" y="7310"/>
                  </a:lnTo>
                  <a:lnTo>
                    <a:pt x="6422" y="7354"/>
                  </a:lnTo>
                  <a:lnTo>
                    <a:pt x="6422" y="7363"/>
                  </a:lnTo>
                  <a:lnTo>
                    <a:pt x="6423" y="7407"/>
                  </a:lnTo>
                  <a:lnTo>
                    <a:pt x="6423" y="7417"/>
                  </a:lnTo>
                  <a:lnTo>
                    <a:pt x="6422" y="7461"/>
                  </a:lnTo>
                  <a:lnTo>
                    <a:pt x="6422" y="7470"/>
                  </a:lnTo>
                  <a:lnTo>
                    <a:pt x="6419" y="7514"/>
                  </a:lnTo>
                  <a:lnTo>
                    <a:pt x="6419" y="7523"/>
                  </a:lnTo>
                  <a:lnTo>
                    <a:pt x="6415" y="7567"/>
                  </a:lnTo>
                  <a:lnTo>
                    <a:pt x="6413" y="7576"/>
                  </a:lnTo>
                  <a:lnTo>
                    <a:pt x="6408" y="7620"/>
                  </a:lnTo>
                  <a:lnTo>
                    <a:pt x="6406" y="7629"/>
                  </a:lnTo>
                  <a:lnTo>
                    <a:pt x="6399" y="7672"/>
                  </a:lnTo>
                  <a:lnTo>
                    <a:pt x="6397" y="7681"/>
                  </a:lnTo>
                  <a:lnTo>
                    <a:pt x="6388" y="7724"/>
                  </a:lnTo>
                  <a:lnTo>
                    <a:pt x="6386" y="7733"/>
                  </a:lnTo>
                  <a:lnTo>
                    <a:pt x="6376" y="7776"/>
                  </a:lnTo>
                  <a:lnTo>
                    <a:pt x="6373" y="7785"/>
                  </a:lnTo>
                  <a:lnTo>
                    <a:pt x="6361" y="7827"/>
                  </a:lnTo>
                  <a:lnTo>
                    <a:pt x="6359" y="7836"/>
                  </a:lnTo>
                  <a:lnTo>
                    <a:pt x="6345" y="7877"/>
                  </a:lnTo>
                  <a:lnTo>
                    <a:pt x="6342" y="7886"/>
                  </a:lnTo>
                  <a:lnTo>
                    <a:pt x="6327" y="7927"/>
                  </a:lnTo>
                  <a:lnTo>
                    <a:pt x="6323" y="7936"/>
                  </a:lnTo>
                  <a:lnTo>
                    <a:pt x="6306" y="7976"/>
                  </a:lnTo>
                  <a:lnTo>
                    <a:pt x="6303" y="7985"/>
                  </a:lnTo>
                  <a:lnTo>
                    <a:pt x="6284" y="8025"/>
                  </a:lnTo>
                  <a:lnTo>
                    <a:pt x="6280" y="8033"/>
                  </a:lnTo>
                  <a:lnTo>
                    <a:pt x="6260" y="8072"/>
                  </a:lnTo>
                  <a:lnTo>
                    <a:pt x="6256" y="8081"/>
                  </a:lnTo>
                  <a:lnTo>
                    <a:pt x="6235" y="8119"/>
                  </a:lnTo>
                  <a:lnTo>
                    <a:pt x="6230" y="8127"/>
                  </a:lnTo>
                  <a:lnTo>
                    <a:pt x="6208" y="8165"/>
                  </a:lnTo>
                  <a:lnTo>
                    <a:pt x="6203" y="8173"/>
                  </a:lnTo>
                  <a:lnTo>
                    <a:pt x="6178" y="8209"/>
                  </a:lnTo>
                  <a:lnTo>
                    <a:pt x="6173" y="8217"/>
                  </a:lnTo>
                  <a:lnTo>
                    <a:pt x="6148" y="8253"/>
                  </a:lnTo>
                  <a:lnTo>
                    <a:pt x="6142" y="8261"/>
                  </a:lnTo>
                  <a:lnTo>
                    <a:pt x="6116" y="8296"/>
                  </a:lnTo>
                  <a:lnTo>
                    <a:pt x="6110" y="8303"/>
                  </a:lnTo>
                  <a:lnTo>
                    <a:pt x="6082" y="8337"/>
                  </a:lnTo>
                  <a:lnTo>
                    <a:pt x="6076" y="8344"/>
                  </a:lnTo>
                  <a:lnTo>
                    <a:pt x="6047" y="8376"/>
                  </a:lnTo>
                  <a:lnTo>
                    <a:pt x="6040" y="8383"/>
                  </a:lnTo>
                  <a:lnTo>
                    <a:pt x="6010" y="8415"/>
                  </a:lnTo>
                  <a:lnTo>
                    <a:pt x="6003" y="8421"/>
                  </a:lnTo>
                  <a:lnTo>
                    <a:pt x="5972" y="8452"/>
                  </a:lnTo>
                  <a:lnTo>
                    <a:pt x="5965" y="8458"/>
                  </a:lnTo>
                  <a:lnTo>
                    <a:pt x="5932" y="8487"/>
                  </a:lnTo>
                  <a:lnTo>
                    <a:pt x="5925" y="8493"/>
                  </a:lnTo>
                  <a:lnTo>
                    <a:pt x="5892" y="8521"/>
                  </a:lnTo>
                  <a:lnTo>
                    <a:pt x="5884" y="8527"/>
                  </a:lnTo>
                  <a:lnTo>
                    <a:pt x="5850" y="8554"/>
                  </a:lnTo>
                  <a:lnTo>
                    <a:pt x="5842" y="8559"/>
                  </a:lnTo>
                  <a:lnTo>
                    <a:pt x="5806" y="8585"/>
                  </a:lnTo>
                  <a:lnTo>
                    <a:pt x="5799" y="8590"/>
                  </a:lnTo>
                  <a:lnTo>
                    <a:pt x="5762" y="8614"/>
                  </a:lnTo>
                  <a:lnTo>
                    <a:pt x="5754" y="8619"/>
                  </a:lnTo>
                  <a:lnTo>
                    <a:pt x="5716" y="8642"/>
                  </a:lnTo>
                  <a:lnTo>
                    <a:pt x="5708" y="8647"/>
                  </a:lnTo>
                  <a:lnTo>
                    <a:pt x="5669" y="8668"/>
                  </a:lnTo>
                  <a:lnTo>
                    <a:pt x="5661" y="8673"/>
                  </a:lnTo>
                  <a:lnTo>
                    <a:pt x="5621" y="8692"/>
                  </a:lnTo>
                  <a:lnTo>
                    <a:pt x="5613" y="8696"/>
                  </a:lnTo>
                  <a:lnTo>
                    <a:pt x="5573" y="8715"/>
                  </a:lnTo>
                  <a:lnTo>
                    <a:pt x="5564" y="8718"/>
                  </a:lnTo>
                  <a:lnTo>
                    <a:pt x="5524" y="8735"/>
                  </a:lnTo>
                  <a:lnTo>
                    <a:pt x="5515" y="8739"/>
                  </a:lnTo>
                  <a:lnTo>
                    <a:pt x="5474" y="8754"/>
                  </a:lnTo>
                  <a:lnTo>
                    <a:pt x="5465" y="8757"/>
                  </a:lnTo>
                  <a:lnTo>
                    <a:pt x="5424" y="8771"/>
                  </a:lnTo>
                  <a:lnTo>
                    <a:pt x="5415" y="8773"/>
                  </a:lnTo>
                  <a:lnTo>
                    <a:pt x="5373" y="8785"/>
                  </a:lnTo>
                  <a:lnTo>
                    <a:pt x="5364" y="8788"/>
                  </a:lnTo>
                  <a:lnTo>
                    <a:pt x="5321" y="8798"/>
                  </a:lnTo>
                  <a:lnTo>
                    <a:pt x="5312" y="8800"/>
                  </a:lnTo>
                  <a:lnTo>
                    <a:pt x="5269" y="8809"/>
                  </a:lnTo>
                  <a:lnTo>
                    <a:pt x="5260" y="8811"/>
                  </a:lnTo>
                  <a:lnTo>
                    <a:pt x="5217" y="8818"/>
                  </a:lnTo>
                  <a:lnTo>
                    <a:pt x="5208" y="8820"/>
                  </a:lnTo>
                  <a:lnTo>
                    <a:pt x="5164" y="8825"/>
                  </a:lnTo>
                  <a:lnTo>
                    <a:pt x="5155" y="8827"/>
                  </a:lnTo>
                  <a:lnTo>
                    <a:pt x="5111" y="8831"/>
                  </a:lnTo>
                  <a:lnTo>
                    <a:pt x="5102" y="8831"/>
                  </a:lnTo>
                  <a:lnTo>
                    <a:pt x="5058" y="8834"/>
                  </a:lnTo>
                  <a:lnTo>
                    <a:pt x="5049" y="8834"/>
                  </a:lnTo>
                  <a:lnTo>
                    <a:pt x="5005" y="8835"/>
                  </a:lnTo>
                  <a:lnTo>
                    <a:pt x="4995" y="8835"/>
                  </a:lnTo>
                  <a:lnTo>
                    <a:pt x="4951" y="8834"/>
                  </a:lnTo>
                  <a:lnTo>
                    <a:pt x="4942" y="8834"/>
                  </a:lnTo>
                  <a:lnTo>
                    <a:pt x="4898" y="8831"/>
                  </a:lnTo>
                  <a:lnTo>
                    <a:pt x="4889" y="8831"/>
                  </a:lnTo>
                  <a:lnTo>
                    <a:pt x="4845" y="8827"/>
                  </a:lnTo>
                  <a:lnTo>
                    <a:pt x="4836" y="8825"/>
                  </a:lnTo>
                  <a:lnTo>
                    <a:pt x="4792" y="8820"/>
                  </a:lnTo>
                  <a:lnTo>
                    <a:pt x="4783" y="8818"/>
                  </a:lnTo>
                  <a:lnTo>
                    <a:pt x="4740" y="8811"/>
                  </a:lnTo>
                  <a:lnTo>
                    <a:pt x="4731" y="8809"/>
                  </a:lnTo>
                  <a:lnTo>
                    <a:pt x="4688" y="8800"/>
                  </a:lnTo>
                  <a:lnTo>
                    <a:pt x="4679" y="8798"/>
                  </a:lnTo>
                  <a:lnTo>
                    <a:pt x="4636" y="8788"/>
                  </a:lnTo>
                  <a:lnTo>
                    <a:pt x="4627" y="8785"/>
                  </a:lnTo>
                  <a:lnTo>
                    <a:pt x="4585" y="8773"/>
                  </a:lnTo>
                  <a:lnTo>
                    <a:pt x="4576" y="8771"/>
                  </a:lnTo>
                  <a:lnTo>
                    <a:pt x="4535" y="8757"/>
                  </a:lnTo>
                  <a:lnTo>
                    <a:pt x="4526" y="8754"/>
                  </a:lnTo>
                  <a:lnTo>
                    <a:pt x="4485" y="8739"/>
                  </a:lnTo>
                  <a:lnTo>
                    <a:pt x="4476" y="8735"/>
                  </a:lnTo>
                  <a:lnTo>
                    <a:pt x="4436" y="8718"/>
                  </a:lnTo>
                  <a:lnTo>
                    <a:pt x="4427" y="8715"/>
                  </a:lnTo>
                  <a:lnTo>
                    <a:pt x="4387" y="8696"/>
                  </a:lnTo>
                  <a:lnTo>
                    <a:pt x="4379" y="8692"/>
                  </a:lnTo>
                  <a:lnTo>
                    <a:pt x="4339" y="8673"/>
                  </a:lnTo>
                  <a:lnTo>
                    <a:pt x="4331" y="8668"/>
                  </a:lnTo>
                  <a:lnTo>
                    <a:pt x="4292" y="8647"/>
                  </a:lnTo>
                  <a:lnTo>
                    <a:pt x="4284" y="8642"/>
                  </a:lnTo>
                  <a:lnTo>
                    <a:pt x="4246" y="8619"/>
                  </a:lnTo>
                  <a:lnTo>
                    <a:pt x="4238" y="8614"/>
                  </a:lnTo>
                  <a:lnTo>
                    <a:pt x="4201" y="8590"/>
                  </a:lnTo>
                  <a:lnTo>
                    <a:pt x="4194" y="8585"/>
                  </a:lnTo>
                  <a:lnTo>
                    <a:pt x="4158" y="8559"/>
                  </a:lnTo>
                  <a:lnTo>
                    <a:pt x="4150" y="8554"/>
                  </a:lnTo>
                  <a:lnTo>
                    <a:pt x="4116" y="8527"/>
                  </a:lnTo>
                  <a:lnTo>
                    <a:pt x="4108" y="8521"/>
                  </a:lnTo>
                  <a:lnTo>
                    <a:pt x="4075" y="8493"/>
                  </a:lnTo>
                  <a:lnTo>
                    <a:pt x="4068" y="8487"/>
                  </a:lnTo>
                  <a:lnTo>
                    <a:pt x="4035" y="8458"/>
                  </a:lnTo>
                  <a:lnTo>
                    <a:pt x="4028" y="8452"/>
                  </a:lnTo>
                  <a:lnTo>
                    <a:pt x="3997" y="8421"/>
                  </a:lnTo>
                  <a:lnTo>
                    <a:pt x="3990" y="8415"/>
                  </a:lnTo>
                  <a:lnTo>
                    <a:pt x="3960" y="8383"/>
                  </a:lnTo>
                  <a:lnTo>
                    <a:pt x="3953" y="8376"/>
                  </a:lnTo>
                  <a:lnTo>
                    <a:pt x="3924" y="8344"/>
                  </a:lnTo>
                  <a:lnTo>
                    <a:pt x="3918" y="8337"/>
                  </a:lnTo>
                  <a:lnTo>
                    <a:pt x="3890" y="8303"/>
                  </a:lnTo>
                  <a:lnTo>
                    <a:pt x="3884" y="8296"/>
                  </a:lnTo>
                  <a:lnTo>
                    <a:pt x="3858" y="8261"/>
                  </a:lnTo>
                  <a:lnTo>
                    <a:pt x="3852" y="8253"/>
                  </a:lnTo>
                  <a:lnTo>
                    <a:pt x="3827" y="8217"/>
                  </a:lnTo>
                  <a:lnTo>
                    <a:pt x="3822" y="8209"/>
                  </a:lnTo>
                  <a:lnTo>
                    <a:pt x="3797" y="8173"/>
                  </a:lnTo>
                  <a:lnTo>
                    <a:pt x="3792" y="8165"/>
                  </a:lnTo>
                  <a:lnTo>
                    <a:pt x="3770" y="8127"/>
                  </a:lnTo>
                  <a:lnTo>
                    <a:pt x="3765" y="8119"/>
                  </a:lnTo>
                  <a:lnTo>
                    <a:pt x="3744" y="8081"/>
                  </a:lnTo>
                  <a:lnTo>
                    <a:pt x="3740" y="8072"/>
                  </a:lnTo>
                  <a:lnTo>
                    <a:pt x="3720" y="8033"/>
                  </a:lnTo>
                  <a:lnTo>
                    <a:pt x="3716" y="8025"/>
                  </a:lnTo>
                  <a:lnTo>
                    <a:pt x="3697" y="7985"/>
                  </a:lnTo>
                  <a:lnTo>
                    <a:pt x="3694" y="7976"/>
                  </a:lnTo>
                  <a:lnTo>
                    <a:pt x="3677" y="7936"/>
                  </a:lnTo>
                  <a:lnTo>
                    <a:pt x="3673" y="7927"/>
                  </a:lnTo>
                  <a:lnTo>
                    <a:pt x="3658" y="7886"/>
                  </a:lnTo>
                  <a:lnTo>
                    <a:pt x="3655" y="7877"/>
                  </a:lnTo>
                  <a:lnTo>
                    <a:pt x="3641" y="7836"/>
                  </a:lnTo>
                  <a:lnTo>
                    <a:pt x="3639" y="7827"/>
                  </a:lnTo>
                  <a:lnTo>
                    <a:pt x="3627" y="7785"/>
                  </a:lnTo>
                  <a:lnTo>
                    <a:pt x="3624" y="7776"/>
                  </a:lnTo>
                  <a:lnTo>
                    <a:pt x="3614" y="7733"/>
                  </a:lnTo>
                  <a:lnTo>
                    <a:pt x="3612" y="7724"/>
                  </a:lnTo>
                  <a:lnTo>
                    <a:pt x="3603" y="7681"/>
                  </a:lnTo>
                  <a:lnTo>
                    <a:pt x="3601" y="7672"/>
                  </a:lnTo>
                  <a:lnTo>
                    <a:pt x="3594" y="7629"/>
                  </a:lnTo>
                  <a:lnTo>
                    <a:pt x="3592" y="7620"/>
                  </a:lnTo>
                  <a:lnTo>
                    <a:pt x="3587" y="7576"/>
                  </a:lnTo>
                  <a:lnTo>
                    <a:pt x="3585" y="7567"/>
                  </a:lnTo>
                  <a:lnTo>
                    <a:pt x="3581" y="7523"/>
                  </a:lnTo>
                  <a:lnTo>
                    <a:pt x="3581" y="7514"/>
                  </a:lnTo>
                  <a:lnTo>
                    <a:pt x="3578" y="7470"/>
                  </a:lnTo>
                  <a:lnTo>
                    <a:pt x="3578" y="7461"/>
                  </a:lnTo>
                  <a:lnTo>
                    <a:pt x="3577" y="7417"/>
                  </a:lnTo>
                  <a:lnTo>
                    <a:pt x="3577" y="7407"/>
                  </a:lnTo>
                  <a:lnTo>
                    <a:pt x="3578" y="7363"/>
                  </a:lnTo>
                  <a:lnTo>
                    <a:pt x="3578" y="7354"/>
                  </a:lnTo>
                  <a:lnTo>
                    <a:pt x="3581" y="7310"/>
                  </a:lnTo>
                  <a:lnTo>
                    <a:pt x="3581" y="7301"/>
                  </a:lnTo>
                  <a:lnTo>
                    <a:pt x="3585" y="7257"/>
                  </a:lnTo>
                  <a:lnTo>
                    <a:pt x="3587" y="7248"/>
                  </a:lnTo>
                  <a:lnTo>
                    <a:pt x="3592" y="7204"/>
                  </a:lnTo>
                  <a:lnTo>
                    <a:pt x="3594" y="7195"/>
                  </a:lnTo>
                  <a:lnTo>
                    <a:pt x="3601" y="7152"/>
                  </a:lnTo>
                  <a:lnTo>
                    <a:pt x="3603" y="7143"/>
                  </a:lnTo>
                  <a:lnTo>
                    <a:pt x="3612" y="7100"/>
                  </a:lnTo>
                  <a:lnTo>
                    <a:pt x="3614" y="7091"/>
                  </a:lnTo>
                  <a:lnTo>
                    <a:pt x="3624" y="7048"/>
                  </a:lnTo>
                  <a:lnTo>
                    <a:pt x="3627" y="7039"/>
                  </a:lnTo>
                  <a:lnTo>
                    <a:pt x="3639" y="6997"/>
                  </a:lnTo>
                  <a:lnTo>
                    <a:pt x="3641" y="6988"/>
                  </a:lnTo>
                  <a:lnTo>
                    <a:pt x="3655" y="6946"/>
                  </a:lnTo>
                  <a:lnTo>
                    <a:pt x="3658" y="6938"/>
                  </a:lnTo>
                  <a:lnTo>
                    <a:pt x="3673" y="6896"/>
                  </a:lnTo>
                  <a:lnTo>
                    <a:pt x="3677" y="6888"/>
                  </a:lnTo>
                  <a:lnTo>
                    <a:pt x="3694" y="6847"/>
                  </a:lnTo>
                  <a:lnTo>
                    <a:pt x="3697" y="6839"/>
                  </a:lnTo>
                  <a:lnTo>
                    <a:pt x="3716" y="6799"/>
                  </a:lnTo>
                  <a:lnTo>
                    <a:pt x="3720" y="6790"/>
                  </a:lnTo>
                  <a:lnTo>
                    <a:pt x="3740" y="6751"/>
                  </a:lnTo>
                  <a:lnTo>
                    <a:pt x="3744" y="6742"/>
                  </a:lnTo>
                  <a:lnTo>
                    <a:pt x="3765" y="6704"/>
                  </a:lnTo>
                  <a:lnTo>
                    <a:pt x="3770" y="6696"/>
                  </a:lnTo>
                  <a:lnTo>
                    <a:pt x="3793" y="6658"/>
                  </a:lnTo>
                  <a:lnTo>
                    <a:pt x="3798" y="6650"/>
                  </a:lnTo>
                  <a:lnTo>
                    <a:pt x="3822" y="6613"/>
                  </a:lnTo>
                  <a:lnTo>
                    <a:pt x="3827" y="6606"/>
                  </a:lnTo>
                  <a:lnTo>
                    <a:pt x="3853" y="6570"/>
                  </a:lnTo>
                  <a:lnTo>
                    <a:pt x="3858" y="6563"/>
                  </a:lnTo>
                  <a:lnTo>
                    <a:pt x="3885" y="6528"/>
                  </a:lnTo>
                  <a:lnTo>
                    <a:pt x="3891" y="6521"/>
                  </a:lnTo>
                  <a:lnTo>
                    <a:pt x="3918" y="6487"/>
                  </a:lnTo>
                  <a:lnTo>
                    <a:pt x="3925" y="6480"/>
                  </a:lnTo>
                  <a:lnTo>
                    <a:pt x="3954" y="6447"/>
                  </a:lnTo>
                  <a:lnTo>
                    <a:pt x="3960" y="6440"/>
                  </a:lnTo>
                  <a:lnTo>
                    <a:pt x="3990" y="6409"/>
                  </a:lnTo>
                  <a:lnTo>
                    <a:pt x="3997" y="6402"/>
                  </a:lnTo>
                  <a:lnTo>
                    <a:pt x="4028" y="6372"/>
                  </a:lnTo>
                  <a:lnTo>
                    <a:pt x="4035" y="6366"/>
                  </a:lnTo>
                  <a:lnTo>
                    <a:pt x="4068" y="6337"/>
                  </a:lnTo>
                  <a:lnTo>
                    <a:pt x="4075" y="6330"/>
                  </a:lnTo>
                  <a:lnTo>
                    <a:pt x="4109" y="6303"/>
                  </a:lnTo>
                  <a:lnTo>
                    <a:pt x="4116" y="6297"/>
                  </a:lnTo>
                  <a:lnTo>
                    <a:pt x="4151" y="6270"/>
                  </a:lnTo>
                  <a:lnTo>
                    <a:pt x="4158" y="6265"/>
                  </a:lnTo>
                  <a:lnTo>
                    <a:pt x="4194" y="6239"/>
                  </a:lnTo>
                  <a:lnTo>
                    <a:pt x="4201" y="6234"/>
                  </a:lnTo>
                  <a:lnTo>
                    <a:pt x="4202" y="6233"/>
                  </a:lnTo>
                  <a:lnTo>
                    <a:pt x="2658" y="3723"/>
                  </a:lnTo>
                  <a:lnTo>
                    <a:pt x="2638" y="3728"/>
                  </a:lnTo>
                  <a:lnTo>
                    <a:pt x="2629" y="3729"/>
                  </a:lnTo>
                  <a:lnTo>
                    <a:pt x="2591" y="3736"/>
                  </a:lnTo>
                  <a:lnTo>
                    <a:pt x="2581" y="3737"/>
                  </a:lnTo>
                  <a:lnTo>
                    <a:pt x="2543" y="3742"/>
                  </a:lnTo>
                  <a:lnTo>
                    <a:pt x="2533" y="3743"/>
                  </a:lnTo>
                  <a:lnTo>
                    <a:pt x="2495" y="3747"/>
                  </a:lnTo>
                  <a:lnTo>
                    <a:pt x="2485" y="3748"/>
                  </a:lnTo>
                  <a:lnTo>
                    <a:pt x="2446" y="3750"/>
                  </a:lnTo>
                  <a:lnTo>
                    <a:pt x="2437" y="3750"/>
                  </a:lnTo>
                  <a:lnTo>
                    <a:pt x="2398" y="3751"/>
                  </a:lnTo>
                  <a:lnTo>
                    <a:pt x="2388" y="3751"/>
                  </a:lnTo>
                  <a:lnTo>
                    <a:pt x="2349" y="3750"/>
                  </a:lnTo>
                  <a:lnTo>
                    <a:pt x="2340" y="3750"/>
                  </a:lnTo>
                  <a:lnTo>
                    <a:pt x="2301" y="3748"/>
                  </a:lnTo>
                  <a:lnTo>
                    <a:pt x="2291" y="3747"/>
                  </a:lnTo>
                  <a:lnTo>
                    <a:pt x="2253" y="3743"/>
                  </a:lnTo>
                  <a:lnTo>
                    <a:pt x="2243" y="3742"/>
                  </a:lnTo>
                  <a:lnTo>
                    <a:pt x="2205" y="3737"/>
                  </a:lnTo>
                  <a:lnTo>
                    <a:pt x="2195" y="3736"/>
                  </a:lnTo>
                  <a:lnTo>
                    <a:pt x="2157" y="3729"/>
                  </a:lnTo>
                  <a:lnTo>
                    <a:pt x="2148" y="3728"/>
                  </a:lnTo>
                  <a:lnTo>
                    <a:pt x="2110" y="3720"/>
                  </a:lnTo>
                  <a:lnTo>
                    <a:pt x="2101" y="3718"/>
                  </a:lnTo>
                  <a:lnTo>
                    <a:pt x="2063" y="3708"/>
                  </a:lnTo>
                  <a:lnTo>
                    <a:pt x="2054" y="3706"/>
                  </a:lnTo>
                  <a:lnTo>
                    <a:pt x="2016" y="3695"/>
                  </a:lnTo>
                  <a:lnTo>
                    <a:pt x="2007" y="3692"/>
                  </a:lnTo>
                  <a:lnTo>
                    <a:pt x="1970" y="3680"/>
                  </a:lnTo>
                  <a:lnTo>
                    <a:pt x="1962" y="3677"/>
                  </a:lnTo>
                  <a:lnTo>
                    <a:pt x="1925" y="3663"/>
                  </a:lnTo>
                  <a:lnTo>
                    <a:pt x="1916" y="3660"/>
                  </a:lnTo>
                  <a:lnTo>
                    <a:pt x="1880" y="3645"/>
                  </a:lnTo>
                  <a:lnTo>
                    <a:pt x="1872" y="3641"/>
                  </a:lnTo>
                  <a:lnTo>
                    <a:pt x="1836" y="3625"/>
                  </a:lnTo>
                  <a:lnTo>
                    <a:pt x="1828" y="3621"/>
                  </a:lnTo>
                  <a:lnTo>
                    <a:pt x="1793" y="3603"/>
                  </a:lnTo>
                  <a:lnTo>
                    <a:pt x="1784" y="3599"/>
                  </a:lnTo>
                  <a:lnTo>
                    <a:pt x="1750" y="3580"/>
                  </a:lnTo>
                  <a:lnTo>
                    <a:pt x="1742" y="3575"/>
                  </a:lnTo>
                  <a:lnTo>
                    <a:pt x="1709" y="3555"/>
                  </a:lnTo>
                  <a:lnTo>
                    <a:pt x="1701" y="3550"/>
                  </a:lnTo>
                  <a:lnTo>
                    <a:pt x="1668" y="3529"/>
                  </a:lnTo>
                  <a:lnTo>
                    <a:pt x="1660" y="3523"/>
                  </a:lnTo>
                  <a:lnTo>
                    <a:pt x="1628" y="3501"/>
                  </a:lnTo>
                  <a:lnTo>
                    <a:pt x="1621" y="3495"/>
                  </a:lnTo>
                  <a:lnTo>
                    <a:pt x="1590" y="3472"/>
                  </a:lnTo>
                  <a:lnTo>
                    <a:pt x="1583" y="3466"/>
                  </a:lnTo>
                  <a:lnTo>
                    <a:pt x="1553" y="3441"/>
                  </a:lnTo>
                  <a:lnTo>
                    <a:pt x="1546" y="3435"/>
                  </a:lnTo>
                  <a:lnTo>
                    <a:pt x="1517" y="3409"/>
                  </a:lnTo>
                  <a:lnTo>
                    <a:pt x="1510" y="3402"/>
                  </a:lnTo>
                  <a:lnTo>
                    <a:pt x="1482" y="3375"/>
                  </a:lnTo>
                  <a:lnTo>
                    <a:pt x="1475" y="3369"/>
                  </a:lnTo>
                  <a:lnTo>
                    <a:pt x="1448" y="3341"/>
                  </a:lnTo>
                  <a:lnTo>
                    <a:pt x="1442" y="3334"/>
                  </a:lnTo>
                  <a:lnTo>
                    <a:pt x="1416" y="3305"/>
                  </a:lnTo>
                  <a:lnTo>
                    <a:pt x="1410" y="3298"/>
                  </a:lnTo>
                  <a:lnTo>
                    <a:pt x="1385" y="3268"/>
                  </a:lnTo>
                  <a:lnTo>
                    <a:pt x="1379" y="3260"/>
                  </a:lnTo>
                  <a:lnTo>
                    <a:pt x="1355" y="3229"/>
                  </a:lnTo>
                  <a:lnTo>
                    <a:pt x="1350" y="3222"/>
                  </a:lnTo>
                  <a:lnTo>
                    <a:pt x="1327" y="3190"/>
                  </a:lnTo>
                  <a:lnTo>
                    <a:pt x="1322" y="3182"/>
                  </a:lnTo>
                  <a:lnTo>
                    <a:pt x="1301" y="3149"/>
                  </a:lnTo>
                  <a:lnTo>
                    <a:pt x="1296" y="3141"/>
                  </a:lnTo>
                  <a:lnTo>
                    <a:pt x="1275" y="3107"/>
                  </a:lnTo>
                  <a:lnTo>
                    <a:pt x="1272" y="3101"/>
                  </a:lnTo>
                  <a:lnTo>
                    <a:pt x="1253" y="3066"/>
                  </a:lnTo>
                  <a:lnTo>
                    <a:pt x="1248" y="3058"/>
                  </a:lnTo>
                  <a:lnTo>
                    <a:pt x="1230" y="3023"/>
                  </a:lnTo>
                  <a:lnTo>
                    <a:pt x="1226" y="3015"/>
                  </a:lnTo>
                  <a:lnTo>
                    <a:pt x="1210" y="2979"/>
                  </a:lnTo>
                  <a:lnTo>
                    <a:pt x="1206" y="2971"/>
                  </a:lnTo>
                  <a:lnTo>
                    <a:pt x="1191" y="2935"/>
                  </a:lnTo>
                  <a:lnTo>
                    <a:pt x="1188" y="2926"/>
                  </a:lnTo>
                  <a:lnTo>
                    <a:pt x="1174" y="2889"/>
                  </a:lnTo>
                  <a:lnTo>
                    <a:pt x="1171" y="2880"/>
                  </a:lnTo>
                  <a:lnTo>
                    <a:pt x="1159" y="2843"/>
                  </a:lnTo>
                  <a:lnTo>
                    <a:pt x="1156" y="2835"/>
                  </a:lnTo>
                  <a:lnTo>
                    <a:pt x="1145" y="2797"/>
                  </a:lnTo>
                  <a:lnTo>
                    <a:pt x="1143" y="2788"/>
                  </a:lnTo>
                  <a:lnTo>
                    <a:pt x="1133" y="2750"/>
                  </a:lnTo>
                  <a:lnTo>
                    <a:pt x="1131" y="2741"/>
                  </a:lnTo>
                  <a:lnTo>
                    <a:pt x="1123" y="2703"/>
                  </a:lnTo>
                  <a:lnTo>
                    <a:pt x="1122" y="2694"/>
                  </a:lnTo>
                  <a:lnTo>
                    <a:pt x="1115" y="2656"/>
                  </a:lnTo>
                  <a:lnTo>
                    <a:pt x="1114" y="2646"/>
                  </a:lnTo>
                  <a:lnTo>
                    <a:pt x="1109" y="2608"/>
                  </a:lnTo>
                  <a:lnTo>
                    <a:pt x="1108" y="2598"/>
                  </a:lnTo>
                  <a:lnTo>
                    <a:pt x="1104" y="2560"/>
                  </a:lnTo>
                  <a:lnTo>
                    <a:pt x="1103" y="2550"/>
                  </a:lnTo>
                  <a:lnTo>
                    <a:pt x="1101" y="2511"/>
                  </a:lnTo>
                  <a:lnTo>
                    <a:pt x="1101" y="2502"/>
                  </a:lnTo>
                  <a:lnTo>
                    <a:pt x="1100" y="2463"/>
                  </a:lnTo>
                  <a:lnTo>
                    <a:pt x="1100" y="2453"/>
                  </a:lnTo>
                  <a:lnTo>
                    <a:pt x="1101" y="2414"/>
                  </a:lnTo>
                  <a:lnTo>
                    <a:pt x="1101" y="2405"/>
                  </a:lnTo>
                  <a:lnTo>
                    <a:pt x="1103" y="2366"/>
                  </a:lnTo>
                  <a:lnTo>
                    <a:pt x="1104" y="2356"/>
                  </a:lnTo>
                  <a:lnTo>
                    <a:pt x="1108" y="2318"/>
                  </a:lnTo>
                  <a:lnTo>
                    <a:pt x="1109" y="2308"/>
                  </a:lnTo>
                  <a:lnTo>
                    <a:pt x="1114" y="2270"/>
                  </a:lnTo>
                  <a:lnTo>
                    <a:pt x="1115" y="2260"/>
                  </a:lnTo>
                  <a:lnTo>
                    <a:pt x="1122" y="2222"/>
                  </a:lnTo>
                  <a:lnTo>
                    <a:pt x="1123" y="2213"/>
                  </a:lnTo>
                  <a:lnTo>
                    <a:pt x="1131" y="2175"/>
                  </a:lnTo>
                  <a:lnTo>
                    <a:pt x="1133" y="2166"/>
                  </a:lnTo>
                  <a:lnTo>
                    <a:pt x="1143" y="2128"/>
                  </a:lnTo>
                  <a:lnTo>
                    <a:pt x="1145" y="2119"/>
                  </a:lnTo>
                  <a:lnTo>
                    <a:pt x="1156" y="2081"/>
                  </a:lnTo>
                  <a:lnTo>
                    <a:pt x="1159" y="2073"/>
                  </a:lnTo>
                  <a:lnTo>
                    <a:pt x="1171" y="2036"/>
                  </a:lnTo>
                  <a:lnTo>
                    <a:pt x="1174" y="2027"/>
                  </a:lnTo>
                  <a:lnTo>
                    <a:pt x="1188" y="1990"/>
                  </a:lnTo>
                  <a:lnTo>
                    <a:pt x="1191" y="1981"/>
                  </a:lnTo>
                  <a:lnTo>
                    <a:pt x="1206" y="1945"/>
                  </a:lnTo>
                  <a:lnTo>
                    <a:pt x="1210" y="1937"/>
                  </a:lnTo>
                  <a:lnTo>
                    <a:pt x="1226" y="1901"/>
                  </a:lnTo>
                  <a:lnTo>
                    <a:pt x="1230" y="1893"/>
                  </a:lnTo>
                  <a:lnTo>
                    <a:pt x="1248" y="1858"/>
                  </a:lnTo>
                  <a:lnTo>
                    <a:pt x="1253" y="1850"/>
                  </a:lnTo>
                  <a:lnTo>
                    <a:pt x="1272" y="1815"/>
                  </a:lnTo>
                  <a:lnTo>
                    <a:pt x="1275" y="1809"/>
                  </a:lnTo>
                  <a:lnTo>
                    <a:pt x="1296" y="1775"/>
                  </a:lnTo>
                  <a:lnTo>
                    <a:pt x="1301" y="1767"/>
                  </a:lnTo>
                  <a:lnTo>
                    <a:pt x="1322" y="1734"/>
                  </a:lnTo>
                  <a:lnTo>
                    <a:pt x="1327" y="1726"/>
                  </a:lnTo>
                  <a:lnTo>
                    <a:pt x="1350" y="1694"/>
                  </a:lnTo>
                  <a:lnTo>
                    <a:pt x="1355" y="1687"/>
                  </a:lnTo>
                  <a:lnTo>
                    <a:pt x="1379" y="1656"/>
                  </a:lnTo>
                  <a:lnTo>
                    <a:pt x="1385" y="1648"/>
                  </a:lnTo>
                  <a:lnTo>
                    <a:pt x="1410" y="1618"/>
                  </a:lnTo>
                  <a:lnTo>
                    <a:pt x="1416" y="1611"/>
                  </a:lnTo>
                  <a:lnTo>
                    <a:pt x="1442" y="1582"/>
                  </a:lnTo>
                  <a:lnTo>
                    <a:pt x="1448" y="1575"/>
                  </a:lnTo>
                  <a:lnTo>
                    <a:pt x="1475" y="1547"/>
                  </a:lnTo>
                  <a:lnTo>
                    <a:pt x="1482" y="1541"/>
                  </a:lnTo>
                  <a:lnTo>
                    <a:pt x="1510" y="1514"/>
                  </a:lnTo>
                  <a:lnTo>
                    <a:pt x="1517" y="1507"/>
                  </a:lnTo>
                  <a:lnTo>
                    <a:pt x="1546" y="1481"/>
                  </a:lnTo>
                  <a:lnTo>
                    <a:pt x="1553" y="1475"/>
                  </a:lnTo>
                  <a:lnTo>
                    <a:pt x="1583" y="1450"/>
                  </a:lnTo>
                  <a:lnTo>
                    <a:pt x="1590" y="1444"/>
                  </a:lnTo>
                  <a:lnTo>
                    <a:pt x="1621" y="1421"/>
                  </a:lnTo>
                  <a:lnTo>
                    <a:pt x="1628" y="1415"/>
                  </a:lnTo>
                  <a:lnTo>
                    <a:pt x="1660" y="1393"/>
                  </a:lnTo>
                  <a:lnTo>
                    <a:pt x="1668" y="1387"/>
                  </a:lnTo>
                  <a:lnTo>
                    <a:pt x="1701" y="1366"/>
                  </a:lnTo>
                  <a:lnTo>
                    <a:pt x="1709" y="1361"/>
                  </a:lnTo>
                  <a:lnTo>
                    <a:pt x="1742" y="1341"/>
                  </a:lnTo>
                  <a:lnTo>
                    <a:pt x="1750" y="1336"/>
                  </a:lnTo>
                  <a:lnTo>
                    <a:pt x="1784" y="1317"/>
                  </a:lnTo>
                  <a:lnTo>
                    <a:pt x="1793" y="1313"/>
                  </a:lnTo>
                  <a:lnTo>
                    <a:pt x="1828" y="1295"/>
                  </a:lnTo>
                  <a:lnTo>
                    <a:pt x="1836" y="1291"/>
                  </a:lnTo>
                  <a:lnTo>
                    <a:pt x="1872" y="1275"/>
                  </a:lnTo>
                  <a:lnTo>
                    <a:pt x="1880" y="1271"/>
                  </a:lnTo>
                  <a:lnTo>
                    <a:pt x="1916" y="1256"/>
                  </a:lnTo>
                  <a:lnTo>
                    <a:pt x="1925" y="1253"/>
                  </a:lnTo>
                  <a:lnTo>
                    <a:pt x="1962" y="1239"/>
                  </a:lnTo>
                  <a:lnTo>
                    <a:pt x="1970" y="1236"/>
                  </a:lnTo>
                  <a:lnTo>
                    <a:pt x="2007" y="1224"/>
                  </a:lnTo>
                  <a:lnTo>
                    <a:pt x="2016" y="1221"/>
                  </a:lnTo>
                  <a:lnTo>
                    <a:pt x="2054" y="1210"/>
                  </a:lnTo>
                  <a:lnTo>
                    <a:pt x="2063" y="1208"/>
                  </a:lnTo>
                  <a:lnTo>
                    <a:pt x="2101" y="1198"/>
                  </a:lnTo>
                  <a:lnTo>
                    <a:pt x="2110" y="1196"/>
                  </a:lnTo>
                  <a:lnTo>
                    <a:pt x="2148" y="1188"/>
                  </a:lnTo>
                  <a:lnTo>
                    <a:pt x="2157" y="1187"/>
                  </a:lnTo>
                  <a:lnTo>
                    <a:pt x="2195" y="1180"/>
                  </a:lnTo>
                  <a:lnTo>
                    <a:pt x="2205" y="1179"/>
                  </a:lnTo>
                  <a:lnTo>
                    <a:pt x="2243" y="1174"/>
                  </a:lnTo>
                  <a:lnTo>
                    <a:pt x="2253" y="1173"/>
                  </a:lnTo>
                  <a:lnTo>
                    <a:pt x="2291" y="1169"/>
                  </a:lnTo>
                  <a:lnTo>
                    <a:pt x="2301" y="1168"/>
                  </a:lnTo>
                  <a:lnTo>
                    <a:pt x="2340" y="1166"/>
                  </a:lnTo>
                  <a:lnTo>
                    <a:pt x="2349" y="1166"/>
                  </a:lnTo>
                  <a:lnTo>
                    <a:pt x="2388" y="1165"/>
                  </a:lnTo>
                  <a:lnTo>
                    <a:pt x="2398" y="1165"/>
                  </a:lnTo>
                  <a:lnTo>
                    <a:pt x="2437" y="1166"/>
                  </a:lnTo>
                  <a:lnTo>
                    <a:pt x="2446" y="1166"/>
                  </a:lnTo>
                  <a:lnTo>
                    <a:pt x="2485" y="1168"/>
                  </a:lnTo>
                  <a:lnTo>
                    <a:pt x="2495" y="1169"/>
                  </a:lnTo>
                  <a:lnTo>
                    <a:pt x="2533" y="1173"/>
                  </a:lnTo>
                  <a:lnTo>
                    <a:pt x="2543" y="1174"/>
                  </a:lnTo>
                  <a:lnTo>
                    <a:pt x="2581" y="1179"/>
                  </a:lnTo>
                  <a:lnTo>
                    <a:pt x="2591" y="1180"/>
                  </a:lnTo>
                  <a:lnTo>
                    <a:pt x="2629" y="1187"/>
                  </a:lnTo>
                  <a:lnTo>
                    <a:pt x="2638" y="1188"/>
                  </a:lnTo>
                  <a:lnTo>
                    <a:pt x="2676" y="1196"/>
                  </a:lnTo>
                  <a:lnTo>
                    <a:pt x="2685" y="1198"/>
                  </a:lnTo>
                  <a:lnTo>
                    <a:pt x="2723" y="1208"/>
                  </a:lnTo>
                  <a:lnTo>
                    <a:pt x="2732" y="1210"/>
                  </a:lnTo>
                  <a:lnTo>
                    <a:pt x="2770" y="1221"/>
                  </a:lnTo>
                  <a:lnTo>
                    <a:pt x="2778" y="1224"/>
                  </a:lnTo>
                  <a:lnTo>
                    <a:pt x="2815" y="1236"/>
                  </a:lnTo>
                  <a:lnTo>
                    <a:pt x="2824" y="1239"/>
                  </a:lnTo>
                  <a:lnTo>
                    <a:pt x="2861" y="1253"/>
                  </a:lnTo>
                  <a:lnTo>
                    <a:pt x="2870" y="1256"/>
                  </a:lnTo>
                  <a:lnTo>
                    <a:pt x="2906" y="1271"/>
                  </a:lnTo>
                  <a:lnTo>
                    <a:pt x="2914" y="1275"/>
                  </a:lnTo>
                  <a:lnTo>
                    <a:pt x="2950" y="1291"/>
                  </a:lnTo>
                  <a:lnTo>
                    <a:pt x="2958" y="1295"/>
                  </a:lnTo>
                  <a:lnTo>
                    <a:pt x="2993" y="1313"/>
                  </a:lnTo>
                  <a:lnTo>
                    <a:pt x="3001" y="1318"/>
                  </a:lnTo>
                  <a:lnTo>
                    <a:pt x="3036" y="1337"/>
                  </a:lnTo>
                  <a:lnTo>
                    <a:pt x="3042" y="1340"/>
                  </a:lnTo>
                  <a:lnTo>
                    <a:pt x="3076" y="1361"/>
                  </a:lnTo>
                  <a:lnTo>
                    <a:pt x="3084" y="1366"/>
                  </a:lnTo>
                  <a:lnTo>
                    <a:pt x="3117" y="1387"/>
                  </a:lnTo>
                  <a:lnTo>
                    <a:pt x="3125" y="1392"/>
                  </a:lnTo>
                  <a:lnTo>
                    <a:pt x="3157" y="1415"/>
                  </a:lnTo>
                  <a:lnTo>
                    <a:pt x="3164" y="1421"/>
                  </a:lnTo>
                  <a:lnTo>
                    <a:pt x="3195" y="1444"/>
                  </a:lnTo>
                  <a:lnTo>
                    <a:pt x="3203" y="1450"/>
                  </a:lnTo>
                  <a:lnTo>
                    <a:pt x="3233" y="1475"/>
                  </a:lnTo>
                  <a:lnTo>
                    <a:pt x="3240" y="1481"/>
                  </a:lnTo>
                  <a:lnTo>
                    <a:pt x="3269" y="1507"/>
                  </a:lnTo>
                  <a:lnTo>
                    <a:pt x="3276" y="1514"/>
                  </a:lnTo>
                  <a:lnTo>
                    <a:pt x="3304" y="1541"/>
                  </a:lnTo>
                  <a:lnTo>
                    <a:pt x="3310" y="1547"/>
                  </a:lnTo>
                  <a:lnTo>
                    <a:pt x="3337" y="1575"/>
                  </a:lnTo>
                  <a:lnTo>
                    <a:pt x="3344" y="1582"/>
                  </a:lnTo>
                  <a:lnTo>
                    <a:pt x="3370" y="1611"/>
                  </a:lnTo>
                  <a:lnTo>
                    <a:pt x="3376" y="1618"/>
                  </a:lnTo>
                  <a:lnTo>
                    <a:pt x="3401" y="1648"/>
                  </a:lnTo>
                  <a:lnTo>
                    <a:pt x="3406" y="1656"/>
                  </a:lnTo>
                  <a:lnTo>
                    <a:pt x="3430" y="1687"/>
                  </a:lnTo>
                  <a:lnTo>
                    <a:pt x="3436" y="1694"/>
                  </a:lnTo>
                  <a:lnTo>
                    <a:pt x="3458" y="1726"/>
                  </a:lnTo>
                  <a:lnTo>
                    <a:pt x="3463" y="1734"/>
                  </a:lnTo>
                  <a:lnTo>
                    <a:pt x="3485" y="1766"/>
                  </a:lnTo>
                  <a:lnTo>
                    <a:pt x="3490" y="1774"/>
                  </a:lnTo>
                  <a:lnTo>
                    <a:pt x="3510" y="1808"/>
                  </a:lnTo>
                  <a:lnTo>
                    <a:pt x="3514" y="1815"/>
                  </a:lnTo>
                  <a:lnTo>
                    <a:pt x="3533" y="1850"/>
                  </a:lnTo>
                  <a:lnTo>
                    <a:pt x="3538" y="1858"/>
                  </a:lnTo>
                  <a:lnTo>
                    <a:pt x="3556" y="1893"/>
                  </a:lnTo>
                  <a:lnTo>
                    <a:pt x="3560" y="1901"/>
                  </a:lnTo>
                  <a:lnTo>
                    <a:pt x="3576" y="1937"/>
                  </a:lnTo>
                  <a:lnTo>
                    <a:pt x="3580" y="1945"/>
                  </a:lnTo>
                  <a:lnTo>
                    <a:pt x="3595" y="1981"/>
                  </a:lnTo>
                  <a:lnTo>
                    <a:pt x="3598" y="1990"/>
                  </a:lnTo>
                  <a:lnTo>
                    <a:pt x="3612" y="2027"/>
                  </a:lnTo>
                  <a:lnTo>
                    <a:pt x="3615" y="2036"/>
                  </a:lnTo>
                  <a:lnTo>
                    <a:pt x="3627" y="2073"/>
                  </a:lnTo>
                  <a:lnTo>
                    <a:pt x="3630" y="2081"/>
                  </a:lnTo>
                  <a:lnTo>
                    <a:pt x="3641" y="2119"/>
                  </a:lnTo>
                  <a:lnTo>
                    <a:pt x="3643" y="2128"/>
                  </a:lnTo>
                  <a:lnTo>
                    <a:pt x="3653" y="2166"/>
                  </a:lnTo>
                  <a:lnTo>
                    <a:pt x="3655" y="2175"/>
                  </a:lnTo>
                  <a:lnTo>
                    <a:pt x="3663" y="2213"/>
                  </a:lnTo>
                  <a:lnTo>
                    <a:pt x="3664" y="2222"/>
                  </a:lnTo>
                  <a:lnTo>
                    <a:pt x="3671" y="2260"/>
                  </a:lnTo>
                  <a:lnTo>
                    <a:pt x="3672" y="2270"/>
                  </a:lnTo>
                  <a:lnTo>
                    <a:pt x="3677" y="2308"/>
                  </a:lnTo>
                  <a:lnTo>
                    <a:pt x="3678" y="2318"/>
                  </a:lnTo>
                  <a:lnTo>
                    <a:pt x="3682" y="2356"/>
                  </a:lnTo>
                  <a:lnTo>
                    <a:pt x="3683" y="2366"/>
                  </a:lnTo>
                  <a:lnTo>
                    <a:pt x="3685" y="2405"/>
                  </a:lnTo>
                  <a:close/>
                  <a:moveTo>
                    <a:pt x="8395" y="2547"/>
                  </a:moveTo>
                  <a:lnTo>
                    <a:pt x="8398" y="2517"/>
                  </a:lnTo>
                  <a:lnTo>
                    <a:pt x="8399" y="2488"/>
                  </a:lnTo>
                  <a:lnTo>
                    <a:pt x="8400" y="2458"/>
                  </a:lnTo>
                  <a:lnTo>
                    <a:pt x="8399" y="2428"/>
                  </a:lnTo>
                  <a:lnTo>
                    <a:pt x="8398" y="2399"/>
                  </a:lnTo>
                  <a:lnTo>
                    <a:pt x="8395" y="2369"/>
                  </a:lnTo>
                  <a:lnTo>
                    <a:pt x="8391" y="2340"/>
                  </a:lnTo>
                  <a:lnTo>
                    <a:pt x="8386" y="2310"/>
                  </a:lnTo>
                  <a:lnTo>
                    <a:pt x="8380" y="2282"/>
                  </a:lnTo>
                  <a:lnTo>
                    <a:pt x="8373" y="2253"/>
                  </a:lnTo>
                  <a:lnTo>
                    <a:pt x="8365" y="2225"/>
                  </a:lnTo>
                  <a:lnTo>
                    <a:pt x="8356" y="2197"/>
                  </a:lnTo>
                  <a:lnTo>
                    <a:pt x="8345" y="2169"/>
                  </a:lnTo>
                  <a:lnTo>
                    <a:pt x="8334" y="2142"/>
                  </a:lnTo>
                  <a:lnTo>
                    <a:pt x="8322" y="2115"/>
                  </a:lnTo>
                  <a:lnTo>
                    <a:pt x="8308" y="2089"/>
                  </a:lnTo>
                  <a:lnTo>
                    <a:pt x="8293" y="2062"/>
                  </a:lnTo>
                  <a:lnTo>
                    <a:pt x="8278" y="2036"/>
                  </a:lnTo>
                  <a:lnTo>
                    <a:pt x="8262" y="2011"/>
                  </a:lnTo>
                  <a:lnTo>
                    <a:pt x="8245" y="1987"/>
                  </a:lnTo>
                  <a:lnTo>
                    <a:pt x="8227" y="1963"/>
                  </a:lnTo>
                  <a:lnTo>
                    <a:pt x="8208" y="1940"/>
                  </a:lnTo>
                  <a:lnTo>
                    <a:pt x="8188" y="1918"/>
                  </a:lnTo>
                  <a:lnTo>
                    <a:pt x="8168" y="1897"/>
                  </a:lnTo>
                  <a:lnTo>
                    <a:pt x="8146" y="1877"/>
                  </a:lnTo>
                  <a:lnTo>
                    <a:pt x="8124" y="1857"/>
                  </a:lnTo>
                  <a:lnTo>
                    <a:pt x="8102" y="1838"/>
                  </a:lnTo>
                  <a:lnTo>
                    <a:pt x="8078" y="1820"/>
                  </a:lnTo>
                  <a:lnTo>
                    <a:pt x="8054" y="1803"/>
                  </a:lnTo>
                  <a:lnTo>
                    <a:pt x="8030" y="1787"/>
                  </a:lnTo>
                  <a:lnTo>
                    <a:pt x="8004" y="1772"/>
                  </a:lnTo>
                  <a:lnTo>
                    <a:pt x="7978" y="1757"/>
                  </a:lnTo>
                  <a:lnTo>
                    <a:pt x="7951" y="1744"/>
                  </a:lnTo>
                  <a:lnTo>
                    <a:pt x="7924" y="1731"/>
                  </a:lnTo>
                  <a:lnTo>
                    <a:pt x="7897" y="1720"/>
                  </a:lnTo>
                  <a:lnTo>
                    <a:pt x="7869" y="1709"/>
                  </a:lnTo>
                  <a:lnTo>
                    <a:pt x="7841" y="1700"/>
                  </a:lnTo>
                  <a:lnTo>
                    <a:pt x="7812" y="1692"/>
                  </a:lnTo>
                  <a:lnTo>
                    <a:pt x="7784" y="1685"/>
                  </a:lnTo>
                  <a:lnTo>
                    <a:pt x="7755" y="1679"/>
                  </a:lnTo>
                  <a:lnTo>
                    <a:pt x="7725" y="1674"/>
                  </a:lnTo>
                  <a:lnTo>
                    <a:pt x="7696" y="1670"/>
                  </a:lnTo>
                  <a:lnTo>
                    <a:pt x="7666" y="1667"/>
                  </a:lnTo>
                  <a:lnTo>
                    <a:pt x="7637" y="1666"/>
                  </a:lnTo>
                  <a:lnTo>
                    <a:pt x="7607" y="1665"/>
                  </a:lnTo>
                  <a:lnTo>
                    <a:pt x="7577" y="1666"/>
                  </a:lnTo>
                  <a:lnTo>
                    <a:pt x="7548" y="1667"/>
                  </a:lnTo>
                  <a:lnTo>
                    <a:pt x="7518" y="1670"/>
                  </a:lnTo>
                  <a:lnTo>
                    <a:pt x="7489" y="1674"/>
                  </a:lnTo>
                  <a:lnTo>
                    <a:pt x="7459" y="1679"/>
                  </a:lnTo>
                  <a:lnTo>
                    <a:pt x="7431" y="1685"/>
                  </a:lnTo>
                  <a:lnTo>
                    <a:pt x="7402" y="1692"/>
                  </a:lnTo>
                  <a:lnTo>
                    <a:pt x="7374" y="1700"/>
                  </a:lnTo>
                  <a:lnTo>
                    <a:pt x="7346" y="1709"/>
                  </a:lnTo>
                  <a:lnTo>
                    <a:pt x="7318" y="1720"/>
                  </a:lnTo>
                  <a:lnTo>
                    <a:pt x="7291" y="1731"/>
                  </a:lnTo>
                  <a:lnTo>
                    <a:pt x="7264" y="1743"/>
                  </a:lnTo>
                  <a:lnTo>
                    <a:pt x="7238" y="1757"/>
                  </a:lnTo>
                  <a:lnTo>
                    <a:pt x="7211" y="1772"/>
                  </a:lnTo>
                  <a:lnTo>
                    <a:pt x="7185" y="1787"/>
                  </a:lnTo>
                  <a:lnTo>
                    <a:pt x="7160" y="1803"/>
                  </a:lnTo>
                  <a:lnTo>
                    <a:pt x="7136" y="1820"/>
                  </a:lnTo>
                  <a:lnTo>
                    <a:pt x="7113" y="1838"/>
                  </a:lnTo>
                  <a:lnTo>
                    <a:pt x="7090" y="1857"/>
                  </a:lnTo>
                  <a:lnTo>
                    <a:pt x="7068" y="1877"/>
                  </a:lnTo>
                  <a:lnTo>
                    <a:pt x="7047" y="1897"/>
                  </a:lnTo>
                  <a:lnTo>
                    <a:pt x="7026" y="1918"/>
                  </a:lnTo>
                  <a:lnTo>
                    <a:pt x="7007" y="1941"/>
                  </a:lnTo>
                  <a:lnTo>
                    <a:pt x="6988" y="1963"/>
                  </a:lnTo>
                  <a:lnTo>
                    <a:pt x="6970" y="1987"/>
                  </a:lnTo>
                  <a:lnTo>
                    <a:pt x="6952" y="2011"/>
                  </a:lnTo>
                  <a:lnTo>
                    <a:pt x="6936" y="2036"/>
                  </a:lnTo>
                  <a:lnTo>
                    <a:pt x="6920" y="2062"/>
                  </a:lnTo>
                  <a:lnTo>
                    <a:pt x="6906" y="2089"/>
                  </a:lnTo>
                  <a:lnTo>
                    <a:pt x="6892" y="2115"/>
                  </a:lnTo>
                  <a:lnTo>
                    <a:pt x="6880" y="2142"/>
                  </a:lnTo>
                  <a:lnTo>
                    <a:pt x="6869" y="2169"/>
                  </a:lnTo>
                  <a:lnTo>
                    <a:pt x="6858" y="2197"/>
                  </a:lnTo>
                  <a:lnTo>
                    <a:pt x="6849" y="2225"/>
                  </a:lnTo>
                  <a:lnTo>
                    <a:pt x="6841" y="2253"/>
                  </a:lnTo>
                  <a:lnTo>
                    <a:pt x="6834" y="2282"/>
                  </a:lnTo>
                  <a:lnTo>
                    <a:pt x="6828" y="2310"/>
                  </a:lnTo>
                  <a:lnTo>
                    <a:pt x="6823" y="2340"/>
                  </a:lnTo>
                  <a:lnTo>
                    <a:pt x="6819" y="2369"/>
                  </a:lnTo>
                  <a:lnTo>
                    <a:pt x="6816" y="2399"/>
                  </a:lnTo>
                  <a:lnTo>
                    <a:pt x="6815" y="2428"/>
                  </a:lnTo>
                  <a:lnTo>
                    <a:pt x="6814" y="2458"/>
                  </a:lnTo>
                  <a:lnTo>
                    <a:pt x="6814" y="2469"/>
                  </a:lnTo>
                  <a:lnTo>
                    <a:pt x="7607" y="2469"/>
                  </a:lnTo>
                  <a:lnTo>
                    <a:pt x="7640" y="2471"/>
                  </a:lnTo>
                  <a:lnTo>
                    <a:pt x="7672" y="2478"/>
                  </a:lnTo>
                  <a:lnTo>
                    <a:pt x="7703" y="2488"/>
                  </a:lnTo>
                  <a:lnTo>
                    <a:pt x="7732" y="2502"/>
                  </a:lnTo>
                  <a:lnTo>
                    <a:pt x="7759" y="2521"/>
                  </a:lnTo>
                  <a:lnTo>
                    <a:pt x="7784" y="2542"/>
                  </a:lnTo>
                  <a:lnTo>
                    <a:pt x="7805" y="2567"/>
                  </a:lnTo>
                  <a:lnTo>
                    <a:pt x="7824" y="2594"/>
                  </a:lnTo>
                  <a:lnTo>
                    <a:pt x="7838" y="2623"/>
                  </a:lnTo>
                  <a:lnTo>
                    <a:pt x="7848" y="2654"/>
                  </a:lnTo>
                  <a:lnTo>
                    <a:pt x="7855" y="2686"/>
                  </a:lnTo>
                  <a:lnTo>
                    <a:pt x="7857" y="2719"/>
                  </a:lnTo>
                  <a:lnTo>
                    <a:pt x="7855" y="2752"/>
                  </a:lnTo>
                  <a:lnTo>
                    <a:pt x="7848" y="2784"/>
                  </a:lnTo>
                  <a:lnTo>
                    <a:pt x="7838" y="2815"/>
                  </a:lnTo>
                  <a:lnTo>
                    <a:pt x="7824" y="2844"/>
                  </a:lnTo>
                  <a:lnTo>
                    <a:pt x="7805" y="2871"/>
                  </a:lnTo>
                  <a:lnTo>
                    <a:pt x="7784" y="2896"/>
                  </a:lnTo>
                  <a:lnTo>
                    <a:pt x="7759" y="2917"/>
                  </a:lnTo>
                  <a:lnTo>
                    <a:pt x="7732" y="2936"/>
                  </a:lnTo>
                  <a:lnTo>
                    <a:pt x="7703" y="2950"/>
                  </a:lnTo>
                  <a:lnTo>
                    <a:pt x="7672" y="2960"/>
                  </a:lnTo>
                  <a:lnTo>
                    <a:pt x="7640" y="2967"/>
                  </a:lnTo>
                  <a:lnTo>
                    <a:pt x="7607" y="2969"/>
                  </a:lnTo>
                  <a:lnTo>
                    <a:pt x="7001" y="2969"/>
                  </a:lnTo>
                  <a:lnTo>
                    <a:pt x="7007" y="2975"/>
                  </a:lnTo>
                  <a:lnTo>
                    <a:pt x="7026" y="2998"/>
                  </a:lnTo>
                  <a:lnTo>
                    <a:pt x="7047" y="3019"/>
                  </a:lnTo>
                  <a:lnTo>
                    <a:pt x="7068" y="3039"/>
                  </a:lnTo>
                  <a:lnTo>
                    <a:pt x="7090" y="3059"/>
                  </a:lnTo>
                  <a:lnTo>
                    <a:pt x="7113" y="3078"/>
                  </a:lnTo>
                  <a:lnTo>
                    <a:pt x="7136" y="3096"/>
                  </a:lnTo>
                  <a:lnTo>
                    <a:pt x="7140" y="3099"/>
                  </a:lnTo>
                  <a:lnTo>
                    <a:pt x="7152" y="3082"/>
                  </a:lnTo>
                  <a:lnTo>
                    <a:pt x="7174" y="3058"/>
                  </a:lnTo>
                  <a:lnTo>
                    <a:pt x="7199" y="3037"/>
                  </a:lnTo>
                  <a:lnTo>
                    <a:pt x="7227" y="3020"/>
                  </a:lnTo>
                  <a:lnTo>
                    <a:pt x="7257" y="3006"/>
                  </a:lnTo>
                  <a:lnTo>
                    <a:pt x="7288" y="2997"/>
                  </a:lnTo>
                  <a:lnTo>
                    <a:pt x="7320" y="2991"/>
                  </a:lnTo>
                  <a:lnTo>
                    <a:pt x="7353" y="2990"/>
                  </a:lnTo>
                  <a:lnTo>
                    <a:pt x="7386" y="2993"/>
                  </a:lnTo>
                  <a:lnTo>
                    <a:pt x="7417" y="3000"/>
                  </a:lnTo>
                  <a:lnTo>
                    <a:pt x="7448" y="3012"/>
                  </a:lnTo>
                  <a:lnTo>
                    <a:pt x="7477" y="3027"/>
                  </a:lnTo>
                  <a:lnTo>
                    <a:pt x="7504" y="3046"/>
                  </a:lnTo>
                  <a:lnTo>
                    <a:pt x="7528" y="3068"/>
                  </a:lnTo>
                  <a:lnTo>
                    <a:pt x="7549" y="3093"/>
                  </a:lnTo>
                  <a:lnTo>
                    <a:pt x="7566" y="3121"/>
                  </a:lnTo>
                  <a:lnTo>
                    <a:pt x="7580" y="3151"/>
                  </a:lnTo>
                  <a:lnTo>
                    <a:pt x="7589" y="3182"/>
                  </a:lnTo>
                  <a:lnTo>
                    <a:pt x="7595" y="3214"/>
                  </a:lnTo>
                  <a:lnTo>
                    <a:pt x="7596" y="3247"/>
                  </a:lnTo>
                  <a:lnTo>
                    <a:pt x="7596" y="3251"/>
                  </a:lnTo>
                  <a:lnTo>
                    <a:pt x="7607" y="3251"/>
                  </a:lnTo>
                  <a:lnTo>
                    <a:pt x="7637" y="3250"/>
                  </a:lnTo>
                  <a:lnTo>
                    <a:pt x="7666" y="3249"/>
                  </a:lnTo>
                  <a:lnTo>
                    <a:pt x="7696" y="3246"/>
                  </a:lnTo>
                  <a:lnTo>
                    <a:pt x="7725" y="3242"/>
                  </a:lnTo>
                  <a:lnTo>
                    <a:pt x="7755" y="3237"/>
                  </a:lnTo>
                  <a:lnTo>
                    <a:pt x="7784" y="3231"/>
                  </a:lnTo>
                  <a:lnTo>
                    <a:pt x="7812" y="3224"/>
                  </a:lnTo>
                  <a:lnTo>
                    <a:pt x="7841" y="3216"/>
                  </a:lnTo>
                  <a:lnTo>
                    <a:pt x="7869" y="3207"/>
                  </a:lnTo>
                  <a:lnTo>
                    <a:pt x="7897" y="3196"/>
                  </a:lnTo>
                  <a:lnTo>
                    <a:pt x="7924" y="3185"/>
                  </a:lnTo>
                  <a:lnTo>
                    <a:pt x="7951" y="3172"/>
                  </a:lnTo>
                  <a:lnTo>
                    <a:pt x="7978" y="3159"/>
                  </a:lnTo>
                  <a:lnTo>
                    <a:pt x="8004" y="3144"/>
                  </a:lnTo>
                  <a:lnTo>
                    <a:pt x="8030" y="3129"/>
                  </a:lnTo>
                  <a:lnTo>
                    <a:pt x="8054" y="3113"/>
                  </a:lnTo>
                  <a:lnTo>
                    <a:pt x="8078" y="3096"/>
                  </a:lnTo>
                  <a:lnTo>
                    <a:pt x="8102" y="3078"/>
                  </a:lnTo>
                  <a:lnTo>
                    <a:pt x="8124" y="3059"/>
                  </a:lnTo>
                  <a:lnTo>
                    <a:pt x="8146" y="3039"/>
                  </a:lnTo>
                  <a:lnTo>
                    <a:pt x="8168" y="3019"/>
                  </a:lnTo>
                  <a:lnTo>
                    <a:pt x="8188" y="2998"/>
                  </a:lnTo>
                  <a:lnTo>
                    <a:pt x="8208" y="2976"/>
                  </a:lnTo>
                  <a:lnTo>
                    <a:pt x="8227" y="2953"/>
                  </a:lnTo>
                  <a:lnTo>
                    <a:pt x="8245" y="2929"/>
                  </a:lnTo>
                  <a:lnTo>
                    <a:pt x="8262" y="2905"/>
                  </a:lnTo>
                  <a:lnTo>
                    <a:pt x="8278" y="2880"/>
                  </a:lnTo>
                  <a:lnTo>
                    <a:pt x="8293" y="2854"/>
                  </a:lnTo>
                  <a:lnTo>
                    <a:pt x="8308" y="2827"/>
                  </a:lnTo>
                  <a:lnTo>
                    <a:pt x="8322" y="2801"/>
                  </a:lnTo>
                  <a:lnTo>
                    <a:pt x="8334" y="2774"/>
                  </a:lnTo>
                  <a:lnTo>
                    <a:pt x="8345" y="2747"/>
                  </a:lnTo>
                  <a:lnTo>
                    <a:pt x="8356" y="2719"/>
                  </a:lnTo>
                  <a:lnTo>
                    <a:pt x="8365" y="2691"/>
                  </a:lnTo>
                  <a:lnTo>
                    <a:pt x="8373" y="2663"/>
                  </a:lnTo>
                  <a:lnTo>
                    <a:pt x="8380" y="2634"/>
                  </a:lnTo>
                  <a:lnTo>
                    <a:pt x="8386" y="2606"/>
                  </a:lnTo>
                  <a:lnTo>
                    <a:pt x="8391" y="2576"/>
                  </a:lnTo>
                  <a:lnTo>
                    <a:pt x="8395" y="2547"/>
                  </a:lnTo>
                  <a:close/>
                  <a:moveTo>
                    <a:pt x="3125" y="3524"/>
                  </a:moveTo>
                  <a:lnTo>
                    <a:pt x="3123" y="3525"/>
                  </a:lnTo>
                  <a:lnTo>
                    <a:pt x="4663" y="6029"/>
                  </a:lnTo>
                  <a:lnTo>
                    <a:pt x="4678" y="6025"/>
                  </a:lnTo>
                  <a:lnTo>
                    <a:pt x="4687" y="6023"/>
                  </a:lnTo>
                  <a:lnTo>
                    <a:pt x="4730" y="6014"/>
                  </a:lnTo>
                  <a:lnTo>
                    <a:pt x="4739" y="6012"/>
                  </a:lnTo>
                  <a:lnTo>
                    <a:pt x="4782" y="6005"/>
                  </a:lnTo>
                  <a:lnTo>
                    <a:pt x="4792" y="6004"/>
                  </a:lnTo>
                  <a:lnTo>
                    <a:pt x="4835" y="5998"/>
                  </a:lnTo>
                  <a:lnTo>
                    <a:pt x="4845" y="5997"/>
                  </a:lnTo>
                  <a:lnTo>
                    <a:pt x="4888" y="5992"/>
                  </a:lnTo>
                  <a:lnTo>
                    <a:pt x="4898" y="5992"/>
                  </a:lnTo>
                  <a:lnTo>
                    <a:pt x="4942" y="5989"/>
                  </a:lnTo>
                  <a:lnTo>
                    <a:pt x="4951" y="5989"/>
                  </a:lnTo>
                  <a:lnTo>
                    <a:pt x="4995" y="5988"/>
                  </a:lnTo>
                  <a:lnTo>
                    <a:pt x="5005" y="5988"/>
                  </a:lnTo>
                  <a:lnTo>
                    <a:pt x="5049" y="5989"/>
                  </a:lnTo>
                  <a:lnTo>
                    <a:pt x="5058" y="5989"/>
                  </a:lnTo>
                  <a:lnTo>
                    <a:pt x="5102" y="5992"/>
                  </a:lnTo>
                  <a:lnTo>
                    <a:pt x="5112" y="5992"/>
                  </a:lnTo>
                  <a:lnTo>
                    <a:pt x="5155" y="5997"/>
                  </a:lnTo>
                  <a:lnTo>
                    <a:pt x="5165" y="5998"/>
                  </a:lnTo>
                  <a:lnTo>
                    <a:pt x="5208" y="6004"/>
                  </a:lnTo>
                  <a:lnTo>
                    <a:pt x="5218" y="6005"/>
                  </a:lnTo>
                  <a:lnTo>
                    <a:pt x="5261" y="6012"/>
                  </a:lnTo>
                  <a:lnTo>
                    <a:pt x="5270" y="6014"/>
                  </a:lnTo>
                  <a:lnTo>
                    <a:pt x="5313" y="6023"/>
                  </a:lnTo>
                  <a:lnTo>
                    <a:pt x="5322" y="6025"/>
                  </a:lnTo>
                  <a:lnTo>
                    <a:pt x="5337" y="6029"/>
                  </a:lnTo>
                  <a:lnTo>
                    <a:pt x="6877" y="3525"/>
                  </a:lnTo>
                  <a:lnTo>
                    <a:pt x="6875" y="3524"/>
                  </a:lnTo>
                  <a:lnTo>
                    <a:pt x="6843" y="3501"/>
                  </a:lnTo>
                  <a:lnTo>
                    <a:pt x="6836" y="3495"/>
                  </a:lnTo>
                  <a:lnTo>
                    <a:pt x="6805" y="3472"/>
                  </a:lnTo>
                  <a:lnTo>
                    <a:pt x="6797" y="3466"/>
                  </a:lnTo>
                  <a:lnTo>
                    <a:pt x="6767" y="3441"/>
                  </a:lnTo>
                  <a:lnTo>
                    <a:pt x="6760" y="3435"/>
                  </a:lnTo>
                  <a:lnTo>
                    <a:pt x="6731" y="3409"/>
                  </a:lnTo>
                  <a:lnTo>
                    <a:pt x="6724" y="3402"/>
                  </a:lnTo>
                  <a:lnTo>
                    <a:pt x="6696" y="3375"/>
                  </a:lnTo>
                  <a:lnTo>
                    <a:pt x="6690" y="3369"/>
                  </a:lnTo>
                  <a:lnTo>
                    <a:pt x="6663" y="3341"/>
                  </a:lnTo>
                  <a:lnTo>
                    <a:pt x="6656" y="3334"/>
                  </a:lnTo>
                  <a:lnTo>
                    <a:pt x="6630" y="3305"/>
                  </a:lnTo>
                  <a:lnTo>
                    <a:pt x="6624" y="3298"/>
                  </a:lnTo>
                  <a:lnTo>
                    <a:pt x="6599" y="3268"/>
                  </a:lnTo>
                  <a:lnTo>
                    <a:pt x="6594" y="3260"/>
                  </a:lnTo>
                  <a:lnTo>
                    <a:pt x="6570" y="3229"/>
                  </a:lnTo>
                  <a:lnTo>
                    <a:pt x="6564" y="3222"/>
                  </a:lnTo>
                  <a:lnTo>
                    <a:pt x="6542" y="3190"/>
                  </a:lnTo>
                  <a:lnTo>
                    <a:pt x="6537" y="3182"/>
                  </a:lnTo>
                  <a:lnTo>
                    <a:pt x="6515" y="3150"/>
                  </a:lnTo>
                  <a:lnTo>
                    <a:pt x="6510" y="3142"/>
                  </a:lnTo>
                  <a:lnTo>
                    <a:pt x="6490" y="3108"/>
                  </a:lnTo>
                  <a:lnTo>
                    <a:pt x="6486" y="3101"/>
                  </a:lnTo>
                  <a:lnTo>
                    <a:pt x="6467" y="3066"/>
                  </a:lnTo>
                  <a:lnTo>
                    <a:pt x="6462" y="3058"/>
                  </a:lnTo>
                  <a:lnTo>
                    <a:pt x="6444" y="3023"/>
                  </a:lnTo>
                  <a:lnTo>
                    <a:pt x="6440" y="3015"/>
                  </a:lnTo>
                  <a:lnTo>
                    <a:pt x="6424" y="2979"/>
                  </a:lnTo>
                  <a:lnTo>
                    <a:pt x="6420" y="2971"/>
                  </a:lnTo>
                  <a:lnTo>
                    <a:pt x="6419" y="2969"/>
                  </a:lnTo>
                  <a:lnTo>
                    <a:pt x="3581" y="2969"/>
                  </a:lnTo>
                  <a:lnTo>
                    <a:pt x="3580" y="2971"/>
                  </a:lnTo>
                  <a:lnTo>
                    <a:pt x="3576" y="2979"/>
                  </a:lnTo>
                  <a:lnTo>
                    <a:pt x="3560" y="3015"/>
                  </a:lnTo>
                  <a:lnTo>
                    <a:pt x="3556" y="3023"/>
                  </a:lnTo>
                  <a:lnTo>
                    <a:pt x="3538" y="3058"/>
                  </a:lnTo>
                  <a:lnTo>
                    <a:pt x="3533" y="3066"/>
                  </a:lnTo>
                  <a:lnTo>
                    <a:pt x="3514" y="3101"/>
                  </a:lnTo>
                  <a:lnTo>
                    <a:pt x="3510" y="3108"/>
                  </a:lnTo>
                  <a:lnTo>
                    <a:pt x="3490" y="3142"/>
                  </a:lnTo>
                  <a:lnTo>
                    <a:pt x="3485" y="3150"/>
                  </a:lnTo>
                  <a:lnTo>
                    <a:pt x="3463" y="3182"/>
                  </a:lnTo>
                  <a:lnTo>
                    <a:pt x="3458" y="3190"/>
                  </a:lnTo>
                  <a:lnTo>
                    <a:pt x="3436" y="3222"/>
                  </a:lnTo>
                  <a:lnTo>
                    <a:pt x="3430" y="3229"/>
                  </a:lnTo>
                  <a:lnTo>
                    <a:pt x="3406" y="3260"/>
                  </a:lnTo>
                  <a:lnTo>
                    <a:pt x="3401" y="3268"/>
                  </a:lnTo>
                  <a:lnTo>
                    <a:pt x="3376" y="3298"/>
                  </a:lnTo>
                  <a:lnTo>
                    <a:pt x="3370" y="3305"/>
                  </a:lnTo>
                  <a:lnTo>
                    <a:pt x="3344" y="3334"/>
                  </a:lnTo>
                  <a:lnTo>
                    <a:pt x="3337" y="3341"/>
                  </a:lnTo>
                  <a:lnTo>
                    <a:pt x="3310" y="3369"/>
                  </a:lnTo>
                  <a:lnTo>
                    <a:pt x="3304" y="3375"/>
                  </a:lnTo>
                  <a:lnTo>
                    <a:pt x="3276" y="3402"/>
                  </a:lnTo>
                  <a:lnTo>
                    <a:pt x="3269" y="3409"/>
                  </a:lnTo>
                  <a:lnTo>
                    <a:pt x="3240" y="3435"/>
                  </a:lnTo>
                  <a:lnTo>
                    <a:pt x="3233" y="3441"/>
                  </a:lnTo>
                  <a:lnTo>
                    <a:pt x="3203" y="3466"/>
                  </a:lnTo>
                  <a:lnTo>
                    <a:pt x="3195" y="3472"/>
                  </a:lnTo>
                  <a:lnTo>
                    <a:pt x="3164" y="3495"/>
                  </a:lnTo>
                  <a:lnTo>
                    <a:pt x="3157" y="3501"/>
                  </a:lnTo>
                  <a:lnTo>
                    <a:pt x="3125" y="3524"/>
                  </a:lnTo>
                  <a:close/>
                  <a:moveTo>
                    <a:pt x="4567" y="6811"/>
                  </a:moveTo>
                  <a:lnTo>
                    <a:pt x="4545" y="6787"/>
                  </a:lnTo>
                  <a:lnTo>
                    <a:pt x="4526" y="6760"/>
                  </a:lnTo>
                  <a:lnTo>
                    <a:pt x="4465" y="6660"/>
                  </a:lnTo>
                  <a:lnTo>
                    <a:pt x="4452" y="6669"/>
                  </a:lnTo>
                  <a:lnTo>
                    <a:pt x="4424" y="6690"/>
                  </a:lnTo>
                  <a:lnTo>
                    <a:pt x="4398" y="6712"/>
                  </a:lnTo>
                  <a:lnTo>
                    <a:pt x="4372" y="6735"/>
                  </a:lnTo>
                  <a:lnTo>
                    <a:pt x="4347" y="6759"/>
                  </a:lnTo>
                  <a:lnTo>
                    <a:pt x="4323" y="6784"/>
                  </a:lnTo>
                  <a:lnTo>
                    <a:pt x="4300" y="6810"/>
                  </a:lnTo>
                  <a:lnTo>
                    <a:pt x="4278" y="6836"/>
                  </a:lnTo>
                  <a:lnTo>
                    <a:pt x="4257" y="6864"/>
                  </a:lnTo>
                  <a:lnTo>
                    <a:pt x="4237" y="6892"/>
                  </a:lnTo>
                  <a:lnTo>
                    <a:pt x="4218" y="6921"/>
                  </a:lnTo>
                  <a:lnTo>
                    <a:pt x="4200" y="6950"/>
                  </a:lnTo>
                  <a:lnTo>
                    <a:pt x="4184" y="6980"/>
                  </a:lnTo>
                  <a:lnTo>
                    <a:pt x="4168" y="7011"/>
                  </a:lnTo>
                  <a:lnTo>
                    <a:pt x="4154" y="7043"/>
                  </a:lnTo>
                  <a:lnTo>
                    <a:pt x="4141" y="7074"/>
                  </a:lnTo>
                  <a:lnTo>
                    <a:pt x="4129" y="7107"/>
                  </a:lnTo>
                  <a:lnTo>
                    <a:pt x="4118" y="7139"/>
                  </a:lnTo>
                  <a:lnTo>
                    <a:pt x="4108" y="7173"/>
                  </a:lnTo>
                  <a:lnTo>
                    <a:pt x="4100" y="7206"/>
                  </a:lnTo>
                  <a:lnTo>
                    <a:pt x="4093" y="7240"/>
                  </a:lnTo>
                  <a:lnTo>
                    <a:pt x="4087" y="7274"/>
                  </a:lnTo>
                  <a:lnTo>
                    <a:pt x="4083" y="7308"/>
                  </a:lnTo>
                  <a:lnTo>
                    <a:pt x="4080" y="7343"/>
                  </a:lnTo>
                  <a:lnTo>
                    <a:pt x="4078" y="7377"/>
                  </a:lnTo>
                  <a:lnTo>
                    <a:pt x="4077" y="7412"/>
                  </a:lnTo>
                  <a:lnTo>
                    <a:pt x="4078" y="7447"/>
                  </a:lnTo>
                  <a:lnTo>
                    <a:pt x="4080" y="7481"/>
                  </a:lnTo>
                  <a:lnTo>
                    <a:pt x="4083" y="7516"/>
                  </a:lnTo>
                  <a:lnTo>
                    <a:pt x="4087" y="7550"/>
                  </a:lnTo>
                  <a:lnTo>
                    <a:pt x="4093" y="7584"/>
                  </a:lnTo>
                  <a:lnTo>
                    <a:pt x="4100" y="7617"/>
                  </a:lnTo>
                  <a:lnTo>
                    <a:pt x="4108" y="7651"/>
                  </a:lnTo>
                  <a:lnTo>
                    <a:pt x="4118" y="7684"/>
                  </a:lnTo>
                  <a:lnTo>
                    <a:pt x="4129" y="7716"/>
                  </a:lnTo>
                  <a:lnTo>
                    <a:pt x="4141" y="7749"/>
                  </a:lnTo>
                  <a:lnTo>
                    <a:pt x="4154" y="7780"/>
                  </a:lnTo>
                  <a:lnTo>
                    <a:pt x="4168" y="7812"/>
                  </a:lnTo>
                  <a:lnTo>
                    <a:pt x="4184" y="7843"/>
                  </a:lnTo>
                  <a:lnTo>
                    <a:pt x="4201" y="7873"/>
                  </a:lnTo>
                  <a:lnTo>
                    <a:pt x="4219" y="7903"/>
                  </a:lnTo>
                  <a:lnTo>
                    <a:pt x="4238" y="7932"/>
                  </a:lnTo>
                  <a:lnTo>
                    <a:pt x="4258" y="7960"/>
                  </a:lnTo>
                  <a:lnTo>
                    <a:pt x="4279" y="7988"/>
                  </a:lnTo>
                  <a:lnTo>
                    <a:pt x="4301" y="8014"/>
                  </a:lnTo>
                  <a:lnTo>
                    <a:pt x="4323" y="8040"/>
                  </a:lnTo>
                  <a:lnTo>
                    <a:pt x="4347" y="8065"/>
                  </a:lnTo>
                  <a:lnTo>
                    <a:pt x="4372" y="8089"/>
                  </a:lnTo>
                  <a:lnTo>
                    <a:pt x="4398" y="8112"/>
                  </a:lnTo>
                  <a:lnTo>
                    <a:pt x="4424" y="8134"/>
                  </a:lnTo>
                  <a:lnTo>
                    <a:pt x="4452" y="8155"/>
                  </a:lnTo>
                  <a:lnTo>
                    <a:pt x="4480" y="8175"/>
                  </a:lnTo>
                  <a:lnTo>
                    <a:pt x="4509" y="8194"/>
                  </a:lnTo>
                  <a:lnTo>
                    <a:pt x="4538" y="8211"/>
                  </a:lnTo>
                  <a:lnTo>
                    <a:pt x="4568" y="8228"/>
                  </a:lnTo>
                  <a:lnTo>
                    <a:pt x="4599" y="8244"/>
                  </a:lnTo>
                  <a:lnTo>
                    <a:pt x="4631" y="8258"/>
                  </a:lnTo>
                  <a:lnTo>
                    <a:pt x="4663" y="8271"/>
                  </a:lnTo>
                  <a:lnTo>
                    <a:pt x="4695" y="8283"/>
                  </a:lnTo>
                  <a:lnTo>
                    <a:pt x="4728" y="8294"/>
                  </a:lnTo>
                  <a:lnTo>
                    <a:pt x="4761" y="8304"/>
                  </a:lnTo>
                  <a:lnTo>
                    <a:pt x="4794" y="8312"/>
                  </a:lnTo>
                  <a:lnTo>
                    <a:pt x="4828" y="8319"/>
                  </a:lnTo>
                  <a:lnTo>
                    <a:pt x="4862" y="8325"/>
                  </a:lnTo>
                  <a:lnTo>
                    <a:pt x="4896" y="8329"/>
                  </a:lnTo>
                  <a:lnTo>
                    <a:pt x="4931" y="8332"/>
                  </a:lnTo>
                  <a:lnTo>
                    <a:pt x="4965" y="8334"/>
                  </a:lnTo>
                  <a:lnTo>
                    <a:pt x="5000" y="8335"/>
                  </a:lnTo>
                  <a:lnTo>
                    <a:pt x="5035" y="8334"/>
                  </a:lnTo>
                  <a:lnTo>
                    <a:pt x="5069" y="8332"/>
                  </a:lnTo>
                  <a:lnTo>
                    <a:pt x="5104" y="8329"/>
                  </a:lnTo>
                  <a:lnTo>
                    <a:pt x="5138" y="8325"/>
                  </a:lnTo>
                  <a:lnTo>
                    <a:pt x="5172" y="8319"/>
                  </a:lnTo>
                  <a:lnTo>
                    <a:pt x="5206" y="8312"/>
                  </a:lnTo>
                  <a:lnTo>
                    <a:pt x="5239" y="8304"/>
                  </a:lnTo>
                  <a:lnTo>
                    <a:pt x="5272" y="8294"/>
                  </a:lnTo>
                  <a:lnTo>
                    <a:pt x="5305" y="8283"/>
                  </a:lnTo>
                  <a:lnTo>
                    <a:pt x="5337" y="8271"/>
                  </a:lnTo>
                  <a:lnTo>
                    <a:pt x="5369" y="8258"/>
                  </a:lnTo>
                  <a:lnTo>
                    <a:pt x="5401" y="8244"/>
                  </a:lnTo>
                  <a:lnTo>
                    <a:pt x="5432" y="8228"/>
                  </a:lnTo>
                  <a:lnTo>
                    <a:pt x="5462" y="8211"/>
                  </a:lnTo>
                  <a:lnTo>
                    <a:pt x="5491" y="8194"/>
                  </a:lnTo>
                  <a:lnTo>
                    <a:pt x="5520" y="8175"/>
                  </a:lnTo>
                  <a:lnTo>
                    <a:pt x="5548" y="8155"/>
                  </a:lnTo>
                  <a:lnTo>
                    <a:pt x="5576" y="8134"/>
                  </a:lnTo>
                  <a:lnTo>
                    <a:pt x="5602" y="8112"/>
                  </a:lnTo>
                  <a:lnTo>
                    <a:pt x="5628" y="8089"/>
                  </a:lnTo>
                  <a:lnTo>
                    <a:pt x="5653" y="8065"/>
                  </a:lnTo>
                  <a:lnTo>
                    <a:pt x="5677" y="8040"/>
                  </a:lnTo>
                  <a:lnTo>
                    <a:pt x="5699" y="8014"/>
                  </a:lnTo>
                  <a:lnTo>
                    <a:pt x="5721" y="7988"/>
                  </a:lnTo>
                  <a:lnTo>
                    <a:pt x="5742" y="7960"/>
                  </a:lnTo>
                  <a:lnTo>
                    <a:pt x="5762" y="7932"/>
                  </a:lnTo>
                  <a:lnTo>
                    <a:pt x="5781" y="7903"/>
                  </a:lnTo>
                  <a:lnTo>
                    <a:pt x="5799" y="7873"/>
                  </a:lnTo>
                  <a:lnTo>
                    <a:pt x="5816" y="7843"/>
                  </a:lnTo>
                  <a:lnTo>
                    <a:pt x="5832" y="7812"/>
                  </a:lnTo>
                  <a:lnTo>
                    <a:pt x="5846" y="7780"/>
                  </a:lnTo>
                  <a:lnTo>
                    <a:pt x="5859" y="7749"/>
                  </a:lnTo>
                  <a:lnTo>
                    <a:pt x="5871" y="7716"/>
                  </a:lnTo>
                  <a:lnTo>
                    <a:pt x="5882" y="7684"/>
                  </a:lnTo>
                  <a:lnTo>
                    <a:pt x="5892" y="7651"/>
                  </a:lnTo>
                  <a:lnTo>
                    <a:pt x="5900" y="7617"/>
                  </a:lnTo>
                  <a:lnTo>
                    <a:pt x="5907" y="7584"/>
                  </a:lnTo>
                  <a:lnTo>
                    <a:pt x="5913" y="7550"/>
                  </a:lnTo>
                  <a:lnTo>
                    <a:pt x="5917" y="7516"/>
                  </a:lnTo>
                  <a:lnTo>
                    <a:pt x="5920" y="7481"/>
                  </a:lnTo>
                  <a:lnTo>
                    <a:pt x="5922" y="7447"/>
                  </a:lnTo>
                  <a:lnTo>
                    <a:pt x="5923" y="7412"/>
                  </a:lnTo>
                  <a:lnTo>
                    <a:pt x="5922" y="7377"/>
                  </a:lnTo>
                  <a:lnTo>
                    <a:pt x="5920" y="7343"/>
                  </a:lnTo>
                  <a:lnTo>
                    <a:pt x="5917" y="7308"/>
                  </a:lnTo>
                  <a:lnTo>
                    <a:pt x="5913" y="7274"/>
                  </a:lnTo>
                  <a:lnTo>
                    <a:pt x="5907" y="7240"/>
                  </a:lnTo>
                  <a:lnTo>
                    <a:pt x="5900" y="7206"/>
                  </a:lnTo>
                  <a:lnTo>
                    <a:pt x="5892" y="7173"/>
                  </a:lnTo>
                  <a:lnTo>
                    <a:pt x="5882" y="7139"/>
                  </a:lnTo>
                  <a:lnTo>
                    <a:pt x="5871" y="7107"/>
                  </a:lnTo>
                  <a:lnTo>
                    <a:pt x="5859" y="7074"/>
                  </a:lnTo>
                  <a:lnTo>
                    <a:pt x="5846" y="7043"/>
                  </a:lnTo>
                  <a:lnTo>
                    <a:pt x="5832" y="7011"/>
                  </a:lnTo>
                  <a:lnTo>
                    <a:pt x="5816" y="6980"/>
                  </a:lnTo>
                  <a:lnTo>
                    <a:pt x="5800" y="6950"/>
                  </a:lnTo>
                  <a:lnTo>
                    <a:pt x="5782" y="6921"/>
                  </a:lnTo>
                  <a:lnTo>
                    <a:pt x="5763" y="6892"/>
                  </a:lnTo>
                  <a:lnTo>
                    <a:pt x="5743" y="6864"/>
                  </a:lnTo>
                  <a:lnTo>
                    <a:pt x="5722" y="6836"/>
                  </a:lnTo>
                  <a:lnTo>
                    <a:pt x="5700" y="6810"/>
                  </a:lnTo>
                  <a:lnTo>
                    <a:pt x="5677" y="6784"/>
                  </a:lnTo>
                  <a:lnTo>
                    <a:pt x="5653" y="6759"/>
                  </a:lnTo>
                  <a:lnTo>
                    <a:pt x="5628" y="6735"/>
                  </a:lnTo>
                  <a:lnTo>
                    <a:pt x="5602" y="6712"/>
                  </a:lnTo>
                  <a:lnTo>
                    <a:pt x="5576" y="6690"/>
                  </a:lnTo>
                  <a:lnTo>
                    <a:pt x="5548" y="6669"/>
                  </a:lnTo>
                  <a:lnTo>
                    <a:pt x="5535" y="6660"/>
                  </a:lnTo>
                  <a:lnTo>
                    <a:pt x="5474" y="6760"/>
                  </a:lnTo>
                  <a:lnTo>
                    <a:pt x="5455" y="6787"/>
                  </a:lnTo>
                  <a:lnTo>
                    <a:pt x="5433" y="6811"/>
                  </a:lnTo>
                  <a:lnTo>
                    <a:pt x="5408" y="6832"/>
                  </a:lnTo>
                  <a:lnTo>
                    <a:pt x="5380" y="6849"/>
                  </a:lnTo>
                  <a:lnTo>
                    <a:pt x="5350" y="6863"/>
                  </a:lnTo>
                  <a:lnTo>
                    <a:pt x="5319" y="6872"/>
                  </a:lnTo>
                  <a:lnTo>
                    <a:pt x="5287" y="6878"/>
                  </a:lnTo>
                  <a:lnTo>
                    <a:pt x="5254" y="6879"/>
                  </a:lnTo>
                  <a:lnTo>
                    <a:pt x="5221" y="6876"/>
                  </a:lnTo>
                  <a:lnTo>
                    <a:pt x="5190" y="6869"/>
                  </a:lnTo>
                  <a:lnTo>
                    <a:pt x="5159" y="6857"/>
                  </a:lnTo>
                  <a:lnTo>
                    <a:pt x="5130" y="6842"/>
                  </a:lnTo>
                  <a:lnTo>
                    <a:pt x="5103" y="6823"/>
                  </a:lnTo>
                  <a:lnTo>
                    <a:pt x="5079" y="6801"/>
                  </a:lnTo>
                  <a:lnTo>
                    <a:pt x="5058" y="6776"/>
                  </a:lnTo>
                  <a:lnTo>
                    <a:pt x="5041" y="6748"/>
                  </a:lnTo>
                  <a:lnTo>
                    <a:pt x="5027" y="6718"/>
                  </a:lnTo>
                  <a:lnTo>
                    <a:pt x="5018" y="6687"/>
                  </a:lnTo>
                  <a:lnTo>
                    <a:pt x="5012" y="6655"/>
                  </a:lnTo>
                  <a:lnTo>
                    <a:pt x="5011" y="6622"/>
                  </a:lnTo>
                  <a:lnTo>
                    <a:pt x="5014" y="6589"/>
                  </a:lnTo>
                  <a:lnTo>
                    <a:pt x="5021" y="6558"/>
                  </a:lnTo>
                  <a:lnTo>
                    <a:pt x="5033" y="6527"/>
                  </a:lnTo>
                  <a:lnTo>
                    <a:pt x="5048" y="6498"/>
                  </a:lnTo>
                  <a:lnTo>
                    <a:pt x="5053" y="6490"/>
                  </a:lnTo>
                  <a:lnTo>
                    <a:pt x="5035" y="6489"/>
                  </a:lnTo>
                  <a:lnTo>
                    <a:pt x="5000" y="6488"/>
                  </a:lnTo>
                  <a:lnTo>
                    <a:pt x="4965" y="6489"/>
                  </a:lnTo>
                  <a:lnTo>
                    <a:pt x="4947" y="6490"/>
                  </a:lnTo>
                  <a:lnTo>
                    <a:pt x="4952" y="6498"/>
                  </a:lnTo>
                  <a:lnTo>
                    <a:pt x="4967" y="6527"/>
                  </a:lnTo>
                  <a:lnTo>
                    <a:pt x="4979" y="6558"/>
                  </a:lnTo>
                  <a:lnTo>
                    <a:pt x="4986" y="6589"/>
                  </a:lnTo>
                  <a:lnTo>
                    <a:pt x="4989" y="6622"/>
                  </a:lnTo>
                  <a:lnTo>
                    <a:pt x="4988" y="6655"/>
                  </a:lnTo>
                  <a:lnTo>
                    <a:pt x="4982" y="6687"/>
                  </a:lnTo>
                  <a:lnTo>
                    <a:pt x="4973" y="6718"/>
                  </a:lnTo>
                  <a:lnTo>
                    <a:pt x="4959" y="6748"/>
                  </a:lnTo>
                  <a:lnTo>
                    <a:pt x="4942" y="6776"/>
                  </a:lnTo>
                  <a:lnTo>
                    <a:pt x="4921" y="6801"/>
                  </a:lnTo>
                  <a:lnTo>
                    <a:pt x="4897" y="6823"/>
                  </a:lnTo>
                  <a:lnTo>
                    <a:pt x="4870" y="6842"/>
                  </a:lnTo>
                  <a:lnTo>
                    <a:pt x="4841" y="6857"/>
                  </a:lnTo>
                  <a:lnTo>
                    <a:pt x="4810" y="6869"/>
                  </a:lnTo>
                  <a:lnTo>
                    <a:pt x="4779" y="6876"/>
                  </a:lnTo>
                  <a:lnTo>
                    <a:pt x="4746" y="6879"/>
                  </a:lnTo>
                  <a:lnTo>
                    <a:pt x="4713" y="6878"/>
                  </a:lnTo>
                  <a:lnTo>
                    <a:pt x="4681" y="6872"/>
                  </a:lnTo>
                  <a:lnTo>
                    <a:pt x="4650" y="6863"/>
                  </a:lnTo>
                  <a:lnTo>
                    <a:pt x="4620" y="6849"/>
                  </a:lnTo>
                  <a:lnTo>
                    <a:pt x="4592" y="6832"/>
                  </a:lnTo>
                  <a:lnTo>
                    <a:pt x="4567" y="6811"/>
                  </a:lnTo>
                  <a:close/>
                  <a:moveTo>
                    <a:pt x="2393" y="2469"/>
                  </a:moveTo>
                  <a:lnTo>
                    <a:pt x="3186" y="2469"/>
                  </a:lnTo>
                  <a:lnTo>
                    <a:pt x="3186" y="2458"/>
                  </a:lnTo>
                  <a:lnTo>
                    <a:pt x="3185" y="2428"/>
                  </a:lnTo>
                  <a:lnTo>
                    <a:pt x="3184" y="2399"/>
                  </a:lnTo>
                  <a:lnTo>
                    <a:pt x="3181" y="2369"/>
                  </a:lnTo>
                  <a:lnTo>
                    <a:pt x="3177" y="2340"/>
                  </a:lnTo>
                  <a:lnTo>
                    <a:pt x="3172" y="2310"/>
                  </a:lnTo>
                  <a:lnTo>
                    <a:pt x="3166" y="2282"/>
                  </a:lnTo>
                  <a:lnTo>
                    <a:pt x="3159" y="2253"/>
                  </a:lnTo>
                  <a:lnTo>
                    <a:pt x="3151" y="2225"/>
                  </a:lnTo>
                  <a:lnTo>
                    <a:pt x="3142" y="2197"/>
                  </a:lnTo>
                  <a:lnTo>
                    <a:pt x="3131" y="2169"/>
                  </a:lnTo>
                  <a:lnTo>
                    <a:pt x="3120" y="2142"/>
                  </a:lnTo>
                  <a:lnTo>
                    <a:pt x="3108" y="2115"/>
                  </a:lnTo>
                  <a:lnTo>
                    <a:pt x="3094" y="2089"/>
                  </a:lnTo>
                  <a:lnTo>
                    <a:pt x="3080" y="2062"/>
                  </a:lnTo>
                  <a:lnTo>
                    <a:pt x="3064" y="2036"/>
                  </a:lnTo>
                  <a:lnTo>
                    <a:pt x="3048" y="2011"/>
                  </a:lnTo>
                  <a:lnTo>
                    <a:pt x="3030" y="1987"/>
                  </a:lnTo>
                  <a:lnTo>
                    <a:pt x="3012" y="1963"/>
                  </a:lnTo>
                  <a:lnTo>
                    <a:pt x="2993" y="1941"/>
                  </a:lnTo>
                  <a:lnTo>
                    <a:pt x="2974" y="1918"/>
                  </a:lnTo>
                  <a:lnTo>
                    <a:pt x="2953" y="1897"/>
                  </a:lnTo>
                  <a:lnTo>
                    <a:pt x="2932" y="1877"/>
                  </a:lnTo>
                  <a:lnTo>
                    <a:pt x="2910" y="1857"/>
                  </a:lnTo>
                  <a:lnTo>
                    <a:pt x="2887" y="1838"/>
                  </a:lnTo>
                  <a:lnTo>
                    <a:pt x="2864" y="1820"/>
                  </a:lnTo>
                  <a:lnTo>
                    <a:pt x="2840" y="1803"/>
                  </a:lnTo>
                  <a:lnTo>
                    <a:pt x="2815" y="1787"/>
                  </a:lnTo>
                  <a:lnTo>
                    <a:pt x="2789" y="1772"/>
                  </a:lnTo>
                  <a:lnTo>
                    <a:pt x="2762" y="1757"/>
                  </a:lnTo>
                  <a:lnTo>
                    <a:pt x="2736" y="1743"/>
                  </a:lnTo>
                  <a:lnTo>
                    <a:pt x="2709" y="1731"/>
                  </a:lnTo>
                  <a:lnTo>
                    <a:pt x="2682" y="1720"/>
                  </a:lnTo>
                  <a:lnTo>
                    <a:pt x="2654" y="1709"/>
                  </a:lnTo>
                  <a:lnTo>
                    <a:pt x="2626" y="1700"/>
                  </a:lnTo>
                  <a:lnTo>
                    <a:pt x="2598" y="1692"/>
                  </a:lnTo>
                  <a:lnTo>
                    <a:pt x="2569" y="1685"/>
                  </a:lnTo>
                  <a:lnTo>
                    <a:pt x="2541" y="1679"/>
                  </a:lnTo>
                  <a:lnTo>
                    <a:pt x="2511" y="1674"/>
                  </a:lnTo>
                  <a:lnTo>
                    <a:pt x="2482" y="1670"/>
                  </a:lnTo>
                  <a:lnTo>
                    <a:pt x="2452" y="1667"/>
                  </a:lnTo>
                  <a:lnTo>
                    <a:pt x="2423" y="1666"/>
                  </a:lnTo>
                  <a:lnTo>
                    <a:pt x="2393" y="1665"/>
                  </a:lnTo>
                  <a:lnTo>
                    <a:pt x="2363" y="1666"/>
                  </a:lnTo>
                  <a:lnTo>
                    <a:pt x="2334" y="1667"/>
                  </a:lnTo>
                  <a:lnTo>
                    <a:pt x="2304" y="1670"/>
                  </a:lnTo>
                  <a:lnTo>
                    <a:pt x="2275" y="1674"/>
                  </a:lnTo>
                  <a:lnTo>
                    <a:pt x="2245" y="1679"/>
                  </a:lnTo>
                  <a:lnTo>
                    <a:pt x="2216" y="1685"/>
                  </a:lnTo>
                  <a:lnTo>
                    <a:pt x="2188" y="1692"/>
                  </a:lnTo>
                  <a:lnTo>
                    <a:pt x="2159" y="1700"/>
                  </a:lnTo>
                  <a:lnTo>
                    <a:pt x="2131" y="1709"/>
                  </a:lnTo>
                  <a:lnTo>
                    <a:pt x="2103" y="1720"/>
                  </a:lnTo>
                  <a:lnTo>
                    <a:pt x="2076" y="1731"/>
                  </a:lnTo>
                  <a:lnTo>
                    <a:pt x="2049" y="1744"/>
                  </a:lnTo>
                  <a:lnTo>
                    <a:pt x="2022" y="1757"/>
                  </a:lnTo>
                  <a:lnTo>
                    <a:pt x="1996" y="1772"/>
                  </a:lnTo>
                  <a:lnTo>
                    <a:pt x="1970" y="1787"/>
                  </a:lnTo>
                  <a:lnTo>
                    <a:pt x="1946" y="1803"/>
                  </a:lnTo>
                  <a:lnTo>
                    <a:pt x="1922" y="1820"/>
                  </a:lnTo>
                  <a:lnTo>
                    <a:pt x="1898" y="1838"/>
                  </a:lnTo>
                  <a:lnTo>
                    <a:pt x="1876" y="1857"/>
                  </a:lnTo>
                  <a:lnTo>
                    <a:pt x="1854" y="1877"/>
                  </a:lnTo>
                  <a:lnTo>
                    <a:pt x="1832" y="1897"/>
                  </a:lnTo>
                  <a:lnTo>
                    <a:pt x="1812" y="1918"/>
                  </a:lnTo>
                  <a:lnTo>
                    <a:pt x="1792" y="1940"/>
                  </a:lnTo>
                  <a:lnTo>
                    <a:pt x="1773" y="1963"/>
                  </a:lnTo>
                  <a:lnTo>
                    <a:pt x="1755" y="1987"/>
                  </a:lnTo>
                  <a:lnTo>
                    <a:pt x="1738" y="2011"/>
                  </a:lnTo>
                  <a:lnTo>
                    <a:pt x="1722" y="2036"/>
                  </a:lnTo>
                  <a:lnTo>
                    <a:pt x="1707" y="2062"/>
                  </a:lnTo>
                  <a:lnTo>
                    <a:pt x="1692" y="2089"/>
                  </a:lnTo>
                  <a:lnTo>
                    <a:pt x="1678" y="2115"/>
                  </a:lnTo>
                  <a:lnTo>
                    <a:pt x="1666" y="2142"/>
                  </a:lnTo>
                  <a:lnTo>
                    <a:pt x="1655" y="2169"/>
                  </a:lnTo>
                  <a:lnTo>
                    <a:pt x="1644" y="2197"/>
                  </a:lnTo>
                  <a:lnTo>
                    <a:pt x="1635" y="2225"/>
                  </a:lnTo>
                  <a:lnTo>
                    <a:pt x="1627" y="2253"/>
                  </a:lnTo>
                  <a:lnTo>
                    <a:pt x="1620" y="2282"/>
                  </a:lnTo>
                  <a:lnTo>
                    <a:pt x="1614" y="2310"/>
                  </a:lnTo>
                  <a:lnTo>
                    <a:pt x="1609" y="2340"/>
                  </a:lnTo>
                  <a:lnTo>
                    <a:pt x="1605" y="2369"/>
                  </a:lnTo>
                  <a:lnTo>
                    <a:pt x="1602" y="2399"/>
                  </a:lnTo>
                  <a:lnTo>
                    <a:pt x="1601" y="2428"/>
                  </a:lnTo>
                  <a:lnTo>
                    <a:pt x="1600" y="2458"/>
                  </a:lnTo>
                  <a:lnTo>
                    <a:pt x="1601" y="2488"/>
                  </a:lnTo>
                  <a:lnTo>
                    <a:pt x="1602" y="2517"/>
                  </a:lnTo>
                  <a:lnTo>
                    <a:pt x="1605" y="2547"/>
                  </a:lnTo>
                  <a:lnTo>
                    <a:pt x="1609" y="2576"/>
                  </a:lnTo>
                  <a:lnTo>
                    <a:pt x="1614" y="2606"/>
                  </a:lnTo>
                  <a:lnTo>
                    <a:pt x="1620" y="2634"/>
                  </a:lnTo>
                  <a:lnTo>
                    <a:pt x="1627" y="2663"/>
                  </a:lnTo>
                  <a:lnTo>
                    <a:pt x="1635" y="2691"/>
                  </a:lnTo>
                  <a:lnTo>
                    <a:pt x="1644" y="2719"/>
                  </a:lnTo>
                  <a:lnTo>
                    <a:pt x="1655" y="2747"/>
                  </a:lnTo>
                  <a:lnTo>
                    <a:pt x="1666" y="2774"/>
                  </a:lnTo>
                  <a:lnTo>
                    <a:pt x="1678" y="2801"/>
                  </a:lnTo>
                  <a:lnTo>
                    <a:pt x="1692" y="2827"/>
                  </a:lnTo>
                  <a:lnTo>
                    <a:pt x="1707" y="2854"/>
                  </a:lnTo>
                  <a:lnTo>
                    <a:pt x="1722" y="2880"/>
                  </a:lnTo>
                  <a:lnTo>
                    <a:pt x="1738" y="2905"/>
                  </a:lnTo>
                  <a:lnTo>
                    <a:pt x="1755" y="2929"/>
                  </a:lnTo>
                  <a:lnTo>
                    <a:pt x="1773" y="2953"/>
                  </a:lnTo>
                  <a:lnTo>
                    <a:pt x="1792" y="2976"/>
                  </a:lnTo>
                  <a:lnTo>
                    <a:pt x="1812" y="2998"/>
                  </a:lnTo>
                  <a:lnTo>
                    <a:pt x="1832" y="3019"/>
                  </a:lnTo>
                  <a:lnTo>
                    <a:pt x="1854" y="3039"/>
                  </a:lnTo>
                  <a:lnTo>
                    <a:pt x="1876" y="3059"/>
                  </a:lnTo>
                  <a:lnTo>
                    <a:pt x="1898" y="3078"/>
                  </a:lnTo>
                  <a:lnTo>
                    <a:pt x="1922" y="3096"/>
                  </a:lnTo>
                  <a:lnTo>
                    <a:pt x="1946" y="3113"/>
                  </a:lnTo>
                  <a:lnTo>
                    <a:pt x="1970" y="3129"/>
                  </a:lnTo>
                  <a:lnTo>
                    <a:pt x="1996" y="3144"/>
                  </a:lnTo>
                  <a:lnTo>
                    <a:pt x="2022" y="3159"/>
                  </a:lnTo>
                  <a:lnTo>
                    <a:pt x="2049" y="3172"/>
                  </a:lnTo>
                  <a:lnTo>
                    <a:pt x="2076" y="3185"/>
                  </a:lnTo>
                  <a:lnTo>
                    <a:pt x="2103" y="3196"/>
                  </a:lnTo>
                  <a:lnTo>
                    <a:pt x="2131" y="3207"/>
                  </a:lnTo>
                  <a:lnTo>
                    <a:pt x="2159" y="3216"/>
                  </a:lnTo>
                  <a:lnTo>
                    <a:pt x="2188" y="3224"/>
                  </a:lnTo>
                  <a:lnTo>
                    <a:pt x="2216" y="3231"/>
                  </a:lnTo>
                  <a:lnTo>
                    <a:pt x="2245" y="3237"/>
                  </a:lnTo>
                  <a:lnTo>
                    <a:pt x="2275" y="3242"/>
                  </a:lnTo>
                  <a:lnTo>
                    <a:pt x="2304" y="3246"/>
                  </a:lnTo>
                  <a:lnTo>
                    <a:pt x="2334" y="3249"/>
                  </a:lnTo>
                  <a:lnTo>
                    <a:pt x="2363" y="3250"/>
                  </a:lnTo>
                  <a:lnTo>
                    <a:pt x="2393" y="3251"/>
                  </a:lnTo>
                  <a:lnTo>
                    <a:pt x="2404" y="3251"/>
                  </a:lnTo>
                  <a:lnTo>
                    <a:pt x="2404" y="3247"/>
                  </a:lnTo>
                  <a:lnTo>
                    <a:pt x="2405" y="3214"/>
                  </a:lnTo>
                  <a:lnTo>
                    <a:pt x="2411" y="3182"/>
                  </a:lnTo>
                  <a:lnTo>
                    <a:pt x="2420" y="3151"/>
                  </a:lnTo>
                  <a:lnTo>
                    <a:pt x="2434" y="3121"/>
                  </a:lnTo>
                  <a:lnTo>
                    <a:pt x="2451" y="3093"/>
                  </a:lnTo>
                  <a:lnTo>
                    <a:pt x="2472" y="3068"/>
                  </a:lnTo>
                  <a:lnTo>
                    <a:pt x="2496" y="3046"/>
                  </a:lnTo>
                  <a:lnTo>
                    <a:pt x="2523" y="3027"/>
                  </a:lnTo>
                  <a:lnTo>
                    <a:pt x="2552" y="3012"/>
                  </a:lnTo>
                  <a:lnTo>
                    <a:pt x="2583" y="3000"/>
                  </a:lnTo>
                  <a:lnTo>
                    <a:pt x="2614" y="2993"/>
                  </a:lnTo>
                  <a:lnTo>
                    <a:pt x="2647" y="2990"/>
                  </a:lnTo>
                  <a:lnTo>
                    <a:pt x="2680" y="2991"/>
                  </a:lnTo>
                  <a:lnTo>
                    <a:pt x="2712" y="2997"/>
                  </a:lnTo>
                  <a:lnTo>
                    <a:pt x="2743" y="3006"/>
                  </a:lnTo>
                  <a:lnTo>
                    <a:pt x="2773" y="3020"/>
                  </a:lnTo>
                  <a:lnTo>
                    <a:pt x="2801" y="3037"/>
                  </a:lnTo>
                  <a:lnTo>
                    <a:pt x="2826" y="3058"/>
                  </a:lnTo>
                  <a:lnTo>
                    <a:pt x="2848" y="3082"/>
                  </a:lnTo>
                  <a:lnTo>
                    <a:pt x="2860" y="3099"/>
                  </a:lnTo>
                  <a:lnTo>
                    <a:pt x="2864" y="3096"/>
                  </a:lnTo>
                  <a:lnTo>
                    <a:pt x="2887" y="3078"/>
                  </a:lnTo>
                  <a:lnTo>
                    <a:pt x="2910" y="3059"/>
                  </a:lnTo>
                  <a:lnTo>
                    <a:pt x="2932" y="3039"/>
                  </a:lnTo>
                  <a:lnTo>
                    <a:pt x="2953" y="3019"/>
                  </a:lnTo>
                  <a:lnTo>
                    <a:pt x="2974" y="2998"/>
                  </a:lnTo>
                  <a:lnTo>
                    <a:pt x="2993" y="2975"/>
                  </a:lnTo>
                  <a:lnTo>
                    <a:pt x="2999" y="2969"/>
                  </a:lnTo>
                  <a:lnTo>
                    <a:pt x="2393" y="2969"/>
                  </a:lnTo>
                  <a:lnTo>
                    <a:pt x="2360" y="2967"/>
                  </a:lnTo>
                  <a:lnTo>
                    <a:pt x="2328" y="2960"/>
                  </a:lnTo>
                  <a:lnTo>
                    <a:pt x="2297" y="2950"/>
                  </a:lnTo>
                  <a:lnTo>
                    <a:pt x="2268" y="2936"/>
                  </a:lnTo>
                  <a:lnTo>
                    <a:pt x="2241" y="2917"/>
                  </a:lnTo>
                  <a:lnTo>
                    <a:pt x="2216" y="2896"/>
                  </a:lnTo>
                  <a:lnTo>
                    <a:pt x="2195" y="2871"/>
                  </a:lnTo>
                  <a:lnTo>
                    <a:pt x="2176" y="2844"/>
                  </a:lnTo>
                  <a:lnTo>
                    <a:pt x="2162" y="2815"/>
                  </a:lnTo>
                  <a:lnTo>
                    <a:pt x="2152" y="2784"/>
                  </a:lnTo>
                  <a:lnTo>
                    <a:pt x="2145" y="2752"/>
                  </a:lnTo>
                  <a:lnTo>
                    <a:pt x="2143" y="2719"/>
                  </a:lnTo>
                  <a:lnTo>
                    <a:pt x="2145" y="2686"/>
                  </a:lnTo>
                  <a:lnTo>
                    <a:pt x="2152" y="2654"/>
                  </a:lnTo>
                  <a:lnTo>
                    <a:pt x="2162" y="2623"/>
                  </a:lnTo>
                  <a:lnTo>
                    <a:pt x="2176" y="2594"/>
                  </a:lnTo>
                  <a:lnTo>
                    <a:pt x="2195" y="2567"/>
                  </a:lnTo>
                  <a:lnTo>
                    <a:pt x="2216" y="2542"/>
                  </a:lnTo>
                  <a:lnTo>
                    <a:pt x="2241" y="2521"/>
                  </a:lnTo>
                  <a:lnTo>
                    <a:pt x="2268" y="2502"/>
                  </a:lnTo>
                  <a:lnTo>
                    <a:pt x="2297" y="2488"/>
                  </a:lnTo>
                  <a:lnTo>
                    <a:pt x="2328" y="2478"/>
                  </a:lnTo>
                  <a:lnTo>
                    <a:pt x="2360" y="2471"/>
                  </a:lnTo>
                  <a:lnTo>
                    <a:pt x="2393" y="246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11" name="Teardrop 10">
            <a:extLst>
              <a:ext uri="{FF2B5EF4-FFF2-40B4-BE49-F238E27FC236}">
                <a16:creationId xmlns:a16="http://schemas.microsoft.com/office/drawing/2014/main" id="{C01EE420-61A4-4A19-BC0E-D9A9E15EE530}"/>
              </a:ext>
            </a:extLst>
          </p:cNvPr>
          <p:cNvSpPr/>
          <p:nvPr/>
        </p:nvSpPr>
        <p:spPr>
          <a:xfrm rot="2700000">
            <a:off x="5516414" y="1672340"/>
            <a:ext cx="1431287" cy="1431286"/>
          </a:xfrm>
          <a:prstGeom prst="teardrop">
            <a:avLst/>
          </a:prstGeom>
          <a:solidFill>
            <a:schemeClr val="bg1">
              <a:alpha val="24000"/>
            </a:schemeClr>
          </a:solidFill>
          <a:ln w="28575">
            <a:gradFill flip="none" rotWithShape="1">
              <a:gsLst>
                <a:gs pos="26000">
                  <a:schemeClr val="accent1">
                    <a:alpha val="0"/>
                  </a:schemeClr>
                </a:gs>
                <a:gs pos="58000">
                  <a:schemeClr val="accent3"/>
                </a:gs>
                <a:gs pos="0">
                  <a:schemeClr val="accent3">
                    <a:alpha val="0"/>
                  </a:schemeClr>
                </a:gs>
                <a:gs pos="80000">
                  <a:schemeClr val="accent1">
                    <a:alpha val="0"/>
                  </a:schemeClr>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133" dirty="0">
              <a:latin typeface="Calibri" panose="020F0502020204030204" pitchFamily="34" charset="0"/>
              <a:cs typeface="Calibri" panose="020F0502020204030204" pitchFamily="34" charset="0"/>
            </a:endParaRPr>
          </a:p>
        </p:txBody>
      </p:sp>
      <p:sp>
        <p:nvSpPr>
          <p:cNvPr id="12" name="Teardrop 11">
            <a:extLst>
              <a:ext uri="{FF2B5EF4-FFF2-40B4-BE49-F238E27FC236}">
                <a16:creationId xmlns:a16="http://schemas.microsoft.com/office/drawing/2014/main" id="{F8F9AEB7-9518-4756-9A94-943A9C18B2BF}"/>
              </a:ext>
            </a:extLst>
          </p:cNvPr>
          <p:cNvSpPr/>
          <p:nvPr/>
        </p:nvSpPr>
        <p:spPr>
          <a:xfrm rot="2700000">
            <a:off x="5244299" y="1654033"/>
            <a:ext cx="1431287" cy="1431286"/>
          </a:xfrm>
          <a:prstGeom prst="teardrop">
            <a:avLst/>
          </a:prstGeom>
          <a:solidFill>
            <a:schemeClr val="accent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615" tIns="44807" rIns="89615" bIns="44807" numCol="1" spcCol="0" rtlCol="0" fromWordArt="0" anchor="ctr" anchorCtr="0" forceAA="0" compatLnSpc="1">
            <a:prstTxWarp prst="textNoShape">
              <a:avLst/>
            </a:prstTxWarp>
            <a:noAutofit/>
          </a:bodyPr>
          <a:lstStyle/>
          <a:p>
            <a:pPr algn="ctr"/>
            <a:endParaRPr lang="en-US" sz="1568" dirty="0">
              <a:latin typeface="Calibri" panose="020F0502020204030204" pitchFamily="34" charset="0"/>
              <a:cs typeface="Calibri" panose="020F0502020204030204" pitchFamily="34" charset="0"/>
            </a:endParaRPr>
          </a:p>
        </p:txBody>
      </p:sp>
      <p:sp>
        <p:nvSpPr>
          <p:cNvPr id="13" name="Freeform: Shape 12">
            <a:extLst>
              <a:ext uri="{FF2B5EF4-FFF2-40B4-BE49-F238E27FC236}">
                <a16:creationId xmlns:a16="http://schemas.microsoft.com/office/drawing/2014/main" id="{7049FF20-E247-486D-A0D1-4E487338817F}"/>
              </a:ext>
            </a:extLst>
          </p:cNvPr>
          <p:cNvSpPr/>
          <p:nvPr/>
        </p:nvSpPr>
        <p:spPr>
          <a:xfrm rot="2700000">
            <a:off x="5322511" y="1671647"/>
            <a:ext cx="1431289" cy="1227437"/>
          </a:xfrm>
          <a:custGeom>
            <a:avLst/>
            <a:gdLst>
              <a:gd name="connsiteX0" fmla="*/ 258577 w 1765666"/>
              <a:gd name="connsiteY0" fmla="*/ 258575 h 1514187"/>
              <a:gd name="connsiteX1" fmla="*/ 882834 w 1765666"/>
              <a:gd name="connsiteY1" fmla="*/ 0 h 1514187"/>
              <a:gd name="connsiteX2" fmla="*/ 1765666 w 1765666"/>
              <a:gd name="connsiteY2" fmla="*/ 0 h 1514187"/>
              <a:gd name="connsiteX3" fmla="*/ 1765666 w 1765666"/>
              <a:gd name="connsiteY3" fmla="*/ 15700 h 1514187"/>
              <a:gd name="connsiteX4" fmla="*/ 267179 w 1765666"/>
              <a:gd name="connsiteY4" fmla="*/ 1514187 h 1514187"/>
              <a:gd name="connsiteX5" fmla="*/ 258576 w 1765666"/>
              <a:gd name="connsiteY5" fmla="*/ 1507089 h 1514187"/>
              <a:gd name="connsiteX6" fmla="*/ 0 w 1765666"/>
              <a:gd name="connsiteY6" fmla="*/ 882832 h 1514187"/>
              <a:gd name="connsiteX7" fmla="*/ 1 w 1765666"/>
              <a:gd name="connsiteY7" fmla="*/ 882832 h 1514187"/>
              <a:gd name="connsiteX8" fmla="*/ 258577 w 1765666"/>
              <a:gd name="connsiteY8" fmla="*/ 258575 h 151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5666" h="1514187">
                <a:moveTo>
                  <a:pt x="258577" y="258575"/>
                </a:moveTo>
                <a:cubicBezTo>
                  <a:pt x="418338" y="98814"/>
                  <a:pt x="639047" y="0"/>
                  <a:pt x="882834" y="0"/>
                </a:cubicBezTo>
                <a:lnTo>
                  <a:pt x="1765666" y="0"/>
                </a:lnTo>
                <a:lnTo>
                  <a:pt x="1765666" y="15700"/>
                </a:lnTo>
                <a:lnTo>
                  <a:pt x="267179" y="1514187"/>
                </a:lnTo>
                <a:lnTo>
                  <a:pt x="258576" y="1507089"/>
                </a:lnTo>
                <a:cubicBezTo>
                  <a:pt x="98815" y="1347327"/>
                  <a:pt x="0" y="1126619"/>
                  <a:pt x="0" y="882832"/>
                </a:cubicBezTo>
                <a:lnTo>
                  <a:pt x="1" y="882832"/>
                </a:lnTo>
                <a:cubicBezTo>
                  <a:pt x="1" y="639044"/>
                  <a:pt x="98816" y="418337"/>
                  <a:pt x="258577" y="258575"/>
                </a:cubicBezTo>
                <a:close/>
              </a:path>
            </a:pathLst>
          </a:cu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615" tIns="44807" rIns="89615" bIns="44807" numCol="1" spcCol="0" rtlCol="0" fromWordArt="0" anchor="ctr" anchorCtr="0" forceAA="0" compatLnSpc="1">
            <a:prstTxWarp prst="textNoShape">
              <a:avLst/>
            </a:prstTxWarp>
            <a:noAutofit/>
          </a:bodyPr>
          <a:lstStyle/>
          <a:p>
            <a:pPr algn="ctr"/>
            <a:endParaRPr lang="en-US" sz="1568" b="1" dirty="0">
              <a:latin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882B1899-DCB3-433C-A8BF-B08EE5027C6A}"/>
              </a:ext>
            </a:extLst>
          </p:cNvPr>
          <p:cNvSpPr txBox="1"/>
          <p:nvPr/>
        </p:nvSpPr>
        <p:spPr>
          <a:xfrm>
            <a:off x="5668857" y="2347401"/>
            <a:ext cx="582170" cy="666786"/>
          </a:xfrm>
          <a:prstGeom prst="rect">
            <a:avLst/>
          </a:prstGeom>
          <a:noFill/>
        </p:spPr>
        <p:txBody>
          <a:bodyPr wrap="square" rtlCol="0">
            <a:spAutoFit/>
          </a:bodyPr>
          <a:lstStyle>
            <a:defPPr>
              <a:defRPr lang="en-US"/>
            </a:defPPr>
            <a:lvl1pPr>
              <a:defRPr sz="2800"/>
            </a:lvl1pPr>
          </a:lstStyle>
          <a:p>
            <a:pPr algn="ctr"/>
            <a:r>
              <a:rPr lang="en-IN" sz="3733" b="1" dirty="0">
                <a:solidFill>
                  <a:schemeClr val="bg1"/>
                </a:solidFill>
                <a:cs typeface="Calibri" panose="020F0502020204030204" pitchFamily="34" charset="0"/>
              </a:rPr>
              <a:t>2</a:t>
            </a:r>
          </a:p>
        </p:txBody>
      </p:sp>
      <p:grpSp>
        <p:nvGrpSpPr>
          <p:cNvPr id="44" name="Group 43">
            <a:extLst>
              <a:ext uri="{FF2B5EF4-FFF2-40B4-BE49-F238E27FC236}">
                <a16:creationId xmlns:a16="http://schemas.microsoft.com/office/drawing/2014/main" id="{AECA76B2-E052-4628-B376-4B98EC8A9875}"/>
              </a:ext>
            </a:extLst>
          </p:cNvPr>
          <p:cNvGrpSpPr/>
          <p:nvPr/>
        </p:nvGrpSpPr>
        <p:grpSpPr>
          <a:xfrm>
            <a:off x="5665460" y="1765350"/>
            <a:ext cx="588964" cy="588110"/>
            <a:chOff x="7491762" y="1760585"/>
            <a:chExt cx="633600" cy="633600"/>
          </a:xfrm>
          <a:solidFill>
            <a:schemeClr val="bg1"/>
          </a:solidFill>
        </p:grpSpPr>
        <p:sp>
          <p:nvSpPr>
            <p:cNvPr id="53" name="Google Shape;597;p7"/>
            <p:cNvSpPr/>
            <p:nvPr/>
          </p:nvSpPr>
          <p:spPr>
            <a:xfrm>
              <a:off x="7491762" y="1760585"/>
              <a:ext cx="633600" cy="633600"/>
            </a:xfrm>
            <a:custGeom>
              <a:avLst/>
              <a:gdLst/>
              <a:ahLst/>
              <a:cxnLst/>
              <a:rect l="l" t="t" r="r" b="b"/>
              <a:pathLst>
                <a:path w="10000" h="10000" extrusionOk="0">
                  <a:moveTo>
                    <a:pt x="8400" y="2567"/>
                  </a:moveTo>
                  <a:lnTo>
                    <a:pt x="8400" y="1600"/>
                  </a:lnTo>
                  <a:lnTo>
                    <a:pt x="7433" y="1600"/>
                  </a:lnTo>
                  <a:lnTo>
                    <a:pt x="7400" y="1598"/>
                  </a:lnTo>
                  <a:lnTo>
                    <a:pt x="7368" y="1591"/>
                  </a:lnTo>
                  <a:lnTo>
                    <a:pt x="7337" y="1581"/>
                  </a:lnTo>
                  <a:lnTo>
                    <a:pt x="7308" y="1567"/>
                  </a:lnTo>
                  <a:lnTo>
                    <a:pt x="7281" y="1548"/>
                  </a:lnTo>
                  <a:lnTo>
                    <a:pt x="7256" y="1527"/>
                  </a:lnTo>
                  <a:lnTo>
                    <a:pt x="7235" y="1502"/>
                  </a:lnTo>
                  <a:lnTo>
                    <a:pt x="7216" y="1475"/>
                  </a:lnTo>
                  <a:lnTo>
                    <a:pt x="7202" y="1446"/>
                  </a:lnTo>
                  <a:lnTo>
                    <a:pt x="7192" y="1415"/>
                  </a:lnTo>
                  <a:lnTo>
                    <a:pt x="7185" y="1383"/>
                  </a:lnTo>
                  <a:lnTo>
                    <a:pt x="7183" y="1350"/>
                  </a:lnTo>
                  <a:lnTo>
                    <a:pt x="7185" y="1317"/>
                  </a:lnTo>
                  <a:lnTo>
                    <a:pt x="7192" y="1285"/>
                  </a:lnTo>
                  <a:lnTo>
                    <a:pt x="7202" y="1254"/>
                  </a:lnTo>
                  <a:lnTo>
                    <a:pt x="7216" y="1225"/>
                  </a:lnTo>
                  <a:lnTo>
                    <a:pt x="7235" y="1198"/>
                  </a:lnTo>
                  <a:lnTo>
                    <a:pt x="7256" y="1173"/>
                  </a:lnTo>
                  <a:lnTo>
                    <a:pt x="7281" y="1152"/>
                  </a:lnTo>
                  <a:lnTo>
                    <a:pt x="7308" y="1133"/>
                  </a:lnTo>
                  <a:lnTo>
                    <a:pt x="7337" y="1119"/>
                  </a:lnTo>
                  <a:lnTo>
                    <a:pt x="7368" y="1109"/>
                  </a:lnTo>
                  <a:lnTo>
                    <a:pt x="7400" y="1102"/>
                  </a:lnTo>
                  <a:lnTo>
                    <a:pt x="7433" y="1100"/>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900" y="2567"/>
                  </a:lnTo>
                  <a:lnTo>
                    <a:pt x="8898" y="2600"/>
                  </a:lnTo>
                  <a:lnTo>
                    <a:pt x="8891" y="2632"/>
                  </a:lnTo>
                  <a:lnTo>
                    <a:pt x="8881" y="2663"/>
                  </a:lnTo>
                  <a:lnTo>
                    <a:pt x="8867" y="2692"/>
                  </a:lnTo>
                  <a:lnTo>
                    <a:pt x="8848" y="2719"/>
                  </a:lnTo>
                  <a:lnTo>
                    <a:pt x="8827" y="2744"/>
                  </a:lnTo>
                  <a:lnTo>
                    <a:pt x="8802" y="2765"/>
                  </a:lnTo>
                  <a:lnTo>
                    <a:pt x="8775" y="2784"/>
                  </a:lnTo>
                  <a:lnTo>
                    <a:pt x="8746" y="2798"/>
                  </a:lnTo>
                  <a:lnTo>
                    <a:pt x="8715" y="2808"/>
                  </a:lnTo>
                  <a:lnTo>
                    <a:pt x="8683" y="2815"/>
                  </a:lnTo>
                  <a:lnTo>
                    <a:pt x="8650" y="2817"/>
                  </a:lnTo>
                  <a:lnTo>
                    <a:pt x="8617" y="2815"/>
                  </a:lnTo>
                  <a:lnTo>
                    <a:pt x="8585" y="2808"/>
                  </a:lnTo>
                  <a:lnTo>
                    <a:pt x="8554" y="2798"/>
                  </a:lnTo>
                  <a:lnTo>
                    <a:pt x="8525" y="2784"/>
                  </a:lnTo>
                  <a:lnTo>
                    <a:pt x="8498" y="2765"/>
                  </a:lnTo>
                  <a:lnTo>
                    <a:pt x="8473" y="2744"/>
                  </a:lnTo>
                  <a:lnTo>
                    <a:pt x="8452" y="2719"/>
                  </a:lnTo>
                  <a:lnTo>
                    <a:pt x="8433" y="2692"/>
                  </a:lnTo>
                  <a:lnTo>
                    <a:pt x="8419" y="2663"/>
                  </a:lnTo>
                  <a:lnTo>
                    <a:pt x="8409" y="2632"/>
                  </a:lnTo>
                  <a:lnTo>
                    <a:pt x="8402" y="2600"/>
                  </a:lnTo>
                  <a:lnTo>
                    <a:pt x="8400" y="2567"/>
                  </a:lnTo>
                  <a:close/>
                  <a:moveTo>
                    <a:pt x="5486" y="5216"/>
                  </a:moveTo>
                  <a:lnTo>
                    <a:pt x="5487" y="5243"/>
                  </a:lnTo>
                  <a:lnTo>
                    <a:pt x="5486" y="5270"/>
                  </a:lnTo>
                  <a:lnTo>
                    <a:pt x="5485" y="5298"/>
                  </a:lnTo>
                  <a:lnTo>
                    <a:pt x="5482" y="5325"/>
                  </a:lnTo>
                  <a:lnTo>
                    <a:pt x="5479" y="5352"/>
                  </a:lnTo>
                  <a:lnTo>
                    <a:pt x="5474" y="5379"/>
                  </a:lnTo>
                  <a:lnTo>
                    <a:pt x="5469" y="5405"/>
                  </a:lnTo>
                  <a:lnTo>
                    <a:pt x="5462" y="5432"/>
                  </a:lnTo>
                  <a:lnTo>
                    <a:pt x="5454" y="5458"/>
                  </a:lnTo>
                  <a:lnTo>
                    <a:pt x="5446" y="5484"/>
                  </a:lnTo>
                  <a:lnTo>
                    <a:pt x="5436" y="5509"/>
                  </a:lnTo>
                  <a:lnTo>
                    <a:pt x="5426" y="5535"/>
                  </a:lnTo>
                  <a:lnTo>
                    <a:pt x="5415" y="5560"/>
                  </a:lnTo>
                  <a:lnTo>
                    <a:pt x="5402" y="5584"/>
                  </a:lnTo>
                  <a:lnTo>
                    <a:pt x="5389" y="5608"/>
                  </a:lnTo>
                  <a:lnTo>
                    <a:pt x="5375" y="5631"/>
                  </a:lnTo>
                  <a:lnTo>
                    <a:pt x="5360" y="5654"/>
                  </a:lnTo>
                  <a:lnTo>
                    <a:pt x="5344" y="5677"/>
                  </a:lnTo>
                  <a:lnTo>
                    <a:pt x="5327" y="5698"/>
                  </a:lnTo>
                  <a:lnTo>
                    <a:pt x="5310" y="5719"/>
                  </a:lnTo>
                  <a:lnTo>
                    <a:pt x="5292" y="5740"/>
                  </a:lnTo>
                  <a:lnTo>
                    <a:pt x="5273" y="5759"/>
                  </a:lnTo>
                  <a:lnTo>
                    <a:pt x="5254" y="5778"/>
                  </a:lnTo>
                  <a:lnTo>
                    <a:pt x="5233" y="5796"/>
                  </a:lnTo>
                  <a:lnTo>
                    <a:pt x="5212" y="5814"/>
                  </a:lnTo>
                  <a:lnTo>
                    <a:pt x="5191" y="5831"/>
                  </a:lnTo>
                  <a:lnTo>
                    <a:pt x="5168" y="5847"/>
                  </a:lnTo>
                  <a:lnTo>
                    <a:pt x="5145" y="5862"/>
                  </a:lnTo>
                  <a:lnTo>
                    <a:pt x="5122" y="5876"/>
                  </a:lnTo>
                  <a:lnTo>
                    <a:pt x="5098" y="5889"/>
                  </a:lnTo>
                  <a:lnTo>
                    <a:pt x="5074" y="5902"/>
                  </a:lnTo>
                  <a:lnTo>
                    <a:pt x="5049" y="5913"/>
                  </a:lnTo>
                  <a:lnTo>
                    <a:pt x="5023" y="5923"/>
                  </a:lnTo>
                  <a:lnTo>
                    <a:pt x="4998" y="5933"/>
                  </a:lnTo>
                  <a:lnTo>
                    <a:pt x="4972" y="5941"/>
                  </a:lnTo>
                  <a:lnTo>
                    <a:pt x="4946" y="5948"/>
                  </a:lnTo>
                  <a:lnTo>
                    <a:pt x="4919" y="5955"/>
                  </a:lnTo>
                  <a:lnTo>
                    <a:pt x="4893" y="5960"/>
                  </a:lnTo>
                  <a:lnTo>
                    <a:pt x="4866" y="5965"/>
                  </a:lnTo>
                  <a:lnTo>
                    <a:pt x="4839" y="5968"/>
                  </a:lnTo>
                  <a:lnTo>
                    <a:pt x="4812" y="5971"/>
                  </a:lnTo>
                  <a:lnTo>
                    <a:pt x="4784" y="5972"/>
                  </a:lnTo>
                  <a:lnTo>
                    <a:pt x="4757" y="5973"/>
                  </a:lnTo>
                  <a:lnTo>
                    <a:pt x="4730" y="5972"/>
                  </a:lnTo>
                  <a:lnTo>
                    <a:pt x="4702" y="5971"/>
                  </a:lnTo>
                  <a:lnTo>
                    <a:pt x="4675" y="5968"/>
                  </a:lnTo>
                  <a:lnTo>
                    <a:pt x="4648" y="5965"/>
                  </a:lnTo>
                  <a:lnTo>
                    <a:pt x="4621" y="5960"/>
                  </a:lnTo>
                  <a:lnTo>
                    <a:pt x="4595" y="5955"/>
                  </a:lnTo>
                  <a:lnTo>
                    <a:pt x="4568" y="5948"/>
                  </a:lnTo>
                  <a:lnTo>
                    <a:pt x="4542" y="5941"/>
                  </a:lnTo>
                  <a:lnTo>
                    <a:pt x="4516" y="5933"/>
                  </a:lnTo>
                  <a:lnTo>
                    <a:pt x="4491" y="5923"/>
                  </a:lnTo>
                  <a:lnTo>
                    <a:pt x="4465" y="5913"/>
                  </a:lnTo>
                  <a:lnTo>
                    <a:pt x="4440" y="5902"/>
                  </a:lnTo>
                  <a:lnTo>
                    <a:pt x="4416" y="5889"/>
                  </a:lnTo>
                  <a:lnTo>
                    <a:pt x="4392" y="5876"/>
                  </a:lnTo>
                  <a:lnTo>
                    <a:pt x="4369" y="5862"/>
                  </a:lnTo>
                  <a:lnTo>
                    <a:pt x="4346" y="5847"/>
                  </a:lnTo>
                  <a:lnTo>
                    <a:pt x="4323" y="5831"/>
                  </a:lnTo>
                  <a:lnTo>
                    <a:pt x="4302" y="5814"/>
                  </a:lnTo>
                  <a:lnTo>
                    <a:pt x="4281" y="5796"/>
                  </a:lnTo>
                  <a:lnTo>
                    <a:pt x="4260" y="5778"/>
                  </a:lnTo>
                  <a:lnTo>
                    <a:pt x="4241" y="5759"/>
                  </a:lnTo>
                  <a:lnTo>
                    <a:pt x="4222" y="5740"/>
                  </a:lnTo>
                  <a:lnTo>
                    <a:pt x="4204" y="5719"/>
                  </a:lnTo>
                  <a:lnTo>
                    <a:pt x="4186" y="5698"/>
                  </a:lnTo>
                  <a:lnTo>
                    <a:pt x="4169" y="5677"/>
                  </a:lnTo>
                  <a:lnTo>
                    <a:pt x="4153" y="5654"/>
                  </a:lnTo>
                  <a:lnTo>
                    <a:pt x="4138" y="5631"/>
                  </a:lnTo>
                  <a:lnTo>
                    <a:pt x="4124" y="5608"/>
                  </a:lnTo>
                  <a:lnTo>
                    <a:pt x="4111" y="5584"/>
                  </a:lnTo>
                  <a:lnTo>
                    <a:pt x="4098" y="5560"/>
                  </a:lnTo>
                  <a:lnTo>
                    <a:pt x="4087" y="5535"/>
                  </a:lnTo>
                  <a:lnTo>
                    <a:pt x="4077" y="5509"/>
                  </a:lnTo>
                  <a:lnTo>
                    <a:pt x="4067" y="5484"/>
                  </a:lnTo>
                  <a:lnTo>
                    <a:pt x="4059" y="5458"/>
                  </a:lnTo>
                  <a:lnTo>
                    <a:pt x="4052" y="5432"/>
                  </a:lnTo>
                  <a:lnTo>
                    <a:pt x="4045" y="5405"/>
                  </a:lnTo>
                  <a:lnTo>
                    <a:pt x="4040" y="5379"/>
                  </a:lnTo>
                  <a:lnTo>
                    <a:pt x="4035" y="5352"/>
                  </a:lnTo>
                  <a:lnTo>
                    <a:pt x="4032" y="5325"/>
                  </a:lnTo>
                  <a:lnTo>
                    <a:pt x="4029" y="5298"/>
                  </a:lnTo>
                  <a:lnTo>
                    <a:pt x="4028" y="5270"/>
                  </a:lnTo>
                  <a:lnTo>
                    <a:pt x="4027" y="5243"/>
                  </a:lnTo>
                  <a:lnTo>
                    <a:pt x="4028" y="5216"/>
                  </a:lnTo>
                  <a:lnTo>
                    <a:pt x="4029" y="5188"/>
                  </a:lnTo>
                  <a:lnTo>
                    <a:pt x="4032" y="5161"/>
                  </a:lnTo>
                  <a:lnTo>
                    <a:pt x="4035" y="5134"/>
                  </a:lnTo>
                  <a:lnTo>
                    <a:pt x="4040" y="5107"/>
                  </a:lnTo>
                  <a:lnTo>
                    <a:pt x="4045" y="5081"/>
                  </a:lnTo>
                  <a:lnTo>
                    <a:pt x="4052" y="5054"/>
                  </a:lnTo>
                  <a:lnTo>
                    <a:pt x="4059" y="5028"/>
                  </a:lnTo>
                  <a:lnTo>
                    <a:pt x="4067" y="5002"/>
                  </a:lnTo>
                  <a:lnTo>
                    <a:pt x="4077" y="4977"/>
                  </a:lnTo>
                  <a:lnTo>
                    <a:pt x="4087" y="4951"/>
                  </a:lnTo>
                  <a:lnTo>
                    <a:pt x="4098" y="4926"/>
                  </a:lnTo>
                  <a:lnTo>
                    <a:pt x="4111" y="4902"/>
                  </a:lnTo>
                  <a:lnTo>
                    <a:pt x="4124" y="4878"/>
                  </a:lnTo>
                  <a:lnTo>
                    <a:pt x="4138" y="4855"/>
                  </a:lnTo>
                  <a:lnTo>
                    <a:pt x="4153" y="4832"/>
                  </a:lnTo>
                  <a:lnTo>
                    <a:pt x="4169" y="4809"/>
                  </a:lnTo>
                  <a:lnTo>
                    <a:pt x="4186" y="4788"/>
                  </a:lnTo>
                  <a:lnTo>
                    <a:pt x="4204" y="4767"/>
                  </a:lnTo>
                  <a:lnTo>
                    <a:pt x="4222" y="4746"/>
                  </a:lnTo>
                  <a:lnTo>
                    <a:pt x="4241" y="4727"/>
                  </a:lnTo>
                  <a:lnTo>
                    <a:pt x="4260" y="4708"/>
                  </a:lnTo>
                  <a:lnTo>
                    <a:pt x="4281" y="4690"/>
                  </a:lnTo>
                  <a:lnTo>
                    <a:pt x="4302" y="4673"/>
                  </a:lnTo>
                  <a:lnTo>
                    <a:pt x="4323" y="4656"/>
                  </a:lnTo>
                  <a:lnTo>
                    <a:pt x="4346" y="4640"/>
                  </a:lnTo>
                  <a:lnTo>
                    <a:pt x="4369" y="4625"/>
                  </a:lnTo>
                  <a:lnTo>
                    <a:pt x="4392" y="4611"/>
                  </a:lnTo>
                  <a:lnTo>
                    <a:pt x="4416" y="4598"/>
                  </a:lnTo>
                  <a:lnTo>
                    <a:pt x="4440" y="4585"/>
                  </a:lnTo>
                  <a:lnTo>
                    <a:pt x="4465" y="4574"/>
                  </a:lnTo>
                  <a:lnTo>
                    <a:pt x="4491" y="4564"/>
                  </a:lnTo>
                  <a:lnTo>
                    <a:pt x="4516" y="4554"/>
                  </a:lnTo>
                  <a:lnTo>
                    <a:pt x="4542" y="4546"/>
                  </a:lnTo>
                  <a:lnTo>
                    <a:pt x="4568" y="4538"/>
                  </a:lnTo>
                  <a:lnTo>
                    <a:pt x="4595" y="4531"/>
                  </a:lnTo>
                  <a:lnTo>
                    <a:pt x="4621" y="4526"/>
                  </a:lnTo>
                  <a:lnTo>
                    <a:pt x="4648" y="4521"/>
                  </a:lnTo>
                  <a:lnTo>
                    <a:pt x="4675" y="4518"/>
                  </a:lnTo>
                  <a:lnTo>
                    <a:pt x="4702" y="4515"/>
                  </a:lnTo>
                  <a:lnTo>
                    <a:pt x="4730" y="4514"/>
                  </a:lnTo>
                  <a:lnTo>
                    <a:pt x="4757" y="4513"/>
                  </a:lnTo>
                  <a:lnTo>
                    <a:pt x="4784" y="4514"/>
                  </a:lnTo>
                  <a:lnTo>
                    <a:pt x="4812" y="4515"/>
                  </a:lnTo>
                  <a:lnTo>
                    <a:pt x="4839" y="4518"/>
                  </a:lnTo>
                  <a:lnTo>
                    <a:pt x="4866" y="4521"/>
                  </a:lnTo>
                  <a:lnTo>
                    <a:pt x="4893" y="4526"/>
                  </a:lnTo>
                  <a:lnTo>
                    <a:pt x="4919" y="4531"/>
                  </a:lnTo>
                  <a:lnTo>
                    <a:pt x="4946" y="4538"/>
                  </a:lnTo>
                  <a:lnTo>
                    <a:pt x="4972" y="4546"/>
                  </a:lnTo>
                  <a:lnTo>
                    <a:pt x="4998" y="4554"/>
                  </a:lnTo>
                  <a:lnTo>
                    <a:pt x="5023" y="4564"/>
                  </a:lnTo>
                  <a:lnTo>
                    <a:pt x="5049" y="4574"/>
                  </a:lnTo>
                  <a:lnTo>
                    <a:pt x="5074" y="4585"/>
                  </a:lnTo>
                  <a:lnTo>
                    <a:pt x="5098" y="4598"/>
                  </a:lnTo>
                  <a:lnTo>
                    <a:pt x="5122" y="4611"/>
                  </a:lnTo>
                  <a:lnTo>
                    <a:pt x="5145" y="4625"/>
                  </a:lnTo>
                  <a:lnTo>
                    <a:pt x="5168" y="4640"/>
                  </a:lnTo>
                  <a:lnTo>
                    <a:pt x="5191" y="4656"/>
                  </a:lnTo>
                  <a:lnTo>
                    <a:pt x="5212" y="4673"/>
                  </a:lnTo>
                  <a:lnTo>
                    <a:pt x="5233" y="4690"/>
                  </a:lnTo>
                  <a:lnTo>
                    <a:pt x="5254" y="4708"/>
                  </a:lnTo>
                  <a:lnTo>
                    <a:pt x="5273" y="4727"/>
                  </a:lnTo>
                  <a:lnTo>
                    <a:pt x="5292" y="4746"/>
                  </a:lnTo>
                  <a:lnTo>
                    <a:pt x="5310" y="4767"/>
                  </a:lnTo>
                  <a:lnTo>
                    <a:pt x="5327" y="4788"/>
                  </a:lnTo>
                  <a:lnTo>
                    <a:pt x="5344" y="4809"/>
                  </a:lnTo>
                  <a:lnTo>
                    <a:pt x="5360" y="4832"/>
                  </a:lnTo>
                  <a:lnTo>
                    <a:pt x="5375" y="4855"/>
                  </a:lnTo>
                  <a:lnTo>
                    <a:pt x="5389" y="4878"/>
                  </a:lnTo>
                  <a:lnTo>
                    <a:pt x="5402" y="4902"/>
                  </a:lnTo>
                  <a:lnTo>
                    <a:pt x="5415" y="4926"/>
                  </a:lnTo>
                  <a:lnTo>
                    <a:pt x="5426" y="4951"/>
                  </a:lnTo>
                  <a:lnTo>
                    <a:pt x="5436" y="4977"/>
                  </a:lnTo>
                  <a:lnTo>
                    <a:pt x="5446" y="5002"/>
                  </a:lnTo>
                  <a:lnTo>
                    <a:pt x="5454" y="5028"/>
                  </a:lnTo>
                  <a:lnTo>
                    <a:pt x="5462" y="5054"/>
                  </a:lnTo>
                  <a:lnTo>
                    <a:pt x="5469" y="5081"/>
                  </a:lnTo>
                  <a:lnTo>
                    <a:pt x="5474" y="5107"/>
                  </a:lnTo>
                  <a:lnTo>
                    <a:pt x="5479" y="5134"/>
                  </a:lnTo>
                  <a:lnTo>
                    <a:pt x="5482" y="5161"/>
                  </a:lnTo>
                  <a:lnTo>
                    <a:pt x="5485" y="5188"/>
                  </a:lnTo>
                  <a:lnTo>
                    <a:pt x="5486" y="521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4" name="Google Shape;598;p7"/>
            <p:cNvSpPr/>
            <p:nvPr/>
          </p:nvSpPr>
          <p:spPr>
            <a:xfrm>
              <a:off x="7491762" y="1760585"/>
              <a:ext cx="633600" cy="633600"/>
            </a:xfrm>
            <a:custGeom>
              <a:avLst/>
              <a:gdLst/>
              <a:ahLst/>
              <a:cxnLst/>
              <a:rect l="l" t="t" r="r" b="b"/>
              <a:pathLst>
                <a:path w="10000" h="10000" extrusionOk="0">
                  <a:moveTo>
                    <a:pt x="8867" y="1475"/>
                  </a:moveTo>
                  <a:lnTo>
                    <a:pt x="8848" y="1502"/>
                  </a:lnTo>
                  <a:lnTo>
                    <a:pt x="8827" y="1527"/>
                  </a:lnTo>
                  <a:lnTo>
                    <a:pt x="7513" y="2841"/>
                  </a:lnTo>
                  <a:lnTo>
                    <a:pt x="7525" y="2854"/>
                  </a:lnTo>
                  <a:lnTo>
                    <a:pt x="7531" y="2861"/>
                  </a:lnTo>
                  <a:lnTo>
                    <a:pt x="7612" y="2959"/>
                  </a:lnTo>
                  <a:lnTo>
                    <a:pt x="7618" y="2966"/>
                  </a:lnTo>
                  <a:lnTo>
                    <a:pt x="7695" y="3067"/>
                  </a:lnTo>
                  <a:lnTo>
                    <a:pt x="7701" y="3075"/>
                  </a:lnTo>
                  <a:lnTo>
                    <a:pt x="7775" y="3179"/>
                  </a:lnTo>
                  <a:lnTo>
                    <a:pt x="7780" y="3187"/>
                  </a:lnTo>
                  <a:lnTo>
                    <a:pt x="7850" y="3293"/>
                  </a:lnTo>
                  <a:lnTo>
                    <a:pt x="7855" y="3301"/>
                  </a:lnTo>
                  <a:lnTo>
                    <a:pt x="7921" y="3411"/>
                  </a:lnTo>
                  <a:lnTo>
                    <a:pt x="7926" y="3419"/>
                  </a:lnTo>
                  <a:lnTo>
                    <a:pt x="7988" y="3531"/>
                  </a:lnTo>
                  <a:lnTo>
                    <a:pt x="7992" y="3539"/>
                  </a:lnTo>
                  <a:lnTo>
                    <a:pt x="8050" y="3653"/>
                  </a:lnTo>
                  <a:lnTo>
                    <a:pt x="8054" y="3662"/>
                  </a:lnTo>
                  <a:lnTo>
                    <a:pt x="8107" y="3778"/>
                  </a:lnTo>
                  <a:lnTo>
                    <a:pt x="8111" y="3786"/>
                  </a:lnTo>
                  <a:lnTo>
                    <a:pt x="8159" y="3904"/>
                  </a:lnTo>
                  <a:lnTo>
                    <a:pt x="8163" y="3913"/>
                  </a:lnTo>
                  <a:lnTo>
                    <a:pt x="8207" y="4032"/>
                  </a:lnTo>
                  <a:lnTo>
                    <a:pt x="8210" y="4041"/>
                  </a:lnTo>
                  <a:lnTo>
                    <a:pt x="8250" y="4161"/>
                  </a:lnTo>
                  <a:lnTo>
                    <a:pt x="8252" y="4170"/>
                  </a:lnTo>
                  <a:lnTo>
                    <a:pt x="8287" y="4292"/>
                  </a:lnTo>
                  <a:lnTo>
                    <a:pt x="8290" y="4301"/>
                  </a:lnTo>
                  <a:lnTo>
                    <a:pt x="8320" y="4425"/>
                  </a:lnTo>
                  <a:lnTo>
                    <a:pt x="8322" y="4434"/>
                  </a:lnTo>
                  <a:lnTo>
                    <a:pt x="8348" y="4558"/>
                  </a:lnTo>
                  <a:lnTo>
                    <a:pt x="8350" y="4567"/>
                  </a:lnTo>
                  <a:lnTo>
                    <a:pt x="8371" y="4693"/>
                  </a:lnTo>
                  <a:lnTo>
                    <a:pt x="8373" y="4702"/>
                  </a:lnTo>
                  <a:lnTo>
                    <a:pt x="8389" y="4828"/>
                  </a:lnTo>
                  <a:lnTo>
                    <a:pt x="8390" y="4837"/>
                  </a:lnTo>
                  <a:lnTo>
                    <a:pt x="8402" y="4964"/>
                  </a:lnTo>
                  <a:lnTo>
                    <a:pt x="8403" y="4974"/>
                  </a:lnTo>
                  <a:lnTo>
                    <a:pt x="8410" y="5101"/>
                  </a:lnTo>
                  <a:lnTo>
                    <a:pt x="8411" y="5110"/>
                  </a:lnTo>
                  <a:lnTo>
                    <a:pt x="8413" y="5238"/>
                  </a:lnTo>
                  <a:lnTo>
                    <a:pt x="8413" y="5248"/>
                  </a:lnTo>
                  <a:lnTo>
                    <a:pt x="8411" y="5376"/>
                  </a:lnTo>
                  <a:lnTo>
                    <a:pt x="8410" y="5385"/>
                  </a:lnTo>
                  <a:lnTo>
                    <a:pt x="8403" y="5513"/>
                  </a:lnTo>
                  <a:lnTo>
                    <a:pt x="8402" y="5522"/>
                  </a:lnTo>
                  <a:lnTo>
                    <a:pt x="8390" y="5649"/>
                  </a:lnTo>
                  <a:lnTo>
                    <a:pt x="8389" y="5658"/>
                  </a:lnTo>
                  <a:lnTo>
                    <a:pt x="8373" y="5784"/>
                  </a:lnTo>
                  <a:lnTo>
                    <a:pt x="8371" y="5794"/>
                  </a:lnTo>
                  <a:lnTo>
                    <a:pt x="8350" y="5919"/>
                  </a:lnTo>
                  <a:lnTo>
                    <a:pt x="8348" y="5928"/>
                  </a:lnTo>
                  <a:lnTo>
                    <a:pt x="8322" y="6053"/>
                  </a:lnTo>
                  <a:lnTo>
                    <a:pt x="8320" y="6062"/>
                  </a:lnTo>
                  <a:lnTo>
                    <a:pt x="8290" y="6185"/>
                  </a:lnTo>
                  <a:lnTo>
                    <a:pt x="8287" y="6194"/>
                  </a:lnTo>
                  <a:lnTo>
                    <a:pt x="8252" y="6316"/>
                  </a:lnTo>
                  <a:lnTo>
                    <a:pt x="8250" y="6325"/>
                  </a:lnTo>
                  <a:lnTo>
                    <a:pt x="8210" y="6446"/>
                  </a:lnTo>
                  <a:lnTo>
                    <a:pt x="8207" y="6455"/>
                  </a:lnTo>
                  <a:lnTo>
                    <a:pt x="8163" y="6574"/>
                  </a:lnTo>
                  <a:lnTo>
                    <a:pt x="8159" y="6583"/>
                  </a:lnTo>
                  <a:lnTo>
                    <a:pt x="8111" y="6700"/>
                  </a:lnTo>
                  <a:lnTo>
                    <a:pt x="8107" y="6709"/>
                  </a:lnTo>
                  <a:lnTo>
                    <a:pt x="8054" y="6825"/>
                  </a:lnTo>
                  <a:lnTo>
                    <a:pt x="8050" y="6833"/>
                  </a:lnTo>
                  <a:lnTo>
                    <a:pt x="7992" y="6948"/>
                  </a:lnTo>
                  <a:lnTo>
                    <a:pt x="7988" y="6956"/>
                  </a:lnTo>
                  <a:lnTo>
                    <a:pt x="7926" y="7068"/>
                  </a:lnTo>
                  <a:lnTo>
                    <a:pt x="7921" y="7076"/>
                  </a:lnTo>
                  <a:lnTo>
                    <a:pt x="7855" y="7186"/>
                  </a:lnTo>
                  <a:lnTo>
                    <a:pt x="7850" y="7194"/>
                  </a:lnTo>
                  <a:lnTo>
                    <a:pt x="7780" y="7300"/>
                  </a:lnTo>
                  <a:lnTo>
                    <a:pt x="7775" y="7308"/>
                  </a:lnTo>
                  <a:lnTo>
                    <a:pt x="7701" y="7412"/>
                  </a:lnTo>
                  <a:lnTo>
                    <a:pt x="7695" y="7420"/>
                  </a:lnTo>
                  <a:lnTo>
                    <a:pt x="7618" y="7521"/>
                  </a:lnTo>
                  <a:lnTo>
                    <a:pt x="7612" y="7528"/>
                  </a:lnTo>
                  <a:lnTo>
                    <a:pt x="7531" y="7626"/>
                  </a:lnTo>
                  <a:lnTo>
                    <a:pt x="7525" y="7633"/>
                  </a:lnTo>
                  <a:lnTo>
                    <a:pt x="7440" y="7728"/>
                  </a:lnTo>
                  <a:lnTo>
                    <a:pt x="7434" y="7735"/>
                  </a:lnTo>
                  <a:lnTo>
                    <a:pt x="7346" y="7826"/>
                  </a:lnTo>
                  <a:lnTo>
                    <a:pt x="7339" y="7833"/>
                  </a:lnTo>
                  <a:lnTo>
                    <a:pt x="7248" y="7921"/>
                  </a:lnTo>
                  <a:lnTo>
                    <a:pt x="7241" y="7927"/>
                  </a:lnTo>
                  <a:lnTo>
                    <a:pt x="7146" y="8012"/>
                  </a:lnTo>
                  <a:lnTo>
                    <a:pt x="7139" y="8018"/>
                  </a:lnTo>
                  <a:lnTo>
                    <a:pt x="7041" y="8099"/>
                  </a:lnTo>
                  <a:lnTo>
                    <a:pt x="7034" y="8105"/>
                  </a:lnTo>
                  <a:lnTo>
                    <a:pt x="6933" y="8182"/>
                  </a:lnTo>
                  <a:lnTo>
                    <a:pt x="6925" y="8188"/>
                  </a:lnTo>
                  <a:lnTo>
                    <a:pt x="6821" y="8262"/>
                  </a:lnTo>
                  <a:lnTo>
                    <a:pt x="6813" y="8267"/>
                  </a:lnTo>
                  <a:lnTo>
                    <a:pt x="6707" y="8337"/>
                  </a:lnTo>
                  <a:lnTo>
                    <a:pt x="6699" y="8342"/>
                  </a:lnTo>
                  <a:lnTo>
                    <a:pt x="6589" y="8408"/>
                  </a:lnTo>
                  <a:lnTo>
                    <a:pt x="6581" y="8413"/>
                  </a:lnTo>
                  <a:lnTo>
                    <a:pt x="6469" y="8475"/>
                  </a:lnTo>
                  <a:lnTo>
                    <a:pt x="6461" y="8479"/>
                  </a:lnTo>
                  <a:lnTo>
                    <a:pt x="6347" y="8537"/>
                  </a:lnTo>
                  <a:lnTo>
                    <a:pt x="6338" y="8541"/>
                  </a:lnTo>
                  <a:lnTo>
                    <a:pt x="6222" y="8594"/>
                  </a:lnTo>
                  <a:lnTo>
                    <a:pt x="6214" y="8598"/>
                  </a:lnTo>
                  <a:lnTo>
                    <a:pt x="6096" y="8646"/>
                  </a:lnTo>
                  <a:lnTo>
                    <a:pt x="6087" y="8650"/>
                  </a:lnTo>
                  <a:lnTo>
                    <a:pt x="5968" y="8694"/>
                  </a:lnTo>
                  <a:lnTo>
                    <a:pt x="5959" y="8697"/>
                  </a:lnTo>
                  <a:lnTo>
                    <a:pt x="5839" y="8737"/>
                  </a:lnTo>
                  <a:lnTo>
                    <a:pt x="5830" y="8739"/>
                  </a:lnTo>
                  <a:lnTo>
                    <a:pt x="5708" y="8774"/>
                  </a:lnTo>
                  <a:lnTo>
                    <a:pt x="5699" y="8777"/>
                  </a:lnTo>
                  <a:lnTo>
                    <a:pt x="5575" y="8807"/>
                  </a:lnTo>
                  <a:lnTo>
                    <a:pt x="5566" y="8809"/>
                  </a:lnTo>
                  <a:lnTo>
                    <a:pt x="5442" y="8835"/>
                  </a:lnTo>
                  <a:lnTo>
                    <a:pt x="5433" y="8837"/>
                  </a:lnTo>
                  <a:lnTo>
                    <a:pt x="5307" y="8858"/>
                  </a:lnTo>
                  <a:lnTo>
                    <a:pt x="5298" y="8860"/>
                  </a:lnTo>
                  <a:lnTo>
                    <a:pt x="5172" y="8876"/>
                  </a:lnTo>
                  <a:lnTo>
                    <a:pt x="5163" y="8877"/>
                  </a:lnTo>
                  <a:lnTo>
                    <a:pt x="5036" y="8889"/>
                  </a:lnTo>
                  <a:lnTo>
                    <a:pt x="5026" y="8890"/>
                  </a:lnTo>
                  <a:lnTo>
                    <a:pt x="4899" y="8897"/>
                  </a:lnTo>
                  <a:lnTo>
                    <a:pt x="4890" y="8898"/>
                  </a:lnTo>
                  <a:lnTo>
                    <a:pt x="4762" y="8900"/>
                  </a:lnTo>
                  <a:lnTo>
                    <a:pt x="4752" y="8900"/>
                  </a:lnTo>
                  <a:lnTo>
                    <a:pt x="4624" y="8898"/>
                  </a:lnTo>
                  <a:lnTo>
                    <a:pt x="4615" y="8897"/>
                  </a:lnTo>
                  <a:lnTo>
                    <a:pt x="4487" y="8890"/>
                  </a:lnTo>
                  <a:lnTo>
                    <a:pt x="4478" y="8889"/>
                  </a:lnTo>
                  <a:lnTo>
                    <a:pt x="4351" y="8877"/>
                  </a:lnTo>
                  <a:lnTo>
                    <a:pt x="4342" y="8876"/>
                  </a:lnTo>
                  <a:lnTo>
                    <a:pt x="4216" y="8860"/>
                  </a:lnTo>
                  <a:lnTo>
                    <a:pt x="4206" y="8858"/>
                  </a:lnTo>
                  <a:lnTo>
                    <a:pt x="4081" y="8837"/>
                  </a:lnTo>
                  <a:lnTo>
                    <a:pt x="4072" y="8835"/>
                  </a:lnTo>
                  <a:lnTo>
                    <a:pt x="3947" y="8809"/>
                  </a:lnTo>
                  <a:lnTo>
                    <a:pt x="3938" y="8807"/>
                  </a:lnTo>
                  <a:lnTo>
                    <a:pt x="3815" y="8777"/>
                  </a:lnTo>
                  <a:lnTo>
                    <a:pt x="3806" y="8774"/>
                  </a:lnTo>
                  <a:lnTo>
                    <a:pt x="3684" y="8739"/>
                  </a:lnTo>
                  <a:lnTo>
                    <a:pt x="3675" y="8737"/>
                  </a:lnTo>
                  <a:lnTo>
                    <a:pt x="3554" y="8697"/>
                  </a:lnTo>
                  <a:lnTo>
                    <a:pt x="3545" y="8694"/>
                  </a:lnTo>
                  <a:lnTo>
                    <a:pt x="3426" y="8650"/>
                  </a:lnTo>
                  <a:lnTo>
                    <a:pt x="3417" y="8646"/>
                  </a:lnTo>
                  <a:lnTo>
                    <a:pt x="3300" y="8598"/>
                  </a:lnTo>
                  <a:lnTo>
                    <a:pt x="3291" y="8594"/>
                  </a:lnTo>
                  <a:lnTo>
                    <a:pt x="3175" y="8541"/>
                  </a:lnTo>
                  <a:lnTo>
                    <a:pt x="3167" y="8537"/>
                  </a:lnTo>
                  <a:lnTo>
                    <a:pt x="3052" y="8479"/>
                  </a:lnTo>
                  <a:lnTo>
                    <a:pt x="3044" y="8475"/>
                  </a:lnTo>
                  <a:lnTo>
                    <a:pt x="2932" y="8413"/>
                  </a:lnTo>
                  <a:lnTo>
                    <a:pt x="2924" y="8408"/>
                  </a:lnTo>
                  <a:lnTo>
                    <a:pt x="2814" y="8342"/>
                  </a:lnTo>
                  <a:lnTo>
                    <a:pt x="2806" y="8337"/>
                  </a:lnTo>
                  <a:lnTo>
                    <a:pt x="2700" y="8267"/>
                  </a:lnTo>
                  <a:lnTo>
                    <a:pt x="2692" y="8262"/>
                  </a:lnTo>
                  <a:lnTo>
                    <a:pt x="2588" y="8188"/>
                  </a:lnTo>
                  <a:lnTo>
                    <a:pt x="2580" y="8182"/>
                  </a:lnTo>
                  <a:lnTo>
                    <a:pt x="2479" y="8105"/>
                  </a:lnTo>
                  <a:lnTo>
                    <a:pt x="2472" y="8099"/>
                  </a:lnTo>
                  <a:lnTo>
                    <a:pt x="2374" y="8018"/>
                  </a:lnTo>
                  <a:lnTo>
                    <a:pt x="2367" y="8012"/>
                  </a:lnTo>
                  <a:lnTo>
                    <a:pt x="2272" y="7927"/>
                  </a:lnTo>
                  <a:lnTo>
                    <a:pt x="2265" y="7921"/>
                  </a:lnTo>
                  <a:lnTo>
                    <a:pt x="2174" y="7833"/>
                  </a:lnTo>
                  <a:lnTo>
                    <a:pt x="2167" y="7826"/>
                  </a:lnTo>
                  <a:lnTo>
                    <a:pt x="2079" y="7735"/>
                  </a:lnTo>
                  <a:lnTo>
                    <a:pt x="2073" y="7728"/>
                  </a:lnTo>
                  <a:lnTo>
                    <a:pt x="1988" y="7633"/>
                  </a:lnTo>
                  <a:lnTo>
                    <a:pt x="1982" y="7626"/>
                  </a:lnTo>
                  <a:lnTo>
                    <a:pt x="1901" y="7528"/>
                  </a:lnTo>
                  <a:lnTo>
                    <a:pt x="1895" y="7521"/>
                  </a:lnTo>
                  <a:lnTo>
                    <a:pt x="1818" y="7420"/>
                  </a:lnTo>
                  <a:lnTo>
                    <a:pt x="1812" y="7412"/>
                  </a:lnTo>
                  <a:lnTo>
                    <a:pt x="1738" y="7308"/>
                  </a:lnTo>
                  <a:lnTo>
                    <a:pt x="1733" y="7300"/>
                  </a:lnTo>
                  <a:lnTo>
                    <a:pt x="1663" y="7194"/>
                  </a:lnTo>
                  <a:lnTo>
                    <a:pt x="1658" y="7186"/>
                  </a:lnTo>
                  <a:lnTo>
                    <a:pt x="1592" y="7076"/>
                  </a:lnTo>
                  <a:lnTo>
                    <a:pt x="1587" y="7068"/>
                  </a:lnTo>
                  <a:lnTo>
                    <a:pt x="1525" y="6956"/>
                  </a:lnTo>
                  <a:lnTo>
                    <a:pt x="1521" y="6948"/>
                  </a:lnTo>
                  <a:lnTo>
                    <a:pt x="1463" y="6833"/>
                  </a:lnTo>
                  <a:lnTo>
                    <a:pt x="1459" y="6825"/>
                  </a:lnTo>
                  <a:lnTo>
                    <a:pt x="1406" y="6709"/>
                  </a:lnTo>
                  <a:lnTo>
                    <a:pt x="1402" y="6700"/>
                  </a:lnTo>
                  <a:lnTo>
                    <a:pt x="1354" y="6583"/>
                  </a:lnTo>
                  <a:lnTo>
                    <a:pt x="1350" y="6574"/>
                  </a:lnTo>
                  <a:lnTo>
                    <a:pt x="1306" y="6455"/>
                  </a:lnTo>
                  <a:lnTo>
                    <a:pt x="1303" y="6446"/>
                  </a:lnTo>
                  <a:lnTo>
                    <a:pt x="1263" y="6325"/>
                  </a:lnTo>
                  <a:lnTo>
                    <a:pt x="1261" y="6316"/>
                  </a:lnTo>
                  <a:lnTo>
                    <a:pt x="1226" y="6194"/>
                  </a:lnTo>
                  <a:lnTo>
                    <a:pt x="1223" y="6185"/>
                  </a:lnTo>
                  <a:lnTo>
                    <a:pt x="1193" y="6062"/>
                  </a:lnTo>
                  <a:lnTo>
                    <a:pt x="1191" y="6053"/>
                  </a:lnTo>
                  <a:lnTo>
                    <a:pt x="1165" y="5928"/>
                  </a:lnTo>
                  <a:lnTo>
                    <a:pt x="1163" y="5919"/>
                  </a:lnTo>
                  <a:lnTo>
                    <a:pt x="1142" y="5794"/>
                  </a:lnTo>
                  <a:lnTo>
                    <a:pt x="1140" y="5784"/>
                  </a:lnTo>
                  <a:lnTo>
                    <a:pt x="1124" y="5658"/>
                  </a:lnTo>
                  <a:lnTo>
                    <a:pt x="1123" y="5649"/>
                  </a:lnTo>
                  <a:lnTo>
                    <a:pt x="1111" y="5522"/>
                  </a:lnTo>
                  <a:lnTo>
                    <a:pt x="1110" y="5513"/>
                  </a:lnTo>
                  <a:lnTo>
                    <a:pt x="1103" y="5385"/>
                  </a:lnTo>
                  <a:lnTo>
                    <a:pt x="1102" y="5376"/>
                  </a:lnTo>
                  <a:lnTo>
                    <a:pt x="1100" y="5248"/>
                  </a:lnTo>
                  <a:lnTo>
                    <a:pt x="1100" y="5238"/>
                  </a:lnTo>
                  <a:lnTo>
                    <a:pt x="1102" y="5110"/>
                  </a:lnTo>
                  <a:lnTo>
                    <a:pt x="1103" y="5101"/>
                  </a:lnTo>
                  <a:lnTo>
                    <a:pt x="1110" y="4974"/>
                  </a:lnTo>
                  <a:lnTo>
                    <a:pt x="1111" y="4964"/>
                  </a:lnTo>
                  <a:lnTo>
                    <a:pt x="1123" y="4837"/>
                  </a:lnTo>
                  <a:lnTo>
                    <a:pt x="1124" y="4828"/>
                  </a:lnTo>
                  <a:lnTo>
                    <a:pt x="1140" y="4702"/>
                  </a:lnTo>
                  <a:lnTo>
                    <a:pt x="1142" y="4693"/>
                  </a:lnTo>
                  <a:lnTo>
                    <a:pt x="1163" y="4567"/>
                  </a:lnTo>
                  <a:lnTo>
                    <a:pt x="1165" y="4558"/>
                  </a:lnTo>
                  <a:lnTo>
                    <a:pt x="1191" y="4434"/>
                  </a:lnTo>
                  <a:lnTo>
                    <a:pt x="1193" y="4425"/>
                  </a:lnTo>
                  <a:lnTo>
                    <a:pt x="1223" y="4301"/>
                  </a:lnTo>
                  <a:lnTo>
                    <a:pt x="1226" y="4292"/>
                  </a:lnTo>
                  <a:lnTo>
                    <a:pt x="1261" y="4170"/>
                  </a:lnTo>
                  <a:lnTo>
                    <a:pt x="1263" y="4161"/>
                  </a:lnTo>
                  <a:lnTo>
                    <a:pt x="1303" y="4041"/>
                  </a:lnTo>
                  <a:lnTo>
                    <a:pt x="1306" y="4032"/>
                  </a:lnTo>
                  <a:lnTo>
                    <a:pt x="1350" y="3913"/>
                  </a:lnTo>
                  <a:lnTo>
                    <a:pt x="1354" y="3904"/>
                  </a:lnTo>
                  <a:lnTo>
                    <a:pt x="1402" y="3786"/>
                  </a:lnTo>
                  <a:lnTo>
                    <a:pt x="1406" y="3778"/>
                  </a:lnTo>
                  <a:lnTo>
                    <a:pt x="1459" y="3662"/>
                  </a:lnTo>
                  <a:lnTo>
                    <a:pt x="1463" y="3653"/>
                  </a:lnTo>
                  <a:lnTo>
                    <a:pt x="1521" y="3539"/>
                  </a:lnTo>
                  <a:lnTo>
                    <a:pt x="1525" y="3531"/>
                  </a:lnTo>
                  <a:lnTo>
                    <a:pt x="1587" y="3419"/>
                  </a:lnTo>
                  <a:lnTo>
                    <a:pt x="1592" y="3411"/>
                  </a:lnTo>
                  <a:lnTo>
                    <a:pt x="1658" y="3301"/>
                  </a:lnTo>
                  <a:lnTo>
                    <a:pt x="1663" y="3293"/>
                  </a:lnTo>
                  <a:lnTo>
                    <a:pt x="1733" y="3187"/>
                  </a:lnTo>
                  <a:lnTo>
                    <a:pt x="1738" y="3179"/>
                  </a:lnTo>
                  <a:lnTo>
                    <a:pt x="1812" y="3075"/>
                  </a:lnTo>
                  <a:lnTo>
                    <a:pt x="1818" y="3067"/>
                  </a:lnTo>
                  <a:lnTo>
                    <a:pt x="1895" y="2966"/>
                  </a:lnTo>
                  <a:lnTo>
                    <a:pt x="1901" y="2959"/>
                  </a:lnTo>
                  <a:lnTo>
                    <a:pt x="1982" y="2861"/>
                  </a:lnTo>
                  <a:lnTo>
                    <a:pt x="1988" y="2854"/>
                  </a:lnTo>
                  <a:lnTo>
                    <a:pt x="2073" y="2759"/>
                  </a:lnTo>
                  <a:lnTo>
                    <a:pt x="2079" y="2752"/>
                  </a:lnTo>
                  <a:lnTo>
                    <a:pt x="2167" y="2661"/>
                  </a:lnTo>
                  <a:lnTo>
                    <a:pt x="2174" y="2654"/>
                  </a:lnTo>
                  <a:lnTo>
                    <a:pt x="2265" y="2566"/>
                  </a:lnTo>
                  <a:lnTo>
                    <a:pt x="2272" y="2560"/>
                  </a:lnTo>
                  <a:lnTo>
                    <a:pt x="2367" y="2475"/>
                  </a:lnTo>
                  <a:lnTo>
                    <a:pt x="2374" y="2469"/>
                  </a:lnTo>
                  <a:lnTo>
                    <a:pt x="2472" y="2388"/>
                  </a:lnTo>
                  <a:lnTo>
                    <a:pt x="2479" y="2382"/>
                  </a:lnTo>
                  <a:lnTo>
                    <a:pt x="2580" y="2305"/>
                  </a:lnTo>
                  <a:lnTo>
                    <a:pt x="2588" y="2299"/>
                  </a:lnTo>
                  <a:lnTo>
                    <a:pt x="2692" y="2225"/>
                  </a:lnTo>
                  <a:lnTo>
                    <a:pt x="2700" y="2220"/>
                  </a:lnTo>
                  <a:lnTo>
                    <a:pt x="2806" y="2150"/>
                  </a:lnTo>
                  <a:lnTo>
                    <a:pt x="2814" y="2145"/>
                  </a:lnTo>
                  <a:lnTo>
                    <a:pt x="2924" y="2079"/>
                  </a:lnTo>
                  <a:lnTo>
                    <a:pt x="2932" y="2074"/>
                  </a:lnTo>
                  <a:lnTo>
                    <a:pt x="3044" y="2012"/>
                  </a:lnTo>
                  <a:lnTo>
                    <a:pt x="3052" y="2008"/>
                  </a:lnTo>
                  <a:lnTo>
                    <a:pt x="3167" y="1950"/>
                  </a:lnTo>
                  <a:lnTo>
                    <a:pt x="3175" y="1946"/>
                  </a:lnTo>
                  <a:lnTo>
                    <a:pt x="3291" y="1893"/>
                  </a:lnTo>
                  <a:lnTo>
                    <a:pt x="3300" y="1889"/>
                  </a:lnTo>
                  <a:lnTo>
                    <a:pt x="3417" y="1841"/>
                  </a:lnTo>
                  <a:lnTo>
                    <a:pt x="3426" y="1837"/>
                  </a:lnTo>
                  <a:lnTo>
                    <a:pt x="3545" y="1793"/>
                  </a:lnTo>
                  <a:lnTo>
                    <a:pt x="3554" y="1790"/>
                  </a:lnTo>
                  <a:lnTo>
                    <a:pt x="3675" y="1750"/>
                  </a:lnTo>
                  <a:lnTo>
                    <a:pt x="3684" y="1748"/>
                  </a:lnTo>
                  <a:lnTo>
                    <a:pt x="3806" y="1713"/>
                  </a:lnTo>
                  <a:lnTo>
                    <a:pt x="3815" y="1710"/>
                  </a:lnTo>
                  <a:lnTo>
                    <a:pt x="3938" y="1680"/>
                  </a:lnTo>
                  <a:lnTo>
                    <a:pt x="3947" y="1678"/>
                  </a:lnTo>
                  <a:lnTo>
                    <a:pt x="4072" y="1652"/>
                  </a:lnTo>
                  <a:lnTo>
                    <a:pt x="4081" y="1650"/>
                  </a:lnTo>
                  <a:lnTo>
                    <a:pt x="4206" y="1629"/>
                  </a:lnTo>
                  <a:lnTo>
                    <a:pt x="4216" y="1627"/>
                  </a:lnTo>
                  <a:lnTo>
                    <a:pt x="4342" y="1611"/>
                  </a:lnTo>
                  <a:lnTo>
                    <a:pt x="4351" y="1610"/>
                  </a:lnTo>
                  <a:lnTo>
                    <a:pt x="4478" y="1598"/>
                  </a:lnTo>
                  <a:lnTo>
                    <a:pt x="4487" y="1597"/>
                  </a:lnTo>
                  <a:lnTo>
                    <a:pt x="4615" y="1590"/>
                  </a:lnTo>
                  <a:lnTo>
                    <a:pt x="4624" y="1589"/>
                  </a:lnTo>
                  <a:lnTo>
                    <a:pt x="4752" y="1587"/>
                  </a:lnTo>
                  <a:lnTo>
                    <a:pt x="4762" y="1587"/>
                  </a:lnTo>
                  <a:lnTo>
                    <a:pt x="4890" y="1589"/>
                  </a:lnTo>
                  <a:lnTo>
                    <a:pt x="4899" y="1590"/>
                  </a:lnTo>
                  <a:lnTo>
                    <a:pt x="5026" y="1597"/>
                  </a:lnTo>
                  <a:lnTo>
                    <a:pt x="5036" y="1598"/>
                  </a:lnTo>
                  <a:lnTo>
                    <a:pt x="5163" y="1610"/>
                  </a:lnTo>
                  <a:lnTo>
                    <a:pt x="5172" y="1611"/>
                  </a:lnTo>
                  <a:lnTo>
                    <a:pt x="5298" y="1627"/>
                  </a:lnTo>
                  <a:lnTo>
                    <a:pt x="5307" y="1629"/>
                  </a:lnTo>
                  <a:lnTo>
                    <a:pt x="5433" y="1650"/>
                  </a:lnTo>
                  <a:lnTo>
                    <a:pt x="5442" y="1652"/>
                  </a:lnTo>
                  <a:lnTo>
                    <a:pt x="5566" y="1678"/>
                  </a:lnTo>
                  <a:lnTo>
                    <a:pt x="5575" y="1680"/>
                  </a:lnTo>
                  <a:lnTo>
                    <a:pt x="5699" y="1710"/>
                  </a:lnTo>
                  <a:lnTo>
                    <a:pt x="5708" y="1713"/>
                  </a:lnTo>
                  <a:lnTo>
                    <a:pt x="5830" y="1748"/>
                  </a:lnTo>
                  <a:lnTo>
                    <a:pt x="5839" y="1750"/>
                  </a:lnTo>
                  <a:lnTo>
                    <a:pt x="5959" y="1790"/>
                  </a:lnTo>
                  <a:lnTo>
                    <a:pt x="5968" y="1793"/>
                  </a:lnTo>
                  <a:lnTo>
                    <a:pt x="6087" y="1837"/>
                  </a:lnTo>
                  <a:lnTo>
                    <a:pt x="6096" y="1841"/>
                  </a:lnTo>
                  <a:lnTo>
                    <a:pt x="6214" y="1889"/>
                  </a:lnTo>
                  <a:lnTo>
                    <a:pt x="6222" y="1893"/>
                  </a:lnTo>
                  <a:lnTo>
                    <a:pt x="6338" y="1946"/>
                  </a:lnTo>
                  <a:lnTo>
                    <a:pt x="6347" y="1950"/>
                  </a:lnTo>
                  <a:lnTo>
                    <a:pt x="6461" y="2008"/>
                  </a:lnTo>
                  <a:lnTo>
                    <a:pt x="6469" y="2012"/>
                  </a:lnTo>
                  <a:lnTo>
                    <a:pt x="6581" y="2074"/>
                  </a:lnTo>
                  <a:lnTo>
                    <a:pt x="6589" y="2079"/>
                  </a:lnTo>
                  <a:lnTo>
                    <a:pt x="6699" y="2145"/>
                  </a:lnTo>
                  <a:lnTo>
                    <a:pt x="6707" y="2150"/>
                  </a:lnTo>
                  <a:lnTo>
                    <a:pt x="6813" y="2220"/>
                  </a:lnTo>
                  <a:lnTo>
                    <a:pt x="6821" y="2225"/>
                  </a:lnTo>
                  <a:lnTo>
                    <a:pt x="6925" y="2299"/>
                  </a:lnTo>
                  <a:lnTo>
                    <a:pt x="6933" y="2305"/>
                  </a:lnTo>
                  <a:lnTo>
                    <a:pt x="7034" y="2382"/>
                  </a:lnTo>
                  <a:lnTo>
                    <a:pt x="7041" y="2388"/>
                  </a:lnTo>
                  <a:lnTo>
                    <a:pt x="7139" y="2469"/>
                  </a:lnTo>
                  <a:lnTo>
                    <a:pt x="7146" y="2475"/>
                  </a:lnTo>
                  <a:lnTo>
                    <a:pt x="7159" y="2487"/>
                  </a:lnTo>
                  <a:lnTo>
                    <a:pt x="8473" y="1173"/>
                  </a:lnTo>
                  <a:lnTo>
                    <a:pt x="8498" y="1152"/>
                  </a:lnTo>
                  <a:lnTo>
                    <a:pt x="8525" y="1133"/>
                  </a:lnTo>
                  <a:lnTo>
                    <a:pt x="8554" y="1119"/>
                  </a:lnTo>
                  <a:lnTo>
                    <a:pt x="8585" y="1109"/>
                  </a:lnTo>
                  <a:lnTo>
                    <a:pt x="8617" y="1102"/>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898" y="1383"/>
                  </a:lnTo>
                  <a:lnTo>
                    <a:pt x="8891" y="1415"/>
                  </a:lnTo>
                  <a:lnTo>
                    <a:pt x="8881" y="1446"/>
                  </a:lnTo>
                  <a:lnTo>
                    <a:pt x="8867" y="1475"/>
                  </a:lnTo>
                  <a:close/>
                  <a:moveTo>
                    <a:pt x="6123" y="3523"/>
                  </a:moveTo>
                  <a:lnTo>
                    <a:pt x="6805" y="2842"/>
                  </a:lnTo>
                  <a:lnTo>
                    <a:pt x="6726" y="2776"/>
                  </a:lnTo>
                  <a:lnTo>
                    <a:pt x="6632" y="2704"/>
                  </a:lnTo>
                  <a:lnTo>
                    <a:pt x="6536" y="2636"/>
                  </a:lnTo>
                  <a:lnTo>
                    <a:pt x="6437" y="2571"/>
                  </a:lnTo>
                  <a:lnTo>
                    <a:pt x="6335" y="2510"/>
                  </a:lnTo>
                  <a:lnTo>
                    <a:pt x="6231" y="2452"/>
                  </a:lnTo>
                  <a:lnTo>
                    <a:pt x="6126" y="2399"/>
                  </a:lnTo>
                  <a:lnTo>
                    <a:pt x="6018" y="2350"/>
                  </a:lnTo>
                  <a:lnTo>
                    <a:pt x="5909" y="2305"/>
                  </a:lnTo>
                  <a:lnTo>
                    <a:pt x="5799" y="2264"/>
                  </a:lnTo>
                  <a:lnTo>
                    <a:pt x="5687" y="2227"/>
                  </a:lnTo>
                  <a:lnTo>
                    <a:pt x="5574" y="2194"/>
                  </a:lnTo>
                  <a:lnTo>
                    <a:pt x="5460" y="2166"/>
                  </a:lnTo>
                  <a:lnTo>
                    <a:pt x="5344" y="2142"/>
                  </a:lnTo>
                  <a:lnTo>
                    <a:pt x="5228" y="2122"/>
                  </a:lnTo>
                  <a:lnTo>
                    <a:pt x="5111" y="2107"/>
                  </a:lnTo>
                  <a:lnTo>
                    <a:pt x="4994" y="2096"/>
                  </a:lnTo>
                  <a:lnTo>
                    <a:pt x="4876" y="2089"/>
                  </a:lnTo>
                  <a:lnTo>
                    <a:pt x="4757" y="2087"/>
                  </a:lnTo>
                  <a:lnTo>
                    <a:pt x="4638" y="2089"/>
                  </a:lnTo>
                  <a:lnTo>
                    <a:pt x="4520" y="2096"/>
                  </a:lnTo>
                  <a:lnTo>
                    <a:pt x="4403" y="2107"/>
                  </a:lnTo>
                  <a:lnTo>
                    <a:pt x="4286" y="2122"/>
                  </a:lnTo>
                  <a:lnTo>
                    <a:pt x="4169" y="2142"/>
                  </a:lnTo>
                  <a:lnTo>
                    <a:pt x="4054" y="2166"/>
                  </a:lnTo>
                  <a:lnTo>
                    <a:pt x="3940" y="2194"/>
                  </a:lnTo>
                  <a:lnTo>
                    <a:pt x="3826" y="2227"/>
                  </a:lnTo>
                  <a:lnTo>
                    <a:pt x="3714" y="2264"/>
                  </a:lnTo>
                  <a:lnTo>
                    <a:pt x="3604" y="2305"/>
                  </a:lnTo>
                  <a:lnTo>
                    <a:pt x="3495" y="2350"/>
                  </a:lnTo>
                  <a:lnTo>
                    <a:pt x="3387" y="2399"/>
                  </a:lnTo>
                  <a:lnTo>
                    <a:pt x="3282" y="2452"/>
                  </a:lnTo>
                  <a:lnTo>
                    <a:pt x="3178" y="2510"/>
                  </a:lnTo>
                  <a:lnTo>
                    <a:pt x="3076" y="2571"/>
                  </a:lnTo>
                  <a:lnTo>
                    <a:pt x="2977" y="2636"/>
                  </a:lnTo>
                  <a:lnTo>
                    <a:pt x="2881" y="2704"/>
                  </a:lnTo>
                  <a:lnTo>
                    <a:pt x="2787" y="2776"/>
                  </a:lnTo>
                  <a:lnTo>
                    <a:pt x="2697" y="2851"/>
                  </a:lnTo>
                  <a:lnTo>
                    <a:pt x="2609" y="2930"/>
                  </a:lnTo>
                  <a:lnTo>
                    <a:pt x="2524" y="3011"/>
                  </a:lnTo>
                  <a:lnTo>
                    <a:pt x="2443" y="3096"/>
                  </a:lnTo>
                  <a:lnTo>
                    <a:pt x="2364" y="3184"/>
                  </a:lnTo>
                  <a:lnTo>
                    <a:pt x="2289" y="3274"/>
                  </a:lnTo>
                  <a:lnTo>
                    <a:pt x="2217" y="3368"/>
                  </a:lnTo>
                  <a:lnTo>
                    <a:pt x="2149" y="3464"/>
                  </a:lnTo>
                  <a:lnTo>
                    <a:pt x="2084" y="3563"/>
                  </a:lnTo>
                  <a:lnTo>
                    <a:pt x="2023" y="3665"/>
                  </a:lnTo>
                  <a:lnTo>
                    <a:pt x="1965" y="3769"/>
                  </a:lnTo>
                  <a:lnTo>
                    <a:pt x="1912" y="3874"/>
                  </a:lnTo>
                  <a:lnTo>
                    <a:pt x="1863" y="3982"/>
                  </a:lnTo>
                  <a:lnTo>
                    <a:pt x="1818" y="4091"/>
                  </a:lnTo>
                  <a:lnTo>
                    <a:pt x="1777" y="4201"/>
                  </a:lnTo>
                  <a:lnTo>
                    <a:pt x="1740" y="4313"/>
                  </a:lnTo>
                  <a:lnTo>
                    <a:pt x="1707" y="4426"/>
                  </a:lnTo>
                  <a:lnTo>
                    <a:pt x="1679" y="4540"/>
                  </a:lnTo>
                  <a:lnTo>
                    <a:pt x="1655" y="4656"/>
                  </a:lnTo>
                  <a:lnTo>
                    <a:pt x="1635" y="4772"/>
                  </a:lnTo>
                  <a:lnTo>
                    <a:pt x="1620" y="4889"/>
                  </a:lnTo>
                  <a:lnTo>
                    <a:pt x="1609" y="5006"/>
                  </a:lnTo>
                  <a:lnTo>
                    <a:pt x="1602" y="5124"/>
                  </a:lnTo>
                  <a:lnTo>
                    <a:pt x="1600" y="5243"/>
                  </a:lnTo>
                  <a:lnTo>
                    <a:pt x="1602" y="5362"/>
                  </a:lnTo>
                  <a:lnTo>
                    <a:pt x="1609" y="5480"/>
                  </a:lnTo>
                  <a:lnTo>
                    <a:pt x="1620" y="5597"/>
                  </a:lnTo>
                  <a:lnTo>
                    <a:pt x="1635" y="5714"/>
                  </a:lnTo>
                  <a:lnTo>
                    <a:pt x="1655" y="5831"/>
                  </a:lnTo>
                  <a:lnTo>
                    <a:pt x="1679" y="5946"/>
                  </a:lnTo>
                  <a:lnTo>
                    <a:pt x="1707" y="6060"/>
                  </a:lnTo>
                  <a:lnTo>
                    <a:pt x="1740" y="6174"/>
                  </a:lnTo>
                  <a:lnTo>
                    <a:pt x="1777" y="6286"/>
                  </a:lnTo>
                  <a:lnTo>
                    <a:pt x="1818" y="6396"/>
                  </a:lnTo>
                  <a:lnTo>
                    <a:pt x="1863" y="6505"/>
                  </a:lnTo>
                  <a:lnTo>
                    <a:pt x="1912" y="6613"/>
                  </a:lnTo>
                  <a:lnTo>
                    <a:pt x="1965" y="6718"/>
                  </a:lnTo>
                  <a:lnTo>
                    <a:pt x="2023" y="6822"/>
                  </a:lnTo>
                  <a:lnTo>
                    <a:pt x="2084" y="6924"/>
                  </a:lnTo>
                  <a:lnTo>
                    <a:pt x="2149" y="7023"/>
                  </a:lnTo>
                  <a:lnTo>
                    <a:pt x="2217" y="7119"/>
                  </a:lnTo>
                  <a:lnTo>
                    <a:pt x="2289" y="7213"/>
                  </a:lnTo>
                  <a:lnTo>
                    <a:pt x="2364" y="7303"/>
                  </a:lnTo>
                  <a:lnTo>
                    <a:pt x="2443" y="7391"/>
                  </a:lnTo>
                  <a:lnTo>
                    <a:pt x="2524" y="7476"/>
                  </a:lnTo>
                  <a:lnTo>
                    <a:pt x="2609" y="7557"/>
                  </a:lnTo>
                  <a:lnTo>
                    <a:pt x="2697" y="7636"/>
                  </a:lnTo>
                  <a:lnTo>
                    <a:pt x="2787" y="7711"/>
                  </a:lnTo>
                  <a:lnTo>
                    <a:pt x="2881" y="7783"/>
                  </a:lnTo>
                  <a:lnTo>
                    <a:pt x="2977" y="7851"/>
                  </a:lnTo>
                  <a:lnTo>
                    <a:pt x="3076" y="7916"/>
                  </a:lnTo>
                  <a:lnTo>
                    <a:pt x="3178" y="7977"/>
                  </a:lnTo>
                  <a:lnTo>
                    <a:pt x="3282" y="8035"/>
                  </a:lnTo>
                  <a:lnTo>
                    <a:pt x="3387" y="8088"/>
                  </a:lnTo>
                  <a:lnTo>
                    <a:pt x="3495" y="8137"/>
                  </a:lnTo>
                  <a:lnTo>
                    <a:pt x="3604" y="8182"/>
                  </a:lnTo>
                  <a:lnTo>
                    <a:pt x="3714" y="8223"/>
                  </a:lnTo>
                  <a:lnTo>
                    <a:pt x="3826" y="8260"/>
                  </a:lnTo>
                  <a:lnTo>
                    <a:pt x="3940" y="8293"/>
                  </a:lnTo>
                  <a:lnTo>
                    <a:pt x="4054" y="8321"/>
                  </a:lnTo>
                  <a:lnTo>
                    <a:pt x="4169" y="8345"/>
                  </a:lnTo>
                  <a:lnTo>
                    <a:pt x="4286" y="8365"/>
                  </a:lnTo>
                  <a:lnTo>
                    <a:pt x="4403" y="8380"/>
                  </a:lnTo>
                  <a:lnTo>
                    <a:pt x="4520" y="8391"/>
                  </a:lnTo>
                  <a:lnTo>
                    <a:pt x="4638" y="8398"/>
                  </a:lnTo>
                  <a:lnTo>
                    <a:pt x="4757" y="8400"/>
                  </a:lnTo>
                  <a:lnTo>
                    <a:pt x="4876" y="8398"/>
                  </a:lnTo>
                  <a:lnTo>
                    <a:pt x="4994" y="8391"/>
                  </a:lnTo>
                  <a:lnTo>
                    <a:pt x="5111" y="8380"/>
                  </a:lnTo>
                  <a:lnTo>
                    <a:pt x="5228" y="8365"/>
                  </a:lnTo>
                  <a:lnTo>
                    <a:pt x="5344" y="8345"/>
                  </a:lnTo>
                  <a:lnTo>
                    <a:pt x="5460" y="8321"/>
                  </a:lnTo>
                  <a:lnTo>
                    <a:pt x="5574" y="8293"/>
                  </a:lnTo>
                  <a:lnTo>
                    <a:pt x="5687" y="8260"/>
                  </a:lnTo>
                  <a:lnTo>
                    <a:pt x="5799" y="8223"/>
                  </a:lnTo>
                  <a:lnTo>
                    <a:pt x="5909" y="8182"/>
                  </a:lnTo>
                  <a:lnTo>
                    <a:pt x="6018" y="8137"/>
                  </a:lnTo>
                  <a:lnTo>
                    <a:pt x="6126" y="8088"/>
                  </a:lnTo>
                  <a:lnTo>
                    <a:pt x="6231" y="8035"/>
                  </a:lnTo>
                  <a:lnTo>
                    <a:pt x="6335" y="7977"/>
                  </a:lnTo>
                  <a:lnTo>
                    <a:pt x="6437" y="7916"/>
                  </a:lnTo>
                  <a:lnTo>
                    <a:pt x="6536" y="7851"/>
                  </a:lnTo>
                  <a:lnTo>
                    <a:pt x="6632" y="7783"/>
                  </a:lnTo>
                  <a:lnTo>
                    <a:pt x="6726" y="7711"/>
                  </a:lnTo>
                  <a:lnTo>
                    <a:pt x="6816" y="7636"/>
                  </a:lnTo>
                  <a:lnTo>
                    <a:pt x="6904" y="7557"/>
                  </a:lnTo>
                  <a:lnTo>
                    <a:pt x="6989" y="7476"/>
                  </a:lnTo>
                  <a:lnTo>
                    <a:pt x="7070" y="7391"/>
                  </a:lnTo>
                  <a:lnTo>
                    <a:pt x="7149" y="7303"/>
                  </a:lnTo>
                  <a:lnTo>
                    <a:pt x="7224" y="7213"/>
                  </a:lnTo>
                  <a:lnTo>
                    <a:pt x="7296" y="7119"/>
                  </a:lnTo>
                  <a:lnTo>
                    <a:pt x="7364" y="7023"/>
                  </a:lnTo>
                  <a:lnTo>
                    <a:pt x="7429" y="6924"/>
                  </a:lnTo>
                  <a:lnTo>
                    <a:pt x="7490" y="6822"/>
                  </a:lnTo>
                  <a:lnTo>
                    <a:pt x="7548" y="6718"/>
                  </a:lnTo>
                  <a:lnTo>
                    <a:pt x="7601" y="6613"/>
                  </a:lnTo>
                  <a:lnTo>
                    <a:pt x="7650" y="6505"/>
                  </a:lnTo>
                  <a:lnTo>
                    <a:pt x="7695" y="6396"/>
                  </a:lnTo>
                  <a:lnTo>
                    <a:pt x="7736" y="6286"/>
                  </a:lnTo>
                  <a:lnTo>
                    <a:pt x="7773" y="6174"/>
                  </a:lnTo>
                  <a:lnTo>
                    <a:pt x="7806" y="6060"/>
                  </a:lnTo>
                  <a:lnTo>
                    <a:pt x="7834" y="5946"/>
                  </a:lnTo>
                  <a:lnTo>
                    <a:pt x="7858" y="5831"/>
                  </a:lnTo>
                  <a:lnTo>
                    <a:pt x="7878" y="5714"/>
                  </a:lnTo>
                  <a:lnTo>
                    <a:pt x="7893" y="5597"/>
                  </a:lnTo>
                  <a:lnTo>
                    <a:pt x="7904" y="5480"/>
                  </a:lnTo>
                  <a:lnTo>
                    <a:pt x="7911" y="5362"/>
                  </a:lnTo>
                  <a:lnTo>
                    <a:pt x="7913" y="5243"/>
                  </a:lnTo>
                  <a:lnTo>
                    <a:pt x="7911" y="5124"/>
                  </a:lnTo>
                  <a:lnTo>
                    <a:pt x="7904" y="5006"/>
                  </a:lnTo>
                  <a:lnTo>
                    <a:pt x="7893" y="4889"/>
                  </a:lnTo>
                  <a:lnTo>
                    <a:pt x="7878" y="4772"/>
                  </a:lnTo>
                  <a:lnTo>
                    <a:pt x="7858" y="4656"/>
                  </a:lnTo>
                  <a:lnTo>
                    <a:pt x="7834" y="4540"/>
                  </a:lnTo>
                  <a:lnTo>
                    <a:pt x="7806" y="4426"/>
                  </a:lnTo>
                  <a:lnTo>
                    <a:pt x="7773" y="4313"/>
                  </a:lnTo>
                  <a:lnTo>
                    <a:pt x="7736" y="4201"/>
                  </a:lnTo>
                  <a:lnTo>
                    <a:pt x="7695" y="4091"/>
                  </a:lnTo>
                  <a:lnTo>
                    <a:pt x="7650" y="3982"/>
                  </a:lnTo>
                  <a:lnTo>
                    <a:pt x="7601" y="3874"/>
                  </a:lnTo>
                  <a:lnTo>
                    <a:pt x="7548" y="3769"/>
                  </a:lnTo>
                  <a:lnTo>
                    <a:pt x="7490" y="3665"/>
                  </a:lnTo>
                  <a:lnTo>
                    <a:pt x="7429" y="3563"/>
                  </a:lnTo>
                  <a:lnTo>
                    <a:pt x="7364" y="3464"/>
                  </a:lnTo>
                  <a:lnTo>
                    <a:pt x="7296" y="3368"/>
                  </a:lnTo>
                  <a:lnTo>
                    <a:pt x="7224" y="3274"/>
                  </a:lnTo>
                  <a:lnTo>
                    <a:pt x="7158" y="3195"/>
                  </a:lnTo>
                  <a:lnTo>
                    <a:pt x="6477" y="3877"/>
                  </a:lnTo>
                  <a:lnTo>
                    <a:pt x="6477" y="3877"/>
                  </a:lnTo>
                  <a:lnTo>
                    <a:pt x="6521" y="3935"/>
                  </a:lnTo>
                  <a:lnTo>
                    <a:pt x="6527" y="3942"/>
                  </a:lnTo>
                  <a:lnTo>
                    <a:pt x="6569" y="4002"/>
                  </a:lnTo>
                  <a:lnTo>
                    <a:pt x="6574" y="4009"/>
                  </a:lnTo>
                  <a:lnTo>
                    <a:pt x="6614" y="4070"/>
                  </a:lnTo>
                  <a:lnTo>
                    <a:pt x="6619" y="4078"/>
                  </a:lnTo>
                  <a:lnTo>
                    <a:pt x="6657" y="4141"/>
                  </a:lnTo>
                  <a:lnTo>
                    <a:pt x="6662" y="4150"/>
                  </a:lnTo>
                  <a:lnTo>
                    <a:pt x="6697" y="4214"/>
                  </a:lnTo>
                  <a:lnTo>
                    <a:pt x="6702" y="4222"/>
                  </a:lnTo>
                  <a:lnTo>
                    <a:pt x="6734" y="4287"/>
                  </a:lnTo>
                  <a:lnTo>
                    <a:pt x="6738" y="4295"/>
                  </a:lnTo>
                  <a:lnTo>
                    <a:pt x="6769" y="4362"/>
                  </a:lnTo>
                  <a:lnTo>
                    <a:pt x="6772" y="4370"/>
                  </a:lnTo>
                  <a:lnTo>
                    <a:pt x="6800" y="4437"/>
                  </a:lnTo>
                  <a:lnTo>
                    <a:pt x="6803" y="4446"/>
                  </a:lnTo>
                  <a:lnTo>
                    <a:pt x="6829" y="4514"/>
                  </a:lnTo>
                  <a:lnTo>
                    <a:pt x="6832" y="4523"/>
                  </a:lnTo>
                  <a:lnTo>
                    <a:pt x="6854" y="4592"/>
                  </a:lnTo>
                  <a:lnTo>
                    <a:pt x="6857" y="4601"/>
                  </a:lnTo>
                  <a:lnTo>
                    <a:pt x="6877" y="4671"/>
                  </a:lnTo>
                  <a:lnTo>
                    <a:pt x="6879" y="4680"/>
                  </a:lnTo>
                  <a:lnTo>
                    <a:pt x="6897" y="4750"/>
                  </a:lnTo>
                  <a:lnTo>
                    <a:pt x="6899" y="4759"/>
                  </a:lnTo>
                  <a:lnTo>
                    <a:pt x="6914" y="4830"/>
                  </a:lnTo>
                  <a:lnTo>
                    <a:pt x="6915" y="4839"/>
                  </a:lnTo>
                  <a:lnTo>
                    <a:pt x="6928" y="4911"/>
                  </a:lnTo>
                  <a:lnTo>
                    <a:pt x="6929" y="4920"/>
                  </a:lnTo>
                  <a:lnTo>
                    <a:pt x="6939" y="4992"/>
                  </a:lnTo>
                  <a:lnTo>
                    <a:pt x="6940" y="5001"/>
                  </a:lnTo>
                  <a:lnTo>
                    <a:pt x="6946" y="5074"/>
                  </a:lnTo>
                  <a:lnTo>
                    <a:pt x="6947" y="5083"/>
                  </a:lnTo>
                  <a:lnTo>
                    <a:pt x="6951" y="5156"/>
                  </a:lnTo>
                  <a:lnTo>
                    <a:pt x="6952" y="5165"/>
                  </a:lnTo>
                  <a:lnTo>
                    <a:pt x="6953" y="5238"/>
                  </a:lnTo>
                  <a:lnTo>
                    <a:pt x="6953" y="5248"/>
                  </a:lnTo>
                  <a:lnTo>
                    <a:pt x="6952" y="5321"/>
                  </a:lnTo>
                  <a:lnTo>
                    <a:pt x="6951" y="5330"/>
                  </a:lnTo>
                  <a:lnTo>
                    <a:pt x="6947" y="5403"/>
                  </a:lnTo>
                  <a:lnTo>
                    <a:pt x="6946" y="5412"/>
                  </a:lnTo>
                  <a:lnTo>
                    <a:pt x="6940" y="5485"/>
                  </a:lnTo>
                  <a:lnTo>
                    <a:pt x="6939" y="5494"/>
                  </a:lnTo>
                  <a:lnTo>
                    <a:pt x="6929" y="5567"/>
                  </a:lnTo>
                  <a:lnTo>
                    <a:pt x="6928" y="5576"/>
                  </a:lnTo>
                  <a:lnTo>
                    <a:pt x="6915" y="5647"/>
                  </a:lnTo>
                  <a:lnTo>
                    <a:pt x="6914" y="5657"/>
                  </a:lnTo>
                  <a:lnTo>
                    <a:pt x="6899" y="5728"/>
                  </a:lnTo>
                  <a:lnTo>
                    <a:pt x="6897" y="5737"/>
                  </a:lnTo>
                  <a:lnTo>
                    <a:pt x="6879" y="5807"/>
                  </a:lnTo>
                  <a:lnTo>
                    <a:pt x="6877" y="5816"/>
                  </a:lnTo>
                  <a:lnTo>
                    <a:pt x="6857" y="5886"/>
                  </a:lnTo>
                  <a:lnTo>
                    <a:pt x="6854" y="5895"/>
                  </a:lnTo>
                  <a:lnTo>
                    <a:pt x="6832" y="5964"/>
                  </a:lnTo>
                  <a:lnTo>
                    <a:pt x="6829" y="5973"/>
                  </a:lnTo>
                  <a:lnTo>
                    <a:pt x="6803" y="6041"/>
                  </a:lnTo>
                  <a:lnTo>
                    <a:pt x="6800" y="6050"/>
                  </a:lnTo>
                  <a:lnTo>
                    <a:pt x="6772" y="6117"/>
                  </a:lnTo>
                  <a:lnTo>
                    <a:pt x="6769" y="6125"/>
                  </a:lnTo>
                  <a:lnTo>
                    <a:pt x="6738" y="6192"/>
                  </a:lnTo>
                  <a:lnTo>
                    <a:pt x="6734" y="6200"/>
                  </a:lnTo>
                  <a:lnTo>
                    <a:pt x="6702" y="6265"/>
                  </a:lnTo>
                  <a:lnTo>
                    <a:pt x="6697" y="6273"/>
                  </a:lnTo>
                  <a:lnTo>
                    <a:pt x="6662" y="6337"/>
                  </a:lnTo>
                  <a:lnTo>
                    <a:pt x="6657" y="6346"/>
                  </a:lnTo>
                  <a:lnTo>
                    <a:pt x="6619" y="6409"/>
                  </a:lnTo>
                  <a:lnTo>
                    <a:pt x="6614" y="6417"/>
                  </a:lnTo>
                  <a:lnTo>
                    <a:pt x="6574" y="6478"/>
                  </a:lnTo>
                  <a:lnTo>
                    <a:pt x="6569" y="6486"/>
                  </a:lnTo>
                  <a:lnTo>
                    <a:pt x="6527" y="6545"/>
                  </a:lnTo>
                  <a:lnTo>
                    <a:pt x="6521" y="6552"/>
                  </a:lnTo>
                  <a:lnTo>
                    <a:pt x="6477" y="6610"/>
                  </a:lnTo>
                  <a:lnTo>
                    <a:pt x="6471" y="6617"/>
                  </a:lnTo>
                  <a:lnTo>
                    <a:pt x="6425" y="6673"/>
                  </a:lnTo>
                  <a:lnTo>
                    <a:pt x="6418" y="6680"/>
                  </a:lnTo>
                  <a:lnTo>
                    <a:pt x="6370" y="6734"/>
                  </a:lnTo>
                  <a:lnTo>
                    <a:pt x="6364" y="6741"/>
                  </a:lnTo>
                  <a:lnTo>
                    <a:pt x="6313" y="6794"/>
                  </a:lnTo>
                  <a:lnTo>
                    <a:pt x="6307" y="6800"/>
                  </a:lnTo>
                  <a:lnTo>
                    <a:pt x="6254" y="6850"/>
                  </a:lnTo>
                  <a:lnTo>
                    <a:pt x="6247" y="6857"/>
                  </a:lnTo>
                  <a:lnTo>
                    <a:pt x="6193" y="6905"/>
                  </a:lnTo>
                  <a:lnTo>
                    <a:pt x="6186" y="6911"/>
                  </a:lnTo>
                  <a:lnTo>
                    <a:pt x="6130" y="6957"/>
                  </a:lnTo>
                  <a:lnTo>
                    <a:pt x="6123" y="6963"/>
                  </a:lnTo>
                  <a:lnTo>
                    <a:pt x="6065" y="7008"/>
                  </a:lnTo>
                  <a:lnTo>
                    <a:pt x="6058" y="7013"/>
                  </a:lnTo>
                  <a:lnTo>
                    <a:pt x="5998" y="7055"/>
                  </a:lnTo>
                  <a:lnTo>
                    <a:pt x="5991" y="7060"/>
                  </a:lnTo>
                  <a:lnTo>
                    <a:pt x="5930" y="7100"/>
                  </a:lnTo>
                  <a:lnTo>
                    <a:pt x="5922" y="7105"/>
                  </a:lnTo>
                  <a:lnTo>
                    <a:pt x="5859" y="7143"/>
                  </a:lnTo>
                  <a:lnTo>
                    <a:pt x="5851" y="7148"/>
                  </a:lnTo>
                  <a:lnTo>
                    <a:pt x="5787" y="7183"/>
                  </a:lnTo>
                  <a:lnTo>
                    <a:pt x="5779" y="7188"/>
                  </a:lnTo>
                  <a:lnTo>
                    <a:pt x="5713" y="7220"/>
                  </a:lnTo>
                  <a:lnTo>
                    <a:pt x="5705" y="7225"/>
                  </a:lnTo>
                  <a:lnTo>
                    <a:pt x="5639" y="7255"/>
                  </a:lnTo>
                  <a:lnTo>
                    <a:pt x="5630" y="7259"/>
                  </a:lnTo>
                  <a:lnTo>
                    <a:pt x="5563" y="7287"/>
                  </a:lnTo>
                  <a:lnTo>
                    <a:pt x="5554" y="7290"/>
                  </a:lnTo>
                  <a:lnTo>
                    <a:pt x="5486" y="7315"/>
                  </a:lnTo>
                  <a:lnTo>
                    <a:pt x="5477" y="7318"/>
                  </a:lnTo>
                  <a:lnTo>
                    <a:pt x="5408" y="7341"/>
                  </a:lnTo>
                  <a:lnTo>
                    <a:pt x="5399" y="7344"/>
                  </a:lnTo>
                  <a:lnTo>
                    <a:pt x="5330" y="7364"/>
                  </a:lnTo>
                  <a:lnTo>
                    <a:pt x="5321" y="7366"/>
                  </a:lnTo>
                  <a:lnTo>
                    <a:pt x="5250" y="7384"/>
                  </a:lnTo>
                  <a:lnTo>
                    <a:pt x="5241" y="7386"/>
                  </a:lnTo>
                  <a:lnTo>
                    <a:pt x="5170" y="7401"/>
                  </a:lnTo>
                  <a:lnTo>
                    <a:pt x="5161" y="7402"/>
                  </a:lnTo>
                  <a:lnTo>
                    <a:pt x="5089" y="7415"/>
                  </a:lnTo>
                  <a:lnTo>
                    <a:pt x="5080" y="7416"/>
                  </a:lnTo>
                  <a:lnTo>
                    <a:pt x="5008" y="7426"/>
                  </a:lnTo>
                  <a:lnTo>
                    <a:pt x="4999" y="7427"/>
                  </a:lnTo>
                  <a:lnTo>
                    <a:pt x="4926" y="7433"/>
                  </a:lnTo>
                  <a:lnTo>
                    <a:pt x="4917" y="7434"/>
                  </a:lnTo>
                  <a:lnTo>
                    <a:pt x="4844" y="7438"/>
                  </a:lnTo>
                  <a:lnTo>
                    <a:pt x="4835" y="7439"/>
                  </a:lnTo>
                  <a:lnTo>
                    <a:pt x="4762" y="7440"/>
                  </a:lnTo>
                  <a:lnTo>
                    <a:pt x="4752" y="7440"/>
                  </a:lnTo>
                  <a:lnTo>
                    <a:pt x="4679" y="7439"/>
                  </a:lnTo>
                  <a:lnTo>
                    <a:pt x="4670" y="7438"/>
                  </a:lnTo>
                  <a:lnTo>
                    <a:pt x="4597" y="7434"/>
                  </a:lnTo>
                  <a:lnTo>
                    <a:pt x="4587" y="7433"/>
                  </a:lnTo>
                  <a:lnTo>
                    <a:pt x="4515" y="7427"/>
                  </a:lnTo>
                  <a:lnTo>
                    <a:pt x="4506" y="7426"/>
                  </a:lnTo>
                  <a:lnTo>
                    <a:pt x="4433" y="7416"/>
                  </a:lnTo>
                  <a:lnTo>
                    <a:pt x="4424" y="7415"/>
                  </a:lnTo>
                  <a:lnTo>
                    <a:pt x="4352" y="7402"/>
                  </a:lnTo>
                  <a:lnTo>
                    <a:pt x="4343" y="7401"/>
                  </a:lnTo>
                  <a:lnTo>
                    <a:pt x="4272" y="7386"/>
                  </a:lnTo>
                  <a:lnTo>
                    <a:pt x="4263" y="7384"/>
                  </a:lnTo>
                  <a:lnTo>
                    <a:pt x="4193" y="7366"/>
                  </a:lnTo>
                  <a:lnTo>
                    <a:pt x="4184" y="7364"/>
                  </a:lnTo>
                  <a:lnTo>
                    <a:pt x="4114" y="7344"/>
                  </a:lnTo>
                  <a:lnTo>
                    <a:pt x="4105" y="7341"/>
                  </a:lnTo>
                  <a:lnTo>
                    <a:pt x="4036" y="7318"/>
                  </a:lnTo>
                  <a:lnTo>
                    <a:pt x="4027" y="7315"/>
                  </a:lnTo>
                  <a:lnTo>
                    <a:pt x="3959" y="7290"/>
                  </a:lnTo>
                  <a:lnTo>
                    <a:pt x="3950" y="7287"/>
                  </a:lnTo>
                  <a:lnTo>
                    <a:pt x="3883" y="7259"/>
                  </a:lnTo>
                  <a:lnTo>
                    <a:pt x="3874" y="7255"/>
                  </a:lnTo>
                  <a:lnTo>
                    <a:pt x="3808" y="7225"/>
                  </a:lnTo>
                  <a:lnTo>
                    <a:pt x="3800" y="7220"/>
                  </a:lnTo>
                  <a:lnTo>
                    <a:pt x="3734" y="7188"/>
                  </a:lnTo>
                  <a:lnTo>
                    <a:pt x="3726" y="7183"/>
                  </a:lnTo>
                  <a:lnTo>
                    <a:pt x="3662" y="7148"/>
                  </a:lnTo>
                  <a:lnTo>
                    <a:pt x="3654" y="7143"/>
                  </a:lnTo>
                  <a:lnTo>
                    <a:pt x="3591" y="7105"/>
                  </a:lnTo>
                  <a:lnTo>
                    <a:pt x="3583" y="7100"/>
                  </a:lnTo>
                  <a:lnTo>
                    <a:pt x="3522" y="7060"/>
                  </a:lnTo>
                  <a:lnTo>
                    <a:pt x="3515" y="7055"/>
                  </a:lnTo>
                  <a:lnTo>
                    <a:pt x="3455" y="7013"/>
                  </a:lnTo>
                  <a:lnTo>
                    <a:pt x="3448" y="7007"/>
                  </a:lnTo>
                  <a:lnTo>
                    <a:pt x="3390" y="6963"/>
                  </a:lnTo>
                  <a:lnTo>
                    <a:pt x="3383" y="6957"/>
                  </a:lnTo>
                  <a:lnTo>
                    <a:pt x="3327" y="6911"/>
                  </a:lnTo>
                  <a:lnTo>
                    <a:pt x="3320" y="6905"/>
                  </a:lnTo>
                  <a:lnTo>
                    <a:pt x="3266" y="6857"/>
                  </a:lnTo>
                  <a:lnTo>
                    <a:pt x="3259" y="6850"/>
                  </a:lnTo>
                  <a:lnTo>
                    <a:pt x="3207" y="6800"/>
                  </a:lnTo>
                  <a:lnTo>
                    <a:pt x="3200" y="6793"/>
                  </a:lnTo>
                  <a:lnTo>
                    <a:pt x="3150" y="6741"/>
                  </a:lnTo>
                  <a:lnTo>
                    <a:pt x="3143" y="6734"/>
                  </a:lnTo>
                  <a:lnTo>
                    <a:pt x="3095" y="6680"/>
                  </a:lnTo>
                  <a:lnTo>
                    <a:pt x="3089" y="6673"/>
                  </a:lnTo>
                  <a:lnTo>
                    <a:pt x="3043" y="6617"/>
                  </a:lnTo>
                  <a:lnTo>
                    <a:pt x="3037" y="6610"/>
                  </a:lnTo>
                  <a:lnTo>
                    <a:pt x="2993" y="6552"/>
                  </a:lnTo>
                  <a:lnTo>
                    <a:pt x="2987" y="6545"/>
                  </a:lnTo>
                  <a:lnTo>
                    <a:pt x="2945" y="6485"/>
                  </a:lnTo>
                  <a:lnTo>
                    <a:pt x="2940" y="6478"/>
                  </a:lnTo>
                  <a:lnTo>
                    <a:pt x="2900" y="6417"/>
                  </a:lnTo>
                  <a:lnTo>
                    <a:pt x="2895" y="6409"/>
                  </a:lnTo>
                  <a:lnTo>
                    <a:pt x="2857" y="6346"/>
                  </a:lnTo>
                  <a:lnTo>
                    <a:pt x="2852" y="6338"/>
                  </a:lnTo>
                  <a:lnTo>
                    <a:pt x="2817" y="6274"/>
                  </a:lnTo>
                  <a:lnTo>
                    <a:pt x="2812" y="6266"/>
                  </a:lnTo>
                  <a:lnTo>
                    <a:pt x="2780" y="6200"/>
                  </a:lnTo>
                  <a:lnTo>
                    <a:pt x="2775" y="6192"/>
                  </a:lnTo>
                  <a:lnTo>
                    <a:pt x="2745" y="6126"/>
                  </a:lnTo>
                  <a:lnTo>
                    <a:pt x="2741" y="6117"/>
                  </a:lnTo>
                  <a:lnTo>
                    <a:pt x="2713" y="6050"/>
                  </a:lnTo>
                  <a:lnTo>
                    <a:pt x="2710" y="6041"/>
                  </a:lnTo>
                  <a:lnTo>
                    <a:pt x="2685" y="5973"/>
                  </a:lnTo>
                  <a:lnTo>
                    <a:pt x="2682" y="5964"/>
                  </a:lnTo>
                  <a:lnTo>
                    <a:pt x="2659" y="5895"/>
                  </a:lnTo>
                  <a:lnTo>
                    <a:pt x="2656" y="5886"/>
                  </a:lnTo>
                  <a:lnTo>
                    <a:pt x="2636" y="5816"/>
                  </a:lnTo>
                  <a:lnTo>
                    <a:pt x="2634" y="5807"/>
                  </a:lnTo>
                  <a:lnTo>
                    <a:pt x="2616" y="5737"/>
                  </a:lnTo>
                  <a:lnTo>
                    <a:pt x="2614" y="5728"/>
                  </a:lnTo>
                  <a:lnTo>
                    <a:pt x="2599" y="5657"/>
                  </a:lnTo>
                  <a:lnTo>
                    <a:pt x="2598" y="5648"/>
                  </a:lnTo>
                  <a:lnTo>
                    <a:pt x="2585" y="5576"/>
                  </a:lnTo>
                  <a:lnTo>
                    <a:pt x="2584" y="5567"/>
                  </a:lnTo>
                  <a:lnTo>
                    <a:pt x="2574" y="5494"/>
                  </a:lnTo>
                  <a:lnTo>
                    <a:pt x="2573" y="5485"/>
                  </a:lnTo>
                  <a:lnTo>
                    <a:pt x="2567" y="5413"/>
                  </a:lnTo>
                  <a:lnTo>
                    <a:pt x="2566" y="5403"/>
                  </a:lnTo>
                  <a:lnTo>
                    <a:pt x="2562" y="5330"/>
                  </a:lnTo>
                  <a:lnTo>
                    <a:pt x="2561" y="5321"/>
                  </a:lnTo>
                  <a:lnTo>
                    <a:pt x="2560" y="5248"/>
                  </a:lnTo>
                  <a:lnTo>
                    <a:pt x="2560" y="5238"/>
                  </a:lnTo>
                  <a:lnTo>
                    <a:pt x="2561" y="5165"/>
                  </a:lnTo>
                  <a:lnTo>
                    <a:pt x="2562" y="5156"/>
                  </a:lnTo>
                  <a:lnTo>
                    <a:pt x="2566" y="5083"/>
                  </a:lnTo>
                  <a:lnTo>
                    <a:pt x="2567" y="5074"/>
                  </a:lnTo>
                  <a:lnTo>
                    <a:pt x="2573" y="5001"/>
                  </a:lnTo>
                  <a:lnTo>
                    <a:pt x="2574" y="4992"/>
                  </a:lnTo>
                  <a:lnTo>
                    <a:pt x="2584" y="4920"/>
                  </a:lnTo>
                  <a:lnTo>
                    <a:pt x="2585" y="4911"/>
                  </a:lnTo>
                  <a:lnTo>
                    <a:pt x="2598" y="4839"/>
                  </a:lnTo>
                  <a:lnTo>
                    <a:pt x="2599" y="4830"/>
                  </a:lnTo>
                  <a:lnTo>
                    <a:pt x="2614" y="4759"/>
                  </a:lnTo>
                  <a:lnTo>
                    <a:pt x="2616" y="4750"/>
                  </a:lnTo>
                  <a:lnTo>
                    <a:pt x="2634" y="4679"/>
                  </a:lnTo>
                  <a:lnTo>
                    <a:pt x="2636" y="4670"/>
                  </a:lnTo>
                  <a:lnTo>
                    <a:pt x="2656" y="4601"/>
                  </a:lnTo>
                  <a:lnTo>
                    <a:pt x="2659" y="4592"/>
                  </a:lnTo>
                  <a:lnTo>
                    <a:pt x="2682" y="4523"/>
                  </a:lnTo>
                  <a:lnTo>
                    <a:pt x="2685" y="4514"/>
                  </a:lnTo>
                  <a:lnTo>
                    <a:pt x="2710" y="4446"/>
                  </a:lnTo>
                  <a:lnTo>
                    <a:pt x="2713" y="4437"/>
                  </a:lnTo>
                  <a:lnTo>
                    <a:pt x="2741" y="4370"/>
                  </a:lnTo>
                  <a:lnTo>
                    <a:pt x="2745" y="4361"/>
                  </a:lnTo>
                  <a:lnTo>
                    <a:pt x="2775" y="4295"/>
                  </a:lnTo>
                  <a:lnTo>
                    <a:pt x="2780" y="4287"/>
                  </a:lnTo>
                  <a:lnTo>
                    <a:pt x="2812" y="4221"/>
                  </a:lnTo>
                  <a:lnTo>
                    <a:pt x="2817" y="4213"/>
                  </a:lnTo>
                  <a:lnTo>
                    <a:pt x="2852" y="4149"/>
                  </a:lnTo>
                  <a:lnTo>
                    <a:pt x="2857" y="4141"/>
                  </a:lnTo>
                  <a:lnTo>
                    <a:pt x="2895" y="4078"/>
                  </a:lnTo>
                  <a:lnTo>
                    <a:pt x="2900" y="4070"/>
                  </a:lnTo>
                  <a:lnTo>
                    <a:pt x="2940" y="4009"/>
                  </a:lnTo>
                  <a:lnTo>
                    <a:pt x="2945" y="4002"/>
                  </a:lnTo>
                  <a:lnTo>
                    <a:pt x="2987" y="3942"/>
                  </a:lnTo>
                  <a:lnTo>
                    <a:pt x="2992" y="3935"/>
                  </a:lnTo>
                  <a:lnTo>
                    <a:pt x="3037" y="3877"/>
                  </a:lnTo>
                  <a:lnTo>
                    <a:pt x="3043" y="3870"/>
                  </a:lnTo>
                  <a:lnTo>
                    <a:pt x="3089" y="3814"/>
                  </a:lnTo>
                  <a:lnTo>
                    <a:pt x="3095" y="3807"/>
                  </a:lnTo>
                  <a:lnTo>
                    <a:pt x="3143" y="3753"/>
                  </a:lnTo>
                  <a:lnTo>
                    <a:pt x="3150" y="3746"/>
                  </a:lnTo>
                  <a:lnTo>
                    <a:pt x="3200" y="3693"/>
                  </a:lnTo>
                  <a:lnTo>
                    <a:pt x="3206" y="3687"/>
                  </a:lnTo>
                  <a:lnTo>
                    <a:pt x="3259" y="3636"/>
                  </a:lnTo>
                  <a:lnTo>
                    <a:pt x="3266" y="3630"/>
                  </a:lnTo>
                  <a:lnTo>
                    <a:pt x="3320" y="3582"/>
                  </a:lnTo>
                  <a:lnTo>
                    <a:pt x="3327" y="3575"/>
                  </a:lnTo>
                  <a:lnTo>
                    <a:pt x="3383" y="3529"/>
                  </a:lnTo>
                  <a:lnTo>
                    <a:pt x="3390" y="3523"/>
                  </a:lnTo>
                  <a:lnTo>
                    <a:pt x="3448" y="3479"/>
                  </a:lnTo>
                  <a:lnTo>
                    <a:pt x="3455" y="3473"/>
                  </a:lnTo>
                  <a:lnTo>
                    <a:pt x="3514" y="3431"/>
                  </a:lnTo>
                  <a:lnTo>
                    <a:pt x="3522" y="3426"/>
                  </a:lnTo>
                  <a:lnTo>
                    <a:pt x="3583" y="3386"/>
                  </a:lnTo>
                  <a:lnTo>
                    <a:pt x="3591" y="3381"/>
                  </a:lnTo>
                  <a:lnTo>
                    <a:pt x="3654" y="3343"/>
                  </a:lnTo>
                  <a:lnTo>
                    <a:pt x="3663" y="3338"/>
                  </a:lnTo>
                  <a:lnTo>
                    <a:pt x="3727" y="3303"/>
                  </a:lnTo>
                  <a:lnTo>
                    <a:pt x="3735" y="3298"/>
                  </a:lnTo>
                  <a:lnTo>
                    <a:pt x="3800" y="3266"/>
                  </a:lnTo>
                  <a:lnTo>
                    <a:pt x="3808" y="3262"/>
                  </a:lnTo>
                  <a:lnTo>
                    <a:pt x="3875" y="3231"/>
                  </a:lnTo>
                  <a:lnTo>
                    <a:pt x="3883" y="3228"/>
                  </a:lnTo>
                  <a:lnTo>
                    <a:pt x="3950" y="3200"/>
                  </a:lnTo>
                  <a:lnTo>
                    <a:pt x="3959" y="3197"/>
                  </a:lnTo>
                  <a:lnTo>
                    <a:pt x="4027" y="3171"/>
                  </a:lnTo>
                  <a:lnTo>
                    <a:pt x="4036" y="3168"/>
                  </a:lnTo>
                  <a:lnTo>
                    <a:pt x="4105" y="3146"/>
                  </a:lnTo>
                  <a:lnTo>
                    <a:pt x="4114" y="3143"/>
                  </a:lnTo>
                  <a:lnTo>
                    <a:pt x="4184" y="3123"/>
                  </a:lnTo>
                  <a:lnTo>
                    <a:pt x="4193" y="3121"/>
                  </a:lnTo>
                  <a:lnTo>
                    <a:pt x="4263" y="3103"/>
                  </a:lnTo>
                  <a:lnTo>
                    <a:pt x="4272" y="3101"/>
                  </a:lnTo>
                  <a:lnTo>
                    <a:pt x="4343" y="3086"/>
                  </a:lnTo>
                  <a:lnTo>
                    <a:pt x="4353" y="3085"/>
                  </a:lnTo>
                  <a:lnTo>
                    <a:pt x="4424" y="3072"/>
                  </a:lnTo>
                  <a:lnTo>
                    <a:pt x="4433" y="3071"/>
                  </a:lnTo>
                  <a:lnTo>
                    <a:pt x="4506" y="3061"/>
                  </a:lnTo>
                  <a:lnTo>
                    <a:pt x="4515" y="3060"/>
                  </a:lnTo>
                  <a:lnTo>
                    <a:pt x="4588" y="3054"/>
                  </a:lnTo>
                  <a:lnTo>
                    <a:pt x="4597" y="3053"/>
                  </a:lnTo>
                  <a:lnTo>
                    <a:pt x="4670" y="3049"/>
                  </a:lnTo>
                  <a:lnTo>
                    <a:pt x="4679" y="3048"/>
                  </a:lnTo>
                  <a:lnTo>
                    <a:pt x="4752" y="3047"/>
                  </a:lnTo>
                  <a:lnTo>
                    <a:pt x="4762" y="3047"/>
                  </a:lnTo>
                  <a:lnTo>
                    <a:pt x="4835" y="3048"/>
                  </a:lnTo>
                  <a:lnTo>
                    <a:pt x="4844" y="3049"/>
                  </a:lnTo>
                  <a:lnTo>
                    <a:pt x="4917" y="3053"/>
                  </a:lnTo>
                  <a:lnTo>
                    <a:pt x="4926" y="3054"/>
                  </a:lnTo>
                  <a:lnTo>
                    <a:pt x="4999" y="3060"/>
                  </a:lnTo>
                  <a:lnTo>
                    <a:pt x="5008" y="3061"/>
                  </a:lnTo>
                  <a:lnTo>
                    <a:pt x="5080" y="3071"/>
                  </a:lnTo>
                  <a:lnTo>
                    <a:pt x="5089" y="3072"/>
                  </a:lnTo>
                  <a:lnTo>
                    <a:pt x="5161" y="3085"/>
                  </a:lnTo>
                  <a:lnTo>
                    <a:pt x="5170" y="3086"/>
                  </a:lnTo>
                  <a:lnTo>
                    <a:pt x="5241" y="3101"/>
                  </a:lnTo>
                  <a:lnTo>
                    <a:pt x="5250" y="3103"/>
                  </a:lnTo>
                  <a:lnTo>
                    <a:pt x="5320" y="3121"/>
                  </a:lnTo>
                  <a:lnTo>
                    <a:pt x="5329" y="3123"/>
                  </a:lnTo>
                  <a:lnTo>
                    <a:pt x="5399" y="3143"/>
                  </a:lnTo>
                  <a:lnTo>
                    <a:pt x="5408" y="3146"/>
                  </a:lnTo>
                  <a:lnTo>
                    <a:pt x="5477" y="3168"/>
                  </a:lnTo>
                  <a:lnTo>
                    <a:pt x="5486" y="3171"/>
                  </a:lnTo>
                  <a:lnTo>
                    <a:pt x="5554" y="3197"/>
                  </a:lnTo>
                  <a:lnTo>
                    <a:pt x="5563" y="3200"/>
                  </a:lnTo>
                  <a:lnTo>
                    <a:pt x="5630" y="3228"/>
                  </a:lnTo>
                  <a:lnTo>
                    <a:pt x="5638" y="3231"/>
                  </a:lnTo>
                  <a:lnTo>
                    <a:pt x="5705" y="3262"/>
                  </a:lnTo>
                  <a:lnTo>
                    <a:pt x="5713" y="3266"/>
                  </a:lnTo>
                  <a:lnTo>
                    <a:pt x="5778" y="3298"/>
                  </a:lnTo>
                  <a:lnTo>
                    <a:pt x="5786" y="3303"/>
                  </a:lnTo>
                  <a:lnTo>
                    <a:pt x="5850" y="3338"/>
                  </a:lnTo>
                  <a:lnTo>
                    <a:pt x="5859" y="3343"/>
                  </a:lnTo>
                  <a:lnTo>
                    <a:pt x="5922" y="3381"/>
                  </a:lnTo>
                  <a:lnTo>
                    <a:pt x="5930" y="3386"/>
                  </a:lnTo>
                  <a:lnTo>
                    <a:pt x="5991" y="3426"/>
                  </a:lnTo>
                  <a:lnTo>
                    <a:pt x="5998" y="3431"/>
                  </a:lnTo>
                  <a:lnTo>
                    <a:pt x="6058" y="3473"/>
                  </a:lnTo>
                  <a:lnTo>
                    <a:pt x="6065" y="3479"/>
                  </a:lnTo>
                  <a:lnTo>
                    <a:pt x="6123" y="3523"/>
                  </a:lnTo>
                  <a:lnTo>
                    <a:pt x="6123" y="3523"/>
                  </a:lnTo>
                  <a:close/>
                  <a:moveTo>
                    <a:pt x="5177" y="4470"/>
                  </a:moveTo>
                  <a:lnTo>
                    <a:pt x="5767" y="3880"/>
                  </a:lnTo>
                  <a:lnTo>
                    <a:pt x="5765" y="3878"/>
                  </a:lnTo>
                  <a:lnTo>
                    <a:pt x="5713" y="3841"/>
                  </a:lnTo>
                  <a:lnTo>
                    <a:pt x="5660" y="3806"/>
                  </a:lnTo>
                  <a:lnTo>
                    <a:pt x="5605" y="3774"/>
                  </a:lnTo>
                  <a:lnTo>
                    <a:pt x="5550" y="3743"/>
                  </a:lnTo>
                  <a:lnTo>
                    <a:pt x="5493" y="3715"/>
                  </a:lnTo>
                  <a:lnTo>
                    <a:pt x="5435" y="3688"/>
                  </a:lnTo>
                  <a:lnTo>
                    <a:pt x="5376" y="3664"/>
                  </a:lnTo>
                  <a:lnTo>
                    <a:pt x="5317" y="3642"/>
                  </a:lnTo>
                  <a:lnTo>
                    <a:pt x="5257" y="3622"/>
                  </a:lnTo>
                  <a:lnTo>
                    <a:pt x="5196" y="3605"/>
                  </a:lnTo>
                  <a:lnTo>
                    <a:pt x="5134" y="3590"/>
                  </a:lnTo>
                  <a:lnTo>
                    <a:pt x="5072" y="3577"/>
                  </a:lnTo>
                  <a:lnTo>
                    <a:pt x="5010" y="3566"/>
                  </a:lnTo>
                  <a:lnTo>
                    <a:pt x="4947" y="3558"/>
                  </a:lnTo>
                  <a:lnTo>
                    <a:pt x="4884" y="3552"/>
                  </a:lnTo>
                  <a:lnTo>
                    <a:pt x="4821" y="3548"/>
                  </a:lnTo>
                  <a:lnTo>
                    <a:pt x="4757" y="3547"/>
                  </a:lnTo>
                  <a:lnTo>
                    <a:pt x="4693" y="3548"/>
                  </a:lnTo>
                  <a:lnTo>
                    <a:pt x="4630" y="3552"/>
                  </a:lnTo>
                  <a:lnTo>
                    <a:pt x="4566" y="3558"/>
                  </a:lnTo>
                  <a:lnTo>
                    <a:pt x="4503" y="3566"/>
                  </a:lnTo>
                  <a:lnTo>
                    <a:pt x="4441" y="3577"/>
                  </a:lnTo>
                  <a:lnTo>
                    <a:pt x="4379" y="3590"/>
                  </a:lnTo>
                  <a:lnTo>
                    <a:pt x="4317" y="3605"/>
                  </a:lnTo>
                  <a:lnTo>
                    <a:pt x="4256" y="3622"/>
                  </a:lnTo>
                  <a:lnTo>
                    <a:pt x="4196" y="3642"/>
                  </a:lnTo>
                  <a:lnTo>
                    <a:pt x="4137" y="3664"/>
                  </a:lnTo>
                  <a:lnTo>
                    <a:pt x="4078" y="3688"/>
                  </a:lnTo>
                  <a:lnTo>
                    <a:pt x="4020" y="3715"/>
                  </a:lnTo>
                  <a:lnTo>
                    <a:pt x="3963" y="3743"/>
                  </a:lnTo>
                  <a:lnTo>
                    <a:pt x="3908" y="3774"/>
                  </a:lnTo>
                  <a:lnTo>
                    <a:pt x="3854" y="3806"/>
                  </a:lnTo>
                  <a:lnTo>
                    <a:pt x="3800" y="3841"/>
                  </a:lnTo>
                  <a:lnTo>
                    <a:pt x="3749" y="3878"/>
                  </a:lnTo>
                  <a:lnTo>
                    <a:pt x="3698" y="3917"/>
                  </a:lnTo>
                  <a:lnTo>
                    <a:pt x="3650" y="3957"/>
                  </a:lnTo>
                  <a:lnTo>
                    <a:pt x="3603" y="3999"/>
                  </a:lnTo>
                  <a:lnTo>
                    <a:pt x="3557" y="4043"/>
                  </a:lnTo>
                  <a:lnTo>
                    <a:pt x="3513" y="4089"/>
                  </a:lnTo>
                  <a:lnTo>
                    <a:pt x="3471" y="4136"/>
                  </a:lnTo>
                  <a:lnTo>
                    <a:pt x="3431" y="4185"/>
                  </a:lnTo>
                  <a:lnTo>
                    <a:pt x="3392" y="4235"/>
                  </a:lnTo>
                  <a:lnTo>
                    <a:pt x="3355" y="4287"/>
                  </a:lnTo>
                  <a:lnTo>
                    <a:pt x="3320" y="4340"/>
                  </a:lnTo>
                  <a:lnTo>
                    <a:pt x="3288" y="4395"/>
                  </a:lnTo>
                  <a:lnTo>
                    <a:pt x="3257" y="4451"/>
                  </a:lnTo>
                  <a:lnTo>
                    <a:pt x="3228" y="4508"/>
                  </a:lnTo>
                  <a:lnTo>
                    <a:pt x="3202" y="4565"/>
                  </a:lnTo>
                  <a:lnTo>
                    <a:pt x="3177" y="4624"/>
                  </a:lnTo>
                  <a:lnTo>
                    <a:pt x="3155" y="4683"/>
                  </a:lnTo>
                  <a:lnTo>
                    <a:pt x="3135" y="4744"/>
                  </a:lnTo>
                  <a:lnTo>
                    <a:pt x="3118" y="4804"/>
                  </a:lnTo>
                  <a:lnTo>
                    <a:pt x="3103" y="4866"/>
                  </a:lnTo>
                  <a:lnTo>
                    <a:pt x="3090" y="4928"/>
                  </a:lnTo>
                  <a:lnTo>
                    <a:pt x="3079" y="4990"/>
                  </a:lnTo>
                  <a:lnTo>
                    <a:pt x="3071" y="5053"/>
                  </a:lnTo>
                  <a:lnTo>
                    <a:pt x="3065" y="5116"/>
                  </a:lnTo>
                  <a:lnTo>
                    <a:pt x="3061" y="5179"/>
                  </a:lnTo>
                  <a:lnTo>
                    <a:pt x="3060" y="5243"/>
                  </a:lnTo>
                  <a:lnTo>
                    <a:pt x="3061" y="5307"/>
                  </a:lnTo>
                  <a:lnTo>
                    <a:pt x="3065" y="5370"/>
                  </a:lnTo>
                  <a:lnTo>
                    <a:pt x="3071" y="5434"/>
                  </a:lnTo>
                  <a:lnTo>
                    <a:pt x="3079" y="5497"/>
                  </a:lnTo>
                  <a:lnTo>
                    <a:pt x="3090" y="5559"/>
                  </a:lnTo>
                  <a:lnTo>
                    <a:pt x="3103" y="5621"/>
                  </a:lnTo>
                  <a:lnTo>
                    <a:pt x="3118" y="5683"/>
                  </a:lnTo>
                  <a:lnTo>
                    <a:pt x="3135" y="5743"/>
                  </a:lnTo>
                  <a:lnTo>
                    <a:pt x="3155" y="5804"/>
                  </a:lnTo>
                  <a:lnTo>
                    <a:pt x="3177" y="5863"/>
                  </a:lnTo>
                  <a:lnTo>
                    <a:pt x="3202" y="5922"/>
                  </a:lnTo>
                  <a:lnTo>
                    <a:pt x="3228" y="5979"/>
                  </a:lnTo>
                  <a:lnTo>
                    <a:pt x="3257" y="6036"/>
                  </a:lnTo>
                  <a:lnTo>
                    <a:pt x="3288" y="6092"/>
                  </a:lnTo>
                  <a:lnTo>
                    <a:pt x="3320" y="6147"/>
                  </a:lnTo>
                  <a:lnTo>
                    <a:pt x="3355" y="6200"/>
                  </a:lnTo>
                  <a:lnTo>
                    <a:pt x="3392" y="6252"/>
                  </a:lnTo>
                  <a:lnTo>
                    <a:pt x="3431" y="6302"/>
                  </a:lnTo>
                  <a:lnTo>
                    <a:pt x="3471" y="6350"/>
                  </a:lnTo>
                  <a:lnTo>
                    <a:pt x="3513" y="6398"/>
                  </a:lnTo>
                  <a:lnTo>
                    <a:pt x="3557" y="6443"/>
                  </a:lnTo>
                  <a:lnTo>
                    <a:pt x="3602" y="6487"/>
                  </a:lnTo>
                  <a:lnTo>
                    <a:pt x="3650" y="6529"/>
                  </a:lnTo>
                  <a:lnTo>
                    <a:pt x="3698" y="6569"/>
                  </a:lnTo>
                  <a:lnTo>
                    <a:pt x="3748" y="6608"/>
                  </a:lnTo>
                  <a:lnTo>
                    <a:pt x="3800" y="6645"/>
                  </a:lnTo>
                  <a:lnTo>
                    <a:pt x="3853" y="6680"/>
                  </a:lnTo>
                  <a:lnTo>
                    <a:pt x="3908" y="6712"/>
                  </a:lnTo>
                  <a:lnTo>
                    <a:pt x="3964" y="6743"/>
                  </a:lnTo>
                  <a:lnTo>
                    <a:pt x="4021" y="6772"/>
                  </a:lnTo>
                  <a:lnTo>
                    <a:pt x="4078" y="6798"/>
                  </a:lnTo>
                  <a:lnTo>
                    <a:pt x="4137" y="6823"/>
                  </a:lnTo>
                  <a:lnTo>
                    <a:pt x="4196" y="6845"/>
                  </a:lnTo>
                  <a:lnTo>
                    <a:pt x="4257" y="6865"/>
                  </a:lnTo>
                  <a:lnTo>
                    <a:pt x="4317" y="6882"/>
                  </a:lnTo>
                  <a:lnTo>
                    <a:pt x="4379" y="6897"/>
                  </a:lnTo>
                  <a:lnTo>
                    <a:pt x="4441" y="6910"/>
                  </a:lnTo>
                  <a:lnTo>
                    <a:pt x="4503" y="6921"/>
                  </a:lnTo>
                  <a:lnTo>
                    <a:pt x="4566" y="6929"/>
                  </a:lnTo>
                  <a:lnTo>
                    <a:pt x="4630" y="6935"/>
                  </a:lnTo>
                  <a:lnTo>
                    <a:pt x="4693" y="6939"/>
                  </a:lnTo>
                  <a:lnTo>
                    <a:pt x="4757" y="6940"/>
                  </a:lnTo>
                  <a:lnTo>
                    <a:pt x="4821" y="6939"/>
                  </a:lnTo>
                  <a:lnTo>
                    <a:pt x="4884" y="6935"/>
                  </a:lnTo>
                  <a:lnTo>
                    <a:pt x="4947" y="6929"/>
                  </a:lnTo>
                  <a:lnTo>
                    <a:pt x="5010" y="6921"/>
                  </a:lnTo>
                  <a:lnTo>
                    <a:pt x="5072" y="6910"/>
                  </a:lnTo>
                  <a:lnTo>
                    <a:pt x="5134" y="6897"/>
                  </a:lnTo>
                  <a:lnTo>
                    <a:pt x="5196" y="6882"/>
                  </a:lnTo>
                  <a:lnTo>
                    <a:pt x="5256" y="6865"/>
                  </a:lnTo>
                  <a:lnTo>
                    <a:pt x="5317" y="6845"/>
                  </a:lnTo>
                  <a:lnTo>
                    <a:pt x="5376" y="6823"/>
                  </a:lnTo>
                  <a:lnTo>
                    <a:pt x="5435" y="6798"/>
                  </a:lnTo>
                  <a:lnTo>
                    <a:pt x="5492" y="6772"/>
                  </a:lnTo>
                  <a:lnTo>
                    <a:pt x="5549" y="6743"/>
                  </a:lnTo>
                  <a:lnTo>
                    <a:pt x="5605" y="6712"/>
                  </a:lnTo>
                  <a:lnTo>
                    <a:pt x="5660" y="6680"/>
                  </a:lnTo>
                  <a:lnTo>
                    <a:pt x="5713" y="6645"/>
                  </a:lnTo>
                  <a:lnTo>
                    <a:pt x="5765" y="6608"/>
                  </a:lnTo>
                  <a:lnTo>
                    <a:pt x="5815" y="6569"/>
                  </a:lnTo>
                  <a:lnTo>
                    <a:pt x="5864" y="6529"/>
                  </a:lnTo>
                  <a:lnTo>
                    <a:pt x="5911" y="6487"/>
                  </a:lnTo>
                  <a:lnTo>
                    <a:pt x="5957" y="6443"/>
                  </a:lnTo>
                  <a:lnTo>
                    <a:pt x="6001" y="6397"/>
                  </a:lnTo>
                  <a:lnTo>
                    <a:pt x="6043" y="6350"/>
                  </a:lnTo>
                  <a:lnTo>
                    <a:pt x="6083" y="6302"/>
                  </a:lnTo>
                  <a:lnTo>
                    <a:pt x="6122" y="6251"/>
                  </a:lnTo>
                  <a:lnTo>
                    <a:pt x="6159" y="6200"/>
                  </a:lnTo>
                  <a:lnTo>
                    <a:pt x="6194" y="6146"/>
                  </a:lnTo>
                  <a:lnTo>
                    <a:pt x="6226" y="6092"/>
                  </a:lnTo>
                  <a:lnTo>
                    <a:pt x="6257" y="6037"/>
                  </a:lnTo>
                  <a:lnTo>
                    <a:pt x="6285" y="5980"/>
                  </a:lnTo>
                  <a:lnTo>
                    <a:pt x="6312" y="5922"/>
                  </a:lnTo>
                  <a:lnTo>
                    <a:pt x="6336" y="5863"/>
                  </a:lnTo>
                  <a:lnTo>
                    <a:pt x="6358" y="5804"/>
                  </a:lnTo>
                  <a:lnTo>
                    <a:pt x="6378" y="5744"/>
                  </a:lnTo>
                  <a:lnTo>
                    <a:pt x="6395" y="5683"/>
                  </a:lnTo>
                  <a:lnTo>
                    <a:pt x="6410" y="5621"/>
                  </a:lnTo>
                  <a:lnTo>
                    <a:pt x="6423" y="5559"/>
                  </a:lnTo>
                  <a:lnTo>
                    <a:pt x="6434" y="5497"/>
                  </a:lnTo>
                  <a:lnTo>
                    <a:pt x="6442" y="5434"/>
                  </a:lnTo>
                  <a:lnTo>
                    <a:pt x="6448" y="5370"/>
                  </a:lnTo>
                  <a:lnTo>
                    <a:pt x="6452" y="5307"/>
                  </a:lnTo>
                  <a:lnTo>
                    <a:pt x="6453" y="5243"/>
                  </a:lnTo>
                  <a:lnTo>
                    <a:pt x="6452" y="5179"/>
                  </a:lnTo>
                  <a:lnTo>
                    <a:pt x="6448" y="5116"/>
                  </a:lnTo>
                  <a:lnTo>
                    <a:pt x="6442" y="5053"/>
                  </a:lnTo>
                  <a:lnTo>
                    <a:pt x="6434" y="4990"/>
                  </a:lnTo>
                  <a:lnTo>
                    <a:pt x="6423" y="4928"/>
                  </a:lnTo>
                  <a:lnTo>
                    <a:pt x="6410" y="4866"/>
                  </a:lnTo>
                  <a:lnTo>
                    <a:pt x="6395" y="4804"/>
                  </a:lnTo>
                  <a:lnTo>
                    <a:pt x="6378" y="4743"/>
                  </a:lnTo>
                  <a:lnTo>
                    <a:pt x="6358" y="4683"/>
                  </a:lnTo>
                  <a:lnTo>
                    <a:pt x="6336" y="4624"/>
                  </a:lnTo>
                  <a:lnTo>
                    <a:pt x="6312" y="4565"/>
                  </a:lnTo>
                  <a:lnTo>
                    <a:pt x="6285" y="4507"/>
                  </a:lnTo>
                  <a:lnTo>
                    <a:pt x="6257" y="4450"/>
                  </a:lnTo>
                  <a:lnTo>
                    <a:pt x="6226" y="4395"/>
                  </a:lnTo>
                  <a:lnTo>
                    <a:pt x="6194" y="4340"/>
                  </a:lnTo>
                  <a:lnTo>
                    <a:pt x="6159" y="4287"/>
                  </a:lnTo>
                  <a:lnTo>
                    <a:pt x="6122" y="4235"/>
                  </a:lnTo>
                  <a:lnTo>
                    <a:pt x="6120" y="4233"/>
                  </a:lnTo>
                  <a:lnTo>
                    <a:pt x="5530" y="4823"/>
                  </a:lnTo>
                  <a:lnTo>
                    <a:pt x="5534" y="4830"/>
                  </a:lnTo>
                  <a:lnTo>
                    <a:pt x="5536" y="4834"/>
                  </a:lnTo>
                  <a:lnTo>
                    <a:pt x="5549" y="4859"/>
                  </a:lnTo>
                  <a:lnTo>
                    <a:pt x="5551" y="4864"/>
                  </a:lnTo>
                  <a:lnTo>
                    <a:pt x="5562" y="4889"/>
                  </a:lnTo>
                  <a:lnTo>
                    <a:pt x="5565" y="4894"/>
                  </a:lnTo>
                  <a:lnTo>
                    <a:pt x="5575" y="4919"/>
                  </a:lnTo>
                  <a:lnTo>
                    <a:pt x="5577" y="4924"/>
                  </a:lnTo>
                  <a:lnTo>
                    <a:pt x="5587" y="4950"/>
                  </a:lnTo>
                  <a:lnTo>
                    <a:pt x="5588" y="4955"/>
                  </a:lnTo>
                  <a:lnTo>
                    <a:pt x="5597" y="4981"/>
                  </a:lnTo>
                  <a:lnTo>
                    <a:pt x="5599" y="4986"/>
                  </a:lnTo>
                  <a:lnTo>
                    <a:pt x="5606" y="5012"/>
                  </a:lnTo>
                  <a:lnTo>
                    <a:pt x="5608" y="5018"/>
                  </a:lnTo>
                  <a:lnTo>
                    <a:pt x="5614" y="5044"/>
                  </a:lnTo>
                  <a:lnTo>
                    <a:pt x="5615" y="5050"/>
                  </a:lnTo>
                  <a:lnTo>
                    <a:pt x="5621" y="5076"/>
                  </a:lnTo>
                  <a:lnTo>
                    <a:pt x="5622" y="5082"/>
                  </a:lnTo>
                  <a:lnTo>
                    <a:pt x="5627" y="5109"/>
                  </a:lnTo>
                  <a:lnTo>
                    <a:pt x="5627" y="5114"/>
                  </a:lnTo>
                  <a:lnTo>
                    <a:pt x="5631" y="5141"/>
                  </a:lnTo>
                  <a:lnTo>
                    <a:pt x="5632" y="5147"/>
                  </a:lnTo>
                  <a:lnTo>
                    <a:pt x="5634" y="5174"/>
                  </a:lnTo>
                  <a:lnTo>
                    <a:pt x="5635" y="5180"/>
                  </a:lnTo>
                  <a:lnTo>
                    <a:pt x="5636" y="5207"/>
                  </a:lnTo>
                  <a:lnTo>
                    <a:pt x="5636" y="5213"/>
                  </a:lnTo>
                  <a:lnTo>
                    <a:pt x="5637" y="5240"/>
                  </a:lnTo>
                  <a:lnTo>
                    <a:pt x="5637" y="5246"/>
                  </a:lnTo>
                  <a:lnTo>
                    <a:pt x="5636" y="5273"/>
                  </a:lnTo>
                  <a:lnTo>
                    <a:pt x="5636" y="5279"/>
                  </a:lnTo>
                  <a:lnTo>
                    <a:pt x="5635" y="5306"/>
                  </a:lnTo>
                  <a:lnTo>
                    <a:pt x="5634" y="5312"/>
                  </a:lnTo>
                  <a:lnTo>
                    <a:pt x="5632" y="5339"/>
                  </a:lnTo>
                  <a:lnTo>
                    <a:pt x="5631" y="5345"/>
                  </a:lnTo>
                  <a:lnTo>
                    <a:pt x="5627" y="5372"/>
                  </a:lnTo>
                  <a:lnTo>
                    <a:pt x="5627" y="5377"/>
                  </a:lnTo>
                  <a:lnTo>
                    <a:pt x="5622" y="5404"/>
                  </a:lnTo>
                  <a:lnTo>
                    <a:pt x="5621" y="5410"/>
                  </a:lnTo>
                  <a:lnTo>
                    <a:pt x="5615" y="5436"/>
                  </a:lnTo>
                  <a:lnTo>
                    <a:pt x="5614" y="5442"/>
                  </a:lnTo>
                  <a:lnTo>
                    <a:pt x="5608" y="5468"/>
                  </a:lnTo>
                  <a:lnTo>
                    <a:pt x="5606" y="5474"/>
                  </a:lnTo>
                  <a:lnTo>
                    <a:pt x="5599" y="5500"/>
                  </a:lnTo>
                  <a:lnTo>
                    <a:pt x="5597" y="5505"/>
                  </a:lnTo>
                  <a:lnTo>
                    <a:pt x="5588" y="5531"/>
                  </a:lnTo>
                  <a:lnTo>
                    <a:pt x="5587" y="5536"/>
                  </a:lnTo>
                  <a:lnTo>
                    <a:pt x="5577" y="5562"/>
                  </a:lnTo>
                  <a:lnTo>
                    <a:pt x="5575" y="5567"/>
                  </a:lnTo>
                  <a:lnTo>
                    <a:pt x="5565" y="5592"/>
                  </a:lnTo>
                  <a:lnTo>
                    <a:pt x="5562" y="5597"/>
                  </a:lnTo>
                  <a:lnTo>
                    <a:pt x="5551" y="5622"/>
                  </a:lnTo>
                  <a:lnTo>
                    <a:pt x="5549" y="5627"/>
                  </a:lnTo>
                  <a:lnTo>
                    <a:pt x="5536" y="5652"/>
                  </a:lnTo>
                  <a:lnTo>
                    <a:pt x="5534" y="5656"/>
                  </a:lnTo>
                  <a:lnTo>
                    <a:pt x="5520" y="5680"/>
                  </a:lnTo>
                  <a:lnTo>
                    <a:pt x="5518" y="5685"/>
                  </a:lnTo>
                  <a:lnTo>
                    <a:pt x="5503" y="5709"/>
                  </a:lnTo>
                  <a:lnTo>
                    <a:pt x="5500" y="5714"/>
                  </a:lnTo>
                  <a:lnTo>
                    <a:pt x="5485" y="5737"/>
                  </a:lnTo>
                  <a:lnTo>
                    <a:pt x="5482" y="5741"/>
                  </a:lnTo>
                  <a:lnTo>
                    <a:pt x="5466" y="5763"/>
                  </a:lnTo>
                  <a:lnTo>
                    <a:pt x="5463" y="5768"/>
                  </a:lnTo>
                  <a:lnTo>
                    <a:pt x="5447" y="5790"/>
                  </a:lnTo>
                  <a:lnTo>
                    <a:pt x="5443" y="5794"/>
                  </a:lnTo>
                  <a:lnTo>
                    <a:pt x="5426" y="5815"/>
                  </a:lnTo>
                  <a:lnTo>
                    <a:pt x="5422" y="5819"/>
                  </a:lnTo>
                  <a:lnTo>
                    <a:pt x="5404" y="5839"/>
                  </a:lnTo>
                  <a:lnTo>
                    <a:pt x="5400" y="5844"/>
                  </a:lnTo>
                  <a:lnTo>
                    <a:pt x="5381" y="5863"/>
                  </a:lnTo>
                  <a:lnTo>
                    <a:pt x="5377" y="5867"/>
                  </a:lnTo>
                  <a:lnTo>
                    <a:pt x="5358" y="5886"/>
                  </a:lnTo>
                  <a:lnTo>
                    <a:pt x="5354" y="5890"/>
                  </a:lnTo>
                  <a:lnTo>
                    <a:pt x="5333" y="5908"/>
                  </a:lnTo>
                  <a:lnTo>
                    <a:pt x="5329" y="5912"/>
                  </a:lnTo>
                  <a:lnTo>
                    <a:pt x="5308" y="5929"/>
                  </a:lnTo>
                  <a:lnTo>
                    <a:pt x="5304" y="5933"/>
                  </a:lnTo>
                  <a:lnTo>
                    <a:pt x="5282" y="5949"/>
                  </a:lnTo>
                  <a:lnTo>
                    <a:pt x="5278" y="5953"/>
                  </a:lnTo>
                  <a:lnTo>
                    <a:pt x="5256" y="5968"/>
                  </a:lnTo>
                  <a:lnTo>
                    <a:pt x="5251" y="5972"/>
                  </a:lnTo>
                  <a:lnTo>
                    <a:pt x="5228" y="5987"/>
                  </a:lnTo>
                  <a:lnTo>
                    <a:pt x="5224" y="5990"/>
                  </a:lnTo>
                  <a:lnTo>
                    <a:pt x="5200" y="6004"/>
                  </a:lnTo>
                  <a:lnTo>
                    <a:pt x="5194" y="6007"/>
                  </a:lnTo>
                  <a:lnTo>
                    <a:pt x="5170" y="6021"/>
                  </a:lnTo>
                  <a:lnTo>
                    <a:pt x="5165" y="6023"/>
                  </a:lnTo>
                  <a:lnTo>
                    <a:pt x="5141" y="6036"/>
                  </a:lnTo>
                  <a:lnTo>
                    <a:pt x="5136" y="6038"/>
                  </a:lnTo>
                  <a:lnTo>
                    <a:pt x="5111" y="6049"/>
                  </a:lnTo>
                  <a:lnTo>
                    <a:pt x="5106" y="6052"/>
                  </a:lnTo>
                  <a:lnTo>
                    <a:pt x="5081" y="6062"/>
                  </a:lnTo>
                  <a:lnTo>
                    <a:pt x="5075" y="6064"/>
                  </a:lnTo>
                  <a:lnTo>
                    <a:pt x="5050" y="6073"/>
                  </a:lnTo>
                  <a:lnTo>
                    <a:pt x="5044" y="6075"/>
                  </a:lnTo>
                  <a:lnTo>
                    <a:pt x="5018" y="6084"/>
                  </a:lnTo>
                  <a:lnTo>
                    <a:pt x="5013" y="6085"/>
                  </a:lnTo>
                  <a:lnTo>
                    <a:pt x="4987" y="6093"/>
                  </a:lnTo>
                  <a:lnTo>
                    <a:pt x="4982" y="6094"/>
                  </a:lnTo>
                  <a:lnTo>
                    <a:pt x="4955" y="6101"/>
                  </a:lnTo>
                  <a:lnTo>
                    <a:pt x="4950" y="6102"/>
                  </a:lnTo>
                  <a:lnTo>
                    <a:pt x="4923" y="6107"/>
                  </a:lnTo>
                  <a:lnTo>
                    <a:pt x="4918" y="6108"/>
                  </a:lnTo>
                  <a:lnTo>
                    <a:pt x="4891" y="6113"/>
                  </a:lnTo>
                  <a:lnTo>
                    <a:pt x="4885" y="6114"/>
                  </a:lnTo>
                  <a:lnTo>
                    <a:pt x="4858" y="6117"/>
                  </a:lnTo>
                  <a:lnTo>
                    <a:pt x="4853" y="6118"/>
                  </a:lnTo>
                  <a:lnTo>
                    <a:pt x="4825" y="6120"/>
                  </a:lnTo>
                  <a:lnTo>
                    <a:pt x="4820" y="6121"/>
                  </a:lnTo>
                  <a:lnTo>
                    <a:pt x="4793" y="6122"/>
                  </a:lnTo>
                  <a:lnTo>
                    <a:pt x="4787" y="6122"/>
                  </a:lnTo>
                  <a:lnTo>
                    <a:pt x="4760" y="6123"/>
                  </a:lnTo>
                  <a:lnTo>
                    <a:pt x="4754" y="6123"/>
                  </a:lnTo>
                  <a:lnTo>
                    <a:pt x="4727" y="6122"/>
                  </a:lnTo>
                  <a:lnTo>
                    <a:pt x="4721" y="6122"/>
                  </a:lnTo>
                  <a:lnTo>
                    <a:pt x="4694" y="6121"/>
                  </a:lnTo>
                  <a:lnTo>
                    <a:pt x="4689" y="6120"/>
                  </a:lnTo>
                  <a:lnTo>
                    <a:pt x="4661" y="6118"/>
                  </a:lnTo>
                  <a:lnTo>
                    <a:pt x="4656" y="6117"/>
                  </a:lnTo>
                  <a:lnTo>
                    <a:pt x="4629" y="6114"/>
                  </a:lnTo>
                  <a:lnTo>
                    <a:pt x="4623" y="6113"/>
                  </a:lnTo>
                  <a:lnTo>
                    <a:pt x="4596" y="6108"/>
                  </a:lnTo>
                  <a:lnTo>
                    <a:pt x="4591" y="6107"/>
                  </a:lnTo>
                  <a:lnTo>
                    <a:pt x="4564" y="6102"/>
                  </a:lnTo>
                  <a:lnTo>
                    <a:pt x="4559" y="6101"/>
                  </a:lnTo>
                  <a:lnTo>
                    <a:pt x="4532" y="6094"/>
                  </a:lnTo>
                  <a:lnTo>
                    <a:pt x="4527" y="6093"/>
                  </a:lnTo>
                  <a:lnTo>
                    <a:pt x="4501" y="6085"/>
                  </a:lnTo>
                  <a:lnTo>
                    <a:pt x="4496" y="6084"/>
                  </a:lnTo>
                  <a:lnTo>
                    <a:pt x="4470" y="6075"/>
                  </a:lnTo>
                  <a:lnTo>
                    <a:pt x="4464" y="6073"/>
                  </a:lnTo>
                  <a:lnTo>
                    <a:pt x="4439" y="6064"/>
                  </a:lnTo>
                  <a:lnTo>
                    <a:pt x="4433" y="6062"/>
                  </a:lnTo>
                  <a:lnTo>
                    <a:pt x="4408" y="6052"/>
                  </a:lnTo>
                  <a:lnTo>
                    <a:pt x="4403" y="6049"/>
                  </a:lnTo>
                  <a:lnTo>
                    <a:pt x="4378" y="6038"/>
                  </a:lnTo>
                  <a:lnTo>
                    <a:pt x="4373" y="6036"/>
                  </a:lnTo>
                  <a:lnTo>
                    <a:pt x="4349" y="6023"/>
                  </a:lnTo>
                  <a:lnTo>
                    <a:pt x="4344" y="6021"/>
                  </a:lnTo>
                  <a:lnTo>
                    <a:pt x="4320" y="6007"/>
                  </a:lnTo>
                  <a:lnTo>
                    <a:pt x="4314" y="6004"/>
                  </a:lnTo>
                  <a:lnTo>
                    <a:pt x="4290" y="5990"/>
                  </a:lnTo>
                  <a:lnTo>
                    <a:pt x="4286" y="5987"/>
                  </a:lnTo>
                  <a:lnTo>
                    <a:pt x="4263" y="5972"/>
                  </a:lnTo>
                  <a:lnTo>
                    <a:pt x="4258" y="5969"/>
                  </a:lnTo>
                  <a:lnTo>
                    <a:pt x="4236" y="5953"/>
                  </a:lnTo>
                  <a:lnTo>
                    <a:pt x="4232" y="5949"/>
                  </a:lnTo>
                  <a:lnTo>
                    <a:pt x="4210" y="5933"/>
                  </a:lnTo>
                  <a:lnTo>
                    <a:pt x="4206" y="5929"/>
                  </a:lnTo>
                  <a:lnTo>
                    <a:pt x="4185" y="5912"/>
                  </a:lnTo>
                  <a:lnTo>
                    <a:pt x="4181" y="5908"/>
                  </a:lnTo>
                  <a:lnTo>
                    <a:pt x="4160" y="5890"/>
                  </a:lnTo>
                  <a:lnTo>
                    <a:pt x="4156" y="5886"/>
                  </a:lnTo>
                  <a:lnTo>
                    <a:pt x="4137" y="5867"/>
                  </a:lnTo>
                  <a:lnTo>
                    <a:pt x="4133" y="5863"/>
                  </a:lnTo>
                  <a:lnTo>
                    <a:pt x="4114" y="5844"/>
                  </a:lnTo>
                  <a:lnTo>
                    <a:pt x="4110" y="5840"/>
                  </a:lnTo>
                  <a:lnTo>
                    <a:pt x="4092" y="5819"/>
                  </a:lnTo>
                  <a:lnTo>
                    <a:pt x="4088" y="5815"/>
                  </a:lnTo>
                  <a:lnTo>
                    <a:pt x="4071" y="5794"/>
                  </a:lnTo>
                  <a:lnTo>
                    <a:pt x="4067" y="5790"/>
                  </a:lnTo>
                  <a:lnTo>
                    <a:pt x="4051" y="5768"/>
                  </a:lnTo>
                  <a:lnTo>
                    <a:pt x="4047" y="5764"/>
                  </a:lnTo>
                  <a:lnTo>
                    <a:pt x="4031" y="5742"/>
                  </a:lnTo>
                  <a:lnTo>
                    <a:pt x="4028" y="5737"/>
                  </a:lnTo>
                  <a:lnTo>
                    <a:pt x="4013" y="5714"/>
                  </a:lnTo>
                  <a:lnTo>
                    <a:pt x="4010" y="5710"/>
                  </a:lnTo>
                  <a:lnTo>
                    <a:pt x="3996" y="5686"/>
                  </a:lnTo>
                  <a:lnTo>
                    <a:pt x="3993" y="5680"/>
                  </a:lnTo>
                  <a:lnTo>
                    <a:pt x="3979" y="5656"/>
                  </a:lnTo>
                  <a:lnTo>
                    <a:pt x="3977" y="5651"/>
                  </a:lnTo>
                  <a:lnTo>
                    <a:pt x="3964" y="5627"/>
                  </a:lnTo>
                  <a:lnTo>
                    <a:pt x="3962" y="5622"/>
                  </a:lnTo>
                  <a:lnTo>
                    <a:pt x="3951" y="5597"/>
                  </a:lnTo>
                  <a:lnTo>
                    <a:pt x="3948" y="5592"/>
                  </a:lnTo>
                  <a:lnTo>
                    <a:pt x="3938" y="5567"/>
                  </a:lnTo>
                  <a:lnTo>
                    <a:pt x="3936" y="5561"/>
                  </a:lnTo>
                  <a:lnTo>
                    <a:pt x="3927" y="5536"/>
                  </a:lnTo>
                  <a:lnTo>
                    <a:pt x="3925" y="5530"/>
                  </a:lnTo>
                  <a:lnTo>
                    <a:pt x="3916" y="5504"/>
                  </a:lnTo>
                  <a:lnTo>
                    <a:pt x="3915" y="5499"/>
                  </a:lnTo>
                  <a:lnTo>
                    <a:pt x="3907" y="5473"/>
                  </a:lnTo>
                  <a:lnTo>
                    <a:pt x="3906" y="5468"/>
                  </a:lnTo>
                  <a:lnTo>
                    <a:pt x="3899" y="5441"/>
                  </a:lnTo>
                  <a:lnTo>
                    <a:pt x="3898" y="5436"/>
                  </a:lnTo>
                  <a:lnTo>
                    <a:pt x="3893" y="5409"/>
                  </a:lnTo>
                  <a:lnTo>
                    <a:pt x="3892" y="5404"/>
                  </a:lnTo>
                  <a:lnTo>
                    <a:pt x="3887" y="5377"/>
                  </a:lnTo>
                  <a:lnTo>
                    <a:pt x="3886" y="5371"/>
                  </a:lnTo>
                  <a:lnTo>
                    <a:pt x="3883" y="5344"/>
                  </a:lnTo>
                  <a:lnTo>
                    <a:pt x="3882" y="5339"/>
                  </a:lnTo>
                  <a:lnTo>
                    <a:pt x="3880" y="5311"/>
                  </a:lnTo>
                  <a:lnTo>
                    <a:pt x="3879" y="5306"/>
                  </a:lnTo>
                  <a:lnTo>
                    <a:pt x="3878" y="5279"/>
                  </a:lnTo>
                  <a:lnTo>
                    <a:pt x="3878" y="5273"/>
                  </a:lnTo>
                  <a:lnTo>
                    <a:pt x="3877" y="5246"/>
                  </a:lnTo>
                  <a:lnTo>
                    <a:pt x="3877" y="5240"/>
                  </a:lnTo>
                  <a:lnTo>
                    <a:pt x="3878" y="5213"/>
                  </a:lnTo>
                  <a:lnTo>
                    <a:pt x="3878" y="5207"/>
                  </a:lnTo>
                  <a:lnTo>
                    <a:pt x="3879" y="5180"/>
                  </a:lnTo>
                  <a:lnTo>
                    <a:pt x="3880" y="5175"/>
                  </a:lnTo>
                  <a:lnTo>
                    <a:pt x="3882" y="5147"/>
                  </a:lnTo>
                  <a:lnTo>
                    <a:pt x="3883" y="5142"/>
                  </a:lnTo>
                  <a:lnTo>
                    <a:pt x="3886" y="5115"/>
                  </a:lnTo>
                  <a:lnTo>
                    <a:pt x="3887" y="5109"/>
                  </a:lnTo>
                  <a:lnTo>
                    <a:pt x="3892" y="5082"/>
                  </a:lnTo>
                  <a:lnTo>
                    <a:pt x="3893" y="5077"/>
                  </a:lnTo>
                  <a:lnTo>
                    <a:pt x="3898" y="5050"/>
                  </a:lnTo>
                  <a:lnTo>
                    <a:pt x="3899" y="5045"/>
                  </a:lnTo>
                  <a:lnTo>
                    <a:pt x="3906" y="5018"/>
                  </a:lnTo>
                  <a:lnTo>
                    <a:pt x="3907" y="5013"/>
                  </a:lnTo>
                  <a:lnTo>
                    <a:pt x="3915" y="4987"/>
                  </a:lnTo>
                  <a:lnTo>
                    <a:pt x="3916" y="4982"/>
                  </a:lnTo>
                  <a:lnTo>
                    <a:pt x="3925" y="4956"/>
                  </a:lnTo>
                  <a:lnTo>
                    <a:pt x="3927" y="4950"/>
                  </a:lnTo>
                  <a:lnTo>
                    <a:pt x="3936" y="4925"/>
                  </a:lnTo>
                  <a:lnTo>
                    <a:pt x="3938" y="4919"/>
                  </a:lnTo>
                  <a:lnTo>
                    <a:pt x="3948" y="4894"/>
                  </a:lnTo>
                  <a:lnTo>
                    <a:pt x="3951" y="4889"/>
                  </a:lnTo>
                  <a:lnTo>
                    <a:pt x="3962" y="4864"/>
                  </a:lnTo>
                  <a:lnTo>
                    <a:pt x="3964" y="4859"/>
                  </a:lnTo>
                  <a:lnTo>
                    <a:pt x="3977" y="4835"/>
                  </a:lnTo>
                  <a:lnTo>
                    <a:pt x="3979" y="4830"/>
                  </a:lnTo>
                  <a:lnTo>
                    <a:pt x="3993" y="4806"/>
                  </a:lnTo>
                  <a:lnTo>
                    <a:pt x="3996" y="4800"/>
                  </a:lnTo>
                  <a:lnTo>
                    <a:pt x="4010" y="4776"/>
                  </a:lnTo>
                  <a:lnTo>
                    <a:pt x="4013" y="4772"/>
                  </a:lnTo>
                  <a:lnTo>
                    <a:pt x="4028" y="4749"/>
                  </a:lnTo>
                  <a:lnTo>
                    <a:pt x="4032" y="4744"/>
                  </a:lnTo>
                  <a:lnTo>
                    <a:pt x="4047" y="4722"/>
                  </a:lnTo>
                  <a:lnTo>
                    <a:pt x="4051" y="4718"/>
                  </a:lnTo>
                  <a:lnTo>
                    <a:pt x="4067" y="4696"/>
                  </a:lnTo>
                  <a:lnTo>
                    <a:pt x="4071" y="4692"/>
                  </a:lnTo>
                  <a:lnTo>
                    <a:pt x="4088" y="4671"/>
                  </a:lnTo>
                  <a:lnTo>
                    <a:pt x="4092" y="4667"/>
                  </a:lnTo>
                  <a:lnTo>
                    <a:pt x="4110" y="4646"/>
                  </a:lnTo>
                  <a:lnTo>
                    <a:pt x="4114" y="4642"/>
                  </a:lnTo>
                  <a:lnTo>
                    <a:pt x="4133" y="4623"/>
                  </a:lnTo>
                  <a:lnTo>
                    <a:pt x="4137" y="4619"/>
                  </a:lnTo>
                  <a:lnTo>
                    <a:pt x="4156" y="4600"/>
                  </a:lnTo>
                  <a:lnTo>
                    <a:pt x="4161" y="4596"/>
                  </a:lnTo>
                  <a:lnTo>
                    <a:pt x="4181" y="4578"/>
                  </a:lnTo>
                  <a:lnTo>
                    <a:pt x="4185" y="4574"/>
                  </a:lnTo>
                  <a:lnTo>
                    <a:pt x="4206" y="4557"/>
                  </a:lnTo>
                  <a:lnTo>
                    <a:pt x="4210" y="4553"/>
                  </a:lnTo>
                  <a:lnTo>
                    <a:pt x="4232" y="4537"/>
                  </a:lnTo>
                  <a:lnTo>
                    <a:pt x="4237" y="4534"/>
                  </a:lnTo>
                  <a:lnTo>
                    <a:pt x="4259" y="4518"/>
                  </a:lnTo>
                  <a:lnTo>
                    <a:pt x="4263" y="4515"/>
                  </a:lnTo>
                  <a:lnTo>
                    <a:pt x="4286" y="4500"/>
                  </a:lnTo>
                  <a:lnTo>
                    <a:pt x="4291" y="4497"/>
                  </a:lnTo>
                  <a:lnTo>
                    <a:pt x="4315" y="4482"/>
                  </a:lnTo>
                  <a:lnTo>
                    <a:pt x="4320" y="4480"/>
                  </a:lnTo>
                  <a:lnTo>
                    <a:pt x="4344" y="4466"/>
                  </a:lnTo>
                  <a:lnTo>
                    <a:pt x="4348" y="4464"/>
                  </a:lnTo>
                  <a:lnTo>
                    <a:pt x="4373" y="4451"/>
                  </a:lnTo>
                  <a:lnTo>
                    <a:pt x="4378" y="4449"/>
                  </a:lnTo>
                  <a:lnTo>
                    <a:pt x="4403" y="4438"/>
                  </a:lnTo>
                  <a:lnTo>
                    <a:pt x="4408" y="4435"/>
                  </a:lnTo>
                  <a:lnTo>
                    <a:pt x="4433" y="4425"/>
                  </a:lnTo>
                  <a:lnTo>
                    <a:pt x="4438" y="4423"/>
                  </a:lnTo>
                  <a:lnTo>
                    <a:pt x="4464" y="4413"/>
                  </a:lnTo>
                  <a:lnTo>
                    <a:pt x="4469" y="4412"/>
                  </a:lnTo>
                  <a:lnTo>
                    <a:pt x="4495" y="4403"/>
                  </a:lnTo>
                  <a:lnTo>
                    <a:pt x="4500" y="4401"/>
                  </a:lnTo>
                  <a:lnTo>
                    <a:pt x="4526" y="4394"/>
                  </a:lnTo>
                  <a:lnTo>
                    <a:pt x="4532" y="4392"/>
                  </a:lnTo>
                  <a:lnTo>
                    <a:pt x="4558" y="4386"/>
                  </a:lnTo>
                  <a:lnTo>
                    <a:pt x="4564" y="4385"/>
                  </a:lnTo>
                  <a:lnTo>
                    <a:pt x="4590" y="4379"/>
                  </a:lnTo>
                  <a:lnTo>
                    <a:pt x="4596" y="4378"/>
                  </a:lnTo>
                  <a:lnTo>
                    <a:pt x="4623" y="4373"/>
                  </a:lnTo>
                  <a:lnTo>
                    <a:pt x="4628" y="4373"/>
                  </a:lnTo>
                  <a:lnTo>
                    <a:pt x="4655" y="4369"/>
                  </a:lnTo>
                  <a:lnTo>
                    <a:pt x="4661" y="4368"/>
                  </a:lnTo>
                  <a:lnTo>
                    <a:pt x="4688" y="4366"/>
                  </a:lnTo>
                  <a:lnTo>
                    <a:pt x="4694" y="4365"/>
                  </a:lnTo>
                  <a:lnTo>
                    <a:pt x="4721" y="4364"/>
                  </a:lnTo>
                  <a:lnTo>
                    <a:pt x="4727" y="4364"/>
                  </a:lnTo>
                  <a:lnTo>
                    <a:pt x="4754" y="4363"/>
                  </a:lnTo>
                  <a:lnTo>
                    <a:pt x="4760" y="4363"/>
                  </a:lnTo>
                  <a:lnTo>
                    <a:pt x="4787" y="4364"/>
                  </a:lnTo>
                  <a:lnTo>
                    <a:pt x="4793" y="4364"/>
                  </a:lnTo>
                  <a:lnTo>
                    <a:pt x="4820" y="4365"/>
                  </a:lnTo>
                  <a:lnTo>
                    <a:pt x="4826" y="4366"/>
                  </a:lnTo>
                  <a:lnTo>
                    <a:pt x="4853" y="4368"/>
                  </a:lnTo>
                  <a:lnTo>
                    <a:pt x="4859" y="4369"/>
                  </a:lnTo>
                  <a:lnTo>
                    <a:pt x="4886" y="4373"/>
                  </a:lnTo>
                  <a:lnTo>
                    <a:pt x="4891" y="4373"/>
                  </a:lnTo>
                  <a:lnTo>
                    <a:pt x="4918" y="4378"/>
                  </a:lnTo>
                  <a:lnTo>
                    <a:pt x="4924" y="4379"/>
                  </a:lnTo>
                  <a:lnTo>
                    <a:pt x="4950" y="4385"/>
                  </a:lnTo>
                  <a:lnTo>
                    <a:pt x="4956" y="4386"/>
                  </a:lnTo>
                  <a:lnTo>
                    <a:pt x="4982" y="4392"/>
                  </a:lnTo>
                  <a:lnTo>
                    <a:pt x="4988" y="4394"/>
                  </a:lnTo>
                  <a:lnTo>
                    <a:pt x="5014" y="4401"/>
                  </a:lnTo>
                  <a:lnTo>
                    <a:pt x="5019" y="4403"/>
                  </a:lnTo>
                  <a:lnTo>
                    <a:pt x="5045" y="4412"/>
                  </a:lnTo>
                  <a:lnTo>
                    <a:pt x="5050" y="4413"/>
                  </a:lnTo>
                  <a:lnTo>
                    <a:pt x="5076" y="4423"/>
                  </a:lnTo>
                  <a:lnTo>
                    <a:pt x="5081" y="4425"/>
                  </a:lnTo>
                  <a:lnTo>
                    <a:pt x="5106" y="4435"/>
                  </a:lnTo>
                  <a:lnTo>
                    <a:pt x="5111" y="4438"/>
                  </a:lnTo>
                  <a:lnTo>
                    <a:pt x="5136" y="4449"/>
                  </a:lnTo>
                  <a:lnTo>
                    <a:pt x="5141" y="4451"/>
                  </a:lnTo>
                  <a:lnTo>
                    <a:pt x="5166" y="4464"/>
                  </a:lnTo>
                  <a:lnTo>
                    <a:pt x="5170" y="4466"/>
                  </a:lnTo>
                  <a:lnTo>
                    <a:pt x="5177" y="4470"/>
                  </a:lnTo>
                  <a:close/>
                  <a:moveTo>
                    <a:pt x="4559" y="5091"/>
                  </a:moveTo>
                  <a:lnTo>
                    <a:pt x="4580" y="5066"/>
                  </a:lnTo>
                  <a:lnTo>
                    <a:pt x="4950" y="4696"/>
                  </a:lnTo>
                  <a:lnTo>
                    <a:pt x="4948" y="4696"/>
                  </a:lnTo>
                  <a:lnTo>
                    <a:pt x="4928" y="4689"/>
                  </a:lnTo>
                  <a:lnTo>
                    <a:pt x="4907" y="4683"/>
                  </a:lnTo>
                  <a:lnTo>
                    <a:pt x="4886" y="4678"/>
                  </a:lnTo>
                  <a:lnTo>
                    <a:pt x="4865" y="4673"/>
                  </a:lnTo>
                  <a:lnTo>
                    <a:pt x="4843" y="4670"/>
                  </a:lnTo>
                  <a:lnTo>
                    <a:pt x="4822" y="4667"/>
                  </a:lnTo>
                  <a:lnTo>
                    <a:pt x="4800" y="4665"/>
                  </a:lnTo>
                  <a:lnTo>
                    <a:pt x="4779" y="4663"/>
                  </a:lnTo>
                  <a:lnTo>
                    <a:pt x="4757" y="4663"/>
                  </a:lnTo>
                  <a:lnTo>
                    <a:pt x="4735" y="4663"/>
                  </a:lnTo>
                  <a:lnTo>
                    <a:pt x="4714" y="4665"/>
                  </a:lnTo>
                  <a:lnTo>
                    <a:pt x="4692" y="4667"/>
                  </a:lnTo>
                  <a:lnTo>
                    <a:pt x="4671" y="4670"/>
                  </a:lnTo>
                  <a:lnTo>
                    <a:pt x="4649" y="4673"/>
                  </a:lnTo>
                  <a:lnTo>
                    <a:pt x="4628" y="4678"/>
                  </a:lnTo>
                  <a:lnTo>
                    <a:pt x="4607" y="4683"/>
                  </a:lnTo>
                  <a:lnTo>
                    <a:pt x="4586" y="4689"/>
                  </a:lnTo>
                  <a:lnTo>
                    <a:pt x="4566" y="4696"/>
                  </a:lnTo>
                  <a:lnTo>
                    <a:pt x="4545" y="4703"/>
                  </a:lnTo>
                  <a:lnTo>
                    <a:pt x="4525" y="4712"/>
                  </a:lnTo>
                  <a:lnTo>
                    <a:pt x="4506" y="4721"/>
                  </a:lnTo>
                  <a:lnTo>
                    <a:pt x="4486" y="4730"/>
                  </a:lnTo>
                  <a:lnTo>
                    <a:pt x="4467" y="4741"/>
                  </a:lnTo>
                  <a:lnTo>
                    <a:pt x="4448" y="4752"/>
                  </a:lnTo>
                  <a:lnTo>
                    <a:pt x="4430" y="4764"/>
                  </a:lnTo>
                  <a:lnTo>
                    <a:pt x="4412" y="4777"/>
                  </a:lnTo>
                  <a:lnTo>
                    <a:pt x="4395" y="4790"/>
                  </a:lnTo>
                  <a:lnTo>
                    <a:pt x="4378" y="4804"/>
                  </a:lnTo>
                  <a:lnTo>
                    <a:pt x="4362" y="4818"/>
                  </a:lnTo>
                  <a:lnTo>
                    <a:pt x="4347" y="4833"/>
                  </a:lnTo>
                  <a:lnTo>
                    <a:pt x="4332" y="4849"/>
                  </a:lnTo>
                  <a:lnTo>
                    <a:pt x="4317" y="4865"/>
                  </a:lnTo>
                  <a:lnTo>
                    <a:pt x="4303" y="4882"/>
                  </a:lnTo>
                  <a:lnTo>
                    <a:pt x="4290" y="4899"/>
                  </a:lnTo>
                  <a:lnTo>
                    <a:pt x="4277" y="4917"/>
                  </a:lnTo>
                  <a:lnTo>
                    <a:pt x="4265" y="4935"/>
                  </a:lnTo>
                  <a:lnTo>
                    <a:pt x="4254" y="4953"/>
                  </a:lnTo>
                  <a:lnTo>
                    <a:pt x="4243" y="4972"/>
                  </a:lnTo>
                  <a:lnTo>
                    <a:pt x="4234" y="4991"/>
                  </a:lnTo>
                  <a:lnTo>
                    <a:pt x="4225" y="5011"/>
                  </a:lnTo>
                  <a:lnTo>
                    <a:pt x="4217" y="5031"/>
                  </a:lnTo>
                  <a:lnTo>
                    <a:pt x="4209" y="5051"/>
                  </a:lnTo>
                  <a:lnTo>
                    <a:pt x="4202" y="5072"/>
                  </a:lnTo>
                  <a:lnTo>
                    <a:pt x="4197" y="5093"/>
                  </a:lnTo>
                  <a:lnTo>
                    <a:pt x="4191" y="5114"/>
                  </a:lnTo>
                  <a:lnTo>
                    <a:pt x="4187" y="5135"/>
                  </a:lnTo>
                  <a:lnTo>
                    <a:pt x="4183" y="5156"/>
                  </a:lnTo>
                  <a:lnTo>
                    <a:pt x="4181" y="5178"/>
                  </a:lnTo>
                  <a:lnTo>
                    <a:pt x="4179" y="5199"/>
                  </a:lnTo>
                  <a:lnTo>
                    <a:pt x="4177" y="5221"/>
                  </a:lnTo>
                  <a:lnTo>
                    <a:pt x="4177" y="5243"/>
                  </a:lnTo>
                  <a:lnTo>
                    <a:pt x="4177" y="5265"/>
                  </a:lnTo>
                  <a:lnTo>
                    <a:pt x="4179" y="5287"/>
                  </a:lnTo>
                  <a:lnTo>
                    <a:pt x="4181" y="5308"/>
                  </a:lnTo>
                  <a:lnTo>
                    <a:pt x="4183" y="5330"/>
                  </a:lnTo>
                  <a:lnTo>
                    <a:pt x="4187" y="5351"/>
                  </a:lnTo>
                  <a:lnTo>
                    <a:pt x="4191" y="5372"/>
                  </a:lnTo>
                  <a:lnTo>
                    <a:pt x="4197" y="5393"/>
                  </a:lnTo>
                  <a:lnTo>
                    <a:pt x="4202" y="5414"/>
                  </a:lnTo>
                  <a:lnTo>
                    <a:pt x="4209" y="5435"/>
                  </a:lnTo>
                  <a:lnTo>
                    <a:pt x="4217" y="5455"/>
                  </a:lnTo>
                  <a:lnTo>
                    <a:pt x="4225" y="5475"/>
                  </a:lnTo>
                  <a:lnTo>
                    <a:pt x="4234" y="5495"/>
                  </a:lnTo>
                  <a:lnTo>
                    <a:pt x="4243" y="5514"/>
                  </a:lnTo>
                  <a:lnTo>
                    <a:pt x="4254" y="5533"/>
                  </a:lnTo>
                  <a:lnTo>
                    <a:pt x="4265" y="5551"/>
                  </a:lnTo>
                  <a:lnTo>
                    <a:pt x="4277" y="5569"/>
                  </a:lnTo>
                  <a:lnTo>
                    <a:pt x="4290" y="5587"/>
                  </a:lnTo>
                  <a:lnTo>
                    <a:pt x="4303" y="5604"/>
                  </a:lnTo>
                  <a:lnTo>
                    <a:pt x="4317" y="5621"/>
                  </a:lnTo>
                  <a:lnTo>
                    <a:pt x="4332" y="5637"/>
                  </a:lnTo>
                  <a:lnTo>
                    <a:pt x="4347" y="5653"/>
                  </a:lnTo>
                  <a:lnTo>
                    <a:pt x="4363" y="5668"/>
                  </a:lnTo>
                  <a:lnTo>
                    <a:pt x="4379" y="5683"/>
                  </a:lnTo>
                  <a:lnTo>
                    <a:pt x="4396" y="5697"/>
                  </a:lnTo>
                  <a:lnTo>
                    <a:pt x="4413" y="5710"/>
                  </a:lnTo>
                  <a:lnTo>
                    <a:pt x="4431" y="5723"/>
                  </a:lnTo>
                  <a:lnTo>
                    <a:pt x="4449" y="5735"/>
                  </a:lnTo>
                  <a:lnTo>
                    <a:pt x="4467" y="5746"/>
                  </a:lnTo>
                  <a:lnTo>
                    <a:pt x="4486" y="5757"/>
                  </a:lnTo>
                  <a:lnTo>
                    <a:pt x="4505" y="5766"/>
                  </a:lnTo>
                  <a:lnTo>
                    <a:pt x="4525" y="5775"/>
                  </a:lnTo>
                  <a:lnTo>
                    <a:pt x="4545" y="5783"/>
                  </a:lnTo>
                  <a:lnTo>
                    <a:pt x="4565" y="5791"/>
                  </a:lnTo>
                  <a:lnTo>
                    <a:pt x="4586" y="5798"/>
                  </a:lnTo>
                  <a:lnTo>
                    <a:pt x="4607" y="5803"/>
                  </a:lnTo>
                  <a:lnTo>
                    <a:pt x="4628" y="5809"/>
                  </a:lnTo>
                  <a:lnTo>
                    <a:pt x="4649" y="5813"/>
                  </a:lnTo>
                  <a:lnTo>
                    <a:pt x="4670" y="5817"/>
                  </a:lnTo>
                  <a:lnTo>
                    <a:pt x="4692" y="5819"/>
                  </a:lnTo>
                  <a:lnTo>
                    <a:pt x="4713" y="5821"/>
                  </a:lnTo>
                  <a:lnTo>
                    <a:pt x="4735" y="5823"/>
                  </a:lnTo>
                  <a:lnTo>
                    <a:pt x="4757" y="5823"/>
                  </a:lnTo>
                  <a:lnTo>
                    <a:pt x="4779" y="5823"/>
                  </a:lnTo>
                  <a:lnTo>
                    <a:pt x="4801" y="5821"/>
                  </a:lnTo>
                  <a:lnTo>
                    <a:pt x="4822" y="5819"/>
                  </a:lnTo>
                  <a:lnTo>
                    <a:pt x="4844" y="5817"/>
                  </a:lnTo>
                  <a:lnTo>
                    <a:pt x="4865" y="5813"/>
                  </a:lnTo>
                  <a:lnTo>
                    <a:pt x="4886" y="5809"/>
                  </a:lnTo>
                  <a:lnTo>
                    <a:pt x="4907" y="5803"/>
                  </a:lnTo>
                  <a:lnTo>
                    <a:pt x="4928" y="5798"/>
                  </a:lnTo>
                  <a:lnTo>
                    <a:pt x="4949" y="5791"/>
                  </a:lnTo>
                  <a:lnTo>
                    <a:pt x="4969" y="5783"/>
                  </a:lnTo>
                  <a:lnTo>
                    <a:pt x="4989" y="5775"/>
                  </a:lnTo>
                  <a:lnTo>
                    <a:pt x="5009" y="5766"/>
                  </a:lnTo>
                  <a:lnTo>
                    <a:pt x="5028" y="5757"/>
                  </a:lnTo>
                  <a:lnTo>
                    <a:pt x="5047" y="5746"/>
                  </a:lnTo>
                  <a:lnTo>
                    <a:pt x="5065" y="5735"/>
                  </a:lnTo>
                  <a:lnTo>
                    <a:pt x="5083" y="5723"/>
                  </a:lnTo>
                  <a:lnTo>
                    <a:pt x="5101" y="5710"/>
                  </a:lnTo>
                  <a:lnTo>
                    <a:pt x="5118" y="5697"/>
                  </a:lnTo>
                  <a:lnTo>
                    <a:pt x="5135" y="5683"/>
                  </a:lnTo>
                  <a:lnTo>
                    <a:pt x="5151" y="5668"/>
                  </a:lnTo>
                  <a:lnTo>
                    <a:pt x="5167" y="5653"/>
                  </a:lnTo>
                  <a:lnTo>
                    <a:pt x="5182" y="5638"/>
                  </a:lnTo>
                  <a:lnTo>
                    <a:pt x="5196" y="5622"/>
                  </a:lnTo>
                  <a:lnTo>
                    <a:pt x="5210" y="5605"/>
                  </a:lnTo>
                  <a:lnTo>
                    <a:pt x="5223" y="5588"/>
                  </a:lnTo>
                  <a:lnTo>
                    <a:pt x="5236" y="5570"/>
                  </a:lnTo>
                  <a:lnTo>
                    <a:pt x="5248" y="5552"/>
                  </a:lnTo>
                  <a:lnTo>
                    <a:pt x="5259" y="5533"/>
                  </a:lnTo>
                  <a:lnTo>
                    <a:pt x="5270" y="5514"/>
                  </a:lnTo>
                  <a:lnTo>
                    <a:pt x="5279" y="5494"/>
                  </a:lnTo>
                  <a:lnTo>
                    <a:pt x="5288" y="5475"/>
                  </a:lnTo>
                  <a:lnTo>
                    <a:pt x="5297" y="5455"/>
                  </a:lnTo>
                  <a:lnTo>
                    <a:pt x="5304" y="5434"/>
                  </a:lnTo>
                  <a:lnTo>
                    <a:pt x="5311" y="5414"/>
                  </a:lnTo>
                  <a:lnTo>
                    <a:pt x="5317" y="5393"/>
                  </a:lnTo>
                  <a:lnTo>
                    <a:pt x="5322" y="5372"/>
                  </a:lnTo>
                  <a:lnTo>
                    <a:pt x="5327" y="5351"/>
                  </a:lnTo>
                  <a:lnTo>
                    <a:pt x="5330" y="5329"/>
                  </a:lnTo>
                  <a:lnTo>
                    <a:pt x="5333" y="5308"/>
                  </a:lnTo>
                  <a:lnTo>
                    <a:pt x="5335" y="5286"/>
                  </a:lnTo>
                  <a:lnTo>
                    <a:pt x="5337" y="5265"/>
                  </a:lnTo>
                  <a:lnTo>
                    <a:pt x="5337" y="5243"/>
                  </a:lnTo>
                  <a:lnTo>
                    <a:pt x="5337" y="5221"/>
                  </a:lnTo>
                  <a:lnTo>
                    <a:pt x="5335" y="5200"/>
                  </a:lnTo>
                  <a:lnTo>
                    <a:pt x="5333" y="5178"/>
                  </a:lnTo>
                  <a:lnTo>
                    <a:pt x="5330" y="5157"/>
                  </a:lnTo>
                  <a:lnTo>
                    <a:pt x="5327" y="5135"/>
                  </a:lnTo>
                  <a:lnTo>
                    <a:pt x="5322" y="5114"/>
                  </a:lnTo>
                  <a:lnTo>
                    <a:pt x="5317" y="5093"/>
                  </a:lnTo>
                  <a:lnTo>
                    <a:pt x="5311" y="5072"/>
                  </a:lnTo>
                  <a:lnTo>
                    <a:pt x="5304" y="5052"/>
                  </a:lnTo>
                  <a:lnTo>
                    <a:pt x="5304" y="5050"/>
                  </a:lnTo>
                  <a:lnTo>
                    <a:pt x="4934" y="5420"/>
                  </a:lnTo>
                  <a:lnTo>
                    <a:pt x="4909" y="5441"/>
                  </a:lnTo>
                  <a:lnTo>
                    <a:pt x="4882" y="5460"/>
                  </a:lnTo>
                  <a:lnTo>
                    <a:pt x="4853" y="5474"/>
                  </a:lnTo>
                  <a:lnTo>
                    <a:pt x="4822" y="5484"/>
                  </a:lnTo>
                  <a:lnTo>
                    <a:pt x="4790" y="5491"/>
                  </a:lnTo>
                  <a:lnTo>
                    <a:pt x="4757" y="5493"/>
                  </a:lnTo>
                  <a:lnTo>
                    <a:pt x="4724" y="5491"/>
                  </a:lnTo>
                  <a:lnTo>
                    <a:pt x="4692" y="5484"/>
                  </a:lnTo>
                  <a:lnTo>
                    <a:pt x="4661" y="5474"/>
                  </a:lnTo>
                  <a:lnTo>
                    <a:pt x="4632" y="5460"/>
                  </a:lnTo>
                  <a:lnTo>
                    <a:pt x="4605" y="5441"/>
                  </a:lnTo>
                  <a:lnTo>
                    <a:pt x="4580" y="5420"/>
                  </a:lnTo>
                  <a:lnTo>
                    <a:pt x="4559" y="5395"/>
                  </a:lnTo>
                  <a:lnTo>
                    <a:pt x="4540" y="5368"/>
                  </a:lnTo>
                  <a:lnTo>
                    <a:pt x="4526" y="5339"/>
                  </a:lnTo>
                  <a:lnTo>
                    <a:pt x="4516" y="5308"/>
                  </a:lnTo>
                  <a:lnTo>
                    <a:pt x="4509" y="5276"/>
                  </a:lnTo>
                  <a:lnTo>
                    <a:pt x="4507" y="5243"/>
                  </a:lnTo>
                  <a:lnTo>
                    <a:pt x="4509" y="5210"/>
                  </a:lnTo>
                  <a:lnTo>
                    <a:pt x="4516" y="5178"/>
                  </a:lnTo>
                  <a:lnTo>
                    <a:pt x="4526" y="5147"/>
                  </a:lnTo>
                  <a:lnTo>
                    <a:pt x="4540" y="5118"/>
                  </a:lnTo>
                  <a:lnTo>
                    <a:pt x="4559" y="509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17" name="Teardrop 16">
            <a:extLst>
              <a:ext uri="{FF2B5EF4-FFF2-40B4-BE49-F238E27FC236}">
                <a16:creationId xmlns:a16="http://schemas.microsoft.com/office/drawing/2014/main" id="{D60FF067-E9A9-402C-861C-236130345D44}"/>
              </a:ext>
            </a:extLst>
          </p:cNvPr>
          <p:cNvSpPr/>
          <p:nvPr/>
        </p:nvSpPr>
        <p:spPr>
          <a:xfrm rot="2700000">
            <a:off x="9436244" y="1672340"/>
            <a:ext cx="1431287" cy="1431286"/>
          </a:xfrm>
          <a:prstGeom prst="teardrop">
            <a:avLst/>
          </a:prstGeom>
          <a:solidFill>
            <a:schemeClr val="bg1">
              <a:alpha val="24000"/>
            </a:schemeClr>
          </a:solidFill>
          <a:ln w="28575">
            <a:gradFill flip="none" rotWithShape="1">
              <a:gsLst>
                <a:gs pos="26000">
                  <a:schemeClr val="accent1">
                    <a:alpha val="0"/>
                  </a:schemeClr>
                </a:gs>
                <a:gs pos="58000">
                  <a:schemeClr val="accent3"/>
                </a:gs>
                <a:gs pos="0">
                  <a:schemeClr val="accent3">
                    <a:alpha val="0"/>
                  </a:schemeClr>
                </a:gs>
                <a:gs pos="80000">
                  <a:schemeClr val="accent1">
                    <a:alpha val="0"/>
                  </a:schemeClr>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133" dirty="0">
              <a:latin typeface="Calibri" panose="020F0502020204030204" pitchFamily="34" charset="0"/>
              <a:cs typeface="Calibri" panose="020F0502020204030204" pitchFamily="34" charset="0"/>
            </a:endParaRPr>
          </a:p>
        </p:txBody>
      </p:sp>
      <p:sp>
        <p:nvSpPr>
          <p:cNvPr id="18" name="Teardrop 17">
            <a:extLst>
              <a:ext uri="{FF2B5EF4-FFF2-40B4-BE49-F238E27FC236}">
                <a16:creationId xmlns:a16="http://schemas.microsoft.com/office/drawing/2014/main" id="{A8FDC6AC-825F-4A70-A8F2-6E4A6893B9D5}"/>
              </a:ext>
            </a:extLst>
          </p:cNvPr>
          <p:cNvSpPr/>
          <p:nvPr/>
        </p:nvSpPr>
        <p:spPr>
          <a:xfrm rot="2700000">
            <a:off x="9164128" y="1654033"/>
            <a:ext cx="1431287" cy="1431286"/>
          </a:xfrm>
          <a:prstGeom prst="teardrop">
            <a:avLst/>
          </a:prstGeom>
          <a:solidFill>
            <a:schemeClr val="accent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615" tIns="44807" rIns="89615" bIns="44807" numCol="1" spcCol="0" rtlCol="0" fromWordArt="0" anchor="ctr" anchorCtr="0" forceAA="0" compatLnSpc="1">
            <a:prstTxWarp prst="textNoShape">
              <a:avLst/>
            </a:prstTxWarp>
            <a:noAutofit/>
          </a:bodyPr>
          <a:lstStyle/>
          <a:p>
            <a:pPr algn="ctr"/>
            <a:endParaRPr lang="en-US" sz="1568" dirty="0">
              <a:latin typeface="Calibri" panose="020F0502020204030204" pitchFamily="34" charset="0"/>
              <a:cs typeface="Calibri" panose="020F0502020204030204" pitchFamily="34" charset="0"/>
            </a:endParaRPr>
          </a:p>
        </p:txBody>
      </p:sp>
      <p:sp>
        <p:nvSpPr>
          <p:cNvPr id="19" name="Freeform: Shape 18">
            <a:extLst>
              <a:ext uri="{FF2B5EF4-FFF2-40B4-BE49-F238E27FC236}">
                <a16:creationId xmlns:a16="http://schemas.microsoft.com/office/drawing/2014/main" id="{76444365-770B-4B2D-9046-FA08D3D11C7E}"/>
              </a:ext>
            </a:extLst>
          </p:cNvPr>
          <p:cNvSpPr/>
          <p:nvPr/>
        </p:nvSpPr>
        <p:spPr>
          <a:xfrm rot="2700000">
            <a:off x="9242340" y="1671647"/>
            <a:ext cx="1431289" cy="1227437"/>
          </a:xfrm>
          <a:custGeom>
            <a:avLst/>
            <a:gdLst>
              <a:gd name="connsiteX0" fmla="*/ 258577 w 1765666"/>
              <a:gd name="connsiteY0" fmla="*/ 258575 h 1514187"/>
              <a:gd name="connsiteX1" fmla="*/ 882834 w 1765666"/>
              <a:gd name="connsiteY1" fmla="*/ 0 h 1514187"/>
              <a:gd name="connsiteX2" fmla="*/ 1765666 w 1765666"/>
              <a:gd name="connsiteY2" fmla="*/ 0 h 1514187"/>
              <a:gd name="connsiteX3" fmla="*/ 1765666 w 1765666"/>
              <a:gd name="connsiteY3" fmla="*/ 15700 h 1514187"/>
              <a:gd name="connsiteX4" fmla="*/ 267179 w 1765666"/>
              <a:gd name="connsiteY4" fmla="*/ 1514187 h 1514187"/>
              <a:gd name="connsiteX5" fmla="*/ 258576 w 1765666"/>
              <a:gd name="connsiteY5" fmla="*/ 1507089 h 1514187"/>
              <a:gd name="connsiteX6" fmla="*/ 0 w 1765666"/>
              <a:gd name="connsiteY6" fmla="*/ 882832 h 1514187"/>
              <a:gd name="connsiteX7" fmla="*/ 1 w 1765666"/>
              <a:gd name="connsiteY7" fmla="*/ 882832 h 1514187"/>
              <a:gd name="connsiteX8" fmla="*/ 258577 w 1765666"/>
              <a:gd name="connsiteY8" fmla="*/ 258575 h 151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5666" h="1514187">
                <a:moveTo>
                  <a:pt x="258577" y="258575"/>
                </a:moveTo>
                <a:cubicBezTo>
                  <a:pt x="418338" y="98814"/>
                  <a:pt x="639047" y="0"/>
                  <a:pt x="882834" y="0"/>
                </a:cubicBezTo>
                <a:lnTo>
                  <a:pt x="1765666" y="0"/>
                </a:lnTo>
                <a:lnTo>
                  <a:pt x="1765666" y="15700"/>
                </a:lnTo>
                <a:lnTo>
                  <a:pt x="267179" y="1514187"/>
                </a:lnTo>
                <a:lnTo>
                  <a:pt x="258576" y="1507089"/>
                </a:lnTo>
                <a:cubicBezTo>
                  <a:pt x="98815" y="1347327"/>
                  <a:pt x="0" y="1126619"/>
                  <a:pt x="0" y="882832"/>
                </a:cubicBezTo>
                <a:lnTo>
                  <a:pt x="1" y="882832"/>
                </a:lnTo>
                <a:cubicBezTo>
                  <a:pt x="1" y="639044"/>
                  <a:pt x="98816" y="418337"/>
                  <a:pt x="258577" y="258575"/>
                </a:cubicBezTo>
                <a:close/>
              </a:path>
            </a:pathLst>
          </a:cu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615" tIns="44807" rIns="89615" bIns="44807" numCol="1" spcCol="0" rtlCol="0" fromWordArt="0" anchor="ctr" anchorCtr="0" forceAA="0" compatLnSpc="1">
            <a:prstTxWarp prst="textNoShape">
              <a:avLst/>
            </a:prstTxWarp>
            <a:noAutofit/>
          </a:bodyPr>
          <a:lstStyle/>
          <a:p>
            <a:pPr algn="ctr"/>
            <a:endParaRPr lang="en-US" sz="1568" b="1" dirty="0">
              <a:latin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12D8E981-B82F-486F-BFF9-9329FFCAD123}"/>
              </a:ext>
            </a:extLst>
          </p:cNvPr>
          <p:cNvSpPr txBox="1"/>
          <p:nvPr/>
        </p:nvSpPr>
        <p:spPr>
          <a:xfrm>
            <a:off x="9588686" y="2347401"/>
            <a:ext cx="582170" cy="666786"/>
          </a:xfrm>
          <a:prstGeom prst="rect">
            <a:avLst/>
          </a:prstGeom>
          <a:noFill/>
        </p:spPr>
        <p:txBody>
          <a:bodyPr wrap="square" rtlCol="0">
            <a:spAutoFit/>
          </a:bodyPr>
          <a:lstStyle>
            <a:defPPr>
              <a:defRPr lang="en-US"/>
            </a:defPPr>
            <a:lvl1pPr>
              <a:defRPr sz="2800"/>
            </a:lvl1pPr>
          </a:lstStyle>
          <a:p>
            <a:pPr algn="ctr"/>
            <a:r>
              <a:rPr lang="en-IN" sz="3733" b="1" dirty="0">
                <a:solidFill>
                  <a:schemeClr val="bg1"/>
                </a:solidFill>
                <a:cs typeface="Calibri" panose="020F0502020204030204" pitchFamily="34" charset="0"/>
              </a:rPr>
              <a:t>3</a:t>
            </a:r>
          </a:p>
        </p:txBody>
      </p:sp>
      <p:grpSp>
        <p:nvGrpSpPr>
          <p:cNvPr id="48" name="Group 47">
            <a:extLst>
              <a:ext uri="{FF2B5EF4-FFF2-40B4-BE49-F238E27FC236}">
                <a16:creationId xmlns:a16="http://schemas.microsoft.com/office/drawing/2014/main" id="{8E57BCC8-75E4-4482-A3F6-844566062B57}"/>
              </a:ext>
            </a:extLst>
          </p:cNvPr>
          <p:cNvGrpSpPr/>
          <p:nvPr/>
        </p:nvGrpSpPr>
        <p:grpSpPr>
          <a:xfrm>
            <a:off x="9585289" y="1765350"/>
            <a:ext cx="588964" cy="588110"/>
            <a:chOff x="8624067" y="1760585"/>
            <a:chExt cx="633600" cy="633600"/>
          </a:xfrm>
          <a:solidFill>
            <a:schemeClr val="bg1"/>
          </a:solidFill>
        </p:grpSpPr>
        <p:sp>
          <p:nvSpPr>
            <p:cNvPr id="55" name="Google Shape;618;p7"/>
            <p:cNvSpPr/>
            <p:nvPr/>
          </p:nvSpPr>
          <p:spPr>
            <a:xfrm>
              <a:off x="8624067" y="1760585"/>
              <a:ext cx="633600" cy="633600"/>
            </a:xfrm>
            <a:custGeom>
              <a:avLst/>
              <a:gdLst/>
              <a:ahLst/>
              <a:cxnLst/>
              <a:rect l="l" t="t" r="r" b="b"/>
              <a:pathLst>
                <a:path w="10000" h="10000" extrusionOk="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6" name="Google Shape;619;p7"/>
            <p:cNvSpPr/>
            <p:nvPr/>
          </p:nvSpPr>
          <p:spPr>
            <a:xfrm>
              <a:off x="8624067" y="1760585"/>
              <a:ext cx="633600" cy="633600"/>
            </a:xfrm>
            <a:custGeom>
              <a:avLst/>
              <a:gdLst/>
              <a:ahLst/>
              <a:cxnLst/>
              <a:rect l="l" t="t" r="r" b="b"/>
              <a:pathLst>
                <a:path w="10000" h="10000" extrusionOk="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 name="Slide Number Placeholder 2">
            <a:extLst>
              <a:ext uri="{FF2B5EF4-FFF2-40B4-BE49-F238E27FC236}">
                <a16:creationId xmlns:a16="http://schemas.microsoft.com/office/drawing/2014/main" id="{FC19ABA6-3400-CACA-714E-D7A45309F67B}"/>
              </a:ext>
            </a:extLst>
          </p:cNvPr>
          <p:cNvSpPr>
            <a:spLocks noGrp="1"/>
          </p:cNvSpPr>
          <p:nvPr>
            <p:ph type="sldNum" sz="quarter" idx="12"/>
          </p:nvPr>
        </p:nvSpPr>
        <p:spPr/>
        <p:txBody>
          <a:bodyPr/>
          <a:lstStyle/>
          <a:p>
            <a:fld id="{0643C082-6B26-4A67-AAC0-3138D6D4DA1D}" type="slidenum">
              <a:rPr lang="en-PH" smtClean="0"/>
              <a:t>16</a:t>
            </a:fld>
            <a:endParaRPr lang="en-PH" dirty="0"/>
          </a:p>
        </p:txBody>
      </p:sp>
      <p:sp>
        <p:nvSpPr>
          <p:cNvPr id="9" name="Footer Placeholder 8">
            <a:extLst>
              <a:ext uri="{FF2B5EF4-FFF2-40B4-BE49-F238E27FC236}">
                <a16:creationId xmlns:a16="http://schemas.microsoft.com/office/drawing/2014/main" id="{66EF083A-F7E1-2483-D8EB-F12CB914C2FD}"/>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0517369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44F8A-9139-4648-8E12-788CBE55F25E}"/>
              </a:ext>
            </a:extLst>
          </p:cNvPr>
          <p:cNvSpPr>
            <a:spLocks noGrp="1"/>
          </p:cNvSpPr>
          <p:nvPr>
            <p:ph type="title"/>
          </p:nvPr>
        </p:nvSpPr>
        <p:spPr/>
        <p:txBody>
          <a:bodyPr/>
          <a:lstStyle/>
          <a:p>
            <a:r>
              <a:rPr lang="en-US" dirty="0"/>
              <a:t>Three things Fluxa unifies</a:t>
            </a:r>
          </a:p>
        </p:txBody>
      </p:sp>
      <p:sp>
        <p:nvSpPr>
          <p:cNvPr id="3" name="Shape0_20221011_134840">
            <a:extLst>
              <a:ext uri="{FF2B5EF4-FFF2-40B4-BE49-F238E27FC236}">
                <a16:creationId xmlns:a16="http://schemas.microsoft.com/office/drawing/2014/main" id="{36F609D7-A7BF-431F-BE13-D6DD19DDDD6F}"/>
              </a:ext>
            </a:extLst>
          </p:cNvPr>
          <p:cNvSpPr/>
          <p:nvPr/>
        </p:nvSpPr>
        <p:spPr>
          <a:xfrm>
            <a:off x="294968" y="1717847"/>
            <a:ext cx="3767829" cy="4240524"/>
          </a:xfrm>
          <a:prstGeom prst="rect">
            <a:avLst/>
          </a:prstGeom>
          <a:noFill/>
          <a:ln>
            <a:solidFill>
              <a:srgbClr val="E0E0E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501427">
              <a:defRPr/>
            </a:pPr>
            <a:endParaRPr lang="en-IN" sz="2639" dirty="0">
              <a:solidFill>
                <a:prstClr val="white"/>
              </a:solidFill>
            </a:endParaRPr>
          </a:p>
        </p:txBody>
      </p:sp>
      <p:sp>
        <p:nvSpPr>
          <p:cNvPr id="4" name="Pentagon 37">
            <a:extLst>
              <a:ext uri="{FF2B5EF4-FFF2-40B4-BE49-F238E27FC236}">
                <a16:creationId xmlns:a16="http://schemas.microsoft.com/office/drawing/2014/main" id="{501DBD45-C072-40BE-B1ED-A36089B137A1}"/>
              </a:ext>
            </a:extLst>
          </p:cNvPr>
          <p:cNvSpPr/>
          <p:nvPr/>
        </p:nvSpPr>
        <p:spPr>
          <a:xfrm rot="5400000">
            <a:off x="1371011" y="702255"/>
            <a:ext cx="1615310" cy="3405413"/>
          </a:xfrm>
          <a:prstGeom prst="homePlate">
            <a:avLst>
              <a:gd name="adj" fmla="val 32372"/>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1427">
              <a:defRPr/>
            </a:pPr>
            <a:endParaRPr lang="en-IN" sz="2639" dirty="0">
              <a:solidFill>
                <a:prstClr val="white"/>
              </a:solidFill>
            </a:endParaRPr>
          </a:p>
        </p:txBody>
      </p:sp>
      <p:sp>
        <p:nvSpPr>
          <p:cNvPr id="6" name="TextBox 5">
            <a:extLst>
              <a:ext uri="{FF2B5EF4-FFF2-40B4-BE49-F238E27FC236}">
                <a16:creationId xmlns:a16="http://schemas.microsoft.com/office/drawing/2014/main" id="{4D4B7AB3-0DE1-44E1-9625-FFF2D5B483BB}"/>
              </a:ext>
            </a:extLst>
          </p:cNvPr>
          <p:cNvSpPr txBox="1"/>
          <p:nvPr/>
        </p:nvSpPr>
        <p:spPr>
          <a:xfrm>
            <a:off x="510024" y="3430339"/>
            <a:ext cx="3337716" cy="276999"/>
          </a:xfrm>
          <a:prstGeom prst="rect">
            <a:avLst/>
          </a:prstGeom>
          <a:noFill/>
        </p:spPr>
        <p:txBody>
          <a:bodyPr vert="horz" lIns="0" tIns="0" rIns="0" bIns="0" rtlCol="0" anchor="b">
            <a:noAutofit/>
          </a:bodyPr>
          <a:lstStyle/>
          <a:p>
            <a:pPr algn="ctr" defTabSz="1501427">
              <a:buSzPct val="100000"/>
              <a:defRPr/>
            </a:pPr>
            <a:r>
              <a:rPr lang="en-US" sz="2000" b="1" dirty="0">
                <a:solidFill>
                  <a:schemeClr val="tx1">
                    <a:lumMod val="100000"/>
                  </a:schemeClr>
                </a:solidFill>
              </a:rPr>
              <a:t>Accept</a:t>
            </a:r>
          </a:p>
        </p:txBody>
      </p:sp>
      <p:sp>
        <p:nvSpPr>
          <p:cNvPr id="7" name="TextBox 6">
            <a:extLst>
              <a:ext uri="{FF2B5EF4-FFF2-40B4-BE49-F238E27FC236}">
                <a16:creationId xmlns:a16="http://schemas.microsoft.com/office/drawing/2014/main" id="{58B6AFDD-40E3-4BF7-92D5-1D18F2F96D85}"/>
              </a:ext>
            </a:extLst>
          </p:cNvPr>
          <p:cNvSpPr txBox="1"/>
          <p:nvPr/>
        </p:nvSpPr>
        <p:spPr>
          <a:xfrm>
            <a:off x="510024" y="3901440"/>
            <a:ext cx="3337716" cy="1862752"/>
          </a:xfrm>
          <a:prstGeom prst="rect">
            <a:avLst/>
          </a:prstGeom>
          <a:noFill/>
        </p:spPr>
        <p:txBody>
          <a:bodyPr vert="horz" lIns="0" tIns="0" rIns="0" bIns="0" rtlCol="0">
            <a:normAutofit/>
          </a:bodyPr>
          <a:lstStyle/>
          <a:p>
            <a:pPr algn="ctr" defTabSz="1501427">
              <a:buSzPct val="100000"/>
              <a:defRPr/>
            </a:pPr>
            <a:r>
              <a:rPr lang="en-US" sz="2000" dirty="0">
                <a:solidFill>
                  <a:schemeClr val="tx1">
                    <a:lumMod val="100000"/>
                  </a:schemeClr>
                </a:solidFill>
              </a:rPr>
              <a:t>One integration for cards, wallets, bank transfers, and local methods in every market you sell in.</a:t>
            </a:r>
          </a:p>
        </p:txBody>
      </p:sp>
      <p:sp>
        <p:nvSpPr>
          <p:cNvPr id="8" name="Shape1_20221011_134840">
            <a:extLst>
              <a:ext uri="{FF2B5EF4-FFF2-40B4-BE49-F238E27FC236}">
                <a16:creationId xmlns:a16="http://schemas.microsoft.com/office/drawing/2014/main" id="{C9632496-2742-44C2-B789-AAFA5E269A55}"/>
              </a:ext>
            </a:extLst>
          </p:cNvPr>
          <p:cNvSpPr/>
          <p:nvPr/>
        </p:nvSpPr>
        <p:spPr>
          <a:xfrm>
            <a:off x="4212083" y="1717847"/>
            <a:ext cx="3767829" cy="4240524"/>
          </a:xfrm>
          <a:prstGeom prst="rect">
            <a:avLst/>
          </a:prstGeom>
          <a:noFill/>
          <a:ln>
            <a:solidFill>
              <a:srgbClr val="E0E0E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501427">
              <a:defRPr/>
            </a:pPr>
            <a:endParaRPr lang="en-IN" sz="2639" dirty="0">
              <a:solidFill>
                <a:prstClr val="white"/>
              </a:solidFill>
            </a:endParaRPr>
          </a:p>
        </p:txBody>
      </p:sp>
      <p:sp>
        <p:nvSpPr>
          <p:cNvPr id="9" name="Pentagon 108">
            <a:extLst>
              <a:ext uri="{FF2B5EF4-FFF2-40B4-BE49-F238E27FC236}">
                <a16:creationId xmlns:a16="http://schemas.microsoft.com/office/drawing/2014/main" id="{01AB16A7-787F-44A2-9A2E-93B50094C139}"/>
              </a:ext>
            </a:extLst>
          </p:cNvPr>
          <p:cNvSpPr/>
          <p:nvPr/>
        </p:nvSpPr>
        <p:spPr>
          <a:xfrm rot="5400000">
            <a:off x="5288125" y="702257"/>
            <a:ext cx="1615313" cy="3405413"/>
          </a:xfrm>
          <a:prstGeom prst="homePlate">
            <a:avLst>
              <a:gd name="adj" fmla="val 32372"/>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1427">
              <a:defRPr/>
            </a:pPr>
            <a:endParaRPr lang="en-IN" sz="2639" dirty="0">
              <a:solidFill>
                <a:prstClr val="white"/>
              </a:solidFill>
            </a:endParaRPr>
          </a:p>
        </p:txBody>
      </p:sp>
      <p:sp>
        <p:nvSpPr>
          <p:cNvPr id="11" name="Shape1_20210709_090402">
            <a:extLst>
              <a:ext uri="{FF2B5EF4-FFF2-40B4-BE49-F238E27FC236}">
                <a16:creationId xmlns:a16="http://schemas.microsoft.com/office/drawing/2014/main" id="{5C2ED375-10FA-44F7-B977-92DDD30C992C}"/>
              </a:ext>
            </a:extLst>
          </p:cNvPr>
          <p:cNvSpPr txBox="1"/>
          <p:nvPr/>
        </p:nvSpPr>
        <p:spPr>
          <a:xfrm>
            <a:off x="4427142" y="3430339"/>
            <a:ext cx="3337716" cy="276999"/>
          </a:xfrm>
          <a:prstGeom prst="rect">
            <a:avLst/>
          </a:prstGeom>
          <a:noFill/>
        </p:spPr>
        <p:txBody>
          <a:bodyPr vert="horz" lIns="0" tIns="0" rIns="0" bIns="0" rtlCol="0" anchor="b">
            <a:noAutofit/>
          </a:bodyPr>
          <a:lstStyle/>
          <a:p>
            <a:pPr algn="ctr" defTabSz="1501427">
              <a:buSzPct val="100000"/>
              <a:defRPr/>
            </a:pPr>
            <a:r>
              <a:rPr lang="en-US" sz="2000" b="1" dirty="0">
                <a:solidFill>
                  <a:schemeClr val="tx1">
                    <a:lumMod val="100000"/>
                  </a:schemeClr>
                </a:solidFill>
              </a:rPr>
              <a:t>Optimize</a:t>
            </a:r>
          </a:p>
        </p:txBody>
      </p:sp>
      <p:sp>
        <p:nvSpPr>
          <p:cNvPr id="12" name="TextBox 11">
            <a:extLst>
              <a:ext uri="{FF2B5EF4-FFF2-40B4-BE49-F238E27FC236}">
                <a16:creationId xmlns:a16="http://schemas.microsoft.com/office/drawing/2014/main" id="{C667226F-5E76-47CA-83BC-9556C0B79A9A}"/>
              </a:ext>
            </a:extLst>
          </p:cNvPr>
          <p:cNvSpPr txBox="1"/>
          <p:nvPr/>
        </p:nvSpPr>
        <p:spPr>
          <a:xfrm>
            <a:off x="4427142" y="3901440"/>
            <a:ext cx="3337716" cy="1862752"/>
          </a:xfrm>
          <a:prstGeom prst="rect">
            <a:avLst/>
          </a:prstGeom>
          <a:noFill/>
        </p:spPr>
        <p:txBody>
          <a:bodyPr vert="horz" lIns="0" tIns="0" rIns="0" bIns="0" rtlCol="0">
            <a:normAutofit/>
          </a:bodyPr>
          <a:lstStyle/>
          <a:p>
            <a:pPr algn="ctr" defTabSz="1501427">
              <a:buSzPct val="100000"/>
              <a:defRPr/>
            </a:pPr>
            <a:r>
              <a:rPr lang="en-US" sz="2000" dirty="0">
                <a:solidFill>
                  <a:schemeClr val="tx1">
                    <a:lumMod val="100000"/>
                  </a:schemeClr>
                </a:solidFill>
              </a:rPr>
              <a:t>Smart routing and retries lift approval rates and recover revenue from soft declines automatically.</a:t>
            </a:r>
          </a:p>
        </p:txBody>
      </p:sp>
      <p:sp>
        <p:nvSpPr>
          <p:cNvPr id="13" name="Shape2_20221011_134840">
            <a:extLst>
              <a:ext uri="{FF2B5EF4-FFF2-40B4-BE49-F238E27FC236}">
                <a16:creationId xmlns:a16="http://schemas.microsoft.com/office/drawing/2014/main" id="{A834E2D5-5FEC-4B90-87C3-4998D411B557}"/>
              </a:ext>
            </a:extLst>
          </p:cNvPr>
          <p:cNvSpPr/>
          <p:nvPr/>
        </p:nvSpPr>
        <p:spPr>
          <a:xfrm>
            <a:off x="8129202" y="1717847"/>
            <a:ext cx="3767829" cy="4240524"/>
          </a:xfrm>
          <a:prstGeom prst="rect">
            <a:avLst/>
          </a:prstGeom>
          <a:noFill/>
          <a:ln>
            <a:solidFill>
              <a:srgbClr val="E0E0E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501427">
              <a:defRPr/>
            </a:pPr>
            <a:endParaRPr lang="en-IN" sz="2639" dirty="0">
              <a:solidFill>
                <a:prstClr val="white"/>
              </a:solidFill>
            </a:endParaRPr>
          </a:p>
        </p:txBody>
      </p:sp>
      <p:sp>
        <p:nvSpPr>
          <p:cNvPr id="14" name="Pentagon 117">
            <a:extLst>
              <a:ext uri="{FF2B5EF4-FFF2-40B4-BE49-F238E27FC236}">
                <a16:creationId xmlns:a16="http://schemas.microsoft.com/office/drawing/2014/main" id="{5E94F3D5-7654-4E55-9DEC-75FC9B8AB6AC}"/>
              </a:ext>
            </a:extLst>
          </p:cNvPr>
          <p:cNvSpPr/>
          <p:nvPr/>
        </p:nvSpPr>
        <p:spPr>
          <a:xfrm rot="5400000">
            <a:off x="9205241" y="702257"/>
            <a:ext cx="1615313" cy="3405413"/>
          </a:xfrm>
          <a:prstGeom prst="homePlate">
            <a:avLst>
              <a:gd name="adj" fmla="val 32372"/>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1427">
              <a:defRPr/>
            </a:pPr>
            <a:endParaRPr lang="en-IN" sz="2639" dirty="0">
              <a:solidFill>
                <a:prstClr val="white"/>
              </a:solidFill>
            </a:endParaRPr>
          </a:p>
        </p:txBody>
      </p:sp>
      <p:sp>
        <p:nvSpPr>
          <p:cNvPr id="16" name="Shape1_20210709_090405">
            <a:extLst>
              <a:ext uri="{FF2B5EF4-FFF2-40B4-BE49-F238E27FC236}">
                <a16:creationId xmlns:a16="http://schemas.microsoft.com/office/drawing/2014/main" id="{2B1887D6-414B-488B-9C9A-6D2237FA1F2E}"/>
              </a:ext>
            </a:extLst>
          </p:cNvPr>
          <p:cNvSpPr txBox="1"/>
          <p:nvPr/>
        </p:nvSpPr>
        <p:spPr>
          <a:xfrm>
            <a:off x="8344258" y="3430339"/>
            <a:ext cx="3337716" cy="276999"/>
          </a:xfrm>
          <a:prstGeom prst="rect">
            <a:avLst/>
          </a:prstGeom>
          <a:noFill/>
        </p:spPr>
        <p:txBody>
          <a:bodyPr vert="horz" lIns="0" tIns="0" rIns="0" bIns="0" rtlCol="0" anchor="b">
            <a:noAutofit/>
          </a:bodyPr>
          <a:lstStyle/>
          <a:p>
            <a:pPr algn="ctr" defTabSz="1501427">
              <a:buSzPct val="100000"/>
              <a:defRPr/>
            </a:pPr>
            <a:r>
              <a:rPr lang="en-US" sz="2000" b="1" dirty="0">
                <a:solidFill>
                  <a:schemeClr val="tx1">
                    <a:lumMod val="100000"/>
                  </a:schemeClr>
                </a:solidFill>
              </a:rPr>
              <a:t>Settle</a:t>
            </a:r>
          </a:p>
        </p:txBody>
      </p:sp>
      <p:sp>
        <p:nvSpPr>
          <p:cNvPr id="17" name="TextBox 16">
            <a:extLst>
              <a:ext uri="{FF2B5EF4-FFF2-40B4-BE49-F238E27FC236}">
                <a16:creationId xmlns:a16="http://schemas.microsoft.com/office/drawing/2014/main" id="{93CE210C-4B0F-4269-B33D-86431E138F2F}"/>
              </a:ext>
            </a:extLst>
          </p:cNvPr>
          <p:cNvSpPr txBox="1"/>
          <p:nvPr/>
        </p:nvSpPr>
        <p:spPr>
          <a:xfrm>
            <a:off x="8344258" y="3901440"/>
            <a:ext cx="3337716" cy="1862752"/>
          </a:xfrm>
          <a:prstGeom prst="rect">
            <a:avLst/>
          </a:prstGeom>
          <a:noFill/>
        </p:spPr>
        <p:txBody>
          <a:bodyPr vert="horz" lIns="0" tIns="0" rIns="0" bIns="0" rtlCol="0">
            <a:normAutofit/>
          </a:bodyPr>
          <a:lstStyle/>
          <a:p>
            <a:pPr algn="ctr" defTabSz="1501427">
              <a:buSzPct val="100000"/>
              <a:defRPr/>
            </a:pPr>
            <a:r>
              <a:rPr lang="en-US" sz="2000" dirty="0">
                <a:solidFill>
                  <a:schemeClr val="tx1">
                    <a:lumMod val="100000"/>
                  </a:schemeClr>
                </a:solidFill>
              </a:rPr>
              <a:t>Automated reconciliation and faster payouts give finance one clean source of truth.</a:t>
            </a:r>
          </a:p>
        </p:txBody>
      </p:sp>
      <p:grpSp>
        <p:nvGrpSpPr>
          <p:cNvPr id="28" name="Group 27">
            <a:extLst>
              <a:ext uri="{FF2B5EF4-FFF2-40B4-BE49-F238E27FC236}">
                <a16:creationId xmlns:a16="http://schemas.microsoft.com/office/drawing/2014/main" id="{EA728D11-D72D-4375-A31A-CBEB3EBBAF8A}"/>
              </a:ext>
            </a:extLst>
          </p:cNvPr>
          <p:cNvGrpSpPr/>
          <p:nvPr/>
        </p:nvGrpSpPr>
        <p:grpSpPr>
          <a:xfrm>
            <a:off x="1850357" y="1354232"/>
            <a:ext cx="656618" cy="656618"/>
            <a:chOff x="2088078" y="1145913"/>
            <a:chExt cx="656618" cy="656618"/>
          </a:xfrm>
        </p:grpSpPr>
        <p:sp>
          <p:nvSpPr>
            <p:cNvPr id="18" name="Oval 17">
              <a:extLst>
                <a:ext uri="{FF2B5EF4-FFF2-40B4-BE49-F238E27FC236}">
                  <a16:creationId xmlns:a16="http://schemas.microsoft.com/office/drawing/2014/main" id="{8DFC2F97-45DD-43F2-AF16-3FEADD2F3380}"/>
                </a:ext>
              </a:extLst>
            </p:cNvPr>
            <p:cNvSpPr>
              <a:spLocks noChangeAspect="1"/>
            </p:cNvSpPr>
            <p:nvPr/>
          </p:nvSpPr>
          <p:spPr>
            <a:xfrm>
              <a:off x="2088078" y="1145913"/>
              <a:ext cx="656618" cy="656618"/>
            </a:xfrm>
            <a:prstGeom prst="ellipse">
              <a:avLst/>
            </a:prstGeom>
            <a:solidFill>
              <a:schemeClr val="accent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1427">
                <a:defRPr/>
              </a:pPr>
              <a:endParaRPr lang="en-IN" sz="2639" dirty="0">
                <a:solidFill>
                  <a:prstClr val="white"/>
                </a:solidFill>
              </a:endParaRPr>
            </a:p>
          </p:txBody>
        </p:sp>
        <p:sp>
          <p:nvSpPr>
            <p:cNvPr id="19" name="Oval 18">
              <a:extLst>
                <a:ext uri="{FF2B5EF4-FFF2-40B4-BE49-F238E27FC236}">
                  <a16:creationId xmlns:a16="http://schemas.microsoft.com/office/drawing/2014/main" id="{864C92C4-50D1-48B2-A584-3F6E0124E073}"/>
                </a:ext>
              </a:extLst>
            </p:cNvPr>
            <p:cNvSpPr>
              <a:spLocks noChangeAspect="1"/>
            </p:cNvSpPr>
            <p:nvPr/>
          </p:nvSpPr>
          <p:spPr>
            <a:xfrm>
              <a:off x="2145060" y="1202894"/>
              <a:ext cx="542655" cy="54265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501427">
                <a:defRPr/>
              </a:pPr>
              <a:r>
                <a:rPr lang="en-US" sz="2600" b="1" dirty="0">
                  <a:solidFill>
                    <a:schemeClr val="tx1">
                      <a:lumMod val="100000"/>
                    </a:schemeClr>
                  </a:solidFill>
                </a:rPr>
                <a:t>01</a:t>
              </a:r>
              <a:endParaRPr lang="en-IN" sz="2600" b="1" dirty="0">
                <a:solidFill>
                  <a:schemeClr val="tx1">
                    <a:lumMod val="100000"/>
                  </a:schemeClr>
                </a:solidFill>
              </a:endParaRPr>
            </a:p>
          </p:txBody>
        </p:sp>
      </p:grpSp>
      <p:grpSp>
        <p:nvGrpSpPr>
          <p:cNvPr id="27" name="Group 26">
            <a:extLst>
              <a:ext uri="{FF2B5EF4-FFF2-40B4-BE49-F238E27FC236}">
                <a16:creationId xmlns:a16="http://schemas.microsoft.com/office/drawing/2014/main" id="{91DEA937-F835-4701-89D4-443B6CC69356}"/>
              </a:ext>
            </a:extLst>
          </p:cNvPr>
          <p:cNvGrpSpPr/>
          <p:nvPr/>
        </p:nvGrpSpPr>
        <p:grpSpPr>
          <a:xfrm>
            <a:off x="5767473" y="1354232"/>
            <a:ext cx="656618" cy="656618"/>
            <a:chOff x="5762847" y="1145913"/>
            <a:chExt cx="656618" cy="656618"/>
          </a:xfrm>
        </p:grpSpPr>
        <p:sp>
          <p:nvSpPr>
            <p:cNvPr id="20" name="Oval 19">
              <a:extLst>
                <a:ext uri="{FF2B5EF4-FFF2-40B4-BE49-F238E27FC236}">
                  <a16:creationId xmlns:a16="http://schemas.microsoft.com/office/drawing/2014/main" id="{65285068-57F1-479B-9BB5-55514863C02D}"/>
                </a:ext>
              </a:extLst>
            </p:cNvPr>
            <p:cNvSpPr>
              <a:spLocks noChangeAspect="1"/>
            </p:cNvSpPr>
            <p:nvPr/>
          </p:nvSpPr>
          <p:spPr>
            <a:xfrm>
              <a:off x="5762847" y="1145913"/>
              <a:ext cx="656618" cy="656618"/>
            </a:xfrm>
            <a:prstGeom prst="ellipse">
              <a:avLst/>
            </a:prstGeom>
            <a:solidFill>
              <a:schemeClr val="accent2"/>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1427">
                <a:defRPr/>
              </a:pPr>
              <a:endParaRPr lang="en-IN" sz="2639" dirty="0">
                <a:solidFill>
                  <a:prstClr val="white"/>
                </a:solidFill>
              </a:endParaRPr>
            </a:p>
          </p:txBody>
        </p:sp>
        <p:sp>
          <p:nvSpPr>
            <p:cNvPr id="21" name="Shape0_20210709_090402">
              <a:extLst>
                <a:ext uri="{FF2B5EF4-FFF2-40B4-BE49-F238E27FC236}">
                  <a16:creationId xmlns:a16="http://schemas.microsoft.com/office/drawing/2014/main" id="{A9B98BE6-6A85-4AF8-9023-F9F2627BA7CA}"/>
                </a:ext>
              </a:extLst>
            </p:cNvPr>
            <p:cNvSpPr>
              <a:spLocks noChangeAspect="1"/>
            </p:cNvSpPr>
            <p:nvPr/>
          </p:nvSpPr>
          <p:spPr>
            <a:xfrm>
              <a:off x="5819830" y="1202894"/>
              <a:ext cx="542655" cy="54265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501427">
                <a:defRPr/>
              </a:pPr>
              <a:r>
                <a:rPr lang="en-US" sz="2600" b="1" dirty="0">
                  <a:solidFill>
                    <a:schemeClr val="tx1">
                      <a:lumMod val="100000"/>
                    </a:schemeClr>
                  </a:solidFill>
                </a:rPr>
                <a:t>02</a:t>
              </a:r>
              <a:endParaRPr lang="en-IN" sz="2600" b="1" dirty="0">
                <a:solidFill>
                  <a:schemeClr val="tx1">
                    <a:lumMod val="100000"/>
                  </a:schemeClr>
                </a:solidFill>
              </a:endParaRPr>
            </a:p>
          </p:txBody>
        </p:sp>
      </p:grpSp>
      <p:grpSp>
        <p:nvGrpSpPr>
          <p:cNvPr id="26" name="Group 25">
            <a:extLst>
              <a:ext uri="{FF2B5EF4-FFF2-40B4-BE49-F238E27FC236}">
                <a16:creationId xmlns:a16="http://schemas.microsoft.com/office/drawing/2014/main" id="{FB79175B-D5F7-4496-9E41-B5C42E7FBB1C}"/>
              </a:ext>
            </a:extLst>
          </p:cNvPr>
          <p:cNvGrpSpPr/>
          <p:nvPr/>
        </p:nvGrpSpPr>
        <p:grpSpPr>
          <a:xfrm>
            <a:off x="9684588" y="1354232"/>
            <a:ext cx="656618" cy="656618"/>
            <a:chOff x="9437613" y="1145913"/>
            <a:chExt cx="656618" cy="656618"/>
          </a:xfrm>
        </p:grpSpPr>
        <p:sp>
          <p:nvSpPr>
            <p:cNvPr id="22" name="Oval 21">
              <a:extLst>
                <a:ext uri="{FF2B5EF4-FFF2-40B4-BE49-F238E27FC236}">
                  <a16:creationId xmlns:a16="http://schemas.microsoft.com/office/drawing/2014/main" id="{F16328C5-472F-4EE5-BA26-0A491246DCF1}"/>
                </a:ext>
              </a:extLst>
            </p:cNvPr>
            <p:cNvSpPr>
              <a:spLocks noChangeAspect="1"/>
            </p:cNvSpPr>
            <p:nvPr/>
          </p:nvSpPr>
          <p:spPr>
            <a:xfrm>
              <a:off x="9437613" y="1145913"/>
              <a:ext cx="656618" cy="656618"/>
            </a:xfrm>
            <a:prstGeom prst="ellipse">
              <a:avLst/>
            </a:prstGeom>
            <a:solidFill>
              <a:schemeClr val="accent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01427">
                <a:defRPr/>
              </a:pPr>
              <a:endParaRPr lang="en-IN" sz="2639" dirty="0">
                <a:solidFill>
                  <a:prstClr val="white"/>
                </a:solidFill>
              </a:endParaRPr>
            </a:p>
          </p:txBody>
        </p:sp>
        <p:sp>
          <p:nvSpPr>
            <p:cNvPr id="23" name="Shape0_20210709_090405">
              <a:extLst>
                <a:ext uri="{FF2B5EF4-FFF2-40B4-BE49-F238E27FC236}">
                  <a16:creationId xmlns:a16="http://schemas.microsoft.com/office/drawing/2014/main" id="{2FF0CD88-A8EE-463B-BE6F-03BF260E3F2E}"/>
                </a:ext>
              </a:extLst>
            </p:cNvPr>
            <p:cNvSpPr>
              <a:spLocks noChangeAspect="1"/>
            </p:cNvSpPr>
            <p:nvPr/>
          </p:nvSpPr>
          <p:spPr>
            <a:xfrm>
              <a:off x="9494595" y="1202894"/>
              <a:ext cx="542655" cy="54265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501427">
                <a:defRPr/>
              </a:pPr>
              <a:r>
                <a:rPr lang="en-US" sz="2600" b="1" dirty="0">
                  <a:solidFill>
                    <a:schemeClr val="tx1">
                      <a:lumMod val="100000"/>
                    </a:schemeClr>
                  </a:solidFill>
                </a:rPr>
                <a:t>03</a:t>
              </a:r>
              <a:endParaRPr lang="en-IN" sz="2600" b="1" dirty="0">
                <a:solidFill>
                  <a:schemeClr val="tx1">
                    <a:lumMod val="100000"/>
                  </a:schemeClr>
                </a:solidFill>
              </a:endParaRPr>
            </a:p>
          </p:txBody>
        </p:sp>
      </p:grpSp>
      <p:grpSp>
        <p:nvGrpSpPr>
          <p:cNvPr id="29" name="Group 28">
            <a:extLst>
              <a:ext uri="{FF2B5EF4-FFF2-40B4-BE49-F238E27FC236}">
                <a16:creationId xmlns:a16="http://schemas.microsoft.com/office/drawing/2014/main" id="{A4B340B0-A752-464A-946E-A8067F39B5F5}"/>
              </a:ext>
            </a:extLst>
          </p:cNvPr>
          <p:cNvGrpSpPr/>
          <p:nvPr/>
        </p:nvGrpSpPr>
        <p:grpSpPr>
          <a:xfrm>
            <a:off x="1679633" y="2067831"/>
            <a:ext cx="998066" cy="1003000"/>
            <a:chOff x="1830237" y="2660110"/>
            <a:chExt cx="633600" cy="633600"/>
          </a:xfrm>
          <a:solidFill>
            <a:schemeClr val="bg1"/>
          </a:solidFill>
        </p:grpSpPr>
        <p:sp>
          <p:nvSpPr>
            <p:cNvPr id="45" name="Google Shape;621;p7"/>
            <p:cNvSpPr/>
            <p:nvPr/>
          </p:nvSpPr>
          <p:spPr>
            <a:xfrm>
              <a:off x="1830237" y="2660110"/>
              <a:ext cx="633600" cy="633600"/>
            </a:xfrm>
            <a:custGeom>
              <a:avLst/>
              <a:gdLst/>
              <a:ahLst/>
              <a:cxnLst/>
              <a:rect l="l" t="t" r="r" b="b"/>
              <a:pathLst>
                <a:path w="10000" h="10000" extrusionOk="0">
                  <a:moveTo>
                    <a:pt x="2509" y="5226"/>
                  </a:moveTo>
                  <a:lnTo>
                    <a:pt x="3754" y="5226"/>
                  </a:lnTo>
                  <a:lnTo>
                    <a:pt x="3763" y="5226"/>
                  </a:lnTo>
                  <a:lnTo>
                    <a:pt x="3771" y="5227"/>
                  </a:lnTo>
                  <a:lnTo>
                    <a:pt x="3780" y="5227"/>
                  </a:lnTo>
                  <a:lnTo>
                    <a:pt x="3788" y="5229"/>
                  </a:lnTo>
                  <a:lnTo>
                    <a:pt x="3796" y="5230"/>
                  </a:lnTo>
                  <a:lnTo>
                    <a:pt x="3805" y="5232"/>
                  </a:lnTo>
                  <a:lnTo>
                    <a:pt x="3813" y="5234"/>
                  </a:lnTo>
                  <a:lnTo>
                    <a:pt x="3821" y="5236"/>
                  </a:lnTo>
                  <a:lnTo>
                    <a:pt x="3829" y="5239"/>
                  </a:lnTo>
                  <a:lnTo>
                    <a:pt x="3837" y="5242"/>
                  </a:lnTo>
                  <a:lnTo>
                    <a:pt x="3845" y="5245"/>
                  </a:lnTo>
                  <a:lnTo>
                    <a:pt x="3853" y="5249"/>
                  </a:lnTo>
                  <a:lnTo>
                    <a:pt x="3860" y="5253"/>
                  </a:lnTo>
                  <a:lnTo>
                    <a:pt x="3868" y="5257"/>
                  </a:lnTo>
                  <a:lnTo>
                    <a:pt x="3875" y="5261"/>
                  </a:lnTo>
                  <a:lnTo>
                    <a:pt x="3882" y="5266"/>
                  </a:lnTo>
                  <a:lnTo>
                    <a:pt x="3889" y="5271"/>
                  </a:lnTo>
                  <a:lnTo>
                    <a:pt x="3896" y="5276"/>
                  </a:lnTo>
                  <a:lnTo>
                    <a:pt x="3902" y="5281"/>
                  </a:lnTo>
                  <a:lnTo>
                    <a:pt x="3909" y="5287"/>
                  </a:lnTo>
                  <a:lnTo>
                    <a:pt x="3915" y="5293"/>
                  </a:lnTo>
                  <a:lnTo>
                    <a:pt x="3921" y="5299"/>
                  </a:lnTo>
                  <a:lnTo>
                    <a:pt x="3926" y="5305"/>
                  </a:lnTo>
                  <a:lnTo>
                    <a:pt x="3932" y="5312"/>
                  </a:lnTo>
                  <a:lnTo>
                    <a:pt x="3937" y="5318"/>
                  </a:lnTo>
                  <a:lnTo>
                    <a:pt x="3942" y="5325"/>
                  </a:lnTo>
                  <a:lnTo>
                    <a:pt x="3947" y="5333"/>
                  </a:lnTo>
                  <a:lnTo>
                    <a:pt x="3951" y="5340"/>
                  </a:lnTo>
                  <a:lnTo>
                    <a:pt x="3955" y="5347"/>
                  </a:lnTo>
                  <a:lnTo>
                    <a:pt x="3959" y="5355"/>
                  </a:lnTo>
                  <a:lnTo>
                    <a:pt x="3962" y="5363"/>
                  </a:lnTo>
                  <a:lnTo>
                    <a:pt x="3965" y="5370"/>
                  </a:lnTo>
                  <a:lnTo>
                    <a:pt x="3968" y="5378"/>
                  </a:lnTo>
                  <a:lnTo>
                    <a:pt x="3971" y="5386"/>
                  </a:lnTo>
                  <a:lnTo>
                    <a:pt x="3973" y="5394"/>
                  </a:lnTo>
                  <a:lnTo>
                    <a:pt x="3975" y="5402"/>
                  </a:lnTo>
                  <a:lnTo>
                    <a:pt x="3977" y="5411"/>
                  </a:lnTo>
                  <a:lnTo>
                    <a:pt x="3978" y="5419"/>
                  </a:lnTo>
                  <a:lnTo>
                    <a:pt x="3980" y="5427"/>
                  </a:lnTo>
                  <a:lnTo>
                    <a:pt x="3980" y="5436"/>
                  </a:lnTo>
                  <a:lnTo>
                    <a:pt x="3981" y="5444"/>
                  </a:lnTo>
                  <a:lnTo>
                    <a:pt x="3981" y="5453"/>
                  </a:lnTo>
                  <a:lnTo>
                    <a:pt x="3981" y="6246"/>
                  </a:lnTo>
                  <a:lnTo>
                    <a:pt x="3981" y="6254"/>
                  </a:lnTo>
                  <a:lnTo>
                    <a:pt x="3980" y="6263"/>
                  </a:lnTo>
                  <a:lnTo>
                    <a:pt x="3980" y="6271"/>
                  </a:lnTo>
                  <a:lnTo>
                    <a:pt x="3978" y="6279"/>
                  </a:lnTo>
                  <a:lnTo>
                    <a:pt x="3977" y="6288"/>
                  </a:lnTo>
                  <a:lnTo>
                    <a:pt x="3975" y="6296"/>
                  </a:lnTo>
                  <a:lnTo>
                    <a:pt x="3973" y="6304"/>
                  </a:lnTo>
                  <a:lnTo>
                    <a:pt x="3971" y="6312"/>
                  </a:lnTo>
                  <a:lnTo>
                    <a:pt x="3968" y="6320"/>
                  </a:lnTo>
                  <a:lnTo>
                    <a:pt x="3965" y="6328"/>
                  </a:lnTo>
                  <a:lnTo>
                    <a:pt x="3962" y="6336"/>
                  </a:lnTo>
                  <a:lnTo>
                    <a:pt x="3959" y="6344"/>
                  </a:lnTo>
                  <a:lnTo>
                    <a:pt x="3955" y="6351"/>
                  </a:lnTo>
                  <a:lnTo>
                    <a:pt x="3951" y="6359"/>
                  </a:lnTo>
                  <a:lnTo>
                    <a:pt x="3947" y="6366"/>
                  </a:lnTo>
                  <a:lnTo>
                    <a:pt x="3942" y="6373"/>
                  </a:lnTo>
                  <a:lnTo>
                    <a:pt x="3937" y="6380"/>
                  </a:lnTo>
                  <a:lnTo>
                    <a:pt x="3932" y="6387"/>
                  </a:lnTo>
                  <a:lnTo>
                    <a:pt x="3926" y="6393"/>
                  </a:lnTo>
                  <a:lnTo>
                    <a:pt x="3921" y="6400"/>
                  </a:lnTo>
                  <a:lnTo>
                    <a:pt x="3915" y="6406"/>
                  </a:lnTo>
                  <a:lnTo>
                    <a:pt x="3909" y="6412"/>
                  </a:lnTo>
                  <a:lnTo>
                    <a:pt x="3902" y="6417"/>
                  </a:lnTo>
                  <a:lnTo>
                    <a:pt x="3896" y="6423"/>
                  </a:lnTo>
                  <a:lnTo>
                    <a:pt x="3889" y="6428"/>
                  </a:lnTo>
                  <a:lnTo>
                    <a:pt x="3882" y="6433"/>
                  </a:lnTo>
                  <a:lnTo>
                    <a:pt x="3875" y="6438"/>
                  </a:lnTo>
                  <a:lnTo>
                    <a:pt x="3868" y="6442"/>
                  </a:lnTo>
                  <a:lnTo>
                    <a:pt x="3860" y="6446"/>
                  </a:lnTo>
                  <a:lnTo>
                    <a:pt x="3853" y="6450"/>
                  </a:lnTo>
                  <a:lnTo>
                    <a:pt x="3845" y="6453"/>
                  </a:lnTo>
                  <a:lnTo>
                    <a:pt x="3837" y="6457"/>
                  </a:lnTo>
                  <a:lnTo>
                    <a:pt x="3829" y="6460"/>
                  </a:lnTo>
                  <a:lnTo>
                    <a:pt x="3821" y="6462"/>
                  </a:lnTo>
                  <a:lnTo>
                    <a:pt x="3813" y="6465"/>
                  </a:lnTo>
                  <a:lnTo>
                    <a:pt x="3805" y="6466"/>
                  </a:lnTo>
                  <a:lnTo>
                    <a:pt x="3796" y="6468"/>
                  </a:lnTo>
                  <a:lnTo>
                    <a:pt x="3788" y="6470"/>
                  </a:lnTo>
                  <a:lnTo>
                    <a:pt x="3780" y="6471"/>
                  </a:lnTo>
                  <a:lnTo>
                    <a:pt x="3771" y="6471"/>
                  </a:lnTo>
                  <a:lnTo>
                    <a:pt x="3763" y="6472"/>
                  </a:lnTo>
                  <a:lnTo>
                    <a:pt x="3754" y="6472"/>
                  </a:lnTo>
                  <a:lnTo>
                    <a:pt x="2509" y="6472"/>
                  </a:lnTo>
                  <a:lnTo>
                    <a:pt x="2500" y="6472"/>
                  </a:lnTo>
                  <a:lnTo>
                    <a:pt x="2492" y="6471"/>
                  </a:lnTo>
                  <a:lnTo>
                    <a:pt x="2483" y="6471"/>
                  </a:lnTo>
                  <a:lnTo>
                    <a:pt x="2475" y="6470"/>
                  </a:lnTo>
                  <a:lnTo>
                    <a:pt x="2467" y="6468"/>
                  </a:lnTo>
                  <a:lnTo>
                    <a:pt x="2458" y="6466"/>
                  </a:lnTo>
                  <a:lnTo>
                    <a:pt x="2450" y="6464"/>
                  </a:lnTo>
                  <a:lnTo>
                    <a:pt x="2442" y="6462"/>
                  </a:lnTo>
                  <a:lnTo>
                    <a:pt x="2434" y="6460"/>
                  </a:lnTo>
                  <a:lnTo>
                    <a:pt x="2426" y="6457"/>
                  </a:lnTo>
                  <a:lnTo>
                    <a:pt x="2419" y="6453"/>
                  </a:lnTo>
                  <a:lnTo>
                    <a:pt x="2411" y="6450"/>
                  </a:lnTo>
                  <a:lnTo>
                    <a:pt x="2403" y="6446"/>
                  </a:lnTo>
                  <a:lnTo>
                    <a:pt x="2396" y="6442"/>
                  </a:lnTo>
                  <a:lnTo>
                    <a:pt x="2389" y="6438"/>
                  </a:lnTo>
                  <a:lnTo>
                    <a:pt x="2381" y="6433"/>
                  </a:lnTo>
                  <a:lnTo>
                    <a:pt x="2374" y="6428"/>
                  </a:lnTo>
                  <a:lnTo>
                    <a:pt x="2368" y="6423"/>
                  </a:lnTo>
                  <a:lnTo>
                    <a:pt x="2361" y="6417"/>
                  </a:lnTo>
                  <a:lnTo>
                    <a:pt x="2355" y="6412"/>
                  </a:lnTo>
                  <a:lnTo>
                    <a:pt x="2349" y="6406"/>
                  </a:lnTo>
                  <a:lnTo>
                    <a:pt x="2343" y="6400"/>
                  </a:lnTo>
                  <a:lnTo>
                    <a:pt x="2337" y="6393"/>
                  </a:lnTo>
                  <a:lnTo>
                    <a:pt x="2332" y="6387"/>
                  </a:lnTo>
                  <a:lnTo>
                    <a:pt x="2327" y="6380"/>
                  </a:lnTo>
                  <a:lnTo>
                    <a:pt x="2322" y="6373"/>
                  </a:lnTo>
                  <a:lnTo>
                    <a:pt x="2317" y="6366"/>
                  </a:lnTo>
                  <a:lnTo>
                    <a:pt x="2313" y="6359"/>
                  </a:lnTo>
                  <a:lnTo>
                    <a:pt x="2309" y="6351"/>
                  </a:lnTo>
                  <a:lnTo>
                    <a:pt x="2305" y="6344"/>
                  </a:lnTo>
                  <a:lnTo>
                    <a:pt x="2301" y="6336"/>
                  </a:lnTo>
                  <a:lnTo>
                    <a:pt x="2298" y="6328"/>
                  </a:lnTo>
                  <a:lnTo>
                    <a:pt x="2295" y="6320"/>
                  </a:lnTo>
                  <a:lnTo>
                    <a:pt x="2292" y="6312"/>
                  </a:lnTo>
                  <a:lnTo>
                    <a:pt x="2290" y="6304"/>
                  </a:lnTo>
                  <a:lnTo>
                    <a:pt x="2288" y="6296"/>
                  </a:lnTo>
                  <a:lnTo>
                    <a:pt x="2286" y="6288"/>
                  </a:lnTo>
                  <a:lnTo>
                    <a:pt x="2285" y="6279"/>
                  </a:lnTo>
                  <a:lnTo>
                    <a:pt x="2283" y="6271"/>
                  </a:lnTo>
                  <a:lnTo>
                    <a:pt x="2283" y="6263"/>
                  </a:lnTo>
                  <a:lnTo>
                    <a:pt x="2282" y="6254"/>
                  </a:lnTo>
                  <a:lnTo>
                    <a:pt x="2282" y="6246"/>
                  </a:lnTo>
                  <a:lnTo>
                    <a:pt x="2282" y="5453"/>
                  </a:lnTo>
                  <a:lnTo>
                    <a:pt x="2282" y="5444"/>
                  </a:lnTo>
                  <a:lnTo>
                    <a:pt x="2283" y="5436"/>
                  </a:lnTo>
                  <a:lnTo>
                    <a:pt x="2283" y="5427"/>
                  </a:lnTo>
                  <a:lnTo>
                    <a:pt x="2285" y="5419"/>
                  </a:lnTo>
                  <a:lnTo>
                    <a:pt x="2286" y="5411"/>
                  </a:lnTo>
                  <a:lnTo>
                    <a:pt x="2288" y="5402"/>
                  </a:lnTo>
                  <a:lnTo>
                    <a:pt x="2290" y="5394"/>
                  </a:lnTo>
                  <a:lnTo>
                    <a:pt x="2292" y="5386"/>
                  </a:lnTo>
                  <a:lnTo>
                    <a:pt x="2295" y="5378"/>
                  </a:lnTo>
                  <a:lnTo>
                    <a:pt x="2298" y="5370"/>
                  </a:lnTo>
                  <a:lnTo>
                    <a:pt x="2301" y="5363"/>
                  </a:lnTo>
                  <a:lnTo>
                    <a:pt x="2305" y="5355"/>
                  </a:lnTo>
                  <a:lnTo>
                    <a:pt x="2309" y="5347"/>
                  </a:lnTo>
                  <a:lnTo>
                    <a:pt x="2313" y="5340"/>
                  </a:lnTo>
                  <a:lnTo>
                    <a:pt x="2317" y="5333"/>
                  </a:lnTo>
                  <a:lnTo>
                    <a:pt x="2322" y="5325"/>
                  </a:lnTo>
                  <a:lnTo>
                    <a:pt x="2327" y="5318"/>
                  </a:lnTo>
                  <a:lnTo>
                    <a:pt x="2332" y="5312"/>
                  </a:lnTo>
                  <a:lnTo>
                    <a:pt x="2337" y="5305"/>
                  </a:lnTo>
                  <a:lnTo>
                    <a:pt x="2343" y="5299"/>
                  </a:lnTo>
                  <a:lnTo>
                    <a:pt x="2349" y="5293"/>
                  </a:lnTo>
                  <a:lnTo>
                    <a:pt x="2355" y="5287"/>
                  </a:lnTo>
                  <a:lnTo>
                    <a:pt x="2361" y="5281"/>
                  </a:lnTo>
                  <a:lnTo>
                    <a:pt x="2368" y="5276"/>
                  </a:lnTo>
                  <a:lnTo>
                    <a:pt x="2374" y="5271"/>
                  </a:lnTo>
                  <a:lnTo>
                    <a:pt x="2381" y="5266"/>
                  </a:lnTo>
                  <a:lnTo>
                    <a:pt x="2389" y="5261"/>
                  </a:lnTo>
                  <a:lnTo>
                    <a:pt x="2396" y="5257"/>
                  </a:lnTo>
                  <a:lnTo>
                    <a:pt x="2403" y="5253"/>
                  </a:lnTo>
                  <a:lnTo>
                    <a:pt x="2411" y="5249"/>
                  </a:lnTo>
                  <a:lnTo>
                    <a:pt x="2419" y="5245"/>
                  </a:lnTo>
                  <a:lnTo>
                    <a:pt x="2426" y="5242"/>
                  </a:lnTo>
                  <a:lnTo>
                    <a:pt x="2434" y="5239"/>
                  </a:lnTo>
                  <a:lnTo>
                    <a:pt x="2442" y="5236"/>
                  </a:lnTo>
                  <a:lnTo>
                    <a:pt x="2450" y="5234"/>
                  </a:lnTo>
                  <a:lnTo>
                    <a:pt x="2458" y="5232"/>
                  </a:lnTo>
                  <a:lnTo>
                    <a:pt x="2467" y="5230"/>
                  </a:lnTo>
                  <a:lnTo>
                    <a:pt x="2475" y="5229"/>
                  </a:lnTo>
                  <a:lnTo>
                    <a:pt x="2483" y="5227"/>
                  </a:lnTo>
                  <a:lnTo>
                    <a:pt x="2492" y="5227"/>
                  </a:lnTo>
                  <a:lnTo>
                    <a:pt x="2500" y="5226"/>
                  </a:lnTo>
                  <a:lnTo>
                    <a:pt x="2509" y="522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6" name="Google Shape;622;p7"/>
            <p:cNvSpPr/>
            <p:nvPr/>
          </p:nvSpPr>
          <p:spPr>
            <a:xfrm>
              <a:off x="1830237" y="2660110"/>
              <a:ext cx="633600" cy="633600"/>
            </a:xfrm>
            <a:custGeom>
              <a:avLst/>
              <a:gdLst/>
              <a:ahLst/>
              <a:cxnLst/>
              <a:rect l="l" t="t" r="r" b="b"/>
              <a:pathLst>
                <a:path w="10000" h="10000" extrusionOk="0">
                  <a:moveTo>
                    <a:pt x="9153" y="4043"/>
                  </a:moveTo>
                  <a:lnTo>
                    <a:pt x="9128" y="4081"/>
                  </a:lnTo>
                  <a:lnTo>
                    <a:pt x="9100" y="4113"/>
                  </a:lnTo>
                  <a:lnTo>
                    <a:pt x="9100" y="6812"/>
                  </a:lnTo>
                  <a:lnTo>
                    <a:pt x="9100" y="6817"/>
                  </a:lnTo>
                  <a:lnTo>
                    <a:pt x="9099" y="6842"/>
                  </a:lnTo>
                  <a:lnTo>
                    <a:pt x="9099" y="6851"/>
                  </a:lnTo>
                  <a:lnTo>
                    <a:pt x="9098" y="6877"/>
                  </a:lnTo>
                  <a:lnTo>
                    <a:pt x="9097" y="6886"/>
                  </a:lnTo>
                  <a:lnTo>
                    <a:pt x="9095" y="6911"/>
                  </a:lnTo>
                  <a:lnTo>
                    <a:pt x="9094" y="6921"/>
                  </a:lnTo>
                  <a:lnTo>
                    <a:pt x="9090" y="6946"/>
                  </a:lnTo>
                  <a:lnTo>
                    <a:pt x="9089" y="6955"/>
                  </a:lnTo>
                  <a:lnTo>
                    <a:pt x="9085" y="6980"/>
                  </a:lnTo>
                  <a:lnTo>
                    <a:pt x="9083" y="6989"/>
                  </a:lnTo>
                  <a:lnTo>
                    <a:pt x="9078" y="7014"/>
                  </a:lnTo>
                  <a:lnTo>
                    <a:pt x="9076" y="7023"/>
                  </a:lnTo>
                  <a:lnTo>
                    <a:pt x="9070" y="7048"/>
                  </a:lnTo>
                  <a:lnTo>
                    <a:pt x="9067" y="7057"/>
                  </a:lnTo>
                  <a:lnTo>
                    <a:pt x="9060" y="7081"/>
                  </a:lnTo>
                  <a:lnTo>
                    <a:pt x="9057" y="7090"/>
                  </a:lnTo>
                  <a:lnTo>
                    <a:pt x="9050" y="7114"/>
                  </a:lnTo>
                  <a:lnTo>
                    <a:pt x="9046" y="7123"/>
                  </a:lnTo>
                  <a:lnTo>
                    <a:pt x="9038" y="7147"/>
                  </a:lnTo>
                  <a:lnTo>
                    <a:pt x="9034" y="7155"/>
                  </a:lnTo>
                  <a:lnTo>
                    <a:pt x="9024" y="7179"/>
                  </a:lnTo>
                  <a:lnTo>
                    <a:pt x="9021" y="7188"/>
                  </a:lnTo>
                  <a:lnTo>
                    <a:pt x="9010" y="7211"/>
                  </a:lnTo>
                  <a:lnTo>
                    <a:pt x="9006" y="7219"/>
                  </a:lnTo>
                  <a:lnTo>
                    <a:pt x="8994" y="7242"/>
                  </a:lnTo>
                  <a:lnTo>
                    <a:pt x="8990" y="7250"/>
                  </a:lnTo>
                  <a:lnTo>
                    <a:pt x="8977" y="7273"/>
                  </a:lnTo>
                  <a:lnTo>
                    <a:pt x="8973" y="7280"/>
                  </a:lnTo>
                  <a:lnTo>
                    <a:pt x="8960" y="7302"/>
                  </a:lnTo>
                  <a:lnTo>
                    <a:pt x="8955" y="7310"/>
                  </a:lnTo>
                  <a:lnTo>
                    <a:pt x="8941" y="7331"/>
                  </a:lnTo>
                  <a:lnTo>
                    <a:pt x="8936" y="7339"/>
                  </a:lnTo>
                  <a:lnTo>
                    <a:pt x="8921" y="7360"/>
                  </a:lnTo>
                  <a:lnTo>
                    <a:pt x="8916" y="7367"/>
                  </a:lnTo>
                  <a:lnTo>
                    <a:pt x="8900" y="7387"/>
                  </a:lnTo>
                  <a:lnTo>
                    <a:pt x="8894" y="7395"/>
                  </a:lnTo>
                  <a:lnTo>
                    <a:pt x="8878" y="7414"/>
                  </a:lnTo>
                  <a:lnTo>
                    <a:pt x="8872" y="7421"/>
                  </a:lnTo>
                  <a:lnTo>
                    <a:pt x="8855" y="7440"/>
                  </a:lnTo>
                  <a:lnTo>
                    <a:pt x="8849" y="7447"/>
                  </a:lnTo>
                  <a:lnTo>
                    <a:pt x="8831" y="7465"/>
                  </a:lnTo>
                  <a:lnTo>
                    <a:pt x="8825" y="7472"/>
                  </a:lnTo>
                  <a:lnTo>
                    <a:pt x="8806" y="7490"/>
                  </a:lnTo>
                  <a:lnTo>
                    <a:pt x="8799" y="7496"/>
                  </a:lnTo>
                  <a:lnTo>
                    <a:pt x="8781" y="7513"/>
                  </a:lnTo>
                  <a:lnTo>
                    <a:pt x="8773" y="7519"/>
                  </a:lnTo>
                  <a:lnTo>
                    <a:pt x="8754" y="7536"/>
                  </a:lnTo>
                  <a:lnTo>
                    <a:pt x="8746" y="7542"/>
                  </a:lnTo>
                  <a:lnTo>
                    <a:pt x="8726" y="7557"/>
                  </a:lnTo>
                  <a:lnTo>
                    <a:pt x="8718" y="7563"/>
                  </a:lnTo>
                  <a:lnTo>
                    <a:pt x="8697" y="7577"/>
                  </a:lnTo>
                  <a:lnTo>
                    <a:pt x="8689" y="7583"/>
                  </a:lnTo>
                  <a:lnTo>
                    <a:pt x="8668" y="7597"/>
                  </a:lnTo>
                  <a:lnTo>
                    <a:pt x="8660" y="7602"/>
                  </a:lnTo>
                  <a:lnTo>
                    <a:pt x="8638" y="7615"/>
                  </a:lnTo>
                  <a:lnTo>
                    <a:pt x="8632" y="7618"/>
                  </a:lnTo>
                  <a:lnTo>
                    <a:pt x="8609" y="7631"/>
                  </a:lnTo>
                  <a:lnTo>
                    <a:pt x="8601" y="7635"/>
                  </a:lnTo>
                  <a:lnTo>
                    <a:pt x="8578" y="7647"/>
                  </a:lnTo>
                  <a:lnTo>
                    <a:pt x="8570" y="7651"/>
                  </a:lnTo>
                  <a:lnTo>
                    <a:pt x="8547" y="7662"/>
                  </a:lnTo>
                  <a:lnTo>
                    <a:pt x="8538" y="7665"/>
                  </a:lnTo>
                  <a:lnTo>
                    <a:pt x="8514" y="7675"/>
                  </a:lnTo>
                  <a:lnTo>
                    <a:pt x="8506" y="7679"/>
                  </a:lnTo>
                  <a:lnTo>
                    <a:pt x="8482" y="7687"/>
                  </a:lnTo>
                  <a:lnTo>
                    <a:pt x="8473" y="7691"/>
                  </a:lnTo>
                  <a:lnTo>
                    <a:pt x="8449" y="7698"/>
                  </a:lnTo>
                  <a:lnTo>
                    <a:pt x="8440" y="7701"/>
                  </a:lnTo>
                  <a:lnTo>
                    <a:pt x="8416" y="7708"/>
                  </a:lnTo>
                  <a:lnTo>
                    <a:pt x="8407" y="7711"/>
                  </a:lnTo>
                  <a:lnTo>
                    <a:pt x="8382" y="7717"/>
                  </a:lnTo>
                  <a:lnTo>
                    <a:pt x="8373" y="7719"/>
                  </a:lnTo>
                  <a:lnTo>
                    <a:pt x="8348" y="7724"/>
                  </a:lnTo>
                  <a:lnTo>
                    <a:pt x="8339" y="7726"/>
                  </a:lnTo>
                  <a:lnTo>
                    <a:pt x="8314" y="7730"/>
                  </a:lnTo>
                  <a:lnTo>
                    <a:pt x="8305" y="7731"/>
                  </a:lnTo>
                  <a:lnTo>
                    <a:pt x="8280" y="7735"/>
                  </a:lnTo>
                  <a:lnTo>
                    <a:pt x="8270" y="7736"/>
                  </a:lnTo>
                  <a:lnTo>
                    <a:pt x="8245" y="7738"/>
                  </a:lnTo>
                  <a:lnTo>
                    <a:pt x="8236" y="7739"/>
                  </a:lnTo>
                  <a:lnTo>
                    <a:pt x="8210" y="7740"/>
                  </a:lnTo>
                  <a:lnTo>
                    <a:pt x="8201" y="7740"/>
                  </a:lnTo>
                  <a:lnTo>
                    <a:pt x="8176" y="7741"/>
                  </a:lnTo>
                  <a:lnTo>
                    <a:pt x="8171" y="7741"/>
                  </a:lnTo>
                  <a:lnTo>
                    <a:pt x="1829" y="7741"/>
                  </a:lnTo>
                  <a:lnTo>
                    <a:pt x="1824" y="7741"/>
                  </a:lnTo>
                  <a:lnTo>
                    <a:pt x="1799" y="7740"/>
                  </a:lnTo>
                  <a:lnTo>
                    <a:pt x="1790" y="7740"/>
                  </a:lnTo>
                  <a:lnTo>
                    <a:pt x="1764" y="7739"/>
                  </a:lnTo>
                  <a:lnTo>
                    <a:pt x="1755" y="7738"/>
                  </a:lnTo>
                  <a:lnTo>
                    <a:pt x="1730" y="7736"/>
                  </a:lnTo>
                  <a:lnTo>
                    <a:pt x="1720" y="7735"/>
                  </a:lnTo>
                  <a:lnTo>
                    <a:pt x="1695" y="7731"/>
                  </a:lnTo>
                  <a:lnTo>
                    <a:pt x="1686" y="7730"/>
                  </a:lnTo>
                  <a:lnTo>
                    <a:pt x="1661" y="7726"/>
                  </a:lnTo>
                  <a:lnTo>
                    <a:pt x="1652" y="7724"/>
                  </a:lnTo>
                  <a:lnTo>
                    <a:pt x="1627" y="7719"/>
                  </a:lnTo>
                  <a:lnTo>
                    <a:pt x="1618" y="7717"/>
                  </a:lnTo>
                  <a:lnTo>
                    <a:pt x="1593" y="7711"/>
                  </a:lnTo>
                  <a:lnTo>
                    <a:pt x="1584" y="7708"/>
                  </a:lnTo>
                  <a:lnTo>
                    <a:pt x="1560" y="7701"/>
                  </a:lnTo>
                  <a:lnTo>
                    <a:pt x="1551" y="7698"/>
                  </a:lnTo>
                  <a:lnTo>
                    <a:pt x="1527" y="7691"/>
                  </a:lnTo>
                  <a:lnTo>
                    <a:pt x="1518" y="7687"/>
                  </a:lnTo>
                  <a:lnTo>
                    <a:pt x="1494" y="7679"/>
                  </a:lnTo>
                  <a:lnTo>
                    <a:pt x="1486" y="7675"/>
                  </a:lnTo>
                  <a:lnTo>
                    <a:pt x="1462" y="7665"/>
                  </a:lnTo>
                  <a:lnTo>
                    <a:pt x="1453" y="7662"/>
                  </a:lnTo>
                  <a:lnTo>
                    <a:pt x="1430" y="7651"/>
                  </a:lnTo>
                  <a:lnTo>
                    <a:pt x="1422" y="7647"/>
                  </a:lnTo>
                  <a:lnTo>
                    <a:pt x="1399" y="7635"/>
                  </a:lnTo>
                  <a:lnTo>
                    <a:pt x="1391" y="7631"/>
                  </a:lnTo>
                  <a:lnTo>
                    <a:pt x="1368" y="7618"/>
                  </a:lnTo>
                  <a:lnTo>
                    <a:pt x="1362" y="7615"/>
                  </a:lnTo>
                  <a:lnTo>
                    <a:pt x="1340" y="7602"/>
                  </a:lnTo>
                  <a:lnTo>
                    <a:pt x="1332" y="7597"/>
                  </a:lnTo>
                  <a:lnTo>
                    <a:pt x="1311" y="7583"/>
                  </a:lnTo>
                  <a:lnTo>
                    <a:pt x="1303" y="7577"/>
                  </a:lnTo>
                  <a:lnTo>
                    <a:pt x="1282" y="7563"/>
                  </a:lnTo>
                  <a:lnTo>
                    <a:pt x="1274" y="7557"/>
                  </a:lnTo>
                  <a:lnTo>
                    <a:pt x="1254" y="7542"/>
                  </a:lnTo>
                  <a:lnTo>
                    <a:pt x="1246" y="7536"/>
                  </a:lnTo>
                  <a:lnTo>
                    <a:pt x="1227" y="7519"/>
                  </a:lnTo>
                  <a:lnTo>
                    <a:pt x="1219" y="7513"/>
                  </a:lnTo>
                  <a:lnTo>
                    <a:pt x="1201" y="7496"/>
                  </a:lnTo>
                  <a:lnTo>
                    <a:pt x="1194" y="7490"/>
                  </a:lnTo>
                  <a:lnTo>
                    <a:pt x="1175" y="7472"/>
                  </a:lnTo>
                  <a:lnTo>
                    <a:pt x="1169" y="7465"/>
                  </a:lnTo>
                  <a:lnTo>
                    <a:pt x="1151" y="7447"/>
                  </a:lnTo>
                  <a:lnTo>
                    <a:pt x="1145" y="7440"/>
                  </a:lnTo>
                  <a:lnTo>
                    <a:pt x="1128" y="7421"/>
                  </a:lnTo>
                  <a:lnTo>
                    <a:pt x="1122" y="7414"/>
                  </a:lnTo>
                  <a:lnTo>
                    <a:pt x="1106" y="7395"/>
                  </a:lnTo>
                  <a:lnTo>
                    <a:pt x="1100" y="7387"/>
                  </a:lnTo>
                  <a:lnTo>
                    <a:pt x="1084" y="7367"/>
                  </a:lnTo>
                  <a:lnTo>
                    <a:pt x="1079" y="7360"/>
                  </a:lnTo>
                  <a:lnTo>
                    <a:pt x="1064" y="7339"/>
                  </a:lnTo>
                  <a:lnTo>
                    <a:pt x="1059" y="7331"/>
                  </a:lnTo>
                  <a:lnTo>
                    <a:pt x="1045" y="7310"/>
                  </a:lnTo>
                  <a:lnTo>
                    <a:pt x="1040" y="7302"/>
                  </a:lnTo>
                  <a:lnTo>
                    <a:pt x="1027" y="7280"/>
                  </a:lnTo>
                  <a:lnTo>
                    <a:pt x="1023" y="7273"/>
                  </a:lnTo>
                  <a:lnTo>
                    <a:pt x="1010" y="7250"/>
                  </a:lnTo>
                  <a:lnTo>
                    <a:pt x="1006" y="7242"/>
                  </a:lnTo>
                  <a:lnTo>
                    <a:pt x="994" y="7219"/>
                  </a:lnTo>
                  <a:lnTo>
                    <a:pt x="990" y="7211"/>
                  </a:lnTo>
                  <a:lnTo>
                    <a:pt x="979" y="7188"/>
                  </a:lnTo>
                  <a:lnTo>
                    <a:pt x="976" y="7179"/>
                  </a:lnTo>
                  <a:lnTo>
                    <a:pt x="966" y="7155"/>
                  </a:lnTo>
                  <a:lnTo>
                    <a:pt x="962" y="7147"/>
                  </a:lnTo>
                  <a:lnTo>
                    <a:pt x="954" y="7123"/>
                  </a:lnTo>
                  <a:lnTo>
                    <a:pt x="950" y="7114"/>
                  </a:lnTo>
                  <a:lnTo>
                    <a:pt x="943" y="7090"/>
                  </a:lnTo>
                  <a:lnTo>
                    <a:pt x="940" y="7081"/>
                  </a:lnTo>
                  <a:lnTo>
                    <a:pt x="933" y="7057"/>
                  </a:lnTo>
                  <a:lnTo>
                    <a:pt x="930" y="7048"/>
                  </a:lnTo>
                  <a:lnTo>
                    <a:pt x="924" y="7023"/>
                  </a:lnTo>
                  <a:lnTo>
                    <a:pt x="922" y="7014"/>
                  </a:lnTo>
                  <a:lnTo>
                    <a:pt x="917" y="6989"/>
                  </a:lnTo>
                  <a:lnTo>
                    <a:pt x="915" y="6980"/>
                  </a:lnTo>
                  <a:lnTo>
                    <a:pt x="911" y="6955"/>
                  </a:lnTo>
                  <a:lnTo>
                    <a:pt x="910" y="6946"/>
                  </a:lnTo>
                  <a:lnTo>
                    <a:pt x="906" y="6921"/>
                  </a:lnTo>
                  <a:lnTo>
                    <a:pt x="905" y="6911"/>
                  </a:lnTo>
                  <a:lnTo>
                    <a:pt x="903" y="6886"/>
                  </a:lnTo>
                  <a:lnTo>
                    <a:pt x="902" y="6877"/>
                  </a:lnTo>
                  <a:lnTo>
                    <a:pt x="901" y="6851"/>
                  </a:lnTo>
                  <a:lnTo>
                    <a:pt x="901" y="6842"/>
                  </a:lnTo>
                  <a:lnTo>
                    <a:pt x="900" y="6817"/>
                  </a:lnTo>
                  <a:lnTo>
                    <a:pt x="900" y="6812"/>
                  </a:lnTo>
                  <a:lnTo>
                    <a:pt x="900" y="4113"/>
                  </a:lnTo>
                  <a:lnTo>
                    <a:pt x="872" y="4081"/>
                  </a:lnTo>
                  <a:lnTo>
                    <a:pt x="847" y="4043"/>
                  </a:lnTo>
                  <a:lnTo>
                    <a:pt x="827" y="4002"/>
                  </a:lnTo>
                  <a:lnTo>
                    <a:pt x="812" y="3959"/>
                  </a:lnTo>
                  <a:lnTo>
                    <a:pt x="803" y="3914"/>
                  </a:lnTo>
                  <a:lnTo>
                    <a:pt x="800" y="3868"/>
                  </a:lnTo>
                  <a:lnTo>
                    <a:pt x="803" y="3822"/>
                  </a:lnTo>
                  <a:lnTo>
                    <a:pt x="812" y="3777"/>
                  </a:lnTo>
                  <a:lnTo>
                    <a:pt x="827" y="3734"/>
                  </a:lnTo>
                  <a:lnTo>
                    <a:pt x="847" y="3693"/>
                  </a:lnTo>
                  <a:lnTo>
                    <a:pt x="872" y="3655"/>
                  </a:lnTo>
                  <a:lnTo>
                    <a:pt x="900" y="3623"/>
                  </a:lnTo>
                  <a:lnTo>
                    <a:pt x="900" y="3188"/>
                  </a:lnTo>
                  <a:lnTo>
                    <a:pt x="900" y="3183"/>
                  </a:lnTo>
                  <a:lnTo>
                    <a:pt x="901" y="3158"/>
                  </a:lnTo>
                  <a:lnTo>
                    <a:pt x="901" y="3149"/>
                  </a:lnTo>
                  <a:lnTo>
                    <a:pt x="902" y="3123"/>
                  </a:lnTo>
                  <a:lnTo>
                    <a:pt x="903" y="3114"/>
                  </a:lnTo>
                  <a:lnTo>
                    <a:pt x="905" y="3089"/>
                  </a:lnTo>
                  <a:lnTo>
                    <a:pt x="906" y="3079"/>
                  </a:lnTo>
                  <a:lnTo>
                    <a:pt x="910" y="3054"/>
                  </a:lnTo>
                  <a:lnTo>
                    <a:pt x="911" y="3045"/>
                  </a:lnTo>
                  <a:lnTo>
                    <a:pt x="915" y="3020"/>
                  </a:lnTo>
                  <a:lnTo>
                    <a:pt x="917" y="3011"/>
                  </a:lnTo>
                  <a:lnTo>
                    <a:pt x="922" y="2986"/>
                  </a:lnTo>
                  <a:lnTo>
                    <a:pt x="924" y="2977"/>
                  </a:lnTo>
                  <a:lnTo>
                    <a:pt x="930" y="2952"/>
                  </a:lnTo>
                  <a:lnTo>
                    <a:pt x="933" y="2943"/>
                  </a:lnTo>
                  <a:lnTo>
                    <a:pt x="940" y="2919"/>
                  </a:lnTo>
                  <a:lnTo>
                    <a:pt x="943" y="2910"/>
                  </a:lnTo>
                  <a:lnTo>
                    <a:pt x="950" y="2886"/>
                  </a:lnTo>
                  <a:lnTo>
                    <a:pt x="954" y="2877"/>
                  </a:lnTo>
                  <a:lnTo>
                    <a:pt x="962" y="2853"/>
                  </a:lnTo>
                  <a:lnTo>
                    <a:pt x="966" y="2845"/>
                  </a:lnTo>
                  <a:lnTo>
                    <a:pt x="976" y="2821"/>
                  </a:lnTo>
                  <a:lnTo>
                    <a:pt x="979" y="2812"/>
                  </a:lnTo>
                  <a:lnTo>
                    <a:pt x="990" y="2789"/>
                  </a:lnTo>
                  <a:lnTo>
                    <a:pt x="994" y="2781"/>
                  </a:lnTo>
                  <a:lnTo>
                    <a:pt x="1006" y="2758"/>
                  </a:lnTo>
                  <a:lnTo>
                    <a:pt x="1010" y="2750"/>
                  </a:lnTo>
                  <a:lnTo>
                    <a:pt x="1023" y="2727"/>
                  </a:lnTo>
                  <a:lnTo>
                    <a:pt x="1027" y="2720"/>
                  </a:lnTo>
                  <a:lnTo>
                    <a:pt x="1040" y="2698"/>
                  </a:lnTo>
                  <a:lnTo>
                    <a:pt x="1045" y="2690"/>
                  </a:lnTo>
                  <a:lnTo>
                    <a:pt x="1059" y="2669"/>
                  </a:lnTo>
                  <a:lnTo>
                    <a:pt x="1064" y="2661"/>
                  </a:lnTo>
                  <a:lnTo>
                    <a:pt x="1079" y="2640"/>
                  </a:lnTo>
                  <a:lnTo>
                    <a:pt x="1084" y="2633"/>
                  </a:lnTo>
                  <a:lnTo>
                    <a:pt x="1100" y="2613"/>
                  </a:lnTo>
                  <a:lnTo>
                    <a:pt x="1106" y="2605"/>
                  </a:lnTo>
                  <a:lnTo>
                    <a:pt x="1122" y="2586"/>
                  </a:lnTo>
                  <a:lnTo>
                    <a:pt x="1128" y="2579"/>
                  </a:lnTo>
                  <a:lnTo>
                    <a:pt x="1145" y="2560"/>
                  </a:lnTo>
                  <a:lnTo>
                    <a:pt x="1151" y="2553"/>
                  </a:lnTo>
                  <a:lnTo>
                    <a:pt x="1169" y="2535"/>
                  </a:lnTo>
                  <a:lnTo>
                    <a:pt x="1175" y="2528"/>
                  </a:lnTo>
                  <a:lnTo>
                    <a:pt x="1194" y="2510"/>
                  </a:lnTo>
                  <a:lnTo>
                    <a:pt x="1201" y="2504"/>
                  </a:lnTo>
                  <a:lnTo>
                    <a:pt x="1219" y="2487"/>
                  </a:lnTo>
                  <a:lnTo>
                    <a:pt x="1227" y="2481"/>
                  </a:lnTo>
                  <a:lnTo>
                    <a:pt x="1246" y="2464"/>
                  </a:lnTo>
                  <a:lnTo>
                    <a:pt x="1254" y="2458"/>
                  </a:lnTo>
                  <a:lnTo>
                    <a:pt x="1274" y="2443"/>
                  </a:lnTo>
                  <a:lnTo>
                    <a:pt x="1282" y="2437"/>
                  </a:lnTo>
                  <a:lnTo>
                    <a:pt x="1303" y="2423"/>
                  </a:lnTo>
                  <a:lnTo>
                    <a:pt x="1311" y="2417"/>
                  </a:lnTo>
                  <a:lnTo>
                    <a:pt x="1332" y="2403"/>
                  </a:lnTo>
                  <a:lnTo>
                    <a:pt x="1340" y="2398"/>
                  </a:lnTo>
                  <a:lnTo>
                    <a:pt x="1362" y="2385"/>
                  </a:lnTo>
                  <a:lnTo>
                    <a:pt x="1368" y="2382"/>
                  </a:lnTo>
                  <a:lnTo>
                    <a:pt x="1391" y="2369"/>
                  </a:lnTo>
                  <a:lnTo>
                    <a:pt x="1399" y="2365"/>
                  </a:lnTo>
                  <a:lnTo>
                    <a:pt x="1422" y="2353"/>
                  </a:lnTo>
                  <a:lnTo>
                    <a:pt x="1430" y="2349"/>
                  </a:lnTo>
                  <a:lnTo>
                    <a:pt x="1453" y="2338"/>
                  </a:lnTo>
                  <a:lnTo>
                    <a:pt x="1462" y="2335"/>
                  </a:lnTo>
                  <a:lnTo>
                    <a:pt x="1486" y="2325"/>
                  </a:lnTo>
                  <a:lnTo>
                    <a:pt x="1494" y="2321"/>
                  </a:lnTo>
                  <a:lnTo>
                    <a:pt x="1518" y="2313"/>
                  </a:lnTo>
                  <a:lnTo>
                    <a:pt x="1527" y="2309"/>
                  </a:lnTo>
                  <a:lnTo>
                    <a:pt x="1551" y="2302"/>
                  </a:lnTo>
                  <a:lnTo>
                    <a:pt x="1560" y="2299"/>
                  </a:lnTo>
                  <a:lnTo>
                    <a:pt x="1584" y="2292"/>
                  </a:lnTo>
                  <a:lnTo>
                    <a:pt x="1593" y="2289"/>
                  </a:lnTo>
                  <a:lnTo>
                    <a:pt x="1618" y="2283"/>
                  </a:lnTo>
                  <a:lnTo>
                    <a:pt x="1627" y="2281"/>
                  </a:lnTo>
                  <a:lnTo>
                    <a:pt x="1652" y="2276"/>
                  </a:lnTo>
                  <a:lnTo>
                    <a:pt x="1661" y="2274"/>
                  </a:lnTo>
                  <a:lnTo>
                    <a:pt x="1686" y="2270"/>
                  </a:lnTo>
                  <a:lnTo>
                    <a:pt x="1695" y="2269"/>
                  </a:lnTo>
                  <a:lnTo>
                    <a:pt x="1720" y="2265"/>
                  </a:lnTo>
                  <a:lnTo>
                    <a:pt x="1730" y="2264"/>
                  </a:lnTo>
                  <a:lnTo>
                    <a:pt x="1755" y="2262"/>
                  </a:lnTo>
                  <a:lnTo>
                    <a:pt x="1764" y="2261"/>
                  </a:lnTo>
                  <a:lnTo>
                    <a:pt x="1790" y="2260"/>
                  </a:lnTo>
                  <a:lnTo>
                    <a:pt x="1799" y="2260"/>
                  </a:lnTo>
                  <a:lnTo>
                    <a:pt x="1824" y="2259"/>
                  </a:lnTo>
                  <a:lnTo>
                    <a:pt x="1829" y="2259"/>
                  </a:lnTo>
                  <a:lnTo>
                    <a:pt x="8171" y="2259"/>
                  </a:lnTo>
                  <a:lnTo>
                    <a:pt x="8176" y="2259"/>
                  </a:lnTo>
                  <a:lnTo>
                    <a:pt x="8201" y="2260"/>
                  </a:lnTo>
                  <a:lnTo>
                    <a:pt x="8210" y="2260"/>
                  </a:lnTo>
                  <a:lnTo>
                    <a:pt x="8236" y="2261"/>
                  </a:lnTo>
                  <a:lnTo>
                    <a:pt x="8245" y="2262"/>
                  </a:lnTo>
                  <a:lnTo>
                    <a:pt x="8270" y="2264"/>
                  </a:lnTo>
                  <a:lnTo>
                    <a:pt x="8280" y="2265"/>
                  </a:lnTo>
                  <a:lnTo>
                    <a:pt x="8305" y="2269"/>
                  </a:lnTo>
                  <a:lnTo>
                    <a:pt x="8314" y="2270"/>
                  </a:lnTo>
                  <a:lnTo>
                    <a:pt x="8339" y="2274"/>
                  </a:lnTo>
                  <a:lnTo>
                    <a:pt x="8348" y="2276"/>
                  </a:lnTo>
                  <a:lnTo>
                    <a:pt x="8373" y="2281"/>
                  </a:lnTo>
                  <a:lnTo>
                    <a:pt x="8382" y="2283"/>
                  </a:lnTo>
                  <a:lnTo>
                    <a:pt x="8407" y="2289"/>
                  </a:lnTo>
                  <a:lnTo>
                    <a:pt x="8416" y="2292"/>
                  </a:lnTo>
                  <a:lnTo>
                    <a:pt x="8440" y="2299"/>
                  </a:lnTo>
                  <a:lnTo>
                    <a:pt x="8449" y="2302"/>
                  </a:lnTo>
                  <a:lnTo>
                    <a:pt x="8473" y="2309"/>
                  </a:lnTo>
                  <a:lnTo>
                    <a:pt x="8482" y="2313"/>
                  </a:lnTo>
                  <a:lnTo>
                    <a:pt x="8506" y="2321"/>
                  </a:lnTo>
                  <a:lnTo>
                    <a:pt x="8514" y="2325"/>
                  </a:lnTo>
                  <a:lnTo>
                    <a:pt x="8538" y="2335"/>
                  </a:lnTo>
                  <a:lnTo>
                    <a:pt x="8547" y="2338"/>
                  </a:lnTo>
                  <a:lnTo>
                    <a:pt x="8570" y="2349"/>
                  </a:lnTo>
                  <a:lnTo>
                    <a:pt x="8578" y="2353"/>
                  </a:lnTo>
                  <a:lnTo>
                    <a:pt x="8601" y="2365"/>
                  </a:lnTo>
                  <a:lnTo>
                    <a:pt x="8609" y="2369"/>
                  </a:lnTo>
                  <a:lnTo>
                    <a:pt x="8632" y="2382"/>
                  </a:lnTo>
                  <a:lnTo>
                    <a:pt x="8638" y="2385"/>
                  </a:lnTo>
                  <a:lnTo>
                    <a:pt x="8660" y="2398"/>
                  </a:lnTo>
                  <a:lnTo>
                    <a:pt x="8668" y="2403"/>
                  </a:lnTo>
                  <a:lnTo>
                    <a:pt x="8689" y="2417"/>
                  </a:lnTo>
                  <a:lnTo>
                    <a:pt x="8697" y="2423"/>
                  </a:lnTo>
                  <a:lnTo>
                    <a:pt x="8718" y="2437"/>
                  </a:lnTo>
                  <a:lnTo>
                    <a:pt x="8726" y="2443"/>
                  </a:lnTo>
                  <a:lnTo>
                    <a:pt x="8746" y="2458"/>
                  </a:lnTo>
                  <a:lnTo>
                    <a:pt x="8754" y="2464"/>
                  </a:lnTo>
                  <a:lnTo>
                    <a:pt x="8773" y="2481"/>
                  </a:lnTo>
                  <a:lnTo>
                    <a:pt x="8781" y="2487"/>
                  </a:lnTo>
                  <a:lnTo>
                    <a:pt x="8799" y="2504"/>
                  </a:lnTo>
                  <a:lnTo>
                    <a:pt x="8806" y="2510"/>
                  </a:lnTo>
                  <a:lnTo>
                    <a:pt x="8825" y="2528"/>
                  </a:lnTo>
                  <a:lnTo>
                    <a:pt x="8831" y="2535"/>
                  </a:lnTo>
                  <a:lnTo>
                    <a:pt x="8849" y="2553"/>
                  </a:lnTo>
                  <a:lnTo>
                    <a:pt x="8855" y="2560"/>
                  </a:lnTo>
                  <a:lnTo>
                    <a:pt x="8872" y="2579"/>
                  </a:lnTo>
                  <a:lnTo>
                    <a:pt x="8878" y="2586"/>
                  </a:lnTo>
                  <a:lnTo>
                    <a:pt x="8894" y="2605"/>
                  </a:lnTo>
                  <a:lnTo>
                    <a:pt x="8900" y="2613"/>
                  </a:lnTo>
                  <a:lnTo>
                    <a:pt x="8916" y="2633"/>
                  </a:lnTo>
                  <a:lnTo>
                    <a:pt x="8921" y="2640"/>
                  </a:lnTo>
                  <a:lnTo>
                    <a:pt x="8936" y="2661"/>
                  </a:lnTo>
                  <a:lnTo>
                    <a:pt x="8941" y="2669"/>
                  </a:lnTo>
                  <a:lnTo>
                    <a:pt x="8955" y="2690"/>
                  </a:lnTo>
                  <a:lnTo>
                    <a:pt x="8960" y="2698"/>
                  </a:lnTo>
                  <a:lnTo>
                    <a:pt x="8973" y="2720"/>
                  </a:lnTo>
                  <a:lnTo>
                    <a:pt x="8977" y="2727"/>
                  </a:lnTo>
                  <a:lnTo>
                    <a:pt x="8990" y="2750"/>
                  </a:lnTo>
                  <a:lnTo>
                    <a:pt x="8994" y="2758"/>
                  </a:lnTo>
                  <a:lnTo>
                    <a:pt x="9006" y="2781"/>
                  </a:lnTo>
                  <a:lnTo>
                    <a:pt x="9010" y="2789"/>
                  </a:lnTo>
                  <a:lnTo>
                    <a:pt x="9021" y="2812"/>
                  </a:lnTo>
                  <a:lnTo>
                    <a:pt x="9024" y="2821"/>
                  </a:lnTo>
                  <a:lnTo>
                    <a:pt x="9034" y="2845"/>
                  </a:lnTo>
                  <a:lnTo>
                    <a:pt x="9038" y="2853"/>
                  </a:lnTo>
                  <a:lnTo>
                    <a:pt x="9046" y="2877"/>
                  </a:lnTo>
                  <a:lnTo>
                    <a:pt x="9050" y="2886"/>
                  </a:lnTo>
                  <a:lnTo>
                    <a:pt x="9057" y="2910"/>
                  </a:lnTo>
                  <a:lnTo>
                    <a:pt x="9060" y="2919"/>
                  </a:lnTo>
                  <a:lnTo>
                    <a:pt x="9067" y="2943"/>
                  </a:lnTo>
                  <a:lnTo>
                    <a:pt x="9070" y="2952"/>
                  </a:lnTo>
                  <a:lnTo>
                    <a:pt x="9076" y="2977"/>
                  </a:lnTo>
                  <a:lnTo>
                    <a:pt x="9078" y="2986"/>
                  </a:lnTo>
                  <a:lnTo>
                    <a:pt x="9083" y="3011"/>
                  </a:lnTo>
                  <a:lnTo>
                    <a:pt x="9085" y="3020"/>
                  </a:lnTo>
                  <a:lnTo>
                    <a:pt x="9089" y="3045"/>
                  </a:lnTo>
                  <a:lnTo>
                    <a:pt x="9090" y="3054"/>
                  </a:lnTo>
                  <a:lnTo>
                    <a:pt x="9094" y="3079"/>
                  </a:lnTo>
                  <a:lnTo>
                    <a:pt x="9095" y="3089"/>
                  </a:lnTo>
                  <a:lnTo>
                    <a:pt x="9097" y="3114"/>
                  </a:lnTo>
                  <a:lnTo>
                    <a:pt x="9098" y="3123"/>
                  </a:lnTo>
                  <a:lnTo>
                    <a:pt x="9099" y="3149"/>
                  </a:lnTo>
                  <a:lnTo>
                    <a:pt x="9099" y="3158"/>
                  </a:lnTo>
                  <a:lnTo>
                    <a:pt x="9100" y="3183"/>
                  </a:lnTo>
                  <a:lnTo>
                    <a:pt x="9100" y="3188"/>
                  </a:lnTo>
                  <a:lnTo>
                    <a:pt x="9100" y="3623"/>
                  </a:lnTo>
                  <a:lnTo>
                    <a:pt x="9128" y="3655"/>
                  </a:lnTo>
                  <a:lnTo>
                    <a:pt x="9153" y="3693"/>
                  </a:lnTo>
                  <a:lnTo>
                    <a:pt x="9173" y="3734"/>
                  </a:lnTo>
                  <a:lnTo>
                    <a:pt x="9188" y="3777"/>
                  </a:lnTo>
                  <a:lnTo>
                    <a:pt x="9197" y="3822"/>
                  </a:lnTo>
                  <a:lnTo>
                    <a:pt x="9200" y="3868"/>
                  </a:lnTo>
                  <a:lnTo>
                    <a:pt x="9197" y="3914"/>
                  </a:lnTo>
                  <a:lnTo>
                    <a:pt x="9188" y="3959"/>
                  </a:lnTo>
                  <a:lnTo>
                    <a:pt x="9173" y="4002"/>
                  </a:lnTo>
                  <a:lnTo>
                    <a:pt x="9153" y="4043"/>
                  </a:lnTo>
                  <a:close/>
                  <a:moveTo>
                    <a:pt x="1400" y="3190"/>
                  </a:moveTo>
                  <a:lnTo>
                    <a:pt x="1400" y="3518"/>
                  </a:lnTo>
                  <a:lnTo>
                    <a:pt x="8600" y="3518"/>
                  </a:lnTo>
                  <a:lnTo>
                    <a:pt x="8600" y="3190"/>
                  </a:lnTo>
                  <a:lnTo>
                    <a:pt x="8600" y="3172"/>
                  </a:lnTo>
                  <a:lnTo>
                    <a:pt x="8599" y="3156"/>
                  </a:lnTo>
                  <a:lnTo>
                    <a:pt x="8597" y="3140"/>
                  </a:lnTo>
                  <a:lnTo>
                    <a:pt x="8595" y="3124"/>
                  </a:lnTo>
                  <a:lnTo>
                    <a:pt x="8593" y="3108"/>
                  </a:lnTo>
                  <a:lnTo>
                    <a:pt x="8589" y="3093"/>
                  </a:lnTo>
                  <a:lnTo>
                    <a:pt x="8585" y="3077"/>
                  </a:lnTo>
                  <a:lnTo>
                    <a:pt x="8581" y="3062"/>
                  </a:lnTo>
                  <a:lnTo>
                    <a:pt x="8576" y="3047"/>
                  </a:lnTo>
                  <a:lnTo>
                    <a:pt x="8571" y="3032"/>
                  </a:lnTo>
                  <a:lnTo>
                    <a:pt x="8565" y="3017"/>
                  </a:lnTo>
                  <a:lnTo>
                    <a:pt x="8558" y="3003"/>
                  </a:lnTo>
                  <a:lnTo>
                    <a:pt x="8551" y="2989"/>
                  </a:lnTo>
                  <a:lnTo>
                    <a:pt x="8543" y="2974"/>
                  </a:lnTo>
                  <a:lnTo>
                    <a:pt x="8534" y="2960"/>
                  </a:lnTo>
                  <a:lnTo>
                    <a:pt x="8525" y="2946"/>
                  </a:lnTo>
                  <a:lnTo>
                    <a:pt x="8516" y="2933"/>
                  </a:lnTo>
                  <a:lnTo>
                    <a:pt x="8506" y="2920"/>
                  </a:lnTo>
                  <a:lnTo>
                    <a:pt x="8496" y="2908"/>
                  </a:lnTo>
                  <a:lnTo>
                    <a:pt x="8485" y="2896"/>
                  </a:lnTo>
                  <a:lnTo>
                    <a:pt x="8474" y="2884"/>
                  </a:lnTo>
                  <a:lnTo>
                    <a:pt x="8463" y="2873"/>
                  </a:lnTo>
                  <a:lnTo>
                    <a:pt x="8451" y="2863"/>
                  </a:lnTo>
                  <a:lnTo>
                    <a:pt x="8439" y="2853"/>
                  </a:lnTo>
                  <a:lnTo>
                    <a:pt x="8426" y="2843"/>
                  </a:lnTo>
                  <a:lnTo>
                    <a:pt x="8413" y="2834"/>
                  </a:lnTo>
                  <a:lnTo>
                    <a:pt x="8400" y="2826"/>
                  </a:lnTo>
                  <a:lnTo>
                    <a:pt x="8385" y="2817"/>
                  </a:lnTo>
                  <a:lnTo>
                    <a:pt x="8370" y="2808"/>
                  </a:lnTo>
                  <a:lnTo>
                    <a:pt x="8356" y="2801"/>
                  </a:lnTo>
                  <a:lnTo>
                    <a:pt x="8342" y="2794"/>
                  </a:lnTo>
                  <a:lnTo>
                    <a:pt x="8327" y="2788"/>
                  </a:lnTo>
                  <a:lnTo>
                    <a:pt x="8312" y="2783"/>
                  </a:lnTo>
                  <a:lnTo>
                    <a:pt x="8297" y="2778"/>
                  </a:lnTo>
                  <a:lnTo>
                    <a:pt x="8282" y="2774"/>
                  </a:lnTo>
                  <a:lnTo>
                    <a:pt x="8266" y="2770"/>
                  </a:lnTo>
                  <a:lnTo>
                    <a:pt x="8251" y="2766"/>
                  </a:lnTo>
                  <a:lnTo>
                    <a:pt x="8235" y="2764"/>
                  </a:lnTo>
                  <a:lnTo>
                    <a:pt x="8219" y="2762"/>
                  </a:lnTo>
                  <a:lnTo>
                    <a:pt x="8203" y="2760"/>
                  </a:lnTo>
                  <a:lnTo>
                    <a:pt x="8187" y="2759"/>
                  </a:lnTo>
                  <a:lnTo>
                    <a:pt x="8169" y="2759"/>
                  </a:lnTo>
                  <a:lnTo>
                    <a:pt x="1831" y="2759"/>
                  </a:lnTo>
                  <a:lnTo>
                    <a:pt x="1813" y="2759"/>
                  </a:lnTo>
                  <a:lnTo>
                    <a:pt x="1797" y="2760"/>
                  </a:lnTo>
                  <a:lnTo>
                    <a:pt x="1781" y="2762"/>
                  </a:lnTo>
                  <a:lnTo>
                    <a:pt x="1765" y="2764"/>
                  </a:lnTo>
                  <a:lnTo>
                    <a:pt x="1749" y="2766"/>
                  </a:lnTo>
                  <a:lnTo>
                    <a:pt x="1734" y="2770"/>
                  </a:lnTo>
                  <a:lnTo>
                    <a:pt x="1718" y="2774"/>
                  </a:lnTo>
                  <a:lnTo>
                    <a:pt x="1703" y="2778"/>
                  </a:lnTo>
                  <a:lnTo>
                    <a:pt x="1688" y="2783"/>
                  </a:lnTo>
                  <a:lnTo>
                    <a:pt x="1673" y="2788"/>
                  </a:lnTo>
                  <a:lnTo>
                    <a:pt x="1658" y="2794"/>
                  </a:lnTo>
                  <a:lnTo>
                    <a:pt x="1644" y="2801"/>
                  </a:lnTo>
                  <a:lnTo>
                    <a:pt x="1630" y="2808"/>
                  </a:lnTo>
                  <a:lnTo>
                    <a:pt x="1615" y="2817"/>
                  </a:lnTo>
                  <a:lnTo>
                    <a:pt x="1600" y="2826"/>
                  </a:lnTo>
                  <a:lnTo>
                    <a:pt x="1587" y="2834"/>
                  </a:lnTo>
                  <a:lnTo>
                    <a:pt x="1574" y="2843"/>
                  </a:lnTo>
                  <a:lnTo>
                    <a:pt x="1561" y="2853"/>
                  </a:lnTo>
                  <a:lnTo>
                    <a:pt x="1549" y="2863"/>
                  </a:lnTo>
                  <a:lnTo>
                    <a:pt x="1537" y="2873"/>
                  </a:lnTo>
                  <a:lnTo>
                    <a:pt x="1526" y="2884"/>
                  </a:lnTo>
                  <a:lnTo>
                    <a:pt x="1515" y="2896"/>
                  </a:lnTo>
                  <a:lnTo>
                    <a:pt x="1504" y="2908"/>
                  </a:lnTo>
                  <a:lnTo>
                    <a:pt x="1494" y="2920"/>
                  </a:lnTo>
                  <a:lnTo>
                    <a:pt x="1484" y="2933"/>
                  </a:lnTo>
                  <a:lnTo>
                    <a:pt x="1475" y="2946"/>
                  </a:lnTo>
                  <a:lnTo>
                    <a:pt x="1466" y="2960"/>
                  </a:lnTo>
                  <a:lnTo>
                    <a:pt x="1457" y="2974"/>
                  </a:lnTo>
                  <a:lnTo>
                    <a:pt x="1449" y="2989"/>
                  </a:lnTo>
                  <a:lnTo>
                    <a:pt x="1442" y="3003"/>
                  </a:lnTo>
                  <a:lnTo>
                    <a:pt x="1435" y="3017"/>
                  </a:lnTo>
                  <a:lnTo>
                    <a:pt x="1429" y="3032"/>
                  </a:lnTo>
                  <a:lnTo>
                    <a:pt x="1424" y="3047"/>
                  </a:lnTo>
                  <a:lnTo>
                    <a:pt x="1419" y="3062"/>
                  </a:lnTo>
                  <a:lnTo>
                    <a:pt x="1415" y="3077"/>
                  </a:lnTo>
                  <a:lnTo>
                    <a:pt x="1411" y="3093"/>
                  </a:lnTo>
                  <a:lnTo>
                    <a:pt x="1407" y="3108"/>
                  </a:lnTo>
                  <a:lnTo>
                    <a:pt x="1405" y="3124"/>
                  </a:lnTo>
                  <a:lnTo>
                    <a:pt x="1403" y="3140"/>
                  </a:lnTo>
                  <a:lnTo>
                    <a:pt x="1401" y="3156"/>
                  </a:lnTo>
                  <a:lnTo>
                    <a:pt x="1400" y="3172"/>
                  </a:lnTo>
                  <a:lnTo>
                    <a:pt x="1400" y="3190"/>
                  </a:lnTo>
                  <a:close/>
                  <a:moveTo>
                    <a:pt x="8600" y="6810"/>
                  </a:moveTo>
                  <a:lnTo>
                    <a:pt x="8600" y="4218"/>
                  </a:lnTo>
                  <a:lnTo>
                    <a:pt x="1400" y="4218"/>
                  </a:lnTo>
                  <a:lnTo>
                    <a:pt x="1400" y="6810"/>
                  </a:lnTo>
                  <a:lnTo>
                    <a:pt x="1400" y="6828"/>
                  </a:lnTo>
                  <a:lnTo>
                    <a:pt x="1401" y="6844"/>
                  </a:lnTo>
                  <a:lnTo>
                    <a:pt x="1403" y="6860"/>
                  </a:lnTo>
                  <a:lnTo>
                    <a:pt x="1405" y="6876"/>
                  </a:lnTo>
                  <a:lnTo>
                    <a:pt x="1407" y="6892"/>
                  </a:lnTo>
                  <a:lnTo>
                    <a:pt x="1411" y="6907"/>
                  </a:lnTo>
                  <a:lnTo>
                    <a:pt x="1415" y="6923"/>
                  </a:lnTo>
                  <a:lnTo>
                    <a:pt x="1419" y="6938"/>
                  </a:lnTo>
                  <a:lnTo>
                    <a:pt x="1424" y="6953"/>
                  </a:lnTo>
                  <a:lnTo>
                    <a:pt x="1429" y="6968"/>
                  </a:lnTo>
                  <a:lnTo>
                    <a:pt x="1435" y="6983"/>
                  </a:lnTo>
                  <a:lnTo>
                    <a:pt x="1442" y="6997"/>
                  </a:lnTo>
                  <a:lnTo>
                    <a:pt x="1449" y="7011"/>
                  </a:lnTo>
                  <a:lnTo>
                    <a:pt x="1457" y="7026"/>
                  </a:lnTo>
                  <a:lnTo>
                    <a:pt x="1466" y="7040"/>
                  </a:lnTo>
                  <a:lnTo>
                    <a:pt x="1475" y="7054"/>
                  </a:lnTo>
                  <a:lnTo>
                    <a:pt x="1484" y="7067"/>
                  </a:lnTo>
                  <a:lnTo>
                    <a:pt x="1494" y="7080"/>
                  </a:lnTo>
                  <a:lnTo>
                    <a:pt x="1504" y="7092"/>
                  </a:lnTo>
                  <a:lnTo>
                    <a:pt x="1515" y="7104"/>
                  </a:lnTo>
                  <a:lnTo>
                    <a:pt x="1526" y="7116"/>
                  </a:lnTo>
                  <a:lnTo>
                    <a:pt x="1537" y="7127"/>
                  </a:lnTo>
                  <a:lnTo>
                    <a:pt x="1549" y="7137"/>
                  </a:lnTo>
                  <a:lnTo>
                    <a:pt x="1561" y="7147"/>
                  </a:lnTo>
                  <a:lnTo>
                    <a:pt x="1574" y="7157"/>
                  </a:lnTo>
                  <a:lnTo>
                    <a:pt x="1587" y="7166"/>
                  </a:lnTo>
                  <a:lnTo>
                    <a:pt x="1600" y="7174"/>
                  </a:lnTo>
                  <a:lnTo>
                    <a:pt x="1615" y="7183"/>
                  </a:lnTo>
                  <a:lnTo>
                    <a:pt x="1630" y="7192"/>
                  </a:lnTo>
                  <a:lnTo>
                    <a:pt x="1644" y="7199"/>
                  </a:lnTo>
                  <a:lnTo>
                    <a:pt x="1658" y="7206"/>
                  </a:lnTo>
                  <a:lnTo>
                    <a:pt x="1673" y="7212"/>
                  </a:lnTo>
                  <a:lnTo>
                    <a:pt x="1688" y="7217"/>
                  </a:lnTo>
                  <a:lnTo>
                    <a:pt x="1703" y="7222"/>
                  </a:lnTo>
                  <a:lnTo>
                    <a:pt x="1718" y="7226"/>
                  </a:lnTo>
                  <a:lnTo>
                    <a:pt x="1734" y="7230"/>
                  </a:lnTo>
                  <a:lnTo>
                    <a:pt x="1749" y="7234"/>
                  </a:lnTo>
                  <a:lnTo>
                    <a:pt x="1765" y="7236"/>
                  </a:lnTo>
                  <a:lnTo>
                    <a:pt x="1781" y="7238"/>
                  </a:lnTo>
                  <a:lnTo>
                    <a:pt x="1797" y="7240"/>
                  </a:lnTo>
                  <a:lnTo>
                    <a:pt x="1813" y="7241"/>
                  </a:lnTo>
                  <a:lnTo>
                    <a:pt x="1831" y="7241"/>
                  </a:lnTo>
                  <a:lnTo>
                    <a:pt x="8169" y="7241"/>
                  </a:lnTo>
                  <a:lnTo>
                    <a:pt x="8187" y="7241"/>
                  </a:lnTo>
                  <a:lnTo>
                    <a:pt x="8203" y="7240"/>
                  </a:lnTo>
                  <a:lnTo>
                    <a:pt x="8219" y="7238"/>
                  </a:lnTo>
                  <a:lnTo>
                    <a:pt x="8235" y="7236"/>
                  </a:lnTo>
                  <a:lnTo>
                    <a:pt x="8251" y="7234"/>
                  </a:lnTo>
                  <a:lnTo>
                    <a:pt x="8266" y="7230"/>
                  </a:lnTo>
                  <a:lnTo>
                    <a:pt x="8282" y="7226"/>
                  </a:lnTo>
                  <a:lnTo>
                    <a:pt x="8297" y="7222"/>
                  </a:lnTo>
                  <a:lnTo>
                    <a:pt x="8312" y="7217"/>
                  </a:lnTo>
                  <a:lnTo>
                    <a:pt x="8327" y="7212"/>
                  </a:lnTo>
                  <a:lnTo>
                    <a:pt x="8342" y="7206"/>
                  </a:lnTo>
                  <a:lnTo>
                    <a:pt x="8356" y="7199"/>
                  </a:lnTo>
                  <a:lnTo>
                    <a:pt x="8370" y="7192"/>
                  </a:lnTo>
                  <a:lnTo>
                    <a:pt x="8385" y="7183"/>
                  </a:lnTo>
                  <a:lnTo>
                    <a:pt x="8400" y="7174"/>
                  </a:lnTo>
                  <a:lnTo>
                    <a:pt x="8413" y="7166"/>
                  </a:lnTo>
                  <a:lnTo>
                    <a:pt x="8426" y="7157"/>
                  </a:lnTo>
                  <a:lnTo>
                    <a:pt x="8439" y="7147"/>
                  </a:lnTo>
                  <a:lnTo>
                    <a:pt x="8451" y="7137"/>
                  </a:lnTo>
                  <a:lnTo>
                    <a:pt x="8463" y="7127"/>
                  </a:lnTo>
                  <a:lnTo>
                    <a:pt x="8474" y="7116"/>
                  </a:lnTo>
                  <a:lnTo>
                    <a:pt x="8485" y="7104"/>
                  </a:lnTo>
                  <a:lnTo>
                    <a:pt x="8496" y="7092"/>
                  </a:lnTo>
                  <a:lnTo>
                    <a:pt x="8506" y="7080"/>
                  </a:lnTo>
                  <a:lnTo>
                    <a:pt x="8516" y="7067"/>
                  </a:lnTo>
                  <a:lnTo>
                    <a:pt x="8525" y="7054"/>
                  </a:lnTo>
                  <a:lnTo>
                    <a:pt x="8534" y="7040"/>
                  </a:lnTo>
                  <a:lnTo>
                    <a:pt x="8543" y="7026"/>
                  </a:lnTo>
                  <a:lnTo>
                    <a:pt x="8551" y="7011"/>
                  </a:lnTo>
                  <a:lnTo>
                    <a:pt x="8558" y="6997"/>
                  </a:lnTo>
                  <a:lnTo>
                    <a:pt x="8565" y="6983"/>
                  </a:lnTo>
                  <a:lnTo>
                    <a:pt x="8571" y="6968"/>
                  </a:lnTo>
                  <a:lnTo>
                    <a:pt x="8576" y="6953"/>
                  </a:lnTo>
                  <a:lnTo>
                    <a:pt x="8581" y="6938"/>
                  </a:lnTo>
                  <a:lnTo>
                    <a:pt x="8585" y="6923"/>
                  </a:lnTo>
                  <a:lnTo>
                    <a:pt x="8589" y="6907"/>
                  </a:lnTo>
                  <a:lnTo>
                    <a:pt x="8593" y="6892"/>
                  </a:lnTo>
                  <a:lnTo>
                    <a:pt x="8595" y="6876"/>
                  </a:lnTo>
                  <a:lnTo>
                    <a:pt x="8597" y="6860"/>
                  </a:lnTo>
                  <a:lnTo>
                    <a:pt x="8599" y="6844"/>
                  </a:lnTo>
                  <a:lnTo>
                    <a:pt x="8600" y="6828"/>
                  </a:lnTo>
                  <a:lnTo>
                    <a:pt x="8600" y="6810"/>
                  </a:lnTo>
                  <a:close/>
                  <a:moveTo>
                    <a:pt x="7783" y="6373"/>
                  </a:moveTo>
                  <a:lnTo>
                    <a:pt x="7751" y="6380"/>
                  </a:lnTo>
                  <a:lnTo>
                    <a:pt x="7718" y="6382"/>
                  </a:lnTo>
                  <a:lnTo>
                    <a:pt x="5226" y="6382"/>
                  </a:lnTo>
                  <a:lnTo>
                    <a:pt x="5193" y="6380"/>
                  </a:lnTo>
                  <a:lnTo>
                    <a:pt x="5161" y="6373"/>
                  </a:lnTo>
                  <a:lnTo>
                    <a:pt x="5130" y="6363"/>
                  </a:lnTo>
                  <a:lnTo>
                    <a:pt x="5101" y="6349"/>
                  </a:lnTo>
                  <a:lnTo>
                    <a:pt x="5074" y="6330"/>
                  </a:lnTo>
                  <a:lnTo>
                    <a:pt x="5049" y="6309"/>
                  </a:lnTo>
                  <a:lnTo>
                    <a:pt x="5028" y="6284"/>
                  </a:lnTo>
                  <a:lnTo>
                    <a:pt x="5009" y="6257"/>
                  </a:lnTo>
                  <a:lnTo>
                    <a:pt x="4995" y="6228"/>
                  </a:lnTo>
                  <a:lnTo>
                    <a:pt x="4985" y="6197"/>
                  </a:lnTo>
                  <a:lnTo>
                    <a:pt x="4978" y="6165"/>
                  </a:lnTo>
                  <a:lnTo>
                    <a:pt x="4976" y="6132"/>
                  </a:lnTo>
                  <a:lnTo>
                    <a:pt x="4978" y="6099"/>
                  </a:lnTo>
                  <a:lnTo>
                    <a:pt x="4985" y="6067"/>
                  </a:lnTo>
                  <a:lnTo>
                    <a:pt x="4995" y="6036"/>
                  </a:lnTo>
                  <a:lnTo>
                    <a:pt x="5009" y="6007"/>
                  </a:lnTo>
                  <a:lnTo>
                    <a:pt x="5028" y="5980"/>
                  </a:lnTo>
                  <a:lnTo>
                    <a:pt x="5049" y="5955"/>
                  </a:lnTo>
                  <a:lnTo>
                    <a:pt x="5074" y="5934"/>
                  </a:lnTo>
                  <a:lnTo>
                    <a:pt x="5101" y="5915"/>
                  </a:lnTo>
                  <a:lnTo>
                    <a:pt x="5130" y="5901"/>
                  </a:lnTo>
                  <a:lnTo>
                    <a:pt x="5161" y="5891"/>
                  </a:lnTo>
                  <a:lnTo>
                    <a:pt x="5193" y="5884"/>
                  </a:lnTo>
                  <a:lnTo>
                    <a:pt x="5226" y="5882"/>
                  </a:lnTo>
                  <a:lnTo>
                    <a:pt x="7718" y="5882"/>
                  </a:lnTo>
                  <a:lnTo>
                    <a:pt x="7751" y="5884"/>
                  </a:lnTo>
                  <a:lnTo>
                    <a:pt x="7783" y="5891"/>
                  </a:lnTo>
                  <a:lnTo>
                    <a:pt x="7814" y="5901"/>
                  </a:lnTo>
                  <a:lnTo>
                    <a:pt x="7843" y="5915"/>
                  </a:lnTo>
                  <a:lnTo>
                    <a:pt x="7870" y="5934"/>
                  </a:lnTo>
                  <a:lnTo>
                    <a:pt x="7895" y="5955"/>
                  </a:lnTo>
                  <a:lnTo>
                    <a:pt x="7916" y="5980"/>
                  </a:lnTo>
                  <a:lnTo>
                    <a:pt x="7935" y="6007"/>
                  </a:lnTo>
                  <a:lnTo>
                    <a:pt x="7949" y="6036"/>
                  </a:lnTo>
                  <a:lnTo>
                    <a:pt x="7959" y="6067"/>
                  </a:lnTo>
                  <a:lnTo>
                    <a:pt x="7966" y="6099"/>
                  </a:lnTo>
                  <a:lnTo>
                    <a:pt x="7968" y="6132"/>
                  </a:lnTo>
                  <a:lnTo>
                    <a:pt x="7966" y="6165"/>
                  </a:lnTo>
                  <a:lnTo>
                    <a:pt x="7959" y="6197"/>
                  </a:lnTo>
                  <a:lnTo>
                    <a:pt x="7949" y="6228"/>
                  </a:lnTo>
                  <a:lnTo>
                    <a:pt x="7935" y="6257"/>
                  </a:lnTo>
                  <a:lnTo>
                    <a:pt x="7916" y="6284"/>
                  </a:lnTo>
                  <a:lnTo>
                    <a:pt x="7895" y="6309"/>
                  </a:lnTo>
                  <a:lnTo>
                    <a:pt x="7870" y="6330"/>
                  </a:lnTo>
                  <a:lnTo>
                    <a:pt x="7843" y="6349"/>
                  </a:lnTo>
                  <a:lnTo>
                    <a:pt x="7814" y="6363"/>
                  </a:lnTo>
                  <a:lnTo>
                    <a:pt x="7783" y="6373"/>
                  </a:lnTo>
                  <a:close/>
                  <a:moveTo>
                    <a:pt x="2492" y="5076"/>
                  </a:moveTo>
                  <a:lnTo>
                    <a:pt x="2498" y="5076"/>
                  </a:lnTo>
                  <a:lnTo>
                    <a:pt x="2506" y="5076"/>
                  </a:lnTo>
                  <a:lnTo>
                    <a:pt x="2509" y="5076"/>
                  </a:lnTo>
                  <a:lnTo>
                    <a:pt x="3754" y="5076"/>
                  </a:lnTo>
                  <a:lnTo>
                    <a:pt x="3757" y="5076"/>
                  </a:lnTo>
                  <a:lnTo>
                    <a:pt x="3765" y="5076"/>
                  </a:lnTo>
                  <a:lnTo>
                    <a:pt x="3771" y="5076"/>
                  </a:lnTo>
                  <a:lnTo>
                    <a:pt x="3780" y="5077"/>
                  </a:lnTo>
                  <a:lnTo>
                    <a:pt x="3786" y="5077"/>
                  </a:lnTo>
                  <a:lnTo>
                    <a:pt x="3794" y="5078"/>
                  </a:lnTo>
                  <a:lnTo>
                    <a:pt x="3800" y="5079"/>
                  </a:lnTo>
                  <a:lnTo>
                    <a:pt x="3808" y="5080"/>
                  </a:lnTo>
                  <a:lnTo>
                    <a:pt x="3814" y="5081"/>
                  </a:lnTo>
                  <a:lnTo>
                    <a:pt x="3822" y="5082"/>
                  </a:lnTo>
                  <a:lnTo>
                    <a:pt x="3828" y="5083"/>
                  </a:lnTo>
                  <a:lnTo>
                    <a:pt x="3836" y="5085"/>
                  </a:lnTo>
                  <a:lnTo>
                    <a:pt x="3842" y="5087"/>
                  </a:lnTo>
                  <a:lnTo>
                    <a:pt x="3850" y="5089"/>
                  </a:lnTo>
                  <a:lnTo>
                    <a:pt x="3855" y="5090"/>
                  </a:lnTo>
                  <a:lnTo>
                    <a:pt x="3863" y="5093"/>
                  </a:lnTo>
                  <a:lnTo>
                    <a:pt x="3869" y="5094"/>
                  </a:lnTo>
                  <a:lnTo>
                    <a:pt x="3877" y="5097"/>
                  </a:lnTo>
                  <a:lnTo>
                    <a:pt x="3882" y="5099"/>
                  </a:lnTo>
                  <a:lnTo>
                    <a:pt x="3890" y="5102"/>
                  </a:lnTo>
                  <a:lnTo>
                    <a:pt x="3895" y="5104"/>
                  </a:lnTo>
                  <a:lnTo>
                    <a:pt x="3903" y="5107"/>
                  </a:lnTo>
                  <a:lnTo>
                    <a:pt x="3908" y="5109"/>
                  </a:lnTo>
                  <a:lnTo>
                    <a:pt x="3915" y="5113"/>
                  </a:lnTo>
                  <a:lnTo>
                    <a:pt x="3920" y="5115"/>
                  </a:lnTo>
                  <a:lnTo>
                    <a:pt x="3928" y="5119"/>
                  </a:lnTo>
                  <a:lnTo>
                    <a:pt x="3933" y="5121"/>
                  </a:lnTo>
                  <a:lnTo>
                    <a:pt x="3940" y="5125"/>
                  </a:lnTo>
                  <a:lnTo>
                    <a:pt x="3946" y="5129"/>
                  </a:lnTo>
                  <a:lnTo>
                    <a:pt x="3953" y="5133"/>
                  </a:lnTo>
                  <a:lnTo>
                    <a:pt x="3958" y="5136"/>
                  </a:lnTo>
                  <a:lnTo>
                    <a:pt x="3965" y="5141"/>
                  </a:lnTo>
                  <a:lnTo>
                    <a:pt x="3969" y="5144"/>
                  </a:lnTo>
                  <a:lnTo>
                    <a:pt x="3976" y="5149"/>
                  </a:lnTo>
                  <a:lnTo>
                    <a:pt x="3980" y="5152"/>
                  </a:lnTo>
                  <a:lnTo>
                    <a:pt x="3987" y="5157"/>
                  </a:lnTo>
                  <a:lnTo>
                    <a:pt x="3991" y="5160"/>
                  </a:lnTo>
                  <a:lnTo>
                    <a:pt x="3998" y="5166"/>
                  </a:lnTo>
                  <a:lnTo>
                    <a:pt x="4002" y="5169"/>
                  </a:lnTo>
                  <a:lnTo>
                    <a:pt x="4008" y="5175"/>
                  </a:lnTo>
                  <a:lnTo>
                    <a:pt x="4012" y="5179"/>
                  </a:lnTo>
                  <a:lnTo>
                    <a:pt x="4018" y="5184"/>
                  </a:lnTo>
                  <a:lnTo>
                    <a:pt x="4022" y="5188"/>
                  </a:lnTo>
                  <a:lnTo>
                    <a:pt x="4028" y="5194"/>
                  </a:lnTo>
                  <a:lnTo>
                    <a:pt x="4032" y="5199"/>
                  </a:lnTo>
                  <a:lnTo>
                    <a:pt x="4038" y="5205"/>
                  </a:lnTo>
                  <a:lnTo>
                    <a:pt x="4041" y="5209"/>
                  </a:lnTo>
                  <a:lnTo>
                    <a:pt x="4047" y="5216"/>
                  </a:lnTo>
                  <a:lnTo>
                    <a:pt x="4051" y="5220"/>
                  </a:lnTo>
                  <a:lnTo>
                    <a:pt x="4056" y="5227"/>
                  </a:lnTo>
                  <a:lnTo>
                    <a:pt x="4059" y="5232"/>
                  </a:lnTo>
                  <a:lnTo>
                    <a:pt x="4064" y="5239"/>
                  </a:lnTo>
                  <a:lnTo>
                    <a:pt x="4067" y="5243"/>
                  </a:lnTo>
                  <a:lnTo>
                    <a:pt x="4072" y="5251"/>
                  </a:lnTo>
                  <a:lnTo>
                    <a:pt x="4075" y="5256"/>
                  </a:lnTo>
                  <a:lnTo>
                    <a:pt x="4080" y="5263"/>
                  </a:lnTo>
                  <a:lnTo>
                    <a:pt x="4083" y="5269"/>
                  </a:lnTo>
                  <a:lnTo>
                    <a:pt x="4087" y="5276"/>
                  </a:lnTo>
                  <a:lnTo>
                    <a:pt x="4090" y="5281"/>
                  </a:lnTo>
                  <a:lnTo>
                    <a:pt x="4093" y="5289"/>
                  </a:lnTo>
                  <a:lnTo>
                    <a:pt x="4095" y="5293"/>
                  </a:lnTo>
                  <a:lnTo>
                    <a:pt x="4099" y="5301"/>
                  </a:lnTo>
                  <a:lnTo>
                    <a:pt x="4101" y="5306"/>
                  </a:lnTo>
                  <a:lnTo>
                    <a:pt x="4104" y="5314"/>
                  </a:lnTo>
                  <a:lnTo>
                    <a:pt x="4106" y="5318"/>
                  </a:lnTo>
                  <a:lnTo>
                    <a:pt x="4109" y="5326"/>
                  </a:lnTo>
                  <a:lnTo>
                    <a:pt x="4111" y="5331"/>
                  </a:lnTo>
                  <a:lnTo>
                    <a:pt x="4113" y="5339"/>
                  </a:lnTo>
                  <a:lnTo>
                    <a:pt x="4115" y="5344"/>
                  </a:lnTo>
                  <a:lnTo>
                    <a:pt x="4117" y="5353"/>
                  </a:lnTo>
                  <a:lnTo>
                    <a:pt x="4119" y="5358"/>
                  </a:lnTo>
                  <a:lnTo>
                    <a:pt x="4121" y="5366"/>
                  </a:lnTo>
                  <a:lnTo>
                    <a:pt x="4122" y="5371"/>
                  </a:lnTo>
                  <a:lnTo>
                    <a:pt x="4124" y="5380"/>
                  </a:lnTo>
                  <a:lnTo>
                    <a:pt x="4125" y="5385"/>
                  </a:lnTo>
                  <a:lnTo>
                    <a:pt x="4126" y="5393"/>
                  </a:lnTo>
                  <a:lnTo>
                    <a:pt x="4127" y="5399"/>
                  </a:lnTo>
                  <a:lnTo>
                    <a:pt x="4128" y="5407"/>
                  </a:lnTo>
                  <a:lnTo>
                    <a:pt x="4129" y="5413"/>
                  </a:lnTo>
                  <a:lnTo>
                    <a:pt x="4130" y="5421"/>
                  </a:lnTo>
                  <a:lnTo>
                    <a:pt x="4130" y="5427"/>
                  </a:lnTo>
                  <a:lnTo>
                    <a:pt x="4131" y="5436"/>
                  </a:lnTo>
                  <a:lnTo>
                    <a:pt x="4131" y="5442"/>
                  </a:lnTo>
                  <a:lnTo>
                    <a:pt x="4131" y="5450"/>
                  </a:lnTo>
                  <a:lnTo>
                    <a:pt x="4131" y="5453"/>
                  </a:lnTo>
                  <a:lnTo>
                    <a:pt x="4131" y="6246"/>
                  </a:lnTo>
                  <a:lnTo>
                    <a:pt x="4131" y="6249"/>
                  </a:lnTo>
                  <a:lnTo>
                    <a:pt x="4131" y="6257"/>
                  </a:lnTo>
                  <a:lnTo>
                    <a:pt x="4131" y="6263"/>
                  </a:lnTo>
                  <a:lnTo>
                    <a:pt x="4130" y="6272"/>
                  </a:lnTo>
                  <a:lnTo>
                    <a:pt x="4130" y="6277"/>
                  </a:lnTo>
                  <a:lnTo>
                    <a:pt x="4129" y="6286"/>
                  </a:lnTo>
                  <a:lnTo>
                    <a:pt x="4128" y="6291"/>
                  </a:lnTo>
                  <a:lnTo>
                    <a:pt x="4127" y="6300"/>
                  </a:lnTo>
                  <a:lnTo>
                    <a:pt x="4126" y="6305"/>
                  </a:lnTo>
                  <a:lnTo>
                    <a:pt x="4125" y="6313"/>
                  </a:lnTo>
                  <a:lnTo>
                    <a:pt x="4124" y="6319"/>
                  </a:lnTo>
                  <a:lnTo>
                    <a:pt x="4122" y="6327"/>
                  </a:lnTo>
                  <a:lnTo>
                    <a:pt x="4121" y="6332"/>
                  </a:lnTo>
                  <a:lnTo>
                    <a:pt x="4119" y="6340"/>
                  </a:lnTo>
                  <a:lnTo>
                    <a:pt x="4117" y="6346"/>
                  </a:lnTo>
                  <a:lnTo>
                    <a:pt x="4115" y="6354"/>
                  </a:lnTo>
                  <a:lnTo>
                    <a:pt x="4113" y="6359"/>
                  </a:lnTo>
                  <a:lnTo>
                    <a:pt x="4111" y="6367"/>
                  </a:lnTo>
                  <a:lnTo>
                    <a:pt x="4109" y="6372"/>
                  </a:lnTo>
                  <a:lnTo>
                    <a:pt x="4106" y="6379"/>
                  </a:lnTo>
                  <a:lnTo>
                    <a:pt x="4104" y="6384"/>
                  </a:lnTo>
                  <a:lnTo>
                    <a:pt x="4101" y="6392"/>
                  </a:lnTo>
                  <a:lnTo>
                    <a:pt x="4099" y="6397"/>
                  </a:lnTo>
                  <a:lnTo>
                    <a:pt x="4096" y="6404"/>
                  </a:lnTo>
                  <a:lnTo>
                    <a:pt x="4094" y="6409"/>
                  </a:lnTo>
                  <a:lnTo>
                    <a:pt x="4090" y="6417"/>
                  </a:lnTo>
                  <a:lnTo>
                    <a:pt x="4088" y="6421"/>
                  </a:lnTo>
                  <a:lnTo>
                    <a:pt x="4084" y="6428"/>
                  </a:lnTo>
                  <a:lnTo>
                    <a:pt x="4079" y="6437"/>
                  </a:lnTo>
                  <a:lnTo>
                    <a:pt x="4074" y="6445"/>
                  </a:lnTo>
                  <a:lnTo>
                    <a:pt x="4071" y="6449"/>
                  </a:lnTo>
                  <a:lnTo>
                    <a:pt x="4067" y="6456"/>
                  </a:lnTo>
                  <a:lnTo>
                    <a:pt x="4064" y="6461"/>
                  </a:lnTo>
                  <a:lnTo>
                    <a:pt x="4059" y="6468"/>
                  </a:lnTo>
                  <a:lnTo>
                    <a:pt x="4055" y="6472"/>
                  </a:lnTo>
                  <a:lnTo>
                    <a:pt x="4050" y="6479"/>
                  </a:lnTo>
                  <a:lnTo>
                    <a:pt x="4047" y="6483"/>
                  </a:lnTo>
                  <a:lnTo>
                    <a:pt x="4041" y="6489"/>
                  </a:lnTo>
                  <a:lnTo>
                    <a:pt x="4038" y="6494"/>
                  </a:lnTo>
                  <a:lnTo>
                    <a:pt x="4032" y="6500"/>
                  </a:lnTo>
                  <a:lnTo>
                    <a:pt x="4029" y="6504"/>
                  </a:lnTo>
                  <a:lnTo>
                    <a:pt x="4023" y="6510"/>
                  </a:lnTo>
                  <a:lnTo>
                    <a:pt x="4019" y="6514"/>
                  </a:lnTo>
                  <a:lnTo>
                    <a:pt x="4013" y="6520"/>
                  </a:lnTo>
                  <a:lnTo>
                    <a:pt x="4009" y="6523"/>
                  </a:lnTo>
                  <a:lnTo>
                    <a:pt x="4003" y="6529"/>
                  </a:lnTo>
                  <a:lnTo>
                    <a:pt x="3998" y="6532"/>
                  </a:lnTo>
                  <a:lnTo>
                    <a:pt x="3992" y="6538"/>
                  </a:lnTo>
                  <a:lnTo>
                    <a:pt x="3988" y="6541"/>
                  </a:lnTo>
                  <a:lnTo>
                    <a:pt x="3981" y="6546"/>
                  </a:lnTo>
                  <a:lnTo>
                    <a:pt x="3977" y="6550"/>
                  </a:lnTo>
                  <a:lnTo>
                    <a:pt x="3970" y="6555"/>
                  </a:lnTo>
                  <a:lnTo>
                    <a:pt x="3965" y="6558"/>
                  </a:lnTo>
                  <a:lnTo>
                    <a:pt x="3958" y="6562"/>
                  </a:lnTo>
                  <a:lnTo>
                    <a:pt x="3954" y="6565"/>
                  </a:lnTo>
                  <a:lnTo>
                    <a:pt x="3946" y="6570"/>
                  </a:lnTo>
                  <a:lnTo>
                    <a:pt x="3940" y="6574"/>
                  </a:lnTo>
                  <a:lnTo>
                    <a:pt x="3932" y="6578"/>
                  </a:lnTo>
                  <a:lnTo>
                    <a:pt x="3927" y="6580"/>
                  </a:lnTo>
                  <a:lnTo>
                    <a:pt x="3920" y="6584"/>
                  </a:lnTo>
                  <a:lnTo>
                    <a:pt x="3915" y="6587"/>
                  </a:lnTo>
                  <a:lnTo>
                    <a:pt x="3907" y="6590"/>
                  </a:lnTo>
                  <a:lnTo>
                    <a:pt x="3902" y="6592"/>
                  </a:lnTo>
                  <a:lnTo>
                    <a:pt x="3894" y="6596"/>
                  </a:lnTo>
                  <a:lnTo>
                    <a:pt x="3888" y="6598"/>
                  </a:lnTo>
                  <a:lnTo>
                    <a:pt x="3880" y="6601"/>
                  </a:lnTo>
                  <a:lnTo>
                    <a:pt x="3875" y="6602"/>
                  </a:lnTo>
                  <a:lnTo>
                    <a:pt x="3867" y="6605"/>
                  </a:lnTo>
                  <a:lnTo>
                    <a:pt x="3862" y="6607"/>
                  </a:lnTo>
                  <a:lnTo>
                    <a:pt x="3854" y="6609"/>
                  </a:lnTo>
                  <a:lnTo>
                    <a:pt x="3848" y="6610"/>
                  </a:lnTo>
                  <a:lnTo>
                    <a:pt x="3840" y="6612"/>
                  </a:lnTo>
                  <a:lnTo>
                    <a:pt x="3834" y="6613"/>
                  </a:lnTo>
                  <a:lnTo>
                    <a:pt x="3826" y="6615"/>
                  </a:lnTo>
                  <a:lnTo>
                    <a:pt x="3821" y="6616"/>
                  </a:lnTo>
                  <a:lnTo>
                    <a:pt x="3812" y="6618"/>
                  </a:lnTo>
                  <a:lnTo>
                    <a:pt x="3807" y="6618"/>
                  </a:lnTo>
                  <a:lnTo>
                    <a:pt x="3798" y="6619"/>
                  </a:lnTo>
                  <a:lnTo>
                    <a:pt x="3793" y="6620"/>
                  </a:lnTo>
                  <a:lnTo>
                    <a:pt x="3785" y="6621"/>
                  </a:lnTo>
                  <a:lnTo>
                    <a:pt x="3779" y="6621"/>
                  </a:lnTo>
                  <a:lnTo>
                    <a:pt x="3771" y="6622"/>
                  </a:lnTo>
                  <a:lnTo>
                    <a:pt x="3765" y="6622"/>
                  </a:lnTo>
                  <a:lnTo>
                    <a:pt x="3757" y="6622"/>
                  </a:lnTo>
                  <a:lnTo>
                    <a:pt x="3754" y="6622"/>
                  </a:lnTo>
                  <a:lnTo>
                    <a:pt x="2509" y="6622"/>
                  </a:lnTo>
                  <a:lnTo>
                    <a:pt x="2506" y="6622"/>
                  </a:lnTo>
                  <a:lnTo>
                    <a:pt x="2498" y="6622"/>
                  </a:lnTo>
                  <a:lnTo>
                    <a:pt x="2492" y="6622"/>
                  </a:lnTo>
                  <a:lnTo>
                    <a:pt x="2484" y="6621"/>
                  </a:lnTo>
                  <a:lnTo>
                    <a:pt x="2478" y="6621"/>
                  </a:lnTo>
                  <a:lnTo>
                    <a:pt x="2470" y="6620"/>
                  </a:lnTo>
                  <a:lnTo>
                    <a:pt x="2465" y="6619"/>
                  </a:lnTo>
                  <a:lnTo>
                    <a:pt x="2456" y="6618"/>
                  </a:lnTo>
                  <a:lnTo>
                    <a:pt x="2451" y="6618"/>
                  </a:lnTo>
                  <a:lnTo>
                    <a:pt x="2442" y="6616"/>
                  </a:lnTo>
                  <a:lnTo>
                    <a:pt x="2437" y="6615"/>
                  </a:lnTo>
                  <a:lnTo>
                    <a:pt x="2429" y="6613"/>
                  </a:lnTo>
                  <a:lnTo>
                    <a:pt x="2423" y="6612"/>
                  </a:lnTo>
                  <a:lnTo>
                    <a:pt x="2415" y="6610"/>
                  </a:lnTo>
                  <a:lnTo>
                    <a:pt x="2409" y="6609"/>
                  </a:lnTo>
                  <a:lnTo>
                    <a:pt x="2401" y="6607"/>
                  </a:lnTo>
                  <a:lnTo>
                    <a:pt x="2396" y="6605"/>
                  </a:lnTo>
                  <a:lnTo>
                    <a:pt x="2388" y="6602"/>
                  </a:lnTo>
                  <a:lnTo>
                    <a:pt x="2382" y="6600"/>
                  </a:lnTo>
                  <a:lnTo>
                    <a:pt x="2374" y="6597"/>
                  </a:lnTo>
                  <a:lnTo>
                    <a:pt x="2369" y="6595"/>
                  </a:lnTo>
                  <a:lnTo>
                    <a:pt x="2361" y="6592"/>
                  </a:lnTo>
                  <a:lnTo>
                    <a:pt x="2356" y="6590"/>
                  </a:lnTo>
                  <a:lnTo>
                    <a:pt x="2348" y="6586"/>
                  </a:lnTo>
                  <a:lnTo>
                    <a:pt x="2343" y="6584"/>
                  </a:lnTo>
                  <a:lnTo>
                    <a:pt x="2335" y="6580"/>
                  </a:lnTo>
                  <a:lnTo>
                    <a:pt x="2330" y="6577"/>
                  </a:lnTo>
                  <a:lnTo>
                    <a:pt x="2323" y="6573"/>
                  </a:lnTo>
                  <a:lnTo>
                    <a:pt x="2319" y="6571"/>
                  </a:lnTo>
                  <a:lnTo>
                    <a:pt x="2312" y="6566"/>
                  </a:lnTo>
                  <a:lnTo>
                    <a:pt x="2307" y="6563"/>
                  </a:lnTo>
                  <a:lnTo>
                    <a:pt x="2299" y="6558"/>
                  </a:lnTo>
                  <a:lnTo>
                    <a:pt x="2295" y="6555"/>
                  </a:lnTo>
                  <a:lnTo>
                    <a:pt x="2288" y="6550"/>
                  </a:lnTo>
                  <a:lnTo>
                    <a:pt x="2283" y="6547"/>
                  </a:lnTo>
                  <a:lnTo>
                    <a:pt x="2276" y="6542"/>
                  </a:lnTo>
                  <a:lnTo>
                    <a:pt x="2272" y="6538"/>
                  </a:lnTo>
                  <a:lnTo>
                    <a:pt x="2265" y="6532"/>
                  </a:lnTo>
                  <a:lnTo>
                    <a:pt x="2261" y="6529"/>
                  </a:lnTo>
                  <a:lnTo>
                    <a:pt x="2255" y="6523"/>
                  </a:lnTo>
                  <a:lnTo>
                    <a:pt x="2250" y="6519"/>
                  </a:lnTo>
                  <a:lnTo>
                    <a:pt x="2244" y="6513"/>
                  </a:lnTo>
                  <a:lnTo>
                    <a:pt x="2240" y="6509"/>
                  </a:lnTo>
                  <a:lnTo>
                    <a:pt x="2235" y="6503"/>
                  </a:lnTo>
                  <a:lnTo>
                    <a:pt x="2231" y="6499"/>
                  </a:lnTo>
                  <a:lnTo>
                    <a:pt x="2225" y="6493"/>
                  </a:lnTo>
                  <a:lnTo>
                    <a:pt x="2222" y="6489"/>
                  </a:lnTo>
                  <a:lnTo>
                    <a:pt x="2216" y="6482"/>
                  </a:lnTo>
                  <a:lnTo>
                    <a:pt x="2213" y="6478"/>
                  </a:lnTo>
                  <a:lnTo>
                    <a:pt x="2208" y="6471"/>
                  </a:lnTo>
                  <a:lnTo>
                    <a:pt x="2205" y="6467"/>
                  </a:lnTo>
                  <a:lnTo>
                    <a:pt x="2200" y="6460"/>
                  </a:lnTo>
                  <a:lnTo>
                    <a:pt x="2197" y="6456"/>
                  </a:lnTo>
                  <a:lnTo>
                    <a:pt x="2192" y="6449"/>
                  </a:lnTo>
                  <a:lnTo>
                    <a:pt x="2189" y="6444"/>
                  </a:lnTo>
                  <a:lnTo>
                    <a:pt x="2185" y="6437"/>
                  </a:lnTo>
                  <a:lnTo>
                    <a:pt x="2181" y="6431"/>
                  </a:lnTo>
                  <a:lnTo>
                    <a:pt x="2177" y="6424"/>
                  </a:lnTo>
                  <a:lnTo>
                    <a:pt x="2175" y="6419"/>
                  </a:lnTo>
                  <a:lnTo>
                    <a:pt x="2171" y="6411"/>
                  </a:lnTo>
                  <a:lnTo>
                    <a:pt x="2169" y="6407"/>
                  </a:lnTo>
                  <a:lnTo>
                    <a:pt x="2165" y="6399"/>
                  </a:lnTo>
                  <a:lnTo>
                    <a:pt x="2163" y="6394"/>
                  </a:lnTo>
                  <a:lnTo>
                    <a:pt x="2160" y="6386"/>
                  </a:lnTo>
                  <a:lnTo>
                    <a:pt x="2158" y="6381"/>
                  </a:lnTo>
                  <a:lnTo>
                    <a:pt x="2155" y="6373"/>
                  </a:lnTo>
                  <a:lnTo>
                    <a:pt x="2153" y="6368"/>
                  </a:lnTo>
                  <a:lnTo>
                    <a:pt x="2150" y="6360"/>
                  </a:lnTo>
                  <a:lnTo>
                    <a:pt x="2149" y="6355"/>
                  </a:lnTo>
                  <a:lnTo>
                    <a:pt x="2146" y="6347"/>
                  </a:lnTo>
                  <a:lnTo>
                    <a:pt x="2145" y="6341"/>
                  </a:lnTo>
                  <a:lnTo>
                    <a:pt x="2143" y="6333"/>
                  </a:lnTo>
                  <a:lnTo>
                    <a:pt x="2141" y="6328"/>
                  </a:lnTo>
                  <a:lnTo>
                    <a:pt x="2140" y="6319"/>
                  </a:lnTo>
                  <a:lnTo>
                    <a:pt x="2138" y="6314"/>
                  </a:lnTo>
                  <a:lnTo>
                    <a:pt x="2137" y="6306"/>
                  </a:lnTo>
                  <a:lnTo>
                    <a:pt x="2136" y="6300"/>
                  </a:lnTo>
                  <a:lnTo>
                    <a:pt x="2135" y="6292"/>
                  </a:lnTo>
                  <a:lnTo>
                    <a:pt x="2134" y="6286"/>
                  </a:lnTo>
                  <a:lnTo>
                    <a:pt x="2133" y="6278"/>
                  </a:lnTo>
                  <a:lnTo>
                    <a:pt x="2133" y="6272"/>
                  </a:lnTo>
                  <a:lnTo>
                    <a:pt x="2132" y="6263"/>
                  </a:lnTo>
                  <a:lnTo>
                    <a:pt x="2132" y="6257"/>
                  </a:lnTo>
                  <a:lnTo>
                    <a:pt x="2132" y="6249"/>
                  </a:lnTo>
                  <a:lnTo>
                    <a:pt x="2132" y="6246"/>
                  </a:lnTo>
                  <a:lnTo>
                    <a:pt x="2132" y="5453"/>
                  </a:lnTo>
                  <a:lnTo>
                    <a:pt x="2132" y="5450"/>
                  </a:lnTo>
                  <a:lnTo>
                    <a:pt x="2132" y="5442"/>
                  </a:lnTo>
                  <a:lnTo>
                    <a:pt x="2132" y="5436"/>
                  </a:lnTo>
                  <a:lnTo>
                    <a:pt x="2133" y="5427"/>
                  </a:lnTo>
                  <a:lnTo>
                    <a:pt x="2133" y="5421"/>
                  </a:lnTo>
                  <a:lnTo>
                    <a:pt x="2134" y="5413"/>
                  </a:lnTo>
                  <a:lnTo>
                    <a:pt x="2135" y="5407"/>
                  </a:lnTo>
                  <a:lnTo>
                    <a:pt x="2136" y="5399"/>
                  </a:lnTo>
                  <a:lnTo>
                    <a:pt x="2137" y="5393"/>
                  </a:lnTo>
                  <a:lnTo>
                    <a:pt x="2138" y="5385"/>
                  </a:lnTo>
                  <a:lnTo>
                    <a:pt x="2139" y="5379"/>
                  </a:lnTo>
                  <a:lnTo>
                    <a:pt x="2141" y="5371"/>
                  </a:lnTo>
                  <a:lnTo>
                    <a:pt x="2143" y="5365"/>
                  </a:lnTo>
                  <a:lnTo>
                    <a:pt x="2145" y="5357"/>
                  </a:lnTo>
                  <a:lnTo>
                    <a:pt x="2146" y="5352"/>
                  </a:lnTo>
                  <a:lnTo>
                    <a:pt x="2149" y="5343"/>
                  </a:lnTo>
                  <a:lnTo>
                    <a:pt x="2150" y="5338"/>
                  </a:lnTo>
                  <a:lnTo>
                    <a:pt x="2153" y="5330"/>
                  </a:lnTo>
                  <a:lnTo>
                    <a:pt x="2155" y="5325"/>
                  </a:lnTo>
                  <a:lnTo>
                    <a:pt x="2158" y="5317"/>
                  </a:lnTo>
                  <a:lnTo>
                    <a:pt x="2160" y="5312"/>
                  </a:lnTo>
                  <a:lnTo>
                    <a:pt x="2163" y="5304"/>
                  </a:lnTo>
                  <a:lnTo>
                    <a:pt x="2166" y="5299"/>
                  </a:lnTo>
                  <a:lnTo>
                    <a:pt x="2169" y="5291"/>
                  </a:lnTo>
                  <a:lnTo>
                    <a:pt x="2172" y="5286"/>
                  </a:lnTo>
                  <a:lnTo>
                    <a:pt x="2176" y="5279"/>
                  </a:lnTo>
                  <a:lnTo>
                    <a:pt x="2178" y="5274"/>
                  </a:lnTo>
                  <a:lnTo>
                    <a:pt x="2182" y="5266"/>
                  </a:lnTo>
                  <a:lnTo>
                    <a:pt x="2184" y="5263"/>
                  </a:lnTo>
                  <a:lnTo>
                    <a:pt x="2189" y="5256"/>
                  </a:lnTo>
                  <a:lnTo>
                    <a:pt x="2192" y="5251"/>
                  </a:lnTo>
                  <a:lnTo>
                    <a:pt x="2196" y="5244"/>
                  </a:lnTo>
                  <a:lnTo>
                    <a:pt x="2199" y="5239"/>
                  </a:lnTo>
                  <a:lnTo>
                    <a:pt x="2204" y="5232"/>
                  </a:lnTo>
                  <a:lnTo>
                    <a:pt x="2208" y="5228"/>
                  </a:lnTo>
                  <a:lnTo>
                    <a:pt x="2213" y="5221"/>
                  </a:lnTo>
                  <a:lnTo>
                    <a:pt x="2216" y="5216"/>
                  </a:lnTo>
                  <a:lnTo>
                    <a:pt x="2222" y="5210"/>
                  </a:lnTo>
                  <a:lnTo>
                    <a:pt x="2225" y="5205"/>
                  </a:lnTo>
                  <a:lnTo>
                    <a:pt x="2231" y="5199"/>
                  </a:lnTo>
                  <a:lnTo>
                    <a:pt x="2235" y="5195"/>
                  </a:lnTo>
                  <a:lnTo>
                    <a:pt x="2241" y="5189"/>
                  </a:lnTo>
                  <a:lnTo>
                    <a:pt x="2245" y="5185"/>
                  </a:lnTo>
                  <a:lnTo>
                    <a:pt x="2251" y="5179"/>
                  </a:lnTo>
                  <a:lnTo>
                    <a:pt x="2255" y="5175"/>
                  </a:lnTo>
                  <a:lnTo>
                    <a:pt x="2261" y="5169"/>
                  </a:lnTo>
                  <a:lnTo>
                    <a:pt x="2266" y="5166"/>
                  </a:lnTo>
                  <a:lnTo>
                    <a:pt x="2272" y="5160"/>
                  </a:lnTo>
                  <a:lnTo>
                    <a:pt x="2277" y="5157"/>
                  </a:lnTo>
                  <a:lnTo>
                    <a:pt x="2284" y="5152"/>
                  </a:lnTo>
                  <a:lnTo>
                    <a:pt x="2288" y="5148"/>
                  </a:lnTo>
                  <a:lnTo>
                    <a:pt x="2295" y="5143"/>
                  </a:lnTo>
                  <a:lnTo>
                    <a:pt x="2300" y="5140"/>
                  </a:lnTo>
                  <a:lnTo>
                    <a:pt x="2307" y="5136"/>
                  </a:lnTo>
                  <a:lnTo>
                    <a:pt x="2312" y="5133"/>
                  </a:lnTo>
                  <a:lnTo>
                    <a:pt x="2319" y="5128"/>
                  </a:lnTo>
                  <a:lnTo>
                    <a:pt x="2322" y="5126"/>
                  </a:lnTo>
                  <a:lnTo>
                    <a:pt x="2330" y="5122"/>
                  </a:lnTo>
                  <a:lnTo>
                    <a:pt x="2335" y="5120"/>
                  </a:lnTo>
                  <a:lnTo>
                    <a:pt x="2342" y="5116"/>
                  </a:lnTo>
                  <a:lnTo>
                    <a:pt x="2347" y="5113"/>
                  </a:lnTo>
                  <a:lnTo>
                    <a:pt x="2355" y="5110"/>
                  </a:lnTo>
                  <a:lnTo>
                    <a:pt x="2360" y="5107"/>
                  </a:lnTo>
                  <a:lnTo>
                    <a:pt x="2368" y="5104"/>
                  </a:lnTo>
                  <a:lnTo>
                    <a:pt x="2373" y="5102"/>
                  </a:lnTo>
                  <a:lnTo>
                    <a:pt x="2381" y="5099"/>
                  </a:lnTo>
                  <a:lnTo>
                    <a:pt x="2386" y="5097"/>
                  </a:lnTo>
                  <a:lnTo>
                    <a:pt x="2394" y="5094"/>
                  </a:lnTo>
                  <a:lnTo>
                    <a:pt x="2399" y="5093"/>
                  </a:lnTo>
                  <a:lnTo>
                    <a:pt x="2408" y="5090"/>
                  </a:lnTo>
                  <a:lnTo>
                    <a:pt x="2413" y="5089"/>
                  </a:lnTo>
                  <a:lnTo>
                    <a:pt x="2421" y="5087"/>
                  </a:lnTo>
                  <a:lnTo>
                    <a:pt x="2427" y="5085"/>
                  </a:lnTo>
                  <a:lnTo>
                    <a:pt x="2435" y="5083"/>
                  </a:lnTo>
                  <a:lnTo>
                    <a:pt x="2441" y="5082"/>
                  </a:lnTo>
                  <a:lnTo>
                    <a:pt x="2449" y="5081"/>
                  </a:lnTo>
                  <a:lnTo>
                    <a:pt x="2455" y="5080"/>
                  </a:lnTo>
                  <a:lnTo>
                    <a:pt x="2463" y="5079"/>
                  </a:lnTo>
                  <a:lnTo>
                    <a:pt x="2469" y="5078"/>
                  </a:lnTo>
                  <a:lnTo>
                    <a:pt x="2477" y="5077"/>
                  </a:lnTo>
                  <a:lnTo>
                    <a:pt x="2483" y="5077"/>
                  </a:lnTo>
                  <a:lnTo>
                    <a:pt x="2492" y="5076"/>
                  </a:lnTo>
                  <a:close/>
                  <a:moveTo>
                    <a:pt x="3757" y="5376"/>
                  </a:moveTo>
                  <a:lnTo>
                    <a:pt x="3753" y="5376"/>
                  </a:lnTo>
                  <a:lnTo>
                    <a:pt x="2510" y="5376"/>
                  </a:lnTo>
                  <a:lnTo>
                    <a:pt x="2506" y="5376"/>
                  </a:lnTo>
                  <a:lnTo>
                    <a:pt x="2504" y="5376"/>
                  </a:lnTo>
                  <a:lnTo>
                    <a:pt x="2501" y="5377"/>
                  </a:lnTo>
                  <a:lnTo>
                    <a:pt x="2498" y="5377"/>
                  </a:lnTo>
                  <a:lnTo>
                    <a:pt x="2496" y="5377"/>
                  </a:lnTo>
                  <a:lnTo>
                    <a:pt x="2493" y="5378"/>
                  </a:lnTo>
                  <a:lnTo>
                    <a:pt x="2490" y="5379"/>
                  </a:lnTo>
                  <a:lnTo>
                    <a:pt x="2488" y="5379"/>
                  </a:lnTo>
                  <a:lnTo>
                    <a:pt x="2485" y="5380"/>
                  </a:lnTo>
                  <a:lnTo>
                    <a:pt x="2482" y="5381"/>
                  </a:lnTo>
                  <a:lnTo>
                    <a:pt x="2480" y="5382"/>
                  </a:lnTo>
                  <a:lnTo>
                    <a:pt x="2477" y="5384"/>
                  </a:lnTo>
                  <a:lnTo>
                    <a:pt x="2475" y="5385"/>
                  </a:lnTo>
                  <a:lnTo>
                    <a:pt x="2471" y="5387"/>
                  </a:lnTo>
                  <a:lnTo>
                    <a:pt x="2468" y="5389"/>
                  </a:lnTo>
                  <a:lnTo>
                    <a:pt x="2465" y="5390"/>
                  </a:lnTo>
                  <a:lnTo>
                    <a:pt x="2463" y="5392"/>
                  </a:lnTo>
                  <a:lnTo>
                    <a:pt x="2461" y="5394"/>
                  </a:lnTo>
                  <a:lnTo>
                    <a:pt x="2459" y="5395"/>
                  </a:lnTo>
                  <a:lnTo>
                    <a:pt x="2457" y="5397"/>
                  </a:lnTo>
                  <a:lnTo>
                    <a:pt x="2455" y="5399"/>
                  </a:lnTo>
                  <a:lnTo>
                    <a:pt x="2453" y="5401"/>
                  </a:lnTo>
                  <a:lnTo>
                    <a:pt x="2451" y="5403"/>
                  </a:lnTo>
                  <a:lnTo>
                    <a:pt x="2450" y="5405"/>
                  </a:lnTo>
                  <a:lnTo>
                    <a:pt x="2448" y="5407"/>
                  </a:lnTo>
                  <a:lnTo>
                    <a:pt x="2446" y="5409"/>
                  </a:lnTo>
                  <a:lnTo>
                    <a:pt x="2445" y="5412"/>
                  </a:lnTo>
                  <a:lnTo>
                    <a:pt x="2443" y="5415"/>
                  </a:lnTo>
                  <a:lnTo>
                    <a:pt x="2441" y="5419"/>
                  </a:lnTo>
                  <a:lnTo>
                    <a:pt x="2440" y="5421"/>
                  </a:lnTo>
                  <a:lnTo>
                    <a:pt x="2438" y="5424"/>
                  </a:lnTo>
                  <a:lnTo>
                    <a:pt x="2437" y="5426"/>
                  </a:lnTo>
                  <a:lnTo>
                    <a:pt x="2436" y="5429"/>
                  </a:lnTo>
                  <a:lnTo>
                    <a:pt x="2435" y="5432"/>
                  </a:lnTo>
                  <a:lnTo>
                    <a:pt x="2435" y="5434"/>
                  </a:lnTo>
                  <a:lnTo>
                    <a:pt x="2434" y="5437"/>
                  </a:lnTo>
                  <a:lnTo>
                    <a:pt x="2433" y="5440"/>
                  </a:lnTo>
                  <a:lnTo>
                    <a:pt x="2433" y="5442"/>
                  </a:lnTo>
                  <a:lnTo>
                    <a:pt x="2433" y="5445"/>
                  </a:lnTo>
                  <a:lnTo>
                    <a:pt x="2432" y="5448"/>
                  </a:lnTo>
                  <a:lnTo>
                    <a:pt x="2432" y="5450"/>
                  </a:lnTo>
                  <a:lnTo>
                    <a:pt x="2432" y="5454"/>
                  </a:lnTo>
                  <a:lnTo>
                    <a:pt x="2432" y="6244"/>
                  </a:lnTo>
                  <a:lnTo>
                    <a:pt x="2432" y="6248"/>
                  </a:lnTo>
                  <a:lnTo>
                    <a:pt x="2432" y="6251"/>
                  </a:lnTo>
                  <a:lnTo>
                    <a:pt x="2432" y="6253"/>
                  </a:lnTo>
                  <a:lnTo>
                    <a:pt x="2433" y="6256"/>
                  </a:lnTo>
                  <a:lnTo>
                    <a:pt x="2433" y="6259"/>
                  </a:lnTo>
                  <a:lnTo>
                    <a:pt x="2434" y="6261"/>
                  </a:lnTo>
                  <a:lnTo>
                    <a:pt x="2435" y="6264"/>
                  </a:lnTo>
                  <a:lnTo>
                    <a:pt x="2435" y="6267"/>
                  </a:lnTo>
                  <a:lnTo>
                    <a:pt x="2436" y="6270"/>
                  </a:lnTo>
                  <a:lnTo>
                    <a:pt x="2438" y="6273"/>
                  </a:lnTo>
                  <a:lnTo>
                    <a:pt x="2439" y="6276"/>
                  </a:lnTo>
                  <a:lnTo>
                    <a:pt x="2440" y="6279"/>
                  </a:lnTo>
                  <a:lnTo>
                    <a:pt x="2442" y="6282"/>
                  </a:lnTo>
                  <a:lnTo>
                    <a:pt x="2443" y="6284"/>
                  </a:lnTo>
                  <a:lnTo>
                    <a:pt x="2444" y="6286"/>
                  </a:lnTo>
                  <a:lnTo>
                    <a:pt x="2446" y="6288"/>
                  </a:lnTo>
                  <a:lnTo>
                    <a:pt x="2448" y="6291"/>
                  </a:lnTo>
                  <a:lnTo>
                    <a:pt x="2450" y="6293"/>
                  </a:lnTo>
                  <a:lnTo>
                    <a:pt x="2451" y="6296"/>
                  </a:lnTo>
                  <a:lnTo>
                    <a:pt x="2453" y="6298"/>
                  </a:lnTo>
                  <a:lnTo>
                    <a:pt x="2455" y="6300"/>
                  </a:lnTo>
                  <a:lnTo>
                    <a:pt x="2457" y="6302"/>
                  </a:lnTo>
                  <a:lnTo>
                    <a:pt x="2460" y="6304"/>
                  </a:lnTo>
                  <a:lnTo>
                    <a:pt x="2462" y="6306"/>
                  </a:lnTo>
                  <a:lnTo>
                    <a:pt x="2464" y="6307"/>
                  </a:lnTo>
                  <a:lnTo>
                    <a:pt x="2466" y="6309"/>
                  </a:lnTo>
                  <a:lnTo>
                    <a:pt x="2468" y="6310"/>
                  </a:lnTo>
                  <a:lnTo>
                    <a:pt x="2471" y="6312"/>
                  </a:lnTo>
                  <a:lnTo>
                    <a:pt x="2474" y="6314"/>
                  </a:lnTo>
                  <a:lnTo>
                    <a:pt x="2476" y="6315"/>
                  </a:lnTo>
                  <a:lnTo>
                    <a:pt x="2479" y="6316"/>
                  </a:lnTo>
                  <a:lnTo>
                    <a:pt x="2481" y="6317"/>
                  </a:lnTo>
                  <a:lnTo>
                    <a:pt x="2483" y="6318"/>
                  </a:lnTo>
                  <a:lnTo>
                    <a:pt x="2486" y="6319"/>
                  </a:lnTo>
                  <a:lnTo>
                    <a:pt x="2488" y="6319"/>
                  </a:lnTo>
                  <a:lnTo>
                    <a:pt x="2491" y="6320"/>
                  </a:lnTo>
                  <a:lnTo>
                    <a:pt x="2494" y="6321"/>
                  </a:lnTo>
                  <a:lnTo>
                    <a:pt x="2497" y="6321"/>
                  </a:lnTo>
                  <a:lnTo>
                    <a:pt x="2500" y="6321"/>
                  </a:lnTo>
                  <a:lnTo>
                    <a:pt x="2503" y="6322"/>
                  </a:lnTo>
                  <a:lnTo>
                    <a:pt x="2506" y="6322"/>
                  </a:lnTo>
                  <a:lnTo>
                    <a:pt x="2510" y="6322"/>
                  </a:lnTo>
                  <a:lnTo>
                    <a:pt x="3753" y="6322"/>
                  </a:lnTo>
                  <a:lnTo>
                    <a:pt x="3757" y="6322"/>
                  </a:lnTo>
                  <a:lnTo>
                    <a:pt x="3760" y="6322"/>
                  </a:lnTo>
                  <a:lnTo>
                    <a:pt x="3763" y="6321"/>
                  </a:lnTo>
                  <a:lnTo>
                    <a:pt x="3766" y="6321"/>
                  </a:lnTo>
                  <a:lnTo>
                    <a:pt x="3769" y="6321"/>
                  </a:lnTo>
                  <a:lnTo>
                    <a:pt x="3772" y="6320"/>
                  </a:lnTo>
                  <a:lnTo>
                    <a:pt x="3775" y="6319"/>
                  </a:lnTo>
                  <a:lnTo>
                    <a:pt x="3778" y="6319"/>
                  </a:lnTo>
                  <a:lnTo>
                    <a:pt x="3780" y="6318"/>
                  </a:lnTo>
                  <a:lnTo>
                    <a:pt x="3783" y="6317"/>
                  </a:lnTo>
                  <a:lnTo>
                    <a:pt x="3786" y="6316"/>
                  </a:lnTo>
                  <a:lnTo>
                    <a:pt x="3788" y="6314"/>
                  </a:lnTo>
                  <a:lnTo>
                    <a:pt x="3791" y="6313"/>
                  </a:lnTo>
                  <a:lnTo>
                    <a:pt x="3793" y="6312"/>
                  </a:lnTo>
                  <a:lnTo>
                    <a:pt x="3794" y="6311"/>
                  </a:lnTo>
                  <a:lnTo>
                    <a:pt x="3797" y="6310"/>
                  </a:lnTo>
                  <a:lnTo>
                    <a:pt x="3799" y="6308"/>
                  </a:lnTo>
                  <a:lnTo>
                    <a:pt x="3802" y="6306"/>
                  </a:lnTo>
                  <a:lnTo>
                    <a:pt x="3804" y="6304"/>
                  </a:lnTo>
                  <a:lnTo>
                    <a:pt x="3806" y="6302"/>
                  </a:lnTo>
                  <a:lnTo>
                    <a:pt x="3809" y="6300"/>
                  </a:lnTo>
                  <a:lnTo>
                    <a:pt x="3811" y="6297"/>
                  </a:lnTo>
                  <a:lnTo>
                    <a:pt x="3813" y="6295"/>
                  </a:lnTo>
                  <a:lnTo>
                    <a:pt x="3815" y="6293"/>
                  </a:lnTo>
                  <a:lnTo>
                    <a:pt x="3817" y="6290"/>
                  </a:lnTo>
                  <a:lnTo>
                    <a:pt x="3819" y="6288"/>
                  </a:lnTo>
                  <a:lnTo>
                    <a:pt x="3820" y="6285"/>
                  </a:lnTo>
                  <a:lnTo>
                    <a:pt x="3820" y="6285"/>
                  </a:lnTo>
                  <a:lnTo>
                    <a:pt x="3821" y="6284"/>
                  </a:lnTo>
                  <a:lnTo>
                    <a:pt x="3822" y="6281"/>
                  </a:lnTo>
                  <a:lnTo>
                    <a:pt x="3824" y="6278"/>
                  </a:lnTo>
                  <a:lnTo>
                    <a:pt x="3825" y="6274"/>
                  </a:lnTo>
                  <a:lnTo>
                    <a:pt x="3826" y="6271"/>
                  </a:lnTo>
                  <a:lnTo>
                    <a:pt x="3827" y="6268"/>
                  </a:lnTo>
                  <a:lnTo>
                    <a:pt x="3828" y="6265"/>
                  </a:lnTo>
                  <a:lnTo>
                    <a:pt x="3829" y="6262"/>
                  </a:lnTo>
                  <a:lnTo>
                    <a:pt x="3830" y="6259"/>
                  </a:lnTo>
                  <a:lnTo>
                    <a:pt x="3830" y="6256"/>
                  </a:lnTo>
                  <a:lnTo>
                    <a:pt x="3831" y="6253"/>
                  </a:lnTo>
                  <a:lnTo>
                    <a:pt x="3831" y="6251"/>
                  </a:lnTo>
                  <a:lnTo>
                    <a:pt x="3831" y="6248"/>
                  </a:lnTo>
                  <a:lnTo>
                    <a:pt x="3831" y="6244"/>
                  </a:lnTo>
                  <a:lnTo>
                    <a:pt x="3831" y="5454"/>
                  </a:lnTo>
                  <a:lnTo>
                    <a:pt x="3831" y="5450"/>
                  </a:lnTo>
                  <a:lnTo>
                    <a:pt x="3831" y="5448"/>
                  </a:lnTo>
                  <a:lnTo>
                    <a:pt x="3830" y="5445"/>
                  </a:lnTo>
                  <a:lnTo>
                    <a:pt x="3830" y="5442"/>
                  </a:lnTo>
                  <a:lnTo>
                    <a:pt x="3830" y="5439"/>
                  </a:lnTo>
                  <a:lnTo>
                    <a:pt x="3829" y="5436"/>
                  </a:lnTo>
                  <a:lnTo>
                    <a:pt x="3828" y="5433"/>
                  </a:lnTo>
                  <a:lnTo>
                    <a:pt x="3827" y="5430"/>
                  </a:lnTo>
                  <a:lnTo>
                    <a:pt x="3826" y="5427"/>
                  </a:lnTo>
                  <a:lnTo>
                    <a:pt x="3825" y="5425"/>
                  </a:lnTo>
                  <a:lnTo>
                    <a:pt x="3824" y="5422"/>
                  </a:lnTo>
                  <a:lnTo>
                    <a:pt x="3823" y="5419"/>
                  </a:lnTo>
                  <a:lnTo>
                    <a:pt x="3822" y="5416"/>
                  </a:lnTo>
                  <a:lnTo>
                    <a:pt x="3820" y="5414"/>
                  </a:lnTo>
                  <a:lnTo>
                    <a:pt x="3819" y="5412"/>
                  </a:lnTo>
                  <a:lnTo>
                    <a:pt x="3818" y="5410"/>
                  </a:lnTo>
                  <a:lnTo>
                    <a:pt x="3816" y="5408"/>
                  </a:lnTo>
                  <a:lnTo>
                    <a:pt x="3815" y="5406"/>
                  </a:lnTo>
                  <a:lnTo>
                    <a:pt x="3813" y="5404"/>
                  </a:lnTo>
                  <a:lnTo>
                    <a:pt x="3811" y="5401"/>
                  </a:lnTo>
                  <a:lnTo>
                    <a:pt x="3809" y="5399"/>
                  </a:lnTo>
                  <a:lnTo>
                    <a:pt x="3807" y="5397"/>
                  </a:lnTo>
                  <a:lnTo>
                    <a:pt x="3805" y="5395"/>
                  </a:lnTo>
                  <a:lnTo>
                    <a:pt x="3802" y="5394"/>
                  </a:lnTo>
                  <a:lnTo>
                    <a:pt x="3800" y="5392"/>
                  </a:lnTo>
                  <a:lnTo>
                    <a:pt x="3797" y="5390"/>
                  </a:lnTo>
                  <a:lnTo>
                    <a:pt x="3795" y="5388"/>
                  </a:lnTo>
                  <a:lnTo>
                    <a:pt x="3793" y="5387"/>
                  </a:lnTo>
                  <a:lnTo>
                    <a:pt x="3791" y="5386"/>
                  </a:lnTo>
                  <a:lnTo>
                    <a:pt x="3788" y="5384"/>
                  </a:lnTo>
                  <a:lnTo>
                    <a:pt x="3785" y="5383"/>
                  </a:lnTo>
                  <a:lnTo>
                    <a:pt x="3782" y="5382"/>
                  </a:lnTo>
                  <a:lnTo>
                    <a:pt x="3779" y="5380"/>
                  </a:lnTo>
                  <a:lnTo>
                    <a:pt x="3776" y="5380"/>
                  </a:lnTo>
                  <a:lnTo>
                    <a:pt x="3773" y="5379"/>
                  </a:lnTo>
                  <a:lnTo>
                    <a:pt x="3770" y="5378"/>
                  </a:lnTo>
                  <a:lnTo>
                    <a:pt x="3768" y="5377"/>
                  </a:lnTo>
                  <a:lnTo>
                    <a:pt x="3765" y="5377"/>
                  </a:lnTo>
                  <a:lnTo>
                    <a:pt x="3762" y="5377"/>
                  </a:lnTo>
                  <a:lnTo>
                    <a:pt x="3759" y="5376"/>
                  </a:lnTo>
                  <a:lnTo>
                    <a:pt x="3757" y="537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36" name="Group 35">
            <a:extLst>
              <a:ext uri="{FF2B5EF4-FFF2-40B4-BE49-F238E27FC236}">
                <a16:creationId xmlns:a16="http://schemas.microsoft.com/office/drawing/2014/main" id="{D39B576A-5F2C-42B2-88BA-B7280695ED9B}"/>
              </a:ext>
            </a:extLst>
          </p:cNvPr>
          <p:cNvGrpSpPr/>
          <p:nvPr/>
        </p:nvGrpSpPr>
        <p:grpSpPr>
          <a:xfrm>
            <a:off x="5596748" y="2067831"/>
            <a:ext cx="998066" cy="1003000"/>
            <a:chOff x="2962542" y="1760585"/>
            <a:chExt cx="633600" cy="633600"/>
          </a:xfrm>
          <a:solidFill>
            <a:schemeClr val="bg1"/>
          </a:solidFill>
        </p:grpSpPr>
        <p:sp>
          <p:nvSpPr>
            <p:cNvPr id="47" name="Google Shape;594;p7"/>
            <p:cNvSpPr/>
            <p:nvPr/>
          </p:nvSpPr>
          <p:spPr>
            <a:xfrm>
              <a:off x="2962542" y="1760585"/>
              <a:ext cx="633600" cy="633600"/>
            </a:xfrm>
            <a:custGeom>
              <a:avLst/>
              <a:gdLst/>
              <a:ahLst/>
              <a:cxnLst/>
              <a:rect l="l" t="t" r="r" b="b"/>
              <a:pathLst>
                <a:path w="10000" h="10000" extrusionOk="0">
                  <a:moveTo>
                    <a:pt x="6917" y="4202"/>
                  </a:moveTo>
                  <a:lnTo>
                    <a:pt x="6917" y="3989"/>
                  </a:lnTo>
                  <a:lnTo>
                    <a:pt x="5307" y="5956"/>
                  </a:lnTo>
                  <a:lnTo>
                    <a:pt x="5284" y="5981"/>
                  </a:lnTo>
                  <a:lnTo>
                    <a:pt x="5258" y="6002"/>
                  </a:lnTo>
                  <a:lnTo>
                    <a:pt x="5229" y="6020"/>
                  </a:lnTo>
                  <a:lnTo>
                    <a:pt x="5198" y="6034"/>
                  </a:lnTo>
                  <a:lnTo>
                    <a:pt x="5165" y="6043"/>
                  </a:lnTo>
                  <a:lnTo>
                    <a:pt x="5131" y="6047"/>
                  </a:lnTo>
                  <a:lnTo>
                    <a:pt x="5097" y="6047"/>
                  </a:lnTo>
                  <a:lnTo>
                    <a:pt x="5064" y="6043"/>
                  </a:lnTo>
                  <a:lnTo>
                    <a:pt x="5031" y="6034"/>
                  </a:lnTo>
                  <a:lnTo>
                    <a:pt x="5000" y="6020"/>
                  </a:lnTo>
                  <a:lnTo>
                    <a:pt x="4971" y="6003"/>
                  </a:lnTo>
                  <a:lnTo>
                    <a:pt x="4002" y="5325"/>
                  </a:lnTo>
                  <a:lnTo>
                    <a:pt x="2554" y="6774"/>
                  </a:lnTo>
                  <a:lnTo>
                    <a:pt x="2529" y="6795"/>
                  </a:lnTo>
                  <a:lnTo>
                    <a:pt x="2502" y="6813"/>
                  </a:lnTo>
                  <a:lnTo>
                    <a:pt x="2473" y="6828"/>
                  </a:lnTo>
                  <a:lnTo>
                    <a:pt x="2442" y="6838"/>
                  </a:lnTo>
                  <a:lnTo>
                    <a:pt x="2410" y="6845"/>
                  </a:lnTo>
                  <a:lnTo>
                    <a:pt x="2377" y="6847"/>
                  </a:lnTo>
                  <a:lnTo>
                    <a:pt x="2344" y="6845"/>
                  </a:lnTo>
                  <a:lnTo>
                    <a:pt x="2312" y="6839"/>
                  </a:lnTo>
                  <a:lnTo>
                    <a:pt x="2281" y="6828"/>
                  </a:lnTo>
                  <a:lnTo>
                    <a:pt x="2252" y="6814"/>
                  </a:lnTo>
                  <a:lnTo>
                    <a:pt x="2225" y="6795"/>
                  </a:lnTo>
                  <a:lnTo>
                    <a:pt x="2200" y="6774"/>
                  </a:lnTo>
                  <a:lnTo>
                    <a:pt x="2179" y="6749"/>
                  </a:lnTo>
                  <a:lnTo>
                    <a:pt x="2161" y="6722"/>
                  </a:lnTo>
                  <a:lnTo>
                    <a:pt x="2146" y="6693"/>
                  </a:lnTo>
                  <a:lnTo>
                    <a:pt x="2136" y="6662"/>
                  </a:lnTo>
                  <a:lnTo>
                    <a:pt x="2129" y="6630"/>
                  </a:lnTo>
                  <a:lnTo>
                    <a:pt x="2127" y="6597"/>
                  </a:lnTo>
                  <a:lnTo>
                    <a:pt x="2129" y="6564"/>
                  </a:lnTo>
                  <a:lnTo>
                    <a:pt x="2135" y="6532"/>
                  </a:lnTo>
                  <a:lnTo>
                    <a:pt x="2146" y="6501"/>
                  </a:lnTo>
                  <a:lnTo>
                    <a:pt x="2160" y="6472"/>
                  </a:lnTo>
                  <a:lnTo>
                    <a:pt x="2179" y="6445"/>
                  </a:lnTo>
                  <a:lnTo>
                    <a:pt x="2200" y="6420"/>
                  </a:lnTo>
                  <a:lnTo>
                    <a:pt x="3796" y="4823"/>
                  </a:lnTo>
                  <a:lnTo>
                    <a:pt x="3820" y="4802"/>
                  </a:lnTo>
                  <a:lnTo>
                    <a:pt x="3846" y="4785"/>
                  </a:lnTo>
                  <a:lnTo>
                    <a:pt x="3875" y="4770"/>
                  </a:lnTo>
                  <a:lnTo>
                    <a:pt x="3904" y="4760"/>
                  </a:lnTo>
                  <a:lnTo>
                    <a:pt x="3935" y="4753"/>
                  </a:lnTo>
                  <a:lnTo>
                    <a:pt x="3967" y="4750"/>
                  </a:lnTo>
                  <a:lnTo>
                    <a:pt x="3999" y="4751"/>
                  </a:lnTo>
                  <a:lnTo>
                    <a:pt x="4030" y="4757"/>
                  </a:lnTo>
                  <a:lnTo>
                    <a:pt x="4060" y="4766"/>
                  </a:lnTo>
                  <a:lnTo>
                    <a:pt x="4089" y="4779"/>
                  </a:lnTo>
                  <a:lnTo>
                    <a:pt x="4116" y="4795"/>
                  </a:lnTo>
                  <a:lnTo>
                    <a:pt x="5067" y="5460"/>
                  </a:lnTo>
                  <a:lnTo>
                    <a:pt x="6639" y="3539"/>
                  </a:lnTo>
                  <a:lnTo>
                    <a:pt x="6255" y="3539"/>
                  </a:lnTo>
                  <a:lnTo>
                    <a:pt x="6222" y="3537"/>
                  </a:lnTo>
                  <a:lnTo>
                    <a:pt x="6190" y="3530"/>
                  </a:lnTo>
                  <a:lnTo>
                    <a:pt x="6159" y="3520"/>
                  </a:lnTo>
                  <a:lnTo>
                    <a:pt x="6130" y="3506"/>
                  </a:lnTo>
                  <a:lnTo>
                    <a:pt x="6103" y="3487"/>
                  </a:lnTo>
                  <a:lnTo>
                    <a:pt x="6078" y="3466"/>
                  </a:lnTo>
                  <a:lnTo>
                    <a:pt x="6057" y="3441"/>
                  </a:lnTo>
                  <a:lnTo>
                    <a:pt x="6038" y="3414"/>
                  </a:lnTo>
                  <a:lnTo>
                    <a:pt x="6024" y="3385"/>
                  </a:lnTo>
                  <a:lnTo>
                    <a:pt x="6014" y="3354"/>
                  </a:lnTo>
                  <a:lnTo>
                    <a:pt x="6007" y="3322"/>
                  </a:lnTo>
                  <a:lnTo>
                    <a:pt x="6005" y="3289"/>
                  </a:lnTo>
                  <a:lnTo>
                    <a:pt x="6007" y="3256"/>
                  </a:lnTo>
                  <a:lnTo>
                    <a:pt x="6014" y="3224"/>
                  </a:lnTo>
                  <a:lnTo>
                    <a:pt x="6024" y="3193"/>
                  </a:lnTo>
                  <a:lnTo>
                    <a:pt x="6038" y="3164"/>
                  </a:lnTo>
                  <a:lnTo>
                    <a:pt x="6057" y="3137"/>
                  </a:lnTo>
                  <a:lnTo>
                    <a:pt x="6078" y="3112"/>
                  </a:lnTo>
                  <a:lnTo>
                    <a:pt x="6103" y="3091"/>
                  </a:lnTo>
                  <a:lnTo>
                    <a:pt x="6130" y="3072"/>
                  </a:lnTo>
                  <a:lnTo>
                    <a:pt x="6159" y="3058"/>
                  </a:lnTo>
                  <a:lnTo>
                    <a:pt x="6190" y="3048"/>
                  </a:lnTo>
                  <a:lnTo>
                    <a:pt x="6222" y="3041"/>
                  </a:lnTo>
                  <a:lnTo>
                    <a:pt x="6255" y="3039"/>
                  </a:lnTo>
                  <a:lnTo>
                    <a:pt x="7167" y="3039"/>
                  </a:lnTo>
                  <a:lnTo>
                    <a:pt x="7171" y="3039"/>
                  </a:lnTo>
                  <a:lnTo>
                    <a:pt x="7175" y="3039"/>
                  </a:lnTo>
                  <a:lnTo>
                    <a:pt x="7187" y="3040"/>
                  </a:lnTo>
                  <a:lnTo>
                    <a:pt x="7200" y="3041"/>
                  </a:lnTo>
                  <a:lnTo>
                    <a:pt x="7203" y="3042"/>
                  </a:lnTo>
                  <a:lnTo>
                    <a:pt x="7207" y="3042"/>
                  </a:lnTo>
                  <a:lnTo>
                    <a:pt x="7219" y="3045"/>
                  </a:lnTo>
                  <a:lnTo>
                    <a:pt x="7232" y="3048"/>
                  </a:lnTo>
                  <a:lnTo>
                    <a:pt x="7235" y="3049"/>
                  </a:lnTo>
                  <a:lnTo>
                    <a:pt x="7239" y="3050"/>
                  </a:lnTo>
                  <a:lnTo>
                    <a:pt x="7251" y="3054"/>
                  </a:lnTo>
                  <a:lnTo>
                    <a:pt x="7263" y="3058"/>
                  </a:lnTo>
                  <a:lnTo>
                    <a:pt x="7266" y="3060"/>
                  </a:lnTo>
                  <a:lnTo>
                    <a:pt x="7270" y="3061"/>
                  </a:lnTo>
                  <a:lnTo>
                    <a:pt x="7281" y="3067"/>
                  </a:lnTo>
                  <a:lnTo>
                    <a:pt x="7292" y="3072"/>
                  </a:lnTo>
                  <a:lnTo>
                    <a:pt x="7295" y="3075"/>
                  </a:lnTo>
                  <a:lnTo>
                    <a:pt x="7299" y="3077"/>
                  </a:lnTo>
                  <a:lnTo>
                    <a:pt x="7309" y="3084"/>
                  </a:lnTo>
                  <a:lnTo>
                    <a:pt x="7319" y="3091"/>
                  </a:lnTo>
                  <a:lnTo>
                    <a:pt x="7322" y="3093"/>
                  </a:lnTo>
                  <a:lnTo>
                    <a:pt x="7325" y="3096"/>
                  </a:lnTo>
                  <a:lnTo>
                    <a:pt x="7334" y="3104"/>
                  </a:lnTo>
                  <a:lnTo>
                    <a:pt x="7344" y="3112"/>
                  </a:lnTo>
                  <a:lnTo>
                    <a:pt x="7346" y="3115"/>
                  </a:lnTo>
                  <a:lnTo>
                    <a:pt x="7349" y="3118"/>
                  </a:lnTo>
                  <a:lnTo>
                    <a:pt x="7357" y="3127"/>
                  </a:lnTo>
                  <a:lnTo>
                    <a:pt x="7365" y="3137"/>
                  </a:lnTo>
                  <a:lnTo>
                    <a:pt x="7368" y="3140"/>
                  </a:lnTo>
                  <a:lnTo>
                    <a:pt x="7370" y="3143"/>
                  </a:lnTo>
                  <a:lnTo>
                    <a:pt x="7377" y="3154"/>
                  </a:lnTo>
                  <a:lnTo>
                    <a:pt x="7384" y="3164"/>
                  </a:lnTo>
                  <a:lnTo>
                    <a:pt x="7385" y="3168"/>
                  </a:lnTo>
                  <a:lnTo>
                    <a:pt x="7387" y="3171"/>
                  </a:lnTo>
                  <a:lnTo>
                    <a:pt x="7392" y="3182"/>
                  </a:lnTo>
                  <a:lnTo>
                    <a:pt x="7398" y="3193"/>
                  </a:lnTo>
                  <a:lnTo>
                    <a:pt x="7399" y="3197"/>
                  </a:lnTo>
                  <a:lnTo>
                    <a:pt x="7401" y="3201"/>
                  </a:lnTo>
                  <a:lnTo>
                    <a:pt x="7404" y="3213"/>
                  </a:lnTo>
                  <a:lnTo>
                    <a:pt x="7408" y="3224"/>
                  </a:lnTo>
                  <a:lnTo>
                    <a:pt x="7409" y="3228"/>
                  </a:lnTo>
                  <a:lnTo>
                    <a:pt x="7410" y="3232"/>
                  </a:lnTo>
                  <a:lnTo>
                    <a:pt x="7412" y="3244"/>
                  </a:lnTo>
                  <a:lnTo>
                    <a:pt x="7415" y="3256"/>
                  </a:lnTo>
                  <a:lnTo>
                    <a:pt x="7415" y="3260"/>
                  </a:lnTo>
                  <a:lnTo>
                    <a:pt x="7416" y="3264"/>
                  </a:lnTo>
                  <a:lnTo>
                    <a:pt x="7416" y="3277"/>
                  </a:lnTo>
                  <a:lnTo>
                    <a:pt x="7417" y="3289"/>
                  </a:lnTo>
                  <a:lnTo>
                    <a:pt x="7417" y="4202"/>
                  </a:lnTo>
                  <a:lnTo>
                    <a:pt x="7415" y="4235"/>
                  </a:lnTo>
                  <a:lnTo>
                    <a:pt x="7408" y="4267"/>
                  </a:lnTo>
                  <a:lnTo>
                    <a:pt x="7398" y="4298"/>
                  </a:lnTo>
                  <a:lnTo>
                    <a:pt x="7384" y="4327"/>
                  </a:lnTo>
                  <a:lnTo>
                    <a:pt x="7365" y="4354"/>
                  </a:lnTo>
                  <a:lnTo>
                    <a:pt x="7344" y="4379"/>
                  </a:lnTo>
                  <a:lnTo>
                    <a:pt x="7319" y="4400"/>
                  </a:lnTo>
                  <a:lnTo>
                    <a:pt x="7292" y="4419"/>
                  </a:lnTo>
                  <a:lnTo>
                    <a:pt x="7263" y="4433"/>
                  </a:lnTo>
                  <a:lnTo>
                    <a:pt x="7232" y="4443"/>
                  </a:lnTo>
                  <a:lnTo>
                    <a:pt x="7200" y="4450"/>
                  </a:lnTo>
                  <a:lnTo>
                    <a:pt x="7167" y="4452"/>
                  </a:lnTo>
                  <a:lnTo>
                    <a:pt x="7134" y="4450"/>
                  </a:lnTo>
                  <a:lnTo>
                    <a:pt x="7102" y="4443"/>
                  </a:lnTo>
                  <a:lnTo>
                    <a:pt x="7071" y="4433"/>
                  </a:lnTo>
                  <a:lnTo>
                    <a:pt x="7042" y="4419"/>
                  </a:lnTo>
                  <a:lnTo>
                    <a:pt x="7015" y="4400"/>
                  </a:lnTo>
                  <a:lnTo>
                    <a:pt x="6990" y="4379"/>
                  </a:lnTo>
                  <a:lnTo>
                    <a:pt x="6969" y="4354"/>
                  </a:lnTo>
                  <a:lnTo>
                    <a:pt x="6950" y="4327"/>
                  </a:lnTo>
                  <a:lnTo>
                    <a:pt x="6936" y="4298"/>
                  </a:lnTo>
                  <a:lnTo>
                    <a:pt x="6926" y="4267"/>
                  </a:lnTo>
                  <a:lnTo>
                    <a:pt x="6919" y="4235"/>
                  </a:lnTo>
                  <a:lnTo>
                    <a:pt x="6917" y="42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8" name="Google Shape;595;p7"/>
            <p:cNvSpPr/>
            <p:nvPr/>
          </p:nvSpPr>
          <p:spPr>
            <a:xfrm>
              <a:off x="2962542" y="1760585"/>
              <a:ext cx="633600" cy="633600"/>
            </a:xfrm>
            <a:custGeom>
              <a:avLst/>
              <a:gdLst/>
              <a:ahLst/>
              <a:cxnLst/>
              <a:rect l="l" t="t" r="r" b="b"/>
              <a:pathLst>
                <a:path w="10000" h="10000" extrusionOk="0">
                  <a:moveTo>
                    <a:pt x="2143" y="1100"/>
                  </a:moveTo>
                  <a:lnTo>
                    <a:pt x="2148" y="1100"/>
                  </a:lnTo>
                  <a:lnTo>
                    <a:pt x="7852" y="1100"/>
                  </a:lnTo>
                  <a:lnTo>
                    <a:pt x="7857" y="1100"/>
                  </a:lnTo>
                  <a:lnTo>
                    <a:pt x="7887" y="1101"/>
                  </a:lnTo>
                  <a:lnTo>
                    <a:pt x="7896" y="1101"/>
                  </a:lnTo>
                  <a:lnTo>
                    <a:pt x="7926" y="1103"/>
                  </a:lnTo>
                  <a:lnTo>
                    <a:pt x="7935" y="1103"/>
                  </a:lnTo>
                  <a:lnTo>
                    <a:pt x="7965" y="1106"/>
                  </a:lnTo>
                  <a:lnTo>
                    <a:pt x="7974" y="1107"/>
                  </a:lnTo>
                  <a:lnTo>
                    <a:pt x="8004" y="1111"/>
                  </a:lnTo>
                  <a:lnTo>
                    <a:pt x="8013" y="1113"/>
                  </a:lnTo>
                  <a:lnTo>
                    <a:pt x="8042" y="1118"/>
                  </a:lnTo>
                  <a:lnTo>
                    <a:pt x="8052" y="1119"/>
                  </a:lnTo>
                  <a:lnTo>
                    <a:pt x="8081" y="1125"/>
                  </a:lnTo>
                  <a:lnTo>
                    <a:pt x="8090" y="1127"/>
                  </a:lnTo>
                  <a:lnTo>
                    <a:pt x="8119" y="1135"/>
                  </a:lnTo>
                  <a:lnTo>
                    <a:pt x="8128" y="1137"/>
                  </a:lnTo>
                  <a:lnTo>
                    <a:pt x="8156" y="1145"/>
                  </a:lnTo>
                  <a:lnTo>
                    <a:pt x="8165" y="1148"/>
                  </a:lnTo>
                  <a:lnTo>
                    <a:pt x="8193" y="1157"/>
                  </a:lnTo>
                  <a:lnTo>
                    <a:pt x="8202" y="1160"/>
                  </a:lnTo>
                  <a:lnTo>
                    <a:pt x="8230" y="1171"/>
                  </a:lnTo>
                  <a:lnTo>
                    <a:pt x="8239" y="1174"/>
                  </a:lnTo>
                  <a:lnTo>
                    <a:pt x="8266" y="1186"/>
                  </a:lnTo>
                  <a:lnTo>
                    <a:pt x="8275" y="1189"/>
                  </a:lnTo>
                  <a:lnTo>
                    <a:pt x="8302" y="1202"/>
                  </a:lnTo>
                  <a:lnTo>
                    <a:pt x="8310" y="1206"/>
                  </a:lnTo>
                  <a:lnTo>
                    <a:pt x="8337" y="1219"/>
                  </a:lnTo>
                  <a:lnTo>
                    <a:pt x="8345" y="1223"/>
                  </a:lnTo>
                  <a:lnTo>
                    <a:pt x="8371" y="1238"/>
                  </a:lnTo>
                  <a:lnTo>
                    <a:pt x="8380" y="1243"/>
                  </a:lnTo>
                  <a:lnTo>
                    <a:pt x="8406" y="1258"/>
                  </a:lnTo>
                  <a:lnTo>
                    <a:pt x="8414" y="1263"/>
                  </a:lnTo>
                  <a:lnTo>
                    <a:pt x="8439" y="1280"/>
                  </a:lnTo>
                  <a:lnTo>
                    <a:pt x="8446" y="1285"/>
                  </a:lnTo>
                  <a:lnTo>
                    <a:pt x="8471" y="1302"/>
                  </a:lnTo>
                  <a:lnTo>
                    <a:pt x="8478" y="1308"/>
                  </a:lnTo>
                  <a:lnTo>
                    <a:pt x="8502" y="1326"/>
                  </a:lnTo>
                  <a:lnTo>
                    <a:pt x="8509" y="1332"/>
                  </a:lnTo>
                  <a:lnTo>
                    <a:pt x="8532" y="1351"/>
                  </a:lnTo>
                  <a:lnTo>
                    <a:pt x="8539" y="1357"/>
                  </a:lnTo>
                  <a:lnTo>
                    <a:pt x="8561" y="1377"/>
                  </a:lnTo>
                  <a:lnTo>
                    <a:pt x="8568" y="1383"/>
                  </a:lnTo>
                  <a:lnTo>
                    <a:pt x="8590" y="1404"/>
                  </a:lnTo>
                  <a:lnTo>
                    <a:pt x="8596" y="1410"/>
                  </a:lnTo>
                  <a:lnTo>
                    <a:pt x="8617" y="1432"/>
                  </a:lnTo>
                  <a:lnTo>
                    <a:pt x="8623" y="1439"/>
                  </a:lnTo>
                  <a:lnTo>
                    <a:pt x="8643" y="1461"/>
                  </a:lnTo>
                  <a:lnTo>
                    <a:pt x="8649" y="1468"/>
                  </a:lnTo>
                  <a:lnTo>
                    <a:pt x="8668" y="1491"/>
                  </a:lnTo>
                  <a:lnTo>
                    <a:pt x="8674" y="1498"/>
                  </a:lnTo>
                  <a:lnTo>
                    <a:pt x="8692" y="1522"/>
                  </a:lnTo>
                  <a:lnTo>
                    <a:pt x="8698" y="1529"/>
                  </a:lnTo>
                  <a:lnTo>
                    <a:pt x="8715" y="1554"/>
                  </a:lnTo>
                  <a:lnTo>
                    <a:pt x="8720" y="1561"/>
                  </a:lnTo>
                  <a:lnTo>
                    <a:pt x="8737" y="1586"/>
                  </a:lnTo>
                  <a:lnTo>
                    <a:pt x="8742" y="1594"/>
                  </a:lnTo>
                  <a:lnTo>
                    <a:pt x="8757" y="1620"/>
                  </a:lnTo>
                  <a:lnTo>
                    <a:pt x="8762" y="1629"/>
                  </a:lnTo>
                  <a:lnTo>
                    <a:pt x="8777" y="1655"/>
                  </a:lnTo>
                  <a:lnTo>
                    <a:pt x="8781" y="1663"/>
                  </a:lnTo>
                  <a:lnTo>
                    <a:pt x="8794" y="1690"/>
                  </a:lnTo>
                  <a:lnTo>
                    <a:pt x="8798" y="1698"/>
                  </a:lnTo>
                  <a:lnTo>
                    <a:pt x="8811" y="1725"/>
                  </a:lnTo>
                  <a:lnTo>
                    <a:pt x="8814" y="1734"/>
                  </a:lnTo>
                  <a:lnTo>
                    <a:pt x="8826" y="1761"/>
                  </a:lnTo>
                  <a:lnTo>
                    <a:pt x="8829" y="1770"/>
                  </a:lnTo>
                  <a:lnTo>
                    <a:pt x="8840" y="1798"/>
                  </a:lnTo>
                  <a:lnTo>
                    <a:pt x="8843" y="1807"/>
                  </a:lnTo>
                  <a:lnTo>
                    <a:pt x="8852" y="1835"/>
                  </a:lnTo>
                  <a:lnTo>
                    <a:pt x="8855" y="1844"/>
                  </a:lnTo>
                  <a:lnTo>
                    <a:pt x="8863" y="1872"/>
                  </a:lnTo>
                  <a:lnTo>
                    <a:pt x="8865" y="1881"/>
                  </a:lnTo>
                  <a:lnTo>
                    <a:pt x="8873" y="1910"/>
                  </a:lnTo>
                  <a:lnTo>
                    <a:pt x="8875" y="1919"/>
                  </a:lnTo>
                  <a:lnTo>
                    <a:pt x="8881" y="1948"/>
                  </a:lnTo>
                  <a:lnTo>
                    <a:pt x="8882" y="1958"/>
                  </a:lnTo>
                  <a:lnTo>
                    <a:pt x="8887" y="1987"/>
                  </a:lnTo>
                  <a:lnTo>
                    <a:pt x="8889" y="1996"/>
                  </a:lnTo>
                  <a:lnTo>
                    <a:pt x="8893" y="2026"/>
                  </a:lnTo>
                  <a:lnTo>
                    <a:pt x="8894" y="2035"/>
                  </a:lnTo>
                  <a:lnTo>
                    <a:pt x="8897" y="2065"/>
                  </a:lnTo>
                  <a:lnTo>
                    <a:pt x="8897" y="2074"/>
                  </a:lnTo>
                  <a:lnTo>
                    <a:pt x="8899" y="2104"/>
                  </a:lnTo>
                  <a:lnTo>
                    <a:pt x="8899" y="2113"/>
                  </a:lnTo>
                  <a:lnTo>
                    <a:pt x="8900" y="2143"/>
                  </a:lnTo>
                  <a:lnTo>
                    <a:pt x="8900" y="2148"/>
                  </a:lnTo>
                  <a:lnTo>
                    <a:pt x="8900" y="7852"/>
                  </a:lnTo>
                  <a:lnTo>
                    <a:pt x="8900" y="7857"/>
                  </a:lnTo>
                  <a:lnTo>
                    <a:pt x="8899" y="7887"/>
                  </a:lnTo>
                  <a:lnTo>
                    <a:pt x="8899" y="7896"/>
                  </a:lnTo>
                  <a:lnTo>
                    <a:pt x="8897" y="7926"/>
                  </a:lnTo>
                  <a:lnTo>
                    <a:pt x="8897" y="7935"/>
                  </a:lnTo>
                  <a:lnTo>
                    <a:pt x="8894" y="7965"/>
                  </a:lnTo>
                  <a:lnTo>
                    <a:pt x="8893" y="7974"/>
                  </a:lnTo>
                  <a:lnTo>
                    <a:pt x="8889" y="8004"/>
                  </a:lnTo>
                  <a:lnTo>
                    <a:pt x="8887" y="8013"/>
                  </a:lnTo>
                  <a:lnTo>
                    <a:pt x="8882" y="8042"/>
                  </a:lnTo>
                  <a:lnTo>
                    <a:pt x="8881" y="8052"/>
                  </a:lnTo>
                  <a:lnTo>
                    <a:pt x="8875" y="8081"/>
                  </a:lnTo>
                  <a:lnTo>
                    <a:pt x="8873" y="8090"/>
                  </a:lnTo>
                  <a:lnTo>
                    <a:pt x="8865" y="8119"/>
                  </a:lnTo>
                  <a:lnTo>
                    <a:pt x="8863" y="8128"/>
                  </a:lnTo>
                  <a:lnTo>
                    <a:pt x="8855" y="8156"/>
                  </a:lnTo>
                  <a:lnTo>
                    <a:pt x="8852" y="8165"/>
                  </a:lnTo>
                  <a:lnTo>
                    <a:pt x="8843" y="8193"/>
                  </a:lnTo>
                  <a:lnTo>
                    <a:pt x="8840" y="8202"/>
                  </a:lnTo>
                  <a:lnTo>
                    <a:pt x="8829" y="8230"/>
                  </a:lnTo>
                  <a:lnTo>
                    <a:pt x="8826" y="8239"/>
                  </a:lnTo>
                  <a:lnTo>
                    <a:pt x="8814" y="8266"/>
                  </a:lnTo>
                  <a:lnTo>
                    <a:pt x="8811" y="8275"/>
                  </a:lnTo>
                  <a:lnTo>
                    <a:pt x="8798" y="8302"/>
                  </a:lnTo>
                  <a:lnTo>
                    <a:pt x="8794" y="8310"/>
                  </a:lnTo>
                  <a:lnTo>
                    <a:pt x="8781" y="8337"/>
                  </a:lnTo>
                  <a:lnTo>
                    <a:pt x="8777" y="8345"/>
                  </a:lnTo>
                  <a:lnTo>
                    <a:pt x="8762" y="8371"/>
                  </a:lnTo>
                  <a:lnTo>
                    <a:pt x="8757" y="8380"/>
                  </a:lnTo>
                  <a:lnTo>
                    <a:pt x="8742" y="8406"/>
                  </a:lnTo>
                  <a:lnTo>
                    <a:pt x="8737" y="8414"/>
                  </a:lnTo>
                  <a:lnTo>
                    <a:pt x="8720" y="8439"/>
                  </a:lnTo>
                  <a:lnTo>
                    <a:pt x="8715" y="8446"/>
                  </a:lnTo>
                  <a:lnTo>
                    <a:pt x="8698" y="8471"/>
                  </a:lnTo>
                  <a:lnTo>
                    <a:pt x="8692" y="8478"/>
                  </a:lnTo>
                  <a:lnTo>
                    <a:pt x="8674" y="8502"/>
                  </a:lnTo>
                  <a:lnTo>
                    <a:pt x="8668" y="8509"/>
                  </a:lnTo>
                  <a:lnTo>
                    <a:pt x="8649" y="8532"/>
                  </a:lnTo>
                  <a:lnTo>
                    <a:pt x="8643" y="8539"/>
                  </a:lnTo>
                  <a:lnTo>
                    <a:pt x="8623" y="8561"/>
                  </a:lnTo>
                  <a:lnTo>
                    <a:pt x="8617" y="8568"/>
                  </a:lnTo>
                  <a:lnTo>
                    <a:pt x="8596" y="8590"/>
                  </a:lnTo>
                  <a:lnTo>
                    <a:pt x="8590" y="8596"/>
                  </a:lnTo>
                  <a:lnTo>
                    <a:pt x="8568" y="8617"/>
                  </a:lnTo>
                  <a:lnTo>
                    <a:pt x="8561" y="8623"/>
                  </a:lnTo>
                  <a:lnTo>
                    <a:pt x="8539" y="8643"/>
                  </a:lnTo>
                  <a:lnTo>
                    <a:pt x="8532" y="8649"/>
                  </a:lnTo>
                  <a:lnTo>
                    <a:pt x="8509" y="8668"/>
                  </a:lnTo>
                  <a:lnTo>
                    <a:pt x="8502" y="8674"/>
                  </a:lnTo>
                  <a:lnTo>
                    <a:pt x="8478" y="8692"/>
                  </a:lnTo>
                  <a:lnTo>
                    <a:pt x="8471" y="8698"/>
                  </a:lnTo>
                  <a:lnTo>
                    <a:pt x="8446" y="8715"/>
                  </a:lnTo>
                  <a:lnTo>
                    <a:pt x="8439" y="8720"/>
                  </a:lnTo>
                  <a:lnTo>
                    <a:pt x="8414" y="8737"/>
                  </a:lnTo>
                  <a:lnTo>
                    <a:pt x="8406" y="8742"/>
                  </a:lnTo>
                  <a:lnTo>
                    <a:pt x="8380" y="8757"/>
                  </a:lnTo>
                  <a:lnTo>
                    <a:pt x="8371" y="8762"/>
                  </a:lnTo>
                  <a:lnTo>
                    <a:pt x="8345" y="8777"/>
                  </a:lnTo>
                  <a:lnTo>
                    <a:pt x="8337" y="8781"/>
                  </a:lnTo>
                  <a:lnTo>
                    <a:pt x="8310" y="8794"/>
                  </a:lnTo>
                  <a:lnTo>
                    <a:pt x="8302" y="8798"/>
                  </a:lnTo>
                  <a:lnTo>
                    <a:pt x="8275" y="8811"/>
                  </a:lnTo>
                  <a:lnTo>
                    <a:pt x="8266" y="8814"/>
                  </a:lnTo>
                  <a:lnTo>
                    <a:pt x="8239" y="8826"/>
                  </a:lnTo>
                  <a:lnTo>
                    <a:pt x="8230" y="8829"/>
                  </a:lnTo>
                  <a:lnTo>
                    <a:pt x="8202" y="8840"/>
                  </a:lnTo>
                  <a:lnTo>
                    <a:pt x="8193" y="8843"/>
                  </a:lnTo>
                  <a:lnTo>
                    <a:pt x="8165" y="8852"/>
                  </a:lnTo>
                  <a:lnTo>
                    <a:pt x="8156" y="8855"/>
                  </a:lnTo>
                  <a:lnTo>
                    <a:pt x="8128" y="8863"/>
                  </a:lnTo>
                  <a:lnTo>
                    <a:pt x="8119" y="8865"/>
                  </a:lnTo>
                  <a:lnTo>
                    <a:pt x="8090" y="8873"/>
                  </a:lnTo>
                  <a:lnTo>
                    <a:pt x="8081" y="8875"/>
                  </a:lnTo>
                  <a:lnTo>
                    <a:pt x="8052" y="8881"/>
                  </a:lnTo>
                  <a:lnTo>
                    <a:pt x="8042" y="8882"/>
                  </a:lnTo>
                  <a:lnTo>
                    <a:pt x="8013" y="8887"/>
                  </a:lnTo>
                  <a:lnTo>
                    <a:pt x="8004" y="8889"/>
                  </a:lnTo>
                  <a:lnTo>
                    <a:pt x="7974" y="8893"/>
                  </a:lnTo>
                  <a:lnTo>
                    <a:pt x="7965" y="8894"/>
                  </a:lnTo>
                  <a:lnTo>
                    <a:pt x="7935" y="8897"/>
                  </a:lnTo>
                  <a:lnTo>
                    <a:pt x="7926" y="8897"/>
                  </a:lnTo>
                  <a:lnTo>
                    <a:pt x="7896" y="8899"/>
                  </a:lnTo>
                  <a:lnTo>
                    <a:pt x="7887" y="8899"/>
                  </a:lnTo>
                  <a:lnTo>
                    <a:pt x="7857" y="8900"/>
                  </a:lnTo>
                  <a:lnTo>
                    <a:pt x="7852" y="8900"/>
                  </a:lnTo>
                  <a:lnTo>
                    <a:pt x="2148" y="8900"/>
                  </a:lnTo>
                  <a:lnTo>
                    <a:pt x="2143" y="8900"/>
                  </a:lnTo>
                  <a:lnTo>
                    <a:pt x="2113" y="8899"/>
                  </a:lnTo>
                  <a:lnTo>
                    <a:pt x="2104" y="8899"/>
                  </a:lnTo>
                  <a:lnTo>
                    <a:pt x="2074" y="8897"/>
                  </a:lnTo>
                  <a:lnTo>
                    <a:pt x="2065" y="8897"/>
                  </a:lnTo>
                  <a:lnTo>
                    <a:pt x="2035" y="8894"/>
                  </a:lnTo>
                  <a:lnTo>
                    <a:pt x="2026" y="8893"/>
                  </a:lnTo>
                  <a:lnTo>
                    <a:pt x="1996" y="8889"/>
                  </a:lnTo>
                  <a:lnTo>
                    <a:pt x="1987" y="8887"/>
                  </a:lnTo>
                  <a:lnTo>
                    <a:pt x="1958" y="8882"/>
                  </a:lnTo>
                  <a:lnTo>
                    <a:pt x="1948" y="8881"/>
                  </a:lnTo>
                  <a:lnTo>
                    <a:pt x="1919" y="8875"/>
                  </a:lnTo>
                  <a:lnTo>
                    <a:pt x="1910" y="8873"/>
                  </a:lnTo>
                  <a:lnTo>
                    <a:pt x="1881" y="8865"/>
                  </a:lnTo>
                  <a:lnTo>
                    <a:pt x="1872" y="8863"/>
                  </a:lnTo>
                  <a:lnTo>
                    <a:pt x="1844" y="8855"/>
                  </a:lnTo>
                  <a:lnTo>
                    <a:pt x="1835" y="8852"/>
                  </a:lnTo>
                  <a:lnTo>
                    <a:pt x="1807" y="8843"/>
                  </a:lnTo>
                  <a:lnTo>
                    <a:pt x="1798" y="8840"/>
                  </a:lnTo>
                  <a:lnTo>
                    <a:pt x="1770" y="8829"/>
                  </a:lnTo>
                  <a:lnTo>
                    <a:pt x="1761" y="8826"/>
                  </a:lnTo>
                  <a:lnTo>
                    <a:pt x="1734" y="8814"/>
                  </a:lnTo>
                  <a:lnTo>
                    <a:pt x="1725" y="8811"/>
                  </a:lnTo>
                  <a:lnTo>
                    <a:pt x="1698" y="8798"/>
                  </a:lnTo>
                  <a:lnTo>
                    <a:pt x="1690" y="8794"/>
                  </a:lnTo>
                  <a:lnTo>
                    <a:pt x="1663" y="8781"/>
                  </a:lnTo>
                  <a:lnTo>
                    <a:pt x="1655" y="8777"/>
                  </a:lnTo>
                  <a:lnTo>
                    <a:pt x="1629" y="8762"/>
                  </a:lnTo>
                  <a:lnTo>
                    <a:pt x="1620" y="8757"/>
                  </a:lnTo>
                  <a:lnTo>
                    <a:pt x="1594" y="8742"/>
                  </a:lnTo>
                  <a:lnTo>
                    <a:pt x="1586" y="8737"/>
                  </a:lnTo>
                  <a:lnTo>
                    <a:pt x="1561" y="8720"/>
                  </a:lnTo>
                  <a:lnTo>
                    <a:pt x="1554" y="8715"/>
                  </a:lnTo>
                  <a:lnTo>
                    <a:pt x="1529" y="8698"/>
                  </a:lnTo>
                  <a:lnTo>
                    <a:pt x="1522" y="8692"/>
                  </a:lnTo>
                  <a:lnTo>
                    <a:pt x="1498" y="8674"/>
                  </a:lnTo>
                  <a:lnTo>
                    <a:pt x="1491" y="8668"/>
                  </a:lnTo>
                  <a:lnTo>
                    <a:pt x="1468" y="8649"/>
                  </a:lnTo>
                  <a:lnTo>
                    <a:pt x="1461" y="8643"/>
                  </a:lnTo>
                  <a:lnTo>
                    <a:pt x="1439" y="8623"/>
                  </a:lnTo>
                  <a:lnTo>
                    <a:pt x="1432" y="8617"/>
                  </a:lnTo>
                  <a:lnTo>
                    <a:pt x="1410" y="8596"/>
                  </a:lnTo>
                  <a:lnTo>
                    <a:pt x="1404" y="8590"/>
                  </a:lnTo>
                  <a:lnTo>
                    <a:pt x="1383" y="8568"/>
                  </a:lnTo>
                  <a:lnTo>
                    <a:pt x="1377" y="8561"/>
                  </a:lnTo>
                  <a:lnTo>
                    <a:pt x="1357" y="8539"/>
                  </a:lnTo>
                  <a:lnTo>
                    <a:pt x="1351" y="8532"/>
                  </a:lnTo>
                  <a:lnTo>
                    <a:pt x="1332" y="8509"/>
                  </a:lnTo>
                  <a:lnTo>
                    <a:pt x="1326" y="8502"/>
                  </a:lnTo>
                  <a:lnTo>
                    <a:pt x="1308" y="8478"/>
                  </a:lnTo>
                  <a:lnTo>
                    <a:pt x="1302" y="8471"/>
                  </a:lnTo>
                  <a:lnTo>
                    <a:pt x="1285" y="8446"/>
                  </a:lnTo>
                  <a:lnTo>
                    <a:pt x="1280" y="8439"/>
                  </a:lnTo>
                  <a:lnTo>
                    <a:pt x="1263" y="8414"/>
                  </a:lnTo>
                  <a:lnTo>
                    <a:pt x="1258" y="8406"/>
                  </a:lnTo>
                  <a:lnTo>
                    <a:pt x="1243" y="8380"/>
                  </a:lnTo>
                  <a:lnTo>
                    <a:pt x="1238" y="8371"/>
                  </a:lnTo>
                  <a:lnTo>
                    <a:pt x="1223" y="8345"/>
                  </a:lnTo>
                  <a:lnTo>
                    <a:pt x="1219" y="8337"/>
                  </a:lnTo>
                  <a:lnTo>
                    <a:pt x="1206" y="8310"/>
                  </a:lnTo>
                  <a:lnTo>
                    <a:pt x="1202" y="8302"/>
                  </a:lnTo>
                  <a:lnTo>
                    <a:pt x="1189" y="8275"/>
                  </a:lnTo>
                  <a:lnTo>
                    <a:pt x="1186" y="8266"/>
                  </a:lnTo>
                  <a:lnTo>
                    <a:pt x="1174" y="8239"/>
                  </a:lnTo>
                  <a:lnTo>
                    <a:pt x="1171" y="8230"/>
                  </a:lnTo>
                  <a:lnTo>
                    <a:pt x="1160" y="8202"/>
                  </a:lnTo>
                  <a:lnTo>
                    <a:pt x="1157" y="8193"/>
                  </a:lnTo>
                  <a:lnTo>
                    <a:pt x="1148" y="8165"/>
                  </a:lnTo>
                  <a:lnTo>
                    <a:pt x="1145" y="8156"/>
                  </a:lnTo>
                  <a:lnTo>
                    <a:pt x="1137" y="8128"/>
                  </a:lnTo>
                  <a:lnTo>
                    <a:pt x="1135" y="8119"/>
                  </a:lnTo>
                  <a:lnTo>
                    <a:pt x="1127" y="8090"/>
                  </a:lnTo>
                  <a:lnTo>
                    <a:pt x="1125" y="8081"/>
                  </a:lnTo>
                  <a:lnTo>
                    <a:pt x="1119" y="8052"/>
                  </a:lnTo>
                  <a:lnTo>
                    <a:pt x="1118" y="8042"/>
                  </a:lnTo>
                  <a:lnTo>
                    <a:pt x="1113" y="8013"/>
                  </a:lnTo>
                  <a:lnTo>
                    <a:pt x="1111" y="8004"/>
                  </a:lnTo>
                  <a:lnTo>
                    <a:pt x="1107" y="7974"/>
                  </a:lnTo>
                  <a:lnTo>
                    <a:pt x="1106" y="7965"/>
                  </a:lnTo>
                  <a:lnTo>
                    <a:pt x="1103" y="7935"/>
                  </a:lnTo>
                  <a:lnTo>
                    <a:pt x="1103" y="7926"/>
                  </a:lnTo>
                  <a:lnTo>
                    <a:pt x="1101" y="7896"/>
                  </a:lnTo>
                  <a:lnTo>
                    <a:pt x="1101" y="7887"/>
                  </a:lnTo>
                  <a:lnTo>
                    <a:pt x="1100" y="7857"/>
                  </a:lnTo>
                  <a:lnTo>
                    <a:pt x="1100" y="7852"/>
                  </a:lnTo>
                  <a:lnTo>
                    <a:pt x="1100" y="2148"/>
                  </a:lnTo>
                  <a:lnTo>
                    <a:pt x="1100" y="2143"/>
                  </a:lnTo>
                  <a:lnTo>
                    <a:pt x="1101" y="2113"/>
                  </a:lnTo>
                  <a:lnTo>
                    <a:pt x="1101" y="2104"/>
                  </a:lnTo>
                  <a:lnTo>
                    <a:pt x="1103" y="2074"/>
                  </a:lnTo>
                  <a:lnTo>
                    <a:pt x="1103" y="2065"/>
                  </a:lnTo>
                  <a:lnTo>
                    <a:pt x="1106" y="2035"/>
                  </a:lnTo>
                  <a:lnTo>
                    <a:pt x="1107" y="2026"/>
                  </a:lnTo>
                  <a:lnTo>
                    <a:pt x="1111" y="1996"/>
                  </a:lnTo>
                  <a:lnTo>
                    <a:pt x="1113" y="1987"/>
                  </a:lnTo>
                  <a:lnTo>
                    <a:pt x="1118" y="1958"/>
                  </a:lnTo>
                  <a:lnTo>
                    <a:pt x="1119" y="1948"/>
                  </a:lnTo>
                  <a:lnTo>
                    <a:pt x="1125" y="1919"/>
                  </a:lnTo>
                  <a:lnTo>
                    <a:pt x="1127" y="1910"/>
                  </a:lnTo>
                  <a:lnTo>
                    <a:pt x="1135" y="1881"/>
                  </a:lnTo>
                  <a:lnTo>
                    <a:pt x="1137" y="1872"/>
                  </a:lnTo>
                  <a:lnTo>
                    <a:pt x="1145" y="1844"/>
                  </a:lnTo>
                  <a:lnTo>
                    <a:pt x="1148" y="1835"/>
                  </a:lnTo>
                  <a:lnTo>
                    <a:pt x="1157" y="1807"/>
                  </a:lnTo>
                  <a:lnTo>
                    <a:pt x="1160" y="1798"/>
                  </a:lnTo>
                  <a:lnTo>
                    <a:pt x="1171" y="1770"/>
                  </a:lnTo>
                  <a:lnTo>
                    <a:pt x="1174" y="1761"/>
                  </a:lnTo>
                  <a:lnTo>
                    <a:pt x="1186" y="1734"/>
                  </a:lnTo>
                  <a:lnTo>
                    <a:pt x="1189" y="1725"/>
                  </a:lnTo>
                  <a:lnTo>
                    <a:pt x="1202" y="1698"/>
                  </a:lnTo>
                  <a:lnTo>
                    <a:pt x="1206" y="1690"/>
                  </a:lnTo>
                  <a:lnTo>
                    <a:pt x="1219" y="1663"/>
                  </a:lnTo>
                  <a:lnTo>
                    <a:pt x="1223" y="1655"/>
                  </a:lnTo>
                  <a:lnTo>
                    <a:pt x="1238" y="1629"/>
                  </a:lnTo>
                  <a:lnTo>
                    <a:pt x="1243" y="1620"/>
                  </a:lnTo>
                  <a:lnTo>
                    <a:pt x="1258" y="1594"/>
                  </a:lnTo>
                  <a:lnTo>
                    <a:pt x="1263" y="1586"/>
                  </a:lnTo>
                  <a:lnTo>
                    <a:pt x="1280" y="1561"/>
                  </a:lnTo>
                  <a:lnTo>
                    <a:pt x="1285" y="1554"/>
                  </a:lnTo>
                  <a:lnTo>
                    <a:pt x="1302" y="1529"/>
                  </a:lnTo>
                  <a:lnTo>
                    <a:pt x="1308" y="1522"/>
                  </a:lnTo>
                  <a:lnTo>
                    <a:pt x="1326" y="1498"/>
                  </a:lnTo>
                  <a:lnTo>
                    <a:pt x="1332" y="1491"/>
                  </a:lnTo>
                  <a:lnTo>
                    <a:pt x="1351" y="1468"/>
                  </a:lnTo>
                  <a:lnTo>
                    <a:pt x="1357" y="1461"/>
                  </a:lnTo>
                  <a:lnTo>
                    <a:pt x="1377" y="1439"/>
                  </a:lnTo>
                  <a:lnTo>
                    <a:pt x="1383" y="1432"/>
                  </a:lnTo>
                  <a:lnTo>
                    <a:pt x="1404" y="1410"/>
                  </a:lnTo>
                  <a:lnTo>
                    <a:pt x="1410" y="1404"/>
                  </a:lnTo>
                  <a:lnTo>
                    <a:pt x="1432" y="1383"/>
                  </a:lnTo>
                  <a:lnTo>
                    <a:pt x="1439" y="1377"/>
                  </a:lnTo>
                  <a:lnTo>
                    <a:pt x="1461" y="1357"/>
                  </a:lnTo>
                  <a:lnTo>
                    <a:pt x="1468" y="1351"/>
                  </a:lnTo>
                  <a:lnTo>
                    <a:pt x="1491" y="1332"/>
                  </a:lnTo>
                  <a:lnTo>
                    <a:pt x="1498" y="1326"/>
                  </a:lnTo>
                  <a:lnTo>
                    <a:pt x="1522" y="1308"/>
                  </a:lnTo>
                  <a:lnTo>
                    <a:pt x="1529" y="1302"/>
                  </a:lnTo>
                  <a:lnTo>
                    <a:pt x="1554" y="1285"/>
                  </a:lnTo>
                  <a:lnTo>
                    <a:pt x="1561" y="1280"/>
                  </a:lnTo>
                  <a:lnTo>
                    <a:pt x="1586" y="1263"/>
                  </a:lnTo>
                  <a:lnTo>
                    <a:pt x="1594" y="1258"/>
                  </a:lnTo>
                  <a:lnTo>
                    <a:pt x="1620" y="1243"/>
                  </a:lnTo>
                  <a:lnTo>
                    <a:pt x="1629" y="1238"/>
                  </a:lnTo>
                  <a:lnTo>
                    <a:pt x="1655" y="1223"/>
                  </a:lnTo>
                  <a:lnTo>
                    <a:pt x="1663" y="1219"/>
                  </a:lnTo>
                  <a:lnTo>
                    <a:pt x="1690" y="1206"/>
                  </a:lnTo>
                  <a:lnTo>
                    <a:pt x="1698" y="1202"/>
                  </a:lnTo>
                  <a:lnTo>
                    <a:pt x="1725" y="1189"/>
                  </a:lnTo>
                  <a:lnTo>
                    <a:pt x="1734" y="1186"/>
                  </a:lnTo>
                  <a:lnTo>
                    <a:pt x="1761" y="1174"/>
                  </a:lnTo>
                  <a:lnTo>
                    <a:pt x="1770" y="1171"/>
                  </a:lnTo>
                  <a:lnTo>
                    <a:pt x="1798" y="1160"/>
                  </a:lnTo>
                  <a:lnTo>
                    <a:pt x="1807" y="1157"/>
                  </a:lnTo>
                  <a:lnTo>
                    <a:pt x="1835" y="1148"/>
                  </a:lnTo>
                  <a:lnTo>
                    <a:pt x="1844" y="1145"/>
                  </a:lnTo>
                  <a:lnTo>
                    <a:pt x="1872" y="1137"/>
                  </a:lnTo>
                  <a:lnTo>
                    <a:pt x="1881" y="1135"/>
                  </a:lnTo>
                  <a:lnTo>
                    <a:pt x="1910" y="1127"/>
                  </a:lnTo>
                  <a:lnTo>
                    <a:pt x="1919" y="1125"/>
                  </a:lnTo>
                  <a:lnTo>
                    <a:pt x="1948" y="1119"/>
                  </a:lnTo>
                  <a:lnTo>
                    <a:pt x="1958" y="1118"/>
                  </a:lnTo>
                  <a:lnTo>
                    <a:pt x="1987" y="1113"/>
                  </a:lnTo>
                  <a:lnTo>
                    <a:pt x="1996" y="1111"/>
                  </a:lnTo>
                  <a:lnTo>
                    <a:pt x="2026" y="1107"/>
                  </a:lnTo>
                  <a:lnTo>
                    <a:pt x="2035" y="1106"/>
                  </a:lnTo>
                  <a:lnTo>
                    <a:pt x="2065" y="1103"/>
                  </a:lnTo>
                  <a:lnTo>
                    <a:pt x="2074" y="1103"/>
                  </a:lnTo>
                  <a:lnTo>
                    <a:pt x="2104" y="1101"/>
                  </a:lnTo>
                  <a:lnTo>
                    <a:pt x="2113" y="1101"/>
                  </a:lnTo>
                  <a:lnTo>
                    <a:pt x="2143" y="1100"/>
                  </a:lnTo>
                  <a:close/>
                  <a:moveTo>
                    <a:pt x="2150" y="1600"/>
                  </a:moveTo>
                  <a:lnTo>
                    <a:pt x="2127" y="1600"/>
                  </a:lnTo>
                  <a:lnTo>
                    <a:pt x="2107" y="1602"/>
                  </a:lnTo>
                  <a:lnTo>
                    <a:pt x="2087" y="1604"/>
                  </a:lnTo>
                  <a:lnTo>
                    <a:pt x="2066" y="1606"/>
                  </a:lnTo>
                  <a:lnTo>
                    <a:pt x="2046" y="1610"/>
                  </a:lnTo>
                  <a:lnTo>
                    <a:pt x="2026" y="1614"/>
                  </a:lnTo>
                  <a:lnTo>
                    <a:pt x="2007" y="1619"/>
                  </a:lnTo>
                  <a:lnTo>
                    <a:pt x="1987" y="1624"/>
                  </a:lnTo>
                  <a:lnTo>
                    <a:pt x="1968" y="1631"/>
                  </a:lnTo>
                  <a:lnTo>
                    <a:pt x="1948" y="1638"/>
                  </a:lnTo>
                  <a:lnTo>
                    <a:pt x="1929" y="1646"/>
                  </a:lnTo>
                  <a:lnTo>
                    <a:pt x="1910" y="1654"/>
                  </a:lnTo>
                  <a:lnTo>
                    <a:pt x="1892" y="1664"/>
                  </a:lnTo>
                  <a:lnTo>
                    <a:pt x="1874" y="1674"/>
                  </a:lnTo>
                  <a:lnTo>
                    <a:pt x="1857" y="1684"/>
                  </a:lnTo>
                  <a:lnTo>
                    <a:pt x="1839" y="1695"/>
                  </a:lnTo>
                  <a:lnTo>
                    <a:pt x="1823" y="1707"/>
                  </a:lnTo>
                  <a:lnTo>
                    <a:pt x="1807" y="1720"/>
                  </a:lnTo>
                  <a:lnTo>
                    <a:pt x="1791" y="1733"/>
                  </a:lnTo>
                  <a:lnTo>
                    <a:pt x="1775" y="1746"/>
                  </a:lnTo>
                  <a:lnTo>
                    <a:pt x="1761" y="1761"/>
                  </a:lnTo>
                  <a:lnTo>
                    <a:pt x="1746" y="1775"/>
                  </a:lnTo>
                  <a:lnTo>
                    <a:pt x="1733" y="1791"/>
                  </a:lnTo>
                  <a:lnTo>
                    <a:pt x="1720" y="1807"/>
                  </a:lnTo>
                  <a:lnTo>
                    <a:pt x="1707" y="1823"/>
                  </a:lnTo>
                  <a:lnTo>
                    <a:pt x="1695" y="1839"/>
                  </a:lnTo>
                  <a:lnTo>
                    <a:pt x="1684" y="1857"/>
                  </a:lnTo>
                  <a:lnTo>
                    <a:pt x="1674" y="1874"/>
                  </a:lnTo>
                  <a:lnTo>
                    <a:pt x="1664" y="1892"/>
                  </a:lnTo>
                  <a:lnTo>
                    <a:pt x="1654" y="1910"/>
                  </a:lnTo>
                  <a:lnTo>
                    <a:pt x="1646" y="1929"/>
                  </a:lnTo>
                  <a:lnTo>
                    <a:pt x="1638" y="1948"/>
                  </a:lnTo>
                  <a:lnTo>
                    <a:pt x="1631" y="1968"/>
                  </a:lnTo>
                  <a:lnTo>
                    <a:pt x="1624" y="1987"/>
                  </a:lnTo>
                  <a:lnTo>
                    <a:pt x="1619" y="2007"/>
                  </a:lnTo>
                  <a:lnTo>
                    <a:pt x="1614" y="2026"/>
                  </a:lnTo>
                  <a:lnTo>
                    <a:pt x="1610" y="2046"/>
                  </a:lnTo>
                  <a:lnTo>
                    <a:pt x="1606" y="2066"/>
                  </a:lnTo>
                  <a:lnTo>
                    <a:pt x="1604" y="2087"/>
                  </a:lnTo>
                  <a:lnTo>
                    <a:pt x="1602" y="2107"/>
                  </a:lnTo>
                  <a:lnTo>
                    <a:pt x="1600" y="2127"/>
                  </a:lnTo>
                  <a:lnTo>
                    <a:pt x="1600" y="2150"/>
                  </a:lnTo>
                  <a:lnTo>
                    <a:pt x="1600" y="7850"/>
                  </a:lnTo>
                  <a:lnTo>
                    <a:pt x="1600" y="7873"/>
                  </a:lnTo>
                  <a:lnTo>
                    <a:pt x="1602" y="7893"/>
                  </a:lnTo>
                  <a:lnTo>
                    <a:pt x="1604" y="7913"/>
                  </a:lnTo>
                  <a:lnTo>
                    <a:pt x="1606" y="7934"/>
                  </a:lnTo>
                  <a:lnTo>
                    <a:pt x="1610" y="7954"/>
                  </a:lnTo>
                  <a:lnTo>
                    <a:pt x="1614" y="7974"/>
                  </a:lnTo>
                  <a:lnTo>
                    <a:pt x="1619" y="7993"/>
                  </a:lnTo>
                  <a:lnTo>
                    <a:pt x="1624" y="8013"/>
                  </a:lnTo>
                  <a:lnTo>
                    <a:pt x="1631" y="8032"/>
                  </a:lnTo>
                  <a:lnTo>
                    <a:pt x="1638" y="8052"/>
                  </a:lnTo>
                  <a:lnTo>
                    <a:pt x="1646" y="8071"/>
                  </a:lnTo>
                  <a:lnTo>
                    <a:pt x="1654" y="8090"/>
                  </a:lnTo>
                  <a:lnTo>
                    <a:pt x="1664" y="8108"/>
                  </a:lnTo>
                  <a:lnTo>
                    <a:pt x="1674" y="8126"/>
                  </a:lnTo>
                  <a:lnTo>
                    <a:pt x="1684" y="8143"/>
                  </a:lnTo>
                  <a:lnTo>
                    <a:pt x="1695" y="8161"/>
                  </a:lnTo>
                  <a:lnTo>
                    <a:pt x="1707" y="8177"/>
                  </a:lnTo>
                  <a:lnTo>
                    <a:pt x="1720" y="8193"/>
                  </a:lnTo>
                  <a:lnTo>
                    <a:pt x="1733" y="8209"/>
                  </a:lnTo>
                  <a:lnTo>
                    <a:pt x="1746" y="8225"/>
                  </a:lnTo>
                  <a:lnTo>
                    <a:pt x="1761" y="8239"/>
                  </a:lnTo>
                  <a:lnTo>
                    <a:pt x="1775" y="8254"/>
                  </a:lnTo>
                  <a:lnTo>
                    <a:pt x="1791" y="8267"/>
                  </a:lnTo>
                  <a:lnTo>
                    <a:pt x="1807" y="8280"/>
                  </a:lnTo>
                  <a:lnTo>
                    <a:pt x="1823" y="8293"/>
                  </a:lnTo>
                  <a:lnTo>
                    <a:pt x="1839" y="8305"/>
                  </a:lnTo>
                  <a:lnTo>
                    <a:pt x="1857" y="8316"/>
                  </a:lnTo>
                  <a:lnTo>
                    <a:pt x="1874" y="8326"/>
                  </a:lnTo>
                  <a:lnTo>
                    <a:pt x="1892" y="8336"/>
                  </a:lnTo>
                  <a:lnTo>
                    <a:pt x="1910" y="8346"/>
                  </a:lnTo>
                  <a:lnTo>
                    <a:pt x="1929" y="8354"/>
                  </a:lnTo>
                  <a:lnTo>
                    <a:pt x="1948" y="8362"/>
                  </a:lnTo>
                  <a:lnTo>
                    <a:pt x="1968" y="8369"/>
                  </a:lnTo>
                  <a:lnTo>
                    <a:pt x="1987" y="8376"/>
                  </a:lnTo>
                  <a:lnTo>
                    <a:pt x="2007" y="8381"/>
                  </a:lnTo>
                  <a:lnTo>
                    <a:pt x="2026" y="8386"/>
                  </a:lnTo>
                  <a:lnTo>
                    <a:pt x="2046" y="8390"/>
                  </a:lnTo>
                  <a:lnTo>
                    <a:pt x="2066" y="8394"/>
                  </a:lnTo>
                  <a:lnTo>
                    <a:pt x="2087" y="8396"/>
                  </a:lnTo>
                  <a:lnTo>
                    <a:pt x="2107" y="8398"/>
                  </a:lnTo>
                  <a:lnTo>
                    <a:pt x="2127" y="8400"/>
                  </a:lnTo>
                  <a:lnTo>
                    <a:pt x="2150" y="8400"/>
                  </a:lnTo>
                  <a:lnTo>
                    <a:pt x="7850" y="8400"/>
                  </a:lnTo>
                  <a:lnTo>
                    <a:pt x="7873" y="8400"/>
                  </a:lnTo>
                  <a:lnTo>
                    <a:pt x="7893" y="8398"/>
                  </a:lnTo>
                  <a:lnTo>
                    <a:pt x="7913" y="8396"/>
                  </a:lnTo>
                  <a:lnTo>
                    <a:pt x="7934" y="8394"/>
                  </a:lnTo>
                  <a:lnTo>
                    <a:pt x="7954" y="8390"/>
                  </a:lnTo>
                  <a:lnTo>
                    <a:pt x="7974" y="8386"/>
                  </a:lnTo>
                  <a:lnTo>
                    <a:pt x="7993" y="8381"/>
                  </a:lnTo>
                  <a:lnTo>
                    <a:pt x="8013" y="8376"/>
                  </a:lnTo>
                  <a:lnTo>
                    <a:pt x="8032" y="8369"/>
                  </a:lnTo>
                  <a:lnTo>
                    <a:pt x="8052" y="8362"/>
                  </a:lnTo>
                  <a:lnTo>
                    <a:pt x="8071" y="8354"/>
                  </a:lnTo>
                  <a:lnTo>
                    <a:pt x="8090" y="8346"/>
                  </a:lnTo>
                  <a:lnTo>
                    <a:pt x="8108" y="8336"/>
                  </a:lnTo>
                  <a:lnTo>
                    <a:pt x="8126" y="8326"/>
                  </a:lnTo>
                  <a:lnTo>
                    <a:pt x="8143" y="8316"/>
                  </a:lnTo>
                  <a:lnTo>
                    <a:pt x="8161" y="8305"/>
                  </a:lnTo>
                  <a:lnTo>
                    <a:pt x="8177" y="8293"/>
                  </a:lnTo>
                  <a:lnTo>
                    <a:pt x="8193" y="8280"/>
                  </a:lnTo>
                  <a:lnTo>
                    <a:pt x="8209" y="8267"/>
                  </a:lnTo>
                  <a:lnTo>
                    <a:pt x="8225" y="8254"/>
                  </a:lnTo>
                  <a:lnTo>
                    <a:pt x="8239" y="8239"/>
                  </a:lnTo>
                  <a:lnTo>
                    <a:pt x="8254" y="8225"/>
                  </a:lnTo>
                  <a:lnTo>
                    <a:pt x="8267" y="8209"/>
                  </a:lnTo>
                  <a:lnTo>
                    <a:pt x="8280" y="8193"/>
                  </a:lnTo>
                  <a:lnTo>
                    <a:pt x="8293" y="8177"/>
                  </a:lnTo>
                  <a:lnTo>
                    <a:pt x="8305" y="8161"/>
                  </a:lnTo>
                  <a:lnTo>
                    <a:pt x="8316" y="8143"/>
                  </a:lnTo>
                  <a:lnTo>
                    <a:pt x="8326" y="8126"/>
                  </a:lnTo>
                  <a:lnTo>
                    <a:pt x="8336" y="8108"/>
                  </a:lnTo>
                  <a:lnTo>
                    <a:pt x="8346" y="8090"/>
                  </a:lnTo>
                  <a:lnTo>
                    <a:pt x="8354" y="8071"/>
                  </a:lnTo>
                  <a:lnTo>
                    <a:pt x="8362" y="8052"/>
                  </a:lnTo>
                  <a:lnTo>
                    <a:pt x="8369" y="8032"/>
                  </a:lnTo>
                  <a:lnTo>
                    <a:pt x="8376" y="8013"/>
                  </a:lnTo>
                  <a:lnTo>
                    <a:pt x="8381" y="7993"/>
                  </a:lnTo>
                  <a:lnTo>
                    <a:pt x="8386" y="7974"/>
                  </a:lnTo>
                  <a:lnTo>
                    <a:pt x="8390" y="7954"/>
                  </a:lnTo>
                  <a:lnTo>
                    <a:pt x="8394" y="7934"/>
                  </a:lnTo>
                  <a:lnTo>
                    <a:pt x="8396" y="7913"/>
                  </a:lnTo>
                  <a:lnTo>
                    <a:pt x="8398" y="7893"/>
                  </a:lnTo>
                  <a:lnTo>
                    <a:pt x="8400" y="7873"/>
                  </a:lnTo>
                  <a:lnTo>
                    <a:pt x="8400" y="7850"/>
                  </a:lnTo>
                  <a:lnTo>
                    <a:pt x="8400" y="2150"/>
                  </a:lnTo>
                  <a:lnTo>
                    <a:pt x="8400" y="2127"/>
                  </a:lnTo>
                  <a:lnTo>
                    <a:pt x="8398" y="2107"/>
                  </a:lnTo>
                  <a:lnTo>
                    <a:pt x="8396" y="2087"/>
                  </a:lnTo>
                  <a:lnTo>
                    <a:pt x="8394" y="2066"/>
                  </a:lnTo>
                  <a:lnTo>
                    <a:pt x="8390" y="2046"/>
                  </a:lnTo>
                  <a:lnTo>
                    <a:pt x="8386" y="2026"/>
                  </a:lnTo>
                  <a:lnTo>
                    <a:pt x="8381" y="2007"/>
                  </a:lnTo>
                  <a:lnTo>
                    <a:pt x="8376" y="1987"/>
                  </a:lnTo>
                  <a:lnTo>
                    <a:pt x="8369" y="1968"/>
                  </a:lnTo>
                  <a:lnTo>
                    <a:pt x="8362" y="1948"/>
                  </a:lnTo>
                  <a:lnTo>
                    <a:pt x="8354" y="1929"/>
                  </a:lnTo>
                  <a:lnTo>
                    <a:pt x="8346" y="1910"/>
                  </a:lnTo>
                  <a:lnTo>
                    <a:pt x="8336" y="1892"/>
                  </a:lnTo>
                  <a:lnTo>
                    <a:pt x="8326" y="1874"/>
                  </a:lnTo>
                  <a:lnTo>
                    <a:pt x="8316" y="1857"/>
                  </a:lnTo>
                  <a:lnTo>
                    <a:pt x="8305" y="1839"/>
                  </a:lnTo>
                  <a:lnTo>
                    <a:pt x="8293" y="1823"/>
                  </a:lnTo>
                  <a:lnTo>
                    <a:pt x="8280" y="1807"/>
                  </a:lnTo>
                  <a:lnTo>
                    <a:pt x="8267" y="1791"/>
                  </a:lnTo>
                  <a:lnTo>
                    <a:pt x="8254" y="1775"/>
                  </a:lnTo>
                  <a:lnTo>
                    <a:pt x="8239" y="1761"/>
                  </a:lnTo>
                  <a:lnTo>
                    <a:pt x="8225" y="1746"/>
                  </a:lnTo>
                  <a:lnTo>
                    <a:pt x="8209" y="1733"/>
                  </a:lnTo>
                  <a:lnTo>
                    <a:pt x="8193" y="1720"/>
                  </a:lnTo>
                  <a:lnTo>
                    <a:pt x="8177" y="1707"/>
                  </a:lnTo>
                  <a:lnTo>
                    <a:pt x="8161" y="1695"/>
                  </a:lnTo>
                  <a:lnTo>
                    <a:pt x="8143" y="1684"/>
                  </a:lnTo>
                  <a:lnTo>
                    <a:pt x="8126" y="1674"/>
                  </a:lnTo>
                  <a:lnTo>
                    <a:pt x="8108" y="1664"/>
                  </a:lnTo>
                  <a:lnTo>
                    <a:pt x="8090" y="1654"/>
                  </a:lnTo>
                  <a:lnTo>
                    <a:pt x="8071" y="1646"/>
                  </a:lnTo>
                  <a:lnTo>
                    <a:pt x="8052" y="1638"/>
                  </a:lnTo>
                  <a:lnTo>
                    <a:pt x="8032" y="1631"/>
                  </a:lnTo>
                  <a:lnTo>
                    <a:pt x="8013" y="1624"/>
                  </a:lnTo>
                  <a:lnTo>
                    <a:pt x="7993" y="1619"/>
                  </a:lnTo>
                  <a:lnTo>
                    <a:pt x="7974" y="1614"/>
                  </a:lnTo>
                  <a:lnTo>
                    <a:pt x="7954" y="1610"/>
                  </a:lnTo>
                  <a:lnTo>
                    <a:pt x="7934" y="1606"/>
                  </a:lnTo>
                  <a:lnTo>
                    <a:pt x="7913" y="1604"/>
                  </a:lnTo>
                  <a:lnTo>
                    <a:pt x="7893" y="1602"/>
                  </a:lnTo>
                  <a:lnTo>
                    <a:pt x="7873" y="1600"/>
                  </a:lnTo>
                  <a:lnTo>
                    <a:pt x="7850" y="1600"/>
                  </a:lnTo>
                  <a:lnTo>
                    <a:pt x="2150" y="16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39" name="Group 38">
            <a:extLst>
              <a:ext uri="{FF2B5EF4-FFF2-40B4-BE49-F238E27FC236}">
                <a16:creationId xmlns:a16="http://schemas.microsoft.com/office/drawing/2014/main" id="{7E9B2B41-04B2-4CCA-B3E3-F8204FDAA06B}"/>
              </a:ext>
            </a:extLst>
          </p:cNvPr>
          <p:cNvGrpSpPr/>
          <p:nvPr/>
        </p:nvGrpSpPr>
        <p:grpSpPr>
          <a:xfrm>
            <a:off x="9513864" y="2067831"/>
            <a:ext cx="998066" cy="1003000"/>
            <a:chOff x="8624067" y="1760585"/>
            <a:chExt cx="633600" cy="633600"/>
          </a:xfrm>
          <a:solidFill>
            <a:schemeClr val="bg1"/>
          </a:solidFill>
        </p:grpSpPr>
        <p:sp>
          <p:nvSpPr>
            <p:cNvPr id="49" name="Google Shape;618;p7"/>
            <p:cNvSpPr/>
            <p:nvPr/>
          </p:nvSpPr>
          <p:spPr>
            <a:xfrm>
              <a:off x="8624067" y="1760585"/>
              <a:ext cx="633600" cy="633600"/>
            </a:xfrm>
            <a:custGeom>
              <a:avLst/>
              <a:gdLst/>
              <a:ahLst/>
              <a:cxnLst/>
              <a:rect l="l" t="t" r="r" b="b"/>
              <a:pathLst>
                <a:path w="10000" h="10000" extrusionOk="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0" name="Google Shape;619;p7"/>
            <p:cNvSpPr/>
            <p:nvPr/>
          </p:nvSpPr>
          <p:spPr>
            <a:xfrm>
              <a:off x="8624067" y="1760585"/>
              <a:ext cx="633600" cy="633600"/>
            </a:xfrm>
            <a:custGeom>
              <a:avLst/>
              <a:gdLst/>
              <a:ahLst/>
              <a:cxnLst/>
              <a:rect l="l" t="t" r="r" b="b"/>
              <a:pathLst>
                <a:path w="10000" h="10000" extrusionOk="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42" name="Rectangle 41">
            <a:extLst>
              <a:ext uri="{FF2B5EF4-FFF2-40B4-BE49-F238E27FC236}">
                <a16:creationId xmlns:a16="http://schemas.microsoft.com/office/drawing/2014/main" id="{79CF3DD4-358A-4F9B-9916-7758BE2C0023}"/>
              </a:ext>
            </a:extLst>
          </p:cNvPr>
          <p:cNvSpPr/>
          <p:nvPr/>
        </p:nvSpPr>
        <p:spPr>
          <a:xfrm>
            <a:off x="484585" y="5950021"/>
            <a:ext cx="3388594" cy="653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3" name="Rectangle 42">
            <a:extLst>
              <a:ext uri="{FF2B5EF4-FFF2-40B4-BE49-F238E27FC236}">
                <a16:creationId xmlns:a16="http://schemas.microsoft.com/office/drawing/2014/main" id="{DE2153C0-FE9F-42D2-AA3D-983D167EAA76}"/>
              </a:ext>
            </a:extLst>
          </p:cNvPr>
          <p:cNvSpPr/>
          <p:nvPr/>
        </p:nvSpPr>
        <p:spPr>
          <a:xfrm>
            <a:off x="4401700" y="5950021"/>
            <a:ext cx="3388594" cy="65331"/>
          </a:xfrm>
          <a:prstGeom prst="rect">
            <a:avLst/>
          </a:prstGeom>
          <a:solidFill>
            <a:srgbClr val="7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4" name="Rectangle 43">
            <a:extLst>
              <a:ext uri="{FF2B5EF4-FFF2-40B4-BE49-F238E27FC236}">
                <a16:creationId xmlns:a16="http://schemas.microsoft.com/office/drawing/2014/main" id="{161F71C9-AA96-49EA-BD89-EF39068C790C}"/>
              </a:ext>
            </a:extLst>
          </p:cNvPr>
          <p:cNvSpPr/>
          <p:nvPr/>
        </p:nvSpPr>
        <p:spPr>
          <a:xfrm>
            <a:off x="8318819" y="5950021"/>
            <a:ext cx="3388594" cy="65331"/>
          </a:xfrm>
          <a:prstGeom prst="rect">
            <a:avLst/>
          </a:prstGeom>
          <a:solidFill>
            <a:srgbClr val="3855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 name="Slide Number Placeholder 4">
            <a:extLst>
              <a:ext uri="{FF2B5EF4-FFF2-40B4-BE49-F238E27FC236}">
                <a16:creationId xmlns:a16="http://schemas.microsoft.com/office/drawing/2014/main" id="{F47E5D6B-17D4-0399-1F6D-80B1A547E046}"/>
              </a:ext>
            </a:extLst>
          </p:cNvPr>
          <p:cNvSpPr>
            <a:spLocks noGrp="1"/>
          </p:cNvSpPr>
          <p:nvPr>
            <p:ph type="sldNum" sz="quarter" idx="12"/>
          </p:nvPr>
        </p:nvSpPr>
        <p:spPr/>
        <p:txBody>
          <a:bodyPr/>
          <a:lstStyle/>
          <a:p>
            <a:fld id="{0643C082-6B26-4A67-AAC0-3138D6D4DA1D}" type="slidenum">
              <a:rPr lang="en-PH" smtClean="0"/>
              <a:t>17</a:t>
            </a:fld>
            <a:endParaRPr lang="en-PH" dirty="0"/>
          </a:p>
        </p:txBody>
      </p:sp>
      <p:sp>
        <p:nvSpPr>
          <p:cNvPr id="10" name="Footer Placeholder 9">
            <a:extLst>
              <a:ext uri="{FF2B5EF4-FFF2-40B4-BE49-F238E27FC236}">
                <a16:creationId xmlns:a16="http://schemas.microsoft.com/office/drawing/2014/main" id="{2B003429-8ABE-6C1C-8CEF-BE811A0E7D12}"/>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5188933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1239705-6004-1AD1-4D48-7DE2E513BC97}"/>
              </a:ext>
            </a:extLst>
          </p:cNvPr>
          <p:cNvSpPr>
            <a:spLocks noGrp="1"/>
          </p:cNvSpPr>
          <p:nvPr>
            <p:ph type="title"/>
          </p:nvPr>
        </p:nvSpPr>
        <p:spPr/>
        <p:txBody>
          <a:bodyPr/>
          <a:lstStyle/>
          <a:p>
            <a:r>
              <a:rPr lang="en-US" dirty="0"/>
              <a:t>The Platform</a:t>
            </a:r>
            <a:endParaRPr lang="en-PH" dirty="0"/>
          </a:p>
        </p:txBody>
      </p:sp>
      <p:sp>
        <p:nvSpPr>
          <p:cNvPr id="6" name="Text Placeholder 5">
            <a:extLst>
              <a:ext uri="{FF2B5EF4-FFF2-40B4-BE49-F238E27FC236}">
                <a16:creationId xmlns:a16="http://schemas.microsoft.com/office/drawing/2014/main" id="{CEDD1DB4-5543-F1B1-64D2-E5DA66901157}"/>
              </a:ext>
            </a:extLst>
          </p:cNvPr>
          <p:cNvSpPr>
            <a:spLocks noGrp="1"/>
          </p:cNvSpPr>
          <p:nvPr>
            <p:ph type="body" sz="quarter" idx="12"/>
          </p:nvPr>
        </p:nvSpPr>
        <p:spPr/>
        <p:txBody>
          <a:bodyPr/>
          <a:lstStyle/>
          <a:p>
            <a:r>
              <a:rPr lang="en-PH" dirty="0"/>
              <a:t>04</a:t>
            </a:r>
          </a:p>
        </p:txBody>
      </p:sp>
    </p:spTree>
    <p:extLst>
      <p:ext uri="{BB962C8B-B14F-4D97-AF65-F5344CB8AC3E}">
        <p14:creationId xmlns:p14="http://schemas.microsoft.com/office/powerpoint/2010/main" val="27141577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1226D537-20F1-462F-98F4-4AA8A8ED0286}"/>
              </a:ext>
            </a:extLst>
          </p:cNvPr>
          <p:cNvSpPr>
            <a:spLocks noGrp="1"/>
          </p:cNvSpPr>
          <p:nvPr>
            <p:ph type="title"/>
          </p:nvPr>
        </p:nvSpPr>
        <p:spPr>
          <a:xfrm>
            <a:off x="295275" y="365125"/>
            <a:ext cx="11601450" cy="579438"/>
          </a:xfrm>
        </p:spPr>
        <p:txBody>
          <a:bodyPr/>
          <a:lstStyle/>
          <a:p>
            <a:r>
              <a:rPr lang="en-US" dirty="0"/>
              <a:t>Four pillars of the platform</a:t>
            </a:r>
          </a:p>
        </p:txBody>
      </p:sp>
      <p:sp>
        <p:nvSpPr>
          <p:cNvPr id="18" name="Slide Number Placeholder 17">
            <a:extLst>
              <a:ext uri="{FF2B5EF4-FFF2-40B4-BE49-F238E27FC236}">
                <a16:creationId xmlns:a16="http://schemas.microsoft.com/office/drawing/2014/main" id="{35A9D75F-FFC2-41EB-87BA-93A9EE4CF495}"/>
              </a:ext>
            </a:extLst>
          </p:cNvPr>
          <p:cNvSpPr>
            <a:spLocks noGrp="1"/>
          </p:cNvSpPr>
          <p:nvPr>
            <p:ph type="sldNum" sz="quarter" idx="12"/>
          </p:nvPr>
        </p:nvSpPr>
        <p:spPr>
          <a:xfrm>
            <a:off x="288823" y="6385929"/>
            <a:ext cx="469366" cy="298862"/>
          </a:xfrm>
        </p:spPr>
        <p:txBody>
          <a:bodyPr/>
          <a:lstStyle/>
          <a:p>
            <a:fld id="{23B09BCE-7A37-4F46-9E89-71BB05C242EB}" type="slidenum">
              <a:rPr lang="en-PH" smtClean="0"/>
              <a:pPr/>
              <a:t>19</a:t>
            </a:fld>
            <a:endParaRPr lang="en-PH" dirty="0"/>
          </a:p>
        </p:txBody>
      </p:sp>
      <p:grpSp>
        <p:nvGrpSpPr>
          <p:cNvPr id="40" name="Group 39">
            <a:extLst>
              <a:ext uri="{FF2B5EF4-FFF2-40B4-BE49-F238E27FC236}">
                <a16:creationId xmlns:a16="http://schemas.microsoft.com/office/drawing/2014/main" id="{1A460FF8-E177-4625-BBC8-74F2990C79CC}"/>
              </a:ext>
            </a:extLst>
          </p:cNvPr>
          <p:cNvGrpSpPr/>
          <p:nvPr/>
        </p:nvGrpSpPr>
        <p:grpSpPr>
          <a:xfrm>
            <a:off x="295276" y="1839227"/>
            <a:ext cx="666256" cy="666256"/>
            <a:chOff x="1830237" y="2660110"/>
            <a:chExt cx="633600" cy="633600"/>
          </a:xfrm>
        </p:grpSpPr>
        <p:sp>
          <p:nvSpPr>
            <p:cNvPr id="48" name="Google Shape;621;p7"/>
            <p:cNvSpPr/>
            <p:nvPr/>
          </p:nvSpPr>
          <p:spPr>
            <a:xfrm>
              <a:off x="1830237" y="2660110"/>
              <a:ext cx="633600" cy="633600"/>
            </a:xfrm>
            <a:custGeom>
              <a:avLst/>
              <a:gdLst/>
              <a:ahLst/>
              <a:cxnLst/>
              <a:rect l="l" t="t" r="r" b="b"/>
              <a:pathLst>
                <a:path w="10000" h="10000" extrusionOk="0">
                  <a:moveTo>
                    <a:pt x="2509" y="5226"/>
                  </a:moveTo>
                  <a:lnTo>
                    <a:pt x="3754" y="5226"/>
                  </a:lnTo>
                  <a:lnTo>
                    <a:pt x="3763" y="5226"/>
                  </a:lnTo>
                  <a:lnTo>
                    <a:pt x="3771" y="5227"/>
                  </a:lnTo>
                  <a:lnTo>
                    <a:pt x="3780" y="5227"/>
                  </a:lnTo>
                  <a:lnTo>
                    <a:pt x="3788" y="5229"/>
                  </a:lnTo>
                  <a:lnTo>
                    <a:pt x="3796" y="5230"/>
                  </a:lnTo>
                  <a:lnTo>
                    <a:pt x="3805" y="5232"/>
                  </a:lnTo>
                  <a:lnTo>
                    <a:pt x="3813" y="5234"/>
                  </a:lnTo>
                  <a:lnTo>
                    <a:pt x="3821" y="5236"/>
                  </a:lnTo>
                  <a:lnTo>
                    <a:pt x="3829" y="5239"/>
                  </a:lnTo>
                  <a:lnTo>
                    <a:pt x="3837" y="5242"/>
                  </a:lnTo>
                  <a:lnTo>
                    <a:pt x="3845" y="5245"/>
                  </a:lnTo>
                  <a:lnTo>
                    <a:pt x="3853" y="5249"/>
                  </a:lnTo>
                  <a:lnTo>
                    <a:pt x="3860" y="5253"/>
                  </a:lnTo>
                  <a:lnTo>
                    <a:pt x="3868" y="5257"/>
                  </a:lnTo>
                  <a:lnTo>
                    <a:pt x="3875" y="5261"/>
                  </a:lnTo>
                  <a:lnTo>
                    <a:pt x="3882" y="5266"/>
                  </a:lnTo>
                  <a:lnTo>
                    <a:pt x="3889" y="5271"/>
                  </a:lnTo>
                  <a:lnTo>
                    <a:pt x="3896" y="5276"/>
                  </a:lnTo>
                  <a:lnTo>
                    <a:pt x="3902" y="5281"/>
                  </a:lnTo>
                  <a:lnTo>
                    <a:pt x="3909" y="5287"/>
                  </a:lnTo>
                  <a:lnTo>
                    <a:pt x="3915" y="5293"/>
                  </a:lnTo>
                  <a:lnTo>
                    <a:pt x="3921" y="5299"/>
                  </a:lnTo>
                  <a:lnTo>
                    <a:pt x="3926" y="5305"/>
                  </a:lnTo>
                  <a:lnTo>
                    <a:pt x="3932" y="5312"/>
                  </a:lnTo>
                  <a:lnTo>
                    <a:pt x="3937" y="5318"/>
                  </a:lnTo>
                  <a:lnTo>
                    <a:pt x="3942" y="5325"/>
                  </a:lnTo>
                  <a:lnTo>
                    <a:pt x="3947" y="5333"/>
                  </a:lnTo>
                  <a:lnTo>
                    <a:pt x="3951" y="5340"/>
                  </a:lnTo>
                  <a:lnTo>
                    <a:pt x="3955" y="5347"/>
                  </a:lnTo>
                  <a:lnTo>
                    <a:pt x="3959" y="5355"/>
                  </a:lnTo>
                  <a:lnTo>
                    <a:pt x="3962" y="5363"/>
                  </a:lnTo>
                  <a:lnTo>
                    <a:pt x="3965" y="5370"/>
                  </a:lnTo>
                  <a:lnTo>
                    <a:pt x="3968" y="5378"/>
                  </a:lnTo>
                  <a:lnTo>
                    <a:pt x="3971" y="5386"/>
                  </a:lnTo>
                  <a:lnTo>
                    <a:pt x="3973" y="5394"/>
                  </a:lnTo>
                  <a:lnTo>
                    <a:pt x="3975" y="5402"/>
                  </a:lnTo>
                  <a:lnTo>
                    <a:pt x="3977" y="5411"/>
                  </a:lnTo>
                  <a:lnTo>
                    <a:pt x="3978" y="5419"/>
                  </a:lnTo>
                  <a:lnTo>
                    <a:pt x="3980" y="5427"/>
                  </a:lnTo>
                  <a:lnTo>
                    <a:pt x="3980" y="5436"/>
                  </a:lnTo>
                  <a:lnTo>
                    <a:pt x="3981" y="5444"/>
                  </a:lnTo>
                  <a:lnTo>
                    <a:pt x="3981" y="5453"/>
                  </a:lnTo>
                  <a:lnTo>
                    <a:pt x="3981" y="6246"/>
                  </a:lnTo>
                  <a:lnTo>
                    <a:pt x="3981" y="6254"/>
                  </a:lnTo>
                  <a:lnTo>
                    <a:pt x="3980" y="6263"/>
                  </a:lnTo>
                  <a:lnTo>
                    <a:pt x="3980" y="6271"/>
                  </a:lnTo>
                  <a:lnTo>
                    <a:pt x="3978" y="6279"/>
                  </a:lnTo>
                  <a:lnTo>
                    <a:pt x="3977" y="6288"/>
                  </a:lnTo>
                  <a:lnTo>
                    <a:pt x="3975" y="6296"/>
                  </a:lnTo>
                  <a:lnTo>
                    <a:pt x="3973" y="6304"/>
                  </a:lnTo>
                  <a:lnTo>
                    <a:pt x="3971" y="6312"/>
                  </a:lnTo>
                  <a:lnTo>
                    <a:pt x="3968" y="6320"/>
                  </a:lnTo>
                  <a:lnTo>
                    <a:pt x="3965" y="6328"/>
                  </a:lnTo>
                  <a:lnTo>
                    <a:pt x="3962" y="6336"/>
                  </a:lnTo>
                  <a:lnTo>
                    <a:pt x="3959" y="6344"/>
                  </a:lnTo>
                  <a:lnTo>
                    <a:pt x="3955" y="6351"/>
                  </a:lnTo>
                  <a:lnTo>
                    <a:pt x="3951" y="6359"/>
                  </a:lnTo>
                  <a:lnTo>
                    <a:pt x="3947" y="6366"/>
                  </a:lnTo>
                  <a:lnTo>
                    <a:pt x="3942" y="6373"/>
                  </a:lnTo>
                  <a:lnTo>
                    <a:pt x="3937" y="6380"/>
                  </a:lnTo>
                  <a:lnTo>
                    <a:pt x="3932" y="6387"/>
                  </a:lnTo>
                  <a:lnTo>
                    <a:pt x="3926" y="6393"/>
                  </a:lnTo>
                  <a:lnTo>
                    <a:pt x="3921" y="6400"/>
                  </a:lnTo>
                  <a:lnTo>
                    <a:pt x="3915" y="6406"/>
                  </a:lnTo>
                  <a:lnTo>
                    <a:pt x="3909" y="6412"/>
                  </a:lnTo>
                  <a:lnTo>
                    <a:pt x="3902" y="6417"/>
                  </a:lnTo>
                  <a:lnTo>
                    <a:pt x="3896" y="6423"/>
                  </a:lnTo>
                  <a:lnTo>
                    <a:pt x="3889" y="6428"/>
                  </a:lnTo>
                  <a:lnTo>
                    <a:pt x="3882" y="6433"/>
                  </a:lnTo>
                  <a:lnTo>
                    <a:pt x="3875" y="6438"/>
                  </a:lnTo>
                  <a:lnTo>
                    <a:pt x="3868" y="6442"/>
                  </a:lnTo>
                  <a:lnTo>
                    <a:pt x="3860" y="6446"/>
                  </a:lnTo>
                  <a:lnTo>
                    <a:pt x="3853" y="6450"/>
                  </a:lnTo>
                  <a:lnTo>
                    <a:pt x="3845" y="6453"/>
                  </a:lnTo>
                  <a:lnTo>
                    <a:pt x="3837" y="6457"/>
                  </a:lnTo>
                  <a:lnTo>
                    <a:pt x="3829" y="6460"/>
                  </a:lnTo>
                  <a:lnTo>
                    <a:pt x="3821" y="6462"/>
                  </a:lnTo>
                  <a:lnTo>
                    <a:pt x="3813" y="6465"/>
                  </a:lnTo>
                  <a:lnTo>
                    <a:pt x="3805" y="6466"/>
                  </a:lnTo>
                  <a:lnTo>
                    <a:pt x="3796" y="6468"/>
                  </a:lnTo>
                  <a:lnTo>
                    <a:pt x="3788" y="6470"/>
                  </a:lnTo>
                  <a:lnTo>
                    <a:pt x="3780" y="6471"/>
                  </a:lnTo>
                  <a:lnTo>
                    <a:pt x="3771" y="6471"/>
                  </a:lnTo>
                  <a:lnTo>
                    <a:pt x="3763" y="6472"/>
                  </a:lnTo>
                  <a:lnTo>
                    <a:pt x="3754" y="6472"/>
                  </a:lnTo>
                  <a:lnTo>
                    <a:pt x="2509" y="6472"/>
                  </a:lnTo>
                  <a:lnTo>
                    <a:pt x="2500" y="6472"/>
                  </a:lnTo>
                  <a:lnTo>
                    <a:pt x="2492" y="6471"/>
                  </a:lnTo>
                  <a:lnTo>
                    <a:pt x="2483" y="6471"/>
                  </a:lnTo>
                  <a:lnTo>
                    <a:pt x="2475" y="6470"/>
                  </a:lnTo>
                  <a:lnTo>
                    <a:pt x="2467" y="6468"/>
                  </a:lnTo>
                  <a:lnTo>
                    <a:pt x="2458" y="6466"/>
                  </a:lnTo>
                  <a:lnTo>
                    <a:pt x="2450" y="6464"/>
                  </a:lnTo>
                  <a:lnTo>
                    <a:pt x="2442" y="6462"/>
                  </a:lnTo>
                  <a:lnTo>
                    <a:pt x="2434" y="6460"/>
                  </a:lnTo>
                  <a:lnTo>
                    <a:pt x="2426" y="6457"/>
                  </a:lnTo>
                  <a:lnTo>
                    <a:pt x="2419" y="6453"/>
                  </a:lnTo>
                  <a:lnTo>
                    <a:pt x="2411" y="6450"/>
                  </a:lnTo>
                  <a:lnTo>
                    <a:pt x="2403" y="6446"/>
                  </a:lnTo>
                  <a:lnTo>
                    <a:pt x="2396" y="6442"/>
                  </a:lnTo>
                  <a:lnTo>
                    <a:pt x="2389" y="6438"/>
                  </a:lnTo>
                  <a:lnTo>
                    <a:pt x="2381" y="6433"/>
                  </a:lnTo>
                  <a:lnTo>
                    <a:pt x="2374" y="6428"/>
                  </a:lnTo>
                  <a:lnTo>
                    <a:pt x="2368" y="6423"/>
                  </a:lnTo>
                  <a:lnTo>
                    <a:pt x="2361" y="6417"/>
                  </a:lnTo>
                  <a:lnTo>
                    <a:pt x="2355" y="6412"/>
                  </a:lnTo>
                  <a:lnTo>
                    <a:pt x="2349" y="6406"/>
                  </a:lnTo>
                  <a:lnTo>
                    <a:pt x="2343" y="6400"/>
                  </a:lnTo>
                  <a:lnTo>
                    <a:pt x="2337" y="6393"/>
                  </a:lnTo>
                  <a:lnTo>
                    <a:pt x="2332" y="6387"/>
                  </a:lnTo>
                  <a:lnTo>
                    <a:pt x="2327" y="6380"/>
                  </a:lnTo>
                  <a:lnTo>
                    <a:pt x="2322" y="6373"/>
                  </a:lnTo>
                  <a:lnTo>
                    <a:pt x="2317" y="6366"/>
                  </a:lnTo>
                  <a:lnTo>
                    <a:pt x="2313" y="6359"/>
                  </a:lnTo>
                  <a:lnTo>
                    <a:pt x="2309" y="6351"/>
                  </a:lnTo>
                  <a:lnTo>
                    <a:pt x="2305" y="6344"/>
                  </a:lnTo>
                  <a:lnTo>
                    <a:pt x="2301" y="6336"/>
                  </a:lnTo>
                  <a:lnTo>
                    <a:pt x="2298" y="6328"/>
                  </a:lnTo>
                  <a:lnTo>
                    <a:pt x="2295" y="6320"/>
                  </a:lnTo>
                  <a:lnTo>
                    <a:pt x="2292" y="6312"/>
                  </a:lnTo>
                  <a:lnTo>
                    <a:pt x="2290" y="6304"/>
                  </a:lnTo>
                  <a:lnTo>
                    <a:pt x="2288" y="6296"/>
                  </a:lnTo>
                  <a:lnTo>
                    <a:pt x="2286" y="6288"/>
                  </a:lnTo>
                  <a:lnTo>
                    <a:pt x="2285" y="6279"/>
                  </a:lnTo>
                  <a:lnTo>
                    <a:pt x="2283" y="6271"/>
                  </a:lnTo>
                  <a:lnTo>
                    <a:pt x="2283" y="6263"/>
                  </a:lnTo>
                  <a:lnTo>
                    <a:pt x="2282" y="6254"/>
                  </a:lnTo>
                  <a:lnTo>
                    <a:pt x="2282" y="6246"/>
                  </a:lnTo>
                  <a:lnTo>
                    <a:pt x="2282" y="5453"/>
                  </a:lnTo>
                  <a:lnTo>
                    <a:pt x="2282" y="5444"/>
                  </a:lnTo>
                  <a:lnTo>
                    <a:pt x="2283" y="5436"/>
                  </a:lnTo>
                  <a:lnTo>
                    <a:pt x="2283" y="5427"/>
                  </a:lnTo>
                  <a:lnTo>
                    <a:pt x="2285" y="5419"/>
                  </a:lnTo>
                  <a:lnTo>
                    <a:pt x="2286" y="5411"/>
                  </a:lnTo>
                  <a:lnTo>
                    <a:pt x="2288" y="5402"/>
                  </a:lnTo>
                  <a:lnTo>
                    <a:pt x="2290" y="5394"/>
                  </a:lnTo>
                  <a:lnTo>
                    <a:pt x="2292" y="5386"/>
                  </a:lnTo>
                  <a:lnTo>
                    <a:pt x="2295" y="5378"/>
                  </a:lnTo>
                  <a:lnTo>
                    <a:pt x="2298" y="5370"/>
                  </a:lnTo>
                  <a:lnTo>
                    <a:pt x="2301" y="5363"/>
                  </a:lnTo>
                  <a:lnTo>
                    <a:pt x="2305" y="5355"/>
                  </a:lnTo>
                  <a:lnTo>
                    <a:pt x="2309" y="5347"/>
                  </a:lnTo>
                  <a:lnTo>
                    <a:pt x="2313" y="5340"/>
                  </a:lnTo>
                  <a:lnTo>
                    <a:pt x="2317" y="5333"/>
                  </a:lnTo>
                  <a:lnTo>
                    <a:pt x="2322" y="5325"/>
                  </a:lnTo>
                  <a:lnTo>
                    <a:pt x="2327" y="5318"/>
                  </a:lnTo>
                  <a:lnTo>
                    <a:pt x="2332" y="5312"/>
                  </a:lnTo>
                  <a:lnTo>
                    <a:pt x="2337" y="5305"/>
                  </a:lnTo>
                  <a:lnTo>
                    <a:pt x="2343" y="5299"/>
                  </a:lnTo>
                  <a:lnTo>
                    <a:pt x="2349" y="5293"/>
                  </a:lnTo>
                  <a:lnTo>
                    <a:pt x="2355" y="5287"/>
                  </a:lnTo>
                  <a:lnTo>
                    <a:pt x="2361" y="5281"/>
                  </a:lnTo>
                  <a:lnTo>
                    <a:pt x="2368" y="5276"/>
                  </a:lnTo>
                  <a:lnTo>
                    <a:pt x="2374" y="5271"/>
                  </a:lnTo>
                  <a:lnTo>
                    <a:pt x="2381" y="5266"/>
                  </a:lnTo>
                  <a:lnTo>
                    <a:pt x="2389" y="5261"/>
                  </a:lnTo>
                  <a:lnTo>
                    <a:pt x="2396" y="5257"/>
                  </a:lnTo>
                  <a:lnTo>
                    <a:pt x="2403" y="5253"/>
                  </a:lnTo>
                  <a:lnTo>
                    <a:pt x="2411" y="5249"/>
                  </a:lnTo>
                  <a:lnTo>
                    <a:pt x="2419" y="5245"/>
                  </a:lnTo>
                  <a:lnTo>
                    <a:pt x="2426" y="5242"/>
                  </a:lnTo>
                  <a:lnTo>
                    <a:pt x="2434" y="5239"/>
                  </a:lnTo>
                  <a:lnTo>
                    <a:pt x="2442" y="5236"/>
                  </a:lnTo>
                  <a:lnTo>
                    <a:pt x="2450" y="5234"/>
                  </a:lnTo>
                  <a:lnTo>
                    <a:pt x="2458" y="5232"/>
                  </a:lnTo>
                  <a:lnTo>
                    <a:pt x="2467" y="5230"/>
                  </a:lnTo>
                  <a:lnTo>
                    <a:pt x="2475" y="5229"/>
                  </a:lnTo>
                  <a:lnTo>
                    <a:pt x="2483" y="5227"/>
                  </a:lnTo>
                  <a:lnTo>
                    <a:pt x="2492" y="5227"/>
                  </a:lnTo>
                  <a:lnTo>
                    <a:pt x="2500" y="5226"/>
                  </a:lnTo>
                  <a:lnTo>
                    <a:pt x="2509" y="5226"/>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 name="Google Shape;622;p7"/>
            <p:cNvSpPr/>
            <p:nvPr/>
          </p:nvSpPr>
          <p:spPr>
            <a:xfrm>
              <a:off x="1830237" y="2660110"/>
              <a:ext cx="633600" cy="633600"/>
            </a:xfrm>
            <a:custGeom>
              <a:avLst/>
              <a:gdLst/>
              <a:ahLst/>
              <a:cxnLst/>
              <a:rect l="l" t="t" r="r" b="b"/>
              <a:pathLst>
                <a:path w="10000" h="10000" extrusionOk="0">
                  <a:moveTo>
                    <a:pt x="9153" y="4043"/>
                  </a:moveTo>
                  <a:lnTo>
                    <a:pt x="9128" y="4081"/>
                  </a:lnTo>
                  <a:lnTo>
                    <a:pt x="9100" y="4113"/>
                  </a:lnTo>
                  <a:lnTo>
                    <a:pt x="9100" y="6812"/>
                  </a:lnTo>
                  <a:lnTo>
                    <a:pt x="9100" y="6817"/>
                  </a:lnTo>
                  <a:lnTo>
                    <a:pt x="9099" y="6842"/>
                  </a:lnTo>
                  <a:lnTo>
                    <a:pt x="9099" y="6851"/>
                  </a:lnTo>
                  <a:lnTo>
                    <a:pt x="9098" y="6877"/>
                  </a:lnTo>
                  <a:lnTo>
                    <a:pt x="9097" y="6886"/>
                  </a:lnTo>
                  <a:lnTo>
                    <a:pt x="9095" y="6911"/>
                  </a:lnTo>
                  <a:lnTo>
                    <a:pt x="9094" y="6921"/>
                  </a:lnTo>
                  <a:lnTo>
                    <a:pt x="9090" y="6946"/>
                  </a:lnTo>
                  <a:lnTo>
                    <a:pt x="9089" y="6955"/>
                  </a:lnTo>
                  <a:lnTo>
                    <a:pt x="9085" y="6980"/>
                  </a:lnTo>
                  <a:lnTo>
                    <a:pt x="9083" y="6989"/>
                  </a:lnTo>
                  <a:lnTo>
                    <a:pt x="9078" y="7014"/>
                  </a:lnTo>
                  <a:lnTo>
                    <a:pt x="9076" y="7023"/>
                  </a:lnTo>
                  <a:lnTo>
                    <a:pt x="9070" y="7048"/>
                  </a:lnTo>
                  <a:lnTo>
                    <a:pt x="9067" y="7057"/>
                  </a:lnTo>
                  <a:lnTo>
                    <a:pt x="9060" y="7081"/>
                  </a:lnTo>
                  <a:lnTo>
                    <a:pt x="9057" y="7090"/>
                  </a:lnTo>
                  <a:lnTo>
                    <a:pt x="9050" y="7114"/>
                  </a:lnTo>
                  <a:lnTo>
                    <a:pt x="9046" y="7123"/>
                  </a:lnTo>
                  <a:lnTo>
                    <a:pt x="9038" y="7147"/>
                  </a:lnTo>
                  <a:lnTo>
                    <a:pt x="9034" y="7155"/>
                  </a:lnTo>
                  <a:lnTo>
                    <a:pt x="9024" y="7179"/>
                  </a:lnTo>
                  <a:lnTo>
                    <a:pt x="9021" y="7188"/>
                  </a:lnTo>
                  <a:lnTo>
                    <a:pt x="9010" y="7211"/>
                  </a:lnTo>
                  <a:lnTo>
                    <a:pt x="9006" y="7219"/>
                  </a:lnTo>
                  <a:lnTo>
                    <a:pt x="8994" y="7242"/>
                  </a:lnTo>
                  <a:lnTo>
                    <a:pt x="8990" y="7250"/>
                  </a:lnTo>
                  <a:lnTo>
                    <a:pt x="8977" y="7273"/>
                  </a:lnTo>
                  <a:lnTo>
                    <a:pt x="8973" y="7280"/>
                  </a:lnTo>
                  <a:lnTo>
                    <a:pt x="8960" y="7302"/>
                  </a:lnTo>
                  <a:lnTo>
                    <a:pt x="8955" y="7310"/>
                  </a:lnTo>
                  <a:lnTo>
                    <a:pt x="8941" y="7331"/>
                  </a:lnTo>
                  <a:lnTo>
                    <a:pt x="8936" y="7339"/>
                  </a:lnTo>
                  <a:lnTo>
                    <a:pt x="8921" y="7360"/>
                  </a:lnTo>
                  <a:lnTo>
                    <a:pt x="8916" y="7367"/>
                  </a:lnTo>
                  <a:lnTo>
                    <a:pt x="8900" y="7387"/>
                  </a:lnTo>
                  <a:lnTo>
                    <a:pt x="8894" y="7395"/>
                  </a:lnTo>
                  <a:lnTo>
                    <a:pt x="8878" y="7414"/>
                  </a:lnTo>
                  <a:lnTo>
                    <a:pt x="8872" y="7421"/>
                  </a:lnTo>
                  <a:lnTo>
                    <a:pt x="8855" y="7440"/>
                  </a:lnTo>
                  <a:lnTo>
                    <a:pt x="8849" y="7447"/>
                  </a:lnTo>
                  <a:lnTo>
                    <a:pt x="8831" y="7465"/>
                  </a:lnTo>
                  <a:lnTo>
                    <a:pt x="8825" y="7472"/>
                  </a:lnTo>
                  <a:lnTo>
                    <a:pt x="8806" y="7490"/>
                  </a:lnTo>
                  <a:lnTo>
                    <a:pt x="8799" y="7496"/>
                  </a:lnTo>
                  <a:lnTo>
                    <a:pt x="8781" y="7513"/>
                  </a:lnTo>
                  <a:lnTo>
                    <a:pt x="8773" y="7519"/>
                  </a:lnTo>
                  <a:lnTo>
                    <a:pt x="8754" y="7536"/>
                  </a:lnTo>
                  <a:lnTo>
                    <a:pt x="8746" y="7542"/>
                  </a:lnTo>
                  <a:lnTo>
                    <a:pt x="8726" y="7557"/>
                  </a:lnTo>
                  <a:lnTo>
                    <a:pt x="8718" y="7563"/>
                  </a:lnTo>
                  <a:lnTo>
                    <a:pt x="8697" y="7577"/>
                  </a:lnTo>
                  <a:lnTo>
                    <a:pt x="8689" y="7583"/>
                  </a:lnTo>
                  <a:lnTo>
                    <a:pt x="8668" y="7597"/>
                  </a:lnTo>
                  <a:lnTo>
                    <a:pt x="8660" y="7602"/>
                  </a:lnTo>
                  <a:lnTo>
                    <a:pt x="8638" y="7615"/>
                  </a:lnTo>
                  <a:lnTo>
                    <a:pt x="8632" y="7618"/>
                  </a:lnTo>
                  <a:lnTo>
                    <a:pt x="8609" y="7631"/>
                  </a:lnTo>
                  <a:lnTo>
                    <a:pt x="8601" y="7635"/>
                  </a:lnTo>
                  <a:lnTo>
                    <a:pt x="8578" y="7647"/>
                  </a:lnTo>
                  <a:lnTo>
                    <a:pt x="8570" y="7651"/>
                  </a:lnTo>
                  <a:lnTo>
                    <a:pt x="8547" y="7662"/>
                  </a:lnTo>
                  <a:lnTo>
                    <a:pt x="8538" y="7665"/>
                  </a:lnTo>
                  <a:lnTo>
                    <a:pt x="8514" y="7675"/>
                  </a:lnTo>
                  <a:lnTo>
                    <a:pt x="8506" y="7679"/>
                  </a:lnTo>
                  <a:lnTo>
                    <a:pt x="8482" y="7687"/>
                  </a:lnTo>
                  <a:lnTo>
                    <a:pt x="8473" y="7691"/>
                  </a:lnTo>
                  <a:lnTo>
                    <a:pt x="8449" y="7698"/>
                  </a:lnTo>
                  <a:lnTo>
                    <a:pt x="8440" y="7701"/>
                  </a:lnTo>
                  <a:lnTo>
                    <a:pt x="8416" y="7708"/>
                  </a:lnTo>
                  <a:lnTo>
                    <a:pt x="8407" y="7711"/>
                  </a:lnTo>
                  <a:lnTo>
                    <a:pt x="8382" y="7717"/>
                  </a:lnTo>
                  <a:lnTo>
                    <a:pt x="8373" y="7719"/>
                  </a:lnTo>
                  <a:lnTo>
                    <a:pt x="8348" y="7724"/>
                  </a:lnTo>
                  <a:lnTo>
                    <a:pt x="8339" y="7726"/>
                  </a:lnTo>
                  <a:lnTo>
                    <a:pt x="8314" y="7730"/>
                  </a:lnTo>
                  <a:lnTo>
                    <a:pt x="8305" y="7731"/>
                  </a:lnTo>
                  <a:lnTo>
                    <a:pt x="8280" y="7735"/>
                  </a:lnTo>
                  <a:lnTo>
                    <a:pt x="8270" y="7736"/>
                  </a:lnTo>
                  <a:lnTo>
                    <a:pt x="8245" y="7738"/>
                  </a:lnTo>
                  <a:lnTo>
                    <a:pt x="8236" y="7739"/>
                  </a:lnTo>
                  <a:lnTo>
                    <a:pt x="8210" y="7740"/>
                  </a:lnTo>
                  <a:lnTo>
                    <a:pt x="8201" y="7740"/>
                  </a:lnTo>
                  <a:lnTo>
                    <a:pt x="8176" y="7741"/>
                  </a:lnTo>
                  <a:lnTo>
                    <a:pt x="8171" y="7741"/>
                  </a:lnTo>
                  <a:lnTo>
                    <a:pt x="1829" y="7741"/>
                  </a:lnTo>
                  <a:lnTo>
                    <a:pt x="1824" y="7741"/>
                  </a:lnTo>
                  <a:lnTo>
                    <a:pt x="1799" y="7740"/>
                  </a:lnTo>
                  <a:lnTo>
                    <a:pt x="1790" y="7740"/>
                  </a:lnTo>
                  <a:lnTo>
                    <a:pt x="1764" y="7739"/>
                  </a:lnTo>
                  <a:lnTo>
                    <a:pt x="1755" y="7738"/>
                  </a:lnTo>
                  <a:lnTo>
                    <a:pt x="1730" y="7736"/>
                  </a:lnTo>
                  <a:lnTo>
                    <a:pt x="1720" y="7735"/>
                  </a:lnTo>
                  <a:lnTo>
                    <a:pt x="1695" y="7731"/>
                  </a:lnTo>
                  <a:lnTo>
                    <a:pt x="1686" y="7730"/>
                  </a:lnTo>
                  <a:lnTo>
                    <a:pt x="1661" y="7726"/>
                  </a:lnTo>
                  <a:lnTo>
                    <a:pt x="1652" y="7724"/>
                  </a:lnTo>
                  <a:lnTo>
                    <a:pt x="1627" y="7719"/>
                  </a:lnTo>
                  <a:lnTo>
                    <a:pt x="1618" y="7717"/>
                  </a:lnTo>
                  <a:lnTo>
                    <a:pt x="1593" y="7711"/>
                  </a:lnTo>
                  <a:lnTo>
                    <a:pt x="1584" y="7708"/>
                  </a:lnTo>
                  <a:lnTo>
                    <a:pt x="1560" y="7701"/>
                  </a:lnTo>
                  <a:lnTo>
                    <a:pt x="1551" y="7698"/>
                  </a:lnTo>
                  <a:lnTo>
                    <a:pt x="1527" y="7691"/>
                  </a:lnTo>
                  <a:lnTo>
                    <a:pt x="1518" y="7687"/>
                  </a:lnTo>
                  <a:lnTo>
                    <a:pt x="1494" y="7679"/>
                  </a:lnTo>
                  <a:lnTo>
                    <a:pt x="1486" y="7675"/>
                  </a:lnTo>
                  <a:lnTo>
                    <a:pt x="1462" y="7665"/>
                  </a:lnTo>
                  <a:lnTo>
                    <a:pt x="1453" y="7662"/>
                  </a:lnTo>
                  <a:lnTo>
                    <a:pt x="1430" y="7651"/>
                  </a:lnTo>
                  <a:lnTo>
                    <a:pt x="1422" y="7647"/>
                  </a:lnTo>
                  <a:lnTo>
                    <a:pt x="1399" y="7635"/>
                  </a:lnTo>
                  <a:lnTo>
                    <a:pt x="1391" y="7631"/>
                  </a:lnTo>
                  <a:lnTo>
                    <a:pt x="1368" y="7618"/>
                  </a:lnTo>
                  <a:lnTo>
                    <a:pt x="1362" y="7615"/>
                  </a:lnTo>
                  <a:lnTo>
                    <a:pt x="1340" y="7602"/>
                  </a:lnTo>
                  <a:lnTo>
                    <a:pt x="1332" y="7597"/>
                  </a:lnTo>
                  <a:lnTo>
                    <a:pt x="1311" y="7583"/>
                  </a:lnTo>
                  <a:lnTo>
                    <a:pt x="1303" y="7577"/>
                  </a:lnTo>
                  <a:lnTo>
                    <a:pt x="1282" y="7563"/>
                  </a:lnTo>
                  <a:lnTo>
                    <a:pt x="1274" y="7557"/>
                  </a:lnTo>
                  <a:lnTo>
                    <a:pt x="1254" y="7542"/>
                  </a:lnTo>
                  <a:lnTo>
                    <a:pt x="1246" y="7536"/>
                  </a:lnTo>
                  <a:lnTo>
                    <a:pt x="1227" y="7519"/>
                  </a:lnTo>
                  <a:lnTo>
                    <a:pt x="1219" y="7513"/>
                  </a:lnTo>
                  <a:lnTo>
                    <a:pt x="1201" y="7496"/>
                  </a:lnTo>
                  <a:lnTo>
                    <a:pt x="1194" y="7490"/>
                  </a:lnTo>
                  <a:lnTo>
                    <a:pt x="1175" y="7472"/>
                  </a:lnTo>
                  <a:lnTo>
                    <a:pt x="1169" y="7465"/>
                  </a:lnTo>
                  <a:lnTo>
                    <a:pt x="1151" y="7447"/>
                  </a:lnTo>
                  <a:lnTo>
                    <a:pt x="1145" y="7440"/>
                  </a:lnTo>
                  <a:lnTo>
                    <a:pt x="1128" y="7421"/>
                  </a:lnTo>
                  <a:lnTo>
                    <a:pt x="1122" y="7414"/>
                  </a:lnTo>
                  <a:lnTo>
                    <a:pt x="1106" y="7395"/>
                  </a:lnTo>
                  <a:lnTo>
                    <a:pt x="1100" y="7387"/>
                  </a:lnTo>
                  <a:lnTo>
                    <a:pt x="1084" y="7367"/>
                  </a:lnTo>
                  <a:lnTo>
                    <a:pt x="1079" y="7360"/>
                  </a:lnTo>
                  <a:lnTo>
                    <a:pt x="1064" y="7339"/>
                  </a:lnTo>
                  <a:lnTo>
                    <a:pt x="1059" y="7331"/>
                  </a:lnTo>
                  <a:lnTo>
                    <a:pt x="1045" y="7310"/>
                  </a:lnTo>
                  <a:lnTo>
                    <a:pt x="1040" y="7302"/>
                  </a:lnTo>
                  <a:lnTo>
                    <a:pt x="1027" y="7280"/>
                  </a:lnTo>
                  <a:lnTo>
                    <a:pt x="1023" y="7273"/>
                  </a:lnTo>
                  <a:lnTo>
                    <a:pt x="1010" y="7250"/>
                  </a:lnTo>
                  <a:lnTo>
                    <a:pt x="1006" y="7242"/>
                  </a:lnTo>
                  <a:lnTo>
                    <a:pt x="994" y="7219"/>
                  </a:lnTo>
                  <a:lnTo>
                    <a:pt x="990" y="7211"/>
                  </a:lnTo>
                  <a:lnTo>
                    <a:pt x="979" y="7188"/>
                  </a:lnTo>
                  <a:lnTo>
                    <a:pt x="976" y="7179"/>
                  </a:lnTo>
                  <a:lnTo>
                    <a:pt x="966" y="7155"/>
                  </a:lnTo>
                  <a:lnTo>
                    <a:pt x="962" y="7147"/>
                  </a:lnTo>
                  <a:lnTo>
                    <a:pt x="954" y="7123"/>
                  </a:lnTo>
                  <a:lnTo>
                    <a:pt x="950" y="7114"/>
                  </a:lnTo>
                  <a:lnTo>
                    <a:pt x="943" y="7090"/>
                  </a:lnTo>
                  <a:lnTo>
                    <a:pt x="940" y="7081"/>
                  </a:lnTo>
                  <a:lnTo>
                    <a:pt x="933" y="7057"/>
                  </a:lnTo>
                  <a:lnTo>
                    <a:pt x="930" y="7048"/>
                  </a:lnTo>
                  <a:lnTo>
                    <a:pt x="924" y="7023"/>
                  </a:lnTo>
                  <a:lnTo>
                    <a:pt x="922" y="7014"/>
                  </a:lnTo>
                  <a:lnTo>
                    <a:pt x="917" y="6989"/>
                  </a:lnTo>
                  <a:lnTo>
                    <a:pt x="915" y="6980"/>
                  </a:lnTo>
                  <a:lnTo>
                    <a:pt x="911" y="6955"/>
                  </a:lnTo>
                  <a:lnTo>
                    <a:pt x="910" y="6946"/>
                  </a:lnTo>
                  <a:lnTo>
                    <a:pt x="906" y="6921"/>
                  </a:lnTo>
                  <a:lnTo>
                    <a:pt x="905" y="6911"/>
                  </a:lnTo>
                  <a:lnTo>
                    <a:pt x="903" y="6886"/>
                  </a:lnTo>
                  <a:lnTo>
                    <a:pt x="902" y="6877"/>
                  </a:lnTo>
                  <a:lnTo>
                    <a:pt x="901" y="6851"/>
                  </a:lnTo>
                  <a:lnTo>
                    <a:pt x="901" y="6842"/>
                  </a:lnTo>
                  <a:lnTo>
                    <a:pt x="900" y="6817"/>
                  </a:lnTo>
                  <a:lnTo>
                    <a:pt x="900" y="6812"/>
                  </a:lnTo>
                  <a:lnTo>
                    <a:pt x="900" y="4113"/>
                  </a:lnTo>
                  <a:lnTo>
                    <a:pt x="872" y="4081"/>
                  </a:lnTo>
                  <a:lnTo>
                    <a:pt x="847" y="4043"/>
                  </a:lnTo>
                  <a:lnTo>
                    <a:pt x="827" y="4002"/>
                  </a:lnTo>
                  <a:lnTo>
                    <a:pt x="812" y="3959"/>
                  </a:lnTo>
                  <a:lnTo>
                    <a:pt x="803" y="3914"/>
                  </a:lnTo>
                  <a:lnTo>
                    <a:pt x="800" y="3868"/>
                  </a:lnTo>
                  <a:lnTo>
                    <a:pt x="803" y="3822"/>
                  </a:lnTo>
                  <a:lnTo>
                    <a:pt x="812" y="3777"/>
                  </a:lnTo>
                  <a:lnTo>
                    <a:pt x="827" y="3734"/>
                  </a:lnTo>
                  <a:lnTo>
                    <a:pt x="847" y="3693"/>
                  </a:lnTo>
                  <a:lnTo>
                    <a:pt x="872" y="3655"/>
                  </a:lnTo>
                  <a:lnTo>
                    <a:pt x="900" y="3623"/>
                  </a:lnTo>
                  <a:lnTo>
                    <a:pt x="900" y="3188"/>
                  </a:lnTo>
                  <a:lnTo>
                    <a:pt x="900" y="3183"/>
                  </a:lnTo>
                  <a:lnTo>
                    <a:pt x="901" y="3158"/>
                  </a:lnTo>
                  <a:lnTo>
                    <a:pt x="901" y="3149"/>
                  </a:lnTo>
                  <a:lnTo>
                    <a:pt x="902" y="3123"/>
                  </a:lnTo>
                  <a:lnTo>
                    <a:pt x="903" y="3114"/>
                  </a:lnTo>
                  <a:lnTo>
                    <a:pt x="905" y="3089"/>
                  </a:lnTo>
                  <a:lnTo>
                    <a:pt x="906" y="3079"/>
                  </a:lnTo>
                  <a:lnTo>
                    <a:pt x="910" y="3054"/>
                  </a:lnTo>
                  <a:lnTo>
                    <a:pt x="911" y="3045"/>
                  </a:lnTo>
                  <a:lnTo>
                    <a:pt x="915" y="3020"/>
                  </a:lnTo>
                  <a:lnTo>
                    <a:pt x="917" y="3011"/>
                  </a:lnTo>
                  <a:lnTo>
                    <a:pt x="922" y="2986"/>
                  </a:lnTo>
                  <a:lnTo>
                    <a:pt x="924" y="2977"/>
                  </a:lnTo>
                  <a:lnTo>
                    <a:pt x="930" y="2952"/>
                  </a:lnTo>
                  <a:lnTo>
                    <a:pt x="933" y="2943"/>
                  </a:lnTo>
                  <a:lnTo>
                    <a:pt x="940" y="2919"/>
                  </a:lnTo>
                  <a:lnTo>
                    <a:pt x="943" y="2910"/>
                  </a:lnTo>
                  <a:lnTo>
                    <a:pt x="950" y="2886"/>
                  </a:lnTo>
                  <a:lnTo>
                    <a:pt x="954" y="2877"/>
                  </a:lnTo>
                  <a:lnTo>
                    <a:pt x="962" y="2853"/>
                  </a:lnTo>
                  <a:lnTo>
                    <a:pt x="966" y="2845"/>
                  </a:lnTo>
                  <a:lnTo>
                    <a:pt x="976" y="2821"/>
                  </a:lnTo>
                  <a:lnTo>
                    <a:pt x="979" y="2812"/>
                  </a:lnTo>
                  <a:lnTo>
                    <a:pt x="990" y="2789"/>
                  </a:lnTo>
                  <a:lnTo>
                    <a:pt x="994" y="2781"/>
                  </a:lnTo>
                  <a:lnTo>
                    <a:pt x="1006" y="2758"/>
                  </a:lnTo>
                  <a:lnTo>
                    <a:pt x="1010" y="2750"/>
                  </a:lnTo>
                  <a:lnTo>
                    <a:pt x="1023" y="2727"/>
                  </a:lnTo>
                  <a:lnTo>
                    <a:pt x="1027" y="2720"/>
                  </a:lnTo>
                  <a:lnTo>
                    <a:pt x="1040" y="2698"/>
                  </a:lnTo>
                  <a:lnTo>
                    <a:pt x="1045" y="2690"/>
                  </a:lnTo>
                  <a:lnTo>
                    <a:pt x="1059" y="2669"/>
                  </a:lnTo>
                  <a:lnTo>
                    <a:pt x="1064" y="2661"/>
                  </a:lnTo>
                  <a:lnTo>
                    <a:pt x="1079" y="2640"/>
                  </a:lnTo>
                  <a:lnTo>
                    <a:pt x="1084" y="2633"/>
                  </a:lnTo>
                  <a:lnTo>
                    <a:pt x="1100" y="2613"/>
                  </a:lnTo>
                  <a:lnTo>
                    <a:pt x="1106" y="2605"/>
                  </a:lnTo>
                  <a:lnTo>
                    <a:pt x="1122" y="2586"/>
                  </a:lnTo>
                  <a:lnTo>
                    <a:pt x="1128" y="2579"/>
                  </a:lnTo>
                  <a:lnTo>
                    <a:pt x="1145" y="2560"/>
                  </a:lnTo>
                  <a:lnTo>
                    <a:pt x="1151" y="2553"/>
                  </a:lnTo>
                  <a:lnTo>
                    <a:pt x="1169" y="2535"/>
                  </a:lnTo>
                  <a:lnTo>
                    <a:pt x="1175" y="2528"/>
                  </a:lnTo>
                  <a:lnTo>
                    <a:pt x="1194" y="2510"/>
                  </a:lnTo>
                  <a:lnTo>
                    <a:pt x="1201" y="2504"/>
                  </a:lnTo>
                  <a:lnTo>
                    <a:pt x="1219" y="2487"/>
                  </a:lnTo>
                  <a:lnTo>
                    <a:pt x="1227" y="2481"/>
                  </a:lnTo>
                  <a:lnTo>
                    <a:pt x="1246" y="2464"/>
                  </a:lnTo>
                  <a:lnTo>
                    <a:pt x="1254" y="2458"/>
                  </a:lnTo>
                  <a:lnTo>
                    <a:pt x="1274" y="2443"/>
                  </a:lnTo>
                  <a:lnTo>
                    <a:pt x="1282" y="2437"/>
                  </a:lnTo>
                  <a:lnTo>
                    <a:pt x="1303" y="2423"/>
                  </a:lnTo>
                  <a:lnTo>
                    <a:pt x="1311" y="2417"/>
                  </a:lnTo>
                  <a:lnTo>
                    <a:pt x="1332" y="2403"/>
                  </a:lnTo>
                  <a:lnTo>
                    <a:pt x="1340" y="2398"/>
                  </a:lnTo>
                  <a:lnTo>
                    <a:pt x="1362" y="2385"/>
                  </a:lnTo>
                  <a:lnTo>
                    <a:pt x="1368" y="2382"/>
                  </a:lnTo>
                  <a:lnTo>
                    <a:pt x="1391" y="2369"/>
                  </a:lnTo>
                  <a:lnTo>
                    <a:pt x="1399" y="2365"/>
                  </a:lnTo>
                  <a:lnTo>
                    <a:pt x="1422" y="2353"/>
                  </a:lnTo>
                  <a:lnTo>
                    <a:pt x="1430" y="2349"/>
                  </a:lnTo>
                  <a:lnTo>
                    <a:pt x="1453" y="2338"/>
                  </a:lnTo>
                  <a:lnTo>
                    <a:pt x="1462" y="2335"/>
                  </a:lnTo>
                  <a:lnTo>
                    <a:pt x="1486" y="2325"/>
                  </a:lnTo>
                  <a:lnTo>
                    <a:pt x="1494" y="2321"/>
                  </a:lnTo>
                  <a:lnTo>
                    <a:pt x="1518" y="2313"/>
                  </a:lnTo>
                  <a:lnTo>
                    <a:pt x="1527" y="2309"/>
                  </a:lnTo>
                  <a:lnTo>
                    <a:pt x="1551" y="2302"/>
                  </a:lnTo>
                  <a:lnTo>
                    <a:pt x="1560" y="2299"/>
                  </a:lnTo>
                  <a:lnTo>
                    <a:pt x="1584" y="2292"/>
                  </a:lnTo>
                  <a:lnTo>
                    <a:pt x="1593" y="2289"/>
                  </a:lnTo>
                  <a:lnTo>
                    <a:pt x="1618" y="2283"/>
                  </a:lnTo>
                  <a:lnTo>
                    <a:pt x="1627" y="2281"/>
                  </a:lnTo>
                  <a:lnTo>
                    <a:pt x="1652" y="2276"/>
                  </a:lnTo>
                  <a:lnTo>
                    <a:pt x="1661" y="2274"/>
                  </a:lnTo>
                  <a:lnTo>
                    <a:pt x="1686" y="2270"/>
                  </a:lnTo>
                  <a:lnTo>
                    <a:pt x="1695" y="2269"/>
                  </a:lnTo>
                  <a:lnTo>
                    <a:pt x="1720" y="2265"/>
                  </a:lnTo>
                  <a:lnTo>
                    <a:pt x="1730" y="2264"/>
                  </a:lnTo>
                  <a:lnTo>
                    <a:pt x="1755" y="2262"/>
                  </a:lnTo>
                  <a:lnTo>
                    <a:pt x="1764" y="2261"/>
                  </a:lnTo>
                  <a:lnTo>
                    <a:pt x="1790" y="2260"/>
                  </a:lnTo>
                  <a:lnTo>
                    <a:pt x="1799" y="2260"/>
                  </a:lnTo>
                  <a:lnTo>
                    <a:pt x="1824" y="2259"/>
                  </a:lnTo>
                  <a:lnTo>
                    <a:pt x="1829" y="2259"/>
                  </a:lnTo>
                  <a:lnTo>
                    <a:pt x="8171" y="2259"/>
                  </a:lnTo>
                  <a:lnTo>
                    <a:pt x="8176" y="2259"/>
                  </a:lnTo>
                  <a:lnTo>
                    <a:pt x="8201" y="2260"/>
                  </a:lnTo>
                  <a:lnTo>
                    <a:pt x="8210" y="2260"/>
                  </a:lnTo>
                  <a:lnTo>
                    <a:pt x="8236" y="2261"/>
                  </a:lnTo>
                  <a:lnTo>
                    <a:pt x="8245" y="2262"/>
                  </a:lnTo>
                  <a:lnTo>
                    <a:pt x="8270" y="2264"/>
                  </a:lnTo>
                  <a:lnTo>
                    <a:pt x="8280" y="2265"/>
                  </a:lnTo>
                  <a:lnTo>
                    <a:pt x="8305" y="2269"/>
                  </a:lnTo>
                  <a:lnTo>
                    <a:pt x="8314" y="2270"/>
                  </a:lnTo>
                  <a:lnTo>
                    <a:pt x="8339" y="2274"/>
                  </a:lnTo>
                  <a:lnTo>
                    <a:pt x="8348" y="2276"/>
                  </a:lnTo>
                  <a:lnTo>
                    <a:pt x="8373" y="2281"/>
                  </a:lnTo>
                  <a:lnTo>
                    <a:pt x="8382" y="2283"/>
                  </a:lnTo>
                  <a:lnTo>
                    <a:pt x="8407" y="2289"/>
                  </a:lnTo>
                  <a:lnTo>
                    <a:pt x="8416" y="2292"/>
                  </a:lnTo>
                  <a:lnTo>
                    <a:pt x="8440" y="2299"/>
                  </a:lnTo>
                  <a:lnTo>
                    <a:pt x="8449" y="2302"/>
                  </a:lnTo>
                  <a:lnTo>
                    <a:pt x="8473" y="2309"/>
                  </a:lnTo>
                  <a:lnTo>
                    <a:pt x="8482" y="2313"/>
                  </a:lnTo>
                  <a:lnTo>
                    <a:pt x="8506" y="2321"/>
                  </a:lnTo>
                  <a:lnTo>
                    <a:pt x="8514" y="2325"/>
                  </a:lnTo>
                  <a:lnTo>
                    <a:pt x="8538" y="2335"/>
                  </a:lnTo>
                  <a:lnTo>
                    <a:pt x="8547" y="2338"/>
                  </a:lnTo>
                  <a:lnTo>
                    <a:pt x="8570" y="2349"/>
                  </a:lnTo>
                  <a:lnTo>
                    <a:pt x="8578" y="2353"/>
                  </a:lnTo>
                  <a:lnTo>
                    <a:pt x="8601" y="2365"/>
                  </a:lnTo>
                  <a:lnTo>
                    <a:pt x="8609" y="2369"/>
                  </a:lnTo>
                  <a:lnTo>
                    <a:pt x="8632" y="2382"/>
                  </a:lnTo>
                  <a:lnTo>
                    <a:pt x="8638" y="2385"/>
                  </a:lnTo>
                  <a:lnTo>
                    <a:pt x="8660" y="2398"/>
                  </a:lnTo>
                  <a:lnTo>
                    <a:pt x="8668" y="2403"/>
                  </a:lnTo>
                  <a:lnTo>
                    <a:pt x="8689" y="2417"/>
                  </a:lnTo>
                  <a:lnTo>
                    <a:pt x="8697" y="2423"/>
                  </a:lnTo>
                  <a:lnTo>
                    <a:pt x="8718" y="2437"/>
                  </a:lnTo>
                  <a:lnTo>
                    <a:pt x="8726" y="2443"/>
                  </a:lnTo>
                  <a:lnTo>
                    <a:pt x="8746" y="2458"/>
                  </a:lnTo>
                  <a:lnTo>
                    <a:pt x="8754" y="2464"/>
                  </a:lnTo>
                  <a:lnTo>
                    <a:pt x="8773" y="2481"/>
                  </a:lnTo>
                  <a:lnTo>
                    <a:pt x="8781" y="2487"/>
                  </a:lnTo>
                  <a:lnTo>
                    <a:pt x="8799" y="2504"/>
                  </a:lnTo>
                  <a:lnTo>
                    <a:pt x="8806" y="2510"/>
                  </a:lnTo>
                  <a:lnTo>
                    <a:pt x="8825" y="2528"/>
                  </a:lnTo>
                  <a:lnTo>
                    <a:pt x="8831" y="2535"/>
                  </a:lnTo>
                  <a:lnTo>
                    <a:pt x="8849" y="2553"/>
                  </a:lnTo>
                  <a:lnTo>
                    <a:pt x="8855" y="2560"/>
                  </a:lnTo>
                  <a:lnTo>
                    <a:pt x="8872" y="2579"/>
                  </a:lnTo>
                  <a:lnTo>
                    <a:pt x="8878" y="2586"/>
                  </a:lnTo>
                  <a:lnTo>
                    <a:pt x="8894" y="2605"/>
                  </a:lnTo>
                  <a:lnTo>
                    <a:pt x="8900" y="2613"/>
                  </a:lnTo>
                  <a:lnTo>
                    <a:pt x="8916" y="2633"/>
                  </a:lnTo>
                  <a:lnTo>
                    <a:pt x="8921" y="2640"/>
                  </a:lnTo>
                  <a:lnTo>
                    <a:pt x="8936" y="2661"/>
                  </a:lnTo>
                  <a:lnTo>
                    <a:pt x="8941" y="2669"/>
                  </a:lnTo>
                  <a:lnTo>
                    <a:pt x="8955" y="2690"/>
                  </a:lnTo>
                  <a:lnTo>
                    <a:pt x="8960" y="2698"/>
                  </a:lnTo>
                  <a:lnTo>
                    <a:pt x="8973" y="2720"/>
                  </a:lnTo>
                  <a:lnTo>
                    <a:pt x="8977" y="2727"/>
                  </a:lnTo>
                  <a:lnTo>
                    <a:pt x="8990" y="2750"/>
                  </a:lnTo>
                  <a:lnTo>
                    <a:pt x="8994" y="2758"/>
                  </a:lnTo>
                  <a:lnTo>
                    <a:pt x="9006" y="2781"/>
                  </a:lnTo>
                  <a:lnTo>
                    <a:pt x="9010" y="2789"/>
                  </a:lnTo>
                  <a:lnTo>
                    <a:pt x="9021" y="2812"/>
                  </a:lnTo>
                  <a:lnTo>
                    <a:pt x="9024" y="2821"/>
                  </a:lnTo>
                  <a:lnTo>
                    <a:pt x="9034" y="2845"/>
                  </a:lnTo>
                  <a:lnTo>
                    <a:pt x="9038" y="2853"/>
                  </a:lnTo>
                  <a:lnTo>
                    <a:pt x="9046" y="2877"/>
                  </a:lnTo>
                  <a:lnTo>
                    <a:pt x="9050" y="2886"/>
                  </a:lnTo>
                  <a:lnTo>
                    <a:pt x="9057" y="2910"/>
                  </a:lnTo>
                  <a:lnTo>
                    <a:pt x="9060" y="2919"/>
                  </a:lnTo>
                  <a:lnTo>
                    <a:pt x="9067" y="2943"/>
                  </a:lnTo>
                  <a:lnTo>
                    <a:pt x="9070" y="2952"/>
                  </a:lnTo>
                  <a:lnTo>
                    <a:pt x="9076" y="2977"/>
                  </a:lnTo>
                  <a:lnTo>
                    <a:pt x="9078" y="2986"/>
                  </a:lnTo>
                  <a:lnTo>
                    <a:pt x="9083" y="3011"/>
                  </a:lnTo>
                  <a:lnTo>
                    <a:pt x="9085" y="3020"/>
                  </a:lnTo>
                  <a:lnTo>
                    <a:pt x="9089" y="3045"/>
                  </a:lnTo>
                  <a:lnTo>
                    <a:pt x="9090" y="3054"/>
                  </a:lnTo>
                  <a:lnTo>
                    <a:pt x="9094" y="3079"/>
                  </a:lnTo>
                  <a:lnTo>
                    <a:pt x="9095" y="3089"/>
                  </a:lnTo>
                  <a:lnTo>
                    <a:pt x="9097" y="3114"/>
                  </a:lnTo>
                  <a:lnTo>
                    <a:pt x="9098" y="3123"/>
                  </a:lnTo>
                  <a:lnTo>
                    <a:pt x="9099" y="3149"/>
                  </a:lnTo>
                  <a:lnTo>
                    <a:pt x="9099" y="3158"/>
                  </a:lnTo>
                  <a:lnTo>
                    <a:pt x="9100" y="3183"/>
                  </a:lnTo>
                  <a:lnTo>
                    <a:pt x="9100" y="3188"/>
                  </a:lnTo>
                  <a:lnTo>
                    <a:pt x="9100" y="3623"/>
                  </a:lnTo>
                  <a:lnTo>
                    <a:pt x="9128" y="3655"/>
                  </a:lnTo>
                  <a:lnTo>
                    <a:pt x="9153" y="3693"/>
                  </a:lnTo>
                  <a:lnTo>
                    <a:pt x="9173" y="3734"/>
                  </a:lnTo>
                  <a:lnTo>
                    <a:pt x="9188" y="3777"/>
                  </a:lnTo>
                  <a:lnTo>
                    <a:pt x="9197" y="3822"/>
                  </a:lnTo>
                  <a:lnTo>
                    <a:pt x="9200" y="3868"/>
                  </a:lnTo>
                  <a:lnTo>
                    <a:pt x="9197" y="3914"/>
                  </a:lnTo>
                  <a:lnTo>
                    <a:pt x="9188" y="3959"/>
                  </a:lnTo>
                  <a:lnTo>
                    <a:pt x="9173" y="4002"/>
                  </a:lnTo>
                  <a:lnTo>
                    <a:pt x="9153" y="4043"/>
                  </a:lnTo>
                  <a:close/>
                  <a:moveTo>
                    <a:pt x="1400" y="3190"/>
                  </a:moveTo>
                  <a:lnTo>
                    <a:pt x="1400" y="3518"/>
                  </a:lnTo>
                  <a:lnTo>
                    <a:pt x="8600" y="3518"/>
                  </a:lnTo>
                  <a:lnTo>
                    <a:pt x="8600" y="3190"/>
                  </a:lnTo>
                  <a:lnTo>
                    <a:pt x="8600" y="3172"/>
                  </a:lnTo>
                  <a:lnTo>
                    <a:pt x="8599" y="3156"/>
                  </a:lnTo>
                  <a:lnTo>
                    <a:pt x="8597" y="3140"/>
                  </a:lnTo>
                  <a:lnTo>
                    <a:pt x="8595" y="3124"/>
                  </a:lnTo>
                  <a:lnTo>
                    <a:pt x="8593" y="3108"/>
                  </a:lnTo>
                  <a:lnTo>
                    <a:pt x="8589" y="3093"/>
                  </a:lnTo>
                  <a:lnTo>
                    <a:pt x="8585" y="3077"/>
                  </a:lnTo>
                  <a:lnTo>
                    <a:pt x="8581" y="3062"/>
                  </a:lnTo>
                  <a:lnTo>
                    <a:pt x="8576" y="3047"/>
                  </a:lnTo>
                  <a:lnTo>
                    <a:pt x="8571" y="3032"/>
                  </a:lnTo>
                  <a:lnTo>
                    <a:pt x="8565" y="3017"/>
                  </a:lnTo>
                  <a:lnTo>
                    <a:pt x="8558" y="3003"/>
                  </a:lnTo>
                  <a:lnTo>
                    <a:pt x="8551" y="2989"/>
                  </a:lnTo>
                  <a:lnTo>
                    <a:pt x="8543" y="2974"/>
                  </a:lnTo>
                  <a:lnTo>
                    <a:pt x="8534" y="2960"/>
                  </a:lnTo>
                  <a:lnTo>
                    <a:pt x="8525" y="2946"/>
                  </a:lnTo>
                  <a:lnTo>
                    <a:pt x="8516" y="2933"/>
                  </a:lnTo>
                  <a:lnTo>
                    <a:pt x="8506" y="2920"/>
                  </a:lnTo>
                  <a:lnTo>
                    <a:pt x="8496" y="2908"/>
                  </a:lnTo>
                  <a:lnTo>
                    <a:pt x="8485" y="2896"/>
                  </a:lnTo>
                  <a:lnTo>
                    <a:pt x="8474" y="2884"/>
                  </a:lnTo>
                  <a:lnTo>
                    <a:pt x="8463" y="2873"/>
                  </a:lnTo>
                  <a:lnTo>
                    <a:pt x="8451" y="2863"/>
                  </a:lnTo>
                  <a:lnTo>
                    <a:pt x="8439" y="2853"/>
                  </a:lnTo>
                  <a:lnTo>
                    <a:pt x="8426" y="2843"/>
                  </a:lnTo>
                  <a:lnTo>
                    <a:pt x="8413" y="2834"/>
                  </a:lnTo>
                  <a:lnTo>
                    <a:pt x="8400" y="2826"/>
                  </a:lnTo>
                  <a:lnTo>
                    <a:pt x="8385" y="2817"/>
                  </a:lnTo>
                  <a:lnTo>
                    <a:pt x="8370" y="2808"/>
                  </a:lnTo>
                  <a:lnTo>
                    <a:pt x="8356" y="2801"/>
                  </a:lnTo>
                  <a:lnTo>
                    <a:pt x="8342" y="2794"/>
                  </a:lnTo>
                  <a:lnTo>
                    <a:pt x="8327" y="2788"/>
                  </a:lnTo>
                  <a:lnTo>
                    <a:pt x="8312" y="2783"/>
                  </a:lnTo>
                  <a:lnTo>
                    <a:pt x="8297" y="2778"/>
                  </a:lnTo>
                  <a:lnTo>
                    <a:pt x="8282" y="2774"/>
                  </a:lnTo>
                  <a:lnTo>
                    <a:pt x="8266" y="2770"/>
                  </a:lnTo>
                  <a:lnTo>
                    <a:pt x="8251" y="2766"/>
                  </a:lnTo>
                  <a:lnTo>
                    <a:pt x="8235" y="2764"/>
                  </a:lnTo>
                  <a:lnTo>
                    <a:pt x="8219" y="2762"/>
                  </a:lnTo>
                  <a:lnTo>
                    <a:pt x="8203" y="2760"/>
                  </a:lnTo>
                  <a:lnTo>
                    <a:pt x="8187" y="2759"/>
                  </a:lnTo>
                  <a:lnTo>
                    <a:pt x="8169" y="2759"/>
                  </a:lnTo>
                  <a:lnTo>
                    <a:pt x="1831" y="2759"/>
                  </a:lnTo>
                  <a:lnTo>
                    <a:pt x="1813" y="2759"/>
                  </a:lnTo>
                  <a:lnTo>
                    <a:pt x="1797" y="2760"/>
                  </a:lnTo>
                  <a:lnTo>
                    <a:pt x="1781" y="2762"/>
                  </a:lnTo>
                  <a:lnTo>
                    <a:pt x="1765" y="2764"/>
                  </a:lnTo>
                  <a:lnTo>
                    <a:pt x="1749" y="2766"/>
                  </a:lnTo>
                  <a:lnTo>
                    <a:pt x="1734" y="2770"/>
                  </a:lnTo>
                  <a:lnTo>
                    <a:pt x="1718" y="2774"/>
                  </a:lnTo>
                  <a:lnTo>
                    <a:pt x="1703" y="2778"/>
                  </a:lnTo>
                  <a:lnTo>
                    <a:pt x="1688" y="2783"/>
                  </a:lnTo>
                  <a:lnTo>
                    <a:pt x="1673" y="2788"/>
                  </a:lnTo>
                  <a:lnTo>
                    <a:pt x="1658" y="2794"/>
                  </a:lnTo>
                  <a:lnTo>
                    <a:pt x="1644" y="2801"/>
                  </a:lnTo>
                  <a:lnTo>
                    <a:pt x="1630" y="2808"/>
                  </a:lnTo>
                  <a:lnTo>
                    <a:pt x="1615" y="2817"/>
                  </a:lnTo>
                  <a:lnTo>
                    <a:pt x="1600" y="2826"/>
                  </a:lnTo>
                  <a:lnTo>
                    <a:pt x="1587" y="2834"/>
                  </a:lnTo>
                  <a:lnTo>
                    <a:pt x="1574" y="2843"/>
                  </a:lnTo>
                  <a:lnTo>
                    <a:pt x="1561" y="2853"/>
                  </a:lnTo>
                  <a:lnTo>
                    <a:pt x="1549" y="2863"/>
                  </a:lnTo>
                  <a:lnTo>
                    <a:pt x="1537" y="2873"/>
                  </a:lnTo>
                  <a:lnTo>
                    <a:pt x="1526" y="2884"/>
                  </a:lnTo>
                  <a:lnTo>
                    <a:pt x="1515" y="2896"/>
                  </a:lnTo>
                  <a:lnTo>
                    <a:pt x="1504" y="2908"/>
                  </a:lnTo>
                  <a:lnTo>
                    <a:pt x="1494" y="2920"/>
                  </a:lnTo>
                  <a:lnTo>
                    <a:pt x="1484" y="2933"/>
                  </a:lnTo>
                  <a:lnTo>
                    <a:pt x="1475" y="2946"/>
                  </a:lnTo>
                  <a:lnTo>
                    <a:pt x="1466" y="2960"/>
                  </a:lnTo>
                  <a:lnTo>
                    <a:pt x="1457" y="2974"/>
                  </a:lnTo>
                  <a:lnTo>
                    <a:pt x="1449" y="2989"/>
                  </a:lnTo>
                  <a:lnTo>
                    <a:pt x="1442" y="3003"/>
                  </a:lnTo>
                  <a:lnTo>
                    <a:pt x="1435" y="3017"/>
                  </a:lnTo>
                  <a:lnTo>
                    <a:pt x="1429" y="3032"/>
                  </a:lnTo>
                  <a:lnTo>
                    <a:pt x="1424" y="3047"/>
                  </a:lnTo>
                  <a:lnTo>
                    <a:pt x="1419" y="3062"/>
                  </a:lnTo>
                  <a:lnTo>
                    <a:pt x="1415" y="3077"/>
                  </a:lnTo>
                  <a:lnTo>
                    <a:pt x="1411" y="3093"/>
                  </a:lnTo>
                  <a:lnTo>
                    <a:pt x="1407" y="3108"/>
                  </a:lnTo>
                  <a:lnTo>
                    <a:pt x="1405" y="3124"/>
                  </a:lnTo>
                  <a:lnTo>
                    <a:pt x="1403" y="3140"/>
                  </a:lnTo>
                  <a:lnTo>
                    <a:pt x="1401" y="3156"/>
                  </a:lnTo>
                  <a:lnTo>
                    <a:pt x="1400" y="3172"/>
                  </a:lnTo>
                  <a:lnTo>
                    <a:pt x="1400" y="3190"/>
                  </a:lnTo>
                  <a:close/>
                  <a:moveTo>
                    <a:pt x="8600" y="6810"/>
                  </a:moveTo>
                  <a:lnTo>
                    <a:pt x="8600" y="4218"/>
                  </a:lnTo>
                  <a:lnTo>
                    <a:pt x="1400" y="4218"/>
                  </a:lnTo>
                  <a:lnTo>
                    <a:pt x="1400" y="6810"/>
                  </a:lnTo>
                  <a:lnTo>
                    <a:pt x="1400" y="6828"/>
                  </a:lnTo>
                  <a:lnTo>
                    <a:pt x="1401" y="6844"/>
                  </a:lnTo>
                  <a:lnTo>
                    <a:pt x="1403" y="6860"/>
                  </a:lnTo>
                  <a:lnTo>
                    <a:pt x="1405" y="6876"/>
                  </a:lnTo>
                  <a:lnTo>
                    <a:pt x="1407" y="6892"/>
                  </a:lnTo>
                  <a:lnTo>
                    <a:pt x="1411" y="6907"/>
                  </a:lnTo>
                  <a:lnTo>
                    <a:pt x="1415" y="6923"/>
                  </a:lnTo>
                  <a:lnTo>
                    <a:pt x="1419" y="6938"/>
                  </a:lnTo>
                  <a:lnTo>
                    <a:pt x="1424" y="6953"/>
                  </a:lnTo>
                  <a:lnTo>
                    <a:pt x="1429" y="6968"/>
                  </a:lnTo>
                  <a:lnTo>
                    <a:pt x="1435" y="6983"/>
                  </a:lnTo>
                  <a:lnTo>
                    <a:pt x="1442" y="6997"/>
                  </a:lnTo>
                  <a:lnTo>
                    <a:pt x="1449" y="7011"/>
                  </a:lnTo>
                  <a:lnTo>
                    <a:pt x="1457" y="7026"/>
                  </a:lnTo>
                  <a:lnTo>
                    <a:pt x="1466" y="7040"/>
                  </a:lnTo>
                  <a:lnTo>
                    <a:pt x="1475" y="7054"/>
                  </a:lnTo>
                  <a:lnTo>
                    <a:pt x="1484" y="7067"/>
                  </a:lnTo>
                  <a:lnTo>
                    <a:pt x="1494" y="7080"/>
                  </a:lnTo>
                  <a:lnTo>
                    <a:pt x="1504" y="7092"/>
                  </a:lnTo>
                  <a:lnTo>
                    <a:pt x="1515" y="7104"/>
                  </a:lnTo>
                  <a:lnTo>
                    <a:pt x="1526" y="7116"/>
                  </a:lnTo>
                  <a:lnTo>
                    <a:pt x="1537" y="7127"/>
                  </a:lnTo>
                  <a:lnTo>
                    <a:pt x="1549" y="7137"/>
                  </a:lnTo>
                  <a:lnTo>
                    <a:pt x="1561" y="7147"/>
                  </a:lnTo>
                  <a:lnTo>
                    <a:pt x="1574" y="7157"/>
                  </a:lnTo>
                  <a:lnTo>
                    <a:pt x="1587" y="7166"/>
                  </a:lnTo>
                  <a:lnTo>
                    <a:pt x="1600" y="7174"/>
                  </a:lnTo>
                  <a:lnTo>
                    <a:pt x="1615" y="7183"/>
                  </a:lnTo>
                  <a:lnTo>
                    <a:pt x="1630" y="7192"/>
                  </a:lnTo>
                  <a:lnTo>
                    <a:pt x="1644" y="7199"/>
                  </a:lnTo>
                  <a:lnTo>
                    <a:pt x="1658" y="7206"/>
                  </a:lnTo>
                  <a:lnTo>
                    <a:pt x="1673" y="7212"/>
                  </a:lnTo>
                  <a:lnTo>
                    <a:pt x="1688" y="7217"/>
                  </a:lnTo>
                  <a:lnTo>
                    <a:pt x="1703" y="7222"/>
                  </a:lnTo>
                  <a:lnTo>
                    <a:pt x="1718" y="7226"/>
                  </a:lnTo>
                  <a:lnTo>
                    <a:pt x="1734" y="7230"/>
                  </a:lnTo>
                  <a:lnTo>
                    <a:pt x="1749" y="7234"/>
                  </a:lnTo>
                  <a:lnTo>
                    <a:pt x="1765" y="7236"/>
                  </a:lnTo>
                  <a:lnTo>
                    <a:pt x="1781" y="7238"/>
                  </a:lnTo>
                  <a:lnTo>
                    <a:pt x="1797" y="7240"/>
                  </a:lnTo>
                  <a:lnTo>
                    <a:pt x="1813" y="7241"/>
                  </a:lnTo>
                  <a:lnTo>
                    <a:pt x="1831" y="7241"/>
                  </a:lnTo>
                  <a:lnTo>
                    <a:pt x="8169" y="7241"/>
                  </a:lnTo>
                  <a:lnTo>
                    <a:pt x="8187" y="7241"/>
                  </a:lnTo>
                  <a:lnTo>
                    <a:pt x="8203" y="7240"/>
                  </a:lnTo>
                  <a:lnTo>
                    <a:pt x="8219" y="7238"/>
                  </a:lnTo>
                  <a:lnTo>
                    <a:pt x="8235" y="7236"/>
                  </a:lnTo>
                  <a:lnTo>
                    <a:pt x="8251" y="7234"/>
                  </a:lnTo>
                  <a:lnTo>
                    <a:pt x="8266" y="7230"/>
                  </a:lnTo>
                  <a:lnTo>
                    <a:pt x="8282" y="7226"/>
                  </a:lnTo>
                  <a:lnTo>
                    <a:pt x="8297" y="7222"/>
                  </a:lnTo>
                  <a:lnTo>
                    <a:pt x="8312" y="7217"/>
                  </a:lnTo>
                  <a:lnTo>
                    <a:pt x="8327" y="7212"/>
                  </a:lnTo>
                  <a:lnTo>
                    <a:pt x="8342" y="7206"/>
                  </a:lnTo>
                  <a:lnTo>
                    <a:pt x="8356" y="7199"/>
                  </a:lnTo>
                  <a:lnTo>
                    <a:pt x="8370" y="7192"/>
                  </a:lnTo>
                  <a:lnTo>
                    <a:pt x="8385" y="7183"/>
                  </a:lnTo>
                  <a:lnTo>
                    <a:pt x="8400" y="7174"/>
                  </a:lnTo>
                  <a:lnTo>
                    <a:pt x="8413" y="7166"/>
                  </a:lnTo>
                  <a:lnTo>
                    <a:pt x="8426" y="7157"/>
                  </a:lnTo>
                  <a:lnTo>
                    <a:pt x="8439" y="7147"/>
                  </a:lnTo>
                  <a:lnTo>
                    <a:pt x="8451" y="7137"/>
                  </a:lnTo>
                  <a:lnTo>
                    <a:pt x="8463" y="7127"/>
                  </a:lnTo>
                  <a:lnTo>
                    <a:pt x="8474" y="7116"/>
                  </a:lnTo>
                  <a:lnTo>
                    <a:pt x="8485" y="7104"/>
                  </a:lnTo>
                  <a:lnTo>
                    <a:pt x="8496" y="7092"/>
                  </a:lnTo>
                  <a:lnTo>
                    <a:pt x="8506" y="7080"/>
                  </a:lnTo>
                  <a:lnTo>
                    <a:pt x="8516" y="7067"/>
                  </a:lnTo>
                  <a:lnTo>
                    <a:pt x="8525" y="7054"/>
                  </a:lnTo>
                  <a:lnTo>
                    <a:pt x="8534" y="7040"/>
                  </a:lnTo>
                  <a:lnTo>
                    <a:pt x="8543" y="7026"/>
                  </a:lnTo>
                  <a:lnTo>
                    <a:pt x="8551" y="7011"/>
                  </a:lnTo>
                  <a:lnTo>
                    <a:pt x="8558" y="6997"/>
                  </a:lnTo>
                  <a:lnTo>
                    <a:pt x="8565" y="6983"/>
                  </a:lnTo>
                  <a:lnTo>
                    <a:pt x="8571" y="6968"/>
                  </a:lnTo>
                  <a:lnTo>
                    <a:pt x="8576" y="6953"/>
                  </a:lnTo>
                  <a:lnTo>
                    <a:pt x="8581" y="6938"/>
                  </a:lnTo>
                  <a:lnTo>
                    <a:pt x="8585" y="6923"/>
                  </a:lnTo>
                  <a:lnTo>
                    <a:pt x="8589" y="6907"/>
                  </a:lnTo>
                  <a:lnTo>
                    <a:pt x="8593" y="6892"/>
                  </a:lnTo>
                  <a:lnTo>
                    <a:pt x="8595" y="6876"/>
                  </a:lnTo>
                  <a:lnTo>
                    <a:pt x="8597" y="6860"/>
                  </a:lnTo>
                  <a:lnTo>
                    <a:pt x="8599" y="6844"/>
                  </a:lnTo>
                  <a:lnTo>
                    <a:pt x="8600" y="6828"/>
                  </a:lnTo>
                  <a:lnTo>
                    <a:pt x="8600" y="6810"/>
                  </a:lnTo>
                  <a:close/>
                  <a:moveTo>
                    <a:pt x="7783" y="6373"/>
                  </a:moveTo>
                  <a:lnTo>
                    <a:pt x="7751" y="6380"/>
                  </a:lnTo>
                  <a:lnTo>
                    <a:pt x="7718" y="6382"/>
                  </a:lnTo>
                  <a:lnTo>
                    <a:pt x="5226" y="6382"/>
                  </a:lnTo>
                  <a:lnTo>
                    <a:pt x="5193" y="6380"/>
                  </a:lnTo>
                  <a:lnTo>
                    <a:pt x="5161" y="6373"/>
                  </a:lnTo>
                  <a:lnTo>
                    <a:pt x="5130" y="6363"/>
                  </a:lnTo>
                  <a:lnTo>
                    <a:pt x="5101" y="6349"/>
                  </a:lnTo>
                  <a:lnTo>
                    <a:pt x="5074" y="6330"/>
                  </a:lnTo>
                  <a:lnTo>
                    <a:pt x="5049" y="6309"/>
                  </a:lnTo>
                  <a:lnTo>
                    <a:pt x="5028" y="6284"/>
                  </a:lnTo>
                  <a:lnTo>
                    <a:pt x="5009" y="6257"/>
                  </a:lnTo>
                  <a:lnTo>
                    <a:pt x="4995" y="6228"/>
                  </a:lnTo>
                  <a:lnTo>
                    <a:pt x="4985" y="6197"/>
                  </a:lnTo>
                  <a:lnTo>
                    <a:pt x="4978" y="6165"/>
                  </a:lnTo>
                  <a:lnTo>
                    <a:pt x="4976" y="6132"/>
                  </a:lnTo>
                  <a:lnTo>
                    <a:pt x="4978" y="6099"/>
                  </a:lnTo>
                  <a:lnTo>
                    <a:pt x="4985" y="6067"/>
                  </a:lnTo>
                  <a:lnTo>
                    <a:pt x="4995" y="6036"/>
                  </a:lnTo>
                  <a:lnTo>
                    <a:pt x="5009" y="6007"/>
                  </a:lnTo>
                  <a:lnTo>
                    <a:pt x="5028" y="5980"/>
                  </a:lnTo>
                  <a:lnTo>
                    <a:pt x="5049" y="5955"/>
                  </a:lnTo>
                  <a:lnTo>
                    <a:pt x="5074" y="5934"/>
                  </a:lnTo>
                  <a:lnTo>
                    <a:pt x="5101" y="5915"/>
                  </a:lnTo>
                  <a:lnTo>
                    <a:pt x="5130" y="5901"/>
                  </a:lnTo>
                  <a:lnTo>
                    <a:pt x="5161" y="5891"/>
                  </a:lnTo>
                  <a:lnTo>
                    <a:pt x="5193" y="5884"/>
                  </a:lnTo>
                  <a:lnTo>
                    <a:pt x="5226" y="5882"/>
                  </a:lnTo>
                  <a:lnTo>
                    <a:pt x="7718" y="5882"/>
                  </a:lnTo>
                  <a:lnTo>
                    <a:pt x="7751" y="5884"/>
                  </a:lnTo>
                  <a:lnTo>
                    <a:pt x="7783" y="5891"/>
                  </a:lnTo>
                  <a:lnTo>
                    <a:pt x="7814" y="5901"/>
                  </a:lnTo>
                  <a:lnTo>
                    <a:pt x="7843" y="5915"/>
                  </a:lnTo>
                  <a:lnTo>
                    <a:pt x="7870" y="5934"/>
                  </a:lnTo>
                  <a:lnTo>
                    <a:pt x="7895" y="5955"/>
                  </a:lnTo>
                  <a:lnTo>
                    <a:pt x="7916" y="5980"/>
                  </a:lnTo>
                  <a:lnTo>
                    <a:pt x="7935" y="6007"/>
                  </a:lnTo>
                  <a:lnTo>
                    <a:pt x="7949" y="6036"/>
                  </a:lnTo>
                  <a:lnTo>
                    <a:pt x="7959" y="6067"/>
                  </a:lnTo>
                  <a:lnTo>
                    <a:pt x="7966" y="6099"/>
                  </a:lnTo>
                  <a:lnTo>
                    <a:pt x="7968" y="6132"/>
                  </a:lnTo>
                  <a:lnTo>
                    <a:pt x="7966" y="6165"/>
                  </a:lnTo>
                  <a:lnTo>
                    <a:pt x="7959" y="6197"/>
                  </a:lnTo>
                  <a:lnTo>
                    <a:pt x="7949" y="6228"/>
                  </a:lnTo>
                  <a:lnTo>
                    <a:pt x="7935" y="6257"/>
                  </a:lnTo>
                  <a:lnTo>
                    <a:pt x="7916" y="6284"/>
                  </a:lnTo>
                  <a:lnTo>
                    <a:pt x="7895" y="6309"/>
                  </a:lnTo>
                  <a:lnTo>
                    <a:pt x="7870" y="6330"/>
                  </a:lnTo>
                  <a:lnTo>
                    <a:pt x="7843" y="6349"/>
                  </a:lnTo>
                  <a:lnTo>
                    <a:pt x="7814" y="6363"/>
                  </a:lnTo>
                  <a:lnTo>
                    <a:pt x="7783" y="6373"/>
                  </a:lnTo>
                  <a:close/>
                  <a:moveTo>
                    <a:pt x="2492" y="5076"/>
                  </a:moveTo>
                  <a:lnTo>
                    <a:pt x="2498" y="5076"/>
                  </a:lnTo>
                  <a:lnTo>
                    <a:pt x="2506" y="5076"/>
                  </a:lnTo>
                  <a:lnTo>
                    <a:pt x="2509" y="5076"/>
                  </a:lnTo>
                  <a:lnTo>
                    <a:pt x="3754" y="5076"/>
                  </a:lnTo>
                  <a:lnTo>
                    <a:pt x="3757" y="5076"/>
                  </a:lnTo>
                  <a:lnTo>
                    <a:pt x="3765" y="5076"/>
                  </a:lnTo>
                  <a:lnTo>
                    <a:pt x="3771" y="5076"/>
                  </a:lnTo>
                  <a:lnTo>
                    <a:pt x="3780" y="5077"/>
                  </a:lnTo>
                  <a:lnTo>
                    <a:pt x="3786" y="5077"/>
                  </a:lnTo>
                  <a:lnTo>
                    <a:pt x="3794" y="5078"/>
                  </a:lnTo>
                  <a:lnTo>
                    <a:pt x="3800" y="5079"/>
                  </a:lnTo>
                  <a:lnTo>
                    <a:pt x="3808" y="5080"/>
                  </a:lnTo>
                  <a:lnTo>
                    <a:pt x="3814" y="5081"/>
                  </a:lnTo>
                  <a:lnTo>
                    <a:pt x="3822" y="5082"/>
                  </a:lnTo>
                  <a:lnTo>
                    <a:pt x="3828" y="5083"/>
                  </a:lnTo>
                  <a:lnTo>
                    <a:pt x="3836" y="5085"/>
                  </a:lnTo>
                  <a:lnTo>
                    <a:pt x="3842" y="5087"/>
                  </a:lnTo>
                  <a:lnTo>
                    <a:pt x="3850" y="5089"/>
                  </a:lnTo>
                  <a:lnTo>
                    <a:pt x="3855" y="5090"/>
                  </a:lnTo>
                  <a:lnTo>
                    <a:pt x="3863" y="5093"/>
                  </a:lnTo>
                  <a:lnTo>
                    <a:pt x="3869" y="5094"/>
                  </a:lnTo>
                  <a:lnTo>
                    <a:pt x="3877" y="5097"/>
                  </a:lnTo>
                  <a:lnTo>
                    <a:pt x="3882" y="5099"/>
                  </a:lnTo>
                  <a:lnTo>
                    <a:pt x="3890" y="5102"/>
                  </a:lnTo>
                  <a:lnTo>
                    <a:pt x="3895" y="5104"/>
                  </a:lnTo>
                  <a:lnTo>
                    <a:pt x="3903" y="5107"/>
                  </a:lnTo>
                  <a:lnTo>
                    <a:pt x="3908" y="5109"/>
                  </a:lnTo>
                  <a:lnTo>
                    <a:pt x="3915" y="5113"/>
                  </a:lnTo>
                  <a:lnTo>
                    <a:pt x="3920" y="5115"/>
                  </a:lnTo>
                  <a:lnTo>
                    <a:pt x="3928" y="5119"/>
                  </a:lnTo>
                  <a:lnTo>
                    <a:pt x="3933" y="5121"/>
                  </a:lnTo>
                  <a:lnTo>
                    <a:pt x="3940" y="5125"/>
                  </a:lnTo>
                  <a:lnTo>
                    <a:pt x="3946" y="5129"/>
                  </a:lnTo>
                  <a:lnTo>
                    <a:pt x="3953" y="5133"/>
                  </a:lnTo>
                  <a:lnTo>
                    <a:pt x="3958" y="5136"/>
                  </a:lnTo>
                  <a:lnTo>
                    <a:pt x="3965" y="5141"/>
                  </a:lnTo>
                  <a:lnTo>
                    <a:pt x="3969" y="5144"/>
                  </a:lnTo>
                  <a:lnTo>
                    <a:pt x="3976" y="5149"/>
                  </a:lnTo>
                  <a:lnTo>
                    <a:pt x="3980" y="5152"/>
                  </a:lnTo>
                  <a:lnTo>
                    <a:pt x="3987" y="5157"/>
                  </a:lnTo>
                  <a:lnTo>
                    <a:pt x="3991" y="5160"/>
                  </a:lnTo>
                  <a:lnTo>
                    <a:pt x="3998" y="5166"/>
                  </a:lnTo>
                  <a:lnTo>
                    <a:pt x="4002" y="5169"/>
                  </a:lnTo>
                  <a:lnTo>
                    <a:pt x="4008" y="5175"/>
                  </a:lnTo>
                  <a:lnTo>
                    <a:pt x="4012" y="5179"/>
                  </a:lnTo>
                  <a:lnTo>
                    <a:pt x="4018" y="5184"/>
                  </a:lnTo>
                  <a:lnTo>
                    <a:pt x="4022" y="5188"/>
                  </a:lnTo>
                  <a:lnTo>
                    <a:pt x="4028" y="5194"/>
                  </a:lnTo>
                  <a:lnTo>
                    <a:pt x="4032" y="5199"/>
                  </a:lnTo>
                  <a:lnTo>
                    <a:pt x="4038" y="5205"/>
                  </a:lnTo>
                  <a:lnTo>
                    <a:pt x="4041" y="5209"/>
                  </a:lnTo>
                  <a:lnTo>
                    <a:pt x="4047" y="5216"/>
                  </a:lnTo>
                  <a:lnTo>
                    <a:pt x="4051" y="5220"/>
                  </a:lnTo>
                  <a:lnTo>
                    <a:pt x="4056" y="5227"/>
                  </a:lnTo>
                  <a:lnTo>
                    <a:pt x="4059" y="5232"/>
                  </a:lnTo>
                  <a:lnTo>
                    <a:pt x="4064" y="5239"/>
                  </a:lnTo>
                  <a:lnTo>
                    <a:pt x="4067" y="5243"/>
                  </a:lnTo>
                  <a:lnTo>
                    <a:pt x="4072" y="5251"/>
                  </a:lnTo>
                  <a:lnTo>
                    <a:pt x="4075" y="5256"/>
                  </a:lnTo>
                  <a:lnTo>
                    <a:pt x="4080" y="5263"/>
                  </a:lnTo>
                  <a:lnTo>
                    <a:pt x="4083" y="5269"/>
                  </a:lnTo>
                  <a:lnTo>
                    <a:pt x="4087" y="5276"/>
                  </a:lnTo>
                  <a:lnTo>
                    <a:pt x="4090" y="5281"/>
                  </a:lnTo>
                  <a:lnTo>
                    <a:pt x="4093" y="5289"/>
                  </a:lnTo>
                  <a:lnTo>
                    <a:pt x="4095" y="5293"/>
                  </a:lnTo>
                  <a:lnTo>
                    <a:pt x="4099" y="5301"/>
                  </a:lnTo>
                  <a:lnTo>
                    <a:pt x="4101" y="5306"/>
                  </a:lnTo>
                  <a:lnTo>
                    <a:pt x="4104" y="5314"/>
                  </a:lnTo>
                  <a:lnTo>
                    <a:pt x="4106" y="5318"/>
                  </a:lnTo>
                  <a:lnTo>
                    <a:pt x="4109" y="5326"/>
                  </a:lnTo>
                  <a:lnTo>
                    <a:pt x="4111" y="5331"/>
                  </a:lnTo>
                  <a:lnTo>
                    <a:pt x="4113" y="5339"/>
                  </a:lnTo>
                  <a:lnTo>
                    <a:pt x="4115" y="5344"/>
                  </a:lnTo>
                  <a:lnTo>
                    <a:pt x="4117" y="5353"/>
                  </a:lnTo>
                  <a:lnTo>
                    <a:pt x="4119" y="5358"/>
                  </a:lnTo>
                  <a:lnTo>
                    <a:pt x="4121" y="5366"/>
                  </a:lnTo>
                  <a:lnTo>
                    <a:pt x="4122" y="5371"/>
                  </a:lnTo>
                  <a:lnTo>
                    <a:pt x="4124" y="5380"/>
                  </a:lnTo>
                  <a:lnTo>
                    <a:pt x="4125" y="5385"/>
                  </a:lnTo>
                  <a:lnTo>
                    <a:pt x="4126" y="5393"/>
                  </a:lnTo>
                  <a:lnTo>
                    <a:pt x="4127" y="5399"/>
                  </a:lnTo>
                  <a:lnTo>
                    <a:pt x="4128" y="5407"/>
                  </a:lnTo>
                  <a:lnTo>
                    <a:pt x="4129" y="5413"/>
                  </a:lnTo>
                  <a:lnTo>
                    <a:pt x="4130" y="5421"/>
                  </a:lnTo>
                  <a:lnTo>
                    <a:pt x="4130" y="5427"/>
                  </a:lnTo>
                  <a:lnTo>
                    <a:pt x="4131" y="5436"/>
                  </a:lnTo>
                  <a:lnTo>
                    <a:pt x="4131" y="5442"/>
                  </a:lnTo>
                  <a:lnTo>
                    <a:pt x="4131" y="5450"/>
                  </a:lnTo>
                  <a:lnTo>
                    <a:pt x="4131" y="5453"/>
                  </a:lnTo>
                  <a:lnTo>
                    <a:pt x="4131" y="6246"/>
                  </a:lnTo>
                  <a:lnTo>
                    <a:pt x="4131" y="6249"/>
                  </a:lnTo>
                  <a:lnTo>
                    <a:pt x="4131" y="6257"/>
                  </a:lnTo>
                  <a:lnTo>
                    <a:pt x="4131" y="6263"/>
                  </a:lnTo>
                  <a:lnTo>
                    <a:pt x="4130" y="6272"/>
                  </a:lnTo>
                  <a:lnTo>
                    <a:pt x="4130" y="6277"/>
                  </a:lnTo>
                  <a:lnTo>
                    <a:pt x="4129" y="6286"/>
                  </a:lnTo>
                  <a:lnTo>
                    <a:pt x="4128" y="6291"/>
                  </a:lnTo>
                  <a:lnTo>
                    <a:pt x="4127" y="6300"/>
                  </a:lnTo>
                  <a:lnTo>
                    <a:pt x="4126" y="6305"/>
                  </a:lnTo>
                  <a:lnTo>
                    <a:pt x="4125" y="6313"/>
                  </a:lnTo>
                  <a:lnTo>
                    <a:pt x="4124" y="6319"/>
                  </a:lnTo>
                  <a:lnTo>
                    <a:pt x="4122" y="6327"/>
                  </a:lnTo>
                  <a:lnTo>
                    <a:pt x="4121" y="6332"/>
                  </a:lnTo>
                  <a:lnTo>
                    <a:pt x="4119" y="6340"/>
                  </a:lnTo>
                  <a:lnTo>
                    <a:pt x="4117" y="6346"/>
                  </a:lnTo>
                  <a:lnTo>
                    <a:pt x="4115" y="6354"/>
                  </a:lnTo>
                  <a:lnTo>
                    <a:pt x="4113" y="6359"/>
                  </a:lnTo>
                  <a:lnTo>
                    <a:pt x="4111" y="6367"/>
                  </a:lnTo>
                  <a:lnTo>
                    <a:pt x="4109" y="6372"/>
                  </a:lnTo>
                  <a:lnTo>
                    <a:pt x="4106" y="6379"/>
                  </a:lnTo>
                  <a:lnTo>
                    <a:pt x="4104" y="6384"/>
                  </a:lnTo>
                  <a:lnTo>
                    <a:pt x="4101" y="6392"/>
                  </a:lnTo>
                  <a:lnTo>
                    <a:pt x="4099" y="6397"/>
                  </a:lnTo>
                  <a:lnTo>
                    <a:pt x="4096" y="6404"/>
                  </a:lnTo>
                  <a:lnTo>
                    <a:pt x="4094" y="6409"/>
                  </a:lnTo>
                  <a:lnTo>
                    <a:pt x="4090" y="6417"/>
                  </a:lnTo>
                  <a:lnTo>
                    <a:pt x="4088" y="6421"/>
                  </a:lnTo>
                  <a:lnTo>
                    <a:pt x="4084" y="6428"/>
                  </a:lnTo>
                  <a:lnTo>
                    <a:pt x="4079" y="6437"/>
                  </a:lnTo>
                  <a:lnTo>
                    <a:pt x="4074" y="6445"/>
                  </a:lnTo>
                  <a:lnTo>
                    <a:pt x="4071" y="6449"/>
                  </a:lnTo>
                  <a:lnTo>
                    <a:pt x="4067" y="6456"/>
                  </a:lnTo>
                  <a:lnTo>
                    <a:pt x="4064" y="6461"/>
                  </a:lnTo>
                  <a:lnTo>
                    <a:pt x="4059" y="6468"/>
                  </a:lnTo>
                  <a:lnTo>
                    <a:pt x="4055" y="6472"/>
                  </a:lnTo>
                  <a:lnTo>
                    <a:pt x="4050" y="6479"/>
                  </a:lnTo>
                  <a:lnTo>
                    <a:pt x="4047" y="6483"/>
                  </a:lnTo>
                  <a:lnTo>
                    <a:pt x="4041" y="6489"/>
                  </a:lnTo>
                  <a:lnTo>
                    <a:pt x="4038" y="6494"/>
                  </a:lnTo>
                  <a:lnTo>
                    <a:pt x="4032" y="6500"/>
                  </a:lnTo>
                  <a:lnTo>
                    <a:pt x="4029" y="6504"/>
                  </a:lnTo>
                  <a:lnTo>
                    <a:pt x="4023" y="6510"/>
                  </a:lnTo>
                  <a:lnTo>
                    <a:pt x="4019" y="6514"/>
                  </a:lnTo>
                  <a:lnTo>
                    <a:pt x="4013" y="6520"/>
                  </a:lnTo>
                  <a:lnTo>
                    <a:pt x="4009" y="6523"/>
                  </a:lnTo>
                  <a:lnTo>
                    <a:pt x="4003" y="6529"/>
                  </a:lnTo>
                  <a:lnTo>
                    <a:pt x="3998" y="6532"/>
                  </a:lnTo>
                  <a:lnTo>
                    <a:pt x="3992" y="6538"/>
                  </a:lnTo>
                  <a:lnTo>
                    <a:pt x="3988" y="6541"/>
                  </a:lnTo>
                  <a:lnTo>
                    <a:pt x="3981" y="6546"/>
                  </a:lnTo>
                  <a:lnTo>
                    <a:pt x="3977" y="6550"/>
                  </a:lnTo>
                  <a:lnTo>
                    <a:pt x="3970" y="6555"/>
                  </a:lnTo>
                  <a:lnTo>
                    <a:pt x="3965" y="6558"/>
                  </a:lnTo>
                  <a:lnTo>
                    <a:pt x="3958" y="6562"/>
                  </a:lnTo>
                  <a:lnTo>
                    <a:pt x="3954" y="6565"/>
                  </a:lnTo>
                  <a:lnTo>
                    <a:pt x="3946" y="6570"/>
                  </a:lnTo>
                  <a:lnTo>
                    <a:pt x="3940" y="6574"/>
                  </a:lnTo>
                  <a:lnTo>
                    <a:pt x="3932" y="6578"/>
                  </a:lnTo>
                  <a:lnTo>
                    <a:pt x="3927" y="6580"/>
                  </a:lnTo>
                  <a:lnTo>
                    <a:pt x="3920" y="6584"/>
                  </a:lnTo>
                  <a:lnTo>
                    <a:pt x="3915" y="6587"/>
                  </a:lnTo>
                  <a:lnTo>
                    <a:pt x="3907" y="6590"/>
                  </a:lnTo>
                  <a:lnTo>
                    <a:pt x="3902" y="6592"/>
                  </a:lnTo>
                  <a:lnTo>
                    <a:pt x="3894" y="6596"/>
                  </a:lnTo>
                  <a:lnTo>
                    <a:pt x="3888" y="6598"/>
                  </a:lnTo>
                  <a:lnTo>
                    <a:pt x="3880" y="6601"/>
                  </a:lnTo>
                  <a:lnTo>
                    <a:pt x="3875" y="6602"/>
                  </a:lnTo>
                  <a:lnTo>
                    <a:pt x="3867" y="6605"/>
                  </a:lnTo>
                  <a:lnTo>
                    <a:pt x="3862" y="6607"/>
                  </a:lnTo>
                  <a:lnTo>
                    <a:pt x="3854" y="6609"/>
                  </a:lnTo>
                  <a:lnTo>
                    <a:pt x="3848" y="6610"/>
                  </a:lnTo>
                  <a:lnTo>
                    <a:pt x="3840" y="6612"/>
                  </a:lnTo>
                  <a:lnTo>
                    <a:pt x="3834" y="6613"/>
                  </a:lnTo>
                  <a:lnTo>
                    <a:pt x="3826" y="6615"/>
                  </a:lnTo>
                  <a:lnTo>
                    <a:pt x="3821" y="6616"/>
                  </a:lnTo>
                  <a:lnTo>
                    <a:pt x="3812" y="6618"/>
                  </a:lnTo>
                  <a:lnTo>
                    <a:pt x="3807" y="6618"/>
                  </a:lnTo>
                  <a:lnTo>
                    <a:pt x="3798" y="6619"/>
                  </a:lnTo>
                  <a:lnTo>
                    <a:pt x="3793" y="6620"/>
                  </a:lnTo>
                  <a:lnTo>
                    <a:pt x="3785" y="6621"/>
                  </a:lnTo>
                  <a:lnTo>
                    <a:pt x="3779" y="6621"/>
                  </a:lnTo>
                  <a:lnTo>
                    <a:pt x="3771" y="6622"/>
                  </a:lnTo>
                  <a:lnTo>
                    <a:pt x="3765" y="6622"/>
                  </a:lnTo>
                  <a:lnTo>
                    <a:pt x="3757" y="6622"/>
                  </a:lnTo>
                  <a:lnTo>
                    <a:pt x="3754" y="6622"/>
                  </a:lnTo>
                  <a:lnTo>
                    <a:pt x="2509" y="6622"/>
                  </a:lnTo>
                  <a:lnTo>
                    <a:pt x="2506" y="6622"/>
                  </a:lnTo>
                  <a:lnTo>
                    <a:pt x="2498" y="6622"/>
                  </a:lnTo>
                  <a:lnTo>
                    <a:pt x="2492" y="6622"/>
                  </a:lnTo>
                  <a:lnTo>
                    <a:pt x="2484" y="6621"/>
                  </a:lnTo>
                  <a:lnTo>
                    <a:pt x="2478" y="6621"/>
                  </a:lnTo>
                  <a:lnTo>
                    <a:pt x="2470" y="6620"/>
                  </a:lnTo>
                  <a:lnTo>
                    <a:pt x="2465" y="6619"/>
                  </a:lnTo>
                  <a:lnTo>
                    <a:pt x="2456" y="6618"/>
                  </a:lnTo>
                  <a:lnTo>
                    <a:pt x="2451" y="6618"/>
                  </a:lnTo>
                  <a:lnTo>
                    <a:pt x="2442" y="6616"/>
                  </a:lnTo>
                  <a:lnTo>
                    <a:pt x="2437" y="6615"/>
                  </a:lnTo>
                  <a:lnTo>
                    <a:pt x="2429" y="6613"/>
                  </a:lnTo>
                  <a:lnTo>
                    <a:pt x="2423" y="6612"/>
                  </a:lnTo>
                  <a:lnTo>
                    <a:pt x="2415" y="6610"/>
                  </a:lnTo>
                  <a:lnTo>
                    <a:pt x="2409" y="6609"/>
                  </a:lnTo>
                  <a:lnTo>
                    <a:pt x="2401" y="6607"/>
                  </a:lnTo>
                  <a:lnTo>
                    <a:pt x="2396" y="6605"/>
                  </a:lnTo>
                  <a:lnTo>
                    <a:pt x="2388" y="6602"/>
                  </a:lnTo>
                  <a:lnTo>
                    <a:pt x="2382" y="6600"/>
                  </a:lnTo>
                  <a:lnTo>
                    <a:pt x="2374" y="6597"/>
                  </a:lnTo>
                  <a:lnTo>
                    <a:pt x="2369" y="6595"/>
                  </a:lnTo>
                  <a:lnTo>
                    <a:pt x="2361" y="6592"/>
                  </a:lnTo>
                  <a:lnTo>
                    <a:pt x="2356" y="6590"/>
                  </a:lnTo>
                  <a:lnTo>
                    <a:pt x="2348" y="6586"/>
                  </a:lnTo>
                  <a:lnTo>
                    <a:pt x="2343" y="6584"/>
                  </a:lnTo>
                  <a:lnTo>
                    <a:pt x="2335" y="6580"/>
                  </a:lnTo>
                  <a:lnTo>
                    <a:pt x="2330" y="6577"/>
                  </a:lnTo>
                  <a:lnTo>
                    <a:pt x="2323" y="6573"/>
                  </a:lnTo>
                  <a:lnTo>
                    <a:pt x="2319" y="6571"/>
                  </a:lnTo>
                  <a:lnTo>
                    <a:pt x="2312" y="6566"/>
                  </a:lnTo>
                  <a:lnTo>
                    <a:pt x="2307" y="6563"/>
                  </a:lnTo>
                  <a:lnTo>
                    <a:pt x="2299" y="6558"/>
                  </a:lnTo>
                  <a:lnTo>
                    <a:pt x="2295" y="6555"/>
                  </a:lnTo>
                  <a:lnTo>
                    <a:pt x="2288" y="6550"/>
                  </a:lnTo>
                  <a:lnTo>
                    <a:pt x="2283" y="6547"/>
                  </a:lnTo>
                  <a:lnTo>
                    <a:pt x="2276" y="6542"/>
                  </a:lnTo>
                  <a:lnTo>
                    <a:pt x="2272" y="6538"/>
                  </a:lnTo>
                  <a:lnTo>
                    <a:pt x="2265" y="6532"/>
                  </a:lnTo>
                  <a:lnTo>
                    <a:pt x="2261" y="6529"/>
                  </a:lnTo>
                  <a:lnTo>
                    <a:pt x="2255" y="6523"/>
                  </a:lnTo>
                  <a:lnTo>
                    <a:pt x="2250" y="6519"/>
                  </a:lnTo>
                  <a:lnTo>
                    <a:pt x="2244" y="6513"/>
                  </a:lnTo>
                  <a:lnTo>
                    <a:pt x="2240" y="6509"/>
                  </a:lnTo>
                  <a:lnTo>
                    <a:pt x="2235" y="6503"/>
                  </a:lnTo>
                  <a:lnTo>
                    <a:pt x="2231" y="6499"/>
                  </a:lnTo>
                  <a:lnTo>
                    <a:pt x="2225" y="6493"/>
                  </a:lnTo>
                  <a:lnTo>
                    <a:pt x="2222" y="6489"/>
                  </a:lnTo>
                  <a:lnTo>
                    <a:pt x="2216" y="6482"/>
                  </a:lnTo>
                  <a:lnTo>
                    <a:pt x="2213" y="6478"/>
                  </a:lnTo>
                  <a:lnTo>
                    <a:pt x="2208" y="6471"/>
                  </a:lnTo>
                  <a:lnTo>
                    <a:pt x="2205" y="6467"/>
                  </a:lnTo>
                  <a:lnTo>
                    <a:pt x="2200" y="6460"/>
                  </a:lnTo>
                  <a:lnTo>
                    <a:pt x="2197" y="6456"/>
                  </a:lnTo>
                  <a:lnTo>
                    <a:pt x="2192" y="6449"/>
                  </a:lnTo>
                  <a:lnTo>
                    <a:pt x="2189" y="6444"/>
                  </a:lnTo>
                  <a:lnTo>
                    <a:pt x="2185" y="6437"/>
                  </a:lnTo>
                  <a:lnTo>
                    <a:pt x="2181" y="6431"/>
                  </a:lnTo>
                  <a:lnTo>
                    <a:pt x="2177" y="6424"/>
                  </a:lnTo>
                  <a:lnTo>
                    <a:pt x="2175" y="6419"/>
                  </a:lnTo>
                  <a:lnTo>
                    <a:pt x="2171" y="6411"/>
                  </a:lnTo>
                  <a:lnTo>
                    <a:pt x="2169" y="6407"/>
                  </a:lnTo>
                  <a:lnTo>
                    <a:pt x="2165" y="6399"/>
                  </a:lnTo>
                  <a:lnTo>
                    <a:pt x="2163" y="6394"/>
                  </a:lnTo>
                  <a:lnTo>
                    <a:pt x="2160" y="6386"/>
                  </a:lnTo>
                  <a:lnTo>
                    <a:pt x="2158" y="6381"/>
                  </a:lnTo>
                  <a:lnTo>
                    <a:pt x="2155" y="6373"/>
                  </a:lnTo>
                  <a:lnTo>
                    <a:pt x="2153" y="6368"/>
                  </a:lnTo>
                  <a:lnTo>
                    <a:pt x="2150" y="6360"/>
                  </a:lnTo>
                  <a:lnTo>
                    <a:pt x="2149" y="6355"/>
                  </a:lnTo>
                  <a:lnTo>
                    <a:pt x="2146" y="6347"/>
                  </a:lnTo>
                  <a:lnTo>
                    <a:pt x="2145" y="6341"/>
                  </a:lnTo>
                  <a:lnTo>
                    <a:pt x="2143" y="6333"/>
                  </a:lnTo>
                  <a:lnTo>
                    <a:pt x="2141" y="6328"/>
                  </a:lnTo>
                  <a:lnTo>
                    <a:pt x="2140" y="6319"/>
                  </a:lnTo>
                  <a:lnTo>
                    <a:pt x="2138" y="6314"/>
                  </a:lnTo>
                  <a:lnTo>
                    <a:pt x="2137" y="6306"/>
                  </a:lnTo>
                  <a:lnTo>
                    <a:pt x="2136" y="6300"/>
                  </a:lnTo>
                  <a:lnTo>
                    <a:pt x="2135" y="6292"/>
                  </a:lnTo>
                  <a:lnTo>
                    <a:pt x="2134" y="6286"/>
                  </a:lnTo>
                  <a:lnTo>
                    <a:pt x="2133" y="6278"/>
                  </a:lnTo>
                  <a:lnTo>
                    <a:pt x="2133" y="6272"/>
                  </a:lnTo>
                  <a:lnTo>
                    <a:pt x="2132" y="6263"/>
                  </a:lnTo>
                  <a:lnTo>
                    <a:pt x="2132" y="6257"/>
                  </a:lnTo>
                  <a:lnTo>
                    <a:pt x="2132" y="6249"/>
                  </a:lnTo>
                  <a:lnTo>
                    <a:pt x="2132" y="6246"/>
                  </a:lnTo>
                  <a:lnTo>
                    <a:pt x="2132" y="5453"/>
                  </a:lnTo>
                  <a:lnTo>
                    <a:pt x="2132" y="5450"/>
                  </a:lnTo>
                  <a:lnTo>
                    <a:pt x="2132" y="5442"/>
                  </a:lnTo>
                  <a:lnTo>
                    <a:pt x="2132" y="5436"/>
                  </a:lnTo>
                  <a:lnTo>
                    <a:pt x="2133" y="5427"/>
                  </a:lnTo>
                  <a:lnTo>
                    <a:pt x="2133" y="5421"/>
                  </a:lnTo>
                  <a:lnTo>
                    <a:pt x="2134" y="5413"/>
                  </a:lnTo>
                  <a:lnTo>
                    <a:pt x="2135" y="5407"/>
                  </a:lnTo>
                  <a:lnTo>
                    <a:pt x="2136" y="5399"/>
                  </a:lnTo>
                  <a:lnTo>
                    <a:pt x="2137" y="5393"/>
                  </a:lnTo>
                  <a:lnTo>
                    <a:pt x="2138" y="5385"/>
                  </a:lnTo>
                  <a:lnTo>
                    <a:pt x="2139" y="5379"/>
                  </a:lnTo>
                  <a:lnTo>
                    <a:pt x="2141" y="5371"/>
                  </a:lnTo>
                  <a:lnTo>
                    <a:pt x="2143" y="5365"/>
                  </a:lnTo>
                  <a:lnTo>
                    <a:pt x="2145" y="5357"/>
                  </a:lnTo>
                  <a:lnTo>
                    <a:pt x="2146" y="5352"/>
                  </a:lnTo>
                  <a:lnTo>
                    <a:pt x="2149" y="5343"/>
                  </a:lnTo>
                  <a:lnTo>
                    <a:pt x="2150" y="5338"/>
                  </a:lnTo>
                  <a:lnTo>
                    <a:pt x="2153" y="5330"/>
                  </a:lnTo>
                  <a:lnTo>
                    <a:pt x="2155" y="5325"/>
                  </a:lnTo>
                  <a:lnTo>
                    <a:pt x="2158" y="5317"/>
                  </a:lnTo>
                  <a:lnTo>
                    <a:pt x="2160" y="5312"/>
                  </a:lnTo>
                  <a:lnTo>
                    <a:pt x="2163" y="5304"/>
                  </a:lnTo>
                  <a:lnTo>
                    <a:pt x="2166" y="5299"/>
                  </a:lnTo>
                  <a:lnTo>
                    <a:pt x="2169" y="5291"/>
                  </a:lnTo>
                  <a:lnTo>
                    <a:pt x="2172" y="5286"/>
                  </a:lnTo>
                  <a:lnTo>
                    <a:pt x="2176" y="5279"/>
                  </a:lnTo>
                  <a:lnTo>
                    <a:pt x="2178" y="5274"/>
                  </a:lnTo>
                  <a:lnTo>
                    <a:pt x="2182" y="5266"/>
                  </a:lnTo>
                  <a:lnTo>
                    <a:pt x="2184" y="5263"/>
                  </a:lnTo>
                  <a:lnTo>
                    <a:pt x="2189" y="5256"/>
                  </a:lnTo>
                  <a:lnTo>
                    <a:pt x="2192" y="5251"/>
                  </a:lnTo>
                  <a:lnTo>
                    <a:pt x="2196" y="5244"/>
                  </a:lnTo>
                  <a:lnTo>
                    <a:pt x="2199" y="5239"/>
                  </a:lnTo>
                  <a:lnTo>
                    <a:pt x="2204" y="5232"/>
                  </a:lnTo>
                  <a:lnTo>
                    <a:pt x="2208" y="5228"/>
                  </a:lnTo>
                  <a:lnTo>
                    <a:pt x="2213" y="5221"/>
                  </a:lnTo>
                  <a:lnTo>
                    <a:pt x="2216" y="5216"/>
                  </a:lnTo>
                  <a:lnTo>
                    <a:pt x="2222" y="5210"/>
                  </a:lnTo>
                  <a:lnTo>
                    <a:pt x="2225" y="5205"/>
                  </a:lnTo>
                  <a:lnTo>
                    <a:pt x="2231" y="5199"/>
                  </a:lnTo>
                  <a:lnTo>
                    <a:pt x="2235" y="5195"/>
                  </a:lnTo>
                  <a:lnTo>
                    <a:pt x="2241" y="5189"/>
                  </a:lnTo>
                  <a:lnTo>
                    <a:pt x="2245" y="5185"/>
                  </a:lnTo>
                  <a:lnTo>
                    <a:pt x="2251" y="5179"/>
                  </a:lnTo>
                  <a:lnTo>
                    <a:pt x="2255" y="5175"/>
                  </a:lnTo>
                  <a:lnTo>
                    <a:pt x="2261" y="5169"/>
                  </a:lnTo>
                  <a:lnTo>
                    <a:pt x="2266" y="5166"/>
                  </a:lnTo>
                  <a:lnTo>
                    <a:pt x="2272" y="5160"/>
                  </a:lnTo>
                  <a:lnTo>
                    <a:pt x="2277" y="5157"/>
                  </a:lnTo>
                  <a:lnTo>
                    <a:pt x="2284" y="5152"/>
                  </a:lnTo>
                  <a:lnTo>
                    <a:pt x="2288" y="5148"/>
                  </a:lnTo>
                  <a:lnTo>
                    <a:pt x="2295" y="5143"/>
                  </a:lnTo>
                  <a:lnTo>
                    <a:pt x="2300" y="5140"/>
                  </a:lnTo>
                  <a:lnTo>
                    <a:pt x="2307" y="5136"/>
                  </a:lnTo>
                  <a:lnTo>
                    <a:pt x="2312" y="5133"/>
                  </a:lnTo>
                  <a:lnTo>
                    <a:pt x="2319" y="5128"/>
                  </a:lnTo>
                  <a:lnTo>
                    <a:pt x="2322" y="5126"/>
                  </a:lnTo>
                  <a:lnTo>
                    <a:pt x="2330" y="5122"/>
                  </a:lnTo>
                  <a:lnTo>
                    <a:pt x="2335" y="5120"/>
                  </a:lnTo>
                  <a:lnTo>
                    <a:pt x="2342" y="5116"/>
                  </a:lnTo>
                  <a:lnTo>
                    <a:pt x="2347" y="5113"/>
                  </a:lnTo>
                  <a:lnTo>
                    <a:pt x="2355" y="5110"/>
                  </a:lnTo>
                  <a:lnTo>
                    <a:pt x="2360" y="5107"/>
                  </a:lnTo>
                  <a:lnTo>
                    <a:pt x="2368" y="5104"/>
                  </a:lnTo>
                  <a:lnTo>
                    <a:pt x="2373" y="5102"/>
                  </a:lnTo>
                  <a:lnTo>
                    <a:pt x="2381" y="5099"/>
                  </a:lnTo>
                  <a:lnTo>
                    <a:pt x="2386" y="5097"/>
                  </a:lnTo>
                  <a:lnTo>
                    <a:pt x="2394" y="5094"/>
                  </a:lnTo>
                  <a:lnTo>
                    <a:pt x="2399" y="5093"/>
                  </a:lnTo>
                  <a:lnTo>
                    <a:pt x="2408" y="5090"/>
                  </a:lnTo>
                  <a:lnTo>
                    <a:pt x="2413" y="5089"/>
                  </a:lnTo>
                  <a:lnTo>
                    <a:pt x="2421" y="5087"/>
                  </a:lnTo>
                  <a:lnTo>
                    <a:pt x="2427" y="5085"/>
                  </a:lnTo>
                  <a:lnTo>
                    <a:pt x="2435" y="5083"/>
                  </a:lnTo>
                  <a:lnTo>
                    <a:pt x="2441" y="5082"/>
                  </a:lnTo>
                  <a:lnTo>
                    <a:pt x="2449" y="5081"/>
                  </a:lnTo>
                  <a:lnTo>
                    <a:pt x="2455" y="5080"/>
                  </a:lnTo>
                  <a:lnTo>
                    <a:pt x="2463" y="5079"/>
                  </a:lnTo>
                  <a:lnTo>
                    <a:pt x="2469" y="5078"/>
                  </a:lnTo>
                  <a:lnTo>
                    <a:pt x="2477" y="5077"/>
                  </a:lnTo>
                  <a:lnTo>
                    <a:pt x="2483" y="5077"/>
                  </a:lnTo>
                  <a:lnTo>
                    <a:pt x="2492" y="5076"/>
                  </a:lnTo>
                  <a:close/>
                  <a:moveTo>
                    <a:pt x="3757" y="5376"/>
                  </a:moveTo>
                  <a:lnTo>
                    <a:pt x="3753" y="5376"/>
                  </a:lnTo>
                  <a:lnTo>
                    <a:pt x="2510" y="5376"/>
                  </a:lnTo>
                  <a:lnTo>
                    <a:pt x="2506" y="5376"/>
                  </a:lnTo>
                  <a:lnTo>
                    <a:pt x="2504" y="5376"/>
                  </a:lnTo>
                  <a:lnTo>
                    <a:pt x="2501" y="5377"/>
                  </a:lnTo>
                  <a:lnTo>
                    <a:pt x="2498" y="5377"/>
                  </a:lnTo>
                  <a:lnTo>
                    <a:pt x="2496" y="5377"/>
                  </a:lnTo>
                  <a:lnTo>
                    <a:pt x="2493" y="5378"/>
                  </a:lnTo>
                  <a:lnTo>
                    <a:pt x="2490" y="5379"/>
                  </a:lnTo>
                  <a:lnTo>
                    <a:pt x="2488" y="5379"/>
                  </a:lnTo>
                  <a:lnTo>
                    <a:pt x="2485" y="5380"/>
                  </a:lnTo>
                  <a:lnTo>
                    <a:pt x="2482" y="5381"/>
                  </a:lnTo>
                  <a:lnTo>
                    <a:pt x="2480" y="5382"/>
                  </a:lnTo>
                  <a:lnTo>
                    <a:pt x="2477" y="5384"/>
                  </a:lnTo>
                  <a:lnTo>
                    <a:pt x="2475" y="5385"/>
                  </a:lnTo>
                  <a:lnTo>
                    <a:pt x="2471" y="5387"/>
                  </a:lnTo>
                  <a:lnTo>
                    <a:pt x="2468" y="5389"/>
                  </a:lnTo>
                  <a:lnTo>
                    <a:pt x="2465" y="5390"/>
                  </a:lnTo>
                  <a:lnTo>
                    <a:pt x="2463" y="5392"/>
                  </a:lnTo>
                  <a:lnTo>
                    <a:pt x="2461" y="5394"/>
                  </a:lnTo>
                  <a:lnTo>
                    <a:pt x="2459" y="5395"/>
                  </a:lnTo>
                  <a:lnTo>
                    <a:pt x="2457" y="5397"/>
                  </a:lnTo>
                  <a:lnTo>
                    <a:pt x="2455" y="5399"/>
                  </a:lnTo>
                  <a:lnTo>
                    <a:pt x="2453" y="5401"/>
                  </a:lnTo>
                  <a:lnTo>
                    <a:pt x="2451" y="5403"/>
                  </a:lnTo>
                  <a:lnTo>
                    <a:pt x="2450" y="5405"/>
                  </a:lnTo>
                  <a:lnTo>
                    <a:pt x="2448" y="5407"/>
                  </a:lnTo>
                  <a:lnTo>
                    <a:pt x="2446" y="5409"/>
                  </a:lnTo>
                  <a:lnTo>
                    <a:pt x="2445" y="5412"/>
                  </a:lnTo>
                  <a:lnTo>
                    <a:pt x="2443" y="5415"/>
                  </a:lnTo>
                  <a:lnTo>
                    <a:pt x="2441" y="5419"/>
                  </a:lnTo>
                  <a:lnTo>
                    <a:pt x="2440" y="5421"/>
                  </a:lnTo>
                  <a:lnTo>
                    <a:pt x="2438" y="5424"/>
                  </a:lnTo>
                  <a:lnTo>
                    <a:pt x="2437" y="5426"/>
                  </a:lnTo>
                  <a:lnTo>
                    <a:pt x="2436" y="5429"/>
                  </a:lnTo>
                  <a:lnTo>
                    <a:pt x="2435" y="5432"/>
                  </a:lnTo>
                  <a:lnTo>
                    <a:pt x="2435" y="5434"/>
                  </a:lnTo>
                  <a:lnTo>
                    <a:pt x="2434" y="5437"/>
                  </a:lnTo>
                  <a:lnTo>
                    <a:pt x="2433" y="5440"/>
                  </a:lnTo>
                  <a:lnTo>
                    <a:pt x="2433" y="5442"/>
                  </a:lnTo>
                  <a:lnTo>
                    <a:pt x="2433" y="5445"/>
                  </a:lnTo>
                  <a:lnTo>
                    <a:pt x="2432" y="5448"/>
                  </a:lnTo>
                  <a:lnTo>
                    <a:pt x="2432" y="5450"/>
                  </a:lnTo>
                  <a:lnTo>
                    <a:pt x="2432" y="5454"/>
                  </a:lnTo>
                  <a:lnTo>
                    <a:pt x="2432" y="6244"/>
                  </a:lnTo>
                  <a:lnTo>
                    <a:pt x="2432" y="6248"/>
                  </a:lnTo>
                  <a:lnTo>
                    <a:pt x="2432" y="6251"/>
                  </a:lnTo>
                  <a:lnTo>
                    <a:pt x="2432" y="6253"/>
                  </a:lnTo>
                  <a:lnTo>
                    <a:pt x="2433" y="6256"/>
                  </a:lnTo>
                  <a:lnTo>
                    <a:pt x="2433" y="6259"/>
                  </a:lnTo>
                  <a:lnTo>
                    <a:pt x="2434" y="6261"/>
                  </a:lnTo>
                  <a:lnTo>
                    <a:pt x="2435" y="6264"/>
                  </a:lnTo>
                  <a:lnTo>
                    <a:pt x="2435" y="6267"/>
                  </a:lnTo>
                  <a:lnTo>
                    <a:pt x="2436" y="6270"/>
                  </a:lnTo>
                  <a:lnTo>
                    <a:pt x="2438" y="6273"/>
                  </a:lnTo>
                  <a:lnTo>
                    <a:pt x="2439" y="6276"/>
                  </a:lnTo>
                  <a:lnTo>
                    <a:pt x="2440" y="6279"/>
                  </a:lnTo>
                  <a:lnTo>
                    <a:pt x="2442" y="6282"/>
                  </a:lnTo>
                  <a:lnTo>
                    <a:pt x="2443" y="6284"/>
                  </a:lnTo>
                  <a:lnTo>
                    <a:pt x="2444" y="6286"/>
                  </a:lnTo>
                  <a:lnTo>
                    <a:pt x="2446" y="6288"/>
                  </a:lnTo>
                  <a:lnTo>
                    <a:pt x="2448" y="6291"/>
                  </a:lnTo>
                  <a:lnTo>
                    <a:pt x="2450" y="6293"/>
                  </a:lnTo>
                  <a:lnTo>
                    <a:pt x="2451" y="6296"/>
                  </a:lnTo>
                  <a:lnTo>
                    <a:pt x="2453" y="6298"/>
                  </a:lnTo>
                  <a:lnTo>
                    <a:pt x="2455" y="6300"/>
                  </a:lnTo>
                  <a:lnTo>
                    <a:pt x="2457" y="6302"/>
                  </a:lnTo>
                  <a:lnTo>
                    <a:pt x="2460" y="6304"/>
                  </a:lnTo>
                  <a:lnTo>
                    <a:pt x="2462" y="6306"/>
                  </a:lnTo>
                  <a:lnTo>
                    <a:pt x="2464" y="6307"/>
                  </a:lnTo>
                  <a:lnTo>
                    <a:pt x="2466" y="6309"/>
                  </a:lnTo>
                  <a:lnTo>
                    <a:pt x="2468" y="6310"/>
                  </a:lnTo>
                  <a:lnTo>
                    <a:pt x="2471" y="6312"/>
                  </a:lnTo>
                  <a:lnTo>
                    <a:pt x="2474" y="6314"/>
                  </a:lnTo>
                  <a:lnTo>
                    <a:pt x="2476" y="6315"/>
                  </a:lnTo>
                  <a:lnTo>
                    <a:pt x="2479" y="6316"/>
                  </a:lnTo>
                  <a:lnTo>
                    <a:pt x="2481" y="6317"/>
                  </a:lnTo>
                  <a:lnTo>
                    <a:pt x="2483" y="6318"/>
                  </a:lnTo>
                  <a:lnTo>
                    <a:pt x="2486" y="6319"/>
                  </a:lnTo>
                  <a:lnTo>
                    <a:pt x="2488" y="6319"/>
                  </a:lnTo>
                  <a:lnTo>
                    <a:pt x="2491" y="6320"/>
                  </a:lnTo>
                  <a:lnTo>
                    <a:pt x="2494" y="6321"/>
                  </a:lnTo>
                  <a:lnTo>
                    <a:pt x="2497" y="6321"/>
                  </a:lnTo>
                  <a:lnTo>
                    <a:pt x="2500" y="6321"/>
                  </a:lnTo>
                  <a:lnTo>
                    <a:pt x="2503" y="6322"/>
                  </a:lnTo>
                  <a:lnTo>
                    <a:pt x="2506" y="6322"/>
                  </a:lnTo>
                  <a:lnTo>
                    <a:pt x="2510" y="6322"/>
                  </a:lnTo>
                  <a:lnTo>
                    <a:pt x="3753" y="6322"/>
                  </a:lnTo>
                  <a:lnTo>
                    <a:pt x="3757" y="6322"/>
                  </a:lnTo>
                  <a:lnTo>
                    <a:pt x="3760" y="6322"/>
                  </a:lnTo>
                  <a:lnTo>
                    <a:pt x="3763" y="6321"/>
                  </a:lnTo>
                  <a:lnTo>
                    <a:pt x="3766" y="6321"/>
                  </a:lnTo>
                  <a:lnTo>
                    <a:pt x="3769" y="6321"/>
                  </a:lnTo>
                  <a:lnTo>
                    <a:pt x="3772" y="6320"/>
                  </a:lnTo>
                  <a:lnTo>
                    <a:pt x="3775" y="6319"/>
                  </a:lnTo>
                  <a:lnTo>
                    <a:pt x="3778" y="6319"/>
                  </a:lnTo>
                  <a:lnTo>
                    <a:pt x="3780" y="6318"/>
                  </a:lnTo>
                  <a:lnTo>
                    <a:pt x="3783" y="6317"/>
                  </a:lnTo>
                  <a:lnTo>
                    <a:pt x="3786" y="6316"/>
                  </a:lnTo>
                  <a:lnTo>
                    <a:pt x="3788" y="6314"/>
                  </a:lnTo>
                  <a:lnTo>
                    <a:pt x="3791" y="6313"/>
                  </a:lnTo>
                  <a:lnTo>
                    <a:pt x="3793" y="6312"/>
                  </a:lnTo>
                  <a:lnTo>
                    <a:pt x="3794" y="6311"/>
                  </a:lnTo>
                  <a:lnTo>
                    <a:pt x="3797" y="6310"/>
                  </a:lnTo>
                  <a:lnTo>
                    <a:pt x="3799" y="6308"/>
                  </a:lnTo>
                  <a:lnTo>
                    <a:pt x="3802" y="6306"/>
                  </a:lnTo>
                  <a:lnTo>
                    <a:pt x="3804" y="6304"/>
                  </a:lnTo>
                  <a:lnTo>
                    <a:pt x="3806" y="6302"/>
                  </a:lnTo>
                  <a:lnTo>
                    <a:pt x="3809" y="6300"/>
                  </a:lnTo>
                  <a:lnTo>
                    <a:pt x="3811" y="6297"/>
                  </a:lnTo>
                  <a:lnTo>
                    <a:pt x="3813" y="6295"/>
                  </a:lnTo>
                  <a:lnTo>
                    <a:pt x="3815" y="6293"/>
                  </a:lnTo>
                  <a:lnTo>
                    <a:pt x="3817" y="6290"/>
                  </a:lnTo>
                  <a:lnTo>
                    <a:pt x="3819" y="6288"/>
                  </a:lnTo>
                  <a:lnTo>
                    <a:pt x="3820" y="6285"/>
                  </a:lnTo>
                  <a:lnTo>
                    <a:pt x="3820" y="6285"/>
                  </a:lnTo>
                  <a:lnTo>
                    <a:pt x="3821" y="6284"/>
                  </a:lnTo>
                  <a:lnTo>
                    <a:pt x="3822" y="6281"/>
                  </a:lnTo>
                  <a:lnTo>
                    <a:pt x="3824" y="6278"/>
                  </a:lnTo>
                  <a:lnTo>
                    <a:pt x="3825" y="6274"/>
                  </a:lnTo>
                  <a:lnTo>
                    <a:pt x="3826" y="6271"/>
                  </a:lnTo>
                  <a:lnTo>
                    <a:pt x="3827" y="6268"/>
                  </a:lnTo>
                  <a:lnTo>
                    <a:pt x="3828" y="6265"/>
                  </a:lnTo>
                  <a:lnTo>
                    <a:pt x="3829" y="6262"/>
                  </a:lnTo>
                  <a:lnTo>
                    <a:pt x="3830" y="6259"/>
                  </a:lnTo>
                  <a:lnTo>
                    <a:pt x="3830" y="6256"/>
                  </a:lnTo>
                  <a:lnTo>
                    <a:pt x="3831" y="6253"/>
                  </a:lnTo>
                  <a:lnTo>
                    <a:pt x="3831" y="6251"/>
                  </a:lnTo>
                  <a:lnTo>
                    <a:pt x="3831" y="6248"/>
                  </a:lnTo>
                  <a:lnTo>
                    <a:pt x="3831" y="6244"/>
                  </a:lnTo>
                  <a:lnTo>
                    <a:pt x="3831" y="5454"/>
                  </a:lnTo>
                  <a:lnTo>
                    <a:pt x="3831" y="5450"/>
                  </a:lnTo>
                  <a:lnTo>
                    <a:pt x="3831" y="5448"/>
                  </a:lnTo>
                  <a:lnTo>
                    <a:pt x="3830" y="5445"/>
                  </a:lnTo>
                  <a:lnTo>
                    <a:pt x="3830" y="5442"/>
                  </a:lnTo>
                  <a:lnTo>
                    <a:pt x="3830" y="5439"/>
                  </a:lnTo>
                  <a:lnTo>
                    <a:pt x="3829" y="5436"/>
                  </a:lnTo>
                  <a:lnTo>
                    <a:pt x="3828" y="5433"/>
                  </a:lnTo>
                  <a:lnTo>
                    <a:pt x="3827" y="5430"/>
                  </a:lnTo>
                  <a:lnTo>
                    <a:pt x="3826" y="5427"/>
                  </a:lnTo>
                  <a:lnTo>
                    <a:pt x="3825" y="5425"/>
                  </a:lnTo>
                  <a:lnTo>
                    <a:pt x="3824" y="5422"/>
                  </a:lnTo>
                  <a:lnTo>
                    <a:pt x="3823" y="5419"/>
                  </a:lnTo>
                  <a:lnTo>
                    <a:pt x="3822" y="5416"/>
                  </a:lnTo>
                  <a:lnTo>
                    <a:pt x="3820" y="5414"/>
                  </a:lnTo>
                  <a:lnTo>
                    <a:pt x="3819" y="5412"/>
                  </a:lnTo>
                  <a:lnTo>
                    <a:pt x="3818" y="5410"/>
                  </a:lnTo>
                  <a:lnTo>
                    <a:pt x="3816" y="5408"/>
                  </a:lnTo>
                  <a:lnTo>
                    <a:pt x="3815" y="5406"/>
                  </a:lnTo>
                  <a:lnTo>
                    <a:pt x="3813" y="5404"/>
                  </a:lnTo>
                  <a:lnTo>
                    <a:pt x="3811" y="5401"/>
                  </a:lnTo>
                  <a:lnTo>
                    <a:pt x="3809" y="5399"/>
                  </a:lnTo>
                  <a:lnTo>
                    <a:pt x="3807" y="5397"/>
                  </a:lnTo>
                  <a:lnTo>
                    <a:pt x="3805" y="5395"/>
                  </a:lnTo>
                  <a:lnTo>
                    <a:pt x="3802" y="5394"/>
                  </a:lnTo>
                  <a:lnTo>
                    <a:pt x="3800" y="5392"/>
                  </a:lnTo>
                  <a:lnTo>
                    <a:pt x="3797" y="5390"/>
                  </a:lnTo>
                  <a:lnTo>
                    <a:pt x="3795" y="5388"/>
                  </a:lnTo>
                  <a:lnTo>
                    <a:pt x="3793" y="5387"/>
                  </a:lnTo>
                  <a:lnTo>
                    <a:pt x="3791" y="5386"/>
                  </a:lnTo>
                  <a:lnTo>
                    <a:pt x="3788" y="5384"/>
                  </a:lnTo>
                  <a:lnTo>
                    <a:pt x="3785" y="5383"/>
                  </a:lnTo>
                  <a:lnTo>
                    <a:pt x="3782" y="5382"/>
                  </a:lnTo>
                  <a:lnTo>
                    <a:pt x="3779" y="5380"/>
                  </a:lnTo>
                  <a:lnTo>
                    <a:pt x="3776" y="5380"/>
                  </a:lnTo>
                  <a:lnTo>
                    <a:pt x="3773" y="5379"/>
                  </a:lnTo>
                  <a:lnTo>
                    <a:pt x="3770" y="5378"/>
                  </a:lnTo>
                  <a:lnTo>
                    <a:pt x="3768" y="5377"/>
                  </a:lnTo>
                  <a:lnTo>
                    <a:pt x="3765" y="5377"/>
                  </a:lnTo>
                  <a:lnTo>
                    <a:pt x="3762" y="5377"/>
                  </a:lnTo>
                  <a:lnTo>
                    <a:pt x="3759" y="5376"/>
                  </a:lnTo>
                  <a:lnTo>
                    <a:pt x="3757" y="5376"/>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3" name="Group 42">
            <a:extLst>
              <a:ext uri="{FF2B5EF4-FFF2-40B4-BE49-F238E27FC236}">
                <a16:creationId xmlns:a16="http://schemas.microsoft.com/office/drawing/2014/main" id="{796317C2-5320-4DA9-B586-DECCFDD6ACA9}"/>
              </a:ext>
            </a:extLst>
          </p:cNvPr>
          <p:cNvGrpSpPr/>
          <p:nvPr/>
        </p:nvGrpSpPr>
        <p:grpSpPr>
          <a:xfrm>
            <a:off x="3245215" y="1839227"/>
            <a:ext cx="666256" cy="666256"/>
            <a:chOff x="697932" y="4459160"/>
            <a:chExt cx="633600" cy="633600"/>
          </a:xfrm>
        </p:grpSpPr>
        <p:sp>
          <p:nvSpPr>
            <p:cNvPr id="50" name="Google Shape;695;p7"/>
            <p:cNvSpPr/>
            <p:nvPr/>
          </p:nvSpPr>
          <p:spPr>
            <a:xfrm>
              <a:off x="697932" y="4459160"/>
              <a:ext cx="633600" cy="633600"/>
            </a:xfrm>
            <a:custGeom>
              <a:avLst/>
              <a:gdLst/>
              <a:ahLst/>
              <a:cxnLst/>
              <a:rect l="l" t="t" r="r" b="b"/>
              <a:pathLst>
                <a:path w="10000" h="10000" extrusionOk="0">
                  <a:moveTo>
                    <a:pt x="6173" y="7412"/>
                  </a:moveTo>
                  <a:lnTo>
                    <a:pt x="6172" y="7456"/>
                  </a:lnTo>
                  <a:lnTo>
                    <a:pt x="6170" y="7500"/>
                  </a:lnTo>
                  <a:lnTo>
                    <a:pt x="6166" y="7544"/>
                  </a:lnTo>
                  <a:lnTo>
                    <a:pt x="6160" y="7587"/>
                  </a:lnTo>
                  <a:lnTo>
                    <a:pt x="6153" y="7630"/>
                  </a:lnTo>
                  <a:lnTo>
                    <a:pt x="6144" y="7673"/>
                  </a:lnTo>
                  <a:lnTo>
                    <a:pt x="6133" y="7716"/>
                  </a:lnTo>
                  <a:lnTo>
                    <a:pt x="6121" y="7757"/>
                  </a:lnTo>
                  <a:lnTo>
                    <a:pt x="6107" y="7799"/>
                  </a:lnTo>
                  <a:lnTo>
                    <a:pt x="6092" y="7840"/>
                  </a:lnTo>
                  <a:lnTo>
                    <a:pt x="6075" y="7880"/>
                  </a:lnTo>
                  <a:lnTo>
                    <a:pt x="6057" y="7920"/>
                  </a:lnTo>
                  <a:lnTo>
                    <a:pt x="6037" y="7959"/>
                  </a:lnTo>
                  <a:lnTo>
                    <a:pt x="6016" y="7998"/>
                  </a:lnTo>
                  <a:lnTo>
                    <a:pt x="5993" y="8036"/>
                  </a:lnTo>
                  <a:lnTo>
                    <a:pt x="5969" y="8073"/>
                  </a:lnTo>
                  <a:lnTo>
                    <a:pt x="5944" y="8109"/>
                  </a:lnTo>
                  <a:lnTo>
                    <a:pt x="5917" y="8144"/>
                  </a:lnTo>
                  <a:lnTo>
                    <a:pt x="5889" y="8177"/>
                  </a:lnTo>
                  <a:lnTo>
                    <a:pt x="5860" y="8210"/>
                  </a:lnTo>
                  <a:lnTo>
                    <a:pt x="5830" y="8242"/>
                  </a:lnTo>
                  <a:lnTo>
                    <a:pt x="5798" y="8272"/>
                  </a:lnTo>
                  <a:lnTo>
                    <a:pt x="5766" y="8301"/>
                  </a:lnTo>
                  <a:lnTo>
                    <a:pt x="5732" y="8329"/>
                  </a:lnTo>
                  <a:lnTo>
                    <a:pt x="5697" y="8356"/>
                  </a:lnTo>
                  <a:lnTo>
                    <a:pt x="5661" y="8381"/>
                  </a:lnTo>
                  <a:lnTo>
                    <a:pt x="5625" y="8405"/>
                  </a:lnTo>
                  <a:lnTo>
                    <a:pt x="5587" y="8428"/>
                  </a:lnTo>
                  <a:lnTo>
                    <a:pt x="5548" y="8449"/>
                  </a:lnTo>
                  <a:lnTo>
                    <a:pt x="5509" y="8469"/>
                  </a:lnTo>
                  <a:lnTo>
                    <a:pt x="5469" y="8487"/>
                  </a:lnTo>
                  <a:lnTo>
                    <a:pt x="5428" y="8504"/>
                  </a:lnTo>
                  <a:lnTo>
                    <a:pt x="5387" y="8519"/>
                  </a:lnTo>
                  <a:lnTo>
                    <a:pt x="5346" y="8533"/>
                  </a:lnTo>
                  <a:lnTo>
                    <a:pt x="5304" y="8545"/>
                  </a:lnTo>
                  <a:lnTo>
                    <a:pt x="5261" y="8556"/>
                  </a:lnTo>
                  <a:lnTo>
                    <a:pt x="5218" y="8565"/>
                  </a:lnTo>
                  <a:lnTo>
                    <a:pt x="5175" y="8572"/>
                  </a:lnTo>
                  <a:lnTo>
                    <a:pt x="5132" y="8578"/>
                  </a:lnTo>
                  <a:lnTo>
                    <a:pt x="5088" y="8582"/>
                  </a:lnTo>
                  <a:lnTo>
                    <a:pt x="5044" y="8584"/>
                  </a:lnTo>
                  <a:lnTo>
                    <a:pt x="5000" y="8585"/>
                  </a:lnTo>
                  <a:lnTo>
                    <a:pt x="4956" y="8584"/>
                  </a:lnTo>
                  <a:lnTo>
                    <a:pt x="4912" y="8582"/>
                  </a:lnTo>
                  <a:lnTo>
                    <a:pt x="4868" y="8578"/>
                  </a:lnTo>
                  <a:lnTo>
                    <a:pt x="4825" y="8572"/>
                  </a:lnTo>
                  <a:lnTo>
                    <a:pt x="4782" y="8565"/>
                  </a:lnTo>
                  <a:lnTo>
                    <a:pt x="4739" y="8556"/>
                  </a:lnTo>
                  <a:lnTo>
                    <a:pt x="4696" y="8545"/>
                  </a:lnTo>
                  <a:lnTo>
                    <a:pt x="4654" y="8533"/>
                  </a:lnTo>
                  <a:lnTo>
                    <a:pt x="4613" y="8519"/>
                  </a:lnTo>
                  <a:lnTo>
                    <a:pt x="4572" y="8504"/>
                  </a:lnTo>
                  <a:lnTo>
                    <a:pt x="4531" y="8487"/>
                  </a:lnTo>
                  <a:lnTo>
                    <a:pt x="4491" y="8469"/>
                  </a:lnTo>
                  <a:lnTo>
                    <a:pt x="4452" y="8449"/>
                  </a:lnTo>
                  <a:lnTo>
                    <a:pt x="4413" y="8428"/>
                  </a:lnTo>
                  <a:lnTo>
                    <a:pt x="4375" y="8405"/>
                  </a:lnTo>
                  <a:lnTo>
                    <a:pt x="4339" y="8381"/>
                  </a:lnTo>
                  <a:lnTo>
                    <a:pt x="4303" y="8356"/>
                  </a:lnTo>
                  <a:lnTo>
                    <a:pt x="4268" y="8329"/>
                  </a:lnTo>
                  <a:lnTo>
                    <a:pt x="4234" y="8301"/>
                  </a:lnTo>
                  <a:lnTo>
                    <a:pt x="4202" y="8272"/>
                  </a:lnTo>
                  <a:lnTo>
                    <a:pt x="4170" y="8242"/>
                  </a:lnTo>
                  <a:lnTo>
                    <a:pt x="4140" y="8210"/>
                  </a:lnTo>
                  <a:lnTo>
                    <a:pt x="4111" y="8177"/>
                  </a:lnTo>
                  <a:lnTo>
                    <a:pt x="4083" y="8144"/>
                  </a:lnTo>
                  <a:lnTo>
                    <a:pt x="4056" y="8109"/>
                  </a:lnTo>
                  <a:lnTo>
                    <a:pt x="4031" y="8073"/>
                  </a:lnTo>
                  <a:lnTo>
                    <a:pt x="4007" y="8036"/>
                  </a:lnTo>
                  <a:lnTo>
                    <a:pt x="3984" y="7998"/>
                  </a:lnTo>
                  <a:lnTo>
                    <a:pt x="3963" y="7959"/>
                  </a:lnTo>
                  <a:lnTo>
                    <a:pt x="3943" y="7920"/>
                  </a:lnTo>
                  <a:lnTo>
                    <a:pt x="3925" y="7880"/>
                  </a:lnTo>
                  <a:lnTo>
                    <a:pt x="3908" y="7840"/>
                  </a:lnTo>
                  <a:lnTo>
                    <a:pt x="3893" y="7799"/>
                  </a:lnTo>
                  <a:lnTo>
                    <a:pt x="3879" y="7757"/>
                  </a:lnTo>
                  <a:lnTo>
                    <a:pt x="3867" y="7716"/>
                  </a:lnTo>
                  <a:lnTo>
                    <a:pt x="3856" y="7673"/>
                  </a:lnTo>
                  <a:lnTo>
                    <a:pt x="3847" y="7630"/>
                  </a:lnTo>
                  <a:lnTo>
                    <a:pt x="3840" y="7587"/>
                  </a:lnTo>
                  <a:lnTo>
                    <a:pt x="3834" y="7544"/>
                  </a:lnTo>
                  <a:lnTo>
                    <a:pt x="3830" y="7500"/>
                  </a:lnTo>
                  <a:lnTo>
                    <a:pt x="3828" y="7456"/>
                  </a:lnTo>
                  <a:lnTo>
                    <a:pt x="3827" y="7412"/>
                  </a:lnTo>
                  <a:lnTo>
                    <a:pt x="3828" y="7368"/>
                  </a:lnTo>
                  <a:lnTo>
                    <a:pt x="3830" y="7324"/>
                  </a:lnTo>
                  <a:lnTo>
                    <a:pt x="3834" y="7280"/>
                  </a:lnTo>
                  <a:lnTo>
                    <a:pt x="3840" y="7237"/>
                  </a:lnTo>
                  <a:lnTo>
                    <a:pt x="3847" y="7193"/>
                  </a:lnTo>
                  <a:lnTo>
                    <a:pt x="3856" y="7151"/>
                  </a:lnTo>
                  <a:lnTo>
                    <a:pt x="3867" y="7108"/>
                  </a:lnTo>
                  <a:lnTo>
                    <a:pt x="3879" y="7066"/>
                  </a:lnTo>
                  <a:lnTo>
                    <a:pt x="3893" y="7024"/>
                  </a:lnTo>
                  <a:lnTo>
                    <a:pt x="3908" y="6983"/>
                  </a:lnTo>
                  <a:lnTo>
                    <a:pt x="3925" y="6943"/>
                  </a:lnTo>
                  <a:lnTo>
                    <a:pt x="3943" y="6903"/>
                  </a:lnTo>
                  <a:lnTo>
                    <a:pt x="3963" y="6864"/>
                  </a:lnTo>
                  <a:lnTo>
                    <a:pt x="3984" y="6825"/>
                  </a:lnTo>
                  <a:lnTo>
                    <a:pt x="4007" y="6787"/>
                  </a:lnTo>
                  <a:lnTo>
                    <a:pt x="4031" y="6751"/>
                  </a:lnTo>
                  <a:lnTo>
                    <a:pt x="4056" y="6715"/>
                  </a:lnTo>
                  <a:lnTo>
                    <a:pt x="4083" y="6680"/>
                  </a:lnTo>
                  <a:lnTo>
                    <a:pt x="4111" y="6646"/>
                  </a:lnTo>
                  <a:lnTo>
                    <a:pt x="4140" y="6614"/>
                  </a:lnTo>
                  <a:lnTo>
                    <a:pt x="4170" y="6582"/>
                  </a:lnTo>
                  <a:lnTo>
                    <a:pt x="4202" y="6552"/>
                  </a:lnTo>
                  <a:lnTo>
                    <a:pt x="4234" y="6523"/>
                  </a:lnTo>
                  <a:lnTo>
                    <a:pt x="4268" y="6495"/>
                  </a:lnTo>
                  <a:lnTo>
                    <a:pt x="4303" y="6468"/>
                  </a:lnTo>
                  <a:lnTo>
                    <a:pt x="4339" y="6443"/>
                  </a:lnTo>
                  <a:lnTo>
                    <a:pt x="4375" y="6419"/>
                  </a:lnTo>
                  <a:lnTo>
                    <a:pt x="4413" y="6396"/>
                  </a:lnTo>
                  <a:lnTo>
                    <a:pt x="4452" y="6375"/>
                  </a:lnTo>
                  <a:lnTo>
                    <a:pt x="4491" y="6355"/>
                  </a:lnTo>
                  <a:lnTo>
                    <a:pt x="4531" y="6336"/>
                  </a:lnTo>
                  <a:lnTo>
                    <a:pt x="4572" y="6320"/>
                  </a:lnTo>
                  <a:lnTo>
                    <a:pt x="4613" y="6304"/>
                  </a:lnTo>
                  <a:lnTo>
                    <a:pt x="4654" y="6291"/>
                  </a:lnTo>
                  <a:lnTo>
                    <a:pt x="4696" y="6278"/>
                  </a:lnTo>
                  <a:lnTo>
                    <a:pt x="4739" y="6268"/>
                  </a:lnTo>
                  <a:lnTo>
                    <a:pt x="4782" y="6259"/>
                  </a:lnTo>
                  <a:lnTo>
                    <a:pt x="4825" y="6251"/>
                  </a:lnTo>
                  <a:lnTo>
                    <a:pt x="4868" y="6246"/>
                  </a:lnTo>
                  <a:lnTo>
                    <a:pt x="4912" y="6241"/>
                  </a:lnTo>
                  <a:lnTo>
                    <a:pt x="4956" y="6239"/>
                  </a:lnTo>
                  <a:lnTo>
                    <a:pt x="5000" y="6238"/>
                  </a:lnTo>
                  <a:lnTo>
                    <a:pt x="5044" y="6239"/>
                  </a:lnTo>
                  <a:lnTo>
                    <a:pt x="5088" y="6241"/>
                  </a:lnTo>
                  <a:lnTo>
                    <a:pt x="5132" y="6246"/>
                  </a:lnTo>
                  <a:lnTo>
                    <a:pt x="5175" y="6251"/>
                  </a:lnTo>
                  <a:lnTo>
                    <a:pt x="5218" y="6259"/>
                  </a:lnTo>
                  <a:lnTo>
                    <a:pt x="5261" y="6268"/>
                  </a:lnTo>
                  <a:lnTo>
                    <a:pt x="5304" y="6278"/>
                  </a:lnTo>
                  <a:lnTo>
                    <a:pt x="5346" y="6291"/>
                  </a:lnTo>
                  <a:lnTo>
                    <a:pt x="5387" y="6304"/>
                  </a:lnTo>
                  <a:lnTo>
                    <a:pt x="5428" y="6320"/>
                  </a:lnTo>
                  <a:lnTo>
                    <a:pt x="5469" y="6336"/>
                  </a:lnTo>
                  <a:lnTo>
                    <a:pt x="5509" y="6355"/>
                  </a:lnTo>
                  <a:lnTo>
                    <a:pt x="5548" y="6375"/>
                  </a:lnTo>
                  <a:lnTo>
                    <a:pt x="5587" y="6396"/>
                  </a:lnTo>
                  <a:lnTo>
                    <a:pt x="5625" y="6419"/>
                  </a:lnTo>
                  <a:lnTo>
                    <a:pt x="5661" y="6443"/>
                  </a:lnTo>
                  <a:lnTo>
                    <a:pt x="5697" y="6468"/>
                  </a:lnTo>
                  <a:lnTo>
                    <a:pt x="5732" y="6495"/>
                  </a:lnTo>
                  <a:lnTo>
                    <a:pt x="5766" y="6523"/>
                  </a:lnTo>
                  <a:lnTo>
                    <a:pt x="5798" y="6552"/>
                  </a:lnTo>
                  <a:lnTo>
                    <a:pt x="5830" y="6582"/>
                  </a:lnTo>
                  <a:lnTo>
                    <a:pt x="5860" y="6614"/>
                  </a:lnTo>
                  <a:lnTo>
                    <a:pt x="5889" y="6646"/>
                  </a:lnTo>
                  <a:lnTo>
                    <a:pt x="5917" y="6680"/>
                  </a:lnTo>
                  <a:lnTo>
                    <a:pt x="5944" y="6715"/>
                  </a:lnTo>
                  <a:lnTo>
                    <a:pt x="5969" y="6751"/>
                  </a:lnTo>
                  <a:lnTo>
                    <a:pt x="5993" y="6787"/>
                  </a:lnTo>
                  <a:lnTo>
                    <a:pt x="6016" y="6825"/>
                  </a:lnTo>
                  <a:lnTo>
                    <a:pt x="6037" y="6864"/>
                  </a:lnTo>
                  <a:lnTo>
                    <a:pt x="6057" y="6903"/>
                  </a:lnTo>
                  <a:lnTo>
                    <a:pt x="6075" y="6943"/>
                  </a:lnTo>
                  <a:lnTo>
                    <a:pt x="6092" y="6983"/>
                  </a:lnTo>
                  <a:lnTo>
                    <a:pt x="6107" y="7024"/>
                  </a:lnTo>
                  <a:lnTo>
                    <a:pt x="6121" y="7066"/>
                  </a:lnTo>
                  <a:lnTo>
                    <a:pt x="6133" y="7108"/>
                  </a:lnTo>
                  <a:lnTo>
                    <a:pt x="6144" y="7151"/>
                  </a:lnTo>
                  <a:lnTo>
                    <a:pt x="6153" y="7193"/>
                  </a:lnTo>
                  <a:lnTo>
                    <a:pt x="6160" y="7237"/>
                  </a:lnTo>
                  <a:lnTo>
                    <a:pt x="6166" y="7280"/>
                  </a:lnTo>
                  <a:lnTo>
                    <a:pt x="6170" y="7324"/>
                  </a:lnTo>
                  <a:lnTo>
                    <a:pt x="6172" y="7368"/>
                  </a:lnTo>
                  <a:lnTo>
                    <a:pt x="6173" y="741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 name="Google Shape;696;p7"/>
            <p:cNvSpPr/>
            <p:nvPr/>
          </p:nvSpPr>
          <p:spPr>
            <a:xfrm>
              <a:off x="697932" y="4459160"/>
              <a:ext cx="633600" cy="633600"/>
            </a:xfrm>
            <a:custGeom>
              <a:avLst/>
              <a:gdLst/>
              <a:ahLst/>
              <a:cxnLst/>
              <a:rect l="l" t="t" r="r" b="b"/>
              <a:pathLst>
                <a:path w="10000" h="10000" extrusionOk="0">
                  <a:moveTo>
                    <a:pt x="3685" y="2405"/>
                  </a:moveTo>
                  <a:lnTo>
                    <a:pt x="3685" y="2414"/>
                  </a:lnTo>
                  <a:lnTo>
                    <a:pt x="3686" y="2453"/>
                  </a:lnTo>
                  <a:lnTo>
                    <a:pt x="3686" y="2463"/>
                  </a:lnTo>
                  <a:lnTo>
                    <a:pt x="3686" y="2469"/>
                  </a:lnTo>
                  <a:lnTo>
                    <a:pt x="6314" y="2469"/>
                  </a:lnTo>
                  <a:lnTo>
                    <a:pt x="6314" y="2463"/>
                  </a:lnTo>
                  <a:lnTo>
                    <a:pt x="6314" y="2453"/>
                  </a:lnTo>
                  <a:lnTo>
                    <a:pt x="6315" y="2414"/>
                  </a:lnTo>
                  <a:lnTo>
                    <a:pt x="6315" y="2405"/>
                  </a:lnTo>
                  <a:lnTo>
                    <a:pt x="6317" y="2366"/>
                  </a:lnTo>
                  <a:lnTo>
                    <a:pt x="6318" y="2356"/>
                  </a:lnTo>
                  <a:lnTo>
                    <a:pt x="6322" y="2318"/>
                  </a:lnTo>
                  <a:lnTo>
                    <a:pt x="6323" y="2308"/>
                  </a:lnTo>
                  <a:lnTo>
                    <a:pt x="6328" y="2270"/>
                  </a:lnTo>
                  <a:lnTo>
                    <a:pt x="6329" y="2260"/>
                  </a:lnTo>
                  <a:lnTo>
                    <a:pt x="6336" y="2222"/>
                  </a:lnTo>
                  <a:lnTo>
                    <a:pt x="6337" y="2213"/>
                  </a:lnTo>
                  <a:lnTo>
                    <a:pt x="6345" y="2175"/>
                  </a:lnTo>
                  <a:lnTo>
                    <a:pt x="6347" y="2166"/>
                  </a:lnTo>
                  <a:lnTo>
                    <a:pt x="6357" y="2128"/>
                  </a:lnTo>
                  <a:lnTo>
                    <a:pt x="6359" y="2119"/>
                  </a:lnTo>
                  <a:lnTo>
                    <a:pt x="6370" y="2081"/>
                  </a:lnTo>
                  <a:lnTo>
                    <a:pt x="6373" y="2073"/>
                  </a:lnTo>
                  <a:lnTo>
                    <a:pt x="6385" y="2036"/>
                  </a:lnTo>
                  <a:lnTo>
                    <a:pt x="6388" y="2027"/>
                  </a:lnTo>
                  <a:lnTo>
                    <a:pt x="6402" y="1990"/>
                  </a:lnTo>
                  <a:lnTo>
                    <a:pt x="6405" y="1981"/>
                  </a:lnTo>
                  <a:lnTo>
                    <a:pt x="6420" y="1945"/>
                  </a:lnTo>
                  <a:lnTo>
                    <a:pt x="6424" y="1937"/>
                  </a:lnTo>
                  <a:lnTo>
                    <a:pt x="6440" y="1901"/>
                  </a:lnTo>
                  <a:lnTo>
                    <a:pt x="6444" y="1893"/>
                  </a:lnTo>
                  <a:lnTo>
                    <a:pt x="6462" y="1858"/>
                  </a:lnTo>
                  <a:lnTo>
                    <a:pt x="6467" y="1850"/>
                  </a:lnTo>
                  <a:lnTo>
                    <a:pt x="6486" y="1815"/>
                  </a:lnTo>
                  <a:lnTo>
                    <a:pt x="6490" y="1808"/>
                  </a:lnTo>
                  <a:lnTo>
                    <a:pt x="6510" y="1774"/>
                  </a:lnTo>
                  <a:lnTo>
                    <a:pt x="6515" y="1766"/>
                  </a:lnTo>
                  <a:lnTo>
                    <a:pt x="6537" y="1734"/>
                  </a:lnTo>
                  <a:lnTo>
                    <a:pt x="6542" y="1726"/>
                  </a:lnTo>
                  <a:lnTo>
                    <a:pt x="6564" y="1694"/>
                  </a:lnTo>
                  <a:lnTo>
                    <a:pt x="6570" y="1687"/>
                  </a:lnTo>
                  <a:lnTo>
                    <a:pt x="6594" y="1656"/>
                  </a:lnTo>
                  <a:lnTo>
                    <a:pt x="6599" y="1648"/>
                  </a:lnTo>
                  <a:lnTo>
                    <a:pt x="6624" y="1618"/>
                  </a:lnTo>
                  <a:lnTo>
                    <a:pt x="6630" y="1611"/>
                  </a:lnTo>
                  <a:lnTo>
                    <a:pt x="6656" y="1582"/>
                  </a:lnTo>
                  <a:lnTo>
                    <a:pt x="6663" y="1575"/>
                  </a:lnTo>
                  <a:lnTo>
                    <a:pt x="6690" y="1547"/>
                  </a:lnTo>
                  <a:lnTo>
                    <a:pt x="6696" y="1541"/>
                  </a:lnTo>
                  <a:lnTo>
                    <a:pt x="6724" y="1514"/>
                  </a:lnTo>
                  <a:lnTo>
                    <a:pt x="6731" y="1507"/>
                  </a:lnTo>
                  <a:lnTo>
                    <a:pt x="6760" y="1481"/>
                  </a:lnTo>
                  <a:lnTo>
                    <a:pt x="6767" y="1475"/>
                  </a:lnTo>
                  <a:lnTo>
                    <a:pt x="6797" y="1450"/>
                  </a:lnTo>
                  <a:lnTo>
                    <a:pt x="6805" y="1444"/>
                  </a:lnTo>
                  <a:lnTo>
                    <a:pt x="6836" y="1421"/>
                  </a:lnTo>
                  <a:lnTo>
                    <a:pt x="6843" y="1415"/>
                  </a:lnTo>
                  <a:lnTo>
                    <a:pt x="6875" y="1392"/>
                  </a:lnTo>
                  <a:lnTo>
                    <a:pt x="6883" y="1387"/>
                  </a:lnTo>
                  <a:lnTo>
                    <a:pt x="6916" y="1366"/>
                  </a:lnTo>
                  <a:lnTo>
                    <a:pt x="6924" y="1361"/>
                  </a:lnTo>
                  <a:lnTo>
                    <a:pt x="6958" y="1340"/>
                  </a:lnTo>
                  <a:lnTo>
                    <a:pt x="6964" y="1337"/>
                  </a:lnTo>
                  <a:lnTo>
                    <a:pt x="6999" y="1318"/>
                  </a:lnTo>
                  <a:lnTo>
                    <a:pt x="7007" y="1313"/>
                  </a:lnTo>
                  <a:lnTo>
                    <a:pt x="7042" y="1295"/>
                  </a:lnTo>
                  <a:lnTo>
                    <a:pt x="7050" y="1291"/>
                  </a:lnTo>
                  <a:lnTo>
                    <a:pt x="7086" y="1275"/>
                  </a:lnTo>
                  <a:lnTo>
                    <a:pt x="7094" y="1271"/>
                  </a:lnTo>
                  <a:lnTo>
                    <a:pt x="7130" y="1256"/>
                  </a:lnTo>
                  <a:lnTo>
                    <a:pt x="7139" y="1253"/>
                  </a:lnTo>
                  <a:lnTo>
                    <a:pt x="7176" y="1239"/>
                  </a:lnTo>
                  <a:lnTo>
                    <a:pt x="7185" y="1236"/>
                  </a:lnTo>
                  <a:lnTo>
                    <a:pt x="7222" y="1224"/>
                  </a:lnTo>
                  <a:lnTo>
                    <a:pt x="7230" y="1221"/>
                  </a:lnTo>
                  <a:lnTo>
                    <a:pt x="7268" y="1210"/>
                  </a:lnTo>
                  <a:lnTo>
                    <a:pt x="7277" y="1208"/>
                  </a:lnTo>
                  <a:lnTo>
                    <a:pt x="7315" y="1198"/>
                  </a:lnTo>
                  <a:lnTo>
                    <a:pt x="7324" y="1196"/>
                  </a:lnTo>
                  <a:lnTo>
                    <a:pt x="7362" y="1188"/>
                  </a:lnTo>
                  <a:lnTo>
                    <a:pt x="7371" y="1187"/>
                  </a:lnTo>
                  <a:lnTo>
                    <a:pt x="7409" y="1180"/>
                  </a:lnTo>
                  <a:lnTo>
                    <a:pt x="7419" y="1179"/>
                  </a:lnTo>
                  <a:lnTo>
                    <a:pt x="7457" y="1174"/>
                  </a:lnTo>
                  <a:lnTo>
                    <a:pt x="7467" y="1173"/>
                  </a:lnTo>
                  <a:lnTo>
                    <a:pt x="7505" y="1169"/>
                  </a:lnTo>
                  <a:lnTo>
                    <a:pt x="7515" y="1168"/>
                  </a:lnTo>
                  <a:lnTo>
                    <a:pt x="7554" y="1166"/>
                  </a:lnTo>
                  <a:lnTo>
                    <a:pt x="7563" y="1166"/>
                  </a:lnTo>
                  <a:lnTo>
                    <a:pt x="7602" y="1165"/>
                  </a:lnTo>
                  <a:lnTo>
                    <a:pt x="7612" y="1165"/>
                  </a:lnTo>
                  <a:lnTo>
                    <a:pt x="7651" y="1166"/>
                  </a:lnTo>
                  <a:lnTo>
                    <a:pt x="7660" y="1166"/>
                  </a:lnTo>
                  <a:lnTo>
                    <a:pt x="7699" y="1168"/>
                  </a:lnTo>
                  <a:lnTo>
                    <a:pt x="7709" y="1169"/>
                  </a:lnTo>
                  <a:lnTo>
                    <a:pt x="7747" y="1173"/>
                  </a:lnTo>
                  <a:lnTo>
                    <a:pt x="7757" y="1174"/>
                  </a:lnTo>
                  <a:lnTo>
                    <a:pt x="7795" y="1179"/>
                  </a:lnTo>
                  <a:lnTo>
                    <a:pt x="7805" y="1180"/>
                  </a:lnTo>
                  <a:lnTo>
                    <a:pt x="7843" y="1187"/>
                  </a:lnTo>
                  <a:lnTo>
                    <a:pt x="7852" y="1188"/>
                  </a:lnTo>
                  <a:lnTo>
                    <a:pt x="7890" y="1196"/>
                  </a:lnTo>
                  <a:lnTo>
                    <a:pt x="7899" y="1198"/>
                  </a:lnTo>
                  <a:lnTo>
                    <a:pt x="7937" y="1208"/>
                  </a:lnTo>
                  <a:lnTo>
                    <a:pt x="7946" y="1210"/>
                  </a:lnTo>
                  <a:lnTo>
                    <a:pt x="7984" y="1221"/>
                  </a:lnTo>
                  <a:lnTo>
                    <a:pt x="7993" y="1224"/>
                  </a:lnTo>
                  <a:lnTo>
                    <a:pt x="8030" y="1236"/>
                  </a:lnTo>
                  <a:lnTo>
                    <a:pt x="8038" y="1239"/>
                  </a:lnTo>
                  <a:lnTo>
                    <a:pt x="8075" y="1253"/>
                  </a:lnTo>
                  <a:lnTo>
                    <a:pt x="8084" y="1256"/>
                  </a:lnTo>
                  <a:lnTo>
                    <a:pt x="8120" y="1271"/>
                  </a:lnTo>
                  <a:lnTo>
                    <a:pt x="8128" y="1275"/>
                  </a:lnTo>
                  <a:lnTo>
                    <a:pt x="8164" y="1291"/>
                  </a:lnTo>
                  <a:lnTo>
                    <a:pt x="8172" y="1295"/>
                  </a:lnTo>
                  <a:lnTo>
                    <a:pt x="8207" y="1313"/>
                  </a:lnTo>
                  <a:lnTo>
                    <a:pt x="8216" y="1317"/>
                  </a:lnTo>
                  <a:lnTo>
                    <a:pt x="8250" y="1336"/>
                  </a:lnTo>
                  <a:lnTo>
                    <a:pt x="8258" y="1341"/>
                  </a:lnTo>
                  <a:lnTo>
                    <a:pt x="8291" y="1361"/>
                  </a:lnTo>
                  <a:lnTo>
                    <a:pt x="8299" y="1366"/>
                  </a:lnTo>
                  <a:lnTo>
                    <a:pt x="8332" y="1387"/>
                  </a:lnTo>
                  <a:lnTo>
                    <a:pt x="8340" y="1393"/>
                  </a:lnTo>
                  <a:lnTo>
                    <a:pt x="8372" y="1415"/>
                  </a:lnTo>
                  <a:lnTo>
                    <a:pt x="8379" y="1421"/>
                  </a:lnTo>
                  <a:lnTo>
                    <a:pt x="8410" y="1444"/>
                  </a:lnTo>
                  <a:lnTo>
                    <a:pt x="8417" y="1450"/>
                  </a:lnTo>
                  <a:lnTo>
                    <a:pt x="8447" y="1475"/>
                  </a:lnTo>
                  <a:lnTo>
                    <a:pt x="8454" y="1481"/>
                  </a:lnTo>
                  <a:lnTo>
                    <a:pt x="8483" y="1507"/>
                  </a:lnTo>
                  <a:lnTo>
                    <a:pt x="8490" y="1514"/>
                  </a:lnTo>
                  <a:lnTo>
                    <a:pt x="8518" y="1541"/>
                  </a:lnTo>
                  <a:lnTo>
                    <a:pt x="8525" y="1547"/>
                  </a:lnTo>
                  <a:lnTo>
                    <a:pt x="8552" y="1575"/>
                  </a:lnTo>
                  <a:lnTo>
                    <a:pt x="8558" y="1582"/>
                  </a:lnTo>
                  <a:lnTo>
                    <a:pt x="8584" y="1611"/>
                  </a:lnTo>
                  <a:lnTo>
                    <a:pt x="8590" y="1618"/>
                  </a:lnTo>
                  <a:lnTo>
                    <a:pt x="8615" y="1648"/>
                  </a:lnTo>
                  <a:lnTo>
                    <a:pt x="8621" y="1656"/>
                  </a:lnTo>
                  <a:lnTo>
                    <a:pt x="8645" y="1687"/>
                  </a:lnTo>
                  <a:lnTo>
                    <a:pt x="8650" y="1694"/>
                  </a:lnTo>
                  <a:lnTo>
                    <a:pt x="8673" y="1726"/>
                  </a:lnTo>
                  <a:lnTo>
                    <a:pt x="8678" y="1734"/>
                  </a:lnTo>
                  <a:lnTo>
                    <a:pt x="8699" y="1767"/>
                  </a:lnTo>
                  <a:lnTo>
                    <a:pt x="8704" y="1775"/>
                  </a:lnTo>
                  <a:lnTo>
                    <a:pt x="8725" y="1809"/>
                  </a:lnTo>
                  <a:lnTo>
                    <a:pt x="8728" y="1815"/>
                  </a:lnTo>
                  <a:lnTo>
                    <a:pt x="8747" y="1850"/>
                  </a:lnTo>
                  <a:lnTo>
                    <a:pt x="8752" y="1858"/>
                  </a:lnTo>
                  <a:lnTo>
                    <a:pt x="8770" y="1893"/>
                  </a:lnTo>
                  <a:lnTo>
                    <a:pt x="8774" y="1901"/>
                  </a:lnTo>
                  <a:lnTo>
                    <a:pt x="8790" y="1937"/>
                  </a:lnTo>
                  <a:lnTo>
                    <a:pt x="8794" y="1945"/>
                  </a:lnTo>
                  <a:lnTo>
                    <a:pt x="8809" y="1981"/>
                  </a:lnTo>
                  <a:lnTo>
                    <a:pt x="8812" y="1990"/>
                  </a:lnTo>
                  <a:lnTo>
                    <a:pt x="8826" y="2027"/>
                  </a:lnTo>
                  <a:lnTo>
                    <a:pt x="8829" y="2036"/>
                  </a:lnTo>
                  <a:lnTo>
                    <a:pt x="8841" y="2073"/>
                  </a:lnTo>
                  <a:lnTo>
                    <a:pt x="8844" y="2081"/>
                  </a:lnTo>
                  <a:lnTo>
                    <a:pt x="8855" y="2119"/>
                  </a:lnTo>
                  <a:lnTo>
                    <a:pt x="8857" y="2128"/>
                  </a:lnTo>
                  <a:lnTo>
                    <a:pt x="8867" y="2166"/>
                  </a:lnTo>
                  <a:lnTo>
                    <a:pt x="8869" y="2175"/>
                  </a:lnTo>
                  <a:lnTo>
                    <a:pt x="8877" y="2213"/>
                  </a:lnTo>
                  <a:lnTo>
                    <a:pt x="8878" y="2222"/>
                  </a:lnTo>
                  <a:lnTo>
                    <a:pt x="8885" y="2260"/>
                  </a:lnTo>
                  <a:lnTo>
                    <a:pt x="8886" y="2270"/>
                  </a:lnTo>
                  <a:lnTo>
                    <a:pt x="8891" y="2308"/>
                  </a:lnTo>
                  <a:lnTo>
                    <a:pt x="8892" y="2318"/>
                  </a:lnTo>
                  <a:lnTo>
                    <a:pt x="8896" y="2356"/>
                  </a:lnTo>
                  <a:lnTo>
                    <a:pt x="8897" y="2366"/>
                  </a:lnTo>
                  <a:lnTo>
                    <a:pt x="8899" y="2405"/>
                  </a:lnTo>
                  <a:lnTo>
                    <a:pt x="8899" y="2414"/>
                  </a:lnTo>
                  <a:lnTo>
                    <a:pt x="8900" y="2453"/>
                  </a:lnTo>
                  <a:lnTo>
                    <a:pt x="8900" y="2463"/>
                  </a:lnTo>
                  <a:lnTo>
                    <a:pt x="8899" y="2502"/>
                  </a:lnTo>
                  <a:lnTo>
                    <a:pt x="8899" y="2511"/>
                  </a:lnTo>
                  <a:lnTo>
                    <a:pt x="8897" y="2550"/>
                  </a:lnTo>
                  <a:lnTo>
                    <a:pt x="8896" y="2560"/>
                  </a:lnTo>
                  <a:lnTo>
                    <a:pt x="8892" y="2598"/>
                  </a:lnTo>
                  <a:lnTo>
                    <a:pt x="8891" y="2608"/>
                  </a:lnTo>
                  <a:lnTo>
                    <a:pt x="8886" y="2646"/>
                  </a:lnTo>
                  <a:lnTo>
                    <a:pt x="8885" y="2656"/>
                  </a:lnTo>
                  <a:lnTo>
                    <a:pt x="8878" y="2694"/>
                  </a:lnTo>
                  <a:lnTo>
                    <a:pt x="8877" y="2703"/>
                  </a:lnTo>
                  <a:lnTo>
                    <a:pt x="8869" y="2741"/>
                  </a:lnTo>
                  <a:lnTo>
                    <a:pt x="8867" y="2750"/>
                  </a:lnTo>
                  <a:lnTo>
                    <a:pt x="8857" y="2788"/>
                  </a:lnTo>
                  <a:lnTo>
                    <a:pt x="8855" y="2797"/>
                  </a:lnTo>
                  <a:lnTo>
                    <a:pt x="8844" y="2835"/>
                  </a:lnTo>
                  <a:lnTo>
                    <a:pt x="8841" y="2843"/>
                  </a:lnTo>
                  <a:lnTo>
                    <a:pt x="8829" y="2880"/>
                  </a:lnTo>
                  <a:lnTo>
                    <a:pt x="8826" y="2889"/>
                  </a:lnTo>
                  <a:lnTo>
                    <a:pt x="8812" y="2926"/>
                  </a:lnTo>
                  <a:lnTo>
                    <a:pt x="8809" y="2935"/>
                  </a:lnTo>
                  <a:lnTo>
                    <a:pt x="8794" y="2971"/>
                  </a:lnTo>
                  <a:lnTo>
                    <a:pt x="8790" y="2979"/>
                  </a:lnTo>
                  <a:lnTo>
                    <a:pt x="8774" y="3015"/>
                  </a:lnTo>
                  <a:lnTo>
                    <a:pt x="8770" y="3023"/>
                  </a:lnTo>
                  <a:lnTo>
                    <a:pt x="8752" y="3058"/>
                  </a:lnTo>
                  <a:lnTo>
                    <a:pt x="8747" y="3066"/>
                  </a:lnTo>
                  <a:lnTo>
                    <a:pt x="8728" y="3101"/>
                  </a:lnTo>
                  <a:lnTo>
                    <a:pt x="8725" y="3107"/>
                  </a:lnTo>
                  <a:lnTo>
                    <a:pt x="8704" y="3141"/>
                  </a:lnTo>
                  <a:lnTo>
                    <a:pt x="8699" y="3149"/>
                  </a:lnTo>
                  <a:lnTo>
                    <a:pt x="8678" y="3182"/>
                  </a:lnTo>
                  <a:lnTo>
                    <a:pt x="8673" y="3190"/>
                  </a:lnTo>
                  <a:lnTo>
                    <a:pt x="8650" y="3222"/>
                  </a:lnTo>
                  <a:lnTo>
                    <a:pt x="8645" y="3229"/>
                  </a:lnTo>
                  <a:lnTo>
                    <a:pt x="8621" y="3260"/>
                  </a:lnTo>
                  <a:lnTo>
                    <a:pt x="8615" y="3268"/>
                  </a:lnTo>
                  <a:lnTo>
                    <a:pt x="8590" y="3298"/>
                  </a:lnTo>
                  <a:lnTo>
                    <a:pt x="8584" y="3305"/>
                  </a:lnTo>
                  <a:lnTo>
                    <a:pt x="8558" y="3334"/>
                  </a:lnTo>
                  <a:lnTo>
                    <a:pt x="8552" y="3341"/>
                  </a:lnTo>
                  <a:lnTo>
                    <a:pt x="8525" y="3369"/>
                  </a:lnTo>
                  <a:lnTo>
                    <a:pt x="8518" y="3375"/>
                  </a:lnTo>
                  <a:lnTo>
                    <a:pt x="8490" y="3402"/>
                  </a:lnTo>
                  <a:lnTo>
                    <a:pt x="8483" y="3409"/>
                  </a:lnTo>
                  <a:lnTo>
                    <a:pt x="8454" y="3435"/>
                  </a:lnTo>
                  <a:lnTo>
                    <a:pt x="8447" y="3441"/>
                  </a:lnTo>
                  <a:lnTo>
                    <a:pt x="8417" y="3466"/>
                  </a:lnTo>
                  <a:lnTo>
                    <a:pt x="8410" y="3472"/>
                  </a:lnTo>
                  <a:lnTo>
                    <a:pt x="8379" y="3495"/>
                  </a:lnTo>
                  <a:lnTo>
                    <a:pt x="8372" y="3501"/>
                  </a:lnTo>
                  <a:lnTo>
                    <a:pt x="8340" y="3523"/>
                  </a:lnTo>
                  <a:lnTo>
                    <a:pt x="8332" y="3529"/>
                  </a:lnTo>
                  <a:lnTo>
                    <a:pt x="8299" y="3550"/>
                  </a:lnTo>
                  <a:lnTo>
                    <a:pt x="8291" y="3555"/>
                  </a:lnTo>
                  <a:lnTo>
                    <a:pt x="8258" y="3575"/>
                  </a:lnTo>
                  <a:lnTo>
                    <a:pt x="8250" y="3580"/>
                  </a:lnTo>
                  <a:lnTo>
                    <a:pt x="8216" y="3599"/>
                  </a:lnTo>
                  <a:lnTo>
                    <a:pt x="8207" y="3603"/>
                  </a:lnTo>
                  <a:lnTo>
                    <a:pt x="8172" y="3621"/>
                  </a:lnTo>
                  <a:lnTo>
                    <a:pt x="8164" y="3625"/>
                  </a:lnTo>
                  <a:lnTo>
                    <a:pt x="8128" y="3641"/>
                  </a:lnTo>
                  <a:lnTo>
                    <a:pt x="8120" y="3645"/>
                  </a:lnTo>
                  <a:lnTo>
                    <a:pt x="8084" y="3660"/>
                  </a:lnTo>
                  <a:lnTo>
                    <a:pt x="8075" y="3663"/>
                  </a:lnTo>
                  <a:lnTo>
                    <a:pt x="8038" y="3677"/>
                  </a:lnTo>
                  <a:lnTo>
                    <a:pt x="8030" y="3680"/>
                  </a:lnTo>
                  <a:lnTo>
                    <a:pt x="7993" y="3692"/>
                  </a:lnTo>
                  <a:lnTo>
                    <a:pt x="7984" y="3695"/>
                  </a:lnTo>
                  <a:lnTo>
                    <a:pt x="7946" y="3706"/>
                  </a:lnTo>
                  <a:lnTo>
                    <a:pt x="7937" y="3708"/>
                  </a:lnTo>
                  <a:lnTo>
                    <a:pt x="7899" y="3718"/>
                  </a:lnTo>
                  <a:lnTo>
                    <a:pt x="7890" y="3720"/>
                  </a:lnTo>
                  <a:lnTo>
                    <a:pt x="7852" y="3728"/>
                  </a:lnTo>
                  <a:lnTo>
                    <a:pt x="7843" y="3729"/>
                  </a:lnTo>
                  <a:lnTo>
                    <a:pt x="7805" y="3736"/>
                  </a:lnTo>
                  <a:lnTo>
                    <a:pt x="7795" y="3737"/>
                  </a:lnTo>
                  <a:lnTo>
                    <a:pt x="7757" y="3742"/>
                  </a:lnTo>
                  <a:lnTo>
                    <a:pt x="7747" y="3743"/>
                  </a:lnTo>
                  <a:lnTo>
                    <a:pt x="7709" y="3747"/>
                  </a:lnTo>
                  <a:lnTo>
                    <a:pt x="7699" y="3748"/>
                  </a:lnTo>
                  <a:lnTo>
                    <a:pt x="7660" y="3750"/>
                  </a:lnTo>
                  <a:lnTo>
                    <a:pt x="7651" y="3750"/>
                  </a:lnTo>
                  <a:lnTo>
                    <a:pt x="7612" y="3751"/>
                  </a:lnTo>
                  <a:lnTo>
                    <a:pt x="7602" y="3751"/>
                  </a:lnTo>
                  <a:lnTo>
                    <a:pt x="7563" y="3750"/>
                  </a:lnTo>
                  <a:lnTo>
                    <a:pt x="7554" y="3750"/>
                  </a:lnTo>
                  <a:lnTo>
                    <a:pt x="7515" y="3748"/>
                  </a:lnTo>
                  <a:lnTo>
                    <a:pt x="7505" y="3747"/>
                  </a:lnTo>
                  <a:lnTo>
                    <a:pt x="7467" y="3743"/>
                  </a:lnTo>
                  <a:lnTo>
                    <a:pt x="7457" y="3742"/>
                  </a:lnTo>
                  <a:lnTo>
                    <a:pt x="7419" y="3737"/>
                  </a:lnTo>
                  <a:lnTo>
                    <a:pt x="7409" y="3736"/>
                  </a:lnTo>
                  <a:lnTo>
                    <a:pt x="7371" y="3729"/>
                  </a:lnTo>
                  <a:lnTo>
                    <a:pt x="7362" y="3728"/>
                  </a:lnTo>
                  <a:lnTo>
                    <a:pt x="7342" y="3723"/>
                  </a:lnTo>
                  <a:lnTo>
                    <a:pt x="5798" y="6233"/>
                  </a:lnTo>
                  <a:lnTo>
                    <a:pt x="5799" y="6234"/>
                  </a:lnTo>
                  <a:lnTo>
                    <a:pt x="5806" y="6239"/>
                  </a:lnTo>
                  <a:lnTo>
                    <a:pt x="5842" y="6265"/>
                  </a:lnTo>
                  <a:lnTo>
                    <a:pt x="5849" y="6270"/>
                  </a:lnTo>
                  <a:lnTo>
                    <a:pt x="5884" y="6297"/>
                  </a:lnTo>
                  <a:lnTo>
                    <a:pt x="5891" y="6303"/>
                  </a:lnTo>
                  <a:lnTo>
                    <a:pt x="5925" y="6330"/>
                  </a:lnTo>
                  <a:lnTo>
                    <a:pt x="5932" y="6337"/>
                  </a:lnTo>
                  <a:lnTo>
                    <a:pt x="5965" y="6366"/>
                  </a:lnTo>
                  <a:lnTo>
                    <a:pt x="5972" y="6372"/>
                  </a:lnTo>
                  <a:lnTo>
                    <a:pt x="6003" y="6402"/>
                  </a:lnTo>
                  <a:lnTo>
                    <a:pt x="6010" y="6409"/>
                  </a:lnTo>
                  <a:lnTo>
                    <a:pt x="6040" y="6440"/>
                  </a:lnTo>
                  <a:lnTo>
                    <a:pt x="6046" y="6447"/>
                  </a:lnTo>
                  <a:lnTo>
                    <a:pt x="6075" y="6480"/>
                  </a:lnTo>
                  <a:lnTo>
                    <a:pt x="6082" y="6487"/>
                  </a:lnTo>
                  <a:lnTo>
                    <a:pt x="6109" y="6521"/>
                  </a:lnTo>
                  <a:lnTo>
                    <a:pt x="6115" y="6528"/>
                  </a:lnTo>
                  <a:lnTo>
                    <a:pt x="6142" y="6563"/>
                  </a:lnTo>
                  <a:lnTo>
                    <a:pt x="6147" y="6570"/>
                  </a:lnTo>
                  <a:lnTo>
                    <a:pt x="6173" y="6606"/>
                  </a:lnTo>
                  <a:lnTo>
                    <a:pt x="6178" y="6613"/>
                  </a:lnTo>
                  <a:lnTo>
                    <a:pt x="6202" y="6650"/>
                  </a:lnTo>
                  <a:lnTo>
                    <a:pt x="6207" y="6658"/>
                  </a:lnTo>
                  <a:lnTo>
                    <a:pt x="6230" y="6696"/>
                  </a:lnTo>
                  <a:lnTo>
                    <a:pt x="6235" y="6704"/>
                  </a:lnTo>
                  <a:lnTo>
                    <a:pt x="6256" y="6742"/>
                  </a:lnTo>
                  <a:lnTo>
                    <a:pt x="6260" y="6751"/>
                  </a:lnTo>
                  <a:lnTo>
                    <a:pt x="6280" y="6790"/>
                  </a:lnTo>
                  <a:lnTo>
                    <a:pt x="6284" y="6799"/>
                  </a:lnTo>
                  <a:lnTo>
                    <a:pt x="6303" y="6839"/>
                  </a:lnTo>
                  <a:lnTo>
                    <a:pt x="6306" y="6847"/>
                  </a:lnTo>
                  <a:lnTo>
                    <a:pt x="6323" y="6888"/>
                  </a:lnTo>
                  <a:lnTo>
                    <a:pt x="6327" y="6896"/>
                  </a:lnTo>
                  <a:lnTo>
                    <a:pt x="6342" y="6938"/>
                  </a:lnTo>
                  <a:lnTo>
                    <a:pt x="6345" y="6946"/>
                  </a:lnTo>
                  <a:lnTo>
                    <a:pt x="6359" y="6988"/>
                  </a:lnTo>
                  <a:lnTo>
                    <a:pt x="6361" y="6997"/>
                  </a:lnTo>
                  <a:lnTo>
                    <a:pt x="6373" y="7039"/>
                  </a:lnTo>
                  <a:lnTo>
                    <a:pt x="6376" y="7048"/>
                  </a:lnTo>
                  <a:lnTo>
                    <a:pt x="6386" y="7091"/>
                  </a:lnTo>
                  <a:lnTo>
                    <a:pt x="6388" y="7100"/>
                  </a:lnTo>
                  <a:lnTo>
                    <a:pt x="6397" y="7143"/>
                  </a:lnTo>
                  <a:lnTo>
                    <a:pt x="6399" y="7152"/>
                  </a:lnTo>
                  <a:lnTo>
                    <a:pt x="6406" y="7195"/>
                  </a:lnTo>
                  <a:lnTo>
                    <a:pt x="6408" y="7204"/>
                  </a:lnTo>
                  <a:lnTo>
                    <a:pt x="6413" y="7248"/>
                  </a:lnTo>
                  <a:lnTo>
                    <a:pt x="6415" y="7257"/>
                  </a:lnTo>
                  <a:lnTo>
                    <a:pt x="6419" y="7301"/>
                  </a:lnTo>
                  <a:lnTo>
                    <a:pt x="6419" y="7310"/>
                  </a:lnTo>
                  <a:lnTo>
                    <a:pt x="6422" y="7354"/>
                  </a:lnTo>
                  <a:lnTo>
                    <a:pt x="6422" y="7363"/>
                  </a:lnTo>
                  <a:lnTo>
                    <a:pt x="6423" y="7407"/>
                  </a:lnTo>
                  <a:lnTo>
                    <a:pt x="6423" y="7417"/>
                  </a:lnTo>
                  <a:lnTo>
                    <a:pt x="6422" y="7461"/>
                  </a:lnTo>
                  <a:lnTo>
                    <a:pt x="6422" y="7470"/>
                  </a:lnTo>
                  <a:lnTo>
                    <a:pt x="6419" y="7514"/>
                  </a:lnTo>
                  <a:lnTo>
                    <a:pt x="6419" y="7523"/>
                  </a:lnTo>
                  <a:lnTo>
                    <a:pt x="6415" y="7567"/>
                  </a:lnTo>
                  <a:lnTo>
                    <a:pt x="6413" y="7576"/>
                  </a:lnTo>
                  <a:lnTo>
                    <a:pt x="6408" y="7620"/>
                  </a:lnTo>
                  <a:lnTo>
                    <a:pt x="6406" y="7629"/>
                  </a:lnTo>
                  <a:lnTo>
                    <a:pt x="6399" y="7672"/>
                  </a:lnTo>
                  <a:lnTo>
                    <a:pt x="6397" y="7681"/>
                  </a:lnTo>
                  <a:lnTo>
                    <a:pt x="6388" y="7724"/>
                  </a:lnTo>
                  <a:lnTo>
                    <a:pt x="6386" y="7733"/>
                  </a:lnTo>
                  <a:lnTo>
                    <a:pt x="6376" y="7776"/>
                  </a:lnTo>
                  <a:lnTo>
                    <a:pt x="6373" y="7785"/>
                  </a:lnTo>
                  <a:lnTo>
                    <a:pt x="6361" y="7827"/>
                  </a:lnTo>
                  <a:lnTo>
                    <a:pt x="6359" y="7836"/>
                  </a:lnTo>
                  <a:lnTo>
                    <a:pt x="6345" y="7877"/>
                  </a:lnTo>
                  <a:lnTo>
                    <a:pt x="6342" y="7886"/>
                  </a:lnTo>
                  <a:lnTo>
                    <a:pt x="6327" y="7927"/>
                  </a:lnTo>
                  <a:lnTo>
                    <a:pt x="6323" y="7936"/>
                  </a:lnTo>
                  <a:lnTo>
                    <a:pt x="6306" y="7976"/>
                  </a:lnTo>
                  <a:lnTo>
                    <a:pt x="6303" y="7985"/>
                  </a:lnTo>
                  <a:lnTo>
                    <a:pt x="6284" y="8025"/>
                  </a:lnTo>
                  <a:lnTo>
                    <a:pt x="6280" y="8033"/>
                  </a:lnTo>
                  <a:lnTo>
                    <a:pt x="6260" y="8072"/>
                  </a:lnTo>
                  <a:lnTo>
                    <a:pt x="6256" y="8081"/>
                  </a:lnTo>
                  <a:lnTo>
                    <a:pt x="6235" y="8119"/>
                  </a:lnTo>
                  <a:lnTo>
                    <a:pt x="6230" y="8127"/>
                  </a:lnTo>
                  <a:lnTo>
                    <a:pt x="6208" y="8165"/>
                  </a:lnTo>
                  <a:lnTo>
                    <a:pt x="6203" y="8173"/>
                  </a:lnTo>
                  <a:lnTo>
                    <a:pt x="6178" y="8209"/>
                  </a:lnTo>
                  <a:lnTo>
                    <a:pt x="6173" y="8217"/>
                  </a:lnTo>
                  <a:lnTo>
                    <a:pt x="6148" y="8253"/>
                  </a:lnTo>
                  <a:lnTo>
                    <a:pt x="6142" y="8261"/>
                  </a:lnTo>
                  <a:lnTo>
                    <a:pt x="6116" y="8296"/>
                  </a:lnTo>
                  <a:lnTo>
                    <a:pt x="6110" y="8303"/>
                  </a:lnTo>
                  <a:lnTo>
                    <a:pt x="6082" y="8337"/>
                  </a:lnTo>
                  <a:lnTo>
                    <a:pt x="6076" y="8344"/>
                  </a:lnTo>
                  <a:lnTo>
                    <a:pt x="6047" y="8376"/>
                  </a:lnTo>
                  <a:lnTo>
                    <a:pt x="6040" y="8383"/>
                  </a:lnTo>
                  <a:lnTo>
                    <a:pt x="6010" y="8415"/>
                  </a:lnTo>
                  <a:lnTo>
                    <a:pt x="6003" y="8421"/>
                  </a:lnTo>
                  <a:lnTo>
                    <a:pt x="5972" y="8452"/>
                  </a:lnTo>
                  <a:lnTo>
                    <a:pt x="5965" y="8458"/>
                  </a:lnTo>
                  <a:lnTo>
                    <a:pt x="5932" y="8487"/>
                  </a:lnTo>
                  <a:lnTo>
                    <a:pt x="5925" y="8493"/>
                  </a:lnTo>
                  <a:lnTo>
                    <a:pt x="5892" y="8521"/>
                  </a:lnTo>
                  <a:lnTo>
                    <a:pt x="5884" y="8527"/>
                  </a:lnTo>
                  <a:lnTo>
                    <a:pt x="5850" y="8554"/>
                  </a:lnTo>
                  <a:lnTo>
                    <a:pt x="5842" y="8559"/>
                  </a:lnTo>
                  <a:lnTo>
                    <a:pt x="5806" y="8585"/>
                  </a:lnTo>
                  <a:lnTo>
                    <a:pt x="5799" y="8590"/>
                  </a:lnTo>
                  <a:lnTo>
                    <a:pt x="5762" y="8614"/>
                  </a:lnTo>
                  <a:lnTo>
                    <a:pt x="5754" y="8619"/>
                  </a:lnTo>
                  <a:lnTo>
                    <a:pt x="5716" y="8642"/>
                  </a:lnTo>
                  <a:lnTo>
                    <a:pt x="5708" y="8647"/>
                  </a:lnTo>
                  <a:lnTo>
                    <a:pt x="5669" y="8668"/>
                  </a:lnTo>
                  <a:lnTo>
                    <a:pt x="5661" y="8673"/>
                  </a:lnTo>
                  <a:lnTo>
                    <a:pt x="5621" y="8692"/>
                  </a:lnTo>
                  <a:lnTo>
                    <a:pt x="5613" y="8696"/>
                  </a:lnTo>
                  <a:lnTo>
                    <a:pt x="5573" y="8715"/>
                  </a:lnTo>
                  <a:lnTo>
                    <a:pt x="5564" y="8718"/>
                  </a:lnTo>
                  <a:lnTo>
                    <a:pt x="5524" y="8735"/>
                  </a:lnTo>
                  <a:lnTo>
                    <a:pt x="5515" y="8739"/>
                  </a:lnTo>
                  <a:lnTo>
                    <a:pt x="5474" y="8754"/>
                  </a:lnTo>
                  <a:lnTo>
                    <a:pt x="5465" y="8757"/>
                  </a:lnTo>
                  <a:lnTo>
                    <a:pt x="5424" y="8771"/>
                  </a:lnTo>
                  <a:lnTo>
                    <a:pt x="5415" y="8773"/>
                  </a:lnTo>
                  <a:lnTo>
                    <a:pt x="5373" y="8785"/>
                  </a:lnTo>
                  <a:lnTo>
                    <a:pt x="5364" y="8788"/>
                  </a:lnTo>
                  <a:lnTo>
                    <a:pt x="5321" y="8798"/>
                  </a:lnTo>
                  <a:lnTo>
                    <a:pt x="5312" y="8800"/>
                  </a:lnTo>
                  <a:lnTo>
                    <a:pt x="5269" y="8809"/>
                  </a:lnTo>
                  <a:lnTo>
                    <a:pt x="5260" y="8811"/>
                  </a:lnTo>
                  <a:lnTo>
                    <a:pt x="5217" y="8818"/>
                  </a:lnTo>
                  <a:lnTo>
                    <a:pt x="5208" y="8820"/>
                  </a:lnTo>
                  <a:lnTo>
                    <a:pt x="5164" y="8825"/>
                  </a:lnTo>
                  <a:lnTo>
                    <a:pt x="5155" y="8827"/>
                  </a:lnTo>
                  <a:lnTo>
                    <a:pt x="5111" y="8831"/>
                  </a:lnTo>
                  <a:lnTo>
                    <a:pt x="5102" y="8831"/>
                  </a:lnTo>
                  <a:lnTo>
                    <a:pt x="5058" y="8834"/>
                  </a:lnTo>
                  <a:lnTo>
                    <a:pt x="5049" y="8834"/>
                  </a:lnTo>
                  <a:lnTo>
                    <a:pt x="5005" y="8835"/>
                  </a:lnTo>
                  <a:lnTo>
                    <a:pt x="4995" y="8835"/>
                  </a:lnTo>
                  <a:lnTo>
                    <a:pt x="4951" y="8834"/>
                  </a:lnTo>
                  <a:lnTo>
                    <a:pt x="4942" y="8834"/>
                  </a:lnTo>
                  <a:lnTo>
                    <a:pt x="4898" y="8831"/>
                  </a:lnTo>
                  <a:lnTo>
                    <a:pt x="4889" y="8831"/>
                  </a:lnTo>
                  <a:lnTo>
                    <a:pt x="4845" y="8827"/>
                  </a:lnTo>
                  <a:lnTo>
                    <a:pt x="4836" y="8825"/>
                  </a:lnTo>
                  <a:lnTo>
                    <a:pt x="4792" y="8820"/>
                  </a:lnTo>
                  <a:lnTo>
                    <a:pt x="4783" y="8818"/>
                  </a:lnTo>
                  <a:lnTo>
                    <a:pt x="4740" y="8811"/>
                  </a:lnTo>
                  <a:lnTo>
                    <a:pt x="4731" y="8809"/>
                  </a:lnTo>
                  <a:lnTo>
                    <a:pt x="4688" y="8800"/>
                  </a:lnTo>
                  <a:lnTo>
                    <a:pt x="4679" y="8798"/>
                  </a:lnTo>
                  <a:lnTo>
                    <a:pt x="4636" y="8788"/>
                  </a:lnTo>
                  <a:lnTo>
                    <a:pt x="4627" y="8785"/>
                  </a:lnTo>
                  <a:lnTo>
                    <a:pt x="4585" y="8773"/>
                  </a:lnTo>
                  <a:lnTo>
                    <a:pt x="4576" y="8771"/>
                  </a:lnTo>
                  <a:lnTo>
                    <a:pt x="4535" y="8757"/>
                  </a:lnTo>
                  <a:lnTo>
                    <a:pt x="4526" y="8754"/>
                  </a:lnTo>
                  <a:lnTo>
                    <a:pt x="4485" y="8739"/>
                  </a:lnTo>
                  <a:lnTo>
                    <a:pt x="4476" y="8735"/>
                  </a:lnTo>
                  <a:lnTo>
                    <a:pt x="4436" y="8718"/>
                  </a:lnTo>
                  <a:lnTo>
                    <a:pt x="4427" y="8715"/>
                  </a:lnTo>
                  <a:lnTo>
                    <a:pt x="4387" y="8696"/>
                  </a:lnTo>
                  <a:lnTo>
                    <a:pt x="4379" y="8692"/>
                  </a:lnTo>
                  <a:lnTo>
                    <a:pt x="4339" y="8673"/>
                  </a:lnTo>
                  <a:lnTo>
                    <a:pt x="4331" y="8668"/>
                  </a:lnTo>
                  <a:lnTo>
                    <a:pt x="4292" y="8647"/>
                  </a:lnTo>
                  <a:lnTo>
                    <a:pt x="4284" y="8642"/>
                  </a:lnTo>
                  <a:lnTo>
                    <a:pt x="4246" y="8619"/>
                  </a:lnTo>
                  <a:lnTo>
                    <a:pt x="4238" y="8614"/>
                  </a:lnTo>
                  <a:lnTo>
                    <a:pt x="4201" y="8590"/>
                  </a:lnTo>
                  <a:lnTo>
                    <a:pt x="4194" y="8585"/>
                  </a:lnTo>
                  <a:lnTo>
                    <a:pt x="4158" y="8559"/>
                  </a:lnTo>
                  <a:lnTo>
                    <a:pt x="4150" y="8554"/>
                  </a:lnTo>
                  <a:lnTo>
                    <a:pt x="4116" y="8527"/>
                  </a:lnTo>
                  <a:lnTo>
                    <a:pt x="4108" y="8521"/>
                  </a:lnTo>
                  <a:lnTo>
                    <a:pt x="4075" y="8493"/>
                  </a:lnTo>
                  <a:lnTo>
                    <a:pt x="4068" y="8487"/>
                  </a:lnTo>
                  <a:lnTo>
                    <a:pt x="4035" y="8458"/>
                  </a:lnTo>
                  <a:lnTo>
                    <a:pt x="4028" y="8452"/>
                  </a:lnTo>
                  <a:lnTo>
                    <a:pt x="3997" y="8421"/>
                  </a:lnTo>
                  <a:lnTo>
                    <a:pt x="3990" y="8415"/>
                  </a:lnTo>
                  <a:lnTo>
                    <a:pt x="3960" y="8383"/>
                  </a:lnTo>
                  <a:lnTo>
                    <a:pt x="3953" y="8376"/>
                  </a:lnTo>
                  <a:lnTo>
                    <a:pt x="3924" y="8344"/>
                  </a:lnTo>
                  <a:lnTo>
                    <a:pt x="3918" y="8337"/>
                  </a:lnTo>
                  <a:lnTo>
                    <a:pt x="3890" y="8303"/>
                  </a:lnTo>
                  <a:lnTo>
                    <a:pt x="3884" y="8296"/>
                  </a:lnTo>
                  <a:lnTo>
                    <a:pt x="3858" y="8261"/>
                  </a:lnTo>
                  <a:lnTo>
                    <a:pt x="3852" y="8253"/>
                  </a:lnTo>
                  <a:lnTo>
                    <a:pt x="3827" y="8217"/>
                  </a:lnTo>
                  <a:lnTo>
                    <a:pt x="3822" y="8209"/>
                  </a:lnTo>
                  <a:lnTo>
                    <a:pt x="3797" y="8173"/>
                  </a:lnTo>
                  <a:lnTo>
                    <a:pt x="3792" y="8165"/>
                  </a:lnTo>
                  <a:lnTo>
                    <a:pt x="3770" y="8127"/>
                  </a:lnTo>
                  <a:lnTo>
                    <a:pt x="3765" y="8119"/>
                  </a:lnTo>
                  <a:lnTo>
                    <a:pt x="3744" y="8081"/>
                  </a:lnTo>
                  <a:lnTo>
                    <a:pt x="3740" y="8072"/>
                  </a:lnTo>
                  <a:lnTo>
                    <a:pt x="3720" y="8033"/>
                  </a:lnTo>
                  <a:lnTo>
                    <a:pt x="3716" y="8025"/>
                  </a:lnTo>
                  <a:lnTo>
                    <a:pt x="3697" y="7985"/>
                  </a:lnTo>
                  <a:lnTo>
                    <a:pt x="3694" y="7976"/>
                  </a:lnTo>
                  <a:lnTo>
                    <a:pt x="3677" y="7936"/>
                  </a:lnTo>
                  <a:lnTo>
                    <a:pt x="3673" y="7927"/>
                  </a:lnTo>
                  <a:lnTo>
                    <a:pt x="3658" y="7886"/>
                  </a:lnTo>
                  <a:lnTo>
                    <a:pt x="3655" y="7877"/>
                  </a:lnTo>
                  <a:lnTo>
                    <a:pt x="3641" y="7836"/>
                  </a:lnTo>
                  <a:lnTo>
                    <a:pt x="3639" y="7827"/>
                  </a:lnTo>
                  <a:lnTo>
                    <a:pt x="3627" y="7785"/>
                  </a:lnTo>
                  <a:lnTo>
                    <a:pt x="3624" y="7776"/>
                  </a:lnTo>
                  <a:lnTo>
                    <a:pt x="3614" y="7733"/>
                  </a:lnTo>
                  <a:lnTo>
                    <a:pt x="3612" y="7724"/>
                  </a:lnTo>
                  <a:lnTo>
                    <a:pt x="3603" y="7681"/>
                  </a:lnTo>
                  <a:lnTo>
                    <a:pt x="3601" y="7672"/>
                  </a:lnTo>
                  <a:lnTo>
                    <a:pt x="3594" y="7629"/>
                  </a:lnTo>
                  <a:lnTo>
                    <a:pt x="3592" y="7620"/>
                  </a:lnTo>
                  <a:lnTo>
                    <a:pt x="3587" y="7576"/>
                  </a:lnTo>
                  <a:lnTo>
                    <a:pt x="3585" y="7567"/>
                  </a:lnTo>
                  <a:lnTo>
                    <a:pt x="3581" y="7523"/>
                  </a:lnTo>
                  <a:lnTo>
                    <a:pt x="3581" y="7514"/>
                  </a:lnTo>
                  <a:lnTo>
                    <a:pt x="3578" y="7470"/>
                  </a:lnTo>
                  <a:lnTo>
                    <a:pt x="3578" y="7461"/>
                  </a:lnTo>
                  <a:lnTo>
                    <a:pt x="3577" y="7417"/>
                  </a:lnTo>
                  <a:lnTo>
                    <a:pt x="3577" y="7407"/>
                  </a:lnTo>
                  <a:lnTo>
                    <a:pt x="3578" y="7363"/>
                  </a:lnTo>
                  <a:lnTo>
                    <a:pt x="3578" y="7354"/>
                  </a:lnTo>
                  <a:lnTo>
                    <a:pt x="3581" y="7310"/>
                  </a:lnTo>
                  <a:lnTo>
                    <a:pt x="3581" y="7301"/>
                  </a:lnTo>
                  <a:lnTo>
                    <a:pt x="3585" y="7257"/>
                  </a:lnTo>
                  <a:lnTo>
                    <a:pt x="3587" y="7248"/>
                  </a:lnTo>
                  <a:lnTo>
                    <a:pt x="3592" y="7204"/>
                  </a:lnTo>
                  <a:lnTo>
                    <a:pt x="3594" y="7195"/>
                  </a:lnTo>
                  <a:lnTo>
                    <a:pt x="3601" y="7152"/>
                  </a:lnTo>
                  <a:lnTo>
                    <a:pt x="3603" y="7143"/>
                  </a:lnTo>
                  <a:lnTo>
                    <a:pt x="3612" y="7100"/>
                  </a:lnTo>
                  <a:lnTo>
                    <a:pt x="3614" y="7091"/>
                  </a:lnTo>
                  <a:lnTo>
                    <a:pt x="3624" y="7048"/>
                  </a:lnTo>
                  <a:lnTo>
                    <a:pt x="3627" y="7039"/>
                  </a:lnTo>
                  <a:lnTo>
                    <a:pt x="3639" y="6997"/>
                  </a:lnTo>
                  <a:lnTo>
                    <a:pt x="3641" y="6988"/>
                  </a:lnTo>
                  <a:lnTo>
                    <a:pt x="3655" y="6946"/>
                  </a:lnTo>
                  <a:lnTo>
                    <a:pt x="3658" y="6938"/>
                  </a:lnTo>
                  <a:lnTo>
                    <a:pt x="3673" y="6896"/>
                  </a:lnTo>
                  <a:lnTo>
                    <a:pt x="3677" y="6888"/>
                  </a:lnTo>
                  <a:lnTo>
                    <a:pt x="3694" y="6847"/>
                  </a:lnTo>
                  <a:lnTo>
                    <a:pt x="3697" y="6839"/>
                  </a:lnTo>
                  <a:lnTo>
                    <a:pt x="3716" y="6799"/>
                  </a:lnTo>
                  <a:lnTo>
                    <a:pt x="3720" y="6790"/>
                  </a:lnTo>
                  <a:lnTo>
                    <a:pt x="3740" y="6751"/>
                  </a:lnTo>
                  <a:lnTo>
                    <a:pt x="3744" y="6742"/>
                  </a:lnTo>
                  <a:lnTo>
                    <a:pt x="3765" y="6704"/>
                  </a:lnTo>
                  <a:lnTo>
                    <a:pt x="3770" y="6696"/>
                  </a:lnTo>
                  <a:lnTo>
                    <a:pt x="3793" y="6658"/>
                  </a:lnTo>
                  <a:lnTo>
                    <a:pt x="3798" y="6650"/>
                  </a:lnTo>
                  <a:lnTo>
                    <a:pt x="3822" y="6613"/>
                  </a:lnTo>
                  <a:lnTo>
                    <a:pt x="3827" y="6606"/>
                  </a:lnTo>
                  <a:lnTo>
                    <a:pt x="3853" y="6570"/>
                  </a:lnTo>
                  <a:lnTo>
                    <a:pt x="3858" y="6563"/>
                  </a:lnTo>
                  <a:lnTo>
                    <a:pt x="3885" y="6528"/>
                  </a:lnTo>
                  <a:lnTo>
                    <a:pt x="3891" y="6521"/>
                  </a:lnTo>
                  <a:lnTo>
                    <a:pt x="3918" y="6487"/>
                  </a:lnTo>
                  <a:lnTo>
                    <a:pt x="3925" y="6480"/>
                  </a:lnTo>
                  <a:lnTo>
                    <a:pt x="3954" y="6447"/>
                  </a:lnTo>
                  <a:lnTo>
                    <a:pt x="3960" y="6440"/>
                  </a:lnTo>
                  <a:lnTo>
                    <a:pt x="3990" y="6409"/>
                  </a:lnTo>
                  <a:lnTo>
                    <a:pt x="3997" y="6402"/>
                  </a:lnTo>
                  <a:lnTo>
                    <a:pt x="4028" y="6372"/>
                  </a:lnTo>
                  <a:lnTo>
                    <a:pt x="4035" y="6366"/>
                  </a:lnTo>
                  <a:lnTo>
                    <a:pt x="4068" y="6337"/>
                  </a:lnTo>
                  <a:lnTo>
                    <a:pt x="4075" y="6330"/>
                  </a:lnTo>
                  <a:lnTo>
                    <a:pt x="4109" y="6303"/>
                  </a:lnTo>
                  <a:lnTo>
                    <a:pt x="4116" y="6297"/>
                  </a:lnTo>
                  <a:lnTo>
                    <a:pt x="4151" y="6270"/>
                  </a:lnTo>
                  <a:lnTo>
                    <a:pt x="4158" y="6265"/>
                  </a:lnTo>
                  <a:lnTo>
                    <a:pt x="4194" y="6239"/>
                  </a:lnTo>
                  <a:lnTo>
                    <a:pt x="4201" y="6234"/>
                  </a:lnTo>
                  <a:lnTo>
                    <a:pt x="4202" y="6233"/>
                  </a:lnTo>
                  <a:lnTo>
                    <a:pt x="2658" y="3723"/>
                  </a:lnTo>
                  <a:lnTo>
                    <a:pt x="2638" y="3728"/>
                  </a:lnTo>
                  <a:lnTo>
                    <a:pt x="2629" y="3729"/>
                  </a:lnTo>
                  <a:lnTo>
                    <a:pt x="2591" y="3736"/>
                  </a:lnTo>
                  <a:lnTo>
                    <a:pt x="2581" y="3737"/>
                  </a:lnTo>
                  <a:lnTo>
                    <a:pt x="2543" y="3742"/>
                  </a:lnTo>
                  <a:lnTo>
                    <a:pt x="2533" y="3743"/>
                  </a:lnTo>
                  <a:lnTo>
                    <a:pt x="2495" y="3747"/>
                  </a:lnTo>
                  <a:lnTo>
                    <a:pt x="2485" y="3748"/>
                  </a:lnTo>
                  <a:lnTo>
                    <a:pt x="2446" y="3750"/>
                  </a:lnTo>
                  <a:lnTo>
                    <a:pt x="2437" y="3750"/>
                  </a:lnTo>
                  <a:lnTo>
                    <a:pt x="2398" y="3751"/>
                  </a:lnTo>
                  <a:lnTo>
                    <a:pt x="2388" y="3751"/>
                  </a:lnTo>
                  <a:lnTo>
                    <a:pt x="2349" y="3750"/>
                  </a:lnTo>
                  <a:lnTo>
                    <a:pt x="2340" y="3750"/>
                  </a:lnTo>
                  <a:lnTo>
                    <a:pt x="2301" y="3748"/>
                  </a:lnTo>
                  <a:lnTo>
                    <a:pt x="2291" y="3747"/>
                  </a:lnTo>
                  <a:lnTo>
                    <a:pt x="2253" y="3743"/>
                  </a:lnTo>
                  <a:lnTo>
                    <a:pt x="2243" y="3742"/>
                  </a:lnTo>
                  <a:lnTo>
                    <a:pt x="2205" y="3737"/>
                  </a:lnTo>
                  <a:lnTo>
                    <a:pt x="2195" y="3736"/>
                  </a:lnTo>
                  <a:lnTo>
                    <a:pt x="2157" y="3729"/>
                  </a:lnTo>
                  <a:lnTo>
                    <a:pt x="2148" y="3728"/>
                  </a:lnTo>
                  <a:lnTo>
                    <a:pt x="2110" y="3720"/>
                  </a:lnTo>
                  <a:lnTo>
                    <a:pt x="2101" y="3718"/>
                  </a:lnTo>
                  <a:lnTo>
                    <a:pt x="2063" y="3708"/>
                  </a:lnTo>
                  <a:lnTo>
                    <a:pt x="2054" y="3706"/>
                  </a:lnTo>
                  <a:lnTo>
                    <a:pt x="2016" y="3695"/>
                  </a:lnTo>
                  <a:lnTo>
                    <a:pt x="2007" y="3692"/>
                  </a:lnTo>
                  <a:lnTo>
                    <a:pt x="1970" y="3680"/>
                  </a:lnTo>
                  <a:lnTo>
                    <a:pt x="1962" y="3677"/>
                  </a:lnTo>
                  <a:lnTo>
                    <a:pt x="1925" y="3663"/>
                  </a:lnTo>
                  <a:lnTo>
                    <a:pt x="1916" y="3660"/>
                  </a:lnTo>
                  <a:lnTo>
                    <a:pt x="1880" y="3645"/>
                  </a:lnTo>
                  <a:lnTo>
                    <a:pt x="1872" y="3641"/>
                  </a:lnTo>
                  <a:lnTo>
                    <a:pt x="1836" y="3625"/>
                  </a:lnTo>
                  <a:lnTo>
                    <a:pt x="1828" y="3621"/>
                  </a:lnTo>
                  <a:lnTo>
                    <a:pt x="1793" y="3603"/>
                  </a:lnTo>
                  <a:lnTo>
                    <a:pt x="1784" y="3599"/>
                  </a:lnTo>
                  <a:lnTo>
                    <a:pt x="1750" y="3580"/>
                  </a:lnTo>
                  <a:lnTo>
                    <a:pt x="1742" y="3575"/>
                  </a:lnTo>
                  <a:lnTo>
                    <a:pt x="1709" y="3555"/>
                  </a:lnTo>
                  <a:lnTo>
                    <a:pt x="1701" y="3550"/>
                  </a:lnTo>
                  <a:lnTo>
                    <a:pt x="1668" y="3529"/>
                  </a:lnTo>
                  <a:lnTo>
                    <a:pt x="1660" y="3523"/>
                  </a:lnTo>
                  <a:lnTo>
                    <a:pt x="1628" y="3501"/>
                  </a:lnTo>
                  <a:lnTo>
                    <a:pt x="1621" y="3495"/>
                  </a:lnTo>
                  <a:lnTo>
                    <a:pt x="1590" y="3472"/>
                  </a:lnTo>
                  <a:lnTo>
                    <a:pt x="1583" y="3466"/>
                  </a:lnTo>
                  <a:lnTo>
                    <a:pt x="1553" y="3441"/>
                  </a:lnTo>
                  <a:lnTo>
                    <a:pt x="1546" y="3435"/>
                  </a:lnTo>
                  <a:lnTo>
                    <a:pt x="1517" y="3409"/>
                  </a:lnTo>
                  <a:lnTo>
                    <a:pt x="1510" y="3402"/>
                  </a:lnTo>
                  <a:lnTo>
                    <a:pt x="1482" y="3375"/>
                  </a:lnTo>
                  <a:lnTo>
                    <a:pt x="1475" y="3369"/>
                  </a:lnTo>
                  <a:lnTo>
                    <a:pt x="1448" y="3341"/>
                  </a:lnTo>
                  <a:lnTo>
                    <a:pt x="1442" y="3334"/>
                  </a:lnTo>
                  <a:lnTo>
                    <a:pt x="1416" y="3305"/>
                  </a:lnTo>
                  <a:lnTo>
                    <a:pt x="1410" y="3298"/>
                  </a:lnTo>
                  <a:lnTo>
                    <a:pt x="1385" y="3268"/>
                  </a:lnTo>
                  <a:lnTo>
                    <a:pt x="1379" y="3260"/>
                  </a:lnTo>
                  <a:lnTo>
                    <a:pt x="1355" y="3229"/>
                  </a:lnTo>
                  <a:lnTo>
                    <a:pt x="1350" y="3222"/>
                  </a:lnTo>
                  <a:lnTo>
                    <a:pt x="1327" y="3190"/>
                  </a:lnTo>
                  <a:lnTo>
                    <a:pt x="1322" y="3182"/>
                  </a:lnTo>
                  <a:lnTo>
                    <a:pt x="1301" y="3149"/>
                  </a:lnTo>
                  <a:lnTo>
                    <a:pt x="1296" y="3141"/>
                  </a:lnTo>
                  <a:lnTo>
                    <a:pt x="1275" y="3107"/>
                  </a:lnTo>
                  <a:lnTo>
                    <a:pt x="1272" y="3101"/>
                  </a:lnTo>
                  <a:lnTo>
                    <a:pt x="1253" y="3066"/>
                  </a:lnTo>
                  <a:lnTo>
                    <a:pt x="1248" y="3058"/>
                  </a:lnTo>
                  <a:lnTo>
                    <a:pt x="1230" y="3023"/>
                  </a:lnTo>
                  <a:lnTo>
                    <a:pt x="1226" y="3015"/>
                  </a:lnTo>
                  <a:lnTo>
                    <a:pt x="1210" y="2979"/>
                  </a:lnTo>
                  <a:lnTo>
                    <a:pt x="1206" y="2971"/>
                  </a:lnTo>
                  <a:lnTo>
                    <a:pt x="1191" y="2935"/>
                  </a:lnTo>
                  <a:lnTo>
                    <a:pt x="1188" y="2926"/>
                  </a:lnTo>
                  <a:lnTo>
                    <a:pt x="1174" y="2889"/>
                  </a:lnTo>
                  <a:lnTo>
                    <a:pt x="1171" y="2880"/>
                  </a:lnTo>
                  <a:lnTo>
                    <a:pt x="1159" y="2843"/>
                  </a:lnTo>
                  <a:lnTo>
                    <a:pt x="1156" y="2835"/>
                  </a:lnTo>
                  <a:lnTo>
                    <a:pt x="1145" y="2797"/>
                  </a:lnTo>
                  <a:lnTo>
                    <a:pt x="1143" y="2788"/>
                  </a:lnTo>
                  <a:lnTo>
                    <a:pt x="1133" y="2750"/>
                  </a:lnTo>
                  <a:lnTo>
                    <a:pt x="1131" y="2741"/>
                  </a:lnTo>
                  <a:lnTo>
                    <a:pt x="1123" y="2703"/>
                  </a:lnTo>
                  <a:lnTo>
                    <a:pt x="1122" y="2694"/>
                  </a:lnTo>
                  <a:lnTo>
                    <a:pt x="1115" y="2656"/>
                  </a:lnTo>
                  <a:lnTo>
                    <a:pt x="1114" y="2646"/>
                  </a:lnTo>
                  <a:lnTo>
                    <a:pt x="1109" y="2608"/>
                  </a:lnTo>
                  <a:lnTo>
                    <a:pt x="1108" y="2598"/>
                  </a:lnTo>
                  <a:lnTo>
                    <a:pt x="1104" y="2560"/>
                  </a:lnTo>
                  <a:lnTo>
                    <a:pt x="1103" y="2550"/>
                  </a:lnTo>
                  <a:lnTo>
                    <a:pt x="1101" y="2511"/>
                  </a:lnTo>
                  <a:lnTo>
                    <a:pt x="1101" y="2502"/>
                  </a:lnTo>
                  <a:lnTo>
                    <a:pt x="1100" y="2463"/>
                  </a:lnTo>
                  <a:lnTo>
                    <a:pt x="1100" y="2453"/>
                  </a:lnTo>
                  <a:lnTo>
                    <a:pt x="1101" y="2414"/>
                  </a:lnTo>
                  <a:lnTo>
                    <a:pt x="1101" y="2405"/>
                  </a:lnTo>
                  <a:lnTo>
                    <a:pt x="1103" y="2366"/>
                  </a:lnTo>
                  <a:lnTo>
                    <a:pt x="1104" y="2356"/>
                  </a:lnTo>
                  <a:lnTo>
                    <a:pt x="1108" y="2318"/>
                  </a:lnTo>
                  <a:lnTo>
                    <a:pt x="1109" y="2308"/>
                  </a:lnTo>
                  <a:lnTo>
                    <a:pt x="1114" y="2270"/>
                  </a:lnTo>
                  <a:lnTo>
                    <a:pt x="1115" y="2260"/>
                  </a:lnTo>
                  <a:lnTo>
                    <a:pt x="1122" y="2222"/>
                  </a:lnTo>
                  <a:lnTo>
                    <a:pt x="1123" y="2213"/>
                  </a:lnTo>
                  <a:lnTo>
                    <a:pt x="1131" y="2175"/>
                  </a:lnTo>
                  <a:lnTo>
                    <a:pt x="1133" y="2166"/>
                  </a:lnTo>
                  <a:lnTo>
                    <a:pt x="1143" y="2128"/>
                  </a:lnTo>
                  <a:lnTo>
                    <a:pt x="1145" y="2119"/>
                  </a:lnTo>
                  <a:lnTo>
                    <a:pt x="1156" y="2081"/>
                  </a:lnTo>
                  <a:lnTo>
                    <a:pt x="1159" y="2073"/>
                  </a:lnTo>
                  <a:lnTo>
                    <a:pt x="1171" y="2036"/>
                  </a:lnTo>
                  <a:lnTo>
                    <a:pt x="1174" y="2027"/>
                  </a:lnTo>
                  <a:lnTo>
                    <a:pt x="1188" y="1990"/>
                  </a:lnTo>
                  <a:lnTo>
                    <a:pt x="1191" y="1981"/>
                  </a:lnTo>
                  <a:lnTo>
                    <a:pt x="1206" y="1945"/>
                  </a:lnTo>
                  <a:lnTo>
                    <a:pt x="1210" y="1937"/>
                  </a:lnTo>
                  <a:lnTo>
                    <a:pt x="1226" y="1901"/>
                  </a:lnTo>
                  <a:lnTo>
                    <a:pt x="1230" y="1893"/>
                  </a:lnTo>
                  <a:lnTo>
                    <a:pt x="1248" y="1858"/>
                  </a:lnTo>
                  <a:lnTo>
                    <a:pt x="1253" y="1850"/>
                  </a:lnTo>
                  <a:lnTo>
                    <a:pt x="1272" y="1815"/>
                  </a:lnTo>
                  <a:lnTo>
                    <a:pt x="1275" y="1809"/>
                  </a:lnTo>
                  <a:lnTo>
                    <a:pt x="1296" y="1775"/>
                  </a:lnTo>
                  <a:lnTo>
                    <a:pt x="1301" y="1767"/>
                  </a:lnTo>
                  <a:lnTo>
                    <a:pt x="1322" y="1734"/>
                  </a:lnTo>
                  <a:lnTo>
                    <a:pt x="1327" y="1726"/>
                  </a:lnTo>
                  <a:lnTo>
                    <a:pt x="1350" y="1694"/>
                  </a:lnTo>
                  <a:lnTo>
                    <a:pt x="1355" y="1687"/>
                  </a:lnTo>
                  <a:lnTo>
                    <a:pt x="1379" y="1656"/>
                  </a:lnTo>
                  <a:lnTo>
                    <a:pt x="1385" y="1648"/>
                  </a:lnTo>
                  <a:lnTo>
                    <a:pt x="1410" y="1618"/>
                  </a:lnTo>
                  <a:lnTo>
                    <a:pt x="1416" y="1611"/>
                  </a:lnTo>
                  <a:lnTo>
                    <a:pt x="1442" y="1582"/>
                  </a:lnTo>
                  <a:lnTo>
                    <a:pt x="1448" y="1575"/>
                  </a:lnTo>
                  <a:lnTo>
                    <a:pt x="1475" y="1547"/>
                  </a:lnTo>
                  <a:lnTo>
                    <a:pt x="1482" y="1541"/>
                  </a:lnTo>
                  <a:lnTo>
                    <a:pt x="1510" y="1514"/>
                  </a:lnTo>
                  <a:lnTo>
                    <a:pt x="1517" y="1507"/>
                  </a:lnTo>
                  <a:lnTo>
                    <a:pt x="1546" y="1481"/>
                  </a:lnTo>
                  <a:lnTo>
                    <a:pt x="1553" y="1475"/>
                  </a:lnTo>
                  <a:lnTo>
                    <a:pt x="1583" y="1450"/>
                  </a:lnTo>
                  <a:lnTo>
                    <a:pt x="1590" y="1444"/>
                  </a:lnTo>
                  <a:lnTo>
                    <a:pt x="1621" y="1421"/>
                  </a:lnTo>
                  <a:lnTo>
                    <a:pt x="1628" y="1415"/>
                  </a:lnTo>
                  <a:lnTo>
                    <a:pt x="1660" y="1393"/>
                  </a:lnTo>
                  <a:lnTo>
                    <a:pt x="1668" y="1387"/>
                  </a:lnTo>
                  <a:lnTo>
                    <a:pt x="1701" y="1366"/>
                  </a:lnTo>
                  <a:lnTo>
                    <a:pt x="1709" y="1361"/>
                  </a:lnTo>
                  <a:lnTo>
                    <a:pt x="1742" y="1341"/>
                  </a:lnTo>
                  <a:lnTo>
                    <a:pt x="1750" y="1336"/>
                  </a:lnTo>
                  <a:lnTo>
                    <a:pt x="1784" y="1317"/>
                  </a:lnTo>
                  <a:lnTo>
                    <a:pt x="1793" y="1313"/>
                  </a:lnTo>
                  <a:lnTo>
                    <a:pt x="1828" y="1295"/>
                  </a:lnTo>
                  <a:lnTo>
                    <a:pt x="1836" y="1291"/>
                  </a:lnTo>
                  <a:lnTo>
                    <a:pt x="1872" y="1275"/>
                  </a:lnTo>
                  <a:lnTo>
                    <a:pt x="1880" y="1271"/>
                  </a:lnTo>
                  <a:lnTo>
                    <a:pt x="1916" y="1256"/>
                  </a:lnTo>
                  <a:lnTo>
                    <a:pt x="1925" y="1253"/>
                  </a:lnTo>
                  <a:lnTo>
                    <a:pt x="1962" y="1239"/>
                  </a:lnTo>
                  <a:lnTo>
                    <a:pt x="1970" y="1236"/>
                  </a:lnTo>
                  <a:lnTo>
                    <a:pt x="2007" y="1224"/>
                  </a:lnTo>
                  <a:lnTo>
                    <a:pt x="2016" y="1221"/>
                  </a:lnTo>
                  <a:lnTo>
                    <a:pt x="2054" y="1210"/>
                  </a:lnTo>
                  <a:lnTo>
                    <a:pt x="2063" y="1208"/>
                  </a:lnTo>
                  <a:lnTo>
                    <a:pt x="2101" y="1198"/>
                  </a:lnTo>
                  <a:lnTo>
                    <a:pt x="2110" y="1196"/>
                  </a:lnTo>
                  <a:lnTo>
                    <a:pt x="2148" y="1188"/>
                  </a:lnTo>
                  <a:lnTo>
                    <a:pt x="2157" y="1187"/>
                  </a:lnTo>
                  <a:lnTo>
                    <a:pt x="2195" y="1180"/>
                  </a:lnTo>
                  <a:lnTo>
                    <a:pt x="2205" y="1179"/>
                  </a:lnTo>
                  <a:lnTo>
                    <a:pt x="2243" y="1174"/>
                  </a:lnTo>
                  <a:lnTo>
                    <a:pt x="2253" y="1173"/>
                  </a:lnTo>
                  <a:lnTo>
                    <a:pt x="2291" y="1169"/>
                  </a:lnTo>
                  <a:lnTo>
                    <a:pt x="2301" y="1168"/>
                  </a:lnTo>
                  <a:lnTo>
                    <a:pt x="2340" y="1166"/>
                  </a:lnTo>
                  <a:lnTo>
                    <a:pt x="2349" y="1166"/>
                  </a:lnTo>
                  <a:lnTo>
                    <a:pt x="2388" y="1165"/>
                  </a:lnTo>
                  <a:lnTo>
                    <a:pt x="2398" y="1165"/>
                  </a:lnTo>
                  <a:lnTo>
                    <a:pt x="2437" y="1166"/>
                  </a:lnTo>
                  <a:lnTo>
                    <a:pt x="2446" y="1166"/>
                  </a:lnTo>
                  <a:lnTo>
                    <a:pt x="2485" y="1168"/>
                  </a:lnTo>
                  <a:lnTo>
                    <a:pt x="2495" y="1169"/>
                  </a:lnTo>
                  <a:lnTo>
                    <a:pt x="2533" y="1173"/>
                  </a:lnTo>
                  <a:lnTo>
                    <a:pt x="2543" y="1174"/>
                  </a:lnTo>
                  <a:lnTo>
                    <a:pt x="2581" y="1179"/>
                  </a:lnTo>
                  <a:lnTo>
                    <a:pt x="2591" y="1180"/>
                  </a:lnTo>
                  <a:lnTo>
                    <a:pt x="2629" y="1187"/>
                  </a:lnTo>
                  <a:lnTo>
                    <a:pt x="2638" y="1188"/>
                  </a:lnTo>
                  <a:lnTo>
                    <a:pt x="2676" y="1196"/>
                  </a:lnTo>
                  <a:lnTo>
                    <a:pt x="2685" y="1198"/>
                  </a:lnTo>
                  <a:lnTo>
                    <a:pt x="2723" y="1208"/>
                  </a:lnTo>
                  <a:lnTo>
                    <a:pt x="2732" y="1210"/>
                  </a:lnTo>
                  <a:lnTo>
                    <a:pt x="2770" y="1221"/>
                  </a:lnTo>
                  <a:lnTo>
                    <a:pt x="2778" y="1224"/>
                  </a:lnTo>
                  <a:lnTo>
                    <a:pt x="2815" y="1236"/>
                  </a:lnTo>
                  <a:lnTo>
                    <a:pt x="2824" y="1239"/>
                  </a:lnTo>
                  <a:lnTo>
                    <a:pt x="2861" y="1253"/>
                  </a:lnTo>
                  <a:lnTo>
                    <a:pt x="2870" y="1256"/>
                  </a:lnTo>
                  <a:lnTo>
                    <a:pt x="2906" y="1271"/>
                  </a:lnTo>
                  <a:lnTo>
                    <a:pt x="2914" y="1275"/>
                  </a:lnTo>
                  <a:lnTo>
                    <a:pt x="2950" y="1291"/>
                  </a:lnTo>
                  <a:lnTo>
                    <a:pt x="2958" y="1295"/>
                  </a:lnTo>
                  <a:lnTo>
                    <a:pt x="2993" y="1313"/>
                  </a:lnTo>
                  <a:lnTo>
                    <a:pt x="3001" y="1318"/>
                  </a:lnTo>
                  <a:lnTo>
                    <a:pt x="3036" y="1337"/>
                  </a:lnTo>
                  <a:lnTo>
                    <a:pt x="3042" y="1340"/>
                  </a:lnTo>
                  <a:lnTo>
                    <a:pt x="3076" y="1361"/>
                  </a:lnTo>
                  <a:lnTo>
                    <a:pt x="3084" y="1366"/>
                  </a:lnTo>
                  <a:lnTo>
                    <a:pt x="3117" y="1387"/>
                  </a:lnTo>
                  <a:lnTo>
                    <a:pt x="3125" y="1392"/>
                  </a:lnTo>
                  <a:lnTo>
                    <a:pt x="3157" y="1415"/>
                  </a:lnTo>
                  <a:lnTo>
                    <a:pt x="3164" y="1421"/>
                  </a:lnTo>
                  <a:lnTo>
                    <a:pt x="3195" y="1444"/>
                  </a:lnTo>
                  <a:lnTo>
                    <a:pt x="3203" y="1450"/>
                  </a:lnTo>
                  <a:lnTo>
                    <a:pt x="3233" y="1475"/>
                  </a:lnTo>
                  <a:lnTo>
                    <a:pt x="3240" y="1481"/>
                  </a:lnTo>
                  <a:lnTo>
                    <a:pt x="3269" y="1507"/>
                  </a:lnTo>
                  <a:lnTo>
                    <a:pt x="3276" y="1514"/>
                  </a:lnTo>
                  <a:lnTo>
                    <a:pt x="3304" y="1541"/>
                  </a:lnTo>
                  <a:lnTo>
                    <a:pt x="3310" y="1547"/>
                  </a:lnTo>
                  <a:lnTo>
                    <a:pt x="3337" y="1575"/>
                  </a:lnTo>
                  <a:lnTo>
                    <a:pt x="3344" y="1582"/>
                  </a:lnTo>
                  <a:lnTo>
                    <a:pt x="3370" y="1611"/>
                  </a:lnTo>
                  <a:lnTo>
                    <a:pt x="3376" y="1618"/>
                  </a:lnTo>
                  <a:lnTo>
                    <a:pt x="3401" y="1648"/>
                  </a:lnTo>
                  <a:lnTo>
                    <a:pt x="3406" y="1656"/>
                  </a:lnTo>
                  <a:lnTo>
                    <a:pt x="3430" y="1687"/>
                  </a:lnTo>
                  <a:lnTo>
                    <a:pt x="3436" y="1694"/>
                  </a:lnTo>
                  <a:lnTo>
                    <a:pt x="3458" y="1726"/>
                  </a:lnTo>
                  <a:lnTo>
                    <a:pt x="3463" y="1734"/>
                  </a:lnTo>
                  <a:lnTo>
                    <a:pt x="3485" y="1766"/>
                  </a:lnTo>
                  <a:lnTo>
                    <a:pt x="3490" y="1774"/>
                  </a:lnTo>
                  <a:lnTo>
                    <a:pt x="3510" y="1808"/>
                  </a:lnTo>
                  <a:lnTo>
                    <a:pt x="3514" y="1815"/>
                  </a:lnTo>
                  <a:lnTo>
                    <a:pt x="3533" y="1850"/>
                  </a:lnTo>
                  <a:lnTo>
                    <a:pt x="3538" y="1858"/>
                  </a:lnTo>
                  <a:lnTo>
                    <a:pt x="3556" y="1893"/>
                  </a:lnTo>
                  <a:lnTo>
                    <a:pt x="3560" y="1901"/>
                  </a:lnTo>
                  <a:lnTo>
                    <a:pt x="3576" y="1937"/>
                  </a:lnTo>
                  <a:lnTo>
                    <a:pt x="3580" y="1945"/>
                  </a:lnTo>
                  <a:lnTo>
                    <a:pt x="3595" y="1981"/>
                  </a:lnTo>
                  <a:lnTo>
                    <a:pt x="3598" y="1990"/>
                  </a:lnTo>
                  <a:lnTo>
                    <a:pt x="3612" y="2027"/>
                  </a:lnTo>
                  <a:lnTo>
                    <a:pt x="3615" y="2036"/>
                  </a:lnTo>
                  <a:lnTo>
                    <a:pt x="3627" y="2073"/>
                  </a:lnTo>
                  <a:lnTo>
                    <a:pt x="3630" y="2081"/>
                  </a:lnTo>
                  <a:lnTo>
                    <a:pt x="3641" y="2119"/>
                  </a:lnTo>
                  <a:lnTo>
                    <a:pt x="3643" y="2128"/>
                  </a:lnTo>
                  <a:lnTo>
                    <a:pt x="3653" y="2166"/>
                  </a:lnTo>
                  <a:lnTo>
                    <a:pt x="3655" y="2175"/>
                  </a:lnTo>
                  <a:lnTo>
                    <a:pt x="3663" y="2213"/>
                  </a:lnTo>
                  <a:lnTo>
                    <a:pt x="3664" y="2222"/>
                  </a:lnTo>
                  <a:lnTo>
                    <a:pt x="3671" y="2260"/>
                  </a:lnTo>
                  <a:lnTo>
                    <a:pt x="3672" y="2270"/>
                  </a:lnTo>
                  <a:lnTo>
                    <a:pt x="3677" y="2308"/>
                  </a:lnTo>
                  <a:lnTo>
                    <a:pt x="3678" y="2318"/>
                  </a:lnTo>
                  <a:lnTo>
                    <a:pt x="3682" y="2356"/>
                  </a:lnTo>
                  <a:lnTo>
                    <a:pt x="3683" y="2366"/>
                  </a:lnTo>
                  <a:lnTo>
                    <a:pt x="3685" y="2405"/>
                  </a:lnTo>
                  <a:close/>
                  <a:moveTo>
                    <a:pt x="8395" y="2547"/>
                  </a:moveTo>
                  <a:lnTo>
                    <a:pt x="8398" y="2517"/>
                  </a:lnTo>
                  <a:lnTo>
                    <a:pt x="8399" y="2488"/>
                  </a:lnTo>
                  <a:lnTo>
                    <a:pt x="8400" y="2458"/>
                  </a:lnTo>
                  <a:lnTo>
                    <a:pt x="8399" y="2428"/>
                  </a:lnTo>
                  <a:lnTo>
                    <a:pt x="8398" y="2399"/>
                  </a:lnTo>
                  <a:lnTo>
                    <a:pt x="8395" y="2369"/>
                  </a:lnTo>
                  <a:lnTo>
                    <a:pt x="8391" y="2340"/>
                  </a:lnTo>
                  <a:lnTo>
                    <a:pt x="8386" y="2310"/>
                  </a:lnTo>
                  <a:lnTo>
                    <a:pt x="8380" y="2282"/>
                  </a:lnTo>
                  <a:lnTo>
                    <a:pt x="8373" y="2253"/>
                  </a:lnTo>
                  <a:lnTo>
                    <a:pt x="8365" y="2225"/>
                  </a:lnTo>
                  <a:lnTo>
                    <a:pt x="8356" y="2197"/>
                  </a:lnTo>
                  <a:lnTo>
                    <a:pt x="8345" y="2169"/>
                  </a:lnTo>
                  <a:lnTo>
                    <a:pt x="8334" y="2142"/>
                  </a:lnTo>
                  <a:lnTo>
                    <a:pt x="8322" y="2115"/>
                  </a:lnTo>
                  <a:lnTo>
                    <a:pt x="8308" y="2089"/>
                  </a:lnTo>
                  <a:lnTo>
                    <a:pt x="8293" y="2062"/>
                  </a:lnTo>
                  <a:lnTo>
                    <a:pt x="8278" y="2036"/>
                  </a:lnTo>
                  <a:lnTo>
                    <a:pt x="8262" y="2011"/>
                  </a:lnTo>
                  <a:lnTo>
                    <a:pt x="8245" y="1987"/>
                  </a:lnTo>
                  <a:lnTo>
                    <a:pt x="8227" y="1963"/>
                  </a:lnTo>
                  <a:lnTo>
                    <a:pt x="8208" y="1940"/>
                  </a:lnTo>
                  <a:lnTo>
                    <a:pt x="8188" y="1918"/>
                  </a:lnTo>
                  <a:lnTo>
                    <a:pt x="8168" y="1897"/>
                  </a:lnTo>
                  <a:lnTo>
                    <a:pt x="8146" y="1877"/>
                  </a:lnTo>
                  <a:lnTo>
                    <a:pt x="8124" y="1857"/>
                  </a:lnTo>
                  <a:lnTo>
                    <a:pt x="8102" y="1838"/>
                  </a:lnTo>
                  <a:lnTo>
                    <a:pt x="8078" y="1820"/>
                  </a:lnTo>
                  <a:lnTo>
                    <a:pt x="8054" y="1803"/>
                  </a:lnTo>
                  <a:lnTo>
                    <a:pt x="8030" y="1787"/>
                  </a:lnTo>
                  <a:lnTo>
                    <a:pt x="8004" y="1772"/>
                  </a:lnTo>
                  <a:lnTo>
                    <a:pt x="7978" y="1757"/>
                  </a:lnTo>
                  <a:lnTo>
                    <a:pt x="7951" y="1744"/>
                  </a:lnTo>
                  <a:lnTo>
                    <a:pt x="7924" y="1731"/>
                  </a:lnTo>
                  <a:lnTo>
                    <a:pt x="7897" y="1720"/>
                  </a:lnTo>
                  <a:lnTo>
                    <a:pt x="7869" y="1709"/>
                  </a:lnTo>
                  <a:lnTo>
                    <a:pt x="7841" y="1700"/>
                  </a:lnTo>
                  <a:lnTo>
                    <a:pt x="7812" y="1692"/>
                  </a:lnTo>
                  <a:lnTo>
                    <a:pt x="7784" y="1685"/>
                  </a:lnTo>
                  <a:lnTo>
                    <a:pt x="7755" y="1679"/>
                  </a:lnTo>
                  <a:lnTo>
                    <a:pt x="7725" y="1674"/>
                  </a:lnTo>
                  <a:lnTo>
                    <a:pt x="7696" y="1670"/>
                  </a:lnTo>
                  <a:lnTo>
                    <a:pt x="7666" y="1667"/>
                  </a:lnTo>
                  <a:lnTo>
                    <a:pt x="7637" y="1666"/>
                  </a:lnTo>
                  <a:lnTo>
                    <a:pt x="7607" y="1665"/>
                  </a:lnTo>
                  <a:lnTo>
                    <a:pt x="7577" y="1666"/>
                  </a:lnTo>
                  <a:lnTo>
                    <a:pt x="7548" y="1667"/>
                  </a:lnTo>
                  <a:lnTo>
                    <a:pt x="7518" y="1670"/>
                  </a:lnTo>
                  <a:lnTo>
                    <a:pt x="7489" y="1674"/>
                  </a:lnTo>
                  <a:lnTo>
                    <a:pt x="7459" y="1679"/>
                  </a:lnTo>
                  <a:lnTo>
                    <a:pt x="7431" y="1685"/>
                  </a:lnTo>
                  <a:lnTo>
                    <a:pt x="7402" y="1692"/>
                  </a:lnTo>
                  <a:lnTo>
                    <a:pt x="7374" y="1700"/>
                  </a:lnTo>
                  <a:lnTo>
                    <a:pt x="7346" y="1709"/>
                  </a:lnTo>
                  <a:lnTo>
                    <a:pt x="7318" y="1720"/>
                  </a:lnTo>
                  <a:lnTo>
                    <a:pt x="7291" y="1731"/>
                  </a:lnTo>
                  <a:lnTo>
                    <a:pt x="7264" y="1743"/>
                  </a:lnTo>
                  <a:lnTo>
                    <a:pt x="7238" y="1757"/>
                  </a:lnTo>
                  <a:lnTo>
                    <a:pt x="7211" y="1772"/>
                  </a:lnTo>
                  <a:lnTo>
                    <a:pt x="7185" y="1787"/>
                  </a:lnTo>
                  <a:lnTo>
                    <a:pt x="7160" y="1803"/>
                  </a:lnTo>
                  <a:lnTo>
                    <a:pt x="7136" y="1820"/>
                  </a:lnTo>
                  <a:lnTo>
                    <a:pt x="7113" y="1838"/>
                  </a:lnTo>
                  <a:lnTo>
                    <a:pt x="7090" y="1857"/>
                  </a:lnTo>
                  <a:lnTo>
                    <a:pt x="7068" y="1877"/>
                  </a:lnTo>
                  <a:lnTo>
                    <a:pt x="7047" y="1897"/>
                  </a:lnTo>
                  <a:lnTo>
                    <a:pt x="7026" y="1918"/>
                  </a:lnTo>
                  <a:lnTo>
                    <a:pt x="7007" y="1941"/>
                  </a:lnTo>
                  <a:lnTo>
                    <a:pt x="6988" y="1963"/>
                  </a:lnTo>
                  <a:lnTo>
                    <a:pt x="6970" y="1987"/>
                  </a:lnTo>
                  <a:lnTo>
                    <a:pt x="6952" y="2011"/>
                  </a:lnTo>
                  <a:lnTo>
                    <a:pt x="6936" y="2036"/>
                  </a:lnTo>
                  <a:lnTo>
                    <a:pt x="6920" y="2062"/>
                  </a:lnTo>
                  <a:lnTo>
                    <a:pt x="6906" y="2089"/>
                  </a:lnTo>
                  <a:lnTo>
                    <a:pt x="6892" y="2115"/>
                  </a:lnTo>
                  <a:lnTo>
                    <a:pt x="6880" y="2142"/>
                  </a:lnTo>
                  <a:lnTo>
                    <a:pt x="6869" y="2169"/>
                  </a:lnTo>
                  <a:lnTo>
                    <a:pt x="6858" y="2197"/>
                  </a:lnTo>
                  <a:lnTo>
                    <a:pt x="6849" y="2225"/>
                  </a:lnTo>
                  <a:lnTo>
                    <a:pt x="6841" y="2253"/>
                  </a:lnTo>
                  <a:lnTo>
                    <a:pt x="6834" y="2282"/>
                  </a:lnTo>
                  <a:lnTo>
                    <a:pt x="6828" y="2310"/>
                  </a:lnTo>
                  <a:lnTo>
                    <a:pt x="6823" y="2340"/>
                  </a:lnTo>
                  <a:lnTo>
                    <a:pt x="6819" y="2369"/>
                  </a:lnTo>
                  <a:lnTo>
                    <a:pt x="6816" y="2399"/>
                  </a:lnTo>
                  <a:lnTo>
                    <a:pt x="6815" y="2428"/>
                  </a:lnTo>
                  <a:lnTo>
                    <a:pt x="6814" y="2458"/>
                  </a:lnTo>
                  <a:lnTo>
                    <a:pt x="6814" y="2469"/>
                  </a:lnTo>
                  <a:lnTo>
                    <a:pt x="7607" y="2469"/>
                  </a:lnTo>
                  <a:lnTo>
                    <a:pt x="7640" y="2471"/>
                  </a:lnTo>
                  <a:lnTo>
                    <a:pt x="7672" y="2478"/>
                  </a:lnTo>
                  <a:lnTo>
                    <a:pt x="7703" y="2488"/>
                  </a:lnTo>
                  <a:lnTo>
                    <a:pt x="7732" y="2502"/>
                  </a:lnTo>
                  <a:lnTo>
                    <a:pt x="7759" y="2521"/>
                  </a:lnTo>
                  <a:lnTo>
                    <a:pt x="7784" y="2542"/>
                  </a:lnTo>
                  <a:lnTo>
                    <a:pt x="7805" y="2567"/>
                  </a:lnTo>
                  <a:lnTo>
                    <a:pt x="7824" y="2594"/>
                  </a:lnTo>
                  <a:lnTo>
                    <a:pt x="7838" y="2623"/>
                  </a:lnTo>
                  <a:lnTo>
                    <a:pt x="7848" y="2654"/>
                  </a:lnTo>
                  <a:lnTo>
                    <a:pt x="7855" y="2686"/>
                  </a:lnTo>
                  <a:lnTo>
                    <a:pt x="7857" y="2719"/>
                  </a:lnTo>
                  <a:lnTo>
                    <a:pt x="7855" y="2752"/>
                  </a:lnTo>
                  <a:lnTo>
                    <a:pt x="7848" y="2784"/>
                  </a:lnTo>
                  <a:lnTo>
                    <a:pt x="7838" y="2815"/>
                  </a:lnTo>
                  <a:lnTo>
                    <a:pt x="7824" y="2844"/>
                  </a:lnTo>
                  <a:lnTo>
                    <a:pt x="7805" y="2871"/>
                  </a:lnTo>
                  <a:lnTo>
                    <a:pt x="7784" y="2896"/>
                  </a:lnTo>
                  <a:lnTo>
                    <a:pt x="7759" y="2917"/>
                  </a:lnTo>
                  <a:lnTo>
                    <a:pt x="7732" y="2936"/>
                  </a:lnTo>
                  <a:lnTo>
                    <a:pt x="7703" y="2950"/>
                  </a:lnTo>
                  <a:lnTo>
                    <a:pt x="7672" y="2960"/>
                  </a:lnTo>
                  <a:lnTo>
                    <a:pt x="7640" y="2967"/>
                  </a:lnTo>
                  <a:lnTo>
                    <a:pt x="7607" y="2969"/>
                  </a:lnTo>
                  <a:lnTo>
                    <a:pt x="7001" y="2969"/>
                  </a:lnTo>
                  <a:lnTo>
                    <a:pt x="7007" y="2975"/>
                  </a:lnTo>
                  <a:lnTo>
                    <a:pt x="7026" y="2998"/>
                  </a:lnTo>
                  <a:lnTo>
                    <a:pt x="7047" y="3019"/>
                  </a:lnTo>
                  <a:lnTo>
                    <a:pt x="7068" y="3039"/>
                  </a:lnTo>
                  <a:lnTo>
                    <a:pt x="7090" y="3059"/>
                  </a:lnTo>
                  <a:lnTo>
                    <a:pt x="7113" y="3078"/>
                  </a:lnTo>
                  <a:lnTo>
                    <a:pt x="7136" y="3096"/>
                  </a:lnTo>
                  <a:lnTo>
                    <a:pt x="7140" y="3099"/>
                  </a:lnTo>
                  <a:lnTo>
                    <a:pt x="7152" y="3082"/>
                  </a:lnTo>
                  <a:lnTo>
                    <a:pt x="7174" y="3058"/>
                  </a:lnTo>
                  <a:lnTo>
                    <a:pt x="7199" y="3037"/>
                  </a:lnTo>
                  <a:lnTo>
                    <a:pt x="7227" y="3020"/>
                  </a:lnTo>
                  <a:lnTo>
                    <a:pt x="7257" y="3006"/>
                  </a:lnTo>
                  <a:lnTo>
                    <a:pt x="7288" y="2997"/>
                  </a:lnTo>
                  <a:lnTo>
                    <a:pt x="7320" y="2991"/>
                  </a:lnTo>
                  <a:lnTo>
                    <a:pt x="7353" y="2990"/>
                  </a:lnTo>
                  <a:lnTo>
                    <a:pt x="7386" y="2993"/>
                  </a:lnTo>
                  <a:lnTo>
                    <a:pt x="7417" y="3000"/>
                  </a:lnTo>
                  <a:lnTo>
                    <a:pt x="7448" y="3012"/>
                  </a:lnTo>
                  <a:lnTo>
                    <a:pt x="7477" y="3027"/>
                  </a:lnTo>
                  <a:lnTo>
                    <a:pt x="7504" y="3046"/>
                  </a:lnTo>
                  <a:lnTo>
                    <a:pt x="7528" y="3068"/>
                  </a:lnTo>
                  <a:lnTo>
                    <a:pt x="7549" y="3093"/>
                  </a:lnTo>
                  <a:lnTo>
                    <a:pt x="7566" y="3121"/>
                  </a:lnTo>
                  <a:lnTo>
                    <a:pt x="7580" y="3151"/>
                  </a:lnTo>
                  <a:lnTo>
                    <a:pt x="7589" y="3182"/>
                  </a:lnTo>
                  <a:lnTo>
                    <a:pt x="7595" y="3214"/>
                  </a:lnTo>
                  <a:lnTo>
                    <a:pt x="7596" y="3247"/>
                  </a:lnTo>
                  <a:lnTo>
                    <a:pt x="7596" y="3251"/>
                  </a:lnTo>
                  <a:lnTo>
                    <a:pt x="7607" y="3251"/>
                  </a:lnTo>
                  <a:lnTo>
                    <a:pt x="7637" y="3250"/>
                  </a:lnTo>
                  <a:lnTo>
                    <a:pt x="7666" y="3249"/>
                  </a:lnTo>
                  <a:lnTo>
                    <a:pt x="7696" y="3246"/>
                  </a:lnTo>
                  <a:lnTo>
                    <a:pt x="7725" y="3242"/>
                  </a:lnTo>
                  <a:lnTo>
                    <a:pt x="7755" y="3237"/>
                  </a:lnTo>
                  <a:lnTo>
                    <a:pt x="7784" y="3231"/>
                  </a:lnTo>
                  <a:lnTo>
                    <a:pt x="7812" y="3224"/>
                  </a:lnTo>
                  <a:lnTo>
                    <a:pt x="7841" y="3216"/>
                  </a:lnTo>
                  <a:lnTo>
                    <a:pt x="7869" y="3207"/>
                  </a:lnTo>
                  <a:lnTo>
                    <a:pt x="7897" y="3196"/>
                  </a:lnTo>
                  <a:lnTo>
                    <a:pt x="7924" y="3185"/>
                  </a:lnTo>
                  <a:lnTo>
                    <a:pt x="7951" y="3172"/>
                  </a:lnTo>
                  <a:lnTo>
                    <a:pt x="7978" y="3159"/>
                  </a:lnTo>
                  <a:lnTo>
                    <a:pt x="8004" y="3144"/>
                  </a:lnTo>
                  <a:lnTo>
                    <a:pt x="8030" y="3129"/>
                  </a:lnTo>
                  <a:lnTo>
                    <a:pt x="8054" y="3113"/>
                  </a:lnTo>
                  <a:lnTo>
                    <a:pt x="8078" y="3096"/>
                  </a:lnTo>
                  <a:lnTo>
                    <a:pt x="8102" y="3078"/>
                  </a:lnTo>
                  <a:lnTo>
                    <a:pt x="8124" y="3059"/>
                  </a:lnTo>
                  <a:lnTo>
                    <a:pt x="8146" y="3039"/>
                  </a:lnTo>
                  <a:lnTo>
                    <a:pt x="8168" y="3019"/>
                  </a:lnTo>
                  <a:lnTo>
                    <a:pt x="8188" y="2998"/>
                  </a:lnTo>
                  <a:lnTo>
                    <a:pt x="8208" y="2976"/>
                  </a:lnTo>
                  <a:lnTo>
                    <a:pt x="8227" y="2953"/>
                  </a:lnTo>
                  <a:lnTo>
                    <a:pt x="8245" y="2929"/>
                  </a:lnTo>
                  <a:lnTo>
                    <a:pt x="8262" y="2905"/>
                  </a:lnTo>
                  <a:lnTo>
                    <a:pt x="8278" y="2880"/>
                  </a:lnTo>
                  <a:lnTo>
                    <a:pt x="8293" y="2854"/>
                  </a:lnTo>
                  <a:lnTo>
                    <a:pt x="8308" y="2827"/>
                  </a:lnTo>
                  <a:lnTo>
                    <a:pt x="8322" y="2801"/>
                  </a:lnTo>
                  <a:lnTo>
                    <a:pt x="8334" y="2774"/>
                  </a:lnTo>
                  <a:lnTo>
                    <a:pt x="8345" y="2747"/>
                  </a:lnTo>
                  <a:lnTo>
                    <a:pt x="8356" y="2719"/>
                  </a:lnTo>
                  <a:lnTo>
                    <a:pt x="8365" y="2691"/>
                  </a:lnTo>
                  <a:lnTo>
                    <a:pt x="8373" y="2663"/>
                  </a:lnTo>
                  <a:lnTo>
                    <a:pt x="8380" y="2634"/>
                  </a:lnTo>
                  <a:lnTo>
                    <a:pt x="8386" y="2606"/>
                  </a:lnTo>
                  <a:lnTo>
                    <a:pt x="8391" y="2576"/>
                  </a:lnTo>
                  <a:lnTo>
                    <a:pt x="8395" y="2547"/>
                  </a:lnTo>
                  <a:close/>
                  <a:moveTo>
                    <a:pt x="3125" y="3524"/>
                  </a:moveTo>
                  <a:lnTo>
                    <a:pt x="3123" y="3525"/>
                  </a:lnTo>
                  <a:lnTo>
                    <a:pt x="4663" y="6029"/>
                  </a:lnTo>
                  <a:lnTo>
                    <a:pt x="4678" y="6025"/>
                  </a:lnTo>
                  <a:lnTo>
                    <a:pt x="4687" y="6023"/>
                  </a:lnTo>
                  <a:lnTo>
                    <a:pt x="4730" y="6014"/>
                  </a:lnTo>
                  <a:lnTo>
                    <a:pt x="4739" y="6012"/>
                  </a:lnTo>
                  <a:lnTo>
                    <a:pt x="4782" y="6005"/>
                  </a:lnTo>
                  <a:lnTo>
                    <a:pt x="4792" y="6004"/>
                  </a:lnTo>
                  <a:lnTo>
                    <a:pt x="4835" y="5998"/>
                  </a:lnTo>
                  <a:lnTo>
                    <a:pt x="4845" y="5997"/>
                  </a:lnTo>
                  <a:lnTo>
                    <a:pt x="4888" y="5992"/>
                  </a:lnTo>
                  <a:lnTo>
                    <a:pt x="4898" y="5992"/>
                  </a:lnTo>
                  <a:lnTo>
                    <a:pt x="4942" y="5989"/>
                  </a:lnTo>
                  <a:lnTo>
                    <a:pt x="4951" y="5989"/>
                  </a:lnTo>
                  <a:lnTo>
                    <a:pt x="4995" y="5988"/>
                  </a:lnTo>
                  <a:lnTo>
                    <a:pt x="5005" y="5988"/>
                  </a:lnTo>
                  <a:lnTo>
                    <a:pt x="5049" y="5989"/>
                  </a:lnTo>
                  <a:lnTo>
                    <a:pt x="5058" y="5989"/>
                  </a:lnTo>
                  <a:lnTo>
                    <a:pt x="5102" y="5992"/>
                  </a:lnTo>
                  <a:lnTo>
                    <a:pt x="5112" y="5992"/>
                  </a:lnTo>
                  <a:lnTo>
                    <a:pt x="5155" y="5997"/>
                  </a:lnTo>
                  <a:lnTo>
                    <a:pt x="5165" y="5998"/>
                  </a:lnTo>
                  <a:lnTo>
                    <a:pt x="5208" y="6004"/>
                  </a:lnTo>
                  <a:lnTo>
                    <a:pt x="5218" y="6005"/>
                  </a:lnTo>
                  <a:lnTo>
                    <a:pt x="5261" y="6012"/>
                  </a:lnTo>
                  <a:lnTo>
                    <a:pt x="5270" y="6014"/>
                  </a:lnTo>
                  <a:lnTo>
                    <a:pt x="5313" y="6023"/>
                  </a:lnTo>
                  <a:lnTo>
                    <a:pt x="5322" y="6025"/>
                  </a:lnTo>
                  <a:lnTo>
                    <a:pt x="5337" y="6029"/>
                  </a:lnTo>
                  <a:lnTo>
                    <a:pt x="6877" y="3525"/>
                  </a:lnTo>
                  <a:lnTo>
                    <a:pt x="6875" y="3524"/>
                  </a:lnTo>
                  <a:lnTo>
                    <a:pt x="6843" y="3501"/>
                  </a:lnTo>
                  <a:lnTo>
                    <a:pt x="6836" y="3495"/>
                  </a:lnTo>
                  <a:lnTo>
                    <a:pt x="6805" y="3472"/>
                  </a:lnTo>
                  <a:lnTo>
                    <a:pt x="6797" y="3466"/>
                  </a:lnTo>
                  <a:lnTo>
                    <a:pt x="6767" y="3441"/>
                  </a:lnTo>
                  <a:lnTo>
                    <a:pt x="6760" y="3435"/>
                  </a:lnTo>
                  <a:lnTo>
                    <a:pt x="6731" y="3409"/>
                  </a:lnTo>
                  <a:lnTo>
                    <a:pt x="6724" y="3402"/>
                  </a:lnTo>
                  <a:lnTo>
                    <a:pt x="6696" y="3375"/>
                  </a:lnTo>
                  <a:lnTo>
                    <a:pt x="6690" y="3369"/>
                  </a:lnTo>
                  <a:lnTo>
                    <a:pt x="6663" y="3341"/>
                  </a:lnTo>
                  <a:lnTo>
                    <a:pt x="6656" y="3334"/>
                  </a:lnTo>
                  <a:lnTo>
                    <a:pt x="6630" y="3305"/>
                  </a:lnTo>
                  <a:lnTo>
                    <a:pt x="6624" y="3298"/>
                  </a:lnTo>
                  <a:lnTo>
                    <a:pt x="6599" y="3268"/>
                  </a:lnTo>
                  <a:lnTo>
                    <a:pt x="6594" y="3260"/>
                  </a:lnTo>
                  <a:lnTo>
                    <a:pt x="6570" y="3229"/>
                  </a:lnTo>
                  <a:lnTo>
                    <a:pt x="6564" y="3222"/>
                  </a:lnTo>
                  <a:lnTo>
                    <a:pt x="6542" y="3190"/>
                  </a:lnTo>
                  <a:lnTo>
                    <a:pt x="6537" y="3182"/>
                  </a:lnTo>
                  <a:lnTo>
                    <a:pt x="6515" y="3150"/>
                  </a:lnTo>
                  <a:lnTo>
                    <a:pt x="6510" y="3142"/>
                  </a:lnTo>
                  <a:lnTo>
                    <a:pt x="6490" y="3108"/>
                  </a:lnTo>
                  <a:lnTo>
                    <a:pt x="6486" y="3101"/>
                  </a:lnTo>
                  <a:lnTo>
                    <a:pt x="6467" y="3066"/>
                  </a:lnTo>
                  <a:lnTo>
                    <a:pt x="6462" y="3058"/>
                  </a:lnTo>
                  <a:lnTo>
                    <a:pt x="6444" y="3023"/>
                  </a:lnTo>
                  <a:lnTo>
                    <a:pt x="6440" y="3015"/>
                  </a:lnTo>
                  <a:lnTo>
                    <a:pt x="6424" y="2979"/>
                  </a:lnTo>
                  <a:lnTo>
                    <a:pt x="6420" y="2971"/>
                  </a:lnTo>
                  <a:lnTo>
                    <a:pt x="6419" y="2969"/>
                  </a:lnTo>
                  <a:lnTo>
                    <a:pt x="3581" y="2969"/>
                  </a:lnTo>
                  <a:lnTo>
                    <a:pt x="3580" y="2971"/>
                  </a:lnTo>
                  <a:lnTo>
                    <a:pt x="3576" y="2979"/>
                  </a:lnTo>
                  <a:lnTo>
                    <a:pt x="3560" y="3015"/>
                  </a:lnTo>
                  <a:lnTo>
                    <a:pt x="3556" y="3023"/>
                  </a:lnTo>
                  <a:lnTo>
                    <a:pt x="3538" y="3058"/>
                  </a:lnTo>
                  <a:lnTo>
                    <a:pt x="3533" y="3066"/>
                  </a:lnTo>
                  <a:lnTo>
                    <a:pt x="3514" y="3101"/>
                  </a:lnTo>
                  <a:lnTo>
                    <a:pt x="3510" y="3108"/>
                  </a:lnTo>
                  <a:lnTo>
                    <a:pt x="3490" y="3142"/>
                  </a:lnTo>
                  <a:lnTo>
                    <a:pt x="3485" y="3150"/>
                  </a:lnTo>
                  <a:lnTo>
                    <a:pt x="3463" y="3182"/>
                  </a:lnTo>
                  <a:lnTo>
                    <a:pt x="3458" y="3190"/>
                  </a:lnTo>
                  <a:lnTo>
                    <a:pt x="3436" y="3222"/>
                  </a:lnTo>
                  <a:lnTo>
                    <a:pt x="3430" y="3229"/>
                  </a:lnTo>
                  <a:lnTo>
                    <a:pt x="3406" y="3260"/>
                  </a:lnTo>
                  <a:lnTo>
                    <a:pt x="3401" y="3268"/>
                  </a:lnTo>
                  <a:lnTo>
                    <a:pt x="3376" y="3298"/>
                  </a:lnTo>
                  <a:lnTo>
                    <a:pt x="3370" y="3305"/>
                  </a:lnTo>
                  <a:lnTo>
                    <a:pt x="3344" y="3334"/>
                  </a:lnTo>
                  <a:lnTo>
                    <a:pt x="3337" y="3341"/>
                  </a:lnTo>
                  <a:lnTo>
                    <a:pt x="3310" y="3369"/>
                  </a:lnTo>
                  <a:lnTo>
                    <a:pt x="3304" y="3375"/>
                  </a:lnTo>
                  <a:lnTo>
                    <a:pt x="3276" y="3402"/>
                  </a:lnTo>
                  <a:lnTo>
                    <a:pt x="3269" y="3409"/>
                  </a:lnTo>
                  <a:lnTo>
                    <a:pt x="3240" y="3435"/>
                  </a:lnTo>
                  <a:lnTo>
                    <a:pt x="3233" y="3441"/>
                  </a:lnTo>
                  <a:lnTo>
                    <a:pt x="3203" y="3466"/>
                  </a:lnTo>
                  <a:lnTo>
                    <a:pt x="3195" y="3472"/>
                  </a:lnTo>
                  <a:lnTo>
                    <a:pt x="3164" y="3495"/>
                  </a:lnTo>
                  <a:lnTo>
                    <a:pt x="3157" y="3501"/>
                  </a:lnTo>
                  <a:lnTo>
                    <a:pt x="3125" y="3524"/>
                  </a:lnTo>
                  <a:close/>
                  <a:moveTo>
                    <a:pt x="4567" y="6811"/>
                  </a:moveTo>
                  <a:lnTo>
                    <a:pt x="4545" y="6787"/>
                  </a:lnTo>
                  <a:lnTo>
                    <a:pt x="4526" y="6760"/>
                  </a:lnTo>
                  <a:lnTo>
                    <a:pt x="4465" y="6660"/>
                  </a:lnTo>
                  <a:lnTo>
                    <a:pt x="4452" y="6669"/>
                  </a:lnTo>
                  <a:lnTo>
                    <a:pt x="4424" y="6690"/>
                  </a:lnTo>
                  <a:lnTo>
                    <a:pt x="4398" y="6712"/>
                  </a:lnTo>
                  <a:lnTo>
                    <a:pt x="4372" y="6735"/>
                  </a:lnTo>
                  <a:lnTo>
                    <a:pt x="4347" y="6759"/>
                  </a:lnTo>
                  <a:lnTo>
                    <a:pt x="4323" y="6784"/>
                  </a:lnTo>
                  <a:lnTo>
                    <a:pt x="4300" y="6810"/>
                  </a:lnTo>
                  <a:lnTo>
                    <a:pt x="4278" y="6836"/>
                  </a:lnTo>
                  <a:lnTo>
                    <a:pt x="4257" y="6864"/>
                  </a:lnTo>
                  <a:lnTo>
                    <a:pt x="4237" y="6892"/>
                  </a:lnTo>
                  <a:lnTo>
                    <a:pt x="4218" y="6921"/>
                  </a:lnTo>
                  <a:lnTo>
                    <a:pt x="4200" y="6950"/>
                  </a:lnTo>
                  <a:lnTo>
                    <a:pt x="4184" y="6980"/>
                  </a:lnTo>
                  <a:lnTo>
                    <a:pt x="4168" y="7011"/>
                  </a:lnTo>
                  <a:lnTo>
                    <a:pt x="4154" y="7043"/>
                  </a:lnTo>
                  <a:lnTo>
                    <a:pt x="4141" y="7074"/>
                  </a:lnTo>
                  <a:lnTo>
                    <a:pt x="4129" y="7107"/>
                  </a:lnTo>
                  <a:lnTo>
                    <a:pt x="4118" y="7139"/>
                  </a:lnTo>
                  <a:lnTo>
                    <a:pt x="4108" y="7173"/>
                  </a:lnTo>
                  <a:lnTo>
                    <a:pt x="4100" y="7206"/>
                  </a:lnTo>
                  <a:lnTo>
                    <a:pt x="4093" y="7240"/>
                  </a:lnTo>
                  <a:lnTo>
                    <a:pt x="4087" y="7274"/>
                  </a:lnTo>
                  <a:lnTo>
                    <a:pt x="4083" y="7308"/>
                  </a:lnTo>
                  <a:lnTo>
                    <a:pt x="4080" y="7343"/>
                  </a:lnTo>
                  <a:lnTo>
                    <a:pt x="4078" y="7377"/>
                  </a:lnTo>
                  <a:lnTo>
                    <a:pt x="4077" y="7412"/>
                  </a:lnTo>
                  <a:lnTo>
                    <a:pt x="4078" y="7447"/>
                  </a:lnTo>
                  <a:lnTo>
                    <a:pt x="4080" y="7481"/>
                  </a:lnTo>
                  <a:lnTo>
                    <a:pt x="4083" y="7516"/>
                  </a:lnTo>
                  <a:lnTo>
                    <a:pt x="4087" y="7550"/>
                  </a:lnTo>
                  <a:lnTo>
                    <a:pt x="4093" y="7584"/>
                  </a:lnTo>
                  <a:lnTo>
                    <a:pt x="4100" y="7617"/>
                  </a:lnTo>
                  <a:lnTo>
                    <a:pt x="4108" y="7651"/>
                  </a:lnTo>
                  <a:lnTo>
                    <a:pt x="4118" y="7684"/>
                  </a:lnTo>
                  <a:lnTo>
                    <a:pt x="4129" y="7716"/>
                  </a:lnTo>
                  <a:lnTo>
                    <a:pt x="4141" y="7749"/>
                  </a:lnTo>
                  <a:lnTo>
                    <a:pt x="4154" y="7780"/>
                  </a:lnTo>
                  <a:lnTo>
                    <a:pt x="4168" y="7812"/>
                  </a:lnTo>
                  <a:lnTo>
                    <a:pt x="4184" y="7843"/>
                  </a:lnTo>
                  <a:lnTo>
                    <a:pt x="4201" y="7873"/>
                  </a:lnTo>
                  <a:lnTo>
                    <a:pt x="4219" y="7903"/>
                  </a:lnTo>
                  <a:lnTo>
                    <a:pt x="4238" y="7932"/>
                  </a:lnTo>
                  <a:lnTo>
                    <a:pt x="4258" y="7960"/>
                  </a:lnTo>
                  <a:lnTo>
                    <a:pt x="4279" y="7988"/>
                  </a:lnTo>
                  <a:lnTo>
                    <a:pt x="4301" y="8014"/>
                  </a:lnTo>
                  <a:lnTo>
                    <a:pt x="4323" y="8040"/>
                  </a:lnTo>
                  <a:lnTo>
                    <a:pt x="4347" y="8065"/>
                  </a:lnTo>
                  <a:lnTo>
                    <a:pt x="4372" y="8089"/>
                  </a:lnTo>
                  <a:lnTo>
                    <a:pt x="4398" y="8112"/>
                  </a:lnTo>
                  <a:lnTo>
                    <a:pt x="4424" y="8134"/>
                  </a:lnTo>
                  <a:lnTo>
                    <a:pt x="4452" y="8155"/>
                  </a:lnTo>
                  <a:lnTo>
                    <a:pt x="4480" y="8175"/>
                  </a:lnTo>
                  <a:lnTo>
                    <a:pt x="4509" y="8194"/>
                  </a:lnTo>
                  <a:lnTo>
                    <a:pt x="4538" y="8211"/>
                  </a:lnTo>
                  <a:lnTo>
                    <a:pt x="4568" y="8228"/>
                  </a:lnTo>
                  <a:lnTo>
                    <a:pt x="4599" y="8244"/>
                  </a:lnTo>
                  <a:lnTo>
                    <a:pt x="4631" y="8258"/>
                  </a:lnTo>
                  <a:lnTo>
                    <a:pt x="4663" y="8271"/>
                  </a:lnTo>
                  <a:lnTo>
                    <a:pt x="4695" y="8283"/>
                  </a:lnTo>
                  <a:lnTo>
                    <a:pt x="4728" y="8294"/>
                  </a:lnTo>
                  <a:lnTo>
                    <a:pt x="4761" y="8304"/>
                  </a:lnTo>
                  <a:lnTo>
                    <a:pt x="4794" y="8312"/>
                  </a:lnTo>
                  <a:lnTo>
                    <a:pt x="4828" y="8319"/>
                  </a:lnTo>
                  <a:lnTo>
                    <a:pt x="4862" y="8325"/>
                  </a:lnTo>
                  <a:lnTo>
                    <a:pt x="4896" y="8329"/>
                  </a:lnTo>
                  <a:lnTo>
                    <a:pt x="4931" y="8332"/>
                  </a:lnTo>
                  <a:lnTo>
                    <a:pt x="4965" y="8334"/>
                  </a:lnTo>
                  <a:lnTo>
                    <a:pt x="5000" y="8335"/>
                  </a:lnTo>
                  <a:lnTo>
                    <a:pt x="5035" y="8334"/>
                  </a:lnTo>
                  <a:lnTo>
                    <a:pt x="5069" y="8332"/>
                  </a:lnTo>
                  <a:lnTo>
                    <a:pt x="5104" y="8329"/>
                  </a:lnTo>
                  <a:lnTo>
                    <a:pt x="5138" y="8325"/>
                  </a:lnTo>
                  <a:lnTo>
                    <a:pt x="5172" y="8319"/>
                  </a:lnTo>
                  <a:lnTo>
                    <a:pt x="5206" y="8312"/>
                  </a:lnTo>
                  <a:lnTo>
                    <a:pt x="5239" y="8304"/>
                  </a:lnTo>
                  <a:lnTo>
                    <a:pt x="5272" y="8294"/>
                  </a:lnTo>
                  <a:lnTo>
                    <a:pt x="5305" y="8283"/>
                  </a:lnTo>
                  <a:lnTo>
                    <a:pt x="5337" y="8271"/>
                  </a:lnTo>
                  <a:lnTo>
                    <a:pt x="5369" y="8258"/>
                  </a:lnTo>
                  <a:lnTo>
                    <a:pt x="5401" y="8244"/>
                  </a:lnTo>
                  <a:lnTo>
                    <a:pt x="5432" y="8228"/>
                  </a:lnTo>
                  <a:lnTo>
                    <a:pt x="5462" y="8211"/>
                  </a:lnTo>
                  <a:lnTo>
                    <a:pt x="5491" y="8194"/>
                  </a:lnTo>
                  <a:lnTo>
                    <a:pt x="5520" y="8175"/>
                  </a:lnTo>
                  <a:lnTo>
                    <a:pt x="5548" y="8155"/>
                  </a:lnTo>
                  <a:lnTo>
                    <a:pt x="5576" y="8134"/>
                  </a:lnTo>
                  <a:lnTo>
                    <a:pt x="5602" y="8112"/>
                  </a:lnTo>
                  <a:lnTo>
                    <a:pt x="5628" y="8089"/>
                  </a:lnTo>
                  <a:lnTo>
                    <a:pt x="5653" y="8065"/>
                  </a:lnTo>
                  <a:lnTo>
                    <a:pt x="5677" y="8040"/>
                  </a:lnTo>
                  <a:lnTo>
                    <a:pt x="5699" y="8014"/>
                  </a:lnTo>
                  <a:lnTo>
                    <a:pt x="5721" y="7988"/>
                  </a:lnTo>
                  <a:lnTo>
                    <a:pt x="5742" y="7960"/>
                  </a:lnTo>
                  <a:lnTo>
                    <a:pt x="5762" y="7932"/>
                  </a:lnTo>
                  <a:lnTo>
                    <a:pt x="5781" y="7903"/>
                  </a:lnTo>
                  <a:lnTo>
                    <a:pt x="5799" y="7873"/>
                  </a:lnTo>
                  <a:lnTo>
                    <a:pt x="5816" y="7843"/>
                  </a:lnTo>
                  <a:lnTo>
                    <a:pt x="5832" y="7812"/>
                  </a:lnTo>
                  <a:lnTo>
                    <a:pt x="5846" y="7780"/>
                  </a:lnTo>
                  <a:lnTo>
                    <a:pt x="5859" y="7749"/>
                  </a:lnTo>
                  <a:lnTo>
                    <a:pt x="5871" y="7716"/>
                  </a:lnTo>
                  <a:lnTo>
                    <a:pt x="5882" y="7684"/>
                  </a:lnTo>
                  <a:lnTo>
                    <a:pt x="5892" y="7651"/>
                  </a:lnTo>
                  <a:lnTo>
                    <a:pt x="5900" y="7617"/>
                  </a:lnTo>
                  <a:lnTo>
                    <a:pt x="5907" y="7584"/>
                  </a:lnTo>
                  <a:lnTo>
                    <a:pt x="5913" y="7550"/>
                  </a:lnTo>
                  <a:lnTo>
                    <a:pt x="5917" y="7516"/>
                  </a:lnTo>
                  <a:lnTo>
                    <a:pt x="5920" y="7481"/>
                  </a:lnTo>
                  <a:lnTo>
                    <a:pt x="5922" y="7447"/>
                  </a:lnTo>
                  <a:lnTo>
                    <a:pt x="5923" y="7412"/>
                  </a:lnTo>
                  <a:lnTo>
                    <a:pt x="5922" y="7377"/>
                  </a:lnTo>
                  <a:lnTo>
                    <a:pt x="5920" y="7343"/>
                  </a:lnTo>
                  <a:lnTo>
                    <a:pt x="5917" y="7308"/>
                  </a:lnTo>
                  <a:lnTo>
                    <a:pt x="5913" y="7274"/>
                  </a:lnTo>
                  <a:lnTo>
                    <a:pt x="5907" y="7240"/>
                  </a:lnTo>
                  <a:lnTo>
                    <a:pt x="5900" y="7206"/>
                  </a:lnTo>
                  <a:lnTo>
                    <a:pt x="5892" y="7173"/>
                  </a:lnTo>
                  <a:lnTo>
                    <a:pt x="5882" y="7139"/>
                  </a:lnTo>
                  <a:lnTo>
                    <a:pt x="5871" y="7107"/>
                  </a:lnTo>
                  <a:lnTo>
                    <a:pt x="5859" y="7074"/>
                  </a:lnTo>
                  <a:lnTo>
                    <a:pt x="5846" y="7043"/>
                  </a:lnTo>
                  <a:lnTo>
                    <a:pt x="5832" y="7011"/>
                  </a:lnTo>
                  <a:lnTo>
                    <a:pt x="5816" y="6980"/>
                  </a:lnTo>
                  <a:lnTo>
                    <a:pt x="5800" y="6950"/>
                  </a:lnTo>
                  <a:lnTo>
                    <a:pt x="5782" y="6921"/>
                  </a:lnTo>
                  <a:lnTo>
                    <a:pt x="5763" y="6892"/>
                  </a:lnTo>
                  <a:lnTo>
                    <a:pt x="5743" y="6864"/>
                  </a:lnTo>
                  <a:lnTo>
                    <a:pt x="5722" y="6836"/>
                  </a:lnTo>
                  <a:lnTo>
                    <a:pt x="5700" y="6810"/>
                  </a:lnTo>
                  <a:lnTo>
                    <a:pt x="5677" y="6784"/>
                  </a:lnTo>
                  <a:lnTo>
                    <a:pt x="5653" y="6759"/>
                  </a:lnTo>
                  <a:lnTo>
                    <a:pt x="5628" y="6735"/>
                  </a:lnTo>
                  <a:lnTo>
                    <a:pt x="5602" y="6712"/>
                  </a:lnTo>
                  <a:lnTo>
                    <a:pt x="5576" y="6690"/>
                  </a:lnTo>
                  <a:lnTo>
                    <a:pt x="5548" y="6669"/>
                  </a:lnTo>
                  <a:lnTo>
                    <a:pt x="5535" y="6660"/>
                  </a:lnTo>
                  <a:lnTo>
                    <a:pt x="5474" y="6760"/>
                  </a:lnTo>
                  <a:lnTo>
                    <a:pt x="5455" y="6787"/>
                  </a:lnTo>
                  <a:lnTo>
                    <a:pt x="5433" y="6811"/>
                  </a:lnTo>
                  <a:lnTo>
                    <a:pt x="5408" y="6832"/>
                  </a:lnTo>
                  <a:lnTo>
                    <a:pt x="5380" y="6849"/>
                  </a:lnTo>
                  <a:lnTo>
                    <a:pt x="5350" y="6863"/>
                  </a:lnTo>
                  <a:lnTo>
                    <a:pt x="5319" y="6872"/>
                  </a:lnTo>
                  <a:lnTo>
                    <a:pt x="5287" y="6878"/>
                  </a:lnTo>
                  <a:lnTo>
                    <a:pt x="5254" y="6879"/>
                  </a:lnTo>
                  <a:lnTo>
                    <a:pt x="5221" y="6876"/>
                  </a:lnTo>
                  <a:lnTo>
                    <a:pt x="5190" y="6869"/>
                  </a:lnTo>
                  <a:lnTo>
                    <a:pt x="5159" y="6857"/>
                  </a:lnTo>
                  <a:lnTo>
                    <a:pt x="5130" y="6842"/>
                  </a:lnTo>
                  <a:lnTo>
                    <a:pt x="5103" y="6823"/>
                  </a:lnTo>
                  <a:lnTo>
                    <a:pt x="5079" y="6801"/>
                  </a:lnTo>
                  <a:lnTo>
                    <a:pt x="5058" y="6776"/>
                  </a:lnTo>
                  <a:lnTo>
                    <a:pt x="5041" y="6748"/>
                  </a:lnTo>
                  <a:lnTo>
                    <a:pt x="5027" y="6718"/>
                  </a:lnTo>
                  <a:lnTo>
                    <a:pt x="5018" y="6687"/>
                  </a:lnTo>
                  <a:lnTo>
                    <a:pt x="5012" y="6655"/>
                  </a:lnTo>
                  <a:lnTo>
                    <a:pt x="5011" y="6622"/>
                  </a:lnTo>
                  <a:lnTo>
                    <a:pt x="5014" y="6589"/>
                  </a:lnTo>
                  <a:lnTo>
                    <a:pt x="5021" y="6558"/>
                  </a:lnTo>
                  <a:lnTo>
                    <a:pt x="5033" y="6527"/>
                  </a:lnTo>
                  <a:lnTo>
                    <a:pt x="5048" y="6498"/>
                  </a:lnTo>
                  <a:lnTo>
                    <a:pt x="5053" y="6490"/>
                  </a:lnTo>
                  <a:lnTo>
                    <a:pt x="5035" y="6489"/>
                  </a:lnTo>
                  <a:lnTo>
                    <a:pt x="5000" y="6488"/>
                  </a:lnTo>
                  <a:lnTo>
                    <a:pt x="4965" y="6489"/>
                  </a:lnTo>
                  <a:lnTo>
                    <a:pt x="4947" y="6490"/>
                  </a:lnTo>
                  <a:lnTo>
                    <a:pt x="4952" y="6498"/>
                  </a:lnTo>
                  <a:lnTo>
                    <a:pt x="4967" y="6527"/>
                  </a:lnTo>
                  <a:lnTo>
                    <a:pt x="4979" y="6558"/>
                  </a:lnTo>
                  <a:lnTo>
                    <a:pt x="4986" y="6589"/>
                  </a:lnTo>
                  <a:lnTo>
                    <a:pt x="4989" y="6622"/>
                  </a:lnTo>
                  <a:lnTo>
                    <a:pt x="4988" y="6655"/>
                  </a:lnTo>
                  <a:lnTo>
                    <a:pt x="4982" y="6687"/>
                  </a:lnTo>
                  <a:lnTo>
                    <a:pt x="4973" y="6718"/>
                  </a:lnTo>
                  <a:lnTo>
                    <a:pt x="4959" y="6748"/>
                  </a:lnTo>
                  <a:lnTo>
                    <a:pt x="4942" y="6776"/>
                  </a:lnTo>
                  <a:lnTo>
                    <a:pt x="4921" y="6801"/>
                  </a:lnTo>
                  <a:lnTo>
                    <a:pt x="4897" y="6823"/>
                  </a:lnTo>
                  <a:lnTo>
                    <a:pt x="4870" y="6842"/>
                  </a:lnTo>
                  <a:lnTo>
                    <a:pt x="4841" y="6857"/>
                  </a:lnTo>
                  <a:lnTo>
                    <a:pt x="4810" y="6869"/>
                  </a:lnTo>
                  <a:lnTo>
                    <a:pt x="4779" y="6876"/>
                  </a:lnTo>
                  <a:lnTo>
                    <a:pt x="4746" y="6879"/>
                  </a:lnTo>
                  <a:lnTo>
                    <a:pt x="4713" y="6878"/>
                  </a:lnTo>
                  <a:lnTo>
                    <a:pt x="4681" y="6872"/>
                  </a:lnTo>
                  <a:lnTo>
                    <a:pt x="4650" y="6863"/>
                  </a:lnTo>
                  <a:lnTo>
                    <a:pt x="4620" y="6849"/>
                  </a:lnTo>
                  <a:lnTo>
                    <a:pt x="4592" y="6832"/>
                  </a:lnTo>
                  <a:lnTo>
                    <a:pt x="4567" y="6811"/>
                  </a:lnTo>
                  <a:close/>
                  <a:moveTo>
                    <a:pt x="2393" y="2469"/>
                  </a:moveTo>
                  <a:lnTo>
                    <a:pt x="3186" y="2469"/>
                  </a:lnTo>
                  <a:lnTo>
                    <a:pt x="3186" y="2458"/>
                  </a:lnTo>
                  <a:lnTo>
                    <a:pt x="3185" y="2428"/>
                  </a:lnTo>
                  <a:lnTo>
                    <a:pt x="3184" y="2399"/>
                  </a:lnTo>
                  <a:lnTo>
                    <a:pt x="3181" y="2369"/>
                  </a:lnTo>
                  <a:lnTo>
                    <a:pt x="3177" y="2340"/>
                  </a:lnTo>
                  <a:lnTo>
                    <a:pt x="3172" y="2310"/>
                  </a:lnTo>
                  <a:lnTo>
                    <a:pt x="3166" y="2282"/>
                  </a:lnTo>
                  <a:lnTo>
                    <a:pt x="3159" y="2253"/>
                  </a:lnTo>
                  <a:lnTo>
                    <a:pt x="3151" y="2225"/>
                  </a:lnTo>
                  <a:lnTo>
                    <a:pt x="3142" y="2197"/>
                  </a:lnTo>
                  <a:lnTo>
                    <a:pt x="3131" y="2169"/>
                  </a:lnTo>
                  <a:lnTo>
                    <a:pt x="3120" y="2142"/>
                  </a:lnTo>
                  <a:lnTo>
                    <a:pt x="3108" y="2115"/>
                  </a:lnTo>
                  <a:lnTo>
                    <a:pt x="3094" y="2089"/>
                  </a:lnTo>
                  <a:lnTo>
                    <a:pt x="3080" y="2062"/>
                  </a:lnTo>
                  <a:lnTo>
                    <a:pt x="3064" y="2036"/>
                  </a:lnTo>
                  <a:lnTo>
                    <a:pt x="3048" y="2011"/>
                  </a:lnTo>
                  <a:lnTo>
                    <a:pt x="3030" y="1987"/>
                  </a:lnTo>
                  <a:lnTo>
                    <a:pt x="3012" y="1963"/>
                  </a:lnTo>
                  <a:lnTo>
                    <a:pt x="2993" y="1941"/>
                  </a:lnTo>
                  <a:lnTo>
                    <a:pt x="2974" y="1918"/>
                  </a:lnTo>
                  <a:lnTo>
                    <a:pt x="2953" y="1897"/>
                  </a:lnTo>
                  <a:lnTo>
                    <a:pt x="2932" y="1877"/>
                  </a:lnTo>
                  <a:lnTo>
                    <a:pt x="2910" y="1857"/>
                  </a:lnTo>
                  <a:lnTo>
                    <a:pt x="2887" y="1838"/>
                  </a:lnTo>
                  <a:lnTo>
                    <a:pt x="2864" y="1820"/>
                  </a:lnTo>
                  <a:lnTo>
                    <a:pt x="2840" y="1803"/>
                  </a:lnTo>
                  <a:lnTo>
                    <a:pt x="2815" y="1787"/>
                  </a:lnTo>
                  <a:lnTo>
                    <a:pt x="2789" y="1772"/>
                  </a:lnTo>
                  <a:lnTo>
                    <a:pt x="2762" y="1757"/>
                  </a:lnTo>
                  <a:lnTo>
                    <a:pt x="2736" y="1743"/>
                  </a:lnTo>
                  <a:lnTo>
                    <a:pt x="2709" y="1731"/>
                  </a:lnTo>
                  <a:lnTo>
                    <a:pt x="2682" y="1720"/>
                  </a:lnTo>
                  <a:lnTo>
                    <a:pt x="2654" y="1709"/>
                  </a:lnTo>
                  <a:lnTo>
                    <a:pt x="2626" y="1700"/>
                  </a:lnTo>
                  <a:lnTo>
                    <a:pt x="2598" y="1692"/>
                  </a:lnTo>
                  <a:lnTo>
                    <a:pt x="2569" y="1685"/>
                  </a:lnTo>
                  <a:lnTo>
                    <a:pt x="2541" y="1679"/>
                  </a:lnTo>
                  <a:lnTo>
                    <a:pt x="2511" y="1674"/>
                  </a:lnTo>
                  <a:lnTo>
                    <a:pt x="2482" y="1670"/>
                  </a:lnTo>
                  <a:lnTo>
                    <a:pt x="2452" y="1667"/>
                  </a:lnTo>
                  <a:lnTo>
                    <a:pt x="2423" y="1666"/>
                  </a:lnTo>
                  <a:lnTo>
                    <a:pt x="2393" y="1665"/>
                  </a:lnTo>
                  <a:lnTo>
                    <a:pt x="2363" y="1666"/>
                  </a:lnTo>
                  <a:lnTo>
                    <a:pt x="2334" y="1667"/>
                  </a:lnTo>
                  <a:lnTo>
                    <a:pt x="2304" y="1670"/>
                  </a:lnTo>
                  <a:lnTo>
                    <a:pt x="2275" y="1674"/>
                  </a:lnTo>
                  <a:lnTo>
                    <a:pt x="2245" y="1679"/>
                  </a:lnTo>
                  <a:lnTo>
                    <a:pt x="2216" y="1685"/>
                  </a:lnTo>
                  <a:lnTo>
                    <a:pt x="2188" y="1692"/>
                  </a:lnTo>
                  <a:lnTo>
                    <a:pt x="2159" y="1700"/>
                  </a:lnTo>
                  <a:lnTo>
                    <a:pt x="2131" y="1709"/>
                  </a:lnTo>
                  <a:lnTo>
                    <a:pt x="2103" y="1720"/>
                  </a:lnTo>
                  <a:lnTo>
                    <a:pt x="2076" y="1731"/>
                  </a:lnTo>
                  <a:lnTo>
                    <a:pt x="2049" y="1744"/>
                  </a:lnTo>
                  <a:lnTo>
                    <a:pt x="2022" y="1757"/>
                  </a:lnTo>
                  <a:lnTo>
                    <a:pt x="1996" y="1772"/>
                  </a:lnTo>
                  <a:lnTo>
                    <a:pt x="1970" y="1787"/>
                  </a:lnTo>
                  <a:lnTo>
                    <a:pt x="1946" y="1803"/>
                  </a:lnTo>
                  <a:lnTo>
                    <a:pt x="1922" y="1820"/>
                  </a:lnTo>
                  <a:lnTo>
                    <a:pt x="1898" y="1838"/>
                  </a:lnTo>
                  <a:lnTo>
                    <a:pt x="1876" y="1857"/>
                  </a:lnTo>
                  <a:lnTo>
                    <a:pt x="1854" y="1877"/>
                  </a:lnTo>
                  <a:lnTo>
                    <a:pt x="1832" y="1897"/>
                  </a:lnTo>
                  <a:lnTo>
                    <a:pt x="1812" y="1918"/>
                  </a:lnTo>
                  <a:lnTo>
                    <a:pt x="1792" y="1940"/>
                  </a:lnTo>
                  <a:lnTo>
                    <a:pt x="1773" y="1963"/>
                  </a:lnTo>
                  <a:lnTo>
                    <a:pt x="1755" y="1987"/>
                  </a:lnTo>
                  <a:lnTo>
                    <a:pt x="1738" y="2011"/>
                  </a:lnTo>
                  <a:lnTo>
                    <a:pt x="1722" y="2036"/>
                  </a:lnTo>
                  <a:lnTo>
                    <a:pt x="1707" y="2062"/>
                  </a:lnTo>
                  <a:lnTo>
                    <a:pt x="1692" y="2089"/>
                  </a:lnTo>
                  <a:lnTo>
                    <a:pt x="1678" y="2115"/>
                  </a:lnTo>
                  <a:lnTo>
                    <a:pt x="1666" y="2142"/>
                  </a:lnTo>
                  <a:lnTo>
                    <a:pt x="1655" y="2169"/>
                  </a:lnTo>
                  <a:lnTo>
                    <a:pt x="1644" y="2197"/>
                  </a:lnTo>
                  <a:lnTo>
                    <a:pt x="1635" y="2225"/>
                  </a:lnTo>
                  <a:lnTo>
                    <a:pt x="1627" y="2253"/>
                  </a:lnTo>
                  <a:lnTo>
                    <a:pt x="1620" y="2282"/>
                  </a:lnTo>
                  <a:lnTo>
                    <a:pt x="1614" y="2310"/>
                  </a:lnTo>
                  <a:lnTo>
                    <a:pt x="1609" y="2340"/>
                  </a:lnTo>
                  <a:lnTo>
                    <a:pt x="1605" y="2369"/>
                  </a:lnTo>
                  <a:lnTo>
                    <a:pt x="1602" y="2399"/>
                  </a:lnTo>
                  <a:lnTo>
                    <a:pt x="1601" y="2428"/>
                  </a:lnTo>
                  <a:lnTo>
                    <a:pt x="1600" y="2458"/>
                  </a:lnTo>
                  <a:lnTo>
                    <a:pt x="1601" y="2488"/>
                  </a:lnTo>
                  <a:lnTo>
                    <a:pt x="1602" y="2517"/>
                  </a:lnTo>
                  <a:lnTo>
                    <a:pt x="1605" y="2547"/>
                  </a:lnTo>
                  <a:lnTo>
                    <a:pt x="1609" y="2576"/>
                  </a:lnTo>
                  <a:lnTo>
                    <a:pt x="1614" y="2606"/>
                  </a:lnTo>
                  <a:lnTo>
                    <a:pt x="1620" y="2634"/>
                  </a:lnTo>
                  <a:lnTo>
                    <a:pt x="1627" y="2663"/>
                  </a:lnTo>
                  <a:lnTo>
                    <a:pt x="1635" y="2691"/>
                  </a:lnTo>
                  <a:lnTo>
                    <a:pt x="1644" y="2719"/>
                  </a:lnTo>
                  <a:lnTo>
                    <a:pt x="1655" y="2747"/>
                  </a:lnTo>
                  <a:lnTo>
                    <a:pt x="1666" y="2774"/>
                  </a:lnTo>
                  <a:lnTo>
                    <a:pt x="1678" y="2801"/>
                  </a:lnTo>
                  <a:lnTo>
                    <a:pt x="1692" y="2827"/>
                  </a:lnTo>
                  <a:lnTo>
                    <a:pt x="1707" y="2854"/>
                  </a:lnTo>
                  <a:lnTo>
                    <a:pt x="1722" y="2880"/>
                  </a:lnTo>
                  <a:lnTo>
                    <a:pt x="1738" y="2905"/>
                  </a:lnTo>
                  <a:lnTo>
                    <a:pt x="1755" y="2929"/>
                  </a:lnTo>
                  <a:lnTo>
                    <a:pt x="1773" y="2953"/>
                  </a:lnTo>
                  <a:lnTo>
                    <a:pt x="1792" y="2976"/>
                  </a:lnTo>
                  <a:lnTo>
                    <a:pt x="1812" y="2998"/>
                  </a:lnTo>
                  <a:lnTo>
                    <a:pt x="1832" y="3019"/>
                  </a:lnTo>
                  <a:lnTo>
                    <a:pt x="1854" y="3039"/>
                  </a:lnTo>
                  <a:lnTo>
                    <a:pt x="1876" y="3059"/>
                  </a:lnTo>
                  <a:lnTo>
                    <a:pt x="1898" y="3078"/>
                  </a:lnTo>
                  <a:lnTo>
                    <a:pt x="1922" y="3096"/>
                  </a:lnTo>
                  <a:lnTo>
                    <a:pt x="1946" y="3113"/>
                  </a:lnTo>
                  <a:lnTo>
                    <a:pt x="1970" y="3129"/>
                  </a:lnTo>
                  <a:lnTo>
                    <a:pt x="1996" y="3144"/>
                  </a:lnTo>
                  <a:lnTo>
                    <a:pt x="2022" y="3159"/>
                  </a:lnTo>
                  <a:lnTo>
                    <a:pt x="2049" y="3172"/>
                  </a:lnTo>
                  <a:lnTo>
                    <a:pt x="2076" y="3185"/>
                  </a:lnTo>
                  <a:lnTo>
                    <a:pt x="2103" y="3196"/>
                  </a:lnTo>
                  <a:lnTo>
                    <a:pt x="2131" y="3207"/>
                  </a:lnTo>
                  <a:lnTo>
                    <a:pt x="2159" y="3216"/>
                  </a:lnTo>
                  <a:lnTo>
                    <a:pt x="2188" y="3224"/>
                  </a:lnTo>
                  <a:lnTo>
                    <a:pt x="2216" y="3231"/>
                  </a:lnTo>
                  <a:lnTo>
                    <a:pt x="2245" y="3237"/>
                  </a:lnTo>
                  <a:lnTo>
                    <a:pt x="2275" y="3242"/>
                  </a:lnTo>
                  <a:lnTo>
                    <a:pt x="2304" y="3246"/>
                  </a:lnTo>
                  <a:lnTo>
                    <a:pt x="2334" y="3249"/>
                  </a:lnTo>
                  <a:lnTo>
                    <a:pt x="2363" y="3250"/>
                  </a:lnTo>
                  <a:lnTo>
                    <a:pt x="2393" y="3251"/>
                  </a:lnTo>
                  <a:lnTo>
                    <a:pt x="2404" y="3251"/>
                  </a:lnTo>
                  <a:lnTo>
                    <a:pt x="2404" y="3247"/>
                  </a:lnTo>
                  <a:lnTo>
                    <a:pt x="2405" y="3214"/>
                  </a:lnTo>
                  <a:lnTo>
                    <a:pt x="2411" y="3182"/>
                  </a:lnTo>
                  <a:lnTo>
                    <a:pt x="2420" y="3151"/>
                  </a:lnTo>
                  <a:lnTo>
                    <a:pt x="2434" y="3121"/>
                  </a:lnTo>
                  <a:lnTo>
                    <a:pt x="2451" y="3093"/>
                  </a:lnTo>
                  <a:lnTo>
                    <a:pt x="2472" y="3068"/>
                  </a:lnTo>
                  <a:lnTo>
                    <a:pt x="2496" y="3046"/>
                  </a:lnTo>
                  <a:lnTo>
                    <a:pt x="2523" y="3027"/>
                  </a:lnTo>
                  <a:lnTo>
                    <a:pt x="2552" y="3012"/>
                  </a:lnTo>
                  <a:lnTo>
                    <a:pt x="2583" y="3000"/>
                  </a:lnTo>
                  <a:lnTo>
                    <a:pt x="2614" y="2993"/>
                  </a:lnTo>
                  <a:lnTo>
                    <a:pt x="2647" y="2990"/>
                  </a:lnTo>
                  <a:lnTo>
                    <a:pt x="2680" y="2991"/>
                  </a:lnTo>
                  <a:lnTo>
                    <a:pt x="2712" y="2997"/>
                  </a:lnTo>
                  <a:lnTo>
                    <a:pt x="2743" y="3006"/>
                  </a:lnTo>
                  <a:lnTo>
                    <a:pt x="2773" y="3020"/>
                  </a:lnTo>
                  <a:lnTo>
                    <a:pt x="2801" y="3037"/>
                  </a:lnTo>
                  <a:lnTo>
                    <a:pt x="2826" y="3058"/>
                  </a:lnTo>
                  <a:lnTo>
                    <a:pt x="2848" y="3082"/>
                  </a:lnTo>
                  <a:lnTo>
                    <a:pt x="2860" y="3099"/>
                  </a:lnTo>
                  <a:lnTo>
                    <a:pt x="2864" y="3096"/>
                  </a:lnTo>
                  <a:lnTo>
                    <a:pt x="2887" y="3078"/>
                  </a:lnTo>
                  <a:lnTo>
                    <a:pt x="2910" y="3059"/>
                  </a:lnTo>
                  <a:lnTo>
                    <a:pt x="2932" y="3039"/>
                  </a:lnTo>
                  <a:lnTo>
                    <a:pt x="2953" y="3019"/>
                  </a:lnTo>
                  <a:lnTo>
                    <a:pt x="2974" y="2998"/>
                  </a:lnTo>
                  <a:lnTo>
                    <a:pt x="2993" y="2975"/>
                  </a:lnTo>
                  <a:lnTo>
                    <a:pt x="2999" y="2969"/>
                  </a:lnTo>
                  <a:lnTo>
                    <a:pt x="2393" y="2969"/>
                  </a:lnTo>
                  <a:lnTo>
                    <a:pt x="2360" y="2967"/>
                  </a:lnTo>
                  <a:lnTo>
                    <a:pt x="2328" y="2960"/>
                  </a:lnTo>
                  <a:lnTo>
                    <a:pt x="2297" y="2950"/>
                  </a:lnTo>
                  <a:lnTo>
                    <a:pt x="2268" y="2936"/>
                  </a:lnTo>
                  <a:lnTo>
                    <a:pt x="2241" y="2917"/>
                  </a:lnTo>
                  <a:lnTo>
                    <a:pt x="2216" y="2896"/>
                  </a:lnTo>
                  <a:lnTo>
                    <a:pt x="2195" y="2871"/>
                  </a:lnTo>
                  <a:lnTo>
                    <a:pt x="2176" y="2844"/>
                  </a:lnTo>
                  <a:lnTo>
                    <a:pt x="2162" y="2815"/>
                  </a:lnTo>
                  <a:lnTo>
                    <a:pt x="2152" y="2784"/>
                  </a:lnTo>
                  <a:lnTo>
                    <a:pt x="2145" y="2752"/>
                  </a:lnTo>
                  <a:lnTo>
                    <a:pt x="2143" y="2719"/>
                  </a:lnTo>
                  <a:lnTo>
                    <a:pt x="2145" y="2686"/>
                  </a:lnTo>
                  <a:lnTo>
                    <a:pt x="2152" y="2654"/>
                  </a:lnTo>
                  <a:lnTo>
                    <a:pt x="2162" y="2623"/>
                  </a:lnTo>
                  <a:lnTo>
                    <a:pt x="2176" y="2594"/>
                  </a:lnTo>
                  <a:lnTo>
                    <a:pt x="2195" y="2567"/>
                  </a:lnTo>
                  <a:lnTo>
                    <a:pt x="2216" y="2542"/>
                  </a:lnTo>
                  <a:lnTo>
                    <a:pt x="2241" y="2521"/>
                  </a:lnTo>
                  <a:lnTo>
                    <a:pt x="2268" y="2502"/>
                  </a:lnTo>
                  <a:lnTo>
                    <a:pt x="2297" y="2488"/>
                  </a:lnTo>
                  <a:lnTo>
                    <a:pt x="2328" y="2478"/>
                  </a:lnTo>
                  <a:lnTo>
                    <a:pt x="2360" y="2471"/>
                  </a:lnTo>
                  <a:lnTo>
                    <a:pt x="2393" y="246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5" name="Group 24">
            <a:extLst>
              <a:ext uri="{FF2B5EF4-FFF2-40B4-BE49-F238E27FC236}">
                <a16:creationId xmlns:a16="http://schemas.microsoft.com/office/drawing/2014/main" id="{15D50099-64B0-4008-AEC6-54410F3DCF2E}"/>
              </a:ext>
            </a:extLst>
          </p:cNvPr>
          <p:cNvGrpSpPr/>
          <p:nvPr/>
        </p:nvGrpSpPr>
        <p:grpSpPr>
          <a:xfrm>
            <a:off x="6195154" y="1839227"/>
            <a:ext cx="666256" cy="666256"/>
            <a:chOff x="2962542" y="861060"/>
            <a:chExt cx="633600" cy="633600"/>
          </a:xfrm>
        </p:grpSpPr>
        <p:sp>
          <p:nvSpPr>
            <p:cNvPr id="52" name="Google Shape;570;p7"/>
            <p:cNvSpPr/>
            <p:nvPr/>
          </p:nvSpPr>
          <p:spPr>
            <a:xfrm>
              <a:off x="2962542" y="861060"/>
              <a:ext cx="633600" cy="633600"/>
            </a:xfrm>
            <a:custGeom>
              <a:avLst/>
              <a:gdLst/>
              <a:ahLst/>
              <a:cxnLst/>
              <a:rect l="l" t="t" r="r" b="b"/>
              <a:pathLst>
                <a:path w="10000" h="10000" extrusionOk="0">
                  <a:moveTo>
                    <a:pt x="4418" y="6307"/>
                  </a:moveTo>
                  <a:lnTo>
                    <a:pt x="3302" y="5191"/>
                  </a:lnTo>
                  <a:lnTo>
                    <a:pt x="3271" y="5157"/>
                  </a:lnTo>
                  <a:lnTo>
                    <a:pt x="3246" y="5119"/>
                  </a:lnTo>
                  <a:lnTo>
                    <a:pt x="3226" y="5078"/>
                  </a:lnTo>
                  <a:lnTo>
                    <a:pt x="3211" y="5035"/>
                  </a:lnTo>
                  <a:lnTo>
                    <a:pt x="3202" y="4990"/>
                  </a:lnTo>
                  <a:lnTo>
                    <a:pt x="3199" y="4944"/>
                  </a:lnTo>
                  <a:lnTo>
                    <a:pt x="3202" y="4898"/>
                  </a:lnTo>
                  <a:lnTo>
                    <a:pt x="3211" y="4853"/>
                  </a:lnTo>
                  <a:lnTo>
                    <a:pt x="3226" y="4810"/>
                  </a:lnTo>
                  <a:lnTo>
                    <a:pt x="3246" y="4769"/>
                  </a:lnTo>
                  <a:lnTo>
                    <a:pt x="3271" y="4731"/>
                  </a:lnTo>
                  <a:lnTo>
                    <a:pt x="3302" y="4697"/>
                  </a:lnTo>
                  <a:lnTo>
                    <a:pt x="3336" y="4666"/>
                  </a:lnTo>
                  <a:lnTo>
                    <a:pt x="3374" y="4641"/>
                  </a:lnTo>
                  <a:lnTo>
                    <a:pt x="3415" y="4621"/>
                  </a:lnTo>
                  <a:lnTo>
                    <a:pt x="3458" y="4606"/>
                  </a:lnTo>
                  <a:lnTo>
                    <a:pt x="3503" y="4597"/>
                  </a:lnTo>
                  <a:lnTo>
                    <a:pt x="3549" y="4594"/>
                  </a:lnTo>
                  <a:lnTo>
                    <a:pt x="3595" y="4597"/>
                  </a:lnTo>
                  <a:lnTo>
                    <a:pt x="3640" y="4606"/>
                  </a:lnTo>
                  <a:lnTo>
                    <a:pt x="3683" y="4621"/>
                  </a:lnTo>
                  <a:lnTo>
                    <a:pt x="3724" y="4641"/>
                  </a:lnTo>
                  <a:lnTo>
                    <a:pt x="3762" y="4666"/>
                  </a:lnTo>
                  <a:lnTo>
                    <a:pt x="3796" y="4697"/>
                  </a:lnTo>
                  <a:lnTo>
                    <a:pt x="4645" y="5545"/>
                  </a:lnTo>
                  <a:lnTo>
                    <a:pt x="6408" y="3489"/>
                  </a:lnTo>
                  <a:lnTo>
                    <a:pt x="6440" y="3456"/>
                  </a:lnTo>
                  <a:lnTo>
                    <a:pt x="6476" y="3428"/>
                  </a:lnTo>
                  <a:lnTo>
                    <a:pt x="6516" y="3405"/>
                  </a:lnTo>
                  <a:lnTo>
                    <a:pt x="6558" y="3387"/>
                  </a:lnTo>
                  <a:lnTo>
                    <a:pt x="6602" y="3375"/>
                  </a:lnTo>
                  <a:lnTo>
                    <a:pt x="6647" y="3368"/>
                  </a:lnTo>
                  <a:lnTo>
                    <a:pt x="6693" y="3368"/>
                  </a:lnTo>
                  <a:lnTo>
                    <a:pt x="6738" y="3373"/>
                  </a:lnTo>
                  <a:lnTo>
                    <a:pt x="6783" y="3384"/>
                  </a:lnTo>
                  <a:lnTo>
                    <a:pt x="6825" y="3401"/>
                  </a:lnTo>
                  <a:lnTo>
                    <a:pt x="6865" y="3424"/>
                  </a:lnTo>
                  <a:lnTo>
                    <a:pt x="6902" y="3451"/>
                  </a:lnTo>
                  <a:lnTo>
                    <a:pt x="6935" y="3483"/>
                  </a:lnTo>
                  <a:lnTo>
                    <a:pt x="6963" y="3519"/>
                  </a:lnTo>
                  <a:lnTo>
                    <a:pt x="6986" y="3559"/>
                  </a:lnTo>
                  <a:lnTo>
                    <a:pt x="7004" y="3601"/>
                  </a:lnTo>
                  <a:lnTo>
                    <a:pt x="7016" y="3645"/>
                  </a:lnTo>
                  <a:lnTo>
                    <a:pt x="7023" y="3690"/>
                  </a:lnTo>
                  <a:lnTo>
                    <a:pt x="7023" y="3736"/>
                  </a:lnTo>
                  <a:lnTo>
                    <a:pt x="7018" y="3781"/>
                  </a:lnTo>
                  <a:lnTo>
                    <a:pt x="7007" y="3826"/>
                  </a:lnTo>
                  <a:lnTo>
                    <a:pt x="6990" y="3868"/>
                  </a:lnTo>
                  <a:lnTo>
                    <a:pt x="6967" y="3908"/>
                  </a:lnTo>
                  <a:lnTo>
                    <a:pt x="6940" y="3945"/>
                  </a:lnTo>
                  <a:lnTo>
                    <a:pt x="4931" y="6288"/>
                  </a:lnTo>
                  <a:lnTo>
                    <a:pt x="4900" y="6320"/>
                  </a:lnTo>
                  <a:lnTo>
                    <a:pt x="4865" y="6347"/>
                  </a:lnTo>
                  <a:lnTo>
                    <a:pt x="4827" y="6370"/>
                  </a:lnTo>
                  <a:lnTo>
                    <a:pt x="4787" y="6388"/>
                  </a:lnTo>
                  <a:lnTo>
                    <a:pt x="4744" y="6401"/>
                  </a:lnTo>
                  <a:lnTo>
                    <a:pt x="4701" y="6408"/>
                  </a:lnTo>
                  <a:lnTo>
                    <a:pt x="4656" y="6410"/>
                  </a:lnTo>
                  <a:lnTo>
                    <a:pt x="4612" y="6406"/>
                  </a:lnTo>
                  <a:lnTo>
                    <a:pt x="4569" y="6397"/>
                  </a:lnTo>
                  <a:lnTo>
                    <a:pt x="4527" y="6382"/>
                  </a:lnTo>
                  <a:lnTo>
                    <a:pt x="4487" y="6362"/>
                  </a:lnTo>
                  <a:lnTo>
                    <a:pt x="4451" y="6337"/>
                  </a:lnTo>
                  <a:lnTo>
                    <a:pt x="4418" y="6307"/>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3" name="Google Shape;571;p7"/>
            <p:cNvSpPr/>
            <p:nvPr/>
          </p:nvSpPr>
          <p:spPr>
            <a:xfrm>
              <a:off x="2962542" y="861060"/>
              <a:ext cx="633600" cy="633600"/>
            </a:xfrm>
            <a:custGeom>
              <a:avLst/>
              <a:gdLst/>
              <a:ahLst/>
              <a:cxnLst/>
              <a:rect l="l" t="t" r="r" b="b"/>
              <a:pathLst>
                <a:path w="10000" h="10000" extrusionOk="0">
                  <a:moveTo>
                    <a:pt x="4916" y="915"/>
                  </a:moveTo>
                  <a:lnTo>
                    <a:pt x="4949" y="905"/>
                  </a:lnTo>
                  <a:lnTo>
                    <a:pt x="4983" y="901"/>
                  </a:lnTo>
                  <a:lnTo>
                    <a:pt x="5017" y="901"/>
                  </a:lnTo>
                  <a:lnTo>
                    <a:pt x="5051" y="905"/>
                  </a:lnTo>
                  <a:lnTo>
                    <a:pt x="5084" y="915"/>
                  </a:lnTo>
                  <a:lnTo>
                    <a:pt x="8209" y="2031"/>
                  </a:lnTo>
                  <a:lnTo>
                    <a:pt x="8240" y="2044"/>
                  </a:lnTo>
                  <a:lnTo>
                    <a:pt x="8269" y="2062"/>
                  </a:lnTo>
                  <a:lnTo>
                    <a:pt x="8296" y="2083"/>
                  </a:lnTo>
                  <a:lnTo>
                    <a:pt x="8319" y="2108"/>
                  </a:lnTo>
                  <a:lnTo>
                    <a:pt x="8339" y="2136"/>
                  </a:lnTo>
                  <a:lnTo>
                    <a:pt x="8354" y="2167"/>
                  </a:lnTo>
                  <a:lnTo>
                    <a:pt x="8366" y="2199"/>
                  </a:lnTo>
                  <a:lnTo>
                    <a:pt x="8373" y="2232"/>
                  </a:lnTo>
                  <a:lnTo>
                    <a:pt x="8375" y="2266"/>
                  </a:lnTo>
                  <a:lnTo>
                    <a:pt x="8375" y="4833"/>
                  </a:lnTo>
                  <a:lnTo>
                    <a:pt x="8375" y="4845"/>
                  </a:lnTo>
                  <a:lnTo>
                    <a:pt x="8355" y="5264"/>
                  </a:lnTo>
                  <a:lnTo>
                    <a:pt x="8352" y="5288"/>
                  </a:lnTo>
                  <a:lnTo>
                    <a:pt x="8293" y="5684"/>
                  </a:lnTo>
                  <a:lnTo>
                    <a:pt x="8288" y="5709"/>
                  </a:lnTo>
                  <a:lnTo>
                    <a:pt x="8191" y="6082"/>
                  </a:lnTo>
                  <a:lnTo>
                    <a:pt x="8183" y="6107"/>
                  </a:lnTo>
                  <a:lnTo>
                    <a:pt x="8052" y="6459"/>
                  </a:lnTo>
                  <a:lnTo>
                    <a:pt x="8042" y="6482"/>
                  </a:lnTo>
                  <a:lnTo>
                    <a:pt x="7877" y="6813"/>
                  </a:lnTo>
                  <a:lnTo>
                    <a:pt x="7865" y="6835"/>
                  </a:lnTo>
                  <a:lnTo>
                    <a:pt x="7669" y="7145"/>
                  </a:lnTo>
                  <a:lnTo>
                    <a:pt x="7655" y="7164"/>
                  </a:lnTo>
                  <a:lnTo>
                    <a:pt x="7430" y="7455"/>
                  </a:lnTo>
                  <a:lnTo>
                    <a:pt x="7415" y="7472"/>
                  </a:lnTo>
                  <a:lnTo>
                    <a:pt x="7163" y="7744"/>
                  </a:lnTo>
                  <a:lnTo>
                    <a:pt x="7148" y="7758"/>
                  </a:lnTo>
                  <a:lnTo>
                    <a:pt x="6870" y="8012"/>
                  </a:lnTo>
                  <a:lnTo>
                    <a:pt x="6856" y="8024"/>
                  </a:lnTo>
                  <a:lnTo>
                    <a:pt x="6555" y="8260"/>
                  </a:lnTo>
                  <a:lnTo>
                    <a:pt x="6541" y="8270"/>
                  </a:lnTo>
                  <a:lnTo>
                    <a:pt x="6218" y="8490"/>
                  </a:lnTo>
                  <a:lnTo>
                    <a:pt x="6206" y="8498"/>
                  </a:lnTo>
                  <a:lnTo>
                    <a:pt x="5863" y="8702"/>
                  </a:lnTo>
                  <a:lnTo>
                    <a:pt x="5852" y="8708"/>
                  </a:lnTo>
                  <a:lnTo>
                    <a:pt x="5492" y="8897"/>
                  </a:lnTo>
                  <a:lnTo>
                    <a:pt x="5481" y="8902"/>
                  </a:lnTo>
                  <a:lnTo>
                    <a:pt x="5105" y="9077"/>
                  </a:lnTo>
                  <a:lnTo>
                    <a:pt x="5076" y="9088"/>
                  </a:lnTo>
                  <a:lnTo>
                    <a:pt x="5046" y="9096"/>
                  </a:lnTo>
                  <a:lnTo>
                    <a:pt x="5016" y="9100"/>
                  </a:lnTo>
                  <a:lnTo>
                    <a:pt x="4984" y="9100"/>
                  </a:lnTo>
                  <a:lnTo>
                    <a:pt x="4954" y="9096"/>
                  </a:lnTo>
                  <a:lnTo>
                    <a:pt x="4924" y="9088"/>
                  </a:lnTo>
                  <a:lnTo>
                    <a:pt x="4895" y="9077"/>
                  </a:lnTo>
                  <a:lnTo>
                    <a:pt x="4519" y="8902"/>
                  </a:lnTo>
                  <a:lnTo>
                    <a:pt x="4508" y="8897"/>
                  </a:lnTo>
                  <a:lnTo>
                    <a:pt x="4148" y="8708"/>
                  </a:lnTo>
                  <a:lnTo>
                    <a:pt x="4137" y="8702"/>
                  </a:lnTo>
                  <a:lnTo>
                    <a:pt x="3794" y="8498"/>
                  </a:lnTo>
                  <a:lnTo>
                    <a:pt x="3782" y="8490"/>
                  </a:lnTo>
                  <a:lnTo>
                    <a:pt x="3459" y="8270"/>
                  </a:lnTo>
                  <a:lnTo>
                    <a:pt x="3445" y="8260"/>
                  </a:lnTo>
                  <a:lnTo>
                    <a:pt x="3144" y="8024"/>
                  </a:lnTo>
                  <a:lnTo>
                    <a:pt x="3130" y="8012"/>
                  </a:lnTo>
                  <a:lnTo>
                    <a:pt x="2852" y="7758"/>
                  </a:lnTo>
                  <a:lnTo>
                    <a:pt x="2837" y="7744"/>
                  </a:lnTo>
                  <a:lnTo>
                    <a:pt x="2585" y="7472"/>
                  </a:lnTo>
                  <a:lnTo>
                    <a:pt x="2570" y="7455"/>
                  </a:lnTo>
                  <a:lnTo>
                    <a:pt x="2345" y="7164"/>
                  </a:lnTo>
                  <a:lnTo>
                    <a:pt x="2331" y="7145"/>
                  </a:lnTo>
                  <a:lnTo>
                    <a:pt x="2135" y="6835"/>
                  </a:lnTo>
                  <a:lnTo>
                    <a:pt x="2123" y="6813"/>
                  </a:lnTo>
                  <a:lnTo>
                    <a:pt x="1958" y="6482"/>
                  </a:lnTo>
                  <a:lnTo>
                    <a:pt x="1948" y="6459"/>
                  </a:lnTo>
                  <a:lnTo>
                    <a:pt x="1817" y="6107"/>
                  </a:lnTo>
                  <a:lnTo>
                    <a:pt x="1809" y="6082"/>
                  </a:lnTo>
                  <a:lnTo>
                    <a:pt x="1712" y="5709"/>
                  </a:lnTo>
                  <a:lnTo>
                    <a:pt x="1707" y="5684"/>
                  </a:lnTo>
                  <a:lnTo>
                    <a:pt x="1648" y="5288"/>
                  </a:lnTo>
                  <a:lnTo>
                    <a:pt x="1645" y="5264"/>
                  </a:lnTo>
                  <a:lnTo>
                    <a:pt x="1625" y="4845"/>
                  </a:lnTo>
                  <a:lnTo>
                    <a:pt x="1625" y="4833"/>
                  </a:lnTo>
                  <a:lnTo>
                    <a:pt x="1625" y="2266"/>
                  </a:lnTo>
                  <a:lnTo>
                    <a:pt x="1627" y="2232"/>
                  </a:lnTo>
                  <a:lnTo>
                    <a:pt x="1634" y="2199"/>
                  </a:lnTo>
                  <a:lnTo>
                    <a:pt x="1646" y="2167"/>
                  </a:lnTo>
                  <a:lnTo>
                    <a:pt x="1661" y="2136"/>
                  </a:lnTo>
                  <a:lnTo>
                    <a:pt x="1681" y="2108"/>
                  </a:lnTo>
                  <a:lnTo>
                    <a:pt x="1704" y="2083"/>
                  </a:lnTo>
                  <a:lnTo>
                    <a:pt x="1731" y="2062"/>
                  </a:lnTo>
                  <a:lnTo>
                    <a:pt x="1760" y="2044"/>
                  </a:lnTo>
                  <a:lnTo>
                    <a:pt x="1791" y="2031"/>
                  </a:lnTo>
                  <a:lnTo>
                    <a:pt x="4916" y="915"/>
                  </a:lnTo>
                  <a:close/>
                  <a:moveTo>
                    <a:pt x="5000" y="1415"/>
                  </a:moveTo>
                  <a:lnTo>
                    <a:pt x="2125" y="2442"/>
                  </a:lnTo>
                  <a:lnTo>
                    <a:pt x="2125" y="4827"/>
                  </a:lnTo>
                  <a:lnTo>
                    <a:pt x="2144" y="5227"/>
                  </a:lnTo>
                  <a:lnTo>
                    <a:pt x="2200" y="5597"/>
                  </a:lnTo>
                  <a:lnTo>
                    <a:pt x="2289" y="5944"/>
                  </a:lnTo>
                  <a:lnTo>
                    <a:pt x="2412" y="6271"/>
                  </a:lnTo>
                  <a:lnTo>
                    <a:pt x="2565" y="6578"/>
                  </a:lnTo>
                  <a:lnTo>
                    <a:pt x="2748" y="6867"/>
                  </a:lnTo>
                  <a:lnTo>
                    <a:pt x="2958" y="7140"/>
                  </a:lnTo>
                  <a:lnTo>
                    <a:pt x="3196" y="7396"/>
                  </a:lnTo>
                  <a:lnTo>
                    <a:pt x="3460" y="7636"/>
                  </a:lnTo>
                  <a:lnTo>
                    <a:pt x="3747" y="7861"/>
                  </a:lnTo>
                  <a:lnTo>
                    <a:pt x="4057" y="8072"/>
                  </a:lnTo>
                  <a:lnTo>
                    <a:pt x="4387" y="8269"/>
                  </a:lnTo>
                  <a:lnTo>
                    <a:pt x="4735" y="8451"/>
                  </a:lnTo>
                  <a:lnTo>
                    <a:pt x="5000" y="8574"/>
                  </a:lnTo>
                  <a:lnTo>
                    <a:pt x="5265" y="8451"/>
                  </a:lnTo>
                  <a:lnTo>
                    <a:pt x="5613" y="8269"/>
                  </a:lnTo>
                  <a:lnTo>
                    <a:pt x="5943" y="8072"/>
                  </a:lnTo>
                  <a:lnTo>
                    <a:pt x="6253" y="7861"/>
                  </a:lnTo>
                  <a:lnTo>
                    <a:pt x="6540" y="7636"/>
                  </a:lnTo>
                  <a:lnTo>
                    <a:pt x="6804" y="7396"/>
                  </a:lnTo>
                  <a:lnTo>
                    <a:pt x="7042" y="7140"/>
                  </a:lnTo>
                  <a:lnTo>
                    <a:pt x="7252" y="6867"/>
                  </a:lnTo>
                  <a:lnTo>
                    <a:pt x="7435" y="6578"/>
                  </a:lnTo>
                  <a:lnTo>
                    <a:pt x="7588" y="6271"/>
                  </a:lnTo>
                  <a:lnTo>
                    <a:pt x="7711" y="5944"/>
                  </a:lnTo>
                  <a:lnTo>
                    <a:pt x="7800" y="5597"/>
                  </a:lnTo>
                  <a:lnTo>
                    <a:pt x="7856" y="5227"/>
                  </a:lnTo>
                  <a:lnTo>
                    <a:pt x="7875" y="4827"/>
                  </a:lnTo>
                  <a:lnTo>
                    <a:pt x="7875" y="2442"/>
                  </a:lnTo>
                  <a:lnTo>
                    <a:pt x="5000" y="1415"/>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9" name="Text Placeholder 19">
            <a:extLst>
              <a:ext uri="{FF2B5EF4-FFF2-40B4-BE49-F238E27FC236}">
                <a16:creationId xmlns:a16="http://schemas.microsoft.com/office/drawing/2014/main" id="{07F82AF9-FC14-445C-A6ED-FE638BC03C26}"/>
              </a:ext>
            </a:extLst>
          </p:cNvPr>
          <p:cNvSpPr txBox="1">
            <a:spLocks/>
          </p:cNvSpPr>
          <p:nvPr/>
        </p:nvSpPr>
        <p:spPr>
          <a:xfrm>
            <a:off x="295277" y="2580822"/>
            <a:ext cx="2751632" cy="35105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solidFill>
                  <a:schemeClr val="accent1"/>
                </a:solidFill>
              </a:rPr>
              <a:t>Acceptance</a:t>
            </a:r>
          </a:p>
        </p:txBody>
      </p:sp>
      <p:sp>
        <p:nvSpPr>
          <p:cNvPr id="31" name="Text Placeholder 21">
            <a:extLst>
              <a:ext uri="{FF2B5EF4-FFF2-40B4-BE49-F238E27FC236}">
                <a16:creationId xmlns:a16="http://schemas.microsoft.com/office/drawing/2014/main" id="{E2DC242D-3772-4AC7-9A55-A16050286B90}"/>
              </a:ext>
            </a:extLst>
          </p:cNvPr>
          <p:cNvSpPr txBox="1">
            <a:spLocks/>
          </p:cNvSpPr>
          <p:nvPr/>
        </p:nvSpPr>
        <p:spPr>
          <a:xfrm>
            <a:off x="295276" y="3193526"/>
            <a:ext cx="2751632" cy="2363002"/>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dirty="0"/>
              <a:t>Cards, wallets, bank debits, and 135+ local methods through one API.</a:t>
            </a:r>
          </a:p>
          <a:p>
            <a:pPr marL="0" indent="0">
              <a:buNone/>
            </a:pPr>
            <a:r>
              <a:rPr lang="en-PH" sz="2000" dirty="0"/>
              <a:t>One integration, every market.</a:t>
            </a:r>
          </a:p>
        </p:txBody>
      </p:sp>
      <p:cxnSp>
        <p:nvCxnSpPr>
          <p:cNvPr id="32" name="Straight Connector 31">
            <a:extLst>
              <a:ext uri="{FF2B5EF4-FFF2-40B4-BE49-F238E27FC236}">
                <a16:creationId xmlns:a16="http://schemas.microsoft.com/office/drawing/2014/main" id="{35C686B8-90FF-43FB-BB6A-C64066BBD67E}"/>
              </a:ext>
            </a:extLst>
          </p:cNvPr>
          <p:cNvCxnSpPr>
            <a:cxnSpLocks/>
          </p:cNvCxnSpPr>
          <p:nvPr/>
        </p:nvCxnSpPr>
        <p:spPr>
          <a:xfrm>
            <a:off x="295277" y="3015442"/>
            <a:ext cx="27516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 Placeholder 19">
            <a:extLst>
              <a:ext uri="{FF2B5EF4-FFF2-40B4-BE49-F238E27FC236}">
                <a16:creationId xmlns:a16="http://schemas.microsoft.com/office/drawing/2014/main" id="{912D1966-39E6-4D89-88E0-14C293308407}"/>
              </a:ext>
            </a:extLst>
          </p:cNvPr>
          <p:cNvSpPr txBox="1">
            <a:spLocks/>
          </p:cNvSpPr>
          <p:nvPr/>
        </p:nvSpPr>
        <p:spPr>
          <a:xfrm>
            <a:off x="3245215" y="2580822"/>
            <a:ext cx="2751632" cy="35105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solidFill>
                  <a:schemeClr val="accent1"/>
                </a:solidFill>
              </a:rPr>
              <a:t>Routing</a:t>
            </a:r>
          </a:p>
        </p:txBody>
      </p:sp>
      <p:sp>
        <p:nvSpPr>
          <p:cNvPr id="38" name="Text Placeholder 21">
            <a:extLst>
              <a:ext uri="{FF2B5EF4-FFF2-40B4-BE49-F238E27FC236}">
                <a16:creationId xmlns:a16="http://schemas.microsoft.com/office/drawing/2014/main" id="{2D405F7A-4C48-414E-9033-5084D54B0EC3}"/>
              </a:ext>
            </a:extLst>
          </p:cNvPr>
          <p:cNvSpPr txBox="1">
            <a:spLocks/>
          </p:cNvSpPr>
          <p:nvPr/>
        </p:nvSpPr>
        <p:spPr>
          <a:xfrm>
            <a:off x="3245215" y="3193526"/>
            <a:ext cx="2751632" cy="2363002"/>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dirty="0"/>
              <a:t>Route each payment to the acquirer most likely to approve it, then retry the rest.</a:t>
            </a:r>
          </a:p>
          <a:p>
            <a:pPr marL="0" indent="0">
              <a:buNone/>
            </a:pPr>
            <a:r>
              <a:rPr lang="en-PH" sz="2000" dirty="0"/>
              <a:t>More approvals, automatically.</a:t>
            </a:r>
          </a:p>
        </p:txBody>
      </p:sp>
      <p:cxnSp>
        <p:nvCxnSpPr>
          <p:cNvPr id="39" name="Straight Connector 38">
            <a:extLst>
              <a:ext uri="{FF2B5EF4-FFF2-40B4-BE49-F238E27FC236}">
                <a16:creationId xmlns:a16="http://schemas.microsoft.com/office/drawing/2014/main" id="{C1096F0E-F31F-4A83-AC82-735D76AD893E}"/>
              </a:ext>
            </a:extLst>
          </p:cNvPr>
          <p:cNvCxnSpPr>
            <a:cxnSpLocks/>
          </p:cNvCxnSpPr>
          <p:nvPr/>
        </p:nvCxnSpPr>
        <p:spPr>
          <a:xfrm>
            <a:off x="3245215" y="3015442"/>
            <a:ext cx="27516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 Placeholder 19">
            <a:extLst>
              <a:ext uri="{FF2B5EF4-FFF2-40B4-BE49-F238E27FC236}">
                <a16:creationId xmlns:a16="http://schemas.microsoft.com/office/drawing/2014/main" id="{F97FC9F8-00A6-4E6A-8AF2-FE97EE634EB6}"/>
              </a:ext>
            </a:extLst>
          </p:cNvPr>
          <p:cNvSpPr txBox="1">
            <a:spLocks/>
          </p:cNvSpPr>
          <p:nvPr/>
        </p:nvSpPr>
        <p:spPr>
          <a:xfrm>
            <a:off x="6195154" y="2580822"/>
            <a:ext cx="2751632" cy="35105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solidFill>
                  <a:schemeClr val="accent1"/>
                </a:solidFill>
              </a:rPr>
              <a:t>Fraud</a:t>
            </a:r>
          </a:p>
        </p:txBody>
      </p:sp>
      <p:sp>
        <p:nvSpPr>
          <p:cNvPr id="20" name="Text Placeholder 21">
            <a:extLst>
              <a:ext uri="{FF2B5EF4-FFF2-40B4-BE49-F238E27FC236}">
                <a16:creationId xmlns:a16="http://schemas.microsoft.com/office/drawing/2014/main" id="{8DF514ED-8CEE-4CF8-A97B-1CA6644FD567}"/>
              </a:ext>
            </a:extLst>
          </p:cNvPr>
          <p:cNvSpPr txBox="1">
            <a:spLocks/>
          </p:cNvSpPr>
          <p:nvPr/>
        </p:nvSpPr>
        <p:spPr>
          <a:xfrm>
            <a:off x="6195154" y="3193526"/>
            <a:ext cx="2751632" cy="2363002"/>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dirty="0"/>
              <a:t>Adaptive, risk-based screening that blocks fraud without blocking buyers.</a:t>
            </a:r>
          </a:p>
          <a:p>
            <a:pPr marL="0" indent="0">
              <a:buNone/>
            </a:pPr>
            <a:r>
              <a:rPr lang="en-PH" sz="2000" dirty="0"/>
              <a:t>Protect margin and conversion.</a:t>
            </a:r>
          </a:p>
        </p:txBody>
      </p:sp>
      <p:cxnSp>
        <p:nvCxnSpPr>
          <p:cNvPr id="21" name="Straight Connector 20">
            <a:extLst>
              <a:ext uri="{FF2B5EF4-FFF2-40B4-BE49-F238E27FC236}">
                <a16:creationId xmlns:a16="http://schemas.microsoft.com/office/drawing/2014/main" id="{031AE0F2-0682-4E87-AD22-54A88E94EB18}"/>
              </a:ext>
            </a:extLst>
          </p:cNvPr>
          <p:cNvCxnSpPr>
            <a:cxnSpLocks/>
          </p:cNvCxnSpPr>
          <p:nvPr/>
        </p:nvCxnSpPr>
        <p:spPr>
          <a:xfrm>
            <a:off x="6195154" y="3015442"/>
            <a:ext cx="27516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Text Placeholder 19">
            <a:extLst>
              <a:ext uri="{FF2B5EF4-FFF2-40B4-BE49-F238E27FC236}">
                <a16:creationId xmlns:a16="http://schemas.microsoft.com/office/drawing/2014/main" id="{C97CE59F-9E79-4111-B7DF-A7BB1CF26471}"/>
              </a:ext>
            </a:extLst>
          </p:cNvPr>
          <p:cNvSpPr txBox="1">
            <a:spLocks/>
          </p:cNvSpPr>
          <p:nvPr/>
        </p:nvSpPr>
        <p:spPr>
          <a:xfrm>
            <a:off x="9145093" y="2580822"/>
            <a:ext cx="2751632" cy="351055"/>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solidFill>
                  <a:schemeClr val="accent1"/>
                </a:solidFill>
              </a:rPr>
              <a:t>Payouts</a:t>
            </a:r>
          </a:p>
        </p:txBody>
      </p:sp>
      <p:sp>
        <p:nvSpPr>
          <p:cNvPr id="34" name="Text Placeholder 21">
            <a:extLst>
              <a:ext uri="{FF2B5EF4-FFF2-40B4-BE49-F238E27FC236}">
                <a16:creationId xmlns:a16="http://schemas.microsoft.com/office/drawing/2014/main" id="{D558EBE7-88D7-4DAB-A7B3-AD113E1BBFCD}"/>
              </a:ext>
            </a:extLst>
          </p:cNvPr>
          <p:cNvSpPr txBox="1">
            <a:spLocks/>
          </p:cNvSpPr>
          <p:nvPr/>
        </p:nvSpPr>
        <p:spPr>
          <a:xfrm>
            <a:off x="9145093" y="3193526"/>
            <a:ext cx="2751632" cy="2363002"/>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dirty="0"/>
              <a:t>Unified reconciliation and T+1 settlement across every provider.</a:t>
            </a:r>
          </a:p>
          <a:p>
            <a:pPr marL="0" indent="0">
              <a:buNone/>
            </a:pPr>
            <a:r>
              <a:rPr lang="en-PH" sz="2000" dirty="0"/>
              <a:t>One clean source of truth.</a:t>
            </a:r>
          </a:p>
        </p:txBody>
      </p:sp>
      <p:cxnSp>
        <p:nvCxnSpPr>
          <p:cNvPr id="35" name="Straight Connector 34">
            <a:extLst>
              <a:ext uri="{FF2B5EF4-FFF2-40B4-BE49-F238E27FC236}">
                <a16:creationId xmlns:a16="http://schemas.microsoft.com/office/drawing/2014/main" id="{E19A9BB8-FF0D-4E3C-AEF0-F308E4788CA0}"/>
              </a:ext>
            </a:extLst>
          </p:cNvPr>
          <p:cNvCxnSpPr>
            <a:cxnSpLocks/>
          </p:cNvCxnSpPr>
          <p:nvPr/>
        </p:nvCxnSpPr>
        <p:spPr>
          <a:xfrm>
            <a:off x="9145093" y="3015442"/>
            <a:ext cx="27516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BA0247B8-5A02-4C70-A07E-4E0C5EB1B717}"/>
              </a:ext>
            </a:extLst>
          </p:cNvPr>
          <p:cNvGrpSpPr/>
          <p:nvPr/>
        </p:nvGrpSpPr>
        <p:grpSpPr>
          <a:xfrm>
            <a:off x="9145093" y="1839227"/>
            <a:ext cx="666256" cy="666256"/>
            <a:chOff x="8624067" y="1760585"/>
            <a:chExt cx="633600" cy="633600"/>
          </a:xfrm>
        </p:grpSpPr>
        <p:sp>
          <p:nvSpPr>
            <p:cNvPr id="54" name="Google Shape;618;p7"/>
            <p:cNvSpPr/>
            <p:nvPr/>
          </p:nvSpPr>
          <p:spPr>
            <a:xfrm>
              <a:off x="8624067" y="1760585"/>
              <a:ext cx="633600" cy="633600"/>
            </a:xfrm>
            <a:custGeom>
              <a:avLst/>
              <a:gdLst/>
              <a:ahLst/>
              <a:cxnLst/>
              <a:rect l="l" t="t" r="r" b="b"/>
              <a:pathLst>
                <a:path w="10000" h="10000" extrusionOk="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5" name="Google Shape;619;p7"/>
            <p:cNvSpPr/>
            <p:nvPr/>
          </p:nvSpPr>
          <p:spPr>
            <a:xfrm>
              <a:off x="8624067" y="1760585"/>
              <a:ext cx="633600" cy="633600"/>
            </a:xfrm>
            <a:custGeom>
              <a:avLst/>
              <a:gdLst/>
              <a:ahLst/>
              <a:cxnLst/>
              <a:rect l="l" t="t" r="r" b="b"/>
              <a:pathLst>
                <a:path w="10000" h="10000" extrusionOk="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 name="Footer Placeholder 1">
            <a:extLst>
              <a:ext uri="{FF2B5EF4-FFF2-40B4-BE49-F238E27FC236}">
                <a16:creationId xmlns:a16="http://schemas.microsoft.com/office/drawing/2014/main" id="{8FD17FD3-1912-DD2A-24D8-BC1E52011E90}"/>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65439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Shape 31">
            <a:extLst>
              <a:ext uri="{FF2B5EF4-FFF2-40B4-BE49-F238E27FC236}">
                <a16:creationId xmlns:a16="http://schemas.microsoft.com/office/drawing/2014/main" id="{51AEA91A-90E6-40FF-B93A-607AEB9CF9DC}"/>
              </a:ext>
            </a:extLst>
          </p:cNvPr>
          <p:cNvSpPr/>
          <p:nvPr/>
        </p:nvSpPr>
        <p:spPr>
          <a:xfrm>
            <a:off x="-79" y="-2"/>
            <a:ext cx="4454809" cy="6858790"/>
          </a:xfrm>
          <a:custGeom>
            <a:avLst/>
            <a:gdLst>
              <a:gd name="connsiteX0" fmla="*/ 1735579 w 4503197"/>
              <a:gd name="connsiteY0" fmla="*/ 4352925 h 6327100"/>
              <a:gd name="connsiteX1" fmla="*/ 3716063 w 4503197"/>
              <a:gd name="connsiteY1" fmla="*/ 4352925 h 6327100"/>
              <a:gd name="connsiteX2" fmla="*/ 4503197 w 4503197"/>
              <a:gd name="connsiteY2" fmla="*/ 6327100 h 6327100"/>
              <a:gd name="connsiteX3" fmla="*/ 2522714 w 4503197"/>
              <a:gd name="connsiteY3" fmla="*/ 6327100 h 6327100"/>
              <a:gd name="connsiteX4" fmla="*/ 0 w 4503197"/>
              <a:gd name="connsiteY4" fmla="*/ 0 h 6327100"/>
              <a:gd name="connsiteX5" fmla="*/ 1980483 w 4503197"/>
              <a:gd name="connsiteY5" fmla="*/ 0 h 6327100"/>
              <a:gd name="connsiteX6" fmla="*/ 2979297 w 4503197"/>
              <a:gd name="connsiteY6" fmla="*/ 2505077 h 6327100"/>
              <a:gd name="connsiteX7" fmla="*/ 998814 w 4503197"/>
              <a:gd name="connsiteY7" fmla="*/ 2505077 h 632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3197" h="6327100">
                <a:moveTo>
                  <a:pt x="1735579" y="4352925"/>
                </a:moveTo>
                <a:lnTo>
                  <a:pt x="3716063" y="4352925"/>
                </a:lnTo>
                <a:lnTo>
                  <a:pt x="4503197" y="6327100"/>
                </a:lnTo>
                <a:lnTo>
                  <a:pt x="2522714" y="6327100"/>
                </a:lnTo>
                <a:close/>
                <a:moveTo>
                  <a:pt x="0" y="0"/>
                </a:moveTo>
                <a:lnTo>
                  <a:pt x="1980483" y="0"/>
                </a:lnTo>
                <a:lnTo>
                  <a:pt x="2979297" y="2505077"/>
                </a:lnTo>
                <a:lnTo>
                  <a:pt x="998814" y="250507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solidFill>
            </a:endParaRPr>
          </a:p>
        </p:txBody>
      </p:sp>
      <p:sp>
        <p:nvSpPr>
          <p:cNvPr id="28" name="Freeform: Shape 27">
            <a:extLst>
              <a:ext uri="{FF2B5EF4-FFF2-40B4-BE49-F238E27FC236}">
                <a16:creationId xmlns:a16="http://schemas.microsoft.com/office/drawing/2014/main" id="{AF83ECE3-7EDE-4E2D-BDCD-ABE2BA7B4F6D}"/>
              </a:ext>
            </a:extLst>
          </p:cNvPr>
          <p:cNvSpPr/>
          <p:nvPr/>
        </p:nvSpPr>
        <p:spPr>
          <a:xfrm>
            <a:off x="0" y="2839492"/>
            <a:ext cx="4287663" cy="1755317"/>
          </a:xfrm>
          <a:custGeom>
            <a:avLst/>
            <a:gdLst>
              <a:gd name="connsiteX0" fmla="*/ 0 w 4124059"/>
              <a:gd name="connsiteY0" fmla="*/ 0 h 1619246"/>
              <a:gd name="connsiteX1" fmla="*/ 1497957 w 4124059"/>
              <a:gd name="connsiteY1" fmla="*/ 0 h 1619246"/>
              <a:gd name="connsiteX2" fmla="*/ 1497958 w 4124059"/>
              <a:gd name="connsiteY2" fmla="*/ 0 h 1619246"/>
              <a:gd name="connsiteX3" fmla="*/ 3478440 w 4124059"/>
              <a:gd name="connsiteY3" fmla="*/ 0 h 1619246"/>
              <a:gd name="connsiteX4" fmla="*/ 4124059 w 4124059"/>
              <a:gd name="connsiteY4" fmla="*/ 1619246 h 1619246"/>
              <a:gd name="connsiteX5" fmla="*/ 2143576 w 4124059"/>
              <a:gd name="connsiteY5" fmla="*/ 1619246 h 1619246"/>
              <a:gd name="connsiteX6" fmla="*/ 2143575 w 4124059"/>
              <a:gd name="connsiteY6" fmla="*/ 1619246 h 1619246"/>
              <a:gd name="connsiteX7" fmla="*/ 0 w 4124059"/>
              <a:gd name="connsiteY7" fmla="*/ 1619246 h 161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24059" h="1619246">
                <a:moveTo>
                  <a:pt x="0" y="0"/>
                </a:moveTo>
                <a:lnTo>
                  <a:pt x="1497957" y="0"/>
                </a:lnTo>
                <a:lnTo>
                  <a:pt x="1497958" y="0"/>
                </a:lnTo>
                <a:lnTo>
                  <a:pt x="3478440" y="0"/>
                </a:lnTo>
                <a:lnTo>
                  <a:pt x="4124059" y="1619246"/>
                </a:lnTo>
                <a:lnTo>
                  <a:pt x="2143576" y="1619246"/>
                </a:lnTo>
                <a:lnTo>
                  <a:pt x="2143575" y="1619246"/>
                </a:lnTo>
                <a:lnTo>
                  <a:pt x="0" y="161924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91440" rIns="91440" bIns="91440" rtlCol="0" anchor="ctr">
            <a:noAutofit/>
          </a:bodyPr>
          <a:lstStyle/>
          <a:p>
            <a:pPr algn="ctr">
              <a:lnSpc>
                <a:spcPct val="95000"/>
              </a:lnSpc>
            </a:pPr>
            <a:r>
              <a:rPr lang="en-US" sz="4400" b="1" kern="0" dirty="0">
                <a:solidFill>
                  <a:schemeClr val="bg1"/>
                </a:solidFill>
              </a:rPr>
              <a:t>What we'll cover</a:t>
            </a:r>
          </a:p>
        </p:txBody>
      </p:sp>
      <p:sp>
        <p:nvSpPr>
          <p:cNvPr id="29" name="Freeform: Shape 28">
            <a:extLst>
              <a:ext uri="{FF2B5EF4-FFF2-40B4-BE49-F238E27FC236}">
                <a16:creationId xmlns:a16="http://schemas.microsoft.com/office/drawing/2014/main" id="{0084B99D-62C8-463B-91FF-5A922FD39DD7}"/>
              </a:ext>
            </a:extLst>
          </p:cNvPr>
          <p:cNvSpPr/>
          <p:nvPr/>
        </p:nvSpPr>
        <p:spPr>
          <a:xfrm>
            <a:off x="289481" y="-2"/>
            <a:ext cx="4884403" cy="6858790"/>
          </a:xfrm>
          <a:custGeom>
            <a:avLst/>
            <a:gdLst>
              <a:gd name="connsiteX0" fmla="*/ 1735579 w 4503197"/>
              <a:gd name="connsiteY0" fmla="*/ 4352925 h 6327100"/>
              <a:gd name="connsiteX1" fmla="*/ 3716063 w 4503197"/>
              <a:gd name="connsiteY1" fmla="*/ 4352925 h 6327100"/>
              <a:gd name="connsiteX2" fmla="*/ 4503197 w 4503197"/>
              <a:gd name="connsiteY2" fmla="*/ 6327100 h 6327100"/>
              <a:gd name="connsiteX3" fmla="*/ 2522714 w 4503197"/>
              <a:gd name="connsiteY3" fmla="*/ 6327100 h 6327100"/>
              <a:gd name="connsiteX4" fmla="*/ 0 w 4503197"/>
              <a:gd name="connsiteY4" fmla="*/ 0 h 6327100"/>
              <a:gd name="connsiteX5" fmla="*/ 1980483 w 4503197"/>
              <a:gd name="connsiteY5" fmla="*/ 0 h 6327100"/>
              <a:gd name="connsiteX6" fmla="*/ 2979297 w 4503197"/>
              <a:gd name="connsiteY6" fmla="*/ 2505077 h 6327100"/>
              <a:gd name="connsiteX7" fmla="*/ 998814 w 4503197"/>
              <a:gd name="connsiteY7" fmla="*/ 2505077 h 632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3197" h="6327100">
                <a:moveTo>
                  <a:pt x="1735579" y="4352925"/>
                </a:moveTo>
                <a:lnTo>
                  <a:pt x="3716063" y="4352925"/>
                </a:lnTo>
                <a:lnTo>
                  <a:pt x="4503197" y="6327100"/>
                </a:lnTo>
                <a:lnTo>
                  <a:pt x="2522714" y="6327100"/>
                </a:lnTo>
                <a:close/>
                <a:moveTo>
                  <a:pt x="0" y="0"/>
                </a:moveTo>
                <a:lnTo>
                  <a:pt x="1980483" y="0"/>
                </a:lnTo>
                <a:lnTo>
                  <a:pt x="2979297" y="2505077"/>
                </a:lnTo>
                <a:lnTo>
                  <a:pt x="998814" y="250507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solidFill>
            </a:endParaRPr>
          </a:p>
        </p:txBody>
      </p:sp>
      <p:sp>
        <p:nvSpPr>
          <p:cNvPr id="5" name="Oval 4">
            <a:extLst>
              <a:ext uri="{FF2B5EF4-FFF2-40B4-BE49-F238E27FC236}">
                <a16:creationId xmlns:a16="http://schemas.microsoft.com/office/drawing/2014/main" id="{CF50DA9D-97EF-406E-BA31-E9E36DA14F02}"/>
              </a:ext>
            </a:extLst>
          </p:cNvPr>
          <p:cNvSpPr/>
          <p:nvPr/>
        </p:nvSpPr>
        <p:spPr>
          <a:xfrm>
            <a:off x="5620800" y="570214"/>
            <a:ext cx="475200" cy="4753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lstStyle/>
          <a:p>
            <a:pPr algn="ctr"/>
            <a:r>
              <a:rPr lang="en-US" sz="2400" b="1" dirty="0">
                <a:solidFill>
                  <a:schemeClr val="bg1"/>
                </a:solidFill>
              </a:rPr>
              <a:t>1</a:t>
            </a:r>
            <a:endParaRPr lang="en-PH" sz="2400" b="1" dirty="0">
              <a:solidFill>
                <a:schemeClr val="bg1"/>
              </a:solidFill>
            </a:endParaRPr>
          </a:p>
        </p:txBody>
      </p:sp>
      <p:sp>
        <p:nvSpPr>
          <p:cNvPr id="6" name="TextBox 5">
            <a:extLst>
              <a:ext uri="{FF2B5EF4-FFF2-40B4-BE49-F238E27FC236}">
                <a16:creationId xmlns:a16="http://schemas.microsoft.com/office/drawing/2014/main" id="{F357ED88-3283-4C69-8CDF-5AAE86BE4872}"/>
              </a:ext>
            </a:extLst>
          </p:cNvPr>
          <p:cNvSpPr txBox="1"/>
          <p:nvPr/>
        </p:nvSpPr>
        <p:spPr>
          <a:xfrm>
            <a:off x="6242074" y="570214"/>
            <a:ext cx="5309846" cy="330847"/>
          </a:xfrm>
          <a:prstGeom prst="rect">
            <a:avLst/>
          </a:prstGeom>
          <a:noFill/>
        </p:spPr>
        <p:txBody>
          <a:bodyPr wrap="square" lIns="0" tIns="0" rIns="0" bIns="0" rtlCol="0" anchor="ctr">
            <a:normAutofit/>
          </a:bodyPr>
          <a:lstStyle/>
          <a:p>
            <a:r>
              <a:rPr lang="en-US" sz="2000" b="1" dirty="0"/>
              <a:t>Problem</a:t>
            </a:r>
            <a:endParaRPr lang="en-PH" sz="2000" b="1" dirty="0"/>
          </a:p>
        </p:txBody>
      </p:sp>
      <p:sp>
        <p:nvSpPr>
          <p:cNvPr id="7" name="TextBox 6">
            <a:extLst>
              <a:ext uri="{FF2B5EF4-FFF2-40B4-BE49-F238E27FC236}">
                <a16:creationId xmlns:a16="http://schemas.microsoft.com/office/drawing/2014/main" id="{1333FA0E-8984-426B-B9CD-14B0C5E8DA62}"/>
              </a:ext>
            </a:extLst>
          </p:cNvPr>
          <p:cNvSpPr txBox="1"/>
          <p:nvPr/>
        </p:nvSpPr>
        <p:spPr>
          <a:xfrm>
            <a:off x="6242079" y="1091270"/>
            <a:ext cx="5309841" cy="345793"/>
          </a:xfrm>
          <a:prstGeom prst="rect">
            <a:avLst/>
          </a:prstGeom>
          <a:noFill/>
        </p:spPr>
        <p:txBody>
          <a:bodyPr wrap="square" lIns="0" tIns="0" rIns="0" bIns="0" rtlCol="0" anchor="t">
            <a:normAutofit/>
          </a:bodyPr>
          <a:lstStyle/>
          <a:p>
            <a:r>
              <a:rPr lang="en-US" sz="1600" dirty="0"/>
              <a:t>Why payments quietly leak revenue today</a:t>
            </a:r>
            <a:endParaRPr lang="en-PH" sz="1600" dirty="0"/>
          </a:p>
        </p:txBody>
      </p:sp>
      <p:cxnSp>
        <p:nvCxnSpPr>
          <p:cNvPr id="35" name="Straight Connector 34">
            <a:extLst>
              <a:ext uri="{FF2B5EF4-FFF2-40B4-BE49-F238E27FC236}">
                <a16:creationId xmlns:a16="http://schemas.microsoft.com/office/drawing/2014/main" id="{CAAC7E11-7256-49D1-A0A5-9F0EBFFDE075}"/>
              </a:ext>
            </a:extLst>
          </p:cNvPr>
          <p:cNvCxnSpPr>
            <a:cxnSpLocks/>
          </p:cNvCxnSpPr>
          <p:nvPr/>
        </p:nvCxnSpPr>
        <p:spPr>
          <a:xfrm>
            <a:off x="6252956" y="986438"/>
            <a:ext cx="841248"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4" name="Oval 63">
            <a:extLst>
              <a:ext uri="{FF2B5EF4-FFF2-40B4-BE49-F238E27FC236}">
                <a16:creationId xmlns:a16="http://schemas.microsoft.com/office/drawing/2014/main" id="{6E14CE15-AD7D-4DBC-9818-7E66EE879566}"/>
              </a:ext>
            </a:extLst>
          </p:cNvPr>
          <p:cNvSpPr/>
          <p:nvPr/>
        </p:nvSpPr>
        <p:spPr>
          <a:xfrm>
            <a:off x="5620800" y="1741985"/>
            <a:ext cx="475200" cy="4753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lstStyle/>
          <a:p>
            <a:pPr algn="ctr"/>
            <a:r>
              <a:rPr lang="en-US" sz="2400" b="1" dirty="0">
                <a:solidFill>
                  <a:schemeClr val="bg1"/>
                </a:solidFill>
              </a:rPr>
              <a:t>2</a:t>
            </a:r>
            <a:endParaRPr lang="en-PH" sz="2400" b="1" dirty="0">
              <a:solidFill>
                <a:schemeClr val="bg1"/>
              </a:solidFill>
            </a:endParaRPr>
          </a:p>
        </p:txBody>
      </p:sp>
      <p:sp>
        <p:nvSpPr>
          <p:cNvPr id="66" name="TextBox 65">
            <a:extLst>
              <a:ext uri="{FF2B5EF4-FFF2-40B4-BE49-F238E27FC236}">
                <a16:creationId xmlns:a16="http://schemas.microsoft.com/office/drawing/2014/main" id="{F1F3B4B7-3CEF-422A-AFE2-2C49817BE5C6}"/>
              </a:ext>
            </a:extLst>
          </p:cNvPr>
          <p:cNvSpPr txBox="1"/>
          <p:nvPr/>
        </p:nvSpPr>
        <p:spPr>
          <a:xfrm>
            <a:off x="6242074" y="1741985"/>
            <a:ext cx="5309846" cy="330847"/>
          </a:xfrm>
          <a:prstGeom prst="rect">
            <a:avLst/>
          </a:prstGeom>
          <a:noFill/>
        </p:spPr>
        <p:txBody>
          <a:bodyPr wrap="square" lIns="0" tIns="0" rIns="0" bIns="0" rtlCol="0" anchor="ctr">
            <a:normAutofit/>
          </a:bodyPr>
          <a:lstStyle/>
          <a:p>
            <a:r>
              <a:rPr lang="en-US" sz="2000" b="1" dirty="0"/>
              <a:t>Impact</a:t>
            </a:r>
            <a:endParaRPr lang="en-PH" sz="2000" b="1" dirty="0"/>
          </a:p>
        </p:txBody>
      </p:sp>
      <p:sp>
        <p:nvSpPr>
          <p:cNvPr id="67" name="TextBox 66">
            <a:extLst>
              <a:ext uri="{FF2B5EF4-FFF2-40B4-BE49-F238E27FC236}">
                <a16:creationId xmlns:a16="http://schemas.microsoft.com/office/drawing/2014/main" id="{570B8ED3-7F75-42F0-A795-C66489D28783}"/>
              </a:ext>
            </a:extLst>
          </p:cNvPr>
          <p:cNvSpPr txBox="1"/>
          <p:nvPr/>
        </p:nvSpPr>
        <p:spPr>
          <a:xfrm>
            <a:off x="6242079" y="2263041"/>
            <a:ext cx="5309841" cy="345793"/>
          </a:xfrm>
          <a:prstGeom prst="rect">
            <a:avLst/>
          </a:prstGeom>
          <a:noFill/>
        </p:spPr>
        <p:txBody>
          <a:bodyPr wrap="square" lIns="0" tIns="0" rIns="0" bIns="0" rtlCol="0" anchor="t">
            <a:normAutofit/>
          </a:bodyPr>
          <a:lstStyle/>
          <a:p>
            <a:r>
              <a:rPr lang="en-US" sz="1600" dirty="0"/>
              <a:t>What fragmentation costs you each quarter</a:t>
            </a:r>
            <a:endParaRPr lang="en-PH" sz="1600" dirty="0"/>
          </a:p>
        </p:txBody>
      </p:sp>
      <p:cxnSp>
        <p:nvCxnSpPr>
          <p:cNvPr id="68" name="Straight Connector 67">
            <a:extLst>
              <a:ext uri="{FF2B5EF4-FFF2-40B4-BE49-F238E27FC236}">
                <a16:creationId xmlns:a16="http://schemas.microsoft.com/office/drawing/2014/main" id="{4F1CA506-6009-46C2-BB2A-0685BBE42888}"/>
              </a:ext>
            </a:extLst>
          </p:cNvPr>
          <p:cNvCxnSpPr>
            <a:cxnSpLocks/>
          </p:cNvCxnSpPr>
          <p:nvPr/>
        </p:nvCxnSpPr>
        <p:spPr>
          <a:xfrm>
            <a:off x="6252956" y="2158209"/>
            <a:ext cx="841248"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2" name="Oval 71">
            <a:extLst>
              <a:ext uri="{FF2B5EF4-FFF2-40B4-BE49-F238E27FC236}">
                <a16:creationId xmlns:a16="http://schemas.microsoft.com/office/drawing/2014/main" id="{3713890D-5F3B-4A20-BC77-6D6795E4A769}"/>
              </a:ext>
            </a:extLst>
          </p:cNvPr>
          <p:cNvSpPr/>
          <p:nvPr/>
        </p:nvSpPr>
        <p:spPr>
          <a:xfrm>
            <a:off x="5620800" y="2913756"/>
            <a:ext cx="475200" cy="4753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lstStyle/>
          <a:p>
            <a:pPr algn="ctr"/>
            <a:r>
              <a:rPr lang="en-US" sz="2400" b="1" dirty="0">
                <a:solidFill>
                  <a:schemeClr val="bg1"/>
                </a:solidFill>
              </a:rPr>
              <a:t>3</a:t>
            </a:r>
            <a:endParaRPr lang="en-PH" sz="2400" b="1" dirty="0">
              <a:solidFill>
                <a:schemeClr val="bg1"/>
              </a:solidFill>
            </a:endParaRPr>
          </a:p>
        </p:txBody>
      </p:sp>
      <p:sp>
        <p:nvSpPr>
          <p:cNvPr id="74" name="TextBox 73">
            <a:extLst>
              <a:ext uri="{FF2B5EF4-FFF2-40B4-BE49-F238E27FC236}">
                <a16:creationId xmlns:a16="http://schemas.microsoft.com/office/drawing/2014/main" id="{769F870D-F110-4250-8EB6-62CA4C2CDC6A}"/>
              </a:ext>
            </a:extLst>
          </p:cNvPr>
          <p:cNvSpPr txBox="1"/>
          <p:nvPr/>
        </p:nvSpPr>
        <p:spPr>
          <a:xfrm>
            <a:off x="6242074" y="2913756"/>
            <a:ext cx="5309846" cy="330847"/>
          </a:xfrm>
          <a:prstGeom prst="rect">
            <a:avLst/>
          </a:prstGeom>
          <a:noFill/>
        </p:spPr>
        <p:txBody>
          <a:bodyPr wrap="square" lIns="0" tIns="0" rIns="0" bIns="0" rtlCol="0" anchor="ctr">
            <a:normAutofit/>
          </a:bodyPr>
          <a:lstStyle/>
          <a:p>
            <a:r>
              <a:rPr lang="en-US" sz="2000" b="1" dirty="0"/>
              <a:t>Platform</a:t>
            </a:r>
            <a:endParaRPr lang="en-PH" sz="2000" b="1" dirty="0"/>
          </a:p>
        </p:txBody>
      </p:sp>
      <p:sp>
        <p:nvSpPr>
          <p:cNvPr id="75" name="TextBox 74">
            <a:extLst>
              <a:ext uri="{FF2B5EF4-FFF2-40B4-BE49-F238E27FC236}">
                <a16:creationId xmlns:a16="http://schemas.microsoft.com/office/drawing/2014/main" id="{68C3B620-403A-4326-A05A-2B87FAA8B84C}"/>
              </a:ext>
            </a:extLst>
          </p:cNvPr>
          <p:cNvSpPr txBox="1"/>
          <p:nvPr/>
        </p:nvSpPr>
        <p:spPr>
          <a:xfrm>
            <a:off x="6242079" y="3434812"/>
            <a:ext cx="5309841" cy="345793"/>
          </a:xfrm>
          <a:prstGeom prst="rect">
            <a:avLst/>
          </a:prstGeom>
          <a:noFill/>
        </p:spPr>
        <p:txBody>
          <a:bodyPr wrap="square" lIns="0" tIns="0" rIns="0" bIns="0" rtlCol="0" anchor="t">
            <a:normAutofit/>
          </a:bodyPr>
          <a:lstStyle/>
          <a:p>
            <a:r>
              <a:rPr lang="en-US" sz="1600" dirty="0"/>
              <a:t>Fluxa: one platform for the full flow</a:t>
            </a:r>
            <a:endParaRPr lang="en-PH" sz="1600" dirty="0"/>
          </a:p>
        </p:txBody>
      </p:sp>
      <p:cxnSp>
        <p:nvCxnSpPr>
          <p:cNvPr id="76" name="Straight Connector 75">
            <a:extLst>
              <a:ext uri="{FF2B5EF4-FFF2-40B4-BE49-F238E27FC236}">
                <a16:creationId xmlns:a16="http://schemas.microsoft.com/office/drawing/2014/main" id="{F35F31BB-A707-44DD-99DB-CAD56D087BD5}"/>
              </a:ext>
            </a:extLst>
          </p:cNvPr>
          <p:cNvCxnSpPr>
            <a:cxnSpLocks/>
          </p:cNvCxnSpPr>
          <p:nvPr/>
        </p:nvCxnSpPr>
        <p:spPr>
          <a:xfrm>
            <a:off x="6252956" y="3329980"/>
            <a:ext cx="841248"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8" name="Oval 77">
            <a:extLst>
              <a:ext uri="{FF2B5EF4-FFF2-40B4-BE49-F238E27FC236}">
                <a16:creationId xmlns:a16="http://schemas.microsoft.com/office/drawing/2014/main" id="{1CDE16D1-820B-4C9E-A623-DE6A7FC80BFD}"/>
              </a:ext>
            </a:extLst>
          </p:cNvPr>
          <p:cNvSpPr/>
          <p:nvPr/>
        </p:nvSpPr>
        <p:spPr>
          <a:xfrm>
            <a:off x="5620800" y="4085527"/>
            <a:ext cx="475200" cy="4753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lstStyle/>
          <a:p>
            <a:pPr algn="ctr"/>
            <a:r>
              <a:rPr lang="en-US" sz="2400" b="1" dirty="0">
                <a:solidFill>
                  <a:schemeClr val="bg1"/>
                </a:solidFill>
              </a:rPr>
              <a:t>4</a:t>
            </a:r>
            <a:endParaRPr lang="en-PH" sz="2400" b="1" dirty="0">
              <a:solidFill>
                <a:schemeClr val="bg1"/>
              </a:solidFill>
            </a:endParaRPr>
          </a:p>
        </p:txBody>
      </p:sp>
      <p:sp>
        <p:nvSpPr>
          <p:cNvPr id="80" name="TextBox 79">
            <a:extLst>
              <a:ext uri="{FF2B5EF4-FFF2-40B4-BE49-F238E27FC236}">
                <a16:creationId xmlns:a16="http://schemas.microsoft.com/office/drawing/2014/main" id="{9299ACB0-269F-47C5-8C07-A88C4AD6C3AC}"/>
              </a:ext>
            </a:extLst>
          </p:cNvPr>
          <p:cNvSpPr txBox="1"/>
          <p:nvPr/>
        </p:nvSpPr>
        <p:spPr>
          <a:xfrm>
            <a:off x="6242074" y="4085527"/>
            <a:ext cx="5309846" cy="330847"/>
          </a:xfrm>
          <a:prstGeom prst="rect">
            <a:avLst/>
          </a:prstGeom>
          <a:noFill/>
        </p:spPr>
        <p:txBody>
          <a:bodyPr wrap="square" lIns="0" tIns="0" rIns="0" bIns="0" rtlCol="0" anchor="ctr">
            <a:normAutofit/>
          </a:bodyPr>
          <a:lstStyle/>
          <a:p>
            <a:r>
              <a:rPr lang="en-US" sz="2000" b="1" dirty="0"/>
              <a:t>Results</a:t>
            </a:r>
            <a:endParaRPr lang="en-PH" sz="2000" b="1" dirty="0"/>
          </a:p>
        </p:txBody>
      </p:sp>
      <p:sp>
        <p:nvSpPr>
          <p:cNvPr id="81" name="TextBox 80">
            <a:extLst>
              <a:ext uri="{FF2B5EF4-FFF2-40B4-BE49-F238E27FC236}">
                <a16:creationId xmlns:a16="http://schemas.microsoft.com/office/drawing/2014/main" id="{17303AE0-308F-406A-AA55-269A72C27C0B}"/>
              </a:ext>
            </a:extLst>
          </p:cNvPr>
          <p:cNvSpPr txBox="1"/>
          <p:nvPr/>
        </p:nvSpPr>
        <p:spPr>
          <a:xfrm>
            <a:off x="6242079" y="4606583"/>
            <a:ext cx="5309841" cy="345793"/>
          </a:xfrm>
          <a:prstGeom prst="rect">
            <a:avLst/>
          </a:prstGeom>
          <a:noFill/>
        </p:spPr>
        <p:txBody>
          <a:bodyPr wrap="square" lIns="0" tIns="0" rIns="0" bIns="0" rtlCol="0" anchor="t">
            <a:normAutofit/>
          </a:bodyPr>
          <a:lstStyle/>
          <a:p>
            <a:r>
              <a:rPr lang="en-US" sz="1600" dirty="0"/>
              <a:t>Measured lift in approvals, cost, speed</a:t>
            </a:r>
            <a:endParaRPr lang="en-PH" sz="1600" dirty="0"/>
          </a:p>
        </p:txBody>
      </p:sp>
      <p:cxnSp>
        <p:nvCxnSpPr>
          <p:cNvPr id="82" name="Straight Connector 81">
            <a:extLst>
              <a:ext uri="{FF2B5EF4-FFF2-40B4-BE49-F238E27FC236}">
                <a16:creationId xmlns:a16="http://schemas.microsoft.com/office/drawing/2014/main" id="{A6F4D4C2-44D7-4197-A0E8-7781170D3F31}"/>
              </a:ext>
            </a:extLst>
          </p:cNvPr>
          <p:cNvCxnSpPr>
            <a:cxnSpLocks/>
          </p:cNvCxnSpPr>
          <p:nvPr/>
        </p:nvCxnSpPr>
        <p:spPr>
          <a:xfrm>
            <a:off x="6252956" y="4501751"/>
            <a:ext cx="841248"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4" name="Oval 83">
            <a:extLst>
              <a:ext uri="{FF2B5EF4-FFF2-40B4-BE49-F238E27FC236}">
                <a16:creationId xmlns:a16="http://schemas.microsoft.com/office/drawing/2014/main" id="{003CE120-5851-44B6-B798-E5CD0D2F9434}"/>
              </a:ext>
            </a:extLst>
          </p:cNvPr>
          <p:cNvSpPr/>
          <p:nvPr/>
        </p:nvSpPr>
        <p:spPr>
          <a:xfrm>
            <a:off x="5620800" y="5257299"/>
            <a:ext cx="475200" cy="4753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lstStyle/>
          <a:p>
            <a:pPr algn="ctr"/>
            <a:r>
              <a:rPr lang="en-US" sz="2400" b="1" dirty="0">
                <a:solidFill>
                  <a:schemeClr val="bg1"/>
                </a:solidFill>
              </a:rPr>
              <a:t>5</a:t>
            </a:r>
            <a:endParaRPr lang="en-PH" sz="2400" b="1" dirty="0">
              <a:solidFill>
                <a:schemeClr val="bg1"/>
              </a:solidFill>
            </a:endParaRPr>
          </a:p>
        </p:txBody>
      </p:sp>
      <p:sp>
        <p:nvSpPr>
          <p:cNvPr id="86" name="TextBox 85">
            <a:extLst>
              <a:ext uri="{FF2B5EF4-FFF2-40B4-BE49-F238E27FC236}">
                <a16:creationId xmlns:a16="http://schemas.microsoft.com/office/drawing/2014/main" id="{1699726D-3679-4366-A675-AC7ACF31C9D1}"/>
              </a:ext>
            </a:extLst>
          </p:cNvPr>
          <p:cNvSpPr txBox="1"/>
          <p:nvPr/>
        </p:nvSpPr>
        <p:spPr>
          <a:xfrm>
            <a:off x="6242074" y="5257299"/>
            <a:ext cx="5309846" cy="330847"/>
          </a:xfrm>
          <a:prstGeom prst="rect">
            <a:avLst/>
          </a:prstGeom>
          <a:noFill/>
        </p:spPr>
        <p:txBody>
          <a:bodyPr wrap="square" lIns="0" tIns="0" rIns="0" bIns="0" rtlCol="0" anchor="ctr">
            <a:normAutofit/>
          </a:bodyPr>
          <a:lstStyle/>
          <a:p>
            <a:r>
              <a:rPr lang="en-US" sz="2000" b="1" dirty="0"/>
              <a:t>Rollout</a:t>
            </a:r>
            <a:endParaRPr lang="en-PH" sz="2000" b="1" dirty="0"/>
          </a:p>
        </p:txBody>
      </p:sp>
      <p:sp>
        <p:nvSpPr>
          <p:cNvPr id="87" name="TextBox 86">
            <a:extLst>
              <a:ext uri="{FF2B5EF4-FFF2-40B4-BE49-F238E27FC236}">
                <a16:creationId xmlns:a16="http://schemas.microsoft.com/office/drawing/2014/main" id="{85600200-5CB5-4DDF-9BAF-C95202C6C7F9}"/>
              </a:ext>
            </a:extLst>
          </p:cNvPr>
          <p:cNvSpPr txBox="1"/>
          <p:nvPr/>
        </p:nvSpPr>
        <p:spPr>
          <a:xfrm>
            <a:off x="6242079" y="5778355"/>
            <a:ext cx="5309841" cy="345793"/>
          </a:xfrm>
          <a:prstGeom prst="rect">
            <a:avLst/>
          </a:prstGeom>
          <a:noFill/>
        </p:spPr>
        <p:txBody>
          <a:bodyPr wrap="square" lIns="0" tIns="0" rIns="0" bIns="0" rtlCol="0" anchor="t">
            <a:normAutofit/>
          </a:bodyPr>
          <a:lstStyle/>
          <a:p>
            <a:r>
              <a:rPr lang="en-US" sz="1600" dirty="0"/>
              <a:t>How fast you can go live with Fluxa</a:t>
            </a:r>
            <a:endParaRPr lang="en-PH" sz="1600" dirty="0"/>
          </a:p>
        </p:txBody>
      </p:sp>
      <p:cxnSp>
        <p:nvCxnSpPr>
          <p:cNvPr id="88" name="Straight Connector 87">
            <a:extLst>
              <a:ext uri="{FF2B5EF4-FFF2-40B4-BE49-F238E27FC236}">
                <a16:creationId xmlns:a16="http://schemas.microsoft.com/office/drawing/2014/main" id="{2946BF89-C948-4C9A-A082-2B745EF8A5D6}"/>
              </a:ext>
            </a:extLst>
          </p:cNvPr>
          <p:cNvCxnSpPr>
            <a:cxnSpLocks/>
          </p:cNvCxnSpPr>
          <p:nvPr/>
        </p:nvCxnSpPr>
        <p:spPr>
          <a:xfrm>
            <a:off x="6252956" y="5673523"/>
            <a:ext cx="841248"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37EB6082-765D-4D85-561F-E254F1D4F563}"/>
              </a:ext>
            </a:extLst>
          </p:cNvPr>
          <p:cNvSpPr>
            <a:spLocks noGrp="1"/>
          </p:cNvSpPr>
          <p:nvPr>
            <p:ph type="sldNum" sz="quarter" idx="12"/>
          </p:nvPr>
        </p:nvSpPr>
        <p:spPr/>
        <p:txBody>
          <a:bodyPr/>
          <a:lstStyle/>
          <a:p>
            <a:fld id="{0643C082-6B26-4A67-AAC0-3138D6D4DA1D}" type="slidenum">
              <a:rPr lang="en-PH" smtClean="0"/>
              <a:t>2</a:t>
            </a:fld>
            <a:endParaRPr lang="en-PH" dirty="0"/>
          </a:p>
        </p:txBody>
      </p:sp>
      <p:sp>
        <p:nvSpPr>
          <p:cNvPr id="3" name="Footer Placeholder 2">
            <a:extLst>
              <a:ext uri="{FF2B5EF4-FFF2-40B4-BE49-F238E27FC236}">
                <a16:creationId xmlns:a16="http://schemas.microsoft.com/office/drawing/2014/main" id="{22E8F6A8-C2BC-D37E-E6AC-2F4040197688}"/>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7604563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1226D537-20F1-462F-98F4-4AA8A8ED0286}"/>
              </a:ext>
            </a:extLst>
          </p:cNvPr>
          <p:cNvSpPr>
            <a:spLocks noGrp="1"/>
          </p:cNvSpPr>
          <p:nvPr>
            <p:ph type="title"/>
          </p:nvPr>
        </p:nvSpPr>
        <p:spPr>
          <a:xfrm>
            <a:off x="295275" y="365125"/>
            <a:ext cx="11601450" cy="579438"/>
          </a:xfrm>
        </p:spPr>
        <p:txBody>
          <a:bodyPr/>
          <a:lstStyle/>
          <a:p>
            <a:r>
              <a:rPr lang="en-US" dirty="0"/>
              <a:t>What each pillar delivers</a:t>
            </a:r>
          </a:p>
        </p:txBody>
      </p:sp>
      <p:sp>
        <p:nvSpPr>
          <p:cNvPr id="18" name="Slide Number Placeholder 17">
            <a:extLst>
              <a:ext uri="{FF2B5EF4-FFF2-40B4-BE49-F238E27FC236}">
                <a16:creationId xmlns:a16="http://schemas.microsoft.com/office/drawing/2014/main" id="{35A9D75F-FFC2-41EB-87BA-93A9EE4CF495}"/>
              </a:ext>
            </a:extLst>
          </p:cNvPr>
          <p:cNvSpPr>
            <a:spLocks noGrp="1"/>
          </p:cNvSpPr>
          <p:nvPr>
            <p:ph type="sldNum" sz="quarter" idx="12"/>
          </p:nvPr>
        </p:nvSpPr>
        <p:spPr>
          <a:xfrm>
            <a:off x="288823" y="6385929"/>
            <a:ext cx="469366" cy="298862"/>
          </a:xfrm>
        </p:spPr>
        <p:txBody>
          <a:bodyPr/>
          <a:lstStyle/>
          <a:p>
            <a:fld id="{23B09BCE-7A37-4F46-9E89-71BB05C242EB}" type="slidenum">
              <a:rPr lang="en-PH" smtClean="0"/>
              <a:pPr/>
              <a:t>20</a:t>
            </a:fld>
            <a:endParaRPr lang="en-PH" dirty="0"/>
          </a:p>
        </p:txBody>
      </p:sp>
      <p:sp>
        <p:nvSpPr>
          <p:cNvPr id="34" name="Oval 33">
            <a:extLst>
              <a:ext uri="{FF2B5EF4-FFF2-40B4-BE49-F238E27FC236}">
                <a16:creationId xmlns:a16="http://schemas.microsoft.com/office/drawing/2014/main" id="{C4548CDE-F827-4B6E-B8EB-B682566D3162}"/>
              </a:ext>
            </a:extLst>
          </p:cNvPr>
          <p:cNvSpPr/>
          <p:nvPr/>
        </p:nvSpPr>
        <p:spPr>
          <a:xfrm>
            <a:off x="1679716" y="2004768"/>
            <a:ext cx="976720" cy="976720"/>
          </a:xfrm>
          <a:prstGeom prst="ellipse">
            <a:avLst/>
          </a:prstGeom>
          <a:solidFill>
            <a:schemeClr val="accent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sp>
        <p:nvSpPr>
          <p:cNvPr id="35" name="Oval 34">
            <a:extLst>
              <a:ext uri="{FF2B5EF4-FFF2-40B4-BE49-F238E27FC236}">
                <a16:creationId xmlns:a16="http://schemas.microsoft.com/office/drawing/2014/main" id="{45B6B9D4-6F05-441F-A507-AEA5755B59BB}"/>
              </a:ext>
            </a:extLst>
          </p:cNvPr>
          <p:cNvSpPr/>
          <p:nvPr/>
        </p:nvSpPr>
        <p:spPr>
          <a:xfrm>
            <a:off x="1679716" y="2060484"/>
            <a:ext cx="976720" cy="976720"/>
          </a:xfrm>
          <a:prstGeom prst="ellipse">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grpSp>
        <p:nvGrpSpPr>
          <p:cNvPr id="40" name="Group 39">
            <a:extLst>
              <a:ext uri="{FF2B5EF4-FFF2-40B4-BE49-F238E27FC236}">
                <a16:creationId xmlns:a16="http://schemas.microsoft.com/office/drawing/2014/main" id="{1A460FF8-E177-4625-BBC8-74F2990C79CC}"/>
              </a:ext>
            </a:extLst>
          </p:cNvPr>
          <p:cNvGrpSpPr/>
          <p:nvPr/>
        </p:nvGrpSpPr>
        <p:grpSpPr>
          <a:xfrm>
            <a:off x="1929480" y="2136371"/>
            <a:ext cx="477192" cy="477192"/>
            <a:chOff x="6359457" y="2660110"/>
            <a:chExt cx="633600" cy="633600"/>
          </a:xfrm>
        </p:grpSpPr>
        <p:sp>
          <p:nvSpPr>
            <p:cNvPr id="63" name="Google Shape;638;p7"/>
            <p:cNvSpPr/>
            <p:nvPr/>
          </p:nvSpPr>
          <p:spPr>
            <a:xfrm>
              <a:off x="6359457" y="2660110"/>
              <a:ext cx="633600" cy="633600"/>
            </a:xfrm>
            <a:custGeom>
              <a:avLst/>
              <a:gdLst/>
              <a:ahLst/>
              <a:cxnLst/>
              <a:rect l="l" t="t" r="r" b="b"/>
              <a:pathLst>
                <a:path w="10000" h="10000" extrusionOk="0">
                  <a:moveTo>
                    <a:pt x="4352" y="6694"/>
                  </a:moveTo>
                  <a:lnTo>
                    <a:pt x="4322" y="6667"/>
                  </a:lnTo>
                  <a:lnTo>
                    <a:pt x="3275" y="5619"/>
                  </a:lnTo>
                  <a:lnTo>
                    <a:pt x="3249" y="5590"/>
                  </a:lnTo>
                  <a:lnTo>
                    <a:pt x="3227" y="5557"/>
                  </a:lnTo>
                  <a:lnTo>
                    <a:pt x="3210" y="5522"/>
                  </a:lnTo>
                  <a:lnTo>
                    <a:pt x="3197" y="5485"/>
                  </a:lnTo>
                  <a:lnTo>
                    <a:pt x="3190" y="5446"/>
                  </a:lnTo>
                  <a:lnTo>
                    <a:pt x="3187" y="5407"/>
                  </a:lnTo>
                  <a:lnTo>
                    <a:pt x="3190" y="5368"/>
                  </a:lnTo>
                  <a:lnTo>
                    <a:pt x="3197" y="5329"/>
                  </a:lnTo>
                  <a:lnTo>
                    <a:pt x="3210" y="5292"/>
                  </a:lnTo>
                  <a:lnTo>
                    <a:pt x="3227" y="5257"/>
                  </a:lnTo>
                  <a:lnTo>
                    <a:pt x="3249" y="5224"/>
                  </a:lnTo>
                  <a:lnTo>
                    <a:pt x="3275" y="5195"/>
                  </a:lnTo>
                  <a:lnTo>
                    <a:pt x="3304" y="5169"/>
                  </a:lnTo>
                  <a:lnTo>
                    <a:pt x="3337" y="5147"/>
                  </a:lnTo>
                  <a:lnTo>
                    <a:pt x="3372" y="5130"/>
                  </a:lnTo>
                  <a:lnTo>
                    <a:pt x="3409" y="5117"/>
                  </a:lnTo>
                  <a:lnTo>
                    <a:pt x="3448" y="5110"/>
                  </a:lnTo>
                  <a:lnTo>
                    <a:pt x="3487" y="5107"/>
                  </a:lnTo>
                  <a:lnTo>
                    <a:pt x="3526" y="5110"/>
                  </a:lnTo>
                  <a:lnTo>
                    <a:pt x="3565" y="5117"/>
                  </a:lnTo>
                  <a:lnTo>
                    <a:pt x="3602" y="5130"/>
                  </a:lnTo>
                  <a:lnTo>
                    <a:pt x="3637" y="5147"/>
                  </a:lnTo>
                  <a:lnTo>
                    <a:pt x="3670" y="5169"/>
                  </a:lnTo>
                  <a:lnTo>
                    <a:pt x="3699" y="5195"/>
                  </a:lnTo>
                  <a:lnTo>
                    <a:pt x="4522" y="6019"/>
                  </a:lnTo>
                  <a:lnTo>
                    <a:pt x="6289" y="4043"/>
                  </a:lnTo>
                  <a:lnTo>
                    <a:pt x="6317" y="4015"/>
                  </a:lnTo>
                  <a:lnTo>
                    <a:pt x="6349" y="3992"/>
                  </a:lnTo>
                  <a:lnTo>
                    <a:pt x="6383" y="3973"/>
                  </a:lnTo>
                  <a:lnTo>
                    <a:pt x="6419" y="3958"/>
                  </a:lnTo>
                  <a:lnTo>
                    <a:pt x="6457" y="3948"/>
                  </a:lnTo>
                  <a:lnTo>
                    <a:pt x="6496" y="3943"/>
                  </a:lnTo>
                  <a:lnTo>
                    <a:pt x="6536" y="3944"/>
                  </a:lnTo>
                  <a:lnTo>
                    <a:pt x="6574" y="3949"/>
                  </a:lnTo>
                  <a:lnTo>
                    <a:pt x="6612" y="3960"/>
                  </a:lnTo>
                  <a:lnTo>
                    <a:pt x="6648" y="3975"/>
                  </a:lnTo>
                  <a:lnTo>
                    <a:pt x="6682" y="3995"/>
                  </a:lnTo>
                  <a:lnTo>
                    <a:pt x="6713" y="4019"/>
                  </a:lnTo>
                  <a:lnTo>
                    <a:pt x="6741" y="4047"/>
                  </a:lnTo>
                  <a:lnTo>
                    <a:pt x="6764" y="4079"/>
                  </a:lnTo>
                  <a:lnTo>
                    <a:pt x="6783" y="4113"/>
                  </a:lnTo>
                  <a:lnTo>
                    <a:pt x="6798" y="4149"/>
                  </a:lnTo>
                  <a:lnTo>
                    <a:pt x="6808" y="4187"/>
                  </a:lnTo>
                  <a:lnTo>
                    <a:pt x="6813" y="4226"/>
                  </a:lnTo>
                  <a:lnTo>
                    <a:pt x="6812" y="4266"/>
                  </a:lnTo>
                  <a:lnTo>
                    <a:pt x="6807" y="4304"/>
                  </a:lnTo>
                  <a:lnTo>
                    <a:pt x="6796" y="4342"/>
                  </a:lnTo>
                  <a:lnTo>
                    <a:pt x="6781" y="4378"/>
                  </a:lnTo>
                  <a:lnTo>
                    <a:pt x="6761" y="4412"/>
                  </a:lnTo>
                  <a:lnTo>
                    <a:pt x="6737" y="4443"/>
                  </a:lnTo>
                  <a:lnTo>
                    <a:pt x="4758" y="6655"/>
                  </a:lnTo>
                  <a:lnTo>
                    <a:pt x="4728" y="6683"/>
                  </a:lnTo>
                  <a:lnTo>
                    <a:pt x="4696" y="6708"/>
                  </a:lnTo>
                  <a:lnTo>
                    <a:pt x="4660" y="6727"/>
                  </a:lnTo>
                  <a:lnTo>
                    <a:pt x="4622" y="6742"/>
                  </a:lnTo>
                  <a:lnTo>
                    <a:pt x="4583" y="6751"/>
                  </a:lnTo>
                  <a:lnTo>
                    <a:pt x="4542" y="6755"/>
                  </a:lnTo>
                  <a:lnTo>
                    <a:pt x="4502" y="6753"/>
                  </a:lnTo>
                  <a:lnTo>
                    <a:pt x="4462" y="6746"/>
                  </a:lnTo>
                  <a:lnTo>
                    <a:pt x="4423" y="6734"/>
                  </a:lnTo>
                  <a:lnTo>
                    <a:pt x="4386" y="6716"/>
                  </a:lnTo>
                  <a:lnTo>
                    <a:pt x="4352" y="6694"/>
                  </a:lnTo>
                  <a:close/>
                  <a:moveTo>
                    <a:pt x="3939" y="1100"/>
                  </a:moveTo>
                  <a:lnTo>
                    <a:pt x="3952" y="1100"/>
                  </a:lnTo>
                  <a:lnTo>
                    <a:pt x="6048" y="1100"/>
                  </a:lnTo>
                  <a:lnTo>
                    <a:pt x="6061" y="1100"/>
                  </a:lnTo>
                  <a:lnTo>
                    <a:pt x="6074" y="1101"/>
                  </a:lnTo>
                  <a:lnTo>
                    <a:pt x="6087" y="1102"/>
                  </a:lnTo>
                  <a:lnTo>
                    <a:pt x="6100" y="1104"/>
                  </a:lnTo>
                  <a:lnTo>
                    <a:pt x="6113" y="1106"/>
                  </a:lnTo>
                  <a:lnTo>
                    <a:pt x="6125" y="1109"/>
                  </a:lnTo>
                  <a:lnTo>
                    <a:pt x="6138" y="1112"/>
                  </a:lnTo>
                  <a:lnTo>
                    <a:pt x="6150" y="1115"/>
                  </a:lnTo>
                  <a:lnTo>
                    <a:pt x="6163" y="1120"/>
                  </a:lnTo>
                  <a:lnTo>
                    <a:pt x="6175" y="1124"/>
                  </a:lnTo>
                  <a:lnTo>
                    <a:pt x="6187" y="1129"/>
                  </a:lnTo>
                  <a:lnTo>
                    <a:pt x="6199" y="1135"/>
                  </a:lnTo>
                  <a:lnTo>
                    <a:pt x="6211" y="1141"/>
                  </a:lnTo>
                  <a:lnTo>
                    <a:pt x="6222" y="1147"/>
                  </a:lnTo>
                  <a:lnTo>
                    <a:pt x="6233" y="1154"/>
                  </a:lnTo>
                  <a:lnTo>
                    <a:pt x="6244" y="1161"/>
                  </a:lnTo>
                  <a:lnTo>
                    <a:pt x="6255" y="1168"/>
                  </a:lnTo>
                  <a:lnTo>
                    <a:pt x="6265" y="1176"/>
                  </a:lnTo>
                  <a:lnTo>
                    <a:pt x="6275" y="1185"/>
                  </a:lnTo>
                  <a:lnTo>
                    <a:pt x="6285" y="1193"/>
                  </a:lnTo>
                  <a:lnTo>
                    <a:pt x="6295" y="1202"/>
                  </a:lnTo>
                  <a:lnTo>
                    <a:pt x="6304" y="1212"/>
                  </a:lnTo>
                  <a:lnTo>
                    <a:pt x="6312" y="1222"/>
                  </a:lnTo>
                  <a:lnTo>
                    <a:pt x="6321" y="1232"/>
                  </a:lnTo>
                  <a:lnTo>
                    <a:pt x="6329" y="1242"/>
                  </a:lnTo>
                  <a:lnTo>
                    <a:pt x="6336" y="1253"/>
                  </a:lnTo>
                  <a:lnTo>
                    <a:pt x="6343" y="1264"/>
                  </a:lnTo>
                  <a:lnTo>
                    <a:pt x="6350" y="1275"/>
                  </a:lnTo>
                  <a:lnTo>
                    <a:pt x="6356" y="1286"/>
                  </a:lnTo>
                  <a:lnTo>
                    <a:pt x="6362" y="1298"/>
                  </a:lnTo>
                  <a:lnTo>
                    <a:pt x="6368" y="1310"/>
                  </a:lnTo>
                  <a:lnTo>
                    <a:pt x="6373" y="1322"/>
                  </a:lnTo>
                  <a:lnTo>
                    <a:pt x="6377" y="1334"/>
                  </a:lnTo>
                  <a:lnTo>
                    <a:pt x="6382" y="1347"/>
                  </a:lnTo>
                  <a:lnTo>
                    <a:pt x="6385" y="1359"/>
                  </a:lnTo>
                  <a:lnTo>
                    <a:pt x="6388" y="1372"/>
                  </a:lnTo>
                  <a:lnTo>
                    <a:pt x="6391" y="1384"/>
                  </a:lnTo>
                  <a:lnTo>
                    <a:pt x="6393" y="1397"/>
                  </a:lnTo>
                  <a:lnTo>
                    <a:pt x="6395" y="1410"/>
                  </a:lnTo>
                  <a:lnTo>
                    <a:pt x="6396" y="1423"/>
                  </a:lnTo>
                  <a:lnTo>
                    <a:pt x="6397" y="1436"/>
                  </a:lnTo>
                  <a:lnTo>
                    <a:pt x="6397" y="1449"/>
                  </a:lnTo>
                  <a:lnTo>
                    <a:pt x="6397" y="2264"/>
                  </a:lnTo>
                  <a:lnTo>
                    <a:pt x="6397" y="2277"/>
                  </a:lnTo>
                  <a:lnTo>
                    <a:pt x="6396" y="2290"/>
                  </a:lnTo>
                  <a:lnTo>
                    <a:pt x="6395" y="2303"/>
                  </a:lnTo>
                  <a:lnTo>
                    <a:pt x="6393" y="2316"/>
                  </a:lnTo>
                  <a:lnTo>
                    <a:pt x="6391" y="2329"/>
                  </a:lnTo>
                  <a:lnTo>
                    <a:pt x="6388" y="2342"/>
                  </a:lnTo>
                  <a:lnTo>
                    <a:pt x="6385" y="2354"/>
                  </a:lnTo>
                  <a:lnTo>
                    <a:pt x="6382" y="2367"/>
                  </a:lnTo>
                  <a:lnTo>
                    <a:pt x="6377" y="2380"/>
                  </a:lnTo>
                  <a:lnTo>
                    <a:pt x="6373" y="2392"/>
                  </a:lnTo>
                  <a:lnTo>
                    <a:pt x="6368" y="2404"/>
                  </a:lnTo>
                  <a:lnTo>
                    <a:pt x="6362" y="2416"/>
                  </a:lnTo>
                  <a:lnTo>
                    <a:pt x="6356" y="2428"/>
                  </a:lnTo>
                  <a:lnTo>
                    <a:pt x="6350" y="2439"/>
                  </a:lnTo>
                  <a:lnTo>
                    <a:pt x="6343" y="2450"/>
                  </a:lnTo>
                  <a:lnTo>
                    <a:pt x="6336" y="2461"/>
                  </a:lnTo>
                  <a:lnTo>
                    <a:pt x="6329" y="2472"/>
                  </a:lnTo>
                  <a:lnTo>
                    <a:pt x="6321" y="2482"/>
                  </a:lnTo>
                  <a:lnTo>
                    <a:pt x="6312" y="2492"/>
                  </a:lnTo>
                  <a:lnTo>
                    <a:pt x="6304" y="2502"/>
                  </a:lnTo>
                  <a:lnTo>
                    <a:pt x="6295" y="2511"/>
                  </a:lnTo>
                  <a:lnTo>
                    <a:pt x="6285" y="2520"/>
                  </a:lnTo>
                  <a:lnTo>
                    <a:pt x="6275" y="2529"/>
                  </a:lnTo>
                  <a:lnTo>
                    <a:pt x="6265" y="2537"/>
                  </a:lnTo>
                  <a:lnTo>
                    <a:pt x="6255" y="2545"/>
                  </a:lnTo>
                  <a:lnTo>
                    <a:pt x="6244" y="2553"/>
                  </a:lnTo>
                  <a:lnTo>
                    <a:pt x="6233" y="2560"/>
                  </a:lnTo>
                  <a:lnTo>
                    <a:pt x="6222" y="2567"/>
                  </a:lnTo>
                  <a:lnTo>
                    <a:pt x="6211" y="2573"/>
                  </a:lnTo>
                  <a:lnTo>
                    <a:pt x="6199" y="2579"/>
                  </a:lnTo>
                  <a:lnTo>
                    <a:pt x="6187" y="2584"/>
                  </a:lnTo>
                  <a:lnTo>
                    <a:pt x="6175" y="2589"/>
                  </a:lnTo>
                  <a:lnTo>
                    <a:pt x="6163" y="2594"/>
                  </a:lnTo>
                  <a:lnTo>
                    <a:pt x="6150" y="2598"/>
                  </a:lnTo>
                  <a:lnTo>
                    <a:pt x="6138" y="2601"/>
                  </a:lnTo>
                  <a:lnTo>
                    <a:pt x="6125" y="2604"/>
                  </a:lnTo>
                  <a:lnTo>
                    <a:pt x="6113" y="2607"/>
                  </a:lnTo>
                  <a:lnTo>
                    <a:pt x="6100" y="2609"/>
                  </a:lnTo>
                  <a:lnTo>
                    <a:pt x="6087" y="2611"/>
                  </a:lnTo>
                  <a:lnTo>
                    <a:pt x="6074" y="2612"/>
                  </a:lnTo>
                  <a:lnTo>
                    <a:pt x="6061" y="2613"/>
                  </a:lnTo>
                  <a:lnTo>
                    <a:pt x="6048" y="2613"/>
                  </a:lnTo>
                  <a:lnTo>
                    <a:pt x="3952" y="2613"/>
                  </a:lnTo>
                  <a:lnTo>
                    <a:pt x="3939" y="2613"/>
                  </a:lnTo>
                  <a:lnTo>
                    <a:pt x="3926" y="2612"/>
                  </a:lnTo>
                  <a:lnTo>
                    <a:pt x="3913" y="2611"/>
                  </a:lnTo>
                  <a:lnTo>
                    <a:pt x="3900" y="2609"/>
                  </a:lnTo>
                  <a:lnTo>
                    <a:pt x="3887" y="2607"/>
                  </a:lnTo>
                  <a:lnTo>
                    <a:pt x="3875" y="2604"/>
                  </a:lnTo>
                  <a:lnTo>
                    <a:pt x="3862" y="2601"/>
                  </a:lnTo>
                  <a:lnTo>
                    <a:pt x="3850" y="2598"/>
                  </a:lnTo>
                  <a:lnTo>
                    <a:pt x="3837" y="2594"/>
                  </a:lnTo>
                  <a:lnTo>
                    <a:pt x="3825" y="2589"/>
                  </a:lnTo>
                  <a:lnTo>
                    <a:pt x="3813" y="2584"/>
                  </a:lnTo>
                  <a:lnTo>
                    <a:pt x="3801" y="2579"/>
                  </a:lnTo>
                  <a:lnTo>
                    <a:pt x="3789" y="2573"/>
                  </a:lnTo>
                  <a:lnTo>
                    <a:pt x="3778" y="2567"/>
                  </a:lnTo>
                  <a:lnTo>
                    <a:pt x="3767" y="2560"/>
                  </a:lnTo>
                  <a:lnTo>
                    <a:pt x="3756" y="2553"/>
                  </a:lnTo>
                  <a:lnTo>
                    <a:pt x="3745" y="2545"/>
                  </a:lnTo>
                  <a:lnTo>
                    <a:pt x="3735" y="2537"/>
                  </a:lnTo>
                  <a:lnTo>
                    <a:pt x="3725" y="2529"/>
                  </a:lnTo>
                  <a:lnTo>
                    <a:pt x="3715" y="2520"/>
                  </a:lnTo>
                  <a:lnTo>
                    <a:pt x="3705" y="2511"/>
                  </a:lnTo>
                  <a:lnTo>
                    <a:pt x="3696" y="2502"/>
                  </a:lnTo>
                  <a:lnTo>
                    <a:pt x="3688" y="2492"/>
                  </a:lnTo>
                  <a:lnTo>
                    <a:pt x="3679" y="2482"/>
                  </a:lnTo>
                  <a:lnTo>
                    <a:pt x="3671" y="2472"/>
                  </a:lnTo>
                  <a:lnTo>
                    <a:pt x="3664" y="2461"/>
                  </a:lnTo>
                  <a:lnTo>
                    <a:pt x="3657" y="2450"/>
                  </a:lnTo>
                  <a:lnTo>
                    <a:pt x="3650" y="2439"/>
                  </a:lnTo>
                  <a:lnTo>
                    <a:pt x="3644" y="2428"/>
                  </a:lnTo>
                  <a:lnTo>
                    <a:pt x="3638" y="2416"/>
                  </a:lnTo>
                  <a:lnTo>
                    <a:pt x="3632" y="2404"/>
                  </a:lnTo>
                  <a:lnTo>
                    <a:pt x="3627" y="2392"/>
                  </a:lnTo>
                  <a:lnTo>
                    <a:pt x="3623" y="2380"/>
                  </a:lnTo>
                  <a:lnTo>
                    <a:pt x="3618" y="2367"/>
                  </a:lnTo>
                  <a:lnTo>
                    <a:pt x="3615" y="2354"/>
                  </a:lnTo>
                  <a:lnTo>
                    <a:pt x="3612" y="2342"/>
                  </a:lnTo>
                  <a:lnTo>
                    <a:pt x="3609" y="2329"/>
                  </a:lnTo>
                  <a:lnTo>
                    <a:pt x="3607" y="2316"/>
                  </a:lnTo>
                  <a:lnTo>
                    <a:pt x="3605" y="2303"/>
                  </a:lnTo>
                  <a:lnTo>
                    <a:pt x="3604" y="2290"/>
                  </a:lnTo>
                  <a:lnTo>
                    <a:pt x="3603" y="2277"/>
                  </a:lnTo>
                  <a:lnTo>
                    <a:pt x="3603" y="2264"/>
                  </a:lnTo>
                  <a:lnTo>
                    <a:pt x="3603" y="1449"/>
                  </a:lnTo>
                  <a:lnTo>
                    <a:pt x="3603" y="1436"/>
                  </a:lnTo>
                  <a:lnTo>
                    <a:pt x="3604" y="1423"/>
                  </a:lnTo>
                  <a:lnTo>
                    <a:pt x="3605" y="1410"/>
                  </a:lnTo>
                  <a:lnTo>
                    <a:pt x="3607" y="1397"/>
                  </a:lnTo>
                  <a:lnTo>
                    <a:pt x="3609" y="1384"/>
                  </a:lnTo>
                  <a:lnTo>
                    <a:pt x="3612" y="1372"/>
                  </a:lnTo>
                  <a:lnTo>
                    <a:pt x="3615" y="1359"/>
                  </a:lnTo>
                  <a:lnTo>
                    <a:pt x="3618" y="1347"/>
                  </a:lnTo>
                  <a:lnTo>
                    <a:pt x="3623" y="1334"/>
                  </a:lnTo>
                  <a:lnTo>
                    <a:pt x="3627" y="1322"/>
                  </a:lnTo>
                  <a:lnTo>
                    <a:pt x="3632" y="1310"/>
                  </a:lnTo>
                  <a:lnTo>
                    <a:pt x="3638" y="1298"/>
                  </a:lnTo>
                  <a:lnTo>
                    <a:pt x="3644" y="1286"/>
                  </a:lnTo>
                  <a:lnTo>
                    <a:pt x="3650" y="1275"/>
                  </a:lnTo>
                  <a:lnTo>
                    <a:pt x="3657" y="1264"/>
                  </a:lnTo>
                  <a:lnTo>
                    <a:pt x="3664" y="1253"/>
                  </a:lnTo>
                  <a:lnTo>
                    <a:pt x="3671" y="1242"/>
                  </a:lnTo>
                  <a:lnTo>
                    <a:pt x="3679" y="1232"/>
                  </a:lnTo>
                  <a:lnTo>
                    <a:pt x="3688" y="1222"/>
                  </a:lnTo>
                  <a:lnTo>
                    <a:pt x="3696" y="1212"/>
                  </a:lnTo>
                  <a:lnTo>
                    <a:pt x="3705" y="1202"/>
                  </a:lnTo>
                  <a:lnTo>
                    <a:pt x="3715" y="1193"/>
                  </a:lnTo>
                  <a:lnTo>
                    <a:pt x="3725" y="1185"/>
                  </a:lnTo>
                  <a:lnTo>
                    <a:pt x="3735" y="1176"/>
                  </a:lnTo>
                  <a:lnTo>
                    <a:pt x="3745" y="1168"/>
                  </a:lnTo>
                  <a:lnTo>
                    <a:pt x="3756" y="1161"/>
                  </a:lnTo>
                  <a:lnTo>
                    <a:pt x="3767" y="1154"/>
                  </a:lnTo>
                  <a:lnTo>
                    <a:pt x="3778" y="1147"/>
                  </a:lnTo>
                  <a:lnTo>
                    <a:pt x="3789" y="1141"/>
                  </a:lnTo>
                  <a:lnTo>
                    <a:pt x="3801" y="1135"/>
                  </a:lnTo>
                  <a:lnTo>
                    <a:pt x="3813" y="1129"/>
                  </a:lnTo>
                  <a:lnTo>
                    <a:pt x="3825" y="1124"/>
                  </a:lnTo>
                  <a:lnTo>
                    <a:pt x="3837" y="1120"/>
                  </a:lnTo>
                  <a:lnTo>
                    <a:pt x="3850" y="1115"/>
                  </a:lnTo>
                  <a:lnTo>
                    <a:pt x="3862" y="1112"/>
                  </a:lnTo>
                  <a:lnTo>
                    <a:pt x="3875" y="1109"/>
                  </a:lnTo>
                  <a:lnTo>
                    <a:pt x="3887" y="1106"/>
                  </a:lnTo>
                  <a:lnTo>
                    <a:pt x="3900" y="1104"/>
                  </a:lnTo>
                  <a:lnTo>
                    <a:pt x="3913" y="1102"/>
                  </a:lnTo>
                  <a:lnTo>
                    <a:pt x="3926" y="1101"/>
                  </a:lnTo>
                  <a:lnTo>
                    <a:pt x="3939" y="1100"/>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4" name="Google Shape;639;p7"/>
            <p:cNvSpPr/>
            <p:nvPr/>
          </p:nvSpPr>
          <p:spPr>
            <a:xfrm>
              <a:off x="6359457" y="2660110"/>
              <a:ext cx="633600" cy="633600"/>
            </a:xfrm>
            <a:custGeom>
              <a:avLst/>
              <a:gdLst/>
              <a:ahLst/>
              <a:cxnLst/>
              <a:rect l="l" t="t" r="r" b="b"/>
              <a:pathLst>
                <a:path w="10000" h="10000" extrusionOk="0">
                  <a:moveTo>
                    <a:pt x="3934" y="850"/>
                  </a:moveTo>
                  <a:lnTo>
                    <a:pt x="3947" y="850"/>
                  </a:lnTo>
                  <a:lnTo>
                    <a:pt x="3952" y="850"/>
                  </a:lnTo>
                  <a:lnTo>
                    <a:pt x="6048" y="850"/>
                  </a:lnTo>
                  <a:lnTo>
                    <a:pt x="6053" y="850"/>
                  </a:lnTo>
                  <a:lnTo>
                    <a:pt x="6066" y="850"/>
                  </a:lnTo>
                  <a:lnTo>
                    <a:pt x="6075" y="851"/>
                  </a:lnTo>
                  <a:lnTo>
                    <a:pt x="6088" y="851"/>
                  </a:lnTo>
                  <a:lnTo>
                    <a:pt x="6097" y="852"/>
                  </a:lnTo>
                  <a:lnTo>
                    <a:pt x="6110" y="853"/>
                  </a:lnTo>
                  <a:lnTo>
                    <a:pt x="6120" y="854"/>
                  </a:lnTo>
                  <a:lnTo>
                    <a:pt x="6133" y="856"/>
                  </a:lnTo>
                  <a:lnTo>
                    <a:pt x="6142" y="857"/>
                  </a:lnTo>
                  <a:lnTo>
                    <a:pt x="6155" y="860"/>
                  </a:lnTo>
                  <a:lnTo>
                    <a:pt x="6164" y="861"/>
                  </a:lnTo>
                  <a:lnTo>
                    <a:pt x="6177" y="864"/>
                  </a:lnTo>
                  <a:lnTo>
                    <a:pt x="6186" y="866"/>
                  </a:lnTo>
                  <a:lnTo>
                    <a:pt x="6198" y="869"/>
                  </a:lnTo>
                  <a:lnTo>
                    <a:pt x="6208" y="872"/>
                  </a:lnTo>
                  <a:lnTo>
                    <a:pt x="6220" y="875"/>
                  </a:lnTo>
                  <a:lnTo>
                    <a:pt x="6229" y="878"/>
                  </a:lnTo>
                  <a:lnTo>
                    <a:pt x="6241" y="882"/>
                  </a:lnTo>
                  <a:lnTo>
                    <a:pt x="6250" y="885"/>
                  </a:lnTo>
                  <a:lnTo>
                    <a:pt x="6263" y="890"/>
                  </a:lnTo>
                  <a:lnTo>
                    <a:pt x="6271" y="893"/>
                  </a:lnTo>
                  <a:lnTo>
                    <a:pt x="6283" y="898"/>
                  </a:lnTo>
                  <a:lnTo>
                    <a:pt x="6292" y="902"/>
                  </a:lnTo>
                  <a:lnTo>
                    <a:pt x="6304" y="908"/>
                  </a:lnTo>
                  <a:lnTo>
                    <a:pt x="6313" y="912"/>
                  </a:lnTo>
                  <a:lnTo>
                    <a:pt x="6324" y="918"/>
                  </a:lnTo>
                  <a:lnTo>
                    <a:pt x="6333" y="922"/>
                  </a:lnTo>
                  <a:lnTo>
                    <a:pt x="6344" y="929"/>
                  </a:lnTo>
                  <a:lnTo>
                    <a:pt x="6349" y="932"/>
                  </a:lnTo>
                  <a:lnTo>
                    <a:pt x="6361" y="939"/>
                  </a:lnTo>
                  <a:lnTo>
                    <a:pt x="6369" y="944"/>
                  </a:lnTo>
                  <a:lnTo>
                    <a:pt x="6380" y="951"/>
                  </a:lnTo>
                  <a:lnTo>
                    <a:pt x="6388" y="956"/>
                  </a:lnTo>
                  <a:lnTo>
                    <a:pt x="6399" y="964"/>
                  </a:lnTo>
                  <a:lnTo>
                    <a:pt x="6407" y="970"/>
                  </a:lnTo>
                  <a:lnTo>
                    <a:pt x="6417" y="977"/>
                  </a:lnTo>
                  <a:lnTo>
                    <a:pt x="6424" y="983"/>
                  </a:lnTo>
                  <a:lnTo>
                    <a:pt x="6435" y="992"/>
                  </a:lnTo>
                  <a:lnTo>
                    <a:pt x="6442" y="998"/>
                  </a:lnTo>
                  <a:lnTo>
                    <a:pt x="6452" y="1007"/>
                  </a:lnTo>
                  <a:lnTo>
                    <a:pt x="6459" y="1013"/>
                  </a:lnTo>
                  <a:lnTo>
                    <a:pt x="6468" y="1022"/>
                  </a:lnTo>
                  <a:lnTo>
                    <a:pt x="6475" y="1029"/>
                  </a:lnTo>
                  <a:lnTo>
                    <a:pt x="6484" y="1038"/>
                  </a:lnTo>
                  <a:lnTo>
                    <a:pt x="6490" y="1045"/>
                  </a:lnTo>
                  <a:lnTo>
                    <a:pt x="6499" y="1055"/>
                  </a:lnTo>
                  <a:lnTo>
                    <a:pt x="6505" y="1062"/>
                  </a:lnTo>
                  <a:lnTo>
                    <a:pt x="6514" y="1073"/>
                  </a:lnTo>
                  <a:lnTo>
                    <a:pt x="6520" y="1080"/>
                  </a:lnTo>
                  <a:lnTo>
                    <a:pt x="6527" y="1090"/>
                  </a:lnTo>
                  <a:lnTo>
                    <a:pt x="6533" y="1098"/>
                  </a:lnTo>
                  <a:lnTo>
                    <a:pt x="6541" y="1109"/>
                  </a:lnTo>
                  <a:lnTo>
                    <a:pt x="6546" y="1117"/>
                  </a:lnTo>
                  <a:lnTo>
                    <a:pt x="6553" y="1128"/>
                  </a:lnTo>
                  <a:lnTo>
                    <a:pt x="6558" y="1136"/>
                  </a:lnTo>
                  <a:lnTo>
                    <a:pt x="6565" y="1148"/>
                  </a:lnTo>
                  <a:lnTo>
                    <a:pt x="6568" y="1153"/>
                  </a:lnTo>
                  <a:lnTo>
                    <a:pt x="6575" y="1164"/>
                  </a:lnTo>
                  <a:lnTo>
                    <a:pt x="6579" y="1173"/>
                  </a:lnTo>
                  <a:lnTo>
                    <a:pt x="6585" y="1184"/>
                  </a:lnTo>
                  <a:lnTo>
                    <a:pt x="6589" y="1193"/>
                  </a:lnTo>
                  <a:lnTo>
                    <a:pt x="6595" y="1205"/>
                  </a:lnTo>
                  <a:lnTo>
                    <a:pt x="6599" y="1214"/>
                  </a:lnTo>
                  <a:lnTo>
                    <a:pt x="6604" y="1226"/>
                  </a:lnTo>
                  <a:lnTo>
                    <a:pt x="6607" y="1234"/>
                  </a:lnTo>
                  <a:lnTo>
                    <a:pt x="6612" y="1247"/>
                  </a:lnTo>
                  <a:lnTo>
                    <a:pt x="6615" y="1256"/>
                  </a:lnTo>
                  <a:lnTo>
                    <a:pt x="6619" y="1268"/>
                  </a:lnTo>
                  <a:lnTo>
                    <a:pt x="6622" y="1277"/>
                  </a:lnTo>
                  <a:lnTo>
                    <a:pt x="6625" y="1289"/>
                  </a:lnTo>
                  <a:lnTo>
                    <a:pt x="6628" y="1299"/>
                  </a:lnTo>
                  <a:lnTo>
                    <a:pt x="6631" y="1311"/>
                  </a:lnTo>
                  <a:lnTo>
                    <a:pt x="6633" y="1320"/>
                  </a:lnTo>
                  <a:lnTo>
                    <a:pt x="6636" y="1333"/>
                  </a:lnTo>
                  <a:lnTo>
                    <a:pt x="6637" y="1342"/>
                  </a:lnTo>
                  <a:lnTo>
                    <a:pt x="6640" y="1355"/>
                  </a:lnTo>
                  <a:lnTo>
                    <a:pt x="6641" y="1364"/>
                  </a:lnTo>
                  <a:lnTo>
                    <a:pt x="6643" y="1377"/>
                  </a:lnTo>
                  <a:lnTo>
                    <a:pt x="6644" y="1387"/>
                  </a:lnTo>
                  <a:lnTo>
                    <a:pt x="6645" y="1400"/>
                  </a:lnTo>
                  <a:lnTo>
                    <a:pt x="6646" y="1409"/>
                  </a:lnTo>
                  <a:lnTo>
                    <a:pt x="6646" y="1422"/>
                  </a:lnTo>
                  <a:lnTo>
                    <a:pt x="6647" y="1431"/>
                  </a:lnTo>
                  <a:lnTo>
                    <a:pt x="6647" y="1444"/>
                  </a:lnTo>
                  <a:lnTo>
                    <a:pt x="6647" y="1449"/>
                  </a:lnTo>
                  <a:lnTo>
                    <a:pt x="6647" y="1665"/>
                  </a:lnTo>
                  <a:lnTo>
                    <a:pt x="7096" y="1665"/>
                  </a:lnTo>
                  <a:lnTo>
                    <a:pt x="7101" y="1665"/>
                  </a:lnTo>
                  <a:lnTo>
                    <a:pt x="7127" y="1666"/>
                  </a:lnTo>
                  <a:lnTo>
                    <a:pt x="7136" y="1666"/>
                  </a:lnTo>
                  <a:lnTo>
                    <a:pt x="7162" y="1667"/>
                  </a:lnTo>
                  <a:lnTo>
                    <a:pt x="7172" y="1668"/>
                  </a:lnTo>
                  <a:lnTo>
                    <a:pt x="7197" y="1670"/>
                  </a:lnTo>
                  <a:lnTo>
                    <a:pt x="7207" y="1672"/>
                  </a:lnTo>
                  <a:lnTo>
                    <a:pt x="7233" y="1675"/>
                  </a:lnTo>
                  <a:lnTo>
                    <a:pt x="7242" y="1676"/>
                  </a:lnTo>
                  <a:lnTo>
                    <a:pt x="7268" y="1681"/>
                  </a:lnTo>
                  <a:lnTo>
                    <a:pt x="7277" y="1682"/>
                  </a:lnTo>
                  <a:lnTo>
                    <a:pt x="7302" y="1688"/>
                  </a:lnTo>
                  <a:lnTo>
                    <a:pt x="7311" y="1690"/>
                  </a:lnTo>
                  <a:lnTo>
                    <a:pt x="7337" y="1696"/>
                  </a:lnTo>
                  <a:lnTo>
                    <a:pt x="7346" y="1699"/>
                  </a:lnTo>
                  <a:lnTo>
                    <a:pt x="7371" y="1706"/>
                  </a:lnTo>
                  <a:lnTo>
                    <a:pt x="7380" y="1709"/>
                  </a:lnTo>
                  <a:lnTo>
                    <a:pt x="7405" y="1717"/>
                  </a:lnTo>
                  <a:lnTo>
                    <a:pt x="7414" y="1720"/>
                  </a:lnTo>
                  <a:lnTo>
                    <a:pt x="7438" y="1729"/>
                  </a:lnTo>
                  <a:lnTo>
                    <a:pt x="7447" y="1732"/>
                  </a:lnTo>
                  <a:lnTo>
                    <a:pt x="7471" y="1742"/>
                  </a:lnTo>
                  <a:lnTo>
                    <a:pt x="7480" y="1746"/>
                  </a:lnTo>
                  <a:lnTo>
                    <a:pt x="7504" y="1757"/>
                  </a:lnTo>
                  <a:lnTo>
                    <a:pt x="7512" y="1762"/>
                  </a:lnTo>
                  <a:lnTo>
                    <a:pt x="7536" y="1773"/>
                  </a:lnTo>
                  <a:lnTo>
                    <a:pt x="7544" y="1778"/>
                  </a:lnTo>
                  <a:lnTo>
                    <a:pt x="7567" y="1791"/>
                  </a:lnTo>
                  <a:lnTo>
                    <a:pt x="7574" y="1795"/>
                  </a:lnTo>
                  <a:lnTo>
                    <a:pt x="7596" y="1808"/>
                  </a:lnTo>
                  <a:lnTo>
                    <a:pt x="7604" y="1813"/>
                  </a:lnTo>
                  <a:lnTo>
                    <a:pt x="7626" y="1827"/>
                  </a:lnTo>
                  <a:lnTo>
                    <a:pt x="7634" y="1833"/>
                  </a:lnTo>
                  <a:lnTo>
                    <a:pt x="7655" y="1848"/>
                  </a:lnTo>
                  <a:lnTo>
                    <a:pt x="7663" y="1853"/>
                  </a:lnTo>
                  <a:lnTo>
                    <a:pt x="7683" y="1869"/>
                  </a:lnTo>
                  <a:lnTo>
                    <a:pt x="7691" y="1875"/>
                  </a:lnTo>
                  <a:lnTo>
                    <a:pt x="7711" y="1892"/>
                  </a:lnTo>
                  <a:lnTo>
                    <a:pt x="7718" y="1898"/>
                  </a:lnTo>
                  <a:lnTo>
                    <a:pt x="7737" y="1915"/>
                  </a:lnTo>
                  <a:lnTo>
                    <a:pt x="7744" y="1922"/>
                  </a:lnTo>
                  <a:lnTo>
                    <a:pt x="7763" y="1940"/>
                  </a:lnTo>
                  <a:lnTo>
                    <a:pt x="7769" y="1946"/>
                  </a:lnTo>
                  <a:lnTo>
                    <a:pt x="7787" y="1965"/>
                  </a:lnTo>
                  <a:lnTo>
                    <a:pt x="7794" y="1972"/>
                  </a:lnTo>
                  <a:lnTo>
                    <a:pt x="7811" y="1991"/>
                  </a:lnTo>
                  <a:lnTo>
                    <a:pt x="7817" y="1998"/>
                  </a:lnTo>
                  <a:lnTo>
                    <a:pt x="7834" y="2018"/>
                  </a:lnTo>
                  <a:lnTo>
                    <a:pt x="7840" y="2026"/>
                  </a:lnTo>
                  <a:lnTo>
                    <a:pt x="7856" y="2046"/>
                  </a:lnTo>
                  <a:lnTo>
                    <a:pt x="7861" y="2054"/>
                  </a:lnTo>
                  <a:lnTo>
                    <a:pt x="7876" y="2075"/>
                  </a:lnTo>
                  <a:lnTo>
                    <a:pt x="7882" y="2083"/>
                  </a:lnTo>
                  <a:lnTo>
                    <a:pt x="7896" y="2105"/>
                  </a:lnTo>
                  <a:lnTo>
                    <a:pt x="7901" y="2113"/>
                  </a:lnTo>
                  <a:lnTo>
                    <a:pt x="7914" y="2135"/>
                  </a:lnTo>
                  <a:lnTo>
                    <a:pt x="7918" y="2142"/>
                  </a:lnTo>
                  <a:lnTo>
                    <a:pt x="7931" y="2165"/>
                  </a:lnTo>
                  <a:lnTo>
                    <a:pt x="7936" y="2173"/>
                  </a:lnTo>
                  <a:lnTo>
                    <a:pt x="7947" y="2197"/>
                  </a:lnTo>
                  <a:lnTo>
                    <a:pt x="7952" y="2205"/>
                  </a:lnTo>
                  <a:lnTo>
                    <a:pt x="7963" y="2229"/>
                  </a:lnTo>
                  <a:lnTo>
                    <a:pt x="7967" y="2238"/>
                  </a:lnTo>
                  <a:lnTo>
                    <a:pt x="7977" y="2262"/>
                  </a:lnTo>
                  <a:lnTo>
                    <a:pt x="7980" y="2271"/>
                  </a:lnTo>
                  <a:lnTo>
                    <a:pt x="7989" y="2295"/>
                  </a:lnTo>
                  <a:lnTo>
                    <a:pt x="7992" y="2304"/>
                  </a:lnTo>
                  <a:lnTo>
                    <a:pt x="8000" y="2329"/>
                  </a:lnTo>
                  <a:lnTo>
                    <a:pt x="8003" y="2338"/>
                  </a:lnTo>
                  <a:lnTo>
                    <a:pt x="8010" y="2363"/>
                  </a:lnTo>
                  <a:lnTo>
                    <a:pt x="8013" y="2372"/>
                  </a:lnTo>
                  <a:lnTo>
                    <a:pt x="8019" y="2398"/>
                  </a:lnTo>
                  <a:lnTo>
                    <a:pt x="8021" y="2407"/>
                  </a:lnTo>
                  <a:lnTo>
                    <a:pt x="8027" y="2432"/>
                  </a:lnTo>
                  <a:lnTo>
                    <a:pt x="8028" y="2441"/>
                  </a:lnTo>
                  <a:lnTo>
                    <a:pt x="8033" y="2467"/>
                  </a:lnTo>
                  <a:lnTo>
                    <a:pt x="8034" y="2476"/>
                  </a:lnTo>
                  <a:lnTo>
                    <a:pt x="8037" y="2502"/>
                  </a:lnTo>
                  <a:lnTo>
                    <a:pt x="8039" y="2512"/>
                  </a:lnTo>
                  <a:lnTo>
                    <a:pt x="8041" y="2537"/>
                  </a:lnTo>
                  <a:lnTo>
                    <a:pt x="8042" y="2547"/>
                  </a:lnTo>
                  <a:lnTo>
                    <a:pt x="8043" y="2573"/>
                  </a:lnTo>
                  <a:lnTo>
                    <a:pt x="8043" y="2582"/>
                  </a:lnTo>
                  <a:lnTo>
                    <a:pt x="8044" y="2608"/>
                  </a:lnTo>
                  <a:lnTo>
                    <a:pt x="8044" y="2613"/>
                  </a:lnTo>
                  <a:lnTo>
                    <a:pt x="8044" y="8201"/>
                  </a:lnTo>
                  <a:lnTo>
                    <a:pt x="8044" y="8206"/>
                  </a:lnTo>
                  <a:lnTo>
                    <a:pt x="8043" y="8232"/>
                  </a:lnTo>
                  <a:lnTo>
                    <a:pt x="8043" y="8241"/>
                  </a:lnTo>
                  <a:lnTo>
                    <a:pt x="8042" y="8267"/>
                  </a:lnTo>
                  <a:lnTo>
                    <a:pt x="8041" y="8277"/>
                  </a:lnTo>
                  <a:lnTo>
                    <a:pt x="8039" y="8303"/>
                  </a:lnTo>
                  <a:lnTo>
                    <a:pt x="8037" y="8312"/>
                  </a:lnTo>
                  <a:lnTo>
                    <a:pt x="8034" y="8338"/>
                  </a:lnTo>
                  <a:lnTo>
                    <a:pt x="8033" y="8347"/>
                  </a:lnTo>
                  <a:lnTo>
                    <a:pt x="8028" y="8373"/>
                  </a:lnTo>
                  <a:lnTo>
                    <a:pt x="8027" y="8382"/>
                  </a:lnTo>
                  <a:lnTo>
                    <a:pt x="8021" y="8408"/>
                  </a:lnTo>
                  <a:lnTo>
                    <a:pt x="8019" y="8417"/>
                  </a:lnTo>
                  <a:lnTo>
                    <a:pt x="8013" y="8442"/>
                  </a:lnTo>
                  <a:lnTo>
                    <a:pt x="8010" y="8452"/>
                  </a:lnTo>
                  <a:lnTo>
                    <a:pt x="8003" y="8477"/>
                  </a:lnTo>
                  <a:lnTo>
                    <a:pt x="8000" y="8486"/>
                  </a:lnTo>
                  <a:lnTo>
                    <a:pt x="7992" y="8510"/>
                  </a:lnTo>
                  <a:lnTo>
                    <a:pt x="7989" y="8519"/>
                  </a:lnTo>
                  <a:lnTo>
                    <a:pt x="7980" y="8544"/>
                  </a:lnTo>
                  <a:lnTo>
                    <a:pt x="7977" y="8553"/>
                  </a:lnTo>
                  <a:lnTo>
                    <a:pt x="7967" y="8577"/>
                  </a:lnTo>
                  <a:lnTo>
                    <a:pt x="7963" y="8586"/>
                  </a:lnTo>
                  <a:lnTo>
                    <a:pt x="7952" y="8609"/>
                  </a:lnTo>
                  <a:lnTo>
                    <a:pt x="7947" y="8618"/>
                  </a:lnTo>
                  <a:lnTo>
                    <a:pt x="7936" y="8642"/>
                  </a:lnTo>
                  <a:lnTo>
                    <a:pt x="7931" y="8650"/>
                  </a:lnTo>
                  <a:lnTo>
                    <a:pt x="7918" y="8673"/>
                  </a:lnTo>
                  <a:lnTo>
                    <a:pt x="7914" y="8680"/>
                  </a:lnTo>
                  <a:lnTo>
                    <a:pt x="7901" y="8702"/>
                  </a:lnTo>
                  <a:lnTo>
                    <a:pt x="7896" y="8710"/>
                  </a:lnTo>
                  <a:lnTo>
                    <a:pt x="7882" y="8732"/>
                  </a:lnTo>
                  <a:lnTo>
                    <a:pt x="7876" y="8740"/>
                  </a:lnTo>
                  <a:lnTo>
                    <a:pt x="7861" y="8761"/>
                  </a:lnTo>
                  <a:lnTo>
                    <a:pt x="7856" y="8769"/>
                  </a:lnTo>
                  <a:lnTo>
                    <a:pt x="7840" y="8789"/>
                  </a:lnTo>
                  <a:lnTo>
                    <a:pt x="7834" y="8797"/>
                  </a:lnTo>
                  <a:lnTo>
                    <a:pt x="7817" y="8817"/>
                  </a:lnTo>
                  <a:lnTo>
                    <a:pt x="7811" y="8824"/>
                  </a:lnTo>
                  <a:lnTo>
                    <a:pt x="7794" y="8843"/>
                  </a:lnTo>
                  <a:lnTo>
                    <a:pt x="7787" y="8850"/>
                  </a:lnTo>
                  <a:lnTo>
                    <a:pt x="7769" y="8869"/>
                  </a:lnTo>
                  <a:lnTo>
                    <a:pt x="7763" y="8875"/>
                  </a:lnTo>
                  <a:lnTo>
                    <a:pt x="7744" y="8893"/>
                  </a:lnTo>
                  <a:lnTo>
                    <a:pt x="7737" y="8900"/>
                  </a:lnTo>
                  <a:lnTo>
                    <a:pt x="7718" y="8917"/>
                  </a:lnTo>
                  <a:lnTo>
                    <a:pt x="7711" y="8923"/>
                  </a:lnTo>
                  <a:lnTo>
                    <a:pt x="7691" y="8940"/>
                  </a:lnTo>
                  <a:lnTo>
                    <a:pt x="7683" y="8946"/>
                  </a:lnTo>
                  <a:lnTo>
                    <a:pt x="7663" y="8962"/>
                  </a:lnTo>
                  <a:lnTo>
                    <a:pt x="7655" y="8967"/>
                  </a:lnTo>
                  <a:lnTo>
                    <a:pt x="7634" y="8982"/>
                  </a:lnTo>
                  <a:lnTo>
                    <a:pt x="7626" y="8988"/>
                  </a:lnTo>
                  <a:lnTo>
                    <a:pt x="7604" y="9002"/>
                  </a:lnTo>
                  <a:lnTo>
                    <a:pt x="7596" y="9007"/>
                  </a:lnTo>
                  <a:lnTo>
                    <a:pt x="7574" y="9020"/>
                  </a:lnTo>
                  <a:lnTo>
                    <a:pt x="7567" y="9024"/>
                  </a:lnTo>
                  <a:lnTo>
                    <a:pt x="7544" y="9037"/>
                  </a:lnTo>
                  <a:lnTo>
                    <a:pt x="7536" y="9042"/>
                  </a:lnTo>
                  <a:lnTo>
                    <a:pt x="7512" y="9053"/>
                  </a:lnTo>
                  <a:lnTo>
                    <a:pt x="7504" y="9058"/>
                  </a:lnTo>
                  <a:lnTo>
                    <a:pt x="7480" y="9069"/>
                  </a:lnTo>
                  <a:lnTo>
                    <a:pt x="7471" y="9073"/>
                  </a:lnTo>
                  <a:lnTo>
                    <a:pt x="7447" y="9083"/>
                  </a:lnTo>
                  <a:lnTo>
                    <a:pt x="7438" y="9086"/>
                  </a:lnTo>
                  <a:lnTo>
                    <a:pt x="7414" y="9095"/>
                  </a:lnTo>
                  <a:lnTo>
                    <a:pt x="7405" y="9098"/>
                  </a:lnTo>
                  <a:lnTo>
                    <a:pt x="7380" y="9106"/>
                  </a:lnTo>
                  <a:lnTo>
                    <a:pt x="7371" y="9109"/>
                  </a:lnTo>
                  <a:lnTo>
                    <a:pt x="7346" y="9116"/>
                  </a:lnTo>
                  <a:lnTo>
                    <a:pt x="7337" y="9119"/>
                  </a:lnTo>
                  <a:lnTo>
                    <a:pt x="7311" y="9125"/>
                  </a:lnTo>
                  <a:lnTo>
                    <a:pt x="7302" y="9127"/>
                  </a:lnTo>
                  <a:lnTo>
                    <a:pt x="7277" y="9133"/>
                  </a:lnTo>
                  <a:lnTo>
                    <a:pt x="7268" y="9134"/>
                  </a:lnTo>
                  <a:lnTo>
                    <a:pt x="7242" y="9139"/>
                  </a:lnTo>
                  <a:lnTo>
                    <a:pt x="7233" y="9140"/>
                  </a:lnTo>
                  <a:lnTo>
                    <a:pt x="7207" y="9143"/>
                  </a:lnTo>
                  <a:lnTo>
                    <a:pt x="7197" y="9145"/>
                  </a:lnTo>
                  <a:lnTo>
                    <a:pt x="7172" y="9147"/>
                  </a:lnTo>
                  <a:lnTo>
                    <a:pt x="7162" y="9148"/>
                  </a:lnTo>
                  <a:lnTo>
                    <a:pt x="7136" y="9149"/>
                  </a:lnTo>
                  <a:lnTo>
                    <a:pt x="7127" y="9149"/>
                  </a:lnTo>
                  <a:lnTo>
                    <a:pt x="7101" y="9150"/>
                  </a:lnTo>
                  <a:lnTo>
                    <a:pt x="7096" y="9150"/>
                  </a:lnTo>
                  <a:lnTo>
                    <a:pt x="2904" y="9150"/>
                  </a:lnTo>
                  <a:lnTo>
                    <a:pt x="2899" y="9150"/>
                  </a:lnTo>
                  <a:lnTo>
                    <a:pt x="2873" y="9149"/>
                  </a:lnTo>
                  <a:lnTo>
                    <a:pt x="2864" y="9149"/>
                  </a:lnTo>
                  <a:lnTo>
                    <a:pt x="2838" y="9148"/>
                  </a:lnTo>
                  <a:lnTo>
                    <a:pt x="2828" y="9147"/>
                  </a:lnTo>
                  <a:lnTo>
                    <a:pt x="2803" y="9145"/>
                  </a:lnTo>
                  <a:lnTo>
                    <a:pt x="2793" y="9143"/>
                  </a:lnTo>
                  <a:lnTo>
                    <a:pt x="2767" y="9140"/>
                  </a:lnTo>
                  <a:lnTo>
                    <a:pt x="2758" y="9139"/>
                  </a:lnTo>
                  <a:lnTo>
                    <a:pt x="2732" y="9134"/>
                  </a:lnTo>
                  <a:lnTo>
                    <a:pt x="2723" y="9133"/>
                  </a:lnTo>
                  <a:lnTo>
                    <a:pt x="2698" y="9127"/>
                  </a:lnTo>
                  <a:lnTo>
                    <a:pt x="2689" y="9125"/>
                  </a:lnTo>
                  <a:lnTo>
                    <a:pt x="2663" y="9119"/>
                  </a:lnTo>
                  <a:lnTo>
                    <a:pt x="2654" y="9116"/>
                  </a:lnTo>
                  <a:lnTo>
                    <a:pt x="2629" y="9109"/>
                  </a:lnTo>
                  <a:lnTo>
                    <a:pt x="2620" y="9106"/>
                  </a:lnTo>
                  <a:lnTo>
                    <a:pt x="2595" y="9098"/>
                  </a:lnTo>
                  <a:lnTo>
                    <a:pt x="2586" y="9095"/>
                  </a:lnTo>
                  <a:lnTo>
                    <a:pt x="2562" y="9086"/>
                  </a:lnTo>
                  <a:lnTo>
                    <a:pt x="2553" y="9083"/>
                  </a:lnTo>
                  <a:lnTo>
                    <a:pt x="2529" y="9073"/>
                  </a:lnTo>
                  <a:lnTo>
                    <a:pt x="2520" y="9069"/>
                  </a:lnTo>
                  <a:lnTo>
                    <a:pt x="2496" y="9058"/>
                  </a:lnTo>
                  <a:lnTo>
                    <a:pt x="2488" y="9053"/>
                  </a:lnTo>
                  <a:lnTo>
                    <a:pt x="2464" y="9042"/>
                  </a:lnTo>
                  <a:lnTo>
                    <a:pt x="2456" y="9037"/>
                  </a:lnTo>
                  <a:lnTo>
                    <a:pt x="2433" y="9024"/>
                  </a:lnTo>
                  <a:lnTo>
                    <a:pt x="2426" y="9020"/>
                  </a:lnTo>
                  <a:lnTo>
                    <a:pt x="2404" y="9007"/>
                  </a:lnTo>
                  <a:lnTo>
                    <a:pt x="2396" y="9002"/>
                  </a:lnTo>
                  <a:lnTo>
                    <a:pt x="2374" y="8988"/>
                  </a:lnTo>
                  <a:lnTo>
                    <a:pt x="2366" y="8982"/>
                  </a:lnTo>
                  <a:lnTo>
                    <a:pt x="2345" y="8967"/>
                  </a:lnTo>
                  <a:lnTo>
                    <a:pt x="2337" y="8962"/>
                  </a:lnTo>
                  <a:lnTo>
                    <a:pt x="2317" y="8946"/>
                  </a:lnTo>
                  <a:lnTo>
                    <a:pt x="2309" y="8940"/>
                  </a:lnTo>
                  <a:lnTo>
                    <a:pt x="2289" y="8923"/>
                  </a:lnTo>
                  <a:lnTo>
                    <a:pt x="2282" y="8917"/>
                  </a:lnTo>
                  <a:lnTo>
                    <a:pt x="2263" y="8900"/>
                  </a:lnTo>
                  <a:lnTo>
                    <a:pt x="2256" y="8893"/>
                  </a:lnTo>
                  <a:lnTo>
                    <a:pt x="2237" y="8875"/>
                  </a:lnTo>
                  <a:lnTo>
                    <a:pt x="2231" y="8869"/>
                  </a:lnTo>
                  <a:lnTo>
                    <a:pt x="2213" y="8850"/>
                  </a:lnTo>
                  <a:lnTo>
                    <a:pt x="2206" y="8843"/>
                  </a:lnTo>
                  <a:lnTo>
                    <a:pt x="2189" y="8824"/>
                  </a:lnTo>
                  <a:lnTo>
                    <a:pt x="2183" y="8817"/>
                  </a:lnTo>
                  <a:lnTo>
                    <a:pt x="2166" y="8797"/>
                  </a:lnTo>
                  <a:lnTo>
                    <a:pt x="2160" y="8789"/>
                  </a:lnTo>
                  <a:lnTo>
                    <a:pt x="2144" y="8769"/>
                  </a:lnTo>
                  <a:lnTo>
                    <a:pt x="2139" y="8761"/>
                  </a:lnTo>
                  <a:lnTo>
                    <a:pt x="2124" y="8740"/>
                  </a:lnTo>
                  <a:lnTo>
                    <a:pt x="2118" y="8732"/>
                  </a:lnTo>
                  <a:lnTo>
                    <a:pt x="2104" y="8710"/>
                  </a:lnTo>
                  <a:lnTo>
                    <a:pt x="2099" y="8702"/>
                  </a:lnTo>
                  <a:lnTo>
                    <a:pt x="2086" y="8680"/>
                  </a:lnTo>
                  <a:lnTo>
                    <a:pt x="2082" y="8673"/>
                  </a:lnTo>
                  <a:lnTo>
                    <a:pt x="2069" y="8650"/>
                  </a:lnTo>
                  <a:lnTo>
                    <a:pt x="2064" y="8642"/>
                  </a:lnTo>
                  <a:lnTo>
                    <a:pt x="2053" y="8618"/>
                  </a:lnTo>
                  <a:lnTo>
                    <a:pt x="2048" y="8609"/>
                  </a:lnTo>
                  <a:lnTo>
                    <a:pt x="2037" y="8586"/>
                  </a:lnTo>
                  <a:lnTo>
                    <a:pt x="2033" y="8577"/>
                  </a:lnTo>
                  <a:lnTo>
                    <a:pt x="2023" y="8553"/>
                  </a:lnTo>
                  <a:lnTo>
                    <a:pt x="2020" y="8544"/>
                  </a:lnTo>
                  <a:lnTo>
                    <a:pt x="2011" y="8519"/>
                  </a:lnTo>
                  <a:lnTo>
                    <a:pt x="2008" y="8510"/>
                  </a:lnTo>
                  <a:lnTo>
                    <a:pt x="2000" y="8486"/>
                  </a:lnTo>
                  <a:lnTo>
                    <a:pt x="1997" y="8477"/>
                  </a:lnTo>
                  <a:lnTo>
                    <a:pt x="1990" y="8452"/>
                  </a:lnTo>
                  <a:lnTo>
                    <a:pt x="1987" y="8442"/>
                  </a:lnTo>
                  <a:lnTo>
                    <a:pt x="1981" y="8417"/>
                  </a:lnTo>
                  <a:lnTo>
                    <a:pt x="1979" y="8408"/>
                  </a:lnTo>
                  <a:lnTo>
                    <a:pt x="1973" y="8382"/>
                  </a:lnTo>
                  <a:lnTo>
                    <a:pt x="1972" y="8373"/>
                  </a:lnTo>
                  <a:lnTo>
                    <a:pt x="1967" y="8347"/>
                  </a:lnTo>
                  <a:lnTo>
                    <a:pt x="1966" y="8338"/>
                  </a:lnTo>
                  <a:lnTo>
                    <a:pt x="1963" y="8312"/>
                  </a:lnTo>
                  <a:lnTo>
                    <a:pt x="1961" y="8303"/>
                  </a:lnTo>
                  <a:lnTo>
                    <a:pt x="1959" y="8277"/>
                  </a:lnTo>
                  <a:lnTo>
                    <a:pt x="1958" y="8267"/>
                  </a:lnTo>
                  <a:lnTo>
                    <a:pt x="1957" y="8241"/>
                  </a:lnTo>
                  <a:lnTo>
                    <a:pt x="1957" y="8232"/>
                  </a:lnTo>
                  <a:lnTo>
                    <a:pt x="1956" y="8206"/>
                  </a:lnTo>
                  <a:lnTo>
                    <a:pt x="1956" y="8201"/>
                  </a:lnTo>
                  <a:lnTo>
                    <a:pt x="1956" y="2613"/>
                  </a:lnTo>
                  <a:lnTo>
                    <a:pt x="1956" y="2608"/>
                  </a:lnTo>
                  <a:lnTo>
                    <a:pt x="1957" y="2582"/>
                  </a:lnTo>
                  <a:lnTo>
                    <a:pt x="1957" y="2573"/>
                  </a:lnTo>
                  <a:lnTo>
                    <a:pt x="1958" y="2547"/>
                  </a:lnTo>
                  <a:lnTo>
                    <a:pt x="1959" y="2537"/>
                  </a:lnTo>
                  <a:lnTo>
                    <a:pt x="1961" y="2512"/>
                  </a:lnTo>
                  <a:lnTo>
                    <a:pt x="1963" y="2502"/>
                  </a:lnTo>
                  <a:lnTo>
                    <a:pt x="1966" y="2476"/>
                  </a:lnTo>
                  <a:lnTo>
                    <a:pt x="1967" y="2467"/>
                  </a:lnTo>
                  <a:lnTo>
                    <a:pt x="1972" y="2441"/>
                  </a:lnTo>
                  <a:lnTo>
                    <a:pt x="1973" y="2432"/>
                  </a:lnTo>
                  <a:lnTo>
                    <a:pt x="1979" y="2407"/>
                  </a:lnTo>
                  <a:lnTo>
                    <a:pt x="1981" y="2398"/>
                  </a:lnTo>
                  <a:lnTo>
                    <a:pt x="1987" y="2372"/>
                  </a:lnTo>
                  <a:lnTo>
                    <a:pt x="1990" y="2363"/>
                  </a:lnTo>
                  <a:lnTo>
                    <a:pt x="1997" y="2338"/>
                  </a:lnTo>
                  <a:lnTo>
                    <a:pt x="2000" y="2329"/>
                  </a:lnTo>
                  <a:lnTo>
                    <a:pt x="2008" y="2304"/>
                  </a:lnTo>
                  <a:lnTo>
                    <a:pt x="2011" y="2295"/>
                  </a:lnTo>
                  <a:lnTo>
                    <a:pt x="2020" y="2271"/>
                  </a:lnTo>
                  <a:lnTo>
                    <a:pt x="2023" y="2262"/>
                  </a:lnTo>
                  <a:lnTo>
                    <a:pt x="2033" y="2238"/>
                  </a:lnTo>
                  <a:lnTo>
                    <a:pt x="2037" y="2229"/>
                  </a:lnTo>
                  <a:lnTo>
                    <a:pt x="2048" y="2205"/>
                  </a:lnTo>
                  <a:lnTo>
                    <a:pt x="2053" y="2197"/>
                  </a:lnTo>
                  <a:lnTo>
                    <a:pt x="2064" y="2173"/>
                  </a:lnTo>
                  <a:lnTo>
                    <a:pt x="2069" y="2165"/>
                  </a:lnTo>
                  <a:lnTo>
                    <a:pt x="2082" y="2142"/>
                  </a:lnTo>
                  <a:lnTo>
                    <a:pt x="2086" y="2135"/>
                  </a:lnTo>
                  <a:lnTo>
                    <a:pt x="2099" y="2113"/>
                  </a:lnTo>
                  <a:lnTo>
                    <a:pt x="2104" y="2105"/>
                  </a:lnTo>
                  <a:lnTo>
                    <a:pt x="2118" y="2083"/>
                  </a:lnTo>
                  <a:lnTo>
                    <a:pt x="2124" y="2075"/>
                  </a:lnTo>
                  <a:lnTo>
                    <a:pt x="2139" y="2054"/>
                  </a:lnTo>
                  <a:lnTo>
                    <a:pt x="2144" y="2046"/>
                  </a:lnTo>
                  <a:lnTo>
                    <a:pt x="2160" y="2026"/>
                  </a:lnTo>
                  <a:lnTo>
                    <a:pt x="2166" y="2018"/>
                  </a:lnTo>
                  <a:lnTo>
                    <a:pt x="2183" y="1998"/>
                  </a:lnTo>
                  <a:lnTo>
                    <a:pt x="2189" y="1991"/>
                  </a:lnTo>
                  <a:lnTo>
                    <a:pt x="2206" y="1972"/>
                  </a:lnTo>
                  <a:lnTo>
                    <a:pt x="2213" y="1965"/>
                  </a:lnTo>
                  <a:lnTo>
                    <a:pt x="2231" y="1946"/>
                  </a:lnTo>
                  <a:lnTo>
                    <a:pt x="2237" y="1940"/>
                  </a:lnTo>
                  <a:lnTo>
                    <a:pt x="2256" y="1922"/>
                  </a:lnTo>
                  <a:lnTo>
                    <a:pt x="2263" y="1915"/>
                  </a:lnTo>
                  <a:lnTo>
                    <a:pt x="2282" y="1898"/>
                  </a:lnTo>
                  <a:lnTo>
                    <a:pt x="2289" y="1892"/>
                  </a:lnTo>
                  <a:lnTo>
                    <a:pt x="2309" y="1875"/>
                  </a:lnTo>
                  <a:lnTo>
                    <a:pt x="2317" y="1869"/>
                  </a:lnTo>
                  <a:lnTo>
                    <a:pt x="2337" y="1853"/>
                  </a:lnTo>
                  <a:lnTo>
                    <a:pt x="2345" y="1848"/>
                  </a:lnTo>
                  <a:lnTo>
                    <a:pt x="2366" y="1833"/>
                  </a:lnTo>
                  <a:lnTo>
                    <a:pt x="2374" y="1827"/>
                  </a:lnTo>
                  <a:lnTo>
                    <a:pt x="2396" y="1813"/>
                  </a:lnTo>
                  <a:lnTo>
                    <a:pt x="2404" y="1808"/>
                  </a:lnTo>
                  <a:lnTo>
                    <a:pt x="2426" y="1795"/>
                  </a:lnTo>
                  <a:lnTo>
                    <a:pt x="2433" y="1791"/>
                  </a:lnTo>
                  <a:lnTo>
                    <a:pt x="2456" y="1778"/>
                  </a:lnTo>
                  <a:lnTo>
                    <a:pt x="2464" y="1773"/>
                  </a:lnTo>
                  <a:lnTo>
                    <a:pt x="2488" y="1762"/>
                  </a:lnTo>
                  <a:lnTo>
                    <a:pt x="2496" y="1757"/>
                  </a:lnTo>
                  <a:lnTo>
                    <a:pt x="2520" y="1746"/>
                  </a:lnTo>
                  <a:lnTo>
                    <a:pt x="2529" y="1742"/>
                  </a:lnTo>
                  <a:lnTo>
                    <a:pt x="2553" y="1732"/>
                  </a:lnTo>
                  <a:lnTo>
                    <a:pt x="2562" y="1729"/>
                  </a:lnTo>
                  <a:lnTo>
                    <a:pt x="2586" y="1720"/>
                  </a:lnTo>
                  <a:lnTo>
                    <a:pt x="2595" y="1717"/>
                  </a:lnTo>
                  <a:lnTo>
                    <a:pt x="2620" y="1709"/>
                  </a:lnTo>
                  <a:lnTo>
                    <a:pt x="2629" y="1706"/>
                  </a:lnTo>
                  <a:lnTo>
                    <a:pt x="2654" y="1699"/>
                  </a:lnTo>
                  <a:lnTo>
                    <a:pt x="2663" y="1696"/>
                  </a:lnTo>
                  <a:lnTo>
                    <a:pt x="2689" y="1690"/>
                  </a:lnTo>
                  <a:lnTo>
                    <a:pt x="2698" y="1688"/>
                  </a:lnTo>
                  <a:lnTo>
                    <a:pt x="2723" y="1682"/>
                  </a:lnTo>
                  <a:lnTo>
                    <a:pt x="2732" y="1681"/>
                  </a:lnTo>
                  <a:lnTo>
                    <a:pt x="2758" y="1676"/>
                  </a:lnTo>
                  <a:lnTo>
                    <a:pt x="2767" y="1675"/>
                  </a:lnTo>
                  <a:lnTo>
                    <a:pt x="2793" y="1672"/>
                  </a:lnTo>
                  <a:lnTo>
                    <a:pt x="2803" y="1670"/>
                  </a:lnTo>
                  <a:lnTo>
                    <a:pt x="2828" y="1668"/>
                  </a:lnTo>
                  <a:lnTo>
                    <a:pt x="2838" y="1667"/>
                  </a:lnTo>
                  <a:lnTo>
                    <a:pt x="2864" y="1666"/>
                  </a:lnTo>
                  <a:lnTo>
                    <a:pt x="2873" y="1666"/>
                  </a:lnTo>
                  <a:lnTo>
                    <a:pt x="2899" y="1665"/>
                  </a:lnTo>
                  <a:lnTo>
                    <a:pt x="2904" y="1665"/>
                  </a:lnTo>
                  <a:lnTo>
                    <a:pt x="3353" y="1665"/>
                  </a:lnTo>
                  <a:lnTo>
                    <a:pt x="3353" y="1449"/>
                  </a:lnTo>
                  <a:lnTo>
                    <a:pt x="3353" y="1444"/>
                  </a:lnTo>
                  <a:lnTo>
                    <a:pt x="3353" y="1431"/>
                  </a:lnTo>
                  <a:lnTo>
                    <a:pt x="3354" y="1422"/>
                  </a:lnTo>
                  <a:lnTo>
                    <a:pt x="3354" y="1409"/>
                  </a:lnTo>
                  <a:lnTo>
                    <a:pt x="3355" y="1400"/>
                  </a:lnTo>
                  <a:lnTo>
                    <a:pt x="3356" y="1387"/>
                  </a:lnTo>
                  <a:lnTo>
                    <a:pt x="3357" y="1377"/>
                  </a:lnTo>
                  <a:lnTo>
                    <a:pt x="3359" y="1364"/>
                  </a:lnTo>
                  <a:lnTo>
                    <a:pt x="3360" y="1355"/>
                  </a:lnTo>
                  <a:lnTo>
                    <a:pt x="3363" y="1342"/>
                  </a:lnTo>
                  <a:lnTo>
                    <a:pt x="3364" y="1333"/>
                  </a:lnTo>
                  <a:lnTo>
                    <a:pt x="3367" y="1320"/>
                  </a:lnTo>
                  <a:lnTo>
                    <a:pt x="3369" y="1311"/>
                  </a:lnTo>
                  <a:lnTo>
                    <a:pt x="3372" y="1299"/>
                  </a:lnTo>
                  <a:lnTo>
                    <a:pt x="3375" y="1289"/>
                  </a:lnTo>
                  <a:lnTo>
                    <a:pt x="3378" y="1277"/>
                  </a:lnTo>
                  <a:lnTo>
                    <a:pt x="3381" y="1268"/>
                  </a:lnTo>
                  <a:lnTo>
                    <a:pt x="3385" y="1256"/>
                  </a:lnTo>
                  <a:lnTo>
                    <a:pt x="3388" y="1247"/>
                  </a:lnTo>
                  <a:lnTo>
                    <a:pt x="3393" y="1234"/>
                  </a:lnTo>
                  <a:lnTo>
                    <a:pt x="3396" y="1226"/>
                  </a:lnTo>
                  <a:lnTo>
                    <a:pt x="3401" y="1214"/>
                  </a:lnTo>
                  <a:lnTo>
                    <a:pt x="3405" y="1205"/>
                  </a:lnTo>
                  <a:lnTo>
                    <a:pt x="3411" y="1193"/>
                  </a:lnTo>
                  <a:lnTo>
                    <a:pt x="3415" y="1184"/>
                  </a:lnTo>
                  <a:lnTo>
                    <a:pt x="3421" y="1173"/>
                  </a:lnTo>
                  <a:lnTo>
                    <a:pt x="3425" y="1164"/>
                  </a:lnTo>
                  <a:lnTo>
                    <a:pt x="3432" y="1153"/>
                  </a:lnTo>
                  <a:lnTo>
                    <a:pt x="3435" y="1148"/>
                  </a:lnTo>
                  <a:lnTo>
                    <a:pt x="3442" y="1136"/>
                  </a:lnTo>
                  <a:lnTo>
                    <a:pt x="3447" y="1128"/>
                  </a:lnTo>
                  <a:lnTo>
                    <a:pt x="3454" y="1117"/>
                  </a:lnTo>
                  <a:lnTo>
                    <a:pt x="3459" y="1109"/>
                  </a:lnTo>
                  <a:lnTo>
                    <a:pt x="3467" y="1098"/>
                  </a:lnTo>
                  <a:lnTo>
                    <a:pt x="3473" y="1090"/>
                  </a:lnTo>
                  <a:lnTo>
                    <a:pt x="3480" y="1080"/>
                  </a:lnTo>
                  <a:lnTo>
                    <a:pt x="3486" y="1073"/>
                  </a:lnTo>
                  <a:lnTo>
                    <a:pt x="3495" y="1062"/>
                  </a:lnTo>
                  <a:lnTo>
                    <a:pt x="3501" y="1055"/>
                  </a:lnTo>
                  <a:lnTo>
                    <a:pt x="3510" y="1045"/>
                  </a:lnTo>
                  <a:lnTo>
                    <a:pt x="3516" y="1038"/>
                  </a:lnTo>
                  <a:lnTo>
                    <a:pt x="3525" y="1029"/>
                  </a:lnTo>
                  <a:lnTo>
                    <a:pt x="3532" y="1022"/>
                  </a:lnTo>
                  <a:lnTo>
                    <a:pt x="3541" y="1013"/>
                  </a:lnTo>
                  <a:lnTo>
                    <a:pt x="3548" y="1007"/>
                  </a:lnTo>
                  <a:lnTo>
                    <a:pt x="3558" y="998"/>
                  </a:lnTo>
                  <a:lnTo>
                    <a:pt x="3565" y="992"/>
                  </a:lnTo>
                  <a:lnTo>
                    <a:pt x="3576" y="983"/>
                  </a:lnTo>
                  <a:lnTo>
                    <a:pt x="3583" y="977"/>
                  </a:lnTo>
                  <a:lnTo>
                    <a:pt x="3593" y="970"/>
                  </a:lnTo>
                  <a:lnTo>
                    <a:pt x="3601" y="964"/>
                  </a:lnTo>
                  <a:lnTo>
                    <a:pt x="3612" y="956"/>
                  </a:lnTo>
                  <a:lnTo>
                    <a:pt x="3620" y="951"/>
                  </a:lnTo>
                  <a:lnTo>
                    <a:pt x="3631" y="944"/>
                  </a:lnTo>
                  <a:lnTo>
                    <a:pt x="3639" y="939"/>
                  </a:lnTo>
                  <a:lnTo>
                    <a:pt x="3651" y="932"/>
                  </a:lnTo>
                  <a:lnTo>
                    <a:pt x="3656" y="929"/>
                  </a:lnTo>
                  <a:lnTo>
                    <a:pt x="3667" y="922"/>
                  </a:lnTo>
                  <a:lnTo>
                    <a:pt x="3676" y="918"/>
                  </a:lnTo>
                  <a:lnTo>
                    <a:pt x="3687" y="912"/>
                  </a:lnTo>
                  <a:lnTo>
                    <a:pt x="3696" y="908"/>
                  </a:lnTo>
                  <a:lnTo>
                    <a:pt x="3708" y="902"/>
                  </a:lnTo>
                  <a:lnTo>
                    <a:pt x="3717" y="898"/>
                  </a:lnTo>
                  <a:lnTo>
                    <a:pt x="3729" y="893"/>
                  </a:lnTo>
                  <a:lnTo>
                    <a:pt x="3737" y="890"/>
                  </a:lnTo>
                  <a:lnTo>
                    <a:pt x="3750" y="885"/>
                  </a:lnTo>
                  <a:lnTo>
                    <a:pt x="3759" y="882"/>
                  </a:lnTo>
                  <a:lnTo>
                    <a:pt x="3771" y="878"/>
                  </a:lnTo>
                  <a:lnTo>
                    <a:pt x="3780" y="875"/>
                  </a:lnTo>
                  <a:lnTo>
                    <a:pt x="3792" y="872"/>
                  </a:lnTo>
                  <a:lnTo>
                    <a:pt x="3802" y="869"/>
                  </a:lnTo>
                  <a:lnTo>
                    <a:pt x="3814" y="866"/>
                  </a:lnTo>
                  <a:lnTo>
                    <a:pt x="3823" y="864"/>
                  </a:lnTo>
                  <a:lnTo>
                    <a:pt x="3836" y="861"/>
                  </a:lnTo>
                  <a:lnTo>
                    <a:pt x="3845" y="860"/>
                  </a:lnTo>
                  <a:lnTo>
                    <a:pt x="3858" y="857"/>
                  </a:lnTo>
                  <a:lnTo>
                    <a:pt x="3867" y="856"/>
                  </a:lnTo>
                  <a:lnTo>
                    <a:pt x="3880" y="854"/>
                  </a:lnTo>
                  <a:lnTo>
                    <a:pt x="3890" y="853"/>
                  </a:lnTo>
                  <a:lnTo>
                    <a:pt x="3903" y="852"/>
                  </a:lnTo>
                  <a:lnTo>
                    <a:pt x="3912" y="851"/>
                  </a:lnTo>
                  <a:lnTo>
                    <a:pt x="3925" y="851"/>
                  </a:lnTo>
                  <a:lnTo>
                    <a:pt x="3934" y="850"/>
                  </a:lnTo>
                  <a:close/>
                  <a:moveTo>
                    <a:pt x="3353" y="2264"/>
                  </a:moveTo>
                  <a:lnTo>
                    <a:pt x="3353" y="2165"/>
                  </a:lnTo>
                  <a:lnTo>
                    <a:pt x="2906" y="2165"/>
                  </a:lnTo>
                  <a:lnTo>
                    <a:pt x="2887" y="2165"/>
                  </a:lnTo>
                  <a:lnTo>
                    <a:pt x="2871" y="2166"/>
                  </a:lnTo>
                  <a:lnTo>
                    <a:pt x="2854" y="2168"/>
                  </a:lnTo>
                  <a:lnTo>
                    <a:pt x="2837" y="2170"/>
                  </a:lnTo>
                  <a:lnTo>
                    <a:pt x="2821" y="2173"/>
                  </a:lnTo>
                  <a:lnTo>
                    <a:pt x="2804" y="2176"/>
                  </a:lnTo>
                  <a:lnTo>
                    <a:pt x="2788" y="2180"/>
                  </a:lnTo>
                  <a:lnTo>
                    <a:pt x="2772" y="2185"/>
                  </a:lnTo>
                  <a:lnTo>
                    <a:pt x="2756" y="2190"/>
                  </a:lnTo>
                  <a:lnTo>
                    <a:pt x="2741" y="2196"/>
                  </a:lnTo>
                  <a:lnTo>
                    <a:pt x="2726" y="2202"/>
                  </a:lnTo>
                  <a:lnTo>
                    <a:pt x="2710" y="2209"/>
                  </a:lnTo>
                  <a:lnTo>
                    <a:pt x="2696" y="2217"/>
                  </a:lnTo>
                  <a:lnTo>
                    <a:pt x="2680" y="2225"/>
                  </a:lnTo>
                  <a:lnTo>
                    <a:pt x="2665" y="2234"/>
                  </a:lnTo>
                  <a:lnTo>
                    <a:pt x="2651" y="2243"/>
                  </a:lnTo>
                  <a:lnTo>
                    <a:pt x="2638" y="2253"/>
                  </a:lnTo>
                  <a:lnTo>
                    <a:pt x="2625" y="2263"/>
                  </a:lnTo>
                  <a:lnTo>
                    <a:pt x="2612" y="2274"/>
                  </a:lnTo>
                  <a:lnTo>
                    <a:pt x="2599" y="2285"/>
                  </a:lnTo>
                  <a:lnTo>
                    <a:pt x="2587" y="2296"/>
                  </a:lnTo>
                  <a:lnTo>
                    <a:pt x="2576" y="2308"/>
                  </a:lnTo>
                  <a:lnTo>
                    <a:pt x="2565" y="2321"/>
                  </a:lnTo>
                  <a:lnTo>
                    <a:pt x="2554" y="2334"/>
                  </a:lnTo>
                  <a:lnTo>
                    <a:pt x="2544" y="2347"/>
                  </a:lnTo>
                  <a:lnTo>
                    <a:pt x="2534" y="2360"/>
                  </a:lnTo>
                  <a:lnTo>
                    <a:pt x="2525" y="2374"/>
                  </a:lnTo>
                  <a:lnTo>
                    <a:pt x="2516" y="2389"/>
                  </a:lnTo>
                  <a:lnTo>
                    <a:pt x="2508" y="2405"/>
                  </a:lnTo>
                  <a:lnTo>
                    <a:pt x="2500" y="2419"/>
                  </a:lnTo>
                  <a:lnTo>
                    <a:pt x="2493" y="2435"/>
                  </a:lnTo>
                  <a:lnTo>
                    <a:pt x="2487" y="2450"/>
                  </a:lnTo>
                  <a:lnTo>
                    <a:pt x="2481" y="2465"/>
                  </a:lnTo>
                  <a:lnTo>
                    <a:pt x="2476" y="2481"/>
                  </a:lnTo>
                  <a:lnTo>
                    <a:pt x="2471" y="2497"/>
                  </a:lnTo>
                  <a:lnTo>
                    <a:pt x="2467" y="2513"/>
                  </a:lnTo>
                  <a:lnTo>
                    <a:pt x="2464" y="2530"/>
                  </a:lnTo>
                  <a:lnTo>
                    <a:pt x="2461" y="2546"/>
                  </a:lnTo>
                  <a:lnTo>
                    <a:pt x="2459" y="2563"/>
                  </a:lnTo>
                  <a:lnTo>
                    <a:pt x="2457" y="2580"/>
                  </a:lnTo>
                  <a:lnTo>
                    <a:pt x="2456" y="2596"/>
                  </a:lnTo>
                  <a:lnTo>
                    <a:pt x="2456" y="2615"/>
                  </a:lnTo>
                  <a:lnTo>
                    <a:pt x="2456" y="8199"/>
                  </a:lnTo>
                  <a:lnTo>
                    <a:pt x="2456" y="8218"/>
                  </a:lnTo>
                  <a:lnTo>
                    <a:pt x="2457" y="8235"/>
                  </a:lnTo>
                  <a:lnTo>
                    <a:pt x="2459" y="8252"/>
                  </a:lnTo>
                  <a:lnTo>
                    <a:pt x="2461" y="8269"/>
                  </a:lnTo>
                  <a:lnTo>
                    <a:pt x="2464" y="8285"/>
                  </a:lnTo>
                  <a:lnTo>
                    <a:pt x="2467" y="8302"/>
                  </a:lnTo>
                  <a:lnTo>
                    <a:pt x="2471" y="8318"/>
                  </a:lnTo>
                  <a:lnTo>
                    <a:pt x="2476" y="8334"/>
                  </a:lnTo>
                  <a:lnTo>
                    <a:pt x="2481" y="8350"/>
                  </a:lnTo>
                  <a:lnTo>
                    <a:pt x="2487" y="8365"/>
                  </a:lnTo>
                  <a:lnTo>
                    <a:pt x="2493" y="8380"/>
                  </a:lnTo>
                  <a:lnTo>
                    <a:pt x="2500" y="8396"/>
                  </a:lnTo>
                  <a:lnTo>
                    <a:pt x="2508" y="8410"/>
                  </a:lnTo>
                  <a:lnTo>
                    <a:pt x="2516" y="8426"/>
                  </a:lnTo>
                  <a:lnTo>
                    <a:pt x="2525" y="8441"/>
                  </a:lnTo>
                  <a:lnTo>
                    <a:pt x="2534" y="8455"/>
                  </a:lnTo>
                  <a:lnTo>
                    <a:pt x="2544" y="8468"/>
                  </a:lnTo>
                  <a:lnTo>
                    <a:pt x="2554" y="8481"/>
                  </a:lnTo>
                  <a:lnTo>
                    <a:pt x="2565" y="8494"/>
                  </a:lnTo>
                  <a:lnTo>
                    <a:pt x="2576" y="8507"/>
                  </a:lnTo>
                  <a:lnTo>
                    <a:pt x="2587" y="8519"/>
                  </a:lnTo>
                  <a:lnTo>
                    <a:pt x="2599" y="8530"/>
                  </a:lnTo>
                  <a:lnTo>
                    <a:pt x="2612" y="8541"/>
                  </a:lnTo>
                  <a:lnTo>
                    <a:pt x="2625" y="8552"/>
                  </a:lnTo>
                  <a:lnTo>
                    <a:pt x="2638" y="8562"/>
                  </a:lnTo>
                  <a:lnTo>
                    <a:pt x="2651" y="8572"/>
                  </a:lnTo>
                  <a:lnTo>
                    <a:pt x="2665" y="8581"/>
                  </a:lnTo>
                  <a:lnTo>
                    <a:pt x="2680" y="8590"/>
                  </a:lnTo>
                  <a:lnTo>
                    <a:pt x="2696" y="8598"/>
                  </a:lnTo>
                  <a:lnTo>
                    <a:pt x="2710" y="8606"/>
                  </a:lnTo>
                  <a:lnTo>
                    <a:pt x="2726" y="8613"/>
                  </a:lnTo>
                  <a:lnTo>
                    <a:pt x="2741" y="8619"/>
                  </a:lnTo>
                  <a:lnTo>
                    <a:pt x="2756" y="8625"/>
                  </a:lnTo>
                  <a:lnTo>
                    <a:pt x="2772" y="8630"/>
                  </a:lnTo>
                  <a:lnTo>
                    <a:pt x="2788" y="8635"/>
                  </a:lnTo>
                  <a:lnTo>
                    <a:pt x="2804" y="8639"/>
                  </a:lnTo>
                  <a:lnTo>
                    <a:pt x="2821" y="8642"/>
                  </a:lnTo>
                  <a:lnTo>
                    <a:pt x="2837" y="8645"/>
                  </a:lnTo>
                  <a:lnTo>
                    <a:pt x="2854" y="8647"/>
                  </a:lnTo>
                  <a:lnTo>
                    <a:pt x="2871" y="8649"/>
                  </a:lnTo>
                  <a:lnTo>
                    <a:pt x="2887" y="8650"/>
                  </a:lnTo>
                  <a:lnTo>
                    <a:pt x="2906" y="8650"/>
                  </a:lnTo>
                  <a:lnTo>
                    <a:pt x="7094" y="8650"/>
                  </a:lnTo>
                  <a:lnTo>
                    <a:pt x="7113" y="8650"/>
                  </a:lnTo>
                  <a:lnTo>
                    <a:pt x="7129" y="8649"/>
                  </a:lnTo>
                  <a:lnTo>
                    <a:pt x="7146" y="8647"/>
                  </a:lnTo>
                  <a:lnTo>
                    <a:pt x="7163" y="8645"/>
                  </a:lnTo>
                  <a:lnTo>
                    <a:pt x="7179" y="8642"/>
                  </a:lnTo>
                  <a:lnTo>
                    <a:pt x="7196" y="8639"/>
                  </a:lnTo>
                  <a:lnTo>
                    <a:pt x="7212" y="8635"/>
                  </a:lnTo>
                  <a:lnTo>
                    <a:pt x="7228" y="8630"/>
                  </a:lnTo>
                  <a:lnTo>
                    <a:pt x="7244" y="8625"/>
                  </a:lnTo>
                  <a:lnTo>
                    <a:pt x="7259" y="8619"/>
                  </a:lnTo>
                  <a:lnTo>
                    <a:pt x="7274" y="8613"/>
                  </a:lnTo>
                  <a:lnTo>
                    <a:pt x="7290" y="8606"/>
                  </a:lnTo>
                  <a:lnTo>
                    <a:pt x="7304" y="8598"/>
                  </a:lnTo>
                  <a:lnTo>
                    <a:pt x="7320" y="8590"/>
                  </a:lnTo>
                  <a:lnTo>
                    <a:pt x="7335" y="8581"/>
                  </a:lnTo>
                  <a:lnTo>
                    <a:pt x="7349" y="8572"/>
                  </a:lnTo>
                  <a:lnTo>
                    <a:pt x="7362" y="8562"/>
                  </a:lnTo>
                  <a:lnTo>
                    <a:pt x="7375" y="8552"/>
                  </a:lnTo>
                  <a:lnTo>
                    <a:pt x="7388" y="8541"/>
                  </a:lnTo>
                  <a:lnTo>
                    <a:pt x="7401" y="8530"/>
                  </a:lnTo>
                  <a:lnTo>
                    <a:pt x="7413" y="8519"/>
                  </a:lnTo>
                  <a:lnTo>
                    <a:pt x="7424" y="8507"/>
                  </a:lnTo>
                  <a:lnTo>
                    <a:pt x="7435" y="8494"/>
                  </a:lnTo>
                  <a:lnTo>
                    <a:pt x="7446" y="8481"/>
                  </a:lnTo>
                  <a:lnTo>
                    <a:pt x="7456" y="8468"/>
                  </a:lnTo>
                  <a:lnTo>
                    <a:pt x="7466" y="8455"/>
                  </a:lnTo>
                  <a:lnTo>
                    <a:pt x="7475" y="8441"/>
                  </a:lnTo>
                  <a:lnTo>
                    <a:pt x="7484" y="8426"/>
                  </a:lnTo>
                  <a:lnTo>
                    <a:pt x="7492" y="8410"/>
                  </a:lnTo>
                  <a:lnTo>
                    <a:pt x="7500" y="8396"/>
                  </a:lnTo>
                  <a:lnTo>
                    <a:pt x="7507" y="8380"/>
                  </a:lnTo>
                  <a:lnTo>
                    <a:pt x="7513" y="8365"/>
                  </a:lnTo>
                  <a:lnTo>
                    <a:pt x="7519" y="8350"/>
                  </a:lnTo>
                  <a:lnTo>
                    <a:pt x="7524" y="8334"/>
                  </a:lnTo>
                  <a:lnTo>
                    <a:pt x="7529" y="8318"/>
                  </a:lnTo>
                  <a:lnTo>
                    <a:pt x="7533" y="8302"/>
                  </a:lnTo>
                  <a:lnTo>
                    <a:pt x="7536" y="8285"/>
                  </a:lnTo>
                  <a:lnTo>
                    <a:pt x="7539" y="8269"/>
                  </a:lnTo>
                  <a:lnTo>
                    <a:pt x="7541" y="8252"/>
                  </a:lnTo>
                  <a:lnTo>
                    <a:pt x="7543" y="8235"/>
                  </a:lnTo>
                  <a:lnTo>
                    <a:pt x="7544" y="8218"/>
                  </a:lnTo>
                  <a:lnTo>
                    <a:pt x="7544" y="8199"/>
                  </a:lnTo>
                  <a:lnTo>
                    <a:pt x="7544" y="2615"/>
                  </a:lnTo>
                  <a:lnTo>
                    <a:pt x="7544" y="2596"/>
                  </a:lnTo>
                  <a:lnTo>
                    <a:pt x="7543" y="2580"/>
                  </a:lnTo>
                  <a:lnTo>
                    <a:pt x="7541" y="2563"/>
                  </a:lnTo>
                  <a:lnTo>
                    <a:pt x="7539" y="2546"/>
                  </a:lnTo>
                  <a:lnTo>
                    <a:pt x="7536" y="2530"/>
                  </a:lnTo>
                  <a:lnTo>
                    <a:pt x="7533" y="2513"/>
                  </a:lnTo>
                  <a:lnTo>
                    <a:pt x="7529" y="2497"/>
                  </a:lnTo>
                  <a:lnTo>
                    <a:pt x="7524" y="2481"/>
                  </a:lnTo>
                  <a:lnTo>
                    <a:pt x="7519" y="2465"/>
                  </a:lnTo>
                  <a:lnTo>
                    <a:pt x="7513" y="2450"/>
                  </a:lnTo>
                  <a:lnTo>
                    <a:pt x="7507" y="2435"/>
                  </a:lnTo>
                  <a:lnTo>
                    <a:pt x="7500" y="2419"/>
                  </a:lnTo>
                  <a:lnTo>
                    <a:pt x="7492" y="2405"/>
                  </a:lnTo>
                  <a:lnTo>
                    <a:pt x="7484" y="2389"/>
                  </a:lnTo>
                  <a:lnTo>
                    <a:pt x="7475" y="2374"/>
                  </a:lnTo>
                  <a:lnTo>
                    <a:pt x="7466" y="2360"/>
                  </a:lnTo>
                  <a:lnTo>
                    <a:pt x="7456" y="2347"/>
                  </a:lnTo>
                  <a:lnTo>
                    <a:pt x="7446" y="2334"/>
                  </a:lnTo>
                  <a:lnTo>
                    <a:pt x="7435" y="2321"/>
                  </a:lnTo>
                  <a:lnTo>
                    <a:pt x="7424" y="2308"/>
                  </a:lnTo>
                  <a:lnTo>
                    <a:pt x="7413" y="2296"/>
                  </a:lnTo>
                  <a:lnTo>
                    <a:pt x="7401" y="2285"/>
                  </a:lnTo>
                  <a:lnTo>
                    <a:pt x="7388" y="2274"/>
                  </a:lnTo>
                  <a:lnTo>
                    <a:pt x="7375" y="2263"/>
                  </a:lnTo>
                  <a:lnTo>
                    <a:pt x="7362" y="2253"/>
                  </a:lnTo>
                  <a:lnTo>
                    <a:pt x="7349" y="2243"/>
                  </a:lnTo>
                  <a:lnTo>
                    <a:pt x="7335" y="2234"/>
                  </a:lnTo>
                  <a:lnTo>
                    <a:pt x="7320" y="2225"/>
                  </a:lnTo>
                  <a:lnTo>
                    <a:pt x="7304" y="2217"/>
                  </a:lnTo>
                  <a:lnTo>
                    <a:pt x="7290" y="2209"/>
                  </a:lnTo>
                  <a:lnTo>
                    <a:pt x="7274" y="2202"/>
                  </a:lnTo>
                  <a:lnTo>
                    <a:pt x="7259" y="2196"/>
                  </a:lnTo>
                  <a:lnTo>
                    <a:pt x="7244" y="2190"/>
                  </a:lnTo>
                  <a:lnTo>
                    <a:pt x="7228" y="2185"/>
                  </a:lnTo>
                  <a:lnTo>
                    <a:pt x="7212" y="2180"/>
                  </a:lnTo>
                  <a:lnTo>
                    <a:pt x="7196" y="2176"/>
                  </a:lnTo>
                  <a:lnTo>
                    <a:pt x="7179" y="2173"/>
                  </a:lnTo>
                  <a:lnTo>
                    <a:pt x="7163" y="2170"/>
                  </a:lnTo>
                  <a:lnTo>
                    <a:pt x="7146" y="2168"/>
                  </a:lnTo>
                  <a:lnTo>
                    <a:pt x="7129" y="2166"/>
                  </a:lnTo>
                  <a:lnTo>
                    <a:pt x="7113" y="2165"/>
                  </a:lnTo>
                  <a:lnTo>
                    <a:pt x="7094" y="2165"/>
                  </a:lnTo>
                  <a:lnTo>
                    <a:pt x="6647" y="2165"/>
                  </a:lnTo>
                  <a:lnTo>
                    <a:pt x="6647" y="2264"/>
                  </a:lnTo>
                  <a:lnTo>
                    <a:pt x="6647" y="2269"/>
                  </a:lnTo>
                  <a:lnTo>
                    <a:pt x="6647" y="2282"/>
                  </a:lnTo>
                  <a:lnTo>
                    <a:pt x="6646" y="2291"/>
                  </a:lnTo>
                  <a:lnTo>
                    <a:pt x="6646" y="2304"/>
                  </a:lnTo>
                  <a:lnTo>
                    <a:pt x="6645" y="2313"/>
                  </a:lnTo>
                  <a:lnTo>
                    <a:pt x="6644" y="2326"/>
                  </a:lnTo>
                  <a:lnTo>
                    <a:pt x="6643" y="2336"/>
                  </a:lnTo>
                  <a:lnTo>
                    <a:pt x="6641" y="2349"/>
                  </a:lnTo>
                  <a:lnTo>
                    <a:pt x="6640" y="2358"/>
                  </a:lnTo>
                  <a:lnTo>
                    <a:pt x="6637" y="2371"/>
                  </a:lnTo>
                  <a:lnTo>
                    <a:pt x="6636" y="2380"/>
                  </a:lnTo>
                  <a:lnTo>
                    <a:pt x="6633" y="2393"/>
                  </a:lnTo>
                  <a:lnTo>
                    <a:pt x="6631" y="2402"/>
                  </a:lnTo>
                  <a:lnTo>
                    <a:pt x="6628" y="2414"/>
                  </a:lnTo>
                  <a:lnTo>
                    <a:pt x="6625" y="2423"/>
                  </a:lnTo>
                  <a:lnTo>
                    <a:pt x="6622" y="2436"/>
                  </a:lnTo>
                  <a:lnTo>
                    <a:pt x="6619" y="2445"/>
                  </a:lnTo>
                  <a:lnTo>
                    <a:pt x="6615" y="2458"/>
                  </a:lnTo>
                  <a:lnTo>
                    <a:pt x="6612" y="2466"/>
                  </a:lnTo>
                  <a:lnTo>
                    <a:pt x="6607" y="2479"/>
                  </a:lnTo>
                  <a:lnTo>
                    <a:pt x="6604" y="2488"/>
                  </a:lnTo>
                  <a:lnTo>
                    <a:pt x="6599" y="2500"/>
                  </a:lnTo>
                  <a:lnTo>
                    <a:pt x="6595" y="2509"/>
                  </a:lnTo>
                  <a:lnTo>
                    <a:pt x="6589" y="2520"/>
                  </a:lnTo>
                  <a:lnTo>
                    <a:pt x="6585" y="2529"/>
                  </a:lnTo>
                  <a:lnTo>
                    <a:pt x="6579" y="2541"/>
                  </a:lnTo>
                  <a:lnTo>
                    <a:pt x="6575" y="2549"/>
                  </a:lnTo>
                  <a:lnTo>
                    <a:pt x="6568" y="2561"/>
                  </a:lnTo>
                  <a:lnTo>
                    <a:pt x="6565" y="2567"/>
                  </a:lnTo>
                  <a:lnTo>
                    <a:pt x="6558" y="2578"/>
                  </a:lnTo>
                  <a:lnTo>
                    <a:pt x="6553" y="2586"/>
                  </a:lnTo>
                  <a:lnTo>
                    <a:pt x="6546" y="2597"/>
                  </a:lnTo>
                  <a:lnTo>
                    <a:pt x="6540" y="2606"/>
                  </a:lnTo>
                  <a:lnTo>
                    <a:pt x="6533" y="2616"/>
                  </a:lnTo>
                  <a:lnTo>
                    <a:pt x="6527" y="2624"/>
                  </a:lnTo>
                  <a:lnTo>
                    <a:pt x="6519" y="2634"/>
                  </a:lnTo>
                  <a:lnTo>
                    <a:pt x="6513" y="2642"/>
                  </a:lnTo>
                  <a:lnTo>
                    <a:pt x="6505" y="2652"/>
                  </a:lnTo>
                  <a:lnTo>
                    <a:pt x="6498" y="2659"/>
                  </a:lnTo>
                  <a:lnTo>
                    <a:pt x="6490" y="2669"/>
                  </a:lnTo>
                  <a:lnTo>
                    <a:pt x="6483" y="2676"/>
                  </a:lnTo>
                  <a:lnTo>
                    <a:pt x="6474" y="2685"/>
                  </a:lnTo>
                  <a:lnTo>
                    <a:pt x="6468" y="2692"/>
                  </a:lnTo>
                  <a:lnTo>
                    <a:pt x="6458" y="2701"/>
                  </a:lnTo>
                  <a:lnTo>
                    <a:pt x="6451" y="2707"/>
                  </a:lnTo>
                  <a:lnTo>
                    <a:pt x="6442" y="2716"/>
                  </a:lnTo>
                  <a:lnTo>
                    <a:pt x="6435" y="2722"/>
                  </a:lnTo>
                  <a:lnTo>
                    <a:pt x="6425" y="2730"/>
                  </a:lnTo>
                  <a:lnTo>
                    <a:pt x="6417" y="2736"/>
                  </a:lnTo>
                  <a:lnTo>
                    <a:pt x="6407" y="2744"/>
                  </a:lnTo>
                  <a:lnTo>
                    <a:pt x="6400" y="2749"/>
                  </a:lnTo>
                  <a:lnTo>
                    <a:pt x="6389" y="2757"/>
                  </a:lnTo>
                  <a:lnTo>
                    <a:pt x="6382" y="2762"/>
                  </a:lnTo>
                  <a:lnTo>
                    <a:pt x="6371" y="2769"/>
                  </a:lnTo>
                  <a:lnTo>
                    <a:pt x="6363" y="2774"/>
                  </a:lnTo>
                  <a:lnTo>
                    <a:pt x="6352" y="2781"/>
                  </a:lnTo>
                  <a:lnTo>
                    <a:pt x="6341" y="2787"/>
                  </a:lnTo>
                  <a:lnTo>
                    <a:pt x="6330" y="2793"/>
                  </a:lnTo>
                  <a:lnTo>
                    <a:pt x="6322" y="2797"/>
                  </a:lnTo>
                  <a:lnTo>
                    <a:pt x="6310" y="2803"/>
                  </a:lnTo>
                  <a:lnTo>
                    <a:pt x="6302" y="2807"/>
                  </a:lnTo>
                  <a:lnTo>
                    <a:pt x="6290" y="2812"/>
                  </a:lnTo>
                  <a:lnTo>
                    <a:pt x="6281" y="2816"/>
                  </a:lnTo>
                  <a:lnTo>
                    <a:pt x="6269" y="2821"/>
                  </a:lnTo>
                  <a:lnTo>
                    <a:pt x="6261" y="2824"/>
                  </a:lnTo>
                  <a:lnTo>
                    <a:pt x="6249" y="2828"/>
                  </a:lnTo>
                  <a:lnTo>
                    <a:pt x="6240" y="2831"/>
                  </a:lnTo>
                  <a:lnTo>
                    <a:pt x="6228" y="2835"/>
                  </a:lnTo>
                  <a:lnTo>
                    <a:pt x="6219" y="2838"/>
                  </a:lnTo>
                  <a:lnTo>
                    <a:pt x="6206" y="2842"/>
                  </a:lnTo>
                  <a:lnTo>
                    <a:pt x="6198" y="2844"/>
                  </a:lnTo>
                  <a:lnTo>
                    <a:pt x="6185" y="2847"/>
                  </a:lnTo>
                  <a:lnTo>
                    <a:pt x="6176" y="2849"/>
                  </a:lnTo>
                  <a:lnTo>
                    <a:pt x="6163" y="2852"/>
                  </a:lnTo>
                  <a:lnTo>
                    <a:pt x="6154" y="2853"/>
                  </a:lnTo>
                  <a:lnTo>
                    <a:pt x="6141" y="2856"/>
                  </a:lnTo>
                  <a:lnTo>
                    <a:pt x="6132" y="2857"/>
                  </a:lnTo>
                  <a:lnTo>
                    <a:pt x="6119" y="2859"/>
                  </a:lnTo>
                  <a:lnTo>
                    <a:pt x="6110" y="2860"/>
                  </a:lnTo>
                  <a:lnTo>
                    <a:pt x="6097" y="2861"/>
                  </a:lnTo>
                  <a:lnTo>
                    <a:pt x="6088" y="2862"/>
                  </a:lnTo>
                  <a:lnTo>
                    <a:pt x="6075" y="2862"/>
                  </a:lnTo>
                  <a:lnTo>
                    <a:pt x="6066" y="2863"/>
                  </a:lnTo>
                  <a:lnTo>
                    <a:pt x="6053" y="2863"/>
                  </a:lnTo>
                  <a:lnTo>
                    <a:pt x="6048" y="2863"/>
                  </a:lnTo>
                  <a:lnTo>
                    <a:pt x="3952" y="2863"/>
                  </a:lnTo>
                  <a:lnTo>
                    <a:pt x="3947" y="2863"/>
                  </a:lnTo>
                  <a:lnTo>
                    <a:pt x="3934" y="2863"/>
                  </a:lnTo>
                  <a:lnTo>
                    <a:pt x="3925" y="2862"/>
                  </a:lnTo>
                  <a:lnTo>
                    <a:pt x="3912" y="2862"/>
                  </a:lnTo>
                  <a:lnTo>
                    <a:pt x="3903" y="2861"/>
                  </a:lnTo>
                  <a:lnTo>
                    <a:pt x="3890" y="2860"/>
                  </a:lnTo>
                  <a:lnTo>
                    <a:pt x="3881" y="2859"/>
                  </a:lnTo>
                  <a:lnTo>
                    <a:pt x="3868" y="2857"/>
                  </a:lnTo>
                  <a:lnTo>
                    <a:pt x="3859" y="2856"/>
                  </a:lnTo>
                  <a:lnTo>
                    <a:pt x="3846" y="2853"/>
                  </a:lnTo>
                  <a:lnTo>
                    <a:pt x="3837" y="2852"/>
                  </a:lnTo>
                  <a:lnTo>
                    <a:pt x="3824" y="2849"/>
                  </a:lnTo>
                  <a:lnTo>
                    <a:pt x="3815" y="2847"/>
                  </a:lnTo>
                  <a:lnTo>
                    <a:pt x="3802" y="2844"/>
                  </a:lnTo>
                  <a:lnTo>
                    <a:pt x="3794" y="2842"/>
                  </a:lnTo>
                  <a:lnTo>
                    <a:pt x="3781" y="2838"/>
                  </a:lnTo>
                  <a:lnTo>
                    <a:pt x="3772" y="2835"/>
                  </a:lnTo>
                  <a:lnTo>
                    <a:pt x="3760" y="2831"/>
                  </a:lnTo>
                  <a:lnTo>
                    <a:pt x="3751" y="2828"/>
                  </a:lnTo>
                  <a:lnTo>
                    <a:pt x="3739" y="2824"/>
                  </a:lnTo>
                  <a:lnTo>
                    <a:pt x="3731" y="2821"/>
                  </a:lnTo>
                  <a:lnTo>
                    <a:pt x="3719" y="2816"/>
                  </a:lnTo>
                  <a:lnTo>
                    <a:pt x="3710" y="2812"/>
                  </a:lnTo>
                  <a:lnTo>
                    <a:pt x="3698" y="2807"/>
                  </a:lnTo>
                  <a:lnTo>
                    <a:pt x="3690" y="2803"/>
                  </a:lnTo>
                  <a:lnTo>
                    <a:pt x="3678" y="2797"/>
                  </a:lnTo>
                  <a:lnTo>
                    <a:pt x="3670" y="2793"/>
                  </a:lnTo>
                  <a:lnTo>
                    <a:pt x="3659" y="2787"/>
                  </a:lnTo>
                  <a:lnTo>
                    <a:pt x="3648" y="2781"/>
                  </a:lnTo>
                  <a:lnTo>
                    <a:pt x="3637" y="2774"/>
                  </a:lnTo>
                  <a:lnTo>
                    <a:pt x="3629" y="2769"/>
                  </a:lnTo>
                  <a:lnTo>
                    <a:pt x="3618" y="2762"/>
                  </a:lnTo>
                  <a:lnTo>
                    <a:pt x="3611" y="2757"/>
                  </a:lnTo>
                  <a:lnTo>
                    <a:pt x="3600" y="2749"/>
                  </a:lnTo>
                  <a:lnTo>
                    <a:pt x="3593" y="2744"/>
                  </a:lnTo>
                  <a:lnTo>
                    <a:pt x="3583" y="2736"/>
                  </a:lnTo>
                  <a:lnTo>
                    <a:pt x="3575" y="2730"/>
                  </a:lnTo>
                  <a:lnTo>
                    <a:pt x="3565" y="2722"/>
                  </a:lnTo>
                  <a:lnTo>
                    <a:pt x="3558" y="2716"/>
                  </a:lnTo>
                  <a:lnTo>
                    <a:pt x="3549" y="2707"/>
                  </a:lnTo>
                  <a:lnTo>
                    <a:pt x="3542" y="2701"/>
                  </a:lnTo>
                  <a:lnTo>
                    <a:pt x="3532" y="2692"/>
                  </a:lnTo>
                  <a:lnTo>
                    <a:pt x="3526" y="2685"/>
                  </a:lnTo>
                  <a:lnTo>
                    <a:pt x="3517" y="2676"/>
                  </a:lnTo>
                  <a:lnTo>
                    <a:pt x="3510" y="2669"/>
                  </a:lnTo>
                  <a:lnTo>
                    <a:pt x="3502" y="2659"/>
                  </a:lnTo>
                  <a:lnTo>
                    <a:pt x="3495" y="2652"/>
                  </a:lnTo>
                  <a:lnTo>
                    <a:pt x="3487" y="2642"/>
                  </a:lnTo>
                  <a:lnTo>
                    <a:pt x="3481" y="2634"/>
                  </a:lnTo>
                  <a:lnTo>
                    <a:pt x="3473" y="2624"/>
                  </a:lnTo>
                  <a:lnTo>
                    <a:pt x="3467" y="2616"/>
                  </a:lnTo>
                  <a:lnTo>
                    <a:pt x="3460" y="2606"/>
                  </a:lnTo>
                  <a:lnTo>
                    <a:pt x="3454" y="2597"/>
                  </a:lnTo>
                  <a:lnTo>
                    <a:pt x="3447" y="2586"/>
                  </a:lnTo>
                  <a:lnTo>
                    <a:pt x="3442" y="2578"/>
                  </a:lnTo>
                  <a:lnTo>
                    <a:pt x="3435" y="2567"/>
                  </a:lnTo>
                  <a:lnTo>
                    <a:pt x="3432" y="2561"/>
                  </a:lnTo>
                  <a:lnTo>
                    <a:pt x="3425" y="2549"/>
                  </a:lnTo>
                  <a:lnTo>
                    <a:pt x="3421" y="2541"/>
                  </a:lnTo>
                  <a:lnTo>
                    <a:pt x="3415" y="2529"/>
                  </a:lnTo>
                  <a:lnTo>
                    <a:pt x="3411" y="2520"/>
                  </a:lnTo>
                  <a:lnTo>
                    <a:pt x="3405" y="2509"/>
                  </a:lnTo>
                  <a:lnTo>
                    <a:pt x="3401" y="2500"/>
                  </a:lnTo>
                  <a:lnTo>
                    <a:pt x="3396" y="2488"/>
                  </a:lnTo>
                  <a:lnTo>
                    <a:pt x="3393" y="2479"/>
                  </a:lnTo>
                  <a:lnTo>
                    <a:pt x="3388" y="2466"/>
                  </a:lnTo>
                  <a:lnTo>
                    <a:pt x="3385" y="2458"/>
                  </a:lnTo>
                  <a:lnTo>
                    <a:pt x="3381" y="2445"/>
                  </a:lnTo>
                  <a:lnTo>
                    <a:pt x="3378" y="2436"/>
                  </a:lnTo>
                  <a:lnTo>
                    <a:pt x="3375" y="2423"/>
                  </a:lnTo>
                  <a:lnTo>
                    <a:pt x="3372" y="2414"/>
                  </a:lnTo>
                  <a:lnTo>
                    <a:pt x="3369" y="2402"/>
                  </a:lnTo>
                  <a:lnTo>
                    <a:pt x="3367" y="2393"/>
                  </a:lnTo>
                  <a:lnTo>
                    <a:pt x="3364" y="2380"/>
                  </a:lnTo>
                  <a:lnTo>
                    <a:pt x="3363" y="2371"/>
                  </a:lnTo>
                  <a:lnTo>
                    <a:pt x="3360" y="2358"/>
                  </a:lnTo>
                  <a:lnTo>
                    <a:pt x="3359" y="2349"/>
                  </a:lnTo>
                  <a:lnTo>
                    <a:pt x="3357" y="2336"/>
                  </a:lnTo>
                  <a:lnTo>
                    <a:pt x="3356" y="2326"/>
                  </a:lnTo>
                  <a:lnTo>
                    <a:pt x="3355" y="2313"/>
                  </a:lnTo>
                  <a:lnTo>
                    <a:pt x="3354" y="2304"/>
                  </a:lnTo>
                  <a:lnTo>
                    <a:pt x="3354" y="2291"/>
                  </a:lnTo>
                  <a:lnTo>
                    <a:pt x="3353" y="2282"/>
                  </a:lnTo>
                  <a:lnTo>
                    <a:pt x="3353" y="2269"/>
                  </a:lnTo>
                  <a:lnTo>
                    <a:pt x="3353" y="2264"/>
                  </a:lnTo>
                  <a:close/>
                  <a:moveTo>
                    <a:pt x="6046" y="1350"/>
                  </a:moveTo>
                  <a:lnTo>
                    <a:pt x="3954" y="1350"/>
                  </a:lnTo>
                  <a:lnTo>
                    <a:pt x="3948" y="1350"/>
                  </a:lnTo>
                  <a:lnTo>
                    <a:pt x="3945" y="1350"/>
                  </a:lnTo>
                  <a:lnTo>
                    <a:pt x="3941" y="1351"/>
                  </a:lnTo>
                  <a:lnTo>
                    <a:pt x="3937" y="1351"/>
                  </a:lnTo>
                  <a:lnTo>
                    <a:pt x="3934" y="1352"/>
                  </a:lnTo>
                  <a:lnTo>
                    <a:pt x="3930" y="1352"/>
                  </a:lnTo>
                  <a:lnTo>
                    <a:pt x="3927" y="1353"/>
                  </a:lnTo>
                  <a:lnTo>
                    <a:pt x="3924" y="1354"/>
                  </a:lnTo>
                  <a:lnTo>
                    <a:pt x="3920" y="1355"/>
                  </a:lnTo>
                  <a:lnTo>
                    <a:pt x="3917" y="1357"/>
                  </a:lnTo>
                  <a:lnTo>
                    <a:pt x="3914" y="1358"/>
                  </a:lnTo>
                  <a:lnTo>
                    <a:pt x="3911" y="1359"/>
                  </a:lnTo>
                  <a:lnTo>
                    <a:pt x="3907" y="1361"/>
                  </a:lnTo>
                  <a:lnTo>
                    <a:pt x="3903" y="1364"/>
                  </a:lnTo>
                  <a:lnTo>
                    <a:pt x="3898" y="1366"/>
                  </a:lnTo>
                  <a:lnTo>
                    <a:pt x="3896" y="1368"/>
                  </a:lnTo>
                  <a:lnTo>
                    <a:pt x="3893" y="1370"/>
                  </a:lnTo>
                  <a:lnTo>
                    <a:pt x="3890" y="1372"/>
                  </a:lnTo>
                  <a:lnTo>
                    <a:pt x="3887" y="1374"/>
                  </a:lnTo>
                  <a:lnTo>
                    <a:pt x="3885" y="1377"/>
                  </a:lnTo>
                  <a:lnTo>
                    <a:pt x="3882" y="1379"/>
                  </a:lnTo>
                  <a:lnTo>
                    <a:pt x="3880" y="1382"/>
                  </a:lnTo>
                  <a:lnTo>
                    <a:pt x="3877" y="1384"/>
                  </a:lnTo>
                  <a:lnTo>
                    <a:pt x="3875" y="1387"/>
                  </a:lnTo>
                  <a:lnTo>
                    <a:pt x="3873" y="1390"/>
                  </a:lnTo>
                  <a:lnTo>
                    <a:pt x="3871" y="1393"/>
                  </a:lnTo>
                  <a:lnTo>
                    <a:pt x="3869" y="1395"/>
                  </a:lnTo>
                  <a:lnTo>
                    <a:pt x="3867" y="1400"/>
                  </a:lnTo>
                  <a:lnTo>
                    <a:pt x="3864" y="1404"/>
                  </a:lnTo>
                  <a:lnTo>
                    <a:pt x="3862" y="1408"/>
                  </a:lnTo>
                  <a:lnTo>
                    <a:pt x="3861" y="1411"/>
                  </a:lnTo>
                  <a:lnTo>
                    <a:pt x="3860" y="1414"/>
                  </a:lnTo>
                  <a:lnTo>
                    <a:pt x="3858" y="1417"/>
                  </a:lnTo>
                  <a:lnTo>
                    <a:pt x="3857" y="1421"/>
                  </a:lnTo>
                  <a:lnTo>
                    <a:pt x="3856" y="1424"/>
                  </a:lnTo>
                  <a:lnTo>
                    <a:pt x="3855" y="1427"/>
                  </a:lnTo>
                  <a:lnTo>
                    <a:pt x="3855" y="1431"/>
                  </a:lnTo>
                  <a:lnTo>
                    <a:pt x="3854" y="1434"/>
                  </a:lnTo>
                  <a:lnTo>
                    <a:pt x="3854" y="1438"/>
                  </a:lnTo>
                  <a:lnTo>
                    <a:pt x="3853" y="1442"/>
                  </a:lnTo>
                  <a:lnTo>
                    <a:pt x="3853" y="1445"/>
                  </a:lnTo>
                  <a:lnTo>
                    <a:pt x="3853" y="1451"/>
                  </a:lnTo>
                  <a:lnTo>
                    <a:pt x="3853" y="1665"/>
                  </a:lnTo>
                  <a:lnTo>
                    <a:pt x="6147" y="1665"/>
                  </a:lnTo>
                  <a:lnTo>
                    <a:pt x="6147" y="1451"/>
                  </a:lnTo>
                  <a:lnTo>
                    <a:pt x="6147" y="1445"/>
                  </a:lnTo>
                  <a:lnTo>
                    <a:pt x="6147" y="1442"/>
                  </a:lnTo>
                  <a:lnTo>
                    <a:pt x="6146" y="1438"/>
                  </a:lnTo>
                  <a:lnTo>
                    <a:pt x="6146" y="1434"/>
                  </a:lnTo>
                  <a:lnTo>
                    <a:pt x="6145" y="1431"/>
                  </a:lnTo>
                  <a:lnTo>
                    <a:pt x="6145" y="1427"/>
                  </a:lnTo>
                  <a:lnTo>
                    <a:pt x="6144" y="1424"/>
                  </a:lnTo>
                  <a:lnTo>
                    <a:pt x="6143" y="1421"/>
                  </a:lnTo>
                  <a:lnTo>
                    <a:pt x="6142" y="1417"/>
                  </a:lnTo>
                  <a:lnTo>
                    <a:pt x="6140" y="1414"/>
                  </a:lnTo>
                  <a:lnTo>
                    <a:pt x="6139" y="1411"/>
                  </a:lnTo>
                  <a:lnTo>
                    <a:pt x="6138" y="1408"/>
                  </a:lnTo>
                  <a:lnTo>
                    <a:pt x="6136" y="1404"/>
                  </a:lnTo>
                  <a:lnTo>
                    <a:pt x="6133" y="1400"/>
                  </a:lnTo>
                  <a:lnTo>
                    <a:pt x="6131" y="1395"/>
                  </a:lnTo>
                  <a:lnTo>
                    <a:pt x="6129" y="1393"/>
                  </a:lnTo>
                  <a:lnTo>
                    <a:pt x="6127" y="1390"/>
                  </a:lnTo>
                  <a:lnTo>
                    <a:pt x="6125" y="1387"/>
                  </a:lnTo>
                  <a:lnTo>
                    <a:pt x="6123" y="1384"/>
                  </a:lnTo>
                  <a:lnTo>
                    <a:pt x="6120" y="1382"/>
                  </a:lnTo>
                  <a:lnTo>
                    <a:pt x="6118" y="1379"/>
                  </a:lnTo>
                  <a:lnTo>
                    <a:pt x="6115" y="1377"/>
                  </a:lnTo>
                  <a:lnTo>
                    <a:pt x="6113" y="1374"/>
                  </a:lnTo>
                  <a:lnTo>
                    <a:pt x="6110" y="1372"/>
                  </a:lnTo>
                  <a:lnTo>
                    <a:pt x="6107" y="1370"/>
                  </a:lnTo>
                  <a:lnTo>
                    <a:pt x="6104" y="1368"/>
                  </a:lnTo>
                  <a:lnTo>
                    <a:pt x="6102" y="1366"/>
                  </a:lnTo>
                  <a:lnTo>
                    <a:pt x="6097" y="1364"/>
                  </a:lnTo>
                  <a:lnTo>
                    <a:pt x="6093" y="1361"/>
                  </a:lnTo>
                  <a:lnTo>
                    <a:pt x="6089" y="1359"/>
                  </a:lnTo>
                  <a:lnTo>
                    <a:pt x="6086" y="1358"/>
                  </a:lnTo>
                  <a:lnTo>
                    <a:pt x="6083" y="1357"/>
                  </a:lnTo>
                  <a:lnTo>
                    <a:pt x="6080" y="1355"/>
                  </a:lnTo>
                  <a:lnTo>
                    <a:pt x="6076" y="1354"/>
                  </a:lnTo>
                  <a:lnTo>
                    <a:pt x="6073" y="1353"/>
                  </a:lnTo>
                  <a:lnTo>
                    <a:pt x="6070" y="1352"/>
                  </a:lnTo>
                  <a:lnTo>
                    <a:pt x="6066" y="1352"/>
                  </a:lnTo>
                  <a:lnTo>
                    <a:pt x="6063" y="1351"/>
                  </a:lnTo>
                  <a:lnTo>
                    <a:pt x="6059" y="1351"/>
                  </a:lnTo>
                  <a:lnTo>
                    <a:pt x="6055" y="1350"/>
                  </a:lnTo>
                  <a:lnTo>
                    <a:pt x="6052" y="1350"/>
                  </a:lnTo>
                  <a:lnTo>
                    <a:pt x="6046" y="1350"/>
                  </a:lnTo>
                  <a:close/>
                  <a:moveTo>
                    <a:pt x="6147" y="2262"/>
                  </a:moveTo>
                  <a:lnTo>
                    <a:pt x="6147" y="2165"/>
                  </a:lnTo>
                  <a:lnTo>
                    <a:pt x="3853" y="2165"/>
                  </a:lnTo>
                  <a:lnTo>
                    <a:pt x="3853" y="2262"/>
                  </a:lnTo>
                  <a:lnTo>
                    <a:pt x="3853" y="2268"/>
                  </a:lnTo>
                  <a:lnTo>
                    <a:pt x="3853" y="2271"/>
                  </a:lnTo>
                  <a:lnTo>
                    <a:pt x="3854" y="2275"/>
                  </a:lnTo>
                  <a:lnTo>
                    <a:pt x="3854" y="2279"/>
                  </a:lnTo>
                  <a:lnTo>
                    <a:pt x="3855" y="2283"/>
                  </a:lnTo>
                  <a:lnTo>
                    <a:pt x="3856" y="2286"/>
                  </a:lnTo>
                  <a:lnTo>
                    <a:pt x="3856" y="2290"/>
                  </a:lnTo>
                  <a:lnTo>
                    <a:pt x="3857" y="2294"/>
                  </a:lnTo>
                  <a:lnTo>
                    <a:pt x="3859" y="2297"/>
                  </a:lnTo>
                  <a:lnTo>
                    <a:pt x="3860" y="2300"/>
                  </a:lnTo>
                  <a:lnTo>
                    <a:pt x="3861" y="2304"/>
                  </a:lnTo>
                  <a:lnTo>
                    <a:pt x="3863" y="2307"/>
                  </a:lnTo>
                  <a:lnTo>
                    <a:pt x="3864" y="2310"/>
                  </a:lnTo>
                  <a:lnTo>
                    <a:pt x="3867" y="2314"/>
                  </a:lnTo>
                  <a:lnTo>
                    <a:pt x="3869" y="2318"/>
                  </a:lnTo>
                  <a:lnTo>
                    <a:pt x="3871" y="2321"/>
                  </a:lnTo>
                  <a:lnTo>
                    <a:pt x="3873" y="2323"/>
                  </a:lnTo>
                  <a:lnTo>
                    <a:pt x="3875" y="2326"/>
                  </a:lnTo>
                  <a:lnTo>
                    <a:pt x="3877" y="2329"/>
                  </a:lnTo>
                  <a:lnTo>
                    <a:pt x="3879" y="2331"/>
                  </a:lnTo>
                  <a:lnTo>
                    <a:pt x="3882" y="2334"/>
                  </a:lnTo>
                  <a:lnTo>
                    <a:pt x="3884" y="2337"/>
                  </a:lnTo>
                  <a:lnTo>
                    <a:pt x="3887" y="2339"/>
                  </a:lnTo>
                  <a:lnTo>
                    <a:pt x="3890" y="2342"/>
                  </a:lnTo>
                  <a:lnTo>
                    <a:pt x="3894" y="2344"/>
                  </a:lnTo>
                  <a:lnTo>
                    <a:pt x="3897" y="2347"/>
                  </a:lnTo>
                  <a:lnTo>
                    <a:pt x="3901" y="2349"/>
                  </a:lnTo>
                  <a:lnTo>
                    <a:pt x="3903" y="2350"/>
                  </a:lnTo>
                  <a:lnTo>
                    <a:pt x="3905" y="2351"/>
                  </a:lnTo>
                  <a:lnTo>
                    <a:pt x="3908" y="2353"/>
                  </a:lnTo>
                  <a:lnTo>
                    <a:pt x="3912" y="2355"/>
                  </a:lnTo>
                  <a:lnTo>
                    <a:pt x="3915" y="2356"/>
                  </a:lnTo>
                  <a:lnTo>
                    <a:pt x="3919" y="2357"/>
                  </a:lnTo>
                  <a:lnTo>
                    <a:pt x="3922" y="2359"/>
                  </a:lnTo>
                  <a:lnTo>
                    <a:pt x="3926" y="2360"/>
                  </a:lnTo>
                  <a:lnTo>
                    <a:pt x="3930" y="2360"/>
                  </a:lnTo>
                  <a:lnTo>
                    <a:pt x="3933" y="2361"/>
                  </a:lnTo>
                  <a:lnTo>
                    <a:pt x="3937" y="2362"/>
                  </a:lnTo>
                  <a:lnTo>
                    <a:pt x="3941" y="2362"/>
                  </a:lnTo>
                  <a:lnTo>
                    <a:pt x="3945" y="2363"/>
                  </a:lnTo>
                  <a:lnTo>
                    <a:pt x="3948" y="2363"/>
                  </a:lnTo>
                  <a:lnTo>
                    <a:pt x="3954" y="2363"/>
                  </a:lnTo>
                  <a:lnTo>
                    <a:pt x="6046" y="2363"/>
                  </a:lnTo>
                  <a:lnTo>
                    <a:pt x="6052" y="2363"/>
                  </a:lnTo>
                  <a:lnTo>
                    <a:pt x="6055" y="2363"/>
                  </a:lnTo>
                  <a:lnTo>
                    <a:pt x="6059" y="2362"/>
                  </a:lnTo>
                  <a:lnTo>
                    <a:pt x="6063" y="2362"/>
                  </a:lnTo>
                  <a:lnTo>
                    <a:pt x="6067" y="2361"/>
                  </a:lnTo>
                  <a:lnTo>
                    <a:pt x="6070" y="2360"/>
                  </a:lnTo>
                  <a:lnTo>
                    <a:pt x="6074" y="2360"/>
                  </a:lnTo>
                  <a:lnTo>
                    <a:pt x="6078" y="2359"/>
                  </a:lnTo>
                  <a:lnTo>
                    <a:pt x="6081" y="2357"/>
                  </a:lnTo>
                  <a:lnTo>
                    <a:pt x="6085" y="2356"/>
                  </a:lnTo>
                  <a:lnTo>
                    <a:pt x="6088" y="2355"/>
                  </a:lnTo>
                  <a:lnTo>
                    <a:pt x="6092" y="2353"/>
                  </a:lnTo>
                  <a:lnTo>
                    <a:pt x="6095" y="2351"/>
                  </a:lnTo>
                  <a:lnTo>
                    <a:pt x="6097" y="2350"/>
                  </a:lnTo>
                  <a:lnTo>
                    <a:pt x="6099" y="2349"/>
                  </a:lnTo>
                  <a:lnTo>
                    <a:pt x="6103" y="2347"/>
                  </a:lnTo>
                  <a:lnTo>
                    <a:pt x="6106" y="2344"/>
                  </a:lnTo>
                  <a:lnTo>
                    <a:pt x="6110" y="2342"/>
                  </a:lnTo>
                  <a:lnTo>
                    <a:pt x="6113" y="2339"/>
                  </a:lnTo>
                  <a:lnTo>
                    <a:pt x="6116" y="2337"/>
                  </a:lnTo>
                  <a:lnTo>
                    <a:pt x="6118" y="2334"/>
                  </a:lnTo>
                  <a:lnTo>
                    <a:pt x="6121" y="2331"/>
                  </a:lnTo>
                  <a:lnTo>
                    <a:pt x="6123" y="2329"/>
                  </a:lnTo>
                  <a:lnTo>
                    <a:pt x="6125" y="2326"/>
                  </a:lnTo>
                  <a:lnTo>
                    <a:pt x="6127" y="2323"/>
                  </a:lnTo>
                  <a:lnTo>
                    <a:pt x="6129" y="2321"/>
                  </a:lnTo>
                  <a:lnTo>
                    <a:pt x="6131" y="2318"/>
                  </a:lnTo>
                  <a:lnTo>
                    <a:pt x="6133" y="2314"/>
                  </a:lnTo>
                  <a:lnTo>
                    <a:pt x="6136" y="2310"/>
                  </a:lnTo>
                  <a:lnTo>
                    <a:pt x="6137" y="2307"/>
                  </a:lnTo>
                  <a:lnTo>
                    <a:pt x="6139" y="2304"/>
                  </a:lnTo>
                  <a:lnTo>
                    <a:pt x="6140" y="2300"/>
                  </a:lnTo>
                  <a:lnTo>
                    <a:pt x="6141" y="2297"/>
                  </a:lnTo>
                  <a:lnTo>
                    <a:pt x="6143" y="2294"/>
                  </a:lnTo>
                  <a:lnTo>
                    <a:pt x="6144" y="2290"/>
                  </a:lnTo>
                  <a:lnTo>
                    <a:pt x="6144" y="2286"/>
                  </a:lnTo>
                  <a:lnTo>
                    <a:pt x="6145" y="2283"/>
                  </a:lnTo>
                  <a:lnTo>
                    <a:pt x="6146" y="2279"/>
                  </a:lnTo>
                  <a:lnTo>
                    <a:pt x="6146" y="2275"/>
                  </a:lnTo>
                  <a:lnTo>
                    <a:pt x="6147" y="2271"/>
                  </a:lnTo>
                  <a:lnTo>
                    <a:pt x="6147" y="2268"/>
                  </a:lnTo>
                  <a:lnTo>
                    <a:pt x="6147" y="2262"/>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58" name="Oval 57">
            <a:extLst>
              <a:ext uri="{FF2B5EF4-FFF2-40B4-BE49-F238E27FC236}">
                <a16:creationId xmlns:a16="http://schemas.microsoft.com/office/drawing/2014/main" id="{0BE7B156-E5AA-488D-9795-B3D13EEB1DAE}"/>
              </a:ext>
            </a:extLst>
          </p:cNvPr>
          <p:cNvSpPr/>
          <p:nvPr/>
        </p:nvSpPr>
        <p:spPr>
          <a:xfrm>
            <a:off x="5607640" y="2004768"/>
            <a:ext cx="976720" cy="976720"/>
          </a:xfrm>
          <a:prstGeom prst="ellipse">
            <a:avLst/>
          </a:prstGeom>
          <a:solidFill>
            <a:schemeClr val="accent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sp>
        <p:nvSpPr>
          <p:cNvPr id="59" name="Oval 58">
            <a:extLst>
              <a:ext uri="{FF2B5EF4-FFF2-40B4-BE49-F238E27FC236}">
                <a16:creationId xmlns:a16="http://schemas.microsoft.com/office/drawing/2014/main" id="{A58F241D-D08B-4AEA-97ED-A7FF5BB4A685}"/>
              </a:ext>
            </a:extLst>
          </p:cNvPr>
          <p:cNvSpPr/>
          <p:nvPr/>
        </p:nvSpPr>
        <p:spPr>
          <a:xfrm>
            <a:off x="5607640" y="2060484"/>
            <a:ext cx="976720" cy="976720"/>
          </a:xfrm>
          <a:prstGeom prst="ellipse">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grpSp>
        <p:nvGrpSpPr>
          <p:cNvPr id="60" name="Group 59">
            <a:extLst>
              <a:ext uri="{FF2B5EF4-FFF2-40B4-BE49-F238E27FC236}">
                <a16:creationId xmlns:a16="http://schemas.microsoft.com/office/drawing/2014/main" id="{10082863-5DF5-469F-856F-C80FEECFF3C4}"/>
              </a:ext>
            </a:extLst>
          </p:cNvPr>
          <p:cNvGrpSpPr/>
          <p:nvPr/>
        </p:nvGrpSpPr>
        <p:grpSpPr>
          <a:xfrm>
            <a:off x="5857404" y="2136371"/>
            <a:ext cx="477192" cy="477192"/>
            <a:chOff x="5227152" y="2660110"/>
            <a:chExt cx="633600" cy="633600"/>
          </a:xfrm>
        </p:grpSpPr>
        <p:sp>
          <p:nvSpPr>
            <p:cNvPr id="65" name="Google Shape;629;p7"/>
            <p:cNvSpPr/>
            <p:nvPr/>
          </p:nvSpPr>
          <p:spPr>
            <a:xfrm>
              <a:off x="5227152" y="2660110"/>
              <a:ext cx="633600" cy="633600"/>
            </a:xfrm>
            <a:custGeom>
              <a:avLst/>
              <a:gdLst/>
              <a:ahLst/>
              <a:cxnLst/>
              <a:rect l="l" t="t" r="r" b="b"/>
              <a:pathLst>
                <a:path w="10000" h="10000" extrusionOk="0">
                  <a:moveTo>
                    <a:pt x="3257" y="1979"/>
                  </a:moveTo>
                  <a:lnTo>
                    <a:pt x="6743" y="1979"/>
                  </a:lnTo>
                  <a:lnTo>
                    <a:pt x="6752" y="1979"/>
                  </a:lnTo>
                  <a:lnTo>
                    <a:pt x="6760" y="1980"/>
                  </a:lnTo>
                  <a:lnTo>
                    <a:pt x="6769" y="1981"/>
                  </a:lnTo>
                  <a:lnTo>
                    <a:pt x="6777" y="1982"/>
                  </a:lnTo>
                  <a:lnTo>
                    <a:pt x="6786" y="1983"/>
                  </a:lnTo>
                  <a:lnTo>
                    <a:pt x="6794" y="1985"/>
                  </a:lnTo>
                  <a:lnTo>
                    <a:pt x="6803" y="1987"/>
                  </a:lnTo>
                  <a:lnTo>
                    <a:pt x="6811" y="1990"/>
                  </a:lnTo>
                  <a:lnTo>
                    <a:pt x="6820" y="1992"/>
                  </a:lnTo>
                  <a:lnTo>
                    <a:pt x="6828" y="1995"/>
                  </a:lnTo>
                  <a:lnTo>
                    <a:pt x="6836" y="1999"/>
                  </a:lnTo>
                  <a:lnTo>
                    <a:pt x="6844" y="2003"/>
                  </a:lnTo>
                  <a:lnTo>
                    <a:pt x="6851" y="2007"/>
                  </a:lnTo>
                  <a:lnTo>
                    <a:pt x="6859" y="2011"/>
                  </a:lnTo>
                  <a:lnTo>
                    <a:pt x="6866" y="2015"/>
                  </a:lnTo>
                  <a:lnTo>
                    <a:pt x="6874" y="2020"/>
                  </a:lnTo>
                  <a:lnTo>
                    <a:pt x="6881" y="2025"/>
                  </a:lnTo>
                  <a:lnTo>
                    <a:pt x="6887" y="2030"/>
                  </a:lnTo>
                  <a:lnTo>
                    <a:pt x="6894" y="2036"/>
                  </a:lnTo>
                  <a:lnTo>
                    <a:pt x="6901" y="2042"/>
                  </a:lnTo>
                  <a:lnTo>
                    <a:pt x="6907" y="2048"/>
                  </a:lnTo>
                  <a:lnTo>
                    <a:pt x="6913" y="2054"/>
                  </a:lnTo>
                  <a:lnTo>
                    <a:pt x="6919" y="2060"/>
                  </a:lnTo>
                  <a:lnTo>
                    <a:pt x="6924" y="2067"/>
                  </a:lnTo>
                  <a:lnTo>
                    <a:pt x="6929" y="2074"/>
                  </a:lnTo>
                  <a:lnTo>
                    <a:pt x="6935" y="2081"/>
                  </a:lnTo>
                  <a:lnTo>
                    <a:pt x="6939" y="2088"/>
                  </a:lnTo>
                  <a:lnTo>
                    <a:pt x="6944" y="2096"/>
                  </a:lnTo>
                  <a:lnTo>
                    <a:pt x="6948" y="2104"/>
                  </a:lnTo>
                  <a:lnTo>
                    <a:pt x="6952" y="2111"/>
                  </a:lnTo>
                  <a:lnTo>
                    <a:pt x="6956" y="2119"/>
                  </a:lnTo>
                  <a:lnTo>
                    <a:pt x="6959" y="2127"/>
                  </a:lnTo>
                  <a:lnTo>
                    <a:pt x="6962" y="2135"/>
                  </a:lnTo>
                  <a:lnTo>
                    <a:pt x="6965" y="2143"/>
                  </a:lnTo>
                  <a:lnTo>
                    <a:pt x="6967" y="2152"/>
                  </a:lnTo>
                  <a:lnTo>
                    <a:pt x="6969" y="2160"/>
                  </a:lnTo>
                  <a:lnTo>
                    <a:pt x="6971" y="2169"/>
                  </a:lnTo>
                  <a:lnTo>
                    <a:pt x="6972" y="2177"/>
                  </a:lnTo>
                  <a:lnTo>
                    <a:pt x="6974" y="2186"/>
                  </a:lnTo>
                  <a:lnTo>
                    <a:pt x="6974" y="2195"/>
                  </a:lnTo>
                  <a:lnTo>
                    <a:pt x="6975" y="2203"/>
                  </a:lnTo>
                  <a:lnTo>
                    <a:pt x="6975" y="2212"/>
                  </a:lnTo>
                  <a:lnTo>
                    <a:pt x="6975" y="3374"/>
                  </a:lnTo>
                  <a:lnTo>
                    <a:pt x="6975" y="3383"/>
                  </a:lnTo>
                  <a:lnTo>
                    <a:pt x="6974" y="3391"/>
                  </a:lnTo>
                  <a:lnTo>
                    <a:pt x="6974" y="3400"/>
                  </a:lnTo>
                  <a:lnTo>
                    <a:pt x="6972" y="3408"/>
                  </a:lnTo>
                  <a:lnTo>
                    <a:pt x="6971" y="3417"/>
                  </a:lnTo>
                  <a:lnTo>
                    <a:pt x="6969" y="3425"/>
                  </a:lnTo>
                  <a:lnTo>
                    <a:pt x="6967" y="3434"/>
                  </a:lnTo>
                  <a:lnTo>
                    <a:pt x="6965" y="3442"/>
                  </a:lnTo>
                  <a:lnTo>
                    <a:pt x="6962" y="3450"/>
                  </a:lnTo>
                  <a:lnTo>
                    <a:pt x="6959" y="3458"/>
                  </a:lnTo>
                  <a:lnTo>
                    <a:pt x="6956" y="3466"/>
                  </a:lnTo>
                  <a:lnTo>
                    <a:pt x="6952" y="3474"/>
                  </a:lnTo>
                  <a:lnTo>
                    <a:pt x="6948" y="3482"/>
                  </a:lnTo>
                  <a:lnTo>
                    <a:pt x="6944" y="3490"/>
                  </a:lnTo>
                  <a:lnTo>
                    <a:pt x="6939" y="3497"/>
                  </a:lnTo>
                  <a:lnTo>
                    <a:pt x="6935" y="3505"/>
                  </a:lnTo>
                  <a:lnTo>
                    <a:pt x="6929" y="3512"/>
                  </a:lnTo>
                  <a:lnTo>
                    <a:pt x="6924" y="3518"/>
                  </a:lnTo>
                  <a:lnTo>
                    <a:pt x="6919" y="3525"/>
                  </a:lnTo>
                  <a:lnTo>
                    <a:pt x="6913" y="3532"/>
                  </a:lnTo>
                  <a:lnTo>
                    <a:pt x="6907" y="3538"/>
                  </a:lnTo>
                  <a:lnTo>
                    <a:pt x="6901" y="3544"/>
                  </a:lnTo>
                  <a:lnTo>
                    <a:pt x="6894" y="3550"/>
                  </a:lnTo>
                  <a:lnTo>
                    <a:pt x="6887" y="3555"/>
                  </a:lnTo>
                  <a:lnTo>
                    <a:pt x="6881" y="3560"/>
                  </a:lnTo>
                  <a:lnTo>
                    <a:pt x="6874" y="3566"/>
                  </a:lnTo>
                  <a:lnTo>
                    <a:pt x="6866" y="3570"/>
                  </a:lnTo>
                  <a:lnTo>
                    <a:pt x="6859" y="3575"/>
                  </a:lnTo>
                  <a:lnTo>
                    <a:pt x="6851" y="3579"/>
                  </a:lnTo>
                  <a:lnTo>
                    <a:pt x="6844" y="3583"/>
                  </a:lnTo>
                  <a:lnTo>
                    <a:pt x="6836" y="3587"/>
                  </a:lnTo>
                  <a:lnTo>
                    <a:pt x="6828" y="3590"/>
                  </a:lnTo>
                  <a:lnTo>
                    <a:pt x="6820" y="3593"/>
                  </a:lnTo>
                  <a:lnTo>
                    <a:pt x="6811" y="3596"/>
                  </a:lnTo>
                  <a:lnTo>
                    <a:pt x="6803" y="3598"/>
                  </a:lnTo>
                  <a:lnTo>
                    <a:pt x="6794" y="3600"/>
                  </a:lnTo>
                  <a:lnTo>
                    <a:pt x="6786" y="3602"/>
                  </a:lnTo>
                  <a:lnTo>
                    <a:pt x="6777" y="3603"/>
                  </a:lnTo>
                  <a:lnTo>
                    <a:pt x="6769" y="3605"/>
                  </a:lnTo>
                  <a:lnTo>
                    <a:pt x="6760" y="3605"/>
                  </a:lnTo>
                  <a:lnTo>
                    <a:pt x="6752" y="3606"/>
                  </a:lnTo>
                  <a:lnTo>
                    <a:pt x="6743" y="3606"/>
                  </a:lnTo>
                  <a:lnTo>
                    <a:pt x="3257" y="3606"/>
                  </a:lnTo>
                  <a:lnTo>
                    <a:pt x="3248" y="3606"/>
                  </a:lnTo>
                  <a:lnTo>
                    <a:pt x="3240" y="3605"/>
                  </a:lnTo>
                  <a:lnTo>
                    <a:pt x="3231" y="3605"/>
                  </a:lnTo>
                  <a:lnTo>
                    <a:pt x="3223" y="3603"/>
                  </a:lnTo>
                  <a:lnTo>
                    <a:pt x="3214" y="3602"/>
                  </a:lnTo>
                  <a:lnTo>
                    <a:pt x="3206" y="3600"/>
                  </a:lnTo>
                  <a:lnTo>
                    <a:pt x="3197" y="3598"/>
                  </a:lnTo>
                  <a:lnTo>
                    <a:pt x="3189" y="3596"/>
                  </a:lnTo>
                  <a:lnTo>
                    <a:pt x="3180" y="3593"/>
                  </a:lnTo>
                  <a:lnTo>
                    <a:pt x="3172" y="3590"/>
                  </a:lnTo>
                  <a:lnTo>
                    <a:pt x="3164" y="3587"/>
                  </a:lnTo>
                  <a:lnTo>
                    <a:pt x="3156" y="3583"/>
                  </a:lnTo>
                  <a:lnTo>
                    <a:pt x="3149" y="3579"/>
                  </a:lnTo>
                  <a:lnTo>
                    <a:pt x="3141" y="3575"/>
                  </a:lnTo>
                  <a:lnTo>
                    <a:pt x="3134" y="3570"/>
                  </a:lnTo>
                  <a:lnTo>
                    <a:pt x="3126" y="3566"/>
                  </a:lnTo>
                  <a:lnTo>
                    <a:pt x="3119" y="3560"/>
                  </a:lnTo>
                  <a:lnTo>
                    <a:pt x="3113" y="3555"/>
                  </a:lnTo>
                  <a:lnTo>
                    <a:pt x="3106" y="3550"/>
                  </a:lnTo>
                  <a:lnTo>
                    <a:pt x="3099" y="3544"/>
                  </a:lnTo>
                  <a:lnTo>
                    <a:pt x="3093" y="3538"/>
                  </a:lnTo>
                  <a:lnTo>
                    <a:pt x="3087" y="3532"/>
                  </a:lnTo>
                  <a:lnTo>
                    <a:pt x="3081" y="3525"/>
                  </a:lnTo>
                  <a:lnTo>
                    <a:pt x="3076" y="3518"/>
                  </a:lnTo>
                  <a:lnTo>
                    <a:pt x="3071" y="3512"/>
                  </a:lnTo>
                  <a:lnTo>
                    <a:pt x="3065" y="3505"/>
                  </a:lnTo>
                  <a:lnTo>
                    <a:pt x="3061" y="3497"/>
                  </a:lnTo>
                  <a:lnTo>
                    <a:pt x="3056" y="3490"/>
                  </a:lnTo>
                  <a:lnTo>
                    <a:pt x="3052" y="3482"/>
                  </a:lnTo>
                  <a:lnTo>
                    <a:pt x="3048" y="3474"/>
                  </a:lnTo>
                  <a:lnTo>
                    <a:pt x="3044" y="3466"/>
                  </a:lnTo>
                  <a:lnTo>
                    <a:pt x="3041" y="3458"/>
                  </a:lnTo>
                  <a:lnTo>
                    <a:pt x="3038" y="3450"/>
                  </a:lnTo>
                  <a:lnTo>
                    <a:pt x="3035" y="3442"/>
                  </a:lnTo>
                  <a:lnTo>
                    <a:pt x="3033" y="3434"/>
                  </a:lnTo>
                  <a:lnTo>
                    <a:pt x="3031" y="3425"/>
                  </a:lnTo>
                  <a:lnTo>
                    <a:pt x="3029" y="3417"/>
                  </a:lnTo>
                  <a:lnTo>
                    <a:pt x="3028" y="3408"/>
                  </a:lnTo>
                  <a:lnTo>
                    <a:pt x="3026" y="3400"/>
                  </a:lnTo>
                  <a:lnTo>
                    <a:pt x="3026" y="3391"/>
                  </a:lnTo>
                  <a:lnTo>
                    <a:pt x="3025" y="3383"/>
                  </a:lnTo>
                  <a:lnTo>
                    <a:pt x="3025" y="3374"/>
                  </a:lnTo>
                  <a:lnTo>
                    <a:pt x="3025" y="2212"/>
                  </a:lnTo>
                  <a:lnTo>
                    <a:pt x="3025" y="2203"/>
                  </a:lnTo>
                  <a:lnTo>
                    <a:pt x="3026" y="2195"/>
                  </a:lnTo>
                  <a:lnTo>
                    <a:pt x="3026" y="2186"/>
                  </a:lnTo>
                  <a:lnTo>
                    <a:pt x="3028" y="2177"/>
                  </a:lnTo>
                  <a:lnTo>
                    <a:pt x="3029" y="2169"/>
                  </a:lnTo>
                  <a:lnTo>
                    <a:pt x="3031" y="2160"/>
                  </a:lnTo>
                  <a:lnTo>
                    <a:pt x="3033" y="2152"/>
                  </a:lnTo>
                  <a:lnTo>
                    <a:pt x="3035" y="2143"/>
                  </a:lnTo>
                  <a:lnTo>
                    <a:pt x="3038" y="2135"/>
                  </a:lnTo>
                  <a:lnTo>
                    <a:pt x="3041" y="2127"/>
                  </a:lnTo>
                  <a:lnTo>
                    <a:pt x="3044" y="2119"/>
                  </a:lnTo>
                  <a:lnTo>
                    <a:pt x="3048" y="2111"/>
                  </a:lnTo>
                  <a:lnTo>
                    <a:pt x="3052" y="2104"/>
                  </a:lnTo>
                  <a:lnTo>
                    <a:pt x="3056" y="2096"/>
                  </a:lnTo>
                  <a:lnTo>
                    <a:pt x="3061" y="2088"/>
                  </a:lnTo>
                  <a:lnTo>
                    <a:pt x="3065" y="2081"/>
                  </a:lnTo>
                  <a:lnTo>
                    <a:pt x="3071" y="2074"/>
                  </a:lnTo>
                  <a:lnTo>
                    <a:pt x="3076" y="2067"/>
                  </a:lnTo>
                  <a:lnTo>
                    <a:pt x="3081" y="2060"/>
                  </a:lnTo>
                  <a:lnTo>
                    <a:pt x="3087" y="2054"/>
                  </a:lnTo>
                  <a:lnTo>
                    <a:pt x="3093" y="2048"/>
                  </a:lnTo>
                  <a:lnTo>
                    <a:pt x="3099" y="2042"/>
                  </a:lnTo>
                  <a:lnTo>
                    <a:pt x="3106" y="2036"/>
                  </a:lnTo>
                  <a:lnTo>
                    <a:pt x="3113" y="2030"/>
                  </a:lnTo>
                  <a:lnTo>
                    <a:pt x="3119" y="2025"/>
                  </a:lnTo>
                  <a:lnTo>
                    <a:pt x="3126" y="2020"/>
                  </a:lnTo>
                  <a:lnTo>
                    <a:pt x="3134" y="2015"/>
                  </a:lnTo>
                  <a:lnTo>
                    <a:pt x="3141" y="2011"/>
                  </a:lnTo>
                  <a:lnTo>
                    <a:pt x="3149" y="2007"/>
                  </a:lnTo>
                  <a:lnTo>
                    <a:pt x="3156" y="2003"/>
                  </a:lnTo>
                  <a:lnTo>
                    <a:pt x="3164" y="1999"/>
                  </a:lnTo>
                  <a:lnTo>
                    <a:pt x="3172" y="1995"/>
                  </a:lnTo>
                  <a:lnTo>
                    <a:pt x="3180" y="1992"/>
                  </a:lnTo>
                  <a:lnTo>
                    <a:pt x="3189" y="1990"/>
                  </a:lnTo>
                  <a:lnTo>
                    <a:pt x="3197" y="1987"/>
                  </a:lnTo>
                  <a:lnTo>
                    <a:pt x="3206" y="1985"/>
                  </a:lnTo>
                  <a:lnTo>
                    <a:pt x="3214" y="1983"/>
                  </a:lnTo>
                  <a:lnTo>
                    <a:pt x="3223" y="1982"/>
                  </a:lnTo>
                  <a:lnTo>
                    <a:pt x="3231" y="1981"/>
                  </a:lnTo>
                  <a:lnTo>
                    <a:pt x="3240" y="1980"/>
                  </a:lnTo>
                  <a:lnTo>
                    <a:pt x="3248" y="1979"/>
                  </a:lnTo>
                  <a:lnTo>
                    <a:pt x="3257" y="1979"/>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6" name="Google Shape;630;p7"/>
            <p:cNvSpPr/>
            <p:nvPr/>
          </p:nvSpPr>
          <p:spPr>
            <a:xfrm>
              <a:off x="5227152" y="2660110"/>
              <a:ext cx="633600" cy="633600"/>
            </a:xfrm>
            <a:custGeom>
              <a:avLst/>
              <a:gdLst/>
              <a:ahLst/>
              <a:cxnLst/>
              <a:rect l="l" t="t" r="r" b="b"/>
              <a:pathLst>
                <a:path w="10000" h="10000" extrusionOk="0">
                  <a:moveTo>
                    <a:pt x="2843" y="802"/>
                  </a:moveTo>
                  <a:lnTo>
                    <a:pt x="2869" y="801"/>
                  </a:lnTo>
                  <a:lnTo>
                    <a:pt x="2878" y="801"/>
                  </a:lnTo>
                  <a:lnTo>
                    <a:pt x="2904" y="800"/>
                  </a:lnTo>
                  <a:lnTo>
                    <a:pt x="2909" y="800"/>
                  </a:lnTo>
                  <a:lnTo>
                    <a:pt x="7091" y="800"/>
                  </a:lnTo>
                  <a:lnTo>
                    <a:pt x="7096" y="800"/>
                  </a:lnTo>
                  <a:lnTo>
                    <a:pt x="7122" y="801"/>
                  </a:lnTo>
                  <a:lnTo>
                    <a:pt x="7131" y="801"/>
                  </a:lnTo>
                  <a:lnTo>
                    <a:pt x="7157" y="802"/>
                  </a:lnTo>
                  <a:lnTo>
                    <a:pt x="7167" y="803"/>
                  </a:lnTo>
                  <a:lnTo>
                    <a:pt x="7193" y="805"/>
                  </a:lnTo>
                  <a:lnTo>
                    <a:pt x="7202" y="806"/>
                  </a:lnTo>
                  <a:lnTo>
                    <a:pt x="7228" y="810"/>
                  </a:lnTo>
                  <a:lnTo>
                    <a:pt x="7237" y="811"/>
                  </a:lnTo>
                  <a:lnTo>
                    <a:pt x="7263" y="816"/>
                  </a:lnTo>
                  <a:lnTo>
                    <a:pt x="7272" y="817"/>
                  </a:lnTo>
                  <a:lnTo>
                    <a:pt x="7297" y="823"/>
                  </a:lnTo>
                  <a:lnTo>
                    <a:pt x="7306" y="825"/>
                  </a:lnTo>
                  <a:lnTo>
                    <a:pt x="7332" y="831"/>
                  </a:lnTo>
                  <a:lnTo>
                    <a:pt x="7341" y="833"/>
                  </a:lnTo>
                  <a:lnTo>
                    <a:pt x="7366" y="840"/>
                  </a:lnTo>
                  <a:lnTo>
                    <a:pt x="7375" y="843"/>
                  </a:lnTo>
                  <a:lnTo>
                    <a:pt x="7399" y="851"/>
                  </a:lnTo>
                  <a:lnTo>
                    <a:pt x="7408" y="854"/>
                  </a:lnTo>
                  <a:lnTo>
                    <a:pt x="7433" y="863"/>
                  </a:lnTo>
                  <a:lnTo>
                    <a:pt x="7441" y="867"/>
                  </a:lnTo>
                  <a:lnTo>
                    <a:pt x="7465" y="877"/>
                  </a:lnTo>
                  <a:lnTo>
                    <a:pt x="7474" y="880"/>
                  </a:lnTo>
                  <a:lnTo>
                    <a:pt x="7498" y="891"/>
                  </a:lnTo>
                  <a:lnTo>
                    <a:pt x="7506" y="895"/>
                  </a:lnTo>
                  <a:lnTo>
                    <a:pt x="7529" y="907"/>
                  </a:lnTo>
                  <a:lnTo>
                    <a:pt x="7538" y="911"/>
                  </a:lnTo>
                  <a:lnTo>
                    <a:pt x="7561" y="924"/>
                  </a:lnTo>
                  <a:lnTo>
                    <a:pt x="7570" y="930"/>
                  </a:lnTo>
                  <a:lnTo>
                    <a:pt x="7593" y="943"/>
                  </a:lnTo>
                  <a:lnTo>
                    <a:pt x="7600" y="948"/>
                  </a:lnTo>
                  <a:lnTo>
                    <a:pt x="7622" y="963"/>
                  </a:lnTo>
                  <a:lnTo>
                    <a:pt x="7630" y="968"/>
                  </a:lnTo>
                  <a:lnTo>
                    <a:pt x="7651" y="983"/>
                  </a:lnTo>
                  <a:lnTo>
                    <a:pt x="7658" y="989"/>
                  </a:lnTo>
                  <a:lnTo>
                    <a:pt x="7679" y="1004"/>
                  </a:lnTo>
                  <a:lnTo>
                    <a:pt x="7686" y="1010"/>
                  </a:lnTo>
                  <a:lnTo>
                    <a:pt x="7706" y="1027"/>
                  </a:lnTo>
                  <a:lnTo>
                    <a:pt x="7713" y="1033"/>
                  </a:lnTo>
                  <a:lnTo>
                    <a:pt x="7733" y="1050"/>
                  </a:lnTo>
                  <a:lnTo>
                    <a:pt x="7739" y="1057"/>
                  </a:lnTo>
                  <a:lnTo>
                    <a:pt x="7758" y="1075"/>
                  </a:lnTo>
                  <a:lnTo>
                    <a:pt x="7765" y="1081"/>
                  </a:lnTo>
                  <a:lnTo>
                    <a:pt x="7783" y="1100"/>
                  </a:lnTo>
                  <a:lnTo>
                    <a:pt x="7789" y="1107"/>
                  </a:lnTo>
                  <a:lnTo>
                    <a:pt x="7806" y="1126"/>
                  </a:lnTo>
                  <a:lnTo>
                    <a:pt x="7812" y="1133"/>
                  </a:lnTo>
                  <a:lnTo>
                    <a:pt x="7829" y="1153"/>
                  </a:lnTo>
                  <a:lnTo>
                    <a:pt x="7835" y="1161"/>
                  </a:lnTo>
                  <a:lnTo>
                    <a:pt x="7851" y="1181"/>
                  </a:lnTo>
                  <a:lnTo>
                    <a:pt x="7856" y="1189"/>
                  </a:lnTo>
                  <a:lnTo>
                    <a:pt x="7871" y="1210"/>
                  </a:lnTo>
                  <a:lnTo>
                    <a:pt x="7877" y="1218"/>
                  </a:lnTo>
                  <a:lnTo>
                    <a:pt x="7891" y="1240"/>
                  </a:lnTo>
                  <a:lnTo>
                    <a:pt x="7896" y="1248"/>
                  </a:lnTo>
                  <a:lnTo>
                    <a:pt x="7909" y="1270"/>
                  </a:lnTo>
                  <a:lnTo>
                    <a:pt x="7914" y="1278"/>
                  </a:lnTo>
                  <a:lnTo>
                    <a:pt x="7926" y="1300"/>
                  </a:lnTo>
                  <a:lnTo>
                    <a:pt x="7931" y="1309"/>
                  </a:lnTo>
                  <a:lnTo>
                    <a:pt x="7942" y="1332"/>
                  </a:lnTo>
                  <a:lnTo>
                    <a:pt x="7947" y="1341"/>
                  </a:lnTo>
                  <a:lnTo>
                    <a:pt x="7957" y="1364"/>
                  </a:lnTo>
                  <a:lnTo>
                    <a:pt x="7961" y="1373"/>
                  </a:lnTo>
                  <a:lnTo>
                    <a:pt x="7971" y="1397"/>
                  </a:lnTo>
                  <a:lnTo>
                    <a:pt x="7975" y="1406"/>
                  </a:lnTo>
                  <a:lnTo>
                    <a:pt x="7984" y="1430"/>
                  </a:lnTo>
                  <a:lnTo>
                    <a:pt x="7987" y="1439"/>
                  </a:lnTo>
                  <a:lnTo>
                    <a:pt x="7995" y="1464"/>
                  </a:lnTo>
                  <a:lnTo>
                    <a:pt x="7998" y="1473"/>
                  </a:lnTo>
                  <a:lnTo>
                    <a:pt x="8005" y="1498"/>
                  </a:lnTo>
                  <a:lnTo>
                    <a:pt x="8007" y="1507"/>
                  </a:lnTo>
                  <a:lnTo>
                    <a:pt x="8013" y="1532"/>
                  </a:lnTo>
                  <a:lnTo>
                    <a:pt x="8015" y="1541"/>
                  </a:lnTo>
                  <a:lnTo>
                    <a:pt x="8021" y="1567"/>
                  </a:lnTo>
                  <a:lnTo>
                    <a:pt x="8022" y="1576"/>
                  </a:lnTo>
                  <a:lnTo>
                    <a:pt x="8027" y="1601"/>
                  </a:lnTo>
                  <a:lnTo>
                    <a:pt x="8028" y="1611"/>
                  </a:lnTo>
                  <a:lnTo>
                    <a:pt x="8031" y="1636"/>
                  </a:lnTo>
                  <a:lnTo>
                    <a:pt x="8033" y="1646"/>
                  </a:lnTo>
                  <a:lnTo>
                    <a:pt x="8035" y="1672"/>
                  </a:lnTo>
                  <a:lnTo>
                    <a:pt x="8036" y="1681"/>
                  </a:lnTo>
                  <a:lnTo>
                    <a:pt x="8037" y="1707"/>
                  </a:lnTo>
                  <a:lnTo>
                    <a:pt x="8037" y="1716"/>
                  </a:lnTo>
                  <a:lnTo>
                    <a:pt x="8038" y="1742"/>
                  </a:lnTo>
                  <a:lnTo>
                    <a:pt x="8038" y="1747"/>
                  </a:lnTo>
                  <a:lnTo>
                    <a:pt x="8038" y="8253"/>
                  </a:lnTo>
                  <a:lnTo>
                    <a:pt x="8038" y="8258"/>
                  </a:lnTo>
                  <a:lnTo>
                    <a:pt x="8037" y="8284"/>
                  </a:lnTo>
                  <a:lnTo>
                    <a:pt x="8037" y="8293"/>
                  </a:lnTo>
                  <a:lnTo>
                    <a:pt x="8036" y="8319"/>
                  </a:lnTo>
                  <a:lnTo>
                    <a:pt x="8035" y="8328"/>
                  </a:lnTo>
                  <a:lnTo>
                    <a:pt x="8033" y="8354"/>
                  </a:lnTo>
                  <a:lnTo>
                    <a:pt x="8031" y="8364"/>
                  </a:lnTo>
                  <a:lnTo>
                    <a:pt x="8028" y="8389"/>
                  </a:lnTo>
                  <a:lnTo>
                    <a:pt x="8027" y="8399"/>
                  </a:lnTo>
                  <a:lnTo>
                    <a:pt x="8022" y="8424"/>
                  </a:lnTo>
                  <a:lnTo>
                    <a:pt x="8021" y="8433"/>
                  </a:lnTo>
                  <a:lnTo>
                    <a:pt x="8015" y="8459"/>
                  </a:lnTo>
                  <a:lnTo>
                    <a:pt x="8013" y="8468"/>
                  </a:lnTo>
                  <a:lnTo>
                    <a:pt x="8007" y="8493"/>
                  </a:lnTo>
                  <a:lnTo>
                    <a:pt x="8005" y="8502"/>
                  </a:lnTo>
                  <a:lnTo>
                    <a:pt x="7998" y="8527"/>
                  </a:lnTo>
                  <a:lnTo>
                    <a:pt x="7995" y="8536"/>
                  </a:lnTo>
                  <a:lnTo>
                    <a:pt x="7987" y="8561"/>
                  </a:lnTo>
                  <a:lnTo>
                    <a:pt x="7984" y="8570"/>
                  </a:lnTo>
                  <a:lnTo>
                    <a:pt x="7975" y="8594"/>
                  </a:lnTo>
                  <a:lnTo>
                    <a:pt x="7971" y="8603"/>
                  </a:lnTo>
                  <a:lnTo>
                    <a:pt x="7961" y="8627"/>
                  </a:lnTo>
                  <a:lnTo>
                    <a:pt x="7957" y="8636"/>
                  </a:lnTo>
                  <a:lnTo>
                    <a:pt x="7947" y="8659"/>
                  </a:lnTo>
                  <a:lnTo>
                    <a:pt x="7942" y="8668"/>
                  </a:lnTo>
                  <a:lnTo>
                    <a:pt x="7931" y="8691"/>
                  </a:lnTo>
                  <a:lnTo>
                    <a:pt x="7926" y="8700"/>
                  </a:lnTo>
                  <a:lnTo>
                    <a:pt x="7914" y="8722"/>
                  </a:lnTo>
                  <a:lnTo>
                    <a:pt x="7909" y="8730"/>
                  </a:lnTo>
                  <a:lnTo>
                    <a:pt x="7896" y="8752"/>
                  </a:lnTo>
                  <a:lnTo>
                    <a:pt x="7891" y="8760"/>
                  </a:lnTo>
                  <a:lnTo>
                    <a:pt x="7877" y="8782"/>
                  </a:lnTo>
                  <a:lnTo>
                    <a:pt x="7871" y="8790"/>
                  </a:lnTo>
                  <a:lnTo>
                    <a:pt x="7856" y="8811"/>
                  </a:lnTo>
                  <a:lnTo>
                    <a:pt x="7851" y="8819"/>
                  </a:lnTo>
                  <a:lnTo>
                    <a:pt x="7835" y="8839"/>
                  </a:lnTo>
                  <a:lnTo>
                    <a:pt x="7829" y="8847"/>
                  </a:lnTo>
                  <a:lnTo>
                    <a:pt x="7812" y="8867"/>
                  </a:lnTo>
                  <a:lnTo>
                    <a:pt x="7806" y="8874"/>
                  </a:lnTo>
                  <a:lnTo>
                    <a:pt x="7789" y="8893"/>
                  </a:lnTo>
                  <a:lnTo>
                    <a:pt x="7783" y="8900"/>
                  </a:lnTo>
                  <a:lnTo>
                    <a:pt x="7765" y="8919"/>
                  </a:lnTo>
                  <a:lnTo>
                    <a:pt x="7758" y="8925"/>
                  </a:lnTo>
                  <a:lnTo>
                    <a:pt x="7739" y="8943"/>
                  </a:lnTo>
                  <a:lnTo>
                    <a:pt x="7733" y="8950"/>
                  </a:lnTo>
                  <a:lnTo>
                    <a:pt x="7713" y="8967"/>
                  </a:lnTo>
                  <a:lnTo>
                    <a:pt x="7706" y="8973"/>
                  </a:lnTo>
                  <a:lnTo>
                    <a:pt x="7686" y="8990"/>
                  </a:lnTo>
                  <a:lnTo>
                    <a:pt x="7679" y="8996"/>
                  </a:lnTo>
                  <a:lnTo>
                    <a:pt x="7658" y="9011"/>
                  </a:lnTo>
                  <a:lnTo>
                    <a:pt x="7651" y="9017"/>
                  </a:lnTo>
                  <a:lnTo>
                    <a:pt x="7630" y="9032"/>
                  </a:lnTo>
                  <a:lnTo>
                    <a:pt x="7622" y="9037"/>
                  </a:lnTo>
                  <a:lnTo>
                    <a:pt x="7600" y="9052"/>
                  </a:lnTo>
                  <a:lnTo>
                    <a:pt x="7593" y="9057"/>
                  </a:lnTo>
                  <a:lnTo>
                    <a:pt x="7570" y="9070"/>
                  </a:lnTo>
                  <a:lnTo>
                    <a:pt x="7561" y="9076"/>
                  </a:lnTo>
                  <a:lnTo>
                    <a:pt x="7538" y="9089"/>
                  </a:lnTo>
                  <a:lnTo>
                    <a:pt x="7529" y="9093"/>
                  </a:lnTo>
                  <a:lnTo>
                    <a:pt x="7506" y="9105"/>
                  </a:lnTo>
                  <a:lnTo>
                    <a:pt x="7498" y="9109"/>
                  </a:lnTo>
                  <a:lnTo>
                    <a:pt x="7474" y="9120"/>
                  </a:lnTo>
                  <a:lnTo>
                    <a:pt x="7465" y="9123"/>
                  </a:lnTo>
                  <a:lnTo>
                    <a:pt x="7441" y="9133"/>
                  </a:lnTo>
                  <a:lnTo>
                    <a:pt x="7433" y="9137"/>
                  </a:lnTo>
                  <a:lnTo>
                    <a:pt x="7408" y="9146"/>
                  </a:lnTo>
                  <a:lnTo>
                    <a:pt x="7399" y="9149"/>
                  </a:lnTo>
                  <a:lnTo>
                    <a:pt x="7375" y="9157"/>
                  </a:lnTo>
                  <a:lnTo>
                    <a:pt x="7366" y="9160"/>
                  </a:lnTo>
                  <a:lnTo>
                    <a:pt x="7341" y="9167"/>
                  </a:lnTo>
                  <a:lnTo>
                    <a:pt x="7332" y="9169"/>
                  </a:lnTo>
                  <a:lnTo>
                    <a:pt x="7306" y="9175"/>
                  </a:lnTo>
                  <a:lnTo>
                    <a:pt x="7297" y="9177"/>
                  </a:lnTo>
                  <a:lnTo>
                    <a:pt x="7272" y="9183"/>
                  </a:lnTo>
                  <a:lnTo>
                    <a:pt x="7263" y="9184"/>
                  </a:lnTo>
                  <a:lnTo>
                    <a:pt x="7237" y="9189"/>
                  </a:lnTo>
                  <a:lnTo>
                    <a:pt x="7228" y="9190"/>
                  </a:lnTo>
                  <a:lnTo>
                    <a:pt x="7202" y="9194"/>
                  </a:lnTo>
                  <a:lnTo>
                    <a:pt x="7193" y="9195"/>
                  </a:lnTo>
                  <a:lnTo>
                    <a:pt x="7167" y="9197"/>
                  </a:lnTo>
                  <a:lnTo>
                    <a:pt x="7157" y="9198"/>
                  </a:lnTo>
                  <a:lnTo>
                    <a:pt x="7131" y="9199"/>
                  </a:lnTo>
                  <a:lnTo>
                    <a:pt x="7122" y="9199"/>
                  </a:lnTo>
                  <a:lnTo>
                    <a:pt x="7096" y="9200"/>
                  </a:lnTo>
                  <a:lnTo>
                    <a:pt x="7091" y="9200"/>
                  </a:lnTo>
                  <a:lnTo>
                    <a:pt x="2909" y="9200"/>
                  </a:lnTo>
                  <a:lnTo>
                    <a:pt x="2904" y="9200"/>
                  </a:lnTo>
                  <a:lnTo>
                    <a:pt x="2878" y="9199"/>
                  </a:lnTo>
                  <a:lnTo>
                    <a:pt x="2869" y="9199"/>
                  </a:lnTo>
                  <a:lnTo>
                    <a:pt x="2843" y="9198"/>
                  </a:lnTo>
                  <a:lnTo>
                    <a:pt x="2833" y="9197"/>
                  </a:lnTo>
                  <a:lnTo>
                    <a:pt x="2807" y="9195"/>
                  </a:lnTo>
                  <a:lnTo>
                    <a:pt x="2798" y="9194"/>
                  </a:lnTo>
                  <a:lnTo>
                    <a:pt x="2772" y="9190"/>
                  </a:lnTo>
                  <a:lnTo>
                    <a:pt x="2763" y="9189"/>
                  </a:lnTo>
                  <a:lnTo>
                    <a:pt x="2737" y="9184"/>
                  </a:lnTo>
                  <a:lnTo>
                    <a:pt x="2728" y="9183"/>
                  </a:lnTo>
                  <a:lnTo>
                    <a:pt x="2703" y="9177"/>
                  </a:lnTo>
                  <a:lnTo>
                    <a:pt x="2694" y="9175"/>
                  </a:lnTo>
                  <a:lnTo>
                    <a:pt x="2668" y="9169"/>
                  </a:lnTo>
                  <a:lnTo>
                    <a:pt x="2659" y="9167"/>
                  </a:lnTo>
                  <a:lnTo>
                    <a:pt x="2634" y="9160"/>
                  </a:lnTo>
                  <a:lnTo>
                    <a:pt x="2625" y="9157"/>
                  </a:lnTo>
                  <a:lnTo>
                    <a:pt x="2601" y="9149"/>
                  </a:lnTo>
                  <a:lnTo>
                    <a:pt x="2592" y="9146"/>
                  </a:lnTo>
                  <a:lnTo>
                    <a:pt x="2567" y="9137"/>
                  </a:lnTo>
                  <a:lnTo>
                    <a:pt x="2559" y="9133"/>
                  </a:lnTo>
                  <a:lnTo>
                    <a:pt x="2535" y="9123"/>
                  </a:lnTo>
                  <a:lnTo>
                    <a:pt x="2526" y="9120"/>
                  </a:lnTo>
                  <a:lnTo>
                    <a:pt x="2502" y="9109"/>
                  </a:lnTo>
                  <a:lnTo>
                    <a:pt x="2494" y="9105"/>
                  </a:lnTo>
                  <a:lnTo>
                    <a:pt x="2471" y="9093"/>
                  </a:lnTo>
                  <a:lnTo>
                    <a:pt x="2462" y="9089"/>
                  </a:lnTo>
                  <a:lnTo>
                    <a:pt x="2439" y="9076"/>
                  </a:lnTo>
                  <a:lnTo>
                    <a:pt x="2430" y="9070"/>
                  </a:lnTo>
                  <a:lnTo>
                    <a:pt x="2407" y="9057"/>
                  </a:lnTo>
                  <a:lnTo>
                    <a:pt x="2400" y="9052"/>
                  </a:lnTo>
                  <a:lnTo>
                    <a:pt x="2378" y="9037"/>
                  </a:lnTo>
                  <a:lnTo>
                    <a:pt x="2370" y="9032"/>
                  </a:lnTo>
                  <a:lnTo>
                    <a:pt x="2349" y="9017"/>
                  </a:lnTo>
                  <a:lnTo>
                    <a:pt x="2342" y="9011"/>
                  </a:lnTo>
                  <a:lnTo>
                    <a:pt x="2321" y="8996"/>
                  </a:lnTo>
                  <a:lnTo>
                    <a:pt x="2314" y="8990"/>
                  </a:lnTo>
                  <a:lnTo>
                    <a:pt x="2294" y="8973"/>
                  </a:lnTo>
                  <a:lnTo>
                    <a:pt x="2287" y="8967"/>
                  </a:lnTo>
                  <a:lnTo>
                    <a:pt x="2267" y="8950"/>
                  </a:lnTo>
                  <a:lnTo>
                    <a:pt x="2261" y="8943"/>
                  </a:lnTo>
                  <a:lnTo>
                    <a:pt x="2242" y="8925"/>
                  </a:lnTo>
                  <a:lnTo>
                    <a:pt x="2235" y="8919"/>
                  </a:lnTo>
                  <a:lnTo>
                    <a:pt x="2217" y="8900"/>
                  </a:lnTo>
                  <a:lnTo>
                    <a:pt x="2211" y="8893"/>
                  </a:lnTo>
                  <a:lnTo>
                    <a:pt x="2194" y="8874"/>
                  </a:lnTo>
                  <a:lnTo>
                    <a:pt x="2188" y="8867"/>
                  </a:lnTo>
                  <a:lnTo>
                    <a:pt x="2171" y="8847"/>
                  </a:lnTo>
                  <a:lnTo>
                    <a:pt x="2165" y="8839"/>
                  </a:lnTo>
                  <a:lnTo>
                    <a:pt x="2149" y="8819"/>
                  </a:lnTo>
                  <a:lnTo>
                    <a:pt x="2144" y="8811"/>
                  </a:lnTo>
                  <a:lnTo>
                    <a:pt x="2129" y="8790"/>
                  </a:lnTo>
                  <a:lnTo>
                    <a:pt x="2123" y="8782"/>
                  </a:lnTo>
                  <a:lnTo>
                    <a:pt x="2109" y="8760"/>
                  </a:lnTo>
                  <a:lnTo>
                    <a:pt x="2104" y="8752"/>
                  </a:lnTo>
                  <a:lnTo>
                    <a:pt x="2091" y="8730"/>
                  </a:lnTo>
                  <a:lnTo>
                    <a:pt x="2086" y="8722"/>
                  </a:lnTo>
                  <a:lnTo>
                    <a:pt x="2074" y="8700"/>
                  </a:lnTo>
                  <a:lnTo>
                    <a:pt x="2069" y="8691"/>
                  </a:lnTo>
                  <a:lnTo>
                    <a:pt x="2058" y="8668"/>
                  </a:lnTo>
                  <a:lnTo>
                    <a:pt x="2053" y="8659"/>
                  </a:lnTo>
                  <a:lnTo>
                    <a:pt x="2043" y="8636"/>
                  </a:lnTo>
                  <a:lnTo>
                    <a:pt x="2039" y="8627"/>
                  </a:lnTo>
                  <a:lnTo>
                    <a:pt x="2029" y="8603"/>
                  </a:lnTo>
                  <a:lnTo>
                    <a:pt x="2025" y="8594"/>
                  </a:lnTo>
                  <a:lnTo>
                    <a:pt x="2016" y="8570"/>
                  </a:lnTo>
                  <a:lnTo>
                    <a:pt x="2013" y="8561"/>
                  </a:lnTo>
                  <a:lnTo>
                    <a:pt x="2005" y="8536"/>
                  </a:lnTo>
                  <a:lnTo>
                    <a:pt x="2002" y="8527"/>
                  </a:lnTo>
                  <a:lnTo>
                    <a:pt x="1995" y="8502"/>
                  </a:lnTo>
                  <a:lnTo>
                    <a:pt x="1993" y="8493"/>
                  </a:lnTo>
                  <a:lnTo>
                    <a:pt x="1987" y="8468"/>
                  </a:lnTo>
                  <a:lnTo>
                    <a:pt x="1985" y="8459"/>
                  </a:lnTo>
                  <a:lnTo>
                    <a:pt x="1979" y="8433"/>
                  </a:lnTo>
                  <a:lnTo>
                    <a:pt x="1978" y="8424"/>
                  </a:lnTo>
                  <a:lnTo>
                    <a:pt x="1973" y="8399"/>
                  </a:lnTo>
                  <a:lnTo>
                    <a:pt x="1972" y="8389"/>
                  </a:lnTo>
                  <a:lnTo>
                    <a:pt x="1969" y="8364"/>
                  </a:lnTo>
                  <a:lnTo>
                    <a:pt x="1967" y="8354"/>
                  </a:lnTo>
                  <a:lnTo>
                    <a:pt x="1965" y="8328"/>
                  </a:lnTo>
                  <a:lnTo>
                    <a:pt x="1964" y="8319"/>
                  </a:lnTo>
                  <a:lnTo>
                    <a:pt x="1963" y="8293"/>
                  </a:lnTo>
                  <a:lnTo>
                    <a:pt x="1963" y="8284"/>
                  </a:lnTo>
                  <a:lnTo>
                    <a:pt x="1962" y="8258"/>
                  </a:lnTo>
                  <a:lnTo>
                    <a:pt x="1962" y="8253"/>
                  </a:lnTo>
                  <a:lnTo>
                    <a:pt x="1962" y="1747"/>
                  </a:lnTo>
                  <a:lnTo>
                    <a:pt x="1962" y="1742"/>
                  </a:lnTo>
                  <a:lnTo>
                    <a:pt x="1963" y="1716"/>
                  </a:lnTo>
                  <a:lnTo>
                    <a:pt x="1963" y="1707"/>
                  </a:lnTo>
                  <a:lnTo>
                    <a:pt x="1964" y="1681"/>
                  </a:lnTo>
                  <a:lnTo>
                    <a:pt x="1965" y="1672"/>
                  </a:lnTo>
                  <a:lnTo>
                    <a:pt x="1967" y="1646"/>
                  </a:lnTo>
                  <a:lnTo>
                    <a:pt x="1969" y="1636"/>
                  </a:lnTo>
                  <a:lnTo>
                    <a:pt x="1972" y="1611"/>
                  </a:lnTo>
                  <a:lnTo>
                    <a:pt x="1973" y="1601"/>
                  </a:lnTo>
                  <a:lnTo>
                    <a:pt x="1978" y="1576"/>
                  </a:lnTo>
                  <a:lnTo>
                    <a:pt x="1979" y="1567"/>
                  </a:lnTo>
                  <a:lnTo>
                    <a:pt x="1985" y="1541"/>
                  </a:lnTo>
                  <a:lnTo>
                    <a:pt x="1987" y="1532"/>
                  </a:lnTo>
                  <a:lnTo>
                    <a:pt x="1993" y="1507"/>
                  </a:lnTo>
                  <a:lnTo>
                    <a:pt x="1995" y="1498"/>
                  </a:lnTo>
                  <a:lnTo>
                    <a:pt x="2002" y="1473"/>
                  </a:lnTo>
                  <a:lnTo>
                    <a:pt x="2005" y="1464"/>
                  </a:lnTo>
                  <a:lnTo>
                    <a:pt x="2013" y="1439"/>
                  </a:lnTo>
                  <a:lnTo>
                    <a:pt x="2016" y="1430"/>
                  </a:lnTo>
                  <a:lnTo>
                    <a:pt x="2025" y="1406"/>
                  </a:lnTo>
                  <a:lnTo>
                    <a:pt x="2029" y="1397"/>
                  </a:lnTo>
                  <a:lnTo>
                    <a:pt x="2039" y="1373"/>
                  </a:lnTo>
                  <a:lnTo>
                    <a:pt x="2043" y="1364"/>
                  </a:lnTo>
                  <a:lnTo>
                    <a:pt x="2053" y="1341"/>
                  </a:lnTo>
                  <a:lnTo>
                    <a:pt x="2058" y="1332"/>
                  </a:lnTo>
                  <a:lnTo>
                    <a:pt x="2069" y="1309"/>
                  </a:lnTo>
                  <a:lnTo>
                    <a:pt x="2074" y="1300"/>
                  </a:lnTo>
                  <a:lnTo>
                    <a:pt x="2086" y="1278"/>
                  </a:lnTo>
                  <a:lnTo>
                    <a:pt x="2091" y="1270"/>
                  </a:lnTo>
                  <a:lnTo>
                    <a:pt x="2104" y="1248"/>
                  </a:lnTo>
                  <a:lnTo>
                    <a:pt x="2109" y="1240"/>
                  </a:lnTo>
                  <a:lnTo>
                    <a:pt x="2123" y="1218"/>
                  </a:lnTo>
                  <a:lnTo>
                    <a:pt x="2129" y="1210"/>
                  </a:lnTo>
                  <a:lnTo>
                    <a:pt x="2144" y="1189"/>
                  </a:lnTo>
                  <a:lnTo>
                    <a:pt x="2149" y="1181"/>
                  </a:lnTo>
                  <a:lnTo>
                    <a:pt x="2165" y="1161"/>
                  </a:lnTo>
                  <a:lnTo>
                    <a:pt x="2171" y="1153"/>
                  </a:lnTo>
                  <a:lnTo>
                    <a:pt x="2188" y="1133"/>
                  </a:lnTo>
                  <a:lnTo>
                    <a:pt x="2194" y="1126"/>
                  </a:lnTo>
                  <a:lnTo>
                    <a:pt x="2211" y="1107"/>
                  </a:lnTo>
                  <a:lnTo>
                    <a:pt x="2217" y="1100"/>
                  </a:lnTo>
                  <a:lnTo>
                    <a:pt x="2235" y="1081"/>
                  </a:lnTo>
                  <a:lnTo>
                    <a:pt x="2242" y="1075"/>
                  </a:lnTo>
                  <a:lnTo>
                    <a:pt x="2261" y="1057"/>
                  </a:lnTo>
                  <a:lnTo>
                    <a:pt x="2267" y="1050"/>
                  </a:lnTo>
                  <a:lnTo>
                    <a:pt x="2287" y="1033"/>
                  </a:lnTo>
                  <a:lnTo>
                    <a:pt x="2294" y="1027"/>
                  </a:lnTo>
                  <a:lnTo>
                    <a:pt x="2314" y="1010"/>
                  </a:lnTo>
                  <a:lnTo>
                    <a:pt x="2321" y="1004"/>
                  </a:lnTo>
                  <a:lnTo>
                    <a:pt x="2342" y="989"/>
                  </a:lnTo>
                  <a:lnTo>
                    <a:pt x="2349" y="983"/>
                  </a:lnTo>
                  <a:lnTo>
                    <a:pt x="2370" y="968"/>
                  </a:lnTo>
                  <a:lnTo>
                    <a:pt x="2378" y="963"/>
                  </a:lnTo>
                  <a:lnTo>
                    <a:pt x="2400" y="948"/>
                  </a:lnTo>
                  <a:lnTo>
                    <a:pt x="2407" y="943"/>
                  </a:lnTo>
                  <a:lnTo>
                    <a:pt x="2430" y="930"/>
                  </a:lnTo>
                  <a:lnTo>
                    <a:pt x="2439" y="924"/>
                  </a:lnTo>
                  <a:lnTo>
                    <a:pt x="2462" y="911"/>
                  </a:lnTo>
                  <a:lnTo>
                    <a:pt x="2471" y="907"/>
                  </a:lnTo>
                  <a:lnTo>
                    <a:pt x="2494" y="895"/>
                  </a:lnTo>
                  <a:lnTo>
                    <a:pt x="2502" y="891"/>
                  </a:lnTo>
                  <a:lnTo>
                    <a:pt x="2526" y="880"/>
                  </a:lnTo>
                  <a:lnTo>
                    <a:pt x="2535" y="877"/>
                  </a:lnTo>
                  <a:lnTo>
                    <a:pt x="2559" y="867"/>
                  </a:lnTo>
                  <a:lnTo>
                    <a:pt x="2567" y="863"/>
                  </a:lnTo>
                  <a:lnTo>
                    <a:pt x="2592" y="854"/>
                  </a:lnTo>
                  <a:lnTo>
                    <a:pt x="2601" y="851"/>
                  </a:lnTo>
                  <a:lnTo>
                    <a:pt x="2625" y="843"/>
                  </a:lnTo>
                  <a:lnTo>
                    <a:pt x="2634" y="840"/>
                  </a:lnTo>
                  <a:lnTo>
                    <a:pt x="2659" y="833"/>
                  </a:lnTo>
                  <a:lnTo>
                    <a:pt x="2668" y="831"/>
                  </a:lnTo>
                  <a:lnTo>
                    <a:pt x="2694" y="825"/>
                  </a:lnTo>
                  <a:lnTo>
                    <a:pt x="2703" y="823"/>
                  </a:lnTo>
                  <a:lnTo>
                    <a:pt x="2728" y="817"/>
                  </a:lnTo>
                  <a:lnTo>
                    <a:pt x="2737" y="816"/>
                  </a:lnTo>
                  <a:lnTo>
                    <a:pt x="2763" y="811"/>
                  </a:lnTo>
                  <a:lnTo>
                    <a:pt x="2772" y="810"/>
                  </a:lnTo>
                  <a:lnTo>
                    <a:pt x="2798" y="806"/>
                  </a:lnTo>
                  <a:lnTo>
                    <a:pt x="2807" y="805"/>
                  </a:lnTo>
                  <a:lnTo>
                    <a:pt x="2833" y="803"/>
                  </a:lnTo>
                  <a:lnTo>
                    <a:pt x="2843" y="802"/>
                  </a:lnTo>
                  <a:close/>
                  <a:moveTo>
                    <a:pt x="7125" y="1301"/>
                  </a:moveTo>
                  <a:lnTo>
                    <a:pt x="7108" y="1300"/>
                  </a:lnTo>
                  <a:lnTo>
                    <a:pt x="7089" y="1300"/>
                  </a:lnTo>
                  <a:lnTo>
                    <a:pt x="2911" y="1300"/>
                  </a:lnTo>
                  <a:lnTo>
                    <a:pt x="2892" y="1300"/>
                  </a:lnTo>
                  <a:lnTo>
                    <a:pt x="2875" y="1301"/>
                  </a:lnTo>
                  <a:lnTo>
                    <a:pt x="2858" y="1303"/>
                  </a:lnTo>
                  <a:lnTo>
                    <a:pt x="2842" y="1305"/>
                  </a:lnTo>
                  <a:lnTo>
                    <a:pt x="2825" y="1308"/>
                  </a:lnTo>
                  <a:lnTo>
                    <a:pt x="2809" y="1311"/>
                  </a:lnTo>
                  <a:lnTo>
                    <a:pt x="2793" y="1315"/>
                  </a:lnTo>
                  <a:lnTo>
                    <a:pt x="2776" y="1320"/>
                  </a:lnTo>
                  <a:lnTo>
                    <a:pt x="2761" y="1325"/>
                  </a:lnTo>
                  <a:lnTo>
                    <a:pt x="2745" y="1331"/>
                  </a:lnTo>
                  <a:lnTo>
                    <a:pt x="2730" y="1337"/>
                  </a:lnTo>
                  <a:lnTo>
                    <a:pt x="2714" y="1344"/>
                  </a:lnTo>
                  <a:lnTo>
                    <a:pt x="2699" y="1352"/>
                  </a:lnTo>
                  <a:lnTo>
                    <a:pt x="2685" y="1359"/>
                  </a:lnTo>
                  <a:lnTo>
                    <a:pt x="2672" y="1368"/>
                  </a:lnTo>
                  <a:lnTo>
                    <a:pt x="2657" y="1377"/>
                  </a:lnTo>
                  <a:lnTo>
                    <a:pt x="2644" y="1387"/>
                  </a:lnTo>
                  <a:lnTo>
                    <a:pt x="2630" y="1397"/>
                  </a:lnTo>
                  <a:lnTo>
                    <a:pt x="2617" y="1408"/>
                  </a:lnTo>
                  <a:lnTo>
                    <a:pt x="2605" y="1419"/>
                  </a:lnTo>
                  <a:lnTo>
                    <a:pt x="2593" y="1431"/>
                  </a:lnTo>
                  <a:lnTo>
                    <a:pt x="2581" y="1443"/>
                  </a:lnTo>
                  <a:lnTo>
                    <a:pt x="2570" y="1456"/>
                  </a:lnTo>
                  <a:lnTo>
                    <a:pt x="2559" y="1468"/>
                  </a:lnTo>
                  <a:lnTo>
                    <a:pt x="2549" y="1482"/>
                  </a:lnTo>
                  <a:lnTo>
                    <a:pt x="2539" y="1495"/>
                  </a:lnTo>
                  <a:lnTo>
                    <a:pt x="2530" y="1509"/>
                  </a:lnTo>
                  <a:lnTo>
                    <a:pt x="2521" y="1524"/>
                  </a:lnTo>
                  <a:lnTo>
                    <a:pt x="2513" y="1539"/>
                  </a:lnTo>
                  <a:lnTo>
                    <a:pt x="2506" y="1553"/>
                  </a:lnTo>
                  <a:lnTo>
                    <a:pt x="2499" y="1568"/>
                  </a:lnTo>
                  <a:lnTo>
                    <a:pt x="2493" y="1584"/>
                  </a:lnTo>
                  <a:lnTo>
                    <a:pt x="2487" y="1599"/>
                  </a:lnTo>
                  <a:lnTo>
                    <a:pt x="2482" y="1615"/>
                  </a:lnTo>
                  <a:lnTo>
                    <a:pt x="2477" y="1631"/>
                  </a:lnTo>
                  <a:lnTo>
                    <a:pt x="2473" y="1647"/>
                  </a:lnTo>
                  <a:lnTo>
                    <a:pt x="2470" y="1664"/>
                  </a:lnTo>
                  <a:lnTo>
                    <a:pt x="2467" y="1680"/>
                  </a:lnTo>
                  <a:lnTo>
                    <a:pt x="2465" y="1697"/>
                  </a:lnTo>
                  <a:lnTo>
                    <a:pt x="2463" y="1713"/>
                  </a:lnTo>
                  <a:lnTo>
                    <a:pt x="2462" y="1730"/>
                  </a:lnTo>
                  <a:lnTo>
                    <a:pt x="2462" y="1749"/>
                  </a:lnTo>
                  <a:lnTo>
                    <a:pt x="2462" y="8251"/>
                  </a:lnTo>
                  <a:lnTo>
                    <a:pt x="2462" y="8270"/>
                  </a:lnTo>
                  <a:lnTo>
                    <a:pt x="2463" y="8287"/>
                  </a:lnTo>
                  <a:lnTo>
                    <a:pt x="2465" y="8303"/>
                  </a:lnTo>
                  <a:lnTo>
                    <a:pt x="2467" y="8320"/>
                  </a:lnTo>
                  <a:lnTo>
                    <a:pt x="2470" y="8336"/>
                  </a:lnTo>
                  <a:lnTo>
                    <a:pt x="2473" y="8353"/>
                  </a:lnTo>
                  <a:lnTo>
                    <a:pt x="2477" y="8369"/>
                  </a:lnTo>
                  <a:lnTo>
                    <a:pt x="2482" y="8385"/>
                  </a:lnTo>
                  <a:lnTo>
                    <a:pt x="2487" y="8401"/>
                  </a:lnTo>
                  <a:lnTo>
                    <a:pt x="2493" y="8416"/>
                  </a:lnTo>
                  <a:lnTo>
                    <a:pt x="2499" y="8432"/>
                  </a:lnTo>
                  <a:lnTo>
                    <a:pt x="2506" y="8447"/>
                  </a:lnTo>
                  <a:lnTo>
                    <a:pt x="2513" y="8461"/>
                  </a:lnTo>
                  <a:lnTo>
                    <a:pt x="2521" y="8476"/>
                  </a:lnTo>
                  <a:lnTo>
                    <a:pt x="2530" y="8491"/>
                  </a:lnTo>
                  <a:lnTo>
                    <a:pt x="2539" y="8505"/>
                  </a:lnTo>
                  <a:lnTo>
                    <a:pt x="2549" y="8518"/>
                  </a:lnTo>
                  <a:lnTo>
                    <a:pt x="2559" y="8532"/>
                  </a:lnTo>
                  <a:lnTo>
                    <a:pt x="2570" y="8544"/>
                  </a:lnTo>
                  <a:lnTo>
                    <a:pt x="2581" y="8557"/>
                  </a:lnTo>
                  <a:lnTo>
                    <a:pt x="2593" y="8569"/>
                  </a:lnTo>
                  <a:lnTo>
                    <a:pt x="2605" y="8581"/>
                  </a:lnTo>
                  <a:lnTo>
                    <a:pt x="2617" y="8592"/>
                  </a:lnTo>
                  <a:lnTo>
                    <a:pt x="2630" y="8603"/>
                  </a:lnTo>
                  <a:lnTo>
                    <a:pt x="2644" y="8613"/>
                  </a:lnTo>
                  <a:lnTo>
                    <a:pt x="2657" y="8623"/>
                  </a:lnTo>
                  <a:lnTo>
                    <a:pt x="2672" y="8632"/>
                  </a:lnTo>
                  <a:lnTo>
                    <a:pt x="2685" y="8641"/>
                  </a:lnTo>
                  <a:lnTo>
                    <a:pt x="2699" y="8648"/>
                  </a:lnTo>
                  <a:lnTo>
                    <a:pt x="2714" y="8656"/>
                  </a:lnTo>
                  <a:lnTo>
                    <a:pt x="2730" y="8663"/>
                  </a:lnTo>
                  <a:lnTo>
                    <a:pt x="2745" y="8669"/>
                  </a:lnTo>
                  <a:lnTo>
                    <a:pt x="2761" y="8675"/>
                  </a:lnTo>
                  <a:lnTo>
                    <a:pt x="2776" y="8680"/>
                  </a:lnTo>
                  <a:lnTo>
                    <a:pt x="2793" y="8685"/>
                  </a:lnTo>
                  <a:lnTo>
                    <a:pt x="2809" y="8689"/>
                  </a:lnTo>
                  <a:lnTo>
                    <a:pt x="2825" y="8692"/>
                  </a:lnTo>
                  <a:lnTo>
                    <a:pt x="2842" y="8695"/>
                  </a:lnTo>
                  <a:lnTo>
                    <a:pt x="2858" y="8697"/>
                  </a:lnTo>
                  <a:lnTo>
                    <a:pt x="2875" y="8699"/>
                  </a:lnTo>
                  <a:lnTo>
                    <a:pt x="2892" y="8700"/>
                  </a:lnTo>
                  <a:lnTo>
                    <a:pt x="2911" y="8700"/>
                  </a:lnTo>
                  <a:lnTo>
                    <a:pt x="7089" y="8700"/>
                  </a:lnTo>
                  <a:lnTo>
                    <a:pt x="7108" y="8700"/>
                  </a:lnTo>
                  <a:lnTo>
                    <a:pt x="7125" y="8699"/>
                  </a:lnTo>
                  <a:lnTo>
                    <a:pt x="7142" y="8697"/>
                  </a:lnTo>
                  <a:lnTo>
                    <a:pt x="7158" y="8695"/>
                  </a:lnTo>
                  <a:lnTo>
                    <a:pt x="7175" y="8692"/>
                  </a:lnTo>
                  <a:lnTo>
                    <a:pt x="7191" y="8689"/>
                  </a:lnTo>
                  <a:lnTo>
                    <a:pt x="7207" y="8685"/>
                  </a:lnTo>
                  <a:lnTo>
                    <a:pt x="7224" y="8680"/>
                  </a:lnTo>
                  <a:lnTo>
                    <a:pt x="7239" y="8675"/>
                  </a:lnTo>
                  <a:lnTo>
                    <a:pt x="7255" y="8669"/>
                  </a:lnTo>
                  <a:lnTo>
                    <a:pt x="7270" y="8663"/>
                  </a:lnTo>
                  <a:lnTo>
                    <a:pt x="7286" y="8656"/>
                  </a:lnTo>
                  <a:lnTo>
                    <a:pt x="7301" y="8648"/>
                  </a:lnTo>
                  <a:lnTo>
                    <a:pt x="7315" y="8641"/>
                  </a:lnTo>
                  <a:lnTo>
                    <a:pt x="7328" y="8632"/>
                  </a:lnTo>
                  <a:lnTo>
                    <a:pt x="7343" y="8623"/>
                  </a:lnTo>
                  <a:lnTo>
                    <a:pt x="7356" y="8613"/>
                  </a:lnTo>
                  <a:lnTo>
                    <a:pt x="7370" y="8603"/>
                  </a:lnTo>
                  <a:lnTo>
                    <a:pt x="7383" y="8592"/>
                  </a:lnTo>
                  <a:lnTo>
                    <a:pt x="7395" y="8581"/>
                  </a:lnTo>
                  <a:lnTo>
                    <a:pt x="7407" y="8569"/>
                  </a:lnTo>
                  <a:lnTo>
                    <a:pt x="7419" y="8557"/>
                  </a:lnTo>
                  <a:lnTo>
                    <a:pt x="7430" y="8544"/>
                  </a:lnTo>
                  <a:lnTo>
                    <a:pt x="7441" y="8532"/>
                  </a:lnTo>
                  <a:lnTo>
                    <a:pt x="7451" y="8518"/>
                  </a:lnTo>
                  <a:lnTo>
                    <a:pt x="7461" y="8505"/>
                  </a:lnTo>
                  <a:lnTo>
                    <a:pt x="7470" y="8491"/>
                  </a:lnTo>
                  <a:lnTo>
                    <a:pt x="7479" y="8476"/>
                  </a:lnTo>
                  <a:lnTo>
                    <a:pt x="7487" y="8461"/>
                  </a:lnTo>
                  <a:lnTo>
                    <a:pt x="7494" y="8447"/>
                  </a:lnTo>
                  <a:lnTo>
                    <a:pt x="7501" y="8432"/>
                  </a:lnTo>
                  <a:lnTo>
                    <a:pt x="7507" y="8416"/>
                  </a:lnTo>
                  <a:lnTo>
                    <a:pt x="7513" y="8401"/>
                  </a:lnTo>
                  <a:lnTo>
                    <a:pt x="7518" y="8385"/>
                  </a:lnTo>
                  <a:lnTo>
                    <a:pt x="7523" y="8369"/>
                  </a:lnTo>
                  <a:lnTo>
                    <a:pt x="7527" y="8353"/>
                  </a:lnTo>
                  <a:lnTo>
                    <a:pt x="7530" y="8336"/>
                  </a:lnTo>
                  <a:lnTo>
                    <a:pt x="7533" y="8320"/>
                  </a:lnTo>
                  <a:lnTo>
                    <a:pt x="7535" y="8303"/>
                  </a:lnTo>
                  <a:lnTo>
                    <a:pt x="7537" y="8287"/>
                  </a:lnTo>
                  <a:lnTo>
                    <a:pt x="7538" y="8270"/>
                  </a:lnTo>
                  <a:lnTo>
                    <a:pt x="7538" y="8251"/>
                  </a:lnTo>
                  <a:lnTo>
                    <a:pt x="7538" y="1749"/>
                  </a:lnTo>
                  <a:lnTo>
                    <a:pt x="7538" y="1730"/>
                  </a:lnTo>
                  <a:lnTo>
                    <a:pt x="7537" y="1713"/>
                  </a:lnTo>
                  <a:lnTo>
                    <a:pt x="7535" y="1697"/>
                  </a:lnTo>
                  <a:lnTo>
                    <a:pt x="7533" y="1680"/>
                  </a:lnTo>
                  <a:lnTo>
                    <a:pt x="7530" y="1664"/>
                  </a:lnTo>
                  <a:lnTo>
                    <a:pt x="7527" y="1647"/>
                  </a:lnTo>
                  <a:lnTo>
                    <a:pt x="7523" y="1631"/>
                  </a:lnTo>
                  <a:lnTo>
                    <a:pt x="7518" y="1615"/>
                  </a:lnTo>
                  <a:lnTo>
                    <a:pt x="7513" y="1599"/>
                  </a:lnTo>
                  <a:lnTo>
                    <a:pt x="7507" y="1584"/>
                  </a:lnTo>
                  <a:lnTo>
                    <a:pt x="7501" y="1568"/>
                  </a:lnTo>
                  <a:lnTo>
                    <a:pt x="7494" y="1553"/>
                  </a:lnTo>
                  <a:lnTo>
                    <a:pt x="7487" y="1539"/>
                  </a:lnTo>
                  <a:lnTo>
                    <a:pt x="7479" y="1524"/>
                  </a:lnTo>
                  <a:lnTo>
                    <a:pt x="7470" y="1509"/>
                  </a:lnTo>
                  <a:lnTo>
                    <a:pt x="7461" y="1495"/>
                  </a:lnTo>
                  <a:lnTo>
                    <a:pt x="7451" y="1482"/>
                  </a:lnTo>
                  <a:lnTo>
                    <a:pt x="7441" y="1468"/>
                  </a:lnTo>
                  <a:lnTo>
                    <a:pt x="7430" y="1456"/>
                  </a:lnTo>
                  <a:lnTo>
                    <a:pt x="7419" y="1443"/>
                  </a:lnTo>
                  <a:lnTo>
                    <a:pt x="7407" y="1431"/>
                  </a:lnTo>
                  <a:lnTo>
                    <a:pt x="7395" y="1419"/>
                  </a:lnTo>
                  <a:lnTo>
                    <a:pt x="7383" y="1408"/>
                  </a:lnTo>
                  <a:lnTo>
                    <a:pt x="7370" y="1397"/>
                  </a:lnTo>
                  <a:lnTo>
                    <a:pt x="7356" y="1387"/>
                  </a:lnTo>
                  <a:lnTo>
                    <a:pt x="7343" y="1377"/>
                  </a:lnTo>
                  <a:lnTo>
                    <a:pt x="7328" y="1368"/>
                  </a:lnTo>
                  <a:lnTo>
                    <a:pt x="7315" y="1359"/>
                  </a:lnTo>
                  <a:lnTo>
                    <a:pt x="7301" y="1352"/>
                  </a:lnTo>
                  <a:lnTo>
                    <a:pt x="7286" y="1344"/>
                  </a:lnTo>
                  <a:lnTo>
                    <a:pt x="7270" y="1337"/>
                  </a:lnTo>
                  <a:lnTo>
                    <a:pt x="7255" y="1331"/>
                  </a:lnTo>
                  <a:lnTo>
                    <a:pt x="7239" y="1325"/>
                  </a:lnTo>
                  <a:lnTo>
                    <a:pt x="7224" y="1320"/>
                  </a:lnTo>
                  <a:lnTo>
                    <a:pt x="7207" y="1315"/>
                  </a:lnTo>
                  <a:lnTo>
                    <a:pt x="7191" y="1311"/>
                  </a:lnTo>
                  <a:lnTo>
                    <a:pt x="7175" y="1308"/>
                  </a:lnTo>
                  <a:lnTo>
                    <a:pt x="7158" y="1305"/>
                  </a:lnTo>
                  <a:lnTo>
                    <a:pt x="7142" y="1303"/>
                  </a:lnTo>
                  <a:lnTo>
                    <a:pt x="7125" y="1301"/>
                  </a:lnTo>
                  <a:close/>
                  <a:moveTo>
                    <a:pt x="3231" y="1830"/>
                  </a:moveTo>
                  <a:lnTo>
                    <a:pt x="3240" y="1829"/>
                  </a:lnTo>
                  <a:lnTo>
                    <a:pt x="3245" y="1829"/>
                  </a:lnTo>
                  <a:lnTo>
                    <a:pt x="3254" y="1829"/>
                  </a:lnTo>
                  <a:lnTo>
                    <a:pt x="3257" y="1829"/>
                  </a:lnTo>
                  <a:lnTo>
                    <a:pt x="6743" y="1829"/>
                  </a:lnTo>
                  <a:lnTo>
                    <a:pt x="6746" y="1829"/>
                  </a:lnTo>
                  <a:lnTo>
                    <a:pt x="6755" y="1829"/>
                  </a:lnTo>
                  <a:lnTo>
                    <a:pt x="6760" y="1829"/>
                  </a:lnTo>
                  <a:lnTo>
                    <a:pt x="6769" y="1830"/>
                  </a:lnTo>
                  <a:lnTo>
                    <a:pt x="6775" y="1830"/>
                  </a:lnTo>
                  <a:lnTo>
                    <a:pt x="6783" y="1831"/>
                  </a:lnTo>
                  <a:lnTo>
                    <a:pt x="6789" y="1832"/>
                  </a:lnTo>
                  <a:lnTo>
                    <a:pt x="6798" y="1833"/>
                  </a:lnTo>
                  <a:lnTo>
                    <a:pt x="6803" y="1834"/>
                  </a:lnTo>
                  <a:lnTo>
                    <a:pt x="6812" y="1835"/>
                  </a:lnTo>
                  <a:lnTo>
                    <a:pt x="6817" y="1836"/>
                  </a:lnTo>
                  <a:lnTo>
                    <a:pt x="6826" y="1838"/>
                  </a:lnTo>
                  <a:lnTo>
                    <a:pt x="6831" y="1840"/>
                  </a:lnTo>
                  <a:lnTo>
                    <a:pt x="6840" y="1842"/>
                  </a:lnTo>
                  <a:lnTo>
                    <a:pt x="6845" y="1843"/>
                  </a:lnTo>
                  <a:lnTo>
                    <a:pt x="6854" y="1846"/>
                  </a:lnTo>
                  <a:lnTo>
                    <a:pt x="6859" y="1847"/>
                  </a:lnTo>
                  <a:lnTo>
                    <a:pt x="6867" y="1850"/>
                  </a:lnTo>
                  <a:lnTo>
                    <a:pt x="6873" y="1852"/>
                  </a:lnTo>
                  <a:lnTo>
                    <a:pt x="6881" y="1855"/>
                  </a:lnTo>
                  <a:lnTo>
                    <a:pt x="6886" y="1857"/>
                  </a:lnTo>
                  <a:lnTo>
                    <a:pt x="6894" y="1861"/>
                  </a:lnTo>
                  <a:lnTo>
                    <a:pt x="6900" y="1863"/>
                  </a:lnTo>
                  <a:lnTo>
                    <a:pt x="6908" y="1867"/>
                  </a:lnTo>
                  <a:lnTo>
                    <a:pt x="6913" y="1870"/>
                  </a:lnTo>
                  <a:lnTo>
                    <a:pt x="6921" y="1874"/>
                  </a:lnTo>
                  <a:lnTo>
                    <a:pt x="6926" y="1876"/>
                  </a:lnTo>
                  <a:lnTo>
                    <a:pt x="6934" y="1881"/>
                  </a:lnTo>
                  <a:lnTo>
                    <a:pt x="6936" y="1882"/>
                  </a:lnTo>
                  <a:lnTo>
                    <a:pt x="6943" y="1887"/>
                  </a:lnTo>
                  <a:lnTo>
                    <a:pt x="6948" y="1890"/>
                  </a:lnTo>
                  <a:lnTo>
                    <a:pt x="6955" y="1894"/>
                  </a:lnTo>
                  <a:lnTo>
                    <a:pt x="6960" y="1898"/>
                  </a:lnTo>
                  <a:lnTo>
                    <a:pt x="6967" y="1903"/>
                  </a:lnTo>
                  <a:lnTo>
                    <a:pt x="6972" y="1906"/>
                  </a:lnTo>
                  <a:lnTo>
                    <a:pt x="6979" y="1911"/>
                  </a:lnTo>
                  <a:lnTo>
                    <a:pt x="6983" y="1915"/>
                  </a:lnTo>
                  <a:lnTo>
                    <a:pt x="6990" y="1920"/>
                  </a:lnTo>
                  <a:lnTo>
                    <a:pt x="6994" y="1924"/>
                  </a:lnTo>
                  <a:lnTo>
                    <a:pt x="7000" y="1930"/>
                  </a:lnTo>
                  <a:lnTo>
                    <a:pt x="7005" y="1933"/>
                  </a:lnTo>
                  <a:lnTo>
                    <a:pt x="7011" y="1939"/>
                  </a:lnTo>
                  <a:lnTo>
                    <a:pt x="7015" y="1943"/>
                  </a:lnTo>
                  <a:lnTo>
                    <a:pt x="7021" y="1950"/>
                  </a:lnTo>
                  <a:lnTo>
                    <a:pt x="7025" y="1954"/>
                  </a:lnTo>
                  <a:lnTo>
                    <a:pt x="7030" y="1960"/>
                  </a:lnTo>
                  <a:lnTo>
                    <a:pt x="7034" y="1964"/>
                  </a:lnTo>
                  <a:lnTo>
                    <a:pt x="7040" y="1971"/>
                  </a:lnTo>
                  <a:lnTo>
                    <a:pt x="7043" y="1976"/>
                  </a:lnTo>
                  <a:lnTo>
                    <a:pt x="7048" y="1982"/>
                  </a:lnTo>
                  <a:lnTo>
                    <a:pt x="7052" y="1987"/>
                  </a:lnTo>
                  <a:lnTo>
                    <a:pt x="7057" y="1994"/>
                  </a:lnTo>
                  <a:lnTo>
                    <a:pt x="7060" y="1999"/>
                  </a:lnTo>
                  <a:lnTo>
                    <a:pt x="7065" y="2006"/>
                  </a:lnTo>
                  <a:lnTo>
                    <a:pt x="7068" y="2011"/>
                  </a:lnTo>
                  <a:lnTo>
                    <a:pt x="7072" y="2018"/>
                  </a:lnTo>
                  <a:lnTo>
                    <a:pt x="7076" y="2024"/>
                  </a:lnTo>
                  <a:lnTo>
                    <a:pt x="7080" y="2032"/>
                  </a:lnTo>
                  <a:lnTo>
                    <a:pt x="7082" y="2036"/>
                  </a:lnTo>
                  <a:lnTo>
                    <a:pt x="7086" y="2044"/>
                  </a:lnTo>
                  <a:lnTo>
                    <a:pt x="7088" y="2049"/>
                  </a:lnTo>
                  <a:lnTo>
                    <a:pt x="7092" y="2057"/>
                  </a:lnTo>
                  <a:lnTo>
                    <a:pt x="7094" y="2062"/>
                  </a:lnTo>
                  <a:lnTo>
                    <a:pt x="7098" y="2070"/>
                  </a:lnTo>
                  <a:lnTo>
                    <a:pt x="7100" y="2075"/>
                  </a:lnTo>
                  <a:lnTo>
                    <a:pt x="7103" y="2083"/>
                  </a:lnTo>
                  <a:lnTo>
                    <a:pt x="7104" y="2088"/>
                  </a:lnTo>
                  <a:lnTo>
                    <a:pt x="7107" y="2097"/>
                  </a:lnTo>
                  <a:lnTo>
                    <a:pt x="7109" y="2102"/>
                  </a:lnTo>
                  <a:lnTo>
                    <a:pt x="7111" y="2110"/>
                  </a:lnTo>
                  <a:lnTo>
                    <a:pt x="7113" y="2115"/>
                  </a:lnTo>
                  <a:lnTo>
                    <a:pt x="7115" y="2124"/>
                  </a:lnTo>
                  <a:lnTo>
                    <a:pt x="7116" y="2129"/>
                  </a:lnTo>
                  <a:lnTo>
                    <a:pt x="7118" y="2138"/>
                  </a:lnTo>
                  <a:lnTo>
                    <a:pt x="7119" y="2143"/>
                  </a:lnTo>
                  <a:lnTo>
                    <a:pt x="7120" y="2152"/>
                  </a:lnTo>
                  <a:lnTo>
                    <a:pt x="7121" y="2157"/>
                  </a:lnTo>
                  <a:lnTo>
                    <a:pt x="7122" y="2166"/>
                  </a:lnTo>
                  <a:lnTo>
                    <a:pt x="7123" y="2172"/>
                  </a:lnTo>
                  <a:lnTo>
                    <a:pt x="7124" y="2180"/>
                  </a:lnTo>
                  <a:lnTo>
                    <a:pt x="7124" y="2186"/>
                  </a:lnTo>
                  <a:lnTo>
                    <a:pt x="7125" y="2195"/>
                  </a:lnTo>
                  <a:lnTo>
                    <a:pt x="7125" y="2200"/>
                  </a:lnTo>
                  <a:lnTo>
                    <a:pt x="7125" y="2209"/>
                  </a:lnTo>
                  <a:lnTo>
                    <a:pt x="7125" y="2212"/>
                  </a:lnTo>
                  <a:lnTo>
                    <a:pt x="7125" y="3374"/>
                  </a:lnTo>
                  <a:lnTo>
                    <a:pt x="7125" y="3377"/>
                  </a:lnTo>
                  <a:lnTo>
                    <a:pt x="7125" y="3386"/>
                  </a:lnTo>
                  <a:lnTo>
                    <a:pt x="7125" y="3391"/>
                  </a:lnTo>
                  <a:lnTo>
                    <a:pt x="7124" y="3400"/>
                  </a:lnTo>
                  <a:lnTo>
                    <a:pt x="7124" y="3406"/>
                  </a:lnTo>
                  <a:lnTo>
                    <a:pt x="7123" y="3414"/>
                  </a:lnTo>
                  <a:lnTo>
                    <a:pt x="7122" y="3420"/>
                  </a:lnTo>
                  <a:lnTo>
                    <a:pt x="7121" y="3428"/>
                  </a:lnTo>
                  <a:lnTo>
                    <a:pt x="7120" y="3434"/>
                  </a:lnTo>
                  <a:lnTo>
                    <a:pt x="7119" y="3442"/>
                  </a:lnTo>
                  <a:lnTo>
                    <a:pt x="7118" y="3448"/>
                  </a:lnTo>
                  <a:lnTo>
                    <a:pt x="7116" y="3456"/>
                  </a:lnTo>
                  <a:lnTo>
                    <a:pt x="7115" y="3461"/>
                  </a:lnTo>
                  <a:lnTo>
                    <a:pt x="7113" y="3470"/>
                  </a:lnTo>
                  <a:lnTo>
                    <a:pt x="7111" y="3475"/>
                  </a:lnTo>
                  <a:lnTo>
                    <a:pt x="7109" y="3483"/>
                  </a:lnTo>
                  <a:lnTo>
                    <a:pt x="7107" y="3489"/>
                  </a:lnTo>
                  <a:lnTo>
                    <a:pt x="7104" y="3497"/>
                  </a:lnTo>
                  <a:lnTo>
                    <a:pt x="7103" y="3502"/>
                  </a:lnTo>
                  <a:lnTo>
                    <a:pt x="7100" y="3510"/>
                  </a:lnTo>
                  <a:lnTo>
                    <a:pt x="7098" y="3515"/>
                  </a:lnTo>
                  <a:lnTo>
                    <a:pt x="7095" y="3523"/>
                  </a:lnTo>
                  <a:lnTo>
                    <a:pt x="7092" y="3528"/>
                  </a:lnTo>
                  <a:lnTo>
                    <a:pt x="7089" y="3536"/>
                  </a:lnTo>
                  <a:lnTo>
                    <a:pt x="7087" y="3540"/>
                  </a:lnTo>
                  <a:lnTo>
                    <a:pt x="7083" y="3548"/>
                  </a:lnTo>
                  <a:lnTo>
                    <a:pt x="7080" y="3553"/>
                  </a:lnTo>
                  <a:lnTo>
                    <a:pt x="7076" y="3561"/>
                  </a:lnTo>
                  <a:lnTo>
                    <a:pt x="7071" y="3569"/>
                  </a:lnTo>
                  <a:lnTo>
                    <a:pt x="7067" y="3577"/>
                  </a:lnTo>
                  <a:lnTo>
                    <a:pt x="7064" y="3581"/>
                  </a:lnTo>
                  <a:lnTo>
                    <a:pt x="7059" y="3588"/>
                  </a:lnTo>
                  <a:lnTo>
                    <a:pt x="7056" y="3593"/>
                  </a:lnTo>
                  <a:lnTo>
                    <a:pt x="7051" y="3600"/>
                  </a:lnTo>
                  <a:lnTo>
                    <a:pt x="7048" y="3604"/>
                  </a:lnTo>
                  <a:lnTo>
                    <a:pt x="7042" y="3611"/>
                  </a:lnTo>
                  <a:lnTo>
                    <a:pt x="7039" y="3615"/>
                  </a:lnTo>
                  <a:lnTo>
                    <a:pt x="7033" y="3621"/>
                  </a:lnTo>
                  <a:lnTo>
                    <a:pt x="7030" y="3625"/>
                  </a:lnTo>
                  <a:lnTo>
                    <a:pt x="7024" y="3632"/>
                  </a:lnTo>
                  <a:lnTo>
                    <a:pt x="7021" y="3636"/>
                  </a:lnTo>
                  <a:lnTo>
                    <a:pt x="7015" y="3642"/>
                  </a:lnTo>
                  <a:lnTo>
                    <a:pt x="7011" y="3646"/>
                  </a:lnTo>
                  <a:lnTo>
                    <a:pt x="7005" y="3652"/>
                  </a:lnTo>
                  <a:lnTo>
                    <a:pt x="7001" y="3655"/>
                  </a:lnTo>
                  <a:lnTo>
                    <a:pt x="6994" y="3661"/>
                  </a:lnTo>
                  <a:lnTo>
                    <a:pt x="6990" y="3664"/>
                  </a:lnTo>
                  <a:lnTo>
                    <a:pt x="6984" y="3670"/>
                  </a:lnTo>
                  <a:lnTo>
                    <a:pt x="6980" y="3673"/>
                  </a:lnTo>
                  <a:lnTo>
                    <a:pt x="6973" y="3679"/>
                  </a:lnTo>
                  <a:lnTo>
                    <a:pt x="6969" y="3682"/>
                  </a:lnTo>
                  <a:lnTo>
                    <a:pt x="6962" y="3687"/>
                  </a:lnTo>
                  <a:lnTo>
                    <a:pt x="6957" y="3690"/>
                  </a:lnTo>
                  <a:lnTo>
                    <a:pt x="6950" y="3695"/>
                  </a:lnTo>
                  <a:lnTo>
                    <a:pt x="6946" y="3698"/>
                  </a:lnTo>
                  <a:lnTo>
                    <a:pt x="6938" y="3702"/>
                  </a:lnTo>
                  <a:lnTo>
                    <a:pt x="6931" y="3707"/>
                  </a:lnTo>
                  <a:lnTo>
                    <a:pt x="6923" y="3711"/>
                  </a:lnTo>
                  <a:lnTo>
                    <a:pt x="6918" y="3713"/>
                  </a:lnTo>
                  <a:lnTo>
                    <a:pt x="6911" y="3717"/>
                  </a:lnTo>
                  <a:lnTo>
                    <a:pt x="6906" y="3720"/>
                  </a:lnTo>
                  <a:lnTo>
                    <a:pt x="6898" y="3723"/>
                  </a:lnTo>
                  <a:lnTo>
                    <a:pt x="6893" y="3725"/>
                  </a:lnTo>
                  <a:lnTo>
                    <a:pt x="6885" y="3729"/>
                  </a:lnTo>
                  <a:lnTo>
                    <a:pt x="6879" y="3731"/>
                  </a:lnTo>
                  <a:lnTo>
                    <a:pt x="6871" y="3734"/>
                  </a:lnTo>
                  <a:lnTo>
                    <a:pt x="6866" y="3735"/>
                  </a:lnTo>
                  <a:lnTo>
                    <a:pt x="6858" y="3738"/>
                  </a:lnTo>
                  <a:lnTo>
                    <a:pt x="6853" y="3740"/>
                  </a:lnTo>
                  <a:lnTo>
                    <a:pt x="6844" y="3742"/>
                  </a:lnTo>
                  <a:lnTo>
                    <a:pt x="6839" y="3744"/>
                  </a:lnTo>
                  <a:lnTo>
                    <a:pt x="6831" y="3746"/>
                  </a:lnTo>
                  <a:lnTo>
                    <a:pt x="6825" y="3747"/>
                  </a:lnTo>
                  <a:lnTo>
                    <a:pt x="6817" y="3749"/>
                  </a:lnTo>
                  <a:lnTo>
                    <a:pt x="6811" y="3750"/>
                  </a:lnTo>
                  <a:lnTo>
                    <a:pt x="6803" y="3751"/>
                  </a:lnTo>
                  <a:lnTo>
                    <a:pt x="6797" y="3752"/>
                  </a:lnTo>
                  <a:lnTo>
                    <a:pt x="6789" y="3753"/>
                  </a:lnTo>
                  <a:lnTo>
                    <a:pt x="6783" y="3754"/>
                  </a:lnTo>
                  <a:lnTo>
                    <a:pt x="6775" y="3755"/>
                  </a:lnTo>
                  <a:lnTo>
                    <a:pt x="6769" y="3755"/>
                  </a:lnTo>
                  <a:lnTo>
                    <a:pt x="6760" y="3756"/>
                  </a:lnTo>
                  <a:lnTo>
                    <a:pt x="6755" y="3756"/>
                  </a:lnTo>
                  <a:lnTo>
                    <a:pt x="6746" y="3756"/>
                  </a:lnTo>
                  <a:lnTo>
                    <a:pt x="6743" y="3756"/>
                  </a:lnTo>
                  <a:lnTo>
                    <a:pt x="3257" y="3756"/>
                  </a:lnTo>
                  <a:lnTo>
                    <a:pt x="3254" y="3756"/>
                  </a:lnTo>
                  <a:lnTo>
                    <a:pt x="3245" y="3756"/>
                  </a:lnTo>
                  <a:lnTo>
                    <a:pt x="3240" y="3756"/>
                  </a:lnTo>
                  <a:lnTo>
                    <a:pt x="3231" y="3755"/>
                  </a:lnTo>
                  <a:lnTo>
                    <a:pt x="3225" y="3755"/>
                  </a:lnTo>
                  <a:lnTo>
                    <a:pt x="3217" y="3754"/>
                  </a:lnTo>
                  <a:lnTo>
                    <a:pt x="3211" y="3753"/>
                  </a:lnTo>
                  <a:lnTo>
                    <a:pt x="3203" y="3752"/>
                  </a:lnTo>
                  <a:lnTo>
                    <a:pt x="3197" y="3751"/>
                  </a:lnTo>
                  <a:lnTo>
                    <a:pt x="3189" y="3750"/>
                  </a:lnTo>
                  <a:lnTo>
                    <a:pt x="3183" y="3749"/>
                  </a:lnTo>
                  <a:lnTo>
                    <a:pt x="3175" y="3747"/>
                  </a:lnTo>
                  <a:lnTo>
                    <a:pt x="3169" y="3746"/>
                  </a:lnTo>
                  <a:lnTo>
                    <a:pt x="3161" y="3744"/>
                  </a:lnTo>
                  <a:lnTo>
                    <a:pt x="3156" y="3742"/>
                  </a:lnTo>
                  <a:lnTo>
                    <a:pt x="3147" y="3740"/>
                  </a:lnTo>
                  <a:lnTo>
                    <a:pt x="3142" y="3738"/>
                  </a:lnTo>
                  <a:lnTo>
                    <a:pt x="3134" y="3735"/>
                  </a:lnTo>
                  <a:lnTo>
                    <a:pt x="3129" y="3734"/>
                  </a:lnTo>
                  <a:lnTo>
                    <a:pt x="3121" y="3731"/>
                  </a:lnTo>
                  <a:lnTo>
                    <a:pt x="3115" y="3729"/>
                  </a:lnTo>
                  <a:lnTo>
                    <a:pt x="3107" y="3725"/>
                  </a:lnTo>
                  <a:lnTo>
                    <a:pt x="3102" y="3723"/>
                  </a:lnTo>
                  <a:lnTo>
                    <a:pt x="3094" y="3720"/>
                  </a:lnTo>
                  <a:lnTo>
                    <a:pt x="3089" y="3717"/>
                  </a:lnTo>
                  <a:lnTo>
                    <a:pt x="3082" y="3713"/>
                  </a:lnTo>
                  <a:lnTo>
                    <a:pt x="3077" y="3711"/>
                  </a:lnTo>
                  <a:lnTo>
                    <a:pt x="3069" y="3707"/>
                  </a:lnTo>
                  <a:lnTo>
                    <a:pt x="3062" y="3702"/>
                  </a:lnTo>
                  <a:lnTo>
                    <a:pt x="3054" y="3698"/>
                  </a:lnTo>
                  <a:lnTo>
                    <a:pt x="3050" y="3695"/>
                  </a:lnTo>
                  <a:lnTo>
                    <a:pt x="3043" y="3690"/>
                  </a:lnTo>
                  <a:lnTo>
                    <a:pt x="3038" y="3687"/>
                  </a:lnTo>
                  <a:lnTo>
                    <a:pt x="3031" y="3682"/>
                  </a:lnTo>
                  <a:lnTo>
                    <a:pt x="3027" y="3679"/>
                  </a:lnTo>
                  <a:lnTo>
                    <a:pt x="3020" y="3673"/>
                  </a:lnTo>
                  <a:lnTo>
                    <a:pt x="3016" y="3670"/>
                  </a:lnTo>
                  <a:lnTo>
                    <a:pt x="3010" y="3664"/>
                  </a:lnTo>
                  <a:lnTo>
                    <a:pt x="3006" y="3661"/>
                  </a:lnTo>
                  <a:lnTo>
                    <a:pt x="2999" y="3655"/>
                  </a:lnTo>
                  <a:lnTo>
                    <a:pt x="2995" y="3652"/>
                  </a:lnTo>
                  <a:lnTo>
                    <a:pt x="2989" y="3646"/>
                  </a:lnTo>
                  <a:lnTo>
                    <a:pt x="2985" y="3642"/>
                  </a:lnTo>
                  <a:lnTo>
                    <a:pt x="2979" y="3636"/>
                  </a:lnTo>
                  <a:lnTo>
                    <a:pt x="2976" y="3632"/>
                  </a:lnTo>
                  <a:lnTo>
                    <a:pt x="2970" y="3625"/>
                  </a:lnTo>
                  <a:lnTo>
                    <a:pt x="2967" y="3621"/>
                  </a:lnTo>
                  <a:lnTo>
                    <a:pt x="2961" y="3615"/>
                  </a:lnTo>
                  <a:lnTo>
                    <a:pt x="2958" y="3611"/>
                  </a:lnTo>
                  <a:lnTo>
                    <a:pt x="2952" y="3604"/>
                  </a:lnTo>
                  <a:lnTo>
                    <a:pt x="2949" y="3600"/>
                  </a:lnTo>
                  <a:lnTo>
                    <a:pt x="2944" y="3593"/>
                  </a:lnTo>
                  <a:lnTo>
                    <a:pt x="2941" y="3588"/>
                  </a:lnTo>
                  <a:lnTo>
                    <a:pt x="2936" y="3581"/>
                  </a:lnTo>
                  <a:lnTo>
                    <a:pt x="2933" y="3577"/>
                  </a:lnTo>
                  <a:lnTo>
                    <a:pt x="2929" y="3569"/>
                  </a:lnTo>
                  <a:lnTo>
                    <a:pt x="2924" y="3561"/>
                  </a:lnTo>
                  <a:lnTo>
                    <a:pt x="2920" y="3553"/>
                  </a:lnTo>
                  <a:lnTo>
                    <a:pt x="2917" y="3548"/>
                  </a:lnTo>
                  <a:lnTo>
                    <a:pt x="2913" y="3540"/>
                  </a:lnTo>
                  <a:lnTo>
                    <a:pt x="2911" y="3536"/>
                  </a:lnTo>
                  <a:lnTo>
                    <a:pt x="2908" y="3528"/>
                  </a:lnTo>
                  <a:lnTo>
                    <a:pt x="2905" y="3523"/>
                  </a:lnTo>
                  <a:lnTo>
                    <a:pt x="2902" y="3515"/>
                  </a:lnTo>
                  <a:lnTo>
                    <a:pt x="2900" y="3510"/>
                  </a:lnTo>
                  <a:lnTo>
                    <a:pt x="2897" y="3502"/>
                  </a:lnTo>
                  <a:lnTo>
                    <a:pt x="2896" y="3497"/>
                  </a:lnTo>
                  <a:lnTo>
                    <a:pt x="2893" y="3489"/>
                  </a:lnTo>
                  <a:lnTo>
                    <a:pt x="2891" y="3483"/>
                  </a:lnTo>
                  <a:lnTo>
                    <a:pt x="2889" y="3475"/>
                  </a:lnTo>
                  <a:lnTo>
                    <a:pt x="2887" y="3470"/>
                  </a:lnTo>
                  <a:lnTo>
                    <a:pt x="2885" y="3461"/>
                  </a:lnTo>
                  <a:lnTo>
                    <a:pt x="2884" y="3456"/>
                  </a:lnTo>
                  <a:lnTo>
                    <a:pt x="2882" y="3448"/>
                  </a:lnTo>
                  <a:lnTo>
                    <a:pt x="2881" y="3442"/>
                  </a:lnTo>
                  <a:lnTo>
                    <a:pt x="2880" y="3434"/>
                  </a:lnTo>
                  <a:lnTo>
                    <a:pt x="2879" y="3428"/>
                  </a:lnTo>
                  <a:lnTo>
                    <a:pt x="2878" y="3420"/>
                  </a:lnTo>
                  <a:lnTo>
                    <a:pt x="2877" y="3414"/>
                  </a:lnTo>
                  <a:lnTo>
                    <a:pt x="2876" y="3406"/>
                  </a:lnTo>
                  <a:lnTo>
                    <a:pt x="2876" y="3400"/>
                  </a:lnTo>
                  <a:lnTo>
                    <a:pt x="2875" y="3391"/>
                  </a:lnTo>
                  <a:lnTo>
                    <a:pt x="2875" y="3386"/>
                  </a:lnTo>
                  <a:lnTo>
                    <a:pt x="2875" y="3377"/>
                  </a:lnTo>
                  <a:lnTo>
                    <a:pt x="2875" y="3374"/>
                  </a:lnTo>
                  <a:lnTo>
                    <a:pt x="2875" y="2212"/>
                  </a:lnTo>
                  <a:lnTo>
                    <a:pt x="2875" y="2209"/>
                  </a:lnTo>
                  <a:lnTo>
                    <a:pt x="2875" y="2200"/>
                  </a:lnTo>
                  <a:lnTo>
                    <a:pt x="2875" y="2195"/>
                  </a:lnTo>
                  <a:lnTo>
                    <a:pt x="2876" y="2186"/>
                  </a:lnTo>
                  <a:lnTo>
                    <a:pt x="2876" y="2180"/>
                  </a:lnTo>
                  <a:lnTo>
                    <a:pt x="2877" y="2172"/>
                  </a:lnTo>
                  <a:lnTo>
                    <a:pt x="2878" y="2166"/>
                  </a:lnTo>
                  <a:lnTo>
                    <a:pt x="2879" y="2157"/>
                  </a:lnTo>
                  <a:lnTo>
                    <a:pt x="2880" y="2152"/>
                  </a:lnTo>
                  <a:lnTo>
                    <a:pt x="2881" y="2143"/>
                  </a:lnTo>
                  <a:lnTo>
                    <a:pt x="2882" y="2138"/>
                  </a:lnTo>
                  <a:lnTo>
                    <a:pt x="2884" y="2129"/>
                  </a:lnTo>
                  <a:lnTo>
                    <a:pt x="2885" y="2124"/>
                  </a:lnTo>
                  <a:lnTo>
                    <a:pt x="2887" y="2115"/>
                  </a:lnTo>
                  <a:lnTo>
                    <a:pt x="2889" y="2110"/>
                  </a:lnTo>
                  <a:lnTo>
                    <a:pt x="2891" y="2102"/>
                  </a:lnTo>
                  <a:lnTo>
                    <a:pt x="2893" y="2097"/>
                  </a:lnTo>
                  <a:lnTo>
                    <a:pt x="2896" y="2088"/>
                  </a:lnTo>
                  <a:lnTo>
                    <a:pt x="2897" y="2083"/>
                  </a:lnTo>
                  <a:lnTo>
                    <a:pt x="2900" y="2075"/>
                  </a:lnTo>
                  <a:lnTo>
                    <a:pt x="2902" y="2070"/>
                  </a:lnTo>
                  <a:lnTo>
                    <a:pt x="2906" y="2062"/>
                  </a:lnTo>
                  <a:lnTo>
                    <a:pt x="2908" y="2057"/>
                  </a:lnTo>
                  <a:lnTo>
                    <a:pt x="2912" y="2049"/>
                  </a:lnTo>
                  <a:lnTo>
                    <a:pt x="2914" y="2044"/>
                  </a:lnTo>
                  <a:lnTo>
                    <a:pt x="2918" y="2036"/>
                  </a:lnTo>
                  <a:lnTo>
                    <a:pt x="2920" y="2032"/>
                  </a:lnTo>
                  <a:lnTo>
                    <a:pt x="2924" y="2024"/>
                  </a:lnTo>
                  <a:lnTo>
                    <a:pt x="2928" y="2018"/>
                  </a:lnTo>
                  <a:lnTo>
                    <a:pt x="2932" y="2011"/>
                  </a:lnTo>
                  <a:lnTo>
                    <a:pt x="2935" y="2006"/>
                  </a:lnTo>
                  <a:lnTo>
                    <a:pt x="2940" y="1999"/>
                  </a:lnTo>
                  <a:lnTo>
                    <a:pt x="2943" y="1994"/>
                  </a:lnTo>
                  <a:lnTo>
                    <a:pt x="2948" y="1987"/>
                  </a:lnTo>
                  <a:lnTo>
                    <a:pt x="2952" y="1982"/>
                  </a:lnTo>
                  <a:lnTo>
                    <a:pt x="2957" y="1976"/>
                  </a:lnTo>
                  <a:lnTo>
                    <a:pt x="2960" y="1971"/>
                  </a:lnTo>
                  <a:lnTo>
                    <a:pt x="2966" y="1964"/>
                  </a:lnTo>
                  <a:lnTo>
                    <a:pt x="2970" y="1960"/>
                  </a:lnTo>
                  <a:lnTo>
                    <a:pt x="2975" y="1954"/>
                  </a:lnTo>
                  <a:lnTo>
                    <a:pt x="2979" y="1950"/>
                  </a:lnTo>
                  <a:lnTo>
                    <a:pt x="2985" y="1943"/>
                  </a:lnTo>
                  <a:lnTo>
                    <a:pt x="2989" y="1939"/>
                  </a:lnTo>
                  <a:lnTo>
                    <a:pt x="2995" y="1933"/>
                  </a:lnTo>
                  <a:lnTo>
                    <a:pt x="3000" y="1930"/>
                  </a:lnTo>
                  <a:lnTo>
                    <a:pt x="3006" y="1924"/>
                  </a:lnTo>
                  <a:lnTo>
                    <a:pt x="3010" y="1920"/>
                  </a:lnTo>
                  <a:lnTo>
                    <a:pt x="3017" y="1915"/>
                  </a:lnTo>
                  <a:lnTo>
                    <a:pt x="3021" y="1911"/>
                  </a:lnTo>
                  <a:lnTo>
                    <a:pt x="3028" y="1906"/>
                  </a:lnTo>
                  <a:lnTo>
                    <a:pt x="3033" y="1903"/>
                  </a:lnTo>
                  <a:lnTo>
                    <a:pt x="3040" y="1898"/>
                  </a:lnTo>
                  <a:lnTo>
                    <a:pt x="3045" y="1894"/>
                  </a:lnTo>
                  <a:lnTo>
                    <a:pt x="3052" y="1890"/>
                  </a:lnTo>
                  <a:lnTo>
                    <a:pt x="3057" y="1887"/>
                  </a:lnTo>
                  <a:lnTo>
                    <a:pt x="3064" y="1882"/>
                  </a:lnTo>
                  <a:lnTo>
                    <a:pt x="3066" y="1881"/>
                  </a:lnTo>
                  <a:lnTo>
                    <a:pt x="3074" y="1876"/>
                  </a:lnTo>
                  <a:lnTo>
                    <a:pt x="3079" y="1874"/>
                  </a:lnTo>
                  <a:lnTo>
                    <a:pt x="3087" y="1870"/>
                  </a:lnTo>
                  <a:lnTo>
                    <a:pt x="3092" y="1867"/>
                  </a:lnTo>
                  <a:lnTo>
                    <a:pt x="3100" y="1863"/>
                  </a:lnTo>
                  <a:lnTo>
                    <a:pt x="3106" y="1861"/>
                  </a:lnTo>
                  <a:lnTo>
                    <a:pt x="3114" y="1857"/>
                  </a:lnTo>
                  <a:lnTo>
                    <a:pt x="3119" y="1855"/>
                  </a:lnTo>
                  <a:lnTo>
                    <a:pt x="3127" y="1852"/>
                  </a:lnTo>
                  <a:lnTo>
                    <a:pt x="3133" y="1850"/>
                  </a:lnTo>
                  <a:lnTo>
                    <a:pt x="3141" y="1847"/>
                  </a:lnTo>
                  <a:lnTo>
                    <a:pt x="3146" y="1846"/>
                  </a:lnTo>
                  <a:lnTo>
                    <a:pt x="3155" y="1843"/>
                  </a:lnTo>
                  <a:lnTo>
                    <a:pt x="3160" y="1842"/>
                  </a:lnTo>
                  <a:lnTo>
                    <a:pt x="3169" y="1840"/>
                  </a:lnTo>
                  <a:lnTo>
                    <a:pt x="3174" y="1838"/>
                  </a:lnTo>
                  <a:lnTo>
                    <a:pt x="3183" y="1836"/>
                  </a:lnTo>
                  <a:lnTo>
                    <a:pt x="3188" y="1835"/>
                  </a:lnTo>
                  <a:lnTo>
                    <a:pt x="3197" y="1834"/>
                  </a:lnTo>
                  <a:lnTo>
                    <a:pt x="3202" y="1833"/>
                  </a:lnTo>
                  <a:lnTo>
                    <a:pt x="3211" y="1832"/>
                  </a:lnTo>
                  <a:lnTo>
                    <a:pt x="3217" y="1831"/>
                  </a:lnTo>
                  <a:lnTo>
                    <a:pt x="3225" y="1830"/>
                  </a:lnTo>
                  <a:lnTo>
                    <a:pt x="3231" y="1830"/>
                  </a:lnTo>
                  <a:close/>
                  <a:moveTo>
                    <a:pt x="6749" y="2129"/>
                  </a:moveTo>
                  <a:lnTo>
                    <a:pt x="6746" y="2129"/>
                  </a:lnTo>
                  <a:lnTo>
                    <a:pt x="6742" y="2129"/>
                  </a:lnTo>
                  <a:lnTo>
                    <a:pt x="3258" y="2129"/>
                  </a:lnTo>
                  <a:lnTo>
                    <a:pt x="3254" y="2129"/>
                  </a:lnTo>
                  <a:lnTo>
                    <a:pt x="3251" y="2129"/>
                  </a:lnTo>
                  <a:lnTo>
                    <a:pt x="3249" y="2130"/>
                  </a:lnTo>
                  <a:lnTo>
                    <a:pt x="3246" y="2130"/>
                  </a:lnTo>
                  <a:lnTo>
                    <a:pt x="3243" y="2130"/>
                  </a:lnTo>
                  <a:lnTo>
                    <a:pt x="3240" y="2131"/>
                  </a:lnTo>
                  <a:lnTo>
                    <a:pt x="3237" y="2132"/>
                  </a:lnTo>
                  <a:lnTo>
                    <a:pt x="3234" y="2133"/>
                  </a:lnTo>
                  <a:lnTo>
                    <a:pt x="3231" y="2134"/>
                  </a:lnTo>
                  <a:lnTo>
                    <a:pt x="3228" y="2135"/>
                  </a:lnTo>
                  <a:lnTo>
                    <a:pt x="3226" y="2136"/>
                  </a:lnTo>
                  <a:lnTo>
                    <a:pt x="3223" y="2137"/>
                  </a:lnTo>
                  <a:lnTo>
                    <a:pt x="3221" y="2138"/>
                  </a:lnTo>
                  <a:lnTo>
                    <a:pt x="3217" y="2140"/>
                  </a:lnTo>
                  <a:lnTo>
                    <a:pt x="3213" y="2143"/>
                  </a:lnTo>
                  <a:lnTo>
                    <a:pt x="3211" y="2144"/>
                  </a:lnTo>
                  <a:lnTo>
                    <a:pt x="3208" y="2146"/>
                  </a:lnTo>
                  <a:lnTo>
                    <a:pt x="3206" y="2148"/>
                  </a:lnTo>
                  <a:lnTo>
                    <a:pt x="3204" y="2150"/>
                  </a:lnTo>
                  <a:lnTo>
                    <a:pt x="3201" y="2152"/>
                  </a:lnTo>
                  <a:lnTo>
                    <a:pt x="3199" y="2154"/>
                  </a:lnTo>
                  <a:lnTo>
                    <a:pt x="3197" y="2156"/>
                  </a:lnTo>
                  <a:lnTo>
                    <a:pt x="3195" y="2158"/>
                  </a:lnTo>
                  <a:lnTo>
                    <a:pt x="3193" y="2160"/>
                  </a:lnTo>
                  <a:lnTo>
                    <a:pt x="3191" y="2163"/>
                  </a:lnTo>
                  <a:lnTo>
                    <a:pt x="3189" y="2166"/>
                  </a:lnTo>
                  <a:lnTo>
                    <a:pt x="3187" y="2169"/>
                  </a:lnTo>
                  <a:lnTo>
                    <a:pt x="3186" y="2171"/>
                  </a:lnTo>
                  <a:lnTo>
                    <a:pt x="3185" y="2173"/>
                  </a:lnTo>
                  <a:lnTo>
                    <a:pt x="3183" y="2176"/>
                  </a:lnTo>
                  <a:lnTo>
                    <a:pt x="3182" y="2179"/>
                  </a:lnTo>
                  <a:lnTo>
                    <a:pt x="3181" y="2182"/>
                  </a:lnTo>
                  <a:lnTo>
                    <a:pt x="3180" y="2185"/>
                  </a:lnTo>
                  <a:lnTo>
                    <a:pt x="3179" y="2188"/>
                  </a:lnTo>
                  <a:lnTo>
                    <a:pt x="3178" y="2191"/>
                  </a:lnTo>
                  <a:lnTo>
                    <a:pt x="3177" y="2194"/>
                  </a:lnTo>
                  <a:lnTo>
                    <a:pt x="3176" y="2197"/>
                  </a:lnTo>
                  <a:lnTo>
                    <a:pt x="3176" y="2200"/>
                  </a:lnTo>
                  <a:lnTo>
                    <a:pt x="3176" y="2203"/>
                  </a:lnTo>
                  <a:lnTo>
                    <a:pt x="3175" y="2206"/>
                  </a:lnTo>
                  <a:lnTo>
                    <a:pt x="3175" y="2209"/>
                  </a:lnTo>
                  <a:lnTo>
                    <a:pt x="3175" y="2213"/>
                  </a:lnTo>
                  <a:lnTo>
                    <a:pt x="3175" y="3373"/>
                  </a:lnTo>
                  <a:lnTo>
                    <a:pt x="3175" y="3377"/>
                  </a:lnTo>
                  <a:lnTo>
                    <a:pt x="3175" y="3380"/>
                  </a:lnTo>
                  <a:lnTo>
                    <a:pt x="3176" y="3382"/>
                  </a:lnTo>
                  <a:lnTo>
                    <a:pt x="3176" y="3385"/>
                  </a:lnTo>
                  <a:lnTo>
                    <a:pt x="3176" y="3388"/>
                  </a:lnTo>
                  <a:lnTo>
                    <a:pt x="3177" y="3391"/>
                  </a:lnTo>
                  <a:lnTo>
                    <a:pt x="3178" y="3395"/>
                  </a:lnTo>
                  <a:lnTo>
                    <a:pt x="3179" y="3398"/>
                  </a:lnTo>
                  <a:lnTo>
                    <a:pt x="3180" y="3401"/>
                  </a:lnTo>
                  <a:lnTo>
                    <a:pt x="3181" y="3404"/>
                  </a:lnTo>
                  <a:lnTo>
                    <a:pt x="3182" y="3407"/>
                  </a:lnTo>
                  <a:lnTo>
                    <a:pt x="3184" y="3411"/>
                  </a:lnTo>
                  <a:lnTo>
                    <a:pt x="3185" y="3414"/>
                  </a:lnTo>
                  <a:lnTo>
                    <a:pt x="3186" y="3415"/>
                  </a:lnTo>
                  <a:lnTo>
                    <a:pt x="3186" y="3416"/>
                  </a:lnTo>
                  <a:lnTo>
                    <a:pt x="3188" y="3419"/>
                  </a:lnTo>
                  <a:lnTo>
                    <a:pt x="3190" y="3421"/>
                  </a:lnTo>
                  <a:lnTo>
                    <a:pt x="3193" y="3424"/>
                  </a:lnTo>
                  <a:lnTo>
                    <a:pt x="3195" y="3427"/>
                  </a:lnTo>
                  <a:lnTo>
                    <a:pt x="3197" y="3429"/>
                  </a:lnTo>
                  <a:lnTo>
                    <a:pt x="3199" y="3432"/>
                  </a:lnTo>
                  <a:lnTo>
                    <a:pt x="3202" y="3434"/>
                  </a:lnTo>
                  <a:lnTo>
                    <a:pt x="3204" y="3436"/>
                  </a:lnTo>
                  <a:lnTo>
                    <a:pt x="3207" y="3438"/>
                  </a:lnTo>
                  <a:lnTo>
                    <a:pt x="3210" y="3441"/>
                  </a:lnTo>
                  <a:lnTo>
                    <a:pt x="3212" y="3443"/>
                  </a:lnTo>
                  <a:lnTo>
                    <a:pt x="3215" y="3445"/>
                  </a:lnTo>
                  <a:lnTo>
                    <a:pt x="3217" y="3445"/>
                  </a:lnTo>
                  <a:lnTo>
                    <a:pt x="3218" y="3446"/>
                  </a:lnTo>
                  <a:lnTo>
                    <a:pt x="3221" y="3448"/>
                  </a:lnTo>
                  <a:lnTo>
                    <a:pt x="3224" y="3449"/>
                  </a:lnTo>
                  <a:lnTo>
                    <a:pt x="3227" y="3450"/>
                  </a:lnTo>
                  <a:lnTo>
                    <a:pt x="3230" y="3451"/>
                  </a:lnTo>
                  <a:lnTo>
                    <a:pt x="3233" y="3452"/>
                  </a:lnTo>
                  <a:lnTo>
                    <a:pt x="3236" y="3453"/>
                  </a:lnTo>
                  <a:lnTo>
                    <a:pt x="3239" y="3454"/>
                  </a:lnTo>
                  <a:lnTo>
                    <a:pt x="3242" y="3455"/>
                  </a:lnTo>
                  <a:lnTo>
                    <a:pt x="3245" y="3455"/>
                  </a:lnTo>
                  <a:lnTo>
                    <a:pt x="3248" y="3455"/>
                  </a:lnTo>
                  <a:lnTo>
                    <a:pt x="3251" y="3456"/>
                  </a:lnTo>
                  <a:lnTo>
                    <a:pt x="3254" y="3456"/>
                  </a:lnTo>
                  <a:lnTo>
                    <a:pt x="3258" y="3456"/>
                  </a:lnTo>
                  <a:lnTo>
                    <a:pt x="6742" y="3456"/>
                  </a:lnTo>
                  <a:lnTo>
                    <a:pt x="6746" y="3456"/>
                  </a:lnTo>
                  <a:lnTo>
                    <a:pt x="6749" y="3456"/>
                  </a:lnTo>
                  <a:lnTo>
                    <a:pt x="6752" y="3455"/>
                  </a:lnTo>
                  <a:lnTo>
                    <a:pt x="6755" y="3455"/>
                  </a:lnTo>
                  <a:lnTo>
                    <a:pt x="6758" y="3455"/>
                  </a:lnTo>
                  <a:lnTo>
                    <a:pt x="6761" y="3454"/>
                  </a:lnTo>
                  <a:lnTo>
                    <a:pt x="6764" y="3453"/>
                  </a:lnTo>
                  <a:lnTo>
                    <a:pt x="6767" y="3452"/>
                  </a:lnTo>
                  <a:lnTo>
                    <a:pt x="6770" y="3451"/>
                  </a:lnTo>
                  <a:lnTo>
                    <a:pt x="6773" y="3450"/>
                  </a:lnTo>
                  <a:lnTo>
                    <a:pt x="6776" y="3449"/>
                  </a:lnTo>
                  <a:lnTo>
                    <a:pt x="6779" y="3448"/>
                  </a:lnTo>
                  <a:lnTo>
                    <a:pt x="6782" y="3446"/>
                  </a:lnTo>
                  <a:lnTo>
                    <a:pt x="6783" y="3445"/>
                  </a:lnTo>
                  <a:lnTo>
                    <a:pt x="6785" y="3445"/>
                  </a:lnTo>
                  <a:lnTo>
                    <a:pt x="6788" y="3443"/>
                  </a:lnTo>
                  <a:lnTo>
                    <a:pt x="6790" y="3441"/>
                  </a:lnTo>
                  <a:lnTo>
                    <a:pt x="6793" y="3438"/>
                  </a:lnTo>
                  <a:lnTo>
                    <a:pt x="6796" y="3436"/>
                  </a:lnTo>
                  <a:lnTo>
                    <a:pt x="6798" y="3434"/>
                  </a:lnTo>
                  <a:lnTo>
                    <a:pt x="6801" y="3432"/>
                  </a:lnTo>
                  <a:lnTo>
                    <a:pt x="6803" y="3429"/>
                  </a:lnTo>
                  <a:lnTo>
                    <a:pt x="6805" y="3427"/>
                  </a:lnTo>
                  <a:lnTo>
                    <a:pt x="6807" y="3424"/>
                  </a:lnTo>
                  <a:lnTo>
                    <a:pt x="6810" y="3421"/>
                  </a:lnTo>
                  <a:lnTo>
                    <a:pt x="6812" y="3419"/>
                  </a:lnTo>
                  <a:lnTo>
                    <a:pt x="6814" y="3416"/>
                  </a:lnTo>
                  <a:lnTo>
                    <a:pt x="6814" y="3415"/>
                  </a:lnTo>
                  <a:lnTo>
                    <a:pt x="6815" y="3414"/>
                  </a:lnTo>
                  <a:lnTo>
                    <a:pt x="6816" y="3411"/>
                  </a:lnTo>
                  <a:lnTo>
                    <a:pt x="6818" y="3407"/>
                  </a:lnTo>
                  <a:lnTo>
                    <a:pt x="6819" y="3404"/>
                  </a:lnTo>
                  <a:lnTo>
                    <a:pt x="6820" y="3401"/>
                  </a:lnTo>
                  <a:lnTo>
                    <a:pt x="6821" y="3398"/>
                  </a:lnTo>
                  <a:lnTo>
                    <a:pt x="6822" y="3395"/>
                  </a:lnTo>
                  <a:lnTo>
                    <a:pt x="6823" y="3391"/>
                  </a:lnTo>
                  <a:lnTo>
                    <a:pt x="6824" y="3388"/>
                  </a:lnTo>
                  <a:lnTo>
                    <a:pt x="6824" y="3385"/>
                  </a:lnTo>
                  <a:lnTo>
                    <a:pt x="6824" y="3382"/>
                  </a:lnTo>
                  <a:lnTo>
                    <a:pt x="6825" y="3380"/>
                  </a:lnTo>
                  <a:lnTo>
                    <a:pt x="6825" y="3377"/>
                  </a:lnTo>
                  <a:lnTo>
                    <a:pt x="6825" y="3373"/>
                  </a:lnTo>
                  <a:lnTo>
                    <a:pt x="6825" y="2213"/>
                  </a:lnTo>
                  <a:lnTo>
                    <a:pt x="6825" y="2209"/>
                  </a:lnTo>
                  <a:lnTo>
                    <a:pt x="6825" y="2206"/>
                  </a:lnTo>
                  <a:lnTo>
                    <a:pt x="6824" y="2203"/>
                  </a:lnTo>
                  <a:lnTo>
                    <a:pt x="6824" y="2200"/>
                  </a:lnTo>
                  <a:lnTo>
                    <a:pt x="6824" y="2197"/>
                  </a:lnTo>
                  <a:lnTo>
                    <a:pt x="6823" y="2194"/>
                  </a:lnTo>
                  <a:lnTo>
                    <a:pt x="6822" y="2191"/>
                  </a:lnTo>
                  <a:lnTo>
                    <a:pt x="6821" y="2188"/>
                  </a:lnTo>
                  <a:lnTo>
                    <a:pt x="6820" y="2185"/>
                  </a:lnTo>
                  <a:lnTo>
                    <a:pt x="6819" y="2182"/>
                  </a:lnTo>
                  <a:lnTo>
                    <a:pt x="6818" y="2179"/>
                  </a:lnTo>
                  <a:lnTo>
                    <a:pt x="6817" y="2176"/>
                  </a:lnTo>
                  <a:lnTo>
                    <a:pt x="6815" y="2173"/>
                  </a:lnTo>
                  <a:lnTo>
                    <a:pt x="6814" y="2171"/>
                  </a:lnTo>
                  <a:lnTo>
                    <a:pt x="6813" y="2169"/>
                  </a:lnTo>
                  <a:lnTo>
                    <a:pt x="6811" y="2166"/>
                  </a:lnTo>
                  <a:lnTo>
                    <a:pt x="6809" y="2163"/>
                  </a:lnTo>
                  <a:lnTo>
                    <a:pt x="6807" y="2160"/>
                  </a:lnTo>
                  <a:lnTo>
                    <a:pt x="6805" y="2158"/>
                  </a:lnTo>
                  <a:lnTo>
                    <a:pt x="6803" y="2156"/>
                  </a:lnTo>
                  <a:lnTo>
                    <a:pt x="6801" y="2154"/>
                  </a:lnTo>
                  <a:lnTo>
                    <a:pt x="6799" y="2152"/>
                  </a:lnTo>
                  <a:lnTo>
                    <a:pt x="6796" y="2150"/>
                  </a:lnTo>
                  <a:lnTo>
                    <a:pt x="6794" y="2148"/>
                  </a:lnTo>
                  <a:lnTo>
                    <a:pt x="6792" y="2146"/>
                  </a:lnTo>
                  <a:lnTo>
                    <a:pt x="6789" y="2144"/>
                  </a:lnTo>
                  <a:lnTo>
                    <a:pt x="6787" y="2143"/>
                  </a:lnTo>
                  <a:lnTo>
                    <a:pt x="6783" y="2140"/>
                  </a:lnTo>
                  <a:lnTo>
                    <a:pt x="6779" y="2138"/>
                  </a:lnTo>
                  <a:lnTo>
                    <a:pt x="6777" y="2137"/>
                  </a:lnTo>
                  <a:lnTo>
                    <a:pt x="6774" y="2136"/>
                  </a:lnTo>
                  <a:lnTo>
                    <a:pt x="6772" y="2135"/>
                  </a:lnTo>
                  <a:lnTo>
                    <a:pt x="6769" y="2134"/>
                  </a:lnTo>
                  <a:lnTo>
                    <a:pt x="6766" y="2133"/>
                  </a:lnTo>
                  <a:lnTo>
                    <a:pt x="6763" y="2132"/>
                  </a:lnTo>
                  <a:lnTo>
                    <a:pt x="6760" y="2131"/>
                  </a:lnTo>
                  <a:lnTo>
                    <a:pt x="6757" y="2130"/>
                  </a:lnTo>
                  <a:lnTo>
                    <a:pt x="6754" y="2130"/>
                  </a:lnTo>
                  <a:lnTo>
                    <a:pt x="6751" y="2130"/>
                  </a:lnTo>
                  <a:lnTo>
                    <a:pt x="6749" y="2129"/>
                  </a:lnTo>
                  <a:close/>
                  <a:moveTo>
                    <a:pt x="6693" y="4955"/>
                  </a:moveTo>
                  <a:lnTo>
                    <a:pt x="6694" y="4966"/>
                  </a:lnTo>
                  <a:lnTo>
                    <a:pt x="6695" y="4977"/>
                  </a:lnTo>
                  <a:lnTo>
                    <a:pt x="6696" y="4989"/>
                  </a:lnTo>
                  <a:lnTo>
                    <a:pt x="6696" y="5000"/>
                  </a:lnTo>
                  <a:lnTo>
                    <a:pt x="6696" y="5011"/>
                  </a:lnTo>
                  <a:lnTo>
                    <a:pt x="6695" y="5023"/>
                  </a:lnTo>
                  <a:lnTo>
                    <a:pt x="6694" y="5034"/>
                  </a:lnTo>
                  <a:lnTo>
                    <a:pt x="6693" y="5045"/>
                  </a:lnTo>
                  <a:lnTo>
                    <a:pt x="6691" y="5056"/>
                  </a:lnTo>
                  <a:lnTo>
                    <a:pt x="6688" y="5067"/>
                  </a:lnTo>
                  <a:lnTo>
                    <a:pt x="6686" y="5078"/>
                  </a:lnTo>
                  <a:lnTo>
                    <a:pt x="6683" y="5089"/>
                  </a:lnTo>
                  <a:lnTo>
                    <a:pt x="6679" y="5100"/>
                  </a:lnTo>
                  <a:lnTo>
                    <a:pt x="6675" y="5110"/>
                  </a:lnTo>
                  <a:lnTo>
                    <a:pt x="6671" y="5121"/>
                  </a:lnTo>
                  <a:lnTo>
                    <a:pt x="6666" y="5131"/>
                  </a:lnTo>
                  <a:lnTo>
                    <a:pt x="6661" y="5141"/>
                  </a:lnTo>
                  <a:lnTo>
                    <a:pt x="6656" y="5151"/>
                  </a:lnTo>
                  <a:lnTo>
                    <a:pt x="6650" y="5161"/>
                  </a:lnTo>
                  <a:lnTo>
                    <a:pt x="6644" y="5170"/>
                  </a:lnTo>
                  <a:lnTo>
                    <a:pt x="6637" y="5179"/>
                  </a:lnTo>
                  <a:lnTo>
                    <a:pt x="6630" y="5188"/>
                  </a:lnTo>
                  <a:lnTo>
                    <a:pt x="6623" y="5197"/>
                  </a:lnTo>
                  <a:lnTo>
                    <a:pt x="6615" y="5205"/>
                  </a:lnTo>
                  <a:lnTo>
                    <a:pt x="6608" y="5214"/>
                  </a:lnTo>
                  <a:lnTo>
                    <a:pt x="6599" y="5221"/>
                  </a:lnTo>
                  <a:lnTo>
                    <a:pt x="6591" y="5229"/>
                  </a:lnTo>
                  <a:lnTo>
                    <a:pt x="6582" y="5236"/>
                  </a:lnTo>
                  <a:lnTo>
                    <a:pt x="6573" y="5243"/>
                  </a:lnTo>
                  <a:lnTo>
                    <a:pt x="6564" y="5250"/>
                  </a:lnTo>
                  <a:lnTo>
                    <a:pt x="6555" y="5256"/>
                  </a:lnTo>
                  <a:lnTo>
                    <a:pt x="6545" y="5262"/>
                  </a:lnTo>
                  <a:lnTo>
                    <a:pt x="6535" y="5267"/>
                  </a:lnTo>
                  <a:lnTo>
                    <a:pt x="6525" y="5272"/>
                  </a:lnTo>
                  <a:lnTo>
                    <a:pt x="6515" y="5277"/>
                  </a:lnTo>
                  <a:lnTo>
                    <a:pt x="6504" y="5281"/>
                  </a:lnTo>
                  <a:lnTo>
                    <a:pt x="6494" y="5285"/>
                  </a:lnTo>
                  <a:lnTo>
                    <a:pt x="6483" y="5289"/>
                  </a:lnTo>
                  <a:lnTo>
                    <a:pt x="6472" y="5292"/>
                  </a:lnTo>
                  <a:lnTo>
                    <a:pt x="6461" y="5294"/>
                  </a:lnTo>
                  <a:lnTo>
                    <a:pt x="6450" y="5297"/>
                  </a:lnTo>
                  <a:lnTo>
                    <a:pt x="6439" y="5299"/>
                  </a:lnTo>
                  <a:lnTo>
                    <a:pt x="6428" y="5300"/>
                  </a:lnTo>
                  <a:lnTo>
                    <a:pt x="6417" y="5301"/>
                  </a:lnTo>
                  <a:lnTo>
                    <a:pt x="6405" y="5302"/>
                  </a:lnTo>
                  <a:lnTo>
                    <a:pt x="6394" y="5302"/>
                  </a:lnTo>
                  <a:lnTo>
                    <a:pt x="6383" y="5302"/>
                  </a:lnTo>
                  <a:lnTo>
                    <a:pt x="6371" y="5301"/>
                  </a:lnTo>
                  <a:lnTo>
                    <a:pt x="6360" y="5300"/>
                  </a:lnTo>
                  <a:lnTo>
                    <a:pt x="6349" y="5299"/>
                  </a:lnTo>
                  <a:lnTo>
                    <a:pt x="6338" y="5297"/>
                  </a:lnTo>
                  <a:lnTo>
                    <a:pt x="6327" y="5294"/>
                  </a:lnTo>
                  <a:lnTo>
                    <a:pt x="6316" y="5292"/>
                  </a:lnTo>
                  <a:lnTo>
                    <a:pt x="6305" y="5289"/>
                  </a:lnTo>
                  <a:lnTo>
                    <a:pt x="6294" y="5285"/>
                  </a:lnTo>
                  <a:lnTo>
                    <a:pt x="6284" y="5281"/>
                  </a:lnTo>
                  <a:lnTo>
                    <a:pt x="6273" y="5277"/>
                  </a:lnTo>
                  <a:lnTo>
                    <a:pt x="6263" y="5272"/>
                  </a:lnTo>
                  <a:lnTo>
                    <a:pt x="6253" y="5267"/>
                  </a:lnTo>
                  <a:lnTo>
                    <a:pt x="6243" y="5262"/>
                  </a:lnTo>
                  <a:lnTo>
                    <a:pt x="6233" y="5256"/>
                  </a:lnTo>
                  <a:lnTo>
                    <a:pt x="6224" y="5250"/>
                  </a:lnTo>
                  <a:lnTo>
                    <a:pt x="6215" y="5243"/>
                  </a:lnTo>
                  <a:lnTo>
                    <a:pt x="6206" y="5236"/>
                  </a:lnTo>
                  <a:lnTo>
                    <a:pt x="6197" y="5229"/>
                  </a:lnTo>
                  <a:lnTo>
                    <a:pt x="6189" y="5221"/>
                  </a:lnTo>
                  <a:lnTo>
                    <a:pt x="6180" y="5214"/>
                  </a:lnTo>
                  <a:lnTo>
                    <a:pt x="6173" y="5205"/>
                  </a:lnTo>
                  <a:lnTo>
                    <a:pt x="6165" y="5197"/>
                  </a:lnTo>
                  <a:lnTo>
                    <a:pt x="6158" y="5188"/>
                  </a:lnTo>
                  <a:lnTo>
                    <a:pt x="6151" y="5179"/>
                  </a:lnTo>
                  <a:lnTo>
                    <a:pt x="6145" y="5170"/>
                  </a:lnTo>
                  <a:lnTo>
                    <a:pt x="6139" y="5161"/>
                  </a:lnTo>
                  <a:lnTo>
                    <a:pt x="6133" y="5151"/>
                  </a:lnTo>
                  <a:lnTo>
                    <a:pt x="6127" y="5141"/>
                  </a:lnTo>
                  <a:lnTo>
                    <a:pt x="6122" y="5131"/>
                  </a:lnTo>
                  <a:lnTo>
                    <a:pt x="6117" y="5121"/>
                  </a:lnTo>
                  <a:lnTo>
                    <a:pt x="6113" y="5110"/>
                  </a:lnTo>
                  <a:lnTo>
                    <a:pt x="6109" y="5100"/>
                  </a:lnTo>
                  <a:lnTo>
                    <a:pt x="6106" y="5089"/>
                  </a:lnTo>
                  <a:lnTo>
                    <a:pt x="6102" y="5078"/>
                  </a:lnTo>
                  <a:lnTo>
                    <a:pt x="6100" y="5067"/>
                  </a:lnTo>
                  <a:lnTo>
                    <a:pt x="6097" y="5056"/>
                  </a:lnTo>
                  <a:lnTo>
                    <a:pt x="6095" y="5045"/>
                  </a:lnTo>
                  <a:lnTo>
                    <a:pt x="6094" y="5034"/>
                  </a:lnTo>
                  <a:lnTo>
                    <a:pt x="6093" y="5023"/>
                  </a:lnTo>
                  <a:lnTo>
                    <a:pt x="6092" y="5011"/>
                  </a:lnTo>
                  <a:lnTo>
                    <a:pt x="6092" y="5000"/>
                  </a:lnTo>
                  <a:lnTo>
                    <a:pt x="6092" y="4989"/>
                  </a:lnTo>
                  <a:lnTo>
                    <a:pt x="6093" y="4977"/>
                  </a:lnTo>
                  <a:lnTo>
                    <a:pt x="6094" y="4966"/>
                  </a:lnTo>
                  <a:lnTo>
                    <a:pt x="6095" y="4955"/>
                  </a:lnTo>
                  <a:lnTo>
                    <a:pt x="6097" y="4944"/>
                  </a:lnTo>
                  <a:lnTo>
                    <a:pt x="6100" y="4933"/>
                  </a:lnTo>
                  <a:lnTo>
                    <a:pt x="6102" y="4922"/>
                  </a:lnTo>
                  <a:lnTo>
                    <a:pt x="6106" y="4911"/>
                  </a:lnTo>
                  <a:lnTo>
                    <a:pt x="6109" y="4900"/>
                  </a:lnTo>
                  <a:lnTo>
                    <a:pt x="6113" y="4890"/>
                  </a:lnTo>
                  <a:lnTo>
                    <a:pt x="6117" y="4879"/>
                  </a:lnTo>
                  <a:lnTo>
                    <a:pt x="6122" y="4869"/>
                  </a:lnTo>
                  <a:lnTo>
                    <a:pt x="6127" y="4859"/>
                  </a:lnTo>
                  <a:lnTo>
                    <a:pt x="6133" y="4849"/>
                  </a:lnTo>
                  <a:lnTo>
                    <a:pt x="6139" y="4839"/>
                  </a:lnTo>
                  <a:lnTo>
                    <a:pt x="6145" y="4830"/>
                  </a:lnTo>
                  <a:lnTo>
                    <a:pt x="6151" y="4821"/>
                  </a:lnTo>
                  <a:lnTo>
                    <a:pt x="6158" y="4812"/>
                  </a:lnTo>
                  <a:lnTo>
                    <a:pt x="6165" y="4803"/>
                  </a:lnTo>
                  <a:lnTo>
                    <a:pt x="6173" y="4795"/>
                  </a:lnTo>
                  <a:lnTo>
                    <a:pt x="6180" y="4786"/>
                  </a:lnTo>
                  <a:lnTo>
                    <a:pt x="6189" y="4779"/>
                  </a:lnTo>
                  <a:lnTo>
                    <a:pt x="6197" y="4771"/>
                  </a:lnTo>
                  <a:lnTo>
                    <a:pt x="6206" y="4764"/>
                  </a:lnTo>
                  <a:lnTo>
                    <a:pt x="6215" y="4757"/>
                  </a:lnTo>
                  <a:lnTo>
                    <a:pt x="6224" y="4750"/>
                  </a:lnTo>
                  <a:lnTo>
                    <a:pt x="6233" y="4744"/>
                  </a:lnTo>
                  <a:lnTo>
                    <a:pt x="6243" y="4738"/>
                  </a:lnTo>
                  <a:lnTo>
                    <a:pt x="6253" y="4733"/>
                  </a:lnTo>
                  <a:lnTo>
                    <a:pt x="6263" y="4728"/>
                  </a:lnTo>
                  <a:lnTo>
                    <a:pt x="6273" y="4723"/>
                  </a:lnTo>
                  <a:lnTo>
                    <a:pt x="6284" y="4719"/>
                  </a:lnTo>
                  <a:lnTo>
                    <a:pt x="6294" y="4715"/>
                  </a:lnTo>
                  <a:lnTo>
                    <a:pt x="6305" y="4711"/>
                  </a:lnTo>
                  <a:lnTo>
                    <a:pt x="6316" y="4708"/>
                  </a:lnTo>
                  <a:lnTo>
                    <a:pt x="6327" y="4706"/>
                  </a:lnTo>
                  <a:lnTo>
                    <a:pt x="6338" y="4703"/>
                  </a:lnTo>
                  <a:lnTo>
                    <a:pt x="6349" y="4701"/>
                  </a:lnTo>
                  <a:lnTo>
                    <a:pt x="6360" y="4700"/>
                  </a:lnTo>
                  <a:lnTo>
                    <a:pt x="6371" y="4699"/>
                  </a:lnTo>
                  <a:lnTo>
                    <a:pt x="6383" y="4698"/>
                  </a:lnTo>
                  <a:lnTo>
                    <a:pt x="6394" y="4698"/>
                  </a:lnTo>
                  <a:lnTo>
                    <a:pt x="6405" y="4698"/>
                  </a:lnTo>
                  <a:lnTo>
                    <a:pt x="6417" y="4699"/>
                  </a:lnTo>
                  <a:lnTo>
                    <a:pt x="6428" y="4700"/>
                  </a:lnTo>
                  <a:lnTo>
                    <a:pt x="6439" y="4701"/>
                  </a:lnTo>
                  <a:lnTo>
                    <a:pt x="6450" y="4703"/>
                  </a:lnTo>
                  <a:lnTo>
                    <a:pt x="6461" y="4706"/>
                  </a:lnTo>
                  <a:lnTo>
                    <a:pt x="6472" y="4708"/>
                  </a:lnTo>
                  <a:lnTo>
                    <a:pt x="6483" y="4711"/>
                  </a:lnTo>
                  <a:lnTo>
                    <a:pt x="6494" y="4715"/>
                  </a:lnTo>
                  <a:lnTo>
                    <a:pt x="6504" y="4719"/>
                  </a:lnTo>
                  <a:lnTo>
                    <a:pt x="6515" y="4723"/>
                  </a:lnTo>
                  <a:lnTo>
                    <a:pt x="6525" y="4728"/>
                  </a:lnTo>
                  <a:lnTo>
                    <a:pt x="6535" y="4733"/>
                  </a:lnTo>
                  <a:lnTo>
                    <a:pt x="6545" y="4738"/>
                  </a:lnTo>
                  <a:lnTo>
                    <a:pt x="6555" y="4744"/>
                  </a:lnTo>
                  <a:lnTo>
                    <a:pt x="6564" y="4750"/>
                  </a:lnTo>
                  <a:lnTo>
                    <a:pt x="6573" y="4757"/>
                  </a:lnTo>
                  <a:lnTo>
                    <a:pt x="6582" y="4764"/>
                  </a:lnTo>
                  <a:lnTo>
                    <a:pt x="6591" y="4771"/>
                  </a:lnTo>
                  <a:lnTo>
                    <a:pt x="6599" y="4779"/>
                  </a:lnTo>
                  <a:lnTo>
                    <a:pt x="6608" y="4786"/>
                  </a:lnTo>
                  <a:lnTo>
                    <a:pt x="6615" y="4795"/>
                  </a:lnTo>
                  <a:lnTo>
                    <a:pt x="6623" y="4803"/>
                  </a:lnTo>
                  <a:lnTo>
                    <a:pt x="6630" y="4812"/>
                  </a:lnTo>
                  <a:lnTo>
                    <a:pt x="6637" y="4821"/>
                  </a:lnTo>
                  <a:lnTo>
                    <a:pt x="6644" y="4830"/>
                  </a:lnTo>
                  <a:lnTo>
                    <a:pt x="6650" y="4839"/>
                  </a:lnTo>
                  <a:lnTo>
                    <a:pt x="6656" y="4849"/>
                  </a:lnTo>
                  <a:lnTo>
                    <a:pt x="6661" y="4859"/>
                  </a:lnTo>
                  <a:lnTo>
                    <a:pt x="6666" y="4869"/>
                  </a:lnTo>
                  <a:lnTo>
                    <a:pt x="6671" y="4879"/>
                  </a:lnTo>
                  <a:lnTo>
                    <a:pt x="6675" y="4890"/>
                  </a:lnTo>
                  <a:lnTo>
                    <a:pt x="6679" y="4900"/>
                  </a:lnTo>
                  <a:lnTo>
                    <a:pt x="6683" y="4911"/>
                  </a:lnTo>
                  <a:lnTo>
                    <a:pt x="6686" y="4922"/>
                  </a:lnTo>
                  <a:lnTo>
                    <a:pt x="6688" y="4933"/>
                  </a:lnTo>
                  <a:lnTo>
                    <a:pt x="6691" y="4944"/>
                  </a:lnTo>
                  <a:lnTo>
                    <a:pt x="6693" y="4955"/>
                  </a:lnTo>
                  <a:close/>
                  <a:moveTo>
                    <a:pt x="6693" y="7743"/>
                  </a:moveTo>
                  <a:lnTo>
                    <a:pt x="6694" y="7754"/>
                  </a:lnTo>
                  <a:lnTo>
                    <a:pt x="6695" y="7765"/>
                  </a:lnTo>
                  <a:lnTo>
                    <a:pt x="6696" y="7777"/>
                  </a:lnTo>
                  <a:lnTo>
                    <a:pt x="6696" y="7788"/>
                  </a:lnTo>
                  <a:lnTo>
                    <a:pt x="6696" y="7799"/>
                  </a:lnTo>
                  <a:lnTo>
                    <a:pt x="6695" y="7811"/>
                  </a:lnTo>
                  <a:lnTo>
                    <a:pt x="6694" y="7822"/>
                  </a:lnTo>
                  <a:lnTo>
                    <a:pt x="6693" y="7833"/>
                  </a:lnTo>
                  <a:lnTo>
                    <a:pt x="6691" y="7844"/>
                  </a:lnTo>
                  <a:lnTo>
                    <a:pt x="6688" y="7855"/>
                  </a:lnTo>
                  <a:lnTo>
                    <a:pt x="6686" y="7866"/>
                  </a:lnTo>
                  <a:lnTo>
                    <a:pt x="6683" y="7877"/>
                  </a:lnTo>
                  <a:lnTo>
                    <a:pt x="6679" y="7888"/>
                  </a:lnTo>
                  <a:lnTo>
                    <a:pt x="6675" y="7898"/>
                  </a:lnTo>
                  <a:lnTo>
                    <a:pt x="6671" y="7909"/>
                  </a:lnTo>
                  <a:lnTo>
                    <a:pt x="6666" y="7919"/>
                  </a:lnTo>
                  <a:lnTo>
                    <a:pt x="6661" y="7929"/>
                  </a:lnTo>
                  <a:lnTo>
                    <a:pt x="6656" y="7939"/>
                  </a:lnTo>
                  <a:lnTo>
                    <a:pt x="6650" y="7949"/>
                  </a:lnTo>
                  <a:lnTo>
                    <a:pt x="6644" y="7958"/>
                  </a:lnTo>
                  <a:lnTo>
                    <a:pt x="6637" y="7967"/>
                  </a:lnTo>
                  <a:lnTo>
                    <a:pt x="6630" y="7976"/>
                  </a:lnTo>
                  <a:lnTo>
                    <a:pt x="6623" y="7985"/>
                  </a:lnTo>
                  <a:lnTo>
                    <a:pt x="6615" y="7993"/>
                  </a:lnTo>
                  <a:lnTo>
                    <a:pt x="6608" y="8002"/>
                  </a:lnTo>
                  <a:lnTo>
                    <a:pt x="6599" y="8009"/>
                  </a:lnTo>
                  <a:lnTo>
                    <a:pt x="6591" y="8017"/>
                  </a:lnTo>
                  <a:lnTo>
                    <a:pt x="6582" y="8024"/>
                  </a:lnTo>
                  <a:lnTo>
                    <a:pt x="6573" y="8031"/>
                  </a:lnTo>
                  <a:lnTo>
                    <a:pt x="6564" y="8038"/>
                  </a:lnTo>
                  <a:lnTo>
                    <a:pt x="6555" y="8044"/>
                  </a:lnTo>
                  <a:lnTo>
                    <a:pt x="6545" y="8050"/>
                  </a:lnTo>
                  <a:lnTo>
                    <a:pt x="6535" y="8055"/>
                  </a:lnTo>
                  <a:lnTo>
                    <a:pt x="6525" y="8060"/>
                  </a:lnTo>
                  <a:lnTo>
                    <a:pt x="6515" y="8065"/>
                  </a:lnTo>
                  <a:lnTo>
                    <a:pt x="6504" y="8069"/>
                  </a:lnTo>
                  <a:lnTo>
                    <a:pt x="6494" y="8073"/>
                  </a:lnTo>
                  <a:lnTo>
                    <a:pt x="6483" y="8077"/>
                  </a:lnTo>
                  <a:lnTo>
                    <a:pt x="6472" y="8080"/>
                  </a:lnTo>
                  <a:lnTo>
                    <a:pt x="6461" y="8082"/>
                  </a:lnTo>
                  <a:lnTo>
                    <a:pt x="6450" y="8085"/>
                  </a:lnTo>
                  <a:lnTo>
                    <a:pt x="6439" y="8087"/>
                  </a:lnTo>
                  <a:lnTo>
                    <a:pt x="6428" y="8088"/>
                  </a:lnTo>
                  <a:lnTo>
                    <a:pt x="6417" y="8089"/>
                  </a:lnTo>
                  <a:lnTo>
                    <a:pt x="6405" y="8090"/>
                  </a:lnTo>
                  <a:lnTo>
                    <a:pt x="6394" y="8090"/>
                  </a:lnTo>
                  <a:lnTo>
                    <a:pt x="6383" y="8090"/>
                  </a:lnTo>
                  <a:lnTo>
                    <a:pt x="6371" y="8089"/>
                  </a:lnTo>
                  <a:lnTo>
                    <a:pt x="6360" y="8088"/>
                  </a:lnTo>
                  <a:lnTo>
                    <a:pt x="6349" y="8087"/>
                  </a:lnTo>
                  <a:lnTo>
                    <a:pt x="6338" y="8085"/>
                  </a:lnTo>
                  <a:lnTo>
                    <a:pt x="6327" y="8082"/>
                  </a:lnTo>
                  <a:lnTo>
                    <a:pt x="6316" y="8080"/>
                  </a:lnTo>
                  <a:lnTo>
                    <a:pt x="6305" y="8077"/>
                  </a:lnTo>
                  <a:lnTo>
                    <a:pt x="6294" y="8073"/>
                  </a:lnTo>
                  <a:lnTo>
                    <a:pt x="6284" y="8069"/>
                  </a:lnTo>
                  <a:lnTo>
                    <a:pt x="6273" y="8065"/>
                  </a:lnTo>
                  <a:lnTo>
                    <a:pt x="6263" y="8060"/>
                  </a:lnTo>
                  <a:lnTo>
                    <a:pt x="6253" y="8055"/>
                  </a:lnTo>
                  <a:lnTo>
                    <a:pt x="6243" y="8050"/>
                  </a:lnTo>
                  <a:lnTo>
                    <a:pt x="6233" y="8044"/>
                  </a:lnTo>
                  <a:lnTo>
                    <a:pt x="6224" y="8038"/>
                  </a:lnTo>
                  <a:lnTo>
                    <a:pt x="6215" y="8031"/>
                  </a:lnTo>
                  <a:lnTo>
                    <a:pt x="6206" y="8024"/>
                  </a:lnTo>
                  <a:lnTo>
                    <a:pt x="6197" y="8017"/>
                  </a:lnTo>
                  <a:lnTo>
                    <a:pt x="6189" y="8009"/>
                  </a:lnTo>
                  <a:lnTo>
                    <a:pt x="6180" y="8002"/>
                  </a:lnTo>
                  <a:lnTo>
                    <a:pt x="6173" y="7993"/>
                  </a:lnTo>
                  <a:lnTo>
                    <a:pt x="6165" y="7985"/>
                  </a:lnTo>
                  <a:lnTo>
                    <a:pt x="6158" y="7976"/>
                  </a:lnTo>
                  <a:lnTo>
                    <a:pt x="6151" y="7967"/>
                  </a:lnTo>
                  <a:lnTo>
                    <a:pt x="6145" y="7958"/>
                  </a:lnTo>
                  <a:lnTo>
                    <a:pt x="6139" y="7949"/>
                  </a:lnTo>
                  <a:lnTo>
                    <a:pt x="6133" y="7939"/>
                  </a:lnTo>
                  <a:lnTo>
                    <a:pt x="6127" y="7929"/>
                  </a:lnTo>
                  <a:lnTo>
                    <a:pt x="6122" y="7919"/>
                  </a:lnTo>
                  <a:lnTo>
                    <a:pt x="6117" y="7909"/>
                  </a:lnTo>
                  <a:lnTo>
                    <a:pt x="6113" y="7898"/>
                  </a:lnTo>
                  <a:lnTo>
                    <a:pt x="6109" y="7888"/>
                  </a:lnTo>
                  <a:lnTo>
                    <a:pt x="6106" y="7877"/>
                  </a:lnTo>
                  <a:lnTo>
                    <a:pt x="6102" y="7866"/>
                  </a:lnTo>
                  <a:lnTo>
                    <a:pt x="6100" y="7855"/>
                  </a:lnTo>
                  <a:lnTo>
                    <a:pt x="6097" y="7844"/>
                  </a:lnTo>
                  <a:lnTo>
                    <a:pt x="6095" y="7833"/>
                  </a:lnTo>
                  <a:lnTo>
                    <a:pt x="6094" y="7822"/>
                  </a:lnTo>
                  <a:lnTo>
                    <a:pt x="6093" y="7811"/>
                  </a:lnTo>
                  <a:lnTo>
                    <a:pt x="6092" y="7799"/>
                  </a:lnTo>
                  <a:lnTo>
                    <a:pt x="6092" y="7788"/>
                  </a:lnTo>
                  <a:lnTo>
                    <a:pt x="6092" y="7777"/>
                  </a:lnTo>
                  <a:lnTo>
                    <a:pt x="6093" y="7765"/>
                  </a:lnTo>
                  <a:lnTo>
                    <a:pt x="6094" y="7754"/>
                  </a:lnTo>
                  <a:lnTo>
                    <a:pt x="6095" y="7743"/>
                  </a:lnTo>
                  <a:lnTo>
                    <a:pt x="6097" y="7732"/>
                  </a:lnTo>
                  <a:lnTo>
                    <a:pt x="6100" y="7721"/>
                  </a:lnTo>
                  <a:lnTo>
                    <a:pt x="6102" y="7710"/>
                  </a:lnTo>
                  <a:lnTo>
                    <a:pt x="6106" y="7699"/>
                  </a:lnTo>
                  <a:lnTo>
                    <a:pt x="6109" y="7688"/>
                  </a:lnTo>
                  <a:lnTo>
                    <a:pt x="6113" y="7678"/>
                  </a:lnTo>
                  <a:lnTo>
                    <a:pt x="6117" y="7667"/>
                  </a:lnTo>
                  <a:lnTo>
                    <a:pt x="6122" y="7657"/>
                  </a:lnTo>
                  <a:lnTo>
                    <a:pt x="6127" y="7647"/>
                  </a:lnTo>
                  <a:lnTo>
                    <a:pt x="6133" y="7637"/>
                  </a:lnTo>
                  <a:lnTo>
                    <a:pt x="6139" y="7627"/>
                  </a:lnTo>
                  <a:lnTo>
                    <a:pt x="6145" y="7618"/>
                  </a:lnTo>
                  <a:lnTo>
                    <a:pt x="6151" y="7609"/>
                  </a:lnTo>
                  <a:lnTo>
                    <a:pt x="6158" y="7600"/>
                  </a:lnTo>
                  <a:lnTo>
                    <a:pt x="6165" y="7591"/>
                  </a:lnTo>
                  <a:lnTo>
                    <a:pt x="6173" y="7583"/>
                  </a:lnTo>
                  <a:lnTo>
                    <a:pt x="6180" y="7574"/>
                  </a:lnTo>
                  <a:lnTo>
                    <a:pt x="6189" y="7567"/>
                  </a:lnTo>
                  <a:lnTo>
                    <a:pt x="6197" y="7559"/>
                  </a:lnTo>
                  <a:lnTo>
                    <a:pt x="6206" y="7552"/>
                  </a:lnTo>
                  <a:lnTo>
                    <a:pt x="6215" y="7545"/>
                  </a:lnTo>
                  <a:lnTo>
                    <a:pt x="6224" y="7539"/>
                  </a:lnTo>
                  <a:lnTo>
                    <a:pt x="6233" y="7533"/>
                  </a:lnTo>
                  <a:lnTo>
                    <a:pt x="6243" y="7527"/>
                  </a:lnTo>
                  <a:lnTo>
                    <a:pt x="6253" y="7521"/>
                  </a:lnTo>
                  <a:lnTo>
                    <a:pt x="6263" y="7516"/>
                  </a:lnTo>
                  <a:lnTo>
                    <a:pt x="6273" y="7511"/>
                  </a:lnTo>
                  <a:lnTo>
                    <a:pt x="6284" y="7507"/>
                  </a:lnTo>
                  <a:lnTo>
                    <a:pt x="6294" y="7503"/>
                  </a:lnTo>
                  <a:lnTo>
                    <a:pt x="6305" y="7500"/>
                  </a:lnTo>
                  <a:lnTo>
                    <a:pt x="6316" y="7496"/>
                  </a:lnTo>
                  <a:lnTo>
                    <a:pt x="6327" y="7494"/>
                  </a:lnTo>
                  <a:lnTo>
                    <a:pt x="6338" y="7491"/>
                  </a:lnTo>
                  <a:lnTo>
                    <a:pt x="6349" y="7489"/>
                  </a:lnTo>
                  <a:lnTo>
                    <a:pt x="6360" y="7488"/>
                  </a:lnTo>
                  <a:lnTo>
                    <a:pt x="6371" y="7487"/>
                  </a:lnTo>
                  <a:lnTo>
                    <a:pt x="6383" y="7486"/>
                  </a:lnTo>
                  <a:lnTo>
                    <a:pt x="6394" y="7486"/>
                  </a:lnTo>
                  <a:lnTo>
                    <a:pt x="6405" y="7486"/>
                  </a:lnTo>
                  <a:lnTo>
                    <a:pt x="6417" y="7487"/>
                  </a:lnTo>
                  <a:lnTo>
                    <a:pt x="6428" y="7488"/>
                  </a:lnTo>
                  <a:lnTo>
                    <a:pt x="6439" y="7489"/>
                  </a:lnTo>
                  <a:lnTo>
                    <a:pt x="6450" y="7491"/>
                  </a:lnTo>
                  <a:lnTo>
                    <a:pt x="6461" y="7494"/>
                  </a:lnTo>
                  <a:lnTo>
                    <a:pt x="6472" y="7496"/>
                  </a:lnTo>
                  <a:lnTo>
                    <a:pt x="6483" y="7500"/>
                  </a:lnTo>
                  <a:lnTo>
                    <a:pt x="6494" y="7503"/>
                  </a:lnTo>
                  <a:lnTo>
                    <a:pt x="6504" y="7507"/>
                  </a:lnTo>
                  <a:lnTo>
                    <a:pt x="6515" y="7511"/>
                  </a:lnTo>
                  <a:lnTo>
                    <a:pt x="6525" y="7516"/>
                  </a:lnTo>
                  <a:lnTo>
                    <a:pt x="6535" y="7521"/>
                  </a:lnTo>
                  <a:lnTo>
                    <a:pt x="6545" y="7527"/>
                  </a:lnTo>
                  <a:lnTo>
                    <a:pt x="6555" y="7533"/>
                  </a:lnTo>
                  <a:lnTo>
                    <a:pt x="6564" y="7539"/>
                  </a:lnTo>
                  <a:lnTo>
                    <a:pt x="6573" y="7545"/>
                  </a:lnTo>
                  <a:lnTo>
                    <a:pt x="6582" y="7552"/>
                  </a:lnTo>
                  <a:lnTo>
                    <a:pt x="6591" y="7559"/>
                  </a:lnTo>
                  <a:lnTo>
                    <a:pt x="6599" y="7567"/>
                  </a:lnTo>
                  <a:lnTo>
                    <a:pt x="6608" y="7574"/>
                  </a:lnTo>
                  <a:lnTo>
                    <a:pt x="6615" y="7583"/>
                  </a:lnTo>
                  <a:lnTo>
                    <a:pt x="6623" y="7591"/>
                  </a:lnTo>
                  <a:lnTo>
                    <a:pt x="6630" y="7600"/>
                  </a:lnTo>
                  <a:lnTo>
                    <a:pt x="6637" y="7609"/>
                  </a:lnTo>
                  <a:lnTo>
                    <a:pt x="6644" y="7618"/>
                  </a:lnTo>
                  <a:lnTo>
                    <a:pt x="6650" y="7627"/>
                  </a:lnTo>
                  <a:lnTo>
                    <a:pt x="6656" y="7637"/>
                  </a:lnTo>
                  <a:lnTo>
                    <a:pt x="6661" y="7647"/>
                  </a:lnTo>
                  <a:lnTo>
                    <a:pt x="6666" y="7657"/>
                  </a:lnTo>
                  <a:lnTo>
                    <a:pt x="6671" y="7667"/>
                  </a:lnTo>
                  <a:lnTo>
                    <a:pt x="6675" y="7678"/>
                  </a:lnTo>
                  <a:lnTo>
                    <a:pt x="6679" y="7688"/>
                  </a:lnTo>
                  <a:lnTo>
                    <a:pt x="6683" y="7699"/>
                  </a:lnTo>
                  <a:lnTo>
                    <a:pt x="6686" y="7710"/>
                  </a:lnTo>
                  <a:lnTo>
                    <a:pt x="6688" y="7721"/>
                  </a:lnTo>
                  <a:lnTo>
                    <a:pt x="6691" y="7732"/>
                  </a:lnTo>
                  <a:lnTo>
                    <a:pt x="6693" y="7743"/>
                  </a:lnTo>
                  <a:close/>
                  <a:moveTo>
                    <a:pt x="6694" y="6360"/>
                  </a:moveTo>
                  <a:lnTo>
                    <a:pt x="6695" y="6371"/>
                  </a:lnTo>
                  <a:lnTo>
                    <a:pt x="6696" y="6383"/>
                  </a:lnTo>
                  <a:lnTo>
                    <a:pt x="6696" y="6394"/>
                  </a:lnTo>
                  <a:lnTo>
                    <a:pt x="6696" y="6405"/>
                  </a:lnTo>
                  <a:lnTo>
                    <a:pt x="6695" y="6417"/>
                  </a:lnTo>
                  <a:lnTo>
                    <a:pt x="6694" y="6428"/>
                  </a:lnTo>
                  <a:lnTo>
                    <a:pt x="6693" y="6439"/>
                  </a:lnTo>
                  <a:lnTo>
                    <a:pt x="6691" y="6450"/>
                  </a:lnTo>
                  <a:lnTo>
                    <a:pt x="6688" y="6461"/>
                  </a:lnTo>
                  <a:lnTo>
                    <a:pt x="6686" y="6472"/>
                  </a:lnTo>
                  <a:lnTo>
                    <a:pt x="6683" y="6483"/>
                  </a:lnTo>
                  <a:lnTo>
                    <a:pt x="6679" y="6494"/>
                  </a:lnTo>
                  <a:lnTo>
                    <a:pt x="6675" y="6504"/>
                  </a:lnTo>
                  <a:lnTo>
                    <a:pt x="6671" y="6515"/>
                  </a:lnTo>
                  <a:lnTo>
                    <a:pt x="6666" y="6525"/>
                  </a:lnTo>
                  <a:lnTo>
                    <a:pt x="6661" y="6535"/>
                  </a:lnTo>
                  <a:lnTo>
                    <a:pt x="6656" y="6545"/>
                  </a:lnTo>
                  <a:lnTo>
                    <a:pt x="6650" y="6555"/>
                  </a:lnTo>
                  <a:lnTo>
                    <a:pt x="6644" y="6564"/>
                  </a:lnTo>
                  <a:lnTo>
                    <a:pt x="6637" y="6573"/>
                  </a:lnTo>
                  <a:lnTo>
                    <a:pt x="6630" y="6582"/>
                  </a:lnTo>
                  <a:lnTo>
                    <a:pt x="6623" y="6591"/>
                  </a:lnTo>
                  <a:lnTo>
                    <a:pt x="6615" y="6599"/>
                  </a:lnTo>
                  <a:lnTo>
                    <a:pt x="6608" y="6608"/>
                  </a:lnTo>
                  <a:lnTo>
                    <a:pt x="6599" y="6615"/>
                  </a:lnTo>
                  <a:lnTo>
                    <a:pt x="6591" y="6623"/>
                  </a:lnTo>
                  <a:lnTo>
                    <a:pt x="6582" y="6630"/>
                  </a:lnTo>
                  <a:lnTo>
                    <a:pt x="6573" y="6637"/>
                  </a:lnTo>
                  <a:lnTo>
                    <a:pt x="6564" y="6644"/>
                  </a:lnTo>
                  <a:lnTo>
                    <a:pt x="6555" y="6650"/>
                  </a:lnTo>
                  <a:lnTo>
                    <a:pt x="6545" y="6656"/>
                  </a:lnTo>
                  <a:lnTo>
                    <a:pt x="6535" y="6661"/>
                  </a:lnTo>
                  <a:lnTo>
                    <a:pt x="6525" y="6666"/>
                  </a:lnTo>
                  <a:lnTo>
                    <a:pt x="6515" y="6671"/>
                  </a:lnTo>
                  <a:lnTo>
                    <a:pt x="6504" y="6675"/>
                  </a:lnTo>
                  <a:lnTo>
                    <a:pt x="6494" y="6679"/>
                  </a:lnTo>
                  <a:lnTo>
                    <a:pt x="6483" y="6683"/>
                  </a:lnTo>
                  <a:lnTo>
                    <a:pt x="6472" y="6686"/>
                  </a:lnTo>
                  <a:lnTo>
                    <a:pt x="6461" y="6688"/>
                  </a:lnTo>
                  <a:lnTo>
                    <a:pt x="6450" y="6691"/>
                  </a:lnTo>
                  <a:lnTo>
                    <a:pt x="6439" y="6693"/>
                  </a:lnTo>
                  <a:lnTo>
                    <a:pt x="6428" y="6694"/>
                  </a:lnTo>
                  <a:lnTo>
                    <a:pt x="6417" y="6695"/>
                  </a:lnTo>
                  <a:lnTo>
                    <a:pt x="6405" y="6696"/>
                  </a:lnTo>
                  <a:lnTo>
                    <a:pt x="6394" y="6696"/>
                  </a:lnTo>
                  <a:lnTo>
                    <a:pt x="6383" y="6696"/>
                  </a:lnTo>
                  <a:lnTo>
                    <a:pt x="6371" y="6695"/>
                  </a:lnTo>
                  <a:lnTo>
                    <a:pt x="6360" y="6694"/>
                  </a:lnTo>
                  <a:lnTo>
                    <a:pt x="6349" y="6693"/>
                  </a:lnTo>
                  <a:lnTo>
                    <a:pt x="6338" y="6691"/>
                  </a:lnTo>
                  <a:lnTo>
                    <a:pt x="6327" y="6688"/>
                  </a:lnTo>
                  <a:lnTo>
                    <a:pt x="6316" y="6686"/>
                  </a:lnTo>
                  <a:lnTo>
                    <a:pt x="6305" y="6683"/>
                  </a:lnTo>
                  <a:lnTo>
                    <a:pt x="6294" y="6679"/>
                  </a:lnTo>
                  <a:lnTo>
                    <a:pt x="6284" y="6675"/>
                  </a:lnTo>
                  <a:lnTo>
                    <a:pt x="6273" y="6671"/>
                  </a:lnTo>
                  <a:lnTo>
                    <a:pt x="6263" y="6666"/>
                  </a:lnTo>
                  <a:lnTo>
                    <a:pt x="6253" y="6661"/>
                  </a:lnTo>
                  <a:lnTo>
                    <a:pt x="6243" y="6656"/>
                  </a:lnTo>
                  <a:lnTo>
                    <a:pt x="6233" y="6650"/>
                  </a:lnTo>
                  <a:lnTo>
                    <a:pt x="6224" y="6644"/>
                  </a:lnTo>
                  <a:lnTo>
                    <a:pt x="6215" y="6637"/>
                  </a:lnTo>
                  <a:lnTo>
                    <a:pt x="6206" y="6630"/>
                  </a:lnTo>
                  <a:lnTo>
                    <a:pt x="6197" y="6623"/>
                  </a:lnTo>
                  <a:lnTo>
                    <a:pt x="6189" y="6615"/>
                  </a:lnTo>
                  <a:lnTo>
                    <a:pt x="6180" y="6608"/>
                  </a:lnTo>
                  <a:lnTo>
                    <a:pt x="6173" y="6599"/>
                  </a:lnTo>
                  <a:lnTo>
                    <a:pt x="6165" y="6591"/>
                  </a:lnTo>
                  <a:lnTo>
                    <a:pt x="6158" y="6582"/>
                  </a:lnTo>
                  <a:lnTo>
                    <a:pt x="6151" y="6573"/>
                  </a:lnTo>
                  <a:lnTo>
                    <a:pt x="6145" y="6564"/>
                  </a:lnTo>
                  <a:lnTo>
                    <a:pt x="6139" y="6555"/>
                  </a:lnTo>
                  <a:lnTo>
                    <a:pt x="6133" y="6545"/>
                  </a:lnTo>
                  <a:lnTo>
                    <a:pt x="6127" y="6535"/>
                  </a:lnTo>
                  <a:lnTo>
                    <a:pt x="6122" y="6525"/>
                  </a:lnTo>
                  <a:lnTo>
                    <a:pt x="6117" y="6515"/>
                  </a:lnTo>
                  <a:lnTo>
                    <a:pt x="6113" y="6504"/>
                  </a:lnTo>
                  <a:lnTo>
                    <a:pt x="6109" y="6494"/>
                  </a:lnTo>
                  <a:lnTo>
                    <a:pt x="6106" y="6483"/>
                  </a:lnTo>
                  <a:lnTo>
                    <a:pt x="6102" y="6472"/>
                  </a:lnTo>
                  <a:lnTo>
                    <a:pt x="6100" y="6461"/>
                  </a:lnTo>
                  <a:lnTo>
                    <a:pt x="6097" y="6450"/>
                  </a:lnTo>
                  <a:lnTo>
                    <a:pt x="6095" y="6439"/>
                  </a:lnTo>
                  <a:lnTo>
                    <a:pt x="6094" y="6428"/>
                  </a:lnTo>
                  <a:lnTo>
                    <a:pt x="6093" y="6417"/>
                  </a:lnTo>
                  <a:lnTo>
                    <a:pt x="6092" y="6405"/>
                  </a:lnTo>
                  <a:lnTo>
                    <a:pt x="6092" y="6394"/>
                  </a:lnTo>
                  <a:lnTo>
                    <a:pt x="6092" y="6383"/>
                  </a:lnTo>
                  <a:lnTo>
                    <a:pt x="6093" y="6371"/>
                  </a:lnTo>
                  <a:lnTo>
                    <a:pt x="6094" y="6360"/>
                  </a:lnTo>
                  <a:lnTo>
                    <a:pt x="6095" y="6349"/>
                  </a:lnTo>
                  <a:lnTo>
                    <a:pt x="6097" y="6338"/>
                  </a:lnTo>
                  <a:lnTo>
                    <a:pt x="6100" y="6327"/>
                  </a:lnTo>
                  <a:lnTo>
                    <a:pt x="6102" y="6316"/>
                  </a:lnTo>
                  <a:lnTo>
                    <a:pt x="6106" y="6305"/>
                  </a:lnTo>
                  <a:lnTo>
                    <a:pt x="6109" y="6294"/>
                  </a:lnTo>
                  <a:lnTo>
                    <a:pt x="6113" y="6284"/>
                  </a:lnTo>
                  <a:lnTo>
                    <a:pt x="6117" y="6273"/>
                  </a:lnTo>
                  <a:lnTo>
                    <a:pt x="6122" y="6263"/>
                  </a:lnTo>
                  <a:lnTo>
                    <a:pt x="6127" y="6253"/>
                  </a:lnTo>
                  <a:lnTo>
                    <a:pt x="6133" y="6243"/>
                  </a:lnTo>
                  <a:lnTo>
                    <a:pt x="6139" y="6233"/>
                  </a:lnTo>
                  <a:lnTo>
                    <a:pt x="6145" y="6224"/>
                  </a:lnTo>
                  <a:lnTo>
                    <a:pt x="6151" y="6215"/>
                  </a:lnTo>
                  <a:lnTo>
                    <a:pt x="6158" y="6206"/>
                  </a:lnTo>
                  <a:lnTo>
                    <a:pt x="6165" y="6197"/>
                  </a:lnTo>
                  <a:lnTo>
                    <a:pt x="6173" y="6189"/>
                  </a:lnTo>
                  <a:lnTo>
                    <a:pt x="6180" y="6180"/>
                  </a:lnTo>
                  <a:lnTo>
                    <a:pt x="6189" y="6173"/>
                  </a:lnTo>
                  <a:lnTo>
                    <a:pt x="6197" y="6165"/>
                  </a:lnTo>
                  <a:lnTo>
                    <a:pt x="6206" y="6158"/>
                  </a:lnTo>
                  <a:lnTo>
                    <a:pt x="6215" y="6151"/>
                  </a:lnTo>
                  <a:lnTo>
                    <a:pt x="6224" y="6145"/>
                  </a:lnTo>
                  <a:lnTo>
                    <a:pt x="6233" y="6139"/>
                  </a:lnTo>
                  <a:lnTo>
                    <a:pt x="6243" y="6133"/>
                  </a:lnTo>
                  <a:lnTo>
                    <a:pt x="6253" y="6127"/>
                  </a:lnTo>
                  <a:lnTo>
                    <a:pt x="6263" y="6122"/>
                  </a:lnTo>
                  <a:lnTo>
                    <a:pt x="6273" y="6117"/>
                  </a:lnTo>
                  <a:lnTo>
                    <a:pt x="6284" y="6113"/>
                  </a:lnTo>
                  <a:lnTo>
                    <a:pt x="6294" y="6109"/>
                  </a:lnTo>
                  <a:lnTo>
                    <a:pt x="6305" y="6106"/>
                  </a:lnTo>
                  <a:lnTo>
                    <a:pt x="6316" y="6102"/>
                  </a:lnTo>
                  <a:lnTo>
                    <a:pt x="6327" y="6100"/>
                  </a:lnTo>
                  <a:lnTo>
                    <a:pt x="6338" y="6097"/>
                  </a:lnTo>
                  <a:lnTo>
                    <a:pt x="6349" y="6095"/>
                  </a:lnTo>
                  <a:lnTo>
                    <a:pt x="6360" y="6094"/>
                  </a:lnTo>
                  <a:lnTo>
                    <a:pt x="6371" y="6093"/>
                  </a:lnTo>
                  <a:lnTo>
                    <a:pt x="6383" y="6092"/>
                  </a:lnTo>
                  <a:lnTo>
                    <a:pt x="6394" y="6092"/>
                  </a:lnTo>
                  <a:lnTo>
                    <a:pt x="6405" y="6092"/>
                  </a:lnTo>
                  <a:lnTo>
                    <a:pt x="6417" y="6093"/>
                  </a:lnTo>
                  <a:lnTo>
                    <a:pt x="6428" y="6094"/>
                  </a:lnTo>
                  <a:lnTo>
                    <a:pt x="6439" y="6095"/>
                  </a:lnTo>
                  <a:lnTo>
                    <a:pt x="6450" y="6097"/>
                  </a:lnTo>
                  <a:lnTo>
                    <a:pt x="6461" y="6100"/>
                  </a:lnTo>
                  <a:lnTo>
                    <a:pt x="6472" y="6102"/>
                  </a:lnTo>
                  <a:lnTo>
                    <a:pt x="6483" y="6106"/>
                  </a:lnTo>
                  <a:lnTo>
                    <a:pt x="6494" y="6109"/>
                  </a:lnTo>
                  <a:lnTo>
                    <a:pt x="6504" y="6113"/>
                  </a:lnTo>
                  <a:lnTo>
                    <a:pt x="6515" y="6117"/>
                  </a:lnTo>
                  <a:lnTo>
                    <a:pt x="6525" y="6122"/>
                  </a:lnTo>
                  <a:lnTo>
                    <a:pt x="6535" y="6127"/>
                  </a:lnTo>
                  <a:lnTo>
                    <a:pt x="6545" y="6133"/>
                  </a:lnTo>
                  <a:lnTo>
                    <a:pt x="6555" y="6139"/>
                  </a:lnTo>
                  <a:lnTo>
                    <a:pt x="6564" y="6145"/>
                  </a:lnTo>
                  <a:lnTo>
                    <a:pt x="6573" y="6151"/>
                  </a:lnTo>
                  <a:lnTo>
                    <a:pt x="6582" y="6158"/>
                  </a:lnTo>
                  <a:lnTo>
                    <a:pt x="6591" y="6165"/>
                  </a:lnTo>
                  <a:lnTo>
                    <a:pt x="6599" y="6173"/>
                  </a:lnTo>
                  <a:lnTo>
                    <a:pt x="6608" y="6180"/>
                  </a:lnTo>
                  <a:lnTo>
                    <a:pt x="6615" y="6189"/>
                  </a:lnTo>
                  <a:lnTo>
                    <a:pt x="6623" y="6197"/>
                  </a:lnTo>
                  <a:lnTo>
                    <a:pt x="6630" y="6206"/>
                  </a:lnTo>
                  <a:lnTo>
                    <a:pt x="6637" y="6215"/>
                  </a:lnTo>
                  <a:lnTo>
                    <a:pt x="6644" y="6224"/>
                  </a:lnTo>
                  <a:lnTo>
                    <a:pt x="6650" y="6233"/>
                  </a:lnTo>
                  <a:lnTo>
                    <a:pt x="6656" y="6243"/>
                  </a:lnTo>
                  <a:lnTo>
                    <a:pt x="6661" y="6253"/>
                  </a:lnTo>
                  <a:lnTo>
                    <a:pt x="6666" y="6263"/>
                  </a:lnTo>
                  <a:lnTo>
                    <a:pt x="6671" y="6273"/>
                  </a:lnTo>
                  <a:lnTo>
                    <a:pt x="6675" y="6284"/>
                  </a:lnTo>
                  <a:lnTo>
                    <a:pt x="6679" y="6294"/>
                  </a:lnTo>
                  <a:lnTo>
                    <a:pt x="6683" y="6305"/>
                  </a:lnTo>
                  <a:lnTo>
                    <a:pt x="6686" y="6316"/>
                  </a:lnTo>
                  <a:lnTo>
                    <a:pt x="6688" y="6327"/>
                  </a:lnTo>
                  <a:lnTo>
                    <a:pt x="6691" y="6338"/>
                  </a:lnTo>
                  <a:lnTo>
                    <a:pt x="6693" y="6349"/>
                  </a:lnTo>
                  <a:lnTo>
                    <a:pt x="6694" y="6360"/>
                  </a:lnTo>
                  <a:close/>
                  <a:moveTo>
                    <a:pt x="5299" y="4955"/>
                  </a:moveTo>
                  <a:lnTo>
                    <a:pt x="5300" y="4966"/>
                  </a:lnTo>
                  <a:lnTo>
                    <a:pt x="5301" y="4977"/>
                  </a:lnTo>
                  <a:lnTo>
                    <a:pt x="5302" y="4989"/>
                  </a:lnTo>
                  <a:lnTo>
                    <a:pt x="5302" y="5000"/>
                  </a:lnTo>
                  <a:lnTo>
                    <a:pt x="5302" y="5011"/>
                  </a:lnTo>
                  <a:lnTo>
                    <a:pt x="5301" y="5023"/>
                  </a:lnTo>
                  <a:lnTo>
                    <a:pt x="5300" y="5034"/>
                  </a:lnTo>
                  <a:lnTo>
                    <a:pt x="5299" y="5045"/>
                  </a:lnTo>
                  <a:lnTo>
                    <a:pt x="5297" y="5056"/>
                  </a:lnTo>
                  <a:lnTo>
                    <a:pt x="5294" y="5067"/>
                  </a:lnTo>
                  <a:lnTo>
                    <a:pt x="5292" y="5078"/>
                  </a:lnTo>
                  <a:lnTo>
                    <a:pt x="5289" y="5089"/>
                  </a:lnTo>
                  <a:lnTo>
                    <a:pt x="5285" y="5100"/>
                  </a:lnTo>
                  <a:lnTo>
                    <a:pt x="5281" y="5110"/>
                  </a:lnTo>
                  <a:lnTo>
                    <a:pt x="5277" y="5121"/>
                  </a:lnTo>
                  <a:lnTo>
                    <a:pt x="5272" y="5131"/>
                  </a:lnTo>
                  <a:lnTo>
                    <a:pt x="5267" y="5141"/>
                  </a:lnTo>
                  <a:lnTo>
                    <a:pt x="5262" y="5151"/>
                  </a:lnTo>
                  <a:lnTo>
                    <a:pt x="5256" y="5161"/>
                  </a:lnTo>
                  <a:lnTo>
                    <a:pt x="5250" y="5170"/>
                  </a:lnTo>
                  <a:lnTo>
                    <a:pt x="5243" y="5179"/>
                  </a:lnTo>
                  <a:lnTo>
                    <a:pt x="5236" y="5188"/>
                  </a:lnTo>
                  <a:lnTo>
                    <a:pt x="5229" y="5197"/>
                  </a:lnTo>
                  <a:lnTo>
                    <a:pt x="5221" y="5205"/>
                  </a:lnTo>
                  <a:lnTo>
                    <a:pt x="5214" y="5214"/>
                  </a:lnTo>
                  <a:lnTo>
                    <a:pt x="5205" y="5221"/>
                  </a:lnTo>
                  <a:lnTo>
                    <a:pt x="5197" y="5229"/>
                  </a:lnTo>
                  <a:lnTo>
                    <a:pt x="5188" y="5236"/>
                  </a:lnTo>
                  <a:lnTo>
                    <a:pt x="5179" y="5243"/>
                  </a:lnTo>
                  <a:lnTo>
                    <a:pt x="5170" y="5250"/>
                  </a:lnTo>
                  <a:lnTo>
                    <a:pt x="5161" y="5256"/>
                  </a:lnTo>
                  <a:lnTo>
                    <a:pt x="5151" y="5262"/>
                  </a:lnTo>
                  <a:lnTo>
                    <a:pt x="5141" y="5267"/>
                  </a:lnTo>
                  <a:lnTo>
                    <a:pt x="5131" y="5272"/>
                  </a:lnTo>
                  <a:lnTo>
                    <a:pt x="5121" y="5277"/>
                  </a:lnTo>
                  <a:lnTo>
                    <a:pt x="5110" y="5281"/>
                  </a:lnTo>
                  <a:lnTo>
                    <a:pt x="5100" y="5285"/>
                  </a:lnTo>
                  <a:lnTo>
                    <a:pt x="5089" y="5289"/>
                  </a:lnTo>
                  <a:lnTo>
                    <a:pt x="5078" y="5292"/>
                  </a:lnTo>
                  <a:lnTo>
                    <a:pt x="5067" y="5294"/>
                  </a:lnTo>
                  <a:lnTo>
                    <a:pt x="5056" y="5297"/>
                  </a:lnTo>
                  <a:lnTo>
                    <a:pt x="5045" y="5299"/>
                  </a:lnTo>
                  <a:lnTo>
                    <a:pt x="5034" y="5300"/>
                  </a:lnTo>
                  <a:lnTo>
                    <a:pt x="5023" y="5301"/>
                  </a:lnTo>
                  <a:lnTo>
                    <a:pt x="5011" y="5302"/>
                  </a:lnTo>
                  <a:lnTo>
                    <a:pt x="5000" y="5302"/>
                  </a:lnTo>
                  <a:lnTo>
                    <a:pt x="4989" y="5302"/>
                  </a:lnTo>
                  <a:lnTo>
                    <a:pt x="4977" y="5301"/>
                  </a:lnTo>
                  <a:lnTo>
                    <a:pt x="4966" y="5300"/>
                  </a:lnTo>
                  <a:lnTo>
                    <a:pt x="4955" y="5299"/>
                  </a:lnTo>
                  <a:lnTo>
                    <a:pt x="4944" y="5297"/>
                  </a:lnTo>
                  <a:lnTo>
                    <a:pt x="4933" y="5294"/>
                  </a:lnTo>
                  <a:lnTo>
                    <a:pt x="4922" y="5292"/>
                  </a:lnTo>
                  <a:lnTo>
                    <a:pt x="4911" y="5289"/>
                  </a:lnTo>
                  <a:lnTo>
                    <a:pt x="4900" y="5285"/>
                  </a:lnTo>
                  <a:lnTo>
                    <a:pt x="4890" y="5281"/>
                  </a:lnTo>
                  <a:lnTo>
                    <a:pt x="4879" y="5277"/>
                  </a:lnTo>
                  <a:lnTo>
                    <a:pt x="4869" y="5272"/>
                  </a:lnTo>
                  <a:lnTo>
                    <a:pt x="4859" y="5267"/>
                  </a:lnTo>
                  <a:lnTo>
                    <a:pt x="4849" y="5262"/>
                  </a:lnTo>
                  <a:lnTo>
                    <a:pt x="4839" y="5256"/>
                  </a:lnTo>
                  <a:lnTo>
                    <a:pt x="4830" y="5250"/>
                  </a:lnTo>
                  <a:lnTo>
                    <a:pt x="4821" y="5243"/>
                  </a:lnTo>
                  <a:lnTo>
                    <a:pt x="4812" y="5236"/>
                  </a:lnTo>
                  <a:lnTo>
                    <a:pt x="4803" y="5229"/>
                  </a:lnTo>
                  <a:lnTo>
                    <a:pt x="4795" y="5221"/>
                  </a:lnTo>
                  <a:lnTo>
                    <a:pt x="4786" y="5214"/>
                  </a:lnTo>
                  <a:lnTo>
                    <a:pt x="4779" y="5205"/>
                  </a:lnTo>
                  <a:lnTo>
                    <a:pt x="4771" y="5197"/>
                  </a:lnTo>
                  <a:lnTo>
                    <a:pt x="4764" y="5188"/>
                  </a:lnTo>
                  <a:lnTo>
                    <a:pt x="4757" y="5179"/>
                  </a:lnTo>
                  <a:lnTo>
                    <a:pt x="4750" y="5170"/>
                  </a:lnTo>
                  <a:lnTo>
                    <a:pt x="4744" y="5161"/>
                  </a:lnTo>
                  <a:lnTo>
                    <a:pt x="4738" y="5151"/>
                  </a:lnTo>
                  <a:lnTo>
                    <a:pt x="4733" y="5141"/>
                  </a:lnTo>
                  <a:lnTo>
                    <a:pt x="4728" y="5131"/>
                  </a:lnTo>
                  <a:lnTo>
                    <a:pt x="4723" y="5121"/>
                  </a:lnTo>
                  <a:lnTo>
                    <a:pt x="4719" y="5110"/>
                  </a:lnTo>
                  <a:lnTo>
                    <a:pt x="4715" y="5100"/>
                  </a:lnTo>
                  <a:lnTo>
                    <a:pt x="4711" y="5089"/>
                  </a:lnTo>
                  <a:lnTo>
                    <a:pt x="4708" y="5078"/>
                  </a:lnTo>
                  <a:lnTo>
                    <a:pt x="4706" y="5067"/>
                  </a:lnTo>
                  <a:lnTo>
                    <a:pt x="4703" y="5056"/>
                  </a:lnTo>
                  <a:lnTo>
                    <a:pt x="4701" y="5045"/>
                  </a:lnTo>
                  <a:lnTo>
                    <a:pt x="4700" y="5034"/>
                  </a:lnTo>
                  <a:lnTo>
                    <a:pt x="4699" y="5023"/>
                  </a:lnTo>
                  <a:lnTo>
                    <a:pt x="4698" y="5011"/>
                  </a:lnTo>
                  <a:lnTo>
                    <a:pt x="4698" y="5000"/>
                  </a:lnTo>
                  <a:lnTo>
                    <a:pt x="4698" y="4989"/>
                  </a:lnTo>
                  <a:lnTo>
                    <a:pt x="4699" y="4977"/>
                  </a:lnTo>
                  <a:lnTo>
                    <a:pt x="4700" y="4966"/>
                  </a:lnTo>
                  <a:lnTo>
                    <a:pt x="4701" y="4955"/>
                  </a:lnTo>
                  <a:lnTo>
                    <a:pt x="4703" y="4944"/>
                  </a:lnTo>
                  <a:lnTo>
                    <a:pt x="4706" y="4933"/>
                  </a:lnTo>
                  <a:lnTo>
                    <a:pt x="4708" y="4922"/>
                  </a:lnTo>
                  <a:lnTo>
                    <a:pt x="4711" y="4911"/>
                  </a:lnTo>
                  <a:lnTo>
                    <a:pt x="4715" y="4900"/>
                  </a:lnTo>
                  <a:lnTo>
                    <a:pt x="4719" y="4890"/>
                  </a:lnTo>
                  <a:lnTo>
                    <a:pt x="4723" y="4879"/>
                  </a:lnTo>
                  <a:lnTo>
                    <a:pt x="4728" y="4869"/>
                  </a:lnTo>
                  <a:lnTo>
                    <a:pt x="4733" y="4859"/>
                  </a:lnTo>
                  <a:lnTo>
                    <a:pt x="4738" y="4849"/>
                  </a:lnTo>
                  <a:lnTo>
                    <a:pt x="4744" y="4839"/>
                  </a:lnTo>
                  <a:lnTo>
                    <a:pt x="4750" y="4830"/>
                  </a:lnTo>
                  <a:lnTo>
                    <a:pt x="4757" y="4821"/>
                  </a:lnTo>
                  <a:lnTo>
                    <a:pt x="4764" y="4812"/>
                  </a:lnTo>
                  <a:lnTo>
                    <a:pt x="4771" y="4803"/>
                  </a:lnTo>
                  <a:lnTo>
                    <a:pt x="4779" y="4795"/>
                  </a:lnTo>
                  <a:lnTo>
                    <a:pt x="4786" y="4786"/>
                  </a:lnTo>
                  <a:lnTo>
                    <a:pt x="4795" y="4779"/>
                  </a:lnTo>
                  <a:lnTo>
                    <a:pt x="4803" y="4771"/>
                  </a:lnTo>
                  <a:lnTo>
                    <a:pt x="4812" y="4764"/>
                  </a:lnTo>
                  <a:lnTo>
                    <a:pt x="4821" y="4757"/>
                  </a:lnTo>
                  <a:lnTo>
                    <a:pt x="4830" y="4750"/>
                  </a:lnTo>
                  <a:lnTo>
                    <a:pt x="4839" y="4744"/>
                  </a:lnTo>
                  <a:lnTo>
                    <a:pt x="4849" y="4738"/>
                  </a:lnTo>
                  <a:lnTo>
                    <a:pt x="4859" y="4733"/>
                  </a:lnTo>
                  <a:lnTo>
                    <a:pt x="4869" y="4728"/>
                  </a:lnTo>
                  <a:lnTo>
                    <a:pt x="4879" y="4723"/>
                  </a:lnTo>
                  <a:lnTo>
                    <a:pt x="4890" y="4719"/>
                  </a:lnTo>
                  <a:lnTo>
                    <a:pt x="4900" y="4715"/>
                  </a:lnTo>
                  <a:lnTo>
                    <a:pt x="4911" y="4711"/>
                  </a:lnTo>
                  <a:lnTo>
                    <a:pt x="4922" y="4708"/>
                  </a:lnTo>
                  <a:lnTo>
                    <a:pt x="4933" y="4706"/>
                  </a:lnTo>
                  <a:lnTo>
                    <a:pt x="4944" y="4703"/>
                  </a:lnTo>
                  <a:lnTo>
                    <a:pt x="4955" y="4701"/>
                  </a:lnTo>
                  <a:lnTo>
                    <a:pt x="4966" y="4700"/>
                  </a:lnTo>
                  <a:lnTo>
                    <a:pt x="4977" y="4699"/>
                  </a:lnTo>
                  <a:lnTo>
                    <a:pt x="4989" y="4698"/>
                  </a:lnTo>
                  <a:lnTo>
                    <a:pt x="5000" y="4698"/>
                  </a:lnTo>
                  <a:lnTo>
                    <a:pt x="5011" y="4698"/>
                  </a:lnTo>
                  <a:lnTo>
                    <a:pt x="5023" y="4699"/>
                  </a:lnTo>
                  <a:lnTo>
                    <a:pt x="5034" y="4700"/>
                  </a:lnTo>
                  <a:lnTo>
                    <a:pt x="5045" y="4701"/>
                  </a:lnTo>
                  <a:lnTo>
                    <a:pt x="5056" y="4703"/>
                  </a:lnTo>
                  <a:lnTo>
                    <a:pt x="5067" y="4706"/>
                  </a:lnTo>
                  <a:lnTo>
                    <a:pt x="5078" y="4708"/>
                  </a:lnTo>
                  <a:lnTo>
                    <a:pt x="5089" y="4711"/>
                  </a:lnTo>
                  <a:lnTo>
                    <a:pt x="5100" y="4715"/>
                  </a:lnTo>
                  <a:lnTo>
                    <a:pt x="5110" y="4719"/>
                  </a:lnTo>
                  <a:lnTo>
                    <a:pt x="5121" y="4723"/>
                  </a:lnTo>
                  <a:lnTo>
                    <a:pt x="5131" y="4728"/>
                  </a:lnTo>
                  <a:lnTo>
                    <a:pt x="5141" y="4733"/>
                  </a:lnTo>
                  <a:lnTo>
                    <a:pt x="5151" y="4738"/>
                  </a:lnTo>
                  <a:lnTo>
                    <a:pt x="5161" y="4744"/>
                  </a:lnTo>
                  <a:lnTo>
                    <a:pt x="5170" y="4750"/>
                  </a:lnTo>
                  <a:lnTo>
                    <a:pt x="5179" y="4757"/>
                  </a:lnTo>
                  <a:lnTo>
                    <a:pt x="5188" y="4764"/>
                  </a:lnTo>
                  <a:lnTo>
                    <a:pt x="5197" y="4771"/>
                  </a:lnTo>
                  <a:lnTo>
                    <a:pt x="5205" y="4779"/>
                  </a:lnTo>
                  <a:lnTo>
                    <a:pt x="5214" y="4786"/>
                  </a:lnTo>
                  <a:lnTo>
                    <a:pt x="5221" y="4795"/>
                  </a:lnTo>
                  <a:lnTo>
                    <a:pt x="5229" y="4803"/>
                  </a:lnTo>
                  <a:lnTo>
                    <a:pt x="5236" y="4812"/>
                  </a:lnTo>
                  <a:lnTo>
                    <a:pt x="5243" y="4821"/>
                  </a:lnTo>
                  <a:lnTo>
                    <a:pt x="5250" y="4830"/>
                  </a:lnTo>
                  <a:lnTo>
                    <a:pt x="5256" y="4839"/>
                  </a:lnTo>
                  <a:lnTo>
                    <a:pt x="5262" y="4849"/>
                  </a:lnTo>
                  <a:lnTo>
                    <a:pt x="5267" y="4859"/>
                  </a:lnTo>
                  <a:lnTo>
                    <a:pt x="5272" y="4869"/>
                  </a:lnTo>
                  <a:lnTo>
                    <a:pt x="5277" y="4879"/>
                  </a:lnTo>
                  <a:lnTo>
                    <a:pt x="5281" y="4890"/>
                  </a:lnTo>
                  <a:lnTo>
                    <a:pt x="5285" y="4900"/>
                  </a:lnTo>
                  <a:lnTo>
                    <a:pt x="5289" y="4911"/>
                  </a:lnTo>
                  <a:lnTo>
                    <a:pt x="5292" y="4922"/>
                  </a:lnTo>
                  <a:lnTo>
                    <a:pt x="5294" y="4933"/>
                  </a:lnTo>
                  <a:lnTo>
                    <a:pt x="5297" y="4944"/>
                  </a:lnTo>
                  <a:lnTo>
                    <a:pt x="5299" y="4955"/>
                  </a:lnTo>
                  <a:close/>
                  <a:moveTo>
                    <a:pt x="5299" y="6349"/>
                  </a:moveTo>
                  <a:lnTo>
                    <a:pt x="5300" y="6360"/>
                  </a:lnTo>
                  <a:lnTo>
                    <a:pt x="5301" y="6371"/>
                  </a:lnTo>
                  <a:lnTo>
                    <a:pt x="5302" y="6383"/>
                  </a:lnTo>
                  <a:lnTo>
                    <a:pt x="5302" y="6394"/>
                  </a:lnTo>
                  <a:lnTo>
                    <a:pt x="5302" y="6405"/>
                  </a:lnTo>
                  <a:lnTo>
                    <a:pt x="5301" y="6417"/>
                  </a:lnTo>
                  <a:lnTo>
                    <a:pt x="5300" y="6428"/>
                  </a:lnTo>
                  <a:lnTo>
                    <a:pt x="5299" y="6439"/>
                  </a:lnTo>
                  <a:lnTo>
                    <a:pt x="5297" y="6450"/>
                  </a:lnTo>
                  <a:lnTo>
                    <a:pt x="5294" y="6461"/>
                  </a:lnTo>
                  <a:lnTo>
                    <a:pt x="5292" y="6472"/>
                  </a:lnTo>
                  <a:lnTo>
                    <a:pt x="5289" y="6483"/>
                  </a:lnTo>
                  <a:lnTo>
                    <a:pt x="5285" y="6494"/>
                  </a:lnTo>
                  <a:lnTo>
                    <a:pt x="5281" y="6504"/>
                  </a:lnTo>
                  <a:lnTo>
                    <a:pt x="5277" y="6515"/>
                  </a:lnTo>
                  <a:lnTo>
                    <a:pt x="5272" y="6525"/>
                  </a:lnTo>
                  <a:lnTo>
                    <a:pt x="5267" y="6535"/>
                  </a:lnTo>
                  <a:lnTo>
                    <a:pt x="5262" y="6545"/>
                  </a:lnTo>
                  <a:lnTo>
                    <a:pt x="5256" y="6555"/>
                  </a:lnTo>
                  <a:lnTo>
                    <a:pt x="5250" y="6564"/>
                  </a:lnTo>
                  <a:lnTo>
                    <a:pt x="5243" y="6573"/>
                  </a:lnTo>
                  <a:lnTo>
                    <a:pt x="5236" y="6582"/>
                  </a:lnTo>
                  <a:lnTo>
                    <a:pt x="5229" y="6591"/>
                  </a:lnTo>
                  <a:lnTo>
                    <a:pt x="5221" y="6599"/>
                  </a:lnTo>
                  <a:lnTo>
                    <a:pt x="5214" y="6608"/>
                  </a:lnTo>
                  <a:lnTo>
                    <a:pt x="5205" y="6615"/>
                  </a:lnTo>
                  <a:lnTo>
                    <a:pt x="5197" y="6623"/>
                  </a:lnTo>
                  <a:lnTo>
                    <a:pt x="5188" y="6630"/>
                  </a:lnTo>
                  <a:lnTo>
                    <a:pt x="5179" y="6637"/>
                  </a:lnTo>
                  <a:lnTo>
                    <a:pt x="5170" y="6644"/>
                  </a:lnTo>
                  <a:lnTo>
                    <a:pt x="5161" y="6650"/>
                  </a:lnTo>
                  <a:lnTo>
                    <a:pt x="5151" y="6656"/>
                  </a:lnTo>
                  <a:lnTo>
                    <a:pt x="5141" y="6661"/>
                  </a:lnTo>
                  <a:lnTo>
                    <a:pt x="5131" y="6666"/>
                  </a:lnTo>
                  <a:lnTo>
                    <a:pt x="5121" y="6671"/>
                  </a:lnTo>
                  <a:lnTo>
                    <a:pt x="5110" y="6675"/>
                  </a:lnTo>
                  <a:lnTo>
                    <a:pt x="5100" y="6679"/>
                  </a:lnTo>
                  <a:lnTo>
                    <a:pt x="5089" y="6683"/>
                  </a:lnTo>
                  <a:lnTo>
                    <a:pt x="5078" y="6686"/>
                  </a:lnTo>
                  <a:lnTo>
                    <a:pt x="5067" y="6688"/>
                  </a:lnTo>
                  <a:lnTo>
                    <a:pt x="5056" y="6691"/>
                  </a:lnTo>
                  <a:lnTo>
                    <a:pt x="5045" y="6693"/>
                  </a:lnTo>
                  <a:lnTo>
                    <a:pt x="5034" y="6694"/>
                  </a:lnTo>
                  <a:lnTo>
                    <a:pt x="5023" y="6695"/>
                  </a:lnTo>
                  <a:lnTo>
                    <a:pt x="5011" y="6696"/>
                  </a:lnTo>
                  <a:lnTo>
                    <a:pt x="5000" y="6696"/>
                  </a:lnTo>
                  <a:lnTo>
                    <a:pt x="4989" y="6696"/>
                  </a:lnTo>
                  <a:lnTo>
                    <a:pt x="4977" y="6695"/>
                  </a:lnTo>
                  <a:lnTo>
                    <a:pt x="4966" y="6694"/>
                  </a:lnTo>
                  <a:lnTo>
                    <a:pt x="4955" y="6693"/>
                  </a:lnTo>
                  <a:lnTo>
                    <a:pt x="4944" y="6691"/>
                  </a:lnTo>
                  <a:lnTo>
                    <a:pt x="4933" y="6688"/>
                  </a:lnTo>
                  <a:lnTo>
                    <a:pt x="4922" y="6686"/>
                  </a:lnTo>
                  <a:lnTo>
                    <a:pt x="4911" y="6683"/>
                  </a:lnTo>
                  <a:lnTo>
                    <a:pt x="4900" y="6679"/>
                  </a:lnTo>
                  <a:lnTo>
                    <a:pt x="4890" y="6675"/>
                  </a:lnTo>
                  <a:lnTo>
                    <a:pt x="4879" y="6671"/>
                  </a:lnTo>
                  <a:lnTo>
                    <a:pt x="4869" y="6666"/>
                  </a:lnTo>
                  <a:lnTo>
                    <a:pt x="4859" y="6661"/>
                  </a:lnTo>
                  <a:lnTo>
                    <a:pt x="4849" y="6656"/>
                  </a:lnTo>
                  <a:lnTo>
                    <a:pt x="4839" y="6650"/>
                  </a:lnTo>
                  <a:lnTo>
                    <a:pt x="4830" y="6644"/>
                  </a:lnTo>
                  <a:lnTo>
                    <a:pt x="4821" y="6637"/>
                  </a:lnTo>
                  <a:lnTo>
                    <a:pt x="4812" y="6630"/>
                  </a:lnTo>
                  <a:lnTo>
                    <a:pt x="4803" y="6623"/>
                  </a:lnTo>
                  <a:lnTo>
                    <a:pt x="4795" y="6615"/>
                  </a:lnTo>
                  <a:lnTo>
                    <a:pt x="4786" y="6608"/>
                  </a:lnTo>
                  <a:lnTo>
                    <a:pt x="4779" y="6599"/>
                  </a:lnTo>
                  <a:lnTo>
                    <a:pt x="4771" y="6591"/>
                  </a:lnTo>
                  <a:lnTo>
                    <a:pt x="4764" y="6582"/>
                  </a:lnTo>
                  <a:lnTo>
                    <a:pt x="4757" y="6573"/>
                  </a:lnTo>
                  <a:lnTo>
                    <a:pt x="4750" y="6564"/>
                  </a:lnTo>
                  <a:lnTo>
                    <a:pt x="4744" y="6555"/>
                  </a:lnTo>
                  <a:lnTo>
                    <a:pt x="4738" y="6545"/>
                  </a:lnTo>
                  <a:lnTo>
                    <a:pt x="4733" y="6535"/>
                  </a:lnTo>
                  <a:lnTo>
                    <a:pt x="4728" y="6525"/>
                  </a:lnTo>
                  <a:lnTo>
                    <a:pt x="4723" y="6515"/>
                  </a:lnTo>
                  <a:lnTo>
                    <a:pt x="4719" y="6504"/>
                  </a:lnTo>
                  <a:lnTo>
                    <a:pt x="4715" y="6494"/>
                  </a:lnTo>
                  <a:lnTo>
                    <a:pt x="4711" y="6483"/>
                  </a:lnTo>
                  <a:lnTo>
                    <a:pt x="4708" y="6472"/>
                  </a:lnTo>
                  <a:lnTo>
                    <a:pt x="4706" y="6461"/>
                  </a:lnTo>
                  <a:lnTo>
                    <a:pt x="4703" y="6450"/>
                  </a:lnTo>
                  <a:lnTo>
                    <a:pt x="4701" y="6439"/>
                  </a:lnTo>
                  <a:lnTo>
                    <a:pt x="4700" y="6428"/>
                  </a:lnTo>
                  <a:lnTo>
                    <a:pt x="4699" y="6417"/>
                  </a:lnTo>
                  <a:lnTo>
                    <a:pt x="4698" y="6405"/>
                  </a:lnTo>
                  <a:lnTo>
                    <a:pt x="4698" y="6394"/>
                  </a:lnTo>
                  <a:lnTo>
                    <a:pt x="4698" y="6383"/>
                  </a:lnTo>
                  <a:lnTo>
                    <a:pt x="4699" y="6371"/>
                  </a:lnTo>
                  <a:lnTo>
                    <a:pt x="4700" y="6360"/>
                  </a:lnTo>
                  <a:lnTo>
                    <a:pt x="4701" y="6349"/>
                  </a:lnTo>
                  <a:lnTo>
                    <a:pt x="4703" y="6338"/>
                  </a:lnTo>
                  <a:lnTo>
                    <a:pt x="4706" y="6327"/>
                  </a:lnTo>
                  <a:lnTo>
                    <a:pt x="4708" y="6316"/>
                  </a:lnTo>
                  <a:lnTo>
                    <a:pt x="4711" y="6305"/>
                  </a:lnTo>
                  <a:lnTo>
                    <a:pt x="4715" y="6294"/>
                  </a:lnTo>
                  <a:lnTo>
                    <a:pt x="4719" y="6284"/>
                  </a:lnTo>
                  <a:lnTo>
                    <a:pt x="4723" y="6273"/>
                  </a:lnTo>
                  <a:lnTo>
                    <a:pt x="4728" y="6263"/>
                  </a:lnTo>
                  <a:lnTo>
                    <a:pt x="4733" y="6253"/>
                  </a:lnTo>
                  <a:lnTo>
                    <a:pt x="4738" y="6243"/>
                  </a:lnTo>
                  <a:lnTo>
                    <a:pt x="4744" y="6233"/>
                  </a:lnTo>
                  <a:lnTo>
                    <a:pt x="4750" y="6224"/>
                  </a:lnTo>
                  <a:lnTo>
                    <a:pt x="4757" y="6215"/>
                  </a:lnTo>
                  <a:lnTo>
                    <a:pt x="4764" y="6206"/>
                  </a:lnTo>
                  <a:lnTo>
                    <a:pt x="4771" y="6197"/>
                  </a:lnTo>
                  <a:lnTo>
                    <a:pt x="4779" y="6189"/>
                  </a:lnTo>
                  <a:lnTo>
                    <a:pt x="4786" y="6180"/>
                  </a:lnTo>
                  <a:lnTo>
                    <a:pt x="4795" y="6173"/>
                  </a:lnTo>
                  <a:lnTo>
                    <a:pt x="4803" y="6165"/>
                  </a:lnTo>
                  <a:lnTo>
                    <a:pt x="4812" y="6158"/>
                  </a:lnTo>
                  <a:lnTo>
                    <a:pt x="4821" y="6151"/>
                  </a:lnTo>
                  <a:lnTo>
                    <a:pt x="4830" y="6145"/>
                  </a:lnTo>
                  <a:lnTo>
                    <a:pt x="4839" y="6139"/>
                  </a:lnTo>
                  <a:lnTo>
                    <a:pt x="4849" y="6133"/>
                  </a:lnTo>
                  <a:lnTo>
                    <a:pt x="4859" y="6127"/>
                  </a:lnTo>
                  <a:lnTo>
                    <a:pt x="4869" y="6122"/>
                  </a:lnTo>
                  <a:lnTo>
                    <a:pt x="4879" y="6117"/>
                  </a:lnTo>
                  <a:lnTo>
                    <a:pt x="4890" y="6113"/>
                  </a:lnTo>
                  <a:lnTo>
                    <a:pt x="4900" y="6109"/>
                  </a:lnTo>
                  <a:lnTo>
                    <a:pt x="4911" y="6106"/>
                  </a:lnTo>
                  <a:lnTo>
                    <a:pt x="4922" y="6102"/>
                  </a:lnTo>
                  <a:lnTo>
                    <a:pt x="4933" y="6100"/>
                  </a:lnTo>
                  <a:lnTo>
                    <a:pt x="4944" y="6097"/>
                  </a:lnTo>
                  <a:lnTo>
                    <a:pt x="4955" y="6095"/>
                  </a:lnTo>
                  <a:lnTo>
                    <a:pt x="4966" y="6094"/>
                  </a:lnTo>
                  <a:lnTo>
                    <a:pt x="4977" y="6093"/>
                  </a:lnTo>
                  <a:lnTo>
                    <a:pt x="4989" y="6092"/>
                  </a:lnTo>
                  <a:lnTo>
                    <a:pt x="5000" y="6092"/>
                  </a:lnTo>
                  <a:lnTo>
                    <a:pt x="5011" y="6092"/>
                  </a:lnTo>
                  <a:lnTo>
                    <a:pt x="5023" y="6093"/>
                  </a:lnTo>
                  <a:lnTo>
                    <a:pt x="5034" y="6094"/>
                  </a:lnTo>
                  <a:lnTo>
                    <a:pt x="5045" y="6095"/>
                  </a:lnTo>
                  <a:lnTo>
                    <a:pt x="5056" y="6097"/>
                  </a:lnTo>
                  <a:lnTo>
                    <a:pt x="5067" y="6100"/>
                  </a:lnTo>
                  <a:lnTo>
                    <a:pt x="5078" y="6102"/>
                  </a:lnTo>
                  <a:lnTo>
                    <a:pt x="5089" y="6106"/>
                  </a:lnTo>
                  <a:lnTo>
                    <a:pt x="5100" y="6109"/>
                  </a:lnTo>
                  <a:lnTo>
                    <a:pt x="5110" y="6113"/>
                  </a:lnTo>
                  <a:lnTo>
                    <a:pt x="5121" y="6117"/>
                  </a:lnTo>
                  <a:lnTo>
                    <a:pt x="5131" y="6122"/>
                  </a:lnTo>
                  <a:lnTo>
                    <a:pt x="5141" y="6127"/>
                  </a:lnTo>
                  <a:lnTo>
                    <a:pt x="5151" y="6133"/>
                  </a:lnTo>
                  <a:lnTo>
                    <a:pt x="5161" y="6139"/>
                  </a:lnTo>
                  <a:lnTo>
                    <a:pt x="5170" y="6145"/>
                  </a:lnTo>
                  <a:lnTo>
                    <a:pt x="5179" y="6151"/>
                  </a:lnTo>
                  <a:lnTo>
                    <a:pt x="5188" y="6158"/>
                  </a:lnTo>
                  <a:lnTo>
                    <a:pt x="5197" y="6165"/>
                  </a:lnTo>
                  <a:lnTo>
                    <a:pt x="5205" y="6173"/>
                  </a:lnTo>
                  <a:lnTo>
                    <a:pt x="5214" y="6180"/>
                  </a:lnTo>
                  <a:lnTo>
                    <a:pt x="5221" y="6189"/>
                  </a:lnTo>
                  <a:lnTo>
                    <a:pt x="5229" y="6197"/>
                  </a:lnTo>
                  <a:lnTo>
                    <a:pt x="5236" y="6206"/>
                  </a:lnTo>
                  <a:lnTo>
                    <a:pt x="5243" y="6215"/>
                  </a:lnTo>
                  <a:lnTo>
                    <a:pt x="5250" y="6224"/>
                  </a:lnTo>
                  <a:lnTo>
                    <a:pt x="5256" y="6233"/>
                  </a:lnTo>
                  <a:lnTo>
                    <a:pt x="5262" y="6243"/>
                  </a:lnTo>
                  <a:lnTo>
                    <a:pt x="5267" y="6253"/>
                  </a:lnTo>
                  <a:lnTo>
                    <a:pt x="5272" y="6263"/>
                  </a:lnTo>
                  <a:lnTo>
                    <a:pt x="5277" y="6273"/>
                  </a:lnTo>
                  <a:lnTo>
                    <a:pt x="5281" y="6284"/>
                  </a:lnTo>
                  <a:lnTo>
                    <a:pt x="5285" y="6294"/>
                  </a:lnTo>
                  <a:lnTo>
                    <a:pt x="5289" y="6305"/>
                  </a:lnTo>
                  <a:lnTo>
                    <a:pt x="5292" y="6316"/>
                  </a:lnTo>
                  <a:lnTo>
                    <a:pt x="5294" y="6327"/>
                  </a:lnTo>
                  <a:lnTo>
                    <a:pt x="5297" y="6338"/>
                  </a:lnTo>
                  <a:lnTo>
                    <a:pt x="5299" y="6349"/>
                  </a:lnTo>
                  <a:close/>
                  <a:moveTo>
                    <a:pt x="5299" y="7743"/>
                  </a:moveTo>
                  <a:lnTo>
                    <a:pt x="5300" y="7754"/>
                  </a:lnTo>
                  <a:lnTo>
                    <a:pt x="5301" y="7765"/>
                  </a:lnTo>
                  <a:lnTo>
                    <a:pt x="5302" y="7777"/>
                  </a:lnTo>
                  <a:lnTo>
                    <a:pt x="5302" y="7788"/>
                  </a:lnTo>
                  <a:lnTo>
                    <a:pt x="5302" y="7799"/>
                  </a:lnTo>
                  <a:lnTo>
                    <a:pt x="5301" y="7811"/>
                  </a:lnTo>
                  <a:lnTo>
                    <a:pt x="5300" y="7822"/>
                  </a:lnTo>
                  <a:lnTo>
                    <a:pt x="5299" y="7833"/>
                  </a:lnTo>
                  <a:lnTo>
                    <a:pt x="5297" y="7844"/>
                  </a:lnTo>
                  <a:lnTo>
                    <a:pt x="5294" y="7855"/>
                  </a:lnTo>
                  <a:lnTo>
                    <a:pt x="5292" y="7866"/>
                  </a:lnTo>
                  <a:lnTo>
                    <a:pt x="5289" y="7877"/>
                  </a:lnTo>
                  <a:lnTo>
                    <a:pt x="5285" y="7888"/>
                  </a:lnTo>
                  <a:lnTo>
                    <a:pt x="5281" y="7898"/>
                  </a:lnTo>
                  <a:lnTo>
                    <a:pt x="5277" y="7909"/>
                  </a:lnTo>
                  <a:lnTo>
                    <a:pt x="5272" y="7919"/>
                  </a:lnTo>
                  <a:lnTo>
                    <a:pt x="5267" y="7929"/>
                  </a:lnTo>
                  <a:lnTo>
                    <a:pt x="5262" y="7939"/>
                  </a:lnTo>
                  <a:lnTo>
                    <a:pt x="5256" y="7949"/>
                  </a:lnTo>
                  <a:lnTo>
                    <a:pt x="5250" y="7958"/>
                  </a:lnTo>
                  <a:lnTo>
                    <a:pt x="5243" y="7967"/>
                  </a:lnTo>
                  <a:lnTo>
                    <a:pt x="5236" y="7976"/>
                  </a:lnTo>
                  <a:lnTo>
                    <a:pt x="5229" y="7985"/>
                  </a:lnTo>
                  <a:lnTo>
                    <a:pt x="5221" y="7993"/>
                  </a:lnTo>
                  <a:lnTo>
                    <a:pt x="5214" y="8002"/>
                  </a:lnTo>
                  <a:lnTo>
                    <a:pt x="5205" y="8009"/>
                  </a:lnTo>
                  <a:lnTo>
                    <a:pt x="5197" y="8017"/>
                  </a:lnTo>
                  <a:lnTo>
                    <a:pt x="5188" y="8024"/>
                  </a:lnTo>
                  <a:lnTo>
                    <a:pt x="5179" y="8031"/>
                  </a:lnTo>
                  <a:lnTo>
                    <a:pt x="5170" y="8038"/>
                  </a:lnTo>
                  <a:lnTo>
                    <a:pt x="5161" y="8044"/>
                  </a:lnTo>
                  <a:lnTo>
                    <a:pt x="5151" y="8050"/>
                  </a:lnTo>
                  <a:lnTo>
                    <a:pt x="5141" y="8055"/>
                  </a:lnTo>
                  <a:lnTo>
                    <a:pt x="5131" y="8060"/>
                  </a:lnTo>
                  <a:lnTo>
                    <a:pt x="5121" y="8065"/>
                  </a:lnTo>
                  <a:lnTo>
                    <a:pt x="5110" y="8069"/>
                  </a:lnTo>
                  <a:lnTo>
                    <a:pt x="5100" y="8073"/>
                  </a:lnTo>
                  <a:lnTo>
                    <a:pt x="5089" y="8077"/>
                  </a:lnTo>
                  <a:lnTo>
                    <a:pt x="5078" y="8080"/>
                  </a:lnTo>
                  <a:lnTo>
                    <a:pt x="5067" y="8082"/>
                  </a:lnTo>
                  <a:lnTo>
                    <a:pt x="5056" y="8085"/>
                  </a:lnTo>
                  <a:lnTo>
                    <a:pt x="5045" y="8087"/>
                  </a:lnTo>
                  <a:lnTo>
                    <a:pt x="5034" y="8088"/>
                  </a:lnTo>
                  <a:lnTo>
                    <a:pt x="5023" y="8089"/>
                  </a:lnTo>
                  <a:lnTo>
                    <a:pt x="5011" y="8090"/>
                  </a:lnTo>
                  <a:lnTo>
                    <a:pt x="5000" y="8090"/>
                  </a:lnTo>
                  <a:lnTo>
                    <a:pt x="4989" y="8090"/>
                  </a:lnTo>
                  <a:lnTo>
                    <a:pt x="4977" y="8089"/>
                  </a:lnTo>
                  <a:lnTo>
                    <a:pt x="4966" y="8088"/>
                  </a:lnTo>
                  <a:lnTo>
                    <a:pt x="4955" y="8087"/>
                  </a:lnTo>
                  <a:lnTo>
                    <a:pt x="4944" y="8085"/>
                  </a:lnTo>
                  <a:lnTo>
                    <a:pt x="4933" y="8082"/>
                  </a:lnTo>
                  <a:lnTo>
                    <a:pt x="4922" y="8080"/>
                  </a:lnTo>
                  <a:lnTo>
                    <a:pt x="4911" y="8077"/>
                  </a:lnTo>
                  <a:lnTo>
                    <a:pt x="4900" y="8073"/>
                  </a:lnTo>
                  <a:lnTo>
                    <a:pt x="4890" y="8069"/>
                  </a:lnTo>
                  <a:lnTo>
                    <a:pt x="4879" y="8065"/>
                  </a:lnTo>
                  <a:lnTo>
                    <a:pt x="4869" y="8060"/>
                  </a:lnTo>
                  <a:lnTo>
                    <a:pt x="4859" y="8055"/>
                  </a:lnTo>
                  <a:lnTo>
                    <a:pt x="4849" y="8050"/>
                  </a:lnTo>
                  <a:lnTo>
                    <a:pt x="4839" y="8044"/>
                  </a:lnTo>
                  <a:lnTo>
                    <a:pt x="4830" y="8038"/>
                  </a:lnTo>
                  <a:lnTo>
                    <a:pt x="4821" y="8031"/>
                  </a:lnTo>
                  <a:lnTo>
                    <a:pt x="4812" y="8024"/>
                  </a:lnTo>
                  <a:lnTo>
                    <a:pt x="4803" y="8017"/>
                  </a:lnTo>
                  <a:lnTo>
                    <a:pt x="4795" y="8009"/>
                  </a:lnTo>
                  <a:lnTo>
                    <a:pt x="4786" y="8002"/>
                  </a:lnTo>
                  <a:lnTo>
                    <a:pt x="4779" y="7993"/>
                  </a:lnTo>
                  <a:lnTo>
                    <a:pt x="4771" y="7985"/>
                  </a:lnTo>
                  <a:lnTo>
                    <a:pt x="4764" y="7976"/>
                  </a:lnTo>
                  <a:lnTo>
                    <a:pt x="4757" y="7967"/>
                  </a:lnTo>
                  <a:lnTo>
                    <a:pt x="4750" y="7958"/>
                  </a:lnTo>
                  <a:lnTo>
                    <a:pt x="4744" y="7949"/>
                  </a:lnTo>
                  <a:lnTo>
                    <a:pt x="4738" y="7939"/>
                  </a:lnTo>
                  <a:lnTo>
                    <a:pt x="4733" y="7929"/>
                  </a:lnTo>
                  <a:lnTo>
                    <a:pt x="4728" y="7919"/>
                  </a:lnTo>
                  <a:lnTo>
                    <a:pt x="4723" y="7909"/>
                  </a:lnTo>
                  <a:lnTo>
                    <a:pt x="4719" y="7898"/>
                  </a:lnTo>
                  <a:lnTo>
                    <a:pt x="4715" y="7888"/>
                  </a:lnTo>
                  <a:lnTo>
                    <a:pt x="4711" y="7877"/>
                  </a:lnTo>
                  <a:lnTo>
                    <a:pt x="4708" y="7866"/>
                  </a:lnTo>
                  <a:lnTo>
                    <a:pt x="4706" y="7855"/>
                  </a:lnTo>
                  <a:lnTo>
                    <a:pt x="4703" y="7844"/>
                  </a:lnTo>
                  <a:lnTo>
                    <a:pt x="4701" y="7833"/>
                  </a:lnTo>
                  <a:lnTo>
                    <a:pt x="4700" y="7822"/>
                  </a:lnTo>
                  <a:lnTo>
                    <a:pt x="4699" y="7811"/>
                  </a:lnTo>
                  <a:lnTo>
                    <a:pt x="4698" y="7799"/>
                  </a:lnTo>
                  <a:lnTo>
                    <a:pt x="4698" y="7788"/>
                  </a:lnTo>
                  <a:lnTo>
                    <a:pt x="4698" y="7777"/>
                  </a:lnTo>
                  <a:lnTo>
                    <a:pt x="4699" y="7765"/>
                  </a:lnTo>
                  <a:lnTo>
                    <a:pt x="4700" y="7754"/>
                  </a:lnTo>
                  <a:lnTo>
                    <a:pt x="4701" y="7743"/>
                  </a:lnTo>
                  <a:lnTo>
                    <a:pt x="4703" y="7732"/>
                  </a:lnTo>
                  <a:lnTo>
                    <a:pt x="4706" y="7721"/>
                  </a:lnTo>
                  <a:lnTo>
                    <a:pt x="4708" y="7710"/>
                  </a:lnTo>
                  <a:lnTo>
                    <a:pt x="4711" y="7699"/>
                  </a:lnTo>
                  <a:lnTo>
                    <a:pt x="4715" y="7688"/>
                  </a:lnTo>
                  <a:lnTo>
                    <a:pt x="4719" y="7678"/>
                  </a:lnTo>
                  <a:lnTo>
                    <a:pt x="4723" y="7667"/>
                  </a:lnTo>
                  <a:lnTo>
                    <a:pt x="4728" y="7657"/>
                  </a:lnTo>
                  <a:lnTo>
                    <a:pt x="4733" y="7647"/>
                  </a:lnTo>
                  <a:lnTo>
                    <a:pt x="4738" y="7637"/>
                  </a:lnTo>
                  <a:lnTo>
                    <a:pt x="4744" y="7627"/>
                  </a:lnTo>
                  <a:lnTo>
                    <a:pt x="4750" y="7618"/>
                  </a:lnTo>
                  <a:lnTo>
                    <a:pt x="4757" y="7609"/>
                  </a:lnTo>
                  <a:lnTo>
                    <a:pt x="4764" y="7600"/>
                  </a:lnTo>
                  <a:lnTo>
                    <a:pt x="4771" y="7591"/>
                  </a:lnTo>
                  <a:lnTo>
                    <a:pt x="4779" y="7583"/>
                  </a:lnTo>
                  <a:lnTo>
                    <a:pt x="4786" y="7574"/>
                  </a:lnTo>
                  <a:lnTo>
                    <a:pt x="4795" y="7567"/>
                  </a:lnTo>
                  <a:lnTo>
                    <a:pt x="4803" y="7559"/>
                  </a:lnTo>
                  <a:lnTo>
                    <a:pt x="4812" y="7552"/>
                  </a:lnTo>
                  <a:lnTo>
                    <a:pt x="4821" y="7545"/>
                  </a:lnTo>
                  <a:lnTo>
                    <a:pt x="4830" y="7539"/>
                  </a:lnTo>
                  <a:lnTo>
                    <a:pt x="4839" y="7533"/>
                  </a:lnTo>
                  <a:lnTo>
                    <a:pt x="4849" y="7527"/>
                  </a:lnTo>
                  <a:lnTo>
                    <a:pt x="4859" y="7521"/>
                  </a:lnTo>
                  <a:lnTo>
                    <a:pt x="4869" y="7516"/>
                  </a:lnTo>
                  <a:lnTo>
                    <a:pt x="4879" y="7511"/>
                  </a:lnTo>
                  <a:lnTo>
                    <a:pt x="4890" y="7507"/>
                  </a:lnTo>
                  <a:lnTo>
                    <a:pt x="4900" y="7503"/>
                  </a:lnTo>
                  <a:lnTo>
                    <a:pt x="4911" y="7500"/>
                  </a:lnTo>
                  <a:lnTo>
                    <a:pt x="4922" y="7496"/>
                  </a:lnTo>
                  <a:lnTo>
                    <a:pt x="4933" y="7494"/>
                  </a:lnTo>
                  <a:lnTo>
                    <a:pt x="4944" y="7491"/>
                  </a:lnTo>
                  <a:lnTo>
                    <a:pt x="4955" y="7489"/>
                  </a:lnTo>
                  <a:lnTo>
                    <a:pt x="4966" y="7488"/>
                  </a:lnTo>
                  <a:lnTo>
                    <a:pt x="4977" y="7487"/>
                  </a:lnTo>
                  <a:lnTo>
                    <a:pt x="4989" y="7486"/>
                  </a:lnTo>
                  <a:lnTo>
                    <a:pt x="5000" y="7486"/>
                  </a:lnTo>
                  <a:lnTo>
                    <a:pt x="5011" y="7486"/>
                  </a:lnTo>
                  <a:lnTo>
                    <a:pt x="5023" y="7487"/>
                  </a:lnTo>
                  <a:lnTo>
                    <a:pt x="5034" y="7488"/>
                  </a:lnTo>
                  <a:lnTo>
                    <a:pt x="5045" y="7489"/>
                  </a:lnTo>
                  <a:lnTo>
                    <a:pt x="5056" y="7491"/>
                  </a:lnTo>
                  <a:lnTo>
                    <a:pt x="5067" y="7494"/>
                  </a:lnTo>
                  <a:lnTo>
                    <a:pt x="5078" y="7496"/>
                  </a:lnTo>
                  <a:lnTo>
                    <a:pt x="5089" y="7500"/>
                  </a:lnTo>
                  <a:lnTo>
                    <a:pt x="5100" y="7503"/>
                  </a:lnTo>
                  <a:lnTo>
                    <a:pt x="5110" y="7507"/>
                  </a:lnTo>
                  <a:lnTo>
                    <a:pt x="5121" y="7511"/>
                  </a:lnTo>
                  <a:lnTo>
                    <a:pt x="5131" y="7516"/>
                  </a:lnTo>
                  <a:lnTo>
                    <a:pt x="5141" y="7521"/>
                  </a:lnTo>
                  <a:lnTo>
                    <a:pt x="5151" y="7527"/>
                  </a:lnTo>
                  <a:lnTo>
                    <a:pt x="5161" y="7533"/>
                  </a:lnTo>
                  <a:lnTo>
                    <a:pt x="5170" y="7539"/>
                  </a:lnTo>
                  <a:lnTo>
                    <a:pt x="5179" y="7545"/>
                  </a:lnTo>
                  <a:lnTo>
                    <a:pt x="5188" y="7552"/>
                  </a:lnTo>
                  <a:lnTo>
                    <a:pt x="5197" y="7559"/>
                  </a:lnTo>
                  <a:lnTo>
                    <a:pt x="5205" y="7567"/>
                  </a:lnTo>
                  <a:lnTo>
                    <a:pt x="5214" y="7574"/>
                  </a:lnTo>
                  <a:lnTo>
                    <a:pt x="5221" y="7583"/>
                  </a:lnTo>
                  <a:lnTo>
                    <a:pt x="5229" y="7591"/>
                  </a:lnTo>
                  <a:lnTo>
                    <a:pt x="5236" y="7600"/>
                  </a:lnTo>
                  <a:lnTo>
                    <a:pt x="5243" y="7609"/>
                  </a:lnTo>
                  <a:lnTo>
                    <a:pt x="5250" y="7618"/>
                  </a:lnTo>
                  <a:lnTo>
                    <a:pt x="5256" y="7627"/>
                  </a:lnTo>
                  <a:lnTo>
                    <a:pt x="5262" y="7637"/>
                  </a:lnTo>
                  <a:lnTo>
                    <a:pt x="5267" y="7647"/>
                  </a:lnTo>
                  <a:lnTo>
                    <a:pt x="5272" y="7657"/>
                  </a:lnTo>
                  <a:lnTo>
                    <a:pt x="5277" y="7667"/>
                  </a:lnTo>
                  <a:lnTo>
                    <a:pt x="5281" y="7678"/>
                  </a:lnTo>
                  <a:lnTo>
                    <a:pt x="5285" y="7688"/>
                  </a:lnTo>
                  <a:lnTo>
                    <a:pt x="5289" y="7699"/>
                  </a:lnTo>
                  <a:lnTo>
                    <a:pt x="5292" y="7710"/>
                  </a:lnTo>
                  <a:lnTo>
                    <a:pt x="5294" y="7721"/>
                  </a:lnTo>
                  <a:lnTo>
                    <a:pt x="5297" y="7732"/>
                  </a:lnTo>
                  <a:lnTo>
                    <a:pt x="5299" y="7743"/>
                  </a:lnTo>
                  <a:close/>
                  <a:moveTo>
                    <a:pt x="3905" y="6349"/>
                  </a:moveTo>
                  <a:lnTo>
                    <a:pt x="3906" y="6360"/>
                  </a:lnTo>
                  <a:lnTo>
                    <a:pt x="3907" y="6371"/>
                  </a:lnTo>
                  <a:lnTo>
                    <a:pt x="3908" y="6383"/>
                  </a:lnTo>
                  <a:lnTo>
                    <a:pt x="3908" y="6394"/>
                  </a:lnTo>
                  <a:lnTo>
                    <a:pt x="3908" y="6405"/>
                  </a:lnTo>
                  <a:lnTo>
                    <a:pt x="3907" y="6417"/>
                  </a:lnTo>
                  <a:lnTo>
                    <a:pt x="3906" y="6428"/>
                  </a:lnTo>
                  <a:lnTo>
                    <a:pt x="3905" y="6439"/>
                  </a:lnTo>
                  <a:lnTo>
                    <a:pt x="3903" y="6450"/>
                  </a:lnTo>
                  <a:lnTo>
                    <a:pt x="3900" y="6461"/>
                  </a:lnTo>
                  <a:lnTo>
                    <a:pt x="3898" y="6472"/>
                  </a:lnTo>
                  <a:lnTo>
                    <a:pt x="3894" y="6483"/>
                  </a:lnTo>
                  <a:lnTo>
                    <a:pt x="3891" y="6494"/>
                  </a:lnTo>
                  <a:lnTo>
                    <a:pt x="3887" y="6504"/>
                  </a:lnTo>
                  <a:lnTo>
                    <a:pt x="3883" y="6515"/>
                  </a:lnTo>
                  <a:lnTo>
                    <a:pt x="3878" y="6525"/>
                  </a:lnTo>
                  <a:lnTo>
                    <a:pt x="3873" y="6535"/>
                  </a:lnTo>
                  <a:lnTo>
                    <a:pt x="3867" y="6545"/>
                  </a:lnTo>
                  <a:lnTo>
                    <a:pt x="3861" y="6555"/>
                  </a:lnTo>
                  <a:lnTo>
                    <a:pt x="3855" y="6564"/>
                  </a:lnTo>
                  <a:lnTo>
                    <a:pt x="3849" y="6573"/>
                  </a:lnTo>
                  <a:lnTo>
                    <a:pt x="3842" y="6582"/>
                  </a:lnTo>
                  <a:lnTo>
                    <a:pt x="3835" y="6591"/>
                  </a:lnTo>
                  <a:lnTo>
                    <a:pt x="3827" y="6599"/>
                  </a:lnTo>
                  <a:lnTo>
                    <a:pt x="3820" y="6608"/>
                  </a:lnTo>
                  <a:lnTo>
                    <a:pt x="3811" y="6615"/>
                  </a:lnTo>
                  <a:lnTo>
                    <a:pt x="3803" y="6623"/>
                  </a:lnTo>
                  <a:lnTo>
                    <a:pt x="3794" y="6630"/>
                  </a:lnTo>
                  <a:lnTo>
                    <a:pt x="3785" y="6637"/>
                  </a:lnTo>
                  <a:lnTo>
                    <a:pt x="3776" y="6644"/>
                  </a:lnTo>
                  <a:lnTo>
                    <a:pt x="3767" y="6650"/>
                  </a:lnTo>
                  <a:lnTo>
                    <a:pt x="3757" y="6656"/>
                  </a:lnTo>
                  <a:lnTo>
                    <a:pt x="3747" y="6661"/>
                  </a:lnTo>
                  <a:lnTo>
                    <a:pt x="3737" y="6666"/>
                  </a:lnTo>
                  <a:lnTo>
                    <a:pt x="3727" y="6671"/>
                  </a:lnTo>
                  <a:lnTo>
                    <a:pt x="3716" y="6675"/>
                  </a:lnTo>
                  <a:lnTo>
                    <a:pt x="3706" y="6679"/>
                  </a:lnTo>
                  <a:lnTo>
                    <a:pt x="3695" y="6683"/>
                  </a:lnTo>
                  <a:lnTo>
                    <a:pt x="3684" y="6686"/>
                  </a:lnTo>
                  <a:lnTo>
                    <a:pt x="3673" y="6688"/>
                  </a:lnTo>
                  <a:lnTo>
                    <a:pt x="3662" y="6691"/>
                  </a:lnTo>
                  <a:lnTo>
                    <a:pt x="3651" y="6693"/>
                  </a:lnTo>
                  <a:lnTo>
                    <a:pt x="3640" y="6694"/>
                  </a:lnTo>
                  <a:lnTo>
                    <a:pt x="3629" y="6695"/>
                  </a:lnTo>
                  <a:lnTo>
                    <a:pt x="3617" y="6696"/>
                  </a:lnTo>
                  <a:lnTo>
                    <a:pt x="3606" y="6696"/>
                  </a:lnTo>
                  <a:lnTo>
                    <a:pt x="3595" y="6696"/>
                  </a:lnTo>
                  <a:lnTo>
                    <a:pt x="3583" y="6695"/>
                  </a:lnTo>
                  <a:lnTo>
                    <a:pt x="3572" y="6694"/>
                  </a:lnTo>
                  <a:lnTo>
                    <a:pt x="3561" y="6693"/>
                  </a:lnTo>
                  <a:lnTo>
                    <a:pt x="3550" y="6691"/>
                  </a:lnTo>
                  <a:lnTo>
                    <a:pt x="3539" y="6688"/>
                  </a:lnTo>
                  <a:lnTo>
                    <a:pt x="3528" y="6686"/>
                  </a:lnTo>
                  <a:lnTo>
                    <a:pt x="3517" y="6683"/>
                  </a:lnTo>
                  <a:lnTo>
                    <a:pt x="3506" y="6679"/>
                  </a:lnTo>
                  <a:lnTo>
                    <a:pt x="3496" y="6675"/>
                  </a:lnTo>
                  <a:lnTo>
                    <a:pt x="3485" y="6671"/>
                  </a:lnTo>
                  <a:lnTo>
                    <a:pt x="3475" y="6666"/>
                  </a:lnTo>
                  <a:lnTo>
                    <a:pt x="3465" y="6661"/>
                  </a:lnTo>
                  <a:lnTo>
                    <a:pt x="3455" y="6656"/>
                  </a:lnTo>
                  <a:lnTo>
                    <a:pt x="3445" y="6650"/>
                  </a:lnTo>
                  <a:lnTo>
                    <a:pt x="3436" y="6644"/>
                  </a:lnTo>
                  <a:lnTo>
                    <a:pt x="3427" y="6637"/>
                  </a:lnTo>
                  <a:lnTo>
                    <a:pt x="3418" y="6630"/>
                  </a:lnTo>
                  <a:lnTo>
                    <a:pt x="3409" y="6623"/>
                  </a:lnTo>
                  <a:lnTo>
                    <a:pt x="3401" y="6615"/>
                  </a:lnTo>
                  <a:lnTo>
                    <a:pt x="3392" y="6608"/>
                  </a:lnTo>
                  <a:lnTo>
                    <a:pt x="3385" y="6599"/>
                  </a:lnTo>
                  <a:lnTo>
                    <a:pt x="3377" y="6591"/>
                  </a:lnTo>
                  <a:lnTo>
                    <a:pt x="3370" y="6582"/>
                  </a:lnTo>
                  <a:lnTo>
                    <a:pt x="3363" y="6573"/>
                  </a:lnTo>
                  <a:lnTo>
                    <a:pt x="3356" y="6564"/>
                  </a:lnTo>
                  <a:lnTo>
                    <a:pt x="3350" y="6555"/>
                  </a:lnTo>
                  <a:lnTo>
                    <a:pt x="3344" y="6545"/>
                  </a:lnTo>
                  <a:lnTo>
                    <a:pt x="3339" y="6535"/>
                  </a:lnTo>
                  <a:lnTo>
                    <a:pt x="3334" y="6525"/>
                  </a:lnTo>
                  <a:lnTo>
                    <a:pt x="3329" y="6515"/>
                  </a:lnTo>
                  <a:lnTo>
                    <a:pt x="3325" y="6504"/>
                  </a:lnTo>
                  <a:lnTo>
                    <a:pt x="3321" y="6494"/>
                  </a:lnTo>
                  <a:lnTo>
                    <a:pt x="3317" y="6483"/>
                  </a:lnTo>
                  <a:lnTo>
                    <a:pt x="3314" y="6472"/>
                  </a:lnTo>
                  <a:lnTo>
                    <a:pt x="3312" y="6461"/>
                  </a:lnTo>
                  <a:lnTo>
                    <a:pt x="3309" y="6450"/>
                  </a:lnTo>
                  <a:lnTo>
                    <a:pt x="3307" y="6439"/>
                  </a:lnTo>
                  <a:lnTo>
                    <a:pt x="3306" y="6428"/>
                  </a:lnTo>
                  <a:lnTo>
                    <a:pt x="3305" y="6417"/>
                  </a:lnTo>
                  <a:lnTo>
                    <a:pt x="3304" y="6405"/>
                  </a:lnTo>
                  <a:lnTo>
                    <a:pt x="3304" y="6394"/>
                  </a:lnTo>
                  <a:lnTo>
                    <a:pt x="3304" y="6383"/>
                  </a:lnTo>
                  <a:lnTo>
                    <a:pt x="3305" y="6371"/>
                  </a:lnTo>
                  <a:lnTo>
                    <a:pt x="3306" y="6360"/>
                  </a:lnTo>
                  <a:lnTo>
                    <a:pt x="3307" y="6349"/>
                  </a:lnTo>
                  <a:lnTo>
                    <a:pt x="3309" y="6338"/>
                  </a:lnTo>
                  <a:lnTo>
                    <a:pt x="3312" y="6327"/>
                  </a:lnTo>
                  <a:lnTo>
                    <a:pt x="3314" y="6316"/>
                  </a:lnTo>
                  <a:lnTo>
                    <a:pt x="3317" y="6305"/>
                  </a:lnTo>
                  <a:lnTo>
                    <a:pt x="3321" y="6294"/>
                  </a:lnTo>
                  <a:lnTo>
                    <a:pt x="3325" y="6284"/>
                  </a:lnTo>
                  <a:lnTo>
                    <a:pt x="3329" y="6273"/>
                  </a:lnTo>
                  <a:lnTo>
                    <a:pt x="3334" y="6263"/>
                  </a:lnTo>
                  <a:lnTo>
                    <a:pt x="3339" y="6253"/>
                  </a:lnTo>
                  <a:lnTo>
                    <a:pt x="3344" y="6243"/>
                  </a:lnTo>
                  <a:lnTo>
                    <a:pt x="3350" y="6233"/>
                  </a:lnTo>
                  <a:lnTo>
                    <a:pt x="3356" y="6224"/>
                  </a:lnTo>
                  <a:lnTo>
                    <a:pt x="3363" y="6215"/>
                  </a:lnTo>
                  <a:lnTo>
                    <a:pt x="3370" y="6206"/>
                  </a:lnTo>
                  <a:lnTo>
                    <a:pt x="3377" y="6197"/>
                  </a:lnTo>
                  <a:lnTo>
                    <a:pt x="3385" y="6189"/>
                  </a:lnTo>
                  <a:lnTo>
                    <a:pt x="3392" y="6180"/>
                  </a:lnTo>
                  <a:lnTo>
                    <a:pt x="3401" y="6173"/>
                  </a:lnTo>
                  <a:lnTo>
                    <a:pt x="3409" y="6165"/>
                  </a:lnTo>
                  <a:lnTo>
                    <a:pt x="3418" y="6158"/>
                  </a:lnTo>
                  <a:lnTo>
                    <a:pt x="3427" y="6151"/>
                  </a:lnTo>
                  <a:lnTo>
                    <a:pt x="3436" y="6145"/>
                  </a:lnTo>
                  <a:lnTo>
                    <a:pt x="3445" y="6139"/>
                  </a:lnTo>
                  <a:lnTo>
                    <a:pt x="3455" y="6133"/>
                  </a:lnTo>
                  <a:lnTo>
                    <a:pt x="3465" y="6127"/>
                  </a:lnTo>
                  <a:lnTo>
                    <a:pt x="3475" y="6122"/>
                  </a:lnTo>
                  <a:lnTo>
                    <a:pt x="3485" y="6117"/>
                  </a:lnTo>
                  <a:lnTo>
                    <a:pt x="3496" y="6113"/>
                  </a:lnTo>
                  <a:lnTo>
                    <a:pt x="3506" y="6109"/>
                  </a:lnTo>
                  <a:lnTo>
                    <a:pt x="3517" y="6106"/>
                  </a:lnTo>
                  <a:lnTo>
                    <a:pt x="3528" y="6102"/>
                  </a:lnTo>
                  <a:lnTo>
                    <a:pt x="3539" y="6100"/>
                  </a:lnTo>
                  <a:lnTo>
                    <a:pt x="3550" y="6097"/>
                  </a:lnTo>
                  <a:lnTo>
                    <a:pt x="3561" y="6095"/>
                  </a:lnTo>
                  <a:lnTo>
                    <a:pt x="3572" y="6094"/>
                  </a:lnTo>
                  <a:lnTo>
                    <a:pt x="3583" y="6093"/>
                  </a:lnTo>
                  <a:lnTo>
                    <a:pt x="3595" y="6092"/>
                  </a:lnTo>
                  <a:lnTo>
                    <a:pt x="3606" y="6092"/>
                  </a:lnTo>
                  <a:lnTo>
                    <a:pt x="3617" y="6092"/>
                  </a:lnTo>
                  <a:lnTo>
                    <a:pt x="3629" y="6093"/>
                  </a:lnTo>
                  <a:lnTo>
                    <a:pt x="3640" y="6094"/>
                  </a:lnTo>
                  <a:lnTo>
                    <a:pt x="3651" y="6095"/>
                  </a:lnTo>
                  <a:lnTo>
                    <a:pt x="3662" y="6097"/>
                  </a:lnTo>
                  <a:lnTo>
                    <a:pt x="3673" y="6100"/>
                  </a:lnTo>
                  <a:lnTo>
                    <a:pt x="3684" y="6102"/>
                  </a:lnTo>
                  <a:lnTo>
                    <a:pt x="3695" y="6106"/>
                  </a:lnTo>
                  <a:lnTo>
                    <a:pt x="3706" y="6109"/>
                  </a:lnTo>
                  <a:lnTo>
                    <a:pt x="3716" y="6113"/>
                  </a:lnTo>
                  <a:lnTo>
                    <a:pt x="3727" y="6117"/>
                  </a:lnTo>
                  <a:lnTo>
                    <a:pt x="3737" y="6122"/>
                  </a:lnTo>
                  <a:lnTo>
                    <a:pt x="3747" y="6127"/>
                  </a:lnTo>
                  <a:lnTo>
                    <a:pt x="3757" y="6133"/>
                  </a:lnTo>
                  <a:lnTo>
                    <a:pt x="3767" y="6139"/>
                  </a:lnTo>
                  <a:lnTo>
                    <a:pt x="3776" y="6145"/>
                  </a:lnTo>
                  <a:lnTo>
                    <a:pt x="3785" y="6151"/>
                  </a:lnTo>
                  <a:lnTo>
                    <a:pt x="3794" y="6158"/>
                  </a:lnTo>
                  <a:lnTo>
                    <a:pt x="3803" y="6165"/>
                  </a:lnTo>
                  <a:lnTo>
                    <a:pt x="3811" y="6173"/>
                  </a:lnTo>
                  <a:lnTo>
                    <a:pt x="3820" y="6180"/>
                  </a:lnTo>
                  <a:lnTo>
                    <a:pt x="3827" y="6189"/>
                  </a:lnTo>
                  <a:lnTo>
                    <a:pt x="3835" y="6197"/>
                  </a:lnTo>
                  <a:lnTo>
                    <a:pt x="3842" y="6206"/>
                  </a:lnTo>
                  <a:lnTo>
                    <a:pt x="3849" y="6215"/>
                  </a:lnTo>
                  <a:lnTo>
                    <a:pt x="3855" y="6224"/>
                  </a:lnTo>
                  <a:lnTo>
                    <a:pt x="3861" y="6233"/>
                  </a:lnTo>
                  <a:lnTo>
                    <a:pt x="3867" y="6243"/>
                  </a:lnTo>
                  <a:lnTo>
                    <a:pt x="3873" y="6253"/>
                  </a:lnTo>
                  <a:lnTo>
                    <a:pt x="3878" y="6263"/>
                  </a:lnTo>
                  <a:lnTo>
                    <a:pt x="3883" y="6273"/>
                  </a:lnTo>
                  <a:lnTo>
                    <a:pt x="3887" y="6284"/>
                  </a:lnTo>
                  <a:lnTo>
                    <a:pt x="3891" y="6294"/>
                  </a:lnTo>
                  <a:lnTo>
                    <a:pt x="3894" y="6305"/>
                  </a:lnTo>
                  <a:lnTo>
                    <a:pt x="3898" y="6316"/>
                  </a:lnTo>
                  <a:lnTo>
                    <a:pt x="3900" y="6327"/>
                  </a:lnTo>
                  <a:lnTo>
                    <a:pt x="3903" y="6338"/>
                  </a:lnTo>
                  <a:lnTo>
                    <a:pt x="3905" y="6349"/>
                  </a:lnTo>
                  <a:close/>
                  <a:moveTo>
                    <a:pt x="3906" y="4966"/>
                  </a:moveTo>
                  <a:lnTo>
                    <a:pt x="3907" y="4977"/>
                  </a:lnTo>
                  <a:lnTo>
                    <a:pt x="3908" y="4989"/>
                  </a:lnTo>
                  <a:lnTo>
                    <a:pt x="3908" y="5000"/>
                  </a:lnTo>
                  <a:lnTo>
                    <a:pt x="3908" y="5011"/>
                  </a:lnTo>
                  <a:lnTo>
                    <a:pt x="3907" y="5023"/>
                  </a:lnTo>
                  <a:lnTo>
                    <a:pt x="3906" y="5034"/>
                  </a:lnTo>
                  <a:lnTo>
                    <a:pt x="3905" y="5045"/>
                  </a:lnTo>
                  <a:lnTo>
                    <a:pt x="3903" y="5056"/>
                  </a:lnTo>
                  <a:lnTo>
                    <a:pt x="3900" y="5067"/>
                  </a:lnTo>
                  <a:lnTo>
                    <a:pt x="3898" y="5078"/>
                  </a:lnTo>
                  <a:lnTo>
                    <a:pt x="3894" y="5089"/>
                  </a:lnTo>
                  <a:lnTo>
                    <a:pt x="3891" y="5100"/>
                  </a:lnTo>
                  <a:lnTo>
                    <a:pt x="3887" y="5110"/>
                  </a:lnTo>
                  <a:lnTo>
                    <a:pt x="3883" y="5121"/>
                  </a:lnTo>
                  <a:lnTo>
                    <a:pt x="3878" y="5131"/>
                  </a:lnTo>
                  <a:lnTo>
                    <a:pt x="3873" y="5141"/>
                  </a:lnTo>
                  <a:lnTo>
                    <a:pt x="3867" y="5151"/>
                  </a:lnTo>
                  <a:lnTo>
                    <a:pt x="3861" y="5161"/>
                  </a:lnTo>
                  <a:lnTo>
                    <a:pt x="3855" y="5170"/>
                  </a:lnTo>
                  <a:lnTo>
                    <a:pt x="3849" y="5179"/>
                  </a:lnTo>
                  <a:lnTo>
                    <a:pt x="3842" y="5188"/>
                  </a:lnTo>
                  <a:lnTo>
                    <a:pt x="3835" y="5197"/>
                  </a:lnTo>
                  <a:lnTo>
                    <a:pt x="3827" y="5205"/>
                  </a:lnTo>
                  <a:lnTo>
                    <a:pt x="3820" y="5214"/>
                  </a:lnTo>
                  <a:lnTo>
                    <a:pt x="3811" y="5221"/>
                  </a:lnTo>
                  <a:lnTo>
                    <a:pt x="3803" y="5229"/>
                  </a:lnTo>
                  <a:lnTo>
                    <a:pt x="3794" y="5236"/>
                  </a:lnTo>
                  <a:lnTo>
                    <a:pt x="3785" y="5243"/>
                  </a:lnTo>
                  <a:lnTo>
                    <a:pt x="3776" y="5250"/>
                  </a:lnTo>
                  <a:lnTo>
                    <a:pt x="3767" y="5256"/>
                  </a:lnTo>
                  <a:lnTo>
                    <a:pt x="3757" y="5262"/>
                  </a:lnTo>
                  <a:lnTo>
                    <a:pt x="3747" y="5267"/>
                  </a:lnTo>
                  <a:lnTo>
                    <a:pt x="3737" y="5272"/>
                  </a:lnTo>
                  <a:lnTo>
                    <a:pt x="3727" y="5277"/>
                  </a:lnTo>
                  <a:lnTo>
                    <a:pt x="3716" y="5281"/>
                  </a:lnTo>
                  <a:lnTo>
                    <a:pt x="3706" y="5285"/>
                  </a:lnTo>
                  <a:lnTo>
                    <a:pt x="3695" y="5289"/>
                  </a:lnTo>
                  <a:lnTo>
                    <a:pt x="3684" y="5292"/>
                  </a:lnTo>
                  <a:lnTo>
                    <a:pt x="3673" y="5294"/>
                  </a:lnTo>
                  <a:lnTo>
                    <a:pt x="3662" y="5297"/>
                  </a:lnTo>
                  <a:lnTo>
                    <a:pt x="3651" y="5299"/>
                  </a:lnTo>
                  <a:lnTo>
                    <a:pt x="3640" y="5300"/>
                  </a:lnTo>
                  <a:lnTo>
                    <a:pt x="3629" y="5301"/>
                  </a:lnTo>
                  <a:lnTo>
                    <a:pt x="3617" y="5302"/>
                  </a:lnTo>
                  <a:lnTo>
                    <a:pt x="3606" y="5302"/>
                  </a:lnTo>
                  <a:lnTo>
                    <a:pt x="3595" y="5302"/>
                  </a:lnTo>
                  <a:lnTo>
                    <a:pt x="3583" y="5301"/>
                  </a:lnTo>
                  <a:lnTo>
                    <a:pt x="3572" y="5300"/>
                  </a:lnTo>
                  <a:lnTo>
                    <a:pt x="3561" y="5299"/>
                  </a:lnTo>
                  <a:lnTo>
                    <a:pt x="3550" y="5297"/>
                  </a:lnTo>
                  <a:lnTo>
                    <a:pt x="3539" y="5294"/>
                  </a:lnTo>
                  <a:lnTo>
                    <a:pt x="3528" y="5292"/>
                  </a:lnTo>
                  <a:lnTo>
                    <a:pt x="3517" y="5289"/>
                  </a:lnTo>
                  <a:lnTo>
                    <a:pt x="3506" y="5285"/>
                  </a:lnTo>
                  <a:lnTo>
                    <a:pt x="3496" y="5281"/>
                  </a:lnTo>
                  <a:lnTo>
                    <a:pt x="3485" y="5277"/>
                  </a:lnTo>
                  <a:lnTo>
                    <a:pt x="3475" y="5272"/>
                  </a:lnTo>
                  <a:lnTo>
                    <a:pt x="3465" y="5267"/>
                  </a:lnTo>
                  <a:lnTo>
                    <a:pt x="3455" y="5262"/>
                  </a:lnTo>
                  <a:lnTo>
                    <a:pt x="3445" y="5256"/>
                  </a:lnTo>
                  <a:lnTo>
                    <a:pt x="3436" y="5250"/>
                  </a:lnTo>
                  <a:lnTo>
                    <a:pt x="3427" y="5243"/>
                  </a:lnTo>
                  <a:lnTo>
                    <a:pt x="3418" y="5236"/>
                  </a:lnTo>
                  <a:lnTo>
                    <a:pt x="3409" y="5229"/>
                  </a:lnTo>
                  <a:lnTo>
                    <a:pt x="3401" y="5221"/>
                  </a:lnTo>
                  <a:lnTo>
                    <a:pt x="3392" y="5214"/>
                  </a:lnTo>
                  <a:lnTo>
                    <a:pt x="3385" y="5205"/>
                  </a:lnTo>
                  <a:lnTo>
                    <a:pt x="3377" y="5197"/>
                  </a:lnTo>
                  <a:lnTo>
                    <a:pt x="3370" y="5188"/>
                  </a:lnTo>
                  <a:lnTo>
                    <a:pt x="3363" y="5179"/>
                  </a:lnTo>
                  <a:lnTo>
                    <a:pt x="3356" y="5170"/>
                  </a:lnTo>
                  <a:lnTo>
                    <a:pt x="3350" y="5161"/>
                  </a:lnTo>
                  <a:lnTo>
                    <a:pt x="3344" y="5151"/>
                  </a:lnTo>
                  <a:lnTo>
                    <a:pt x="3339" y="5141"/>
                  </a:lnTo>
                  <a:lnTo>
                    <a:pt x="3334" y="5131"/>
                  </a:lnTo>
                  <a:lnTo>
                    <a:pt x="3329" y="5121"/>
                  </a:lnTo>
                  <a:lnTo>
                    <a:pt x="3325" y="5110"/>
                  </a:lnTo>
                  <a:lnTo>
                    <a:pt x="3321" y="5100"/>
                  </a:lnTo>
                  <a:lnTo>
                    <a:pt x="3317" y="5089"/>
                  </a:lnTo>
                  <a:lnTo>
                    <a:pt x="3314" y="5078"/>
                  </a:lnTo>
                  <a:lnTo>
                    <a:pt x="3312" y="5067"/>
                  </a:lnTo>
                  <a:lnTo>
                    <a:pt x="3309" y="5056"/>
                  </a:lnTo>
                  <a:lnTo>
                    <a:pt x="3307" y="5045"/>
                  </a:lnTo>
                  <a:lnTo>
                    <a:pt x="3306" y="5034"/>
                  </a:lnTo>
                  <a:lnTo>
                    <a:pt x="3305" y="5023"/>
                  </a:lnTo>
                  <a:lnTo>
                    <a:pt x="3304" y="5011"/>
                  </a:lnTo>
                  <a:lnTo>
                    <a:pt x="3304" y="5000"/>
                  </a:lnTo>
                  <a:lnTo>
                    <a:pt x="3304" y="4989"/>
                  </a:lnTo>
                  <a:lnTo>
                    <a:pt x="3305" y="4977"/>
                  </a:lnTo>
                  <a:lnTo>
                    <a:pt x="3306" y="4966"/>
                  </a:lnTo>
                  <a:lnTo>
                    <a:pt x="3307" y="4955"/>
                  </a:lnTo>
                  <a:lnTo>
                    <a:pt x="3309" y="4944"/>
                  </a:lnTo>
                  <a:lnTo>
                    <a:pt x="3312" y="4933"/>
                  </a:lnTo>
                  <a:lnTo>
                    <a:pt x="3314" y="4922"/>
                  </a:lnTo>
                  <a:lnTo>
                    <a:pt x="3317" y="4911"/>
                  </a:lnTo>
                  <a:lnTo>
                    <a:pt x="3321" y="4900"/>
                  </a:lnTo>
                  <a:lnTo>
                    <a:pt x="3325" y="4890"/>
                  </a:lnTo>
                  <a:lnTo>
                    <a:pt x="3329" y="4879"/>
                  </a:lnTo>
                  <a:lnTo>
                    <a:pt x="3334" y="4869"/>
                  </a:lnTo>
                  <a:lnTo>
                    <a:pt x="3339" y="4859"/>
                  </a:lnTo>
                  <a:lnTo>
                    <a:pt x="3344" y="4849"/>
                  </a:lnTo>
                  <a:lnTo>
                    <a:pt x="3350" y="4839"/>
                  </a:lnTo>
                  <a:lnTo>
                    <a:pt x="3356" y="4830"/>
                  </a:lnTo>
                  <a:lnTo>
                    <a:pt x="3363" y="4821"/>
                  </a:lnTo>
                  <a:lnTo>
                    <a:pt x="3370" y="4812"/>
                  </a:lnTo>
                  <a:lnTo>
                    <a:pt x="3377" y="4803"/>
                  </a:lnTo>
                  <a:lnTo>
                    <a:pt x="3385" y="4795"/>
                  </a:lnTo>
                  <a:lnTo>
                    <a:pt x="3392" y="4786"/>
                  </a:lnTo>
                  <a:lnTo>
                    <a:pt x="3401" y="4779"/>
                  </a:lnTo>
                  <a:lnTo>
                    <a:pt x="3409" y="4771"/>
                  </a:lnTo>
                  <a:lnTo>
                    <a:pt x="3418" y="4764"/>
                  </a:lnTo>
                  <a:lnTo>
                    <a:pt x="3427" y="4757"/>
                  </a:lnTo>
                  <a:lnTo>
                    <a:pt x="3436" y="4750"/>
                  </a:lnTo>
                  <a:lnTo>
                    <a:pt x="3445" y="4744"/>
                  </a:lnTo>
                  <a:lnTo>
                    <a:pt x="3455" y="4738"/>
                  </a:lnTo>
                  <a:lnTo>
                    <a:pt x="3465" y="4733"/>
                  </a:lnTo>
                  <a:lnTo>
                    <a:pt x="3475" y="4728"/>
                  </a:lnTo>
                  <a:lnTo>
                    <a:pt x="3485" y="4723"/>
                  </a:lnTo>
                  <a:lnTo>
                    <a:pt x="3496" y="4719"/>
                  </a:lnTo>
                  <a:lnTo>
                    <a:pt x="3506" y="4715"/>
                  </a:lnTo>
                  <a:lnTo>
                    <a:pt x="3517" y="4711"/>
                  </a:lnTo>
                  <a:lnTo>
                    <a:pt x="3528" y="4708"/>
                  </a:lnTo>
                  <a:lnTo>
                    <a:pt x="3539" y="4706"/>
                  </a:lnTo>
                  <a:lnTo>
                    <a:pt x="3550" y="4703"/>
                  </a:lnTo>
                  <a:lnTo>
                    <a:pt x="3561" y="4701"/>
                  </a:lnTo>
                  <a:lnTo>
                    <a:pt x="3572" y="4700"/>
                  </a:lnTo>
                  <a:lnTo>
                    <a:pt x="3583" y="4699"/>
                  </a:lnTo>
                  <a:lnTo>
                    <a:pt x="3595" y="4698"/>
                  </a:lnTo>
                  <a:lnTo>
                    <a:pt x="3606" y="4698"/>
                  </a:lnTo>
                  <a:lnTo>
                    <a:pt x="3617" y="4698"/>
                  </a:lnTo>
                  <a:lnTo>
                    <a:pt x="3629" y="4699"/>
                  </a:lnTo>
                  <a:lnTo>
                    <a:pt x="3640" y="4700"/>
                  </a:lnTo>
                  <a:lnTo>
                    <a:pt x="3651" y="4701"/>
                  </a:lnTo>
                  <a:lnTo>
                    <a:pt x="3662" y="4703"/>
                  </a:lnTo>
                  <a:lnTo>
                    <a:pt x="3673" y="4706"/>
                  </a:lnTo>
                  <a:lnTo>
                    <a:pt x="3684" y="4708"/>
                  </a:lnTo>
                  <a:lnTo>
                    <a:pt x="3695" y="4711"/>
                  </a:lnTo>
                  <a:lnTo>
                    <a:pt x="3706" y="4715"/>
                  </a:lnTo>
                  <a:lnTo>
                    <a:pt x="3716" y="4719"/>
                  </a:lnTo>
                  <a:lnTo>
                    <a:pt x="3727" y="4723"/>
                  </a:lnTo>
                  <a:lnTo>
                    <a:pt x="3737" y="4728"/>
                  </a:lnTo>
                  <a:lnTo>
                    <a:pt x="3747" y="4733"/>
                  </a:lnTo>
                  <a:lnTo>
                    <a:pt x="3757" y="4738"/>
                  </a:lnTo>
                  <a:lnTo>
                    <a:pt x="3767" y="4744"/>
                  </a:lnTo>
                  <a:lnTo>
                    <a:pt x="3776" y="4750"/>
                  </a:lnTo>
                  <a:lnTo>
                    <a:pt x="3785" y="4757"/>
                  </a:lnTo>
                  <a:lnTo>
                    <a:pt x="3794" y="4764"/>
                  </a:lnTo>
                  <a:lnTo>
                    <a:pt x="3803" y="4771"/>
                  </a:lnTo>
                  <a:lnTo>
                    <a:pt x="3811" y="4779"/>
                  </a:lnTo>
                  <a:lnTo>
                    <a:pt x="3820" y="4786"/>
                  </a:lnTo>
                  <a:lnTo>
                    <a:pt x="3827" y="4795"/>
                  </a:lnTo>
                  <a:lnTo>
                    <a:pt x="3835" y="4803"/>
                  </a:lnTo>
                  <a:lnTo>
                    <a:pt x="3842" y="4812"/>
                  </a:lnTo>
                  <a:lnTo>
                    <a:pt x="3849" y="4821"/>
                  </a:lnTo>
                  <a:lnTo>
                    <a:pt x="3855" y="4830"/>
                  </a:lnTo>
                  <a:lnTo>
                    <a:pt x="3861" y="4839"/>
                  </a:lnTo>
                  <a:lnTo>
                    <a:pt x="3867" y="4849"/>
                  </a:lnTo>
                  <a:lnTo>
                    <a:pt x="3873" y="4859"/>
                  </a:lnTo>
                  <a:lnTo>
                    <a:pt x="3878" y="4869"/>
                  </a:lnTo>
                  <a:lnTo>
                    <a:pt x="3883" y="4879"/>
                  </a:lnTo>
                  <a:lnTo>
                    <a:pt x="3887" y="4890"/>
                  </a:lnTo>
                  <a:lnTo>
                    <a:pt x="3891" y="4900"/>
                  </a:lnTo>
                  <a:lnTo>
                    <a:pt x="3894" y="4911"/>
                  </a:lnTo>
                  <a:lnTo>
                    <a:pt x="3898" y="4922"/>
                  </a:lnTo>
                  <a:lnTo>
                    <a:pt x="3900" y="4933"/>
                  </a:lnTo>
                  <a:lnTo>
                    <a:pt x="3903" y="4944"/>
                  </a:lnTo>
                  <a:lnTo>
                    <a:pt x="3905" y="4955"/>
                  </a:lnTo>
                  <a:lnTo>
                    <a:pt x="3906" y="4966"/>
                  </a:lnTo>
                  <a:close/>
                  <a:moveTo>
                    <a:pt x="3906" y="7754"/>
                  </a:moveTo>
                  <a:lnTo>
                    <a:pt x="3907" y="7765"/>
                  </a:lnTo>
                  <a:lnTo>
                    <a:pt x="3908" y="7777"/>
                  </a:lnTo>
                  <a:lnTo>
                    <a:pt x="3908" y="7788"/>
                  </a:lnTo>
                  <a:lnTo>
                    <a:pt x="3908" y="7799"/>
                  </a:lnTo>
                  <a:lnTo>
                    <a:pt x="3907" y="7811"/>
                  </a:lnTo>
                  <a:lnTo>
                    <a:pt x="3906" y="7822"/>
                  </a:lnTo>
                  <a:lnTo>
                    <a:pt x="3905" y="7833"/>
                  </a:lnTo>
                  <a:lnTo>
                    <a:pt x="3903" y="7844"/>
                  </a:lnTo>
                  <a:lnTo>
                    <a:pt x="3900" y="7855"/>
                  </a:lnTo>
                  <a:lnTo>
                    <a:pt x="3898" y="7866"/>
                  </a:lnTo>
                  <a:lnTo>
                    <a:pt x="3894" y="7877"/>
                  </a:lnTo>
                  <a:lnTo>
                    <a:pt x="3891" y="7888"/>
                  </a:lnTo>
                  <a:lnTo>
                    <a:pt x="3887" y="7898"/>
                  </a:lnTo>
                  <a:lnTo>
                    <a:pt x="3883" y="7909"/>
                  </a:lnTo>
                  <a:lnTo>
                    <a:pt x="3878" y="7919"/>
                  </a:lnTo>
                  <a:lnTo>
                    <a:pt x="3873" y="7929"/>
                  </a:lnTo>
                  <a:lnTo>
                    <a:pt x="3867" y="7939"/>
                  </a:lnTo>
                  <a:lnTo>
                    <a:pt x="3861" y="7949"/>
                  </a:lnTo>
                  <a:lnTo>
                    <a:pt x="3855" y="7958"/>
                  </a:lnTo>
                  <a:lnTo>
                    <a:pt x="3849" y="7967"/>
                  </a:lnTo>
                  <a:lnTo>
                    <a:pt x="3842" y="7976"/>
                  </a:lnTo>
                  <a:lnTo>
                    <a:pt x="3835" y="7985"/>
                  </a:lnTo>
                  <a:lnTo>
                    <a:pt x="3827" y="7993"/>
                  </a:lnTo>
                  <a:lnTo>
                    <a:pt x="3820" y="8002"/>
                  </a:lnTo>
                  <a:lnTo>
                    <a:pt x="3811" y="8009"/>
                  </a:lnTo>
                  <a:lnTo>
                    <a:pt x="3803" y="8017"/>
                  </a:lnTo>
                  <a:lnTo>
                    <a:pt x="3794" y="8024"/>
                  </a:lnTo>
                  <a:lnTo>
                    <a:pt x="3785" y="8031"/>
                  </a:lnTo>
                  <a:lnTo>
                    <a:pt x="3776" y="8038"/>
                  </a:lnTo>
                  <a:lnTo>
                    <a:pt x="3767" y="8044"/>
                  </a:lnTo>
                  <a:lnTo>
                    <a:pt x="3757" y="8050"/>
                  </a:lnTo>
                  <a:lnTo>
                    <a:pt x="3747" y="8055"/>
                  </a:lnTo>
                  <a:lnTo>
                    <a:pt x="3737" y="8060"/>
                  </a:lnTo>
                  <a:lnTo>
                    <a:pt x="3727" y="8065"/>
                  </a:lnTo>
                  <a:lnTo>
                    <a:pt x="3716" y="8069"/>
                  </a:lnTo>
                  <a:lnTo>
                    <a:pt x="3706" y="8073"/>
                  </a:lnTo>
                  <a:lnTo>
                    <a:pt x="3695" y="8077"/>
                  </a:lnTo>
                  <a:lnTo>
                    <a:pt x="3684" y="8080"/>
                  </a:lnTo>
                  <a:lnTo>
                    <a:pt x="3673" y="8082"/>
                  </a:lnTo>
                  <a:lnTo>
                    <a:pt x="3662" y="8085"/>
                  </a:lnTo>
                  <a:lnTo>
                    <a:pt x="3651" y="8087"/>
                  </a:lnTo>
                  <a:lnTo>
                    <a:pt x="3640" y="8088"/>
                  </a:lnTo>
                  <a:lnTo>
                    <a:pt x="3629" y="8089"/>
                  </a:lnTo>
                  <a:lnTo>
                    <a:pt x="3617" y="8090"/>
                  </a:lnTo>
                  <a:lnTo>
                    <a:pt x="3606" y="8090"/>
                  </a:lnTo>
                  <a:lnTo>
                    <a:pt x="3595" y="8090"/>
                  </a:lnTo>
                  <a:lnTo>
                    <a:pt x="3583" y="8089"/>
                  </a:lnTo>
                  <a:lnTo>
                    <a:pt x="3572" y="8088"/>
                  </a:lnTo>
                  <a:lnTo>
                    <a:pt x="3561" y="8087"/>
                  </a:lnTo>
                  <a:lnTo>
                    <a:pt x="3550" y="8085"/>
                  </a:lnTo>
                  <a:lnTo>
                    <a:pt x="3539" y="8082"/>
                  </a:lnTo>
                  <a:lnTo>
                    <a:pt x="3528" y="8080"/>
                  </a:lnTo>
                  <a:lnTo>
                    <a:pt x="3517" y="8077"/>
                  </a:lnTo>
                  <a:lnTo>
                    <a:pt x="3506" y="8073"/>
                  </a:lnTo>
                  <a:lnTo>
                    <a:pt x="3496" y="8069"/>
                  </a:lnTo>
                  <a:lnTo>
                    <a:pt x="3485" y="8065"/>
                  </a:lnTo>
                  <a:lnTo>
                    <a:pt x="3475" y="8060"/>
                  </a:lnTo>
                  <a:lnTo>
                    <a:pt x="3465" y="8055"/>
                  </a:lnTo>
                  <a:lnTo>
                    <a:pt x="3455" y="8050"/>
                  </a:lnTo>
                  <a:lnTo>
                    <a:pt x="3445" y="8044"/>
                  </a:lnTo>
                  <a:lnTo>
                    <a:pt x="3436" y="8038"/>
                  </a:lnTo>
                  <a:lnTo>
                    <a:pt x="3427" y="8031"/>
                  </a:lnTo>
                  <a:lnTo>
                    <a:pt x="3418" y="8024"/>
                  </a:lnTo>
                  <a:lnTo>
                    <a:pt x="3409" y="8017"/>
                  </a:lnTo>
                  <a:lnTo>
                    <a:pt x="3401" y="8009"/>
                  </a:lnTo>
                  <a:lnTo>
                    <a:pt x="3392" y="8002"/>
                  </a:lnTo>
                  <a:lnTo>
                    <a:pt x="3385" y="7993"/>
                  </a:lnTo>
                  <a:lnTo>
                    <a:pt x="3377" y="7985"/>
                  </a:lnTo>
                  <a:lnTo>
                    <a:pt x="3370" y="7976"/>
                  </a:lnTo>
                  <a:lnTo>
                    <a:pt x="3363" y="7967"/>
                  </a:lnTo>
                  <a:lnTo>
                    <a:pt x="3356" y="7958"/>
                  </a:lnTo>
                  <a:lnTo>
                    <a:pt x="3350" y="7949"/>
                  </a:lnTo>
                  <a:lnTo>
                    <a:pt x="3344" y="7939"/>
                  </a:lnTo>
                  <a:lnTo>
                    <a:pt x="3339" y="7929"/>
                  </a:lnTo>
                  <a:lnTo>
                    <a:pt x="3334" y="7919"/>
                  </a:lnTo>
                  <a:lnTo>
                    <a:pt x="3329" y="7909"/>
                  </a:lnTo>
                  <a:lnTo>
                    <a:pt x="3325" y="7898"/>
                  </a:lnTo>
                  <a:lnTo>
                    <a:pt x="3321" y="7888"/>
                  </a:lnTo>
                  <a:lnTo>
                    <a:pt x="3317" y="7877"/>
                  </a:lnTo>
                  <a:lnTo>
                    <a:pt x="3314" y="7866"/>
                  </a:lnTo>
                  <a:lnTo>
                    <a:pt x="3312" y="7855"/>
                  </a:lnTo>
                  <a:lnTo>
                    <a:pt x="3309" y="7844"/>
                  </a:lnTo>
                  <a:lnTo>
                    <a:pt x="3307" y="7833"/>
                  </a:lnTo>
                  <a:lnTo>
                    <a:pt x="3306" y="7822"/>
                  </a:lnTo>
                  <a:lnTo>
                    <a:pt x="3305" y="7811"/>
                  </a:lnTo>
                  <a:lnTo>
                    <a:pt x="3304" y="7799"/>
                  </a:lnTo>
                  <a:lnTo>
                    <a:pt x="3304" y="7788"/>
                  </a:lnTo>
                  <a:lnTo>
                    <a:pt x="3304" y="7777"/>
                  </a:lnTo>
                  <a:lnTo>
                    <a:pt x="3305" y="7765"/>
                  </a:lnTo>
                  <a:lnTo>
                    <a:pt x="3306" y="7754"/>
                  </a:lnTo>
                  <a:lnTo>
                    <a:pt x="3307" y="7743"/>
                  </a:lnTo>
                  <a:lnTo>
                    <a:pt x="3309" y="7732"/>
                  </a:lnTo>
                  <a:lnTo>
                    <a:pt x="3312" y="7721"/>
                  </a:lnTo>
                  <a:lnTo>
                    <a:pt x="3314" y="7710"/>
                  </a:lnTo>
                  <a:lnTo>
                    <a:pt x="3317" y="7699"/>
                  </a:lnTo>
                  <a:lnTo>
                    <a:pt x="3321" y="7688"/>
                  </a:lnTo>
                  <a:lnTo>
                    <a:pt x="3325" y="7678"/>
                  </a:lnTo>
                  <a:lnTo>
                    <a:pt x="3329" y="7667"/>
                  </a:lnTo>
                  <a:lnTo>
                    <a:pt x="3334" y="7657"/>
                  </a:lnTo>
                  <a:lnTo>
                    <a:pt x="3339" y="7647"/>
                  </a:lnTo>
                  <a:lnTo>
                    <a:pt x="3344" y="7637"/>
                  </a:lnTo>
                  <a:lnTo>
                    <a:pt x="3350" y="7627"/>
                  </a:lnTo>
                  <a:lnTo>
                    <a:pt x="3356" y="7618"/>
                  </a:lnTo>
                  <a:lnTo>
                    <a:pt x="3363" y="7609"/>
                  </a:lnTo>
                  <a:lnTo>
                    <a:pt x="3370" y="7600"/>
                  </a:lnTo>
                  <a:lnTo>
                    <a:pt x="3377" y="7591"/>
                  </a:lnTo>
                  <a:lnTo>
                    <a:pt x="3385" y="7583"/>
                  </a:lnTo>
                  <a:lnTo>
                    <a:pt x="3392" y="7574"/>
                  </a:lnTo>
                  <a:lnTo>
                    <a:pt x="3401" y="7567"/>
                  </a:lnTo>
                  <a:lnTo>
                    <a:pt x="3409" y="7559"/>
                  </a:lnTo>
                  <a:lnTo>
                    <a:pt x="3418" y="7552"/>
                  </a:lnTo>
                  <a:lnTo>
                    <a:pt x="3427" y="7545"/>
                  </a:lnTo>
                  <a:lnTo>
                    <a:pt x="3436" y="7539"/>
                  </a:lnTo>
                  <a:lnTo>
                    <a:pt x="3445" y="7533"/>
                  </a:lnTo>
                  <a:lnTo>
                    <a:pt x="3455" y="7527"/>
                  </a:lnTo>
                  <a:lnTo>
                    <a:pt x="3465" y="7521"/>
                  </a:lnTo>
                  <a:lnTo>
                    <a:pt x="3475" y="7516"/>
                  </a:lnTo>
                  <a:lnTo>
                    <a:pt x="3485" y="7511"/>
                  </a:lnTo>
                  <a:lnTo>
                    <a:pt x="3496" y="7507"/>
                  </a:lnTo>
                  <a:lnTo>
                    <a:pt x="3506" y="7503"/>
                  </a:lnTo>
                  <a:lnTo>
                    <a:pt x="3517" y="7500"/>
                  </a:lnTo>
                  <a:lnTo>
                    <a:pt x="3528" y="7496"/>
                  </a:lnTo>
                  <a:lnTo>
                    <a:pt x="3539" y="7494"/>
                  </a:lnTo>
                  <a:lnTo>
                    <a:pt x="3550" y="7491"/>
                  </a:lnTo>
                  <a:lnTo>
                    <a:pt x="3561" y="7489"/>
                  </a:lnTo>
                  <a:lnTo>
                    <a:pt x="3572" y="7488"/>
                  </a:lnTo>
                  <a:lnTo>
                    <a:pt x="3583" y="7487"/>
                  </a:lnTo>
                  <a:lnTo>
                    <a:pt x="3595" y="7486"/>
                  </a:lnTo>
                  <a:lnTo>
                    <a:pt x="3606" y="7486"/>
                  </a:lnTo>
                  <a:lnTo>
                    <a:pt x="3617" y="7486"/>
                  </a:lnTo>
                  <a:lnTo>
                    <a:pt x="3629" y="7487"/>
                  </a:lnTo>
                  <a:lnTo>
                    <a:pt x="3640" y="7488"/>
                  </a:lnTo>
                  <a:lnTo>
                    <a:pt x="3651" y="7489"/>
                  </a:lnTo>
                  <a:lnTo>
                    <a:pt x="3662" y="7491"/>
                  </a:lnTo>
                  <a:lnTo>
                    <a:pt x="3673" y="7494"/>
                  </a:lnTo>
                  <a:lnTo>
                    <a:pt x="3684" y="7496"/>
                  </a:lnTo>
                  <a:lnTo>
                    <a:pt x="3695" y="7500"/>
                  </a:lnTo>
                  <a:lnTo>
                    <a:pt x="3706" y="7503"/>
                  </a:lnTo>
                  <a:lnTo>
                    <a:pt x="3716" y="7507"/>
                  </a:lnTo>
                  <a:lnTo>
                    <a:pt x="3727" y="7511"/>
                  </a:lnTo>
                  <a:lnTo>
                    <a:pt x="3737" y="7516"/>
                  </a:lnTo>
                  <a:lnTo>
                    <a:pt x="3747" y="7521"/>
                  </a:lnTo>
                  <a:lnTo>
                    <a:pt x="3757" y="7527"/>
                  </a:lnTo>
                  <a:lnTo>
                    <a:pt x="3767" y="7533"/>
                  </a:lnTo>
                  <a:lnTo>
                    <a:pt x="3776" y="7539"/>
                  </a:lnTo>
                  <a:lnTo>
                    <a:pt x="3785" y="7545"/>
                  </a:lnTo>
                  <a:lnTo>
                    <a:pt x="3794" y="7552"/>
                  </a:lnTo>
                  <a:lnTo>
                    <a:pt x="3803" y="7559"/>
                  </a:lnTo>
                  <a:lnTo>
                    <a:pt x="3811" y="7567"/>
                  </a:lnTo>
                  <a:lnTo>
                    <a:pt x="3820" y="7574"/>
                  </a:lnTo>
                  <a:lnTo>
                    <a:pt x="3827" y="7583"/>
                  </a:lnTo>
                  <a:lnTo>
                    <a:pt x="3835" y="7591"/>
                  </a:lnTo>
                  <a:lnTo>
                    <a:pt x="3842" y="7600"/>
                  </a:lnTo>
                  <a:lnTo>
                    <a:pt x="3849" y="7609"/>
                  </a:lnTo>
                  <a:lnTo>
                    <a:pt x="3855" y="7618"/>
                  </a:lnTo>
                  <a:lnTo>
                    <a:pt x="3861" y="7627"/>
                  </a:lnTo>
                  <a:lnTo>
                    <a:pt x="3867" y="7637"/>
                  </a:lnTo>
                  <a:lnTo>
                    <a:pt x="3873" y="7647"/>
                  </a:lnTo>
                  <a:lnTo>
                    <a:pt x="3878" y="7657"/>
                  </a:lnTo>
                  <a:lnTo>
                    <a:pt x="3883" y="7667"/>
                  </a:lnTo>
                  <a:lnTo>
                    <a:pt x="3887" y="7678"/>
                  </a:lnTo>
                  <a:lnTo>
                    <a:pt x="3891" y="7688"/>
                  </a:lnTo>
                  <a:lnTo>
                    <a:pt x="3894" y="7699"/>
                  </a:lnTo>
                  <a:lnTo>
                    <a:pt x="3898" y="7710"/>
                  </a:lnTo>
                  <a:lnTo>
                    <a:pt x="3900" y="7721"/>
                  </a:lnTo>
                  <a:lnTo>
                    <a:pt x="3903" y="7732"/>
                  </a:lnTo>
                  <a:lnTo>
                    <a:pt x="3905" y="7743"/>
                  </a:lnTo>
                  <a:lnTo>
                    <a:pt x="3906" y="7754"/>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6" name="ee4pContent1">
            <a:extLst>
              <a:ext uri="{FF2B5EF4-FFF2-40B4-BE49-F238E27FC236}">
                <a16:creationId xmlns:a16="http://schemas.microsoft.com/office/drawing/2014/main" id="{21D6C47E-FBD4-47BE-BC29-70F98734A975}"/>
              </a:ext>
            </a:extLst>
          </p:cNvPr>
          <p:cNvSpPr txBox="1"/>
          <p:nvPr/>
        </p:nvSpPr>
        <p:spPr>
          <a:xfrm>
            <a:off x="295275" y="3241877"/>
            <a:ext cx="3745602" cy="2051357"/>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111600" lvl="1" indent="0">
              <a:lnSpc>
                <a:spcPct val="90000"/>
              </a:lnSpc>
              <a:spcAft>
                <a:spcPts val="300"/>
              </a:spcAft>
              <a:buClr>
                <a:schemeClr val="tx2"/>
              </a:buClr>
              <a:buNone/>
            </a:pPr>
            <a:r>
              <a:rPr lang="de-DE" sz="1800" dirty="0">
                <a:solidFill>
                  <a:schemeClr val="tx1"/>
                </a:solidFill>
                <a:latin typeface="+mn-lt"/>
              </a:rPr>
              <a:t>Smart routing and automatic retries lift authorization rates by up to eight points, recovering revenue you have already earned.</a:t>
            </a:r>
            <a:br>
              <a:rPr lang="de-DE" sz="1800" dirty="0">
                <a:solidFill>
                  <a:schemeClr val="tx1"/>
                </a:solidFill>
                <a:latin typeface="+mn-lt"/>
              </a:rPr>
            </a:br>
            <a:br>
              <a:rPr lang="de-DE" sz="1800" dirty="0">
                <a:solidFill>
                  <a:schemeClr val="tx1"/>
                </a:solidFill>
                <a:latin typeface="+mn-lt"/>
              </a:rPr>
            </a:br>
            <a:r>
              <a:rPr lang="de-DE" sz="1800" dirty="0">
                <a:solidFill>
                  <a:schemeClr val="accent1"/>
                </a:solidFill>
                <a:latin typeface="+mn-lt"/>
              </a:rPr>
              <a:t>Measured across live merchants.</a:t>
            </a:r>
          </a:p>
        </p:txBody>
      </p:sp>
      <p:sp>
        <p:nvSpPr>
          <p:cNvPr id="46" name="ee4pHeader1">
            <a:extLst>
              <a:ext uri="{FF2B5EF4-FFF2-40B4-BE49-F238E27FC236}">
                <a16:creationId xmlns:a16="http://schemas.microsoft.com/office/drawing/2014/main" id="{2AD466C9-FF35-4E0B-B7CF-7080A96A203B}"/>
              </a:ext>
            </a:extLst>
          </p:cNvPr>
          <p:cNvSpPr txBox="1"/>
          <p:nvPr/>
        </p:nvSpPr>
        <p:spPr>
          <a:xfrm>
            <a:off x="295275" y="2658229"/>
            <a:ext cx="3745602" cy="4001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r>
              <a:rPr lang="de-DE" sz="2000" b="1" dirty="0">
                <a:solidFill>
                  <a:schemeClr val="bg1"/>
                </a:solidFill>
              </a:rPr>
              <a:t>Approvals</a:t>
            </a:r>
          </a:p>
        </p:txBody>
      </p:sp>
      <p:sp>
        <p:nvSpPr>
          <p:cNvPr id="47" name="ee4pHeader1">
            <a:extLst>
              <a:ext uri="{FF2B5EF4-FFF2-40B4-BE49-F238E27FC236}">
                <a16:creationId xmlns:a16="http://schemas.microsoft.com/office/drawing/2014/main" id="{EB55D835-D30C-4AF1-B1B2-3257D93C673E}"/>
              </a:ext>
            </a:extLst>
          </p:cNvPr>
          <p:cNvSpPr txBox="1"/>
          <p:nvPr/>
        </p:nvSpPr>
        <p:spPr>
          <a:xfrm>
            <a:off x="295275" y="3114055"/>
            <a:ext cx="3745602"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48" name="ee4pHeader1">
            <a:extLst>
              <a:ext uri="{FF2B5EF4-FFF2-40B4-BE49-F238E27FC236}">
                <a16:creationId xmlns:a16="http://schemas.microsoft.com/office/drawing/2014/main" id="{3DEC39E0-D9C7-40E8-8F95-164AE4760B10}"/>
              </a:ext>
            </a:extLst>
          </p:cNvPr>
          <p:cNvSpPr txBox="1"/>
          <p:nvPr/>
        </p:nvSpPr>
        <p:spPr>
          <a:xfrm>
            <a:off x="295275" y="5237518"/>
            <a:ext cx="3745602"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54" name="ee4pContent1">
            <a:extLst>
              <a:ext uri="{FF2B5EF4-FFF2-40B4-BE49-F238E27FC236}">
                <a16:creationId xmlns:a16="http://schemas.microsoft.com/office/drawing/2014/main" id="{BEC0FAE2-8DBA-453B-A72C-149E22002FB1}"/>
              </a:ext>
            </a:extLst>
          </p:cNvPr>
          <p:cNvSpPr txBox="1"/>
          <p:nvPr/>
        </p:nvSpPr>
        <p:spPr>
          <a:xfrm>
            <a:off x="4223199" y="3241877"/>
            <a:ext cx="3745602" cy="2051357"/>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111600" lvl="1" indent="0">
              <a:lnSpc>
                <a:spcPct val="90000"/>
              </a:lnSpc>
              <a:spcAft>
                <a:spcPts val="300"/>
              </a:spcAft>
              <a:buClr>
                <a:schemeClr val="tx2"/>
              </a:buClr>
              <a:buNone/>
            </a:pPr>
            <a:r>
              <a:rPr lang="de-DE" sz="1800" dirty="0">
                <a:solidFill>
                  <a:schemeClr val="tx1"/>
                </a:solidFill>
                <a:latin typeface="+mn-lt"/>
              </a:rPr>
              <a:t>Consolidating providers and optimizing every path cuts effective processing cost by up to a quarter.</a:t>
            </a:r>
            <a:br>
              <a:rPr lang="de-DE" sz="1800" dirty="0">
                <a:solidFill>
                  <a:schemeClr val="tx1"/>
                </a:solidFill>
                <a:latin typeface="+mn-lt"/>
              </a:rPr>
            </a:br>
            <a:br>
              <a:rPr lang="de-DE" sz="1800" dirty="0">
                <a:solidFill>
                  <a:schemeClr val="tx1"/>
                </a:solidFill>
                <a:latin typeface="+mn-lt"/>
              </a:rPr>
            </a:br>
            <a:r>
              <a:rPr lang="de-DE" sz="1800" dirty="0">
                <a:solidFill>
                  <a:schemeClr val="accent1"/>
                </a:solidFill>
                <a:latin typeface="+mn-lt"/>
              </a:rPr>
              <a:t>No new headcount required</a:t>
            </a:r>
            <a:r>
              <a:rPr lang="de-DE" sz="1800" dirty="0">
                <a:solidFill>
                  <a:schemeClr val="tx1"/>
                </a:solidFill>
                <a:latin typeface="+mn-lt"/>
              </a:rPr>
              <a:t>.</a:t>
            </a:r>
          </a:p>
        </p:txBody>
      </p:sp>
      <p:sp>
        <p:nvSpPr>
          <p:cNvPr id="56" name="ee4pHeader1">
            <a:extLst>
              <a:ext uri="{FF2B5EF4-FFF2-40B4-BE49-F238E27FC236}">
                <a16:creationId xmlns:a16="http://schemas.microsoft.com/office/drawing/2014/main" id="{B1E5CB5A-A16E-4C19-ADCB-0D1AF6DACB70}"/>
              </a:ext>
            </a:extLst>
          </p:cNvPr>
          <p:cNvSpPr txBox="1"/>
          <p:nvPr/>
        </p:nvSpPr>
        <p:spPr>
          <a:xfrm>
            <a:off x="4223199" y="3114055"/>
            <a:ext cx="3745602"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57" name="ee4pHeader1">
            <a:extLst>
              <a:ext uri="{FF2B5EF4-FFF2-40B4-BE49-F238E27FC236}">
                <a16:creationId xmlns:a16="http://schemas.microsoft.com/office/drawing/2014/main" id="{F74341B0-5A84-4DCF-9E1D-C465C50CEDB9}"/>
              </a:ext>
            </a:extLst>
          </p:cNvPr>
          <p:cNvSpPr txBox="1"/>
          <p:nvPr/>
        </p:nvSpPr>
        <p:spPr>
          <a:xfrm>
            <a:off x="4223199" y="5237518"/>
            <a:ext cx="3745602"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55" name="ee4pHeader1">
            <a:extLst>
              <a:ext uri="{FF2B5EF4-FFF2-40B4-BE49-F238E27FC236}">
                <a16:creationId xmlns:a16="http://schemas.microsoft.com/office/drawing/2014/main" id="{88D36660-1D6B-4EA8-881F-0592064EA986}"/>
              </a:ext>
            </a:extLst>
          </p:cNvPr>
          <p:cNvSpPr txBox="1"/>
          <p:nvPr/>
        </p:nvSpPr>
        <p:spPr>
          <a:xfrm>
            <a:off x="4223199" y="2658229"/>
            <a:ext cx="3745602" cy="4001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r>
              <a:rPr lang="de-DE" sz="2000" b="1" dirty="0">
                <a:solidFill>
                  <a:schemeClr val="bg1"/>
                </a:solidFill>
              </a:rPr>
              <a:t>Lower cost</a:t>
            </a:r>
          </a:p>
        </p:txBody>
      </p:sp>
      <p:sp>
        <p:nvSpPr>
          <p:cNvPr id="24" name="ee4pContent1">
            <a:extLst>
              <a:ext uri="{FF2B5EF4-FFF2-40B4-BE49-F238E27FC236}">
                <a16:creationId xmlns:a16="http://schemas.microsoft.com/office/drawing/2014/main" id="{E63D2659-1B64-4E8E-90B7-59D96277E8E3}"/>
              </a:ext>
            </a:extLst>
          </p:cNvPr>
          <p:cNvSpPr txBox="1"/>
          <p:nvPr/>
        </p:nvSpPr>
        <p:spPr>
          <a:xfrm>
            <a:off x="8151123" y="3241877"/>
            <a:ext cx="3745602" cy="2051357"/>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111600" lvl="1" indent="0">
              <a:lnSpc>
                <a:spcPct val="90000"/>
              </a:lnSpc>
              <a:spcAft>
                <a:spcPts val="300"/>
              </a:spcAft>
              <a:buClr>
                <a:schemeClr val="tx2"/>
              </a:buClr>
              <a:buNone/>
            </a:pPr>
            <a:r>
              <a:rPr lang="de-DE" sz="1800" dirty="0">
                <a:solidFill>
                  <a:schemeClr val="tx1"/>
                </a:solidFill>
                <a:latin typeface="+mn-lt"/>
              </a:rPr>
              <a:t>Automated reconciliation and T+1 payouts free your finance team from manual, error-prone work.</a:t>
            </a:r>
            <a:br>
              <a:rPr lang="de-DE" sz="1800" dirty="0">
                <a:solidFill>
                  <a:schemeClr val="tx1"/>
                </a:solidFill>
                <a:latin typeface="+mn-lt"/>
              </a:rPr>
            </a:br>
            <a:br>
              <a:rPr lang="de-DE" sz="1800" dirty="0">
                <a:solidFill>
                  <a:schemeClr val="tx1"/>
                </a:solidFill>
                <a:latin typeface="+mn-lt"/>
              </a:rPr>
            </a:br>
            <a:r>
              <a:rPr lang="de-DE" sz="1800" dirty="0">
                <a:solidFill>
                  <a:schemeClr val="accent1"/>
                </a:solidFill>
                <a:latin typeface="+mn-lt"/>
              </a:rPr>
              <a:t>Close the books in hours.</a:t>
            </a:r>
          </a:p>
        </p:txBody>
      </p:sp>
      <p:sp>
        <p:nvSpPr>
          <p:cNvPr id="25" name="ee4pHeader1">
            <a:extLst>
              <a:ext uri="{FF2B5EF4-FFF2-40B4-BE49-F238E27FC236}">
                <a16:creationId xmlns:a16="http://schemas.microsoft.com/office/drawing/2014/main" id="{836ADBD4-98C7-403E-8548-79AE8E863D23}"/>
              </a:ext>
            </a:extLst>
          </p:cNvPr>
          <p:cNvSpPr txBox="1"/>
          <p:nvPr/>
        </p:nvSpPr>
        <p:spPr>
          <a:xfrm>
            <a:off x="8151123" y="3114055"/>
            <a:ext cx="3745602"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26" name="ee4pHeader1">
            <a:extLst>
              <a:ext uri="{FF2B5EF4-FFF2-40B4-BE49-F238E27FC236}">
                <a16:creationId xmlns:a16="http://schemas.microsoft.com/office/drawing/2014/main" id="{A71722F7-5698-44AE-BC81-A5ACA06FED1D}"/>
              </a:ext>
            </a:extLst>
          </p:cNvPr>
          <p:cNvSpPr txBox="1"/>
          <p:nvPr/>
        </p:nvSpPr>
        <p:spPr>
          <a:xfrm>
            <a:off x="8151123" y="5237518"/>
            <a:ext cx="3745602" cy="45719"/>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endParaRPr lang="de-DE" sz="2000">
              <a:solidFill>
                <a:schemeClr val="bg1"/>
              </a:solidFill>
            </a:endParaRPr>
          </a:p>
        </p:txBody>
      </p:sp>
      <p:sp>
        <p:nvSpPr>
          <p:cNvPr id="32" name="Oval 31">
            <a:extLst>
              <a:ext uri="{FF2B5EF4-FFF2-40B4-BE49-F238E27FC236}">
                <a16:creationId xmlns:a16="http://schemas.microsoft.com/office/drawing/2014/main" id="{D6C37674-044B-4423-965A-5175AFFE731D}"/>
              </a:ext>
            </a:extLst>
          </p:cNvPr>
          <p:cNvSpPr/>
          <p:nvPr/>
        </p:nvSpPr>
        <p:spPr>
          <a:xfrm>
            <a:off x="9535564" y="2004768"/>
            <a:ext cx="976720" cy="976720"/>
          </a:xfrm>
          <a:prstGeom prst="ellipse">
            <a:avLst/>
          </a:prstGeom>
          <a:solidFill>
            <a:schemeClr val="accent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sp>
        <p:nvSpPr>
          <p:cNvPr id="33" name="Oval 32">
            <a:extLst>
              <a:ext uri="{FF2B5EF4-FFF2-40B4-BE49-F238E27FC236}">
                <a16:creationId xmlns:a16="http://schemas.microsoft.com/office/drawing/2014/main" id="{3D9F3EF9-CF0C-4485-B33E-4F221130934D}"/>
              </a:ext>
            </a:extLst>
          </p:cNvPr>
          <p:cNvSpPr/>
          <p:nvPr/>
        </p:nvSpPr>
        <p:spPr>
          <a:xfrm>
            <a:off x="9535564" y="2060484"/>
            <a:ext cx="976720" cy="976720"/>
          </a:xfrm>
          <a:prstGeom prst="ellipse">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de-DE" sz="1200">
              <a:solidFill>
                <a:srgbClr val="FFFFFF"/>
              </a:solidFill>
            </a:endParaRPr>
          </a:p>
        </p:txBody>
      </p:sp>
      <p:grpSp>
        <p:nvGrpSpPr>
          <p:cNvPr id="37" name="Group 36">
            <a:extLst>
              <a:ext uri="{FF2B5EF4-FFF2-40B4-BE49-F238E27FC236}">
                <a16:creationId xmlns:a16="http://schemas.microsoft.com/office/drawing/2014/main" id="{4D99E2C1-8099-447F-ABE5-3C1D5ED2AA3D}"/>
              </a:ext>
            </a:extLst>
          </p:cNvPr>
          <p:cNvGrpSpPr/>
          <p:nvPr/>
        </p:nvGrpSpPr>
        <p:grpSpPr>
          <a:xfrm>
            <a:off x="9785328" y="2136371"/>
            <a:ext cx="477192" cy="477192"/>
            <a:chOff x="6359457" y="3559635"/>
            <a:chExt cx="633600" cy="633600"/>
          </a:xfrm>
        </p:grpSpPr>
        <p:sp>
          <p:nvSpPr>
            <p:cNvPr id="67" name="Google Shape;665;p7"/>
            <p:cNvSpPr/>
            <p:nvPr/>
          </p:nvSpPr>
          <p:spPr>
            <a:xfrm>
              <a:off x="6359457" y="3559635"/>
              <a:ext cx="633600" cy="633600"/>
            </a:xfrm>
            <a:custGeom>
              <a:avLst/>
              <a:gdLst/>
              <a:ahLst/>
              <a:cxnLst/>
              <a:rect l="l" t="t" r="r" b="b"/>
              <a:pathLst>
                <a:path w="10000" h="10000" extrusionOk="0">
                  <a:moveTo>
                    <a:pt x="4200" y="7699"/>
                  </a:moveTo>
                  <a:lnTo>
                    <a:pt x="4193" y="7684"/>
                  </a:lnTo>
                  <a:lnTo>
                    <a:pt x="4096" y="7475"/>
                  </a:lnTo>
                  <a:lnTo>
                    <a:pt x="4084" y="7444"/>
                  </a:lnTo>
                  <a:lnTo>
                    <a:pt x="4077" y="7412"/>
                  </a:lnTo>
                  <a:lnTo>
                    <a:pt x="4073" y="7380"/>
                  </a:lnTo>
                  <a:lnTo>
                    <a:pt x="4074" y="7347"/>
                  </a:lnTo>
                  <a:lnTo>
                    <a:pt x="4079" y="7315"/>
                  </a:lnTo>
                  <a:lnTo>
                    <a:pt x="4088" y="7284"/>
                  </a:lnTo>
                  <a:lnTo>
                    <a:pt x="4102" y="7254"/>
                  </a:lnTo>
                  <a:lnTo>
                    <a:pt x="4119" y="7226"/>
                  </a:lnTo>
                  <a:lnTo>
                    <a:pt x="4139" y="7200"/>
                  </a:lnTo>
                  <a:lnTo>
                    <a:pt x="4163" y="7178"/>
                  </a:lnTo>
                  <a:lnTo>
                    <a:pt x="4190" y="7159"/>
                  </a:lnTo>
                  <a:lnTo>
                    <a:pt x="4218" y="7143"/>
                  </a:lnTo>
                  <a:lnTo>
                    <a:pt x="4249" y="7131"/>
                  </a:lnTo>
                  <a:lnTo>
                    <a:pt x="4281" y="7124"/>
                  </a:lnTo>
                  <a:lnTo>
                    <a:pt x="4313" y="7120"/>
                  </a:lnTo>
                  <a:lnTo>
                    <a:pt x="4346" y="7121"/>
                  </a:lnTo>
                  <a:lnTo>
                    <a:pt x="4378" y="7126"/>
                  </a:lnTo>
                  <a:lnTo>
                    <a:pt x="4409" y="7135"/>
                  </a:lnTo>
                  <a:lnTo>
                    <a:pt x="4439" y="7149"/>
                  </a:lnTo>
                  <a:lnTo>
                    <a:pt x="4467" y="7166"/>
                  </a:lnTo>
                  <a:lnTo>
                    <a:pt x="4493" y="7186"/>
                  </a:lnTo>
                  <a:lnTo>
                    <a:pt x="4515" y="7210"/>
                  </a:lnTo>
                  <a:lnTo>
                    <a:pt x="4534" y="7237"/>
                  </a:lnTo>
                  <a:lnTo>
                    <a:pt x="4550" y="7265"/>
                  </a:lnTo>
                  <a:lnTo>
                    <a:pt x="4643" y="7467"/>
                  </a:lnTo>
                  <a:lnTo>
                    <a:pt x="4731" y="7628"/>
                  </a:lnTo>
                  <a:lnTo>
                    <a:pt x="4813" y="7751"/>
                  </a:lnTo>
                  <a:lnTo>
                    <a:pt x="4886" y="7836"/>
                  </a:lnTo>
                  <a:lnTo>
                    <a:pt x="4944" y="7885"/>
                  </a:lnTo>
                  <a:lnTo>
                    <a:pt x="4981" y="7903"/>
                  </a:lnTo>
                  <a:lnTo>
                    <a:pt x="5000" y="7907"/>
                  </a:lnTo>
                  <a:lnTo>
                    <a:pt x="5019" y="7903"/>
                  </a:lnTo>
                  <a:lnTo>
                    <a:pt x="5056" y="7885"/>
                  </a:lnTo>
                  <a:lnTo>
                    <a:pt x="5114" y="7836"/>
                  </a:lnTo>
                  <a:lnTo>
                    <a:pt x="5187" y="7751"/>
                  </a:lnTo>
                  <a:lnTo>
                    <a:pt x="5269" y="7628"/>
                  </a:lnTo>
                  <a:lnTo>
                    <a:pt x="5357" y="7467"/>
                  </a:lnTo>
                  <a:lnTo>
                    <a:pt x="5450" y="7265"/>
                  </a:lnTo>
                  <a:lnTo>
                    <a:pt x="5466" y="7237"/>
                  </a:lnTo>
                  <a:lnTo>
                    <a:pt x="5485" y="7210"/>
                  </a:lnTo>
                  <a:lnTo>
                    <a:pt x="5507" y="7186"/>
                  </a:lnTo>
                  <a:lnTo>
                    <a:pt x="5533" y="7166"/>
                  </a:lnTo>
                  <a:lnTo>
                    <a:pt x="5561" y="7149"/>
                  </a:lnTo>
                  <a:lnTo>
                    <a:pt x="5591" y="7135"/>
                  </a:lnTo>
                  <a:lnTo>
                    <a:pt x="5622" y="7126"/>
                  </a:lnTo>
                  <a:lnTo>
                    <a:pt x="5654" y="7121"/>
                  </a:lnTo>
                  <a:lnTo>
                    <a:pt x="5687" y="7120"/>
                  </a:lnTo>
                  <a:lnTo>
                    <a:pt x="5719" y="7124"/>
                  </a:lnTo>
                  <a:lnTo>
                    <a:pt x="5751" y="7131"/>
                  </a:lnTo>
                  <a:lnTo>
                    <a:pt x="5782" y="7143"/>
                  </a:lnTo>
                  <a:lnTo>
                    <a:pt x="5810" y="7159"/>
                  </a:lnTo>
                  <a:lnTo>
                    <a:pt x="5837" y="7178"/>
                  </a:lnTo>
                  <a:lnTo>
                    <a:pt x="5861" y="7200"/>
                  </a:lnTo>
                  <a:lnTo>
                    <a:pt x="5881" y="7226"/>
                  </a:lnTo>
                  <a:lnTo>
                    <a:pt x="5898" y="7254"/>
                  </a:lnTo>
                  <a:lnTo>
                    <a:pt x="5912" y="7284"/>
                  </a:lnTo>
                  <a:lnTo>
                    <a:pt x="5921" y="7315"/>
                  </a:lnTo>
                  <a:lnTo>
                    <a:pt x="5926" y="7347"/>
                  </a:lnTo>
                  <a:lnTo>
                    <a:pt x="5927" y="7380"/>
                  </a:lnTo>
                  <a:lnTo>
                    <a:pt x="5923" y="7412"/>
                  </a:lnTo>
                  <a:lnTo>
                    <a:pt x="5916" y="7444"/>
                  </a:lnTo>
                  <a:lnTo>
                    <a:pt x="5904" y="7475"/>
                  </a:lnTo>
                  <a:lnTo>
                    <a:pt x="5807" y="7684"/>
                  </a:lnTo>
                  <a:lnTo>
                    <a:pt x="5800" y="7699"/>
                  </a:lnTo>
                  <a:lnTo>
                    <a:pt x="5703" y="7877"/>
                  </a:lnTo>
                  <a:lnTo>
                    <a:pt x="5692" y="7896"/>
                  </a:lnTo>
                  <a:lnTo>
                    <a:pt x="5595" y="8041"/>
                  </a:lnTo>
                  <a:lnTo>
                    <a:pt x="5577" y="8065"/>
                  </a:lnTo>
                  <a:lnTo>
                    <a:pt x="5480" y="8178"/>
                  </a:lnTo>
                  <a:lnTo>
                    <a:pt x="5450" y="8207"/>
                  </a:lnTo>
                  <a:lnTo>
                    <a:pt x="5353" y="8288"/>
                  </a:lnTo>
                  <a:lnTo>
                    <a:pt x="5330" y="8305"/>
                  </a:lnTo>
                  <a:lnTo>
                    <a:pt x="5305" y="8319"/>
                  </a:lnTo>
                  <a:lnTo>
                    <a:pt x="5209" y="8367"/>
                  </a:lnTo>
                  <a:lnTo>
                    <a:pt x="5174" y="8382"/>
                  </a:lnTo>
                  <a:lnTo>
                    <a:pt x="5138" y="8390"/>
                  </a:lnTo>
                  <a:lnTo>
                    <a:pt x="5041" y="8407"/>
                  </a:lnTo>
                  <a:lnTo>
                    <a:pt x="5014" y="8410"/>
                  </a:lnTo>
                  <a:lnTo>
                    <a:pt x="4986" y="8410"/>
                  </a:lnTo>
                  <a:lnTo>
                    <a:pt x="4959" y="8407"/>
                  </a:lnTo>
                  <a:lnTo>
                    <a:pt x="4862" y="8390"/>
                  </a:lnTo>
                  <a:lnTo>
                    <a:pt x="4826" y="8382"/>
                  </a:lnTo>
                  <a:lnTo>
                    <a:pt x="4791" y="8367"/>
                  </a:lnTo>
                  <a:lnTo>
                    <a:pt x="4695" y="8319"/>
                  </a:lnTo>
                  <a:lnTo>
                    <a:pt x="4670" y="8305"/>
                  </a:lnTo>
                  <a:lnTo>
                    <a:pt x="4647" y="8288"/>
                  </a:lnTo>
                  <a:lnTo>
                    <a:pt x="4550" y="8207"/>
                  </a:lnTo>
                  <a:lnTo>
                    <a:pt x="4520" y="8178"/>
                  </a:lnTo>
                  <a:lnTo>
                    <a:pt x="4423" y="8065"/>
                  </a:lnTo>
                  <a:lnTo>
                    <a:pt x="4405" y="8041"/>
                  </a:lnTo>
                  <a:lnTo>
                    <a:pt x="4308" y="7896"/>
                  </a:lnTo>
                  <a:lnTo>
                    <a:pt x="4297" y="7877"/>
                  </a:lnTo>
                  <a:lnTo>
                    <a:pt x="4200" y="7699"/>
                  </a:lnTo>
                  <a:close/>
                  <a:moveTo>
                    <a:pt x="5789" y="3729"/>
                  </a:moveTo>
                  <a:lnTo>
                    <a:pt x="5790" y="3759"/>
                  </a:lnTo>
                  <a:lnTo>
                    <a:pt x="5789" y="3789"/>
                  </a:lnTo>
                  <a:lnTo>
                    <a:pt x="5788" y="3818"/>
                  </a:lnTo>
                  <a:lnTo>
                    <a:pt x="5785" y="3847"/>
                  </a:lnTo>
                  <a:lnTo>
                    <a:pt x="5781" y="3876"/>
                  </a:lnTo>
                  <a:lnTo>
                    <a:pt x="5776" y="3905"/>
                  </a:lnTo>
                  <a:lnTo>
                    <a:pt x="5770" y="3934"/>
                  </a:lnTo>
                  <a:lnTo>
                    <a:pt x="5763" y="3963"/>
                  </a:lnTo>
                  <a:lnTo>
                    <a:pt x="5755" y="3991"/>
                  </a:lnTo>
                  <a:lnTo>
                    <a:pt x="5745" y="4019"/>
                  </a:lnTo>
                  <a:lnTo>
                    <a:pt x="5735" y="4047"/>
                  </a:lnTo>
                  <a:lnTo>
                    <a:pt x="5724" y="4074"/>
                  </a:lnTo>
                  <a:lnTo>
                    <a:pt x="5712" y="4101"/>
                  </a:lnTo>
                  <a:lnTo>
                    <a:pt x="5698" y="4128"/>
                  </a:lnTo>
                  <a:lnTo>
                    <a:pt x="5684" y="4154"/>
                  </a:lnTo>
                  <a:lnTo>
                    <a:pt x="5669" y="4179"/>
                  </a:lnTo>
                  <a:lnTo>
                    <a:pt x="5653" y="4204"/>
                  </a:lnTo>
                  <a:lnTo>
                    <a:pt x="5635" y="4228"/>
                  </a:lnTo>
                  <a:lnTo>
                    <a:pt x="5618" y="4252"/>
                  </a:lnTo>
                  <a:lnTo>
                    <a:pt x="5599" y="4274"/>
                  </a:lnTo>
                  <a:lnTo>
                    <a:pt x="5579" y="4296"/>
                  </a:lnTo>
                  <a:lnTo>
                    <a:pt x="5559" y="4317"/>
                  </a:lnTo>
                  <a:lnTo>
                    <a:pt x="5537" y="4338"/>
                  </a:lnTo>
                  <a:lnTo>
                    <a:pt x="5515" y="4357"/>
                  </a:lnTo>
                  <a:lnTo>
                    <a:pt x="5493" y="4376"/>
                  </a:lnTo>
                  <a:lnTo>
                    <a:pt x="5469" y="4394"/>
                  </a:lnTo>
                  <a:lnTo>
                    <a:pt x="5445" y="4411"/>
                  </a:lnTo>
                  <a:lnTo>
                    <a:pt x="5420" y="4428"/>
                  </a:lnTo>
                  <a:lnTo>
                    <a:pt x="5395" y="4443"/>
                  </a:lnTo>
                  <a:lnTo>
                    <a:pt x="5369" y="4457"/>
                  </a:lnTo>
                  <a:lnTo>
                    <a:pt x="5343" y="4471"/>
                  </a:lnTo>
                  <a:lnTo>
                    <a:pt x="5316" y="4483"/>
                  </a:lnTo>
                  <a:lnTo>
                    <a:pt x="5289" y="4494"/>
                  </a:lnTo>
                  <a:lnTo>
                    <a:pt x="5261" y="4504"/>
                  </a:lnTo>
                  <a:lnTo>
                    <a:pt x="5233" y="4514"/>
                  </a:lnTo>
                  <a:lnTo>
                    <a:pt x="5205" y="4522"/>
                  </a:lnTo>
                  <a:lnTo>
                    <a:pt x="5176" y="4529"/>
                  </a:lnTo>
                  <a:lnTo>
                    <a:pt x="5147" y="4535"/>
                  </a:lnTo>
                  <a:lnTo>
                    <a:pt x="5118" y="4540"/>
                  </a:lnTo>
                  <a:lnTo>
                    <a:pt x="5089" y="4544"/>
                  </a:lnTo>
                  <a:lnTo>
                    <a:pt x="5059" y="4547"/>
                  </a:lnTo>
                  <a:lnTo>
                    <a:pt x="5030" y="4548"/>
                  </a:lnTo>
                  <a:lnTo>
                    <a:pt x="5000" y="4549"/>
                  </a:lnTo>
                  <a:lnTo>
                    <a:pt x="4970" y="4548"/>
                  </a:lnTo>
                  <a:lnTo>
                    <a:pt x="4941" y="4547"/>
                  </a:lnTo>
                  <a:lnTo>
                    <a:pt x="4911" y="4544"/>
                  </a:lnTo>
                  <a:lnTo>
                    <a:pt x="4882" y="4540"/>
                  </a:lnTo>
                  <a:lnTo>
                    <a:pt x="4853" y="4535"/>
                  </a:lnTo>
                  <a:lnTo>
                    <a:pt x="4824" y="4529"/>
                  </a:lnTo>
                  <a:lnTo>
                    <a:pt x="4795" y="4522"/>
                  </a:lnTo>
                  <a:lnTo>
                    <a:pt x="4767" y="4514"/>
                  </a:lnTo>
                  <a:lnTo>
                    <a:pt x="4739" y="4504"/>
                  </a:lnTo>
                  <a:lnTo>
                    <a:pt x="4711" y="4494"/>
                  </a:lnTo>
                  <a:lnTo>
                    <a:pt x="4684" y="4483"/>
                  </a:lnTo>
                  <a:lnTo>
                    <a:pt x="4657" y="4471"/>
                  </a:lnTo>
                  <a:lnTo>
                    <a:pt x="4631" y="4457"/>
                  </a:lnTo>
                  <a:lnTo>
                    <a:pt x="4605" y="4443"/>
                  </a:lnTo>
                  <a:lnTo>
                    <a:pt x="4580" y="4428"/>
                  </a:lnTo>
                  <a:lnTo>
                    <a:pt x="4555" y="4411"/>
                  </a:lnTo>
                  <a:lnTo>
                    <a:pt x="4531" y="4394"/>
                  </a:lnTo>
                  <a:lnTo>
                    <a:pt x="4507" y="4376"/>
                  </a:lnTo>
                  <a:lnTo>
                    <a:pt x="4485" y="4357"/>
                  </a:lnTo>
                  <a:lnTo>
                    <a:pt x="4463" y="4338"/>
                  </a:lnTo>
                  <a:lnTo>
                    <a:pt x="4441" y="4317"/>
                  </a:lnTo>
                  <a:lnTo>
                    <a:pt x="4421" y="4296"/>
                  </a:lnTo>
                  <a:lnTo>
                    <a:pt x="4401" y="4274"/>
                  </a:lnTo>
                  <a:lnTo>
                    <a:pt x="4382" y="4252"/>
                  </a:lnTo>
                  <a:lnTo>
                    <a:pt x="4365" y="4228"/>
                  </a:lnTo>
                  <a:lnTo>
                    <a:pt x="4347" y="4204"/>
                  </a:lnTo>
                  <a:lnTo>
                    <a:pt x="4331" y="4179"/>
                  </a:lnTo>
                  <a:lnTo>
                    <a:pt x="4316" y="4154"/>
                  </a:lnTo>
                  <a:lnTo>
                    <a:pt x="4302" y="4128"/>
                  </a:lnTo>
                  <a:lnTo>
                    <a:pt x="4288" y="4101"/>
                  </a:lnTo>
                  <a:lnTo>
                    <a:pt x="4276" y="4074"/>
                  </a:lnTo>
                  <a:lnTo>
                    <a:pt x="4265" y="4047"/>
                  </a:lnTo>
                  <a:lnTo>
                    <a:pt x="4255" y="4019"/>
                  </a:lnTo>
                  <a:lnTo>
                    <a:pt x="4245" y="3991"/>
                  </a:lnTo>
                  <a:lnTo>
                    <a:pt x="4237" y="3963"/>
                  </a:lnTo>
                  <a:lnTo>
                    <a:pt x="4230" y="3934"/>
                  </a:lnTo>
                  <a:lnTo>
                    <a:pt x="4224" y="3905"/>
                  </a:lnTo>
                  <a:lnTo>
                    <a:pt x="4219" y="3876"/>
                  </a:lnTo>
                  <a:lnTo>
                    <a:pt x="4215" y="3847"/>
                  </a:lnTo>
                  <a:lnTo>
                    <a:pt x="4212" y="3818"/>
                  </a:lnTo>
                  <a:lnTo>
                    <a:pt x="4211" y="3789"/>
                  </a:lnTo>
                  <a:lnTo>
                    <a:pt x="4210" y="3759"/>
                  </a:lnTo>
                  <a:lnTo>
                    <a:pt x="4211" y="3729"/>
                  </a:lnTo>
                  <a:lnTo>
                    <a:pt x="4212" y="3700"/>
                  </a:lnTo>
                  <a:lnTo>
                    <a:pt x="4215" y="3670"/>
                  </a:lnTo>
                  <a:lnTo>
                    <a:pt x="4219" y="3641"/>
                  </a:lnTo>
                  <a:lnTo>
                    <a:pt x="4224" y="3612"/>
                  </a:lnTo>
                  <a:lnTo>
                    <a:pt x="4230" y="3583"/>
                  </a:lnTo>
                  <a:lnTo>
                    <a:pt x="4237" y="3554"/>
                  </a:lnTo>
                  <a:lnTo>
                    <a:pt x="4245" y="3526"/>
                  </a:lnTo>
                  <a:lnTo>
                    <a:pt x="4255" y="3498"/>
                  </a:lnTo>
                  <a:lnTo>
                    <a:pt x="4265" y="3470"/>
                  </a:lnTo>
                  <a:lnTo>
                    <a:pt x="4276" y="3443"/>
                  </a:lnTo>
                  <a:lnTo>
                    <a:pt x="4288" y="3416"/>
                  </a:lnTo>
                  <a:lnTo>
                    <a:pt x="4302" y="3390"/>
                  </a:lnTo>
                  <a:lnTo>
                    <a:pt x="4316" y="3364"/>
                  </a:lnTo>
                  <a:lnTo>
                    <a:pt x="4331" y="3338"/>
                  </a:lnTo>
                  <a:lnTo>
                    <a:pt x="4347" y="3314"/>
                  </a:lnTo>
                  <a:lnTo>
                    <a:pt x="4365" y="3289"/>
                  </a:lnTo>
                  <a:lnTo>
                    <a:pt x="4382" y="3266"/>
                  </a:lnTo>
                  <a:lnTo>
                    <a:pt x="4401" y="3243"/>
                  </a:lnTo>
                  <a:lnTo>
                    <a:pt x="4421" y="3221"/>
                  </a:lnTo>
                  <a:lnTo>
                    <a:pt x="4441" y="3200"/>
                  </a:lnTo>
                  <a:lnTo>
                    <a:pt x="4463" y="3179"/>
                  </a:lnTo>
                  <a:lnTo>
                    <a:pt x="4485" y="3160"/>
                  </a:lnTo>
                  <a:lnTo>
                    <a:pt x="4507" y="3141"/>
                  </a:lnTo>
                  <a:lnTo>
                    <a:pt x="4531" y="3123"/>
                  </a:lnTo>
                  <a:lnTo>
                    <a:pt x="4555" y="3106"/>
                  </a:lnTo>
                  <a:lnTo>
                    <a:pt x="4580" y="3089"/>
                  </a:lnTo>
                  <a:lnTo>
                    <a:pt x="4605" y="3074"/>
                  </a:lnTo>
                  <a:lnTo>
                    <a:pt x="4631" y="3060"/>
                  </a:lnTo>
                  <a:lnTo>
                    <a:pt x="4657" y="3046"/>
                  </a:lnTo>
                  <a:lnTo>
                    <a:pt x="4684" y="3034"/>
                  </a:lnTo>
                  <a:lnTo>
                    <a:pt x="4711" y="3023"/>
                  </a:lnTo>
                  <a:lnTo>
                    <a:pt x="4739" y="3013"/>
                  </a:lnTo>
                  <a:lnTo>
                    <a:pt x="4767" y="3004"/>
                  </a:lnTo>
                  <a:lnTo>
                    <a:pt x="4795" y="2996"/>
                  </a:lnTo>
                  <a:lnTo>
                    <a:pt x="4824" y="2989"/>
                  </a:lnTo>
                  <a:lnTo>
                    <a:pt x="4853" y="2983"/>
                  </a:lnTo>
                  <a:lnTo>
                    <a:pt x="4882" y="2978"/>
                  </a:lnTo>
                  <a:lnTo>
                    <a:pt x="4911" y="2974"/>
                  </a:lnTo>
                  <a:lnTo>
                    <a:pt x="4941" y="2971"/>
                  </a:lnTo>
                  <a:lnTo>
                    <a:pt x="4970" y="2970"/>
                  </a:lnTo>
                  <a:lnTo>
                    <a:pt x="5000" y="2969"/>
                  </a:lnTo>
                  <a:lnTo>
                    <a:pt x="5030" y="2970"/>
                  </a:lnTo>
                  <a:lnTo>
                    <a:pt x="5059" y="2971"/>
                  </a:lnTo>
                  <a:lnTo>
                    <a:pt x="5089" y="2974"/>
                  </a:lnTo>
                  <a:lnTo>
                    <a:pt x="5118" y="2978"/>
                  </a:lnTo>
                  <a:lnTo>
                    <a:pt x="5147" y="2983"/>
                  </a:lnTo>
                  <a:lnTo>
                    <a:pt x="5176" y="2989"/>
                  </a:lnTo>
                  <a:lnTo>
                    <a:pt x="5205" y="2996"/>
                  </a:lnTo>
                  <a:lnTo>
                    <a:pt x="5233" y="3004"/>
                  </a:lnTo>
                  <a:lnTo>
                    <a:pt x="5261" y="3013"/>
                  </a:lnTo>
                  <a:lnTo>
                    <a:pt x="5289" y="3023"/>
                  </a:lnTo>
                  <a:lnTo>
                    <a:pt x="5316" y="3034"/>
                  </a:lnTo>
                  <a:lnTo>
                    <a:pt x="5343" y="3046"/>
                  </a:lnTo>
                  <a:lnTo>
                    <a:pt x="5369" y="3060"/>
                  </a:lnTo>
                  <a:lnTo>
                    <a:pt x="5395" y="3074"/>
                  </a:lnTo>
                  <a:lnTo>
                    <a:pt x="5420" y="3089"/>
                  </a:lnTo>
                  <a:lnTo>
                    <a:pt x="5445" y="3106"/>
                  </a:lnTo>
                  <a:lnTo>
                    <a:pt x="5469" y="3123"/>
                  </a:lnTo>
                  <a:lnTo>
                    <a:pt x="5493" y="3141"/>
                  </a:lnTo>
                  <a:lnTo>
                    <a:pt x="5515" y="3160"/>
                  </a:lnTo>
                  <a:lnTo>
                    <a:pt x="5537" y="3179"/>
                  </a:lnTo>
                  <a:lnTo>
                    <a:pt x="5559" y="3200"/>
                  </a:lnTo>
                  <a:lnTo>
                    <a:pt x="5579" y="3221"/>
                  </a:lnTo>
                  <a:lnTo>
                    <a:pt x="5599" y="3243"/>
                  </a:lnTo>
                  <a:lnTo>
                    <a:pt x="5618" y="3266"/>
                  </a:lnTo>
                  <a:lnTo>
                    <a:pt x="5635" y="3289"/>
                  </a:lnTo>
                  <a:lnTo>
                    <a:pt x="5653" y="3314"/>
                  </a:lnTo>
                  <a:lnTo>
                    <a:pt x="5669" y="3338"/>
                  </a:lnTo>
                  <a:lnTo>
                    <a:pt x="5684" y="3364"/>
                  </a:lnTo>
                  <a:lnTo>
                    <a:pt x="5698" y="3390"/>
                  </a:lnTo>
                  <a:lnTo>
                    <a:pt x="5712" y="3416"/>
                  </a:lnTo>
                  <a:lnTo>
                    <a:pt x="5724" y="3443"/>
                  </a:lnTo>
                  <a:lnTo>
                    <a:pt x="5735" y="3470"/>
                  </a:lnTo>
                  <a:lnTo>
                    <a:pt x="5745" y="3498"/>
                  </a:lnTo>
                  <a:lnTo>
                    <a:pt x="5755" y="3526"/>
                  </a:lnTo>
                  <a:lnTo>
                    <a:pt x="5763" y="3554"/>
                  </a:lnTo>
                  <a:lnTo>
                    <a:pt x="5770" y="3583"/>
                  </a:lnTo>
                  <a:lnTo>
                    <a:pt x="5776" y="3612"/>
                  </a:lnTo>
                  <a:lnTo>
                    <a:pt x="5781" y="3641"/>
                  </a:lnTo>
                  <a:lnTo>
                    <a:pt x="5785" y="3670"/>
                  </a:lnTo>
                  <a:lnTo>
                    <a:pt x="5788" y="3700"/>
                  </a:lnTo>
                  <a:lnTo>
                    <a:pt x="5789" y="3729"/>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8" name="Google Shape;666;p7"/>
            <p:cNvSpPr/>
            <p:nvPr/>
          </p:nvSpPr>
          <p:spPr>
            <a:xfrm>
              <a:off x="6359457" y="3559635"/>
              <a:ext cx="633600" cy="633600"/>
            </a:xfrm>
            <a:custGeom>
              <a:avLst/>
              <a:gdLst/>
              <a:ahLst/>
              <a:cxnLst/>
              <a:rect l="l" t="t" r="r" b="b"/>
              <a:pathLst>
                <a:path w="10000" h="10000" extrusionOk="0">
                  <a:moveTo>
                    <a:pt x="4553" y="1072"/>
                  </a:moveTo>
                  <a:lnTo>
                    <a:pt x="4572" y="1056"/>
                  </a:lnTo>
                  <a:lnTo>
                    <a:pt x="4851" y="849"/>
                  </a:lnTo>
                  <a:lnTo>
                    <a:pt x="4878" y="832"/>
                  </a:lnTo>
                  <a:lnTo>
                    <a:pt x="4907" y="818"/>
                  </a:lnTo>
                  <a:lnTo>
                    <a:pt x="4937" y="808"/>
                  </a:lnTo>
                  <a:lnTo>
                    <a:pt x="4968" y="802"/>
                  </a:lnTo>
                  <a:lnTo>
                    <a:pt x="5000" y="800"/>
                  </a:lnTo>
                  <a:lnTo>
                    <a:pt x="5032" y="802"/>
                  </a:lnTo>
                  <a:lnTo>
                    <a:pt x="5063" y="808"/>
                  </a:lnTo>
                  <a:lnTo>
                    <a:pt x="5093" y="818"/>
                  </a:lnTo>
                  <a:lnTo>
                    <a:pt x="5122" y="832"/>
                  </a:lnTo>
                  <a:lnTo>
                    <a:pt x="5149" y="849"/>
                  </a:lnTo>
                  <a:lnTo>
                    <a:pt x="5428" y="1056"/>
                  </a:lnTo>
                  <a:lnTo>
                    <a:pt x="5447" y="1072"/>
                  </a:lnTo>
                  <a:lnTo>
                    <a:pt x="5706" y="1306"/>
                  </a:lnTo>
                  <a:lnTo>
                    <a:pt x="5723" y="1322"/>
                  </a:lnTo>
                  <a:lnTo>
                    <a:pt x="5960" y="1582"/>
                  </a:lnTo>
                  <a:lnTo>
                    <a:pt x="5974" y="1600"/>
                  </a:lnTo>
                  <a:lnTo>
                    <a:pt x="6189" y="1884"/>
                  </a:lnTo>
                  <a:lnTo>
                    <a:pt x="6202" y="1902"/>
                  </a:lnTo>
                  <a:lnTo>
                    <a:pt x="6394" y="2210"/>
                  </a:lnTo>
                  <a:lnTo>
                    <a:pt x="6404" y="2229"/>
                  </a:lnTo>
                  <a:lnTo>
                    <a:pt x="6573" y="2559"/>
                  </a:lnTo>
                  <a:lnTo>
                    <a:pt x="6581" y="2578"/>
                  </a:lnTo>
                  <a:lnTo>
                    <a:pt x="6726" y="2930"/>
                  </a:lnTo>
                  <a:lnTo>
                    <a:pt x="6733" y="2948"/>
                  </a:lnTo>
                  <a:lnTo>
                    <a:pt x="6854" y="3321"/>
                  </a:lnTo>
                  <a:lnTo>
                    <a:pt x="6859" y="3339"/>
                  </a:lnTo>
                  <a:lnTo>
                    <a:pt x="6955" y="3731"/>
                  </a:lnTo>
                  <a:lnTo>
                    <a:pt x="6959" y="3748"/>
                  </a:lnTo>
                  <a:lnTo>
                    <a:pt x="7030" y="4160"/>
                  </a:lnTo>
                  <a:lnTo>
                    <a:pt x="7032" y="4176"/>
                  </a:lnTo>
                  <a:lnTo>
                    <a:pt x="7077" y="4605"/>
                  </a:lnTo>
                  <a:lnTo>
                    <a:pt x="7078" y="4621"/>
                  </a:lnTo>
                  <a:lnTo>
                    <a:pt x="7098" y="5067"/>
                  </a:lnTo>
                  <a:lnTo>
                    <a:pt x="7098" y="5082"/>
                  </a:lnTo>
                  <a:lnTo>
                    <a:pt x="7090" y="5543"/>
                  </a:lnTo>
                  <a:lnTo>
                    <a:pt x="7090" y="5557"/>
                  </a:lnTo>
                  <a:lnTo>
                    <a:pt x="7055" y="6034"/>
                  </a:lnTo>
                  <a:lnTo>
                    <a:pt x="7050" y="6069"/>
                  </a:lnTo>
                  <a:lnTo>
                    <a:pt x="7040" y="6103"/>
                  </a:lnTo>
                  <a:lnTo>
                    <a:pt x="7025" y="6136"/>
                  </a:lnTo>
                  <a:lnTo>
                    <a:pt x="7006" y="6166"/>
                  </a:lnTo>
                  <a:lnTo>
                    <a:pt x="6983" y="6193"/>
                  </a:lnTo>
                  <a:lnTo>
                    <a:pt x="6643" y="6533"/>
                  </a:lnTo>
                  <a:lnTo>
                    <a:pt x="7417" y="7178"/>
                  </a:lnTo>
                  <a:lnTo>
                    <a:pt x="7441" y="7201"/>
                  </a:lnTo>
                  <a:lnTo>
                    <a:pt x="7462" y="7227"/>
                  </a:lnTo>
                  <a:lnTo>
                    <a:pt x="7479" y="7255"/>
                  </a:lnTo>
                  <a:lnTo>
                    <a:pt x="7492" y="7285"/>
                  </a:lnTo>
                  <a:lnTo>
                    <a:pt x="7501" y="7317"/>
                  </a:lnTo>
                  <a:lnTo>
                    <a:pt x="7506" y="7349"/>
                  </a:lnTo>
                  <a:lnTo>
                    <a:pt x="7507" y="7383"/>
                  </a:lnTo>
                  <a:lnTo>
                    <a:pt x="7503" y="7415"/>
                  </a:lnTo>
                  <a:lnTo>
                    <a:pt x="7495" y="7447"/>
                  </a:lnTo>
                  <a:lnTo>
                    <a:pt x="7482" y="7478"/>
                  </a:lnTo>
                  <a:lnTo>
                    <a:pt x="7466" y="7507"/>
                  </a:lnTo>
                  <a:lnTo>
                    <a:pt x="7446" y="7533"/>
                  </a:lnTo>
                  <a:lnTo>
                    <a:pt x="7423" y="7557"/>
                  </a:lnTo>
                  <a:lnTo>
                    <a:pt x="7397" y="7577"/>
                  </a:lnTo>
                  <a:lnTo>
                    <a:pt x="7369" y="7594"/>
                  </a:lnTo>
                  <a:lnTo>
                    <a:pt x="7338" y="7606"/>
                  </a:lnTo>
                  <a:lnTo>
                    <a:pt x="7306" y="7615"/>
                  </a:lnTo>
                  <a:lnTo>
                    <a:pt x="7273" y="7619"/>
                  </a:lnTo>
                  <a:lnTo>
                    <a:pt x="7240" y="7619"/>
                  </a:lnTo>
                  <a:lnTo>
                    <a:pt x="7208" y="7615"/>
                  </a:lnTo>
                  <a:lnTo>
                    <a:pt x="7176" y="7606"/>
                  </a:lnTo>
                  <a:lnTo>
                    <a:pt x="7145" y="7594"/>
                  </a:lnTo>
                  <a:lnTo>
                    <a:pt x="6242" y="7143"/>
                  </a:lnTo>
                  <a:lnTo>
                    <a:pt x="6212" y="7125"/>
                  </a:lnTo>
                  <a:lnTo>
                    <a:pt x="6185" y="7104"/>
                  </a:lnTo>
                  <a:lnTo>
                    <a:pt x="6162" y="7079"/>
                  </a:lnTo>
                  <a:lnTo>
                    <a:pt x="6141" y="7050"/>
                  </a:lnTo>
                  <a:lnTo>
                    <a:pt x="6136" y="7040"/>
                  </a:lnTo>
                  <a:lnTo>
                    <a:pt x="6080" y="7096"/>
                  </a:lnTo>
                  <a:lnTo>
                    <a:pt x="6055" y="7117"/>
                  </a:lnTo>
                  <a:lnTo>
                    <a:pt x="6028" y="7136"/>
                  </a:lnTo>
                  <a:lnTo>
                    <a:pt x="5999" y="7150"/>
                  </a:lnTo>
                  <a:lnTo>
                    <a:pt x="5968" y="7160"/>
                  </a:lnTo>
                  <a:lnTo>
                    <a:pt x="5936" y="7167"/>
                  </a:lnTo>
                  <a:lnTo>
                    <a:pt x="5903" y="7169"/>
                  </a:lnTo>
                  <a:lnTo>
                    <a:pt x="4097" y="7169"/>
                  </a:lnTo>
                  <a:lnTo>
                    <a:pt x="4064" y="7167"/>
                  </a:lnTo>
                  <a:lnTo>
                    <a:pt x="4032" y="7160"/>
                  </a:lnTo>
                  <a:lnTo>
                    <a:pt x="4001" y="7150"/>
                  </a:lnTo>
                  <a:lnTo>
                    <a:pt x="3972" y="7136"/>
                  </a:lnTo>
                  <a:lnTo>
                    <a:pt x="3945" y="7117"/>
                  </a:lnTo>
                  <a:lnTo>
                    <a:pt x="3920" y="7096"/>
                  </a:lnTo>
                  <a:lnTo>
                    <a:pt x="3864" y="7040"/>
                  </a:lnTo>
                  <a:lnTo>
                    <a:pt x="3859" y="7050"/>
                  </a:lnTo>
                  <a:lnTo>
                    <a:pt x="3838" y="7079"/>
                  </a:lnTo>
                  <a:lnTo>
                    <a:pt x="3815" y="7104"/>
                  </a:lnTo>
                  <a:lnTo>
                    <a:pt x="3788" y="7125"/>
                  </a:lnTo>
                  <a:lnTo>
                    <a:pt x="3758" y="7143"/>
                  </a:lnTo>
                  <a:lnTo>
                    <a:pt x="2855" y="7594"/>
                  </a:lnTo>
                  <a:lnTo>
                    <a:pt x="2824" y="7606"/>
                  </a:lnTo>
                  <a:lnTo>
                    <a:pt x="2792" y="7615"/>
                  </a:lnTo>
                  <a:lnTo>
                    <a:pt x="2760" y="7619"/>
                  </a:lnTo>
                  <a:lnTo>
                    <a:pt x="2727" y="7619"/>
                  </a:lnTo>
                  <a:lnTo>
                    <a:pt x="2694" y="7615"/>
                  </a:lnTo>
                  <a:lnTo>
                    <a:pt x="2662" y="7606"/>
                  </a:lnTo>
                  <a:lnTo>
                    <a:pt x="2631" y="7594"/>
                  </a:lnTo>
                  <a:lnTo>
                    <a:pt x="2603" y="7577"/>
                  </a:lnTo>
                  <a:lnTo>
                    <a:pt x="2577" y="7557"/>
                  </a:lnTo>
                  <a:lnTo>
                    <a:pt x="2554" y="7533"/>
                  </a:lnTo>
                  <a:lnTo>
                    <a:pt x="2534" y="7507"/>
                  </a:lnTo>
                  <a:lnTo>
                    <a:pt x="2518" y="7478"/>
                  </a:lnTo>
                  <a:lnTo>
                    <a:pt x="2505" y="7447"/>
                  </a:lnTo>
                  <a:lnTo>
                    <a:pt x="2497" y="7415"/>
                  </a:lnTo>
                  <a:lnTo>
                    <a:pt x="2493" y="7383"/>
                  </a:lnTo>
                  <a:lnTo>
                    <a:pt x="2494" y="7349"/>
                  </a:lnTo>
                  <a:lnTo>
                    <a:pt x="2499" y="7317"/>
                  </a:lnTo>
                  <a:lnTo>
                    <a:pt x="2508" y="7285"/>
                  </a:lnTo>
                  <a:lnTo>
                    <a:pt x="2521" y="7255"/>
                  </a:lnTo>
                  <a:lnTo>
                    <a:pt x="2538" y="7227"/>
                  </a:lnTo>
                  <a:lnTo>
                    <a:pt x="2559" y="7201"/>
                  </a:lnTo>
                  <a:lnTo>
                    <a:pt x="2583" y="7178"/>
                  </a:lnTo>
                  <a:lnTo>
                    <a:pt x="3357" y="6533"/>
                  </a:lnTo>
                  <a:lnTo>
                    <a:pt x="3017" y="6193"/>
                  </a:lnTo>
                  <a:lnTo>
                    <a:pt x="2994" y="6166"/>
                  </a:lnTo>
                  <a:lnTo>
                    <a:pt x="2975" y="6136"/>
                  </a:lnTo>
                  <a:lnTo>
                    <a:pt x="2960" y="6103"/>
                  </a:lnTo>
                  <a:lnTo>
                    <a:pt x="2950" y="6069"/>
                  </a:lnTo>
                  <a:lnTo>
                    <a:pt x="2945" y="6034"/>
                  </a:lnTo>
                  <a:lnTo>
                    <a:pt x="2910" y="5557"/>
                  </a:lnTo>
                  <a:lnTo>
                    <a:pt x="2910" y="5543"/>
                  </a:lnTo>
                  <a:lnTo>
                    <a:pt x="2902" y="5082"/>
                  </a:lnTo>
                  <a:lnTo>
                    <a:pt x="2902" y="5067"/>
                  </a:lnTo>
                  <a:lnTo>
                    <a:pt x="2922" y="4621"/>
                  </a:lnTo>
                  <a:lnTo>
                    <a:pt x="2923" y="4605"/>
                  </a:lnTo>
                  <a:lnTo>
                    <a:pt x="2968" y="4176"/>
                  </a:lnTo>
                  <a:lnTo>
                    <a:pt x="2970" y="4160"/>
                  </a:lnTo>
                  <a:lnTo>
                    <a:pt x="3041" y="3748"/>
                  </a:lnTo>
                  <a:lnTo>
                    <a:pt x="3045" y="3731"/>
                  </a:lnTo>
                  <a:lnTo>
                    <a:pt x="3141" y="3339"/>
                  </a:lnTo>
                  <a:lnTo>
                    <a:pt x="3146" y="3321"/>
                  </a:lnTo>
                  <a:lnTo>
                    <a:pt x="3267" y="2948"/>
                  </a:lnTo>
                  <a:lnTo>
                    <a:pt x="3274" y="2930"/>
                  </a:lnTo>
                  <a:lnTo>
                    <a:pt x="3419" y="2578"/>
                  </a:lnTo>
                  <a:lnTo>
                    <a:pt x="3427" y="2559"/>
                  </a:lnTo>
                  <a:lnTo>
                    <a:pt x="3596" y="2229"/>
                  </a:lnTo>
                  <a:lnTo>
                    <a:pt x="3606" y="2210"/>
                  </a:lnTo>
                  <a:lnTo>
                    <a:pt x="3798" y="1902"/>
                  </a:lnTo>
                  <a:lnTo>
                    <a:pt x="3811" y="1884"/>
                  </a:lnTo>
                  <a:lnTo>
                    <a:pt x="4026" y="1600"/>
                  </a:lnTo>
                  <a:lnTo>
                    <a:pt x="4040" y="1582"/>
                  </a:lnTo>
                  <a:lnTo>
                    <a:pt x="4277" y="1322"/>
                  </a:lnTo>
                  <a:lnTo>
                    <a:pt x="4294" y="1306"/>
                  </a:lnTo>
                  <a:lnTo>
                    <a:pt x="4553" y="1072"/>
                  </a:lnTo>
                  <a:close/>
                  <a:moveTo>
                    <a:pt x="5362" y="1668"/>
                  </a:moveTo>
                  <a:lnTo>
                    <a:pt x="5121" y="1451"/>
                  </a:lnTo>
                  <a:lnTo>
                    <a:pt x="5000" y="1361"/>
                  </a:lnTo>
                  <a:lnTo>
                    <a:pt x="4879" y="1451"/>
                  </a:lnTo>
                  <a:lnTo>
                    <a:pt x="4638" y="1668"/>
                  </a:lnTo>
                  <a:lnTo>
                    <a:pt x="4418" y="1910"/>
                  </a:lnTo>
                  <a:lnTo>
                    <a:pt x="4217" y="2176"/>
                  </a:lnTo>
                  <a:lnTo>
                    <a:pt x="4036" y="2466"/>
                  </a:lnTo>
                  <a:lnTo>
                    <a:pt x="3877" y="2778"/>
                  </a:lnTo>
                  <a:lnTo>
                    <a:pt x="3740" y="3111"/>
                  </a:lnTo>
                  <a:lnTo>
                    <a:pt x="3625" y="3467"/>
                  </a:lnTo>
                  <a:lnTo>
                    <a:pt x="3533" y="3842"/>
                  </a:lnTo>
                  <a:lnTo>
                    <a:pt x="3465" y="4237"/>
                  </a:lnTo>
                  <a:lnTo>
                    <a:pt x="3421" y="4650"/>
                  </a:lnTo>
                  <a:lnTo>
                    <a:pt x="3402" y="5081"/>
                  </a:lnTo>
                  <a:lnTo>
                    <a:pt x="3409" y="5528"/>
                  </a:lnTo>
                  <a:lnTo>
                    <a:pt x="3435" y="5883"/>
                  </a:lnTo>
                  <a:lnTo>
                    <a:pt x="3448" y="5864"/>
                  </a:lnTo>
                  <a:lnTo>
                    <a:pt x="3469" y="5839"/>
                  </a:lnTo>
                  <a:lnTo>
                    <a:pt x="3494" y="5818"/>
                  </a:lnTo>
                  <a:lnTo>
                    <a:pt x="3521" y="5799"/>
                  </a:lnTo>
                  <a:lnTo>
                    <a:pt x="3550" y="5785"/>
                  </a:lnTo>
                  <a:lnTo>
                    <a:pt x="3581" y="5775"/>
                  </a:lnTo>
                  <a:lnTo>
                    <a:pt x="3613" y="5768"/>
                  </a:lnTo>
                  <a:lnTo>
                    <a:pt x="3646" y="5766"/>
                  </a:lnTo>
                  <a:lnTo>
                    <a:pt x="3679" y="5768"/>
                  </a:lnTo>
                  <a:lnTo>
                    <a:pt x="3711" y="5775"/>
                  </a:lnTo>
                  <a:lnTo>
                    <a:pt x="3742" y="5785"/>
                  </a:lnTo>
                  <a:lnTo>
                    <a:pt x="3771" y="5799"/>
                  </a:lnTo>
                  <a:lnTo>
                    <a:pt x="3798" y="5818"/>
                  </a:lnTo>
                  <a:lnTo>
                    <a:pt x="3823" y="5839"/>
                  </a:lnTo>
                  <a:lnTo>
                    <a:pt x="3844" y="5864"/>
                  </a:lnTo>
                  <a:lnTo>
                    <a:pt x="3863" y="5891"/>
                  </a:lnTo>
                  <a:lnTo>
                    <a:pt x="3877" y="5920"/>
                  </a:lnTo>
                  <a:lnTo>
                    <a:pt x="3887" y="5951"/>
                  </a:lnTo>
                  <a:lnTo>
                    <a:pt x="3894" y="5983"/>
                  </a:lnTo>
                  <a:lnTo>
                    <a:pt x="3896" y="6016"/>
                  </a:lnTo>
                  <a:lnTo>
                    <a:pt x="3896" y="6083"/>
                  </a:lnTo>
                  <a:lnTo>
                    <a:pt x="3937" y="6049"/>
                  </a:lnTo>
                  <a:lnTo>
                    <a:pt x="3963" y="6030"/>
                  </a:lnTo>
                  <a:lnTo>
                    <a:pt x="3992" y="6014"/>
                  </a:lnTo>
                  <a:lnTo>
                    <a:pt x="4023" y="6002"/>
                  </a:lnTo>
                  <a:lnTo>
                    <a:pt x="4054" y="5995"/>
                  </a:lnTo>
                  <a:lnTo>
                    <a:pt x="4087" y="5991"/>
                  </a:lnTo>
                  <a:lnTo>
                    <a:pt x="4120" y="5992"/>
                  </a:lnTo>
                  <a:lnTo>
                    <a:pt x="4152" y="5997"/>
                  </a:lnTo>
                  <a:lnTo>
                    <a:pt x="4183" y="6006"/>
                  </a:lnTo>
                  <a:lnTo>
                    <a:pt x="4213" y="6020"/>
                  </a:lnTo>
                  <a:lnTo>
                    <a:pt x="4241" y="6037"/>
                  </a:lnTo>
                  <a:lnTo>
                    <a:pt x="4266" y="6057"/>
                  </a:lnTo>
                  <a:lnTo>
                    <a:pt x="4289" y="6081"/>
                  </a:lnTo>
                  <a:lnTo>
                    <a:pt x="4308" y="6107"/>
                  </a:lnTo>
                  <a:lnTo>
                    <a:pt x="4324" y="6136"/>
                  </a:lnTo>
                  <a:lnTo>
                    <a:pt x="4336" y="6167"/>
                  </a:lnTo>
                  <a:lnTo>
                    <a:pt x="4343" y="6198"/>
                  </a:lnTo>
                  <a:lnTo>
                    <a:pt x="4347" y="6231"/>
                  </a:lnTo>
                  <a:lnTo>
                    <a:pt x="4346" y="6264"/>
                  </a:lnTo>
                  <a:lnTo>
                    <a:pt x="4341" y="6296"/>
                  </a:lnTo>
                  <a:lnTo>
                    <a:pt x="4332" y="6327"/>
                  </a:lnTo>
                  <a:lnTo>
                    <a:pt x="4318" y="6357"/>
                  </a:lnTo>
                  <a:lnTo>
                    <a:pt x="4301" y="6385"/>
                  </a:lnTo>
                  <a:lnTo>
                    <a:pt x="4281" y="6410"/>
                  </a:lnTo>
                  <a:lnTo>
                    <a:pt x="4257" y="6433"/>
                  </a:lnTo>
                  <a:lnTo>
                    <a:pt x="4098" y="6566"/>
                  </a:lnTo>
                  <a:lnTo>
                    <a:pt x="4201" y="6669"/>
                  </a:lnTo>
                  <a:lnTo>
                    <a:pt x="5799" y="6669"/>
                  </a:lnTo>
                  <a:lnTo>
                    <a:pt x="5902" y="6566"/>
                  </a:lnTo>
                  <a:lnTo>
                    <a:pt x="5743" y="6433"/>
                  </a:lnTo>
                  <a:lnTo>
                    <a:pt x="5719" y="6410"/>
                  </a:lnTo>
                  <a:lnTo>
                    <a:pt x="5699" y="6385"/>
                  </a:lnTo>
                  <a:lnTo>
                    <a:pt x="5682" y="6357"/>
                  </a:lnTo>
                  <a:lnTo>
                    <a:pt x="5668" y="6327"/>
                  </a:lnTo>
                  <a:lnTo>
                    <a:pt x="5659" y="6296"/>
                  </a:lnTo>
                  <a:lnTo>
                    <a:pt x="5654" y="6264"/>
                  </a:lnTo>
                  <a:lnTo>
                    <a:pt x="5653" y="6231"/>
                  </a:lnTo>
                  <a:lnTo>
                    <a:pt x="5657" y="6198"/>
                  </a:lnTo>
                  <a:lnTo>
                    <a:pt x="5664" y="6167"/>
                  </a:lnTo>
                  <a:lnTo>
                    <a:pt x="5676" y="6136"/>
                  </a:lnTo>
                  <a:lnTo>
                    <a:pt x="5692" y="6107"/>
                  </a:lnTo>
                  <a:lnTo>
                    <a:pt x="5711" y="6081"/>
                  </a:lnTo>
                  <a:lnTo>
                    <a:pt x="5734" y="6057"/>
                  </a:lnTo>
                  <a:lnTo>
                    <a:pt x="5759" y="6037"/>
                  </a:lnTo>
                  <a:lnTo>
                    <a:pt x="5787" y="6020"/>
                  </a:lnTo>
                  <a:lnTo>
                    <a:pt x="5817" y="6006"/>
                  </a:lnTo>
                  <a:lnTo>
                    <a:pt x="5848" y="5997"/>
                  </a:lnTo>
                  <a:lnTo>
                    <a:pt x="5880" y="5992"/>
                  </a:lnTo>
                  <a:lnTo>
                    <a:pt x="5913" y="5991"/>
                  </a:lnTo>
                  <a:lnTo>
                    <a:pt x="5946" y="5995"/>
                  </a:lnTo>
                  <a:lnTo>
                    <a:pt x="5977" y="6002"/>
                  </a:lnTo>
                  <a:lnTo>
                    <a:pt x="6008" y="6014"/>
                  </a:lnTo>
                  <a:lnTo>
                    <a:pt x="6037" y="6030"/>
                  </a:lnTo>
                  <a:lnTo>
                    <a:pt x="6063" y="6049"/>
                  </a:lnTo>
                  <a:lnTo>
                    <a:pt x="6104" y="6083"/>
                  </a:lnTo>
                  <a:lnTo>
                    <a:pt x="6104" y="6016"/>
                  </a:lnTo>
                  <a:lnTo>
                    <a:pt x="6106" y="5983"/>
                  </a:lnTo>
                  <a:lnTo>
                    <a:pt x="6113" y="5951"/>
                  </a:lnTo>
                  <a:lnTo>
                    <a:pt x="6123" y="5920"/>
                  </a:lnTo>
                  <a:lnTo>
                    <a:pt x="6137" y="5891"/>
                  </a:lnTo>
                  <a:lnTo>
                    <a:pt x="6156" y="5864"/>
                  </a:lnTo>
                  <a:lnTo>
                    <a:pt x="6177" y="5839"/>
                  </a:lnTo>
                  <a:lnTo>
                    <a:pt x="6202" y="5818"/>
                  </a:lnTo>
                  <a:lnTo>
                    <a:pt x="6229" y="5799"/>
                  </a:lnTo>
                  <a:lnTo>
                    <a:pt x="6258" y="5785"/>
                  </a:lnTo>
                  <a:lnTo>
                    <a:pt x="6289" y="5775"/>
                  </a:lnTo>
                  <a:lnTo>
                    <a:pt x="6321" y="5768"/>
                  </a:lnTo>
                  <a:lnTo>
                    <a:pt x="6354" y="5766"/>
                  </a:lnTo>
                  <a:lnTo>
                    <a:pt x="6387" y="5768"/>
                  </a:lnTo>
                  <a:lnTo>
                    <a:pt x="6419" y="5775"/>
                  </a:lnTo>
                  <a:lnTo>
                    <a:pt x="6450" y="5785"/>
                  </a:lnTo>
                  <a:lnTo>
                    <a:pt x="6479" y="5799"/>
                  </a:lnTo>
                  <a:lnTo>
                    <a:pt x="6506" y="5818"/>
                  </a:lnTo>
                  <a:lnTo>
                    <a:pt x="6531" y="5839"/>
                  </a:lnTo>
                  <a:lnTo>
                    <a:pt x="6552" y="5864"/>
                  </a:lnTo>
                  <a:lnTo>
                    <a:pt x="6565" y="5883"/>
                  </a:lnTo>
                  <a:lnTo>
                    <a:pt x="6591" y="5528"/>
                  </a:lnTo>
                  <a:lnTo>
                    <a:pt x="6598" y="5081"/>
                  </a:lnTo>
                  <a:lnTo>
                    <a:pt x="6579" y="4650"/>
                  </a:lnTo>
                  <a:lnTo>
                    <a:pt x="6535" y="4237"/>
                  </a:lnTo>
                  <a:lnTo>
                    <a:pt x="6467" y="3842"/>
                  </a:lnTo>
                  <a:lnTo>
                    <a:pt x="6375" y="3467"/>
                  </a:lnTo>
                  <a:lnTo>
                    <a:pt x="6260" y="3111"/>
                  </a:lnTo>
                  <a:lnTo>
                    <a:pt x="6123" y="2778"/>
                  </a:lnTo>
                  <a:lnTo>
                    <a:pt x="5964" y="2466"/>
                  </a:lnTo>
                  <a:lnTo>
                    <a:pt x="5783" y="2176"/>
                  </a:lnTo>
                  <a:lnTo>
                    <a:pt x="5582" y="1910"/>
                  </a:lnTo>
                  <a:lnTo>
                    <a:pt x="5362" y="1668"/>
                  </a:lnTo>
                  <a:close/>
                  <a:moveTo>
                    <a:pt x="6039" y="3715"/>
                  </a:moveTo>
                  <a:lnTo>
                    <a:pt x="6039" y="3725"/>
                  </a:lnTo>
                  <a:lnTo>
                    <a:pt x="6040" y="3754"/>
                  </a:lnTo>
                  <a:lnTo>
                    <a:pt x="6040" y="3764"/>
                  </a:lnTo>
                  <a:lnTo>
                    <a:pt x="6039" y="3793"/>
                  </a:lnTo>
                  <a:lnTo>
                    <a:pt x="6039" y="3803"/>
                  </a:lnTo>
                  <a:lnTo>
                    <a:pt x="6037" y="3832"/>
                  </a:lnTo>
                  <a:lnTo>
                    <a:pt x="6037" y="3842"/>
                  </a:lnTo>
                  <a:lnTo>
                    <a:pt x="6034" y="3871"/>
                  </a:lnTo>
                  <a:lnTo>
                    <a:pt x="6033" y="3880"/>
                  </a:lnTo>
                  <a:lnTo>
                    <a:pt x="6029" y="3910"/>
                  </a:lnTo>
                  <a:lnTo>
                    <a:pt x="6027" y="3919"/>
                  </a:lnTo>
                  <a:lnTo>
                    <a:pt x="6022" y="3948"/>
                  </a:lnTo>
                  <a:lnTo>
                    <a:pt x="6021" y="3957"/>
                  </a:lnTo>
                  <a:lnTo>
                    <a:pt x="6015" y="3986"/>
                  </a:lnTo>
                  <a:lnTo>
                    <a:pt x="6013" y="3995"/>
                  </a:lnTo>
                  <a:lnTo>
                    <a:pt x="6005" y="4023"/>
                  </a:lnTo>
                  <a:lnTo>
                    <a:pt x="6003" y="4032"/>
                  </a:lnTo>
                  <a:lnTo>
                    <a:pt x="5995" y="4061"/>
                  </a:lnTo>
                  <a:lnTo>
                    <a:pt x="5992" y="4069"/>
                  </a:lnTo>
                  <a:lnTo>
                    <a:pt x="5983" y="4097"/>
                  </a:lnTo>
                  <a:lnTo>
                    <a:pt x="5980" y="4106"/>
                  </a:lnTo>
                  <a:lnTo>
                    <a:pt x="5970" y="4134"/>
                  </a:lnTo>
                  <a:lnTo>
                    <a:pt x="5966" y="4142"/>
                  </a:lnTo>
                  <a:lnTo>
                    <a:pt x="5955" y="4170"/>
                  </a:lnTo>
                  <a:lnTo>
                    <a:pt x="5951" y="4178"/>
                  </a:lnTo>
                  <a:lnTo>
                    <a:pt x="5939" y="4205"/>
                  </a:lnTo>
                  <a:lnTo>
                    <a:pt x="5935" y="4213"/>
                  </a:lnTo>
                  <a:lnTo>
                    <a:pt x="5922" y="4240"/>
                  </a:lnTo>
                  <a:lnTo>
                    <a:pt x="5918" y="4248"/>
                  </a:lnTo>
                  <a:lnTo>
                    <a:pt x="5903" y="4274"/>
                  </a:lnTo>
                  <a:lnTo>
                    <a:pt x="5898" y="4283"/>
                  </a:lnTo>
                  <a:lnTo>
                    <a:pt x="5883" y="4308"/>
                  </a:lnTo>
                  <a:lnTo>
                    <a:pt x="5878" y="4316"/>
                  </a:lnTo>
                  <a:lnTo>
                    <a:pt x="5862" y="4341"/>
                  </a:lnTo>
                  <a:lnTo>
                    <a:pt x="5856" y="4349"/>
                  </a:lnTo>
                  <a:lnTo>
                    <a:pt x="5839" y="4373"/>
                  </a:lnTo>
                  <a:lnTo>
                    <a:pt x="5834" y="4381"/>
                  </a:lnTo>
                  <a:lnTo>
                    <a:pt x="5816" y="4404"/>
                  </a:lnTo>
                  <a:lnTo>
                    <a:pt x="5810" y="4411"/>
                  </a:lnTo>
                  <a:lnTo>
                    <a:pt x="5791" y="4434"/>
                  </a:lnTo>
                  <a:lnTo>
                    <a:pt x="5785" y="4441"/>
                  </a:lnTo>
                  <a:lnTo>
                    <a:pt x="5765" y="4463"/>
                  </a:lnTo>
                  <a:lnTo>
                    <a:pt x="5759" y="4470"/>
                  </a:lnTo>
                  <a:lnTo>
                    <a:pt x="5738" y="4491"/>
                  </a:lnTo>
                  <a:lnTo>
                    <a:pt x="5732" y="4497"/>
                  </a:lnTo>
                  <a:lnTo>
                    <a:pt x="5711" y="4518"/>
                  </a:lnTo>
                  <a:lnTo>
                    <a:pt x="5704" y="4524"/>
                  </a:lnTo>
                  <a:lnTo>
                    <a:pt x="5682" y="4544"/>
                  </a:lnTo>
                  <a:lnTo>
                    <a:pt x="5675" y="4550"/>
                  </a:lnTo>
                  <a:lnTo>
                    <a:pt x="5652" y="4569"/>
                  </a:lnTo>
                  <a:lnTo>
                    <a:pt x="5645" y="4574"/>
                  </a:lnTo>
                  <a:lnTo>
                    <a:pt x="5622" y="4592"/>
                  </a:lnTo>
                  <a:lnTo>
                    <a:pt x="5614" y="4598"/>
                  </a:lnTo>
                  <a:lnTo>
                    <a:pt x="5590" y="4615"/>
                  </a:lnTo>
                  <a:lnTo>
                    <a:pt x="5583" y="4620"/>
                  </a:lnTo>
                  <a:lnTo>
                    <a:pt x="5558" y="4636"/>
                  </a:lnTo>
                  <a:lnTo>
                    <a:pt x="5550" y="4641"/>
                  </a:lnTo>
                  <a:lnTo>
                    <a:pt x="5525" y="4657"/>
                  </a:lnTo>
                  <a:lnTo>
                    <a:pt x="5516" y="4662"/>
                  </a:lnTo>
                  <a:lnTo>
                    <a:pt x="5490" y="4676"/>
                  </a:lnTo>
                  <a:lnTo>
                    <a:pt x="5481" y="4681"/>
                  </a:lnTo>
                  <a:lnTo>
                    <a:pt x="5455" y="4694"/>
                  </a:lnTo>
                  <a:lnTo>
                    <a:pt x="5447" y="4698"/>
                  </a:lnTo>
                  <a:lnTo>
                    <a:pt x="5420" y="4710"/>
                  </a:lnTo>
                  <a:lnTo>
                    <a:pt x="5411" y="4714"/>
                  </a:lnTo>
                  <a:lnTo>
                    <a:pt x="5384" y="4725"/>
                  </a:lnTo>
                  <a:lnTo>
                    <a:pt x="5376" y="4729"/>
                  </a:lnTo>
                  <a:lnTo>
                    <a:pt x="5348" y="4739"/>
                  </a:lnTo>
                  <a:lnTo>
                    <a:pt x="5339" y="4742"/>
                  </a:lnTo>
                  <a:lnTo>
                    <a:pt x="5311" y="4751"/>
                  </a:lnTo>
                  <a:lnTo>
                    <a:pt x="5302" y="4754"/>
                  </a:lnTo>
                  <a:lnTo>
                    <a:pt x="5274" y="4762"/>
                  </a:lnTo>
                  <a:lnTo>
                    <a:pt x="5265" y="4764"/>
                  </a:lnTo>
                  <a:lnTo>
                    <a:pt x="5237" y="4772"/>
                  </a:lnTo>
                  <a:lnTo>
                    <a:pt x="5227" y="4774"/>
                  </a:lnTo>
                  <a:lnTo>
                    <a:pt x="5199" y="4780"/>
                  </a:lnTo>
                  <a:lnTo>
                    <a:pt x="5189" y="4781"/>
                  </a:lnTo>
                  <a:lnTo>
                    <a:pt x="5160" y="4786"/>
                  </a:lnTo>
                  <a:lnTo>
                    <a:pt x="5151" y="4788"/>
                  </a:lnTo>
                  <a:lnTo>
                    <a:pt x="5122" y="4792"/>
                  </a:lnTo>
                  <a:lnTo>
                    <a:pt x="5112" y="4793"/>
                  </a:lnTo>
                  <a:lnTo>
                    <a:pt x="5083" y="4796"/>
                  </a:lnTo>
                  <a:lnTo>
                    <a:pt x="5074" y="4796"/>
                  </a:lnTo>
                  <a:lnTo>
                    <a:pt x="5044" y="4798"/>
                  </a:lnTo>
                  <a:lnTo>
                    <a:pt x="5034" y="4798"/>
                  </a:lnTo>
                  <a:lnTo>
                    <a:pt x="5005" y="4799"/>
                  </a:lnTo>
                  <a:lnTo>
                    <a:pt x="4995" y="4799"/>
                  </a:lnTo>
                  <a:lnTo>
                    <a:pt x="4966" y="4798"/>
                  </a:lnTo>
                  <a:lnTo>
                    <a:pt x="4956" y="4798"/>
                  </a:lnTo>
                  <a:lnTo>
                    <a:pt x="4926" y="4796"/>
                  </a:lnTo>
                  <a:lnTo>
                    <a:pt x="4917" y="4796"/>
                  </a:lnTo>
                  <a:lnTo>
                    <a:pt x="4888" y="4793"/>
                  </a:lnTo>
                  <a:lnTo>
                    <a:pt x="4878" y="4792"/>
                  </a:lnTo>
                  <a:lnTo>
                    <a:pt x="4849" y="4788"/>
                  </a:lnTo>
                  <a:lnTo>
                    <a:pt x="4840" y="4786"/>
                  </a:lnTo>
                  <a:lnTo>
                    <a:pt x="4811" y="4781"/>
                  </a:lnTo>
                  <a:lnTo>
                    <a:pt x="4801" y="4780"/>
                  </a:lnTo>
                  <a:lnTo>
                    <a:pt x="4773" y="4774"/>
                  </a:lnTo>
                  <a:lnTo>
                    <a:pt x="4763" y="4772"/>
                  </a:lnTo>
                  <a:lnTo>
                    <a:pt x="4735" y="4764"/>
                  </a:lnTo>
                  <a:lnTo>
                    <a:pt x="4726" y="4762"/>
                  </a:lnTo>
                  <a:lnTo>
                    <a:pt x="4698" y="4754"/>
                  </a:lnTo>
                  <a:lnTo>
                    <a:pt x="4689" y="4751"/>
                  </a:lnTo>
                  <a:lnTo>
                    <a:pt x="4661" y="4742"/>
                  </a:lnTo>
                  <a:lnTo>
                    <a:pt x="4652" y="4739"/>
                  </a:lnTo>
                  <a:lnTo>
                    <a:pt x="4624" y="4729"/>
                  </a:lnTo>
                  <a:lnTo>
                    <a:pt x="4616" y="4725"/>
                  </a:lnTo>
                  <a:lnTo>
                    <a:pt x="4589" y="4714"/>
                  </a:lnTo>
                  <a:lnTo>
                    <a:pt x="4580" y="4710"/>
                  </a:lnTo>
                  <a:lnTo>
                    <a:pt x="4553" y="4698"/>
                  </a:lnTo>
                  <a:lnTo>
                    <a:pt x="4545" y="4694"/>
                  </a:lnTo>
                  <a:lnTo>
                    <a:pt x="4519" y="4681"/>
                  </a:lnTo>
                  <a:lnTo>
                    <a:pt x="4510" y="4676"/>
                  </a:lnTo>
                  <a:lnTo>
                    <a:pt x="4484" y="4662"/>
                  </a:lnTo>
                  <a:lnTo>
                    <a:pt x="4475" y="4657"/>
                  </a:lnTo>
                  <a:lnTo>
                    <a:pt x="4450" y="4641"/>
                  </a:lnTo>
                  <a:lnTo>
                    <a:pt x="4442" y="4636"/>
                  </a:lnTo>
                  <a:lnTo>
                    <a:pt x="4417" y="4620"/>
                  </a:lnTo>
                  <a:lnTo>
                    <a:pt x="4410" y="4615"/>
                  </a:lnTo>
                  <a:lnTo>
                    <a:pt x="4386" y="4598"/>
                  </a:lnTo>
                  <a:lnTo>
                    <a:pt x="4378" y="4592"/>
                  </a:lnTo>
                  <a:lnTo>
                    <a:pt x="4355" y="4574"/>
                  </a:lnTo>
                  <a:lnTo>
                    <a:pt x="4348" y="4569"/>
                  </a:lnTo>
                  <a:lnTo>
                    <a:pt x="4325" y="4550"/>
                  </a:lnTo>
                  <a:lnTo>
                    <a:pt x="4318" y="4544"/>
                  </a:lnTo>
                  <a:lnTo>
                    <a:pt x="4296" y="4524"/>
                  </a:lnTo>
                  <a:lnTo>
                    <a:pt x="4289" y="4518"/>
                  </a:lnTo>
                  <a:lnTo>
                    <a:pt x="4268" y="4497"/>
                  </a:lnTo>
                  <a:lnTo>
                    <a:pt x="4262" y="4491"/>
                  </a:lnTo>
                  <a:lnTo>
                    <a:pt x="4241" y="4470"/>
                  </a:lnTo>
                  <a:lnTo>
                    <a:pt x="4235" y="4463"/>
                  </a:lnTo>
                  <a:lnTo>
                    <a:pt x="4215" y="4441"/>
                  </a:lnTo>
                  <a:lnTo>
                    <a:pt x="4209" y="4434"/>
                  </a:lnTo>
                  <a:lnTo>
                    <a:pt x="4190" y="4411"/>
                  </a:lnTo>
                  <a:lnTo>
                    <a:pt x="4184" y="4404"/>
                  </a:lnTo>
                  <a:lnTo>
                    <a:pt x="4166" y="4381"/>
                  </a:lnTo>
                  <a:lnTo>
                    <a:pt x="4161" y="4373"/>
                  </a:lnTo>
                  <a:lnTo>
                    <a:pt x="4144" y="4349"/>
                  </a:lnTo>
                  <a:lnTo>
                    <a:pt x="4138" y="4341"/>
                  </a:lnTo>
                  <a:lnTo>
                    <a:pt x="4122" y="4316"/>
                  </a:lnTo>
                  <a:lnTo>
                    <a:pt x="4117" y="4308"/>
                  </a:lnTo>
                  <a:lnTo>
                    <a:pt x="4102" y="4283"/>
                  </a:lnTo>
                  <a:lnTo>
                    <a:pt x="4097" y="4274"/>
                  </a:lnTo>
                  <a:lnTo>
                    <a:pt x="4082" y="4248"/>
                  </a:lnTo>
                  <a:lnTo>
                    <a:pt x="4078" y="4240"/>
                  </a:lnTo>
                  <a:lnTo>
                    <a:pt x="4065" y="4213"/>
                  </a:lnTo>
                  <a:lnTo>
                    <a:pt x="4061" y="4205"/>
                  </a:lnTo>
                  <a:lnTo>
                    <a:pt x="4049" y="4178"/>
                  </a:lnTo>
                  <a:lnTo>
                    <a:pt x="4045" y="4170"/>
                  </a:lnTo>
                  <a:lnTo>
                    <a:pt x="4034" y="4142"/>
                  </a:lnTo>
                  <a:lnTo>
                    <a:pt x="4030" y="4134"/>
                  </a:lnTo>
                  <a:lnTo>
                    <a:pt x="4020" y="4106"/>
                  </a:lnTo>
                  <a:lnTo>
                    <a:pt x="4017" y="4097"/>
                  </a:lnTo>
                  <a:lnTo>
                    <a:pt x="4008" y="4069"/>
                  </a:lnTo>
                  <a:lnTo>
                    <a:pt x="4005" y="4061"/>
                  </a:lnTo>
                  <a:lnTo>
                    <a:pt x="3997" y="4032"/>
                  </a:lnTo>
                  <a:lnTo>
                    <a:pt x="3995" y="4023"/>
                  </a:lnTo>
                  <a:lnTo>
                    <a:pt x="3987" y="3995"/>
                  </a:lnTo>
                  <a:lnTo>
                    <a:pt x="3985" y="3986"/>
                  </a:lnTo>
                  <a:lnTo>
                    <a:pt x="3979" y="3957"/>
                  </a:lnTo>
                  <a:lnTo>
                    <a:pt x="3978" y="3948"/>
                  </a:lnTo>
                  <a:lnTo>
                    <a:pt x="3973" y="3919"/>
                  </a:lnTo>
                  <a:lnTo>
                    <a:pt x="3971" y="3910"/>
                  </a:lnTo>
                  <a:lnTo>
                    <a:pt x="3967" y="3880"/>
                  </a:lnTo>
                  <a:lnTo>
                    <a:pt x="3966" y="3871"/>
                  </a:lnTo>
                  <a:lnTo>
                    <a:pt x="3963" y="3842"/>
                  </a:lnTo>
                  <a:lnTo>
                    <a:pt x="3963" y="3832"/>
                  </a:lnTo>
                  <a:lnTo>
                    <a:pt x="3961" y="3803"/>
                  </a:lnTo>
                  <a:lnTo>
                    <a:pt x="3961" y="3793"/>
                  </a:lnTo>
                  <a:lnTo>
                    <a:pt x="3960" y="3764"/>
                  </a:lnTo>
                  <a:lnTo>
                    <a:pt x="3960" y="3754"/>
                  </a:lnTo>
                  <a:lnTo>
                    <a:pt x="3961" y="3725"/>
                  </a:lnTo>
                  <a:lnTo>
                    <a:pt x="3961" y="3715"/>
                  </a:lnTo>
                  <a:lnTo>
                    <a:pt x="3963" y="3685"/>
                  </a:lnTo>
                  <a:lnTo>
                    <a:pt x="3963" y="3676"/>
                  </a:lnTo>
                  <a:lnTo>
                    <a:pt x="3966" y="3647"/>
                  </a:lnTo>
                  <a:lnTo>
                    <a:pt x="3967" y="3637"/>
                  </a:lnTo>
                  <a:lnTo>
                    <a:pt x="3971" y="3608"/>
                  </a:lnTo>
                  <a:lnTo>
                    <a:pt x="3973" y="3599"/>
                  </a:lnTo>
                  <a:lnTo>
                    <a:pt x="3978" y="3570"/>
                  </a:lnTo>
                  <a:lnTo>
                    <a:pt x="3979" y="3560"/>
                  </a:lnTo>
                  <a:lnTo>
                    <a:pt x="3985" y="3532"/>
                  </a:lnTo>
                  <a:lnTo>
                    <a:pt x="3987" y="3522"/>
                  </a:lnTo>
                  <a:lnTo>
                    <a:pt x="3995" y="3494"/>
                  </a:lnTo>
                  <a:lnTo>
                    <a:pt x="3997" y="3485"/>
                  </a:lnTo>
                  <a:lnTo>
                    <a:pt x="4005" y="3457"/>
                  </a:lnTo>
                  <a:lnTo>
                    <a:pt x="4008" y="3448"/>
                  </a:lnTo>
                  <a:lnTo>
                    <a:pt x="4017" y="3420"/>
                  </a:lnTo>
                  <a:lnTo>
                    <a:pt x="4020" y="3411"/>
                  </a:lnTo>
                  <a:lnTo>
                    <a:pt x="4030" y="3383"/>
                  </a:lnTo>
                  <a:lnTo>
                    <a:pt x="4034" y="3375"/>
                  </a:lnTo>
                  <a:lnTo>
                    <a:pt x="4045" y="3348"/>
                  </a:lnTo>
                  <a:lnTo>
                    <a:pt x="4049" y="3339"/>
                  </a:lnTo>
                  <a:lnTo>
                    <a:pt x="4061" y="3312"/>
                  </a:lnTo>
                  <a:lnTo>
                    <a:pt x="4065" y="3304"/>
                  </a:lnTo>
                  <a:lnTo>
                    <a:pt x="4078" y="3278"/>
                  </a:lnTo>
                  <a:lnTo>
                    <a:pt x="4083" y="3269"/>
                  </a:lnTo>
                  <a:lnTo>
                    <a:pt x="4097" y="3243"/>
                  </a:lnTo>
                  <a:lnTo>
                    <a:pt x="4101" y="3236"/>
                  </a:lnTo>
                  <a:lnTo>
                    <a:pt x="4117" y="3210"/>
                  </a:lnTo>
                  <a:lnTo>
                    <a:pt x="4122" y="3202"/>
                  </a:lnTo>
                  <a:lnTo>
                    <a:pt x="4138" y="3177"/>
                  </a:lnTo>
                  <a:lnTo>
                    <a:pt x="4143" y="3169"/>
                  </a:lnTo>
                  <a:lnTo>
                    <a:pt x="4160" y="3145"/>
                  </a:lnTo>
                  <a:lnTo>
                    <a:pt x="4166" y="3137"/>
                  </a:lnTo>
                  <a:lnTo>
                    <a:pt x="4184" y="3114"/>
                  </a:lnTo>
                  <a:lnTo>
                    <a:pt x="4190" y="3106"/>
                  </a:lnTo>
                  <a:lnTo>
                    <a:pt x="4209" y="3084"/>
                  </a:lnTo>
                  <a:lnTo>
                    <a:pt x="4215" y="3077"/>
                  </a:lnTo>
                  <a:lnTo>
                    <a:pt x="4234" y="3055"/>
                  </a:lnTo>
                  <a:lnTo>
                    <a:pt x="4241" y="3048"/>
                  </a:lnTo>
                  <a:lnTo>
                    <a:pt x="4261" y="3026"/>
                  </a:lnTo>
                  <a:lnTo>
                    <a:pt x="4268" y="3020"/>
                  </a:lnTo>
                  <a:lnTo>
                    <a:pt x="4289" y="2999"/>
                  </a:lnTo>
                  <a:lnTo>
                    <a:pt x="4296" y="2993"/>
                  </a:lnTo>
                  <a:lnTo>
                    <a:pt x="4318" y="2973"/>
                  </a:lnTo>
                  <a:lnTo>
                    <a:pt x="4325" y="2967"/>
                  </a:lnTo>
                  <a:lnTo>
                    <a:pt x="4348" y="2949"/>
                  </a:lnTo>
                  <a:lnTo>
                    <a:pt x="4355" y="2943"/>
                  </a:lnTo>
                  <a:lnTo>
                    <a:pt x="4378" y="2925"/>
                  </a:lnTo>
                  <a:lnTo>
                    <a:pt x="4386" y="2919"/>
                  </a:lnTo>
                  <a:lnTo>
                    <a:pt x="4410" y="2902"/>
                  </a:lnTo>
                  <a:lnTo>
                    <a:pt x="4417" y="2897"/>
                  </a:lnTo>
                  <a:lnTo>
                    <a:pt x="4442" y="2881"/>
                  </a:lnTo>
                  <a:lnTo>
                    <a:pt x="4450" y="2876"/>
                  </a:lnTo>
                  <a:lnTo>
                    <a:pt x="4475" y="2860"/>
                  </a:lnTo>
                  <a:lnTo>
                    <a:pt x="4484" y="2855"/>
                  </a:lnTo>
                  <a:lnTo>
                    <a:pt x="4510" y="2841"/>
                  </a:lnTo>
                  <a:lnTo>
                    <a:pt x="4519" y="2836"/>
                  </a:lnTo>
                  <a:lnTo>
                    <a:pt x="4545" y="2823"/>
                  </a:lnTo>
                  <a:lnTo>
                    <a:pt x="4554" y="2819"/>
                  </a:lnTo>
                  <a:lnTo>
                    <a:pt x="4581" y="2807"/>
                  </a:lnTo>
                  <a:lnTo>
                    <a:pt x="4589" y="2803"/>
                  </a:lnTo>
                  <a:lnTo>
                    <a:pt x="4616" y="2792"/>
                  </a:lnTo>
                  <a:lnTo>
                    <a:pt x="4625" y="2788"/>
                  </a:lnTo>
                  <a:lnTo>
                    <a:pt x="4653" y="2778"/>
                  </a:lnTo>
                  <a:lnTo>
                    <a:pt x="4662" y="2775"/>
                  </a:lnTo>
                  <a:lnTo>
                    <a:pt x="4690" y="2766"/>
                  </a:lnTo>
                  <a:lnTo>
                    <a:pt x="4698" y="2763"/>
                  </a:lnTo>
                  <a:lnTo>
                    <a:pt x="4727" y="2755"/>
                  </a:lnTo>
                  <a:lnTo>
                    <a:pt x="4736" y="2753"/>
                  </a:lnTo>
                  <a:lnTo>
                    <a:pt x="4764" y="2746"/>
                  </a:lnTo>
                  <a:lnTo>
                    <a:pt x="4773" y="2744"/>
                  </a:lnTo>
                  <a:lnTo>
                    <a:pt x="4802" y="2738"/>
                  </a:lnTo>
                  <a:lnTo>
                    <a:pt x="4811" y="2736"/>
                  </a:lnTo>
                  <a:lnTo>
                    <a:pt x="4840" y="2731"/>
                  </a:lnTo>
                  <a:lnTo>
                    <a:pt x="4850" y="2730"/>
                  </a:lnTo>
                  <a:lnTo>
                    <a:pt x="4879" y="2726"/>
                  </a:lnTo>
                  <a:lnTo>
                    <a:pt x="4888" y="2725"/>
                  </a:lnTo>
                  <a:lnTo>
                    <a:pt x="4918" y="2722"/>
                  </a:lnTo>
                  <a:lnTo>
                    <a:pt x="4927" y="2722"/>
                  </a:lnTo>
                  <a:lnTo>
                    <a:pt x="4956" y="2720"/>
                  </a:lnTo>
                  <a:lnTo>
                    <a:pt x="4966" y="2720"/>
                  </a:lnTo>
                  <a:lnTo>
                    <a:pt x="4995" y="2719"/>
                  </a:lnTo>
                  <a:lnTo>
                    <a:pt x="5005" y="2719"/>
                  </a:lnTo>
                  <a:lnTo>
                    <a:pt x="5034" y="2720"/>
                  </a:lnTo>
                  <a:lnTo>
                    <a:pt x="5044" y="2720"/>
                  </a:lnTo>
                  <a:lnTo>
                    <a:pt x="5073" y="2722"/>
                  </a:lnTo>
                  <a:lnTo>
                    <a:pt x="5082" y="2722"/>
                  </a:lnTo>
                  <a:lnTo>
                    <a:pt x="5112" y="2725"/>
                  </a:lnTo>
                  <a:lnTo>
                    <a:pt x="5121" y="2726"/>
                  </a:lnTo>
                  <a:lnTo>
                    <a:pt x="5150" y="2730"/>
                  </a:lnTo>
                  <a:lnTo>
                    <a:pt x="5160" y="2731"/>
                  </a:lnTo>
                  <a:lnTo>
                    <a:pt x="5189" y="2736"/>
                  </a:lnTo>
                  <a:lnTo>
                    <a:pt x="5198" y="2738"/>
                  </a:lnTo>
                  <a:lnTo>
                    <a:pt x="5227" y="2744"/>
                  </a:lnTo>
                  <a:lnTo>
                    <a:pt x="5236" y="2746"/>
                  </a:lnTo>
                  <a:lnTo>
                    <a:pt x="5264" y="2753"/>
                  </a:lnTo>
                  <a:lnTo>
                    <a:pt x="5273" y="2755"/>
                  </a:lnTo>
                  <a:lnTo>
                    <a:pt x="5302" y="2763"/>
                  </a:lnTo>
                  <a:lnTo>
                    <a:pt x="5310" y="2766"/>
                  </a:lnTo>
                  <a:lnTo>
                    <a:pt x="5338" y="2775"/>
                  </a:lnTo>
                  <a:lnTo>
                    <a:pt x="5347" y="2778"/>
                  </a:lnTo>
                  <a:lnTo>
                    <a:pt x="5375" y="2788"/>
                  </a:lnTo>
                  <a:lnTo>
                    <a:pt x="5384" y="2792"/>
                  </a:lnTo>
                  <a:lnTo>
                    <a:pt x="5411" y="2803"/>
                  </a:lnTo>
                  <a:lnTo>
                    <a:pt x="5419" y="2807"/>
                  </a:lnTo>
                  <a:lnTo>
                    <a:pt x="5446" y="2819"/>
                  </a:lnTo>
                  <a:lnTo>
                    <a:pt x="5455" y="2823"/>
                  </a:lnTo>
                  <a:lnTo>
                    <a:pt x="5481" y="2836"/>
                  </a:lnTo>
                  <a:lnTo>
                    <a:pt x="5490" y="2841"/>
                  </a:lnTo>
                  <a:lnTo>
                    <a:pt x="5516" y="2855"/>
                  </a:lnTo>
                  <a:lnTo>
                    <a:pt x="5525" y="2860"/>
                  </a:lnTo>
                  <a:lnTo>
                    <a:pt x="5550" y="2876"/>
                  </a:lnTo>
                  <a:lnTo>
                    <a:pt x="5558" y="2881"/>
                  </a:lnTo>
                  <a:lnTo>
                    <a:pt x="5583" y="2897"/>
                  </a:lnTo>
                  <a:lnTo>
                    <a:pt x="5590" y="2902"/>
                  </a:lnTo>
                  <a:lnTo>
                    <a:pt x="5614" y="2919"/>
                  </a:lnTo>
                  <a:lnTo>
                    <a:pt x="5622" y="2925"/>
                  </a:lnTo>
                  <a:lnTo>
                    <a:pt x="5645" y="2943"/>
                  </a:lnTo>
                  <a:lnTo>
                    <a:pt x="5652" y="2949"/>
                  </a:lnTo>
                  <a:lnTo>
                    <a:pt x="5675" y="2967"/>
                  </a:lnTo>
                  <a:lnTo>
                    <a:pt x="5682" y="2973"/>
                  </a:lnTo>
                  <a:lnTo>
                    <a:pt x="5704" y="2993"/>
                  </a:lnTo>
                  <a:lnTo>
                    <a:pt x="5711" y="2999"/>
                  </a:lnTo>
                  <a:lnTo>
                    <a:pt x="5732" y="3020"/>
                  </a:lnTo>
                  <a:lnTo>
                    <a:pt x="5739" y="3026"/>
                  </a:lnTo>
                  <a:lnTo>
                    <a:pt x="5759" y="3048"/>
                  </a:lnTo>
                  <a:lnTo>
                    <a:pt x="5766" y="3055"/>
                  </a:lnTo>
                  <a:lnTo>
                    <a:pt x="5785" y="3077"/>
                  </a:lnTo>
                  <a:lnTo>
                    <a:pt x="5791" y="3084"/>
                  </a:lnTo>
                  <a:lnTo>
                    <a:pt x="5810" y="3106"/>
                  </a:lnTo>
                  <a:lnTo>
                    <a:pt x="5816" y="3114"/>
                  </a:lnTo>
                  <a:lnTo>
                    <a:pt x="5834" y="3137"/>
                  </a:lnTo>
                  <a:lnTo>
                    <a:pt x="5840" y="3145"/>
                  </a:lnTo>
                  <a:lnTo>
                    <a:pt x="5857" y="3169"/>
                  </a:lnTo>
                  <a:lnTo>
                    <a:pt x="5862" y="3177"/>
                  </a:lnTo>
                  <a:lnTo>
                    <a:pt x="5878" y="3202"/>
                  </a:lnTo>
                  <a:lnTo>
                    <a:pt x="5883" y="3210"/>
                  </a:lnTo>
                  <a:lnTo>
                    <a:pt x="5899" y="3236"/>
                  </a:lnTo>
                  <a:lnTo>
                    <a:pt x="5903" y="3243"/>
                  </a:lnTo>
                  <a:lnTo>
                    <a:pt x="5917" y="3269"/>
                  </a:lnTo>
                  <a:lnTo>
                    <a:pt x="5922" y="3278"/>
                  </a:lnTo>
                  <a:lnTo>
                    <a:pt x="5935" y="3304"/>
                  </a:lnTo>
                  <a:lnTo>
                    <a:pt x="5939" y="3312"/>
                  </a:lnTo>
                  <a:lnTo>
                    <a:pt x="5951" y="3339"/>
                  </a:lnTo>
                  <a:lnTo>
                    <a:pt x="5955" y="3348"/>
                  </a:lnTo>
                  <a:lnTo>
                    <a:pt x="5966" y="3375"/>
                  </a:lnTo>
                  <a:lnTo>
                    <a:pt x="5970" y="3383"/>
                  </a:lnTo>
                  <a:lnTo>
                    <a:pt x="5980" y="3411"/>
                  </a:lnTo>
                  <a:lnTo>
                    <a:pt x="5983" y="3420"/>
                  </a:lnTo>
                  <a:lnTo>
                    <a:pt x="5992" y="3448"/>
                  </a:lnTo>
                  <a:lnTo>
                    <a:pt x="5995" y="3457"/>
                  </a:lnTo>
                  <a:lnTo>
                    <a:pt x="6003" y="3485"/>
                  </a:lnTo>
                  <a:lnTo>
                    <a:pt x="6005" y="3494"/>
                  </a:lnTo>
                  <a:lnTo>
                    <a:pt x="6013" y="3522"/>
                  </a:lnTo>
                  <a:lnTo>
                    <a:pt x="6015" y="3532"/>
                  </a:lnTo>
                  <a:lnTo>
                    <a:pt x="6021" y="3560"/>
                  </a:lnTo>
                  <a:lnTo>
                    <a:pt x="6022" y="3570"/>
                  </a:lnTo>
                  <a:lnTo>
                    <a:pt x="6027" y="3599"/>
                  </a:lnTo>
                  <a:lnTo>
                    <a:pt x="6029" y="3608"/>
                  </a:lnTo>
                  <a:lnTo>
                    <a:pt x="6033" y="3637"/>
                  </a:lnTo>
                  <a:lnTo>
                    <a:pt x="6034" y="3647"/>
                  </a:lnTo>
                  <a:lnTo>
                    <a:pt x="6037" y="3676"/>
                  </a:lnTo>
                  <a:lnTo>
                    <a:pt x="6037" y="3685"/>
                  </a:lnTo>
                  <a:lnTo>
                    <a:pt x="6039" y="3715"/>
                  </a:lnTo>
                  <a:close/>
                  <a:moveTo>
                    <a:pt x="5538" y="3799"/>
                  </a:moveTo>
                  <a:lnTo>
                    <a:pt x="5540" y="3779"/>
                  </a:lnTo>
                  <a:lnTo>
                    <a:pt x="5540" y="3759"/>
                  </a:lnTo>
                  <a:lnTo>
                    <a:pt x="5540" y="3739"/>
                  </a:lnTo>
                  <a:lnTo>
                    <a:pt x="5538" y="3719"/>
                  </a:lnTo>
                  <a:lnTo>
                    <a:pt x="5537" y="3698"/>
                  </a:lnTo>
                  <a:lnTo>
                    <a:pt x="5534" y="3679"/>
                  </a:lnTo>
                  <a:lnTo>
                    <a:pt x="5530" y="3659"/>
                  </a:lnTo>
                  <a:lnTo>
                    <a:pt x="5526" y="3639"/>
                  </a:lnTo>
                  <a:lnTo>
                    <a:pt x="5521" y="3619"/>
                  </a:lnTo>
                  <a:lnTo>
                    <a:pt x="5516" y="3600"/>
                  </a:lnTo>
                  <a:lnTo>
                    <a:pt x="5509" y="3581"/>
                  </a:lnTo>
                  <a:lnTo>
                    <a:pt x="5502" y="3562"/>
                  </a:lnTo>
                  <a:lnTo>
                    <a:pt x="5495" y="3543"/>
                  </a:lnTo>
                  <a:lnTo>
                    <a:pt x="5486" y="3525"/>
                  </a:lnTo>
                  <a:lnTo>
                    <a:pt x="5477" y="3507"/>
                  </a:lnTo>
                  <a:lnTo>
                    <a:pt x="5467" y="3488"/>
                  </a:lnTo>
                  <a:lnTo>
                    <a:pt x="5456" y="3471"/>
                  </a:lnTo>
                  <a:lnTo>
                    <a:pt x="5446" y="3454"/>
                  </a:lnTo>
                  <a:lnTo>
                    <a:pt x="5434" y="3437"/>
                  </a:lnTo>
                  <a:lnTo>
                    <a:pt x="5422" y="3422"/>
                  </a:lnTo>
                  <a:lnTo>
                    <a:pt x="5409" y="3406"/>
                  </a:lnTo>
                  <a:lnTo>
                    <a:pt x="5396" y="3391"/>
                  </a:lnTo>
                  <a:lnTo>
                    <a:pt x="5382" y="3377"/>
                  </a:lnTo>
                  <a:lnTo>
                    <a:pt x="5367" y="3363"/>
                  </a:lnTo>
                  <a:lnTo>
                    <a:pt x="5352" y="3349"/>
                  </a:lnTo>
                  <a:lnTo>
                    <a:pt x="5337" y="3336"/>
                  </a:lnTo>
                  <a:lnTo>
                    <a:pt x="5321" y="3324"/>
                  </a:lnTo>
                  <a:lnTo>
                    <a:pt x="5304" y="3312"/>
                  </a:lnTo>
                  <a:lnTo>
                    <a:pt x="5287" y="3301"/>
                  </a:lnTo>
                  <a:lnTo>
                    <a:pt x="5270" y="3290"/>
                  </a:lnTo>
                  <a:lnTo>
                    <a:pt x="5253" y="3281"/>
                  </a:lnTo>
                  <a:lnTo>
                    <a:pt x="5235" y="3272"/>
                  </a:lnTo>
                  <a:lnTo>
                    <a:pt x="5216" y="3264"/>
                  </a:lnTo>
                  <a:lnTo>
                    <a:pt x="5198" y="3256"/>
                  </a:lnTo>
                  <a:lnTo>
                    <a:pt x="5179" y="3249"/>
                  </a:lnTo>
                  <a:lnTo>
                    <a:pt x="5160" y="3243"/>
                  </a:lnTo>
                  <a:lnTo>
                    <a:pt x="5140" y="3237"/>
                  </a:lnTo>
                  <a:lnTo>
                    <a:pt x="5121" y="3232"/>
                  </a:lnTo>
                  <a:lnTo>
                    <a:pt x="5101" y="3228"/>
                  </a:lnTo>
                  <a:lnTo>
                    <a:pt x="5081" y="3225"/>
                  </a:lnTo>
                  <a:lnTo>
                    <a:pt x="5061" y="3222"/>
                  </a:lnTo>
                  <a:lnTo>
                    <a:pt x="5041" y="3221"/>
                  </a:lnTo>
                  <a:lnTo>
                    <a:pt x="5020" y="3219"/>
                  </a:lnTo>
                  <a:lnTo>
                    <a:pt x="5000" y="3219"/>
                  </a:lnTo>
                  <a:lnTo>
                    <a:pt x="4980" y="3219"/>
                  </a:lnTo>
                  <a:lnTo>
                    <a:pt x="4959" y="3221"/>
                  </a:lnTo>
                  <a:lnTo>
                    <a:pt x="4939" y="3222"/>
                  </a:lnTo>
                  <a:lnTo>
                    <a:pt x="4919" y="3225"/>
                  </a:lnTo>
                  <a:lnTo>
                    <a:pt x="4899" y="3228"/>
                  </a:lnTo>
                  <a:lnTo>
                    <a:pt x="4879" y="3232"/>
                  </a:lnTo>
                  <a:lnTo>
                    <a:pt x="4860" y="3237"/>
                  </a:lnTo>
                  <a:lnTo>
                    <a:pt x="4840" y="3243"/>
                  </a:lnTo>
                  <a:lnTo>
                    <a:pt x="4821" y="3249"/>
                  </a:lnTo>
                  <a:lnTo>
                    <a:pt x="4802" y="3256"/>
                  </a:lnTo>
                  <a:lnTo>
                    <a:pt x="4784" y="3264"/>
                  </a:lnTo>
                  <a:lnTo>
                    <a:pt x="4765" y="3272"/>
                  </a:lnTo>
                  <a:lnTo>
                    <a:pt x="4747" y="3281"/>
                  </a:lnTo>
                  <a:lnTo>
                    <a:pt x="4730" y="3290"/>
                  </a:lnTo>
                  <a:lnTo>
                    <a:pt x="4713" y="3301"/>
                  </a:lnTo>
                  <a:lnTo>
                    <a:pt x="4696" y="3312"/>
                  </a:lnTo>
                  <a:lnTo>
                    <a:pt x="4679" y="3324"/>
                  </a:lnTo>
                  <a:lnTo>
                    <a:pt x="4663" y="3336"/>
                  </a:lnTo>
                  <a:lnTo>
                    <a:pt x="4648" y="3349"/>
                  </a:lnTo>
                  <a:lnTo>
                    <a:pt x="4633" y="3363"/>
                  </a:lnTo>
                  <a:lnTo>
                    <a:pt x="4618" y="3377"/>
                  </a:lnTo>
                  <a:lnTo>
                    <a:pt x="4604" y="3391"/>
                  </a:lnTo>
                  <a:lnTo>
                    <a:pt x="4591" y="3406"/>
                  </a:lnTo>
                  <a:lnTo>
                    <a:pt x="4578" y="3422"/>
                  </a:lnTo>
                  <a:lnTo>
                    <a:pt x="4566" y="3437"/>
                  </a:lnTo>
                  <a:lnTo>
                    <a:pt x="4554" y="3454"/>
                  </a:lnTo>
                  <a:lnTo>
                    <a:pt x="4544" y="3471"/>
                  </a:lnTo>
                  <a:lnTo>
                    <a:pt x="4533" y="3488"/>
                  </a:lnTo>
                  <a:lnTo>
                    <a:pt x="4523" y="3507"/>
                  </a:lnTo>
                  <a:lnTo>
                    <a:pt x="4514" y="3525"/>
                  </a:lnTo>
                  <a:lnTo>
                    <a:pt x="4505" y="3543"/>
                  </a:lnTo>
                  <a:lnTo>
                    <a:pt x="4498" y="3562"/>
                  </a:lnTo>
                  <a:lnTo>
                    <a:pt x="4491" y="3581"/>
                  </a:lnTo>
                  <a:lnTo>
                    <a:pt x="4484" y="3600"/>
                  </a:lnTo>
                  <a:lnTo>
                    <a:pt x="4479" y="3619"/>
                  </a:lnTo>
                  <a:lnTo>
                    <a:pt x="4474" y="3639"/>
                  </a:lnTo>
                  <a:lnTo>
                    <a:pt x="4470" y="3659"/>
                  </a:lnTo>
                  <a:lnTo>
                    <a:pt x="4466" y="3679"/>
                  </a:lnTo>
                  <a:lnTo>
                    <a:pt x="4463" y="3698"/>
                  </a:lnTo>
                  <a:lnTo>
                    <a:pt x="4462" y="3719"/>
                  </a:lnTo>
                  <a:lnTo>
                    <a:pt x="4460" y="3739"/>
                  </a:lnTo>
                  <a:lnTo>
                    <a:pt x="4460" y="3759"/>
                  </a:lnTo>
                  <a:lnTo>
                    <a:pt x="4460" y="3779"/>
                  </a:lnTo>
                  <a:lnTo>
                    <a:pt x="4462" y="3799"/>
                  </a:lnTo>
                  <a:lnTo>
                    <a:pt x="4463" y="3819"/>
                  </a:lnTo>
                  <a:lnTo>
                    <a:pt x="4466" y="3839"/>
                  </a:lnTo>
                  <a:lnTo>
                    <a:pt x="4470" y="3859"/>
                  </a:lnTo>
                  <a:lnTo>
                    <a:pt x="4474" y="3878"/>
                  </a:lnTo>
                  <a:lnTo>
                    <a:pt x="4479" y="3898"/>
                  </a:lnTo>
                  <a:lnTo>
                    <a:pt x="4484" y="3917"/>
                  </a:lnTo>
                  <a:lnTo>
                    <a:pt x="4491" y="3937"/>
                  </a:lnTo>
                  <a:lnTo>
                    <a:pt x="4498" y="3956"/>
                  </a:lnTo>
                  <a:lnTo>
                    <a:pt x="4505" y="3975"/>
                  </a:lnTo>
                  <a:lnTo>
                    <a:pt x="4514" y="3993"/>
                  </a:lnTo>
                  <a:lnTo>
                    <a:pt x="4523" y="4012"/>
                  </a:lnTo>
                  <a:lnTo>
                    <a:pt x="4533" y="4030"/>
                  </a:lnTo>
                  <a:lnTo>
                    <a:pt x="4543" y="4047"/>
                  </a:lnTo>
                  <a:lnTo>
                    <a:pt x="4554" y="4063"/>
                  </a:lnTo>
                  <a:lnTo>
                    <a:pt x="4566" y="4080"/>
                  </a:lnTo>
                  <a:lnTo>
                    <a:pt x="4578" y="4095"/>
                  </a:lnTo>
                  <a:lnTo>
                    <a:pt x="4591" y="4111"/>
                  </a:lnTo>
                  <a:lnTo>
                    <a:pt x="4604" y="4126"/>
                  </a:lnTo>
                  <a:lnTo>
                    <a:pt x="4618" y="4140"/>
                  </a:lnTo>
                  <a:lnTo>
                    <a:pt x="4633" y="4154"/>
                  </a:lnTo>
                  <a:lnTo>
                    <a:pt x="4648" y="4168"/>
                  </a:lnTo>
                  <a:lnTo>
                    <a:pt x="4663" y="4181"/>
                  </a:lnTo>
                  <a:lnTo>
                    <a:pt x="4679" y="4193"/>
                  </a:lnTo>
                  <a:lnTo>
                    <a:pt x="4696" y="4205"/>
                  </a:lnTo>
                  <a:lnTo>
                    <a:pt x="4713" y="4216"/>
                  </a:lnTo>
                  <a:lnTo>
                    <a:pt x="4730" y="4227"/>
                  </a:lnTo>
                  <a:lnTo>
                    <a:pt x="4748" y="4236"/>
                  </a:lnTo>
                  <a:lnTo>
                    <a:pt x="4766" y="4245"/>
                  </a:lnTo>
                  <a:lnTo>
                    <a:pt x="4784" y="4254"/>
                  </a:lnTo>
                  <a:lnTo>
                    <a:pt x="4803" y="4261"/>
                  </a:lnTo>
                  <a:lnTo>
                    <a:pt x="4822" y="4268"/>
                  </a:lnTo>
                  <a:lnTo>
                    <a:pt x="4841" y="4275"/>
                  </a:lnTo>
                  <a:lnTo>
                    <a:pt x="4860" y="4280"/>
                  </a:lnTo>
                  <a:lnTo>
                    <a:pt x="4880" y="4285"/>
                  </a:lnTo>
                  <a:lnTo>
                    <a:pt x="4900" y="4289"/>
                  </a:lnTo>
                  <a:lnTo>
                    <a:pt x="4920" y="4293"/>
                  </a:lnTo>
                  <a:lnTo>
                    <a:pt x="4939" y="4296"/>
                  </a:lnTo>
                  <a:lnTo>
                    <a:pt x="4960" y="4297"/>
                  </a:lnTo>
                  <a:lnTo>
                    <a:pt x="4980" y="4299"/>
                  </a:lnTo>
                  <a:lnTo>
                    <a:pt x="5000" y="4299"/>
                  </a:lnTo>
                  <a:lnTo>
                    <a:pt x="5020" y="4299"/>
                  </a:lnTo>
                  <a:lnTo>
                    <a:pt x="5040" y="4297"/>
                  </a:lnTo>
                  <a:lnTo>
                    <a:pt x="5061" y="4296"/>
                  </a:lnTo>
                  <a:lnTo>
                    <a:pt x="5080" y="4293"/>
                  </a:lnTo>
                  <a:lnTo>
                    <a:pt x="5100" y="4289"/>
                  </a:lnTo>
                  <a:lnTo>
                    <a:pt x="5120" y="4285"/>
                  </a:lnTo>
                  <a:lnTo>
                    <a:pt x="5140" y="4280"/>
                  </a:lnTo>
                  <a:lnTo>
                    <a:pt x="5159" y="4275"/>
                  </a:lnTo>
                  <a:lnTo>
                    <a:pt x="5178" y="4268"/>
                  </a:lnTo>
                  <a:lnTo>
                    <a:pt x="5197" y="4261"/>
                  </a:lnTo>
                  <a:lnTo>
                    <a:pt x="5216" y="4254"/>
                  </a:lnTo>
                  <a:lnTo>
                    <a:pt x="5234" y="4245"/>
                  </a:lnTo>
                  <a:lnTo>
                    <a:pt x="5252" y="4236"/>
                  </a:lnTo>
                  <a:lnTo>
                    <a:pt x="5270" y="4227"/>
                  </a:lnTo>
                  <a:lnTo>
                    <a:pt x="5287" y="4216"/>
                  </a:lnTo>
                  <a:lnTo>
                    <a:pt x="5304" y="4205"/>
                  </a:lnTo>
                  <a:lnTo>
                    <a:pt x="5321" y="4193"/>
                  </a:lnTo>
                  <a:lnTo>
                    <a:pt x="5337" y="4181"/>
                  </a:lnTo>
                  <a:lnTo>
                    <a:pt x="5352" y="4168"/>
                  </a:lnTo>
                  <a:lnTo>
                    <a:pt x="5367" y="4154"/>
                  </a:lnTo>
                  <a:lnTo>
                    <a:pt x="5382" y="4140"/>
                  </a:lnTo>
                  <a:lnTo>
                    <a:pt x="5396" y="4126"/>
                  </a:lnTo>
                  <a:lnTo>
                    <a:pt x="5409" y="4111"/>
                  </a:lnTo>
                  <a:lnTo>
                    <a:pt x="5422" y="4095"/>
                  </a:lnTo>
                  <a:lnTo>
                    <a:pt x="5434" y="4080"/>
                  </a:lnTo>
                  <a:lnTo>
                    <a:pt x="5446" y="4063"/>
                  </a:lnTo>
                  <a:lnTo>
                    <a:pt x="5457" y="4047"/>
                  </a:lnTo>
                  <a:lnTo>
                    <a:pt x="5467" y="4030"/>
                  </a:lnTo>
                  <a:lnTo>
                    <a:pt x="5477" y="4012"/>
                  </a:lnTo>
                  <a:lnTo>
                    <a:pt x="5486" y="3993"/>
                  </a:lnTo>
                  <a:lnTo>
                    <a:pt x="5495" y="3975"/>
                  </a:lnTo>
                  <a:lnTo>
                    <a:pt x="5502" y="3956"/>
                  </a:lnTo>
                  <a:lnTo>
                    <a:pt x="5509" y="3937"/>
                  </a:lnTo>
                  <a:lnTo>
                    <a:pt x="5516" y="3917"/>
                  </a:lnTo>
                  <a:lnTo>
                    <a:pt x="5521" y="3898"/>
                  </a:lnTo>
                  <a:lnTo>
                    <a:pt x="5526" y="3878"/>
                  </a:lnTo>
                  <a:lnTo>
                    <a:pt x="5530" y="3859"/>
                  </a:lnTo>
                  <a:lnTo>
                    <a:pt x="5534" y="3839"/>
                  </a:lnTo>
                  <a:lnTo>
                    <a:pt x="5537" y="3819"/>
                  </a:lnTo>
                  <a:lnTo>
                    <a:pt x="5538" y="379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7" name="ee4pHeader1">
            <a:extLst>
              <a:ext uri="{FF2B5EF4-FFF2-40B4-BE49-F238E27FC236}">
                <a16:creationId xmlns:a16="http://schemas.microsoft.com/office/drawing/2014/main" id="{9FD1C946-1CC2-4F9B-9CD5-72A0DF0BD80C}"/>
              </a:ext>
            </a:extLst>
          </p:cNvPr>
          <p:cNvSpPr txBox="1"/>
          <p:nvPr/>
        </p:nvSpPr>
        <p:spPr>
          <a:xfrm>
            <a:off x="8151123" y="2658229"/>
            <a:ext cx="3745602" cy="400110"/>
          </a:xfrm>
          <a:prstGeom prst="round2SameRect">
            <a:avLst>
              <a:gd name="adj1" fmla="val 34281"/>
              <a:gd name="adj2" fmla="val 0"/>
            </a:avLst>
          </a:prstGeom>
          <a:solidFill>
            <a:schemeClr val="accent1"/>
          </a:solidFill>
          <a:ln cap="rnd">
            <a:noFill/>
          </a:ln>
        </p:spPr>
        <p:txBody>
          <a:bodyPr vert="horz" wrap="square" lIns="45720" tIns="45720" rIns="45720" bIns="45720" rtlCol="0" anchor="b" anchorCtr="0">
            <a:noAutofit/>
          </a:bodyPr>
          <a:lstStyle/>
          <a:p>
            <a:pPr marL="0" lvl="3" algn="ctr"/>
            <a:r>
              <a:rPr lang="de-DE" sz="2000" b="1" dirty="0">
                <a:solidFill>
                  <a:schemeClr val="bg1"/>
                </a:solidFill>
              </a:rPr>
              <a:t>Move faster</a:t>
            </a:r>
          </a:p>
        </p:txBody>
      </p:sp>
      <p:sp>
        <p:nvSpPr>
          <p:cNvPr id="2" name="Footer Placeholder 1">
            <a:extLst>
              <a:ext uri="{FF2B5EF4-FFF2-40B4-BE49-F238E27FC236}">
                <a16:creationId xmlns:a16="http://schemas.microsoft.com/office/drawing/2014/main" id="{28CEC89F-467B-B756-B7FA-791E3FA4CA4A}"/>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1762364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3CE851-D311-4C13-AD35-477FBCF44583}"/>
              </a:ext>
            </a:extLst>
          </p:cNvPr>
          <p:cNvSpPr>
            <a:spLocks noGrp="1"/>
          </p:cNvSpPr>
          <p:nvPr>
            <p:ph type="title"/>
          </p:nvPr>
        </p:nvSpPr>
        <p:spPr/>
        <p:txBody>
          <a:bodyPr/>
          <a:lstStyle/>
          <a:p>
            <a:r>
              <a:rPr lang="en-US" dirty="0"/>
              <a:t>Outcomes customers see</a:t>
            </a:r>
          </a:p>
        </p:txBody>
      </p:sp>
      <p:sp>
        <p:nvSpPr>
          <p:cNvPr id="3" name="Shape 3">
            <a:extLst>
              <a:ext uri="{FF2B5EF4-FFF2-40B4-BE49-F238E27FC236}">
                <a16:creationId xmlns:a16="http://schemas.microsoft.com/office/drawing/2014/main" id="{2C068DA3-B95A-43F3-A386-2173E9CAD679}"/>
              </a:ext>
            </a:extLst>
          </p:cNvPr>
          <p:cNvSpPr/>
          <p:nvPr/>
        </p:nvSpPr>
        <p:spPr>
          <a:xfrm>
            <a:off x="404190" y="2223655"/>
            <a:ext cx="3677596" cy="3754813"/>
          </a:xfrm>
          <a:prstGeom prst="roundRect">
            <a:avLst/>
          </a:prstGeom>
          <a:solidFill>
            <a:schemeClr val="bg1"/>
          </a:soli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endParaRPr lang="en-PH" dirty="0"/>
          </a:p>
        </p:txBody>
      </p:sp>
      <p:sp>
        <p:nvSpPr>
          <p:cNvPr id="4" name="Text 4">
            <a:extLst>
              <a:ext uri="{FF2B5EF4-FFF2-40B4-BE49-F238E27FC236}">
                <a16:creationId xmlns:a16="http://schemas.microsoft.com/office/drawing/2014/main" id="{1FF89018-98A6-4113-AECA-42E2DE576FF1}"/>
              </a:ext>
            </a:extLst>
          </p:cNvPr>
          <p:cNvSpPr/>
          <p:nvPr/>
        </p:nvSpPr>
        <p:spPr>
          <a:xfrm>
            <a:off x="987516" y="2994677"/>
            <a:ext cx="2510946" cy="630524"/>
          </a:xfrm>
          <a:prstGeom prst="rect">
            <a:avLst/>
          </a:prstGeom>
          <a:noFill/>
          <a:ln/>
        </p:spPr>
        <p:txBody>
          <a:bodyPr wrap="square" lIns="0" tIns="0" rIns="0" bIns="0" rtlCol="0" anchor="ctr"/>
          <a:lstStyle/>
          <a:p>
            <a:pPr marL="0" indent="0" algn="ctr">
              <a:buNone/>
            </a:pPr>
            <a:r>
              <a:rPr lang="en-US" sz="2400" b="1" dirty="0">
                <a:ea typeface="Calibri" pitchFamily="34" charset="-122"/>
                <a:cs typeface="Calibri" pitchFamily="34" charset="-120"/>
              </a:rPr>
              <a:t>More approvals</a:t>
            </a:r>
            <a:endParaRPr lang="en-US" sz="2400" dirty="0"/>
          </a:p>
        </p:txBody>
      </p:sp>
      <p:sp>
        <p:nvSpPr>
          <p:cNvPr id="5" name="Rectangle 4">
            <a:extLst>
              <a:ext uri="{FF2B5EF4-FFF2-40B4-BE49-F238E27FC236}">
                <a16:creationId xmlns:a16="http://schemas.microsoft.com/office/drawing/2014/main" id="{029289DF-3AC2-4F6D-A8E6-6C589F2B029C}"/>
              </a:ext>
            </a:extLst>
          </p:cNvPr>
          <p:cNvSpPr/>
          <p:nvPr/>
        </p:nvSpPr>
        <p:spPr>
          <a:xfrm>
            <a:off x="803677" y="3823005"/>
            <a:ext cx="2878622" cy="630523"/>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indent="0" algn="ctr">
              <a:buNone/>
            </a:pPr>
            <a:r>
              <a:rPr lang="en-US" sz="3600" b="1" dirty="0">
                <a:solidFill>
                  <a:schemeClr val="accent1"/>
                </a:solidFill>
                <a:ea typeface="Calibri" pitchFamily="34" charset="-122"/>
                <a:cs typeface="Calibri" pitchFamily="34" charset="-120"/>
              </a:rPr>
              <a:t>+8pp</a:t>
            </a:r>
          </a:p>
        </p:txBody>
      </p:sp>
      <p:sp>
        <p:nvSpPr>
          <p:cNvPr id="6" name="Text 6">
            <a:extLst>
              <a:ext uri="{FF2B5EF4-FFF2-40B4-BE49-F238E27FC236}">
                <a16:creationId xmlns:a16="http://schemas.microsoft.com/office/drawing/2014/main" id="{578BC80E-0E07-4F9E-ABC2-CBA9B2828C03}"/>
              </a:ext>
            </a:extLst>
          </p:cNvPr>
          <p:cNvSpPr/>
          <p:nvPr/>
        </p:nvSpPr>
        <p:spPr>
          <a:xfrm>
            <a:off x="628784" y="4837359"/>
            <a:ext cx="3228410" cy="459164"/>
          </a:xfrm>
          <a:prstGeom prst="rect">
            <a:avLst/>
          </a:prstGeom>
          <a:noFill/>
          <a:ln/>
        </p:spPr>
        <p:txBody>
          <a:bodyPr wrap="square" lIns="0" tIns="0" rIns="0" bIns="0" rtlCol="0" anchor="ctr"/>
          <a:lstStyle/>
          <a:p>
            <a:pPr marL="0" indent="0" algn="ctr">
              <a:buNone/>
            </a:pPr>
            <a:r>
              <a:rPr lang="en-US" dirty="0">
                <a:solidFill>
                  <a:srgbClr val="212529"/>
                </a:solidFill>
                <a:ea typeface="Calibri" pitchFamily="34" charset="-122"/>
                <a:cs typeface="Calibri" pitchFamily="34" charset="-120"/>
              </a:rPr>
              <a:t>Average authorization-rate lift</a:t>
            </a:r>
            <a:endParaRPr lang="en-US" dirty="0"/>
          </a:p>
        </p:txBody>
      </p:sp>
      <p:cxnSp>
        <p:nvCxnSpPr>
          <p:cNvPr id="7" name="Straight Connector 6">
            <a:extLst>
              <a:ext uri="{FF2B5EF4-FFF2-40B4-BE49-F238E27FC236}">
                <a16:creationId xmlns:a16="http://schemas.microsoft.com/office/drawing/2014/main" id="{1F0FEE93-B052-4BCE-9878-BA05BC9F81D5}"/>
              </a:ext>
            </a:extLst>
          </p:cNvPr>
          <p:cNvCxnSpPr/>
          <p:nvPr/>
        </p:nvCxnSpPr>
        <p:spPr>
          <a:xfrm>
            <a:off x="738956" y="4621056"/>
            <a:ext cx="3099753"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 name="Shape 3">
            <a:extLst>
              <a:ext uri="{FF2B5EF4-FFF2-40B4-BE49-F238E27FC236}">
                <a16:creationId xmlns:a16="http://schemas.microsoft.com/office/drawing/2014/main" id="{C6049338-4972-4A04-92DF-AAF576DDDB6A}"/>
              </a:ext>
            </a:extLst>
          </p:cNvPr>
          <p:cNvSpPr/>
          <p:nvPr/>
        </p:nvSpPr>
        <p:spPr>
          <a:xfrm>
            <a:off x="4311813" y="2223655"/>
            <a:ext cx="3677596" cy="3754813"/>
          </a:xfrm>
          <a:prstGeom prst="roundRect">
            <a:avLst/>
          </a:prstGeom>
          <a:solidFill>
            <a:schemeClr val="bg1"/>
          </a:soli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endParaRPr lang="en-PH" dirty="0"/>
          </a:p>
        </p:txBody>
      </p:sp>
      <p:sp>
        <p:nvSpPr>
          <p:cNvPr id="9" name="Text 4">
            <a:extLst>
              <a:ext uri="{FF2B5EF4-FFF2-40B4-BE49-F238E27FC236}">
                <a16:creationId xmlns:a16="http://schemas.microsoft.com/office/drawing/2014/main" id="{06A6A9D2-D37A-44C6-A1AB-291050DB0C76}"/>
              </a:ext>
            </a:extLst>
          </p:cNvPr>
          <p:cNvSpPr/>
          <p:nvPr/>
        </p:nvSpPr>
        <p:spPr>
          <a:xfrm>
            <a:off x="4737124" y="2994677"/>
            <a:ext cx="2826976" cy="630524"/>
          </a:xfrm>
          <a:prstGeom prst="rect">
            <a:avLst/>
          </a:prstGeom>
          <a:noFill/>
          <a:ln/>
        </p:spPr>
        <p:txBody>
          <a:bodyPr wrap="square" lIns="0" tIns="0" rIns="0" bIns="0" rtlCol="0" anchor="ctr"/>
          <a:lstStyle/>
          <a:p>
            <a:pPr marL="0" indent="0" algn="ctr">
              <a:buNone/>
            </a:pPr>
            <a:r>
              <a:rPr lang="da-DK" sz="2400" b="1" dirty="0">
                <a:ea typeface="Calibri" pitchFamily="34" charset="-122"/>
                <a:cs typeface="Calibri" pitchFamily="34" charset="-120"/>
              </a:rPr>
              <a:t>Better conversion</a:t>
            </a:r>
          </a:p>
        </p:txBody>
      </p:sp>
      <p:sp>
        <p:nvSpPr>
          <p:cNvPr id="10" name="Rectangle 9">
            <a:extLst>
              <a:ext uri="{FF2B5EF4-FFF2-40B4-BE49-F238E27FC236}">
                <a16:creationId xmlns:a16="http://schemas.microsoft.com/office/drawing/2014/main" id="{42656237-74D2-470E-B986-27BBBD05602F}"/>
              </a:ext>
            </a:extLst>
          </p:cNvPr>
          <p:cNvSpPr/>
          <p:nvPr/>
        </p:nvSpPr>
        <p:spPr>
          <a:xfrm>
            <a:off x="4711299" y="3823005"/>
            <a:ext cx="2878622" cy="630523"/>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indent="0" algn="ctr">
              <a:buNone/>
            </a:pPr>
            <a:r>
              <a:rPr lang="en-US" sz="3600" b="1" dirty="0">
                <a:solidFill>
                  <a:schemeClr val="accent1"/>
                </a:solidFill>
                <a:ea typeface="Calibri" pitchFamily="34" charset="-122"/>
                <a:cs typeface="Calibri" pitchFamily="34" charset="-120"/>
              </a:rPr>
              <a:t>+13%</a:t>
            </a:r>
          </a:p>
        </p:txBody>
      </p:sp>
      <p:sp>
        <p:nvSpPr>
          <p:cNvPr id="11" name="Text 6">
            <a:extLst>
              <a:ext uri="{FF2B5EF4-FFF2-40B4-BE49-F238E27FC236}">
                <a16:creationId xmlns:a16="http://schemas.microsoft.com/office/drawing/2014/main" id="{66DFB97C-F13E-4234-AD96-B59E09A8FE61}"/>
              </a:ext>
            </a:extLst>
          </p:cNvPr>
          <p:cNvSpPr/>
          <p:nvPr/>
        </p:nvSpPr>
        <p:spPr>
          <a:xfrm>
            <a:off x="4536407" y="4837359"/>
            <a:ext cx="3228410" cy="459164"/>
          </a:xfrm>
          <a:prstGeom prst="rect">
            <a:avLst/>
          </a:prstGeom>
          <a:noFill/>
          <a:ln/>
        </p:spPr>
        <p:txBody>
          <a:bodyPr wrap="square" lIns="0" tIns="0" rIns="0" bIns="0" rtlCol="0" anchor="ctr"/>
          <a:lstStyle/>
          <a:p>
            <a:pPr marL="0" indent="0" algn="ctr">
              <a:buNone/>
            </a:pPr>
            <a:r>
              <a:rPr lang="en-US" dirty="0">
                <a:solidFill>
                  <a:srgbClr val="212529"/>
                </a:solidFill>
                <a:ea typeface="Calibri" pitchFamily="34" charset="-122"/>
                <a:cs typeface="Calibri" pitchFamily="34" charset="-120"/>
              </a:rPr>
              <a:t>More checkouts completed</a:t>
            </a:r>
            <a:endParaRPr lang="en-US" dirty="0"/>
          </a:p>
        </p:txBody>
      </p:sp>
      <p:cxnSp>
        <p:nvCxnSpPr>
          <p:cNvPr id="12" name="Straight Connector 11">
            <a:extLst>
              <a:ext uri="{FF2B5EF4-FFF2-40B4-BE49-F238E27FC236}">
                <a16:creationId xmlns:a16="http://schemas.microsoft.com/office/drawing/2014/main" id="{EEF992C9-0D37-4F9D-9FDD-C3B26AE4C73E}"/>
              </a:ext>
            </a:extLst>
          </p:cNvPr>
          <p:cNvCxnSpPr/>
          <p:nvPr/>
        </p:nvCxnSpPr>
        <p:spPr>
          <a:xfrm>
            <a:off x="4646578" y="4621056"/>
            <a:ext cx="3099753"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3" name="Shape 3">
            <a:extLst>
              <a:ext uri="{FF2B5EF4-FFF2-40B4-BE49-F238E27FC236}">
                <a16:creationId xmlns:a16="http://schemas.microsoft.com/office/drawing/2014/main" id="{014EF96B-0621-41A7-B7F7-603D8024354B}"/>
              </a:ext>
            </a:extLst>
          </p:cNvPr>
          <p:cNvSpPr/>
          <p:nvPr/>
        </p:nvSpPr>
        <p:spPr>
          <a:xfrm>
            <a:off x="8219435" y="2223655"/>
            <a:ext cx="3677596" cy="3754813"/>
          </a:xfrm>
          <a:prstGeom prst="roundRect">
            <a:avLst/>
          </a:prstGeom>
          <a:solidFill>
            <a:schemeClr val="bg1"/>
          </a:soli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endParaRPr lang="en-PH" dirty="0"/>
          </a:p>
        </p:txBody>
      </p:sp>
      <p:sp>
        <p:nvSpPr>
          <p:cNvPr id="14" name="Text 4">
            <a:extLst>
              <a:ext uri="{FF2B5EF4-FFF2-40B4-BE49-F238E27FC236}">
                <a16:creationId xmlns:a16="http://schemas.microsoft.com/office/drawing/2014/main" id="{A5F09A5F-7860-4F04-BCEE-5B201DA11D39}"/>
              </a:ext>
            </a:extLst>
          </p:cNvPr>
          <p:cNvSpPr/>
          <p:nvPr/>
        </p:nvSpPr>
        <p:spPr>
          <a:xfrm>
            <a:off x="8802761" y="2994677"/>
            <a:ext cx="2510946" cy="630524"/>
          </a:xfrm>
          <a:prstGeom prst="rect">
            <a:avLst/>
          </a:prstGeom>
          <a:noFill/>
          <a:ln/>
        </p:spPr>
        <p:txBody>
          <a:bodyPr wrap="square" lIns="0" tIns="0" rIns="0" bIns="0" rtlCol="0" anchor="ctr"/>
          <a:lstStyle/>
          <a:p>
            <a:pPr marL="0" indent="0" algn="ctr">
              <a:buNone/>
            </a:pPr>
            <a:r>
              <a:rPr lang="da-DK" sz="2400" b="1" dirty="0">
                <a:ea typeface="Calibri" pitchFamily="34" charset="-122"/>
                <a:cs typeface="Calibri" pitchFamily="34" charset="-120"/>
              </a:rPr>
              <a:t>Lower cost</a:t>
            </a:r>
          </a:p>
        </p:txBody>
      </p:sp>
      <p:sp>
        <p:nvSpPr>
          <p:cNvPr id="15" name="Rectangle 14">
            <a:extLst>
              <a:ext uri="{FF2B5EF4-FFF2-40B4-BE49-F238E27FC236}">
                <a16:creationId xmlns:a16="http://schemas.microsoft.com/office/drawing/2014/main" id="{6E3217C8-4DA6-46DA-8530-3BCAEB8D38EB}"/>
              </a:ext>
            </a:extLst>
          </p:cNvPr>
          <p:cNvSpPr/>
          <p:nvPr/>
        </p:nvSpPr>
        <p:spPr>
          <a:xfrm>
            <a:off x="8618922" y="3823005"/>
            <a:ext cx="2878622" cy="630523"/>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indent="0" algn="ctr">
              <a:buNone/>
            </a:pPr>
            <a:r>
              <a:rPr lang="en-US" sz="3600" b="1" dirty="0">
                <a:solidFill>
                  <a:schemeClr val="accent1"/>
                </a:solidFill>
                <a:ea typeface="Calibri" pitchFamily="34" charset="-122"/>
                <a:cs typeface="Calibri" pitchFamily="34" charset="-120"/>
              </a:rPr>
              <a:t>-24%</a:t>
            </a:r>
          </a:p>
        </p:txBody>
      </p:sp>
      <p:sp>
        <p:nvSpPr>
          <p:cNvPr id="16" name="Text 6">
            <a:extLst>
              <a:ext uri="{FF2B5EF4-FFF2-40B4-BE49-F238E27FC236}">
                <a16:creationId xmlns:a16="http://schemas.microsoft.com/office/drawing/2014/main" id="{BF990531-BAE7-483F-8184-77A26B455171}"/>
              </a:ext>
            </a:extLst>
          </p:cNvPr>
          <p:cNvSpPr/>
          <p:nvPr/>
        </p:nvSpPr>
        <p:spPr>
          <a:xfrm>
            <a:off x="8444029" y="4837359"/>
            <a:ext cx="3228410" cy="459164"/>
          </a:xfrm>
          <a:prstGeom prst="rect">
            <a:avLst/>
          </a:prstGeom>
          <a:noFill/>
          <a:ln/>
        </p:spPr>
        <p:txBody>
          <a:bodyPr wrap="square" lIns="0" tIns="0" rIns="0" bIns="0" rtlCol="0" anchor="ctr"/>
          <a:lstStyle/>
          <a:p>
            <a:pPr marL="0" indent="0" algn="ctr">
              <a:buNone/>
            </a:pPr>
            <a:r>
              <a:rPr lang="en-US" dirty="0">
                <a:solidFill>
                  <a:srgbClr val="212529"/>
                </a:solidFill>
                <a:ea typeface="Calibri" pitchFamily="34" charset="-122"/>
                <a:cs typeface="Calibri" pitchFamily="34" charset="-120"/>
              </a:rPr>
              <a:t>Reduction in processing cost</a:t>
            </a:r>
            <a:endParaRPr lang="en-US" dirty="0"/>
          </a:p>
        </p:txBody>
      </p:sp>
      <p:cxnSp>
        <p:nvCxnSpPr>
          <p:cNvPr id="17" name="Straight Connector 16">
            <a:extLst>
              <a:ext uri="{FF2B5EF4-FFF2-40B4-BE49-F238E27FC236}">
                <a16:creationId xmlns:a16="http://schemas.microsoft.com/office/drawing/2014/main" id="{CFAC5969-1A8E-4853-A20B-72A40006637D}"/>
              </a:ext>
            </a:extLst>
          </p:cNvPr>
          <p:cNvCxnSpPr/>
          <p:nvPr/>
        </p:nvCxnSpPr>
        <p:spPr>
          <a:xfrm>
            <a:off x="8554201" y="4621056"/>
            <a:ext cx="3099753"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3" name="Rectangle: Top Corners Rounded 22">
            <a:extLst>
              <a:ext uri="{FF2B5EF4-FFF2-40B4-BE49-F238E27FC236}">
                <a16:creationId xmlns:a16="http://schemas.microsoft.com/office/drawing/2014/main" id="{8008FD4F-A27C-44DD-9652-42A6077CBC7C}"/>
              </a:ext>
            </a:extLst>
          </p:cNvPr>
          <p:cNvSpPr/>
          <p:nvPr/>
        </p:nvSpPr>
        <p:spPr>
          <a:xfrm flipV="1">
            <a:off x="404190" y="5526346"/>
            <a:ext cx="3677596" cy="471715"/>
          </a:xfrm>
          <a:prstGeom prst="round2SameRect">
            <a:avLst>
              <a:gd name="adj1" fmla="val 50000"/>
              <a:gd name="adj2" fmla="val 0"/>
            </a:avLst>
          </a:prstGeom>
          <a:solidFill>
            <a:schemeClr val="accent1"/>
          </a:soli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Top Corners Rounded 23">
            <a:extLst>
              <a:ext uri="{FF2B5EF4-FFF2-40B4-BE49-F238E27FC236}">
                <a16:creationId xmlns:a16="http://schemas.microsoft.com/office/drawing/2014/main" id="{50979BDD-00DC-4B90-91B5-1E49A806FD65}"/>
              </a:ext>
            </a:extLst>
          </p:cNvPr>
          <p:cNvSpPr/>
          <p:nvPr/>
        </p:nvSpPr>
        <p:spPr>
          <a:xfrm flipV="1">
            <a:off x="4311813" y="5526346"/>
            <a:ext cx="3677596" cy="471715"/>
          </a:xfrm>
          <a:prstGeom prst="round2SameRect">
            <a:avLst>
              <a:gd name="adj1" fmla="val 50000"/>
              <a:gd name="adj2" fmla="val 0"/>
            </a:avLst>
          </a:prstGeom>
          <a:solidFill>
            <a:schemeClr val="accent1"/>
          </a:soli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Top Corners Rounded 24">
            <a:extLst>
              <a:ext uri="{FF2B5EF4-FFF2-40B4-BE49-F238E27FC236}">
                <a16:creationId xmlns:a16="http://schemas.microsoft.com/office/drawing/2014/main" id="{EC54A775-3347-4BCF-9032-BF1B86CC3154}"/>
              </a:ext>
            </a:extLst>
          </p:cNvPr>
          <p:cNvSpPr/>
          <p:nvPr/>
        </p:nvSpPr>
        <p:spPr>
          <a:xfrm flipV="1">
            <a:off x="8219435" y="5526346"/>
            <a:ext cx="3677596" cy="471715"/>
          </a:xfrm>
          <a:prstGeom prst="round2SameRect">
            <a:avLst>
              <a:gd name="adj1" fmla="val 50000"/>
              <a:gd name="adj2" fmla="val 0"/>
            </a:avLst>
          </a:prstGeom>
          <a:solidFill>
            <a:schemeClr val="accent1"/>
          </a:soli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 7">
            <a:extLst>
              <a:ext uri="{FF2B5EF4-FFF2-40B4-BE49-F238E27FC236}">
                <a16:creationId xmlns:a16="http://schemas.microsoft.com/office/drawing/2014/main" id="{42C47B33-17B4-4C7C-B638-5517E5EF81EE}"/>
              </a:ext>
            </a:extLst>
          </p:cNvPr>
          <p:cNvSpPr/>
          <p:nvPr/>
        </p:nvSpPr>
        <p:spPr>
          <a:xfrm>
            <a:off x="876195" y="5604346"/>
            <a:ext cx="2733587" cy="315716"/>
          </a:xfrm>
          <a:prstGeom prst="rect">
            <a:avLst/>
          </a:prstGeom>
          <a:noFill/>
          <a:ln/>
        </p:spPr>
        <p:txBody>
          <a:bodyPr wrap="square" lIns="0" tIns="0" rIns="0" bIns="0" rtlCol="0" anchor="ctr"/>
          <a:lstStyle/>
          <a:p>
            <a:pPr marL="0" indent="0" algn="ctr">
              <a:buNone/>
            </a:pPr>
            <a:r>
              <a:rPr lang="en-US" sz="1600" b="1" dirty="0">
                <a:solidFill>
                  <a:schemeClr val="bg1"/>
                </a:solidFill>
                <a:ea typeface="Calibri" pitchFamily="34" charset="-122"/>
                <a:cs typeface="Calibri" pitchFamily="34" charset="-120"/>
              </a:rPr>
              <a:t>Go live in weeks</a:t>
            </a:r>
            <a:endParaRPr lang="en-US" sz="1600" dirty="0">
              <a:solidFill>
                <a:schemeClr val="bg1"/>
              </a:solidFill>
            </a:endParaRPr>
          </a:p>
        </p:txBody>
      </p:sp>
      <p:sp>
        <p:nvSpPr>
          <p:cNvPr id="28" name="Text 7">
            <a:extLst>
              <a:ext uri="{FF2B5EF4-FFF2-40B4-BE49-F238E27FC236}">
                <a16:creationId xmlns:a16="http://schemas.microsoft.com/office/drawing/2014/main" id="{2DF4D27F-E37E-4DD9-9E7E-95B989C21105}"/>
              </a:ext>
            </a:extLst>
          </p:cNvPr>
          <p:cNvSpPr/>
          <p:nvPr/>
        </p:nvSpPr>
        <p:spPr>
          <a:xfrm>
            <a:off x="4783818" y="5604346"/>
            <a:ext cx="2733587" cy="315716"/>
          </a:xfrm>
          <a:prstGeom prst="rect">
            <a:avLst/>
          </a:prstGeom>
          <a:noFill/>
          <a:ln/>
        </p:spPr>
        <p:txBody>
          <a:bodyPr wrap="square" lIns="0" tIns="0" rIns="0" bIns="0" rtlCol="0" anchor="ctr"/>
          <a:lstStyle/>
          <a:p>
            <a:pPr marL="0" indent="0" algn="ctr">
              <a:buNone/>
            </a:pPr>
            <a:r>
              <a:rPr lang="en-US" sz="1600" b="1" dirty="0">
                <a:solidFill>
                  <a:schemeClr val="bg1"/>
                </a:solidFill>
                <a:ea typeface="Calibri" pitchFamily="34" charset="-122"/>
                <a:cs typeface="Calibri" pitchFamily="34" charset="-120"/>
              </a:rPr>
              <a:t>One API to run</a:t>
            </a:r>
          </a:p>
        </p:txBody>
      </p:sp>
      <p:sp>
        <p:nvSpPr>
          <p:cNvPr id="29" name="Text 7">
            <a:extLst>
              <a:ext uri="{FF2B5EF4-FFF2-40B4-BE49-F238E27FC236}">
                <a16:creationId xmlns:a16="http://schemas.microsoft.com/office/drawing/2014/main" id="{3376C915-0CFE-41D6-9FC3-05446C748A60}"/>
              </a:ext>
            </a:extLst>
          </p:cNvPr>
          <p:cNvSpPr/>
          <p:nvPr/>
        </p:nvSpPr>
        <p:spPr>
          <a:xfrm>
            <a:off x="8691441" y="5604346"/>
            <a:ext cx="2733587" cy="315716"/>
          </a:xfrm>
          <a:prstGeom prst="rect">
            <a:avLst/>
          </a:prstGeom>
          <a:noFill/>
          <a:ln/>
        </p:spPr>
        <p:txBody>
          <a:bodyPr wrap="square" lIns="0" tIns="0" rIns="0" bIns="0" rtlCol="0" anchor="ctr"/>
          <a:lstStyle/>
          <a:p>
            <a:pPr marL="0" indent="0" algn="ctr">
              <a:buNone/>
            </a:pPr>
            <a:r>
              <a:rPr lang="en-US" sz="1600" b="1" dirty="0">
                <a:solidFill>
                  <a:schemeClr val="bg1"/>
                </a:solidFill>
                <a:ea typeface="Calibri" pitchFamily="34" charset="-122"/>
                <a:cs typeface="Calibri" pitchFamily="34" charset="-120"/>
              </a:rPr>
              <a:t>One dashboard</a:t>
            </a:r>
          </a:p>
        </p:txBody>
      </p:sp>
      <p:grpSp>
        <p:nvGrpSpPr>
          <p:cNvPr id="64" name="Group 63">
            <a:extLst>
              <a:ext uri="{FF2B5EF4-FFF2-40B4-BE49-F238E27FC236}">
                <a16:creationId xmlns:a16="http://schemas.microsoft.com/office/drawing/2014/main" id="{EE8EB5D9-45DA-4275-B46B-BAAC58320A28}"/>
              </a:ext>
            </a:extLst>
          </p:cNvPr>
          <p:cNvGrpSpPr/>
          <p:nvPr/>
        </p:nvGrpSpPr>
        <p:grpSpPr>
          <a:xfrm>
            <a:off x="1677776" y="1748501"/>
            <a:ext cx="1130424" cy="1130423"/>
            <a:chOff x="1198170" y="1748501"/>
            <a:chExt cx="1130424" cy="1130423"/>
          </a:xfrm>
        </p:grpSpPr>
        <p:sp>
          <p:nvSpPr>
            <p:cNvPr id="60" name="Oval 59">
              <a:extLst>
                <a:ext uri="{FF2B5EF4-FFF2-40B4-BE49-F238E27FC236}">
                  <a16:creationId xmlns:a16="http://schemas.microsoft.com/office/drawing/2014/main" id="{0EDE917B-4E97-4C0F-BF13-3655D43490C0}"/>
                </a:ext>
              </a:extLst>
            </p:cNvPr>
            <p:cNvSpPr/>
            <p:nvPr/>
          </p:nvSpPr>
          <p:spPr>
            <a:xfrm>
              <a:off x="1198170" y="1748501"/>
              <a:ext cx="1130424" cy="1130423"/>
            </a:xfrm>
            <a:prstGeom prst="ellipse">
              <a:avLst/>
            </a:prstGeom>
            <a:solidFill>
              <a:schemeClr val="bg1"/>
            </a:solid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61" name="Oval 60">
              <a:extLst>
                <a:ext uri="{FF2B5EF4-FFF2-40B4-BE49-F238E27FC236}">
                  <a16:creationId xmlns:a16="http://schemas.microsoft.com/office/drawing/2014/main" id="{C7EA5A8A-4355-47C5-8EE3-01A0E5ED9334}"/>
                </a:ext>
              </a:extLst>
            </p:cNvPr>
            <p:cNvSpPr/>
            <p:nvPr/>
          </p:nvSpPr>
          <p:spPr>
            <a:xfrm>
              <a:off x="1272550" y="1822881"/>
              <a:ext cx="981663" cy="981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62" name="Donut 82">
              <a:extLst>
                <a:ext uri="{FF2B5EF4-FFF2-40B4-BE49-F238E27FC236}">
                  <a16:creationId xmlns:a16="http://schemas.microsoft.com/office/drawing/2014/main" id="{6FB7BD89-596D-4CC4-A156-A96CB97AC426}"/>
                </a:ext>
              </a:extLst>
            </p:cNvPr>
            <p:cNvSpPr/>
            <p:nvPr/>
          </p:nvSpPr>
          <p:spPr>
            <a:xfrm>
              <a:off x="1322626" y="1872958"/>
              <a:ext cx="881512" cy="881510"/>
            </a:xfrm>
            <a:prstGeom prst="donut">
              <a:avLst>
                <a:gd name="adj" fmla="val 4494"/>
              </a:avLst>
            </a:prstGeom>
            <a:solidFill>
              <a:schemeClr val="bg1">
                <a:alpha val="50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63" name="Oval 62">
              <a:extLst>
                <a:ext uri="{FF2B5EF4-FFF2-40B4-BE49-F238E27FC236}">
                  <a16:creationId xmlns:a16="http://schemas.microsoft.com/office/drawing/2014/main" id="{04C3F554-C838-419F-848F-5DE05CDB36DF}"/>
                </a:ext>
              </a:extLst>
            </p:cNvPr>
            <p:cNvSpPr>
              <a:spLocks noChangeAspect="1"/>
            </p:cNvSpPr>
            <p:nvPr/>
          </p:nvSpPr>
          <p:spPr>
            <a:xfrm>
              <a:off x="1388084" y="1938415"/>
              <a:ext cx="750596" cy="7505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grpSp>
      <p:grpSp>
        <p:nvGrpSpPr>
          <p:cNvPr id="65" name="Group 64">
            <a:extLst>
              <a:ext uri="{FF2B5EF4-FFF2-40B4-BE49-F238E27FC236}">
                <a16:creationId xmlns:a16="http://schemas.microsoft.com/office/drawing/2014/main" id="{43D8C316-8C85-4CA6-A8AA-9E0AF18412F3}"/>
              </a:ext>
            </a:extLst>
          </p:cNvPr>
          <p:cNvGrpSpPr/>
          <p:nvPr/>
        </p:nvGrpSpPr>
        <p:grpSpPr>
          <a:xfrm>
            <a:off x="5585399" y="1748501"/>
            <a:ext cx="1130424" cy="1130423"/>
            <a:chOff x="1198170" y="1748501"/>
            <a:chExt cx="1130424" cy="1130423"/>
          </a:xfrm>
        </p:grpSpPr>
        <p:sp>
          <p:nvSpPr>
            <p:cNvPr id="66" name="Oval 65">
              <a:extLst>
                <a:ext uri="{FF2B5EF4-FFF2-40B4-BE49-F238E27FC236}">
                  <a16:creationId xmlns:a16="http://schemas.microsoft.com/office/drawing/2014/main" id="{14A7DC02-32FA-455E-9D37-AA0A8B3CF3E9}"/>
                </a:ext>
              </a:extLst>
            </p:cNvPr>
            <p:cNvSpPr/>
            <p:nvPr/>
          </p:nvSpPr>
          <p:spPr>
            <a:xfrm>
              <a:off x="1198170" y="1748501"/>
              <a:ext cx="1130424" cy="1130423"/>
            </a:xfrm>
            <a:prstGeom prst="ellipse">
              <a:avLst/>
            </a:prstGeom>
            <a:solidFill>
              <a:schemeClr val="bg1"/>
            </a:solid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67" name="Oval 66">
              <a:extLst>
                <a:ext uri="{FF2B5EF4-FFF2-40B4-BE49-F238E27FC236}">
                  <a16:creationId xmlns:a16="http://schemas.microsoft.com/office/drawing/2014/main" id="{FEC056FC-21C0-4781-8FCB-80DD40ABC700}"/>
                </a:ext>
              </a:extLst>
            </p:cNvPr>
            <p:cNvSpPr/>
            <p:nvPr/>
          </p:nvSpPr>
          <p:spPr>
            <a:xfrm>
              <a:off x="1272550" y="1822881"/>
              <a:ext cx="981663" cy="981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68" name="Donut 82">
              <a:extLst>
                <a:ext uri="{FF2B5EF4-FFF2-40B4-BE49-F238E27FC236}">
                  <a16:creationId xmlns:a16="http://schemas.microsoft.com/office/drawing/2014/main" id="{2E02649D-17E6-4F61-906A-18414728EE17}"/>
                </a:ext>
              </a:extLst>
            </p:cNvPr>
            <p:cNvSpPr/>
            <p:nvPr/>
          </p:nvSpPr>
          <p:spPr>
            <a:xfrm>
              <a:off x="1322626" y="1872958"/>
              <a:ext cx="881512" cy="881510"/>
            </a:xfrm>
            <a:prstGeom prst="donut">
              <a:avLst>
                <a:gd name="adj" fmla="val 4494"/>
              </a:avLst>
            </a:prstGeom>
            <a:solidFill>
              <a:schemeClr val="bg1">
                <a:alpha val="50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69" name="Oval 68">
              <a:extLst>
                <a:ext uri="{FF2B5EF4-FFF2-40B4-BE49-F238E27FC236}">
                  <a16:creationId xmlns:a16="http://schemas.microsoft.com/office/drawing/2014/main" id="{0D714F65-5171-4C39-8795-6C6DB6D4E91C}"/>
                </a:ext>
              </a:extLst>
            </p:cNvPr>
            <p:cNvSpPr>
              <a:spLocks noChangeAspect="1"/>
            </p:cNvSpPr>
            <p:nvPr/>
          </p:nvSpPr>
          <p:spPr>
            <a:xfrm>
              <a:off x="1388084" y="1938415"/>
              <a:ext cx="750596" cy="7505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grpSp>
      <p:grpSp>
        <p:nvGrpSpPr>
          <p:cNvPr id="70" name="Group 69">
            <a:extLst>
              <a:ext uri="{FF2B5EF4-FFF2-40B4-BE49-F238E27FC236}">
                <a16:creationId xmlns:a16="http://schemas.microsoft.com/office/drawing/2014/main" id="{D22D3DC6-D39F-4F16-8490-027D2225D4FF}"/>
              </a:ext>
            </a:extLst>
          </p:cNvPr>
          <p:cNvGrpSpPr/>
          <p:nvPr/>
        </p:nvGrpSpPr>
        <p:grpSpPr>
          <a:xfrm>
            <a:off x="9493021" y="1748501"/>
            <a:ext cx="1130424" cy="1130423"/>
            <a:chOff x="1198170" y="1748501"/>
            <a:chExt cx="1130424" cy="1130423"/>
          </a:xfrm>
        </p:grpSpPr>
        <p:sp>
          <p:nvSpPr>
            <p:cNvPr id="71" name="Oval 70">
              <a:extLst>
                <a:ext uri="{FF2B5EF4-FFF2-40B4-BE49-F238E27FC236}">
                  <a16:creationId xmlns:a16="http://schemas.microsoft.com/office/drawing/2014/main" id="{B5D8BD80-9A0D-4FC9-B028-4C9B3855D491}"/>
                </a:ext>
              </a:extLst>
            </p:cNvPr>
            <p:cNvSpPr/>
            <p:nvPr/>
          </p:nvSpPr>
          <p:spPr>
            <a:xfrm>
              <a:off x="1198170" y="1748501"/>
              <a:ext cx="1130424" cy="1130423"/>
            </a:xfrm>
            <a:prstGeom prst="ellipse">
              <a:avLst/>
            </a:prstGeom>
            <a:solidFill>
              <a:schemeClr val="bg1"/>
            </a:solid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72" name="Oval 71">
              <a:extLst>
                <a:ext uri="{FF2B5EF4-FFF2-40B4-BE49-F238E27FC236}">
                  <a16:creationId xmlns:a16="http://schemas.microsoft.com/office/drawing/2014/main" id="{275267B6-65BC-42BD-BA64-4BE761D41602}"/>
                </a:ext>
              </a:extLst>
            </p:cNvPr>
            <p:cNvSpPr/>
            <p:nvPr/>
          </p:nvSpPr>
          <p:spPr>
            <a:xfrm>
              <a:off x="1272550" y="1822881"/>
              <a:ext cx="981663" cy="981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73" name="Donut 82">
              <a:extLst>
                <a:ext uri="{FF2B5EF4-FFF2-40B4-BE49-F238E27FC236}">
                  <a16:creationId xmlns:a16="http://schemas.microsoft.com/office/drawing/2014/main" id="{78766A46-85FE-42D6-963B-A9AD0982BC75}"/>
                </a:ext>
              </a:extLst>
            </p:cNvPr>
            <p:cNvSpPr/>
            <p:nvPr/>
          </p:nvSpPr>
          <p:spPr>
            <a:xfrm>
              <a:off x="1322626" y="1872958"/>
              <a:ext cx="881512" cy="881510"/>
            </a:xfrm>
            <a:prstGeom prst="donut">
              <a:avLst>
                <a:gd name="adj" fmla="val 4494"/>
              </a:avLst>
            </a:prstGeom>
            <a:solidFill>
              <a:schemeClr val="bg1">
                <a:alpha val="50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74" name="Oval 73">
              <a:extLst>
                <a:ext uri="{FF2B5EF4-FFF2-40B4-BE49-F238E27FC236}">
                  <a16:creationId xmlns:a16="http://schemas.microsoft.com/office/drawing/2014/main" id="{BD32318A-2D1A-4D4B-B164-A22DBAF34575}"/>
                </a:ext>
              </a:extLst>
            </p:cNvPr>
            <p:cNvSpPr>
              <a:spLocks noChangeAspect="1"/>
            </p:cNvSpPr>
            <p:nvPr/>
          </p:nvSpPr>
          <p:spPr>
            <a:xfrm>
              <a:off x="1388084" y="1938415"/>
              <a:ext cx="750596" cy="7505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grpSp>
      <p:grpSp>
        <p:nvGrpSpPr>
          <p:cNvPr id="80" name="Group 79">
            <a:extLst>
              <a:ext uri="{FF2B5EF4-FFF2-40B4-BE49-F238E27FC236}">
                <a16:creationId xmlns:a16="http://schemas.microsoft.com/office/drawing/2014/main" id="{ACBD65EF-D724-4B4B-AA9A-0BFFF33DFE82}"/>
              </a:ext>
            </a:extLst>
          </p:cNvPr>
          <p:cNvGrpSpPr/>
          <p:nvPr/>
        </p:nvGrpSpPr>
        <p:grpSpPr>
          <a:xfrm>
            <a:off x="1962408" y="2038722"/>
            <a:ext cx="561160" cy="560696"/>
            <a:chOff x="6359457" y="2660110"/>
            <a:chExt cx="633600" cy="633600"/>
          </a:xfrm>
        </p:grpSpPr>
        <p:sp>
          <p:nvSpPr>
            <p:cNvPr id="89" name="Google Shape;638;p7"/>
            <p:cNvSpPr/>
            <p:nvPr/>
          </p:nvSpPr>
          <p:spPr>
            <a:xfrm>
              <a:off x="6359457" y="2660110"/>
              <a:ext cx="633600" cy="633600"/>
            </a:xfrm>
            <a:custGeom>
              <a:avLst/>
              <a:gdLst/>
              <a:ahLst/>
              <a:cxnLst/>
              <a:rect l="l" t="t" r="r" b="b"/>
              <a:pathLst>
                <a:path w="10000" h="10000" extrusionOk="0">
                  <a:moveTo>
                    <a:pt x="4352" y="6694"/>
                  </a:moveTo>
                  <a:lnTo>
                    <a:pt x="4322" y="6667"/>
                  </a:lnTo>
                  <a:lnTo>
                    <a:pt x="3275" y="5619"/>
                  </a:lnTo>
                  <a:lnTo>
                    <a:pt x="3249" y="5590"/>
                  </a:lnTo>
                  <a:lnTo>
                    <a:pt x="3227" y="5557"/>
                  </a:lnTo>
                  <a:lnTo>
                    <a:pt x="3210" y="5522"/>
                  </a:lnTo>
                  <a:lnTo>
                    <a:pt x="3197" y="5485"/>
                  </a:lnTo>
                  <a:lnTo>
                    <a:pt x="3190" y="5446"/>
                  </a:lnTo>
                  <a:lnTo>
                    <a:pt x="3187" y="5407"/>
                  </a:lnTo>
                  <a:lnTo>
                    <a:pt x="3190" y="5368"/>
                  </a:lnTo>
                  <a:lnTo>
                    <a:pt x="3197" y="5329"/>
                  </a:lnTo>
                  <a:lnTo>
                    <a:pt x="3210" y="5292"/>
                  </a:lnTo>
                  <a:lnTo>
                    <a:pt x="3227" y="5257"/>
                  </a:lnTo>
                  <a:lnTo>
                    <a:pt x="3249" y="5224"/>
                  </a:lnTo>
                  <a:lnTo>
                    <a:pt x="3275" y="5195"/>
                  </a:lnTo>
                  <a:lnTo>
                    <a:pt x="3304" y="5169"/>
                  </a:lnTo>
                  <a:lnTo>
                    <a:pt x="3337" y="5147"/>
                  </a:lnTo>
                  <a:lnTo>
                    <a:pt x="3372" y="5130"/>
                  </a:lnTo>
                  <a:lnTo>
                    <a:pt x="3409" y="5117"/>
                  </a:lnTo>
                  <a:lnTo>
                    <a:pt x="3448" y="5110"/>
                  </a:lnTo>
                  <a:lnTo>
                    <a:pt x="3487" y="5107"/>
                  </a:lnTo>
                  <a:lnTo>
                    <a:pt x="3526" y="5110"/>
                  </a:lnTo>
                  <a:lnTo>
                    <a:pt x="3565" y="5117"/>
                  </a:lnTo>
                  <a:lnTo>
                    <a:pt x="3602" y="5130"/>
                  </a:lnTo>
                  <a:lnTo>
                    <a:pt x="3637" y="5147"/>
                  </a:lnTo>
                  <a:lnTo>
                    <a:pt x="3670" y="5169"/>
                  </a:lnTo>
                  <a:lnTo>
                    <a:pt x="3699" y="5195"/>
                  </a:lnTo>
                  <a:lnTo>
                    <a:pt x="4522" y="6019"/>
                  </a:lnTo>
                  <a:lnTo>
                    <a:pt x="6289" y="4043"/>
                  </a:lnTo>
                  <a:lnTo>
                    <a:pt x="6317" y="4015"/>
                  </a:lnTo>
                  <a:lnTo>
                    <a:pt x="6349" y="3992"/>
                  </a:lnTo>
                  <a:lnTo>
                    <a:pt x="6383" y="3973"/>
                  </a:lnTo>
                  <a:lnTo>
                    <a:pt x="6419" y="3958"/>
                  </a:lnTo>
                  <a:lnTo>
                    <a:pt x="6457" y="3948"/>
                  </a:lnTo>
                  <a:lnTo>
                    <a:pt x="6496" y="3943"/>
                  </a:lnTo>
                  <a:lnTo>
                    <a:pt x="6536" y="3944"/>
                  </a:lnTo>
                  <a:lnTo>
                    <a:pt x="6574" y="3949"/>
                  </a:lnTo>
                  <a:lnTo>
                    <a:pt x="6612" y="3960"/>
                  </a:lnTo>
                  <a:lnTo>
                    <a:pt x="6648" y="3975"/>
                  </a:lnTo>
                  <a:lnTo>
                    <a:pt x="6682" y="3995"/>
                  </a:lnTo>
                  <a:lnTo>
                    <a:pt x="6713" y="4019"/>
                  </a:lnTo>
                  <a:lnTo>
                    <a:pt x="6741" y="4047"/>
                  </a:lnTo>
                  <a:lnTo>
                    <a:pt x="6764" y="4079"/>
                  </a:lnTo>
                  <a:lnTo>
                    <a:pt x="6783" y="4113"/>
                  </a:lnTo>
                  <a:lnTo>
                    <a:pt x="6798" y="4149"/>
                  </a:lnTo>
                  <a:lnTo>
                    <a:pt x="6808" y="4187"/>
                  </a:lnTo>
                  <a:lnTo>
                    <a:pt x="6813" y="4226"/>
                  </a:lnTo>
                  <a:lnTo>
                    <a:pt x="6812" y="4266"/>
                  </a:lnTo>
                  <a:lnTo>
                    <a:pt x="6807" y="4304"/>
                  </a:lnTo>
                  <a:lnTo>
                    <a:pt x="6796" y="4342"/>
                  </a:lnTo>
                  <a:lnTo>
                    <a:pt x="6781" y="4378"/>
                  </a:lnTo>
                  <a:lnTo>
                    <a:pt x="6761" y="4412"/>
                  </a:lnTo>
                  <a:lnTo>
                    <a:pt x="6737" y="4443"/>
                  </a:lnTo>
                  <a:lnTo>
                    <a:pt x="4758" y="6655"/>
                  </a:lnTo>
                  <a:lnTo>
                    <a:pt x="4728" y="6683"/>
                  </a:lnTo>
                  <a:lnTo>
                    <a:pt x="4696" y="6708"/>
                  </a:lnTo>
                  <a:lnTo>
                    <a:pt x="4660" y="6727"/>
                  </a:lnTo>
                  <a:lnTo>
                    <a:pt x="4622" y="6742"/>
                  </a:lnTo>
                  <a:lnTo>
                    <a:pt x="4583" y="6751"/>
                  </a:lnTo>
                  <a:lnTo>
                    <a:pt x="4542" y="6755"/>
                  </a:lnTo>
                  <a:lnTo>
                    <a:pt x="4502" y="6753"/>
                  </a:lnTo>
                  <a:lnTo>
                    <a:pt x="4462" y="6746"/>
                  </a:lnTo>
                  <a:lnTo>
                    <a:pt x="4423" y="6734"/>
                  </a:lnTo>
                  <a:lnTo>
                    <a:pt x="4386" y="6716"/>
                  </a:lnTo>
                  <a:lnTo>
                    <a:pt x="4352" y="6694"/>
                  </a:lnTo>
                  <a:close/>
                  <a:moveTo>
                    <a:pt x="3939" y="1100"/>
                  </a:moveTo>
                  <a:lnTo>
                    <a:pt x="3952" y="1100"/>
                  </a:lnTo>
                  <a:lnTo>
                    <a:pt x="6048" y="1100"/>
                  </a:lnTo>
                  <a:lnTo>
                    <a:pt x="6061" y="1100"/>
                  </a:lnTo>
                  <a:lnTo>
                    <a:pt x="6074" y="1101"/>
                  </a:lnTo>
                  <a:lnTo>
                    <a:pt x="6087" y="1102"/>
                  </a:lnTo>
                  <a:lnTo>
                    <a:pt x="6100" y="1104"/>
                  </a:lnTo>
                  <a:lnTo>
                    <a:pt x="6113" y="1106"/>
                  </a:lnTo>
                  <a:lnTo>
                    <a:pt x="6125" y="1109"/>
                  </a:lnTo>
                  <a:lnTo>
                    <a:pt x="6138" y="1112"/>
                  </a:lnTo>
                  <a:lnTo>
                    <a:pt x="6150" y="1115"/>
                  </a:lnTo>
                  <a:lnTo>
                    <a:pt x="6163" y="1120"/>
                  </a:lnTo>
                  <a:lnTo>
                    <a:pt x="6175" y="1124"/>
                  </a:lnTo>
                  <a:lnTo>
                    <a:pt x="6187" y="1129"/>
                  </a:lnTo>
                  <a:lnTo>
                    <a:pt x="6199" y="1135"/>
                  </a:lnTo>
                  <a:lnTo>
                    <a:pt x="6211" y="1141"/>
                  </a:lnTo>
                  <a:lnTo>
                    <a:pt x="6222" y="1147"/>
                  </a:lnTo>
                  <a:lnTo>
                    <a:pt x="6233" y="1154"/>
                  </a:lnTo>
                  <a:lnTo>
                    <a:pt x="6244" y="1161"/>
                  </a:lnTo>
                  <a:lnTo>
                    <a:pt x="6255" y="1168"/>
                  </a:lnTo>
                  <a:lnTo>
                    <a:pt x="6265" y="1176"/>
                  </a:lnTo>
                  <a:lnTo>
                    <a:pt x="6275" y="1185"/>
                  </a:lnTo>
                  <a:lnTo>
                    <a:pt x="6285" y="1193"/>
                  </a:lnTo>
                  <a:lnTo>
                    <a:pt x="6295" y="1202"/>
                  </a:lnTo>
                  <a:lnTo>
                    <a:pt x="6304" y="1212"/>
                  </a:lnTo>
                  <a:lnTo>
                    <a:pt x="6312" y="1222"/>
                  </a:lnTo>
                  <a:lnTo>
                    <a:pt x="6321" y="1232"/>
                  </a:lnTo>
                  <a:lnTo>
                    <a:pt x="6329" y="1242"/>
                  </a:lnTo>
                  <a:lnTo>
                    <a:pt x="6336" y="1253"/>
                  </a:lnTo>
                  <a:lnTo>
                    <a:pt x="6343" y="1264"/>
                  </a:lnTo>
                  <a:lnTo>
                    <a:pt x="6350" y="1275"/>
                  </a:lnTo>
                  <a:lnTo>
                    <a:pt x="6356" y="1286"/>
                  </a:lnTo>
                  <a:lnTo>
                    <a:pt x="6362" y="1298"/>
                  </a:lnTo>
                  <a:lnTo>
                    <a:pt x="6368" y="1310"/>
                  </a:lnTo>
                  <a:lnTo>
                    <a:pt x="6373" y="1322"/>
                  </a:lnTo>
                  <a:lnTo>
                    <a:pt x="6377" y="1334"/>
                  </a:lnTo>
                  <a:lnTo>
                    <a:pt x="6382" y="1347"/>
                  </a:lnTo>
                  <a:lnTo>
                    <a:pt x="6385" y="1359"/>
                  </a:lnTo>
                  <a:lnTo>
                    <a:pt x="6388" y="1372"/>
                  </a:lnTo>
                  <a:lnTo>
                    <a:pt x="6391" y="1384"/>
                  </a:lnTo>
                  <a:lnTo>
                    <a:pt x="6393" y="1397"/>
                  </a:lnTo>
                  <a:lnTo>
                    <a:pt x="6395" y="1410"/>
                  </a:lnTo>
                  <a:lnTo>
                    <a:pt x="6396" y="1423"/>
                  </a:lnTo>
                  <a:lnTo>
                    <a:pt x="6397" y="1436"/>
                  </a:lnTo>
                  <a:lnTo>
                    <a:pt x="6397" y="1449"/>
                  </a:lnTo>
                  <a:lnTo>
                    <a:pt x="6397" y="2264"/>
                  </a:lnTo>
                  <a:lnTo>
                    <a:pt x="6397" y="2277"/>
                  </a:lnTo>
                  <a:lnTo>
                    <a:pt x="6396" y="2290"/>
                  </a:lnTo>
                  <a:lnTo>
                    <a:pt x="6395" y="2303"/>
                  </a:lnTo>
                  <a:lnTo>
                    <a:pt x="6393" y="2316"/>
                  </a:lnTo>
                  <a:lnTo>
                    <a:pt x="6391" y="2329"/>
                  </a:lnTo>
                  <a:lnTo>
                    <a:pt x="6388" y="2342"/>
                  </a:lnTo>
                  <a:lnTo>
                    <a:pt x="6385" y="2354"/>
                  </a:lnTo>
                  <a:lnTo>
                    <a:pt x="6382" y="2367"/>
                  </a:lnTo>
                  <a:lnTo>
                    <a:pt x="6377" y="2380"/>
                  </a:lnTo>
                  <a:lnTo>
                    <a:pt x="6373" y="2392"/>
                  </a:lnTo>
                  <a:lnTo>
                    <a:pt x="6368" y="2404"/>
                  </a:lnTo>
                  <a:lnTo>
                    <a:pt x="6362" y="2416"/>
                  </a:lnTo>
                  <a:lnTo>
                    <a:pt x="6356" y="2428"/>
                  </a:lnTo>
                  <a:lnTo>
                    <a:pt x="6350" y="2439"/>
                  </a:lnTo>
                  <a:lnTo>
                    <a:pt x="6343" y="2450"/>
                  </a:lnTo>
                  <a:lnTo>
                    <a:pt x="6336" y="2461"/>
                  </a:lnTo>
                  <a:lnTo>
                    <a:pt x="6329" y="2472"/>
                  </a:lnTo>
                  <a:lnTo>
                    <a:pt x="6321" y="2482"/>
                  </a:lnTo>
                  <a:lnTo>
                    <a:pt x="6312" y="2492"/>
                  </a:lnTo>
                  <a:lnTo>
                    <a:pt x="6304" y="2502"/>
                  </a:lnTo>
                  <a:lnTo>
                    <a:pt x="6295" y="2511"/>
                  </a:lnTo>
                  <a:lnTo>
                    <a:pt x="6285" y="2520"/>
                  </a:lnTo>
                  <a:lnTo>
                    <a:pt x="6275" y="2529"/>
                  </a:lnTo>
                  <a:lnTo>
                    <a:pt x="6265" y="2537"/>
                  </a:lnTo>
                  <a:lnTo>
                    <a:pt x="6255" y="2545"/>
                  </a:lnTo>
                  <a:lnTo>
                    <a:pt x="6244" y="2553"/>
                  </a:lnTo>
                  <a:lnTo>
                    <a:pt x="6233" y="2560"/>
                  </a:lnTo>
                  <a:lnTo>
                    <a:pt x="6222" y="2567"/>
                  </a:lnTo>
                  <a:lnTo>
                    <a:pt x="6211" y="2573"/>
                  </a:lnTo>
                  <a:lnTo>
                    <a:pt x="6199" y="2579"/>
                  </a:lnTo>
                  <a:lnTo>
                    <a:pt x="6187" y="2584"/>
                  </a:lnTo>
                  <a:lnTo>
                    <a:pt x="6175" y="2589"/>
                  </a:lnTo>
                  <a:lnTo>
                    <a:pt x="6163" y="2594"/>
                  </a:lnTo>
                  <a:lnTo>
                    <a:pt x="6150" y="2598"/>
                  </a:lnTo>
                  <a:lnTo>
                    <a:pt x="6138" y="2601"/>
                  </a:lnTo>
                  <a:lnTo>
                    <a:pt x="6125" y="2604"/>
                  </a:lnTo>
                  <a:lnTo>
                    <a:pt x="6113" y="2607"/>
                  </a:lnTo>
                  <a:lnTo>
                    <a:pt x="6100" y="2609"/>
                  </a:lnTo>
                  <a:lnTo>
                    <a:pt x="6087" y="2611"/>
                  </a:lnTo>
                  <a:lnTo>
                    <a:pt x="6074" y="2612"/>
                  </a:lnTo>
                  <a:lnTo>
                    <a:pt x="6061" y="2613"/>
                  </a:lnTo>
                  <a:lnTo>
                    <a:pt x="6048" y="2613"/>
                  </a:lnTo>
                  <a:lnTo>
                    <a:pt x="3952" y="2613"/>
                  </a:lnTo>
                  <a:lnTo>
                    <a:pt x="3939" y="2613"/>
                  </a:lnTo>
                  <a:lnTo>
                    <a:pt x="3926" y="2612"/>
                  </a:lnTo>
                  <a:lnTo>
                    <a:pt x="3913" y="2611"/>
                  </a:lnTo>
                  <a:lnTo>
                    <a:pt x="3900" y="2609"/>
                  </a:lnTo>
                  <a:lnTo>
                    <a:pt x="3887" y="2607"/>
                  </a:lnTo>
                  <a:lnTo>
                    <a:pt x="3875" y="2604"/>
                  </a:lnTo>
                  <a:lnTo>
                    <a:pt x="3862" y="2601"/>
                  </a:lnTo>
                  <a:lnTo>
                    <a:pt x="3850" y="2598"/>
                  </a:lnTo>
                  <a:lnTo>
                    <a:pt x="3837" y="2594"/>
                  </a:lnTo>
                  <a:lnTo>
                    <a:pt x="3825" y="2589"/>
                  </a:lnTo>
                  <a:lnTo>
                    <a:pt x="3813" y="2584"/>
                  </a:lnTo>
                  <a:lnTo>
                    <a:pt x="3801" y="2579"/>
                  </a:lnTo>
                  <a:lnTo>
                    <a:pt x="3789" y="2573"/>
                  </a:lnTo>
                  <a:lnTo>
                    <a:pt x="3778" y="2567"/>
                  </a:lnTo>
                  <a:lnTo>
                    <a:pt x="3767" y="2560"/>
                  </a:lnTo>
                  <a:lnTo>
                    <a:pt x="3756" y="2553"/>
                  </a:lnTo>
                  <a:lnTo>
                    <a:pt x="3745" y="2545"/>
                  </a:lnTo>
                  <a:lnTo>
                    <a:pt x="3735" y="2537"/>
                  </a:lnTo>
                  <a:lnTo>
                    <a:pt x="3725" y="2529"/>
                  </a:lnTo>
                  <a:lnTo>
                    <a:pt x="3715" y="2520"/>
                  </a:lnTo>
                  <a:lnTo>
                    <a:pt x="3705" y="2511"/>
                  </a:lnTo>
                  <a:lnTo>
                    <a:pt x="3696" y="2502"/>
                  </a:lnTo>
                  <a:lnTo>
                    <a:pt x="3688" y="2492"/>
                  </a:lnTo>
                  <a:lnTo>
                    <a:pt x="3679" y="2482"/>
                  </a:lnTo>
                  <a:lnTo>
                    <a:pt x="3671" y="2472"/>
                  </a:lnTo>
                  <a:lnTo>
                    <a:pt x="3664" y="2461"/>
                  </a:lnTo>
                  <a:lnTo>
                    <a:pt x="3657" y="2450"/>
                  </a:lnTo>
                  <a:lnTo>
                    <a:pt x="3650" y="2439"/>
                  </a:lnTo>
                  <a:lnTo>
                    <a:pt x="3644" y="2428"/>
                  </a:lnTo>
                  <a:lnTo>
                    <a:pt x="3638" y="2416"/>
                  </a:lnTo>
                  <a:lnTo>
                    <a:pt x="3632" y="2404"/>
                  </a:lnTo>
                  <a:lnTo>
                    <a:pt x="3627" y="2392"/>
                  </a:lnTo>
                  <a:lnTo>
                    <a:pt x="3623" y="2380"/>
                  </a:lnTo>
                  <a:lnTo>
                    <a:pt x="3618" y="2367"/>
                  </a:lnTo>
                  <a:lnTo>
                    <a:pt x="3615" y="2354"/>
                  </a:lnTo>
                  <a:lnTo>
                    <a:pt x="3612" y="2342"/>
                  </a:lnTo>
                  <a:lnTo>
                    <a:pt x="3609" y="2329"/>
                  </a:lnTo>
                  <a:lnTo>
                    <a:pt x="3607" y="2316"/>
                  </a:lnTo>
                  <a:lnTo>
                    <a:pt x="3605" y="2303"/>
                  </a:lnTo>
                  <a:lnTo>
                    <a:pt x="3604" y="2290"/>
                  </a:lnTo>
                  <a:lnTo>
                    <a:pt x="3603" y="2277"/>
                  </a:lnTo>
                  <a:lnTo>
                    <a:pt x="3603" y="2264"/>
                  </a:lnTo>
                  <a:lnTo>
                    <a:pt x="3603" y="1449"/>
                  </a:lnTo>
                  <a:lnTo>
                    <a:pt x="3603" y="1436"/>
                  </a:lnTo>
                  <a:lnTo>
                    <a:pt x="3604" y="1423"/>
                  </a:lnTo>
                  <a:lnTo>
                    <a:pt x="3605" y="1410"/>
                  </a:lnTo>
                  <a:lnTo>
                    <a:pt x="3607" y="1397"/>
                  </a:lnTo>
                  <a:lnTo>
                    <a:pt x="3609" y="1384"/>
                  </a:lnTo>
                  <a:lnTo>
                    <a:pt x="3612" y="1372"/>
                  </a:lnTo>
                  <a:lnTo>
                    <a:pt x="3615" y="1359"/>
                  </a:lnTo>
                  <a:lnTo>
                    <a:pt x="3618" y="1347"/>
                  </a:lnTo>
                  <a:lnTo>
                    <a:pt x="3623" y="1334"/>
                  </a:lnTo>
                  <a:lnTo>
                    <a:pt x="3627" y="1322"/>
                  </a:lnTo>
                  <a:lnTo>
                    <a:pt x="3632" y="1310"/>
                  </a:lnTo>
                  <a:lnTo>
                    <a:pt x="3638" y="1298"/>
                  </a:lnTo>
                  <a:lnTo>
                    <a:pt x="3644" y="1286"/>
                  </a:lnTo>
                  <a:lnTo>
                    <a:pt x="3650" y="1275"/>
                  </a:lnTo>
                  <a:lnTo>
                    <a:pt x="3657" y="1264"/>
                  </a:lnTo>
                  <a:lnTo>
                    <a:pt x="3664" y="1253"/>
                  </a:lnTo>
                  <a:lnTo>
                    <a:pt x="3671" y="1242"/>
                  </a:lnTo>
                  <a:lnTo>
                    <a:pt x="3679" y="1232"/>
                  </a:lnTo>
                  <a:lnTo>
                    <a:pt x="3688" y="1222"/>
                  </a:lnTo>
                  <a:lnTo>
                    <a:pt x="3696" y="1212"/>
                  </a:lnTo>
                  <a:lnTo>
                    <a:pt x="3705" y="1202"/>
                  </a:lnTo>
                  <a:lnTo>
                    <a:pt x="3715" y="1193"/>
                  </a:lnTo>
                  <a:lnTo>
                    <a:pt x="3725" y="1185"/>
                  </a:lnTo>
                  <a:lnTo>
                    <a:pt x="3735" y="1176"/>
                  </a:lnTo>
                  <a:lnTo>
                    <a:pt x="3745" y="1168"/>
                  </a:lnTo>
                  <a:lnTo>
                    <a:pt x="3756" y="1161"/>
                  </a:lnTo>
                  <a:lnTo>
                    <a:pt x="3767" y="1154"/>
                  </a:lnTo>
                  <a:lnTo>
                    <a:pt x="3778" y="1147"/>
                  </a:lnTo>
                  <a:lnTo>
                    <a:pt x="3789" y="1141"/>
                  </a:lnTo>
                  <a:lnTo>
                    <a:pt x="3801" y="1135"/>
                  </a:lnTo>
                  <a:lnTo>
                    <a:pt x="3813" y="1129"/>
                  </a:lnTo>
                  <a:lnTo>
                    <a:pt x="3825" y="1124"/>
                  </a:lnTo>
                  <a:lnTo>
                    <a:pt x="3837" y="1120"/>
                  </a:lnTo>
                  <a:lnTo>
                    <a:pt x="3850" y="1115"/>
                  </a:lnTo>
                  <a:lnTo>
                    <a:pt x="3862" y="1112"/>
                  </a:lnTo>
                  <a:lnTo>
                    <a:pt x="3875" y="1109"/>
                  </a:lnTo>
                  <a:lnTo>
                    <a:pt x="3887" y="1106"/>
                  </a:lnTo>
                  <a:lnTo>
                    <a:pt x="3900" y="1104"/>
                  </a:lnTo>
                  <a:lnTo>
                    <a:pt x="3913" y="1102"/>
                  </a:lnTo>
                  <a:lnTo>
                    <a:pt x="3926" y="1101"/>
                  </a:lnTo>
                  <a:lnTo>
                    <a:pt x="3939" y="1100"/>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90" name="Google Shape;639;p7"/>
            <p:cNvSpPr/>
            <p:nvPr/>
          </p:nvSpPr>
          <p:spPr>
            <a:xfrm>
              <a:off x="6359457" y="2660110"/>
              <a:ext cx="633600" cy="633600"/>
            </a:xfrm>
            <a:custGeom>
              <a:avLst/>
              <a:gdLst/>
              <a:ahLst/>
              <a:cxnLst/>
              <a:rect l="l" t="t" r="r" b="b"/>
              <a:pathLst>
                <a:path w="10000" h="10000" extrusionOk="0">
                  <a:moveTo>
                    <a:pt x="3934" y="850"/>
                  </a:moveTo>
                  <a:lnTo>
                    <a:pt x="3947" y="850"/>
                  </a:lnTo>
                  <a:lnTo>
                    <a:pt x="3952" y="850"/>
                  </a:lnTo>
                  <a:lnTo>
                    <a:pt x="6048" y="850"/>
                  </a:lnTo>
                  <a:lnTo>
                    <a:pt x="6053" y="850"/>
                  </a:lnTo>
                  <a:lnTo>
                    <a:pt x="6066" y="850"/>
                  </a:lnTo>
                  <a:lnTo>
                    <a:pt x="6075" y="851"/>
                  </a:lnTo>
                  <a:lnTo>
                    <a:pt x="6088" y="851"/>
                  </a:lnTo>
                  <a:lnTo>
                    <a:pt x="6097" y="852"/>
                  </a:lnTo>
                  <a:lnTo>
                    <a:pt x="6110" y="853"/>
                  </a:lnTo>
                  <a:lnTo>
                    <a:pt x="6120" y="854"/>
                  </a:lnTo>
                  <a:lnTo>
                    <a:pt x="6133" y="856"/>
                  </a:lnTo>
                  <a:lnTo>
                    <a:pt x="6142" y="857"/>
                  </a:lnTo>
                  <a:lnTo>
                    <a:pt x="6155" y="860"/>
                  </a:lnTo>
                  <a:lnTo>
                    <a:pt x="6164" y="861"/>
                  </a:lnTo>
                  <a:lnTo>
                    <a:pt x="6177" y="864"/>
                  </a:lnTo>
                  <a:lnTo>
                    <a:pt x="6186" y="866"/>
                  </a:lnTo>
                  <a:lnTo>
                    <a:pt x="6198" y="869"/>
                  </a:lnTo>
                  <a:lnTo>
                    <a:pt x="6208" y="872"/>
                  </a:lnTo>
                  <a:lnTo>
                    <a:pt x="6220" y="875"/>
                  </a:lnTo>
                  <a:lnTo>
                    <a:pt x="6229" y="878"/>
                  </a:lnTo>
                  <a:lnTo>
                    <a:pt x="6241" y="882"/>
                  </a:lnTo>
                  <a:lnTo>
                    <a:pt x="6250" y="885"/>
                  </a:lnTo>
                  <a:lnTo>
                    <a:pt x="6263" y="890"/>
                  </a:lnTo>
                  <a:lnTo>
                    <a:pt x="6271" y="893"/>
                  </a:lnTo>
                  <a:lnTo>
                    <a:pt x="6283" y="898"/>
                  </a:lnTo>
                  <a:lnTo>
                    <a:pt x="6292" y="902"/>
                  </a:lnTo>
                  <a:lnTo>
                    <a:pt x="6304" y="908"/>
                  </a:lnTo>
                  <a:lnTo>
                    <a:pt x="6313" y="912"/>
                  </a:lnTo>
                  <a:lnTo>
                    <a:pt x="6324" y="918"/>
                  </a:lnTo>
                  <a:lnTo>
                    <a:pt x="6333" y="922"/>
                  </a:lnTo>
                  <a:lnTo>
                    <a:pt x="6344" y="929"/>
                  </a:lnTo>
                  <a:lnTo>
                    <a:pt x="6349" y="932"/>
                  </a:lnTo>
                  <a:lnTo>
                    <a:pt x="6361" y="939"/>
                  </a:lnTo>
                  <a:lnTo>
                    <a:pt x="6369" y="944"/>
                  </a:lnTo>
                  <a:lnTo>
                    <a:pt x="6380" y="951"/>
                  </a:lnTo>
                  <a:lnTo>
                    <a:pt x="6388" y="956"/>
                  </a:lnTo>
                  <a:lnTo>
                    <a:pt x="6399" y="964"/>
                  </a:lnTo>
                  <a:lnTo>
                    <a:pt x="6407" y="970"/>
                  </a:lnTo>
                  <a:lnTo>
                    <a:pt x="6417" y="977"/>
                  </a:lnTo>
                  <a:lnTo>
                    <a:pt x="6424" y="983"/>
                  </a:lnTo>
                  <a:lnTo>
                    <a:pt x="6435" y="992"/>
                  </a:lnTo>
                  <a:lnTo>
                    <a:pt x="6442" y="998"/>
                  </a:lnTo>
                  <a:lnTo>
                    <a:pt x="6452" y="1007"/>
                  </a:lnTo>
                  <a:lnTo>
                    <a:pt x="6459" y="1013"/>
                  </a:lnTo>
                  <a:lnTo>
                    <a:pt x="6468" y="1022"/>
                  </a:lnTo>
                  <a:lnTo>
                    <a:pt x="6475" y="1029"/>
                  </a:lnTo>
                  <a:lnTo>
                    <a:pt x="6484" y="1038"/>
                  </a:lnTo>
                  <a:lnTo>
                    <a:pt x="6490" y="1045"/>
                  </a:lnTo>
                  <a:lnTo>
                    <a:pt x="6499" y="1055"/>
                  </a:lnTo>
                  <a:lnTo>
                    <a:pt x="6505" y="1062"/>
                  </a:lnTo>
                  <a:lnTo>
                    <a:pt x="6514" y="1073"/>
                  </a:lnTo>
                  <a:lnTo>
                    <a:pt x="6520" y="1080"/>
                  </a:lnTo>
                  <a:lnTo>
                    <a:pt x="6527" y="1090"/>
                  </a:lnTo>
                  <a:lnTo>
                    <a:pt x="6533" y="1098"/>
                  </a:lnTo>
                  <a:lnTo>
                    <a:pt x="6541" y="1109"/>
                  </a:lnTo>
                  <a:lnTo>
                    <a:pt x="6546" y="1117"/>
                  </a:lnTo>
                  <a:lnTo>
                    <a:pt x="6553" y="1128"/>
                  </a:lnTo>
                  <a:lnTo>
                    <a:pt x="6558" y="1136"/>
                  </a:lnTo>
                  <a:lnTo>
                    <a:pt x="6565" y="1148"/>
                  </a:lnTo>
                  <a:lnTo>
                    <a:pt x="6568" y="1153"/>
                  </a:lnTo>
                  <a:lnTo>
                    <a:pt x="6575" y="1164"/>
                  </a:lnTo>
                  <a:lnTo>
                    <a:pt x="6579" y="1173"/>
                  </a:lnTo>
                  <a:lnTo>
                    <a:pt x="6585" y="1184"/>
                  </a:lnTo>
                  <a:lnTo>
                    <a:pt x="6589" y="1193"/>
                  </a:lnTo>
                  <a:lnTo>
                    <a:pt x="6595" y="1205"/>
                  </a:lnTo>
                  <a:lnTo>
                    <a:pt x="6599" y="1214"/>
                  </a:lnTo>
                  <a:lnTo>
                    <a:pt x="6604" y="1226"/>
                  </a:lnTo>
                  <a:lnTo>
                    <a:pt x="6607" y="1234"/>
                  </a:lnTo>
                  <a:lnTo>
                    <a:pt x="6612" y="1247"/>
                  </a:lnTo>
                  <a:lnTo>
                    <a:pt x="6615" y="1256"/>
                  </a:lnTo>
                  <a:lnTo>
                    <a:pt x="6619" y="1268"/>
                  </a:lnTo>
                  <a:lnTo>
                    <a:pt x="6622" y="1277"/>
                  </a:lnTo>
                  <a:lnTo>
                    <a:pt x="6625" y="1289"/>
                  </a:lnTo>
                  <a:lnTo>
                    <a:pt x="6628" y="1299"/>
                  </a:lnTo>
                  <a:lnTo>
                    <a:pt x="6631" y="1311"/>
                  </a:lnTo>
                  <a:lnTo>
                    <a:pt x="6633" y="1320"/>
                  </a:lnTo>
                  <a:lnTo>
                    <a:pt x="6636" y="1333"/>
                  </a:lnTo>
                  <a:lnTo>
                    <a:pt x="6637" y="1342"/>
                  </a:lnTo>
                  <a:lnTo>
                    <a:pt x="6640" y="1355"/>
                  </a:lnTo>
                  <a:lnTo>
                    <a:pt x="6641" y="1364"/>
                  </a:lnTo>
                  <a:lnTo>
                    <a:pt x="6643" y="1377"/>
                  </a:lnTo>
                  <a:lnTo>
                    <a:pt x="6644" y="1387"/>
                  </a:lnTo>
                  <a:lnTo>
                    <a:pt x="6645" y="1400"/>
                  </a:lnTo>
                  <a:lnTo>
                    <a:pt x="6646" y="1409"/>
                  </a:lnTo>
                  <a:lnTo>
                    <a:pt x="6646" y="1422"/>
                  </a:lnTo>
                  <a:lnTo>
                    <a:pt x="6647" y="1431"/>
                  </a:lnTo>
                  <a:lnTo>
                    <a:pt x="6647" y="1444"/>
                  </a:lnTo>
                  <a:lnTo>
                    <a:pt x="6647" y="1449"/>
                  </a:lnTo>
                  <a:lnTo>
                    <a:pt x="6647" y="1665"/>
                  </a:lnTo>
                  <a:lnTo>
                    <a:pt x="7096" y="1665"/>
                  </a:lnTo>
                  <a:lnTo>
                    <a:pt x="7101" y="1665"/>
                  </a:lnTo>
                  <a:lnTo>
                    <a:pt x="7127" y="1666"/>
                  </a:lnTo>
                  <a:lnTo>
                    <a:pt x="7136" y="1666"/>
                  </a:lnTo>
                  <a:lnTo>
                    <a:pt x="7162" y="1667"/>
                  </a:lnTo>
                  <a:lnTo>
                    <a:pt x="7172" y="1668"/>
                  </a:lnTo>
                  <a:lnTo>
                    <a:pt x="7197" y="1670"/>
                  </a:lnTo>
                  <a:lnTo>
                    <a:pt x="7207" y="1672"/>
                  </a:lnTo>
                  <a:lnTo>
                    <a:pt x="7233" y="1675"/>
                  </a:lnTo>
                  <a:lnTo>
                    <a:pt x="7242" y="1676"/>
                  </a:lnTo>
                  <a:lnTo>
                    <a:pt x="7268" y="1681"/>
                  </a:lnTo>
                  <a:lnTo>
                    <a:pt x="7277" y="1682"/>
                  </a:lnTo>
                  <a:lnTo>
                    <a:pt x="7302" y="1688"/>
                  </a:lnTo>
                  <a:lnTo>
                    <a:pt x="7311" y="1690"/>
                  </a:lnTo>
                  <a:lnTo>
                    <a:pt x="7337" y="1696"/>
                  </a:lnTo>
                  <a:lnTo>
                    <a:pt x="7346" y="1699"/>
                  </a:lnTo>
                  <a:lnTo>
                    <a:pt x="7371" y="1706"/>
                  </a:lnTo>
                  <a:lnTo>
                    <a:pt x="7380" y="1709"/>
                  </a:lnTo>
                  <a:lnTo>
                    <a:pt x="7405" y="1717"/>
                  </a:lnTo>
                  <a:lnTo>
                    <a:pt x="7414" y="1720"/>
                  </a:lnTo>
                  <a:lnTo>
                    <a:pt x="7438" y="1729"/>
                  </a:lnTo>
                  <a:lnTo>
                    <a:pt x="7447" y="1732"/>
                  </a:lnTo>
                  <a:lnTo>
                    <a:pt x="7471" y="1742"/>
                  </a:lnTo>
                  <a:lnTo>
                    <a:pt x="7480" y="1746"/>
                  </a:lnTo>
                  <a:lnTo>
                    <a:pt x="7504" y="1757"/>
                  </a:lnTo>
                  <a:lnTo>
                    <a:pt x="7512" y="1762"/>
                  </a:lnTo>
                  <a:lnTo>
                    <a:pt x="7536" y="1773"/>
                  </a:lnTo>
                  <a:lnTo>
                    <a:pt x="7544" y="1778"/>
                  </a:lnTo>
                  <a:lnTo>
                    <a:pt x="7567" y="1791"/>
                  </a:lnTo>
                  <a:lnTo>
                    <a:pt x="7574" y="1795"/>
                  </a:lnTo>
                  <a:lnTo>
                    <a:pt x="7596" y="1808"/>
                  </a:lnTo>
                  <a:lnTo>
                    <a:pt x="7604" y="1813"/>
                  </a:lnTo>
                  <a:lnTo>
                    <a:pt x="7626" y="1827"/>
                  </a:lnTo>
                  <a:lnTo>
                    <a:pt x="7634" y="1833"/>
                  </a:lnTo>
                  <a:lnTo>
                    <a:pt x="7655" y="1848"/>
                  </a:lnTo>
                  <a:lnTo>
                    <a:pt x="7663" y="1853"/>
                  </a:lnTo>
                  <a:lnTo>
                    <a:pt x="7683" y="1869"/>
                  </a:lnTo>
                  <a:lnTo>
                    <a:pt x="7691" y="1875"/>
                  </a:lnTo>
                  <a:lnTo>
                    <a:pt x="7711" y="1892"/>
                  </a:lnTo>
                  <a:lnTo>
                    <a:pt x="7718" y="1898"/>
                  </a:lnTo>
                  <a:lnTo>
                    <a:pt x="7737" y="1915"/>
                  </a:lnTo>
                  <a:lnTo>
                    <a:pt x="7744" y="1922"/>
                  </a:lnTo>
                  <a:lnTo>
                    <a:pt x="7763" y="1940"/>
                  </a:lnTo>
                  <a:lnTo>
                    <a:pt x="7769" y="1946"/>
                  </a:lnTo>
                  <a:lnTo>
                    <a:pt x="7787" y="1965"/>
                  </a:lnTo>
                  <a:lnTo>
                    <a:pt x="7794" y="1972"/>
                  </a:lnTo>
                  <a:lnTo>
                    <a:pt x="7811" y="1991"/>
                  </a:lnTo>
                  <a:lnTo>
                    <a:pt x="7817" y="1998"/>
                  </a:lnTo>
                  <a:lnTo>
                    <a:pt x="7834" y="2018"/>
                  </a:lnTo>
                  <a:lnTo>
                    <a:pt x="7840" y="2026"/>
                  </a:lnTo>
                  <a:lnTo>
                    <a:pt x="7856" y="2046"/>
                  </a:lnTo>
                  <a:lnTo>
                    <a:pt x="7861" y="2054"/>
                  </a:lnTo>
                  <a:lnTo>
                    <a:pt x="7876" y="2075"/>
                  </a:lnTo>
                  <a:lnTo>
                    <a:pt x="7882" y="2083"/>
                  </a:lnTo>
                  <a:lnTo>
                    <a:pt x="7896" y="2105"/>
                  </a:lnTo>
                  <a:lnTo>
                    <a:pt x="7901" y="2113"/>
                  </a:lnTo>
                  <a:lnTo>
                    <a:pt x="7914" y="2135"/>
                  </a:lnTo>
                  <a:lnTo>
                    <a:pt x="7918" y="2142"/>
                  </a:lnTo>
                  <a:lnTo>
                    <a:pt x="7931" y="2165"/>
                  </a:lnTo>
                  <a:lnTo>
                    <a:pt x="7936" y="2173"/>
                  </a:lnTo>
                  <a:lnTo>
                    <a:pt x="7947" y="2197"/>
                  </a:lnTo>
                  <a:lnTo>
                    <a:pt x="7952" y="2205"/>
                  </a:lnTo>
                  <a:lnTo>
                    <a:pt x="7963" y="2229"/>
                  </a:lnTo>
                  <a:lnTo>
                    <a:pt x="7967" y="2238"/>
                  </a:lnTo>
                  <a:lnTo>
                    <a:pt x="7977" y="2262"/>
                  </a:lnTo>
                  <a:lnTo>
                    <a:pt x="7980" y="2271"/>
                  </a:lnTo>
                  <a:lnTo>
                    <a:pt x="7989" y="2295"/>
                  </a:lnTo>
                  <a:lnTo>
                    <a:pt x="7992" y="2304"/>
                  </a:lnTo>
                  <a:lnTo>
                    <a:pt x="8000" y="2329"/>
                  </a:lnTo>
                  <a:lnTo>
                    <a:pt x="8003" y="2338"/>
                  </a:lnTo>
                  <a:lnTo>
                    <a:pt x="8010" y="2363"/>
                  </a:lnTo>
                  <a:lnTo>
                    <a:pt x="8013" y="2372"/>
                  </a:lnTo>
                  <a:lnTo>
                    <a:pt x="8019" y="2398"/>
                  </a:lnTo>
                  <a:lnTo>
                    <a:pt x="8021" y="2407"/>
                  </a:lnTo>
                  <a:lnTo>
                    <a:pt x="8027" y="2432"/>
                  </a:lnTo>
                  <a:lnTo>
                    <a:pt x="8028" y="2441"/>
                  </a:lnTo>
                  <a:lnTo>
                    <a:pt x="8033" y="2467"/>
                  </a:lnTo>
                  <a:lnTo>
                    <a:pt x="8034" y="2476"/>
                  </a:lnTo>
                  <a:lnTo>
                    <a:pt x="8037" y="2502"/>
                  </a:lnTo>
                  <a:lnTo>
                    <a:pt x="8039" y="2512"/>
                  </a:lnTo>
                  <a:lnTo>
                    <a:pt x="8041" y="2537"/>
                  </a:lnTo>
                  <a:lnTo>
                    <a:pt x="8042" y="2547"/>
                  </a:lnTo>
                  <a:lnTo>
                    <a:pt x="8043" y="2573"/>
                  </a:lnTo>
                  <a:lnTo>
                    <a:pt x="8043" y="2582"/>
                  </a:lnTo>
                  <a:lnTo>
                    <a:pt x="8044" y="2608"/>
                  </a:lnTo>
                  <a:lnTo>
                    <a:pt x="8044" y="2613"/>
                  </a:lnTo>
                  <a:lnTo>
                    <a:pt x="8044" y="8201"/>
                  </a:lnTo>
                  <a:lnTo>
                    <a:pt x="8044" y="8206"/>
                  </a:lnTo>
                  <a:lnTo>
                    <a:pt x="8043" y="8232"/>
                  </a:lnTo>
                  <a:lnTo>
                    <a:pt x="8043" y="8241"/>
                  </a:lnTo>
                  <a:lnTo>
                    <a:pt x="8042" y="8267"/>
                  </a:lnTo>
                  <a:lnTo>
                    <a:pt x="8041" y="8277"/>
                  </a:lnTo>
                  <a:lnTo>
                    <a:pt x="8039" y="8303"/>
                  </a:lnTo>
                  <a:lnTo>
                    <a:pt x="8037" y="8312"/>
                  </a:lnTo>
                  <a:lnTo>
                    <a:pt x="8034" y="8338"/>
                  </a:lnTo>
                  <a:lnTo>
                    <a:pt x="8033" y="8347"/>
                  </a:lnTo>
                  <a:lnTo>
                    <a:pt x="8028" y="8373"/>
                  </a:lnTo>
                  <a:lnTo>
                    <a:pt x="8027" y="8382"/>
                  </a:lnTo>
                  <a:lnTo>
                    <a:pt x="8021" y="8408"/>
                  </a:lnTo>
                  <a:lnTo>
                    <a:pt x="8019" y="8417"/>
                  </a:lnTo>
                  <a:lnTo>
                    <a:pt x="8013" y="8442"/>
                  </a:lnTo>
                  <a:lnTo>
                    <a:pt x="8010" y="8452"/>
                  </a:lnTo>
                  <a:lnTo>
                    <a:pt x="8003" y="8477"/>
                  </a:lnTo>
                  <a:lnTo>
                    <a:pt x="8000" y="8486"/>
                  </a:lnTo>
                  <a:lnTo>
                    <a:pt x="7992" y="8510"/>
                  </a:lnTo>
                  <a:lnTo>
                    <a:pt x="7989" y="8519"/>
                  </a:lnTo>
                  <a:lnTo>
                    <a:pt x="7980" y="8544"/>
                  </a:lnTo>
                  <a:lnTo>
                    <a:pt x="7977" y="8553"/>
                  </a:lnTo>
                  <a:lnTo>
                    <a:pt x="7967" y="8577"/>
                  </a:lnTo>
                  <a:lnTo>
                    <a:pt x="7963" y="8586"/>
                  </a:lnTo>
                  <a:lnTo>
                    <a:pt x="7952" y="8609"/>
                  </a:lnTo>
                  <a:lnTo>
                    <a:pt x="7947" y="8618"/>
                  </a:lnTo>
                  <a:lnTo>
                    <a:pt x="7936" y="8642"/>
                  </a:lnTo>
                  <a:lnTo>
                    <a:pt x="7931" y="8650"/>
                  </a:lnTo>
                  <a:lnTo>
                    <a:pt x="7918" y="8673"/>
                  </a:lnTo>
                  <a:lnTo>
                    <a:pt x="7914" y="8680"/>
                  </a:lnTo>
                  <a:lnTo>
                    <a:pt x="7901" y="8702"/>
                  </a:lnTo>
                  <a:lnTo>
                    <a:pt x="7896" y="8710"/>
                  </a:lnTo>
                  <a:lnTo>
                    <a:pt x="7882" y="8732"/>
                  </a:lnTo>
                  <a:lnTo>
                    <a:pt x="7876" y="8740"/>
                  </a:lnTo>
                  <a:lnTo>
                    <a:pt x="7861" y="8761"/>
                  </a:lnTo>
                  <a:lnTo>
                    <a:pt x="7856" y="8769"/>
                  </a:lnTo>
                  <a:lnTo>
                    <a:pt x="7840" y="8789"/>
                  </a:lnTo>
                  <a:lnTo>
                    <a:pt x="7834" y="8797"/>
                  </a:lnTo>
                  <a:lnTo>
                    <a:pt x="7817" y="8817"/>
                  </a:lnTo>
                  <a:lnTo>
                    <a:pt x="7811" y="8824"/>
                  </a:lnTo>
                  <a:lnTo>
                    <a:pt x="7794" y="8843"/>
                  </a:lnTo>
                  <a:lnTo>
                    <a:pt x="7787" y="8850"/>
                  </a:lnTo>
                  <a:lnTo>
                    <a:pt x="7769" y="8869"/>
                  </a:lnTo>
                  <a:lnTo>
                    <a:pt x="7763" y="8875"/>
                  </a:lnTo>
                  <a:lnTo>
                    <a:pt x="7744" y="8893"/>
                  </a:lnTo>
                  <a:lnTo>
                    <a:pt x="7737" y="8900"/>
                  </a:lnTo>
                  <a:lnTo>
                    <a:pt x="7718" y="8917"/>
                  </a:lnTo>
                  <a:lnTo>
                    <a:pt x="7711" y="8923"/>
                  </a:lnTo>
                  <a:lnTo>
                    <a:pt x="7691" y="8940"/>
                  </a:lnTo>
                  <a:lnTo>
                    <a:pt x="7683" y="8946"/>
                  </a:lnTo>
                  <a:lnTo>
                    <a:pt x="7663" y="8962"/>
                  </a:lnTo>
                  <a:lnTo>
                    <a:pt x="7655" y="8967"/>
                  </a:lnTo>
                  <a:lnTo>
                    <a:pt x="7634" y="8982"/>
                  </a:lnTo>
                  <a:lnTo>
                    <a:pt x="7626" y="8988"/>
                  </a:lnTo>
                  <a:lnTo>
                    <a:pt x="7604" y="9002"/>
                  </a:lnTo>
                  <a:lnTo>
                    <a:pt x="7596" y="9007"/>
                  </a:lnTo>
                  <a:lnTo>
                    <a:pt x="7574" y="9020"/>
                  </a:lnTo>
                  <a:lnTo>
                    <a:pt x="7567" y="9024"/>
                  </a:lnTo>
                  <a:lnTo>
                    <a:pt x="7544" y="9037"/>
                  </a:lnTo>
                  <a:lnTo>
                    <a:pt x="7536" y="9042"/>
                  </a:lnTo>
                  <a:lnTo>
                    <a:pt x="7512" y="9053"/>
                  </a:lnTo>
                  <a:lnTo>
                    <a:pt x="7504" y="9058"/>
                  </a:lnTo>
                  <a:lnTo>
                    <a:pt x="7480" y="9069"/>
                  </a:lnTo>
                  <a:lnTo>
                    <a:pt x="7471" y="9073"/>
                  </a:lnTo>
                  <a:lnTo>
                    <a:pt x="7447" y="9083"/>
                  </a:lnTo>
                  <a:lnTo>
                    <a:pt x="7438" y="9086"/>
                  </a:lnTo>
                  <a:lnTo>
                    <a:pt x="7414" y="9095"/>
                  </a:lnTo>
                  <a:lnTo>
                    <a:pt x="7405" y="9098"/>
                  </a:lnTo>
                  <a:lnTo>
                    <a:pt x="7380" y="9106"/>
                  </a:lnTo>
                  <a:lnTo>
                    <a:pt x="7371" y="9109"/>
                  </a:lnTo>
                  <a:lnTo>
                    <a:pt x="7346" y="9116"/>
                  </a:lnTo>
                  <a:lnTo>
                    <a:pt x="7337" y="9119"/>
                  </a:lnTo>
                  <a:lnTo>
                    <a:pt x="7311" y="9125"/>
                  </a:lnTo>
                  <a:lnTo>
                    <a:pt x="7302" y="9127"/>
                  </a:lnTo>
                  <a:lnTo>
                    <a:pt x="7277" y="9133"/>
                  </a:lnTo>
                  <a:lnTo>
                    <a:pt x="7268" y="9134"/>
                  </a:lnTo>
                  <a:lnTo>
                    <a:pt x="7242" y="9139"/>
                  </a:lnTo>
                  <a:lnTo>
                    <a:pt x="7233" y="9140"/>
                  </a:lnTo>
                  <a:lnTo>
                    <a:pt x="7207" y="9143"/>
                  </a:lnTo>
                  <a:lnTo>
                    <a:pt x="7197" y="9145"/>
                  </a:lnTo>
                  <a:lnTo>
                    <a:pt x="7172" y="9147"/>
                  </a:lnTo>
                  <a:lnTo>
                    <a:pt x="7162" y="9148"/>
                  </a:lnTo>
                  <a:lnTo>
                    <a:pt x="7136" y="9149"/>
                  </a:lnTo>
                  <a:lnTo>
                    <a:pt x="7127" y="9149"/>
                  </a:lnTo>
                  <a:lnTo>
                    <a:pt x="7101" y="9150"/>
                  </a:lnTo>
                  <a:lnTo>
                    <a:pt x="7096" y="9150"/>
                  </a:lnTo>
                  <a:lnTo>
                    <a:pt x="2904" y="9150"/>
                  </a:lnTo>
                  <a:lnTo>
                    <a:pt x="2899" y="9150"/>
                  </a:lnTo>
                  <a:lnTo>
                    <a:pt x="2873" y="9149"/>
                  </a:lnTo>
                  <a:lnTo>
                    <a:pt x="2864" y="9149"/>
                  </a:lnTo>
                  <a:lnTo>
                    <a:pt x="2838" y="9148"/>
                  </a:lnTo>
                  <a:lnTo>
                    <a:pt x="2828" y="9147"/>
                  </a:lnTo>
                  <a:lnTo>
                    <a:pt x="2803" y="9145"/>
                  </a:lnTo>
                  <a:lnTo>
                    <a:pt x="2793" y="9143"/>
                  </a:lnTo>
                  <a:lnTo>
                    <a:pt x="2767" y="9140"/>
                  </a:lnTo>
                  <a:lnTo>
                    <a:pt x="2758" y="9139"/>
                  </a:lnTo>
                  <a:lnTo>
                    <a:pt x="2732" y="9134"/>
                  </a:lnTo>
                  <a:lnTo>
                    <a:pt x="2723" y="9133"/>
                  </a:lnTo>
                  <a:lnTo>
                    <a:pt x="2698" y="9127"/>
                  </a:lnTo>
                  <a:lnTo>
                    <a:pt x="2689" y="9125"/>
                  </a:lnTo>
                  <a:lnTo>
                    <a:pt x="2663" y="9119"/>
                  </a:lnTo>
                  <a:lnTo>
                    <a:pt x="2654" y="9116"/>
                  </a:lnTo>
                  <a:lnTo>
                    <a:pt x="2629" y="9109"/>
                  </a:lnTo>
                  <a:lnTo>
                    <a:pt x="2620" y="9106"/>
                  </a:lnTo>
                  <a:lnTo>
                    <a:pt x="2595" y="9098"/>
                  </a:lnTo>
                  <a:lnTo>
                    <a:pt x="2586" y="9095"/>
                  </a:lnTo>
                  <a:lnTo>
                    <a:pt x="2562" y="9086"/>
                  </a:lnTo>
                  <a:lnTo>
                    <a:pt x="2553" y="9083"/>
                  </a:lnTo>
                  <a:lnTo>
                    <a:pt x="2529" y="9073"/>
                  </a:lnTo>
                  <a:lnTo>
                    <a:pt x="2520" y="9069"/>
                  </a:lnTo>
                  <a:lnTo>
                    <a:pt x="2496" y="9058"/>
                  </a:lnTo>
                  <a:lnTo>
                    <a:pt x="2488" y="9053"/>
                  </a:lnTo>
                  <a:lnTo>
                    <a:pt x="2464" y="9042"/>
                  </a:lnTo>
                  <a:lnTo>
                    <a:pt x="2456" y="9037"/>
                  </a:lnTo>
                  <a:lnTo>
                    <a:pt x="2433" y="9024"/>
                  </a:lnTo>
                  <a:lnTo>
                    <a:pt x="2426" y="9020"/>
                  </a:lnTo>
                  <a:lnTo>
                    <a:pt x="2404" y="9007"/>
                  </a:lnTo>
                  <a:lnTo>
                    <a:pt x="2396" y="9002"/>
                  </a:lnTo>
                  <a:lnTo>
                    <a:pt x="2374" y="8988"/>
                  </a:lnTo>
                  <a:lnTo>
                    <a:pt x="2366" y="8982"/>
                  </a:lnTo>
                  <a:lnTo>
                    <a:pt x="2345" y="8967"/>
                  </a:lnTo>
                  <a:lnTo>
                    <a:pt x="2337" y="8962"/>
                  </a:lnTo>
                  <a:lnTo>
                    <a:pt x="2317" y="8946"/>
                  </a:lnTo>
                  <a:lnTo>
                    <a:pt x="2309" y="8940"/>
                  </a:lnTo>
                  <a:lnTo>
                    <a:pt x="2289" y="8923"/>
                  </a:lnTo>
                  <a:lnTo>
                    <a:pt x="2282" y="8917"/>
                  </a:lnTo>
                  <a:lnTo>
                    <a:pt x="2263" y="8900"/>
                  </a:lnTo>
                  <a:lnTo>
                    <a:pt x="2256" y="8893"/>
                  </a:lnTo>
                  <a:lnTo>
                    <a:pt x="2237" y="8875"/>
                  </a:lnTo>
                  <a:lnTo>
                    <a:pt x="2231" y="8869"/>
                  </a:lnTo>
                  <a:lnTo>
                    <a:pt x="2213" y="8850"/>
                  </a:lnTo>
                  <a:lnTo>
                    <a:pt x="2206" y="8843"/>
                  </a:lnTo>
                  <a:lnTo>
                    <a:pt x="2189" y="8824"/>
                  </a:lnTo>
                  <a:lnTo>
                    <a:pt x="2183" y="8817"/>
                  </a:lnTo>
                  <a:lnTo>
                    <a:pt x="2166" y="8797"/>
                  </a:lnTo>
                  <a:lnTo>
                    <a:pt x="2160" y="8789"/>
                  </a:lnTo>
                  <a:lnTo>
                    <a:pt x="2144" y="8769"/>
                  </a:lnTo>
                  <a:lnTo>
                    <a:pt x="2139" y="8761"/>
                  </a:lnTo>
                  <a:lnTo>
                    <a:pt x="2124" y="8740"/>
                  </a:lnTo>
                  <a:lnTo>
                    <a:pt x="2118" y="8732"/>
                  </a:lnTo>
                  <a:lnTo>
                    <a:pt x="2104" y="8710"/>
                  </a:lnTo>
                  <a:lnTo>
                    <a:pt x="2099" y="8702"/>
                  </a:lnTo>
                  <a:lnTo>
                    <a:pt x="2086" y="8680"/>
                  </a:lnTo>
                  <a:lnTo>
                    <a:pt x="2082" y="8673"/>
                  </a:lnTo>
                  <a:lnTo>
                    <a:pt x="2069" y="8650"/>
                  </a:lnTo>
                  <a:lnTo>
                    <a:pt x="2064" y="8642"/>
                  </a:lnTo>
                  <a:lnTo>
                    <a:pt x="2053" y="8618"/>
                  </a:lnTo>
                  <a:lnTo>
                    <a:pt x="2048" y="8609"/>
                  </a:lnTo>
                  <a:lnTo>
                    <a:pt x="2037" y="8586"/>
                  </a:lnTo>
                  <a:lnTo>
                    <a:pt x="2033" y="8577"/>
                  </a:lnTo>
                  <a:lnTo>
                    <a:pt x="2023" y="8553"/>
                  </a:lnTo>
                  <a:lnTo>
                    <a:pt x="2020" y="8544"/>
                  </a:lnTo>
                  <a:lnTo>
                    <a:pt x="2011" y="8519"/>
                  </a:lnTo>
                  <a:lnTo>
                    <a:pt x="2008" y="8510"/>
                  </a:lnTo>
                  <a:lnTo>
                    <a:pt x="2000" y="8486"/>
                  </a:lnTo>
                  <a:lnTo>
                    <a:pt x="1997" y="8477"/>
                  </a:lnTo>
                  <a:lnTo>
                    <a:pt x="1990" y="8452"/>
                  </a:lnTo>
                  <a:lnTo>
                    <a:pt x="1987" y="8442"/>
                  </a:lnTo>
                  <a:lnTo>
                    <a:pt x="1981" y="8417"/>
                  </a:lnTo>
                  <a:lnTo>
                    <a:pt x="1979" y="8408"/>
                  </a:lnTo>
                  <a:lnTo>
                    <a:pt x="1973" y="8382"/>
                  </a:lnTo>
                  <a:lnTo>
                    <a:pt x="1972" y="8373"/>
                  </a:lnTo>
                  <a:lnTo>
                    <a:pt x="1967" y="8347"/>
                  </a:lnTo>
                  <a:lnTo>
                    <a:pt x="1966" y="8338"/>
                  </a:lnTo>
                  <a:lnTo>
                    <a:pt x="1963" y="8312"/>
                  </a:lnTo>
                  <a:lnTo>
                    <a:pt x="1961" y="8303"/>
                  </a:lnTo>
                  <a:lnTo>
                    <a:pt x="1959" y="8277"/>
                  </a:lnTo>
                  <a:lnTo>
                    <a:pt x="1958" y="8267"/>
                  </a:lnTo>
                  <a:lnTo>
                    <a:pt x="1957" y="8241"/>
                  </a:lnTo>
                  <a:lnTo>
                    <a:pt x="1957" y="8232"/>
                  </a:lnTo>
                  <a:lnTo>
                    <a:pt x="1956" y="8206"/>
                  </a:lnTo>
                  <a:lnTo>
                    <a:pt x="1956" y="8201"/>
                  </a:lnTo>
                  <a:lnTo>
                    <a:pt x="1956" y="2613"/>
                  </a:lnTo>
                  <a:lnTo>
                    <a:pt x="1956" y="2608"/>
                  </a:lnTo>
                  <a:lnTo>
                    <a:pt x="1957" y="2582"/>
                  </a:lnTo>
                  <a:lnTo>
                    <a:pt x="1957" y="2573"/>
                  </a:lnTo>
                  <a:lnTo>
                    <a:pt x="1958" y="2547"/>
                  </a:lnTo>
                  <a:lnTo>
                    <a:pt x="1959" y="2537"/>
                  </a:lnTo>
                  <a:lnTo>
                    <a:pt x="1961" y="2512"/>
                  </a:lnTo>
                  <a:lnTo>
                    <a:pt x="1963" y="2502"/>
                  </a:lnTo>
                  <a:lnTo>
                    <a:pt x="1966" y="2476"/>
                  </a:lnTo>
                  <a:lnTo>
                    <a:pt x="1967" y="2467"/>
                  </a:lnTo>
                  <a:lnTo>
                    <a:pt x="1972" y="2441"/>
                  </a:lnTo>
                  <a:lnTo>
                    <a:pt x="1973" y="2432"/>
                  </a:lnTo>
                  <a:lnTo>
                    <a:pt x="1979" y="2407"/>
                  </a:lnTo>
                  <a:lnTo>
                    <a:pt x="1981" y="2398"/>
                  </a:lnTo>
                  <a:lnTo>
                    <a:pt x="1987" y="2372"/>
                  </a:lnTo>
                  <a:lnTo>
                    <a:pt x="1990" y="2363"/>
                  </a:lnTo>
                  <a:lnTo>
                    <a:pt x="1997" y="2338"/>
                  </a:lnTo>
                  <a:lnTo>
                    <a:pt x="2000" y="2329"/>
                  </a:lnTo>
                  <a:lnTo>
                    <a:pt x="2008" y="2304"/>
                  </a:lnTo>
                  <a:lnTo>
                    <a:pt x="2011" y="2295"/>
                  </a:lnTo>
                  <a:lnTo>
                    <a:pt x="2020" y="2271"/>
                  </a:lnTo>
                  <a:lnTo>
                    <a:pt x="2023" y="2262"/>
                  </a:lnTo>
                  <a:lnTo>
                    <a:pt x="2033" y="2238"/>
                  </a:lnTo>
                  <a:lnTo>
                    <a:pt x="2037" y="2229"/>
                  </a:lnTo>
                  <a:lnTo>
                    <a:pt x="2048" y="2205"/>
                  </a:lnTo>
                  <a:lnTo>
                    <a:pt x="2053" y="2197"/>
                  </a:lnTo>
                  <a:lnTo>
                    <a:pt x="2064" y="2173"/>
                  </a:lnTo>
                  <a:lnTo>
                    <a:pt x="2069" y="2165"/>
                  </a:lnTo>
                  <a:lnTo>
                    <a:pt x="2082" y="2142"/>
                  </a:lnTo>
                  <a:lnTo>
                    <a:pt x="2086" y="2135"/>
                  </a:lnTo>
                  <a:lnTo>
                    <a:pt x="2099" y="2113"/>
                  </a:lnTo>
                  <a:lnTo>
                    <a:pt x="2104" y="2105"/>
                  </a:lnTo>
                  <a:lnTo>
                    <a:pt x="2118" y="2083"/>
                  </a:lnTo>
                  <a:lnTo>
                    <a:pt x="2124" y="2075"/>
                  </a:lnTo>
                  <a:lnTo>
                    <a:pt x="2139" y="2054"/>
                  </a:lnTo>
                  <a:lnTo>
                    <a:pt x="2144" y="2046"/>
                  </a:lnTo>
                  <a:lnTo>
                    <a:pt x="2160" y="2026"/>
                  </a:lnTo>
                  <a:lnTo>
                    <a:pt x="2166" y="2018"/>
                  </a:lnTo>
                  <a:lnTo>
                    <a:pt x="2183" y="1998"/>
                  </a:lnTo>
                  <a:lnTo>
                    <a:pt x="2189" y="1991"/>
                  </a:lnTo>
                  <a:lnTo>
                    <a:pt x="2206" y="1972"/>
                  </a:lnTo>
                  <a:lnTo>
                    <a:pt x="2213" y="1965"/>
                  </a:lnTo>
                  <a:lnTo>
                    <a:pt x="2231" y="1946"/>
                  </a:lnTo>
                  <a:lnTo>
                    <a:pt x="2237" y="1940"/>
                  </a:lnTo>
                  <a:lnTo>
                    <a:pt x="2256" y="1922"/>
                  </a:lnTo>
                  <a:lnTo>
                    <a:pt x="2263" y="1915"/>
                  </a:lnTo>
                  <a:lnTo>
                    <a:pt x="2282" y="1898"/>
                  </a:lnTo>
                  <a:lnTo>
                    <a:pt x="2289" y="1892"/>
                  </a:lnTo>
                  <a:lnTo>
                    <a:pt x="2309" y="1875"/>
                  </a:lnTo>
                  <a:lnTo>
                    <a:pt x="2317" y="1869"/>
                  </a:lnTo>
                  <a:lnTo>
                    <a:pt x="2337" y="1853"/>
                  </a:lnTo>
                  <a:lnTo>
                    <a:pt x="2345" y="1848"/>
                  </a:lnTo>
                  <a:lnTo>
                    <a:pt x="2366" y="1833"/>
                  </a:lnTo>
                  <a:lnTo>
                    <a:pt x="2374" y="1827"/>
                  </a:lnTo>
                  <a:lnTo>
                    <a:pt x="2396" y="1813"/>
                  </a:lnTo>
                  <a:lnTo>
                    <a:pt x="2404" y="1808"/>
                  </a:lnTo>
                  <a:lnTo>
                    <a:pt x="2426" y="1795"/>
                  </a:lnTo>
                  <a:lnTo>
                    <a:pt x="2433" y="1791"/>
                  </a:lnTo>
                  <a:lnTo>
                    <a:pt x="2456" y="1778"/>
                  </a:lnTo>
                  <a:lnTo>
                    <a:pt x="2464" y="1773"/>
                  </a:lnTo>
                  <a:lnTo>
                    <a:pt x="2488" y="1762"/>
                  </a:lnTo>
                  <a:lnTo>
                    <a:pt x="2496" y="1757"/>
                  </a:lnTo>
                  <a:lnTo>
                    <a:pt x="2520" y="1746"/>
                  </a:lnTo>
                  <a:lnTo>
                    <a:pt x="2529" y="1742"/>
                  </a:lnTo>
                  <a:lnTo>
                    <a:pt x="2553" y="1732"/>
                  </a:lnTo>
                  <a:lnTo>
                    <a:pt x="2562" y="1729"/>
                  </a:lnTo>
                  <a:lnTo>
                    <a:pt x="2586" y="1720"/>
                  </a:lnTo>
                  <a:lnTo>
                    <a:pt x="2595" y="1717"/>
                  </a:lnTo>
                  <a:lnTo>
                    <a:pt x="2620" y="1709"/>
                  </a:lnTo>
                  <a:lnTo>
                    <a:pt x="2629" y="1706"/>
                  </a:lnTo>
                  <a:lnTo>
                    <a:pt x="2654" y="1699"/>
                  </a:lnTo>
                  <a:lnTo>
                    <a:pt x="2663" y="1696"/>
                  </a:lnTo>
                  <a:lnTo>
                    <a:pt x="2689" y="1690"/>
                  </a:lnTo>
                  <a:lnTo>
                    <a:pt x="2698" y="1688"/>
                  </a:lnTo>
                  <a:lnTo>
                    <a:pt x="2723" y="1682"/>
                  </a:lnTo>
                  <a:lnTo>
                    <a:pt x="2732" y="1681"/>
                  </a:lnTo>
                  <a:lnTo>
                    <a:pt x="2758" y="1676"/>
                  </a:lnTo>
                  <a:lnTo>
                    <a:pt x="2767" y="1675"/>
                  </a:lnTo>
                  <a:lnTo>
                    <a:pt x="2793" y="1672"/>
                  </a:lnTo>
                  <a:lnTo>
                    <a:pt x="2803" y="1670"/>
                  </a:lnTo>
                  <a:lnTo>
                    <a:pt x="2828" y="1668"/>
                  </a:lnTo>
                  <a:lnTo>
                    <a:pt x="2838" y="1667"/>
                  </a:lnTo>
                  <a:lnTo>
                    <a:pt x="2864" y="1666"/>
                  </a:lnTo>
                  <a:lnTo>
                    <a:pt x="2873" y="1666"/>
                  </a:lnTo>
                  <a:lnTo>
                    <a:pt x="2899" y="1665"/>
                  </a:lnTo>
                  <a:lnTo>
                    <a:pt x="2904" y="1665"/>
                  </a:lnTo>
                  <a:lnTo>
                    <a:pt x="3353" y="1665"/>
                  </a:lnTo>
                  <a:lnTo>
                    <a:pt x="3353" y="1449"/>
                  </a:lnTo>
                  <a:lnTo>
                    <a:pt x="3353" y="1444"/>
                  </a:lnTo>
                  <a:lnTo>
                    <a:pt x="3353" y="1431"/>
                  </a:lnTo>
                  <a:lnTo>
                    <a:pt x="3354" y="1422"/>
                  </a:lnTo>
                  <a:lnTo>
                    <a:pt x="3354" y="1409"/>
                  </a:lnTo>
                  <a:lnTo>
                    <a:pt x="3355" y="1400"/>
                  </a:lnTo>
                  <a:lnTo>
                    <a:pt x="3356" y="1387"/>
                  </a:lnTo>
                  <a:lnTo>
                    <a:pt x="3357" y="1377"/>
                  </a:lnTo>
                  <a:lnTo>
                    <a:pt x="3359" y="1364"/>
                  </a:lnTo>
                  <a:lnTo>
                    <a:pt x="3360" y="1355"/>
                  </a:lnTo>
                  <a:lnTo>
                    <a:pt x="3363" y="1342"/>
                  </a:lnTo>
                  <a:lnTo>
                    <a:pt x="3364" y="1333"/>
                  </a:lnTo>
                  <a:lnTo>
                    <a:pt x="3367" y="1320"/>
                  </a:lnTo>
                  <a:lnTo>
                    <a:pt x="3369" y="1311"/>
                  </a:lnTo>
                  <a:lnTo>
                    <a:pt x="3372" y="1299"/>
                  </a:lnTo>
                  <a:lnTo>
                    <a:pt x="3375" y="1289"/>
                  </a:lnTo>
                  <a:lnTo>
                    <a:pt x="3378" y="1277"/>
                  </a:lnTo>
                  <a:lnTo>
                    <a:pt x="3381" y="1268"/>
                  </a:lnTo>
                  <a:lnTo>
                    <a:pt x="3385" y="1256"/>
                  </a:lnTo>
                  <a:lnTo>
                    <a:pt x="3388" y="1247"/>
                  </a:lnTo>
                  <a:lnTo>
                    <a:pt x="3393" y="1234"/>
                  </a:lnTo>
                  <a:lnTo>
                    <a:pt x="3396" y="1226"/>
                  </a:lnTo>
                  <a:lnTo>
                    <a:pt x="3401" y="1214"/>
                  </a:lnTo>
                  <a:lnTo>
                    <a:pt x="3405" y="1205"/>
                  </a:lnTo>
                  <a:lnTo>
                    <a:pt x="3411" y="1193"/>
                  </a:lnTo>
                  <a:lnTo>
                    <a:pt x="3415" y="1184"/>
                  </a:lnTo>
                  <a:lnTo>
                    <a:pt x="3421" y="1173"/>
                  </a:lnTo>
                  <a:lnTo>
                    <a:pt x="3425" y="1164"/>
                  </a:lnTo>
                  <a:lnTo>
                    <a:pt x="3432" y="1153"/>
                  </a:lnTo>
                  <a:lnTo>
                    <a:pt x="3435" y="1148"/>
                  </a:lnTo>
                  <a:lnTo>
                    <a:pt x="3442" y="1136"/>
                  </a:lnTo>
                  <a:lnTo>
                    <a:pt x="3447" y="1128"/>
                  </a:lnTo>
                  <a:lnTo>
                    <a:pt x="3454" y="1117"/>
                  </a:lnTo>
                  <a:lnTo>
                    <a:pt x="3459" y="1109"/>
                  </a:lnTo>
                  <a:lnTo>
                    <a:pt x="3467" y="1098"/>
                  </a:lnTo>
                  <a:lnTo>
                    <a:pt x="3473" y="1090"/>
                  </a:lnTo>
                  <a:lnTo>
                    <a:pt x="3480" y="1080"/>
                  </a:lnTo>
                  <a:lnTo>
                    <a:pt x="3486" y="1073"/>
                  </a:lnTo>
                  <a:lnTo>
                    <a:pt x="3495" y="1062"/>
                  </a:lnTo>
                  <a:lnTo>
                    <a:pt x="3501" y="1055"/>
                  </a:lnTo>
                  <a:lnTo>
                    <a:pt x="3510" y="1045"/>
                  </a:lnTo>
                  <a:lnTo>
                    <a:pt x="3516" y="1038"/>
                  </a:lnTo>
                  <a:lnTo>
                    <a:pt x="3525" y="1029"/>
                  </a:lnTo>
                  <a:lnTo>
                    <a:pt x="3532" y="1022"/>
                  </a:lnTo>
                  <a:lnTo>
                    <a:pt x="3541" y="1013"/>
                  </a:lnTo>
                  <a:lnTo>
                    <a:pt x="3548" y="1007"/>
                  </a:lnTo>
                  <a:lnTo>
                    <a:pt x="3558" y="998"/>
                  </a:lnTo>
                  <a:lnTo>
                    <a:pt x="3565" y="992"/>
                  </a:lnTo>
                  <a:lnTo>
                    <a:pt x="3576" y="983"/>
                  </a:lnTo>
                  <a:lnTo>
                    <a:pt x="3583" y="977"/>
                  </a:lnTo>
                  <a:lnTo>
                    <a:pt x="3593" y="970"/>
                  </a:lnTo>
                  <a:lnTo>
                    <a:pt x="3601" y="964"/>
                  </a:lnTo>
                  <a:lnTo>
                    <a:pt x="3612" y="956"/>
                  </a:lnTo>
                  <a:lnTo>
                    <a:pt x="3620" y="951"/>
                  </a:lnTo>
                  <a:lnTo>
                    <a:pt x="3631" y="944"/>
                  </a:lnTo>
                  <a:lnTo>
                    <a:pt x="3639" y="939"/>
                  </a:lnTo>
                  <a:lnTo>
                    <a:pt x="3651" y="932"/>
                  </a:lnTo>
                  <a:lnTo>
                    <a:pt x="3656" y="929"/>
                  </a:lnTo>
                  <a:lnTo>
                    <a:pt x="3667" y="922"/>
                  </a:lnTo>
                  <a:lnTo>
                    <a:pt x="3676" y="918"/>
                  </a:lnTo>
                  <a:lnTo>
                    <a:pt x="3687" y="912"/>
                  </a:lnTo>
                  <a:lnTo>
                    <a:pt x="3696" y="908"/>
                  </a:lnTo>
                  <a:lnTo>
                    <a:pt x="3708" y="902"/>
                  </a:lnTo>
                  <a:lnTo>
                    <a:pt x="3717" y="898"/>
                  </a:lnTo>
                  <a:lnTo>
                    <a:pt x="3729" y="893"/>
                  </a:lnTo>
                  <a:lnTo>
                    <a:pt x="3737" y="890"/>
                  </a:lnTo>
                  <a:lnTo>
                    <a:pt x="3750" y="885"/>
                  </a:lnTo>
                  <a:lnTo>
                    <a:pt x="3759" y="882"/>
                  </a:lnTo>
                  <a:lnTo>
                    <a:pt x="3771" y="878"/>
                  </a:lnTo>
                  <a:lnTo>
                    <a:pt x="3780" y="875"/>
                  </a:lnTo>
                  <a:lnTo>
                    <a:pt x="3792" y="872"/>
                  </a:lnTo>
                  <a:lnTo>
                    <a:pt x="3802" y="869"/>
                  </a:lnTo>
                  <a:lnTo>
                    <a:pt x="3814" y="866"/>
                  </a:lnTo>
                  <a:lnTo>
                    <a:pt x="3823" y="864"/>
                  </a:lnTo>
                  <a:lnTo>
                    <a:pt x="3836" y="861"/>
                  </a:lnTo>
                  <a:lnTo>
                    <a:pt x="3845" y="860"/>
                  </a:lnTo>
                  <a:lnTo>
                    <a:pt x="3858" y="857"/>
                  </a:lnTo>
                  <a:lnTo>
                    <a:pt x="3867" y="856"/>
                  </a:lnTo>
                  <a:lnTo>
                    <a:pt x="3880" y="854"/>
                  </a:lnTo>
                  <a:lnTo>
                    <a:pt x="3890" y="853"/>
                  </a:lnTo>
                  <a:lnTo>
                    <a:pt x="3903" y="852"/>
                  </a:lnTo>
                  <a:lnTo>
                    <a:pt x="3912" y="851"/>
                  </a:lnTo>
                  <a:lnTo>
                    <a:pt x="3925" y="851"/>
                  </a:lnTo>
                  <a:lnTo>
                    <a:pt x="3934" y="850"/>
                  </a:lnTo>
                  <a:close/>
                  <a:moveTo>
                    <a:pt x="3353" y="2264"/>
                  </a:moveTo>
                  <a:lnTo>
                    <a:pt x="3353" y="2165"/>
                  </a:lnTo>
                  <a:lnTo>
                    <a:pt x="2906" y="2165"/>
                  </a:lnTo>
                  <a:lnTo>
                    <a:pt x="2887" y="2165"/>
                  </a:lnTo>
                  <a:lnTo>
                    <a:pt x="2871" y="2166"/>
                  </a:lnTo>
                  <a:lnTo>
                    <a:pt x="2854" y="2168"/>
                  </a:lnTo>
                  <a:lnTo>
                    <a:pt x="2837" y="2170"/>
                  </a:lnTo>
                  <a:lnTo>
                    <a:pt x="2821" y="2173"/>
                  </a:lnTo>
                  <a:lnTo>
                    <a:pt x="2804" y="2176"/>
                  </a:lnTo>
                  <a:lnTo>
                    <a:pt x="2788" y="2180"/>
                  </a:lnTo>
                  <a:lnTo>
                    <a:pt x="2772" y="2185"/>
                  </a:lnTo>
                  <a:lnTo>
                    <a:pt x="2756" y="2190"/>
                  </a:lnTo>
                  <a:lnTo>
                    <a:pt x="2741" y="2196"/>
                  </a:lnTo>
                  <a:lnTo>
                    <a:pt x="2726" y="2202"/>
                  </a:lnTo>
                  <a:lnTo>
                    <a:pt x="2710" y="2209"/>
                  </a:lnTo>
                  <a:lnTo>
                    <a:pt x="2696" y="2217"/>
                  </a:lnTo>
                  <a:lnTo>
                    <a:pt x="2680" y="2225"/>
                  </a:lnTo>
                  <a:lnTo>
                    <a:pt x="2665" y="2234"/>
                  </a:lnTo>
                  <a:lnTo>
                    <a:pt x="2651" y="2243"/>
                  </a:lnTo>
                  <a:lnTo>
                    <a:pt x="2638" y="2253"/>
                  </a:lnTo>
                  <a:lnTo>
                    <a:pt x="2625" y="2263"/>
                  </a:lnTo>
                  <a:lnTo>
                    <a:pt x="2612" y="2274"/>
                  </a:lnTo>
                  <a:lnTo>
                    <a:pt x="2599" y="2285"/>
                  </a:lnTo>
                  <a:lnTo>
                    <a:pt x="2587" y="2296"/>
                  </a:lnTo>
                  <a:lnTo>
                    <a:pt x="2576" y="2308"/>
                  </a:lnTo>
                  <a:lnTo>
                    <a:pt x="2565" y="2321"/>
                  </a:lnTo>
                  <a:lnTo>
                    <a:pt x="2554" y="2334"/>
                  </a:lnTo>
                  <a:lnTo>
                    <a:pt x="2544" y="2347"/>
                  </a:lnTo>
                  <a:lnTo>
                    <a:pt x="2534" y="2360"/>
                  </a:lnTo>
                  <a:lnTo>
                    <a:pt x="2525" y="2374"/>
                  </a:lnTo>
                  <a:lnTo>
                    <a:pt x="2516" y="2389"/>
                  </a:lnTo>
                  <a:lnTo>
                    <a:pt x="2508" y="2405"/>
                  </a:lnTo>
                  <a:lnTo>
                    <a:pt x="2500" y="2419"/>
                  </a:lnTo>
                  <a:lnTo>
                    <a:pt x="2493" y="2435"/>
                  </a:lnTo>
                  <a:lnTo>
                    <a:pt x="2487" y="2450"/>
                  </a:lnTo>
                  <a:lnTo>
                    <a:pt x="2481" y="2465"/>
                  </a:lnTo>
                  <a:lnTo>
                    <a:pt x="2476" y="2481"/>
                  </a:lnTo>
                  <a:lnTo>
                    <a:pt x="2471" y="2497"/>
                  </a:lnTo>
                  <a:lnTo>
                    <a:pt x="2467" y="2513"/>
                  </a:lnTo>
                  <a:lnTo>
                    <a:pt x="2464" y="2530"/>
                  </a:lnTo>
                  <a:lnTo>
                    <a:pt x="2461" y="2546"/>
                  </a:lnTo>
                  <a:lnTo>
                    <a:pt x="2459" y="2563"/>
                  </a:lnTo>
                  <a:lnTo>
                    <a:pt x="2457" y="2580"/>
                  </a:lnTo>
                  <a:lnTo>
                    <a:pt x="2456" y="2596"/>
                  </a:lnTo>
                  <a:lnTo>
                    <a:pt x="2456" y="2615"/>
                  </a:lnTo>
                  <a:lnTo>
                    <a:pt x="2456" y="8199"/>
                  </a:lnTo>
                  <a:lnTo>
                    <a:pt x="2456" y="8218"/>
                  </a:lnTo>
                  <a:lnTo>
                    <a:pt x="2457" y="8235"/>
                  </a:lnTo>
                  <a:lnTo>
                    <a:pt x="2459" y="8252"/>
                  </a:lnTo>
                  <a:lnTo>
                    <a:pt x="2461" y="8269"/>
                  </a:lnTo>
                  <a:lnTo>
                    <a:pt x="2464" y="8285"/>
                  </a:lnTo>
                  <a:lnTo>
                    <a:pt x="2467" y="8302"/>
                  </a:lnTo>
                  <a:lnTo>
                    <a:pt x="2471" y="8318"/>
                  </a:lnTo>
                  <a:lnTo>
                    <a:pt x="2476" y="8334"/>
                  </a:lnTo>
                  <a:lnTo>
                    <a:pt x="2481" y="8350"/>
                  </a:lnTo>
                  <a:lnTo>
                    <a:pt x="2487" y="8365"/>
                  </a:lnTo>
                  <a:lnTo>
                    <a:pt x="2493" y="8380"/>
                  </a:lnTo>
                  <a:lnTo>
                    <a:pt x="2500" y="8396"/>
                  </a:lnTo>
                  <a:lnTo>
                    <a:pt x="2508" y="8410"/>
                  </a:lnTo>
                  <a:lnTo>
                    <a:pt x="2516" y="8426"/>
                  </a:lnTo>
                  <a:lnTo>
                    <a:pt x="2525" y="8441"/>
                  </a:lnTo>
                  <a:lnTo>
                    <a:pt x="2534" y="8455"/>
                  </a:lnTo>
                  <a:lnTo>
                    <a:pt x="2544" y="8468"/>
                  </a:lnTo>
                  <a:lnTo>
                    <a:pt x="2554" y="8481"/>
                  </a:lnTo>
                  <a:lnTo>
                    <a:pt x="2565" y="8494"/>
                  </a:lnTo>
                  <a:lnTo>
                    <a:pt x="2576" y="8507"/>
                  </a:lnTo>
                  <a:lnTo>
                    <a:pt x="2587" y="8519"/>
                  </a:lnTo>
                  <a:lnTo>
                    <a:pt x="2599" y="8530"/>
                  </a:lnTo>
                  <a:lnTo>
                    <a:pt x="2612" y="8541"/>
                  </a:lnTo>
                  <a:lnTo>
                    <a:pt x="2625" y="8552"/>
                  </a:lnTo>
                  <a:lnTo>
                    <a:pt x="2638" y="8562"/>
                  </a:lnTo>
                  <a:lnTo>
                    <a:pt x="2651" y="8572"/>
                  </a:lnTo>
                  <a:lnTo>
                    <a:pt x="2665" y="8581"/>
                  </a:lnTo>
                  <a:lnTo>
                    <a:pt x="2680" y="8590"/>
                  </a:lnTo>
                  <a:lnTo>
                    <a:pt x="2696" y="8598"/>
                  </a:lnTo>
                  <a:lnTo>
                    <a:pt x="2710" y="8606"/>
                  </a:lnTo>
                  <a:lnTo>
                    <a:pt x="2726" y="8613"/>
                  </a:lnTo>
                  <a:lnTo>
                    <a:pt x="2741" y="8619"/>
                  </a:lnTo>
                  <a:lnTo>
                    <a:pt x="2756" y="8625"/>
                  </a:lnTo>
                  <a:lnTo>
                    <a:pt x="2772" y="8630"/>
                  </a:lnTo>
                  <a:lnTo>
                    <a:pt x="2788" y="8635"/>
                  </a:lnTo>
                  <a:lnTo>
                    <a:pt x="2804" y="8639"/>
                  </a:lnTo>
                  <a:lnTo>
                    <a:pt x="2821" y="8642"/>
                  </a:lnTo>
                  <a:lnTo>
                    <a:pt x="2837" y="8645"/>
                  </a:lnTo>
                  <a:lnTo>
                    <a:pt x="2854" y="8647"/>
                  </a:lnTo>
                  <a:lnTo>
                    <a:pt x="2871" y="8649"/>
                  </a:lnTo>
                  <a:lnTo>
                    <a:pt x="2887" y="8650"/>
                  </a:lnTo>
                  <a:lnTo>
                    <a:pt x="2906" y="8650"/>
                  </a:lnTo>
                  <a:lnTo>
                    <a:pt x="7094" y="8650"/>
                  </a:lnTo>
                  <a:lnTo>
                    <a:pt x="7113" y="8650"/>
                  </a:lnTo>
                  <a:lnTo>
                    <a:pt x="7129" y="8649"/>
                  </a:lnTo>
                  <a:lnTo>
                    <a:pt x="7146" y="8647"/>
                  </a:lnTo>
                  <a:lnTo>
                    <a:pt x="7163" y="8645"/>
                  </a:lnTo>
                  <a:lnTo>
                    <a:pt x="7179" y="8642"/>
                  </a:lnTo>
                  <a:lnTo>
                    <a:pt x="7196" y="8639"/>
                  </a:lnTo>
                  <a:lnTo>
                    <a:pt x="7212" y="8635"/>
                  </a:lnTo>
                  <a:lnTo>
                    <a:pt x="7228" y="8630"/>
                  </a:lnTo>
                  <a:lnTo>
                    <a:pt x="7244" y="8625"/>
                  </a:lnTo>
                  <a:lnTo>
                    <a:pt x="7259" y="8619"/>
                  </a:lnTo>
                  <a:lnTo>
                    <a:pt x="7274" y="8613"/>
                  </a:lnTo>
                  <a:lnTo>
                    <a:pt x="7290" y="8606"/>
                  </a:lnTo>
                  <a:lnTo>
                    <a:pt x="7304" y="8598"/>
                  </a:lnTo>
                  <a:lnTo>
                    <a:pt x="7320" y="8590"/>
                  </a:lnTo>
                  <a:lnTo>
                    <a:pt x="7335" y="8581"/>
                  </a:lnTo>
                  <a:lnTo>
                    <a:pt x="7349" y="8572"/>
                  </a:lnTo>
                  <a:lnTo>
                    <a:pt x="7362" y="8562"/>
                  </a:lnTo>
                  <a:lnTo>
                    <a:pt x="7375" y="8552"/>
                  </a:lnTo>
                  <a:lnTo>
                    <a:pt x="7388" y="8541"/>
                  </a:lnTo>
                  <a:lnTo>
                    <a:pt x="7401" y="8530"/>
                  </a:lnTo>
                  <a:lnTo>
                    <a:pt x="7413" y="8519"/>
                  </a:lnTo>
                  <a:lnTo>
                    <a:pt x="7424" y="8507"/>
                  </a:lnTo>
                  <a:lnTo>
                    <a:pt x="7435" y="8494"/>
                  </a:lnTo>
                  <a:lnTo>
                    <a:pt x="7446" y="8481"/>
                  </a:lnTo>
                  <a:lnTo>
                    <a:pt x="7456" y="8468"/>
                  </a:lnTo>
                  <a:lnTo>
                    <a:pt x="7466" y="8455"/>
                  </a:lnTo>
                  <a:lnTo>
                    <a:pt x="7475" y="8441"/>
                  </a:lnTo>
                  <a:lnTo>
                    <a:pt x="7484" y="8426"/>
                  </a:lnTo>
                  <a:lnTo>
                    <a:pt x="7492" y="8410"/>
                  </a:lnTo>
                  <a:lnTo>
                    <a:pt x="7500" y="8396"/>
                  </a:lnTo>
                  <a:lnTo>
                    <a:pt x="7507" y="8380"/>
                  </a:lnTo>
                  <a:lnTo>
                    <a:pt x="7513" y="8365"/>
                  </a:lnTo>
                  <a:lnTo>
                    <a:pt x="7519" y="8350"/>
                  </a:lnTo>
                  <a:lnTo>
                    <a:pt x="7524" y="8334"/>
                  </a:lnTo>
                  <a:lnTo>
                    <a:pt x="7529" y="8318"/>
                  </a:lnTo>
                  <a:lnTo>
                    <a:pt x="7533" y="8302"/>
                  </a:lnTo>
                  <a:lnTo>
                    <a:pt x="7536" y="8285"/>
                  </a:lnTo>
                  <a:lnTo>
                    <a:pt x="7539" y="8269"/>
                  </a:lnTo>
                  <a:lnTo>
                    <a:pt x="7541" y="8252"/>
                  </a:lnTo>
                  <a:lnTo>
                    <a:pt x="7543" y="8235"/>
                  </a:lnTo>
                  <a:lnTo>
                    <a:pt x="7544" y="8218"/>
                  </a:lnTo>
                  <a:lnTo>
                    <a:pt x="7544" y="8199"/>
                  </a:lnTo>
                  <a:lnTo>
                    <a:pt x="7544" y="2615"/>
                  </a:lnTo>
                  <a:lnTo>
                    <a:pt x="7544" y="2596"/>
                  </a:lnTo>
                  <a:lnTo>
                    <a:pt x="7543" y="2580"/>
                  </a:lnTo>
                  <a:lnTo>
                    <a:pt x="7541" y="2563"/>
                  </a:lnTo>
                  <a:lnTo>
                    <a:pt x="7539" y="2546"/>
                  </a:lnTo>
                  <a:lnTo>
                    <a:pt x="7536" y="2530"/>
                  </a:lnTo>
                  <a:lnTo>
                    <a:pt x="7533" y="2513"/>
                  </a:lnTo>
                  <a:lnTo>
                    <a:pt x="7529" y="2497"/>
                  </a:lnTo>
                  <a:lnTo>
                    <a:pt x="7524" y="2481"/>
                  </a:lnTo>
                  <a:lnTo>
                    <a:pt x="7519" y="2465"/>
                  </a:lnTo>
                  <a:lnTo>
                    <a:pt x="7513" y="2450"/>
                  </a:lnTo>
                  <a:lnTo>
                    <a:pt x="7507" y="2435"/>
                  </a:lnTo>
                  <a:lnTo>
                    <a:pt x="7500" y="2419"/>
                  </a:lnTo>
                  <a:lnTo>
                    <a:pt x="7492" y="2405"/>
                  </a:lnTo>
                  <a:lnTo>
                    <a:pt x="7484" y="2389"/>
                  </a:lnTo>
                  <a:lnTo>
                    <a:pt x="7475" y="2374"/>
                  </a:lnTo>
                  <a:lnTo>
                    <a:pt x="7466" y="2360"/>
                  </a:lnTo>
                  <a:lnTo>
                    <a:pt x="7456" y="2347"/>
                  </a:lnTo>
                  <a:lnTo>
                    <a:pt x="7446" y="2334"/>
                  </a:lnTo>
                  <a:lnTo>
                    <a:pt x="7435" y="2321"/>
                  </a:lnTo>
                  <a:lnTo>
                    <a:pt x="7424" y="2308"/>
                  </a:lnTo>
                  <a:lnTo>
                    <a:pt x="7413" y="2296"/>
                  </a:lnTo>
                  <a:lnTo>
                    <a:pt x="7401" y="2285"/>
                  </a:lnTo>
                  <a:lnTo>
                    <a:pt x="7388" y="2274"/>
                  </a:lnTo>
                  <a:lnTo>
                    <a:pt x="7375" y="2263"/>
                  </a:lnTo>
                  <a:lnTo>
                    <a:pt x="7362" y="2253"/>
                  </a:lnTo>
                  <a:lnTo>
                    <a:pt x="7349" y="2243"/>
                  </a:lnTo>
                  <a:lnTo>
                    <a:pt x="7335" y="2234"/>
                  </a:lnTo>
                  <a:lnTo>
                    <a:pt x="7320" y="2225"/>
                  </a:lnTo>
                  <a:lnTo>
                    <a:pt x="7304" y="2217"/>
                  </a:lnTo>
                  <a:lnTo>
                    <a:pt x="7290" y="2209"/>
                  </a:lnTo>
                  <a:lnTo>
                    <a:pt x="7274" y="2202"/>
                  </a:lnTo>
                  <a:lnTo>
                    <a:pt x="7259" y="2196"/>
                  </a:lnTo>
                  <a:lnTo>
                    <a:pt x="7244" y="2190"/>
                  </a:lnTo>
                  <a:lnTo>
                    <a:pt x="7228" y="2185"/>
                  </a:lnTo>
                  <a:lnTo>
                    <a:pt x="7212" y="2180"/>
                  </a:lnTo>
                  <a:lnTo>
                    <a:pt x="7196" y="2176"/>
                  </a:lnTo>
                  <a:lnTo>
                    <a:pt x="7179" y="2173"/>
                  </a:lnTo>
                  <a:lnTo>
                    <a:pt x="7163" y="2170"/>
                  </a:lnTo>
                  <a:lnTo>
                    <a:pt x="7146" y="2168"/>
                  </a:lnTo>
                  <a:lnTo>
                    <a:pt x="7129" y="2166"/>
                  </a:lnTo>
                  <a:lnTo>
                    <a:pt x="7113" y="2165"/>
                  </a:lnTo>
                  <a:lnTo>
                    <a:pt x="7094" y="2165"/>
                  </a:lnTo>
                  <a:lnTo>
                    <a:pt x="6647" y="2165"/>
                  </a:lnTo>
                  <a:lnTo>
                    <a:pt x="6647" y="2264"/>
                  </a:lnTo>
                  <a:lnTo>
                    <a:pt x="6647" y="2269"/>
                  </a:lnTo>
                  <a:lnTo>
                    <a:pt x="6647" y="2282"/>
                  </a:lnTo>
                  <a:lnTo>
                    <a:pt x="6646" y="2291"/>
                  </a:lnTo>
                  <a:lnTo>
                    <a:pt x="6646" y="2304"/>
                  </a:lnTo>
                  <a:lnTo>
                    <a:pt x="6645" y="2313"/>
                  </a:lnTo>
                  <a:lnTo>
                    <a:pt x="6644" y="2326"/>
                  </a:lnTo>
                  <a:lnTo>
                    <a:pt x="6643" y="2336"/>
                  </a:lnTo>
                  <a:lnTo>
                    <a:pt x="6641" y="2349"/>
                  </a:lnTo>
                  <a:lnTo>
                    <a:pt x="6640" y="2358"/>
                  </a:lnTo>
                  <a:lnTo>
                    <a:pt x="6637" y="2371"/>
                  </a:lnTo>
                  <a:lnTo>
                    <a:pt x="6636" y="2380"/>
                  </a:lnTo>
                  <a:lnTo>
                    <a:pt x="6633" y="2393"/>
                  </a:lnTo>
                  <a:lnTo>
                    <a:pt x="6631" y="2402"/>
                  </a:lnTo>
                  <a:lnTo>
                    <a:pt x="6628" y="2414"/>
                  </a:lnTo>
                  <a:lnTo>
                    <a:pt x="6625" y="2423"/>
                  </a:lnTo>
                  <a:lnTo>
                    <a:pt x="6622" y="2436"/>
                  </a:lnTo>
                  <a:lnTo>
                    <a:pt x="6619" y="2445"/>
                  </a:lnTo>
                  <a:lnTo>
                    <a:pt x="6615" y="2458"/>
                  </a:lnTo>
                  <a:lnTo>
                    <a:pt x="6612" y="2466"/>
                  </a:lnTo>
                  <a:lnTo>
                    <a:pt x="6607" y="2479"/>
                  </a:lnTo>
                  <a:lnTo>
                    <a:pt x="6604" y="2488"/>
                  </a:lnTo>
                  <a:lnTo>
                    <a:pt x="6599" y="2500"/>
                  </a:lnTo>
                  <a:lnTo>
                    <a:pt x="6595" y="2509"/>
                  </a:lnTo>
                  <a:lnTo>
                    <a:pt x="6589" y="2520"/>
                  </a:lnTo>
                  <a:lnTo>
                    <a:pt x="6585" y="2529"/>
                  </a:lnTo>
                  <a:lnTo>
                    <a:pt x="6579" y="2541"/>
                  </a:lnTo>
                  <a:lnTo>
                    <a:pt x="6575" y="2549"/>
                  </a:lnTo>
                  <a:lnTo>
                    <a:pt x="6568" y="2561"/>
                  </a:lnTo>
                  <a:lnTo>
                    <a:pt x="6565" y="2567"/>
                  </a:lnTo>
                  <a:lnTo>
                    <a:pt x="6558" y="2578"/>
                  </a:lnTo>
                  <a:lnTo>
                    <a:pt x="6553" y="2586"/>
                  </a:lnTo>
                  <a:lnTo>
                    <a:pt x="6546" y="2597"/>
                  </a:lnTo>
                  <a:lnTo>
                    <a:pt x="6540" y="2606"/>
                  </a:lnTo>
                  <a:lnTo>
                    <a:pt x="6533" y="2616"/>
                  </a:lnTo>
                  <a:lnTo>
                    <a:pt x="6527" y="2624"/>
                  </a:lnTo>
                  <a:lnTo>
                    <a:pt x="6519" y="2634"/>
                  </a:lnTo>
                  <a:lnTo>
                    <a:pt x="6513" y="2642"/>
                  </a:lnTo>
                  <a:lnTo>
                    <a:pt x="6505" y="2652"/>
                  </a:lnTo>
                  <a:lnTo>
                    <a:pt x="6498" y="2659"/>
                  </a:lnTo>
                  <a:lnTo>
                    <a:pt x="6490" y="2669"/>
                  </a:lnTo>
                  <a:lnTo>
                    <a:pt x="6483" y="2676"/>
                  </a:lnTo>
                  <a:lnTo>
                    <a:pt x="6474" y="2685"/>
                  </a:lnTo>
                  <a:lnTo>
                    <a:pt x="6468" y="2692"/>
                  </a:lnTo>
                  <a:lnTo>
                    <a:pt x="6458" y="2701"/>
                  </a:lnTo>
                  <a:lnTo>
                    <a:pt x="6451" y="2707"/>
                  </a:lnTo>
                  <a:lnTo>
                    <a:pt x="6442" y="2716"/>
                  </a:lnTo>
                  <a:lnTo>
                    <a:pt x="6435" y="2722"/>
                  </a:lnTo>
                  <a:lnTo>
                    <a:pt x="6425" y="2730"/>
                  </a:lnTo>
                  <a:lnTo>
                    <a:pt x="6417" y="2736"/>
                  </a:lnTo>
                  <a:lnTo>
                    <a:pt x="6407" y="2744"/>
                  </a:lnTo>
                  <a:lnTo>
                    <a:pt x="6400" y="2749"/>
                  </a:lnTo>
                  <a:lnTo>
                    <a:pt x="6389" y="2757"/>
                  </a:lnTo>
                  <a:lnTo>
                    <a:pt x="6382" y="2762"/>
                  </a:lnTo>
                  <a:lnTo>
                    <a:pt x="6371" y="2769"/>
                  </a:lnTo>
                  <a:lnTo>
                    <a:pt x="6363" y="2774"/>
                  </a:lnTo>
                  <a:lnTo>
                    <a:pt x="6352" y="2781"/>
                  </a:lnTo>
                  <a:lnTo>
                    <a:pt x="6341" y="2787"/>
                  </a:lnTo>
                  <a:lnTo>
                    <a:pt x="6330" y="2793"/>
                  </a:lnTo>
                  <a:lnTo>
                    <a:pt x="6322" y="2797"/>
                  </a:lnTo>
                  <a:lnTo>
                    <a:pt x="6310" y="2803"/>
                  </a:lnTo>
                  <a:lnTo>
                    <a:pt x="6302" y="2807"/>
                  </a:lnTo>
                  <a:lnTo>
                    <a:pt x="6290" y="2812"/>
                  </a:lnTo>
                  <a:lnTo>
                    <a:pt x="6281" y="2816"/>
                  </a:lnTo>
                  <a:lnTo>
                    <a:pt x="6269" y="2821"/>
                  </a:lnTo>
                  <a:lnTo>
                    <a:pt x="6261" y="2824"/>
                  </a:lnTo>
                  <a:lnTo>
                    <a:pt x="6249" y="2828"/>
                  </a:lnTo>
                  <a:lnTo>
                    <a:pt x="6240" y="2831"/>
                  </a:lnTo>
                  <a:lnTo>
                    <a:pt x="6228" y="2835"/>
                  </a:lnTo>
                  <a:lnTo>
                    <a:pt x="6219" y="2838"/>
                  </a:lnTo>
                  <a:lnTo>
                    <a:pt x="6206" y="2842"/>
                  </a:lnTo>
                  <a:lnTo>
                    <a:pt x="6198" y="2844"/>
                  </a:lnTo>
                  <a:lnTo>
                    <a:pt x="6185" y="2847"/>
                  </a:lnTo>
                  <a:lnTo>
                    <a:pt x="6176" y="2849"/>
                  </a:lnTo>
                  <a:lnTo>
                    <a:pt x="6163" y="2852"/>
                  </a:lnTo>
                  <a:lnTo>
                    <a:pt x="6154" y="2853"/>
                  </a:lnTo>
                  <a:lnTo>
                    <a:pt x="6141" y="2856"/>
                  </a:lnTo>
                  <a:lnTo>
                    <a:pt x="6132" y="2857"/>
                  </a:lnTo>
                  <a:lnTo>
                    <a:pt x="6119" y="2859"/>
                  </a:lnTo>
                  <a:lnTo>
                    <a:pt x="6110" y="2860"/>
                  </a:lnTo>
                  <a:lnTo>
                    <a:pt x="6097" y="2861"/>
                  </a:lnTo>
                  <a:lnTo>
                    <a:pt x="6088" y="2862"/>
                  </a:lnTo>
                  <a:lnTo>
                    <a:pt x="6075" y="2862"/>
                  </a:lnTo>
                  <a:lnTo>
                    <a:pt x="6066" y="2863"/>
                  </a:lnTo>
                  <a:lnTo>
                    <a:pt x="6053" y="2863"/>
                  </a:lnTo>
                  <a:lnTo>
                    <a:pt x="6048" y="2863"/>
                  </a:lnTo>
                  <a:lnTo>
                    <a:pt x="3952" y="2863"/>
                  </a:lnTo>
                  <a:lnTo>
                    <a:pt x="3947" y="2863"/>
                  </a:lnTo>
                  <a:lnTo>
                    <a:pt x="3934" y="2863"/>
                  </a:lnTo>
                  <a:lnTo>
                    <a:pt x="3925" y="2862"/>
                  </a:lnTo>
                  <a:lnTo>
                    <a:pt x="3912" y="2862"/>
                  </a:lnTo>
                  <a:lnTo>
                    <a:pt x="3903" y="2861"/>
                  </a:lnTo>
                  <a:lnTo>
                    <a:pt x="3890" y="2860"/>
                  </a:lnTo>
                  <a:lnTo>
                    <a:pt x="3881" y="2859"/>
                  </a:lnTo>
                  <a:lnTo>
                    <a:pt x="3868" y="2857"/>
                  </a:lnTo>
                  <a:lnTo>
                    <a:pt x="3859" y="2856"/>
                  </a:lnTo>
                  <a:lnTo>
                    <a:pt x="3846" y="2853"/>
                  </a:lnTo>
                  <a:lnTo>
                    <a:pt x="3837" y="2852"/>
                  </a:lnTo>
                  <a:lnTo>
                    <a:pt x="3824" y="2849"/>
                  </a:lnTo>
                  <a:lnTo>
                    <a:pt x="3815" y="2847"/>
                  </a:lnTo>
                  <a:lnTo>
                    <a:pt x="3802" y="2844"/>
                  </a:lnTo>
                  <a:lnTo>
                    <a:pt x="3794" y="2842"/>
                  </a:lnTo>
                  <a:lnTo>
                    <a:pt x="3781" y="2838"/>
                  </a:lnTo>
                  <a:lnTo>
                    <a:pt x="3772" y="2835"/>
                  </a:lnTo>
                  <a:lnTo>
                    <a:pt x="3760" y="2831"/>
                  </a:lnTo>
                  <a:lnTo>
                    <a:pt x="3751" y="2828"/>
                  </a:lnTo>
                  <a:lnTo>
                    <a:pt x="3739" y="2824"/>
                  </a:lnTo>
                  <a:lnTo>
                    <a:pt x="3731" y="2821"/>
                  </a:lnTo>
                  <a:lnTo>
                    <a:pt x="3719" y="2816"/>
                  </a:lnTo>
                  <a:lnTo>
                    <a:pt x="3710" y="2812"/>
                  </a:lnTo>
                  <a:lnTo>
                    <a:pt x="3698" y="2807"/>
                  </a:lnTo>
                  <a:lnTo>
                    <a:pt x="3690" y="2803"/>
                  </a:lnTo>
                  <a:lnTo>
                    <a:pt x="3678" y="2797"/>
                  </a:lnTo>
                  <a:lnTo>
                    <a:pt x="3670" y="2793"/>
                  </a:lnTo>
                  <a:lnTo>
                    <a:pt x="3659" y="2787"/>
                  </a:lnTo>
                  <a:lnTo>
                    <a:pt x="3648" y="2781"/>
                  </a:lnTo>
                  <a:lnTo>
                    <a:pt x="3637" y="2774"/>
                  </a:lnTo>
                  <a:lnTo>
                    <a:pt x="3629" y="2769"/>
                  </a:lnTo>
                  <a:lnTo>
                    <a:pt x="3618" y="2762"/>
                  </a:lnTo>
                  <a:lnTo>
                    <a:pt x="3611" y="2757"/>
                  </a:lnTo>
                  <a:lnTo>
                    <a:pt x="3600" y="2749"/>
                  </a:lnTo>
                  <a:lnTo>
                    <a:pt x="3593" y="2744"/>
                  </a:lnTo>
                  <a:lnTo>
                    <a:pt x="3583" y="2736"/>
                  </a:lnTo>
                  <a:lnTo>
                    <a:pt x="3575" y="2730"/>
                  </a:lnTo>
                  <a:lnTo>
                    <a:pt x="3565" y="2722"/>
                  </a:lnTo>
                  <a:lnTo>
                    <a:pt x="3558" y="2716"/>
                  </a:lnTo>
                  <a:lnTo>
                    <a:pt x="3549" y="2707"/>
                  </a:lnTo>
                  <a:lnTo>
                    <a:pt x="3542" y="2701"/>
                  </a:lnTo>
                  <a:lnTo>
                    <a:pt x="3532" y="2692"/>
                  </a:lnTo>
                  <a:lnTo>
                    <a:pt x="3526" y="2685"/>
                  </a:lnTo>
                  <a:lnTo>
                    <a:pt x="3517" y="2676"/>
                  </a:lnTo>
                  <a:lnTo>
                    <a:pt x="3510" y="2669"/>
                  </a:lnTo>
                  <a:lnTo>
                    <a:pt x="3502" y="2659"/>
                  </a:lnTo>
                  <a:lnTo>
                    <a:pt x="3495" y="2652"/>
                  </a:lnTo>
                  <a:lnTo>
                    <a:pt x="3487" y="2642"/>
                  </a:lnTo>
                  <a:lnTo>
                    <a:pt x="3481" y="2634"/>
                  </a:lnTo>
                  <a:lnTo>
                    <a:pt x="3473" y="2624"/>
                  </a:lnTo>
                  <a:lnTo>
                    <a:pt x="3467" y="2616"/>
                  </a:lnTo>
                  <a:lnTo>
                    <a:pt x="3460" y="2606"/>
                  </a:lnTo>
                  <a:lnTo>
                    <a:pt x="3454" y="2597"/>
                  </a:lnTo>
                  <a:lnTo>
                    <a:pt x="3447" y="2586"/>
                  </a:lnTo>
                  <a:lnTo>
                    <a:pt x="3442" y="2578"/>
                  </a:lnTo>
                  <a:lnTo>
                    <a:pt x="3435" y="2567"/>
                  </a:lnTo>
                  <a:lnTo>
                    <a:pt x="3432" y="2561"/>
                  </a:lnTo>
                  <a:lnTo>
                    <a:pt x="3425" y="2549"/>
                  </a:lnTo>
                  <a:lnTo>
                    <a:pt x="3421" y="2541"/>
                  </a:lnTo>
                  <a:lnTo>
                    <a:pt x="3415" y="2529"/>
                  </a:lnTo>
                  <a:lnTo>
                    <a:pt x="3411" y="2520"/>
                  </a:lnTo>
                  <a:lnTo>
                    <a:pt x="3405" y="2509"/>
                  </a:lnTo>
                  <a:lnTo>
                    <a:pt x="3401" y="2500"/>
                  </a:lnTo>
                  <a:lnTo>
                    <a:pt x="3396" y="2488"/>
                  </a:lnTo>
                  <a:lnTo>
                    <a:pt x="3393" y="2479"/>
                  </a:lnTo>
                  <a:lnTo>
                    <a:pt x="3388" y="2466"/>
                  </a:lnTo>
                  <a:lnTo>
                    <a:pt x="3385" y="2458"/>
                  </a:lnTo>
                  <a:lnTo>
                    <a:pt x="3381" y="2445"/>
                  </a:lnTo>
                  <a:lnTo>
                    <a:pt x="3378" y="2436"/>
                  </a:lnTo>
                  <a:lnTo>
                    <a:pt x="3375" y="2423"/>
                  </a:lnTo>
                  <a:lnTo>
                    <a:pt x="3372" y="2414"/>
                  </a:lnTo>
                  <a:lnTo>
                    <a:pt x="3369" y="2402"/>
                  </a:lnTo>
                  <a:lnTo>
                    <a:pt x="3367" y="2393"/>
                  </a:lnTo>
                  <a:lnTo>
                    <a:pt x="3364" y="2380"/>
                  </a:lnTo>
                  <a:lnTo>
                    <a:pt x="3363" y="2371"/>
                  </a:lnTo>
                  <a:lnTo>
                    <a:pt x="3360" y="2358"/>
                  </a:lnTo>
                  <a:lnTo>
                    <a:pt x="3359" y="2349"/>
                  </a:lnTo>
                  <a:lnTo>
                    <a:pt x="3357" y="2336"/>
                  </a:lnTo>
                  <a:lnTo>
                    <a:pt x="3356" y="2326"/>
                  </a:lnTo>
                  <a:lnTo>
                    <a:pt x="3355" y="2313"/>
                  </a:lnTo>
                  <a:lnTo>
                    <a:pt x="3354" y="2304"/>
                  </a:lnTo>
                  <a:lnTo>
                    <a:pt x="3354" y="2291"/>
                  </a:lnTo>
                  <a:lnTo>
                    <a:pt x="3353" y="2282"/>
                  </a:lnTo>
                  <a:lnTo>
                    <a:pt x="3353" y="2269"/>
                  </a:lnTo>
                  <a:lnTo>
                    <a:pt x="3353" y="2264"/>
                  </a:lnTo>
                  <a:close/>
                  <a:moveTo>
                    <a:pt x="6046" y="1350"/>
                  </a:moveTo>
                  <a:lnTo>
                    <a:pt x="3954" y="1350"/>
                  </a:lnTo>
                  <a:lnTo>
                    <a:pt x="3948" y="1350"/>
                  </a:lnTo>
                  <a:lnTo>
                    <a:pt x="3945" y="1350"/>
                  </a:lnTo>
                  <a:lnTo>
                    <a:pt x="3941" y="1351"/>
                  </a:lnTo>
                  <a:lnTo>
                    <a:pt x="3937" y="1351"/>
                  </a:lnTo>
                  <a:lnTo>
                    <a:pt x="3934" y="1352"/>
                  </a:lnTo>
                  <a:lnTo>
                    <a:pt x="3930" y="1352"/>
                  </a:lnTo>
                  <a:lnTo>
                    <a:pt x="3927" y="1353"/>
                  </a:lnTo>
                  <a:lnTo>
                    <a:pt x="3924" y="1354"/>
                  </a:lnTo>
                  <a:lnTo>
                    <a:pt x="3920" y="1355"/>
                  </a:lnTo>
                  <a:lnTo>
                    <a:pt x="3917" y="1357"/>
                  </a:lnTo>
                  <a:lnTo>
                    <a:pt x="3914" y="1358"/>
                  </a:lnTo>
                  <a:lnTo>
                    <a:pt x="3911" y="1359"/>
                  </a:lnTo>
                  <a:lnTo>
                    <a:pt x="3907" y="1361"/>
                  </a:lnTo>
                  <a:lnTo>
                    <a:pt x="3903" y="1364"/>
                  </a:lnTo>
                  <a:lnTo>
                    <a:pt x="3898" y="1366"/>
                  </a:lnTo>
                  <a:lnTo>
                    <a:pt x="3896" y="1368"/>
                  </a:lnTo>
                  <a:lnTo>
                    <a:pt x="3893" y="1370"/>
                  </a:lnTo>
                  <a:lnTo>
                    <a:pt x="3890" y="1372"/>
                  </a:lnTo>
                  <a:lnTo>
                    <a:pt x="3887" y="1374"/>
                  </a:lnTo>
                  <a:lnTo>
                    <a:pt x="3885" y="1377"/>
                  </a:lnTo>
                  <a:lnTo>
                    <a:pt x="3882" y="1379"/>
                  </a:lnTo>
                  <a:lnTo>
                    <a:pt x="3880" y="1382"/>
                  </a:lnTo>
                  <a:lnTo>
                    <a:pt x="3877" y="1384"/>
                  </a:lnTo>
                  <a:lnTo>
                    <a:pt x="3875" y="1387"/>
                  </a:lnTo>
                  <a:lnTo>
                    <a:pt x="3873" y="1390"/>
                  </a:lnTo>
                  <a:lnTo>
                    <a:pt x="3871" y="1393"/>
                  </a:lnTo>
                  <a:lnTo>
                    <a:pt x="3869" y="1395"/>
                  </a:lnTo>
                  <a:lnTo>
                    <a:pt x="3867" y="1400"/>
                  </a:lnTo>
                  <a:lnTo>
                    <a:pt x="3864" y="1404"/>
                  </a:lnTo>
                  <a:lnTo>
                    <a:pt x="3862" y="1408"/>
                  </a:lnTo>
                  <a:lnTo>
                    <a:pt x="3861" y="1411"/>
                  </a:lnTo>
                  <a:lnTo>
                    <a:pt x="3860" y="1414"/>
                  </a:lnTo>
                  <a:lnTo>
                    <a:pt x="3858" y="1417"/>
                  </a:lnTo>
                  <a:lnTo>
                    <a:pt x="3857" y="1421"/>
                  </a:lnTo>
                  <a:lnTo>
                    <a:pt x="3856" y="1424"/>
                  </a:lnTo>
                  <a:lnTo>
                    <a:pt x="3855" y="1427"/>
                  </a:lnTo>
                  <a:lnTo>
                    <a:pt x="3855" y="1431"/>
                  </a:lnTo>
                  <a:lnTo>
                    <a:pt x="3854" y="1434"/>
                  </a:lnTo>
                  <a:lnTo>
                    <a:pt x="3854" y="1438"/>
                  </a:lnTo>
                  <a:lnTo>
                    <a:pt x="3853" y="1442"/>
                  </a:lnTo>
                  <a:lnTo>
                    <a:pt x="3853" y="1445"/>
                  </a:lnTo>
                  <a:lnTo>
                    <a:pt x="3853" y="1451"/>
                  </a:lnTo>
                  <a:lnTo>
                    <a:pt x="3853" y="1665"/>
                  </a:lnTo>
                  <a:lnTo>
                    <a:pt x="6147" y="1665"/>
                  </a:lnTo>
                  <a:lnTo>
                    <a:pt x="6147" y="1451"/>
                  </a:lnTo>
                  <a:lnTo>
                    <a:pt x="6147" y="1445"/>
                  </a:lnTo>
                  <a:lnTo>
                    <a:pt x="6147" y="1442"/>
                  </a:lnTo>
                  <a:lnTo>
                    <a:pt x="6146" y="1438"/>
                  </a:lnTo>
                  <a:lnTo>
                    <a:pt x="6146" y="1434"/>
                  </a:lnTo>
                  <a:lnTo>
                    <a:pt x="6145" y="1431"/>
                  </a:lnTo>
                  <a:lnTo>
                    <a:pt x="6145" y="1427"/>
                  </a:lnTo>
                  <a:lnTo>
                    <a:pt x="6144" y="1424"/>
                  </a:lnTo>
                  <a:lnTo>
                    <a:pt x="6143" y="1421"/>
                  </a:lnTo>
                  <a:lnTo>
                    <a:pt x="6142" y="1417"/>
                  </a:lnTo>
                  <a:lnTo>
                    <a:pt x="6140" y="1414"/>
                  </a:lnTo>
                  <a:lnTo>
                    <a:pt x="6139" y="1411"/>
                  </a:lnTo>
                  <a:lnTo>
                    <a:pt x="6138" y="1408"/>
                  </a:lnTo>
                  <a:lnTo>
                    <a:pt x="6136" y="1404"/>
                  </a:lnTo>
                  <a:lnTo>
                    <a:pt x="6133" y="1400"/>
                  </a:lnTo>
                  <a:lnTo>
                    <a:pt x="6131" y="1395"/>
                  </a:lnTo>
                  <a:lnTo>
                    <a:pt x="6129" y="1393"/>
                  </a:lnTo>
                  <a:lnTo>
                    <a:pt x="6127" y="1390"/>
                  </a:lnTo>
                  <a:lnTo>
                    <a:pt x="6125" y="1387"/>
                  </a:lnTo>
                  <a:lnTo>
                    <a:pt x="6123" y="1384"/>
                  </a:lnTo>
                  <a:lnTo>
                    <a:pt x="6120" y="1382"/>
                  </a:lnTo>
                  <a:lnTo>
                    <a:pt x="6118" y="1379"/>
                  </a:lnTo>
                  <a:lnTo>
                    <a:pt x="6115" y="1377"/>
                  </a:lnTo>
                  <a:lnTo>
                    <a:pt x="6113" y="1374"/>
                  </a:lnTo>
                  <a:lnTo>
                    <a:pt x="6110" y="1372"/>
                  </a:lnTo>
                  <a:lnTo>
                    <a:pt x="6107" y="1370"/>
                  </a:lnTo>
                  <a:lnTo>
                    <a:pt x="6104" y="1368"/>
                  </a:lnTo>
                  <a:lnTo>
                    <a:pt x="6102" y="1366"/>
                  </a:lnTo>
                  <a:lnTo>
                    <a:pt x="6097" y="1364"/>
                  </a:lnTo>
                  <a:lnTo>
                    <a:pt x="6093" y="1361"/>
                  </a:lnTo>
                  <a:lnTo>
                    <a:pt x="6089" y="1359"/>
                  </a:lnTo>
                  <a:lnTo>
                    <a:pt x="6086" y="1358"/>
                  </a:lnTo>
                  <a:lnTo>
                    <a:pt x="6083" y="1357"/>
                  </a:lnTo>
                  <a:lnTo>
                    <a:pt x="6080" y="1355"/>
                  </a:lnTo>
                  <a:lnTo>
                    <a:pt x="6076" y="1354"/>
                  </a:lnTo>
                  <a:lnTo>
                    <a:pt x="6073" y="1353"/>
                  </a:lnTo>
                  <a:lnTo>
                    <a:pt x="6070" y="1352"/>
                  </a:lnTo>
                  <a:lnTo>
                    <a:pt x="6066" y="1352"/>
                  </a:lnTo>
                  <a:lnTo>
                    <a:pt x="6063" y="1351"/>
                  </a:lnTo>
                  <a:lnTo>
                    <a:pt x="6059" y="1351"/>
                  </a:lnTo>
                  <a:lnTo>
                    <a:pt x="6055" y="1350"/>
                  </a:lnTo>
                  <a:lnTo>
                    <a:pt x="6052" y="1350"/>
                  </a:lnTo>
                  <a:lnTo>
                    <a:pt x="6046" y="1350"/>
                  </a:lnTo>
                  <a:close/>
                  <a:moveTo>
                    <a:pt x="6147" y="2262"/>
                  </a:moveTo>
                  <a:lnTo>
                    <a:pt x="6147" y="2165"/>
                  </a:lnTo>
                  <a:lnTo>
                    <a:pt x="3853" y="2165"/>
                  </a:lnTo>
                  <a:lnTo>
                    <a:pt x="3853" y="2262"/>
                  </a:lnTo>
                  <a:lnTo>
                    <a:pt x="3853" y="2268"/>
                  </a:lnTo>
                  <a:lnTo>
                    <a:pt x="3853" y="2271"/>
                  </a:lnTo>
                  <a:lnTo>
                    <a:pt x="3854" y="2275"/>
                  </a:lnTo>
                  <a:lnTo>
                    <a:pt x="3854" y="2279"/>
                  </a:lnTo>
                  <a:lnTo>
                    <a:pt x="3855" y="2283"/>
                  </a:lnTo>
                  <a:lnTo>
                    <a:pt x="3856" y="2286"/>
                  </a:lnTo>
                  <a:lnTo>
                    <a:pt x="3856" y="2290"/>
                  </a:lnTo>
                  <a:lnTo>
                    <a:pt x="3857" y="2294"/>
                  </a:lnTo>
                  <a:lnTo>
                    <a:pt x="3859" y="2297"/>
                  </a:lnTo>
                  <a:lnTo>
                    <a:pt x="3860" y="2300"/>
                  </a:lnTo>
                  <a:lnTo>
                    <a:pt x="3861" y="2304"/>
                  </a:lnTo>
                  <a:lnTo>
                    <a:pt x="3863" y="2307"/>
                  </a:lnTo>
                  <a:lnTo>
                    <a:pt x="3864" y="2310"/>
                  </a:lnTo>
                  <a:lnTo>
                    <a:pt x="3867" y="2314"/>
                  </a:lnTo>
                  <a:lnTo>
                    <a:pt x="3869" y="2318"/>
                  </a:lnTo>
                  <a:lnTo>
                    <a:pt x="3871" y="2321"/>
                  </a:lnTo>
                  <a:lnTo>
                    <a:pt x="3873" y="2323"/>
                  </a:lnTo>
                  <a:lnTo>
                    <a:pt x="3875" y="2326"/>
                  </a:lnTo>
                  <a:lnTo>
                    <a:pt x="3877" y="2329"/>
                  </a:lnTo>
                  <a:lnTo>
                    <a:pt x="3879" y="2331"/>
                  </a:lnTo>
                  <a:lnTo>
                    <a:pt x="3882" y="2334"/>
                  </a:lnTo>
                  <a:lnTo>
                    <a:pt x="3884" y="2337"/>
                  </a:lnTo>
                  <a:lnTo>
                    <a:pt x="3887" y="2339"/>
                  </a:lnTo>
                  <a:lnTo>
                    <a:pt x="3890" y="2342"/>
                  </a:lnTo>
                  <a:lnTo>
                    <a:pt x="3894" y="2344"/>
                  </a:lnTo>
                  <a:lnTo>
                    <a:pt x="3897" y="2347"/>
                  </a:lnTo>
                  <a:lnTo>
                    <a:pt x="3901" y="2349"/>
                  </a:lnTo>
                  <a:lnTo>
                    <a:pt x="3903" y="2350"/>
                  </a:lnTo>
                  <a:lnTo>
                    <a:pt x="3905" y="2351"/>
                  </a:lnTo>
                  <a:lnTo>
                    <a:pt x="3908" y="2353"/>
                  </a:lnTo>
                  <a:lnTo>
                    <a:pt x="3912" y="2355"/>
                  </a:lnTo>
                  <a:lnTo>
                    <a:pt x="3915" y="2356"/>
                  </a:lnTo>
                  <a:lnTo>
                    <a:pt x="3919" y="2357"/>
                  </a:lnTo>
                  <a:lnTo>
                    <a:pt x="3922" y="2359"/>
                  </a:lnTo>
                  <a:lnTo>
                    <a:pt x="3926" y="2360"/>
                  </a:lnTo>
                  <a:lnTo>
                    <a:pt x="3930" y="2360"/>
                  </a:lnTo>
                  <a:lnTo>
                    <a:pt x="3933" y="2361"/>
                  </a:lnTo>
                  <a:lnTo>
                    <a:pt x="3937" y="2362"/>
                  </a:lnTo>
                  <a:lnTo>
                    <a:pt x="3941" y="2362"/>
                  </a:lnTo>
                  <a:lnTo>
                    <a:pt x="3945" y="2363"/>
                  </a:lnTo>
                  <a:lnTo>
                    <a:pt x="3948" y="2363"/>
                  </a:lnTo>
                  <a:lnTo>
                    <a:pt x="3954" y="2363"/>
                  </a:lnTo>
                  <a:lnTo>
                    <a:pt x="6046" y="2363"/>
                  </a:lnTo>
                  <a:lnTo>
                    <a:pt x="6052" y="2363"/>
                  </a:lnTo>
                  <a:lnTo>
                    <a:pt x="6055" y="2363"/>
                  </a:lnTo>
                  <a:lnTo>
                    <a:pt x="6059" y="2362"/>
                  </a:lnTo>
                  <a:lnTo>
                    <a:pt x="6063" y="2362"/>
                  </a:lnTo>
                  <a:lnTo>
                    <a:pt x="6067" y="2361"/>
                  </a:lnTo>
                  <a:lnTo>
                    <a:pt x="6070" y="2360"/>
                  </a:lnTo>
                  <a:lnTo>
                    <a:pt x="6074" y="2360"/>
                  </a:lnTo>
                  <a:lnTo>
                    <a:pt x="6078" y="2359"/>
                  </a:lnTo>
                  <a:lnTo>
                    <a:pt x="6081" y="2357"/>
                  </a:lnTo>
                  <a:lnTo>
                    <a:pt x="6085" y="2356"/>
                  </a:lnTo>
                  <a:lnTo>
                    <a:pt x="6088" y="2355"/>
                  </a:lnTo>
                  <a:lnTo>
                    <a:pt x="6092" y="2353"/>
                  </a:lnTo>
                  <a:lnTo>
                    <a:pt x="6095" y="2351"/>
                  </a:lnTo>
                  <a:lnTo>
                    <a:pt x="6097" y="2350"/>
                  </a:lnTo>
                  <a:lnTo>
                    <a:pt x="6099" y="2349"/>
                  </a:lnTo>
                  <a:lnTo>
                    <a:pt x="6103" y="2347"/>
                  </a:lnTo>
                  <a:lnTo>
                    <a:pt x="6106" y="2344"/>
                  </a:lnTo>
                  <a:lnTo>
                    <a:pt x="6110" y="2342"/>
                  </a:lnTo>
                  <a:lnTo>
                    <a:pt x="6113" y="2339"/>
                  </a:lnTo>
                  <a:lnTo>
                    <a:pt x="6116" y="2337"/>
                  </a:lnTo>
                  <a:lnTo>
                    <a:pt x="6118" y="2334"/>
                  </a:lnTo>
                  <a:lnTo>
                    <a:pt x="6121" y="2331"/>
                  </a:lnTo>
                  <a:lnTo>
                    <a:pt x="6123" y="2329"/>
                  </a:lnTo>
                  <a:lnTo>
                    <a:pt x="6125" y="2326"/>
                  </a:lnTo>
                  <a:lnTo>
                    <a:pt x="6127" y="2323"/>
                  </a:lnTo>
                  <a:lnTo>
                    <a:pt x="6129" y="2321"/>
                  </a:lnTo>
                  <a:lnTo>
                    <a:pt x="6131" y="2318"/>
                  </a:lnTo>
                  <a:lnTo>
                    <a:pt x="6133" y="2314"/>
                  </a:lnTo>
                  <a:lnTo>
                    <a:pt x="6136" y="2310"/>
                  </a:lnTo>
                  <a:lnTo>
                    <a:pt x="6137" y="2307"/>
                  </a:lnTo>
                  <a:lnTo>
                    <a:pt x="6139" y="2304"/>
                  </a:lnTo>
                  <a:lnTo>
                    <a:pt x="6140" y="2300"/>
                  </a:lnTo>
                  <a:lnTo>
                    <a:pt x="6141" y="2297"/>
                  </a:lnTo>
                  <a:lnTo>
                    <a:pt x="6143" y="2294"/>
                  </a:lnTo>
                  <a:lnTo>
                    <a:pt x="6144" y="2290"/>
                  </a:lnTo>
                  <a:lnTo>
                    <a:pt x="6144" y="2286"/>
                  </a:lnTo>
                  <a:lnTo>
                    <a:pt x="6145" y="2283"/>
                  </a:lnTo>
                  <a:lnTo>
                    <a:pt x="6146" y="2279"/>
                  </a:lnTo>
                  <a:lnTo>
                    <a:pt x="6146" y="2275"/>
                  </a:lnTo>
                  <a:lnTo>
                    <a:pt x="6147" y="2271"/>
                  </a:lnTo>
                  <a:lnTo>
                    <a:pt x="6147" y="2268"/>
                  </a:lnTo>
                  <a:lnTo>
                    <a:pt x="6147" y="2262"/>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83" name="Group 82">
            <a:extLst>
              <a:ext uri="{FF2B5EF4-FFF2-40B4-BE49-F238E27FC236}">
                <a16:creationId xmlns:a16="http://schemas.microsoft.com/office/drawing/2014/main" id="{63A92193-A22E-40D0-8877-44C91DC7F3BD}"/>
              </a:ext>
            </a:extLst>
          </p:cNvPr>
          <p:cNvGrpSpPr/>
          <p:nvPr/>
        </p:nvGrpSpPr>
        <p:grpSpPr>
          <a:xfrm>
            <a:off x="5870031" y="2033364"/>
            <a:ext cx="561160" cy="560696"/>
            <a:chOff x="2962542" y="1760585"/>
            <a:chExt cx="633600" cy="633600"/>
          </a:xfrm>
        </p:grpSpPr>
        <p:sp>
          <p:nvSpPr>
            <p:cNvPr id="91" name="Google Shape;594;p7"/>
            <p:cNvSpPr/>
            <p:nvPr/>
          </p:nvSpPr>
          <p:spPr>
            <a:xfrm>
              <a:off x="2962542" y="1760585"/>
              <a:ext cx="633600" cy="633600"/>
            </a:xfrm>
            <a:custGeom>
              <a:avLst/>
              <a:gdLst/>
              <a:ahLst/>
              <a:cxnLst/>
              <a:rect l="l" t="t" r="r" b="b"/>
              <a:pathLst>
                <a:path w="10000" h="10000" extrusionOk="0">
                  <a:moveTo>
                    <a:pt x="6917" y="4202"/>
                  </a:moveTo>
                  <a:lnTo>
                    <a:pt x="6917" y="3989"/>
                  </a:lnTo>
                  <a:lnTo>
                    <a:pt x="5307" y="5956"/>
                  </a:lnTo>
                  <a:lnTo>
                    <a:pt x="5284" y="5981"/>
                  </a:lnTo>
                  <a:lnTo>
                    <a:pt x="5258" y="6002"/>
                  </a:lnTo>
                  <a:lnTo>
                    <a:pt x="5229" y="6020"/>
                  </a:lnTo>
                  <a:lnTo>
                    <a:pt x="5198" y="6034"/>
                  </a:lnTo>
                  <a:lnTo>
                    <a:pt x="5165" y="6043"/>
                  </a:lnTo>
                  <a:lnTo>
                    <a:pt x="5131" y="6047"/>
                  </a:lnTo>
                  <a:lnTo>
                    <a:pt x="5097" y="6047"/>
                  </a:lnTo>
                  <a:lnTo>
                    <a:pt x="5064" y="6043"/>
                  </a:lnTo>
                  <a:lnTo>
                    <a:pt x="5031" y="6034"/>
                  </a:lnTo>
                  <a:lnTo>
                    <a:pt x="5000" y="6020"/>
                  </a:lnTo>
                  <a:lnTo>
                    <a:pt x="4971" y="6003"/>
                  </a:lnTo>
                  <a:lnTo>
                    <a:pt x="4002" y="5325"/>
                  </a:lnTo>
                  <a:lnTo>
                    <a:pt x="2554" y="6774"/>
                  </a:lnTo>
                  <a:lnTo>
                    <a:pt x="2529" y="6795"/>
                  </a:lnTo>
                  <a:lnTo>
                    <a:pt x="2502" y="6813"/>
                  </a:lnTo>
                  <a:lnTo>
                    <a:pt x="2473" y="6828"/>
                  </a:lnTo>
                  <a:lnTo>
                    <a:pt x="2442" y="6838"/>
                  </a:lnTo>
                  <a:lnTo>
                    <a:pt x="2410" y="6845"/>
                  </a:lnTo>
                  <a:lnTo>
                    <a:pt x="2377" y="6847"/>
                  </a:lnTo>
                  <a:lnTo>
                    <a:pt x="2344" y="6845"/>
                  </a:lnTo>
                  <a:lnTo>
                    <a:pt x="2312" y="6839"/>
                  </a:lnTo>
                  <a:lnTo>
                    <a:pt x="2281" y="6828"/>
                  </a:lnTo>
                  <a:lnTo>
                    <a:pt x="2252" y="6814"/>
                  </a:lnTo>
                  <a:lnTo>
                    <a:pt x="2225" y="6795"/>
                  </a:lnTo>
                  <a:lnTo>
                    <a:pt x="2200" y="6774"/>
                  </a:lnTo>
                  <a:lnTo>
                    <a:pt x="2179" y="6749"/>
                  </a:lnTo>
                  <a:lnTo>
                    <a:pt x="2161" y="6722"/>
                  </a:lnTo>
                  <a:lnTo>
                    <a:pt x="2146" y="6693"/>
                  </a:lnTo>
                  <a:lnTo>
                    <a:pt x="2136" y="6662"/>
                  </a:lnTo>
                  <a:lnTo>
                    <a:pt x="2129" y="6630"/>
                  </a:lnTo>
                  <a:lnTo>
                    <a:pt x="2127" y="6597"/>
                  </a:lnTo>
                  <a:lnTo>
                    <a:pt x="2129" y="6564"/>
                  </a:lnTo>
                  <a:lnTo>
                    <a:pt x="2135" y="6532"/>
                  </a:lnTo>
                  <a:lnTo>
                    <a:pt x="2146" y="6501"/>
                  </a:lnTo>
                  <a:lnTo>
                    <a:pt x="2160" y="6472"/>
                  </a:lnTo>
                  <a:lnTo>
                    <a:pt x="2179" y="6445"/>
                  </a:lnTo>
                  <a:lnTo>
                    <a:pt x="2200" y="6420"/>
                  </a:lnTo>
                  <a:lnTo>
                    <a:pt x="3796" y="4823"/>
                  </a:lnTo>
                  <a:lnTo>
                    <a:pt x="3820" y="4802"/>
                  </a:lnTo>
                  <a:lnTo>
                    <a:pt x="3846" y="4785"/>
                  </a:lnTo>
                  <a:lnTo>
                    <a:pt x="3875" y="4770"/>
                  </a:lnTo>
                  <a:lnTo>
                    <a:pt x="3904" y="4760"/>
                  </a:lnTo>
                  <a:lnTo>
                    <a:pt x="3935" y="4753"/>
                  </a:lnTo>
                  <a:lnTo>
                    <a:pt x="3967" y="4750"/>
                  </a:lnTo>
                  <a:lnTo>
                    <a:pt x="3999" y="4751"/>
                  </a:lnTo>
                  <a:lnTo>
                    <a:pt x="4030" y="4757"/>
                  </a:lnTo>
                  <a:lnTo>
                    <a:pt x="4060" y="4766"/>
                  </a:lnTo>
                  <a:lnTo>
                    <a:pt x="4089" y="4779"/>
                  </a:lnTo>
                  <a:lnTo>
                    <a:pt x="4116" y="4795"/>
                  </a:lnTo>
                  <a:lnTo>
                    <a:pt x="5067" y="5460"/>
                  </a:lnTo>
                  <a:lnTo>
                    <a:pt x="6639" y="3539"/>
                  </a:lnTo>
                  <a:lnTo>
                    <a:pt x="6255" y="3539"/>
                  </a:lnTo>
                  <a:lnTo>
                    <a:pt x="6222" y="3537"/>
                  </a:lnTo>
                  <a:lnTo>
                    <a:pt x="6190" y="3530"/>
                  </a:lnTo>
                  <a:lnTo>
                    <a:pt x="6159" y="3520"/>
                  </a:lnTo>
                  <a:lnTo>
                    <a:pt x="6130" y="3506"/>
                  </a:lnTo>
                  <a:lnTo>
                    <a:pt x="6103" y="3487"/>
                  </a:lnTo>
                  <a:lnTo>
                    <a:pt x="6078" y="3466"/>
                  </a:lnTo>
                  <a:lnTo>
                    <a:pt x="6057" y="3441"/>
                  </a:lnTo>
                  <a:lnTo>
                    <a:pt x="6038" y="3414"/>
                  </a:lnTo>
                  <a:lnTo>
                    <a:pt x="6024" y="3385"/>
                  </a:lnTo>
                  <a:lnTo>
                    <a:pt x="6014" y="3354"/>
                  </a:lnTo>
                  <a:lnTo>
                    <a:pt x="6007" y="3322"/>
                  </a:lnTo>
                  <a:lnTo>
                    <a:pt x="6005" y="3289"/>
                  </a:lnTo>
                  <a:lnTo>
                    <a:pt x="6007" y="3256"/>
                  </a:lnTo>
                  <a:lnTo>
                    <a:pt x="6014" y="3224"/>
                  </a:lnTo>
                  <a:lnTo>
                    <a:pt x="6024" y="3193"/>
                  </a:lnTo>
                  <a:lnTo>
                    <a:pt x="6038" y="3164"/>
                  </a:lnTo>
                  <a:lnTo>
                    <a:pt x="6057" y="3137"/>
                  </a:lnTo>
                  <a:lnTo>
                    <a:pt x="6078" y="3112"/>
                  </a:lnTo>
                  <a:lnTo>
                    <a:pt x="6103" y="3091"/>
                  </a:lnTo>
                  <a:lnTo>
                    <a:pt x="6130" y="3072"/>
                  </a:lnTo>
                  <a:lnTo>
                    <a:pt x="6159" y="3058"/>
                  </a:lnTo>
                  <a:lnTo>
                    <a:pt x="6190" y="3048"/>
                  </a:lnTo>
                  <a:lnTo>
                    <a:pt x="6222" y="3041"/>
                  </a:lnTo>
                  <a:lnTo>
                    <a:pt x="6255" y="3039"/>
                  </a:lnTo>
                  <a:lnTo>
                    <a:pt x="7167" y="3039"/>
                  </a:lnTo>
                  <a:lnTo>
                    <a:pt x="7171" y="3039"/>
                  </a:lnTo>
                  <a:lnTo>
                    <a:pt x="7175" y="3039"/>
                  </a:lnTo>
                  <a:lnTo>
                    <a:pt x="7187" y="3040"/>
                  </a:lnTo>
                  <a:lnTo>
                    <a:pt x="7200" y="3041"/>
                  </a:lnTo>
                  <a:lnTo>
                    <a:pt x="7203" y="3042"/>
                  </a:lnTo>
                  <a:lnTo>
                    <a:pt x="7207" y="3042"/>
                  </a:lnTo>
                  <a:lnTo>
                    <a:pt x="7219" y="3045"/>
                  </a:lnTo>
                  <a:lnTo>
                    <a:pt x="7232" y="3048"/>
                  </a:lnTo>
                  <a:lnTo>
                    <a:pt x="7235" y="3049"/>
                  </a:lnTo>
                  <a:lnTo>
                    <a:pt x="7239" y="3050"/>
                  </a:lnTo>
                  <a:lnTo>
                    <a:pt x="7251" y="3054"/>
                  </a:lnTo>
                  <a:lnTo>
                    <a:pt x="7263" y="3058"/>
                  </a:lnTo>
                  <a:lnTo>
                    <a:pt x="7266" y="3060"/>
                  </a:lnTo>
                  <a:lnTo>
                    <a:pt x="7270" y="3061"/>
                  </a:lnTo>
                  <a:lnTo>
                    <a:pt x="7281" y="3067"/>
                  </a:lnTo>
                  <a:lnTo>
                    <a:pt x="7292" y="3072"/>
                  </a:lnTo>
                  <a:lnTo>
                    <a:pt x="7295" y="3075"/>
                  </a:lnTo>
                  <a:lnTo>
                    <a:pt x="7299" y="3077"/>
                  </a:lnTo>
                  <a:lnTo>
                    <a:pt x="7309" y="3084"/>
                  </a:lnTo>
                  <a:lnTo>
                    <a:pt x="7319" y="3091"/>
                  </a:lnTo>
                  <a:lnTo>
                    <a:pt x="7322" y="3093"/>
                  </a:lnTo>
                  <a:lnTo>
                    <a:pt x="7325" y="3096"/>
                  </a:lnTo>
                  <a:lnTo>
                    <a:pt x="7334" y="3104"/>
                  </a:lnTo>
                  <a:lnTo>
                    <a:pt x="7344" y="3112"/>
                  </a:lnTo>
                  <a:lnTo>
                    <a:pt x="7346" y="3115"/>
                  </a:lnTo>
                  <a:lnTo>
                    <a:pt x="7349" y="3118"/>
                  </a:lnTo>
                  <a:lnTo>
                    <a:pt x="7357" y="3127"/>
                  </a:lnTo>
                  <a:lnTo>
                    <a:pt x="7365" y="3137"/>
                  </a:lnTo>
                  <a:lnTo>
                    <a:pt x="7368" y="3140"/>
                  </a:lnTo>
                  <a:lnTo>
                    <a:pt x="7370" y="3143"/>
                  </a:lnTo>
                  <a:lnTo>
                    <a:pt x="7377" y="3154"/>
                  </a:lnTo>
                  <a:lnTo>
                    <a:pt x="7384" y="3164"/>
                  </a:lnTo>
                  <a:lnTo>
                    <a:pt x="7385" y="3168"/>
                  </a:lnTo>
                  <a:lnTo>
                    <a:pt x="7387" y="3171"/>
                  </a:lnTo>
                  <a:lnTo>
                    <a:pt x="7392" y="3182"/>
                  </a:lnTo>
                  <a:lnTo>
                    <a:pt x="7398" y="3193"/>
                  </a:lnTo>
                  <a:lnTo>
                    <a:pt x="7399" y="3197"/>
                  </a:lnTo>
                  <a:lnTo>
                    <a:pt x="7401" y="3201"/>
                  </a:lnTo>
                  <a:lnTo>
                    <a:pt x="7404" y="3213"/>
                  </a:lnTo>
                  <a:lnTo>
                    <a:pt x="7408" y="3224"/>
                  </a:lnTo>
                  <a:lnTo>
                    <a:pt x="7409" y="3228"/>
                  </a:lnTo>
                  <a:lnTo>
                    <a:pt x="7410" y="3232"/>
                  </a:lnTo>
                  <a:lnTo>
                    <a:pt x="7412" y="3244"/>
                  </a:lnTo>
                  <a:lnTo>
                    <a:pt x="7415" y="3256"/>
                  </a:lnTo>
                  <a:lnTo>
                    <a:pt x="7415" y="3260"/>
                  </a:lnTo>
                  <a:lnTo>
                    <a:pt x="7416" y="3264"/>
                  </a:lnTo>
                  <a:lnTo>
                    <a:pt x="7416" y="3277"/>
                  </a:lnTo>
                  <a:lnTo>
                    <a:pt x="7417" y="3289"/>
                  </a:lnTo>
                  <a:lnTo>
                    <a:pt x="7417" y="4202"/>
                  </a:lnTo>
                  <a:lnTo>
                    <a:pt x="7415" y="4235"/>
                  </a:lnTo>
                  <a:lnTo>
                    <a:pt x="7408" y="4267"/>
                  </a:lnTo>
                  <a:lnTo>
                    <a:pt x="7398" y="4298"/>
                  </a:lnTo>
                  <a:lnTo>
                    <a:pt x="7384" y="4327"/>
                  </a:lnTo>
                  <a:lnTo>
                    <a:pt x="7365" y="4354"/>
                  </a:lnTo>
                  <a:lnTo>
                    <a:pt x="7344" y="4379"/>
                  </a:lnTo>
                  <a:lnTo>
                    <a:pt x="7319" y="4400"/>
                  </a:lnTo>
                  <a:lnTo>
                    <a:pt x="7292" y="4419"/>
                  </a:lnTo>
                  <a:lnTo>
                    <a:pt x="7263" y="4433"/>
                  </a:lnTo>
                  <a:lnTo>
                    <a:pt x="7232" y="4443"/>
                  </a:lnTo>
                  <a:lnTo>
                    <a:pt x="7200" y="4450"/>
                  </a:lnTo>
                  <a:lnTo>
                    <a:pt x="7167" y="4452"/>
                  </a:lnTo>
                  <a:lnTo>
                    <a:pt x="7134" y="4450"/>
                  </a:lnTo>
                  <a:lnTo>
                    <a:pt x="7102" y="4443"/>
                  </a:lnTo>
                  <a:lnTo>
                    <a:pt x="7071" y="4433"/>
                  </a:lnTo>
                  <a:lnTo>
                    <a:pt x="7042" y="4419"/>
                  </a:lnTo>
                  <a:lnTo>
                    <a:pt x="7015" y="4400"/>
                  </a:lnTo>
                  <a:lnTo>
                    <a:pt x="6990" y="4379"/>
                  </a:lnTo>
                  <a:lnTo>
                    <a:pt x="6969" y="4354"/>
                  </a:lnTo>
                  <a:lnTo>
                    <a:pt x="6950" y="4327"/>
                  </a:lnTo>
                  <a:lnTo>
                    <a:pt x="6936" y="4298"/>
                  </a:lnTo>
                  <a:lnTo>
                    <a:pt x="6926" y="4267"/>
                  </a:lnTo>
                  <a:lnTo>
                    <a:pt x="6919" y="4235"/>
                  </a:lnTo>
                  <a:lnTo>
                    <a:pt x="6917" y="420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92" name="Google Shape;595;p7"/>
            <p:cNvSpPr/>
            <p:nvPr/>
          </p:nvSpPr>
          <p:spPr>
            <a:xfrm>
              <a:off x="2962542" y="1760585"/>
              <a:ext cx="633600" cy="633600"/>
            </a:xfrm>
            <a:custGeom>
              <a:avLst/>
              <a:gdLst/>
              <a:ahLst/>
              <a:cxnLst/>
              <a:rect l="l" t="t" r="r" b="b"/>
              <a:pathLst>
                <a:path w="10000" h="10000" extrusionOk="0">
                  <a:moveTo>
                    <a:pt x="2143" y="1100"/>
                  </a:moveTo>
                  <a:lnTo>
                    <a:pt x="2148" y="1100"/>
                  </a:lnTo>
                  <a:lnTo>
                    <a:pt x="7852" y="1100"/>
                  </a:lnTo>
                  <a:lnTo>
                    <a:pt x="7857" y="1100"/>
                  </a:lnTo>
                  <a:lnTo>
                    <a:pt x="7887" y="1101"/>
                  </a:lnTo>
                  <a:lnTo>
                    <a:pt x="7896" y="1101"/>
                  </a:lnTo>
                  <a:lnTo>
                    <a:pt x="7926" y="1103"/>
                  </a:lnTo>
                  <a:lnTo>
                    <a:pt x="7935" y="1103"/>
                  </a:lnTo>
                  <a:lnTo>
                    <a:pt x="7965" y="1106"/>
                  </a:lnTo>
                  <a:lnTo>
                    <a:pt x="7974" y="1107"/>
                  </a:lnTo>
                  <a:lnTo>
                    <a:pt x="8004" y="1111"/>
                  </a:lnTo>
                  <a:lnTo>
                    <a:pt x="8013" y="1113"/>
                  </a:lnTo>
                  <a:lnTo>
                    <a:pt x="8042" y="1118"/>
                  </a:lnTo>
                  <a:lnTo>
                    <a:pt x="8052" y="1119"/>
                  </a:lnTo>
                  <a:lnTo>
                    <a:pt x="8081" y="1125"/>
                  </a:lnTo>
                  <a:lnTo>
                    <a:pt x="8090" y="1127"/>
                  </a:lnTo>
                  <a:lnTo>
                    <a:pt x="8119" y="1135"/>
                  </a:lnTo>
                  <a:lnTo>
                    <a:pt x="8128" y="1137"/>
                  </a:lnTo>
                  <a:lnTo>
                    <a:pt x="8156" y="1145"/>
                  </a:lnTo>
                  <a:lnTo>
                    <a:pt x="8165" y="1148"/>
                  </a:lnTo>
                  <a:lnTo>
                    <a:pt x="8193" y="1157"/>
                  </a:lnTo>
                  <a:lnTo>
                    <a:pt x="8202" y="1160"/>
                  </a:lnTo>
                  <a:lnTo>
                    <a:pt x="8230" y="1171"/>
                  </a:lnTo>
                  <a:lnTo>
                    <a:pt x="8239" y="1174"/>
                  </a:lnTo>
                  <a:lnTo>
                    <a:pt x="8266" y="1186"/>
                  </a:lnTo>
                  <a:lnTo>
                    <a:pt x="8275" y="1189"/>
                  </a:lnTo>
                  <a:lnTo>
                    <a:pt x="8302" y="1202"/>
                  </a:lnTo>
                  <a:lnTo>
                    <a:pt x="8310" y="1206"/>
                  </a:lnTo>
                  <a:lnTo>
                    <a:pt x="8337" y="1219"/>
                  </a:lnTo>
                  <a:lnTo>
                    <a:pt x="8345" y="1223"/>
                  </a:lnTo>
                  <a:lnTo>
                    <a:pt x="8371" y="1238"/>
                  </a:lnTo>
                  <a:lnTo>
                    <a:pt x="8380" y="1243"/>
                  </a:lnTo>
                  <a:lnTo>
                    <a:pt x="8406" y="1258"/>
                  </a:lnTo>
                  <a:lnTo>
                    <a:pt x="8414" y="1263"/>
                  </a:lnTo>
                  <a:lnTo>
                    <a:pt x="8439" y="1280"/>
                  </a:lnTo>
                  <a:lnTo>
                    <a:pt x="8446" y="1285"/>
                  </a:lnTo>
                  <a:lnTo>
                    <a:pt x="8471" y="1302"/>
                  </a:lnTo>
                  <a:lnTo>
                    <a:pt x="8478" y="1308"/>
                  </a:lnTo>
                  <a:lnTo>
                    <a:pt x="8502" y="1326"/>
                  </a:lnTo>
                  <a:lnTo>
                    <a:pt x="8509" y="1332"/>
                  </a:lnTo>
                  <a:lnTo>
                    <a:pt x="8532" y="1351"/>
                  </a:lnTo>
                  <a:lnTo>
                    <a:pt x="8539" y="1357"/>
                  </a:lnTo>
                  <a:lnTo>
                    <a:pt x="8561" y="1377"/>
                  </a:lnTo>
                  <a:lnTo>
                    <a:pt x="8568" y="1383"/>
                  </a:lnTo>
                  <a:lnTo>
                    <a:pt x="8590" y="1404"/>
                  </a:lnTo>
                  <a:lnTo>
                    <a:pt x="8596" y="1410"/>
                  </a:lnTo>
                  <a:lnTo>
                    <a:pt x="8617" y="1432"/>
                  </a:lnTo>
                  <a:lnTo>
                    <a:pt x="8623" y="1439"/>
                  </a:lnTo>
                  <a:lnTo>
                    <a:pt x="8643" y="1461"/>
                  </a:lnTo>
                  <a:lnTo>
                    <a:pt x="8649" y="1468"/>
                  </a:lnTo>
                  <a:lnTo>
                    <a:pt x="8668" y="1491"/>
                  </a:lnTo>
                  <a:lnTo>
                    <a:pt x="8674" y="1498"/>
                  </a:lnTo>
                  <a:lnTo>
                    <a:pt x="8692" y="1522"/>
                  </a:lnTo>
                  <a:lnTo>
                    <a:pt x="8698" y="1529"/>
                  </a:lnTo>
                  <a:lnTo>
                    <a:pt x="8715" y="1554"/>
                  </a:lnTo>
                  <a:lnTo>
                    <a:pt x="8720" y="1561"/>
                  </a:lnTo>
                  <a:lnTo>
                    <a:pt x="8737" y="1586"/>
                  </a:lnTo>
                  <a:lnTo>
                    <a:pt x="8742" y="1594"/>
                  </a:lnTo>
                  <a:lnTo>
                    <a:pt x="8757" y="1620"/>
                  </a:lnTo>
                  <a:lnTo>
                    <a:pt x="8762" y="1629"/>
                  </a:lnTo>
                  <a:lnTo>
                    <a:pt x="8777" y="1655"/>
                  </a:lnTo>
                  <a:lnTo>
                    <a:pt x="8781" y="1663"/>
                  </a:lnTo>
                  <a:lnTo>
                    <a:pt x="8794" y="1690"/>
                  </a:lnTo>
                  <a:lnTo>
                    <a:pt x="8798" y="1698"/>
                  </a:lnTo>
                  <a:lnTo>
                    <a:pt x="8811" y="1725"/>
                  </a:lnTo>
                  <a:lnTo>
                    <a:pt x="8814" y="1734"/>
                  </a:lnTo>
                  <a:lnTo>
                    <a:pt x="8826" y="1761"/>
                  </a:lnTo>
                  <a:lnTo>
                    <a:pt x="8829" y="1770"/>
                  </a:lnTo>
                  <a:lnTo>
                    <a:pt x="8840" y="1798"/>
                  </a:lnTo>
                  <a:lnTo>
                    <a:pt x="8843" y="1807"/>
                  </a:lnTo>
                  <a:lnTo>
                    <a:pt x="8852" y="1835"/>
                  </a:lnTo>
                  <a:lnTo>
                    <a:pt x="8855" y="1844"/>
                  </a:lnTo>
                  <a:lnTo>
                    <a:pt x="8863" y="1872"/>
                  </a:lnTo>
                  <a:lnTo>
                    <a:pt x="8865" y="1881"/>
                  </a:lnTo>
                  <a:lnTo>
                    <a:pt x="8873" y="1910"/>
                  </a:lnTo>
                  <a:lnTo>
                    <a:pt x="8875" y="1919"/>
                  </a:lnTo>
                  <a:lnTo>
                    <a:pt x="8881" y="1948"/>
                  </a:lnTo>
                  <a:lnTo>
                    <a:pt x="8882" y="1958"/>
                  </a:lnTo>
                  <a:lnTo>
                    <a:pt x="8887" y="1987"/>
                  </a:lnTo>
                  <a:lnTo>
                    <a:pt x="8889" y="1996"/>
                  </a:lnTo>
                  <a:lnTo>
                    <a:pt x="8893" y="2026"/>
                  </a:lnTo>
                  <a:lnTo>
                    <a:pt x="8894" y="2035"/>
                  </a:lnTo>
                  <a:lnTo>
                    <a:pt x="8897" y="2065"/>
                  </a:lnTo>
                  <a:lnTo>
                    <a:pt x="8897" y="2074"/>
                  </a:lnTo>
                  <a:lnTo>
                    <a:pt x="8899" y="2104"/>
                  </a:lnTo>
                  <a:lnTo>
                    <a:pt x="8899" y="2113"/>
                  </a:lnTo>
                  <a:lnTo>
                    <a:pt x="8900" y="2143"/>
                  </a:lnTo>
                  <a:lnTo>
                    <a:pt x="8900" y="2148"/>
                  </a:lnTo>
                  <a:lnTo>
                    <a:pt x="8900" y="7852"/>
                  </a:lnTo>
                  <a:lnTo>
                    <a:pt x="8900" y="7857"/>
                  </a:lnTo>
                  <a:lnTo>
                    <a:pt x="8899" y="7887"/>
                  </a:lnTo>
                  <a:lnTo>
                    <a:pt x="8899" y="7896"/>
                  </a:lnTo>
                  <a:lnTo>
                    <a:pt x="8897" y="7926"/>
                  </a:lnTo>
                  <a:lnTo>
                    <a:pt x="8897" y="7935"/>
                  </a:lnTo>
                  <a:lnTo>
                    <a:pt x="8894" y="7965"/>
                  </a:lnTo>
                  <a:lnTo>
                    <a:pt x="8893" y="7974"/>
                  </a:lnTo>
                  <a:lnTo>
                    <a:pt x="8889" y="8004"/>
                  </a:lnTo>
                  <a:lnTo>
                    <a:pt x="8887" y="8013"/>
                  </a:lnTo>
                  <a:lnTo>
                    <a:pt x="8882" y="8042"/>
                  </a:lnTo>
                  <a:lnTo>
                    <a:pt x="8881" y="8052"/>
                  </a:lnTo>
                  <a:lnTo>
                    <a:pt x="8875" y="8081"/>
                  </a:lnTo>
                  <a:lnTo>
                    <a:pt x="8873" y="8090"/>
                  </a:lnTo>
                  <a:lnTo>
                    <a:pt x="8865" y="8119"/>
                  </a:lnTo>
                  <a:lnTo>
                    <a:pt x="8863" y="8128"/>
                  </a:lnTo>
                  <a:lnTo>
                    <a:pt x="8855" y="8156"/>
                  </a:lnTo>
                  <a:lnTo>
                    <a:pt x="8852" y="8165"/>
                  </a:lnTo>
                  <a:lnTo>
                    <a:pt x="8843" y="8193"/>
                  </a:lnTo>
                  <a:lnTo>
                    <a:pt x="8840" y="8202"/>
                  </a:lnTo>
                  <a:lnTo>
                    <a:pt x="8829" y="8230"/>
                  </a:lnTo>
                  <a:lnTo>
                    <a:pt x="8826" y="8239"/>
                  </a:lnTo>
                  <a:lnTo>
                    <a:pt x="8814" y="8266"/>
                  </a:lnTo>
                  <a:lnTo>
                    <a:pt x="8811" y="8275"/>
                  </a:lnTo>
                  <a:lnTo>
                    <a:pt x="8798" y="8302"/>
                  </a:lnTo>
                  <a:lnTo>
                    <a:pt x="8794" y="8310"/>
                  </a:lnTo>
                  <a:lnTo>
                    <a:pt x="8781" y="8337"/>
                  </a:lnTo>
                  <a:lnTo>
                    <a:pt x="8777" y="8345"/>
                  </a:lnTo>
                  <a:lnTo>
                    <a:pt x="8762" y="8371"/>
                  </a:lnTo>
                  <a:lnTo>
                    <a:pt x="8757" y="8380"/>
                  </a:lnTo>
                  <a:lnTo>
                    <a:pt x="8742" y="8406"/>
                  </a:lnTo>
                  <a:lnTo>
                    <a:pt x="8737" y="8414"/>
                  </a:lnTo>
                  <a:lnTo>
                    <a:pt x="8720" y="8439"/>
                  </a:lnTo>
                  <a:lnTo>
                    <a:pt x="8715" y="8446"/>
                  </a:lnTo>
                  <a:lnTo>
                    <a:pt x="8698" y="8471"/>
                  </a:lnTo>
                  <a:lnTo>
                    <a:pt x="8692" y="8478"/>
                  </a:lnTo>
                  <a:lnTo>
                    <a:pt x="8674" y="8502"/>
                  </a:lnTo>
                  <a:lnTo>
                    <a:pt x="8668" y="8509"/>
                  </a:lnTo>
                  <a:lnTo>
                    <a:pt x="8649" y="8532"/>
                  </a:lnTo>
                  <a:lnTo>
                    <a:pt x="8643" y="8539"/>
                  </a:lnTo>
                  <a:lnTo>
                    <a:pt x="8623" y="8561"/>
                  </a:lnTo>
                  <a:lnTo>
                    <a:pt x="8617" y="8568"/>
                  </a:lnTo>
                  <a:lnTo>
                    <a:pt x="8596" y="8590"/>
                  </a:lnTo>
                  <a:lnTo>
                    <a:pt x="8590" y="8596"/>
                  </a:lnTo>
                  <a:lnTo>
                    <a:pt x="8568" y="8617"/>
                  </a:lnTo>
                  <a:lnTo>
                    <a:pt x="8561" y="8623"/>
                  </a:lnTo>
                  <a:lnTo>
                    <a:pt x="8539" y="8643"/>
                  </a:lnTo>
                  <a:lnTo>
                    <a:pt x="8532" y="8649"/>
                  </a:lnTo>
                  <a:lnTo>
                    <a:pt x="8509" y="8668"/>
                  </a:lnTo>
                  <a:lnTo>
                    <a:pt x="8502" y="8674"/>
                  </a:lnTo>
                  <a:lnTo>
                    <a:pt x="8478" y="8692"/>
                  </a:lnTo>
                  <a:lnTo>
                    <a:pt x="8471" y="8698"/>
                  </a:lnTo>
                  <a:lnTo>
                    <a:pt x="8446" y="8715"/>
                  </a:lnTo>
                  <a:lnTo>
                    <a:pt x="8439" y="8720"/>
                  </a:lnTo>
                  <a:lnTo>
                    <a:pt x="8414" y="8737"/>
                  </a:lnTo>
                  <a:lnTo>
                    <a:pt x="8406" y="8742"/>
                  </a:lnTo>
                  <a:lnTo>
                    <a:pt x="8380" y="8757"/>
                  </a:lnTo>
                  <a:lnTo>
                    <a:pt x="8371" y="8762"/>
                  </a:lnTo>
                  <a:lnTo>
                    <a:pt x="8345" y="8777"/>
                  </a:lnTo>
                  <a:lnTo>
                    <a:pt x="8337" y="8781"/>
                  </a:lnTo>
                  <a:lnTo>
                    <a:pt x="8310" y="8794"/>
                  </a:lnTo>
                  <a:lnTo>
                    <a:pt x="8302" y="8798"/>
                  </a:lnTo>
                  <a:lnTo>
                    <a:pt x="8275" y="8811"/>
                  </a:lnTo>
                  <a:lnTo>
                    <a:pt x="8266" y="8814"/>
                  </a:lnTo>
                  <a:lnTo>
                    <a:pt x="8239" y="8826"/>
                  </a:lnTo>
                  <a:lnTo>
                    <a:pt x="8230" y="8829"/>
                  </a:lnTo>
                  <a:lnTo>
                    <a:pt x="8202" y="8840"/>
                  </a:lnTo>
                  <a:lnTo>
                    <a:pt x="8193" y="8843"/>
                  </a:lnTo>
                  <a:lnTo>
                    <a:pt x="8165" y="8852"/>
                  </a:lnTo>
                  <a:lnTo>
                    <a:pt x="8156" y="8855"/>
                  </a:lnTo>
                  <a:lnTo>
                    <a:pt x="8128" y="8863"/>
                  </a:lnTo>
                  <a:lnTo>
                    <a:pt x="8119" y="8865"/>
                  </a:lnTo>
                  <a:lnTo>
                    <a:pt x="8090" y="8873"/>
                  </a:lnTo>
                  <a:lnTo>
                    <a:pt x="8081" y="8875"/>
                  </a:lnTo>
                  <a:lnTo>
                    <a:pt x="8052" y="8881"/>
                  </a:lnTo>
                  <a:lnTo>
                    <a:pt x="8042" y="8882"/>
                  </a:lnTo>
                  <a:lnTo>
                    <a:pt x="8013" y="8887"/>
                  </a:lnTo>
                  <a:lnTo>
                    <a:pt x="8004" y="8889"/>
                  </a:lnTo>
                  <a:lnTo>
                    <a:pt x="7974" y="8893"/>
                  </a:lnTo>
                  <a:lnTo>
                    <a:pt x="7965" y="8894"/>
                  </a:lnTo>
                  <a:lnTo>
                    <a:pt x="7935" y="8897"/>
                  </a:lnTo>
                  <a:lnTo>
                    <a:pt x="7926" y="8897"/>
                  </a:lnTo>
                  <a:lnTo>
                    <a:pt x="7896" y="8899"/>
                  </a:lnTo>
                  <a:lnTo>
                    <a:pt x="7887" y="8899"/>
                  </a:lnTo>
                  <a:lnTo>
                    <a:pt x="7857" y="8900"/>
                  </a:lnTo>
                  <a:lnTo>
                    <a:pt x="7852" y="8900"/>
                  </a:lnTo>
                  <a:lnTo>
                    <a:pt x="2148" y="8900"/>
                  </a:lnTo>
                  <a:lnTo>
                    <a:pt x="2143" y="8900"/>
                  </a:lnTo>
                  <a:lnTo>
                    <a:pt x="2113" y="8899"/>
                  </a:lnTo>
                  <a:lnTo>
                    <a:pt x="2104" y="8899"/>
                  </a:lnTo>
                  <a:lnTo>
                    <a:pt x="2074" y="8897"/>
                  </a:lnTo>
                  <a:lnTo>
                    <a:pt x="2065" y="8897"/>
                  </a:lnTo>
                  <a:lnTo>
                    <a:pt x="2035" y="8894"/>
                  </a:lnTo>
                  <a:lnTo>
                    <a:pt x="2026" y="8893"/>
                  </a:lnTo>
                  <a:lnTo>
                    <a:pt x="1996" y="8889"/>
                  </a:lnTo>
                  <a:lnTo>
                    <a:pt x="1987" y="8887"/>
                  </a:lnTo>
                  <a:lnTo>
                    <a:pt x="1958" y="8882"/>
                  </a:lnTo>
                  <a:lnTo>
                    <a:pt x="1948" y="8881"/>
                  </a:lnTo>
                  <a:lnTo>
                    <a:pt x="1919" y="8875"/>
                  </a:lnTo>
                  <a:lnTo>
                    <a:pt x="1910" y="8873"/>
                  </a:lnTo>
                  <a:lnTo>
                    <a:pt x="1881" y="8865"/>
                  </a:lnTo>
                  <a:lnTo>
                    <a:pt x="1872" y="8863"/>
                  </a:lnTo>
                  <a:lnTo>
                    <a:pt x="1844" y="8855"/>
                  </a:lnTo>
                  <a:lnTo>
                    <a:pt x="1835" y="8852"/>
                  </a:lnTo>
                  <a:lnTo>
                    <a:pt x="1807" y="8843"/>
                  </a:lnTo>
                  <a:lnTo>
                    <a:pt x="1798" y="8840"/>
                  </a:lnTo>
                  <a:lnTo>
                    <a:pt x="1770" y="8829"/>
                  </a:lnTo>
                  <a:lnTo>
                    <a:pt x="1761" y="8826"/>
                  </a:lnTo>
                  <a:lnTo>
                    <a:pt x="1734" y="8814"/>
                  </a:lnTo>
                  <a:lnTo>
                    <a:pt x="1725" y="8811"/>
                  </a:lnTo>
                  <a:lnTo>
                    <a:pt x="1698" y="8798"/>
                  </a:lnTo>
                  <a:lnTo>
                    <a:pt x="1690" y="8794"/>
                  </a:lnTo>
                  <a:lnTo>
                    <a:pt x="1663" y="8781"/>
                  </a:lnTo>
                  <a:lnTo>
                    <a:pt x="1655" y="8777"/>
                  </a:lnTo>
                  <a:lnTo>
                    <a:pt x="1629" y="8762"/>
                  </a:lnTo>
                  <a:lnTo>
                    <a:pt x="1620" y="8757"/>
                  </a:lnTo>
                  <a:lnTo>
                    <a:pt x="1594" y="8742"/>
                  </a:lnTo>
                  <a:lnTo>
                    <a:pt x="1586" y="8737"/>
                  </a:lnTo>
                  <a:lnTo>
                    <a:pt x="1561" y="8720"/>
                  </a:lnTo>
                  <a:lnTo>
                    <a:pt x="1554" y="8715"/>
                  </a:lnTo>
                  <a:lnTo>
                    <a:pt x="1529" y="8698"/>
                  </a:lnTo>
                  <a:lnTo>
                    <a:pt x="1522" y="8692"/>
                  </a:lnTo>
                  <a:lnTo>
                    <a:pt x="1498" y="8674"/>
                  </a:lnTo>
                  <a:lnTo>
                    <a:pt x="1491" y="8668"/>
                  </a:lnTo>
                  <a:lnTo>
                    <a:pt x="1468" y="8649"/>
                  </a:lnTo>
                  <a:lnTo>
                    <a:pt x="1461" y="8643"/>
                  </a:lnTo>
                  <a:lnTo>
                    <a:pt x="1439" y="8623"/>
                  </a:lnTo>
                  <a:lnTo>
                    <a:pt x="1432" y="8617"/>
                  </a:lnTo>
                  <a:lnTo>
                    <a:pt x="1410" y="8596"/>
                  </a:lnTo>
                  <a:lnTo>
                    <a:pt x="1404" y="8590"/>
                  </a:lnTo>
                  <a:lnTo>
                    <a:pt x="1383" y="8568"/>
                  </a:lnTo>
                  <a:lnTo>
                    <a:pt x="1377" y="8561"/>
                  </a:lnTo>
                  <a:lnTo>
                    <a:pt x="1357" y="8539"/>
                  </a:lnTo>
                  <a:lnTo>
                    <a:pt x="1351" y="8532"/>
                  </a:lnTo>
                  <a:lnTo>
                    <a:pt x="1332" y="8509"/>
                  </a:lnTo>
                  <a:lnTo>
                    <a:pt x="1326" y="8502"/>
                  </a:lnTo>
                  <a:lnTo>
                    <a:pt x="1308" y="8478"/>
                  </a:lnTo>
                  <a:lnTo>
                    <a:pt x="1302" y="8471"/>
                  </a:lnTo>
                  <a:lnTo>
                    <a:pt x="1285" y="8446"/>
                  </a:lnTo>
                  <a:lnTo>
                    <a:pt x="1280" y="8439"/>
                  </a:lnTo>
                  <a:lnTo>
                    <a:pt x="1263" y="8414"/>
                  </a:lnTo>
                  <a:lnTo>
                    <a:pt x="1258" y="8406"/>
                  </a:lnTo>
                  <a:lnTo>
                    <a:pt x="1243" y="8380"/>
                  </a:lnTo>
                  <a:lnTo>
                    <a:pt x="1238" y="8371"/>
                  </a:lnTo>
                  <a:lnTo>
                    <a:pt x="1223" y="8345"/>
                  </a:lnTo>
                  <a:lnTo>
                    <a:pt x="1219" y="8337"/>
                  </a:lnTo>
                  <a:lnTo>
                    <a:pt x="1206" y="8310"/>
                  </a:lnTo>
                  <a:lnTo>
                    <a:pt x="1202" y="8302"/>
                  </a:lnTo>
                  <a:lnTo>
                    <a:pt x="1189" y="8275"/>
                  </a:lnTo>
                  <a:lnTo>
                    <a:pt x="1186" y="8266"/>
                  </a:lnTo>
                  <a:lnTo>
                    <a:pt x="1174" y="8239"/>
                  </a:lnTo>
                  <a:lnTo>
                    <a:pt x="1171" y="8230"/>
                  </a:lnTo>
                  <a:lnTo>
                    <a:pt x="1160" y="8202"/>
                  </a:lnTo>
                  <a:lnTo>
                    <a:pt x="1157" y="8193"/>
                  </a:lnTo>
                  <a:lnTo>
                    <a:pt x="1148" y="8165"/>
                  </a:lnTo>
                  <a:lnTo>
                    <a:pt x="1145" y="8156"/>
                  </a:lnTo>
                  <a:lnTo>
                    <a:pt x="1137" y="8128"/>
                  </a:lnTo>
                  <a:lnTo>
                    <a:pt x="1135" y="8119"/>
                  </a:lnTo>
                  <a:lnTo>
                    <a:pt x="1127" y="8090"/>
                  </a:lnTo>
                  <a:lnTo>
                    <a:pt x="1125" y="8081"/>
                  </a:lnTo>
                  <a:lnTo>
                    <a:pt x="1119" y="8052"/>
                  </a:lnTo>
                  <a:lnTo>
                    <a:pt x="1118" y="8042"/>
                  </a:lnTo>
                  <a:lnTo>
                    <a:pt x="1113" y="8013"/>
                  </a:lnTo>
                  <a:lnTo>
                    <a:pt x="1111" y="8004"/>
                  </a:lnTo>
                  <a:lnTo>
                    <a:pt x="1107" y="7974"/>
                  </a:lnTo>
                  <a:lnTo>
                    <a:pt x="1106" y="7965"/>
                  </a:lnTo>
                  <a:lnTo>
                    <a:pt x="1103" y="7935"/>
                  </a:lnTo>
                  <a:lnTo>
                    <a:pt x="1103" y="7926"/>
                  </a:lnTo>
                  <a:lnTo>
                    <a:pt x="1101" y="7896"/>
                  </a:lnTo>
                  <a:lnTo>
                    <a:pt x="1101" y="7887"/>
                  </a:lnTo>
                  <a:lnTo>
                    <a:pt x="1100" y="7857"/>
                  </a:lnTo>
                  <a:lnTo>
                    <a:pt x="1100" y="7852"/>
                  </a:lnTo>
                  <a:lnTo>
                    <a:pt x="1100" y="2148"/>
                  </a:lnTo>
                  <a:lnTo>
                    <a:pt x="1100" y="2143"/>
                  </a:lnTo>
                  <a:lnTo>
                    <a:pt x="1101" y="2113"/>
                  </a:lnTo>
                  <a:lnTo>
                    <a:pt x="1101" y="2104"/>
                  </a:lnTo>
                  <a:lnTo>
                    <a:pt x="1103" y="2074"/>
                  </a:lnTo>
                  <a:lnTo>
                    <a:pt x="1103" y="2065"/>
                  </a:lnTo>
                  <a:lnTo>
                    <a:pt x="1106" y="2035"/>
                  </a:lnTo>
                  <a:lnTo>
                    <a:pt x="1107" y="2026"/>
                  </a:lnTo>
                  <a:lnTo>
                    <a:pt x="1111" y="1996"/>
                  </a:lnTo>
                  <a:lnTo>
                    <a:pt x="1113" y="1987"/>
                  </a:lnTo>
                  <a:lnTo>
                    <a:pt x="1118" y="1958"/>
                  </a:lnTo>
                  <a:lnTo>
                    <a:pt x="1119" y="1948"/>
                  </a:lnTo>
                  <a:lnTo>
                    <a:pt x="1125" y="1919"/>
                  </a:lnTo>
                  <a:lnTo>
                    <a:pt x="1127" y="1910"/>
                  </a:lnTo>
                  <a:lnTo>
                    <a:pt x="1135" y="1881"/>
                  </a:lnTo>
                  <a:lnTo>
                    <a:pt x="1137" y="1872"/>
                  </a:lnTo>
                  <a:lnTo>
                    <a:pt x="1145" y="1844"/>
                  </a:lnTo>
                  <a:lnTo>
                    <a:pt x="1148" y="1835"/>
                  </a:lnTo>
                  <a:lnTo>
                    <a:pt x="1157" y="1807"/>
                  </a:lnTo>
                  <a:lnTo>
                    <a:pt x="1160" y="1798"/>
                  </a:lnTo>
                  <a:lnTo>
                    <a:pt x="1171" y="1770"/>
                  </a:lnTo>
                  <a:lnTo>
                    <a:pt x="1174" y="1761"/>
                  </a:lnTo>
                  <a:lnTo>
                    <a:pt x="1186" y="1734"/>
                  </a:lnTo>
                  <a:lnTo>
                    <a:pt x="1189" y="1725"/>
                  </a:lnTo>
                  <a:lnTo>
                    <a:pt x="1202" y="1698"/>
                  </a:lnTo>
                  <a:lnTo>
                    <a:pt x="1206" y="1690"/>
                  </a:lnTo>
                  <a:lnTo>
                    <a:pt x="1219" y="1663"/>
                  </a:lnTo>
                  <a:lnTo>
                    <a:pt x="1223" y="1655"/>
                  </a:lnTo>
                  <a:lnTo>
                    <a:pt x="1238" y="1629"/>
                  </a:lnTo>
                  <a:lnTo>
                    <a:pt x="1243" y="1620"/>
                  </a:lnTo>
                  <a:lnTo>
                    <a:pt x="1258" y="1594"/>
                  </a:lnTo>
                  <a:lnTo>
                    <a:pt x="1263" y="1586"/>
                  </a:lnTo>
                  <a:lnTo>
                    <a:pt x="1280" y="1561"/>
                  </a:lnTo>
                  <a:lnTo>
                    <a:pt x="1285" y="1554"/>
                  </a:lnTo>
                  <a:lnTo>
                    <a:pt x="1302" y="1529"/>
                  </a:lnTo>
                  <a:lnTo>
                    <a:pt x="1308" y="1522"/>
                  </a:lnTo>
                  <a:lnTo>
                    <a:pt x="1326" y="1498"/>
                  </a:lnTo>
                  <a:lnTo>
                    <a:pt x="1332" y="1491"/>
                  </a:lnTo>
                  <a:lnTo>
                    <a:pt x="1351" y="1468"/>
                  </a:lnTo>
                  <a:lnTo>
                    <a:pt x="1357" y="1461"/>
                  </a:lnTo>
                  <a:lnTo>
                    <a:pt x="1377" y="1439"/>
                  </a:lnTo>
                  <a:lnTo>
                    <a:pt x="1383" y="1432"/>
                  </a:lnTo>
                  <a:lnTo>
                    <a:pt x="1404" y="1410"/>
                  </a:lnTo>
                  <a:lnTo>
                    <a:pt x="1410" y="1404"/>
                  </a:lnTo>
                  <a:lnTo>
                    <a:pt x="1432" y="1383"/>
                  </a:lnTo>
                  <a:lnTo>
                    <a:pt x="1439" y="1377"/>
                  </a:lnTo>
                  <a:lnTo>
                    <a:pt x="1461" y="1357"/>
                  </a:lnTo>
                  <a:lnTo>
                    <a:pt x="1468" y="1351"/>
                  </a:lnTo>
                  <a:lnTo>
                    <a:pt x="1491" y="1332"/>
                  </a:lnTo>
                  <a:lnTo>
                    <a:pt x="1498" y="1326"/>
                  </a:lnTo>
                  <a:lnTo>
                    <a:pt x="1522" y="1308"/>
                  </a:lnTo>
                  <a:lnTo>
                    <a:pt x="1529" y="1302"/>
                  </a:lnTo>
                  <a:lnTo>
                    <a:pt x="1554" y="1285"/>
                  </a:lnTo>
                  <a:lnTo>
                    <a:pt x="1561" y="1280"/>
                  </a:lnTo>
                  <a:lnTo>
                    <a:pt x="1586" y="1263"/>
                  </a:lnTo>
                  <a:lnTo>
                    <a:pt x="1594" y="1258"/>
                  </a:lnTo>
                  <a:lnTo>
                    <a:pt x="1620" y="1243"/>
                  </a:lnTo>
                  <a:lnTo>
                    <a:pt x="1629" y="1238"/>
                  </a:lnTo>
                  <a:lnTo>
                    <a:pt x="1655" y="1223"/>
                  </a:lnTo>
                  <a:lnTo>
                    <a:pt x="1663" y="1219"/>
                  </a:lnTo>
                  <a:lnTo>
                    <a:pt x="1690" y="1206"/>
                  </a:lnTo>
                  <a:lnTo>
                    <a:pt x="1698" y="1202"/>
                  </a:lnTo>
                  <a:lnTo>
                    <a:pt x="1725" y="1189"/>
                  </a:lnTo>
                  <a:lnTo>
                    <a:pt x="1734" y="1186"/>
                  </a:lnTo>
                  <a:lnTo>
                    <a:pt x="1761" y="1174"/>
                  </a:lnTo>
                  <a:lnTo>
                    <a:pt x="1770" y="1171"/>
                  </a:lnTo>
                  <a:lnTo>
                    <a:pt x="1798" y="1160"/>
                  </a:lnTo>
                  <a:lnTo>
                    <a:pt x="1807" y="1157"/>
                  </a:lnTo>
                  <a:lnTo>
                    <a:pt x="1835" y="1148"/>
                  </a:lnTo>
                  <a:lnTo>
                    <a:pt x="1844" y="1145"/>
                  </a:lnTo>
                  <a:lnTo>
                    <a:pt x="1872" y="1137"/>
                  </a:lnTo>
                  <a:lnTo>
                    <a:pt x="1881" y="1135"/>
                  </a:lnTo>
                  <a:lnTo>
                    <a:pt x="1910" y="1127"/>
                  </a:lnTo>
                  <a:lnTo>
                    <a:pt x="1919" y="1125"/>
                  </a:lnTo>
                  <a:lnTo>
                    <a:pt x="1948" y="1119"/>
                  </a:lnTo>
                  <a:lnTo>
                    <a:pt x="1958" y="1118"/>
                  </a:lnTo>
                  <a:lnTo>
                    <a:pt x="1987" y="1113"/>
                  </a:lnTo>
                  <a:lnTo>
                    <a:pt x="1996" y="1111"/>
                  </a:lnTo>
                  <a:lnTo>
                    <a:pt x="2026" y="1107"/>
                  </a:lnTo>
                  <a:lnTo>
                    <a:pt x="2035" y="1106"/>
                  </a:lnTo>
                  <a:lnTo>
                    <a:pt x="2065" y="1103"/>
                  </a:lnTo>
                  <a:lnTo>
                    <a:pt x="2074" y="1103"/>
                  </a:lnTo>
                  <a:lnTo>
                    <a:pt x="2104" y="1101"/>
                  </a:lnTo>
                  <a:lnTo>
                    <a:pt x="2113" y="1101"/>
                  </a:lnTo>
                  <a:lnTo>
                    <a:pt x="2143" y="1100"/>
                  </a:lnTo>
                  <a:close/>
                  <a:moveTo>
                    <a:pt x="2150" y="1600"/>
                  </a:moveTo>
                  <a:lnTo>
                    <a:pt x="2127" y="1600"/>
                  </a:lnTo>
                  <a:lnTo>
                    <a:pt x="2107" y="1602"/>
                  </a:lnTo>
                  <a:lnTo>
                    <a:pt x="2087" y="1604"/>
                  </a:lnTo>
                  <a:lnTo>
                    <a:pt x="2066" y="1606"/>
                  </a:lnTo>
                  <a:lnTo>
                    <a:pt x="2046" y="1610"/>
                  </a:lnTo>
                  <a:lnTo>
                    <a:pt x="2026" y="1614"/>
                  </a:lnTo>
                  <a:lnTo>
                    <a:pt x="2007" y="1619"/>
                  </a:lnTo>
                  <a:lnTo>
                    <a:pt x="1987" y="1624"/>
                  </a:lnTo>
                  <a:lnTo>
                    <a:pt x="1968" y="1631"/>
                  </a:lnTo>
                  <a:lnTo>
                    <a:pt x="1948" y="1638"/>
                  </a:lnTo>
                  <a:lnTo>
                    <a:pt x="1929" y="1646"/>
                  </a:lnTo>
                  <a:lnTo>
                    <a:pt x="1910" y="1654"/>
                  </a:lnTo>
                  <a:lnTo>
                    <a:pt x="1892" y="1664"/>
                  </a:lnTo>
                  <a:lnTo>
                    <a:pt x="1874" y="1674"/>
                  </a:lnTo>
                  <a:lnTo>
                    <a:pt x="1857" y="1684"/>
                  </a:lnTo>
                  <a:lnTo>
                    <a:pt x="1839" y="1695"/>
                  </a:lnTo>
                  <a:lnTo>
                    <a:pt x="1823" y="1707"/>
                  </a:lnTo>
                  <a:lnTo>
                    <a:pt x="1807" y="1720"/>
                  </a:lnTo>
                  <a:lnTo>
                    <a:pt x="1791" y="1733"/>
                  </a:lnTo>
                  <a:lnTo>
                    <a:pt x="1775" y="1746"/>
                  </a:lnTo>
                  <a:lnTo>
                    <a:pt x="1761" y="1761"/>
                  </a:lnTo>
                  <a:lnTo>
                    <a:pt x="1746" y="1775"/>
                  </a:lnTo>
                  <a:lnTo>
                    <a:pt x="1733" y="1791"/>
                  </a:lnTo>
                  <a:lnTo>
                    <a:pt x="1720" y="1807"/>
                  </a:lnTo>
                  <a:lnTo>
                    <a:pt x="1707" y="1823"/>
                  </a:lnTo>
                  <a:lnTo>
                    <a:pt x="1695" y="1839"/>
                  </a:lnTo>
                  <a:lnTo>
                    <a:pt x="1684" y="1857"/>
                  </a:lnTo>
                  <a:lnTo>
                    <a:pt x="1674" y="1874"/>
                  </a:lnTo>
                  <a:lnTo>
                    <a:pt x="1664" y="1892"/>
                  </a:lnTo>
                  <a:lnTo>
                    <a:pt x="1654" y="1910"/>
                  </a:lnTo>
                  <a:lnTo>
                    <a:pt x="1646" y="1929"/>
                  </a:lnTo>
                  <a:lnTo>
                    <a:pt x="1638" y="1948"/>
                  </a:lnTo>
                  <a:lnTo>
                    <a:pt x="1631" y="1968"/>
                  </a:lnTo>
                  <a:lnTo>
                    <a:pt x="1624" y="1987"/>
                  </a:lnTo>
                  <a:lnTo>
                    <a:pt x="1619" y="2007"/>
                  </a:lnTo>
                  <a:lnTo>
                    <a:pt x="1614" y="2026"/>
                  </a:lnTo>
                  <a:lnTo>
                    <a:pt x="1610" y="2046"/>
                  </a:lnTo>
                  <a:lnTo>
                    <a:pt x="1606" y="2066"/>
                  </a:lnTo>
                  <a:lnTo>
                    <a:pt x="1604" y="2087"/>
                  </a:lnTo>
                  <a:lnTo>
                    <a:pt x="1602" y="2107"/>
                  </a:lnTo>
                  <a:lnTo>
                    <a:pt x="1600" y="2127"/>
                  </a:lnTo>
                  <a:lnTo>
                    <a:pt x="1600" y="2150"/>
                  </a:lnTo>
                  <a:lnTo>
                    <a:pt x="1600" y="7850"/>
                  </a:lnTo>
                  <a:lnTo>
                    <a:pt x="1600" y="7873"/>
                  </a:lnTo>
                  <a:lnTo>
                    <a:pt x="1602" y="7893"/>
                  </a:lnTo>
                  <a:lnTo>
                    <a:pt x="1604" y="7913"/>
                  </a:lnTo>
                  <a:lnTo>
                    <a:pt x="1606" y="7934"/>
                  </a:lnTo>
                  <a:lnTo>
                    <a:pt x="1610" y="7954"/>
                  </a:lnTo>
                  <a:lnTo>
                    <a:pt x="1614" y="7974"/>
                  </a:lnTo>
                  <a:lnTo>
                    <a:pt x="1619" y="7993"/>
                  </a:lnTo>
                  <a:lnTo>
                    <a:pt x="1624" y="8013"/>
                  </a:lnTo>
                  <a:lnTo>
                    <a:pt x="1631" y="8032"/>
                  </a:lnTo>
                  <a:lnTo>
                    <a:pt x="1638" y="8052"/>
                  </a:lnTo>
                  <a:lnTo>
                    <a:pt x="1646" y="8071"/>
                  </a:lnTo>
                  <a:lnTo>
                    <a:pt x="1654" y="8090"/>
                  </a:lnTo>
                  <a:lnTo>
                    <a:pt x="1664" y="8108"/>
                  </a:lnTo>
                  <a:lnTo>
                    <a:pt x="1674" y="8126"/>
                  </a:lnTo>
                  <a:lnTo>
                    <a:pt x="1684" y="8143"/>
                  </a:lnTo>
                  <a:lnTo>
                    <a:pt x="1695" y="8161"/>
                  </a:lnTo>
                  <a:lnTo>
                    <a:pt x="1707" y="8177"/>
                  </a:lnTo>
                  <a:lnTo>
                    <a:pt x="1720" y="8193"/>
                  </a:lnTo>
                  <a:lnTo>
                    <a:pt x="1733" y="8209"/>
                  </a:lnTo>
                  <a:lnTo>
                    <a:pt x="1746" y="8225"/>
                  </a:lnTo>
                  <a:lnTo>
                    <a:pt x="1761" y="8239"/>
                  </a:lnTo>
                  <a:lnTo>
                    <a:pt x="1775" y="8254"/>
                  </a:lnTo>
                  <a:lnTo>
                    <a:pt x="1791" y="8267"/>
                  </a:lnTo>
                  <a:lnTo>
                    <a:pt x="1807" y="8280"/>
                  </a:lnTo>
                  <a:lnTo>
                    <a:pt x="1823" y="8293"/>
                  </a:lnTo>
                  <a:lnTo>
                    <a:pt x="1839" y="8305"/>
                  </a:lnTo>
                  <a:lnTo>
                    <a:pt x="1857" y="8316"/>
                  </a:lnTo>
                  <a:lnTo>
                    <a:pt x="1874" y="8326"/>
                  </a:lnTo>
                  <a:lnTo>
                    <a:pt x="1892" y="8336"/>
                  </a:lnTo>
                  <a:lnTo>
                    <a:pt x="1910" y="8346"/>
                  </a:lnTo>
                  <a:lnTo>
                    <a:pt x="1929" y="8354"/>
                  </a:lnTo>
                  <a:lnTo>
                    <a:pt x="1948" y="8362"/>
                  </a:lnTo>
                  <a:lnTo>
                    <a:pt x="1968" y="8369"/>
                  </a:lnTo>
                  <a:lnTo>
                    <a:pt x="1987" y="8376"/>
                  </a:lnTo>
                  <a:lnTo>
                    <a:pt x="2007" y="8381"/>
                  </a:lnTo>
                  <a:lnTo>
                    <a:pt x="2026" y="8386"/>
                  </a:lnTo>
                  <a:lnTo>
                    <a:pt x="2046" y="8390"/>
                  </a:lnTo>
                  <a:lnTo>
                    <a:pt x="2066" y="8394"/>
                  </a:lnTo>
                  <a:lnTo>
                    <a:pt x="2087" y="8396"/>
                  </a:lnTo>
                  <a:lnTo>
                    <a:pt x="2107" y="8398"/>
                  </a:lnTo>
                  <a:lnTo>
                    <a:pt x="2127" y="8400"/>
                  </a:lnTo>
                  <a:lnTo>
                    <a:pt x="2150" y="8400"/>
                  </a:lnTo>
                  <a:lnTo>
                    <a:pt x="7850" y="8400"/>
                  </a:lnTo>
                  <a:lnTo>
                    <a:pt x="7873" y="8400"/>
                  </a:lnTo>
                  <a:lnTo>
                    <a:pt x="7893" y="8398"/>
                  </a:lnTo>
                  <a:lnTo>
                    <a:pt x="7913" y="8396"/>
                  </a:lnTo>
                  <a:lnTo>
                    <a:pt x="7934" y="8394"/>
                  </a:lnTo>
                  <a:lnTo>
                    <a:pt x="7954" y="8390"/>
                  </a:lnTo>
                  <a:lnTo>
                    <a:pt x="7974" y="8386"/>
                  </a:lnTo>
                  <a:lnTo>
                    <a:pt x="7993" y="8381"/>
                  </a:lnTo>
                  <a:lnTo>
                    <a:pt x="8013" y="8376"/>
                  </a:lnTo>
                  <a:lnTo>
                    <a:pt x="8032" y="8369"/>
                  </a:lnTo>
                  <a:lnTo>
                    <a:pt x="8052" y="8362"/>
                  </a:lnTo>
                  <a:lnTo>
                    <a:pt x="8071" y="8354"/>
                  </a:lnTo>
                  <a:lnTo>
                    <a:pt x="8090" y="8346"/>
                  </a:lnTo>
                  <a:lnTo>
                    <a:pt x="8108" y="8336"/>
                  </a:lnTo>
                  <a:lnTo>
                    <a:pt x="8126" y="8326"/>
                  </a:lnTo>
                  <a:lnTo>
                    <a:pt x="8143" y="8316"/>
                  </a:lnTo>
                  <a:lnTo>
                    <a:pt x="8161" y="8305"/>
                  </a:lnTo>
                  <a:lnTo>
                    <a:pt x="8177" y="8293"/>
                  </a:lnTo>
                  <a:lnTo>
                    <a:pt x="8193" y="8280"/>
                  </a:lnTo>
                  <a:lnTo>
                    <a:pt x="8209" y="8267"/>
                  </a:lnTo>
                  <a:lnTo>
                    <a:pt x="8225" y="8254"/>
                  </a:lnTo>
                  <a:lnTo>
                    <a:pt x="8239" y="8239"/>
                  </a:lnTo>
                  <a:lnTo>
                    <a:pt x="8254" y="8225"/>
                  </a:lnTo>
                  <a:lnTo>
                    <a:pt x="8267" y="8209"/>
                  </a:lnTo>
                  <a:lnTo>
                    <a:pt x="8280" y="8193"/>
                  </a:lnTo>
                  <a:lnTo>
                    <a:pt x="8293" y="8177"/>
                  </a:lnTo>
                  <a:lnTo>
                    <a:pt x="8305" y="8161"/>
                  </a:lnTo>
                  <a:lnTo>
                    <a:pt x="8316" y="8143"/>
                  </a:lnTo>
                  <a:lnTo>
                    <a:pt x="8326" y="8126"/>
                  </a:lnTo>
                  <a:lnTo>
                    <a:pt x="8336" y="8108"/>
                  </a:lnTo>
                  <a:lnTo>
                    <a:pt x="8346" y="8090"/>
                  </a:lnTo>
                  <a:lnTo>
                    <a:pt x="8354" y="8071"/>
                  </a:lnTo>
                  <a:lnTo>
                    <a:pt x="8362" y="8052"/>
                  </a:lnTo>
                  <a:lnTo>
                    <a:pt x="8369" y="8032"/>
                  </a:lnTo>
                  <a:lnTo>
                    <a:pt x="8376" y="8013"/>
                  </a:lnTo>
                  <a:lnTo>
                    <a:pt x="8381" y="7993"/>
                  </a:lnTo>
                  <a:lnTo>
                    <a:pt x="8386" y="7974"/>
                  </a:lnTo>
                  <a:lnTo>
                    <a:pt x="8390" y="7954"/>
                  </a:lnTo>
                  <a:lnTo>
                    <a:pt x="8394" y="7934"/>
                  </a:lnTo>
                  <a:lnTo>
                    <a:pt x="8396" y="7913"/>
                  </a:lnTo>
                  <a:lnTo>
                    <a:pt x="8398" y="7893"/>
                  </a:lnTo>
                  <a:lnTo>
                    <a:pt x="8400" y="7873"/>
                  </a:lnTo>
                  <a:lnTo>
                    <a:pt x="8400" y="7850"/>
                  </a:lnTo>
                  <a:lnTo>
                    <a:pt x="8400" y="2150"/>
                  </a:lnTo>
                  <a:lnTo>
                    <a:pt x="8400" y="2127"/>
                  </a:lnTo>
                  <a:lnTo>
                    <a:pt x="8398" y="2107"/>
                  </a:lnTo>
                  <a:lnTo>
                    <a:pt x="8396" y="2087"/>
                  </a:lnTo>
                  <a:lnTo>
                    <a:pt x="8394" y="2066"/>
                  </a:lnTo>
                  <a:lnTo>
                    <a:pt x="8390" y="2046"/>
                  </a:lnTo>
                  <a:lnTo>
                    <a:pt x="8386" y="2026"/>
                  </a:lnTo>
                  <a:lnTo>
                    <a:pt x="8381" y="2007"/>
                  </a:lnTo>
                  <a:lnTo>
                    <a:pt x="8376" y="1987"/>
                  </a:lnTo>
                  <a:lnTo>
                    <a:pt x="8369" y="1968"/>
                  </a:lnTo>
                  <a:lnTo>
                    <a:pt x="8362" y="1948"/>
                  </a:lnTo>
                  <a:lnTo>
                    <a:pt x="8354" y="1929"/>
                  </a:lnTo>
                  <a:lnTo>
                    <a:pt x="8346" y="1910"/>
                  </a:lnTo>
                  <a:lnTo>
                    <a:pt x="8336" y="1892"/>
                  </a:lnTo>
                  <a:lnTo>
                    <a:pt x="8326" y="1874"/>
                  </a:lnTo>
                  <a:lnTo>
                    <a:pt x="8316" y="1857"/>
                  </a:lnTo>
                  <a:lnTo>
                    <a:pt x="8305" y="1839"/>
                  </a:lnTo>
                  <a:lnTo>
                    <a:pt x="8293" y="1823"/>
                  </a:lnTo>
                  <a:lnTo>
                    <a:pt x="8280" y="1807"/>
                  </a:lnTo>
                  <a:lnTo>
                    <a:pt x="8267" y="1791"/>
                  </a:lnTo>
                  <a:lnTo>
                    <a:pt x="8254" y="1775"/>
                  </a:lnTo>
                  <a:lnTo>
                    <a:pt x="8239" y="1761"/>
                  </a:lnTo>
                  <a:lnTo>
                    <a:pt x="8225" y="1746"/>
                  </a:lnTo>
                  <a:lnTo>
                    <a:pt x="8209" y="1733"/>
                  </a:lnTo>
                  <a:lnTo>
                    <a:pt x="8193" y="1720"/>
                  </a:lnTo>
                  <a:lnTo>
                    <a:pt x="8177" y="1707"/>
                  </a:lnTo>
                  <a:lnTo>
                    <a:pt x="8161" y="1695"/>
                  </a:lnTo>
                  <a:lnTo>
                    <a:pt x="8143" y="1684"/>
                  </a:lnTo>
                  <a:lnTo>
                    <a:pt x="8126" y="1674"/>
                  </a:lnTo>
                  <a:lnTo>
                    <a:pt x="8108" y="1664"/>
                  </a:lnTo>
                  <a:lnTo>
                    <a:pt x="8090" y="1654"/>
                  </a:lnTo>
                  <a:lnTo>
                    <a:pt x="8071" y="1646"/>
                  </a:lnTo>
                  <a:lnTo>
                    <a:pt x="8052" y="1638"/>
                  </a:lnTo>
                  <a:lnTo>
                    <a:pt x="8032" y="1631"/>
                  </a:lnTo>
                  <a:lnTo>
                    <a:pt x="8013" y="1624"/>
                  </a:lnTo>
                  <a:lnTo>
                    <a:pt x="7993" y="1619"/>
                  </a:lnTo>
                  <a:lnTo>
                    <a:pt x="7974" y="1614"/>
                  </a:lnTo>
                  <a:lnTo>
                    <a:pt x="7954" y="1610"/>
                  </a:lnTo>
                  <a:lnTo>
                    <a:pt x="7934" y="1606"/>
                  </a:lnTo>
                  <a:lnTo>
                    <a:pt x="7913" y="1604"/>
                  </a:lnTo>
                  <a:lnTo>
                    <a:pt x="7893" y="1602"/>
                  </a:lnTo>
                  <a:lnTo>
                    <a:pt x="7873" y="1600"/>
                  </a:lnTo>
                  <a:lnTo>
                    <a:pt x="7850" y="1600"/>
                  </a:lnTo>
                  <a:lnTo>
                    <a:pt x="2150" y="1600"/>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86" name="Group 85">
            <a:extLst>
              <a:ext uri="{FF2B5EF4-FFF2-40B4-BE49-F238E27FC236}">
                <a16:creationId xmlns:a16="http://schemas.microsoft.com/office/drawing/2014/main" id="{BEDB3CEF-9FF4-4927-BED7-961736BB5607}"/>
              </a:ext>
            </a:extLst>
          </p:cNvPr>
          <p:cNvGrpSpPr/>
          <p:nvPr/>
        </p:nvGrpSpPr>
        <p:grpSpPr>
          <a:xfrm>
            <a:off x="9777653" y="2033364"/>
            <a:ext cx="561160" cy="560696"/>
            <a:chOff x="5227152" y="2660110"/>
            <a:chExt cx="633600" cy="633600"/>
          </a:xfrm>
        </p:grpSpPr>
        <p:sp>
          <p:nvSpPr>
            <p:cNvPr id="93" name="Google Shape;629;p7"/>
            <p:cNvSpPr/>
            <p:nvPr/>
          </p:nvSpPr>
          <p:spPr>
            <a:xfrm>
              <a:off x="5227152" y="2660110"/>
              <a:ext cx="633600" cy="633600"/>
            </a:xfrm>
            <a:custGeom>
              <a:avLst/>
              <a:gdLst/>
              <a:ahLst/>
              <a:cxnLst/>
              <a:rect l="l" t="t" r="r" b="b"/>
              <a:pathLst>
                <a:path w="10000" h="10000" extrusionOk="0">
                  <a:moveTo>
                    <a:pt x="3257" y="1979"/>
                  </a:moveTo>
                  <a:lnTo>
                    <a:pt x="6743" y="1979"/>
                  </a:lnTo>
                  <a:lnTo>
                    <a:pt x="6752" y="1979"/>
                  </a:lnTo>
                  <a:lnTo>
                    <a:pt x="6760" y="1980"/>
                  </a:lnTo>
                  <a:lnTo>
                    <a:pt x="6769" y="1981"/>
                  </a:lnTo>
                  <a:lnTo>
                    <a:pt x="6777" y="1982"/>
                  </a:lnTo>
                  <a:lnTo>
                    <a:pt x="6786" y="1983"/>
                  </a:lnTo>
                  <a:lnTo>
                    <a:pt x="6794" y="1985"/>
                  </a:lnTo>
                  <a:lnTo>
                    <a:pt x="6803" y="1987"/>
                  </a:lnTo>
                  <a:lnTo>
                    <a:pt x="6811" y="1990"/>
                  </a:lnTo>
                  <a:lnTo>
                    <a:pt x="6820" y="1992"/>
                  </a:lnTo>
                  <a:lnTo>
                    <a:pt x="6828" y="1995"/>
                  </a:lnTo>
                  <a:lnTo>
                    <a:pt x="6836" y="1999"/>
                  </a:lnTo>
                  <a:lnTo>
                    <a:pt x="6844" y="2003"/>
                  </a:lnTo>
                  <a:lnTo>
                    <a:pt x="6851" y="2007"/>
                  </a:lnTo>
                  <a:lnTo>
                    <a:pt x="6859" y="2011"/>
                  </a:lnTo>
                  <a:lnTo>
                    <a:pt x="6866" y="2015"/>
                  </a:lnTo>
                  <a:lnTo>
                    <a:pt x="6874" y="2020"/>
                  </a:lnTo>
                  <a:lnTo>
                    <a:pt x="6881" y="2025"/>
                  </a:lnTo>
                  <a:lnTo>
                    <a:pt x="6887" y="2030"/>
                  </a:lnTo>
                  <a:lnTo>
                    <a:pt x="6894" y="2036"/>
                  </a:lnTo>
                  <a:lnTo>
                    <a:pt x="6901" y="2042"/>
                  </a:lnTo>
                  <a:lnTo>
                    <a:pt x="6907" y="2048"/>
                  </a:lnTo>
                  <a:lnTo>
                    <a:pt x="6913" y="2054"/>
                  </a:lnTo>
                  <a:lnTo>
                    <a:pt x="6919" y="2060"/>
                  </a:lnTo>
                  <a:lnTo>
                    <a:pt x="6924" y="2067"/>
                  </a:lnTo>
                  <a:lnTo>
                    <a:pt x="6929" y="2074"/>
                  </a:lnTo>
                  <a:lnTo>
                    <a:pt x="6935" y="2081"/>
                  </a:lnTo>
                  <a:lnTo>
                    <a:pt x="6939" y="2088"/>
                  </a:lnTo>
                  <a:lnTo>
                    <a:pt x="6944" y="2096"/>
                  </a:lnTo>
                  <a:lnTo>
                    <a:pt x="6948" y="2104"/>
                  </a:lnTo>
                  <a:lnTo>
                    <a:pt x="6952" y="2111"/>
                  </a:lnTo>
                  <a:lnTo>
                    <a:pt x="6956" y="2119"/>
                  </a:lnTo>
                  <a:lnTo>
                    <a:pt x="6959" y="2127"/>
                  </a:lnTo>
                  <a:lnTo>
                    <a:pt x="6962" y="2135"/>
                  </a:lnTo>
                  <a:lnTo>
                    <a:pt x="6965" y="2143"/>
                  </a:lnTo>
                  <a:lnTo>
                    <a:pt x="6967" y="2152"/>
                  </a:lnTo>
                  <a:lnTo>
                    <a:pt x="6969" y="2160"/>
                  </a:lnTo>
                  <a:lnTo>
                    <a:pt x="6971" y="2169"/>
                  </a:lnTo>
                  <a:lnTo>
                    <a:pt x="6972" y="2177"/>
                  </a:lnTo>
                  <a:lnTo>
                    <a:pt x="6974" y="2186"/>
                  </a:lnTo>
                  <a:lnTo>
                    <a:pt x="6974" y="2195"/>
                  </a:lnTo>
                  <a:lnTo>
                    <a:pt x="6975" y="2203"/>
                  </a:lnTo>
                  <a:lnTo>
                    <a:pt x="6975" y="2212"/>
                  </a:lnTo>
                  <a:lnTo>
                    <a:pt x="6975" y="3374"/>
                  </a:lnTo>
                  <a:lnTo>
                    <a:pt x="6975" y="3383"/>
                  </a:lnTo>
                  <a:lnTo>
                    <a:pt x="6974" y="3391"/>
                  </a:lnTo>
                  <a:lnTo>
                    <a:pt x="6974" y="3400"/>
                  </a:lnTo>
                  <a:lnTo>
                    <a:pt x="6972" y="3408"/>
                  </a:lnTo>
                  <a:lnTo>
                    <a:pt x="6971" y="3417"/>
                  </a:lnTo>
                  <a:lnTo>
                    <a:pt x="6969" y="3425"/>
                  </a:lnTo>
                  <a:lnTo>
                    <a:pt x="6967" y="3434"/>
                  </a:lnTo>
                  <a:lnTo>
                    <a:pt x="6965" y="3442"/>
                  </a:lnTo>
                  <a:lnTo>
                    <a:pt x="6962" y="3450"/>
                  </a:lnTo>
                  <a:lnTo>
                    <a:pt x="6959" y="3458"/>
                  </a:lnTo>
                  <a:lnTo>
                    <a:pt x="6956" y="3466"/>
                  </a:lnTo>
                  <a:lnTo>
                    <a:pt x="6952" y="3474"/>
                  </a:lnTo>
                  <a:lnTo>
                    <a:pt x="6948" y="3482"/>
                  </a:lnTo>
                  <a:lnTo>
                    <a:pt x="6944" y="3490"/>
                  </a:lnTo>
                  <a:lnTo>
                    <a:pt x="6939" y="3497"/>
                  </a:lnTo>
                  <a:lnTo>
                    <a:pt x="6935" y="3505"/>
                  </a:lnTo>
                  <a:lnTo>
                    <a:pt x="6929" y="3512"/>
                  </a:lnTo>
                  <a:lnTo>
                    <a:pt x="6924" y="3518"/>
                  </a:lnTo>
                  <a:lnTo>
                    <a:pt x="6919" y="3525"/>
                  </a:lnTo>
                  <a:lnTo>
                    <a:pt x="6913" y="3532"/>
                  </a:lnTo>
                  <a:lnTo>
                    <a:pt x="6907" y="3538"/>
                  </a:lnTo>
                  <a:lnTo>
                    <a:pt x="6901" y="3544"/>
                  </a:lnTo>
                  <a:lnTo>
                    <a:pt x="6894" y="3550"/>
                  </a:lnTo>
                  <a:lnTo>
                    <a:pt x="6887" y="3555"/>
                  </a:lnTo>
                  <a:lnTo>
                    <a:pt x="6881" y="3560"/>
                  </a:lnTo>
                  <a:lnTo>
                    <a:pt x="6874" y="3566"/>
                  </a:lnTo>
                  <a:lnTo>
                    <a:pt x="6866" y="3570"/>
                  </a:lnTo>
                  <a:lnTo>
                    <a:pt x="6859" y="3575"/>
                  </a:lnTo>
                  <a:lnTo>
                    <a:pt x="6851" y="3579"/>
                  </a:lnTo>
                  <a:lnTo>
                    <a:pt x="6844" y="3583"/>
                  </a:lnTo>
                  <a:lnTo>
                    <a:pt x="6836" y="3587"/>
                  </a:lnTo>
                  <a:lnTo>
                    <a:pt x="6828" y="3590"/>
                  </a:lnTo>
                  <a:lnTo>
                    <a:pt x="6820" y="3593"/>
                  </a:lnTo>
                  <a:lnTo>
                    <a:pt x="6811" y="3596"/>
                  </a:lnTo>
                  <a:lnTo>
                    <a:pt x="6803" y="3598"/>
                  </a:lnTo>
                  <a:lnTo>
                    <a:pt x="6794" y="3600"/>
                  </a:lnTo>
                  <a:lnTo>
                    <a:pt x="6786" y="3602"/>
                  </a:lnTo>
                  <a:lnTo>
                    <a:pt x="6777" y="3603"/>
                  </a:lnTo>
                  <a:lnTo>
                    <a:pt x="6769" y="3605"/>
                  </a:lnTo>
                  <a:lnTo>
                    <a:pt x="6760" y="3605"/>
                  </a:lnTo>
                  <a:lnTo>
                    <a:pt x="6752" y="3606"/>
                  </a:lnTo>
                  <a:lnTo>
                    <a:pt x="6743" y="3606"/>
                  </a:lnTo>
                  <a:lnTo>
                    <a:pt x="3257" y="3606"/>
                  </a:lnTo>
                  <a:lnTo>
                    <a:pt x="3248" y="3606"/>
                  </a:lnTo>
                  <a:lnTo>
                    <a:pt x="3240" y="3605"/>
                  </a:lnTo>
                  <a:lnTo>
                    <a:pt x="3231" y="3605"/>
                  </a:lnTo>
                  <a:lnTo>
                    <a:pt x="3223" y="3603"/>
                  </a:lnTo>
                  <a:lnTo>
                    <a:pt x="3214" y="3602"/>
                  </a:lnTo>
                  <a:lnTo>
                    <a:pt x="3206" y="3600"/>
                  </a:lnTo>
                  <a:lnTo>
                    <a:pt x="3197" y="3598"/>
                  </a:lnTo>
                  <a:lnTo>
                    <a:pt x="3189" y="3596"/>
                  </a:lnTo>
                  <a:lnTo>
                    <a:pt x="3180" y="3593"/>
                  </a:lnTo>
                  <a:lnTo>
                    <a:pt x="3172" y="3590"/>
                  </a:lnTo>
                  <a:lnTo>
                    <a:pt x="3164" y="3587"/>
                  </a:lnTo>
                  <a:lnTo>
                    <a:pt x="3156" y="3583"/>
                  </a:lnTo>
                  <a:lnTo>
                    <a:pt x="3149" y="3579"/>
                  </a:lnTo>
                  <a:lnTo>
                    <a:pt x="3141" y="3575"/>
                  </a:lnTo>
                  <a:lnTo>
                    <a:pt x="3134" y="3570"/>
                  </a:lnTo>
                  <a:lnTo>
                    <a:pt x="3126" y="3566"/>
                  </a:lnTo>
                  <a:lnTo>
                    <a:pt x="3119" y="3560"/>
                  </a:lnTo>
                  <a:lnTo>
                    <a:pt x="3113" y="3555"/>
                  </a:lnTo>
                  <a:lnTo>
                    <a:pt x="3106" y="3550"/>
                  </a:lnTo>
                  <a:lnTo>
                    <a:pt x="3099" y="3544"/>
                  </a:lnTo>
                  <a:lnTo>
                    <a:pt x="3093" y="3538"/>
                  </a:lnTo>
                  <a:lnTo>
                    <a:pt x="3087" y="3532"/>
                  </a:lnTo>
                  <a:lnTo>
                    <a:pt x="3081" y="3525"/>
                  </a:lnTo>
                  <a:lnTo>
                    <a:pt x="3076" y="3518"/>
                  </a:lnTo>
                  <a:lnTo>
                    <a:pt x="3071" y="3512"/>
                  </a:lnTo>
                  <a:lnTo>
                    <a:pt x="3065" y="3505"/>
                  </a:lnTo>
                  <a:lnTo>
                    <a:pt x="3061" y="3497"/>
                  </a:lnTo>
                  <a:lnTo>
                    <a:pt x="3056" y="3490"/>
                  </a:lnTo>
                  <a:lnTo>
                    <a:pt x="3052" y="3482"/>
                  </a:lnTo>
                  <a:lnTo>
                    <a:pt x="3048" y="3474"/>
                  </a:lnTo>
                  <a:lnTo>
                    <a:pt x="3044" y="3466"/>
                  </a:lnTo>
                  <a:lnTo>
                    <a:pt x="3041" y="3458"/>
                  </a:lnTo>
                  <a:lnTo>
                    <a:pt x="3038" y="3450"/>
                  </a:lnTo>
                  <a:lnTo>
                    <a:pt x="3035" y="3442"/>
                  </a:lnTo>
                  <a:lnTo>
                    <a:pt x="3033" y="3434"/>
                  </a:lnTo>
                  <a:lnTo>
                    <a:pt x="3031" y="3425"/>
                  </a:lnTo>
                  <a:lnTo>
                    <a:pt x="3029" y="3417"/>
                  </a:lnTo>
                  <a:lnTo>
                    <a:pt x="3028" y="3408"/>
                  </a:lnTo>
                  <a:lnTo>
                    <a:pt x="3026" y="3400"/>
                  </a:lnTo>
                  <a:lnTo>
                    <a:pt x="3026" y="3391"/>
                  </a:lnTo>
                  <a:lnTo>
                    <a:pt x="3025" y="3383"/>
                  </a:lnTo>
                  <a:lnTo>
                    <a:pt x="3025" y="3374"/>
                  </a:lnTo>
                  <a:lnTo>
                    <a:pt x="3025" y="2212"/>
                  </a:lnTo>
                  <a:lnTo>
                    <a:pt x="3025" y="2203"/>
                  </a:lnTo>
                  <a:lnTo>
                    <a:pt x="3026" y="2195"/>
                  </a:lnTo>
                  <a:lnTo>
                    <a:pt x="3026" y="2186"/>
                  </a:lnTo>
                  <a:lnTo>
                    <a:pt x="3028" y="2177"/>
                  </a:lnTo>
                  <a:lnTo>
                    <a:pt x="3029" y="2169"/>
                  </a:lnTo>
                  <a:lnTo>
                    <a:pt x="3031" y="2160"/>
                  </a:lnTo>
                  <a:lnTo>
                    <a:pt x="3033" y="2152"/>
                  </a:lnTo>
                  <a:lnTo>
                    <a:pt x="3035" y="2143"/>
                  </a:lnTo>
                  <a:lnTo>
                    <a:pt x="3038" y="2135"/>
                  </a:lnTo>
                  <a:lnTo>
                    <a:pt x="3041" y="2127"/>
                  </a:lnTo>
                  <a:lnTo>
                    <a:pt x="3044" y="2119"/>
                  </a:lnTo>
                  <a:lnTo>
                    <a:pt x="3048" y="2111"/>
                  </a:lnTo>
                  <a:lnTo>
                    <a:pt x="3052" y="2104"/>
                  </a:lnTo>
                  <a:lnTo>
                    <a:pt x="3056" y="2096"/>
                  </a:lnTo>
                  <a:lnTo>
                    <a:pt x="3061" y="2088"/>
                  </a:lnTo>
                  <a:lnTo>
                    <a:pt x="3065" y="2081"/>
                  </a:lnTo>
                  <a:lnTo>
                    <a:pt x="3071" y="2074"/>
                  </a:lnTo>
                  <a:lnTo>
                    <a:pt x="3076" y="2067"/>
                  </a:lnTo>
                  <a:lnTo>
                    <a:pt x="3081" y="2060"/>
                  </a:lnTo>
                  <a:lnTo>
                    <a:pt x="3087" y="2054"/>
                  </a:lnTo>
                  <a:lnTo>
                    <a:pt x="3093" y="2048"/>
                  </a:lnTo>
                  <a:lnTo>
                    <a:pt x="3099" y="2042"/>
                  </a:lnTo>
                  <a:lnTo>
                    <a:pt x="3106" y="2036"/>
                  </a:lnTo>
                  <a:lnTo>
                    <a:pt x="3113" y="2030"/>
                  </a:lnTo>
                  <a:lnTo>
                    <a:pt x="3119" y="2025"/>
                  </a:lnTo>
                  <a:lnTo>
                    <a:pt x="3126" y="2020"/>
                  </a:lnTo>
                  <a:lnTo>
                    <a:pt x="3134" y="2015"/>
                  </a:lnTo>
                  <a:lnTo>
                    <a:pt x="3141" y="2011"/>
                  </a:lnTo>
                  <a:lnTo>
                    <a:pt x="3149" y="2007"/>
                  </a:lnTo>
                  <a:lnTo>
                    <a:pt x="3156" y="2003"/>
                  </a:lnTo>
                  <a:lnTo>
                    <a:pt x="3164" y="1999"/>
                  </a:lnTo>
                  <a:lnTo>
                    <a:pt x="3172" y="1995"/>
                  </a:lnTo>
                  <a:lnTo>
                    <a:pt x="3180" y="1992"/>
                  </a:lnTo>
                  <a:lnTo>
                    <a:pt x="3189" y="1990"/>
                  </a:lnTo>
                  <a:lnTo>
                    <a:pt x="3197" y="1987"/>
                  </a:lnTo>
                  <a:lnTo>
                    <a:pt x="3206" y="1985"/>
                  </a:lnTo>
                  <a:lnTo>
                    <a:pt x="3214" y="1983"/>
                  </a:lnTo>
                  <a:lnTo>
                    <a:pt x="3223" y="1982"/>
                  </a:lnTo>
                  <a:lnTo>
                    <a:pt x="3231" y="1981"/>
                  </a:lnTo>
                  <a:lnTo>
                    <a:pt x="3240" y="1980"/>
                  </a:lnTo>
                  <a:lnTo>
                    <a:pt x="3248" y="1979"/>
                  </a:lnTo>
                  <a:lnTo>
                    <a:pt x="3257" y="1979"/>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94" name="Google Shape;630;p7"/>
            <p:cNvSpPr/>
            <p:nvPr/>
          </p:nvSpPr>
          <p:spPr>
            <a:xfrm>
              <a:off x="5227152" y="2660110"/>
              <a:ext cx="633600" cy="633600"/>
            </a:xfrm>
            <a:custGeom>
              <a:avLst/>
              <a:gdLst/>
              <a:ahLst/>
              <a:cxnLst/>
              <a:rect l="l" t="t" r="r" b="b"/>
              <a:pathLst>
                <a:path w="10000" h="10000" extrusionOk="0">
                  <a:moveTo>
                    <a:pt x="2843" y="802"/>
                  </a:moveTo>
                  <a:lnTo>
                    <a:pt x="2869" y="801"/>
                  </a:lnTo>
                  <a:lnTo>
                    <a:pt x="2878" y="801"/>
                  </a:lnTo>
                  <a:lnTo>
                    <a:pt x="2904" y="800"/>
                  </a:lnTo>
                  <a:lnTo>
                    <a:pt x="2909" y="800"/>
                  </a:lnTo>
                  <a:lnTo>
                    <a:pt x="7091" y="800"/>
                  </a:lnTo>
                  <a:lnTo>
                    <a:pt x="7096" y="800"/>
                  </a:lnTo>
                  <a:lnTo>
                    <a:pt x="7122" y="801"/>
                  </a:lnTo>
                  <a:lnTo>
                    <a:pt x="7131" y="801"/>
                  </a:lnTo>
                  <a:lnTo>
                    <a:pt x="7157" y="802"/>
                  </a:lnTo>
                  <a:lnTo>
                    <a:pt x="7167" y="803"/>
                  </a:lnTo>
                  <a:lnTo>
                    <a:pt x="7193" y="805"/>
                  </a:lnTo>
                  <a:lnTo>
                    <a:pt x="7202" y="806"/>
                  </a:lnTo>
                  <a:lnTo>
                    <a:pt x="7228" y="810"/>
                  </a:lnTo>
                  <a:lnTo>
                    <a:pt x="7237" y="811"/>
                  </a:lnTo>
                  <a:lnTo>
                    <a:pt x="7263" y="816"/>
                  </a:lnTo>
                  <a:lnTo>
                    <a:pt x="7272" y="817"/>
                  </a:lnTo>
                  <a:lnTo>
                    <a:pt x="7297" y="823"/>
                  </a:lnTo>
                  <a:lnTo>
                    <a:pt x="7306" y="825"/>
                  </a:lnTo>
                  <a:lnTo>
                    <a:pt x="7332" y="831"/>
                  </a:lnTo>
                  <a:lnTo>
                    <a:pt x="7341" y="833"/>
                  </a:lnTo>
                  <a:lnTo>
                    <a:pt x="7366" y="840"/>
                  </a:lnTo>
                  <a:lnTo>
                    <a:pt x="7375" y="843"/>
                  </a:lnTo>
                  <a:lnTo>
                    <a:pt x="7399" y="851"/>
                  </a:lnTo>
                  <a:lnTo>
                    <a:pt x="7408" y="854"/>
                  </a:lnTo>
                  <a:lnTo>
                    <a:pt x="7433" y="863"/>
                  </a:lnTo>
                  <a:lnTo>
                    <a:pt x="7441" y="867"/>
                  </a:lnTo>
                  <a:lnTo>
                    <a:pt x="7465" y="877"/>
                  </a:lnTo>
                  <a:lnTo>
                    <a:pt x="7474" y="880"/>
                  </a:lnTo>
                  <a:lnTo>
                    <a:pt x="7498" y="891"/>
                  </a:lnTo>
                  <a:lnTo>
                    <a:pt x="7506" y="895"/>
                  </a:lnTo>
                  <a:lnTo>
                    <a:pt x="7529" y="907"/>
                  </a:lnTo>
                  <a:lnTo>
                    <a:pt x="7538" y="911"/>
                  </a:lnTo>
                  <a:lnTo>
                    <a:pt x="7561" y="924"/>
                  </a:lnTo>
                  <a:lnTo>
                    <a:pt x="7570" y="930"/>
                  </a:lnTo>
                  <a:lnTo>
                    <a:pt x="7593" y="943"/>
                  </a:lnTo>
                  <a:lnTo>
                    <a:pt x="7600" y="948"/>
                  </a:lnTo>
                  <a:lnTo>
                    <a:pt x="7622" y="963"/>
                  </a:lnTo>
                  <a:lnTo>
                    <a:pt x="7630" y="968"/>
                  </a:lnTo>
                  <a:lnTo>
                    <a:pt x="7651" y="983"/>
                  </a:lnTo>
                  <a:lnTo>
                    <a:pt x="7658" y="989"/>
                  </a:lnTo>
                  <a:lnTo>
                    <a:pt x="7679" y="1004"/>
                  </a:lnTo>
                  <a:lnTo>
                    <a:pt x="7686" y="1010"/>
                  </a:lnTo>
                  <a:lnTo>
                    <a:pt x="7706" y="1027"/>
                  </a:lnTo>
                  <a:lnTo>
                    <a:pt x="7713" y="1033"/>
                  </a:lnTo>
                  <a:lnTo>
                    <a:pt x="7733" y="1050"/>
                  </a:lnTo>
                  <a:lnTo>
                    <a:pt x="7739" y="1057"/>
                  </a:lnTo>
                  <a:lnTo>
                    <a:pt x="7758" y="1075"/>
                  </a:lnTo>
                  <a:lnTo>
                    <a:pt x="7765" y="1081"/>
                  </a:lnTo>
                  <a:lnTo>
                    <a:pt x="7783" y="1100"/>
                  </a:lnTo>
                  <a:lnTo>
                    <a:pt x="7789" y="1107"/>
                  </a:lnTo>
                  <a:lnTo>
                    <a:pt x="7806" y="1126"/>
                  </a:lnTo>
                  <a:lnTo>
                    <a:pt x="7812" y="1133"/>
                  </a:lnTo>
                  <a:lnTo>
                    <a:pt x="7829" y="1153"/>
                  </a:lnTo>
                  <a:lnTo>
                    <a:pt x="7835" y="1161"/>
                  </a:lnTo>
                  <a:lnTo>
                    <a:pt x="7851" y="1181"/>
                  </a:lnTo>
                  <a:lnTo>
                    <a:pt x="7856" y="1189"/>
                  </a:lnTo>
                  <a:lnTo>
                    <a:pt x="7871" y="1210"/>
                  </a:lnTo>
                  <a:lnTo>
                    <a:pt x="7877" y="1218"/>
                  </a:lnTo>
                  <a:lnTo>
                    <a:pt x="7891" y="1240"/>
                  </a:lnTo>
                  <a:lnTo>
                    <a:pt x="7896" y="1248"/>
                  </a:lnTo>
                  <a:lnTo>
                    <a:pt x="7909" y="1270"/>
                  </a:lnTo>
                  <a:lnTo>
                    <a:pt x="7914" y="1278"/>
                  </a:lnTo>
                  <a:lnTo>
                    <a:pt x="7926" y="1300"/>
                  </a:lnTo>
                  <a:lnTo>
                    <a:pt x="7931" y="1309"/>
                  </a:lnTo>
                  <a:lnTo>
                    <a:pt x="7942" y="1332"/>
                  </a:lnTo>
                  <a:lnTo>
                    <a:pt x="7947" y="1341"/>
                  </a:lnTo>
                  <a:lnTo>
                    <a:pt x="7957" y="1364"/>
                  </a:lnTo>
                  <a:lnTo>
                    <a:pt x="7961" y="1373"/>
                  </a:lnTo>
                  <a:lnTo>
                    <a:pt x="7971" y="1397"/>
                  </a:lnTo>
                  <a:lnTo>
                    <a:pt x="7975" y="1406"/>
                  </a:lnTo>
                  <a:lnTo>
                    <a:pt x="7984" y="1430"/>
                  </a:lnTo>
                  <a:lnTo>
                    <a:pt x="7987" y="1439"/>
                  </a:lnTo>
                  <a:lnTo>
                    <a:pt x="7995" y="1464"/>
                  </a:lnTo>
                  <a:lnTo>
                    <a:pt x="7998" y="1473"/>
                  </a:lnTo>
                  <a:lnTo>
                    <a:pt x="8005" y="1498"/>
                  </a:lnTo>
                  <a:lnTo>
                    <a:pt x="8007" y="1507"/>
                  </a:lnTo>
                  <a:lnTo>
                    <a:pt x="8013" y="1532"/>
                  </a:lnTo>
                  <a:lnTo>
                    <a:pt x="8015" y="1541"/>
                  </a:lnTo>
                  <a:lnTo>
                    <a:pt x="8021" y="1567"/>
                  </a:lnTo>
                  <a:lnTo>
                    <a:pt x="8022" y="1576"/>
                  </a:lnTo>
                  <a:lnTo>
                    <a:pt x="8027" y="1601"/>
                  </a:lnTo>
                  <a:lnTo>
                    <a:pt x="8028" y="1611"/>
                  </a:lnTo>
                  <a:lnTo>
                    <a:pt x="8031" y="1636"/>
                  </a:lnTo>
                  <a:lnTo>
                    <a:pt x="8033" y="1646"/>
                  </a:lnTo>
                  <a:lnTo>
                    <a:pt x="8035" y="1672"/>
                  </a:lnTo>
                  <a:lnTo>
                    <a:pt x="8036" y="1681"/>
                  </a:lnTo>
                  <a:lnTo>
                    <a:pt x="8037" y="1707"/>
                  </a:lnTo>
                  <a:lnTo>
                    <a:pt x="8037" y="1716"/>
                  </a:lnTo>
                  <a:lnTo>
                    <a:pt x="8038" y="1742"/>
                  </a:lnTo>
                  <a:lnTo>
                    <a:pt x="8038" y="1747"/>
                  </a:lnTo>
                  <a:lnTo>
                    <a:pt x="8038" y="8253"/>
                  </a:lnTo>
                  <a:lnTo>
                    <a:pt x="8038" y="8258"/>
                  </a:lnTo>
                  <a:lnTo>
                    <a:pt x="8037" y="8284"/>
                  </a:lnTo>
                  <a:lnTo>
                    <a:pt x="8037" y="8293"/>
                  </a:lnTo>
                  <a:lnTo>
                    <a:pt x="8036" y="8319"/>
                  </a:lnTo>
                  <a:lnTo>
                    <a:pt x="8035" y="8328"/>
                  </a:lnTo>
                  <a:lnTo>
                    <a:pt x="8033" y="8354"/>
                  </a:lnTo>
                  <a:lnTo>
                    <a:pt x="8031" y="8364"/>
                  </a:lnTo>
                  <a:lnTo>
                    <a:pt x="8028" y="8389"/>
                  </a:lnTo>
                  <a:lnTo>
                    <a:pt x="8027" y="8399"/>
                  </a:lnTo>
                  <a:lnTo>
                    <a:pt x="8022" y="8424"/>
                  </a:lnTo>
                  <a:lnTo>
                    <a:pt x="8021" y="8433"/>
                  </a:lnTo>
                  <a:lnTo>
                    <a:pt x="8015" y="8459"/>
                  </a:lnTo>
                  <a:lnTo>
                    <a:pt x="8013" y="8468"/>
                  </a:lnTo>
                  <a:lnTo>
                    <a:pt x="8007" y="8493"/>
                  </a:lnTo>
                  <a:lnTo>
                    <a:pt x="8005" y="8502"/>
                  </a:lnTo>
                  <a:lnTo>
                    <a:pt x="7998" y="8527"/>
                  </a:lnTo>
                  <a:lnTo>
                    <a:pt x="7995" y="8536"/>
                  </a:lnTo>
                  <a:lnTo>
                    <a:pt x="7987" y="8561"/>
                  </a:lnTo>
                  <a:lnTo>
                    <a:pt x="7984" y="8570"/>
                  </a:lnTo>
                  <a:lnTo>
                    <a:pt x="7975" y="8594"/>
                  </a:lnTo>
                  <a:lnTo>
                    <a:pt x="7971" y="8603"/>
                  </a:lnTo>
                  <a:lnTo>
                    <a:pt x="7961" y="8627"/>
                  </a:lnTo>
                  <a:lnTo>
                    <a:pt x="7957" y="8636"/>
                  </a:lnTo>
                  <a:lnTo>
                    <a:pt x="7947" y="8659"/>
                  </a:lnTo>
                  <a:lnTo>
                    <a:pt x="7942" y="8668"/>
                  </a:lnTo>
                  <a:lnTo>
                    <a:pt x="7931" y="8691"/>
                  </a:lnTo>
                  <a:lnTo>
                    <a:pt x="7926" y="8700"/>
                  </a:lnTo>
                  <a:lnTo>
                    <a:pt x="7914" y="8722"/>
                  </a:lnTo>
                  <a:lnTo>
                    <a:pt x="7909" y="8730"/>
                  </a:lnTo>
                  <a:lnTo>
                    <a:pt x="7896" y="8752"/>
                  </a:lnTo>
                  <a:lnTo>
                    <a:pt x="7891" y="8760"/>
                  </a:lnTo>
                  <a:lnTo>
                    <a:pt x="7877" y="8782"/>
                  </a:lnTo>
                  <a:lnTo>
                    <a:pt x="7871" y="8790"/>
                  </a:lnTo>
                  <a:lnTo>
                    <a:pt x="7856" y="8811"/>
                  </a:lnTo>
                  <a:lnTo>
                    <a:pt x="7851" y="8819"/>
                  </a:lnTo>
                  <a:lnTo>
                    <a:pt x="7835" y="8839"/>
                  </a:lnTo>
                  <a:lnTo>
                    <a:pt x="7829" y="8847"/>
                  </a:lnTo>
                  <a:lnTo>
                    <a:pt x="7812" y="8867"/>
                  </a:lnTo>
                  <a:lnTo>
                    <a:pt x="7806" y="8874"/>
                  </a:lnTo>
                  <a:lnTo>
                    <a:pt x="7789" y="8893"/>
                  </a:lnTo>
                  <a:lnTo>
                    <a:pt x="7783" y="8900"/>
                  </a:lnTo>
                  <a:lnTo>
                    <a:pt x="7765" y="8919"/>
                  </a:lnTo>
                  <a:lnTo>
                    <a:pt x="7758" y="8925"/>
                  </a:lnTo>
                  <a:lnTo>
                    <a:pt x="7739" y="8943"/>
                  </a:lnTo>
                  <a:lnTo>
                    <a:pt x="7733" y="8950"/>
                  </a:lnTo>
                  <a:lnTo>
                    <a:pt x="7713" y="8967"/>
                  </a:lnTo>
                  <a:lnTo>
                    <a:pt x="7706" y="8973"/>
                  </a:lnTo>
                  <a:lnTo>
                    <a:pt x="7686" y="8990"/>
                  </a:lnTo>
                  <a:lnTo>
                    <a:pt x="7679" y="8996"/>
                  </a:lnTo>
                  <a:lnTo>
                    <a:pt x="7658" y="9011"/>
                  </a:lnTo>
                  <a:lnTo>
                    <a:pt x="7651" y="9017"/>
                  </a:lnTo>
                  <a:lnTo>
                    <a:pt x="7630" y="9032"/>
                  </a:lnTo>
                  <a:lnTo>
                    <a:pt x="7622" y="9037"/>
                  </a:lnTo>
                  <a:lnTo>
                    <a:pt x="7600" y="9052"/>
                  </a:lnTo>
                  <a:lnTo>
                    <a:pt x="7593" y="9057"/>
                  </a:lnTo>
                  <a:lnTo>
                    <a:pt x="7570" y="9070"/>
                  </a:lnTo>
                  <a:lnTo>
                    <a:pt x="7561" y="9076"/>
                  </a:lnTo>
                  <a:lnTo>
                    <a:pt x="7538" y="9089"/>
                  </a:lnTo>
                  <a:lnTo>
                    <a:pt x="7529" y="9093"/>
                  </a:lnTo>
                  <a:lnTo>
                    <a:pt x="7506" y="9105"/>
                  </a:lnTo>
                  <a:lnTo>
                    <a:pt x="7498" y="9109"/>
                  </a:lnTo>
                  <a:lnTo>
                    <a:pt x="7474" y="9120"/>
                  </a:lnTo>
                  <a:lnTo>
                    <a:pt x="7465" y="9123"/>
                  </a:lnTo>
                  <a:lnTo>
                    <a:pt x="7441" y="9133"/>
                  </a:lnTo>
                  <a:lnTo>
                    <a:pt x="7433" y="9137"/>
                  </a:lnTo>
                  <a:lnTo>
                    <a:pt x="7408" y="9146"/>
                  </a:lnTo>
                  <a:lnTo>
                    <a:pt x="7399" y="9149"/>
                  </a:lnTo>
                  <a:lnTo>
                    <a:pt x="7375" y="9157"/>
                  </a:lnTo>
                  <a:lnTo>
                    <a:pt x="7366" y="9160"/>
                  </a:lnTo>
                  <a:lnTo>
                    <a:pt x="7341" y="9167"/>
                  </a:lnTo>
                  <a:lnTo>
                    <a:pt x="7332" y="9169"/>
                  </a:lnTo>
                  <a:lnTo>
                    <a:pt x="7306" y="9175"/>
                  </a:lnTo>
                  <a:lnTo>
                    <a:pt x="7297" y="9177"/>
                  </a:lnTo>
                  <a:lnTo>
                    <a:pt x="7272" y="9183"/>
                  </a:lnTo>
                  <a:lnTo>
                    <a:pt x="7263" y="9184"/>
                  </a:lnTo>
                  <a:lnTo>
                    <a:pt x="7237" y="9189"/>
                  </a:lnTo>
                  <a:lnTo>
                    <a:pt x="7228" y="9190"/>
                  </a:lnTo>
                  <a:lnTo>
                    <a:pt x="7202" y="9194"/>
                  </a:lnTo>
                  <a:lnTo>
                    <a:pt x="7193" y="9195"/>
                  </a:lnTo>
                  <a:lnTo>
                    <a:pt x="7167" y="9197"/>
                  </a:lnTo>
                  <a:lnTo>
                    <a:pt x="7157" y="9198"/>
                  </a:lnTo>
                  <a:lnTo>
                    <a:pt x="7131" y="9199"/>
                  </a:lnTo>
                  <a:lnTo>
                    <a:pt x="7122" y="9199"/>
                  </a:lnTo>
                  <a:lnTo>
                    <a:pt x="7096" y="9200"/>
                  </a:lnTo>
                  <a:lnTo>
                    <a:pt x="7091" y="9200"/>
                  </a:lnTo>
                  <a:lnTo>
                    <a:pt x="2909" y="9200"/>
                  </a:lnTo>
                  <a:lnTo>
                    <a:pt x="2904" y="9200"/>
                  </a:lnTo>
                  <a:lnTo>
                    <a:pt x="2878" y="9199"/>
                  </a:lnTo>
                  <a:lnTo>
                    <a:pt x="2869" y="9199"/>
                  </a:lnTo>
                  <a:lnTo>
                    <a:pt x="2843" y="9198"/>
                  </a:lnTo>
                  <a:lnTo>
                    <a:pt x="2833" y="9197"/>
                  </a:lnTo>
                  <a:lnTo>
                    <a:pt x="2807" y="9195"/>
                  </a:lnTo>
                  <a:lnTo>
                    <a:pt x="2798" y="9194"/>
                  </a:lnTo>
                  <a:lnTo>
                    <a:pt x="2772" y="9190"/>
                  </a:lnTo>
                  <a:lnTo>
                    <a:pt x="2763" y="9189"/>
                  </a:lnTo>
                  <a:lnTo>
                    <a:pt x="2737" y="9184"/>
                  </a:lnTo>
                  <a:lnTo>
                    <a:pt x="2728" y="9183"/>
                  </a:lnTo>
                  <a:lnTo>
                    <a:pt x="2703" y="9177"/>
                  </a:lnTo>
                  <a:lnTo>
                    <a:pt x="2694" y="9175"/>
                  </a:lnTo>
                  <a:lnTo>
                    <a:pt x="2668" y="9169"/>
                  </a:lnTo>
                  <a:lnTo>
                    <a:pt x="2659" y="9167"/>
                  </a:lnTo>
                  <a:lnTo>
                    <a:pt x="2634" y="9160"/>
                  </a:lnTo>
                  <a:lnTo>
                    <a:pt x="2625" y="9157"/>
                  </a:lnTo>
                  <a:lnTo>
                    <a:pt x="2601" y="9149"/>
                  </a:lnTo>
                  <a:lnTo>
                    <a:pt x="2592" y="9146"/>
                  </a:lnTo>
                  <a:lnTo>
                    <a:pt x="2567" y="9137"/>
                  </a:lnTo>
                  <a:lnTo>
                    <a:pt x="2559" y="9133"/>
                  </a:lnTo>
                  <a:lnTo>
                    <a:pt x="2535" y="9123"/>
                  </a:lnTo>
                  <a:lnTo>
                    <a:pt x="2526" y="9120"/>
                  </a:lnTo>
                  <a:lnTo>
                    <a:pt x="2502" y="9109"/>
                  </a:lnTo>
                  <a:lnTo>
                    <a:pt x="2494" y="9105"/>
                  </a:lnTo>
                  <a:lnTo>
                    <a:pt x="2471" y="9093"/>
                  </a:lnTo>
                  <a:lnTo>
                    <a:pt x="2462" y="9089"/>
                  </a:lnTo>
                  <a:lnTo>
                    <a:pt x="2439" y="9076"/>
                  </a:lnTo>
                  <a:lnTo>
                    <a:pt x="2430" y="9070"/>
                  </a:lnTo>
                  <a:lnTo>
                    <a:pt x="2407" y="9057"/>
                  </a:lnTo>
                  <a:lnTo>
                    <a:pt x="2400" y="9052"/>
                  </a:lnTo>
                  <a:lnTo>
                    <a:pt x="2378" y="9037"/>
                  </a:lnTo>
                  <a:lnTo>
                    <a:pt x="2370" y="9032"/>
                  </a:lnTo>
                  <a:lnTo>
                    <a:pt x="2349" y="9017"/>
                  </a:lnTo>
                  <a:lnTo>
                    <a:pt x="2342" y="9011"/>
                  </a:lnTo>
                  <a:lnTo>
                    <a:pt x="2321" y="8996"/>
                  </a:lnTo>
                  <a:lnTo>
                    <a:pt x="2314" y="8990"/>
                  </a:lnTo>
                  <a:lnTo>
                    <a:pt x="2294" y="8973"/>
                  </a:lnTo>
                  <a:lnTo>
                    <a:pt x="2287" y="8967"/>
                  </a:lnTo>
                  <a:lnTo>
                    <a:pt x="2267" y="8950"/>
                  </a:lnTo>
                  <a:lnTo>
                    <a:pt x="2261" y="8943"/>
                  </a:lnTo>
                  <a:lnTo>
                    <a:pt x="2242" y="8925"/>
                  </a:lnTo>
                  <a:lnTo>
                    <a:pt x="2235" y="8919"/>
                  </a:lnTo>
                  <a:lnTo>
                    <a:pt x="2217" y="8900"/>
                  </a:lnTo>
                  <a:lnTo>
                    <a:pt x="2211" y="8893"/>
                  </a:lnTo>
                  <a:lnTo>
                    <a:pt x="2194" y="8874"/>
                  </a:lnTo>
                  <a:lnTo>
                    <a:pt x="2188" y="8867"/>
                  </a:lnTo>
                  <a:lnTo>
                    <a:pt x="2171" y="8847"/>
                  </a:lnTo>
                  <a:lnTo>
                    <a:pt x="2165" y="8839"/>
                  </a:lnTo>
                  <a:lnTo>
                    <a:pt x="2149" y="8819"/>
                  </a:lnTo>
                  <a:lnTo>
                    <a:pt x="2144" y="8811"/>
                  </a:lnTo>
                  <a:lnTo>
                    <a:pt x="2129" y="8790"/>
                  </a:lnTo>
                  <a:lnTo>
                    <a:pt x="2123" y="8782"/>
                  </a:lnTo>
                  <a:lnTo>
                    <a:pt x="2109" y="8760"/>
                  </a:lnTo>
                  <a:lnTo>
                    <a:pt x="2104" y="8752"/>
                  </a:lnTo>
                  <a:lnTo>
                    <a:pt x="2091" y="8730"/>
                  </a:lnTo>
                  <a:lnTo>
                    <a:pt x="2086" y="8722"/>
                  </a:lnTo>
                  <a:lnTo>
                    <a:pt x="2074" y="8700"/>
                  </a:lnTo>
                  <a:lnTo>
                    <a:pt x="2069" y="8691"/>
                  </a:lnTo>
                  <a:lnTo>
                    <a:pt x="2058" y="8668"/>
                  </a:lnTo>
                  <a:lnTo>
                    <a:pt x="2053" y="8659"/>
                  </a:lnTo>
                  <a:lnTo>
                    <a:pt x="2043" y="8636"/>
                  </a:lnTo>
                  <a:lnTo>
                    <a:pt x="2039" y="8627"/>
                  </a:lnTo>
                  <a:lnTo>
                    <a:pt x="2029" y="8603"/>
                  </a:lnTo>
                  <a:lnTo>
                    <a:pt x="2025" y="8594"/>
                  </a:lnTo>
                  <a:lnTo>
                    <a:pt x="2016" y="8570"/>
                  </a:lnTo>
                  <a:lnTo>
                    <a:pt x="2013" y="8561"/>
                  </a:lnTo>
                  <a:lnTo>
                    <a:pt x="2005" y="8536"/>
                  </a:lnTo>
                  <a:lnTo>
                    <a:pt x="2002" y="8527"/>
                  </a:lnTo>
                  <a:lnTo>
                    <a:pt x="1995" y="8502"/>
                  </a:lnTo>
                  <a:lnTo>
                    <a:pt x="1993" y="8493"/>
                  </a:lnTo>
                  <a:lnTo>
                    <a:pt x="1987" y="8468"/>
                  </a:lnTo>
                  <a:lnTo>
                    <a:pt x="1985" y="8459"/>
                  </a:lnTo>
                  <a:lnTo>
                    <a:pt x="1979" y="8433"/>
                  </a:lnTo>
                  <a:lnTo>
                    <a:pt x="1978" y="8424"/>
                  </a:lnTo>
                  <a:lnTo>
                    <a:pt x="1973" y="8399"/>
                  </a:lnTo>
                  <a:lnTo>
                    <a:pt x="1972" y="8389"/>
                  </a:lnTo>
                  <a:lnTo>
                    <a:pt x="1969" y="8364"/>
                  </a:lnTo>
                  <a:lnTo>
                    <a:pt x="1967" y="8354"/>
                  </a:lnTo>
                  <a:lnTo>
                    <a:pt x="1965" y="8328"/>
                  </a:lnTo>
                  <a:lnTo>
                    <a:pt x="1964" y="8319"/>
                  </a:lnTo>
                  <a:lnTo>
                    <a:pt x="1963" y="8293"/>
                  </a:lnTo>
                  <a:lnTo>
                    <a:pt x="1963" y="8284"/>
                  </a:lnTo>
                  <a:lnTo>
                    <a:pt x="1962" y="8258"/>
                  </a:lnTo>
                  <a:lnTo>
                    <a:pt x="1962" y="8253"/>
                  </a:lnTo>
                  <a:lnTo>
                    <a:pt x="1962" y="1747"/>
                  </a:lnTo>
                  <a:lnTo>
                    <a:pt x="1962" y="1742"/>
                  </a:lnTo>
                  <a:lnTo>
                    <a:pt x="1963" y="1716"/>
                  </a:lnTo>
                  <a:lnTo>
                    <a:pt x="1963" y="1707"/>
                  </a:lnTo>
                  <a:lnTo>
                    <a:pt x="1964" y="1681"/>
                  </a:lnTo>
                  <a:lnTo>
                    <a:pt x="1965" y="1672"/>
                  </a:lnTo>
                  <a:lnTo>
                    <a:pt x="1967" y="1646"/>
                  </a:lnTo>
                  <a:lnTo>
                    <a:pt x="1969" y="1636"/>
                  </a:lnTo>
                  <a:lnTo>
                    <a:pt x="1972" y="1611"/>
                  </a:lnTo>
                  <a:lnTo>
                    <a:pt x="1973" y="1601"/>
                  </a:lnTo>
                  <a:lnTo>
                    <a:pt x="1978" y="1576"/>
                  </a:lnTo>
                  <a:lnTo>
                    <a:pt x="1979" y="1567"/>
                  </a:lnTo>
                  <a:lnTo>
                    <a:pt x="1985" y="1541"/>
                  </a:lnTo>
                  <a:lnTo>
                    <a:pt x="1987" y="1532"/>
                  </a:lnTo>
                  <a:lnTo>
                    <a:pt x="1993" y="1507"/>
                  </a:lnTo>
                  <a:lnTo>
                    <a:pt x="1995" y="1498"/>
                  </a:lnTo>
                  <a:lnTo>
                    <a:pt x="2002" y="1473"/>
                  </a:lnTo>
                  <a:lnTo>
                    <a:pt x="2005" y="1464"/>
                  </a:lnTo>
                  <a:lnTo>
                    <a:pt x="2013" y="1439"/>
                  </a:lnTo>
                  <a:lnTo>
                    <a:pt x="2016" y="1430"/>
                  </a:lnTo>
                  <a:lnTo>
                    <a:pt x="2025" y="1406"/>
                  </a:lnTo>
                  <a:lnTo>
                    <a:pt x="2029" y="1397"/>
                  </a:lnTo>
                  <a:lnTo>
                    <a:pt x="2039" y="1373"/>
                  </a:lnTo>
                  <a:lnTo>
                    <a:pt x="2043" y="1364"/>
                  </a:lnTo>
                  <a:lnTo>
                    <a:pt x="2053" y="1341"/>
                  </a:lnTo>
                  <a:lnTo>
                    <a:pt x="2058" y="1332"/>
                  </a:lnTo>
                  <a:lnTo>
                    <a:pt x="2069" y="1309"/>
                  </a:lnTo>
                  <a:lnTo>
                    <a:pt x="2074" y="1300"/>
                  </a:lnTo>
                  <a:lnTo>
                    <a:pt x="2086" y="1278"/>
                  </a:lnTo>
                  <a:lnTo>
                    <a:pt x="2091" y="1270"/>
                  </a:lnTo>
                  <a:lnTo>
                    <a:pt x="2104" y="1248"/>
                  </a:lnTo>
                  <a:lnTo>
                    <a:pt x="2109" y="1240"/>
                  </a:lnTo>
                  <a:lnTo>
                    <a:pt x="2123" y="1218"/>
                  </a:lnTo>
                  <a:lnTo>
                    <a:pt x="2129" y="1210"/>
                  </a:lnTo>
                  <a:lnTo>
                    <a:pt x="2144" y="1189"/>
                  </a:lnTo>
                  <a:lnTo>
                    <a:pt x="2149" y="1181"/>
                  </a:lnTo>
                  <a:lnTo>
                    <a:pt x="2165" y="1161"/>
                  </a:lnTo>
                  <a:lnTo>
                    <a:pt x="2171" y="1153"/>
                  </a:lnTo>
                  <a:lnTo>
                    <a:pt x="2188" y="1133"/>
                  </a:lnTo>
                  <a:lnTo>
                    <a:pt x="2194" y="1126"/>
                  </a:lnTo>
                  <a:lnTo>
                    <a:pt x="2211" y="1107"/>
                  </a:lnTo>
                  <a:lnTo>
                    <a:pt x="2217" y="1100"/>
                  </a:lnTo>
                  <a:lnTo>
                    <a:pt x="2235" y="1081"/>
                  </a:lnTo>
                  <a:lnTo>
                    <a:pt x="2242" y="1075"/>
                  </a:lnTo>
                  <a:lnTo>
                    <a:pt x="2261" y="1057"/>
                  </a:lnTo>
                  <a:lnTo>
                    <a:pt x="2267" y="1050"/>
                  </a:lnTo>
                  <a:lnTo>
                    <a:pt x="2287" y="1033"/>
                  </a:lnTo>
                  <a:lnTo>
                    <a:pt x="2294" y="1027"/>
                  </a:lnTo>
                  <a:lnTo>
                    <a:pt x="2314" y="1010"/>
                  </a:lnTo>
                  <a:lnTo>
                    <a:pt x="2321" y="1004"/>
                  </a:lnTo>
                  <a:lnTo>
                    <a:pt x="2342" y="989"/>
                  </a:lnTo>
                  <a:lnTo>
                    <a:pt x="2349" y="983"/>
                  </a:lnTo>
                  <a:lnTo>
                    <a:pt x="2370" y="968"/>
                  </a:lnTo>
                  <a:lnTo>
                    <a:pt x="2378" y="963"/>
                  </a:lnTo>
                  <a:lnTo>
                    <a:pt x="2400" y="948"/>
                  </a:lnTo>
                  <a:lnTo>
                    <a:pt x="2407" y="943"/>
                  </a:lnTo>
                  <a:lnTo>
                    <a:pt x="2430" y="930"/>
                  </a:lnTo>
                  <a:lnTo>
                    <a:pt x="2439" y="924"/>
                  </a:lnTo>
                  <a:lnTo>
                    <a:pt x="2462" y="911"/>
                  </a:lnTo>
                  <a:lnTo>
                    <a:pt x="2471" y="907"/>
                  </a:lnTo>
                  <a:lnTo>
                    <a:pt x="2494" y="895"/>
                  </a:lnTo>
                  <a:lnTo>
                    <a:pt x="2502" y="891"/>
                  </a:lnTo>
                  <a:lnTo>
                    <a:pt x="2526" y="880"/>
                  </a:lnTo>
                  <a:lnTo>
                    <a:pt x="2535" y="877"/>
                  </a:lnTo>
                  <a:lnTo>
                    <a:pt x="2559" y="867"/>
                  </a:lnTo>
                  <a:lnTo>
                    <a:pt x="2567" y="863"/>
                  </a:lnTo>
                  <a:lnTo>
                    <a:pt x="2592" y="854"/>
                  </a:lnTo>
                  <a:lnTo>
                    <a:pt x="2601" y="851"/>
                  </a:lnTo>
                  <a:lnTo>
                    <a:pt x="2625" y="843"/>
                  </a:lnTo>
                  <a:lnTo>
                    <a:pt x="2634" y="840"/>
                  </a:lnTo>
                  <a:lnTo>
                    <a:pt x="2659" y="833"/>
                  </a:lnTo>
                  <a:lnTo>
                    <a:pt x="2668" y="831"/>
                  </a:lnTo>
                  <a:lnTo>
                    <a:pt x="2694" y="825"/>
                  </a:lnTo>
                  <a:lnTo>
                    <a:pt x="2703" y="823"/>
                  </a:lnTo>
                  <a:lnTo>
                    <a:pt x="2728" y="817"/>
                  </a:lnTo>
                  <a:lnTo>
                    <a:pt x="2737" y="816"/>
                  </a:lnTo>
                  <a:lnTo>
                    <a:pt x="2763" y="811"/>
                  </a:lnTo>
                  <a:lnTo>
                    <a:pt x="2772" y="810"/>
                  </a:lnTo>
                  <a:lnTo>
                    <a:pt x="2798" y="806"/>
                  </a:lnTo>
                  <a:lnTo>
                    <a:pt x="2807" y="805"/>
                  </a:lnTo>
                  <a:lnTo>
                    <a:pt x="2833" y="803"/>
                  </a:lnTo>
                  <a:lnTo>
                    <a:pt x="2843" y="802"/>
                  </a:lnTo>
                  <a:close/>
                  <a:moveTo>
                    <a:pt x="7125" y="1301"/>
                  </a:moveTo>
                  <a:lnTo>
                    <a:pt x="7108" y="1300"/>
                  </a:lnTo>
                  <a:lnTo>
                    <a:pt x="7089" y="1300"/>
                  </a:lnTo>
                  <a:lnTo>
                    <a:pt x="2911" y="1300"/>
                  </a:lnTo>
                  <a:lnTo>
                    <a:pt x="2892" y="1300"/>
                  </a:lnTo>
                  <a:lnTo>
                    <a:pt x="2875" y="1301"/>
                  </a:lnTo>
                  <a:lnTo>
                    <a:pt x="2858" y="1303"/>
                  </a:lnTo>
                  <a:lnTo>
                    <a:pt x="2842" y="1305"/>
                  </a:lnTo>
                  <a:lnTo>
                    <a:pt x="2825" y="1308"/>
                  </a:lnTo>
                  <a:lnTo>
                    <a:pt x="2809" y="1311"/>
                  </a:lnTo>
                  <a:lnTo>
                    <a:pt x="2793" y="1315"/>
                  </a:lnTo>
                  <a:lnTo>
                    <a:pt x="2776" y="1320"/>
                  </a:lnTo>
                  <a:lnTo>
                    <a:pt x="2761" y="1325"/>
                  </a:lnTo>
                  <a:lnTo>
                    <a:pt x="2745" y="1331"/>
                  </a:lnTo>
                  <a:lnTo>
                    <a:pt x="2730" y="1337"/>
                  </a:lnTo>
                  <a:lnTo>
                    <a:pt x="2714" y="1344"/>
                  </a:lnTo>
                  <a:lnTo>
                    <a:pt x="2699" y="1352"/>
                  </a:lnTo>
                  <a:lnTo>
                    <a:pt x="2685" y="1359"/>
                  </a:lnTo>
                  <a:lnTo>
                    <a:pt x="2672" y="1368"/>
                  </a:lnTo>
                  <a:lnTo>
                    <a:pt x="2657" y="1377"/>
                  </a:lnTo>
                  <a:lnTo>
                    <a:pt x="2644" y="1387"/>
                  </a:lnTo>
                  <a:lnTo>
                    <a:pt x="2630" y="1397"/>
                  </a:lnTo>
                  <a:lnTo>
                    <a:pt x="2617" y="1408"/>
                  </a:lnTo>
                  <a:lnTo>
                    <a:pt x="2605" y="1419"/>
                  </a:lnTo>
                  <a:lnTo>
                    <a:pt x="2593" y="1431"/>
                  </a:lnTo>
                  <a:lnTo>
                    <a:pt x="2581" y="1443"/>
                  </a:lnTo>
                  <a:lnTo>
                    <a:pt x="2570" y="1456"/>
                  </a:lnTo>
                  <a:lnTo>
                    <a:pt x="2559" y="1468"/>
                  </a:lnTo>
                  <a:lnTo>
                    <a:pt x="2549" y="1482"/>
                  </a:lnTo>
                  <a:lnTo>
                    <a:pt x="2539" y="1495"/>
                  </a:lnTo>
                  <a:lnTo>
                    <a:pt x="2530" y="1509"/>
                  </a:lnTo>
                  <a:lnTo>
                    <a:pt x="2521" y="1524"/>
                  </a:lnTo>
                  <a:lnTo>
                    <a:pt x="2513" y="1539"/>
                  </a:lnTo>
                  <a:lnTo>
                    <a:pt x="2506" y="1553"/>
                  </a:lnTo>
                  <a:lnTo>
                    <a:pt x="2499" y="1568"/>
                  </a:lnTo>
                  <a:lnTo>
                    <a:pt x="2493" y="1584"/>
                  </a:lnTo>
                  <a:lnTo>
                    <a:pt x="2487" y="1599"/>
                  </a:lnTo>
                  <a:lnTo>
                    <a:pt x="2482" y="1615"/>
                  </a:lnTo>
                  <a:lnTo>
                    <a:pt x="2477" y="1631"/>
                  </a:lnTo>
                  <a:lnTo>
                    <a:pt x="2473" y="1647"/>
                  </a:lnTo>
                  <a:lnTo>
                    <a:pt x="2470" y="1664"/>
                  </a:lnTo>
                  <a:lnTo>
                    <a:pt x="2467" y="1680"/>
                  </a:lnTo>
                  <a:lnTo>
                    <a:pt x="2465" y="1697"/>
                  </a:lnTo>
                  <a:lnTo>
                    <a:pt x="2463" y="1713"/>
                  </a:lnTo>
                  <a:lnTo>
                    <a:pt x="2462" y="1730"/>
                  </a:lnTo>
                  <a:lnTo>
                    <a:pt x="2462" y="1749"/>
                  </a:lnTo>
                  <a:lnTo>
                    <a:pt x="2462" y="8251"/>
                  </a:lnTo>
                  <a:lnTo>
                    <a:pt x="2462" y="8270"/>
                  </a:lnTo>
                  <a:lnTo>
                    <a:pt x="2463" y="8287"/>
                  </a:lnTo>
                  <a:lnTo>
                    <a:pt x="2465" y="8303"/>
                  </a:lnTo>
                  <a:lnTo>
                    <a:pt x="2467" y="8320"/>
                  </a:lnTo>
                  <a:lnTo>
                    <a:pt x="2470" y="8336"/>
                  </a:lnTo>
                  <a:lnTo>
                    <a:pt x="2473" y="8353"/>
                  </a:lnTo>
                  <a:lnTo>
                    <a:pt x="2477" y="8369"/>
                  </a:lnTo>
                  <a:lnTo>
                    <a:pt x="2482" y="8385"/>
                  </a:lnTo>
                  <a:lnTo>
                    <a:pt x="2487" y="8401"/>
                  </a:lnTo>
                  <a:lnTo>
                    <a:pt x="2493" y="8416"/>
                  </a:lnTo>
                  <a:lnTo>
                    <a:pt x="2499" y="8432"/>
                  </a:lnTo>
                  <a:lnTo>
                    <a:pt x="2506" y="8447"/>
                  </a:lnTo>
                  <a:lnTo>
                    <a:pt x="2513" y="8461"/>
                  </a:lnTo>
                  <a:lnTo>
                    <a:pt x="2521" y="8476"/>
                  </a:lnTo>
                  <a:lnTo>
                    <a:pt x="2530" y="8491"/>
                  </a:lnTo>
                  <a:lnTo>
                    <a:pt x="2539" y="8505"/>
                  </a:lnTo>
                  <a:lnTo>
                    <a:pt x="2549" y="8518"/>
                  </a:lnTo>
                  <a:lnTo>
                    <a:pt x="2559" y="8532"/>
                  </a:lnTo>
                  <a:lnTo>
                    <a:pt x="2570" y="8544"/>
                  </a:lnTo>
                  <a:lnTo>
                    <a:pt x="2581" y="8557"/>
                  </a:lnTo>
                  <a:lnTo>
                    <a:pt x="2593" y="8569"/>
                  </a:lnTo>
                  <a:lnTo>
                    <a:pt x="2605" y="8581"/>
                  </a:lnTo>
                  <a:lnTo>
                    <a:pt x="2617" y="8592"/>
                  </a:lnTo>
                  <a:lnTo>
                    <a:pt x="2630" y="8603"/>
                  </a:lnTo>
                  <a:lnTo>
                    <a:pt x="2644" y="8613"/>
                  </a:lnTo>
                  <a:lnTo>
                    <a:pt x="2657" y="8623"/>
                  </a:lnTo>
                  <a:lnTo>
                    <a:pt x="2672" y="8632"/>
                  </a:lnTo>
                  <a:lnTo>
                    <a:pt x="2685" y="8641"/>
                  </a:lnTo>
                  <a:lnTo>
                    <a:pt x="2699" y="8648"/>
                  </a:lnTo>
                  <a:lnTo>
                    <a:pt x="2714" y="8656"/>
                  </a:lnTo>
                  <a:lnTo>
                    <a:pt x="2730" y="8663"/>
                  </a:lnTo>
                  <a:lnTo>
                    <a:pt x="2745" y="8669"/>
                  </a:lnTo>
                  <a:lnTo>
                    <a:pt x="2761" y="8675"/>
                  </a:lnTo>
                  <a:lnTo>
                    <a:pt x="2776" y="8680"/>
                  </a:lnTo>
                  <a:lnTo>
                    <a:pt x="2793" y="8685"/>
                  </a:lnTo>
                  <a:lnTo>
                    <a:pt x="2809" y="8689"/>
                  </a:lnTo>
                  <a:lnTo>
                    <a:pt x="2825" y="8692"/>
                  </a:lnTo>
                  <a:lnTo>
                    <a:pt x="2842" y="8695"/>
                  </a:lnTo>
                  <a:lnTo>
                    <a:pt x="2858" y="8697"/>
                  </a:lnTo>
                  <a:lnTo>
                    <a:pt x="2875" y="8699"/>
                  </a:lnTo>
                  <a:lnTo>
                    <a:pt x="2892" y="8700"/>
                  </a:lnTo>
                  <a:lnTo>
                    <a:pt x="2911" y="8700"/>
                  </a:lnTo>
                  <a:lnTo>
                    <a:pt x="7089" y="8700"/>
                  </a:lnTo>
                  <a:lnTo>
                    <a:pt x="7108" y="8700"/>
                  </a:lnTo>
                  <a:lnTo>
                    <a:pt x="7125" y="8699"/>
                  </a:lnTo>
                  <a:lnTo>
                    <a:pt x="7142" y="8697"/>
                  </a:lnTo>
                  <a:lnTo>
                    <a:pt x="7158" y="8695"/>
                  </a:lnTo>
                  <a:lnTo>
                    <a:pt x="7175" y="8692"/>
                  </a:lnTo>
                  <a:lnTo>
                    <a:pt x="7191" y="8689"/>
                  </a:lnTo>
                  <a:lnTo>
                    <a:pt x="7207" y="8685"/>
                  </a:lnTo>
                  <a:lnTo>
                    <a:pt x="7224" y="8680"/>
                  </a:lnTo>
                  <a:lnTo>
                    <a:pt x="7239" y="8675"/>
                  </a:lnTo>
                  <a:lnTo>
                    <a:pt x="7255" y="8669"/>
                  </a:lnTo>
                  <a:lnTo>
                    <a:pt x="7270" y="8663"/>
                  </a:lnTo>
                  <a:lnTo>
                    <a:pt x="7286" y="8656"/>
                  </a:lnTo>
                  <a:lnTo>
                    <a:pt x="7301" y="8648"/>
                  </a:lnTo>
                  <a:lnTo>
                    <a:pt x="7315" y="8641"/>
                  </a:lnTo>
                  <a:lnTo>
                    <a:pt x="7328" y="8632"/>
                  </a:lnTo>
                  <a:lnTo>
                    <a:pt x="7343" y="8623"/>
                  </a:lnTo>
                  <a:lnTo>
                    <a:pt x="7356" y="8613"/>
                  </a:lnTo>
                  <a:lnTo>
                    <a:pt x="7370" y="8603"/>
                  </a:lnTo>
                  <a:lnTo>
                    <a:pt x="7383" y="8592"/>
                  </a:lnTo>
                  <a:lnTo>
                    <a:pt x="7395" y="8581"/>
                  </a:lnTo>
                  <a:lnTo>
                    <a:pt x="7407" y="8569"/>
                  </a:lnTo>
                  <a:lnTo>
                    <a:pt x="7419" y="8557"/>
                  </a:lnTo>
                  <a:lnTo>
                    <a:pt x="7430" y="8544"/>
                  </a:lnTo>
                  <a:lnTo>
                    <a:pt x="7441" y="8532"/>
                  </a:lnTo>
                  <a:lnTo>
                    <a:pt x="7451" y="8518"/>
                  </a:lnTo>
                  <a:lnTo>
                    <a:pt x="7461" y="8505"/>
                  </a:lnTo>
                  <a:lnTo>
                    <a:pt x="7470" y="8491"/>
                  </a:lnTo>
                  <a:lnTo>
                    <a:pt x="7479" y="8476"/>
                  </a:lnTo>
                  <a:lnTo>
                    <a:pt x="7487" y="8461"/>
                  </a:lnTo>
                  <a:lnTo>
                    <a:pt x="7494" y="8447"/>
                  </a:lnTo>
                  <a:lnTo>
                    <a:pt x="7501" y="8432"/>
                  </a:lnTo>
                  <a:lnTo>
                    <a:pt x="7507" y="8416"/>
                  </a:lnTo>
                  <a:lnTo>
                    <a:pt x="7513" y="8401"/>
                  </a:lnTo>
                  <a:lnTo>
                    <a:pt x="7518" y="8385"/>
                  </a:lnTo>
                  <a:lnTo>
                    <a:pt x="7523" y="8369"/>
                  </a:lnTo>
                  <a:lnTo>
                    <a:pt x="7527" y="8353"/>
                  </a:lnTo>
                  <a:lnTo>
                    <a:pt x="7530" y="8336"/>
                  </a:lnTo>
                  <a:lnTo>
                    <a:pt x="7533" y="8320"/>
                  </a:lnTo>
                  <a:lnTo>
                    <a:pt x="7535" y="8303"/>
                  </a:lnTo>
                  <a:lnTo>
                    <a:pt x="7537" y="8287"/>
                  </a:lnTo>
                  <a:lnTo>
                    <a:pt x="7538" y="8270"/>
                  </a:lnTo>
                  <a:lnTo>
                    <a:pt x="7538" y="8251"/>
                  </a:lnTo>
                  <a:lnTo>
                    <a:pt x="7538" y="1749"/>
                  </a:lnTo>
                  <a:lnTo>
                    <a:pt x="7538" y="1730"/>
                  </a:lnTo>
                  <a:lnTo>
                    <a:pt x="7537" y="1713"/>
                  </a:lnTo>
                  <a:lnTo>
                    <a:pt x="7535" y="1697"/>
                  </a:lnTo>
                  <a:lnTo>
                    <a:pt x="7533" y="1680"/>
                  </a:lnTo>
                  <a:lnTo>
                    <a:pt x="7530" y="1664"/>
                  </a:lnTo>
                  <a:lnTo>
                    <a:pt x="7527" y="1647"/>
                  </a:lnTo>
                  <a:lnTo>
                    <a:pt x="7523" y="1631"/>
                  </a:lnTo>
                  <a:lnTo>
                    <a:pt x="7518" y="1615"/>
                  </a:lnTo>
                  <a:lnTo>
                    <a:pt x="7513" y="1599"/>
                  </a:lnTo>
                  <a:lnTo>
                    <a:pt x="7507" y="1584"/>
                  </a:lnTo>
                  <a:lnTo>
                    <a:pt x="7501" y="1568"/>
                  </a:lnTo>
                  <a:lnTo>
                    <a:pt x="7494" y="1553"/>
                  </a:lnTo>
                  <a:lnTo>
                    <a:pt x="7487" y="1539"/>
                  </a:lnTo>
                  <a:lnTo>
                    <a:pt x="7479" y="1524"/>
                  </a:lnTo>
                  <a:lnTo>
                    <a:pt x="7470" y="1509"/>
                  </a:lnTo>
                  <a:lnTo>
                    <a:pt x="7461" y="1495"/>
                  </a:lnTo>
                  <a:lnTo>
                    <a:pt x="7451" y="1482"/>
                  </a:lnTo>
                  <a:lnTo>
                    <a:pt x="7441" y="1468"/>
                  </a:lnTo>
                  <a:lnTo>
                    <a:pt x="7430" y="1456"/>
                  </a:lnTo>
                  <a:lnTo>
                    <a:pt x="7419" y="1443"/>
                  </a:lnTo>
                  <a:lnTo>
                    <a:pt x="7407" y="1431"/>
                  </a:lnTo>
                  <a:lnTo>
                    <a:pt x="7395" y="1419"/>
                  </a:lnTo>
                  <a:lnTo>
                    <a:pt x="7383" y="1408"/>
                  </a:lnTo>
                  <a:lnTo>
                    <a:pt x="7370" y="1397"/>
                  </a:lnTo>
                  <a:lnTo>
                    <a:pt x="7356" y="1387"/>
                  </a:lnTo>
                  <a:lnTo>
                    <a:pt x="7343" y="1377"/>
                  </a:lnTo>
                  <a:lnTo>
                    <a:pt x="7328" y="1368"/>
                  </a:lnTo>
                  <a:lnTo>
                    <a:pt x="7315" y="1359"/>
                  </a:lnTo>
                  <a:lnTo>
                    <a:pt x="7301" y="1352"/>
                  </a:lnTo>
                  <a:lnTo>
                    <a:pt x="7286" y="1344"/>
                  </a:lnTo>
                  <a:lnTo>
                    <a:pt x="7270" y="1337"/>
                  </a:lnTo>
                  <a:lnTo>
                    <a:pt x="7255" y="1331"/>
                  </a:lnTo>
                  <a:lnTo>
                    <a:pt x="7239" y="1325"/>
                  </a:lnTo>
                  <a:lnTo>
                    <a:pt x="7224" y="1320"/>
                  </a:lnTo>
                  <a:lnTo>
                    <a:pt x="7207" y="1315"/>
                  </a:lnTo>
                  <a:lnTo>
                    <a:pt x="7191" y="1311"/>
                  </a:lnTo>
                  <a:lnTo>
                    <a:pt x="7175" y="1308"/>
                  </a:lnTo>
                  <a:lnTo>
                    <a:pt x="7158" y="1305"/>
                  </a:lnTo>
                  <a:lnTo>
                    <a:pt x="7142" y="1303"/>
                  </a:lnTo>
                  <a:lnTo>
                    <a:pt x="7125" y="1301"/>
                  </a:lnTo>
                  <a:close/>
                  <a:moveTo>
                    <a:pt x="3231" y="1830"/>
                  </a:moveTo>
                  <a:lnTo>
                    <a:pt x="3240" y="1829"/>
                  </a:lnTo>
                  <a:lnTo>
                    <a:pt x="3245" y="1829"/>
                  </a:lnTo>
                  <a:lnTo>
                    <a:pt x="3254" y="1829"/>
                  </a:lnTo>
                  <a:lnTo>
                    <a:pt x="3257" y="1829"/>
                  </a:lnTo>
                  <a:lnTo>
                    <a:pt x="6743" y="1829"/>
                  </a:lnTo>
                  <a:lnTo>
                    <a:pt x="6746" y="1829"/>
                  </a:lnTo>
                  <a:lnTo>
                    <a:pt x="6755" y="1829"/>
                  </a:lnTo>
                  <a:lnTo>
                    <a:pt x="6760" y="1829"/>
                  </a:lnTo>
                  <a:lnTo>
                    <a:pt x="6769" y="1830"/>
                  </a:lnTo>
                  <a:lnTo>
                    <a:pt x="6775" y="1830"/>
                  </a:lnTo>
                  <a:lnTo>
                    <a:pt x="6783" y="1831"/>
                  </a:lnTo>
                  <a:lnTo>
                    <a:pt x="6789" y="1832"/>
                  </a:lnTo>
                  <a:lnTo>
                    <a:pt x="6798" y="1833"/>
                  </a:lnTo>
                  <a:lnTo>
                    <a:pt x="6803" y="1834"/>
                  </a:lnTo>
                  <a:lnTo>
                    <a:pt x="6812" y="1835"/>
                  </a:lnTo>
                  <a:lnTo>
                    <a:pt x="6817" y="1836"/>
                  </a:lnTo>
                  <a:lnTo>
                    <a:pt x="6826" y="1838"/>
                  </a:lnTo>
                  <a:lnTo>
                    <a:pt x="6831" y="1840"/>
                  </a:lnTo>
                  <a:lnTo>
                    <a:pt x="6840" y="1842"/>
                  </a:lnTo>
                  <a:lnTo>
                    <a:pt x="6845" y="1843"/>
                  </a:lnTo>
                  <a:lnTo>
                    <a:pt x="6854" y="1846"/>
                  </a:lnTo>
                  <a:lnTo>
                    <a:pt x="6859" y="1847"/>
                  </a:lnTo>
                  <a:lnTo>
                    <a:pt x="6867" y="1850"/>
                  </a:lnTo>
                  <a:lnTo>
                    <a:pt x="6873" y="1852"/>
                  </a:lnTo>
                  <a:lnTo>
                    <a:pt x="6881" y="1855"/>
                  </a:lnTo>
                  <a:lnTo>
                    <a:pt x="6886" y="1857"/>
                  </a:lnTo>
                  <a:lnTo>
                    <a:pt x="6894" y="1861"/>
                  </a:lnTo>
                  <a:lnTo>
                    <a:pt x="6900" y="1863"/>
                  </a:lnTo>
                  <a:lnTo>
                    <a:pt x="6908" y="1867"/>
                  </a:lnTo>
                  <a:lnTo>
                    <a:pt x="6913" y="1870"/>
                  </a:lnTo>
                  <a:lnTo>
                    <a:pt x="6921" y="1874"/>
                  </a:lnTo>
                  <a:lnTo>
                    <a:pt x="6926" y="1876"/>
                  </a:lnTo>
                  <a:lnTo>
                    <a:pt x="6934" y="1881"/>
                  </a:lnTo>
                  <a:lnTo>
                    <a:pt x="6936" y="1882"/>
                  </a:lnTo>
                  <a:lnTo>
                    <a:pt x="6943" y="1887"/>
                  </a:lnTo>
                  <a:lnTo>
                    <a:pt x="6948" y="1890"/>
                  </a:lnTo>
                  <a:lnTo>
                    <a:pt x="6955" y="1894"/>
                  </a:lnTo>
                  <a:lnTo>
                    <a:pt x="6960" y="1898"/>
                  </a:lnTo>
                  <a:lnTo>
                    <a:pt x="6967" y="1903"/>
                  </a:lnTo>
                  <a:lnTo>
                    <a:pt x="6972" y="1906"/>
                  </a:lnTo>
                  <a:lnTo>
                    <a:pt x="6979" y="1911"/>
                  </a:lnTo>
                  <a:lnTo>
                    <a:pt x="6983" y="1915"/>
                  </a:lnTo>
                  <a:lnTo>
                    <a:pt x="6990" y="1920"/>
                  </a:lnTo>
                  <a:lnTo>
                    <a:pt x="6994" y="1924"/>
                  </a:lnTo>
                  <a:lnTo>
                    <a:pt x="7000" y="1930"/>
                  </a:lnTo>
                  <a:lnTo>
                    <a:pt x="7005" y="1933"/>
                  </a:lnTo>
                  <a:lnTo>
                    <a:pt x="7011" y="1939"/>
                  </a:lnTo>
                  <a:lnTo>
                    <a:pt x="7015" y="1943"/>
                  </a:lnTo>
                  <a:lnTo>
                    <a:pt x="7021" y="1950"/>
                  </a:lnTo>
                  <a:lnTo>
                    <a:pt x="7025" y="1954"/>
                  </a:lnTo>
                  <a:lnTo>
                    <a:pt x="7030" y="1960"/>
                  </a:lnTo>
                  <a:lnTo>
                    <a:pt x="7034" y="1964"/>
                  </a:lnTo>
                  <a:lnTo>
                    <a:pt x="7040" y="1971"/>
                  </a:lnTo>
                  <a:lnTo>
                    <a:pt x="7043" y="1976"/>
                  </a:lnTo>
                  <a:lnTo>
                    <a:pt x="7048" y="1982"/>
                  </a:lnTo>
                  <a:lnTo>
                    <a:pt x="7052" y="1987"/>
                  </a:lnTo>
                  <a:lnTo>
                    <a:pt x="7057" y="1994"/>
                  </a:lnTo>
                  <a:lnTo>
                    <a:pt x="7060" y="1999"/>
                  </a:lnTo>
                  <a:lnTo>
                    <a:pt x="7065" y="2006"/>
                  </a:lnTo>
                  <a:lnTo>
                    <a:pt x="7068" y="2011"/>
                  </a:lnTo>
                  <a:lnTo>
                    <a:pt x="7072" y="2018"/>
                  </a:lnTo>
                  <a:lnTo>
                    <a:pt x="7076" y="2024"/>
                  </a:lnTo>
                  <a:lnTo>
                    <a:pt x="7080" y="2032"/>
                  </a:lnTo>
                  <a:lnTo>
                    <a:pt x="7082" y="2036"/>
                  </a:lnTo>
                  <a:lnTo>
                    <a:pt x="7086" y="2044"/>
                  </a:lnTo>
                  <a:lnTo>
                    <a:pt x="7088" y="2049"/>
                  </a:lnTo>
                  <a:lnTo>
                    <a:pt x="7092" y="2057"/>
                  </a:lnTo>
                  <a:lnTo>
                    <a:pt x="7094" y="2062"/>
                  </a:lnTo>
                  <a:lnTo>
                    <a:pt x="7098" y="2070"/>
                  </a:lnTo>
                  <a:lnTo>
                    <a:pt x="7100" y="2075"/>
                  </a:lnTo>
                  <a:lnTo>
                    <a:pt x="7103" y="2083"/>
                  </a:lnTo>
                  <a:lnTo>
                    <a:pt x="7104" y="2088"/>
                  </a:lnTo>
                  <a:lnTo>
                    <a:pt x="7107" y="2097"/>
                  </a:lnTo>
                  <a:lnTo>
                    <a:pt x="7109" y="2102"/>
                  </a:lnTo>
                  <a:lnTo>
                    <a:pt x="7111" y="2110"/>
                  </a:lnTo>
                  <a:lnTo>
                    <a:pt x="7113" y="2115"/>
                  </a:lnTo>
                  <a:lnTo>
                    <a:pt x="7115" y="2124"/>
                  </a:lnTo>
                  <a:lnTo>
                    <a:pt x="7116" y="2129"/>
                  </a:lnTo>
                  <a:lnTo>
                    <a:pt x="7118" y="2138"/>
                  </a:lnTo>
                  <a:lnTo>
                    <a:pt x="7119" y="2143"/>
                  </a:lnTo>
                  <a:lnTo>
                    <a:pt x="7120" y="2152"/>
                  </a:lnTo>
                  <a:lnTo>
                    <a:pt x="7121" y="2157"/>
                  </a:lnTo>
                  <a:lnTo>
                    <a:pt x="7122" y="2166"/>
                  </a:lnTo>
                  <a:lnTo>
                    <a:pt x="7123" y="2172"/>
                  </a:lnTo>
                  <a:lnTo>
                    <a:pt x="7124" y="2180"/>
                  </a:lnTo>
                  <a:lnTo>
                    <a:pt x="7124" y="2186"/>
                  </a:lnTo>
                  <a:lnTo>
                    <a:pt x="7125" y="2195"/>
                  </a:lnTo>
                  <a:lnTo>
                    <a:pt x="7125" y="2200"/>
                  </a:lnTo>
                  <a:lnTo>
                    <a:pt x="7125" y="2209"/>
                  </a:lnTo>
                  <a:lnTo>
                    <a:pt x="7125" y="2212"/>
                  </a:lnTo>
                  <a:lnTo>
                    <a:pt x="7125" y="3374"/>
                  </a:lnTo>
                  <a:lnTo>
                    <a:pt x="7125" y="3377"/>
                  </a:lnTo>
                  <a:lnTo>
                    <a:pt x="7125" y="3386"/>
                  </a:lnTo>
                  <a:lnTo>
                    <a:pt x="7125" y="3391"/>
                  </a:lnTo>
                  <a:lnTo>
                    <a:pt x="7124" y="3400"/>
                  </a:lnTo>
                  <a:lnTo>
                    <a:pt x="7124" y="3406"/>
                  </a:lnTo>
                  <a:lnTo>
                    <a:pt x="7123" y="3414"/>
                  </a:lnTo>
                  <a:lnTo>
                    <a:pt x="7122" y="3420"/>
                  </a:lnTo>
                  <a:lnTo>
                    <a:pt x="7121" y="3428"/>
                  </a:lnTo>
                  <a:lnTo>
                    <a:pt x="7120" y="3434"/>
                  </a:lnTo>
                  <a:lnTo>
                    <a:pt x="7119" y="3442"/>
                  </a:lnTo>
                  <a:lnTo>
                    <a:pt x="7118" y="3448"/>
                  </a:lnTo>
                  <a:lnTo>
                    <a:pt x="7116" y="3456"/>
                  </a:lnTo>
                  <a:lnTo>
                    <a:pt x="7115" y="3461"/>
                  </a:lnTo>
                  <a:lnTo>
                    <a:pt x="7113" y="3470"/>
                  </a:lnTo>
                  <a:lnTo>
                    <a:pt x="7111" y="3475"/>
                  </a:lnTo>
                  <a:lnTo>
                    <a:pt x="7109" y="3483"/>
                  </a:lnTo>
                  <a:lnTo>
                    <a:pt x="7107" y="3489"/>
                  </a:lnTo>
                  <a:lnTo>
                    <a:pt x="7104" y="3497"/>
                  </a:lnTo>
                  <a:lnTo>
                    <a:pt x="7103" y="3502"/>
                  </a:lnTo>
                  <a:lnTo>
                    <a:pt x="7100" y="3510"/>
                  </a:lnTo>
                  <a:lnTo>
                    <a:pt x="7098" y="3515"/>
                  </a:lnTo>
                  <a:lnTo>
                    <a:pt x="7095" y="3523"/>
                  </a:lnTo>
                  <a:lnTo>
                    <a:pt x="7092" y="3528"/>
                  </a:lnTo>
                  <a:lnTo>
                    <a:pt x="7089" y="3536"/>
                  </a:lnTo>
                  <a:lnTo>
                    <a:pt x="7087" y="3540"/>
                  </a:lnTo>
                  <a:lnTo>
                    <a:pt x="7083" y="3548"/>
                  </a:lnTo>
                  <a:lnTo>
                    <a:pt x="7080" y="3553"/>
                  </a:lnTo>
                  <a:lnTo>
                    <a:pt x="7076" y="3561"/>
                  </a:lnTo>
                  <a:lnTo>
                    <a:pt x="7071" y="3569"/>
                  </a:lnTo>
                  <a:lnTo>
                    <a:pt x="7067" y="3577"/>
                  </a:lnTo>
                  <a:lnTo>
                    <a:pt x="7064" y="3581"/>
                  </a:lnTo>
                  <a:lnTo>
                    <a:pt x="7059" y="3588"/>
                  </a:lnTo>
                  <a:lnTo>
                    <a:pt x="7056" y="3593"/>
                  </a:lnTo>
                  <a:lnTo>
                    <a:pt x="7051" y="3600"/>
                  </a:lnTo>
                  <a:lnTo>
                    <a:pt x="7048" y="3604"/>
                  </a:lnTo>
                  <a:lnTo>
                    <a:pt x="7042" y="3611"/>
                  </a:lnTo>
                  <a:lnTo>
                    <a:pt x="7039" y="3615"/>
                  </a:lnTo>
                  <a:lnTo>
                    <a:pt x="7033" y="3621"/>
                  </a:lnTo>
                  <a:lnTo>
                    <a:pt x="7030" y="3625"/>
                  </a:lnTo>
                  <a:lnTo>
                    <a:pt x="7024" y="3632"/>
                  </a:lnTo>
                  <a:lnTo>
                    <a:pt x="7021" y="3636"/>
                  </a:lnTo>
                  <a:lnTo>
                    <a:pt x="7015" y="3642"/>
                  </a:lnTo>
                  <a:lnTo>
                    <a:pt x="7011" y="3646"/>
                  </a:lnTo>
                  <a:lnTo>
                    <a:pt x="7005" y="3652"/>
                  </a:lnTo>
                  <a:lnTo>
                    <a:pt x="7001" y="3655"/>
                  </a:lnTo>
                  <a:lnTo>
                    <a:pt x="6994" y="3661"/>
                  </a:lnTo>
                  <a:lnTo>
                    <a:pt x="6990" y="3664"/>
                  </a:lnTo>
                  <a:lnTo>
                    <a:pt x="6984" y="3670"/>
                  </a:lnTo>
                  <a:lnTo>
                    <a:pt x="6980" y="3673"/>
                  </a:lnTo>
                  <a:lnTo>
                    <a:pt x="6973" y="3679"/>
                  </a:lnTo>
                  <a:lnTo>
                    <a:pt x="6969" y="3682"/>
                  </a:lnTo>
                  <a:lnTo>
                    <a:pt x="6962" y="3687"/>
                  </a:lnTo>
                  <a:lnTo>
                    <a:pt x="6957" y="3690"/>
                  </a:lnTo>
                  <a:lnTo>
                    <a:pt x="6950" y="3695"/>
                  </a:lnTo>
                  <a:lnTo>
                    <a:pt x="6946" y="3698"/>
                  </a:lnTo>
                  <a:lnTo>
                    <a:pt x="6938" y="3702"/>
                  </a:lnTo>
                  <a:lnTo>
                    <a:pt x="6931" y="3707"/>
                  </a:lnTo>
                  <a:lnTo>
                    <a:pt x="6923" y="3711"/>
                  </a:lnTo>
                  <a:lnTo>
                    <a:pt x="6918" y="3713"/>
                  </a:lnTo>
                  <a:lnTo>
                    <a:pt x="6911" y="3717"/>
                  </a:lnTo>
                  <a:lnTo>
                    <a:pt x="6906" y="3720"/>
                  </a:lnTo>
                  <a:lnTo>
                    <a:pt x="6898" y="3723"/>
                  </a:lnTo>
                  <a:lnTo>
                    <a:pt x="6893" y="3725"/>
                  </a:lnTo>
                  <a:lnTo>
                    <a:pt x="6885" y="3729"/>
                  </a:lnTo>
                  <a:lnTo>
                    <a:pt x="6879" y="3731"/>
                  </a:lnTo>
                  <a:lnTo>
                    <a:pt x="6871" y="3734"/>
                  </a:lnTo>
                  <a:lnTo>
                    <a:pt x="6866" y="3735"/>
                  </a:lnTo>
                  <a:lnTo>
                    <a:pt x="6858" y="3738"/>
                  </a:lnTo>
                  <a:lnTo>
                    <a:pt x="6853" y="3740"/>
                  </a:lnTo>
                  <a:lnTo>
                    <a:pt x="6844" y="3742"/>
                  </a:lnTo>
                  <a:lnTo>
                    <a:pt x="6839" y="3744"/>
                  </a:lnTo>
                  <a:lnTo>
                    <a:pt x="6831" y="3746"/>
                  </a:lnTo>
                  <a:lnTo>
                    <a:pt x="6825" y="3747"/>
                  </a:lnTo>
                  <a:lnTo>
                    <a:pt x="6817" y="3749"/>
                  </a:lnTo>
                  <a:lnTo>
                    <a:pt x="6811" y="3750"/>
                  </a:lnTo>
                  <a:lnTo>
                    <a:pt x="6803" y="3751"/>
                  </a:lnTo>
                  <a:lnTo>
                    <a:pt x="6797" y="3752"/>
                  </a:lnTo>
                  <a:lnTo>
                    <a:pt x="6789" y="3753"/>
                  </a:lnTo>
                  <a:lnTo>
                    <a:pt x="6783" y="3754"/>
                  </a:lnTo>
                  <a:lnTo>
                    <a:pt x="6775" y="3755"/>
                  </a:lnTo>
                  <a:lnTo>
                    <a:pt x="6769" y="3755"/>
                  </a:lnTo>
                  <a:lnTo>
                    <a:pt x="6760" y="3756"/>
                  </a:lnTo>
                  <a:lnTo>
                    <a:pt x="6755" y="3756"/>
                  </a:lnTo>
                  <a:lnTo>
                    <a:pt x="6746" y="3756"/>
                  </a:lnTo>
                  <a:lnTo>
                    <a:pt x="6743" y="3756"/>
                  </a:lnTo>
                  <a:lnTo>
                    <a:pt x="3257" y="3756"/>
                  </a:lnTo>
                  <a:lnTo>
                    <a:pt x="3254" y="3756"/>
                  </a:lnTo>
                  <a:lnTo>
                    <a:pt x="3245" y="3756"/>
                  </a:lnTo>
                  <a:lnTo>
                    <a:pt x="3240" y="3756"/>
                  </a:lnTo>
                  <a:lnTo>
                    <a:pt x="3231" y="3755"/>
                  </a:lnTo>
                  <a:lnTo>
                    <a:pt x="3225" y="3755"/>
                  </a:lnTo>
                  <a:lnTo>
                    <a:pt x="3217" y="3754"/>
                  </a:lnTo>
                  <a:lnTo>
                    <a:pt x="3211" y="3753"/>
                  </a:lnTo>
                  <a:lnTo>
                    <a:pt x="3203" y="3752"/>
                  </a:lnTo>
                  <a:lnTo>
                    <a:pt x="3197" y="3751"/>
                  </a:lnTo>
                  <a:lnTo>
                    <a:pt x="3189" y="3750"/>
                  </a:lnTo>
                  <a:lnTo>
                    <a:pt x="3183" y="3749"/>
                  </a:lnTo>
                  <a:lnTo>
                    <a:pt x="3175" y="3747"/>
                  </a:lnTo>
                  <a:lnTo>
                    <a:pt x="3169" y="3746"/>
                  </a:lnTo>
                  <a:lnTo>
                    <a:pt x="3161" y="3744"/>
                  </a:lnTo>
                  <a:lnTo>
                    <a:pt x="3156" y="3742"/>
                  </a:lnTo>
                  <a:lnTo>
                    <a:pt x="3147" y="3740"/>
                  </a:lnTo>
                  <a:lnTo>
                    <a:pt x="3142" y="3738"/>
                  </a:lnTo>
                  <a:lnTo>
                    <a:pt x="3134" y="3735"/>
                  </a:lnTo>
                  <a:lnTo>
                    <a:pt x="3129" y="3734"/>
                  </a:lnTo>
                  <a:lnTo>
                    <a:pt x="3121" y="3731"/>
                  </a:lnTo>
                  <a:lnTo>
                    <a:pt x="3115" y="3729"/>
                  </a:lnTo>
                  <a:lnTo>
                    <a:pt x="3107" y="3725"/>
                  </a:lnTo>
                  <a:lnTo>
                    <a:pt x="3102" y="3723"/>
                  </a:lnTo>
                  <a:lnTo>
                    <a:pt x="3094" y="3720"/>
                  </a:lnTo>
                  <a:lnTo>
                    <a:pt x="3089" y="3717"/>
                  </a:lnTo>
                  <a:lnTo>
                    <a:pt x="3082" y="3713"/>
                  </a:lnTo>
                  <a:lnTo>
                    <a:pt x="3077" y="3711"/>
                  </a:lnTo>
                  <a:lnTo>
                    <a:pt x="3069" y="3707"/>
                  </a:lnTo>
                  <a:lnTo>
                    <a:pt x="3062" y="3702"/>
                  </a:lnTo>
                  <a:lnTo>
                    <a:pt x="3054" y="3698"/>
                  </a:lnTo>
                  <a:lnTo>
                    <a:pt x="3050" y="3695"/>
                  </a:lnTo>
                  <a:lnTo>
                    <a:pt x="3043" y="3690"/>
                  </a:lnTo>
                  <a:lnTo>
                    <a:pt x="3038" y="3687"/>
                  </a:lnTo>
                  <a:lnTo>
                    <a:pt x="3031" y="3682"/>
                  </a:lnTo>
                  <a:lnTo>
                    <a:pt x="3027" y="3679"/>
                  </a:lnTo>
                  <a:lnTo>
                    <a:pt x="3020" y="3673"/>
                  </a:lnTo>
                  <a:lnTo>
                    <a:pt x="3016" y="3670"/>
                  </a:lnTo>
                  <a:lnTo>
                    <a:pt x="3010" y="3664"/>
                  </a:lnTo>
                  <a:lnTo>
                    <a:pt x="3006" y="3661"/>
                  </a:lnTo>
                  <a:lnTo>
                    <a:pt x="2999" y="3655"/>
                  </a:lnTo>
                  <a:lnTo>
                    <a:pt x="2995" y="3652"/>
                  </a:lnTo>
                  <a:lnTo>
                    <a:pt x="2989" y="3646"/>
                  </a:lnTo>
                  <a:lnTo>
                    <a:pt x="2985" y="3642"/>
                  </a:lnTo>
                  <a:lnTo>
                    <a:pt x="2979" y="3636"/>
                  </a:lnTo>
                  <a:lnTo>
                    <a:pt x="2976" y="3632"/>
                  </a:lnTo>
                  <a:lnTo>
                    <a:pt x="2970" y="3625"/>
                  </a:lnTo>
                  <a:lnTo>
                    <a:pt x="2967" y="3621"/>
                  </a:lnTo>
                  <a:lnTo>
                    <a:pt x="2961" y="3615"/>
                  </a:lnTo>
                  <a:lnTo>
                    <a:pt x="2958" y="3611"/>
                  </a:lnTo>
                  <a:lnTo>
                    <a:pt x="2952" y="3604"/>
                  </a:lnTo>
                  <a:lnTo>
                    <a:pt x="2949" y="3600"/>
                  </a:lnTo>
                  <a:lnTo>
                    <a:pt x="2944" y="3593"/>
                  </a:lnTo>
                  <a:lnTo>
                    <a:pt x="2941" y="3588"/>
                  </a:lnTo>
                  <a:lnTo>
                    <a:pt x="2936" y="3581"/>
                  </a:lnTo>
                  <a:lnTo>
                    <a:pt x="2933" y="3577"/>
                  </a:lnTo>
                  <a:lnTo>
                    <a:pt x="2929" y="3569"/>
                  </a:lnTo>
                  <a:lnTo>
                    <a:pt x="2924" y="3561"/>
                  </a:lnTo>
                  <a:lnTo>
                    <a:pt x="2920" y="3553"/>
                  </a:lnTo>
                  <a:lnTo>
                    <a:pt x="2917" y="3548"/>
                  </a:lnTo>
                  <a:lnTo>
                    <a:pt x="2913" y="3540"/>
                  </a:lnTo>
                  <a:lnTo>
                    <a:pt x="2911" y="3536"/>
                  </a:lnTo>
                  <a:lnTo>
                    <a:pt x="2908" y="3528"/>
                  </a:lnTo>
                  <a:lnTo>
                    <a:pt x="2905" y="3523"/>
                  </a:lnTo>
                  <a:lnTo>
                    <a:pt x="2902" y="3515"/>
                  </a:lnTo>
                  <a:lnTo>
                    <a:pt x="2900" y="3510"/>
                  </a:lnTo>
                  <a:lnTo>
                    <a:pt x="2897" y="3502"/>
                  </a:lnTo>
                  <a:lnTo>
                    <a:pt x="2896" y="3497"/>
                  </a:lnTo>
                  <a:lnTo>
                    <a:pt x="2893" y="3489"/>
                  </a:lnTo>
                  <a:lnTo>
                    <a:pt x="2891" y="3483"/>
                  </a:lnTo>
                  <a:lnTo>
                    <a:pt x="2889" y="3475"/>
                  </a:lnTo>
                  <a:lnTo>
                    <a:pt x="2887" y="3470"/>
                  </a:lnTo>
                  <a:lnTo>
                    <a:pt x="2885" y="3461"/>
                  </a:lnTo>
                  <a:lnTo>
                    <a:pt x="2884" y="3456"/>
                  </a:lnTo>
                  <a:lnTo>
                    <a:pt x="2882" y="3448"/>
                  </a:lnTo>
                  <a:lnTo>
                    <a:pt x="2881" y="3442"/>
                  </a:lnTo>
                  <a:lnTo>
                    <a:pt x="2880" y="3434"/>
                  </a:lnTo>
                  <a:lnTo>
                    <a:pt x="2879" y="3428"/>
                  </a:lnTo>
                  <a:lnTo>
                    <a:pt x="2878" y="3420"/>
                  </a:lnTo>
                  <a:lnTo>
                    <a:pt x="2877" y="3414"/>
                  </a:lnTo>
                  <a:lnTo>
                    <a:pt x="2876" y="3406"/>
                  </a:lnTo>
                  <a:lnTo>
                    <a:pt x="2876" y="3400"/>
                  </a:lnTo>
                  <a:lnTo>
                    <a:pt x="2875" y="3391"/>
                  </a:lnTo>
                  <a:lnTo>
                    <a:pt x="2875" y="3386"/>
                  </a:lnTo>
                  <a:lnTo>
                    <a:pt x="2875" y="3377"/>
                  </a:lnTo>
                  <a:lnTo>
                    <a:pt x="2875" y="3374"/>
                  </a:lnTo>
                  <a:lnTo>
                    <a:pt x="2875" y="2212"/>
                  </a:lnTo>
                  <a:lnTo>
                    <a:pt x="2875" y="2209"/>
                  </a:lnTo>
                  <a:lnTo>
                    <a:pt x="2875" y="2200"/>
                  </a:lnTo>
                  <a:lnTo>
                    <a:pt x="2875" y="2195"/>
                  </a:lnTo>
                  <a:lnTo>
                    <a:pt x="2876" y="2186"/>
                  </a:lnTo>
                  <a:lnTo>
                    <a:pt x="2876" y="2180"/>
                  </a:lnTo>
                  <a:lnTo>
                    <a:pt x="2877" y="2172"/>
                  </a:lnTo>
                  <a:lnTo>
                    <a:pt x="2878" y="2166"/>
                  </a:lnTo>
                  <a:lnTo>
                    <a:pt x="2879" y="2157"/>
                  </a:lnTo>
                  <a:lnTo>
                    <a:pt x="2880" y="2152"/>
                  </a:lnTo>
                  <a:lnTo>
                    <a:pt x="2881" y="2143"/>
                  </a:lnTo>
                  <a:lnTo>
                    <a:pt x="2882" y="2138"/>
                  </a:lnTo>
                  <a:lnTo>
                    <a:pt x="2884" y="2129"/>
                  </a:lnTo>
                  <a:lnTo>
                    <a:pt x="2885" y="2124"/>
                  </a:lnTo>
                  <a:lnTo>
                    <a:pt x="2887" y="2115"/>
                  </a:lnTo>
                  <a:lnTo>
                    <a:pt x="2889" y="2110"/>
                  </a:lnTo>
                  <a:lnTo>
                    <a:pt x="2891" y="2102"/>
                  </a:lnTo>
                  <a:lnTo>
                    <a:pt x="2893" y="2097"/>
                  </a:lnTo>
                  <a:lnTo>
                    <a:pt x="2896" y="2088"/>
                  </a:lnTo>
                  <a:lnTo>
                    <a:pt x="2897" y="2083"/>
                  </a:lnTo>
                  <a:lnTo>
                    <a:pt x="2900" y="2075"/>
                  </a:lnTo>
                  <a:lnTo>
                    <a:pt x="2902" y="2070"/>
                  </a:lnTo>
                  <a:lnTo>
                    <a:pt x="2906" y="2062"/>
                  </a:lnTo>
                  <a:lnTo>
                    <a:pt x="2908" y="2057"/>
                  </a:lnTo>
                  <a:lnTo>
                    <a:pt x="2912" y="2049"/>
                  </a:lnTo>
                  <a:lnTo>
                    <a:pt x="2914" y="2044"/>
                  </a:lnTo>
                  <a:lnTo>
                    <a:pt x="2918" y="2036"/>
                  </a:lnTo>
                  <a:lnTo>
                    <a:pt x="2920" y="2032"/>
                  </a:lnTo>
                  <a:lnTo>
                    <a:pt x="2924" y="2024"/>
                  </a:lnTo>
                  <a:lnTo>
                    <a:pt x="2928" y="2018"/>
                  </a:lnTo>
                  <a:lnTo>
                    <a:pt x="2932" y="2011"/>
                  </a:lnTo>
                  <a:lnTo>
                    <a:pt x="2935" y="2006"/>
                  </a:lnTo>
                  <a:lnTo>
                    <a:pt x="2940" y="1999"/>
                  </a:lnTo>
                  <a:lnTo>
                    <a:pt x="2943" y="1994"/>
                  </a:lnTo>
                  <a:lnTo>
                    <a:pt x="2948" y="1987"/>
                  </a:lnTo>
                  <a:lnTo>
                    <a:pt x="2952" y="1982"/>
                  </a:lnTo>
                  <a:lnTo>
                    <a:pt x="2957" y="1976"/>
                  </a:lnTo>
                  <a:lnTo>
                    <a:pt x="2960" y="1971"/>
                  </a:lnTo>
                  <a:lnTo>
                    <a:pt x="2966" y="1964"/>
                  </a:lnTo>
                  <a:lnTo>
                    <a:pt x="2970" y="1960"/>
                  </a:lnTo>
                  <a:lnTo>
                    <a:pt x="2975" y="1954"/>
                  </a:lnTo>
                  <a:lnTo>
                    <a:pt x="2979" y="1950"/>
                  </a:lnTo>
                  <a:lnTo>
                    <a:pt x="2985" y="1943"/>
                  </a:lnTo>
                  <a:lnTo>
                    <a:pt x="2989" y="1939"/>
                  </a:lnTo>
                  <a:lnTo>
                    <a:pt x="2995" y="1933"/>
                  </a:lnTo>
                  <a:lnTo>
                    <a:pt x="3000" y="1930"/>
                  </a:lnTo>
                  <a:lnTo>
                    <a:pt x="3006" y="1924"/>
                  </a:lnTo>
                  <a:lnTo>
                    <a:pt x="3010" y="1920"/>
                  </a:lnTo>
                  <a:lnTo>
                    <a:pt x="3017" y="1915"/>
                  </a:lnTo>
                  <a:lnTo>
                    <a:pt x="3021" y="1911"/>
                  </a:lnTo>
                  <a:lnTo>
                    <a:pt x="3028" y="1906"/>
                  </a:lnTo>
                  <a:lnTo>
                    <a:pt x="3033" y="1903"/>
                  </a:lnTo>
                  <a:lnTo>
                    <a:pt x="3040" y="1898"/>
                  </a:lnTo>
                  <a:lnTo>
                    <a:pt x="3045" y="1894"/>
                  </a:lnTo>
                  <a:lnTo>
                    <a:pt x="3052" y="1890"/>
                  </a:lnTo>
                  <a:lnTo>
                    <a:pt x="3057" y="1887"/>
                  </a:lnTo>
                  <a:lnTo>
                    <a:pt x="3064" y="1882"/>
                  </a:lnTo>
                  <a:lnTo>
                    <a:pt x="3066" y="1881"/>
                  </a:lnTo>
                  <a:lnTo>
                    <a:pt x="3074" y="1876"/>
                  </a:lnTo>
                  <a:lnTo>
                    <a:pt x="3079" y="1874"/>
                  </a:lnTo>
                  <a:lnTo>
                    <a:pt x="3087" y="1870"/>
                  </a:lnTo>
                  <a:lnTo>
                    <a:pt x="3092" y="1867"/>
                  </a:lnTo>
                  <a:lnTo>
                    <a:pt x="3100" y="1863"/>
                  </a:lnTo>
                  <a:lnTo>
                    <a:pt x="3106" y="1861"/>
                  </a:lnTo>
                  <a:lnTo>
                    <a:pt x="3114" y="1857"/>
                  </a:lnTo>
                  <a:lnTo>
                    <a:pt x="3119" y="1855"/>
                  </a:lnTo>
                  <a:lnTo>
                    <a:pt x="3127" y="1852"/>
                  </a:lnTo>
                  <a:lnTo>
                    <a:pt x="3133" y="1850"/>
                  </a:lnTo>
                  <a:lnTo>
                    <a:pt x="3141" y="1847"/>
                  </a:lnTo>
                  <a:lnTo>
                    <a:pt x="3146" y="1846"/>
                  </a:lnTo>
                  <a:lnTo>
                    <a:pt x="3155" y="1843"/>
                  </a:lnTo>
                  <a:lnTo>
                    <a:pt x="3160" y="1842"/>
                  </a:lnTo>
                  <a:lnTo>
                    <a:pt x="3169" y="1840"/>
                  </a:lnTo>
                  <a:lnTo>
                    <a:pt x="3174" y="1838"/>
                  </a:lnTo>
                  <a:lnTo>
                    <a:pt x="3183" y="1836"/>
                  </a:lnTo>
                  <a:lnTo>
                    <a:pt x="3188" y="1835"/>
                  </a:lnTo>
                  <a:lnTo>
                    <a:pt x="3197" y="1834"/>
                  </a:lnTo>
                  <a:lnTo>
                    <a:pt x="3202" y="1833"/>
                  </a:lnTo>
                  <a:lnTo>
                    <a:pt x="3211" y="1832"/>
                  </a:lnTo>
                  <a:lnTo>
                    <a:pt x="3217" y="1831"/>
                  </a:lnTo>
                  <a:lnTo>
                    <a:pt x="3225" y="1830"/>
                  </a:lnTo>
                  <a:lnTo>
                    <a:pt x="3231" y="1830"/>
                  </a:lnTo>
                  <a:close/>
                  <a:moveTo>
                    <a:pt x="6749" y="2129"/>
                  </a:moveTo>
                  <a:lnTo>
                    <a:pt x="6746" y="2129"/>
                  </a:lnTo>
                  <a:lnTo>
                    <a:pt x="6742" y="2129"/>
                  </a:lnTo>
                  <a:lnTo>
                    <a:pt x="3258" y="2129"/>
                  </a:lnTo>
                  <a:lnTo>
                    <a:pt x="3254" y="2129"/>
                  </a:lnTo>
                  <a:lnTo>
                    <a:pt x="3251" y="2129"/>
                  </a:lnTo>
                  <a:lnTo>
                    <a:pt x="3249" y="2130"/>
                  </a:lnTo>
                  <a:lnTo>
                    <a:pt x="3246" y="2130"/>
                  </a:lnTo>
                  <a:lnTo>
                    <a:pt x="3243" y="2130"/>
                  </a:lnTo>
                  <a:lnTo>
                    <a:pt x="3240" y="2131"/>
                  </a:lnTo>
                  <a:lnTo>
                    <a:pt x="3237" y="2132"/>
                  </a:lnTo>
                  <a:lnTo>
                    <a:pt x="3234" y="2133"/>
                  </a:lnTo>
                  <a:lnTo>
                    <a:pt x="3231" y="2134"/>
                  </a:lnTo>
                  <a:lnTo>
                    <a:pt x="3228" y="2135"/>
                  </a:lnTo>
                  <a:lnTo>
                    <a:pt x="3226" y="2136"/>
                  </a:lnTo>
                  <a:lnTo>
                    <a:pt x="3223" y="2137"/>
                  </a:lnTo>
                  <a:lnTo>
                    <a:pt x="3221" y="2138"/>
                  </a:lnTo>
                  <a:lnTo>
                    <a:pt x="3217" y="2140"/>
                  </a:lnTo>
                  <a:lnTo>
                    <a:pt x="3213" y="2143"/>
                  </a:lnTo>
                  <a:lnTo>
                    <a:pt x="3211" y="2144"/>
                  </a:lnTo>
                  <a:lnTo>
                    <a:pt x="3208" y="2146"/>
                  </a:lnTo>
                  <a:lnTo>
                    <a:pt x="3206" y="2148"/>
                  </a:lnTo>
                  <a:lnTo>
                    <a:pt x="3204" y="2150"/>
                  </a:lnTo>
                  <a:lnTo>
                    <a:pt x="3201" y="2152"/>
                  </a:lnTo>
                  <a:lnTo>
                    <a:pt x="3199" y="2154"/>
                  </a:lnTo>
                  <a:lnTo>
                    <a:pt x="3197" y="2156"/>
                  </a:lnTo>
                  <a:lnTo>
                    <a:pt x="3195" y="2158"/>
                  </a:lnTo>
                  <a:lnTo>
                    <a:pt x="3193" y="2160"/>
                  </a:lnTo>
                  <a:lnTo>
                    <a:pt x="3191" y="2163"/>
                  </a:lnTo>
                  <a:lnTo>
                    <a:pt x="3189" y="2166"/>
                  </a:lnTo>
                  <a:lnTo>
                    <a:pt x="3187" y="2169"/>
                  </a:lnTo>
                  <a:lnTo>
                    <a:pt x="3186" y="2171"/>
                  </a:lnTo>
                  <a:lnTo>
                    <a:pt x="3185" y="2173"/>
                  </a:lnTo>
                  <a:lnTo>
                    <a:pt x="3183" y="2176"/>
                  </a:lnTo>
                  <a:lnTo>
                    <a:pt x="3182" y="2179"/>
                  </a:lnTo>
                  <a:lnTo>
                    <a:pt x="3181" y="2182"/>
                  </a:lnTo>
                  <a:lnTo>
                    <a:pt x="3180" y="2185"/>
                  </a:lnTo>
                  <a:lnTo>
                    <a:pt x="3179" y="2188"/>
                  </a:lnTo>
                  <a:lnTo>
                    <a:pt x="3178" y="2191"/>
                  </a:lnTo>
                  <a:lnTo>
                    <a:pt x="3177" y="2194"/>
                  </a:lnTo>
                  <a:lnTo>
                    <a:pt x="3176" y="2197"/>
                  </a:lnTo>
                  <a:lnTo>
                    <a:pt x="3176" y="2200"/>
                  </a:lnTo>
                  <a:lnTo>
                    <a:pt x="3176" y="2203"/>
                  </a:lnTo>
                  <a:lnTo>
                    <a:pt x="3175" y="2206"/>
                  </a:lnTo>
                  <a:lnTo>
                    <a:pt x="3175" y="2209"/>
                  </a:lnTo>
                  <a:lnTo>
                    <a:pt x="3175" y="2213"/>
                  </a:lnTo>
                  <a:lnTo>
                    <a:pt x="3175" y="3373"/>
                  </a:lnTo>
                  <a:lnTo>
                    <a:pt x="3175" y="3377"/>
                  </a:lnTo>
                  <a:lnTo>
                    <a:pt x="3175" y="3380"/>
                  </a:lnTo>
                  <a:lnTo>
                    <a:pt x="3176" y="3382"/>
                  </a:lnTo>
                  <a:lnTo>
                    <a:pt x="3176" y="3385"/>
                  </a:lnTo>
                  <a:lnTo>
                    <a:pt x="3176" y="3388"/>
                  </a:lnTo>
                  <a:lnTo>
                    <a:pt x="3177" y="3391"/>
                  </a:lnTo>
                  <a:lnTo>
                    <a:pt x="3178" y="3395"/>
                  </a:lnTo>
                  <a:lnTo>
                    <a:pt x="3179" y="3398"/>
                  </a:lnTo>
                  <a:lnTo>
                    <a:pt x="3180" y="3401"/>
                  </a:lnTo>
                  <a:lnTo>
                    <a:pt x="3181" y="3404"/>
                  </a:lnTo>
                  <a:lnTo>
                    <a:pt x="3182" y="3407"/>
                  </a:lnTo>
                  <a:lnTo>
                    <a:pt x="3184" y="3411"/>
                  </a:lnTo>
                  <a:lnTo>
                    <a:pt x="3185" y="3414"/>
                  </a:lnTo>
                  <a:lnTo>
                    <a:pt x="3186" y="3415"/>
                  </a:lnTo>
                  <a:lnTo>
                    <a:pt x="3186" y="3416"/>
                  </a:lnTo>
                  <a:lnTo>
                    <a:pt x="3188" y="3419"/>
                  </a:lnTo>
                  <a:lnTo>
                    <a:pt x="3190" y="3421"/>
                  </a:lnTo>
                  <a:lnTo>
                    <a:pt x="3193" y="3424"/>
                  </a:lnTo>
                  <a:lnTo>
                    <a:pt x="3195" y="3427"/>
                  </a:lnTo>
                  <a:lnTo>
                    <a:pt x="3197" y="3429"/>
                  </a:lnTo>
                  <a:lnTo>
                    <a:pt x="3199" y="3432"/>
                  </a:lnTo>
                  <a:lnTo>
                    <a:pt x="3202" y="3434"/>
                  </a:lnTo>
                  <a:lnTo>
                    <a:pt x="3204" y="3436"/>
                  </a:lnTo>
                  <a:lnTo>
                    <a:pt x="3207" y="3438"/>
                  </a:lnTo>
                  <a:lnTo>
                    <a:pt x="3210" y="3441"/>
                  </a:lnTo>
                  <a:lnTo>
                    <a:pt x="3212" y="3443"/>
                  </a:lnTo>
                  <a:lnTo>
                    <a:pt x="3215" y="3445"/>
                  </a:lnTo>
                  <a:lnTo>
                    <a:pt x="3217" y="3445"/>
                  </a:lnTo>
                  <a:lnTo>
                    <a:pt x="3218" y="3446"/>
                  </a:lnTo>
                  <a:lnTo>
                    <a:pt x="3221" y="3448"/>
                  </a:lnTo>
                  <a:lnTo>
                    <a:pt x="3224" y="3449"/>
                  </a:lnTo>
                  <a:lnTo>
                    <a:pt x="3227" y="3450"/>
                  </a:lnTo>
                  <a:lnTo>
                    <a:pt x="3230" y="3451"/>
                  </a:lnTo>
                  <a:lnTo>
                    <a:pt x="3233" y="3452"/>
                  </a:lnTo>
                  <a:lnTo>
                    <a:pt x="3236" y="3453"/>
                  </a:lnTo>
                  <a:lnTo>
                    <a:pt x="3239" y="3454"/>
                  </a:lnTo>
                  <a:lnTo>
                    <a:pt x="3242" y="3455"/>
                  </a:lnTo>
                  <a:lnTo>
                    <a:pt x="3245" y="3455"/>
                  </a:lnTo>
                  <a:lnTo>
                    <a:pt x="3248" y="3455"/>
                  </a:lnTo>
                  <a:lnTo>
                    <a:pt x="3251" y="3456"/>
                  </a:lnTo>
                  <a:lnTo>
                    <a:pt x="3254" y="3456"/>
                  </a:lnTo>
                  <a:lnTo>
                    <a:pt x="3258" y="3456"/>
                  </a:lnTo>
                  <a:lnTo>
                    <a:pt x="6742" y="3456"/>
                  </a:lnTo>
                  <a:lnTo>
                    <a:pt x="6746" y="3456"/>
                  </a:lnTo>
                  <a:lnTo>
                    <a:pt x="6749" y="3456"/>
                  </a:lnTo>
                  <a:lnTo>
                    <a:pt x="6752" y="3455"/>
                  </a:lnTo>
                  <a:lnTo>
                    <a:pt x="6755" y="3455"/>
                  </a:lnTo>
                  <a:lnTo>
                    <a:pt x="6758" y="3455"/>
                  </a:lnTo>
                  <a:lnTo>
                    <a:pt x="6761" y="3454"/>
                  </a:lnTo>
                  <a:lnTo>
                    <a:pt x="6764" y="3453"/>
                  </a:lnTo>
                  <a:lnTo>
                    <a:pt x="6767" y="3452"/>
                  </a:lnTo>
                  <a:lnTo>
                    <a:pt x="6770" y="3451"/>
                  </a:lnTo>
                  <a:lnTo>
                    <a:pt x="6773" y="3450"/>
                  </a:lnTo>
                  <a:lnTo>
                    <a:pt x="6776" y="3449"/>
                  </a:lnTo>
                  <a:lnTo>
                    <a:pt x="6779" y="3448"/>
                  </a:lnTo>
                  <a:lnTo>
                    <a:pt x="6782" y="3446"/>
                  </a:lnTo>
                  <a:lnTo>
                    <a:pt x="6783" y="3445"/>
                  </a:lnTo>
                  <a:lnTo>
                    <a:pt x="6785" y="3445"/>
                  </a:lnTo>
                  <a:lnTo>
                    <a:pt x="6788" y="3443"/>
                  </a:lnTo>
                  <a:lnTo>
                    <a:pt x="6790" y="3441"/>
                  </a:lnTo>
                  <a:lnTo>
                    <a:pt x="6793" y="3438"/>
                  </a:lnTo>
                  <a:lnTo>
                    <a:pt x="6796" y="3436"/>
                  </a:lnTo>
                  <a:lnTo>
                    <a:pt x="6798" y="3434"/>
                  </a:lnTo>
                  <a:lnTo>
                    <a:pt x="6801" y="3432"/>
                  </a:lnTo>
                  <a:lnTo>
                    <a:pt x="6803" y="3429"/>
                  </a:lnTo>
                  <a:lnTo>
                    <a:pt x="6805" y="3427"/>
                  </a:lnTo>
                  <a:lnTo>
                    <a:pt x="6807" y="3424"/>
                  </a:lnTo>
                  <a:lnTo>
                    <a:pt x="6810" y="3421"/>
                  </a:lnTo>
                  <a:lnTo>
                    <a:pt x="6812" y="3419"/>
                  </a:lnTo>
                  <a:lnTo>
                    <a:pt x="6814" y="3416"/>
                  </a:lnTo>
                  <a:lnTo>
                    <a:pt x="6814" y="3415"/>
                  </a:lnTo>
                  <a:lnTo>
                    <a:pt x="6815" y="3414"/>
                  </a:lnTo>
                  <a:lnTo>
                    <a:pt x="6816" y="3411"/>
                  </a:lnTo>
                  <a:lnTo>
                    <a:pt x="6818" y="3407"/>
                  </a:lnTo>
                  <a:lnTo>
                    <a:pt x="6819" y="3404"/>
                  </a:lnTo>
                  <a:lnTo>
                    <a:pt x="6820" y="3401"/>
                  </a:lnTo>
                  <a:lnTo>
                    <a:pt x="6821" y="3398"/>
                  </a:lnTo>
                  <a:lnTo>
                    <a:pt x="6822" y="3395"/>
                  </a:lnTo>
                  <a:lnTo>
                    <a:pt x="6823" y="3391"/>
                  </a:lnTo>
                  <a:lnTo>
                    <a:pt x="6824" y="3388"/>
                  </a:lnTo>
                  <a:lnTo>
                    <a:pt x="6824" y="3385"/>
                  </a:lnTo>
                  <a:lnTo>
                    <a:pt x="6824" y="3382"/>
                  </a:lnTo>
                  <a:lnTo>
                    <a:pt x="6825" y="3380"/>
                  </a:lnTo>
                  <a:lnTo>
                    <a:pt x="6825" y="3377"/>
                  </a:lnTo>
                  <a:lnTo>
                    <a:pt x="6825" y="3373"/>
                  </a:lnTo>
                  <a:lnTo>
                    <a:pt x="6825" y="2213"/>
                  </a:lnTo>
                  <a:lnTo>
                    <a:pt x="6825" y="2209"/>
                  </a:lnTo>
                  <a:lnTo>
                    <a:pt x="6825" y="2206"/>
                  </a:lnTo>
                  <a:lnTo>
                    <a:pt x="6824" y="2203"/>
                  </a:lnTo>
                  <a:lnTo>
                    <a:pt x="6824" y="2200"/>
                  </a:lnTo>
                  <a:lnTo>
                    <a:pt x="6824" y="2197"/>
                  </a:lnTo>
                  <a:lnTo>
                    <a:pt x="6823" y="2194"/>
                  </a:lnTo>
                  <a:lnTo>
                    <a:pt x="6822" y="2191"/>
                  </a:lnTo>
                  <a:lnTo>
                    <a:pt x="6821" y="2188"/>
                  </a:lnTo>
                  <a:lnTo>
                    <a:pt x="6820" y="2185"/>
                  </a:lnTo>
                  <a:lnTo>
                    <a:pt x="6819" y="2182"/>
                  </a:lnTo>
                  <a:lnTo>
                    <a:pt x="6818" y="2179"/>
                  </a:lnTo>
                  <a:lnTo>
                    <a:pt x="6817" y="2176"/>
                  </a:lnTo>
                  <a:lnTo>
                    <a:pt x="6815" y="2173"/>
                  </a:lnTo>
                  <a:lnTo>
                    <a:pt x="6814" y="2171"/>
                  </a:lnTo>
                  <a:lnTo>
                    <a:pt x="6813" y="2169"/>
                  </a:lnTo>
                  <a:lnTo>
                    <a:pt x="6811" y="2166"/>
                  </a:lnTo>
                  <a:lnTo>
                    <a:pt x="6809" y="2163"/>
                  </a:lnTo>
                  <a:lnTo>
                    <a:pt x="6807" y="2160"/>
                  </a:lnTo>
                  <a:lnTo>
                    <a:pt x="6805" y="2158"/>
                  </a:lnTo>
                  <a:lnTo>
                    <a:pt x="6803" y="2156"/>
                  </a:lnTo>
                  <a:lnTo>
                    <a:pt x="6801" y="2154"/>
                  </a:lnTo>
                  <a:lnTo>
                    <a:pt x="6799" y="2152"/>
                  </a:lnTo>
                  <a:lnTo>
                    <a:pt x="6796" y="2150"/>
                  </a:lnTo>
                  <a:lnTo>
                    <a:pt x="6794" y="2148"/>
                  </a:lnTo>
                  <a:lnTo>
                    <a:pt x="6792" y="2146"/>
                  </a:lnTo>
                  <a:lnTo>
                    <a:pt x="6789" y="2144"/>
                  </a:lnTo>
                  <a:lnTo>
                    <a:pt x="6787" y="2143"/>
                  </a:lnTo>
                  <a:lnTo>
                    <a:pt x="6783" y="2140"/>
                  </a:lnTo>
                  <a:lnTo>
                    <a:pt x="6779" y="2138"/>
                  </a:lnTo>
                  <a:lnTo>
                    <a:pt x="6777" y="2137"/>
                  </a:lnTo>
                  <a:lnTo>
                    <a:pt x="6774" y="2136"/>
                  </a:lnTo>
                  <a:lnTo>
                    <a:pt x="6772" y="2135"/>
                  </a:lnTo>
                  <a:lnTo>
                    <a:pt x="6769" y="2134"/>
                  </a:lnTo>
                  <a:lnTo>
                    <a:pt x="6766" y="2133"/>
                  </a:lnTo>
                  <a:lnTo>
                    <a:pt x="6763" y="2132"/>
                  </a:lnTo>
                  <a:lnTo>
                    <a:pt x="6760" y="2131"/>
                  </a:lnTo>
                  <a:lnTo>
                    <a:pt x="6757" y="2130"/>
                  </a:lnTo>
                  <a:lnTo>
                    <a:pt x="6754" y="2130"/>
                  </a:lnTo>
                  <a:lnTo>
                    <a:pt x="6751" y="2130"/>
                  </a:lnTo>
                  <a:lnTo>
                    <a:pt x="6749" y="2129"/>
                  </a:lnTo>
                  <a:close/>
                  <a:moveTo>
                    <a:pt x="6693" y="4955"/>
                  </a:moveTo>
                  <a:lnTo>
                    <a:pt x="6694" y="4966"/>
                  </a:lnTo>
                  <a:lnTo>
                    <a:pt x="6695" y="4977"/>
                  </a:lnTo>
                  <a:lnTo>
                    <a:pt x="6696" y="4989"/>
                  </a:lnTo>
                  <a:lnTo>
                    <a:pt x="6696" y="5000"/>
                  </a:lnTo>
                  <a:lnTo>
                    <a:pt x="6696" y="5011"/>
                  </a:lnTo>
                  <a:lnTo>
                    <a:pt x="6695" y="5023"/>
                  </a:lnTo>
                  <a:lnTo>
                    <a:pt x="6694" y="5034"/>
                  </a:lnTo>
                  <a:lnTo>
                    <a:pt x="6693" y="5045"/>
                  </a:lnTo>
                  <a:lnTo>
                    <a:pt x="6691" y="5056"/>
                  </a:lnTo>
                  <a:lnTo>
                    <a:pt x="6688" y="5067"/>
                  </a:lnTo>
                  <a:lnTo>
                    <a:pt x="6686" y="5078"/>
                  </a:lnTo>
                  <a:lnTo>
                    <a:pt x="6683" y="5089"/>
                  </a:lnTo>
                  <a:lnTo>
                    <a:pt x="6679" y="5100"/>
                  </a:lnTo>
                  <a:lnTo>
                    <a:pt x="6675" y="5110"/>
                  </a:lnTo>
                  <a:lnTo>
                    <a:pt x="6671" y="5121"/>
                  </a:lnTo>
                  <a:lnTo>
                    <a:pt x="6666" y="5131"/>
                  </a:lnTo>
                  <a:lnTo>
                    <a:pt x="6661" y="5141"/>
                  </a:lnTo>
                  <a:lnTo>
                    <a:pt x="6656" y="5151"/>
                  </a:lnTo>
                  <a:lnTo>
                    <a:pt x="6650" y="5161"/>
                  </a:lnTo>
                  <a:lnTo>
                    <a:pt x="6644" y="5170"/>
                  </a:lnTo>
                  <a:lnTo>
                    <a:pt x="6637" y="5179"/>
                  </a:lnTo>
                  <a:lnTo>
                    <a:pt x="6630" y="5188"/>
                  </a:lnTo>
                  <a:lnTo>
                    <a:pt x="6623" y="5197"/>
                  </a:lnTo>
                  <a:lnTo>
                    <a:pt x="6615" y="5205"/>
                  </a:lnTo>
                  <a:lnTo>
                    <a:pt x="6608" y="5214"/>
                  </a:lnTo>
                  <a:lnTo>
                    <a:pt x="6599" y="5221"/>
                  </a:lnTo>
                  <a:lnTo>
                    <a:pt x="6591" y="5229"/>
                  </a:lnTo>
                  <a:lnTo>
                    <a:pt x="6582" y="5236"/>
                  </a:lnTo>
                  <a:lnTo>
                    <a:pt x="6573" y="5243"/>
                  </a:lnTo>
                  <a:lnTo>
                    <a:pt x="6564" y="5250"/>
                  </a:lnTo>
                  <a:lnTo>
                    <a:pt x="6555" y="5256"/>
                  </a:lnTo>
                  <a:lnTo>
                    <a:pt x="6545" y="5262"/>
                  </a:lnTo>
                  <a:lnTo>
                    <a:pt x="6535" y="5267"/>
                  </a:lnTo>
                  <a:lnTo>
                    <a:pt x="6525" y="5272"/>
                  </a:lnTo>
                  <a:lnTo>
                    <a:pt x="6515" y="5277"/>
                  </a:lnTo>
                  <a:lnTo>
                    <a:pt x="6504" y="5281"/>
                  </a:lnTo>
                  <a:lnTo>
                    <a:pt x="6494" y="5285"/>
                  </a:lnTo>
                  <a:lnTo>
                    <a:pt x="6483" y="5289"/>
                  </a:lnTo>
                  <a:lnTo>
                    <a:pt x="6472" y="5292"/>
                  </a:lnTo>
                  <a:lnTo>
                    <a:pt x="6461" y="5294"/>
                  </a:lnTo>
                  <a:lnTo>
                    <a:pt x="6450" y="5297"/>
                  </a:lnTo>
                  <a:lnTo>
                    <a:pt x="6439" y="5299"/>
                  </a:lnTo>
                  <a:lnTo>
                    <a:pt x="6428" y="5300"/>
                  </a:lnTo>
                  <a:lnTo>
                    <a:pt x="6417" y="5301"/>
                  </a:lnTo>
                  <a:lnTo>
                    <a:pt x="6405" y="5302"/>
                  </a:lnTo>
                  <a:lnTo>
                    <a:pt x="6394" y="5302"/>
                  </a:lnTo>
                  <a:lnTo>
                    <a:pt x="6383" y="5302"/>
                  </a:lnTo>
                  <a:lnTo>
                    <a:pt x="6371" y="5301"/>
                  </a:lnTo>
                  <a:lnTo>
                    <a:pt x="6360" y="5300"/>
                  </a:lnTo>
                  <a:lnTo>
                    <a:pt x="6349" y="5299"/>
                  </a:lnTo>
                  <a:lnTo>
                    <a:pt x="6338" y="5297"/>
                  </a:lnTo>
                  <a:lnTo>
                    <a:pt x="6327" y="5294"/>
                  </a:lnTo>
                  <a:lnTo>
                    <a:pt x="6316" y="5292"/>
                  </a:lnTo>
                  <a:lnTo>
                    <a:pt x="6305" y="5289"/>
                  </a:lnTo>
                  <a:lnTo>
                    <a:pt x="6294" y="5285"/>
                  </a:lnTo>
                  <a:lnTo>
                    <a:pt x="6284" y="5281"/>
                  </a:lnTo>
                  <a:lnTo>
                    <a:pt x="6273" y="5277"/>
                  </a:lnTo>
                  <a:lnTo>
                    <a:pt x="6263" y="5272"/>
                  </a:lnTo>
                  <a:lnTo>
                    <a:pt x="6253" y="5267"/>
                  </a:lnTo>
                  <a:lnTo>
                    <a:pt x="6243" y="5262"/>
                  </a:lnTo>
                  <a:lnTo>
                    <a:pt x="6233" y="5256"/>
                  </a:lnTo>
                  <a:lnTo>
                    <a:pt x="6224" y="5250"/>
                  </a:lnTo>
                  <a:lnTo>
                    <a:pt x="6215" y="5243"/>
                  </a:lnTo>
                  <a:lnTo>
                    <a:pt x="6206" y="5236"/>
                  </a:lnTo>
                  <a:lnTo>
                    <a:pt x="6197" y="5229"/>
                  </a:lnTo>
                  <a:lnTo>
                    <a:pt x="6189" y="5221"/>
                  </a:lnTo>
                  <a:lnTo>
                    <a:pt x="6180" y="5214"/>
                  </a:lnTo>
                  <a:lnTo>
                    <a:pt x="6173" y="5205"/>
                  </a:lnTo>
                  <a:lnTo>
                    <a:pt x="6165" y="5197"/>
                  </a:lnTo>
                  <a:lnTo>
                    <a:pt x="6158" y="5188"/>
                  </a:lnTo>
                  <a:lnTo>
                    <a:pt x="6151" y="5179"/>
                  </a:lnTo>
                  <a:lnTo>
                    <a:pt x="6145" y="5170"/>
                  </a:lnTo>
                  <a:lnTo>
                    <a:pt x="6139" y="5161"/>
                  </a:lnTo>
                  <a:lnTo>
                    <a:pt x="6133" y="5151"/>
                  </a:lnTo>
                  <a:lnTo>
                    <a:pt x="6127" y="5141"/>
                  </a:lnTo>
                  <a:lnTo>
                    <a:pt x="6122" y="5131"/>
                  </a:lnTo>
                  <a:lnTo>
                    <a:pt x="6117" y="5121"/>
                  </a:lnTo>
                  <a:lnTo>
                    <a:pt x="6113" y="5110"/>
                  </a:lnTo>
                  <a:lnTo>
                    <a:pt x="6109" y="5100"/>
                  </a:lnTo>
                  <a:lnTo>
                    <a:pt x="6106" y="5089"/>
                  </a:lnTo>
                  <a:lnTo>
                    <a:pt x="6102" y="5078"/>
                  </a:lnTo>
                  <a:lnTo>
                    <a:pt x="6100" y="5067"/>
                  </a:lnTo>
                  <a:lnTo>
                    <a:pt x="6097" y="5056"/>
                  </a:lnTo>
                  <a:lnTo>
                    <a:pt x="6095" y="5045"/>
                  </a:lnTo>
                  <a:lnTo>
                    <a:pt x="6094" y="5034"/>
                  </a:lnTo>
                  <a:lnTo>
                    <a:pt x="6093" y="5023"/>
                  </a:lnTo>
                  <a:lnTo>
                    <a:pt x="6092" y="5011"/>
                  </a:lnTo>
                  <a:lnTo>
                    <a:pt x="6092" y="5000"/>
                  </a:lnTo>
                  <a:lnTo>
                    <a:pt x="6092" y="4989"/>
                  </a:lnTo>
                  <a:lnTo>
                    <a:pt x="6093" y="4977"/>
                  </a:lnTo>
                  <a:lnTo>
                    <a:pt x="6094" y="4966"/>
                  </a:lnTo>
                  <a:lnTo>
                    <a:pt x="6095" y="4955"/>
                  </a:lnTo>
                  <a:lnTo>
                    <a:pt x="6097" y="4944"/>
                  </a:lnTo>
                  <a:lnTo>
                    <a:pt x="6100" y="4933"/>
                  </a:lnTo>
                  <a:lnTo>
                    <a:pt x="6102" y="4922"/>
                  </a:lnTo>
                  <a:lnTo>
                    <a:pt x="6106" y="4911"/>
                  </a:lnTo>
                  <a:lnTo>
                    <a:pt x="6109" y="4900"/>
                  </a:lnTo>
                  <a:lnTo>
                    <a:pt x="6113" y="4890"/>
                  </a:lnTo>
                  <a:lnTo>
                    <a:pt x="6117" y="4879"/>
                  </a:lnTo>
                  <a:lnTo>
                    <a:pt x="6122" y="4869"/>
                  </a:lnTo>
                  <a:lnTo>
                    <a:pt x="6127" y="4859"/>
                  </a:lnTo>
                  <a:lnTo>
                    <a:pt x="6133" y="4849"/>
                  </a:lnTo>
                  <a:lnTo>
                    <a:pt x="6139" y="4839"/>
                  </a:lnTo>
                  <a:lnTo>
                    <a:pt x="6145" y="4830"/>
                  </a:lnTo>
                  <a:lnTo>
                    <a:pt x="6151" y="4821"/>
                  </a:lnTo>
                  <a:lnTo>
                    <a:pt x="6158" y="4812"/>
                  </a:lnTo>
                  <a:lnTo>
                    <a:pt x="6165" y="4803"/>
                  </a:lnTo>
                  <a:lnTo>
                    <a:pt x="6173" y="4795"/>
                  </a:lnTo>
                  <a:lnTo>
                    <a:pt x="6180" y="4786"/>
                  </a:lnTo>
                  <a:lnTo>
                    <a:pt x="6189" y="4779"/>
                  </a:lnTo>
                  <a:lnTo>
                    <a:pt x="6197" y="4771"/>
                  </a:lnTo>
                  <a:lnTo>
                    <a:pt x="6206" y="4764"/>
                  </a:lnTo>
                  <a:lnTo>
                    <a:pt x="6215" y="4757"/>
                  </a:lnTo>
                  <a:lnTo>
                    <a:pt x="6224" y="4750"/>
                  </a:lnTo>
                  <a:lnTo>
                    <a:pt x="6233" y="4744"/>
                  </a:lnTo>
                  <a:lnTo>
                    <a:pt x="6243" y="4738"/>
                  </a:lnTo>
                  <a:lnTo>
                    <a:pt x="6253" y="4733"/>
                  </a:lnTo>
                  <a:lnTo>
                    <a:pt x="6263" y="4728"/>
                  </a:lnTo>
                  <a:lnTo>
                    <a:pt x="6273" y="4723"/>
                  </a:lnTo>
                  <a:lnTo>
                    <a:pt x="6284" y="4719"/>
                  </a:lnTo>
                  <a:lnTo>
                    <a:pt x="6294" y="4715"/>
                  </a:lnTo>
                  <a:lnTo>
                    <a:pt x="6305" y="4711"/>
                  </a:lnTo>
                  <a:lnTo>
                    <a:pt x="6316" y="4708"/>
                  </a:lnTo>
                  <a:lnTo>
                    <a:pt x="6327" y="4706"/>
                  </a:lnTo>
                  <a:lnTo>
                    <a:pt x="6338" y="4703"/>
                  </a:lnTo>
                  <a:lnTo>
                    <a:pt x="6349" y="4701"/>
                  </a:lnTo>
                  <a:lnTo>
                    <a:pt x="6360" y="4700"/>
                  </a:lnTo>
                  <a:lnTo>
                    <a:pt x="6371" y="4699"/>
                  </a:lnTo>
                  <a:lnTo>
                    <a:pt x="6383" y="4698"/>
                  </a:lnTo>
                  <a:lnTo>
                    <a:pt x="6394" y="4698"/>
                  </a:lnTo>
                  <a:lnTo>
                    <a:pt x="6405" y="4698"/>
                  </a:lnTo>
                  <a:lnTo>
                    <a:pt x="6417" y="4699"/>
                  </a:lnTo>
                  <a:lnTo>
                    <a:pt x="6428" y="4700"/>
                  </a:lnTo>
                  <a:lnTo>
                    <a:pt x="6439" y="4701"/>
                  </a:lnTo>
                  <a:lnTo>
                    <a:pt x="6450" y="4703"/>
                  </a:lnTo>
                  <a:lnTo>
                    <a:pt x="6461" y="4706"/>
                  </a:lnTo>
                  <a:lnTo>
                    <a:pt x="6472" y="4708"/>
                  </a:lnTo>
                  <a:lnTo>
                    <a:pt x="6483" y="4711"/>
                  </a:lnTo>
                  <a:lnTo>
                    <a:pt x="6494" y="4715"/>
                  </a:lnTo>
                  <a:lnTo>
                    <a:pt x="6504" y="4719"/>
                  </a:lnTo>
                  <a:lnTo>
                    <a:pt x="6515" y="4723"/>
                  </a:lnTo>
                  <a:lnTo>
                    <a:pt x="6525" y="4728"/>
                  </a:lnTo>
                  <a:lnTo>
                    <a:pt x="6535" y="4733"/>
                  </a:lnTo>
                  <a:lnTo>
                    <a:pt x="6545" y="4738"/>
                  </a:lnTo>
                  <a:lnTo>
                    <a:pt x="6555" y="4744"/>
                  </a:lnTo>
                  <a:lnTo>
                    <a:pt x="6564" y="4750"/>
                  </a:lnTo>
                  <a:lnTo>
                    <a:pt x="6573" y="4757"/>
                  </a:lnTo>
                  <a:lnTo>
                    <a:pt x="6582" y="4764"/>
                  </a:lnTo>
                  <a:lnTo>
                    <a:pt x="6591" y="4771"/>
                  </a:lnTo>
                  <a:lnTo>
                    <a:pt x="6599" y="4779"/>
                  </a:lnTo>
                  <a:lnTo>
                    <a:pt x="6608" y="4786"/>
                  </a:lnTo>
                  <a:lnTo>
                    <a:pt x="6615" y="4795"/>
                  </a:lnTo>
                  <a:lnTo>
                    <a:pt x="6623" y="4803"/>
                  </a:lnTo>
                  <a:lnTo>
                    <a:pt x="6630" y="4812"/>
                  </a:lnTo>
                  <a:lnTo>
                    <a:pt x="6637" y="4821"/>
                  </a:lnTo>
                  <a:lnTo>
                    <a:pt x="6644" y="4830"/>
                  </a:lnTo>
                  <a:lnTo>
                    <a:pt x="6650" y="4839"/>
                  </a:lnTo>
                  <a:lnTo>
                    <a:pt x="6656" y="4849"/>
                  </a:lnTo>
                  <a:lnTo>
                    <a:pt x="6661" y="4859"/>
                  </a:lnTo>
                  <a:lnTo>
                    <a:pt x="6666" y="4869"/>
                  </a:lnTo>
                  <a:lnTo>
                    <a:pt x="6671" y="4879"/>
                  </a:lnTo>
                  <a:lnTo>
                    <a:pt x="6675" y="4890"/>
                  </a:lnTo>
                  <a:lnTo>
                    <a:pt x="6679" y="4900"/>
                  </a:lnTo>
                  <a:lnTo>
                    <a:pt x="6683" y="4911"/>
                  </a:lnTo>
                  <a:lnTo>
                    <a:pt x="6686" y="4922"/>
                  </a:lnTo>
                  <a:lnTo>
                    <a:pt x="6688" y="4933"/>
                  </a:lnTo>
                  <a:lnTo>
                    <a:pt x="6691" y="4944"/>
                  </a:lnTo>
                  <a:lnTo>
                    <a:pt x="6693" y="4955"/>
                  </a:lnTo>
                  <a:close/>
                  <a:moveTo>
                    <a:pt x="6693" y="7743"/>
                  </a:moveTo>
                  <a:lnTo>
                    <a:pt x="6694" y="7754"/>
                  </a:lnTo>
                  <a:lnTo>
                    <a:pt x="6695" y="7765"/>
                  </a:lnTo>
                  <a:lnTo>
                    <a:pt x="6696" y="7777"/>
                  </a:lnTo>
                  <a:lnTo>
                    <a:pt x="6696" y="7788"/>
                  </a:lnTo>
                  <a:lnTo>
                    <a:pt x="6696" y="7799"/>
                  </a:lnTo>
                  <a:lnTo>
                    <a:pt x="6695" y="7811"/>
                  </a:lnTo>
                  <a:lnTo>
                    <a:pt x="6694" y="7822"/>
                  </a:lnTo>
                  <a:lnTo>
                    <a:pt x="6693" y="7833"/>
                  </a:lnTo>
                  <a:lnTo>
                    <a:pt x="6691" y="7844"/>
                  </a:lnTo>
                  <a:lnTo>
                    <a:pt x="6688" y="7855"/>
                  </a:lnTo>
                  <a:lnTo>
                    <a:pt x="6686" y="7866"/>
                  </a:lnTo>
                  <a:lnTo>
                    <a:pt x="6683" y="7877"/>
                  </a:lnTo>
                  <a:lnTo>
                    <a:pt x="6679" y="7888"/>
                  </a:lnTo>
                  <a:lnTo>
                    <a:pt x="6675" y="7898"/>
                  </a:lnTo>
                  <a:lnTo>
                    <a:pt x="6671" y="7909"/>
                  </a:lnTo>
                  <a:lnTo>
                    <a:pt x="6666" y="7919"/>
                  </a:lnTo>
                  <a:lnTo>
                    <a:pt x="6661" y="7929"/>
                  </a:lnTo>
                  <a:lnTo>
                    <a:pt x="6656" y="7939"/>
                  </a:lnTo>
                  <a:lnTo>
                    <a:pt x="6650" y="7949"/>
                  </a:lnTo>
                  <a:lnTo>
                    <a:pt x="6644" y="7958"/>
                  </a:lnTo>
                  <a:lnTo>
                    <a:pt x="6637" y="7967"/>
                  </a:lnTo>
                  <a:lnTo>
                    <a:pt x="6630" y="7976"/>
                  </a:lnTo>
                  <a:lnTo>
                    <a:pt x="6623" y="7985"/>
                  </a:lnTo>
                  <a:lnTo>
                    <a:pt x="6615" y="7993"/>
                  </a:lnTo>
                  <a:lnTo>
                    <a:pt x="6608" y="8002"/>
                  </a:lnTo>
                  <a:lnTo>
                    <a:pt x="6599" y="8009"/>
                  </a:lnTo>
                  <a:lnTo>
                    <a:pt x="6591" y="8017"/>
                  </a:lnTo>
                  <a:lnTo>
                    <a:pt x="6582" y="8024"/>
                  </a:lnTo>
                  <a:lnTo>
                    <a:pt x="6573" y="8031"/>
                  </a:lnTo>
                  <a:lnTo>
                    <a:pt x="6564" y="8038"/>
                  </a:lnTo>
                  <a:lnTo>
                    <a:pt x="6555" y="8044"/>
                  </a:lnTo>
                  <a:lnTo>
                    <a:pt x="6545" y="8050"/>
                  </a:lnTo>
                  <a:lnTo>
                    <a:pt x="6535" y="8055"/>
                  </a:lnTo>
                  <a:lnTo>
                    <a:pt x="6525" y="8060"/>
                  </a:lnTo>
                  <a:lnTo>
                    <a:pt x="6515" y="8065"/>
                  </a:lnTo>
                  <a:lnTo>
                    <a:pt x="6504" y="8069"/>
                  </a:lnTo>
                  <a:lnTo>
                    <a:pt x="6494" y="8073"/>
                  </a:lnTo>
                  <a:lnTo>
                    <a:pt x="6483" y="8077"/>
                  </a:lnTo>
                  <a:lnTo>
                    <a:pt x="6472" y="8080"/>
                  </a:lnTo>
                  <a:lnTo>
                    <a:pt x="6461" y="8082"/>
                  </a:lnTo>
                  <a:lnTo>
                    <a:pt x="6450" y="8085"/>
                  </a:lnTo>
                  <a:lnTo>
                    <a:pt x="6439" y="8087"/>
                  </a:lnTo>
                  <a:lnTo>
                    <a:pt x="6428" y="8088"/>
                  </a:lnTo>
                  <a:lnTo>
                    <a:pt x="6417" y="8089"/>
                  </a:lnTo>
                  <a:lnTo>
                    <a:pt x="6405" y="8090"/>
                  </a:lnTo>
                  <a:lnTo>
                    <a:pt x="6394" y="8090"/>
                  </a:lnTo>
                  <a:lnTo>
                    <a:pt x="6383" y="8090"/>
                  </a:lnTo>
                  <a:lnTo>
                    <a:pt x="6371" y="8089"/>
                  </a:lnTo>
                  <a:lnTo>
                    <a:pt x="6360" y="8088"/>
                  </a:lnTo>
                  <a:lnTo>
                    <a:pt x="6349" y="8087"/>
                  </a:lnTo>
                  <a:lnTo>
                    <a:pt x="6338" y="8085"/>
                  </a:lnTo>
                  <a:lnTo>
                    <a:pt x="6327" y="8082"/>
                  </a:lnTo>
                  <a:lnTo>
                    <a:pt x="6316" y="8080"/>
                  </a:lnTo>
                  <a:lnTo>
                    <a:pt x="6305" y="8077"/>
                  </a:lnTo>
                  <a:lnTo>
                    <a:pt x="6294" y="8073"/>
                  </a:lnTo>
                  <a:lnTo>
                    <a:pt x="6284" y="8069"/>
                  </a:lnTo>
                  <a:lnTo>
                    <a:pt x="6273" y="8065"/>
                  </a:lnTo>
                  <a:lnTo>
                    <a:pt x="6263" y="8060"/>
                  </a:lnTo>
                  <a:lnTo>
                    <a:pt x="6253" y="8055"/>
                  </a:lnTo>
                  <a:lnTo>
                    <a:pt x="6243" y="8050"/>
                  </a:lnTo>
                  <a:lnTo>
                    <a:pt x="6233" y="8044"/>
                  </a:lnTo>
                  <a:lnTo>
                    <a:pt x="6224" y="8038"/>
                  </a:lnTo>
                  <a:lnTo>
                    <a:pt x="6215" y="8031"/>
                  </a:lnTo>
                  <a:lnTo>
                    <a:pt x="6206" y="8024"/>
                  </a:lnTo>
                  <a:lnTo>
                    <a:pt x="6197" y="8017"/>
                  </a:lnTo>
                  <a:lnTo>
                    <a:pt x="6189" y="8009"/>
                  </a:lnTo>
                  <a:lnTo>
                    <a:pt x="6180" y="8002"/>
                  </a:lnTo>
                  <a:lnTo>
                    <a:pt x="6173" y="7993"/>
                  </a:lnTo>
                  <a:lnTo>
                    <a:pt x="6165" y="7985"/>
                  </a:lnTo>
                  <a:lnTo>
                    <a:pt x="6158" y="7976"/>
                  </a:lnTo>
                  <a:lnTo>
                    <a:pt x="6151" y="7967"/>
                  </a:lnTo>
                  <a:lnTo>
                    <a:pt x="6145" y="7958"/>
                  </a:lnTo>
                  <a:lnTo>
                    <a:pt x="6139" y="7949"/>
                  </a:lnTo>
                  <a:lnTo>
                    <a:pt x="6133" y="7939"/>
                  </a:lnTo>
                  <a:lnTo>
                    <a:pt x="6127" y="7929"/>
                  </a:lnTo>
                  <a:lnTo>
                    <a:pt x="6122" y="7919"/>
                  </a:lnTo>
                  <a:lnTo>
                    <a:pt x="6117" y="7909"/>
                  </a:lnTo>
                  <a:lnTo>
                    <a:pt x="6113" y="7898"/>
                  </a:lnTo>
                  <a:lnTo>
                    <a:pt x="6109" y="7888"/>
                  </a:lnTo>
                  <a:lnTo>
                    <a:pt x="6106" y="7877"/>
                  </a:lnTo>
                  <a:lnTo>
                    <a:pt x="6102" y="7866"/>
                  </a:lnTo>
                  <a:lnTo>
                    <a:pt x="6100" y="7855"/>
                  </a:lnTo>
                  <a:lnTo>
                    <a:pt x="6097" y="7844"/>
                  </a:lnTo>
                  <a:lnTo>
                    <a:pt x="6095" y="7833"/>
                  </a:lnTo>
                  <a:lnTo>
                    <a:pt x="6094" y="7822"/>
                  </a:lnTo>
                  <a:lnTo>
                    <a:pt x="6093" y="7811"/>
                  </a:lnTo>
                  <a:lnTo>
                    <a:pt x="6092" y="7799"/>
                  </a:lnTo>
                  <a:lnTo>
                    <a:pt x="6092" y="7788"/>
                  </a:lnTo>
                  <a:lnTo>
                    <a:pt x="6092" y="7777"/>
                  </a:lnTo>
                  <a:lnTo>
                    <a:pt x="6093" y="7765"/>
                  </a:lnTo>
                  <a:lnTo>
                    <a:pt x="6094" y="7754"/>
                  </a:lnTo>
                  <a:lnTo>
                    <a:pt x="6095" y="7743"/>
                  </a:lnTo>
                  <a:lnTo>
                    <a:pt x="6097" y="7732"/>
                  </a:lnTo>
                  <a:lnTo>
                    <a:pt x="6100" y="7721"/>
                  </a:lnTo>
                  <a:lnTo>
                    <a:pt x="6102" y="7710"/>
                  </a:lnTo>
                  <a:lnTo>
                    <a:pt x="6106" y="7699"/>
                  </a:lnTo>
                  <a:lnTo>
                    <a:pt x="6109" y="7688"/>
                  </a:lnTo>
                  <a:lnTo>
                    <a:pt x="6113" y="7678"/>
                  </a:lnTo>
                  <a:lnTo>
                    <a:pt x="6117" y="7667"/>
                  </a:lnTo>
                  <a:lnTo>
                    <a:pt x="6122" y="7657"/>
                  </a:lnTo>
                  <a:lnTo>
                    <a:pt x="6127" y="7647"/>
                  </a:lnTo>
                  <a:lnTo>
                    <a:pt x="6133" y="7637"/>
                  </a:lnTo>
                  <a:lnTo>
                    <a:pt x="6139" y="7627"/>
                  </a:lnTo>
                  <a:lnTo>
                    <a:pt x="6145" y="7618"/>
                  </a:lnTo>
                  <a:lnTo>
                    <a:pt x="6151" y="7609"/>
                  </a:lnTo>
                  <a:lnTo>
                    <a:pt x="6158" y="7600"/>
                  </a:lnTo>
                  <a:lnTo>
                    <a:pt x="6165" y="7591"/>
                  </a:lnTo>
                  <a:lnTo>
                    <a:pt x="6173" y="7583"/>
                  </a:lnTo>
                  <a:lnTo>
                    <a:pt x="6180" y="7574"/>
                  </a:lnTo>
                  <a:lnTo>
                    <a:pt x="6189" y="7567"/>
                  </a:lnTo>
                  <a:lnTo>
                    <a:pt x="6197" y="7559"/>
                  </a:lnTo>
                  <a:lnTo>
                    <a:pt x="6206" y="7552"/>
                  </a:lnTo>
                  <a:lnTo>
                    <a:pt x="6215" y="7545"/>
                  </a:lnTo>
                  <a:lnTo>
                    <a:pt x="6224" y="7539"/>
                  </a:lnTo>
                  <a:lnTo>
                    <a:pt x="6233" y="7533"/>
                  </a:lnTo>
                  <a:lnTo>
                    <a:pt x="6243" y="7527"/>
                  </a:lnTo>
                  <a:lnTo>
                    <a:pt x="6253" y="7521"/>
                  </a:lnTo>
                  <a:lnTo>
                    <a:pt x="6263" y="7516"/>
                  </a:lnTo>
                  <a:lnTo>
                    <a:pt x="6273" y="7511"/>
                  </a:lnTo>
                  <a:lnTo>
                    <a:pt x="6284" y="7507"/>
                  </a:lnTo>
                  <a:lnTo>
                    <a:pt x="6294" y="7503"/>
                  </a:lnTo>
                  <a:lnTo>
                    <a:pt x="6305" y="7500"/>
                  </a:lnTo>
                  <a:lnTo>
                    <a:pt x="6316" y="7496"/>
                  </a:lnTo>
                  <a:lnTo>
                    <a:pt x="6327" y="7494"/>
                  </a:lnTo>
                  <a:lnTo>
                    <a:pt x="6338" y="7491"/>
                  </a:lnTo>
                  <a:lnTo>
                    <a:pt x="6349" y="7489"/>
                  </a:lnTo>
                  <a:lnTo>
                    <a:pt x="6360" y="7488"/>
                  </a:lnTo>
                  <a:lnTo>
                    <a:pt x="6371" y="7487"/>
                  </a:lnTo>
                  <a:lnTo>
                    <a:pt x="6383" y="7486"/>
                  </a:lnTo>
                  <a:lnTo>
                    <a:pt x="6394" y="7486"/>
                  </a:lnTo>
                  <a:lnTo>
                    <a:pt x="6405" y="7486"/>
                  </a:lnTo>
                  <a:lnTo>
                    <a:pt x="6417" y="7487"/>
                  </a:lnTo>
                  <a:lnTo>
                    <a:pt x="6428" y="7488"/>
                  </a:lnTo>
                  <a:lnTo>
                    <a:pt x="6439" y="7489"/>
                  </a:lnTo>
                  <a:lnTo>
                    <a:pt x="6450" y="7491"/>
                  </a:lnTo>
                  <a:lnTo>
                    <a:pt x="6461" y="7494"/>
                  </a:lnTo>
                  <a:lnTo>
                    <a:pt x="6472" y="7496"/>
                  </a:lnTo>
                  <a:lnTo>
                    <a:pt x="6483" y="7500"/>
                  </a:lnTo>
                  <a:lnTo>
                    <a:pt x="6494" y="7503"/>
                  </a:lnTo>
                  <a:lnTo>
                    <a:pt x="6504" y="7507"/>
                  </a:lnTo>
                  <a:lnTo>
                    <a:pt x="6515" y="7511"/>
                  </a:lnTo>
                  <a:lnTo>
                    <a:pt x="6525" y="7516"/>
                  </a:lnTo>
                  <a:lnTo>
                    <a:pt x="6535" y="7521"/>
                  </a:lnTo>
                  <a:lnTo>
                    <a:pt x="6545" y="7527"/>
                  </a:lnTo>
                  <a:lnTo>
                    <a:pt x="6555" y="7533"/>
                  </a:lnTo>
                  <a:lnTo>
                    <a:pt x="6564" y="7539"/>
                  </a:lnTo>
                  <a:lnTo>
                    <a:pt x="6573" y="7545"/>
                  </a:lnTo>
                  <a:lnTo>
                    <a:pt x="6582" y="7552"/>
                  </a:lnTo>
                  <a:lnTo>
                    <a:pt x="6591" y="7559"/>
                  </a:lnTo>
                  <a:lnTo>
                    <a:pt x="6599" y="7567"/>
                  </a:lnTo>
                  <a:lnTo>
                    <a:pt x="6608" y="7574"/>
                  </a:lnTo>
                  <a:lnTo>
                    <a:pt x="6615" y="7583"/>
                  </a:lnTo>
                  <a:lnTo>
                    <a:pt x="6623" y="7591"/>
                  </a:lnTo>
                  <a:lnTo>
                    <a:pt x="6630" y="7600"/>
                  </a:lnTo>
                  <a:lnTo>
                    <a:pt x="6637" y="7609"/>
                  </a:lnTo>
                  <a:lnTo>
                    <a:pt x="6644" y="7618"/>
                  </a:lnTo>
                  <a:lnTo>
                    <a:pt x="6650" y="7627"/>
                  </a:lnTo>
                  <a:lnTo>
                    <a:pt x="6656" y="7637"/>
                  </a:lnTo>
                  <a:lnTo>
                    <a:pt x="6661" y="7647"/>
                  </a:lnTo>
                  <a:lnTo>
                    <a:pt x="6666" y="7657"/>
                  </a:lnTo>
                  <a:lnTo>
                    <a:pt x="6671" y="7667"/>
                  </a:lnTo>
                  <a:lnTo>
                    <a:pt x="6675" y="7678"/>
                  </a:lnTo>
                  <a:lnTo>
                    <a:pt x="6679" y="7688"/>
                  </a:lnTo>
                  <a:lnTo>
                    <a:pt x="6683" y="7699"/>
                  </a:lnTo>
                  <a:lnTo>
                    <a:pt x="6686" y="7710"/>
                  </a:lnTo>
                  <a:lnTo>
                    <a:pt x="6688" y="7721"/>
                  </a:lnTo>
                  <a:lnTo>
                    <a:pt x="6691" y="7732"/>
                  </a:lnTo>
                  <a:lnTo>
                    <a:pt x="6693" y="7743"/>
                  </a:lnTo>
                  <a:close/>
                  <a:moveTo>
                    <a:pt x="6694" y="6360"/>
                  </a:moveTo>
                  <a:lnTo>
                    <a:pt x="6695" y="6371"/>
                  </a:lnTo>
                  <a:lnTo>
                    <a:pt x="6696" y="6383"/>
                  </a:lnTo>
                  <a:lnTo>
                    <a:pt x="6696" y="6394"/>
                  </a:lnTo>
                  <a:lnTo>
                    <a:pt x="6696" y="6405"/>
                  </a:lnTo>
                  <a:lnTo>
                    <a:pt x="6695" y="6417"/>
                  </a:lnTo>
                  <a:lnTo>
                    <a:pt x="6694" y="6428"/>
                  </a:lnTo>
                  <a:lnTo>
                    <a:pt x="6693" y="6439"/>
                  </a:lnTo>
                  <a:lnTo>
                    <a:pt x="6691" y="6450"/>
                  </a:lnTo>
                  <a:lnTo>
                    <a:pt x="6688" y="6461"/>
                  </a:lnTo>
                  <a:lnTo>
                    <a:pt x="6686" y="6472"/>
                  </a:lnTo>
                  <a:lnTo>
                    <a:pt x="6683" y="6483"/>
                  </a:lnTo>
                  <a:lnTo>
                    <a:pt x="6679" y="6494"/>
                  </a:lnTo>
                  <a:lnTo>
                    <a:pt x="6675" y="6504"/>
                  </a:lnTo>
                  <a:lnTo>
                    <a:pt x="6671" y="6515"/>
                  </a:lnTo>
                  <a:lnTo>
                    <a:pt x="6666" y="6525"/>
                  </a:lnTo>
                  <a:lnTo>
                    <a:pt x="6661" y="6535"/>
                  </a:lnTo>
                  <a:lnTo>
                    <a:pt x="6656" y="6545"/>
                  </a:lnTo>
                  <a:lnTo>
                    <a:pt x="6650" y="6555"/>
                  </a:lnTo>
                  <a:lnTo>
                    <a:pt x="6644" y="6564"/>
                  </a:lnTo>
                  <a:lnTo>
                    <a:pt x="6637" y="6573"/>
                  </a:lnTo>
                  <a:lnTo>
                    <a:pt x="6630" y="6582"/>
                  </a:lnTo>
                  <a:lnTo>
                    <a:pt x="6623" y="6591"/>
                  </a:lnTo>
                  <a:lnTo>
                    <a:pt x="6615" y="6599"/>
                  </a:lnTo>
                  <a:lnTo>
                    <a:pt x="6608" y="6608"/>
                  </a:lnTo>
                  <a:lnTo>
                    <a:pt x="6599" y="6615"/>
                  </a:lnTo>
                  <a:lnTo>
                    <a:pt x="6591" y="6623"/>
                  </a:lnTo>
                  <a:lnTo>
                    <a:pt x="6582" y="6630"/>
                  </a:lnTo>
                  <a:lnTo>
                    <a:pt x="6573" y="6637"/>
                  </a:lnTo>
                  <a:lnTo>
                    <a:pt x="6564" y="6644"/>
                  </a:lnTo>
                  <a:lnTo>
                    <a:pt x="6555" y="6650"/>
                  </a:lnTo>
                  <a:lnTo>
                    <a:pt x="6545" y="6656"/>
                  </a:lnTo>
                  <a:lnTo>
                    <a:pt x="6535" y="6661"/>
                  </a:lnTo>
                  <a:lnTo>
                    <a:pt x="6525" y="6666"/>
                  </a:lnTo>
                  <a:lnTo>
                    <a:pt x="6515" y="6671"/>
                  </a:lnTo>
                  <a:lnTo>
                    <a:pt x="6504" y="6675"/>
                  </a:lnTo>
                  <a:lnTo>
                    <a:pt x="6494" y="6679"/>
                  </a:lnTo>
                  <a:lnTo>
                    <a:pt x="6483" y="6683"/>
                  </a:lnTo>
                  <a:lnTo>
                    <a:pt x="6472" y="6686"/>
                  </a:lnTo>
                  <a:lnTo>
                    <a:pt x="6461" y="6688"/>
                  </a:lnTo>
                  <a:lnTo>
                    <a:pt x="6450" y="6691"/>
                  </a:lnTo>
                  <a:lnTo>
                    <a:pt x="6439" y="6693"/>
                  </a:lnTo>
                  <a:lnTo>
                    <a:pt x="6428" y="6694"/>
                  </a:lnTo>
                  <a:lnTo>
                    <a:pt x="6417" y="6695"/>
                  </a:lnTo>
                  <a:lnTo>
                    <a:pt x="6405" y="6696"/>
                  </a:lnTo>
                  <a:lnTo>
                    <a:pt x="6394" y="6696"/>
                  </a:lnTo>
                  <a:lnTo>
                    <a:pt x="6383" y="6696"/>
                  </a:lnTo>
                  <a:lnTo>
                    <a:pt x="6371" y="6695"/>
                  </a:lnTo>
                  <a:lnTo>
                    <a:pt x="6360" y="6694"/>
                  </a:lnTo>
                  <a:lnTo>
                    <a:pt x="6349" y="6693"/>
                  </a:lnTo>
                  <a:lnTo>
                    <a:pt x="6338" y="6691"/>
                  </a:lnTo>
                  <a:lnTo>
                    <a:pt x="6327" y="6688"/>
                  </a:lnTo>
                  <a:lnTo>
                    <a:pt x="6316" y="6686"/>
                  </a:lnTo>
                  <a:lnTo>
                    <a:pt x="6305" y="6683"/>
                  </a:lnTo>
                  <a:lnTo>
                    <a:pt x="6294" y="6679"/>
                  </a:lnTo>
                  <a:lnTo>
                    <a:pt x="6284" y="6675"/>
                  </a:lnTo>
                  <a:lnTo>
                    <a:pt x="6273" y="6671"/>
                  </a:lnTo>
                  <a:lnTo>
                    <a:pt x="6263" y="6666"/>
                  </a:lnTo>
                  <a:lnTo>
                    <a:pt x="6253" y="6661"/>
                  </a:lnTo>
                  <a:lnTo>
                    <a:pt x="6243" y="6656"/>
                  </a:lnTo>
                  <a:lnTo>
                    <a:pt x="6233" y="6650"/>
                  </a:lnTo>
                  <a:lnTo>
                    <a:pt x="6224" y="6644"/>
                  </a:lnTo>
                  <a:lnTo>
                    <a:pt x="6215" y="6637"/>
                  </a:lnTo>
                  <a:lnTo>
                    <a:pt x="6206" y="6630"/>
                  </a:lnTo>
                  <a:lnTo>
                    <a:pt x="6197" y="6623"/>
                  </a:lnTo>
                  <a:lnTo>
                    <a:pt x="6189" y="6615"/>
                  </a:lnTo>
                  <a:lnTo>
                    <a:pt x="6180" y="6608"/>
                  </a:lnTo>
                  <a:lnTo>
                    <a:pt x="6173" y="6599"/>
                  </a:lnTo>
                  <a:lnTo>
                    <a:pt x="6165" y="6591"/>
                  </a:lnTo>
                  <a:lnTo>
                    <a:pt x="6158" y="6582"/>
                  </a:lnTo>
                  <a:lnTo>
                    <a:pt x="6151" y="6573"/>
                  </a:lnTo>
                  <a:lnTo>
                    <a:pt x="6145" y="6564"/>
                  </a:lnTo>
                  <a:lnTo>
                    <a:pt x="6139" y="6555"/>
                  </a:lnTo>
                  <a:lnTo>
                    <a:pt x="6133" y="6545"/>
                  </a:lnTo>
                  <a:lnTo>
                    <a:pt x="6127" y="6535"/>
                  </a:lnTo>
                  <a:lnTo>
                    <a:pt x="6122" y="6525"/>
                  </a:lnTo>
                  <a:lnTo>
                    <a:pt x="6117" y="6515"/>
                  </a:lnTo>
                  <a:lnTo>
                    <a:pt x="6113" y="6504"/>
                  </a:lnTo>
                  <a:lnTo>
                    <a:pt x="6109" y="6494"/>
                  </a:lnTo>
                  <a:lnTo>
                    <a:pt x="6106" y="6483"/>
                  </a:lnTo>
                  <a:lnTo>
                    <a:pt x="6102" y="6472"/>
                  </a:lnTo>
                  <a:lnTo>
                    <a:pt x="6100" y="6461"/>
                  </a:lnTo>
                  <a:lnTo>
                    <a:pt x="6097" y="6450"/>
                  </a:lnTo>
                  <a:lnTo>
                    <a:pt x="6095" y="6439"/>
                  </a:lnTo>
                  <a:lnTo>
                    <a:pt x="6094" y="6428"/>
                  </a:lnTo>
                  <a:lnTo>
                    <a:pt x="6093" y="6417"/>
                  </a:lnTo>
                  <a:lnTo>
                    <a:pt x="6092" y="6405"/>
                  </a:lnTo>
                  <a:lnTo>
                    <a:pt x="6092" y="6394"/>
                  </a:lnTo>
                  <a:lnTo>
                    <a:pt x="6092" y="6383"/>
                  </a:lnTo>
                  <a:lnTo>
                    <a:pt x="6093" y="6371"/>
                  </a:lnTo>
                  <a:lnTo>
                    <a:pt x="6094" y="6360"/>
                  </a:lnTo>
                  <a:lnTo>
                    <a:pt x="6095" y="6349"/>
                  </a:lnTo>
                  <a:lnTo>
                    <a:pt x="6097" y="6338"/>
                  </a:lnTo>
                  <a:lnTo>
                    <a:pt x="6100" y="6327"/>
                  </a:lnTo>
                  <a:lnTo>
                    <a:pt x="6102" y="6316"/>
                  </a:lnTo>
                  <a:lnTo>
                    <a:pt x="6106" y="6305"/>
                  </a:lnTo>
                  <a:lnTo>
                    <a:pt x="6109" y="6294"/>
                  </a:lnTo>
                  <a:lnTo>
                    <a:pt x="6113" y="6284"/>
                  </a:lnTo>
                  <a:lnTo>
                    <a:pt x="6117" y="6273"/>
                  </a:lnTo>
                  <a:lnTo>
                    <a:pt x="6122" y="6263"/>
                  </a:lnTo>
                  <a:lnTo>
                    <a:pt x="6127" y="6253"/>
                  </a:lnTo>
                  <a:lnTo>
                    <a:pt x="6133" y="6243"/>
                  </a:lnTo>
                  <a:lnTo>
                    <a:pt x="6139" y="6233"/>
                  </a:lnTo>
                  <a:lnTo>
                    <a:pt x="6145" y="6224"/>
                  </a:lnTo>
                  <a:lnTo>
                    <a:pt x="6151" y="6215"/>
                  </a:lnTo>
                  <a:lnTo>
                    <a:pt x="6158" y="6206"/>
                  </a:lnTo>
                  <a:lnTo>
                    <a:pt x="6165" y="6197"/>
                  </a:lnTo>
                  <a:lnTo>
                    <a:pt x="6173" y="6189"/>
                  </a:lnTo>
                  <a:lnTo>
                    <a:pt x="6180" y="6180"/>
                  </a:lnTo>
                  <a:lnTo>
                    <a:pt x="6189" y="6173"/>
                  </a:lnTo>
                  <a:lnTo>
                    <a:pt x="6197" y="6165"/>
                  </a:lnTo>
                  <a:lnTo>
                    <a:pt x="6206" y="6158"/>
                  </a:lnTo>
                  <a:lnTo>
                    <a:pt x="6215" y="6151"/>
                  </a:lnTo>
                  <a:lnTo>
                    <a:pt x="6224" y="6145"/>
                  </a:lnTo>
                  <a:lnTo>
                    <a:pt x="6233" y="6139"/>
                  </a:lnTo>
                  <a:lnTo>
                    <a:pt x="6243" y="6133"/>
                  </a:lnTo>
                  <a:lnTo>
                    <a:pt x="6253" y="6127"/>
                  </a:lnTo>
                  <a:lnTo>
                    <a:pt x="6263" y="6122"/>
                  </a:lnTo>
                  <a:lnTo>
                    <a:pt x="6273" y="6117"/>
                  </a:lnTo>
                  <a:lnTo>
                    <a:pt x="6284" y="6113"/>
                  </a:lnTo>
                  <a:lnTo>
                    <a:pt x="6294" y="6109"/>
                  </a:lnTo>
                  <a:lnTo>
                    <a:pt x="6305" y="6106"/>
                  </a:lnTo>
                  <a:lnTo>
                    <a:pt x="6316" y="6102"/>
                  </a:lnTo>
                  <a:lnTo>
                    <a:pt x="6327" y="6100"/>
                  </a:lnTo>
                  <a:lnTo>
                    <a:pt x="6338" y="6097"/>
                  </a:lnTo>
                  <a:lnTo>
                    <a:pt x="6349" y="6095"/>
                  </a:lnTo>
                  <a:lnTo>
                    <a:pt x="6360" y="6094"/>
                  </a:lnTo>
                  <a:lnTo>
                    <a:pt x="6371" y="6093"/>
                  </a:lnTo>
                  <a:lnTo>
                    <a:pt x="6383" y="6092"/>
                  </a:lnTo>
                  <a:lnTo>
                    <a:pt x="6394" y="6092"/>
                  </a:lnTo>
                  <a:lnTo>
                    <a:pt x="6405" y="6092"/>
                  </a:lnTo>
                  <a:lnTo>
                    <a:pt x="6417" y="6093"/>
                  </a:lnTo>
                  <a:lnTo>
                    <a:pt x="6428" y="6094"/>
                  </a:lnTo>
                  <a:lnTo>
                    <a:pt x="6439" y="6095"/>
                  </a:lnTo>
                  <a:lnTo>
                    <a:pt x="6450" y="6097"/>
                  </a:lnTo>
                  <a:lnTo>
                    <a:pt x="6461" y="6100"/>
                  </a:lnTo>
                  <a:lnTo>
                    <a:pt x="6472" y="6102"/>
                  </a:lnTo>
                  <a:lnTo>
                    <a:pt x="6483" y="6106"/>
                  </a:lnTo>
                  <a:lnTo>
                    <a:pt x="6494" y="6109"/>
                  </a:lnTo>
                  <a:lnTo>
                    <a:pt x="6504" y="6113"/>
                  </a:lnTo>
                  <a:lnTo>
                    <a:pt x="6515" y="6117"/>
                  </a:lnTo>
                  <a:lnTo>
                    <a:pt x="6525" y="6122"/>
                  </a:lnTo>
                  <a:lnTo>
                    <a:pt x="6535" y="6127"/>
                  </a:lnTo>
                  <a:lnTo>
                    <a:pt x="6545" y="6133"/>
                  </a:lnTo>
                  <a:lnTo>
                    <a:pt x="6555" y="6139"/>
                  </a:lnTo>
                  <a:lnTo>
                    <a:pt x="6564" y="6145"/>
                  </a:lnTo>
                  <a:lnTo>
                    <a:pt x="6573" y="6151"/>
                  </a:lnTo>
                  <a:lnTo>
                    <a:pt x="6582" y="6158"/>
                  </a:lnTo>
                  <a:lnTo>
                    <a:pt x="6591" y="6165"/>
                  </a:lnTo>
                  <a:lnTo>
                    <a:pt x="6599" y="6173"/>
                  </a:lnTo>
                  <a:lnTo>
                    <a:pt x="6608" y="6180"/>
                  </a:lnTo>
                  <a:lnTo>
                    <a:pt x="6615" y="6189"/>
                  </a:lnTo>
                  <a:lnTo>
                    <a:pt x="6623" y="6197"/>
                  </a:lnTo>
                  <a:lnTo>
                    <a:pt x="6630" y="6206"/>
                  </a:lnTo>
                  <a:lnTo>
                    <a:pt x="6637" y="6215"/>
                  </a:lnTo>
                  <a:lnTo>
                    <a:pt x="6644" y="6224"/>
                  </a:lnTo>
                  <a:lnTo>
                    <a:pt x="6650" y="6233"/>
                  </a:lnTo>
                  <a:lnTo>
                    <a:pt x="6656" y="6243"/>
                  </a:lnTo>
                  <a:lnTo>
                    <a:pt x="6661" y="6253"/>
                  </a:lnTo>
                  <a:lnTo>
                    <a:pt x="6666" y="6263"/>
                  </a:lnTo>
                  <a:lnTo>
                    <a:pt x="6671" y="6273"/>
                  </a:lnTo>
                  <a:lnTo>
                    <a:pt x="6675" y="6284"/>
                  </a:lnTo>
                  <a:lnTo>
                    <a:pt x="6679" y="6294"/>
                  </a:lnTo>
                  <a:lnTo>
                    <a:pt x="6683" y="6305"/>
                  </a:lnTo>
                  <a:lnTo>
                    <a:pt x="6686" y="6316"/>
                  </a:lnTo>
                  <a:lnTo>
                    <a:pt x="6688" y="6327"/>
                  </a:lnTo>
                  <a:lnTo>
                    <a:pt x="6691" y="6338"/>
                  </a:lnTo>
                  <a:lnTo>
                    <a:pt x="6693" y="6349"/>
                  </a:lnTo>
                  <a:lnTo>
                    <a:pt x="6694" y="6360"/>
                  </a:lnTo>
                  <a:close/>
                  <a:moveTo>
                    <a:pt x="5299" y="4955"/>
                  </a:moveTo>
                  <a:lnTo>
                    <a:pt x="5300" y="4966"/>
                  </a:lnTo>
                  <a:lnTo>
                    <a:pt x="5301" y="4977"/>
                  </a:lnTo>
                  <a:lnTo>
                    <a:pt x="5302" y="4989"/>
                  </a:lnTo>
                  <a:lnTo>
                    <a:pt x="5302" y="5000"/>
                  </a:lnTo>
                  <a:lnTo>
                    <a:pt x="5302" y="5011"/>
                  </a:lnTo>
                  <a:lnTo>
                    <a:pt x="5301" y="5023"/>
                  </a:lnTo>
                  <a:lnTo>
                    <a:pt x="5300" y="5034"/>
                  </a:lnTo>
                  <a:lnTo>
                    <a:pt x="5299" y="5045"/>
                  </a:lnTo>
                  <a:lnTo>
                    <a:pt x="5297" y="5056"/>
                  </a:lnTo>
                  <a:lnTo>
                    <a:pt x="5294" y="5067"/>
                  </a:lnTo>
                  <a:lnTo>
                    <a:pt x="5292" y="5078"/>
                  </a:lnTo>
                  <a:lnTo>
                    <a:pt x="5289" y="5089"/>
                  </a:lnTo>
                  <a:lnTo>
                    <a:pt x="5285" y="5100"/>
                  </a:lnTo>
                  <a:lnTo>
                    <a:pt x="5281" y="5110"/>
                  </a:lnTo>
                  <a:lnTo>
                    <a:pt x="5277" y="5121"/>
                  </a:lnTo>
                  <a:lnTo>
                    <a:pt x="5272" y="5131"/>
                  </a:lnTo>
                  <a:lnTo>
                    <a:pt x="5267" y="5141"/>
                  </a:lnTo>
                  <a:lnTo>
                    <a:pt x="5262" y="5151"/>
                  </a:lnTo>
                  <a:lnTo>
                    <a:pt x="5256" y="5161"/>
                  </a:lnTo>
                  <a:lnTo>
                    <a:pt x="5250" y="5170"/>
                  </a:lnTo>
                  <a:lnTo>
                    <a:pt x="5243" y="5179"/>
                  </a:lnTo>
                  <a:lnTo>
                    <a:pt x="5236" y="5188"/>
                  </a:lnTo>
                  <a:lnTo>
                    <a:pt x="5229" y="5197"/>
                  </a:lnTo>
                  <a:lnTo>
                    <a:pt x="5221" y="5205"/>
                  </a:lnTo>
                  <a:lnTo>
                    <a:pt x="5214" y="5214"/>
                  </a:lnTo>
                  <a:lnTo>
                    <a:pt x="5205" y="5221"/>
                  </a:lnTo>
                  <a:lnTo>
                    <a:pt x="5197" y="5229"/>
                  </a:lnTo>
                  <a:lnTo>
                    <a:pt x="5188" y="5236"/>
                  </a:lnTo>
                  <a:lnTo>
                    <a:pt x="5179" y="5243"/>
                  </a:lnTo>
                  <a:lnTo>
                    <a:pt x="5170" y="5250"/>
                  </a:lnTo>
                  <a:lnTo>
                    <a:pt x="5161" y="5256"/>
                  </a:lnTo>
                  <a:lnTo>
                    <a:pt x="5151" y="5262"/>
                  </a:lnTo>
                  <a:lnTo>
                    <a:pt x="5141" y="5267"/>
                  </a:lnTo>
                  <a:lnTo>
                    <a:pt x="5131" y="5272"/>
                  </a:lnTo>
                  <a:lnTo>
                    <a:pt x="5121" y="5277"/>
                  </a:lnTo>
                  <a:lnTo>
                    <a:pt x="5110" y="5281"/>
                  </a:lnTo>
                  <a:lnTo>
                    <a:pt x="5100" y="5285"/>
                  </a:lnTo>
                  <a:lnTo>
                    <a:pt x="5089" y="5289"/>
                  </a:lnTo>
                  <a:lnTo>
                    <a:pt x="5078" y="5292"/>
                  </a:lnTo>
                  <a:lnTo>
                    <a:pt x="5067" y="5294"/>
                  </a:lnTo>
                  <a:lnTo>
                    <a:pt x="5056" y="5297"/>
                  </a:lnTo>
                  <a:lnTo>
                    <a:pt x="5045" y="5299"/>
                  </a:lnTo>
                  <a:lnTo>
                    <a:pt x="5034" y="5300"/>
                  </a:lnTo>
                  <a:lnTo>
                    <a:pt x="5023" y="5301"/>
                  </a:lnTo>
                  <a:lnTo>
                    <a:pt x="5011" y="5302"/>
                  </a:lnTo>
                  <a:lnTo>
                    <a:pt x="5000" y="5302"/>
                  </a:lnTo>
                  <a:lnTo>
                    <a:pt x="4989" y="5302"/>
                  </a:lnTo>
                  <a:lnTo>
                    <a:pt x="4977" y="5301"/>
                  </a:lnTo>
                  <a:lnTo>
                    <a:pt x="4966" y="5300"/>
                  </a:lnTo>
                  <a:lnTo>
                    <a:pt x="4955" y="5299"/>
                  </a:lnTo>
                  <a:lnTo>
                    <a:pt x="4944" y="5297"/>
                  </a:lnTo>
                  <a:lnTo>
                    <a:pt x="4933" y="5294"/>
                  </a:lnTo>
                  <a:lnTo>
                    <a:pt x="4922" y="5292"/>
                  </a:lnTo>
                  <a:lnTo>
                    <a:pt x="4911" y="5289"/>
                  </a:lnTo>
                  <a:lnTo>
                    <a:pt x="4900" y="5285"/>
                  </a:lnTo>
                  <a:lnTo>
                    <a:pt x="4890" y="5281"/>
                  </a:lnTo>
                  <a:lnTo>
                    <a:pt x="4879" y="5277"/>
                  </a:lnTo>
                  <a:lnTo>
                    <a:pt x="4869" y="5272"/>
                  </a:lnTo>
                  <a:lnTo>
                    <a:pt x="4859" y="5267"/>
                  </a:lnTo>
                  <a:lnTo>
                    <a:pt x="4849" y="5262"/>
                  </a:lnTo>
                  <a:lnTo>
                    <a:pt x="4839" y="5256"/>
                  </a:lnTo>
                  <a:lnTo>
                    <a:pt x="4830" y="5250"/>
                  </a:lnTo>
                  <a:lnTo>
                    <a:pt x="4821" y="5243"/>
                  </a:lnTo>
                  <a:lnTo>
                    <a:pt x="4812" y="5236"/>
                  </a:lnTo>
                  <a:lnTo>
                    <a:pt x="4803" y="5229"/>
                  </a:lnTo>
                  <a:lnTo>
                    <a:pt x="4795" y="5221"/>
                  </a:lnTo>
                  <a:lnTo>
                    <a:pt x="4786" y="5214"/>
                  </a:lnTo>
                  <a:lnTo>
                    <a:pt x="4779" y="5205"/>
                  </a:lnTo>
                  <a:lnTo>
                    <a:pt x="4771" y="5197"/>
                  </a:lnTo>
                  <a:lnTo>
                    <a:pt x="4764" y="5188"/>
                  </a:lnTo>
                  <a:lnTo>
                    <a:pt x="4757" y="5179"/>
                  </a:lnTo>
                  <a:lnTo>
                    <a:pt x="4750" y="5170"/>
                  </a:lnTo>
                  <a:lnTo>
                    <a:pt x="4744" y="5161"/>
                  </a:lnTo>
                  <a:lnTo>
                    <a:pt x="4738" y="5151"/>
                  </a:lnTo>
                  <a:lnTo>
                    <a:pt x="4733" y="5141"/>
                  </a:lnTo>
                  <a:lnTo>
                    <a:pt x="4728" y="5131"/>
                  </a:lnTo>
                  <a:lnTo>
                    <a:pt x="4723" y="5121"/>
                  </a:lnTo>
                  <a:lnTo>
                    <a:pt x="4719" y="5110"/>
                  </a:lnTo>
                  <a:lnTo>
                    <a:pt x="4715" y="5100"/>
                  </a:lnTo>
                  <a:lnTo>
                    <a:pt x="4711" y="5089"/>
                  </a:lnTo>
                  <a:lnTo>
                    <a:pt x="4708" y="5078"/>
                  </a:lnTo>
                  <a:lnTo>
                    <a:pt x="4706" y="5067"/>
                  </a:lnTo>
                  <a:lnTo>
                    <a:pt x="4703" y="5056"/>
                  </a:lnTo>
                  <a:lnTo>
                    <a:pt x="4701" y="5045"/>
                  </a:lnTo>
                  <a:lnTo>
                    <a:pt x="4700" y="5034"/>
                  </a:lnTo>
                  <a:lnTo>
                    <a:pt x="4699" y="5023"/>
                  </a:lnTo>
                  <a:lnTo>
                    <a:pt x="4698" y="5011"/>
                  </a:lnTo>
                  <a:lnTo>
                    <a:pt x="4698" y="5000"/>
                  </a:lnTo>
                  <a:lnTo>
                    <a:pt x="4698" y="4989"/>
                  </a:lnTo>
                  <a:lnTo>
                    <a:pt x="4699" y="4977"/>
                  </a:lnTo>
                  <a:lnTo>
                    <a:pt x="4700" y="4966"/>
                  </a:lnTo>
                  <a:lnTo>
                    <a:pt x="4701" y="4955"/>
                  </a:lnTo>
                  <a:lnTo>
                    <a:pt x="4703" y="4944"/>
                  </a:lnTo>
                  <a:lnTo>
                    <a:pt x="4706" y="4933"/>
                  </a:lnTo>
                  <a:lnTo>
                    <a:pt x="4708" y="4922"/>
                  </a:lnTo>
                  <a:lnTo>
                    <a:pt x="4711" y="4911"/>
                  </a:lnTo>
                  <a:lnTo>
                    <a:pt x="4715" y="4900"/>
                  </a:lnTo>
                  <a:lnTo>
                    <a:pt x="4719" y="4890"/>
                  </a:lnTo>
                  <a:lnTo>
                    <a:pt x="4723" y="4879"/>
                  </a:lnTo>
                  <a:lnTo>
                    <a:pt x="4728" y="4869"/>
                  </a:lnTo>
                  <a:lnTo>
                    <a:pt x="4733" y="4859"/>
                  </a:lnTo>
                  <a:lnTo>
                    <a:pt x="4738" y="4849"/>
                  </a:lnTo>
                  <a:lnTo>
                    <a:pt x="4744" y="4839"/>
                  </a:lnTo>
                  <a:lnTo>
                    <a:pt x="4750" y="4830"/>
                  </a:lnTo>
                  <a:lnTo>
                    <a:pt x="4757" y="4821"/>
                  </a:lnTo>
                  <a:lnTo>
                    <a:pt x="4764" y="4812"/>
                  </a:lnTo>
                  <a:lnTo>
                    <a:pt x="4771" y="4803"/>
                  </a:lnTo>
                  <a:lnTo>
                    <a:pt x="4779" y="4795"/>
                  </a:lnTo>
                  <a:lnTo>
                    <a:pt x="4786" y="4786"/>
                  </a:lnTo>
                  <a:lnTo>
                    <a:pt x="4795" y="4779"/>
                  </a:lnTo>
                  <a:lnTo>
                    <a:pt x="4803" y="4771"/>
                  </a:lnTo>
                  <a:lnTo>
                    <a:pt x="4812" y="4764"/>
                  </a:lnTo>
                  <a:lnTo>
                    <a:pt x="4821" y="4757"/>
                  </a:lnTo>
                  <a:lnTo>
                    <a:pt x="4830" y="4750"/>
                  </a:lnTo>
                  <a:lnTo>
                    <a:pt x="4839" y="4744"/>
                  </a:lnTo>
                  <a:lnTo>
                    <a:pt x="4849" y="4738"/>
                  </a:lnTo>
                  <a:lnTo>
                    <a:pt x="4859" y="4733"/>
                  </a:lnTo>
                  <a:lnTo>
                    <a:pt x="4869" y="4728"/>
                  </a:lnTo>
                  <a:lnTo>
                    <a:pt x="4879" y="4723"/>
                  </a:lnTo>
                  <a:lnTo>
                    <a:pt x="4890" y="4719"/>
                  </a:lnTo>
                  <a:lnTo>
                    <a:pt x="4900" y="4715"/>
                  </a:lnTo>
                  <a:lnTo>
                    <a:pt x="4911" y="4711"/>
                  </a:lnTo>
                  <a:lnTo>
                    <a:pt x="4922" y="4708"/>
                  </a:lnTo>
                  <a:lnTo>
                    <a:pt x="4933" y="4706"/>
                  </a:lnTo>
                  <a:lnTo>
                    <a:pt x="4944" y="4703"/>
                  </a:lnTo>
                  <a:lnTo>
                    <a:pt x="4955" y="4701"/>
                  </a:lnTo>
                  <a:lnTo>
                    <a:pt x="4966" y="4700"/>
                  </a:lnTo>
                  <a:lnTo>
                    <a:pt x="4977" y="4699"/>
                  </a:lnTo>
                  <a:lnTo>
                    <a:pt x="4989" y="4698"/>
                  </a:lnTo>
                  <a:lnTo>
                    <a:pt x="5000" y="4698"/>
                  </a:lnTo>
                  <a:lnTo>
                    <a:pt x="5011" y="4698"/>
                  </a:lnTo>
                  <a:lnTo>
                    <a:pt x="5023" y="4699"/>
                  </a:lnTo>
                  <a:lnTo>
                    <a:pt x="5034" y="4700"/>
                  </a:lnTo>
                  <a:lnTo>
                    <a:pt x="5045" y="4701"/>
                  </a:lnTo>
                  <a:lnTo>
                    <a:pt x="5056" y="4703"/>
                  </a:lnTo>
                  <a:lnTo>
                    <a:pt x="5067" y="4706"/>
                  </a:lnTo>
                  <a:lnTo>
                    <a:pt x="5078" y="4708"/>
                  </a:lnTo>
                  <a:lnTo>
                    <a:pt x="5089" y="4711"/>
                  </a:lnTo>
                  <a:lnTo>
                    <a:pt x="5100" y="4715"/>
                  </a:lnTo>
                  <a:lnTo>
                    <a:pt x="5110" y="4719"/>
                  </a:lnTo>
                  <a:lnTo>
                    <a:pt x="5121" y="4723"/>
                  </a:lnTo>
                  <a:lnTo>
                    <a:pt x="5131" y="4728"/>
                  </a:lnTo>
                  <a:lnTo>
                    <a:pt x="5141" y="4733"/>
                  </a:lnTo>
                  <a:lnTo>
                    <a:pt x="5151" y="4738"/>
                  </a:lnTo>
                  <a:lnTo>
                    <a:pt x="5161" y="4744"/>
                  </a:lnTo>
                  <a:lnTo>
                    <a:pt x="5170" y="4750"/>
                  </a:lnTo>
                  <a:lnTo>
                    <a:pt x="5179" y="4757"/>
                  </a:lnTo>
                  <a:lnTo>
                    <a:pt x="5188" y="4764"/>
                  </a:lnTo>
                  <a:lnTo>
                    <a:pt x="5197" y="4771"/>
                  </a:lnTo>
                  <a:lnTo>
                    <a:pt x="5205" y="4779"/>
                  </a:lnTo>
                  <a:lnTo>
                    <a:pt x="5214" y="4786"/>
                  </a:lnTo>
                  <a:lnTo>
                    <a:pt x="5221" y="4795"/>
                  </a:lnTo>
                  <a:lnTo>
                    <a:pt x="5229" y="4803"/>
                  </a:lnTo>
                  <a:lnTo>
                    <a:pt x="5236" y="4812"/>
                  </a:lnTo>
                  <a:lnTo>
                    <a:pt x="5243" y="4821"/>
                  </a:lnTo>
                  <a:lnTo>
                    <a:pt x="5250" y="4830"/>
                  </a:lnTo>
                  <a:lnTo>
                    <a:pt x="5256" y="4839"/>
                  </a:lnTo>
                  <a:lnTo>
                    <a:pt x="5262" y="4849"/>
                  </a:lnTo>
                  <a:lnTo>
                    <a:pt x="5267" y="4859"/>
                  </a:lnTo>
                  <a:lnTo>
                    <a:pt x="5272" y="4869"/>
                  </a:lnTo>
                  <a:lnTo>
                    <a:pt x="5277" y="4879"/>
                  </a:lnTo>
                  <a:lnTo>
                    <a:pt x="5281" y="4890"/>
                  </a:lnTo>
                  <a:lnTo>
                    <a:pt x="5285" y="4900"/>
                  </a:lnTo>
                  <a:lnTo>
                    <a:pt x="5289" y="4911"/>
                  </a:lnTo>
                  <a:lnTo>
                    <a:pt x="5292" y="4922"/>
                  </a:lnTo>
                  <a:lnTo>
                    <a:pt x="5294" y="4933"/>
                  </a:lnTo>
                  <a:lnTo>
                    <a:pt x="5297" y="4944"/>
                  </a:lnTo>
                  <a:lnTo>
                    <a:pt x="5299" y="4955"/>
                  </a:lnTo>
                  <a:close/>
                  <a:moveTo>
                    <a:pt x="5299" y="6349"/>
                  </a:moveTo>
                  <a:lnTo>
                    <a:pt x="5300" y="6360"/>
                  </a:lnTo>
                  <a:lnTo>
                    <a:pt x="5301" y="6371"/>
                  </a:lnTo>
                  <a:lnTo>
                    <a:pt x="5302" y="6383"/>
                  </a:lnTo>
                  <a:lnTo>
                    <a:pt x="5302" y="6394"/>
                  </a:lnTo>
                  <a:lnTo>
                    <a:pt x="5302" y="6405"/>
                  </a:lnTo>
                  <a:lnTo>
                    <a:pt x="5301" y="6417"/>
                  </a:lnTo>
                  <a:lnTo>
                    <a:pt x="5300" y="6428"/>
                  </a:lnTo>
                  <a:lnTo>
                    <a:pt x="5299" y="6439"/>
                  </a:lnTo>
                  <a:lnTo>
                    <a:pt x="5297" y="6450"/>
                  </a:lnTo>
                  <a:lnTo>
                    <a:pt x="5294" y="6461"/>
                  </a:lnTo>
                  <a:lnTo>
                    <a:pt x="5292" y="6472"/>
                  </a:lnTo>
                  <a:lnTo>
                    <a:pt x="5289" y="6483"/>
                  </a:lnTo>
                  <a:lnTo>
                    <a:pt x="5285" y="6494"/>
                  </a:lnTo>
                  <a:lnTo>
                    <a:pt x="5281" y="6504"/>
                  </a:lnTo>
                  <a:lnTo>
                    <a:pt x="5277" y="6515"/>
                  </a:lnTo>
                  <a:lnTo>
                    <a:pt x="5272" y="6525"/>
                  </a:lnTo>
                  <a:lnTo>
                    <a:pt x="5267" y="6535"/>
                  </a:lnTo>
                  <a:lnTo>
                    <a:pt x="5262" y="6545"/>
                  </a:lnTo>
                  <a:lnTo>
                    <a:pt x="5256" y="6555"/>
                  </a:lnTo>
                  <a:lnTo>
                    <a:pt x="5250" y="6564"/>
                  </a:lnTo>
                  <a:lnTo>
                    <a:pt x="5243" y="6573"/>
                  </a:lnTo>
                  <a:lnTo>
                    <a:pt x="5236" y="6582"/>
                  </a:lnTo>
                  <a:lnTo>
                    <a:pt x="5229" y="6591"/>
                  </a:lnTo>
                  <a:lnTo>
                    <a:pt x="5221" y="6599"/>
                  </a:lnTo>
                  <a:lnTo>
                    <a:pt x="5214" y="6608"/>
                  </a:lnTo>
                  <a:lnTo>
                    <a:pt x="5205" y="6615"/>
                  </a:lnTo>
                  <a:lnTo>
                    <a:pt x="5197" y="6623"/>
                  </a:lnTo>
                  <a:lnTo>
                    <a:pt x="5188" y="6630"/>
                  </a:lnTo>
                  <a:lnTo>
                    <a:pt x="5179" y="6637"/>
                  </a:lnTo>
                  <a:lnTo>
                    <a:pt x="5170" y="6644"/>
                  </a:lnTo>
                  <a:lnTo>
                    <a:pt x="5161" y="6650"/>
                  </a:lnTo>
                  <a:lnTo>
                    <a:pt x="5151" y="6656"/>
                  </a:lnTo>
                  <a:lnTo>
                    <a:pt x="5141" y="6661"/>
                  </a:lnTo>
                  <a:lnTo>
                    <a:pt x="5131" y="6666"/>
                  </a:lnTo>
                  <a:lnTo>
                    <a:pt x="5121" y="6671"/>
                  </a:lnTo>
                  <a:lnTo>
                    <a:pt x="5110" y="6675"/>
                  </a:lnTo>
                  <a:lnTo>
                    <a:pt x="5100" y="6679"/>
                  </a:lnTo>
                  <a:lnTo>
                    <a:pt x="5089" y="6683"/>
                  </a:lnTo>
                  <a:lnTo>
                    <a:pt x="5078" y="6686"/>
                  </a:lnTo>
                  <a:lnTo>
                    <a:pt x="5067" y="6688"/>
                  </a:lnTo>
                  <a:lnTo>
                    <a:pt x="5056" y="6691"/>
                  </a:lnTo>
                  <a:lnTo>
                    <a:pt x="5045" y="6693"/>
                  </a:lnTo>
                  <a:lnTo>
                    <a:pt x="5034" y="6694"/>
                  </a:lnTo>
                  <a:lnTo>
                    <a:pt x="5023" y="6695"/>
                  </a:lnTo>
                  <a:lnTo>
                    <a:pt x="5011" y="6696"/>
                  </a:lnTo>
                  <a:lnTo>
                    <a:pt x="5000" y="6696"/>
                  </a:lnTo>
                  <a:lnTo>
                    <a:pt x="4989" y="6696"/>
                  </a:lnTo>
                  <a:lnTo>
                    <a:pt x="4977" y="6695"/>
                  </a:lnTo>
                  <a:lnTo>
                    <a:pt x="4966" y="6694"/>
                  </a:lnTo>
                  <a:lnTo>
                    <a:pt x="4955" y="6693"/>
                  </a:lnTo>
                  <a:lnTo>
                    <a:pt x="4944" y="6691"/>
                  </a:lnTo>
                  <a:lnTo>
                    <a:pt x="4933" y="6688"/>
                  </a:lnTo>
                  <a:lnTo>
                    <a:pt x="4922" y="6686"/>
                  </a:lnTo>
                  <a:lnTo>
                    <a:pt x="4911" y="6683"/>
                  </a:lnTo>
                  <a:lnTo>
                    <a:pt x="4900" y="6679"/>
                  </a:lnTo>
                  <a:lnTo>
                    <a:pt x="4890" y="6675"/>
                  </a:lnTo>
                  <a:lnTo>
                    <a:pt x="4879" y="6671"/>
                  </a:lnTo>
                  <a:lnTo>
                    <a:pt x="4869" y="6666"/>
                  </a:lnTo>
                  <a:lnTo>
                    <a:pt x="4859" y="6661"/>
                  </a:lnTo>
                  <a:lnTo>
                    <a:pt x="4849" y="6656"/>
                  </a:lnTo>
                  <a:lnTo>
                    <a:pt x="4839" y="6650"/>
                  </a:lnTo>
                  <a:lnTo>
                    <a:pt x="4830" y="6644"/>
                  </a:lnTo>
                  <a:lnTo>
                    <a:pt x="4821" y="6637"/>
                  </a:lnTo>
                  <a:lnTo>
                    <a:pt x="4812" y="6630"/>
                  </a:lnTo>
                  <a:lnTo>
                    <a:pt x="4803" y="6623"/>
                  </a:lnTo>
                  <a:lnTo>
                    <a:pt x="4795" y="6615"/>
                  </a:lnTo>
                  <a:lnTo>
                    <a:pt x="4786" y="6608"/>
                  </a:lnTo>
                  <a:lnTo>
                    <a:pt x="4779" y="6599"/>
                  </a:lnTo>
                  <a:lnTo>
                    <a:pt x="4771" y="6591"/>
                  </a:lnTo>
                  <a:lnTo>
                    <a:pt x="4764" y="6582"/>
                  </a:lnTo>
                  <a:lnTo>
                    <a:pt x="4757" y="6573"/>
                  </a:lnTo>
                  <a:lnTo>
                    <a:pt x="4750" y="6564"/>
                  </a:lnTo>
                  <a:lnTo>
                    <a:pt x="4744" y="6555"/>
                  </a:lnTo>
                  <a:lnTo>
                    <a:pt x="4738" y="6545"/>
                  </a:lnTo>
                  <a:lnTo>
                    <a:pt x="4733" y="6535"/>
                  </a:lnTo>
                  <a:lnTo>
                    <a:pt x="4728" y="6525"/>
                  </a:lnTo>
                  <a:lnTo>
                    <a:pt x="4723" y="6515"/>
                  </a:lnTo>
                  <a:lnTo>
                    <a:pt x="4719" y="6504"/>
                  </a:lnTo>
                  <a:lnTo>
                    <a:pt x="4715" y="6494"/>
                  </a:lnTo>
                  <a:lnTo>
                    <a:pt x="4711" y="6483"/>
                  </a:lnTo>
                  <a:lnTo>
                    <a:pt x="4708" y="6472"/>
                  </a:lnTo>
                  <a:lnTo>
                    <a:pt x="4706" y="6461"/>
                  </a:lnTo>
                  <a:lnTo>
                    <a:pt x="4703" y="6450"/>
                  </a:lnTo>
                  <a:lnTo>
                    <a:pt x="4701" y="6439"/>
                  </a:lnTo>
                  <a:lnTo>
                    <a:pt x="4700" y="6428"/>
                  </a:lnTo>
                  <a:lnTo>
                    <a:pt x="4699" y="6417"/>
                  </a:lnTo>
                  <a:lnTo>
                    <a:pt x="4698" y="6405"/>
                  </a:lnTo>
                  <a:lnTo>
                    <a:pt x="4698" y="6394"/>
                  </a:lnTo>
                  <a:lnTo>
                    <a:pt x="4698" y="6383"/>
                  </a:lnTo>
                  <a:lnTo>
                    <a:pt x="4699" y="6371"/>
                  </a:lnTo>
                  <a:lnTo>
                    <a:pt x="4700" y="6360"/>
                  </a:lnTo>
                  <a:lnTo>
                    <a:pt x="4701" y="6349"/>
                  </a:lnTo>
                  <a:lnTo>
                    <a:pt x="4703" y="6338"/>
                  </a:lnTo>
                  <a:lnTo>
                    <a:pt x="4706" y="6327"/>
                  </a:lnTo>
                  <a:lnTo>
                    <a:pt x="4708" y="6316"/>
                  </a:lnTo>
                  <a:lnTo>
                    <a:pt x="4711" y="6305"/>
                  </a:lnTo>
                  <a:lnTo>
                    <a:pt x="4715" y="6294"/>
                  </a:lnTo>
                  <a:lnTo>
                    <a:pt x="4719" y="6284"/>
                  </a:lnTo>
                  <a:lnTo>
                    <a:pt x="4723" y="6273"/>
                  </a:lnTo>
                  <a:lnTo>
                    <a:pt x="4728" y="6263"/>
                  </a:lnTo>
                  <a:lnTo>
                    <a:pt x="4733" y="6253"/>
                  </a:lnTo>
                  <a:lnTo>
                    <a:pt x="4738" y="6243"/>
                  </a:lnTo>
                  <a:lnTo>
                    <a:pt x="4744" y="6233"/>
                  </a:lnTo>
                  <a:lnTo>
                    <a:pt x="4750" y="6224"/>
                  </a:lnTo>
                  <a:lnTo>
                    <a:pt x="4757" y="6215"/>
                  </a:lnTo>
                  <a:lnTo>
                    <a:pt x="4764" y="6206"/>
                  </a:lnTo>
                  <a:lnTo>
                    <a:pt x="4771" y="6197"/>
                  </a:lnTo>
                  <a:lnTo>
                    <a:pt x="4779" y="6189"/>
                  </a:lnTo>
                  <a:lnTo>
                    <a:pt x="4786" y="6180"/>
                  </a:lnTo>
                  <a:lnTo>
                    <a:pt x="4795" y="6173"/>
                  </a:lnTo>
                  <a:lnTo>
                    <a:pt x="4803" y="6165"/>
                  </a:lnTo>
                  <a:lnTo>
                    <a:pt x="4812" y="6158"/>
                  </a:lnTo>
                  <a:lnTo>
                    <a:pt x="4821" y="6151"/>
                  </a:lnTo>
                  <a:lnTo>
                    <a:pt x="4830" y="6145"/>
                  </a:lnTo>
                  <a:lnTo>
                    <a:pt x="4839" y="6139"/>
                  </a:lnTo>
                  <a:lnTo>
                    <a:pt x="4849" y="6133"/>
                  </a:lnTo>
                  <a:lnTo>
                    <a:pt x="4859" y="6127"/>
                  </a:lnTo>
                  <a:lnTo>
                    <a:pt x="4869" y="6122"/>
                  </a:lnTo>
                  <a:lnTo>
                    <a:pt x="4879" y="6117"/>
                  </a:lnTo>
                  <a:lnTo>
                    <a:pt x="4890" y="6113"/>
                  </a:lnTo>
                  <a:lnTo>
                    <a:pt x="4900" y="6109"/>
                  </a:lnTo>
                  <a:lnTo>
                    <a:pt x="4911" y="6106"/>
                  </a:lnTo>
                  <a:lnTo>
                    <a:pt x="4922" y="6102"/>
                  </a:lnTo>
                  <a:lnTo>
                    <a:pt x="4933" y="6100"/>
                  </a:lnTo>
                  <a:lnTo>
                    <a:pt x="4944" y="6097"/>
                  </a:lnTo>
                  <a:lnTo>
                    <a:pt x="4955" y="6095"/>
                  </a:lnTo>
                  <a:lnTo>
                    <a:pt x="4966" y="6094"/>
                  </a:lnTo>
                  <a:lnTo>
                    <a:pt x="4977" y="6093"/>
                  </a:lnTo>
                  <a:lnTo>
                    <a:pt x="4989" y="6092"/>
                  </a:lnTo>
                  <a:lnTo>
                    <a:pt x="5000" y="6092"/>
                  </a:lnTo>
                  <a:lnTo>
                    <a:pt x="5011" y="6092"/>
                  </a:lnTo>
                  <a:lnTo>
                    <a:pt x="5023" y="6093"/>
                  </a:lnTo>
                  <a:lnTo>
                    <a:pt x="5034" y="6094"/>
                  </a:lnTo>
                  <a:lnTo>
                    <a:pt x="5045" y="6095"/>
                  </a:lnTo>
                  <a:lnTo>
                    <a:pt x="5056" y="6097"/>
                  </a:lnTo>
                  <a:lnTo>
                    <a:pt x="5067" y="6100"/>
                  </a:lnTo>
                  <a:lnTo>
                    <a:pt x="5078" y="6102"/>
                  </a:lnTo>
                  <a:lnTo>
                    <a:pt x="5089" y="6106"/>
                  </a:lnTo>
                  <a:lnTo>
                    <a:pt x="5100" y="6109"/>
                  </a:lnTo>
                  <a:lnTo>
                    <a:pt x="5110" y="6113"/>
                  </a:lnTo>
                  <a:lnTo>
                    <a:pt x="5121" y="6117"/>
                  </a:lnTo>
                  <a:lnTo>
                    <a:pt x="5131" y="6122"/>
                  </a:lnTo>
                  <a:lnTo>
                    <a:pt x="5141" y="6127"/>
                  </a:lnTo>
                  <a:lnTo>
                    <a:pt x="5151" y="6133"/>
                  </a:lnTo>
                  <a:lnTo>
                    <a:pt x="5161" y="6139"/>
                  </a:lnTo>
                  <a:lnTo>
                    <a:pt x="5170" y="6145"/>
                  </a:lnTo>
                  <a:lnTo>
                    <a:pt x="5179" y="6151"/>
                  </a:lnTo>
                  <a:lnTo>
                    <a:pt x="5188" y="6158"/>
                  </a:lnTo>
                  <a:lnTo>
                    <a:pt x="5197" y="6165"/>
                  </a:lnTo>
                  <a:lnTo>
                    <a:pt x="5205" y="6173"/>
                  </a:lnTo>
                  <a:lnTo>
                    <a:pt x="5214" y="6180"/>
                  </a:lnTo>
                  <a:lnTo>
                    <a:pt x="5221" y="6189"/>
                  </a:lnTo>
                  <a:lnTo>
                    <a:pt x="5229" y="6197"/>
                  </a:lnTo>
                  <a:lnTo>
                    <a:pt x="5236" y="6206"/>
                  </a:lnTo>
                  <a:lnTo>
                    <a:pt x="5243" y="6215"/>
                  </a:lnTo>
                  <a:lnTo>
                    <a:pt x="5250" y="6224"/>
                  </a:lnTo>
                  <a:lnTo>
                    <a:pt x="5256" y="6233"/>
                  </a:lnTo>
                  <a:lnTo>
                    <a:pt x="5262" y="6243"/>
                  </a:lnTo>
                  <a:lnTo>
                    <a:pt x="5267" y="6253"/>
                  </a:lnTo>
                  <a:lnTo>
                    <a:pt x="5272" y="6263"/>
                  </a:lnTo>
                  <a:lnTo>
                    <a:pt x="5277" y="6273"/>
                  </a:lnTo>
                  <a:lnTo>
                    <a:pt x="5281" y="6284"/>
                  </a:lnTo>
                  <a:lnTo>
                    <a:pt x="5285" y="6294"/>
                  </a:lnTo>
                  <a:lnTo>
                    <a:pt x="5289" y="6305"/>
                  </a:lnTo>
                  <a:lnTo>
                    <a:pt x="5292" y="6316"/>
                  </a:lnTo>
                  <a:lnTo>
                    <a:pt x="5294" y="6327"/>
                  </a:lnTo>
                  <a:lnTo>
                    <a:pt x="5297" y="6338"/>
                  </a:lnTo>
                  <a:lnTo>
                    <a:pt x="5299" y="6349"/>
                  </a:lnTo>
                  <a:close/>
                  <a:moveTo>
                    <a:pt x="5299" y="7743"/>
                  </a:moveTo>
                  <a:lnTo>
                    <a:pt x="5300" y="7754"/>
                  </a:lnTo>
                  <a:lnTo>
                    <a:pt x="5301" y="7765"/>
                  </a:lnTo>
                  <a:lnTo>
                    <a:pt x="5302" y="7777"/>
                  </a:lnTo>
                  <a:lnTo>
                    <a:pt x="5302" y="7788"/>
                  </a:lnTo>
                  <a:lnTo>
                    <a:pt x="5302" y="7799"/>
                  </a:lnTo>
                  <a:lnTo>
                    <a:pt x="5301" y="7811"/>
                  </a:lnTo>
                  <a:lnTo>
                    <a:pt x="5300" y="7822"/>
                  </a:lnTo>
                  <a:lnTo>
                    <a:pt x="5299" y="7833"/>
                  </a:lnTo>
                  <a:lnTo>
                    <a:pt x="5297" y="7844"/>
                  </a:lnTo>
                  <a:lnTo>
                    <a:pt x="5294" y="7855"/>
                  </a:lnTo>
                  <a:lnTo>
                    <a:pt x="5292" y="7866"/>
                  </a:lnTo>
                  <a:lnTo>
                    <a:pt x="5289" y="7877"/>
                  </a:lnTo>
                  <a:lnTo>
                    <a:pt x="5285" y="7888"/>
                  </a:lnTo>
                  <a:lnTo>
                    <a:pt x="5281" y="7898"/>
                  </a:lnTo>
                  <a:lnTo>
                    <a:pt x="5277" y="7909"/>
                  </a:lnTo>
                  <a:lnTo>
                    <a:pt x="5272" y="7919"/>
                  </a:lnTo>
                  <a:lnTo>
                    <a:pt x="5267" y="7929"/>
                  </a:lnTo>
                  <a:lnTo>
                    <a:pt x="5262" y="7939"/>
                  </a:lnTo>
                  <a:lnTo>
                    <a:pt x="5256" y="7949"/>
                  </a:lnTo>
                  <a:lnTo>
                    <a:pt x="5250" y="7958"/>
                  </a:lnTo>
                  <a:lnTo>
                    <a:pt x="5243" y="7967"/>
                  </a:lnTo>
                  <a:lnTo>
                    <a:pt x="5236" y="7976"/>
                  </a:lnTo>
                  <a:lnTo>
                    <a:pt x="5229" y="7985"/>
                  </a:lnTo>
                  <a:lnTo>
                    <a:pt x="5221" y="7993"/>
                  </a:lnTo>
                  <a:lnTo>
                    <a:pt x="5214" y="8002"/>
                  </a:lnTo>
                  <a:lnTo>
                    <a:pt x="5205" y="8009"/>
                  </a:lnTo>
                  <a:lnTo>
                    <a:pt x="5197" y="8017"/>
                  </a:lnTo>
                  <a:lnTo>
                    <a:pt x="5188" y="8024"/>
                  </a:lnTo>
                  <a:lnTo>
                    <a:pt x="5179" y="8031"/>
                  </a:lnTo>
                  <a:lnTo>
                    <a:pt x="5170" y="8038"/>
                  </a:lnTo>
                  <a:lnTo>
                    <a:pt x="5161" y="8044"/>
                  </a:lnTo>
                  <a:lnTo>
                    <a:pt x="5151" y="8050"/>
                  </a:lnTo>
                  <a:lnTo>
                    <a:pt x="5141" y="8055"/>
                  </a:lnTo>
                  <a:lnTo>
                    <a:pt x="5131" y="8060"/>
                  </a:lnTo>
                  <a:lnTo>
                    <a:pt x="5121" y="8065"/>
                  </a:lnTo>
                  <a:lnTo>
                    <a:pt x="5110" y="8069"/>
                  </a:lnTo>
                  <a:lnTo>
                    <a:pt x="5100" y="8073"/>
                  </a:lnTo>
                  <a:lnTo>
                    <a:pt x="5089" y="8077"/>
                  </a:lnTo>
                  <a:lnTo>
                    <a:pt x="5078" y="8080"/>
                  </a:lnTo>
                  <a:lnTo>
                    <a:pt x="5067" y="8082"/>
                  </a:lnTo>
                  <a:lnTo>
                    <a:pt x="5056" y="8085"/>
                  </a:lnTo>
                  <a:lnTo>
                    <a:pt x="5045" y="8087"/>
                  </a:lnTo>
                  <a:lnTo>
                    <a:pt x="5034" y="8088"/>
                  </a:lnTo>
                  <a:lnTo>
                    <a:pt x="5023" y="8089"/>
                  </a:lnTo>
                  <a:lnTo>
                    <a:pt x="5011" y="8090"/>
                  </a:lnTo>
                  <a:lnTo>
                    <a:pt x="5000" y="8090"/>
                  </a:lnTo>
                  <a:lnTo>
                    <a:pt x="4989" y="8090"/>
                  </a:lnTo>
                  <a:lnTo>
                    <a:pt x="4977" y="8089"/>
                  </a:lnTo>
                  <a:lnTo>
                    <a:pt x="4966" y="8088"/>
                  </a:lnTo>
                  <a:lnTo>
                    <a:pt x="4955" y="8087"/>
                  </a:lnTo>
                  <a:lnTo>
                    <a:pt x="4944" y="8085"/>
                  </a:lnTo>
                  <a:lnTo>
                    <a:pt x="4933" y="8082"/>
                  </a:lnTo>
                  <a:lnTo>
                    <a:pt x="4922" y="8080"/>
                  </a:lnTo>
                  <a:lnTo>
                    <a:pt x="4911" y="8077"/>
                  </a:lnTo>
                  <a:lnTo>
                    <a:pt x="4900" y="8073"/>
                  </a:lnTo>
                  <a:lnTo>
                    <a:pt x="4890" y="8069"/>
                  </a:lnTo>
                  <a:lnTo>
                    <a:pt x="4879" y="8065"/>
                  </a:lnTo>
                  <a:lnTo>
                    <a:pt x="4869" y="8060"/>
                  </a:lnTo>
                  <a:lnTo>
                    <a:pt x="4859" y="8055"/>
                  </a:lnTo>
                  <a:lnTo>
                    <a:pt x="4849" y="8050"/>
                  </a:lnTo>
                  <a:lnTo>
                    <a:pt x="4839" y="8044"/>
                  </a:lnTo>
                  <a:lnTo>
                    <a:pt x="4830" y="8038"/>
                  </a:lnTo>
                  <a:lnTo>
                    <a:pt x="4821" y="8031"/>
                  </a:lnTo>
                  <a:lnTo>
                    <a:pt x="4812" y="8024"/>
                  </a:lnTo>
                  <a:lnTo>
                    <a:pt x="4803" y="8017"/>
                  </a:lnTo>
                  <a:lnTo>
                    <a:pt x="4795" y="8009"/>
                  </a:lnTo>
                  <a:lnTo>
                    <a:pt x="4786" y="8002"/>
                  </a:lnTo>
                  <a:lnTo>
                    <a:pt x="4779" y="7993"/>
                  </a:lnTo>
                  <a:lnTo>
                    <a:pt x="4771" y="7985"/>
                  </a:lnTo>
                  <a:lnTo>
                    <a:pt x="4764" y="7976"/>
                  </a:lnTo>
                  <a:lnTo>
                    <a:pt x="4757" y="7967"/>
                  </a:lnTo>
                  <a:lnTo>
                    <a:pt x="4750" y="7958"/>
                  </a:lnTo>
                  <a:lnTo>
                    <a:pt x="4744" y="7949"/>
                  </a:lnTo>
                  <a:lnTo>
                    <a:pt x="4738" y="7939"/>
                  </a:lnTo>
                  <a:lnTo>
                    <a:pt x="4733" y="7929"/>
                  </a:lnTo>
                  <a:lnTo>
                    <a:pt x="4728" y="7919"/>
                  </a:lnTo>
                  <a:lnTo>
                    <a:pt x="4723" y="7909"/>
                  </a:lnTo>
                  <a:lnTo>
                    <a:pt x="4719" y="7898"/>
                  </a:lnTo>
                  <a:lnTo>
                    <a:pt x="4715" y="7888"/>
                  </a:lnTo>
                  <a:lnTo>
                    <a:pt x="4711" y="7877"/>
                  </a:lnTo>
                  <a:lnTo>
                    <a:pt x="4708" y="7866"/>
                  </a:lnTo>
                  <a:lnTo>
                    <a:pt x="4706" y="7855"/>
                  </a:lnTo>
                  <a:lnTo>
                    <a:pt x="4703" y="7844"/>
                  </a:lnTo>
                  <a:lnTo>
                    <a:pt x="4701" y="7833"/>
                  </a:lnTo>
                  <a:lnTo>
                    <a:pt x="4700" y="7822"/>
                  </a:lnTo>
                  <a:lnTo>
                    <a:pt x="4699" y="7811"/>
                  </a:lnTo>
                  <a:lnTo>
                    <a:pt x="4698" y="7799"/>
                  </a:lnTo>
                  <a:lnTo>
                    <a:pt x="4698" y="7788"/>
                  </a:lnTo>
                  <a:lnTo>
                    <a:pt x="4698" y="7777"/>
                  </a:lnTo>
                  <a:lnTo>
                    <a:pt x="4699" y="7765"/>
                  </a:lnTo>
                  <a:lnTo>
                    <a:pt x="4700" y="7754"/>
                  </a:lnTo>
                  <a:lnTo>
                    <a:pt x="4701" y="7743"/>
                  </a:lnTo>
                  <a:lnTo>
                    <a:pt x="4703" y="7732"/>
                  </a:lnTo>
                  <a:lnTo>
                    <a:pt x="4706" y="7721"/>
                  </a:lnTo>
                  <a:lnTo>
                    <a:pt x="4708" y="7710"/>
                  </a:lnTo>
                  <a:lnTo>
                    <a:pt x="4711" y="7699"/>
                  </a:lnTo>
                  <a:lnTo>
                    <a:pt x="4715" y="7688"/>
                  </a:lnTo>
                  <a:lnTo>
                    <a:pt x="4719" y="7678"/>
                  </a:lnTo>
                  <a:lnTo>
                    <a:pt x="4723" y="7667"/>
                  </a:lnTo>
                  <a:lnTo>
                    <a:pt x="4728" y="7657"/>
                  </a:lnTo>
                  <a:lnTo>
                    <a:pt x="4733" y="7647"/>
                  </a:lnTo>
                  <a:lnTo>
                    <a:pt x="4738" y="7637"/>
                  </a:lnTo>
                  <a:lnTo>
                    <a:pt x="4744" y="7627"/>
                  </a:lnTo>
                  <a:lnTo>
                    <a:pt x="4750" y="7618"/>
                  </a:lnTo>
                  <a:lnTo>
                    <a:pt x="4757" y="7609"/>
                  </a:lnTo>
                  <a:lnTo>
                    <a:pt x="4764" y="7600"/>
                  </a:lnTo>
                  <a:lnTo>
                    <a:pt x="4771" y="7591"/>
                  </a:lnTo>
                  <a:lnTo>
                    <a:pt x="4779" y="7583"/>
                  </a:lnTo>
                  <a:lnTo>
                    <a:pt x="4786" y="7574"/>
                  </a:lnTo>
                  <a:lnTo>
                    <a:pt x="4795" y="7567"/>
                  </a:lnTo>
                  <a:lnTo>
                    <a:pt x="4803" y="7559"/>
                  </a:lnTo>
                  <a:lnTo>
                    <a:pt x="4812" y="7552"/>
                  </a:lnTo>
                  <a:lnTo>
                    <a:pt x="4821" y="7545"/>
                  </a:lnTo>
                  <a:lnTo>
                    <a:pt x="4830" y="7539"/>
                  </a:lnTo>
                  <a:lnTo>
                    <a:pt x="4839" y="7533"/>
                  </a:lnTo>
                  <a:lnTo>
                    <a:pt x="4849" y="7527"/>
                  </a:lnTo>
                  <a:lnTo>
                    <a:pt x="4859" y="7521"/>
                  </a:lnTo>
                  <a:lnTo>
                    <a:pt x="4869" y="7516"/>
                  </a:lnTo>
                  <a:lnTo>
                    <a:pt x="4879" y="7511"/>
                  </a:lnTo>
                  <a:lnTo>
                    <a:pt x="4890" y="7507"/>
                  </a:lnTo>
                  <a:lnTo>
                    <a:pt x="4900" y="7503"/>
                  </a:lnTo>
                  <a:lnTo>
                    <a:pt x="4911" y="7500"/>
                  </a:lnTo>
                  <a:lnTo>
                    <a:pt x="4922" y="7496"/>
                  </a:lnTo>
                  <a:lnTo>
                    <a:pt x="4933" y="7494"/>
                  </a:lnTo>
                  <a:lnTo>
                    <a:pt x="4944" y="7491"/>
                  </a:lnTo>
                  <a:lnTo>
                    <a:pt x="4955" y="7489"/>
                  </a:lnTo>
                  <a:lnTo>
                    <a:pt x="4966" y="7488"/>
                  </a:lnTo>
                  <a:lnTo>
                    <a:pt x="4977" y="7487"/>
                  </a:lnTo>
                  <a:lnTo>
                    <a:pt x="4989" y="7486"/>
                  </a:lnTo>
                  <a:lnTo>
                    <a:pt x="5000" y="7486"/>
                  </a:lnTo>
                  <a:lnTo>
                    <a:pt x="5011" y="7486"/>
                  </a:lnTo>
                  <a:lnTo>
                    <a:pt x="5023" y="7487"/>
                  </a:lnTo>
                  <a:lnTo>
                    <a:pt x="5034" y="7488"/>
                  </a:lnTo>
                  <a:lnTo>
                    <a:pt x="5045" y="7489"/>
                  </a:lnTo>
                  <a:lnTo>
                    <a:pt x="5056" y="7491"/>
                  </a:lnTo>
                  <a:lnTo>
                    <a:pt x="5067" y="7494"/>
                  </a:lnTo>
                  <a:lnTo>
                    <a:pt x="5078" y="7496"/>
                  </a:lnTo>
                  <a:lnTo>
                    <a:pt x="5089" y="7500"/>
                  </a:lnTo>
                  <a:lnTo>
                    <a:pt x="5100" y="7503"/>
                  </a:lnTo>
                  <a:lnTo>
                    <a:pt x="5110" y="7507"/>
                  </a:lnTo>
                  <a:lnTo>
                    <a:pt x="5121" y="7511"/>
                  </a:lnTo>
                  <a:lnTo>
                    <a:pt x="5131" y="7516"/>
                  </a:lnTo>
                  <a:lnTo>
                    <a:pt x="5141" y="7521"/>
                  </a:lnTo>
                  <a:lnTo>
                    <a:pt x="5151" y="7527"/>
                  </a:lnTo>
                  <a:lnTo>
                    <a:pt x="5161" y="7533"/>
                  </a:lnTo>
                  <a:lnTo>
                    <a:pt x="5170" y="7539"/>
                  </a:lnTo>
                  <a:lnTo>
                    <a:pt x="5179" y="7545"/>
                  </a:lnTo>
                  <a:lnTo>
                    <a:pt x="5188" y="7552"/>
                  </a:lnTo>
                  <a:lnTo>
                    <a:pt x="5197" y="7559"/>
                  </a:lnTo>
                  <a:lnTo>
                    <a:pt x="5205" y="7567"/>
                  </a:lnTo>
                  <a:lnTo>
                    <a:pt x="5214" y="7574"/>
                  </a:lnTo>
                  <a:lnTo>
                    <a:pt x="5221" y="7583"/>
                  </a:lnTo>
                  <a:lnTo>
                    <a:pt x="5229" y="7591"/>
                  </a:lnTo>
                  <a:lnTo>
                    <a:pt x="5236" y="7600"/>
                  </a:lnTo>
                  <a:lnTo>
                    <a:pt x="5243" y="7609"/>
                  </a:lnTo>
                  <a:lnTo>
                    <a:pt x="5250" y="7618"/>
                  </a:lnTo>
                  <a:lnTo>
                    <a:pt x="5256" y="7627"/>
                  </a:lnTo>
                  <a:lnTo>
                    <a:pt x="5262" y="7637"/>
                  </a:lnTo>
                  <a:lnTo>
                    <a:pt x="5267" y="7647"/>
                  </a:lnTo>
                  <a:lnTo>
                    <a:pt x="5272" y="7657"/>
                  </a:lnTo>
                  <a:lnTo>
                    <a:pt x="5277" y="7667"/>
                  </a:lnTo>
                  <a:lnTo>
                    <a:pt x="5281" y="7678"/>
                  </a:lnTo>
                  <a:lnTo>
                    <a:pt x="5285" y="7688"/>
                  </a:lnTo>
                  <a:lnTo>
                    <a:pt x="5289" y="7699"/>
                  </a:lnTo>
                  <a:lnTo>
                    <a:pt x="5292" y="7710"/>
                  </a:lnTo>
                  <a:lnTo>
                    <a:pt x="5294" y="7721"/>
                  </a:lnTo>
                  <a:lnTo>
                    <a:pt x="5297" y="7732"/>
                  </a:lnTo>
                  <a:lnTo>
                    <a:pt x="5299" y="7743"/>
                  </a:lnTo>
                  <a:close/>
                  <a:moveTo>
                    <a:pt x="3905" y="6349"/>
                  </a:moveTo>
                  <a:lnTo>
                    <a:pt x="3906" y="6360"/>
                  </a:lnTo>
                  <a:lnTo>
                    <a:pt x="3907" y="6371"/>
                  </a:lnTo>
                  <a:lnTo>
                    <a:pt x="3908" y="6383"/>
                  </a:lnTo>
                  <a:lnTo>
                    <a:pt x="3908" y="6394"/>
                  </a:lnTo>
                  <a:lnTo>
                    <a:pt x="3908" y="6405"/>
                  </a:lnTo>
                  <a:lnTo>
                    <a:pt x="3907" y="6417"/>
                  </a:lnTo>
                  <a:lnTo>
                    <a:pt x="3906" y="6428"/>
                  </a:lnTo>
                  <a:lnTo>
                    <a:pt x="3905" y="6439"/>
                  </a:lnTo>
                  <a:lnTo>
                    <a:pt x="3903" y="6450"/>
                  </a:lnTo>
                  <a:lnTo>
                    <a:pt x="3900" y="6461"/>
                  </a:lnTo>
                  <a:lnTo>
                    <a:pt x="3898" y="6472"/>
                  </a:lnTo>
                  <a:lnTo>
                    <a:pt x="3894" y="6483"/>
                  </a:lnTo>
                  <a:lnTo>
                    <a:pt x="3891" y="6494"/>
                  </a:lnTo>
                  <a:lnTo>
                    <a:pt x="3887" y="6504"/>
                  </a:lnTo>
                  <a:lnTo>
                    <a:pt x="3883" y="6515"/>
                  </a:lnTo>
                  <a:lnTo>
                    <a:pt x="3878" y="6525"/>
                  </a:lnTo>
                  <a:lnTo>
                    <a:pt x="3873" y="6535"/>
                  </a:lnTo>
                  <a:lnTo>
                    <a:pt x="3867" y="6545"/>
                  </a:lnTo>
                  <a:lnTo>
                    <a:pt x="3861" y="6555"/>
                  </a:lnTo>
                  <a:lnTo>
                    <a:pt x="3855" y="6564"/>
                  </a:lnTo>
                  <a:lnTo>
                    <a:pt x="3849" y="6573"/>
                  </a:lnTo>
                  <a:lnTo>
                    <a:pt x="3842" y="6582"/>
                  </a:lnTo>
                  <a:lnTo>
                    <a:pt x="3835" y="6591"/>
                  </a:lnTo>
                  <a:lnTo>
                    <a:pt x="3827" y="6599"/>
                  </a:lnTo>
                  <a:lnTo>
                    <a:pt x="3820" y="6608"/>
                  </a:lnTo>
                  <a:lnTo>
                    <a:pt x="3811" y="6615"/>
                  </a:lnTo>
                  <a:lnTo>
                    <a:pt x="3803" y="6623"/>
                  </a:lnTo>
                  <a:lnTo>
                    <a:pt x="3794" y="6630"/>
                  </a:lnTo>
                  <a:lnTo>
                    <a:pt x="3785" y="6637"/>
                  </a:lnTo>
                  <a:lnTo>
                    <a:pt x="3776" y="6644"/>
                  </a:lnTo>
                  <a:lnTo>
                    <a:pt x="3767" y="6650"/>
                  </a:lnTo>
                  <a:lnTo>
                    <a:pt x="3757" y="6656"/>
                  </a:lnTo>
                  <a:lnTo>
                    <a:pt x="3747" y="6661"/>
                  </a:lnTo>
                  <a:lnTo>
                    <a:pt x="3737" y="6666"/>
                  </a:lnTo>
                  <a:lnTo>
                    <a:pt x="3727" y="6671"/>
                  </a:lnTo>
                  <a:lnTo>
                    <a:pt x="3716" y="6675"/>
                  </a:lnTo>
                  <a:lnTo>
                    <a:pt x="3706" y="6679"/>
                  </a:lnTo>
                  <a:lnTo>
                    <a:pt x="3695" y="6683"/>
                  </a:lnTo>
                  <a:lnTo>
                    <a:pt x="3684" y="6686"/>
                  </a:lnTo>
                  <a:lnTo>
                    <a:pt x="3673" y="6688"/>
                  </a:lnTo>
                  <a:lnTo>
                    <a:pt x="3662" y="6691"/>
                  </a:lnTo>
                  <a:lnTo>
                    <a:pt x="3651" y="6693"/>
                  </a:lnTo>
                  <a:lnTo>
                    <a:pt x="3640" y="6694"/>
                  </a:lnTo>
                  <a:lnTo>
                    <a:pt x="3629" y="6695"/>
                  </a:lnTo>
                  <a:lnTo>
                    <a:pt x="3617" y="6696"/>
                  </a:lnTo>
                  <a:lnTo>
                    <a:pt x="3606" y="6696"/>
                  </a:lnTo>
                  <a:lnTo>
                    <a:pt x="3595" y="6696"/>
                  </a:lnTo>
                  <a:lnTo>
                    <a:pt x="3583" y="6695"/>
                  </a:lnTo>
                  <a:lnTo>
                    <a:pt x="3572" y="6694"/>
                  </a:lnTo>
                  <a:lnTo>
                    <a:pt x="3561" y="6693"/>
                  </a:lnTo>
                  <a:lnTo>
                    <a:pt x="3550" y="6691"/>
                  </a:lnTo>
                  <a:lnTo>
                    <a:pt x="3539" y="6688"/>
                  </a:lnTo>
                  <a:lnTo>
                    <a:pt x="3528" y="6686"/>
                  </a:lnTo>
                  <a:lnTo>
                    <a:pt x="3517" y="6683"/>
                  </a:lnTo>
                  <a:lnTo>
                    <a:pt x="3506" y="6679"/>
                  </a:lnTo>
                  <a:lnTo>
                    <a:pt x="3496" y="6675"/>
                  </a:lnTo>
                  <a:lnTo>
                    <a:pt x="3485" y="6671"/>
                  </a:lnTo>
                  <a:lnTo>
                    <a:pt x="3475" y="6666"/>
                  </a:lnTo>
                  <a:lnTo>
                    <a:pt x="3465" y="6661"/>
                  </a:lnTo>
                  <a:lnTo>
                    <a:pt x="3455" y="6656"/>
                  </a:lnTo>
                  <a:lnTo>
                    <a:pt x="3445" y="6650"/>
                  </a:lnTo>
                  <a:lnTo>
                    <a:pt x="3436" y="6644"/>
                  </a:lnTo>
                  <a:lnTo>
                    <a:pt x="3427" y="6637"/>
                  </a:lnTo>
                  <a:lnTo>
                    <a:pt x="3418" y="6630"/>
                  </a:lnTo>
                  <a:lnTo>
                    <a:pt x="3409" y="6623"/>
                  </a:lnTo>
                  <a:lnTo>
                    <a:pt x="3401" y="6615"/>
                  </a:lnTo>
                  <a:lnTo>
                    <a:pt x="3392" y="6608"/>
                  </a:lnTo>
                  <a:lnTo>
                    <a:pt x="3385" y="6599"/>
                  </a:lnTo>
                  <a:lnTo>
                    <a:pt x="3377" y="6591"/>
                  </a:lnTo>
                  <a:lnTo>
                    <a:pt x="3370" y="6582"/>
                  </a:lnTo>
                  <a:lnTo>
                    <a:pt x="3363" y="6573"/>
                  </a:lnTo>
                  <a:lnTo>
                    <a:pt x="3356" y="6564"/>
                  </a:lnTo>
                  <a:lnTo>
                    <a:pt x="3350" y="6555"/>
                  </a:lnTo>
                  <a:lnTo>
                    <a:pt x="3344" y="6545"/>
                  </a:lnTo>
                  <a:lnTo>
                    <a:pt x="3339" y="6535"/>
                  </a:lnTo>
                  <a:lnTo>
                    <a:pt x="3334" y="6525"/>
                  </a:lnTo>
                  <a:lnTo>
                    <a:pt x="3329" y="6515"/>
                  </a:lnTo>
                  <a:lnTo>
                    <a:pt x="3325" y="6504"/>
                  </a:lnTo>
                  <a:lnTo>
                    <a:pt x="3321" y="6494"/>
                  </a:lnTo>
                  <a:lnTo>
                    <a:pt x="3317" y="6483"/>
                  </a:lnTo>
                  <a:lnTo>
                    <a:pt x="3314" y="6472"/>
                  </a:lnTo>
                  <a:lnTo>
                    <a:pt x="3312" y="6461"/>
                  </a:lnTo>
                  <a:lnTo>
                    <a:pt x="3309" y="6450"/>
                  </a:lnTo>
                  <a:lnTo>
                    <a:pt x="3307" y="6439"/>
                  </a:lnTo>
                  <a:lnTo>
                    <a:pt x="3306" y="6428"/>
                  </a:lnTo>
                  <a:lnTo>
                    <a:pt x="3305" y="6417"/>
                  </a:lnTo>
                  <a:lnTo>
                    <a:pt x="3304" y="6405"/>
                  </a:lnTo>
                  <a:lnTo>
                    <a:pt x="3304" y="6394"/>
                  </a:lnTo>
                  <a:lnTo>
                    <a:pt x="3304" y="6383"/>
                  </a:lnTo>
                  <a:lnTo>
                    <a:pt x="3305" y="6371"/>
                  </a:lnTo>
                  <a:lnTo>
                    <a:pt x="3306" y="6360"/>
                  </a:lnTo>
                  <a:lnTo>
                    <a:pt x="3307" y="6349"/>
                  </a:lnTo>
                  <a:lnTo>
                    <a:pt x="3309" y="6338"/>
                  </a:lnTo>
                  <a:lnTo>
                    <a:pt x="3312" y="6327"/>
                  </a:lnTo>
                  <a:lnTo>
                    <a:pt x="3314" y="6316"/>
                  </a:lnTo>
                  <a:lnTo>
                    <a:pt x="3317" y="6305"/>
                  </a:lnTo>
                  <a:lnTo>
                    <a:pt x="3321" y="6294"/>
                  </a:lnTo>
                  <a:lnTo>
                    <a:pt x="3325" y="6284"/>
                  </a:lnTo>
                  <a:lnTo>
                    <a:pt x="3329" y="6273"/>
                  </a:lnTo>
                  <a:lnTo>
                    <a:pt x="3334" y="6263"/>
                  </a:lnTo>
                  <a:lnTo>
                    <a:pt x="3339" y="6253"/>
                  </a:lnTo>
                  <a:lnTo>
                    <a:pt x="3344" y="6243"/>
                  </a:lnTo>
                  <a:lnTo>
                    <a:pt x="3350" y="6233"/>
                  </a:lnTo>
                  <a:lnTo>
                    <a:pt x="3356" y="6224"/>
                  </a:lnTo>
                  <a:lnTo>
                    <a:pt x="3363" y="6215"/>
                  </a:lnTo>
                  <a:lnTo>
                    <a:pt x="3370" y="6206"/>
                  </a:lnTo>
                  <a:lnTo>
                    <a:pt x="3377" y="6197"/>
                  </a:lnTo>
                  <a:lnTo>
                    <a:pt x="3385" y="6189"/>
                  </a:lnTo>
                  <a:lnTo>
                    <a:pt x="3392" y="6180"/>
                  </a:lnTo>
                  <a:lnTo>
                    <a:pt x="3401" y="6173"/>
                  </a:lnTo>
                  <a:lnTo>
                    <a:pt x="3409" y="6165"/>
                  </a:lnTo>
                  <a:lnTo>
                    <a:pt x="3418" y="6158"/>
                  </a:lnTo>
                  <a:lnTo>
                    <a:pt x="3427" y="6151"/>
                  </a:lnTo>
                  <a:lnTo>
                    <a:pt x="3436" y="6145"/>
                  </a:lnTo>
                  <a:lnTo>
                    <a:pt x="3445" y="6139"/>
                  </a:lnTo>
                  <a:lnTo>
                    <a:pt x="3455" y="6133"/>
                  </a:lnTo>
                  <a:lnTo>
                    <a:pt x="3465" y="6127"/>
                  </a:lnTo>
                  <a:lnTo>
                    <a:pt x="3475" y="6122"/>
                  </a:lnTo>
                  <a:lnTo>
                    <a:pt x="3485" y="6117"/>
                  </a:lnTo>
                  <a:lnTo>
                    <a:pt x="3496" y="6113"/>
                  </a:lnTo>
                  <a:lnTo>
                    <a:pt x="3506" y="6109"/>
                  </a:lnTo>
                  <a:lnTo>
                    <a:pt x="3517" y="6106"/>
                  </a:lnTo>
                  <a:lnTo>
                    <a:pt x="3528" y="6102"/>
                  </a:lnTo>
                  <a:lnTo>
                    <a:pt x="3539" y="6100"/>
                  </a:lnTo>
                  <a:lnTo>
                    <a:pt x="3550" y="6097"/>
                  </a:lnTo>
                  <a:lnTo>
                    <a:pt x="3561" y="6095"/>
                  </a:lnTo>
                  <a:lnTo>
                    <a:pt x="3572" y="6094"/>
                  </a:lnTo>
                  <a:lnTo>
                    <a:pt x="3583" y="6093"/>
                  </a:lnTo>
                  <a:lnTo>
                    <a:pt x="3595" y="6092"/>
                  </a:lnTo>
                  <a:lnTo>
                    <a:pt x="3606" y="6092"/>
                  </a:lnTo>
                  <a:lnTo>
                    <a:pt x="3617" y="6092"/>
                  </a:lnTo>
                  <a:lnTo>
                    <a:pt x="3629" y="6093"/>
                  </a:lnTo>
                  <a:lnTo>
                    <a:pt x="3640" y="6094"/>
                  </a:lnTo>
                  <a:lnTo>
                    <a:pt x="3651" y="6095"/>
                  </a:lnTo>
                  <a:lnTo>
                    <a:pt x="3662" y="6097"/>
                  </a:lnTo>
                  <a:lnTo>
                    <a:pt x="3673" y="6100"/>
                  </a:lnTo>
                  <a:lnTo>
                    <a:pt x="3684" y="6102"/>
                  </a:lnTo>
                  <a:lnTo>
                    <a:pt x="3695" y="6106"/>
                  </a:lnTo>
                  <a:lnTo>
                    <a:pt x="3706" y="6109"/>
                  </a:lnTo>
                  <a:lnTo>
                    <a:pt x="3716" y="6113"/>
                  </a:lnTo>
                  <a:lnTo>
                    <a:pt x="3727" y="6117"/>
                  </a:lnTo>
                  <a:lnTo>
                    <a:pt x="3737" y="6122"/>
                  </a:lnTo>
                  <a:lnTo>
                    <a:pt x="3747" y="6127"/>
                  </a:lnTo>
                  <a:lnTo>
                    <a:pt x="3757" y="6133"/>
                  </a:lnTo>
                  <a:lnTo>
                    <a:pt x="3767" y="6139"/>
                  </a:lnTo>
                  <a:lnTo>
                    <a:pt x="3776" y="6145"/>
                  </a:lnTo>
                  <a:lnTo>
                    <a:pt x="3785" y="6151"/>
                  </a:lnTo>
                  <a:lnTo>
                    <a:pt x="3794" y="6158"/>
                  </a:lnTo>
                  <a:lnTo>
                    <a:pt x="3803" y="6165"/>
                  </a:lnTo>
                  <a:lnTo>
                    <a:pt x="3811" y="6173"/>
                  </a:lnTo>
                  <a:lnTo>
                    <a:pt x="3820" y="6180"/>
                  </a:lnTo>
                  <a:lnTo>
                    <a:pt x="3827" y="6189"/>
                  </a:lnTo>
                  <a:lnTo>
                    <a:pt x="3835" y="6197"/>
                  </a:lnTo>
                  <a:lnTo>
                    <a:pt x="3842" y="6206"/>
                  </a:lnTo>
                  <a:lnTo>
                    <a:pt x="3849" y="6215"/>
                  </a:lnTo>
                  <a:lnTo>
                    <a:pt x="3855" y="6224"/>
                  </a:lnTo>
                  <a:lnTo>
                    <a:pt x="3861" y="6233"/>
                  </a:lnTo>
                  <a:lnTo>
                    <a:pt x="3867" y="6243"/>
                  </a:lnTo>
                  <a:lnTo>
                    <a:pt x="3873" y="6253"/>
                  </a:lnTo>
                  <a:lnTo>
                    <a:pt x="3878" y="6263"/>
                  </a:lnTo>
                  <a:lnTo>
                    <a:pt x="3883" y="6273"/>
                  </a:lnTo>
                  <a:lnTo>
                    <a:pt x="3887" y="6284"/>
                  </a:lnTo>
                  <a:lnTo>
                    <a:pt x="3891" y="6294"/>
                  </a:lnTo>
                  <a:lnTo>
                    <a:pt x="3894" y="6305"/>
                  </a:lnTo>
                  <a:lnTo>
                    <a:pt x="3898" y="6316"/>
                  </a:lnTo>
                  <a:lnTo>
                    <a:pt x="3900" y="6327"/>
                  </a:lnTo>
                  <a:lnTo>
                    <a:pt x="3903" y="6338"/>
                  </a:lnTo>
                  <a:lnTo>
                    <a:pt x="3905" y="6349"/>
                  </a:lnTo>
                  <a:close/>
                  <a:moveTo>
                    <a:pt x="3906" y="4966"/>
                  </a:moveTo>
                  <a:lnTo>
                    <a:pt x="3907" y="4977"/>
                  </a:lnTo>
                  <a:lnTo>
                    <a:pt x="3908" y="4989"/>
                  </a:lnTo>
                  <a:lnTo>
                    <a:pt x="3908" y="5000"/>
                  </a:lnTo>
                  <a:lnTo>
                    <a:pt x="3908" y="5011"/>
                  </a:lnTo>
                  <a:lnTo>
                    <a:pt x="3907" y="5023"/>
                  </a:lnTo>
                  <a:lnTo>
                    <a:pt x="3906" y="5034"/>
                  </a:lnTo>
                  <a:lnTo>
                    <a:pt x="3905" y="5045"/>
                  </a:lnTo>
                  <a:lnTo>
                    <a:pt x="3903" y="5056"/>
                  </a:lnTo>
                  <a:lnTo>
                    <a:pt x="3900" y="5067"/>
                  </a:lnTo>
                  <a:lnTo>
                    <a:pt x="3898" y="5078"/>
                  </a:lnTo>
                  <a:lnTo>
                    <a:pt x="3894" y="5089"/>
                  </a:lnTo>
                  <a:lnTo>
                    <a:pt x="3891" y="5100"/>
                  </a:lnTo>
                  <a:lnTo>
                    <a:pt x="3887" y="5110"/>
                  </a:lnTo>
                  <a:lnTo>
                    <a:pt x="3883" y="5121"/>
                  </a:lnTo>
                  <a:lnTo>
                    <a:pt x="3878" y="5131"/>
                  </a:lnTo>
                  <a:lnTo>
                    <a:pt x="3873" y="5141"/>
                  </a:lnTo>
                  <a:lnTo>
                    <a:pt x="3867" y="5151"/>
                  </a:lnTo>
                  <a:lnTo>
                    <a:pt x="3861" y="5161"/>
                  </a:lnTo>
                  <a:lnTo>
                    <a:pt x="3855" y="5170"/>
                  </a:lnTo>
                  <a:lnTo>
                    <a:pt x="3849" y="5179"/>
                  </a:lnTo>
                  <a:lnTo>
                    <a:pt x="3842" y="5188"/>
                  </a:lnTo>
                  <a:lnTo>
                    <a:pt x="3835" y="5197"/>
                  </a:lnTo>
                  <a:lnTo>
                    <a:pt x="3827" y="5205"/>
                  </a:lnTo>
                  <a:lnTo>
                    <a:pt x="3820" y="5214"/>
                  </a:lnTo>
                  <a:lnTo>
                    <a:pt x="3811" y="5221"/>
                  </a:lnTo>
                  <a:lnTo>
                    <a:pt x="3803" y="5229"/>
                  </a:lnTo>
                  <a:lnTo>
                    <a:pt x="3794" y="5236"/>
                  </a:lnTo>
                  <a:lnTo>
                    <a:pt x="3785" y="5243"/>
                  </a:lnTo>
                  <a:lnTo>
                    <a:pt x="3776" y="5250"/>
                  </a:lnTo>
                  <a:lnTo>
                    <a:pt x="3767" y="5256"/>
                  </a:lnTo>
                  <a:lnTo>
                    <a:pt x="3757" y="5262"/>
                  </a:lnTo>
                  <a:lnTo>
                    <a:pt x="3747" y="5267"/>
                  </a:lnTo>
                  <a:lnTo>
                    <a:pt x="3737" y="5272"/>
                  </a:lnTo>
                  <a:lnTo>
                    <a:pt x="3727" y="5277"/>
                  </a:lnTo>
                  <a:lnTo>
                    <a:pt x="3716" y="5281"/>
                  </a:lnTo>
                  <a:lnTo>
                    <a:pt x="3706" y="5285"/>
                  </a:lnTo>
                  <a:lnTo>
                    <a:pt x="3695" y="5289"/>
                  </a:lnTo>
                  <a:lnTo>
                    <a:pt x="3684" y="5292"/>
                  </a:lnTo>
                  <a:lnTo>
                    <a:pt x="3673" y="5294"/>
                  </a:lnTo>
                  <a:lnTo>
                    <a:pt x="3662" y="5297"/>
                  </a:lnTo>
                  <a:lnTo>
                    <a:pt x="3651" y="5299"/>
                  </a:lnTo>
                  <a:lnTo>
                    <a:pt x="3640" y="5300"/>
                  </a:lnTo>
                  <a:lnTo>
                    <a:pt x="3629" y="5301"/>
                  </a:lnTo>
                  <a:lnTo>
                    <a:pt x="3617" y="5302"/>
                  </a:lnTo>
                  <a:lnTo>
                    <a:pt x="3606" y="5302"/>
                  </a:lnTo>
                  <a:lnTo>
                    <a:pt x="3595" y="5302"/>
                  </a:lnTo>
                  <a:lnTo>
                    <a:pt x="3583" y="5301"/>
                  </a:lnTo>
                  <a:lnTo>
                    <a:pt x="3572" y="5300"/>
                  </a:lnTo>
                  <a:lnTo>
                    <a:pt x="3561" y="5299"/>
                  </a:lnTo>
                  <a:lnTo>
                    <a:pt x="3550" y="5297"/>
                  </a:lnTo>
                  <a:lnTo>
                    <a:pt x="3539" y="5294"/>
                  </a:lnTo>
                  <a:lnTo>
                    <a:pt x="3528" y="5292"/>
                  </a:lnTo>
                  <a:lnTo>
                    <a:pt x="3517" y="5289"/>
                  </a:lnTo>
                  <a:lnTo>
                    <a:pt x="3506" y="5285"/>
                  </a:lnTo>
                  <a:lnTo>
                    <a:pt x="3496" y="5281"/>
                  </a:lnTo>
                  <a:lnTo>
                    <a:pt x="3485" y="5277"/>
                  </a:lnTo>
                  <a:lnTo>
                    <a:pt x="3475" y="5272"/>
                  </a:lnTo>
                  <a:lnTo>
                    <a:pt x="3465" y="5267"/>
                  </a:lnTo>
                  <a:lnTo>
                    <a:pt x="3455" y="5262"/>
                  </a:lnTo>
                  <a:lnTo>
                    <a:pt x="3445" y="5256"/>
                  </a:lnTo>
                  <a:lnTo>
                    <a:pt x="3436" y="5250"/>
                  </a:lnTo>
                  <a:lnTo>
                    <a:pt x="3427" y="5243"/>
                  </a:lnTo>
                  <a:lnTo>
                    <a:pt x="3418" y="5236"/>
                  </a:lnTo>
                  <a:lnTo>
                    <a:pt x="3409" y="5229"/>
                  </a:lnTo>
                  <a:lnTo>
                    <a:pt x="3401" y="5221"/>
                  </a:lnTo>
                  <a:lnTo>
                    <a:pt x="3392" y="5214"/>
                  </a:lnTo>
                  <a:lnTo>
                    <a:pt x="3385" y="5205"/>
                  </a:lnTo>
                  <a:lnTo>
                    <a:pt x="3377" y="5197"/>
                  </a:lnTo>
                  <a:lnTo>
                    <a:pt x="3370" y="5188"/>
                  </a:lnTo>
                  <a:lnTo>
                    <a:pt x="3363" y="5179"/>
                  </a:lnTo>
                  <a:lnTo>
                    <a:pt x="3356" y="5170"/>
                  </a:lnTo>
                  <a:lnTo>
                    <a:pt x="3350" y="5161"/>
                  </a:lnTo>
                  <a:lnTo>
                    <a:pt x="3344" y="5151"/>
                  </a:lnTo>
                  <a:lnTo>
                    <a:pt x="3339" y="5141"/>
                  </a:lnTo>
                  <a:lnTo>
                    <a:pt x="3334" y="5131"/>
                  </a:lnTo>
                  <a:lnTo>
                    <a:pt x="3329" y="5121"/>
                  </a:lnTo>
                  <a:lnTo>
                    <a:pt x="3325" y="5110"/>
                  </a:lnTo>
                  <a:lnTo>
                    <a:pt x="3321" y="5100"/>
                  </a:lnTo>
                  <a:lnTo>
                    <a:pt x="3317" y="5089"/>
                  </a:lnTo>
                  <a:lnTo>
                    <a:pt x="3314" y="5078"/>
                  </a:lnTo>
                  <a:lnTo>
                    <a:pt x="3312" y="5067"/>
                  </a:lnTo>
                  <a:lnTo>
                    <a:pt x="3309" y="5056"/>
                  </a:lnTo>
                  <a:lnTo>
                    <a:pt x="3307" y="5045"/>
                  </a:lnTo>
                  <a:lnTo>
                    <a:pt x="3306" y="5034"/>
                  </a:lnTo>
                  <a:lnTo>
                    <a:pt x="3305" y="5023"/>
                  </a:lnTo>
                  <a:lnTo>
                    <a:pt x="3304" y="5011"/>
                  </a:lnTo>
                  <a:lnTo>
                    <a:pt x="3304" y="5000"/>
                  </a:lnTo>
                  <a:lnTo>
                    <a:pt x="3304" y="4989"/>
                  </a:lnTo>
                  <a:lnTo>
                    <a:pt x="3305" y="4977"/>
                  </a:lnTo>
                  <a:lnTo>
                    <a:pt x="3306" y="4966"/>
                  </a:lnTo>
                  <a:lnTo>
                    <a:pt x="3307" y="4955"/>
                  </a:lnTo>
                  <a:lnTo>
                    <a:pt x="3309" y="4944"/>
                  </a:lnTo>
                  <a:lnTo>
                    <a:pt x="3312" y="4933"/>
                  </a:lnTo>
                  <a:lnTo>
                    <a:pt x="3314" y="4922"/>
                  </a:lnTo>
                  <a:lnTo>
                    <a:pt x="3317" y="4911"/>
                  </a:lnTo>
                  <a:lnTo>
                    <a:pt x="3321" y="4900"/>
                  </a:lnTo>
                  <a:lnTo>
                    <a:pt x="3325" y="4890"/>
                  </a:lnTo>
                  <a:lnTo>
                    <a:pt x="3329" y="4879"/>
                  </a:lnTo>
                  <a:lnTo>
                    <a:pt x="3334" y="4869"/>
                  </a:lnTo>
                  <a:lnTo>
                    <a:pt x="3339" y="4859"/>
                  </a:lnTo>
                  <a:lnTo>
                    <a:pt x="3344" y="4849"/>
                  </a:lnTo>
                  <a:lnTo>
                    <a:pt x="3350" y="4839"/>
                  </a:lnTo>
                  <a:lnTo>
                    <a:pt x="3356" y="4830"/>
                  </a:lnTo>
                  <a:lnTo>
                    <a:pt x="3363" y="4821"/>
                  </a:lnTo>
                  <a:lnTo>
                    <a:pt x="3370" y="4812"/>
                  </a:lnTo>
                  <a:lnTo>
                    <a:pt x="3377" y="4803"/>
                  </a:lnTo>
                  <a:lnTo>
                    <a:pt x="3385" y="4795"/>
                  </a:lnTo>
                  <a:lnTo>
                    <a:pt x="3392" y="4786"/>
                  </a:lnTo>
                  <a:lnTo>
                    <a:pt x="3401" y="4779"/>
                  </a:lnTo>
                  <a:lnTo>
                    <a:pt x="3409" y="4771"/>
                  </a:lnTo>
                  <a:lnTo>
                    <a:pt x="3418" y="4764"/>
                  </a:lnTo>
                  <a:lnTo>
                    <a:pt x="3427" y="4757"/>
                  </a:lnTo>
                  <a:lnTo>
                    <a:pt x="3436" y="4750"/>
                  </a:lnTo>
                  <a:lnTo>
                    <a:pt x="3445" y="4744"/>
                  </a:lnTo>
                  <a:lnTo>
                    <a:pt x="3455" y="4738"/>
                  </a:lnTo>
                  <a:lnTo>
                    <a:pt x="3465" y="4733"/>
                  </a:lnTo>
                  <a:lnTo>
                    <a:pt x="3475" y="4728"/>
                  </a:lnTo>
                  <a:lnTo>
                    <a:pt x="3485" y="4723"/>
                  </a:lnTo>
                  <a:lnTo>
                    <a:pt x="3496" y="4719"/>
                  </a:lnTo>
                  <a:lnTo>
                    <a:pt x="3506" y="4715"/>
                  </a:lnTo>
                  <a:lnTo>
                    <a:pt x="3517" y="4711"/>
                  </a:lnTo>
                  <a:lnTo>
                    <a:pt x="3528" y="4708"/>
                  </a:lnTo>
                  <a:lnTo>
                    <a:pt x="3539" y="4706"/>
                  </a:lnTo>
                  <a:lnTo>
                    <a:pt x="3550" y="4703"/>
                  </a:lnTo>
                  <a:lnTo>
                    <a:pt x="3561" y="4701"/>
                  </a:lnTo>
                  <a:lnTo>
                    <a:pt x="3572" y="4700"/>
                  </a:lnTo>
                  <a:lnTo>
                    <a:pt x="3583" y="4699"/>
                  </a:lnTo>
                  <a:lnTo>
                    <a:pt x="3595" y="4698"/>
                  </a:lnTo>
                  <a:lnTo>
                    <a:pt x="3606" y="4698"/>
                  </a:lnTo>
                  <a:lnTo>
                    <a:pt x="3617" y="4698"/>
                  </a:lnTo>
                  <a:lnTo>
                    <a:pt x="3629" y="4699"/>
                  </a:lnTo>
                  <a:lnTo>
                    <a:pt x="3640" y="4700"/>
                  </a:lnTo>
                  <a:lnTo>
                    <a:pt x="3651" y="4701"/>
                  </a:lnTo>
                  <a:lnTo>
                    <a:pt x="3662" y="4703"/>
                  </a:lnTo>
                  <a:lnTo>
                    <a:pt x="3673" y="4706"/>
                  </a:lnTo>
                  <a:lnTo>
                    <a:pt x="3684" y="4708"/>
                  </a:lnTo>
                  <a:lnTo>
                    <a:pt x="3695" y="4711"/>
                  </a:lnTo>
                  <a:lnTo>
                    <a:pt x="3706" y="4715"/>
                  </a:lnTo>
                  <a:lnTo>
                    <a:pt x="3716" y="4719"/>
                  </a:lnTo>
                  <a:lnTo>
                    <a:pt x="3727" y="4723"/>
                  </a:lnTo>
                  <a:lnTo>
                    <a:pt x="3737" y="4728"/>
                  </a:lnTo>
                  <a:lnTo>
                    <a:pt x="3747" y="4733"/>
                  </a:lnTo>
                  <a:lnTo>
                    <a:pt x="3757" y="4738"/>
                  </a:lnTo>
                  <a:lnTo>
                    <a:pt x="3767" y="4744"/>
                  </a:lnTo>
                  <a:lnTo>
                    <a:pt x="3776" y="4750"/>
                  </a:lnTo>
                  <a:lnTo>
                    <a:pt x="3785" y="4757"/>
                  </a:lnTo>
                  <a:lnTo>
                    <a:pt x="3794" y="4764"/>
                  </a:lnTo>
                  <a:lnTo>
                    <a:pt x="3803" y="4771"/>
                  </a:lnTo>
                  <a:lnTo>
                    <a:pt x="3811" y="4779"/>
                  </a:lnTo>
                  <a:lnTo>
                    <a:pt x="3820" y="4786"/>
                  </a:lnTo>
                  <a:lnTo>
                    <a:pt x="3827" y="4795"/>
                  </a:lnTo>
                  <a:lnTo>
                    <a:pt x="3835" y="4803"/>
                  </a:lnTo>
                  <a:lnTo>
                    <a:pt x="3842" y="4812"/>
                  </a:lnTo>
                  <a:lnTo>
                    <a:pt x="3849" y="4821"/>
                  </a:lnTo>
                  <a:lnTo>
                    <a:pt x="3855" y="4830"/>
                  </a:lnTo>
                  <a:lnTo>
                    <a:pt x="3861" y="4839"/>
                  </a:lnTo>
                  <a:lnTo>
                    <a:pt x="3867" y="4849"/>
                  </a:lnTo>
                  <a:lnTo>
                    <a:pt x="3873" y="4859"/>
                  </a:lnTo>
                  <a:lnTo>
                    <a:pt x="3878" y="4869"/>
                  </a:lnTo>
                  <a:lnTo>
                    <a:pt x="3883" y="4879"/>
                  </a:lnTo>
                  <a:lnTo>
                    <a:pt x="3887" y="4890"/>
                  </a:lnTo>
                  <a:lnTo>
                    <a:pt x="3891" y="4900"/>
                  </a:lnTo>
                  <a:lnTo>
                    <a:pt x="3894" y="4911"/>
                  </a:lnTo>
                  <a:lnTo>
                    <a:pt x="3898" y="4922"/>
                  </a:lnTo>
                  <a:lnTo>
                    <a:pt x="3900" y="4933"/>
                  </a:lnTo>
                  <a:lnTo>
                    <a:pt x="3903" y="4944"/>
                  </a:lnTo>
                  <a:lnTo>
                    <a:pt x="3905" y="4955"/>
                  </a:lnTo>
                  <a:lnTo>
                    <a:pt x="3906" y="4966"/>
                  </a:lnTo>
                  <a:close/>
                  <a:moveTo>
                    <a:pt x="3906" y="7754"/>
                  </a:moveTo>
                  <a:lnTo>
                    <a:pt x="3907" y="7765"/>
                  </a:lnTo>
                  <a:lnTo>
                    <a:pt x="3908" y="7777"/>
                  </a:lnTo>
                  <a:lnTo>
                    <a:pt x="3908" y="7788"/>
                  </a:lnTo>
                  <a:lnTo>
                    <a:pt x="3908" y="7799"/>
                  </a:lnTo>
                  <a:lnTo>
                    <a:pt x="3907" y="7811"/>
                  </a:lnTo>
                  <a:lnTo>
                    <a:pt x="3906" y="7822"/>
                  </a:lnTo>
                  <a:lnTo>
                    <a:pt x="3905" y="7833"/>
                  </a:lnTo>
                  <a:lnTo>
                    <a:pt x="3903" y="7844"/>
                  </a:lnTo>
                  <a:lnTo>
                    <a:pt x="3900" y="7855"/>
                  </a:lnTo>
                  <a:lnTo>
                    <a:pt x="3898" y="7866"/>
                  </a:lnTo>
                  <a:lnTo>
                    <a:pt x="3894" y="7877"/>
                  </a:lnTo>
                  <a:lnTo>
                    <a:pt x="3891" y="7888"/>
                  </a:lnTo>
                  <a:lnTo>
                    <a:pt x="3887" y="7898"/>
                  </a:lnTo>
                  <a:lnTo>
                    <a:pt x="3883" y="7909"/>
                  </a:lnTo>
                  <a:lnTo>
                    <a:pt x="3878" y="7919"/>
                  </a:lnTo>
                  <a:lnTo>
                    <a:pt x="3873" y="7929"/>
                  </a:lnTo>
                  <a:lnTo>
                    <a:pt x="3867" y="7939"/>
                  </a:lnTo>
                  <a:lnTo>
                    <a:pt x="3861" y="7949"/>
                  </a:lnTo>
                  <a:lnTo>
                    <a:pt x="3855" y="7958"/>
                  </a:lnTo>
                  <a:lnTo>
                    <a:pt x="3849" y="7967"/>
                  </a:lnTo>
                  <a:lnTo>
                    <a:pt x="3842" y="7976"/>
                  </a:lnTo>
                  <a:lnTo>
                    <a:pt x="3835" y="7985"/>
                  </a:lnTo>
                  <a:lnTo>
                    <a:pt x="3827" y="7993"/>
                  </a:lnTo>
                  <a:lnTo>
                    <a:pt x="3820" y="8002"/>
                  </a:lnTo>
                  <a:lnTo>
                    <a:pt x="3811" y="8009"/>
                  </a:lnTo>
                  <a:lnTo>
                    <a:pt x="3803" y="8017"/>
                  </a:lnTo>
                  <a:lnTo>
                    <a:pt x="3794" y="8024"/>
                  </a:lnTo>
                  <a:lnTo>
                    <a:pt x="3785" y="8031"/>
                  </a:lnTo>
                  <a:lnTo>
                    <a:pt x="3776" y="8038"/>
                  </a:lnTo>
                  <a:lnTo>
                    <a:pt x="3767" y="8044"/>
                  </a:lnTo>
                  <a:lnTo>
                    <a:pt x="3757" y="8050"/>
                  </a:lnTo>
                  <a:lnTo>
                    <a:pt x="3747" y="8055"/>
                  </a:lnTo>
                  <a:lnTo>
                    <a:pt x="3737" y="8060"/>
                  </a:lnTo>
                  <a:lnTo>
                    <a:pt x="3727" y="8065"/>
                  </a:lnTo>
                  <a:lnTo>
                    <a:pt x="3716" y="8069"/>
                  </a:lnTo>
                  <a:lnTo>
                    <a:pt x="3706" y="8073"/>
                  </a:lnTo>
                  <a:lnTo>
                    <a:pt x="3695" y="8077"/>
                  </a:lnTo>
                  <a:lnTo>
                    <a:pt x="3684" y="8080"/>
                  </a:lnTo>
                  <a:lnTo>
                    <a:pt x="3673" y="8082"/>
                  </a:lnTo>
                  <a:lnTo>
                    <a:pt x="3662" y="8085"/>
                  </a:lnTo>
                  <a:lnTo>
                    <a:pt x="3651" y="8087"/>
                  </a:lnTo>
                  <a:lnTo>
                    <a:pt x="3640" y="8088"/>
                  </a:lnTo>
                  <a:lnTo>
                    <a:pt x="3629" y="8089"/>
                  </a:lnTo>
                  <a:lnTo>
                    <a:pt x="3617" y="8090"/>
                  </a:lnTo>
                  <a:lnTo>
                    <a:pt x="3606" y="8090"/>
                  </a:lnTo>
                  <a:lnTo>
                    <a:pt x="3595" y="8090"/>
                  </a:lnTo>
                  <a:lnTo>
                    <a:pt x="3583" y="8089"/>
                  </a:lnTo>
                  <a:lnTo>
                    <a:pt x="3572" y="8088"/>
                  </a:lnTo>
                  <a:lnTo>
                    <a:pt x="3561" y="8087"/>
                  </a:lnTo>
                  <a:lnTo>
                    <a:pt x="3550" y="8085"/>
                  </a:lnTo>
                  <a:lnTo>
                    <a:pt x="3539" y="8082"/>
                  </a:lnTo>
                  <a:lnTo>
                    <a:pt x="3528" y="8080"/>
                  </a:lnTo>
                  <a:lnTo>
                    <a:pt x="3517" y="8077"/>
                  </a:lnTo>
                  <a:lnTo>
                    <a:pt x="3506" y="8073"/>
                  </a:lnTo>
                  <a:lnTo>
                    <a:pt x="3496" y="8069"/>
                  </a:lnTo>
                  <a:lnTo>
                    <a:pt x="3485" y="8065"/>
                  </a:lnTo>
                  <a:lnTo>
                    <a:pt x="3475" y="8060"/>
                  </a:lnTo>
                  <a:lnTo>
                    <a:pt x="3465" y="8055"/>
                  </a:lnTo>
                  <a:lnTo>
                    <a:pt x="3455" y="8050"/>
                  </a:lnTo>
                  <a:lnTo>
                    <a:pt x="3445" y="8044"/>
                  </a:lnTo>
                  <a:lnTo>
                    <a:pt x="3436" y="8038"/>
                  </a:lnTo>
                  <a:lnTo>
                    <a:pt x="3427" y="8031"/>
                  </a:lnTo>
                  <a:lnTo>
                    <a:pt x="3418" y="8024"/>
                  </a:lnTo>
                  <a:lnTo>
                    <a:pt x="3409" y="8017"/>
                  </a:lnTo>
                  <a:lnTo>
                    <a:pt x="3401" y="8009"/>
                  </a:lnTo>
                  <a:lnTo>
                    <a:pt x="3392" y="8002"/>
                  </a:lnTo>
                  <a:lnTo>
                    <a:pt x="3385" y="7993"/>
                  </a:lnTo>
                  <a:lnTo>
                    <a:pt x="3377" y="7985"/>
                  </a:lnTo>
                  <a:lnTo>
                    <a:pt x="3370" y="7976"/>
                  </a:lnTo>
                  <a:lnTo>
                    <a:pt x="3363" y="7967"/>
                  </a:lnTo>
                  <a:lnTo>
                    <a:pt x="3356" y="7958"/>
                  </a:lnTo>
                  <a:lnTo>
                    <a:pt x="3350" y="7949"/>
                  </a:lnTo>
                  <a:lnTo>
                    <a:pt x="3344" y="7939"/>
                  </a:lnTo>
                  <a:lnTo>
                    <a:pt x="3339" y="7929"/>
                  </a:lnTo>
                  <a:lnTo>
                    <a:pt x="3334" y="7919"/>
                  </a:lnTo>
                  <a:lnTo>
                    <a:pt x="3329" y="7909"/>
                  </a:lnTo>
                  <a:lnTo>
                    <a:pt x="3325" y="7898"/>
                  </a:lnTo>
                  <a:lnTo>
                    <a:pt x="3321" y="7888"/>
                  </a:lnTo>
                  <a:lnTo>
                    <a:pt x="3317" y="7877"/>
                  </a:lnTo>
                  <a:lnTo>
                    <a:pt x="3314" y="7866"/>
                  </a:lnTo>
                  <a:lnTo>
                    <a:pt x="3312" y="7855"/>
                  </a:lnTo>
                  <a:lnTo>
                    <a:pt x="3309" y="7844"/>
                  </a:lnTo>
                  <a:lnTo>
                    <a:pt x="3307" y="7833"/>
                  </a:lnTo>
                  <a:lnTo>
                    <a:pt x="3306" y="7822"/>
                  </a:lnTo>
                  <a:lnTo>
                    <a:pt x="3305" y="7811"/>
                  </a:lnTo>
                  <a:lnTo>
                    <a:pt x="3304" y="7799"/>
                  </a:lnTo>
                  <a:lnTo>
                    <a:pt x="3304" y="7788"/>
                  </a:lnTo>
                  <a:lnTo>
                    <a:pt x="3304" y="7777"/>
                  </a:lnTo>
                  <a:lnTo>
                    <a:pt x="3305" y="7765"/>
                  </a:lnTo>
                  <a:lnTo>
                    <a:pt x="3306" y="7754"/>
                  </a:lnTo>
                  <a:lnTo>
                    <a:pt x="3307" y="7743"/>
                  </a:lnTo>
                  <a:lnTo>
                    <a:pt x="3309" y="7732"/>
                  </a:lnTo>
                  <a:lnTo>
                    <a:pt x="3312" y="7721"/>
                  </a:lnTo>
                  <a:lnTo>
                    <a:pt x="3314" y="7710"/>
                  </a:lnTo>
                  <a:lnTo>
                    <a:pt x="3317" y="7699"/>
                  </a:lnTo>
                  <a:lnTo>
                    <a:pt x="3321" y="7688"/>
                  </a:lnTo>
                  <a:lnTo>
                    <a:pt x="3325" y="7678"/>
                  </a:lnTo>
                  <a:lnTo>
                    <a:pt x="3329" y="7667"/>
                  </a:lnTo>
                  <a:lnTo>
                    <a:pt x="3334" y="7657"/>
                  </a:lnTo>
                  <a:lnTo>
                    <a:pt x="3339" y="7647"/>
                  </a:lnTo>
                  <a:lnTo>
                    <a:pt x="3344" y="7637"/>
                  </a:lnTo>
                  <a:lnTo>
                    <a:pt x="3350" y="7627"/>
                  </a:lnTo>
                  <a:lnTo>
                    <a:pt x="3356" y="7618"/>
                  </a:lnTo>
                  <a:lnTo>
                    <a:pt x="3363" y="7609"/>
                  </a:lnTo>
                  <a:lnTo>
                    <a:pt x="3370" y="7600"/>
                  </a:lnTo>
                  <a:lnTo>
                    <a:pt x="3377" y="7591"/>
                  </a:lnTo>
                  <a:lnTo>
                    <a:pt x="3385" y="7583"/>
                  </a:lnTo>
                  <a:lnTo>
                    <a:pt x="3392" y="7574"/>
                  </a:lnTo>
                  <a:lnTo>
                    <a:pt x="3401" y="7567"/>
                  </a:lnTo>
                  <a:lnTo>
                    <a:pt x="3409" y="7559"/>
                  </a:lnTo>
                  <a:lnTo>
                    <a:pt x="3418" y="7552"/>
                  </a:lnTo>
                  <a:lnTo>
                    <a:pt x="3427" y="7545"/>
                  </a:lnTo>
                  <a:lnTo>
                    <a:pt x="3436" y="7539"/>
                  </a:lnTo>
                  <a:lnTo>
                    <a:pt x="3445" y="7533"/>
                  </a:lnTo>
                  <a:lnTo>
                    <a:pt x="3455" y="7527"/>
                  </a:lnTo>
                  <a:lnTo>
                    <a:pt x="3465" y="7521"/>
                  </a:lnTo>
                  <a:lnTo>
                    <a:pt x="3475" y="7516"/>
                  </a:lnTo>
                  <a:lnTo>
                    <a:pt x="3485" y="7511"/>
                  </a:lnTo>
                  <a:lnTo>
                    <a:pt x="3496" y="7507"/>
                  </a:lnTo>
                  <a:lnTo>
                    <a:pt x="3506" y="7503"/>
                  </a:lnTo>
                  <a:lnTo>
                    <a:pt x="3517" y="7500"/>
                  </a:lnTo>
                  <a:lnTo>
                    <a:pt x="3528" y="7496"/>
                  </a:lnTo>
                  <a:lnTo>
                    <a:pt x="3539" y="7494"/>
                  </a:lnTo>
                  <a:lnTo>
                    <a:pt x="3550" y="7491"/>
                  </a:lnTo>
                  <a:lnTo>
                    <a:pt x="3561" y="7489"/>
                  </a:lnTo>
                  <a:lnTo>
                    <a:pt x="3572" y="7488"/>
                  </a:lnTo>
                  <a:lnTo>
                    <a:pt x="3583" y="7487"/>
                  </a:lnTo>
                  <a:lnTo>
                    <a:pt x="3595" y="7486"/>
                  </a:lnTo>
                  <a:lnTo>
                    <a:pt x="3606" y="7486"/>
                  </a:lnTo>
                  <a:lnTo>
                    <a:pt x="3617" y="7486"/>
                  </a:lnTo>
                  <a:lnTo>
                    <a:pt x="3629" y="7487"/>
                  </a:lnTo>
                  <a:lnTo>
                    <a:pt x="3640" y="7488"/>
                  </a:lnTo>
                  <a:lnTo>
                    <a:pt x="3651" y="7489"/>
                  </a:lnTo>
                  <a:lnTo>
                    <a:pt x="3662" y="7491"/>
                  </a:lnTo>
                  <a:lnTo>
                    <a:pt x="3673" y="7494"/>
                  </a:lnTo>
                  <a:lnTo>
                    <a:pt x="3684" y="7496"/>
                  </a:lnTo>
                  <a:lnTo>
                    <a:pt x="3695" y="7500"/>
                  </a:lnTo>
                  <a:lnTo>
                    <a:pt x="3706" y="7503"/>
                  </a:lnTo>
                  <a:lnTo>
                    <a:pt x="3716" y="7507"/>
                  </a:lnTo>
                  <a:lnTo>
                    <a:pt x="3727" y="7511"/>
                  </a:lnTo>
                  <a:lnTo>
                    <a:pt x="3737" y="7516"/>
                  </a:lnTo>
                  <a:lnTo>
                    <a:pt x="3747" y="7521"/>
                  </a:lnTo>
                  <a:lnTo>
                    <a:pt x="3757" y="7527"/>
                  </a:lnTo>
                  <a:lnTo>
                    <a:pt x="3767" y="7533"/>
                  </a:lnTo>
                  <a:lnTo>
                    <a:pt x="3776" y="7539"/>
                  </a:lnTo>
                  <a:lnTo>
                    <a:pt x="3785" y="7545"/>
                  </a:lnTo>
                  <a:lnTo>
                    <a:pt x="3794" y="7552"/>
                  </a:lnTo>
                  <a:lnTo>
                    <a:pt x="3803" y="7559"/>
                  </a:lnTo>
                  <a:lnTo>
                    <a:pt x="3811" y="7567"/>
                  </a:lnTo>
                  <a:lnTo>
                    <a:pt x="3820" y="7574"/>
                  </a:lnTo>
                  <a:lnTo>
                    <a:pt x="3827" y="7583"/>
                  </a:lnTo>
                  <a:lnTo>
                    <a:pt x="3835" y="7591"/>
                  </a:lnTo>
                  <a:lnTo>
                    <a:pt x="3842" y="7600"/>
                  </a:lnTo>
                  <a:lnTo>
                    <a:pt x="3849" y="7609"/>
                  </a:lnTo>
                  <a:lnTo>
                    <a:pt x="3855" y="7618"/>
                  </a:lnTo>
                  <a:lnTo>
                    <a:pt x="3861" y="7627"/>
                  </a:lnTo>
                  <a:lnTo>
                    <a:pt x="3867" y="7637"/>
                  </a:lnTo>
                  <a:lnTo>
                    <a:pt x="3873" y="7647"/>
                  </a:lnTo>
                  <a:lnTo>
                    <a:pt x="3878" y="7657"/>
                  </a:lnTo>
                  <a:lnTo>
                    <a:pt x="3883" y="7667"/>
                  </a:lnTo>
                  <a:lnTo>
                    <a:pt x="3887" y="7678"/>
                  </a:lnTo>
                  <a:lnTo>
                    <a:pt x="3891" y="7688"/>
                  </a:lnTo>
                  <a:lnTo>
                    <a:pt x="3894" y="7699"/>
                  </a:lnTo>
                  <a:lnTo>
                    <a:pt x="3898" y="7710"/>
                  </a:lnTo>
                  <a:lnTo>
                    <a:pt x="3900" y="7721"/>
                  </a:lnTo>
                  <a:lnTo>
                    <a:pt x="3903" y="7732"/>
                  </a:lnTo>
                  <a:lnTo>
                    <a:pt x="3905" y="7743"/>
                  </a:lnTo>
                  <a:lnTo>
                    <a:pt x="3906" y="7754"/>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18" name="Slide Number Placeholder 17">
            <a:extLst>
              <a:ext uri="{FF2B5EF4-FFF2-40B4-BE49-F238E27FC236}">
                <a16:creationId xmlns:a16="http://schemas.microsoft.com/office/drawing/2014/main" id="{F292539B-56CA-66B9-53E4-945ECD67F67C}"/>
              </a:ext>
            </a:extLst>
          </p:cNvPr>
          <p:cNvSpPr>
            <a:spLocks noGrp="1"/>
          </p:cNvSpPr>
          <p:nvPr>
            <p:ph type="sldNum" sz="quarter" idx="12"/>
          </p:nvPr>
        </p:nvSpPr>
        <p:spPr/>
        <p:txBody>
          <a:bodyPr/>
          <a:lstStyle/>
          <a:p>
            <a:fld id="{0643C082-6B26-4A67-AAC0-3138D6D4DA1D}" type="slidenum">
              <a:rPr lang="en-PH" smtClean="0"/>
              <a:t>21</a:t>
            </a:fld>
            <a:endParaRPr lang="en-PH" dirty="0"/>
          </a:p>
        </p:txBody>
      </p:sp>
      <p:sp>
        <p:nvSpPr>
          <p:cNvPr id="19" name="Footer Placeholder 18">
            <a:extLst>
              <a:ext uri="{FF2B5EF4-FFF2-40B4-BE49-F238E27FC236}">
                <a16:creationId xmlns:a16="http://schemas.microsoft.com/office/drawing/2014/main" id="{4D9ED1E7-9680-F644-4FD2-DAE2A03BD4CF}"/>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0712307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1226D537-20F1-462F-98F4-4AA8A8ED0286}"/>
              </a:ext>
            </a:extLst>
          </p:cNvPr>
          <p:cNvSpPr>
            <a:spLocks noGrp="1"/>
          </p:cNvSpPr>
          <p:nvPr>
            <p:ph type="title"/>
          </p:nvPr>
        </p:nvSpPr>
        <p:spPr>
          <a:xfrm>
            <a:off x="295275" y="365125"/>
            <a:ext cx="11601450" cy="579438"/>
          </a:xfrm>
        </p:spPr>
        <p:txBody>
          <a:bodyPr/>
          <a:lstStyle/>
          <a:p>
            <a:r>
              <a:rPr lang="en-US" dirty="0"/>
              <a:t>Built for how you sell</a:t>
            </a:r>
          </a:p>
        </p:txBody>
      </p:sp>
      <p:sp>
        <p:nvSpPr>
          <p:cNvPr id="18" name="Slide Number Placeholder 17">
            <a:extLst>
              <a:ext uri="{FF2B5EF4-FFF2-40B4-BE49-F238E27FC236}">
                <a16:creationId xmlns:a16="http://schemas.microsoft.com/office/drawing/2014/main" id="{35A9D75F-FFC2-41EB-87BA-93A9EE4CF495}"/>
              </a:ext>
            </a:extLst>
          </p:cNvPr>
          <p:cNvSpPr>
            <a:spLocks noGrp="1"/>
          </p:cNvSpPr>
          <p:nvPr>
            <p:ph type="sldNum" sz="quarter" idx="12"/>
          </p:nvPr>
        </p:nvSpPr>
        <p:spPr>
          <a:xfrm>
            <a:off x="288823" y="6385929"/>
            <a:ext cx="469366" cy="298862"/>
          </a:xfrm>
        </p:spPr>
        <p:txBody>
          <a:bodyPr/>
          <a:lstStyle/>
          <a:p>
            <a:fld id="{23B09BCE-7A37-4F46-9E89-71BB05C242EB}" type="slidenum">
              <a:rPr lang="en-PH" smtClean="0"/>
              <a:pPr/>
              <a:t>22</a:t>
            </a:fld>
            <a:endParaRPr lang="en-PH" dirty="0"/>
          </a:p>
        </p:txBody>
      </p:sp>
      <p:grpSp>
        <p:nvGrpSpPr>
          <p:cNvPr id="40" name="Group 39">
            <a:extLst>
              <a:ext uri="{FF2B5EF4-FFF2-40B4-BE49-F238E27FC236}">
                <a16:creationId xmlns:a16="http://schemas.microsoft.com/office/drawing/2014/main" id="{1A460FF8-E177-4625-BBC8-74F2990C79CC}"/>
              </a:ext>
            </a:extLst>
          </p:cNvPr>
          <p:cNvGrpSpPr/>
          <p:nvPr/>
        </p:nvGrpSpPr>
        <p:grpSpPr>
          <a:xfrm>
            <a:off x="295276" y="1863946"/>
            <a:ext cx="535997" cy="535997"/>
            <a:chOff x="2962542" y="3559635"/>
            <a:chExt cx="633600" cy="633600"/>
          </a:xfrm>
        </p:grpSpPr>
        <p:sp>
          <p:nvSpPr>
            <p:cNvPr id="79" name="Google Shape;653;p7"/>
            <p:cNvSpPr/>
            <p:nvPr/>
          </p:nvSpPr>
          <p:spPr>
            <a:xfrm>
              <a:off x="2962542" y="3559635"/>
              <a:ext cx="633600" cy="633600"/>
            </a:xfrm>
            <a:custGeom>
              <a:avLst/>
              <a:gdLst/>
              <a:ahLst/>
              <a:cxnLst/>
              <a:rect l="l" t="t" r="r" b="b"/>
              <a:pathLst>
                <a:path w="10000" h="10000" extrusionOk="0">
                  <a:moveTo>
                    <a:pt x="3337" y="3181"/>
                  </a:moveTo>
                  <a:lnTo>
                    <a:pt x="6663" y="3181"/>
                  </a:lnTo>
                  <a:lnTo>
                    <a:pt x="6667" y="3181"/>
                  </a:lnTo>
                  <a:lnTo>
                    <a:pt x="6671" y="3181"/>
                  </a:lnTo>
                  <a:lnTo>
                    <a:pt x="6675" y="3182"/>
                  </a:lnTo>
                  <a:lnTo>
                    <a:pt x="6678" y="3182"/>
                  </a:lnTo>
                  <a:lnTo>
                    <a:pt x="6682" y="3183"/>
                  </a:lnTo>
                  <a:lnTo>
                    <a:pt x="6686" y="3184"/>
                  </a:lnTo>
                  <a:lnTo>
                    <a:pt x="6690" y="3185"/>
                  </a:lnTo>
                  <a:lnTo>
                    <a:pt x="6693" y="3186"/>
                  </a:lnTo>
                  <a:lnTo>
                    <a:pt x="6697" y="3187"/>
                  </a:lnTo>
                  <a:lnTo>
                    <a:pt x="6701" y="3188"/>
                  </a:lnTo>
                  <a:lnTo>
                    <a:pt x="6704" y="3190"/>
                  </a:lnTo>
                  <a:lnTo>
                    <a:pt x="6708" y="3191"/>
                  </a:lnTo>
                  <a:lnTo>
                    <a:pt x="6712" y="3193"/>
                  </a:lnTo>
                  <a:lnTo>
                    <a:pt x="6715" y="3195"/>
                  </a:lnTo>
                  <a:lnTo>
                    <a:pt x="6718" y="3197"/>
                  </a:lnTo>
                  <a:lnTo>
                    <a:pt x="6722" y="3199"/>
                  </a:lnTo>
                  <a:lnTo>
                    <a:pt x="6725" y="3201"/>
                  </a:lnTo>
                  <a:lnTo>
                    <a:pt x="6728" y="3204"/>
                  </a:lnTo>
                  <a:lnTo>
                    <a:pt x="6731" y="3206"/>
                  </a:lnTo>
                  <a:lnTo>
                    <a:pt x="6734" y="3209"/>
                  </a:lnTo>
                  <a:lnTo>
                    <a:pt x="6737" y="3211"/>
                  </a:lnTo>
                  <a:lnTo>
                    <a:pt x="6739" y="3214"/>
                  </a:lnTo>
                  <a:lnTo>
                    <a:pt x="6742" y="3217"/>
                  </a:lnTo>
                  <a:lnTo>
                    <a:pt x="6744" y="3220"/>
                  </a:lnTo>
                  <a:lnTo>
                    <a:pt x="6747" y="3223"/>
                  </a:lnTo>
                  <a:lnTo>
                    <a:pt x="6749" y="3226"/>
                  </a:lnTo>
                  <a:lnTo>
                    <a:pt x="6751" y="3230"/>
                  </a:lnTo>
                  <a:lnTo>
                    <a:pt x="6753" y="3233"/>
                  </a:lnTo>
                  <a:lnTo>
                    <a:pt x="6755" y="3236"/>
                  </a:lnTo>
                  <a:lnTo>
                    <a:pt x="6757" y="3240"/>
                  </a:lnTo>
                  <a:lnTo>
                    <a:pt x="6758" y="3244"/>
                  </a:lnTo>
                  <a:lnTo>
                    <a:pt x="6760" y="3247"/>
                  </a:lnTo>
                  <a:lnTo>
                    <a:pt x="6761" y="3251"/>
                  </a:lnTo>
                  <a:lnTo>
                    <a:pt x="6762" y="3255"/>
                  </a:lnTo>
                  <a:lnTo>
                    <a:pt x="6763" y="3258"/>
                  </a:lnTo>
                  <a:lnTo>
                    <a:pt x="6764" y="3262"/>
                  </a:lnTo>
                  <a:lnTo>
                    <a:pt x="6765" y="3266"/>
                  </a:lnTo>
                  <a:lnTo>
                    <a:pt x="6766" y="3270"/>
                  </a:lnTo>
                  <a:lnTo>
                    <a:pt x="6766" y="3273"/>
                  </a:lnTo>
                  <a:lnTo>
                    <a:pt x="6767" y="3277"/>
                  </a:lnTo>
                  <a:lnTo>
                    <a:pt x="6767" y="3281"/>
                  </a:lnTo>
                  <a:lnTo>
                    <a:pt x="6767" y="3285"/>
                  </a:lnTo>
                  <a:lnTo>
                    <a:pt x="6767" y="5156"/>
                  </a:lnTo>
                  <a:lnTo>
                    <a:pt x="6767" y="5160"/>
                  </a:lnTo>
                  <a:lnTo>
                    <a:pt x="6767" y="5164"/>
                  </a:lnTo>
                  <a:lnTo>
                    <a:pt x="6766" y="5168"/>
                  </a:lnTo>
                  <a:lnTo>
                    <a:pt x="6766" y="5171"/>
                  </a:lnTo>
                  <a:lnTo>
                    <a:pt x="6765" y="5175"/>
                  </a:lnTo>
                  <a:lnTo>
                    <a:pt x="6764" y="5179"/>
                  </a:lnTo>
                  <a:lnTo>
                    <a:pt x="6763" y="5183"/>
                  </a:lnTo>
                  <a:lnTo>
                    <a:pt x="6762" y="5186"/>
                  </a:lnTo>
                  <a:lnTo>
                    <a:pt x="6761" y="5190"/>
                  </a:lnTo>
                  <a:lnTo>
                    <a:pt x="6760" y="5194"/>
                  </a:lnTo>
                  <a:lnTo>
                    <a:pt x="6758" y="5197"/>
                  </a:lnTo>
                  <a:lnTo>
                    <a:pt x="6757" y="5201"/>
                  </a:lnTo>
                  <a:lnTo>
                    <a:pt x="6755" y="5205"/>
                  </a:lnTo>
                  <a:lnTo>
                    <a:pt x="6753" y="5208"/>
                  </a:lnTo>
                  <a:lnTo>
                    <a:pt x="6751" y="5211"/>
                  </a:lnTo>
                  <a:lnTo>
                    <a:pt x="6749" y="5215"/>
                  </a:lnTo>
                  <a:lnTo>
                    <a:pt x="6747" y="5218"/>
                  </a:lnTo>
                  <a:lnTo>
                    <a:pt x="6744" y="5221"/>
                  </a:lnTo>
                  <a:lnTo>
                    <a:pt x="6742" y="5224"/>
                  </a:lnTo>
                  <a:lnTo>
                    <a:pt x="6739" y="5227"/>
                  </a:lnTo>
                  <a:lnTo>
                    <a:pt x="6737" y="5230"/>
                  </a:lnTo>
                  <a:lnTo>
                    <a:pt x="6734" y="5232"/>
                  </a:lnTo>
                  <a:lnTo>
                    <a:pt x="6731" y="5235"/>
                  </a:lnTo>
                  <a:lnTo>
                    <a:pt x="6728" y="5237"/>
                  </a:lnTo>
                  <a:lnTo>
                    <a:pt x="6725" y="5240"/>
                  </a:lnTo>
                  <a:lnTo>
                    <a:pt x="6722" y="5242"/>
                  </a:lnTo>
                  <a:lnTo>
                    <a:pt x="6718" y="5244"/>
                  </a:lnTo>
                  <a:lnTo>
                    <a:pt x="6715" y="5246"/>
                  </a:lnTo>
                  <a:lnTo>
                    <a:pt x="6712" y="5248"/>
                  </a:lnTo>
                  <a:lnTo>
                    <a:pt x="6708" y="5250"/>
                  </a:lnTo>
                  <a:lnTo>
                    <a:pt x="6704" y="5251"/>
                  </a:lnTo>
                  <a:lnTo>
                    <a:pt x="6701" y="5253"/>
                  </a:lnTo>
                  <a:lnTo>
                    <a:pt x="6697" y="5254"/>
                  </a:lnTo>
                  <a:lnTo>
                    <a:pt x="6693" y="5255"/>
                  </a:lnTo>
                  <a:lnTo>
                    <a:pt x="6690" y="5256"/>
                  </a:lnTo>
                  <a:lnTo>
                    <a:pt x="6686" y="5257"/>
                  </a:lnTo>
                  <a:lnTo>
                    <a:pt x="6682" y="5258"/>
                  </a:lnTo>
                  <a:lnTo>
                    <a:pt x="6678" y="5259"/>
                  </a:lnTo>
                  <a:lnTo>
                    <a:pt x="6675" y="5259"/>
                  </a:lnTo>
                  <a:lnTo>
                    <a:pt x="6671" y="5260"/>
                  </a:lnTo>
                  <a:lnTo>
                    <a:pt x="6667" y="5260"/>
                  </a:lnTo>
                  <a:lnTo>
                    <a:pt x="6663" y="5260"/>
                  </a:lnTo>
                  <a:lnTo>
                    <a:pt x="3337" y="5260"/>
                  </a:lnTo>
                  <a:lnTo>
                    <a:pt x="3333" y="5260"/>
                  </a:lnTo>
                  <a:lnTo>
                    <a:pt x="3329" y="5260"/>
                  </a:lnTo>
                  <a:lnTo>
                    <a:pt x="3325" y="5259"/>
                  </a:lnTo>
                  <a:lnTo>
                    <a:pt x="3322" y="5259"/>
                  </a:lnTo>
                  <a:lnTo>
                    <a:pt x="3318" y="5258"/>
                  </a:lnTo>
                  <a:lnTo>
                    <a:pt x="3314" y="5257"/>
                  </a:lnTo>
                  <a:lnTo>
                    <a:pt x="3310" y="5256"/>
                  </a:lnTo>
                  <a:lnTo>
                    <a:pt x="3307" y="5255"/>
                  </a:lnTo>
                  <a:lnTo>
                    <a:pt x="3303" y="5254"/>
                  </a:lnTo>
                  <a:lnTo>
                    <a:pt x="3299" y="5253"/>
                  </a:lnTo>
                  <a:lnTo>
                    <a:pt x="3296" y="5251"/>
                  </a:lnTo>
                  <a:lnTo>
                    <a:pt x="3292" y="5250"/>
                  </a:lnTo>
                  <a:lnTo>
                    <a:pt x="3288" y="5248"/>
                  </a:lnTo>
                  <a:lnTo>
                    <a:pt x="3285" y="5246"/>
                  </a:lnTo>
                  <a:lnTo>
                    <a:pt x="3282" y="5244"/>
                  </a:lnTo>
                  <a:lnTo>
                    <a:pt x="3278" y="5242"/>
                  </a:lnTo>
                  <a:lnTo>
                    <a:pt x="3275" y="5240"/>
                  </a:lnTo>
                  <a:lnTo>
                    <a:pt x="3272" y="5237"/>
                  </a:lnTo>
                  <a:lnTo>
                    <a:pt x="3269" y="5235"/>
                  </a:lnTo>
                  <a:lnTo>
                    <a:pt x="3266" y="5232"/>
                  </a:lnTo>
                  <a:lnTo>
                    <a:pt x="3263" y="5230"/>
                  </a:lnTo>
                  <a:lnTo>
                    <a:pt x="3261" y="5227"/>
                  </a:lnTo>
                  <a:lnTo>
                    <a:pt x="3258" y="5224"/>
                  </a:lnTo>
                  <a:lnTo>
                    <a:pt x="3256" y="5221"/>
                  </a:lnTo>
                  <a:lnTo>
                    <a:pt x="3253" y="5218"/>
                  </a:lnTo>
                  <a:lnTo>
                    <a:pt x="3251" y="5215"/>
                  </a:lnTo>
                  <a:lnTo>
                    <a:pt x="3249" y="5211"/>
                  </a:lnTo>
                  <a:lnTo>
                    <a:pt x="3247" y="5208"/>
                  </a:lnTo>
                  <a:lnTo>
                    <a:pt x="3245" y="5205"/>
                  </a:lnTo>
                  <a:lnTo>
                    <a:pt x="3243" y="5201"/>
                  </a:lnTo>
                  <a:lnTo>
                    <a:pt x="3242" y="5197"/>
                  </a:lnTo>
                  <a:lnTo>
                    <a:pt x="3240" y="5194"/>
                  </a:lnTo>
                  <a:lnTo>
                    <a:pt x="3239" y="5190"/>
                  </a:lnTo>
                  <a:lnTo>
                    <a:pt x="3238" y="5186"/>
                  </a:lnTo>
                  <a:lnTo>
                    <a:pt x="3237" y="5183"/>
                  </a:lnTo>
                  <a:lnTo>
                    <a:pt x="3236" y="5179"/>
                  </a:lnTo>
                  <a:lnTo>
                    <a:pt x="3235" y="5175"/>
                  </a:lnTo>
                  <a:lnTo>
                    <a:pt x="3234" y="5171"/>
                  </a:lnTo>
                  <a:lnTo>
                    <a:pt x="3234" y="5168"/>
                  </a:lnTo>
                  <a:lnTo>
                    <a:pt x="3233" y="5164"/>
                  </a:lnTo>
                  <a:lnTo>
                    <a:pt x="3233" y="5160"/>
                  </a:lnTo>
                  <a:lnTo>
                    <a:pt x="3233" y="5156"/>
                  </a:lnTo>
                  <a:lnTo>
                    <a:pt x="3233" y="3285"/>
                  </a:lnTo>
                  <a:lnTo>
                    <a:pt x="3233" y="3281"/>
                  </a:lnTo>
                  <a:lnTo>
                    <a:pt x="3233" y="3277"/>
                  </a:lnTo>
                  <a:lnTo>
                    <a:pt x="3234" y="3273"/>
                  </a:lnTo>
                  <a:lnTo>
                    <a:pt x="3234" y="3270"/>
                  </a:lnTo>
                  <a:lnTo>
                    <a:pt x="3235" y="3266"/>
                  </a:lnTo>
                  <a:lnTo>
                    <a:pt x="3236" y="3262"/>
                  </a:lnTo>
                  <a:lnTo>
                    <a:pt x="3237" y="3258"/>
                  </a:lnTo>
                  <a:lnTo>
                    <a:pt x="3238" y="3255"/>
                  </a:lnTo>
                  <a:lnTo>
                    <a:pt x="3239" y="3251"/>
                  </a:lnTo>
                  <a:lnTo>
                    <a:pt x="3240" y="3247"/>
                  </a:lnTo>
                  <a:lnTo>
                    <a:pt x="3242" y="3244"/>
                  </a:lnTo>
                  <a:lnTo>
                    <a:pt x="3243" y="3240"/>
                  </a:lnTo>
                  <a:lnTo>
                    <a:pt x="3245" y="3236"/>
                  </a:lnTo>
                  <a:lnTo>
                    <a:pt x="3247" y="3233"/>
                  </a:lnTo>
                  <a:lnTo>
                    <a:pt x="3249" y="3230"/>
                  </a:lnTo>
                  <a:lnTo>
                    <a:pt x="3251" y="3226"/>
                  </a:lnTo>
                  <a:lnTo>
                    <a:pt x="3253" y="3223"/>
                  </a:lnTo>
                  <a:lnTo>
                    <a:pt x="3256" y="3220"/>
                  </a:lnTo>
                  <a:lnTo>
                    <a:pt x="3258" y="3217"/>
                  </a:lnTo>
                  <a:lnTo>
                    <a:pt x="3261" y="3214"/>
                  </a:lnTo>
                  <a:lnTo>
                    <a:pt x="3263" y="3211"/>
                  </a:lnTo>
                  <a:lnTo>
                    <a:pt x="3266" y="3209"/>
                  </a:lnTo>
                  <a:lnTo>
                    <a:pt x="3269" y="3206"/>
                  </a:lnTo>
                  <a:lnTo>
                    <a:pt x="3272" y="3204"/>
                  </a:lnTo>
                  <a:lnTo>
                    <a:pt x="3275" y="3201"/>
                  </a:lnTo>
                  <a:lnTo>
                    <a:pt x="3278" y="3199"/>
                  </a:lnTo>
                  <a:lnTo>
                    <a:pt x="3282" y="3197"/>
                  </a:lnTo>
                  <a:lnTo>
                    <a:pt x="3285" y="3195"/>
                  </a:lnTo>
                  <a:lnTo>
                    <a:pt x="3288" y="3193"/>
                  </a:lnTo>
                  <a:lnTo>
                    <a:pt x="3292" y="3191"/>
                  </a:lnTo>
                  <a:lnTo>
                    <a:pt x="3296" y="3190"/>
                  </a:lnTo>
                  <a:lnTo>
                    <a:pt x="3299" y="3188"/>
                  </a:lnTo>
                  <a:lnTo>
                    <a:pt x="3303" y="3187"/>
                  </a:lnTo>
                  <a:lnTo>
                    <a:pt x="3307" y="3186"/>
                  </a:lnTo>
                  <a:lnTo>
                    <a:pt x="3310" y="3185"/>
                  </a:lnTo>
                  <a:lnTo>
                    <a:pt x="3314" y="3184"/>
                  </a:lnTo>
                  <a:lnTo>
                    <a:pt x="3318" y="3183"/>
                  </a:lnTo>
                  <a:lnTo>
                    <a:pt x="3322" y="3182"/>
                  </a:lnTo>
                  <a:lnTo>
                    <a:pt x="3325" y="3182"/>
                  </a:lnTo>
                  <a:lnTo>
                    <a:pt x="3329" y="3181"/>
                  </a:lnTo>
                  <a:lnTo>
                    <a:pt x="3333" y="3181"/>
                  </a:lnTo>
                  <a:lnTo>
                    <a:pt x="3337" y="3181"/>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80" name="Google Shape;654;p7"/>
            <p:cNvSpPr/>
            <p:nvPr/>
          </p:nvSpPr>
          <p:spPr>
            <a:xfrm>
              <a:off x="2962542" y="3559635"/>
              <a:ext cx="633600" cy="633600"/>
            </a:xfrm>
            <a:custGeom>
              <a:avLst/>
              <a:gdLst/>
              <a:ahLst/>
              <a:cxnLst/>
              <a:rect l="l" t="t" r="r" b="b"/>
              <a:pathLst>
                <a:path w="10000" h="10000" extrusionOk="0">
                  <a:moveTo>
                    <a:pt x="819" y="7452"/>
                  </a:moveTo>
                  <a:lnTo>
                    <a:pt x="833" y="7423"/>
                  </a:lnTo>
                  <a:lnTo>
                    <a:pt x="1249" y="6695"/>
                  </a:lnTo>
                  <a:lnTo>
                    <a:pt x="1267" y="6668"/>
                  </a:lnTo>
                  <a:lnTo>
                    <a:pt x="1289" y="6643"/>
                  </a:lnTo>
                  <a:lnTo>
                    <a:pt x="1313" y="6621"/>
                  </a:lnTo>
                  <a:lnTo>
                    <a:pt x="1341" y="6603"/>
                  </a:lnTo>
                  <a:lnTo>
                    <a:pt x="1370" y="6588"/>
                  </a:lnTo>
                  <a:lnTo>
                    <a:pt x="1401" y="6578"/>
                  </a:lnTo>
                  <a:lnTo>
                    <a:pt x="1433" y="6571"/>
                  </a:lnTo>
                  <a:lnTo>
                    <a:pt x="1466" y="6569"/>
                  </a:lnTo>
                  <a:lnTo>
                    <a:pt x="8534" y="6569"/>
                  </a:lnTo>
                  <a:lnTo>
                    <a:pt x="8567" y="6571"/>
                  </a:lnTo>
                  <a:lnTo>
                    <a:pt x="8599" y="6578"/>
                  </a:lnTo>
                  <a:lnTo>
                    <a:pt x="8630" y="6588"/>
                  </a:lnTo>
                  <a:lnTo>
                    <a:pt x="8659" y="6603"/>
                  </a:lnTo>
                  <a:lnTo>
                    <a:pt x="8687" y="6621"/>
                  </a:lnTo>
                  <a:lnTo>
                    <a:pt x="8711" y="6643"/>
                  </a:lnTo>
                  <a:lnTo>
                    <a:pt x="8733" y="6668"/>
                  </a:lnTo>
                  <a:lnTo>
                    <a:pt x="8751" y="6695"/>
                  </a:lnTo>
                  <a:lnTo>
                    <a:pt x="9167" y="7423"/>
                  </a:lnTo>
                  <a:lnTo>
                    <a:pt x="9181" y="7452"/>
                  </a:lnTo>
                  <a:lnTo>
                    <a:pt x="9192" y="7483"/>
                  </a:lnTo>
                  <a:lnTo>
                    <a:pt x="9198" y="7515"/>
                  </a:lnTo>
                  <a:lnTo>
                    <a:pt x="9200" y="7548"/>
                  </a:lnTo>
                  <a:lnTo>
                    <a:pt x="9198" y="7580"/>
                  </a:lnTo>
                  <a:lnTo>
                    <a:pt x="9191" y="7612"/>
                  </a:lnTo>
                  <a:lnTo>
                    <a:pt x="9181" y="7643"/>
                  </a:lnTo>
                  <a:lnTo>
                    <a:pt x="9166" y="7672"/>
                  </a:lnTo>
                  <a:lnTo>
                    <a:pt x="9148" y="7700"/>
                  </a:lnTo>
                  <a:lnTo>
                    <a:pt x="9126" y="7724"/>
                  </a:lnTo>
                  <a:lnTo>
                    <a:pt x="9102" y="7746"/>
                  </a:lnTo>
                  <a:lnTo>
                    <a:pt x="9075" y="7764"/>
                  </a:lnTo>
                  <a:lnTo>
                    <a:pt x="9045" y="7778"/>
                  </a:lnTo>
                  <a:lnTo>
                    <a:pt x="9015" y="7789"/>
                  </a:lnTo>
                  <a:lnTo>
                    <a:pt x="8983" y="7795"/>
                  </a:lnTo>
                  <a:lnTo>
                    <a:pt x="8950" y="7797"/>
                  </a:lnTo>
                  <a:lnTo>
                    <a:pt x="1050" y="7797"/>
                  </a:lnTo>
                  <a:lnTo>
                    <a:pt x="1017" y="7795"/>
                  </a:lnTo>
                  <a:lnTo>
                    <a:pt x="985" y="7789"/>
                  </a:lnTo>
                  <a:lnTo>
                    <a:pt x="955" y="7778"/>
                  </a:lnTo>
                  <a:lnTo>
                    <a:pt x="925" y="7764"/>
                  </a:lnTo>
                  <a:lnTo>
                    <a:pt x="898" y="7746"/>
                  </a:lnTo>
                  <a:lnTo>
                    <a:pt x="874" y="7724"/>
                  </a:lnTo>
                  <a:lnTo>
                    <a:pt x="852" y="7700"/>
                  </a:lnTo>
                  <a:lnTo>
                    <a:pt x="834" y="7672"/>
                  </a:lnTo>
                  <a:lnTo>
                    <a:pt x="819" y="7643"/>
                  </a:lnTo>
                  <a:lnTo>
                    <a:pt x="809" y="7612"/>
                  </a:lnTo>
                  <a:lnTo>
                    <a:pt x="802" y="7580"/>
                  </a:lnTo>
                  <a:lnTo>
                    <a:pt x="800" y="7548"/>
                  </a:lnTo>
                  <a:lnTo>
                    <a:pt x="802" y="7515"/>
                  </a:lnTo>
                  <a:lnTo>
                    <a:pt x="808" y="7483"/>
                  </a:lnTo>
                  <a:lnTo>
                    <a:pt x="819" y="7452"/>
                  </a:lnTo>
                  <a:close/>
                  <a:moveTo>
                    <a:pt x="8519" y="7297"/>
                  </a:moveTo>
                  <a:lnTo>
                    <a:pt x="8389" y="7069"/>
                  </a:lnTo>
                  <a:lnTo>
                    <a:pt x="1611" y="7069"/>
                  </a:lnTo>
                  <a:lnTo>
                    <a:pt x="1481" y="7297"/>
                  </a:lnTo>
                  <a:lnTo>
                    <a:pt x="8519" y="7297"/>
                  </a:lnTo>
                  <a:close/>
                  <a:moveTo>
                    <a:pt x="2800" y="2203"/>
                  </a:moveTo>
                  <a:lnTo>
                    <a:pt x="2812" y="2203"/>
                  </a:lnTo>
                  <a:lnTo>
                    <a:pt x="2817" y="2203"/>
                  </a:lnTo>
                  <a:lnTo>
                    <a:pt x="7183" y="2203"/>
                  </a:lnTo>
                  <a:lnTo>
                    <a:pt x="7188" y="2203"/>
                  </a:lnTo>
                  <a:lnTo>
                    <a:pt x="7200" y="2203"/>
                  </a:lnTo>
                  <a:lnTo>
                    <a:pt x="7209" y="2204"/>
                  </a:lnTo>
                  <a:lnTo>
                    <a:pt x="7221" y="2204"/>
                  </a:lnTo>
                  <a:lnTo>
                    <a:pt x="7231" y="2205"/>
                  </a:lnTo>
                  <a:lnTo>
                    <a:pt x="7242" y="2206"/>
                  </a:lnTo>
                  <a:lnTo>
                    <a:pt x="7252" y="2207"/>
                  </a:lnTo>
                  <a:lnTo>
                    <a:pt x="7263" y="2209"/>
                  </a:lnTo>
                  <a:lnTo>
                    <a:pt x="7273" y="2210"/>
                  </a:lnTo>
                  <a:lnTo>
                    <a:pt x="7284" y="2212"/>
                  </a:lnTo>
                  <a:lnTo>
                    <a:pt x="7293" y="2214"/>
                  </a:lnTo>
                  <a:lnTo>
                    <a:pt x="7305" y="2217"/>
                  </a:lnTo>
                  <a:lnTo>
                    <a:pt x="7314" y="2219"/>
                  </a:lnTo>
                  <a:lnTo>
                    <a:pt x="7325" y="2222"/>
                  </a:lnTo>
                  <a:lnTo>
                    <a:pt x="7334" y="2224"/>
                  </a:lnTo>
                  <a:lnTo>
                    <a:pt x="7345" y="2227"/>
                  </a:lnTo>
                  <a:lnTo>
                    <a:pt x="7354" y="2230"/>
                  </a:lnTo>
                  <a:lnTo>
                    <a:pt x="7365" y="2234"/>
                  </a:lnTo>
                  <a:lnTo>
                    <a:pt x="7373" y="2237"/>
                  </a:lnTo>
                  <a:lnTo>
                    <a:pt x="7384" y="2241"/>
                  </a:lnTo>
                  <a:lnTo>
                    <a:pt x="7392" y="2244"/>
                  </a:lnTo>
                  <a:lnTo>
                    <a:pt x="7403" y="2248"/>
                  </a:lnTo>
                  <a:lnTo>
                    <a:pt x="7411" y="2252"/>
                  </a:lnTo>
                  <a:lnTo>
                    <a:pt x="7422" y="2257"/>
                  </a:lnTo>
                  <a:lnTo>
                    <a:pt x="7429" y="2260"/>
                  </a:lnTo>
                  <a:lnTo>
                    <a:pt x="7440" y="2266"/>
                  </a:lnTo>
                  <a:lnTo>
                    <a:pt x="7448" y="2269"/>
                  </a:lnTo>
                  <a:lnTo>
                    <a:pt x="7458" y="2275"/>
                  </a:lnTo>
                  <a:lnTo>
                    <a:pt x="7468" y="2281"/>
                  </a:lnTo>
                  <a:lnTo>
                    <a:pt x="7478" y="2287"/>
                  </a:lnTo>
                  <a:lnTo>
                    <a:pt x="7486" y="2292"/>
                  </a:lnTo>
                  <a:lnTo>
                    <a:pt x="7496" y="2298"/>
                  </a:lnTo>
                  <a:lnTo>
                    <a:pt x="7503" y="2303"/>
                  </a:lnTo>
                  <a:lnTo>
                    <a:pt x="7513" y="2310"/>
                  </a:lnTo>
                  <a:lnTo>
                    <a:pt x="7520" y="2316"/>
                  </a:lnTo>
                  <a:lnTo>
                    <a:pt x="7530" y="2323"/>
                  </a:lnTo>
                  <a:lnTo>
                    <a:pt x="7537" y="2329"/>
                  </a:lnTo>
                  <a:lnTo>
                    <a:pt x="7546" y="2336"/>
                  </a:lnTo>
                  <a:lnTo>
                    <a:pt x="7553" y="2342"/>
                  </a:lnTo>
                  <a:lnTo>
                    <a:pt x="7562" y="2350"/>
                  </a:lnTo>
                  <a:lnTo>
                    <a:pt x="7569" y="2356"/>
                  </a:lnTo>
                  <a:lnTo>
                    <a:pt x="7577" y="2364"/>
                  </a:lnTo>
                  <a:lnTo>
                    <a:pt x="7584" y="2371"/>
                  </a:lnTo>
                  <a:lnTo>
                    <a:pt x="7592" y="2379"/>
                  </a:lnTo>
                  <a:lnTo>
                    <a:pt x="7598" y="2386"/>
                  </a:lnTo>
                  <a:lnTo>
                    <a:pt x="7606" y="2395"/>
                  </a:lnTo>
                  <a:lnTo>
                    <a:pt x="7612" y="2402"/>
                  </a:lnTo>
                  <a:lnTo>
                    <a:pt x="7619" y="2411"/>
                  </a:lnTo>
                  <a:lnTo>
                    <a:pt x="7625" y="2418"/>
                  </a:lnTo>
                  <a:lnTo>
                    <a:pt x="7632" y="2428"/>
                  </a:lnTo>
                  <a:lnTo>
                    <a:pt x="7638" y="2435"/>
                  </a:lnTo>
                  <a:lnTo>
                    <a:pt x="7645" y="2445"/>
                  </a:lnTo>
                  <a:lnTo>
                    <a:pt x="7650" y="2452"/>
                  </a:lnTo>
                  <a:lnTo>
                    <a:pt x="7656" y="2462"/>
                  </a:lnTo>
                  <a:lnTo>
                    <a:pt x="7661" y="2470"/>
                  </a:lnTo>
                  <a:lnTo>
                    <a:pt x="7667" y="2480"/>
                  </a:lnTo>
                  <a:lnTo>
                    <a:pt x="7673" y="2490"/>
                  </a:lnTo>
                  <a:lnTo>
                    <a:pt x="7679" y="2500"/>
                  </a:lnTo>
                  <a:lnTo>
                    <a:pt x="7682" y="2508"/>
                  </a:lnTo>
                  <a:lnTo>
                    <a:pt x="7688" y="2519"/>
                  </a:lnTo>
                  <a:lnTo>
                    <a:pt x="7691" y="2526"/>
                  </a:lnTo>
                  <a:lnTo>
                    <a:pt x="7696" y="2537"/>
                  </a:lnTo>
                  <a:lnTo>
                    <a:pt x="7700" y="2545"/>
                  </a:lnTo>
                  <a:lnTo>
                    <a:pt x="7704" y="2556"/>
                  </a:lnTo>
                  <a:lnTo>
                    <a:pt x="7707" y="2564"/>
                  </a:lnTo>
                  <a:lnTo>
                    <a:pt x="7711" y="2575"/>
                  </a:lnTo>
                  <a:lnTo>
                    <a:pt x="7714" y="2583"/>
                  </a:lnTo>
                  <a:lnTo>
                    <a:pt x="7718" y="2594"/>
                  </a:lnTo>
                  <a:lnTo>
                    <a:pt x="7721" y="2603"/>
                  </a:lnTo>
                  <a:lnTo>
                    <a:pt x="7724" y="2614"/>
                  </a:lnTo>
                  <a:lnTo>
                    <a:pt x="7726" y="2623"/>
                  </a:lnTo>
                  <a:lnTo>
                    <a:pt x="7729" y="2634"/>
                  </a:lnTo>
                  <a:lnTo>
                    <a:pt x="7731" y="2643"/>
                  </a:lnTo>
                  <a:lnTo>
                    <a:pt x="7734" y="2655"/>
                  </a:lnTo>
                  <a:lnTo>
                    <a:pt x="7736" y="2664"/>
                  </a:lnTo>
                  <a:lnTo>
                    <a:pt x="7738" y="2675"/>
                  </a:lnTo>
                  <a:lnTo>
                    <a:pt x="7739" y="2685"/>
                  </a:lnTo>
                  <a:lnTo>
                    <a:pt x="7741" y="2696"/>
                  </a:lnTo>
                  <a:lnTo>
                    <a:pt x="7742" y="2706"/>
                  </a:lnTo>
                  <a:lnTo>
                    <a:pt x="7743" y="2717"/>
                  </a:lnTo>
                  <a:lnTo>
                    <a:pt x="7744" y="2727"/>
                  </a:lnTo>
                  <a:lnTo>
                    <a:pt x="7744" y="2739"/>
                  </a:lnTo>
                  <a:lnTo>
                    <a:pt x="7745" y="2748"/>
                  </a:lnTo>
                  <a:lnTo>
                    <a:pt x="7745" y="2760"/>
                  </a:lnTo>
                  <a:lnTo>
                    <a:pt x="7745" y="2765"/>
                  </a:lnTo>
                  <a:lnTo>
                    <a:pt x="7745" y="5676"/>
                  </a:lnTo>
                  <a:lnTo>
                    <a:pt x="7745" y="5681"/>
                  </a:lnTo>
                  <a:lnTo>
                    <a:pt x="7745" y="5693"/>
                  </a:lnTo>
                  <a:lnTo>
                    <a:pt x="7744" y="5702"/>
                  </a:lnTo>
                  <a:lnTo>
                    <a:pt x="7744" y="5714"/>
                  </a:lnTo>
                  <a:lnTo>
                    <a:pt x="7743" y="5723"/>
                  </a:lnTo>
                  <a:lnTo>
                    <a:pt x="7742" y="5735"/>
                  </a:lnTo>
                  <a:lnTo>
                    <a:pt x="7741" y="5744"/>
                  </a:lnTo>
                  <a:lnTo>
                    <a:pt x="7739" y="5756"/>
                  </a:lnTo>
                  <a:lnTo>
                    <a:pt x="7738" y="5765"/>
                  </a:lnTo>
                  <a:lnTo>
                    <a:pt x="7736" y="5777"/>
                  </a:lnTo>
                  <a:lnTo>
                    <a:pt x="7734" y="5786"/>
                  </a:lnTo>
                  <a:lnTo>
                    <a:pt x="7731" y="5797"/>
                  </a:lnTo>
                  <a:lnTo>
                    <a:pt x="7729" y="5806"/>
                  </a:lnTo>
                  <a:lnTo>
                    <a:pt x="7727" y="5817"/>
                  </a:lnTo>
                  <a:lnTo>
                    <a:pt x="7724" y="5826"/>
                  </a:lnTo>
                  <a:lnTo>
                    <a:pt x="7721" y="5837"/>
                  </a:lnTo>
                  <a:lnTo>
                    <a:pt x="7718" y="5846"/>
                  </a:lnTo>
                  <a:lnTo>
                    <a:pt x="7715" y="5857"/>
                  </a:lnTo>
                  <a:lnTo>
                    <a:pt x="7712" y="5865"/>
                  </a:lnTo>
                  <a:lnTo>
                    <a:pt x="7708" y="5876"/>
                  </a:lnTo>
                  <a:lnTo>
                    <a:pt x="7704" y="5885"/>
                  </a:lnTo>
                  <a:lnTo>
                    <a:pt x="7700" y="5895"/>
                  </a:lnTo>
                  <a:lnTo>
                    <a:pt x="7696" y="5903"/>
                  </a:lnTo>
                  <a:lnTo>
                    <a:pt x="7692" y="5914"/>
                  </a:lnTo>
                  <a:lnTo>
                    <a:pt x="7688" y="5922"/>
                  </a:lnTo>
                  <a:lnTo>
                    <a:pt x="7683" y="5933"/>
                  </a:lnTo>
                  <a:lnTo>
                    <a:pt x="7679" y="5940"/>
                  </a:lnTo>
                  <a:lnTo>
                    <a:pt x="7673" y="5951"/>
                  </a:lnTo>
                  <a:lnTo>
                    <a:pt x="7667" y="5961"/>
                  </a:lnTo>
                  <a:lnTo>
                    <a:pt x="7661" y="5971"/>
                  </a:lnTo>
                  <a:lnTo>
                    <a:pt x="7656" y="5979"/>
                  </a:lnTo>
                  <a:lnTo>
                    <a:pt x="7650" y="5989"/>
                  </a:lnTo>
                  <a:lnTo>
                    <a:pt x="7644" y="5997"/>
                  </a:lnTo>
                  <a:lnTo>
                    <a:pt x="7637" y="6006"/>
                  </a:lnTo>
                  <a:lnTo>
                    <a:pt x="7632" y="6014"/>
                  </a:lnTo>
                  <a:lnTo>
                    <a:pt x="7625" y="6023"/>
                  </a:lnTo>
                  <a:lnTo>
                    <a:pt x="7619" y="6031"/>
                  </a:lnTo>
                  <a:lnTo>
                    <a:pt x="7611" y="6040"/>
                  </a:lnTo>
                  <a:lnTo>
                    <a:pt x="7605" y="6047"/>
                  </a:lnTo>
                  <a:lnTo>
                    <a:pt x="7597" y="6055"/>
                  </a:lnTo>
                  <a:lnTo>
                    <a:pt x="7591" y="6062"/>
                  </a:lnTo>
                  <a:lnTo>
                    <a:pt x="7583" y="6070"/>
                  </a:lnTo>
                  <a:lnTo>
                    <a:pt x="7576" y="6077"/>
                  </a:lnTo>
                  <a:lnTo>
                    <a:pt x="7568" y="6085"/>
                  </a:lnTo>
                  <a:lnTo>
                    <a:pt x="7561" y="6091"/>
                  </a:lnTo>
                  <a:lnTo>
                    <a:pt x="7553" y="6099"/>
                  </a:lnTo>
                  <a:lnTo>
                    <a:pt x="7546" y="6104"/>
                  </a:lnTo>
                  <a:lnTo>
                    <a:pt x="7537" y="6112"/>
                  </a:lnTo>
                  <a:lnTo>
                    <a:pt x="7530" y="6117"/>
                  </a:lnTo>
                  <a:lnTo>
                    <a:pt x="7521" y="6124"/>
                  </a:lnTo>
                  <a:lnTo>
                    <a:pt x="7514" y="6130"/>
                  </a:lnTo>
                  <a:lnTo>
                    <a:pt x="7505" y="6136"/>
                  </a:lnTo>
                  <a:lnTo>
                    <a:pt x="7497" y="6141"/>
                  </a:lnTo>
                  <a:lnTo>
                    <a:pt x="7488" y="6148"/>
                  </a:lnTo>
                  <a:lnTo>
                    <a:pt x="7481" y="6152"/>
                  </a:lnTo>
                  <a:lnTo>
                    <a:pt x="7471" y="6159"/>
                  </a:lnTo>
                  <a:lnTo>
                    <a:pt x="7458" y="6166"/>
                  </a:lnTo>
                  <a:lnTo>
                    <a:pt x="7448" y="6172"/>
                  </a:lnTo>
                  <a:lnTo>
                    <a:pt x="7440" y="6175"/>
                  </a:lnTo>
                  <a:lnTo>
                    <a:pt x="7429" y="6181"/>
                  </a:lnTo>
                  <a:lnTo>
                    <a:pt x="7422" y="6184"/>
                  </a:lnTo>
                  <a:lnTo>
                    <a:pt x="7411" y="6189"/>
                  </a:lnTo>
                  <a:lnTo>
                    <a:pt x="7403" y="6193"/>
                  </a:lnTo>
                  <a:lnTo>
                    <a:pt x="7392" y="6197"/>
                  </a:lnTo>
                  <a:lnTo>
                    <a:pt x="7384" y="6200"/>
                  </a:lnTo>
                  <a:lnTo>
                    <a:pt x="7373" y="6204"/>
                  </a:lnTo>
                  <a:lnTo>
                    <a:pt x="7365" y="6207"/>
                  </a:lnTo>
                  <a:lnTo>
                    <a:pt x="7354" y="6211"/>
                  </a:lnTo>
                  <a:lnTo>
                    <a:pt x="7345" y="6214"/>
                  </a:lnTo>
                  <a:lnTo>
                    <a:pt x="7334" y="6217"/>
                  </a:lnTo>
                  <a:lnTo>
                    <a:pt x="7325" y="6219"/>
                  </a:lnTo>
                  <a:lnTo>
                    <a:pt x="7314" y="6222"/>
                  </a:lnTo>
                  <a:lnTo>
                    <a:pt x="7305" y="6224"/>
                  </a:lnTo>
                  <a:lnTo>
                    <a:pt x="7293" y="6227"/>
                  </a:lnTo>
                  <a:lnTo>
                    <a:pt x="7284" y="6229"/>
                  </a:lnTo>
                  <a:lnTo>
                    <a:pt x="7273" y="6231"/>
                  </a:lnTo>
                  <a:lnTo>
                    <a:pt x="7263" y="6232"/>
                  </a:lnTo>
                  <a:lnTo>
                    <a:pt x="7252" y="6234"/>
                  </a:lnTo>
                  <a:lnTo>
                    <a:pt x="7242" y="6235"/>
                  </a:lnTo>
                  <a:lnTo>
                    <a:pt x="7231" y="6236"/>
                  </a:lnTo>
                  <a:lnTo>
                    <a:pt x="7221" y="6237"/>
                  </a:lnTo>
                  <a:lnTo>
                    <a:pt x="7209" y="6237"/>
                  </a:lnTo>
                  <a:lnTo>
                    <a:pt x="7200" y="6238"/>
                  </a:lnTo>
                  <a:lnTo>
                    <a:pt x="7188" y="6238"/>
                  </a:lnTo>
                  <a:lnTo>
                    <a:pt x="7183" y="6238"/>
                  </a:lnTo>
                  <a:lnTo>
                    <a:pt x="2817" y="6238"/>
                  </a:lnTo>
                  <a:lnTo>
                    <a:pt x="2812" y="6238"/>
                  </a:lnTo>
                  <a:lnTo>
                    <a:pt x="2800" y="6238"/>
                  </a:lnTo>
                  <a:lnTo>
                    <a:pt x="2791" y="6237"/>
                  </a:lnTo>
                  <a:lnTo>
                    <a:pt x="2779" y="6237"/>
                  </a:lnTo>
                  <a:lnTo>
                    <a:pt x="2769" y="6236"/>
                  </a:lnTo>
                  <a:lnTo>
                    <a:pt x="2758" y="6235"/>
                  </a:lnTo>
                  <a:lnTo>
                    <a:pt x="2748" y="6234"/>
                  </a:lnTo>
                  <a:lnTo>
                    <a:pt x="2737" y="6232"/>
                  </a:lnTo>
                  <a:lnTo>
                    <a:pt x="2727" y="6231"/>
                  </a:lnTo>
                  <a:lnTo>
                    <a:pt x="2716" y="6229"/>
                  </a:lnTo>
                  <a:lnTo>
                    <a:pt x="2707" y="6227"/>
                  </a:lnTo>
                  <a:lnTo>
                    <a:pt x="2695" y="6224"/>
                  </a:lnTo>
                  <a:lnTo>
                    <a:pt x="2686" y="6222"/>
                  </a:lnTo>
                  <a:lnTo>
                    <a:pt x="2675" y="6219"/>
                  </a:lnTo>
                  <a:lnTo>
                    <a:pt x="2666" y="6217"/>
                  </a:lnTo>
                  <a:lnTo>
                    <a:pt x="2655" y="6214"/>
                  </a:lnTo>
                  <a:lnTo>
                    <a:pt x="2646" y="6211"/>
                  </a:lnTo>
                  <a:lnTo>
                    <a:pt x="2635" y="6207"/>
                  </a:lnTo>
                  <a:lnTo>
                    <a:pt x="2627" y="6204"/>
                  </a:lnTo>
                  <a:lnTo>
                    <a:pt x="2616" y="6200"/>
                  </a:lnTo>
                  <a:lnTo>
                    <a:pt x="2608" y="6197"/>
                  </a:lnTo>
                  <a:lnTo>
                    <a:pt x="2597" y="6193"/>
                  </a:lnTo>
                  <a:lnTo>
                    <a:pt x="2589" y="6189"/>
                  </a:lnTo>
                  <a:lnTo>
                    <a:pt x="2578" y="6184"/>
                  </a:lnTo>
                  <a:lnTo>
                    <a:pt x="2571" y="6181"/>
                  </a:lnTo>
                  <a:lnTo>
                    <a:pt x="2560" y="6175"/>
                  </a:lnTo>
                  <a:lnTo>
                    <a:pt x="2552" y="6172"/>
                  </a:lnTo>
                  <a:lnTo>
                    <a:pt x="2542" y="6166"/>
                  </a:lnTo>
                  <a:lnTo>
                    <a:pt x="2529" y="6159"/>
                  </a:lnTo>
                  <a:lnTo>
                    <a:pt x="2519" y="6152"/>
                  </a:lnTo>
                  <a:lnTo>
                    <a:pt x="2512" y="6148"/>
                  </a:lnTo>
                  <a:lnTo>
                    <a:pt x="2503" y="6141"/>
                  </a:lnTo>
                  <a:lnTo>
                    <a:pt x="2495" y="6136"/>
                  </a:lnTo>
                  <a:lnTo>
                    <a:pt x="2486" y="6130"/>
                  </a:lnTo>
                  <a:lnTo>
                    <a:pt x="2479" y="6124"/>
                  </a:lnTo>
                  <a:lnTo>
                    <a:pt x="2470" y="6117"/>
                  </a:lnTo>
                  <a:lnTo>
                    <a:pt x="2463" y="6112"/>
                  </a:lnTo>
                  <a:lnTo>
                    <a:pt x="2454" y="6104"/>
                  </a:lnTo>
                  <a:lnTo>
                    <a:pt x="2447" y="6099"/>
                  </a:lnTo>
                  <a:lnTo>
                    <a:pt x="2439" y="6091"/>
                  </a:lnTo>
                  <a:lnTo>
                    <a:pt x="2432" y="6085"/>
                  </a:lnTo>
                  <a:lnTo>
                    <a:pt x="2424" y="6077"/>
                  </a:lnTo>
                  <a:lnTo>
                    <a:pt x="2417" y="6070"/>
                  </a:lnTo>
                  <a:lnTo>
                    <a:pt x="2409" y="6062"/>
                  </a:lnTo>
                  <a:lnTo>
                    <a:pt x="2403" y="6055"/>
                  </a:lnTo>
                  <a:lnTo>
                    <a:pt x="2395" y="6047"/>
                  </a:lnTo>
                  <a:lnTo>
                    <a:pt x="2389" y="6040"/>
                  </a:lnTo>
                  <a:lnTo>
                    <a:pt x="2381" y="6031"/>
                  </a:lnTo>
                  <a:lnTo>
                    <a:pt x="2375" y="6023"/>
                  </a:lnTo>
                  <a:lnTo>
                    <a:pt x="2368" y="6014"/>
                  </a:lnTo>
                  <a:lnTo>
                    <a:pt x="2363" y="6006"/>
                  </a:lnTo>
                  <a:lnTo>
                    <a:pt x="2356" y="5997"/>
                  </a:lnTo>
                  <a:lnTo>
                    <a:pt x="2350" y="5989"/>
                  </a:lnTo>
                  <a:lnTo>
                    <a:pt x="2344" y="5979"/>
                  </a:lnTo>
                  <a:lnTo>
                    <a:pt x="2339" y="5971"/>
                  </a:lnTo>
                  <a:lnTo>
                    <a:pt x="2333" y="5961"/>
                  </a:lnTo>
                  <a:lnTo>
                    <a:pt x="2327" y="5951"/>
                  </a:lnTo>
                  <a:lnTo>
                    <a:pt x="2321" y="5940"/>
                  </a:lnTo>
                  <a:lnTo>
                    <a:pt x="2317" y="5933"/>
                  </a:lnTo>
                  <a:lnTo>
                    <a:pt x="2312" y="5922"/>
                  </a:lnTo>
                  <a:lnTo>
                    <a:pt x="2308" y="5914"/>
                  </a:lnTo>
                  <a:lnTo>
                    <a:pt x="2304" y="5903"/>
                  </a:lnTo>
                  <a:lnTo>
                    <a:pt x="2300" y="5895"/>
                  </a:lnTo>
                  <a:lnTo>
                    <a:pt x="2296" y="5885"/>
                  </a:lnTo>
                  <a:lnTo>
                    <a:pt x="2292" y="5876"/>
                  </a:lnTo>
                  <a:lnTo>
                    <a:pt x="2288" y="5865"/>
                  </a:lnTo>
                  <a:lnTo>
                    <a:pt x="2285" y="5857"/>
                  </a:lnTo>
                  <a:lnTo>
                    <a:pt x="2282" y="5846"/>
                  </a:lnTo>
                  <a:lnTo>
                    <a:pt x="2279" y="5837"/>
                  </a:lnTo>
                  <a:lnTo>
                    <a:pt x="2276" y="5826"/>
                  </a:lnTo>
                  <a:lnTo>
                    <a:pt x="2273" y="5817"/>
                  </a:lnTo>
                  <a:lnTo>
                    <a:pt x="2271" y="5806"/>
                  </a:lnTo>
                  <a:lnTo>
                    <a:pt x="2269" y="5797"/>
                  </a:lnTo>
                  <a:lnTo>
                    <a:pt x="2266" y="5786"/>
                  </a:lnTo>
                  <a:lnTo>
                    <a:pt x="2264" y="5777"/>
                  </a:lnTo>
                  <a:lnTo>
                    <a:pt x="2262" y="5765"/>
                  </a:lnTo>
                  <a:lnTo>
                    <a:pt x="2261" y="5756"/>
                  </a:lnTo>
                  <a:lnTo>
                    <a:pt x="2259" y="5744"/>
                  </a:lnTo>
                  <a:lnTo>
                    <a:pt x="2258" y="5735"/>
                  </a:lnTo>
                  <a:lnTo>
                    <a:pt x="2257" y="5723"/>
                  </a:lnTo>
                  <a:lnTo>
                    <a:pt x="2256" y="5714"/>
                  </a:lnTo>
                  <a:lnTo>
                    <a:pt x="2256" y="5702"/>
                  </a:lnTo>
                  <a:lnTo>
                    <a:pt x="2255" y="5693"/>
                  </a:lnTo>
                  <a:lnTo>
                    <a:pt x="2255" y="5681"/>
                  </a:lnTo>
                  <a:lnTo>
                    <a:pt x="2255" y="5676"/>
                  </a:lnTo>
                  <a:lnTo>
                    <a:pt x="2255" y="2765"/>
                  </a:lnTo>
                  <a:lnTo>
                    <a:pt x="2255" y="2760"/>
                  </a:lnTo>
                  <a:lnTo>
                    <a:pt x="2255" y="2748"/>
                  </a:lnTo>
                  <a:lnTo>
                    <a:pt x="2256" y="2739"/>
                  </a:lnTo>
                  <a:lnTo>
                    <a:pt x="2256" y="2727"/>
                  </a:lnTo>
                  <a:lnTo>
                    <a:pt x="2257" y="2717"/>
                  </a:lnTo>
                  <a:lnTo>
                    <a:pt x="2258" y="2706"/>
                  </a:lnTo>
                  <a:lnTo>
                    <a:pt x="2259" y="2696"/>
                  </a:lnTo>
                  <a:lnTo>
                    <a:pt x="2261" y="2685"/>
                  </a:lnTo>
                  <a:lnTo>
                    <a:pt x="2262" y="2675"/>
                  </a:lnTo>
                  <a:lnTo>
                    <a:pt x="2264" y="2664"/>
                  </a:lnTo>
                  <a:lnTo>
                    <a:pt x="2266" y="2655"/>
                  </a:lnTo>
                  <a:lnTo>
                    <a:pt x="2269" y="2643"/>
                  </a:lnTo>
                  <a:lnTo>
                    <a:pt x="2271" y="2634"/>
                  </a:lnTo>
                  <a:lnTo>
                    <a:pt x="2274" y="2623"/>
                  </a:lnTo>
                  <a:lnTo>
                    <a:pt x="2276" y="2614"/>
                  </a:lnTo>
                  <a:lnTo>
                    <a:pt x="2279" y="2603"/>
                  </a:lnTo>
                  <a:lnTo>
                    <a:pt x="2282" y="2594"/>
                  </a:lnTo>
                  <a:lnTo>
                    <a:pt x="2286" y="2583"/>
                  </a:lnTo>
                  <a:lnTo>
                    <a:pt x="2289" y="2575"/>
                  </a:lnTo>
                  <a:lnTo>
                    <a:pt x="2293" y="2564"/>
                  </a:lnTo>
                  <a:lnTo>
                    <a:pt x="2296" y="2556"/>
                  </a:lnTo>
                  <a:lnTo>
                    <a:pt x="2300" y="2545"/>
                  </a:lnTo>
                  <a:lnTo>
                    <a:pt x="2304" y="2537"/>
                  </a:lnTo>
                  <a:lnTo>
                    <a:pt x="2309" y="2526"/>
                  </a:lnTo>
                  <a:lnTo>
                    <a:pt x="2312" y="2519"/>
                  </a:lnTo>
                  <a:lnTo>
                    <a:pt x="2318" y="2508"/>
                  </a:lnTo>
                  <a:lnTo>
                    <a:pt x="2321" y="2500"/>
                  </a:lnTo>
                  <a:lnTo>
                    <a:pt x="2327" y="2490"/>
                  </a:lnTo>
                  <a:lnTo>
                    <a:pt x="2333" y="2480"/>
                  </a:lnTo>
                  <a:lnTo>
                    <a:pt x="2339" y="2470"/>
                  </a:lnTo>
                  <a:lnTo>
                    <a:pt x="2344" y="2462"/>
                  </a:lnTo>
                  <a:lnTo>
                    <a:pt x="2350" y="2452"/>
                  </a:lnTo>
                  <a:lnTo>
                    <a:pt x="2355" y="2445"/>
                  </a:lnTo>
                  <a:lnTo>
                    <a:pt x="2362" y="2435"/>
                  </a:lnTo>
                  <a:lnTo>
                    <a:pt x="2368" y="2428"/>
                  </a:lnTo>
                  <a:lnTo>
                    <a:pt x="2375" y="2418"/>
                  </a:lnTo>
                  <a:lnTo>
                    <a:pt x="2381" y="2411"/>
                  </a:lnTo>
                  <a:lnTo>
                    <a:pt x="2388" y="2402"/>
                  </a:lnTo>
                  <a:lnTo>
                    <a:pt x="2394" y="2395"/>
                  </a:lnTo>
                  <a:lnTo>
                    <a:pt x="2402" y="2386"/>
                  </a:lnTo>
                  <a:lnTo>
                    <a:pt x="2408" y="2379"/>
                  </a:lnTo>
                  <a:lnTo>
                    <a:pt x="2416" y="2371"/>
                  </a:lnTo>
                  <a:lnTo>
                    <a:pt x="2423" y="2364"/>
                  </a:lnTo>
                  <a:lnTo>
                    <a:pt x="2431" y="2356"/>
                  </a:lnTo>
                  <a:lnTo>
                    <a:pt x="2438" y="2350"/>
                  </a:lnTo>
                  <a:lnTo>
                    <a:pt x="2447" y="2342"/>
                  </a:lnTo>
                  <a:lnTo>
                    <a:pt x="2454" y="2336"/>
                  </a:lnTo>
                  <a:lnTo>
                    <a:pt x="2463" y="2329"/>
                  </a:lnTo>
                  <a:lnTo>
                    <a:pt x="2470" y="2323"/>
                  </a:lnTo>
                  <a:lnTo>
                    <a:pt x="2480" y="2316"/>
                  </a:lnTo>
                  <a:lnTo>
                    <a:pt x="2487" y="2310"/>
                  </a:lnTo>
                  <a:lnTo>
                    <a:pt x="2497" y="2303"/>
                  </a:lnTo>
                  <a:lnTo>
                    <a:pt x="2504" y="2298"/>
                  </a:lnTo>
                  <a:lnTo>
                    <a:pt x="2514" y="2292"/>
                  </a:lnTo>
                  <a:lnTo>
                    <a:pt x="2522" y="2287"/>
                  </a:lnTo>
                  <a:lnTo>
                    <a:pt x="2532" y="2281"/>
                  </a:lnTo>
                  <a:lnTo>
                    <a:pt x="2542" y="2275"/>
                  </a:lnTo>
                  <a:lnTo>
                    <a:pt x="2552" y="2269"/>
                  </a:lnTo>
                  <a:lnTo>
                    <a:pt x="2560" y="2266"/>
                  </a:lnTo>
                  <a:lnTo>
                    <a:pt x="2571" y="2260"/>
                  </a:lnTo>
                  <a:lnTo>
                    <a:pt x="2578" y="2257"/>
                  </a:lnTo>
                  <a:lnTo>
                    <a:pt x="2589" y="2252"/>
                  </a:lnTo>
                  <a:lnTo>
                    <a:pt x="2597" y="2248"/>
                  </a:lnTo>
                  <a:lnTo>
                    <a:pt x="2608" y="2244"/>
                  </a:lnTo>
                  <a:lnTo>
                    <a:pt x="2616" y="2241"/>
                  </a:lnTo>
                  <a:lnTo>
                    <a:pt x="2627" y="2237"/>
                  </a:lnTo>
                  <a:lnTo>
                    <a:pt x="2635" y="2234"/>
                  </a:lnTo>
                  <a:lnTo>
                    <a:pt x="2646" y="2230"/>
                  </a:lnTo>
                  <a:lnTo>
                    <a:pt x="2655" y="2227"/>
                  </a:lnTo>
                  <a:lnTo>
                    <a:pt x="2666" y="2224"/>
                  </a:lnTo>
                  <a:lnTo>
                    <a:pt x="2675" y="2222"/>
                  </a:lnTo>
                  <a:lnTo>
                    <a:pt x="2686" y="2219"/>
                  </a:lnTo>
                  <a:lnTo>
                    <a:pt x="2695" y="2217"/>
                  </a:lnTo>
                  <a:lnTo>
                    <a:pt x="2707" y="2214"/>
                  </a:lnTo>
                  <a:lnTo>
                    <a:pt x="2716" y="2212"/>
                  </a:lnTo>
                  <a:lnTo>
                    <a:pt x="2727" y="2210"/>
                  </a:lnTo>
                  <a:lnTo>
                    <a:pt x="2737" y="2209"/>
                  </a:lnTo>
                  <a:lnTo>
                    <a:pt x="2748" y="2207"/>
                  </a:lnTo>
                  <a:lnTo>
                    <a:pt x="2758" y="2206"/>
                  </a:lnTo>
                  <a:lnTo>
                    <a:pt x="2769" y="2205"/>
                  </a:lnTo>
                  <a:lnTo>
                    <a:pt x="2779" y="2204"/>
                  </a:lnTo>
                  <a:lnTo>
                    <a:pt x="2791" y="2204"/>
                  </a:lnTo>
                  <a:lnTo>
                    <a:pt x="2800" y="2203"/>
                  </a:lnTo>
                  <a:close/>
                  <a:moveTo>
                    <a:pt x="7181" y="2703"/>
                  </a:moveTo>
                  <a:lnTo>
                    <a:pt x="2819" y="2703"/>
                  </a:lnTo>
                  <a:lnTo>
                    <a:pt x="2815" y="2703"/>
                  </a:lnTo>
                  <a:lnTo>
                    <a:pt x="2813" y="2703"/>
                  </a:lnTo>
                  <a:lnTo>
                    <a:pt x="2811" y="2703"/>
                  </a:lnTo>
                  <a:lnTo>
                    <a:pt x="2809" y="2704"/>
                  </a:lnTo>
                  <a:lnTo>
                    <a:pt x="2807" y="2704"/>
                  </a:lnTo>
                  <a:lnTo>
                    <a:pt x="2804" y="2705"/>
                  </a:lnTo>
                  <a:lnTo>
                    <a:pt x="2802" y="2705"/>
                  </a:lnTo>
                  <a:lnTo>
                    <a:pt x="2800" y="2706"/>
                  </a:lnTo>
                  <a:lnTo>
                    <a:pt x="2797" y="2707"/>
                  </a:lnTo>
                  <a:lnTo>
                    <a:pt x="2795" y="2708"/>
                  </a:lnTo>
                  <a:lnTo>
                    <a:pt x="2792" y="2709"/>
                  </a:lnTo>
                  <a:lnTo>
                    <a:pt x="2789" y="2710"/>
                  </a:lnTo>
                  <a:lnTo>
                    <a:pt x="2787" y="2711"/>
                  </a:lnTo>
                  <a:lnTo>
                    <a:pt x="2785" y="2712"/>
                  </a:lnTo>
                  <a:lnTo>
                    <a:pt x="2784" y="2713"/>
                  </a:lnTo>
                  <a:lnTo>
                    <a:pt x="2782" y="2714"/>
                  </a:lnTo>
                  <a:lnTo>
                    <a:pt x="2780" y="2715"/>
                  </a:lnTo>
                  <a:lnTo>
                    <a:pt x="2779" y="2717"/>
                  </a:lnTo>
                  <a:lnTo>
                    <a:pt x="2777" y="2718"/>
                  </a:lnTo>
                  <a:lnTo>
                    <a:pt x="2775" y="2720"/>
                  </a:lnTo>
                  <a:lnTo>
                    <a:pt x="2773" y="2721"/>
                  </a:lnTo>
                  <a:lnTo>
                    <a:pt x="2772" y="2723"/>
                  </a:lnTo>
                  <a:lnTo>
                    <a:pt x="2770" y="2725"/>
                  </a:lnTo>
                  <a:lnTo>
                    <a:pt x="2769" y="2727"/>
                  </a:lnTo>
                  <a:lnTo>
                    <a:pt x="2767" y="2728"/>
                  </a:lnTo>
                  <a:lnTo>
                    <a:pt x="2766" y="2730"/>
                  </a:lnTo>
                  <a:lnTo>
                    <a:pt x="2765" y="2732"/>
                  </a:lnTo>
                  <a:lnTo>
                    <a:pt x="2764" y="2733"/>
                  </a:lnTo>
                  <a:lnTo>
                    <a:pt x="2763" y="2735"/>
                  </a:lnTo>
                  <a:lnTo>
                    <a:pt x="2762" y="2737"/>
                  </a:lnTo>
                  <a:lnTo>
                    <a:pt x="2761" y="2740"/>
                  </a:lnTo>
                  <a:lnTo>
                    <a:pt x="2760" y="2743"/>
                  </a:lnTo>
                  <a:lnTo>
                    <a:pt x="2759" y="2745"/>
                  </a:lnTo>
                  <a:lnTo>
                    <a:pt x="2758" y="2748"/>
                  </a:lnTo>
                  <a:lnTo>
                    <a:pt x="2757" y="2750"/>
                  </a:lnTo>
                  <a:lnTo>
                    <a:pt x="2757" y="2752"/>
                  </a:lnTo>
                  <a:lnTo>
                    <a:pt x="2756" y="2755"/>
                  </a:lnTo>
                  <a:lnTo>
                    <a:pt x="2756" y="2757"/>
                  </a:lnTo>
                  <a:lnTo>
                    <a:pt x="2755" y="2759"/>
                  </a:lnTo>
                  <a:lnTo>
                    <a:pt x="2755" y="2761"/>
                  </a:lnTo>
                  <a:lnTo>
                    <a:pt x="2755" y="2763"/>
                  </a:lnTo>
                  <a:lnTo>
                    <a:pt x="2755" y="2767"/>
                  </a:lnTo>
                  <a:lnTo>
                    <a:pt x="2755" y="5674"/>
                  </a:lnTo>
                  <a:lnTo>
                    <a:pt x="2755" y="5678"/>
                  </a:lnTo>
                  <a:lnTo>
                    <a:pt x="2755" y="5680"/>
                  </a:lnTo>
                  <a:lnTo>
                    <a:pt x="2755" y="5682"/>
                  </a:lnTo>
                  <a:lnTo>
                    <a:pt x="2756" y="5684"/>
                  </a:lnTo>
                  <a:lnTo>
                    <a:pt x="2756" y="5686"/>
                  </a:lnTo>
                  <a:lnTo>
                    <a:pt x="2757" y="5688"/>
                  </a:lnTo>
                  <a:lnTo>
                    <a:pt x="2757" y="5691"/>
                  </a:lnTo>
                  <a:lnTo>
                    <a:pt x="2758" y="5693"/>
                  </a:lnTo>
                  <a:lnTo>
                    <a:pt x="2759" y="5696"/>
                  </a:lnTo>
                  <a:lnTo>
                    <a:pt x="2760" y="5699"/>
                  </a:lnTo>
                  <a:lnTo>
                    <a:pt x="2761" y="5701"/>
                  </a:lnTo>
                  <a:lnTo>
                    <a:pt x="2762" y="5704"/>
                  </a:lnTo>
                  <a:lnTo>
                    <a:pt x="2763" y="5707"/>
                  </a:lnTo>
                  <a:lnTo>
                    <a:pt x="2764" y="5708"/>
                  </a:lnTo>
                  <a:lnTo>
                    <a:pt x="2765" y="5709"/>
                  </a:lnTo>
                  <a:lnTo>
                    <a:pt x="2766" y="5710"/>
                  </a:lnTo>
                  <a:lnTo>
                    <a:pt x="2767" y="5712"/>
                  </a:lnTo>
                  <a:lnTo>
                    <a:pt x="2768" y="5714"/>
                  </a:lnTo>
                  <a:lnTo>
                    <a:pt x="2769" y="5715"/>
                  </a:lnTo>
                  <a:lnTo>
                    <a:pt x="2771" y="5717"/>
                  </a:lnTo>
                  <a:lnTo>
                    <a:pt x="2773" y="5719"/>
                  </a:lnTo>
                  <a:lnTo>
                    <a:pt x="2775" y="5721"/>
                  </a:lnTo>
                  <a:lnTo>
                    <a:pt x="2777" y="5722"/>
                  </a:lnTo>
                  <a:lnTo>
                    <a:pt x="2779" y="5724"/>
                  </a:lnTo>
                  <a:lnTo>
                    <a:pt x="2781" y="5726"/>
                  </a:lnTo>
                  <a:lnTo>
                    <a:pt x="2784" y="5728"/>
                  </a:lnTo>
                  <a:lnTo>
                    <a:pt x="2786" y="5730"/>
                  </a:lnTo>
                  <a:lnTo>
                    <a:pt x="2786" y="5730"/>
                  </a:lnTo>
                  <a:lnTo>
                    <a:pt x="2787" y="5730"/>
                  </a:lnTo>
                  <a:lnTo>
                    <a:pt x="2789" y="5731"/>
                  </a:lnTo>
                  <a:lnTo>
                    <a:pt x="2792" y="5732"/>
                  </a:lnTo>
                  <a:lnTo>
                    <a:pt x="2795" y="5733"/>
                  </a:lnTo>
                  <a:lnTo>
                    <a:pt x="2797" y="5734"/>
                  </a:lnTo>
                  <a:lnTo>
                    <a:pt x="2800" y="5735"/>
                  </a:lnTo>
                  <a:lnTo>
                    <a:pt x="2802" y="5736"/>
                  </a:lnTo>
                  <a:lnTo>
                    <a:pt x="2804" y="5736"/>
                  </a:lnTo>
                  <a:lnTo>
                    <a:pt x="2807" y="5737"/>
                  </a:lnTo>
                  <a:lnTo>
                    <a:pt x="2809" y="5737"/>
                  </a:lnTo>
                  <a:lnTo>
                    <a:pt x="2811" y="5738"/>
                  </a:lnTo>
                  <a:lnTo>
                    <a:pt x="2813" y="5738"/>
                  </a:lnTo>
                  <a:lnTo>
                    <a:pt x="2815" y="5738"/>
                  </a:lnTo>
                  <a:lnTo>
                    <a:pt x="2819" y="5738"/>
                  </a:lnTo>
                  <a:lnTo>
                    <a:pt x="7181" y="5738"/>
                  </a:lnTo>
                  <a:lnTo>
                    <a:pt x="7185" y="5738"/>
                  </a:lnTo>
                  <a:lnTo>
                    <a:pt x="7187" y="5738"/>
                  </a:lnTo>
                  <a:lnTo>
                    <a:pt x="7189" y="5738"/>
                  </a:lnTo>
                  <a:lnTo>
                    <a:pt x="7191" y="5737"/>
                  </a:lnTo>
                  <a:lnTo>
                    <a:pt x="7193" y="5737"/>
                  </a:lnTo>
                  <a:lnTo>
                    <a:pt x="7196" y="5736"/>
                  </a:lnTo>
                  <a:lnTo>
                    <a:pt x="7198" y="5736"/>
                  </a:lnTo>
                  <a:lnTo>
                    <a:pt x="7200" y="5735"/>
                  </a:lnTo>
                  <a:lnTo>
                    <a:pt x="7203" y="5734"/>
                  </a:lnTo>
                  <a:lnTo>
                    <a:pt x="7205" y="5733"/>
                  </a:lnTo>
                  <a:lnTo>
                    <a:pt x="7208" y="5732"/>
                  </a:lnTo>
                  <a:lnTo>
                    <a:pt x="7211" y="5731"/>
                  </a:lnTo>
                  <a:lnTo>
                    <a:pt x="7213" y="5730"/>
                  </a:lnTo>
                  <a:lnTo>
                    <a:pt x="7214" y="5730"/>
                  </a:lnTo>
                  <a:lnTo>
                    <a:pt x="7214" y="5730"/>
                  </a:lnTo>
                  <a:lnTo>
                    <a:pt x="7216" y="5728"/>
                  </a:lnTo>
                  <a:lnTo>
                    <a:pt x="7219" y="5726"/>
                  </a:lnTo>
                  <a:lnTo>
                    <a:pt x="7221" y="5724"/>
                  </a:lnTo>
                  <a:lnTo>
                    <a:pt x="7223" y="5722"/>
                  </a:lnTo>
                  <a:lnTo>
                    <a:pt x="7225" y="5721"/>
                  </a:lnTo>
                  <a:lnTo>
                    <a:pt x="7227" y="5719"/>
                  </a:lnTo>
                  <a:lnTo>
                    <a:pt x="7229" y="5717"/>
                  </a:lnTo>
                  <a:lnTo>
                    <a:pt x="7231" y="5715"/>
                  </a:lnTo>
                  <a:lnTo>
                    <a:pt x="7232" y="5714"/>
                  </a:lnTo>
                  <a:lnTo>
                    <a:pt x="7233" y="5712"/>
                  </a:lnTo>
                  <a:lnTo>
                    <a:pt x="7234" y="5710"/>
                  </a:lnTo>
                  <a:lnTo>
                    <a:pt x="7235" y="5709"/>
                  </a:lnTo>
                  <a:lnTo>
                    <a:pt x="7236" y="5708"/>
                  </a:lnTo>
                  <a:lnTo>
                    <a:pt x="7237" y="5707"/>
                  </a:lnTo>
                  <a:lnTo>
                    <a:pt x="7238" y="5704"/>
                  </a:lnTo>
                  <a:lnTo>
                    <a:pt x="7239" y="5701"/>
                  </a:lnTo>
                  <a:lnTo>
                    <a:pt x="7240" y="5699"/>
                  </a:lnTo>
                  <a:lnTo>
                    <a:pt x="7241" y="5696"/>
                  </a:lnTo>
                  <a:lnTo>
                    <a:pt x="7242" y="5693"/>
                  </a:lnTo>
                  <a:lnTo>
                    <a:pt x="7243" y="5691"/>
                  </a:lnTo>
                  <a:lnTo>
                    <a:pt x="7243" y="5688"/>
                  </a:lnTo>
                  <a:lnTo>
                    <a:pt x="7244" y="5686"/>
                  </a:lnTo>
                  <a:lnTo>
                    <a:pt x="7244" y="5684"/>
                  </a:lnTo>
                  <a:lnTo>
                    <a:pt x="7245" y="5682"/>
                  </a:lnTo>
                  <a:lnTo>
                    <a:pt x="7245" y="5680"/>
                  </a:lnTo>
                  <a:lnTo>
                    <a:pt x="7245" y="5678"/>
                  </a:lnTo>
                  <a:lnTo>
                    <a:pt x="7245" y="5674"/>
                  </a:lnTo>
                  <a:lnTo>
                    <a:pt x="7245" y="2767"/>
                  </a:lnTo>
                  <a:lnTo>
                    <a:pt x="7245" y="2763"/>
                  </a:lnTo>
                  <a:lnTo>
                    <a:pt x="7245" y="2761"/>
                  </a:lnTo>
                  <a:lnTo>
                    <a:pt x="7245" y="2759"/>
                  </a:lnTo>
                  <a:lnTo>
                    <a:pt x="7244" y="2757"/>
                  </a:lnTo>
                  <a:lnTo>
                    <a:pt x="7244" y="2755"/>
                  </a:lnTo>
                  <a:lnTo>
                    <a:pt x="7243" y="2752"/>
                  </a:lnTo>
                  <a:lnTo>
                    <a:pt x="7243" y="2750"/>
                  </a:lnTo>
                  <a:lnTo>
                    <a:pt x="7242" y="2748"/>
                  </a:lnTo>
                  <a:lnTo>
                    <a:pt x="7241" y="2745"/>
                  </a:lnTo>
                  <a:lnTo>
                    <a:pt x="7240" y="2743"/>
                  </a:lnTo>
                  <a:lnTo>
                    <a:pt x="7239" y="2740"/>
                  </a:lnTo>
                  <a:lnTo>
                    <a:pt x="7238" y="2737"/>
                  </a:lnTo>
                  <a:lnTo>
                    <a:pt x="7237" y="2735"/>
                  </a:lnTo>
                  <a:lnTo>
                    <a:pt x="7236" y="2733"/>
                  </a:lnTo>
                  <a:lnTo>
                    <a:pt x="7235" y="2732"/>
                  </a:lnTo>
                  <a:lnTo>
                    <a:pt x="7234" y="2730"/>
                  </a:lnTo>
                  <a:lnTo>
                    <a:pt x="7233" y="2728"/>
                  </a:lnTo>
                  <a:lnTo>
                    <a:pt x="7231" y="2727"/>
                  </a:lnTo>
                  <a:lnTo>
                    <a:pt x="7230" y="2725"/>
                  </a:lnTo>
                  <a:lnTo>
                    <a:pt x="7228" y="2723"/>
                  </a:lnTo>
                  <a:lnTo>
                    <a:pt x="7227" y="2721"/>
                  </a:lnTo>
                  <a:lnTo>
                    <a:pt x="7225" y="2720"/>
                  </a:lnTo>
                  <a:lnTo>
                    <a:pt x="7223" y="2718"/>
                  </a:lnTo>
                  <a:lnTo>
                    <a:pt x="7221" y="2717"/>
                  </a:lnTo>
                  <a:lnTo>
                    <a:pt x="7220" y="2715"/>
                  </a:lnTo>
                  <a:lnTo>
                    <a:pt x="7218" y="2714"/>
                  </a:lnTo>
                  <a:lnTo>
                    <a:pt x="7216" y="2713"/>
                  </a:lnTo>
                  <a:lnTo>
                    <a:pt x="7215" y="2712"/>
                  </a:lnTo>
                  <a:lnTo>
                    <a:pt x="7213" y="2711"/>
                  </a:lnTo>
                  <a:lnTo>
                    <a:pt x="7211" y="2710"/>
                  </a:lnTo>
                  <a:lnTo>
                    <a:pt x="7208" y="2709"/>
                  </a:lnTo>
                  <a:lnTo>
                    <a:pt x="7205" y="2708"/>
                  </a:lnTo>
                  <a:lnTo>
                    <a:pt x="7203" y="2707"/>
                  </a:lnTo>
                  <a:lnTo>
                    <a:pt x="7200" y="2706"/>
                  </a:lnTo>
                  <a:lnTo>
                    <a:pt x="7198" y="2705"/>
                  </a:lnTo>
                  <a:lnTo>
                    <a:pt x="7196" y="2705"/>
                  </a:lnTo>
                  <a:lnTo>
                    <a:pt x="7193" y="2704"/>
                  </a:lnTo>
                  <a:lnTo>
                    <a:pt x="7191" y="2704"/>
                  </a:lnTo>
                  <a:lnTo>
                    <a:pt x="7189" y="2703"/>
                  </a:lnTo>
                  <a:lnTo>
                    <a:pt x="7187" y="2703"/>
                  </a:lnTo>
                  <a:lnTo>
                    <a:pt x="7185" y="2703"/>
                  </a:lnTo>
                  <a:lnTo>
                    <a:pt x="7181" y="2703"/>
                  </a:lnTo>
                  <a:close/>
                  <a:moveTo>
                    <a:pt x="3324" y="3031"/>
                  </a:moveTo>
                  <a:lnTo>
                    <a:pt x="3330" y="3031"/>
                  </a:lnTo>
                  <a:lnTo>
                    <a:pt x="3334" y="3031"/>
                  </a:lnTo>
                  <a:lnTo>
                    <a:pt x="3337" y="3031"/>
                  </a:lnTo>
                  <a:lnTo>
                    <a:pt x="6663" y="3031"/>
                  </a:lnTo>
                  <a:lnTo>
                    <a:pt x="6666" y="3031"/>
                  </a:lnTo>
                  <a:lnTo>
                    <a:pt x="6670" y="3031"/>
                  </a:lnTo>
                  <a:lnTo>
                    <a:pt x="6676" y="3031"/>
                  </a:lnTo>
                  <a:lnTo>
                    <a:pt x="6680" y="3032"/>
                  </a:lnTo>
                  <a:lnTo>
                    <a:pt x="6685" y="3032"/>
                  </a:lnTo>
                  <a:lnTo>
                    <a:pt x="6689" y="3032"/>
                  </a:lnTo>
                  <a:lnTo>
                    <a:pt x="6695" y="3033"/>
                  </a:lnTo>
                  <a:lnTo>
                    <a:pt x="6699" y="3034"/>
                  </a:lnTo>
                  <a:lnTo>
                    <a:pt x="6704" y="3034"/>
                  </a:lnTo>
                  <a:lnTo>
                    <a:pt x="6708" y="3035"/>
                  </a:lnTo>
                  <a:lnTo>
                    <a:pt x="6713" y="3036"/>
                  </a:lnTo>
                  <a:lnTo>
                    <a:pt x="6717" y="3037"/>
                  </a:lnTo>
                  <a:lnTo>
                    <a:pt x="6723" y="3038"/>
                  </a:lnTo>
                  <a:lnTo>
                    <a:pt x="6726" y="3039"/>
                  </a:lnTo>
                  <a:lnTo>
                    <a:pt x="6732" y="3041"/>
                  </a:lnTo>
                  <a:lnTo>
                    <a:pt x="6735" y="3042"/>
                  </a:lnTo>
                  <a:lnTo>
                    <a:pt x="6741" y="3043"/>
                  </a:lnTo>
                  <a:lnTo>
                    <a:pt x="6744" y="3045"/>
                  </a:lnTo>
                  <a:lnTo>
                    <a:pt x="6749" y="3046"/>
                  </a:lnTo>
                  <a:lnTo>
                    <a:pt x="6753" y="3048"/>
                  </a:lnTo>
                  <a:lnTo>
                    <a:pt x="6758" y="3050"/>
                  </a:lnTo>
                  <a:lnTo>
                    <a:pt x="6761" y="3051"/>
                  </a:lnTo>
                  <a:lnTo>
                    <a:pt x="6766" y="3053"/>
                  </a:lnTo>
                  <a:lnTo>
                    <a:pt x="6770" y="3055"/>
                  </a:lnTo>
                  <a:lnTo>
                    <a:pt x="6775" y="3057"/>
                  </a:lnTo>
                  <a:lnTo>
                    <a:pt x="6778" y="3059"/>
                  </a:lnTo>
                  <a:lnTo>
                    <a:pt x="6783" y="3061"/>
                  </a:lnTo>
                  <a:lnTo>
                    <a:pt x="6786" y="3063"/>
                  </a:lnTo>
                  <a:lnTo>
                    <a:pt x="6791" y="3066"/>
                  </a:lnTo>
                  <a:lnTo>
                    <a:pt x="6794" y="3068"/>
                  </a:lnTo>
                  <a:lnTo>
                    <a:pt x="6799" y="3071"/>
                  </a:lnTo>
                  <a:lnTo>
                    <a:pt x="6803" y="3073"/>
                  </a:lnTo>
                  <a:lnTo>
                    <a:pt x="6808" y="3076"/>
                  </a:lnTo>
                  <a:lnTo>
                    <a:pt x="6811" y="3078"/>
                  </a:lnTo>
                  <a:lnTo>
                    <a:pt x="6815" y="3082"/>
                  </a:lnTo>
                  <a:lnTo>
                    <a:pt x="6819" y="3084"/>
                  </a:lnTo>
                  <a:lnTo>
                    <a:pt x="6823" y="3088"/>
                  </a:lnTo>
                  <a:lnTo>
                    <a:pt x="6826" y="3090"/>
                  </a:lnTo>
                  <a:lnTo>
                    <a:pt x="6831" y="3094"/>
                  </a:lnTo>
                  <a:lnTo>
                    <a:pt x="6833" y="3097"/>
                  </a:lnTo>
                  <a:lnTo>
                    <a:pt x="6838" y="3101"/>
                  </a:lnTo>
                  <a:lnTo>
                    <a:pt x="6841" y="3103"/>
                  </a:lnTo>
                  <a:lnTo>
                    <a:pt x="6845" y="3107"/>
                  </a:lnTo>
                  <a:lnTo>
                    <a:pt x="6847" y="3110"/>
                  </a:lnTo>
                  <a:lnTo>
                    <a:pt x="6851" y="3115"/>
                  </a:lnTo>
                  <a:lnTo>
                    <a:pt x="6854" y="3117"/>
                  </a:lnTo>
                  <a:lnTo>
                    <a:pt x="6858" y="3122"/>
                  </a:lnTo>
                  <a:lnTo>
                    <a:pt x="6860" y="3125"/>
                  </a:lnTo>
                  <a:lnTo>
                    <a:pt x="6864" y="3129"/>
                  </a:lnTo>
                  <a:lnTo>
                    <a:pt x="6866" y="3133"/>
                  </a:lnTo>
                  <a:lnTo>
                    <a:pt x="6870" y="3137"/>
                  </a:lnTo>
                  <a:lnTo>
                    <a:pt x="6872" y="3140"/>
                  </a:lnTo>
                  <a:lnTo>
                    <a:pt x="6875" y="3145"/>
                  </a:lnTo>
                  <a:lnTo>
                    <a:pt x="6877" y="3149"/>
                  </a:lnTo>
                  <a:lnTo>
                    <a:pt x="6880" y="3154"/>
                  </a:lnTo>
                  <a:lnTo>
                    <a:pt x="6882" y="3157"/>
                  </a:lnTo>
                  <a:lnTo>
                    <a:pt x="6885" y="3162"/>
                  </a:lnTo>
                  <a:lnTo>
                    <a:pt x="6887" y="3165"/>
                  </a:lnTo>
                  <a:lnTo>
                    <a:pt x="6889" y="3170"/>
                  </a:lnTo>
                  <a:lnTo>
                    <a:pt x="6891" y="3173"/>
                  </a:lnTo>
                  <a:lnTo>
                    <a:pt x="6893" y="3178"/>
                  </a:lnTo>
                  <a:lnTo>
                    <a:pt x="6895" y="3182"/>
                  </a:lnTo>
                  <a:lnTo>
                    <a:pt x="6897" y="3187"/>
                  </a:lnTo>
                  <a:lnTo>
                    <a:pt x="6898" y="3190"/>
                  </a:lnTo>
                  <a:lnTo>
                    <a:pt x="6900" y="3195"/>
                  </a:lnTo>
                  <a:lnTo>
                    <a:pt x="6902" y="3199"/>
                  </a:lnTo>
                  <a:lnTo>
                    <a:pt x="6903" y="3204"/>
                  </a:lnTo>
                  <a:lnTo>
                    <a:pt x="6905" y="3207"/>
                  </a:lnTo>
                  <a:lnTo>
                    <a:pt x="6906" y="3213"/>
                  </a:lnTo>
                  <a:lnTo>
                    <a:pt x="6907" y="3216"/>
                  </a:lnTo>
                  <a:lnTo>
                    <a:pt x="6909" y="3222"/>
                  </a:lnTo>
                  <a:lnTo>
                    <a:pt x="6910" y="3225"/>
                  </a:lnTo>
                  <a:lnTo>
                    <a:pt x="6911" y="3231"/>
                  </a:lnTo>
                  <a:lnTo>
                    <a:pt x="6912" y="3235"/>
                  </a:lnTo>
                  <a:lnTo>
                    <a:pt x="6913" y="3240"/>
                  </a:lnTo>
                  <a:lnTo>
                    <a:pt x="6914" y="3244"/>
                  </a:lnTo>
                  <a:lnTo>
                    <a:pt x="6914" y="3249"/>
                  </a:lnTo>
                  <a:lnTo>
                    <a:pt x="6915" y="3253"/>
                  </a:lnTo>
                  <a:lnTo>
                    <a:pt x="6916" y="3259"/>
                  </a:lnTo>
                  <a:lnTo>
                    <a:pt x="6916" y="3263"/>
                  </a:lnTo>
                  <a:lnTo>
                    <a:pt x="6916" y="3268"/>
                  </a:lnTo>
                  <a:lnTo>
                    <a:pt x="6917" y="3272"/>
                  </a:lnTo>
                  <a:lnTo>
                    <a:pt x="6917" y="3278"/>
                  </a:lnTo>
                  <a:lnTo>
                    <a:pt x="6917" y="3282"/>
                  </a:lnTo>
                  <a:lnTo>
                    <a:pt x="6917" y="3285"/>
                  </a:lnTo>
                  <a:lnTo>
                    <a:pt x="6917" y="5156"/>
                  </a:lnTo>
                  <a:lnTo>
                    <a:pt x="6917" y="5159"/>
                  </a:lnTo>
                  <a:lnTo>
                    <a:pt x="6917" y="5163"/>
                  </a:lnTo>
                  <a:lnTo>
                    <a:pt x="6917" y="5169"/>
                  </a:lnTo>
                  <a:lnTo>
                    <a:pt x="6916" y="5173"/>
                  </a:lnTo>
                  <a:lnTo>
                    <a:pt x="6916" y="5178"/>
                  </a:lnTo>
                  <a:lnTo>
                    <a:pt x="6916" y="5182"/>
                  </a:lnTo>
                  <a:lnTo>
                    <a:pt x="6915" y="5188"/>
                  </a:lnTo>
                  <a:lnTo>
                    <a:pt x="6914" y="5192"/>
                  </a:lnTo>
                  <a:lnTo>
                    <a:pt x="6914" y="5197"/>
                  </a:lnTo>
                  <a:lnTo>
                    <a:pt x="6913" y="5201"/>
                  </a:lnTo>
                  <a:lnTo>
                    <a:pt x="6912" y="5206"/>
                  </a:lnTo>
                  <a:lnTo>
                    <a:pt x="6911" y="5210"/>
                  </a:lnTo>
                  <a:lnTo>
                    <a:pt x="6910" y="5216"/>
                  </a:lnTo>
                  <a:lnTo>
                    <a:pt x="6909" y="5219"/>
                  </a:lnTo>
                  <a:lnTo>
                    <a:pt x="6907" y="5225"/>
                  </a:lnTo>
                  <a:lnTo>
                    <a:pt x="6906" y="5228"/>
                  </a:lnTo>
                  <a:lnTo>
                    <a:pt x="6905" y="5234"/>
                  </a:lnTo>
                  <a:lnTo>
                    <a:pt x="6903" y="5237"/>
                  </a:lnTo>
                  <a:lnTo>
                    <a:pt x="6902" y="5242"/>
                  </a:lnTo>
                  <a:lnTo>
                    <a:pt x="6900" y="5246"/>
                  </a:lnTo>
                  <a:lnTo>
                    <a:pt x="6898" y="5251"/>
                  </a:lnTo>
                  <a:lnTo>
                    <a:pt x="6897" y="5254"/>
                  </a:lnTo>
                  <a:lnTo>
                    <a:pt x="6895" y="5259"/>
                  </a:lnTo>
                  <a:lnTo>
                    <a:pt x="6893" y="5263"/>
                  </a:lnTo>
                  <a:lnTo>
                    <a:pt x="6891" y="5268"/>
                  </a:lnTo>
                  <a:lnTo>
                    <a:pt x="6889" y="5271"/>
                  </a:lnTo>
                  <a:lnTo>
                    <a:pt x="6887" y="5276"/>
                  </a:lnTo>
                  <a:lnTo>
                    <a:pt x="6885" y="5279"/>
                  </a:lnTo>
                  <a:lnTo>
                    <a:pt x="6882" y="5284"/>
                  </a:lnTo>
                  <a:lnTo>
                    <a:pt x="6880" y="5287"/>
                  </a:lnTo>
                  <a:lnTo>
                    <a:pt x="6877" y="5292"/>
                  </a:lnTo>
                  <a:lnTo>
                    <a:pt x="6875" y="5296"/>
                  </a:lnTo>
                  <a:lnTo>
                    <a:pt x="6872" y="5301"/>
                  </a:lnTo>
                  <a:lnTo>
                    <a:pt x="6870" y="5304"/>
                  </a:lnTo>
                  <a:lnTo>
                    <a:pt x="6866" y="5308"/>
                  </a:lnTo>
                  <a:lnTo>
                    <a:pt x="6864" y="5312"/>
                  </a:lnTo>
                  <a:lnTo>
                    <a:pt x="6860" y="5316"/>
                  </a:lnTo>
                  <a:lnTo>
                    <a:pt x="6858" y="5319"/>
                  </a:lnTo>
                  <a:lnTo>
                    <a:pt x="6854" y="5324"/>
                  </a:lnTo>
                  <a:lnTo>
                    <a:pt x="6851" y="5326"/>
                  </a:lnTo>
                  <a:lnTo>
                    <a:pt x="6847" y="5331"/>
                  </a:lnTo>
                  <a:lnTo>
                    <a:pt x="6845" y="5334"/>
                  </a:lnTo>
                  <a:lnTo>
                    <a:pt x="6841" y="5338"/>
                  </a:lnTo>
                  <a:lnTo>
                    <a:pt x="6838" y="5340"/>
                  </a:lnTo>
                  <a:lnTo>
                    <a:pt x="6833" y="5344"/>
                  </a:lnTo>
                  <a:lnTo>
                    <a:pt x="6831" y="5347"/>
                  </a:lnTo>
                  <a:lnTo>
                    <a:pt x="6826" y="5351"/>
                  </a:lnTo>
                  <a:lnTo>
                    <a:pt x="6823" y="5353"/>
                  </a:lnTo>
                  <a:lnTo>
                    <a:pt x="6819" y="5357"/>
                  </a:lnTo>
                  <a:lnTo>
                    <a:pt x="6815" y="5359"/>
                  </a:lnTo>
                  <a:lnTo>
                    <a:pt x="6811" y="5363"/>
                  </a:lnTo>
                  <a:lnTo>
                    <a:pt x="6808" y="5365"/>
                  </a:lnTo>
                  <a:lnTo>
                    <a:pt x="6803" y="5368"/>
                  </a:lnTo>
                  <a:lnTo>
                    <a:pt x="6799" y="5370"/>
                  </a:lnTo>
                  <a:lnTo>
                    <a:pt x="6794" y="5373"/>
                  </a:lnTo>
                  <a:lnTo>
                    <a:pt x="6791" y="5375"/>
                  </a:lnTo>
                  <a:lnTo>
                    <a:pt x="6786" y="5378"/>
                  </a:lnTo>
                  <a:lnTo>
                    <a:pt x="6783" y="5380"/>
                  </a:lnTo>
                  <a:lnTo>
                    <a:pt x="6778" y="5382"/>
                  </a:lnTo>
                  <a:lnTo>
                    <a:pt x="6775" y="5384"/>
                  </a:lnTo>
                  <a:lnTo>
                    <a:pt x="6770" y="5386"/>
                  </a:lnTo>
                  <a:lnTo>
                    <a:pt x="6766" y="5388"/>
                  </a:lnTo>
                  <a:lnTo>
                    <a:pt x="6761" y="5390"/>
                  </a:lnTo>
                  <a:lnTo>
                    <a:pt x="6758" y="5391"/>
                  </a:lnTo>
                  <a:lnTo>
                    <a:pt x="6753" y="5393"/>
                  </a:lnTo>
                  <a:lnTo>
                    <a:pt x="6749" y="5395"/>
                  </a:lnTo>
                  <a:lnTo>
                    <a:pt x="6744" y="5396"/>
                  </a:lnTo>
                  <a:lnTo>
                    <a:pt x="6741" y="5398"/>
                  </a:lnTo>
                  <a:lnTo>
                    <a:pt x="6735" y="5399"/>
                  </a:lnTo>
                  <a:lnTo>
                    <a:pt x="6732" y="5400"/>
                  </a:lnTo>
                  <a:lnTo>
                    <a:pt x="6726" y="5402"/>
                  </a:lnTo>
                  <a:lnTo>
                    <a:pt x="6723" y="5403"/>
                  </a:lnTo>
                  <a:lnTo>
                    <a:pt x="6717" y="5404"/>
                  </a:lnTo>
                  <a:lnTo>
                    <a:pt x="6713" y="5405"/>
                  </a:lnTo>
                  <a:lnTo>
                    <a:pt x="6708" y="5406"/>
                  </a:lnTo>
                  <a:lnTo>
                    <a:pt x="6704" y="5407"/>
                  </a:lnTo>
                  <a:lnTo>
                    <a:pt x="6699" y="5407"/>
                  </a:lnTo>
                  <a:lnTo>
                    <a:pt x="6695" y="5408"/>
                  </a:lnTo>
                  <a:lnTo>
                    <a:pt x="6689" y="5409"/>
                  </a:lnTo>
                  <a:lnTo>
                    <a:pt x="6685" y="5409"/>
                  </a:lnTo>
                  <a:lnTo>
                    <a:pt x="6680" y="5409"/>
                  </a:lnTo>
                  <a:lnTo>
                    <a:pt x="6676" y="5410"/>
                  </a:lnTo>
                  <a:lnTo>
                    <a:pt x="6670" y="5410"/>
                  </a:lnTo>
                  <a:lnTo>
                    <a:pt x="6666" y="5410"/>
                  </a:lnTo>
                  <a:lnTo>
                    <a:pt x="6663" y="5410"/>
                  </a:lnTo>
                  <a:lnTo>
                    <a:pt x="3337" y="5410"/>
                  </a:lnTo>
                  <a:lnTo>
                    <a:pt x="3334" y="5410"/>
                  </a:lnTo>
                  <a:lnTo>
                    <a:pt x="3330" y="5410"/>
                  </a:lnTo>
                  <a:lnTo>
                    <a:pt x="3324" y="5410"/>
                  </a:lnTo>
                  <a:lnTo>
                    <a:pt x="3320" y="5409"/>
                  </a:lnTo>
                  <a:lnTo>
                    <a:pt x="3315" y="5409"/>
                  </a:lnTo>
                  <a:lnTo>
                    <a:pt x="3311" y="5409"/>
                  </a:lnTo>
                  <a:lnTo>
                    <a:pt x="3305" y="5408"/>
                  </a:lnTo>
                  <a:lnTo>
                    <a:pt x="3301" y="5407"/>
                  </a:lnTo>
                  <a:lnTo>
                    <a:pt x="3296" y="5407"/>
                  </a:lnTo>
                  <a:lnTo>
                    <a:pt x="3292" y="5406"/>
                  </a:lnTo>
                  <a:lnTo>
                    <a:pt x="3287" y="5405"/>
                  </a:lnTo>
                  <a:lnTo>
                    <a:pt x="3283" y="5404"/>
                  </a:lnTo>
                  <a:lnTo>
                    <a:pt x="3277" y="5403"/>
                  </a:lnTo>
                  <a:lnTo>
                    <a:pt x="3274" y="5402"/>
                  </a:lnTo>
                  <a:lnTo>
                    <a:pt x="3268" y="5400"/>
                  </a:lnTo>
                  <a:lnTo>
                    <a:pt x="3265" y="5399"/>
                  </a:lnTo>
                  <a:lnTo>
                    <a:pt x="3259" y="5398"/>
                  </a:lnTo>
                  <a:lnTo>
                    <a:pt x="3256" y="5396"/>
                  </a:lnTo>
                  <a:lnTo>
                    <a:pt x="3251" y="5395"/>
                  </a:lnTo>
                  <a:lnTo>
                    <a:pt x="3247" y="5393"/>
                  </a:lnTo>
                  <a:lnTo>
                    <a:pt x="3242" y="5391"/>
                  </a:lnTo>
                  <a:lnTo>
                    <a:pt x="3239" y="5390"/>
                  </a:lnTo>
                  <a:lnTo>
                    <a:pt x="3234" y="5388"/>
                  </a:lnTo>
                  <a:lnTo>
                    <a:pt x="3230" y="5386"/>
                  </a:lnTo>
                  <a:lnTo>
                    <a:pt x="3225" y="5384"/>
                  </a:lnTo>
                  <a:lnTo>
                    <a:pt x="3222" y="5382"/>
                  </a:lnTo>
                  <a:lnTo>
                    <a:pt x="3217" y="5380"/>
                  </a:lnTo>
                  <a:lnTo>
                    <a:pt x="3214" y="5378"/>
                  </a:lnTo>
                  <a:lnTo>
                    <a:pt x="3209" y="5375"/>
                  </a:lnTo>
                  <a:lnTo>
                    <a:pt x="3206" y="5373"/>
                  </a:lnTo>
                  <a:lnTo>
                    <a:pt x="3201" y="5370"/>
                  </a:lnTo>
                  <a:lnTo>
                    <a:pt x="3197" y="5368"/>
                  </a:lnTo>
                  <a:lnTo>
                    <a:pt x="3192" y="5365"/>
                  </a:lnTo>
                  <a:lnTo>
                    <a:pt x="3189" y="5363"/>
                  </a:lnTo>
                  <a:lnTo>
                    <a:pt x="3185" y="5359"/>
                  </a:lnTo>
                  <a:lnTo>
                    <a:pt x="3181" y="5357"/>
                  </a:lnTo>
                  <a:lnTo>
                    <a:pt x="3177" y="5353"/>
                  </a:lnTo>
                  <a:lnTo>
                    <a:pt x="3174" y="5351"/>
                  </a:lnTo>
                  <a:lnTo>
                    <a:pt x="3169" y="5347"/>
                  </a:lnTo>
                  <a:lnTo>
                    <a:pt x="3167" y="5344"/>
                  </a:lnTo>
                  <a:lnTo>
                    <a:pt x="3162" y="5340"/>
                  </a:lnTo>
                  <a:lnTo>
                    <a:pt x="3159" y="5338"/>
                  </a:lnTo>
                  <a:lnTo>
                    <a:pt x="3155" y="5334"/>
                  </a:lnTo>
                  <a:lnTo>
                    <a:pt x="3153" y="5331"/>
                  </a:lnTo>
                  <a:lnTo>
                    <a:pt x="3149" y="5326"/>
                  </a:lnTo>
                  <a:lnTo>
                    <a:pt x="3146" y="5324"/>
                  </a:lnTo>
                  <a:lnTo>
                    <a:pt x="3142" y="5319"/>
                  </a:lnTo>
                  <a:lnTo>
                    <a:pt x="3140" y="5316"/>
                  </a:lnTo>
                  <a:lnTo>
                    <a:pt x="3136" y="5312"/>
                  </a:lnTo>
                  <a:lnTo>
                    <a:pt x="3134" y="5308"/>
                  </a:lnTo>
                  <a:lnTo>
                    <a:pt x="3130" y="5304"/>
                  </a:lnTo>
                  <a:lnTo>
                    <a:pt x="3128" y="5301"/>
                  </a:lnTo>
                  <a:lnTo>
                    <a:pt x="3125" y="5296"/>
                  </a:lnTo>
                  <a:lnTo>
                    <a:pt x="3123" y="5292"/>
                  </a:lnTo>
                  <a:lnTo>
                    <a:pt x="3120" y="5287"/>
                  </a:lnTo>
                  <a:lnTo>
                    <a:pt x="3118" y="5284"/>
                  </a:lnTo>
                  <a:lnTo>
                    <a:pt x="3115" y="5279"/>
                  </a:lnTo>
                  <a:lnTo>
                    <a:pt x="3113" y="5276"/>
                  </a:lnTo>
                  <a:lnTo>
                    <a:pt x="3111" y="5271"/>
                  </a:lnTo>
                  <a:lnTo>
                    <a:pt x="3109" y="5268"/>
                  </a:lnTo>
                  <a:lnTo>
                    <a:pt x="3107" y="5263"/>
                  </a:lnTo>
                  <a:lnTo>
                    <a:pt x="3105" y="5259"/>
                  </a:lnTo>
                  <a:lnTo>
                    <a:pt x="3103" y="5254"/>
                  </a:lnTo>
                  <a:lnTo>
                    <a:pt x="3102" y="5251"/>
                  </a:lnTo>
                  <a:lnTo>
                    <a:pt x="3100" y="5246"/>
                  </a:lnTo>
                  <a:lnTo>
                    <a:pt x="3098" y="5242"/>
                  </a:lnTo>
                  <a:lnTo>
                    <a:pt x="3097" y="5237"/>
                  </a:lnTo>
                  <a:lnTo>
                    <a:pt x="3095" y="5234"/>
                  </a:lnTo>
                  <a:lnTo>
                    <a:pt x="3094" y="5228"/>
                  </a:lnTo>
                  <a:lnTo>
                    <a:pt x="3093" y="5225"/>
                  </a:lnTo>
                  <a:lnTo>
                    <a:pt x="3091" y="5219"/>
                  </a:lnTo>
                  <a:lnTo>
                    <a:pt x="3090" y="5216"/>
                  </a:lnTo>
                  <a:lnTo>
                    <a:pt x="3089" y="5210"/>
                  </a:lnTo>
                  <a:lnTo>
                    <a:pt x="3088" y="5206"/>
                  </a:lnTo>
                  <a:lnTo>
                    <a:pt x="3087" y="5201"/>
                  </a:lnTo>
                  <a:lnTo>
                    <a:pt x="3086" y="5197"/>
                  </a:lnTo>
                  <a:lnTo>
                    <a:pt x="3086" y="5192"/>
                  </a:lnTo>
                  <a:lnTo>
                    <a:pt x="3085" y="5188"/>
                  </a:lnTo>
                  <a:lnTo>
                    <a:pt x="3084" y="5182"/>
                  </a:lnTo>
                  <a:lnTo>
                    <a:pt x="3084" y="5178"/>
                  </a:lnTo>
                  <a:lnTo>
                    <a:pt x="3084" y="5173"/>
                  </a:lnTo>
                  <a:lnTo>
                    <a:pt x="3083" y="5169"/>
                  </a:lnTo>
                  <a:lnTo>
                    <a:pt x="3083" y="5163"/>
                  </a:lnTo>
                  <a:lnTo>
                    <a:pt x="3083" y="5159"/>
                  </a:lnTo>
                  <a:lnTo>
                    <a:pt x="3083" y="5156"/>
                  </a:lnTo>
                  <a:lnTo>
                    <a:pt x="3083" y="3285"/>
                  </a:lnTo>
                  <a:lnTo>
                    <a:pt x="3083" y="3282"/>
                  </a:lnTo>
                  <a:lnTo>
                    <a:pt x="3083" y="3278"/>
                  </a:lnTo>
                  <a:lnTo>
                    <a:pt x="3083" y="3272"/>
                  </a:lnTo>
                  <a:lnTo>
                    <a:pt x="3084" y="3268"/>
                  </a:lnTo>
                  <a:lnTo>
                    <a:pt x="3084" y="3263"/>
                  </a:lnTo>
                  <a:lnTo>
                    <a:pt x="3084" y="3259"/>
                  </a:lnTo>
                  <a:lnTo>
                    <a:pt x="3085" y="3253"/>
                  </a:lnTo>
                  <a:lnTo>
                    <a:pt x="3086" y="3249"/>
                  </a:lnTo>
                  <a:lnTo>
                    <a:pt x="3086" y="3244"/>
                  </a:lnTo>
                  <a:lnTo>
                    <a:pt x="3087" y="3240"/>
                  </a:lnTo>
                  <a:lnTo>
                    <a:pt x="3088" y="3235"/>
                  </a:lnTo>
                  <a:lnTo>
                    <a:pt x="3089" y="3231"/>
                  </a:lnTo>
                  <a:lnTo>
                    <a:pt x="3090" y="3225"/>
                  </a:lnTo>
                  <a:lnTo>
                    <a:pt x="3091" y="3222"/>
                  </a:lnTo>
                  <a:lnTo>
                    <a:pt x="3093" y="3216"/>
                  </a:lnTo>
                  <a:lnTo>
                    <a:pt x="3094" y="3213"/>
                  </a:lnTo>
                  <a:lnTo>
                    <a:pt x="3095" y="3207"/>
                  </a:lnTo>
                  <a:lnTo>
                    <a:pt x="3097" y="3204"/>
                  </a:lnTo>
                  <a:lnTo>
                    <a:pt x="3098" y="3199"/>
                  </a:lnTo>
                  <a:lnTo>
                    <a:pt x="3100" y="3195"/>
                  </a:lnTo>
                  <a:lnTo>
                    <a:pt x="3102" y="3190"/>
                  </a:lnTo>
                  <a:lnTo>
                    <a:pt x="3103" y="3187"/>
                  </a:lnTo>
                  <a:lnTo>
                    <a:pt x="3105" y="3182"/>
                  </a:lnTo>
                  <a:lnTo>
                    <a:pt x="3107" y="3178"/>
                  </a:lnTo>
                  <a:lnTo>
                    <a:pt x="3109" y="3173"/>
                  </a:lnTo>
                  <a:lnTo>
                    <a:pt x="3111" y="3170"/>
                  </a:lnTo>
                  <a:lnTo>
                    <a:pt x="3113" y="3165"/>
                  </a:lnTo>
                  <a:lnTo>
                    <a:pt x="3115" y="3162"/>
                  </a:lnTo>
                  <a:lnTo>
                    <a:pt x="3118" y="3157"/>
                  </a:lnTo>
                  <a:lnTo>
                    <a:pt x="3120" y="3154"/>
                  </a:lnTo>
                  <a:lnTo>
                    <a:pt x="3123" y="3149"/>
                  </a:lnTo>
                  <a:lnTo>
                    <a:pt x="3125" y="3145"/>
                  </a:lnTo>
                  <a:lnTo>
                    <a:pt x="3128" y="3140"/>
                  </a:lnTo>
                  <a:lnTo>
                    <a:pt x="3130" y="3137"/>
                  </a:lnTo>
                  <a:lnTo>
                    <a:pt x="3134" y="3133"/>
                  </a:lnTo>
                  <a:lnTo>
                    <a:pt x="3136" y="3129"/>
                  </a:lnTo>
                  <a:lnTo>
                    <a:pt x="3140" y="3125"/>
                  </a:lnTo>
                  <a:lnTo>
                    <a:pt x="3142" y="3122"/>
                  </a:lnTo>
                  <a:lnTo>
                    <a:pt x="3146" y="3117"/>
                  </a:lnTo>
                  <a:lnTo>
                    <a:pt x="3149" y="3115"/>
                  </a:lnTo>
                  <a:lnTo>
                    <a:pt x="3153" y="3110"/>
                  </a:lnTo>
                  <a:lnTo>
                    <a:pt x="3155" y="3107"/>
                  </a:lnTo>
                  <a:lnTo>
                    <a:pt x="3159" y="3103"/>
                  </a:lnTo>
                  <a:lnTo>
                    <a:pt x="3162" y="3101"/>
                  </a:lnTo>
                  <a:lnTo>
                    <a:pt x="3167" y="3097"/>
                  </a:lnTo>
                  <a:lnTo>
                    <a:pt x="3169" y="3094"/>
                  </a:lnTo>
                  <a:lnTo>
                    <a:pt x="3174" y="3090"/>
                  </a:lnTo>
                  <a:lnTo>
                    <a:pt x="3177" y="3088"/>
                  </a:lnTo>
                  <a:lnTo>
                    <a:pt x="3181" y="3084"/>
                  </a:lnTo>
                  <a:lnTo>
                    <a:pt x="3185" y="3082"/>
                  </a:lnTo>
                  <a:lnTo>
                    <a:pt x="3189" y="3078"/>
                  </a:lnTo>
                  <a:lnTo>
                    <a:pt x="3192" y="3076"/>
                  </a:lnTo>
                  <a:lnTo>
                    <a:pt x="3197" y="3073"/>
                  </a:lnTo>
                  <a:lnTo>
                    <a:pt x="3201" y="3071"/>
                  </a:lnTo>
                  <a:lnTo>
                    <a:pt x="3206" y="3068"/>
                  </a:lnTo>
                  <a:lnTo>
                    <a:pt x="3209" y="3066"/>
                  </a:lnTo>
                  <a:lnTo>
                    <a:pt x="3214" y="3063"/>
                  </a:lnTo>
                  <a:lnTo>
                    <a:pt x="3217" y="3061"/>
                  </a:lnTo>
                  <a:lnTo>
                    <a:pt x="3222" y="3059"/>
                  </a:lnTo>
                  <a:lnTo>
                    <a:pt x="3225" y="3057"/>
                  </a:lnTo>
                  <a:lnTo>
                    <a:pt x="3230" y="3055"/>
                  </a:lnTo>
                  <a:lnTo>
                    <a:pt x="3234" y="3053"/>
                  </a:lnTo>
                  <a:lnTo>
                    <a:pt x="3239" y="3051"/>
                  </a:lnTo>
                  <a:lnTo>
                    <a:pt x="3242" y="3050"/>
                  </a:lnTo>
                  <a:lnTo>
                    <a:pt x="3247" y="3048"/>
                  </a:lnTo>
                  <a:lnTo>
                    <a:pt x="3251" y="3046"/>
                  </a:lnTo>
                  <a:lnTo>
                    <a:pt x="3256" y="3045"/>
                  </a:lnTo>
                  <a:lnTo>
                    <a:pt x="3259" y="3043"/>
                  </a:lnTo>
                  <a:lnTo>
                    <a:pt x="3265" y="3042"/>
                  </a:lnTo>
                  <a:lnTo>
                    <a:pt x="3268" y="3041"/>
                  </a:lnTo>
                  <a:lnTo>
                    <a:pt x="3274" y="3039"/>
                  </a:lnTo>
                  <a:lnTo>
                    <a:pt x="3277" y="3038"/>
                  </a:lnTo>
                  <a:lnTo>
                    <a:pt x="3283" y="3037"/>
                  </a:lnTo>
                  <a:lnTo>
                    <a:pt x="3287" y="3036"/>
                  </a:lnTo>
                  <a:lnTo>
                    <a:pt x="3292" y="3035"/>
                  </a:lnTo>
                  <a:lnTo>
                    <a:pt x="3296" y="3034"/>
                  </a:lnTo>
                  <a:lnTo>
                    <a:pt x="3301" y="3034"/>
                  </a:lnTo>
                  <a:lnTo>
                    <a:pt x="3305" y="3033"/>
                  </a:lnTo>
                  <a:lnTo>
                    <a:pt x="3311" y="3032"/>
                  </a:lnTo>
                  <a:lnTo>
                    <a:pt x="3315" y="3032"/>
                  </a:lnTo>
                  <a:lnTo>
                    <a:pt x="3320" y="3032"/>
                  </a:lnTo>
                  <a:lnTo>
                    <a:pt x="3324" y="3031"/>
                  </a:lnTo>
                  <a:close/>
                  <a:moveTo>
                    <a:pt x="6617" y="5110"/>
                  </a:moveTo>
                  <a:lnTo>
                    <a:pt x="6617" y="3331"/>
                  </a:lnTo>
                  <a:lnTo>
                    <a:pt x="3383" y="3331"/>
                  </a:lnTo>
                  <a:lnTo>
                    <a:pt x="3383" y="5110"/>
                  </a:lnTo>
                  <a:lnTo>
                    <a:pt x="6617" y="5110"/>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9" name="Text Placeholder 19">
            <a:extLst>
              <a:ext uri="{FF2B5EF4-FFF2-40B4-BE49-F238E27FC236}">
                <a16:creationId xmlns:a16="http://schemas.microsoft.com/office/drawing/2014/main" id="{07F82AF9-FC14-445C-A6ED-FE638BC03C26}"/>
              </a:ext>
            </a:extLst>
          </p:cNvPr>
          <p:cNvSpPr txBox="1">
            <a:spLocks/>
          </p:cNvSpPr>
          <p:nvPr/>
        </p:nvSpPr>
        <p:spPr>
          <a:xfrm>
            <a:off x="975360" y="1866603"/>
            <a:ext cx="4929384" cy="533341"/>
          </a:xfrm>
          <a:prstGeom prst="rect">
            <a:avLst/>
          </a:prstGeom>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400" b="1" dirty="0">
                <a:solidFill>
                  <a:schemeClr val="accent1"/>
                </a:solidFill>
              </a:rPr>
              <a:t>Online</a:t>
            </a:r>
          </a:p>
        </p:txBody>
      </p:sp>
      <p:sp>
        <p:nvSpPr>
          <p:cNvPr id="31" name="Text Placeholder 21">
            <a:extLst>
              <a:ext uri="{FF2B5EF4-FFF2-40B4-BE49-F238E27FC236}">
                <a16:creationId xmlns:a16="http://schemas.microsoft.com/office/drawing/2014/main" id="{E2DC242D-3772-4AC7-9A55-A16050286B90}"/>
              </a:ext>
            </a:extLst>
          </p:cNvPr>
          <p:cNvSpPr txBox="1">
            <a:spLocks/>
          </p:cNvSpPr>
          <p:nvPr/>
        </p:nvSpPr>
        <p:spPr>
          <a:xfrm>
            <a:off x="295276" y="2661593"/>
            <a:ext cx="5609467" cy="818374"/>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dirty="0"/>
              <a:t>Optimize card and wallet payments across your web and mobile checkout.</a:t>
            </a:r>
          </a:p>
        </p:txBody>
      </p:sp>
      <p:cxnSp>
        <p:nvCxnSpPr>
          <p:cNvPr id="32" name="Straight Connector 31">
            <a:extLst>
              <a:ext uri="{FF2B5EF4-FFF2-40B4-BE49-F238E27FC236}">
                <a16:creationId xmlns:a16="http://schemas.microsoft.com/office/drawing/2014/main" id="{35C686B8-90FF-43FB-BB6A-C64066BBD67E}"/>
              </a:ext>
            </a:extLst>
          </p:cNvPr>
          <p:cNvCxnSpPr>
            <a:cxnSpLocks/>
          </p:cNvCxnSpPr>
          <p:nvPr/>
        </p:nvCxnSpPr>
        <p:spPr>
          <a:xfrm>
            <a:off x="295277" y="2483509"/>
            <a:ext cx="560946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Text Placeholder 19">
            <a:extLst>
              <a:ext uri="{FF2B5EF4-FFF2-40B4-BE49-F238E27FC236}">
                <a16:creationId xmlns:a16="http://schemas.microsoft.com/office/drawing/2014/main" id="{58FA5C80-C5B0-48F6-BEF4-9E67E47059F2}"/>
              </a:ext>
            </a:extLst>
          </p:cNvPr>
          <p:cNvSpPr txBox="1">
            <a:spLocks/>
          </p:cNvSpPr>
          <p:nvPr/>
        </p:nvSpPr>
        <p:spPr>
          <a:xfrm>
            <a:off x="975360" y="4071156"/>
            <a:ext cx="4929384" cy="533341"/>
          </a:xfrm>
          <a:prstGeom prst="rect">
            <a:avLst/>
          </a:prstGeom>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400" b="1" dirty="0">
                <a:solidFill>
                  <a:schemeClr val="accent1"/>
                </a:solidFill>
              </a:rPr>
              <a:t>In person</a:t>
            </a:r>
          </a:p>
        </p:txBody>
      </p:sp>
      <p:sp>
        <p:nvSpPr>
          <p:cNvPr id="50" name="Text Placeholder 21">
            <a:extLst>
              <a:ext uri="{FF2B5EF4-FFF2-40B4-BE49-F238E27FC236}">
                <a16:creationId xmlns:a16="http://schemas.microsoft.com/office/drawing/2014/main" id="{4A04882A-1BCB-47E4-9658-4073E304E7F7}"/>
              </a:ext>
            </a:extLst>
          </p:cNvPr>
          <p:cNvSpPr txBox="1">
            <a:spLocks/>
          </p:cNvSpPr>
          <p:nvPr/>
        </p:nvSpPr>
        <p:spPr>
          <a:xfrm>
            <a:off x="295276" y="4866146"/>
            <a:ext cx="5609467" cy="818374"/>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dirty="0"/>
              <a:t>Unify online and terminal payments under one reporting layer.</a:t>
            </a:r>
          </a:p>
        </p:txBody>
      </p:sp>
      <p:cxnSp>
        <p:nvCxnSpPr>
          <p:cNvPr id="51" name="Straight Connector 50">
            <a:extLst>
              <a:ext uri="{FF2B5EF4-FFF2-40B4-BE49-F238E27FC236}">
                <a16:creationId xmlns:a16="http://schemas.microsoft.com/office/drawing/2014/main" id="{3A93C689-1CAE-4011-9BCD-80A621184A6D}"/>
              </a:ext>
            </a:extLst>
          </p:cNvPr>
          <p:cNvCxnSpPr>
            <a:cxnSpLocks/>
          </p:cNvCxnSpPr>
          <p:nvPr/>
        </p:nvCxnSpPr>
        <p:spPr>
          <a:xfrm>
            <a:off x="295277" y="4688062"/>
            <a:ext cx="560946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52" name="Group 51">
            <a:extLst>
              <a:ext uri="{FF2B5EF4-FFF2-40B4-BE49-F238E27FC236}">
                <a16:creationId xmlns:a16="http://schemas.microsoft.com/office/drawing/2014/main" id="{B25DD008-4A21-4024-B969-B34A7A03FA3F}"/>
              </a:ext>
            </a:extLst>
          </p:cNvPr>
          <p:cNvGrpSpPr/>
          <p:nvPr/>
        </p:nvGrpSpPr>
        <p:grpSpPr>
          <a:xfrm>
            <a:off x="295276" y="4064659"/>
            <a:ext cx="535997" cy="535997"/>
            <a:chOff x="1830237" y="2660110"/>
            <a:chExt cx="633600" cy="633600"/>
          </a:xfrm>
        </p:grpSpPr>
        <p:sp>
          <p:nvSpPr>
            <p:cNvPr id="83" name="Google Shape;621;p7"/>
            <p:cNvSpPr/>
            <p:nvPr/>
          </p:nvSpPr>
          <p:spPr>
            <a:xfrm>
              <a:off x="1830237" y="2660110"/>
              <a:ext cx="633600" cy="633600"/>
            </a:xfrm>
            <a:custGeom>
              <a:avLst/>
              <a:gdLst/>
              <a:ahLst/>
              <a:cxnLst/>
              <a:rect l="l" t="t" r="r" b="b"/>
              <a:pathLst>
                <a:path w="10000" h="10000" extrusionOk="0">
                  <a:moveTo>
                    <a:pt x="2509" y="5226"/>
                  </a:moveTo>
                  <a:lnTo>
                    <a:pt x="3754" y="5226"/>
                  </a:lnTo>
                  <a:lnTo>
                    <a:pt x="3763" y="5226"/>
                  </a:lnTo>
                  <a:lnTo>
                    <a:pt x="3771" y="5227"/>
                  </a:lnTo>
                  <a:lnTo>
                    <a:pt x="3780" y="5227"/>
                  </a:lnTo>
                  <a:lnTo>
                    <a:pt x="3788" y="5229"/>
                  </a:lnTo>
                  <a:lnTo>
                    <a:pt x="3796" y="5230"/>
                  </a:lnTo>
                  <a:lnTo>
                    <a:pt x="3805" y="5232"/>
                  </a:lnTo>
                  <a:lnTo>
                    <a:pt x="3813" y="5234"/>
                  </a:lnTo>
                  <a:lnTo>
                    <a:pt x="3821" y="5236"/>
                  </a:lnTo>
                  <a:lnTo>
                    <a:pt x="3829" y="5239"/>
                  </a:lnTo>
                  <a:lnTo>
                    <a:pt x="3837" y="5242"/>
                  </a:lnTo>
                  <a:lnTo>
                    <a:pt x="3845" y="5245"/>
                  </a:lnTo>
                  <a:lnTo>
                    <a:pt x="3853" y="5249"/>
                  </a:lnTo>
                  <a:lnTo>
                    <a:pt x="3860" y="5253"/>
                  </a:lnTo>
                  <a:lnTo>
                    <a:pt x="3868" y="5257"/>
                  </a:lnTo>
                  <a:lnTo>
                    <a:pt x="3875" y="5261"/>
                  </a:lnTo>
                  <a:lnTo>
                    <a:pt x="3882" y="5266"/>
                  </a:lnTo>
                  <a:lnTo>
                    <a:pt x="3889" y="5271"/>
                  </a:lnTo>
                  <a:lnTo>
                    <a:pt x="3896" y="5276"/>
                  </a:lnTo>
                  <a:lnTo>
                    <a:pt x="3902" y="5281"/>
                  </a:lnTo>
                  <a:lnTo>
                    <a:pt x="3909" y="5287"/>
                  </a:lnTo>
                  <a:lnTo>
                    <a:pt x="3915" y="5293"/>
                  </a:lnTo>
                  <a:lnTo>
                    <a:pt x="3921" y="5299"/>
                  </a:lnTo>
                  <a:lnTo>
                    <a:pt x="3926" y="5305"/>
                  </a:lnTo>
                  <a:lnTo>
                    <a:pt x="3932" y="5312"/>
                  </a:lnTo>
                  <a:lnTo>
                    <a:pt x="3937" y="5318"/>
                  </a:lnTo>
                  <a:lnTo>
                    <a:pt x="3942" y="5325"/>
                  </a:lnTo>
                  <a:lnTo>
                    <a:pt x="3947" y="5333"/>
                  </a:lnTo>
                  <a:lnTo>
                    <a:pt x="3951" y="5340"/>
                  </a:lnTo>
                  <a:lnTo>
                    <a:pt x="3955" y="5347"/>
                  </a:lnTo>
                  <a:lnTo>
                    <a:pt x="3959" y="5355"/>
                  </a:lnTo>
                  <a:lnTo>
                    <a:pt x="3962" y="5363"/>
                  </a:lnTo>
                  <a:lnTo>
                    <a:pt x="3965" y="5370"/>
                  </a:lnTo>
                  <a:lnTo>
                    <a:pt x="3968" y="5378"/>
                  </a:lnTo>
                  <a:lnTo>
                    <a:pt x="3971" y="5386"/>
                  </a:lnTo>
                  <a:lnTo>
                    <a:pt x="3973" y="5394"/>
                  </a:lnTo>
                  <a:lnTo>
                    <a:pt x="3975" y="5402"/>
                  </a:lnTo>
                  <a:lnTo>
                    <a:pt x="3977" y="5411"/>
                  </a:lnTo>
                  <a:lnTo>
                    <a:pt x="3978" y="5419"/>
                  </a:lnTo>
                  <a:lnTo>
                    <a:pt x="3980" y="5427"/>
                  </a:lnTo>
                  <a:lnTo>
                    <a:pt x="3980" y="5436"/>
                  </a:lnTo>
                  <a:lnTo>
                    <a:pt x="3981" y="5444"/>
                  </a:lnTo>
                  <a:lnTo>
                    <a:pt x="3981" y="5453"/>
                  </a:lnTo>
                  <a:lnTo>
                    <a:pt x="3981" y="6246"/>
                  </a:lnTo>
                  <a:lnTo>
                    <a:pt x="3981" y="6254"/>
                  </a:lnTo>
                  <a:lnTo>
                    <a:pt x="3980" y="6263"/>
                  </a:lnTo>
                  <a:lnTo>
                    <a:pt x="3980" y="6271"/>
                  </a:lnTo>
                  <a:lnTo>
                    <a:pt x="3978" y="6279"/>
                  </a:lnTo>
                  <a:lnTo>
                    <a:pt x="3977" y="6288"/>
                  </a:lnTo>
                  <a:lnTo>
                    <a:pt x="3975" y="6296"/>
                  </a:lnTo>
                  <a:lnTo>
                    <a:pt x="3973" y="6304"/>
                  </a:lnTo>
                  <a:lnTo>
                    <a:pt x="3971" y="6312"/>
                  </a:lnTo>
                  <a:lnTo>
                    <a:pt x="3968" y="6320"/>
                  </a:lnTo>
                  <a:lnTo>
                    <a:pt x="3965" y="6328"/>
                  </a:lnTo>
                  <a:lnTo>
                    <a:pt x="3962" y="6336"/>
                  </a:lnTo>
                  <a:lnTo>
                    <a:pt x="3959" y="6344"/>
                  </a:lnTo>
                  <a:lnTo>
                    <a:pt x="3955" y="6351"/>
                  </a:lnTo>
                  <a:lnTo>
                    <a:pt x="3951" y="6359"/>
                  </a:lnTo>
                  <a:lnTo>
                    <a:pt x="3947" y="6366"/>
                  </a:lnTo>
                  <a:lnTo>
                    <a:pt x="3942" y="6373"/>
                  </a:lnTo>
                  <a:lnTo>
                    <a:pt x="3937" y="6380"/>
                  </a:lnTo>
                  <a:lnTo>
                    <a:pt x="3932" y="6387"/>
                  </a:lnTo>
                  <a:lnTo>
                    <a:pt x="3926" y="6393"/>
                  </a:lnTo>
                  <a:lnTo>
                    <a:pt x="3921" y="6400"/>
                  </a:lnTo>
                  <a:lnTo>
                    <a:pt x="3915" y="6406"/>
                  </a:lnTo>
                  <a:lnTo>
                    <a:pt x="3909" y="6412"/>
                  </a:lnTo>
                  <a:lnTo>
                    <a:pt x="3902" y="6417"/>
                  </a:lnTo>
                  <a:lnTo>
                    <a:pt x="3896" y="6423"/>
                  </a:lnTo>
                  <a:lnTo>
                    <a:pt x="3889" y="6428"/>
                  </a:lnTo>
                  <a:lnTo>
                    <a:pt x="3882" y="6433"/>
                  </a:lnTo>
                  <a:lnTo>
                    <a:pt x="3875" y="6438"/>
                  </a:lnTo>
                  <a:lnTo>
                    <a:pt x="3868" y="6442"/>
                  </a:lnTo>
                  <a:lnTo>
                    <a:pt x="3860" y="6446"/>
                  </a:lnTo>
                  <a:lnTo>
                    <a:pt x="3853" y="6450"/>
                  </a:lnTo>
                  <a:lnTo>
                    <a:pt x="3845" y="6453"/>
                  </a:lnTo>
                  <a:lnTo>
                    <a:pt x="3837" y="6457"/>
                  </a:lnTo>
                  <a:lnTo>
                    <a:pt x="3829" y="6460"/>
                  </a:lnTo>
                  <a:lnTo>
                    <a:pt x="3821" y="6462"/>
                  </a:lnTo>
                  <a:lnTo>
                    <a:pt x="3813" y="6465"/>
                  </a:lnTo>
                  <a:lnTo>
                    <a:pt x="3805" y="6466"/>
                  </a:lnTo>
                  <a:lnTo>
                    <a:pt x="3796" y="6468"/>
                  </a:lnTo>
                  <a:lnTo>
                    <a:pt x="3788" y="6470"/>
                  </a:lnTo>
                  <a:lnTo>
                    <a:pt x="3780" y="6471"/>
                  </a:lnTo>
                  <a:lnTo>
                    <a:pt x="3771" y="6471"/>
                  </a:lnTo>
                  <a:lnTo>
                    <a:pt x="3763" y="6472"/>
                  </a:lnTo>
                  <a:lnTo>
                    <a:pt x="3754" y="6472"/>
                  </a:lnTo>
                  <a:lnTo>
                    <a:pt x="2509" y="6472"/>
                  </a:lnTo>
                  <a:lnTo>
                    <a:pt x="2500" y="6472"/>
                  </a:lnTo>
                  <a:lnTo>
                    <a:pt x="2492" y="6471"/>
                  </a:lnTo>
                  <a:lnTo>
                    <a:pt x="2483" y="6471"/>
                  </a:lnTo>
                  <a:lnTo>
                    <a:pt x="2475" y="6470"/>
                  </a:lnTo>
                  <a:lnTo>
                    <a:pt x="2467" y="6468"/>
                  </a:lnTo>
                  <a:lnTo>
                    <a:pt x="2458" y="6466"/>
                  </a:lnTo>
                  <a:lnTo>
                    <a:pt x="2450" y="6464"/>
                  </a:lnTo>
                  <a:lnTo>
                    <a:pt x="2442" y="6462"/>
                  </a:lnTo>
                  <a:lnTo>
                    <a:pt x="2434" y="6460"/>
                  </a:lnTo>
                  <a:lnTo>
                    <a:pt x="2426" y="6457"/>
                  </a:lnTo>
                  <a:lnTo>
                    <a:pt x="2419" y="6453"/>
                  </a:lnTo>
                  <a:lnTo>
                    <a:pt x="2411" y="6450"/>
                  </a:lnTo>
                  <a:lnTo>
                    <a:pt x="2403" y="6446"/>
                  </a:lnTo>
                  <a:lnTo>
                    <a:pt x="2396" y="6442"/>
                  </a:lnTo>
                  <a:lnTo>
                    <a:pt x="2389" y="6438"/>
                  </a:lnTo>
                  <a:lnTo>
                    <a:pt x="2381" y="6433"/>
                  </a:lnTo>
                  <a:lnTo>
                    <a:pt x="2374" y="6428"/>
                  </a:lnTo>
                  <a:lnTo>
                    <a:pt x="2368" y="6423"/>
                  </a:lnTo>
                  <a:lnTo>
                    <a:pt x="2361" y="6417"/>
                  </a:lnTo>
                  <a:lnTo>
                    <a:pt x="2355" y="6412"/>
                  </a:lnTo>
                  <a:lnTo>
                    <a:pt x="2349" y="6406"/>
                  </a:lnTo>
                  <a:lnTo>
                    <a:pt x="2343" y="6400"/>
                  </a:lnTo>
                  <a:lnTo>
                    <a:pt x="2337" y="6393"/>
                  </a:lnTo>
                  <a:lnTo>
                    <a:pt x="2332" y="6387"/>
                  </a:lnTo>
                  <a:lnTo>
                    <a:pt x="2327" y="6380"/>
                  </a:lnTo>
                  <a:lnTo>
                    <a:pt x="2322" y="6373"/>
                  </a:lnTo>
                  <a:lnTo>
                    <a:pt x="2317" y="6366"/>
                  </a:lnTo>
                  <a:lnTo>
                    <a:pt x="2313" y="6359"/>
                  </a:lnTo>
                  <a:lnTo>
                    <a:pt x="2309" y="6351"/>
                  </a:lnTo>
                  <a:lnTo>
                    <a:pt x="2305" y="6344"/>
                  </a:lnTo>
                  <a:lnTo>
                    <a:pt x="2301" y="6336"/>
                  </a:lnTo>
                  <a:lnTo>
                    <a:pt x="2298" y="6328"/>
                  </a:lnTo>
                  <a:lnTo>
                    <a:pt x="2295" y="6320"/>
                  </a:lnTo>
                  <a:lnTo>
                    <a:pt x="2292" y="6312"/>
                  </a:lnTo>
                  <a:lnTo>
                    <a:pt x="2290" y="6304"/>
                  </a:lnTo>
                  <a:lnTo>
                    <a:pt x="2288" y="6296"/>
                  </a:lnTo>
                  <a:lnTo>
                    <a:pt x="2286" y="6288"/>
                  </a:lnTo>
                  <a:lnTo>
                    <a:pt x="2285" y="6279"/>
                  </a:lnTo>
                  <a:lnTo>
                    <a:pt x="2283" y="6271"/>
                  </a:lnTo>
                  <a:lnTo>
                    <a:pt x="2283" y="6263"/>
                  </a:lnTo>
                  <a:lnTo>
                    <a:pt x="2282" y="6254"/>
                  </a:lnTo>
                  <a:lnTo>
                    <a:pt x="2282" y="6246"/>
                  </a:lnTo>
                  <a:lnTo>
                    <a:pt x="2282" y="5453"/>
                  </a:lnTo>
                  <a:lnTo>
                    <a:pt x="2282" y="5444"/>
                  </a:lnTo>
                  <a:lnTo>
                    <a:pt x="2283" y="5436"/>
                  </a:lnTo>
                  <a:lnTo>
                    <a:pt x="2283" y="5427"/>
                  </a:lnTo>
                  <a:lnTo>
                    <a:pt x="2285" y="5419"/>
                  </a:lnTo>
                  <a:lnTo>
                    <a:pt x="2286" y="5411"/>
                  </a:lnTo>
                  <a:lnTo>
                    <a:pt x="2288" y="5402"/>
                  </a:lnTo>
                  <a:lnTo>
                    <a:pt x="2290" y="5394"/>
                  </a:lnTo>
                  <a:lnTo>
                    <a:pt x="2292" y="5386"/>
                  </a:lnTo>
                  <a:lnTo>
                    <a:pt x="2295" y="5378"/>
                  </a:lnTo>
                  <a:lnTo>
                    <a:pt x="2298" y="5370"/>
                  </a:lnTo>
                  <a:lnTo>
                    <a:pt x="2301" y="5363"/>
                  </a:lnTo>
                  <a:lnTo>
                    <a:pt x="2305" y="5355"/>
                  </a:lnTo>
                  <a:lnTo>
                    <a:pt x="2309" y="5347"/>
                  </a:lnTo>
                  <a:lnTo>
                    <a:pt x="2313" y="5340"/>
                  </a:lnTo>
                  <a:lnTo>
                    <a:pt x="2317" y="5333"/>
                  </a:lnTo>
                  <a:lnTo>
                    <a:pt x="2322" y="5325"/>
                  </a:lnTo>
                  <a:lnTo>
                    <a:pt x="2327" y="5318"/>
                  </a:lnTo>
                  <a:lnTo>
                    <a:pt x="2332" y="5312"/>
                  </a:lnTo>
                  <a:lnTo>
                    <a:pt x="2337" y="5305"/>
                  </a:lnTo>
                  <a:lnTo>
                    <a:pt x="2343" y="5299"/>
                  </a:lnTo>
                  <a:lnTo>
                    <a:pt x="2349" y="5293"/>
                  </a:lnTo>
                  <a:lnTo>
                    <a:pt x="2355" y="5287"/>
                  </a:lnTo>
                  <a:lnTo>
                    <a:pt x="2361" y="5281"/>
                  </a:lnTo>
                  <a:lnTo>
                    <a:pt x="2368" y="5276"/>
                  </a:lnTo>
                  <a:lnTo>
                    <a:pt x="2374" y="5271"/>
                  </a:lnTo>
                  <a:lnTo>
                    <a:pt x="2381" y="5266"/>
                  </a:lnTo>
                  <a:lnTo>
                    <a:pt x="2389" y="5261"/>
                  </a:lnTo>
                  <a:lnTo>
                    <a:pt x="2396" y="5257"/>
                  </a:lnTo>
                  <a:lnTo>
                    <a:pt x="2403" y="5253"/>
                  </a:lnTo>
                  <a:lnTo>
                    <a:pt x="2411" y="5249"/>
                  </a:lnTo>
                  <a:lnTo>
                    <a:pt x="2419" y="5245"/>
                  </a:lnTo>
                  <a:lnTo>
                    <a:pt x="2426" y="5242"/>
                  </a:lnTo>
                  <a:lnTo>
                    <a:pt x="2434" y="5239"/>
                  </a:lnTo>
                  <a:lnTo>
                    <a:pt x="2442" y="5236"/>
                  </a:lnTo>
                  <a:lnTo>
                    <a:pt x="2450" y="5234"/>
                  </a:lnTo>
                  <a:lnTo>
                    <a:pt x="2458" y="5232"/>
                  </a:lnTo>
                  <a:lnTo>
                    <a:pt x="2467" y="5230"/>
                  </a:lnTo>
                  <a:lnTo>
                    <a:pt x="2475" y="5229"/>
                  </a:lnTo>
                  <a:lnTo>
                    <a:pt x="2483" y="5227"/>
                  </a:lnTo>
                  <a:lnTo>
                    <a:pt x="2492" y="5227"/>
                  </a:lnTo>
                  <a:lnTo>
                    <a:pt x="2500" y="5226"/>
                  </a:lnTo>
                  <a:lnTo>
                    <a:pt x="2509" y="5226"/>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84" name="Google Shape;622;p7"/>
            <p:cNvSpPr/>
            <p:nvPr/>
          </p:nvSpPr>
          <p:spPr>
            <a:xfrm>
              <a:off x="1830237" y="2660110"/>
              <a:ext cx="633600" cy="633600"/>
            </a:xfrm>
            <a:custGeom>
              <a:avLst/>
              <a:gdLst/>
              <a:ahLst/>
              <a:cxnLst/>
              <a:rect l="l" t="t" r="r" b="b"/>
              <a:pathLst>
                <a:path w="10000" h="10000" extrusionOk="0">
                  <a:moveTo>
                    <a:pt x="9153" y="4043"/>
                  </a:moveTo>
                  <a:lnTo>
                    <a:pt x="9128" y="4081"/>
                  </a:lnTo>
                  <a:lnTo>
                    <a:pt x="9100" y="4113"/>
                  </a:lnTo>
                  <a:lnTo>
                    <a:pt x="9100" y="6812"/>
                  </a:lnTo>
                  <a:lnTo>
                    <a:pt x="9100" y="6817"/>
                  </a:lnTo>
                  <a:lnTo>
                    <a:pt x="9099" y="6842"/>
                  </a:lnTo>
                  <a:lnTo>
                    <a:pt x="9099" y="6851"/>
                  </a:lnTo>
                  <a:lnTo>
                    <a:pt x="9098" y="6877"/>
                  </a:lnTo>
                  <a:lnTo>
                    <a:pt x="9097" y="6886"/>
                  </a:lnTo>
                  <a:lnTo>
                    <a:pt x="9095" y="6911"/>
                  </a:lnTo>
                  <a:lnTo>
                    <a:pt x="9094" y="6921"/>
                  </a:lnTo>
                  <a:lnTo>
                    <a:pt x="9090" y="6946"/>
                  </a:lnTo>
                  <a:lnTo>
                    <a:pt x="9089" y="6955"/>
                  </a:lnTo>
                  <a:lnTo>
                    <a:pt x="9085" y="6980"/>
                  </a:lnTo>
                  <a:lnTo>
                    <a:pt x="9083" y="6989"/>
                  </a:lnTo>
                  <a:lnTo>
                    <a:pt x="9078" y="7014"/>
                  </a:lnTo>
                  <a:lnTo>
                    <a:pt x="9076" y="7023"/>
                  </a:lnTo>
                  <a:lnTo>
                    <a:pt x="9070" y="7048"/>
                  </a:lnTo>
                  <a:lnTo>
                    <a:pt x="9067" y="7057"/>
                  </a:lnTo>
                  <a:lnTo>
                    <a:pt x="9060" y="7081"/>
                  </a:lnTo>
                  <a:lnTo>
                    <a:pt x="9057" y="7090"/>
                  </a:lnTo>
                  <a:lnTo>
                    <a:pt x="9050" y="7114"/>
                  </a:lnTo>
                  <a:lnTo>
                    <a:pt x="9046" y="7123"/>
                  </a:lnTo>
                  <a:lnTo>
                    <a:pt x="9038" y="7147"/>
                  </a:lnTo>
                  <a:lnTo>
                    <a:pt x="9034" y="7155"/>
                  </a:lnTo>
                  <a:lnTo>
                    <a:pt x="9024" y="7179"/>
                  </a:lnTo>
                  <a:lnTo>
                    <a:pt x="9021" y="7188"/>
                  </a:lnTo>
                  <a:lnTo>
                    <a:pt x="9010" y="7211"/>
                  </a:lnTo>
                  <a:lnTo>
                    <a:pt x="9006" y="7219"/>
                  </a:lnTo>
                  <a:lnTo>
                    <a:pt x="8994" y="7242"/>
                  </a:lnTo>
                  <a:lnTo>
                    <a:pt x="8990" y="7250"/>
                  </a:lnTo>
                  <a:lnTo>
                    <a:pt x="8977" y="7273"/>
                  </a:lnTo>
                  <a:lnTo>
                    <a:pt x="8973" y="7280"/>
                  </a:lnTo>
                  <a:lnTo>
                    <a:pt x="8960" y="7302"/>
                  </a:lnTo>
                  <a:lnTo>
                    <a:pt x="8955" y="7310"/>
                  </a:lnTo>
                  <a:lnTo>
                    <a:pt x="8941" y="7331"/>
                  </a:lnTo>
                  <a:lnTo>
                    <a:pt x="8936" y="7339"/>
                  </a:lnTo>
                  <a:lnTo>
                    <a:pt x="8921" y="7360"/>
                  </a:lnTo>
                  <a:lnTo>
                    <a:pt x="8916" y="7367"/>
                  </a:lnTo>
                  <a:lnTo>
                    <a:pt x="8900" y="7387"/>
                  </a:lnTo>
                  <a:lnTo>
                    <a:pt x="8894" y="7395"/>
                  </a:lnTo>
                  <a:lnTo>
                    <a:pt x="8878" y="7414"/>
                  </a:lnTo>
                  <a:lnTo>
                    <a:pt x="8872" y="7421"/>
                  </a:lnTo>
                  <a:lnTo>
                    <a:pt x="8855" y="7440"/>
                  </a:lnTo>
                  <a:lnTo>
                    <a:pt x="8849" y="7447"/>
                  </a:lnTo>
                  <a:lnTo>
                    <a:pt x="8831" y="7465"/>
                  </a:lnTo>
                  <a:lnTo>
                    <a:pt x="8825" y="7472"/>
                  </a:lnTo>
                  <a:lnTo>
                    <a:pt x="8806" y="7490"/>
                  </a:lnTo>
                  <a:lnTo>
                    <a:pt x="8799" y="7496"/>
                  </a:lnTo>
                  <a:lnTo>
                    <a:pt x="8781" y="7513"/>
                  </a:lnTo>
                  <a:lnTo>
                    <a:pt x="8773" y="7519"/>
                  </a:lnTo>
                  <a:lnTo>
                    <a:pt x="8754" y="7536"/>
                  </a:lnTo>
                  <a:lnTo>
                    <a:pt x="8746" y="7542"/>
                  </a:lnTo>
                  <a:lnTo>
                    <a:pt x="8726" y="7557"/>
                  </a:lnTo>
                  <a:lnTo>
                    <a:pt x="8718" y="7563"/>
                  </a:lnTo>
                  <a:lnTo>
                    <a:pt x="8697" y="7577"/>
                  </a:lnTo>
                  <a:lnTo>
                    <a:pt x="8689" y="7583"/>
                  </a:lnTo>
                  <a:lnTo>
                    <a:pt x="8668" y="7597"/>
                  </a:lnTo>
                  <a:lnTo>
                    <a:pt x="8660" y="7602"/>
                  </a:lnTo>
                  <a:lnTo>
                    <a:pt x="8638" y="7615"/>
                  </a:lnTo>
                  <a:lnTo>
                    <a:pt x="8632" y="7618"/>
                  </a:lnTo>
                  <a:lnTo>
                    <a:pt x="8609" y="7631"/>
                  </a:lnTo>
                  <a:lnTo>
                    <a:pt x="8601" y="7635"/>
                  </a:lnTo>
                  <a:lnTo>
                    <a:pt x="8578" y="7647"/>
                  </a:lnTo>
                  <a:lnTo>
                    <a:pt x="8570" y="7651"/>
                  </a:lnTo>
                  <a:lnTo>
                    <a:pt x="8547" y="7662"/>
                  </a:lnTo>
                  <a:lnTo>
                    <a:pt x="8538" y="7665"/>
                  </a:lnTo>
                  <a:lnTo>
                    <a:pt x="8514" y="7675"/>
                  </a:lnTo>
                  <a:lnTo>
                    <a:pt x="8506" y="7679"/>
                  </a:lnTo>
                  <a:lnTo>
                    <a:pt x="8482" y="7687"/>
                  </a:lnTo>
                  <a:lnTo>
                    <a:pt x="8473" y="7691"/>
                  </a:lnTo>
                  <a:lnTo>
                    <a:pt x="8449" y="7698"/>
                  </a:lnTo>
                  <a:lnTo>
                    <a:pt x="8440" y="7701"/>
                  </a:lnTo>
                  <a:lnTo>
                    <a:pt x="8416" y="7708"/>
                  </a:lnTo>
                  <a:lnTo>
                    <a:pt x="8407" y="7711"/>
                  </a:lnTo>
                  <a:lnTo>
                    <a:pt x="8382" y="7717"/>
                  </a:lnTo>
                  <a:lnTo>
                    <a:pt x="8373" y="7719"/>
                  </a:lnTo>
                  <a:lnTo>
                    <a:pt x="8348" y="7724"/>
                  </a:lnTo>
                  <a:lnTo>
                    <a:pt x="8339" y="7726"/>
                  </a:lnTo>
                  <a:lnTo>
                    <a:pt x="8314" y="7730"/>
                  </a:lnTo>
                  <a:lnTo>
                    <a:pt x="8305" y="7731"/>
                  </a:lnTo>
                  <a:lnTo>
                    <a:pt x="8280" y="7735"/>
                  </a:lnTo>
                  <a:lnTo>
                    <a:pt x="8270" y="7736"/>
                  </a:lnTo>
                  <a:lnTo>
                    <a:pt x="8245" y="7738"/>
                  </a:lnTo>
                  <a:lnTo>
                    <a:pt x="8236" y="7739"/>
                  </a:lnTo>
                  <a:lnTo>
                    <a:pt x="8210" y="7740"/>
                  </a:lnTo>
                  <a:lnTo>
                    <a:pt x="8201" y="7740"/>
                  </a:lnTo>
                  <a:lnTo>
                    <a:pt x="8176" y="7741"/>
                  </a:lnTo>
                  <a:lnTo>
                    <a:pt x="8171" y="7741"/>
                  </a:lnTo>
                  <a:lnTo>
                    <a:pt x="1829" y="7741"/>
                  </a:lnTo>
                  <a:lnTo>
                    <a:pt x="1824" y="7741"/>
                  </a:lnTo>
                  <a:lnTo>
                    <a:pt x="1799" y="7740"/>
                  </a:lnTo>
                  <a:lnTo>
                    <a:pt x="1790" y="7740"/>
                  </a:lnTo>
                  <a:lnTo>
                    <a:pt x="1764" y="7739"/>
                  </a:lnTo>
                  <a:lnTo>
                    <a:pt x="1755" y="7738"/>
                  </a:lnTo>
                  <a:lnTo>
                    <a:pt x="1730" y="7736"/>
                  </a:lnTo>
                  <a:lnTo>
                    <a:pt x="1720" y="7735"/>
                  </a:lnTo>
                  <a:lnTo>
                    <a:pt x="1695" y="7731"/>
                  </a:lnTo>
                  <a:lnTo>
                    <a:pt x="1686" y="7730"/>
                  </a:lnTo>
                  <a:lnTo>
                    <a:pt x="1661" y="7726"/>
                  </a:lnTo>
                  <a:lnTo>
                    <a:pt x="1652" y="7724"/>
                  </a:lnTo>
                  <a:lnTo>
                    <a:pt x="1627" y="7719"/>
                  </a:lnTo>
                  <a:lnTo>
                    <a:pt x="1618" y="7717"/>
                  </a:lnTo>
                  <a:lnTo>
                    <a:pt x="1593" y="7711"/>
                  </a:lnTo>
                  <a:lnTo>
                    <a:pt x="1584" y="7708"/>
                  </a:lnTo>
                  <a:lnTo>
                    <a:pt x="1560" y="7701"/>
                  </a:lnTo>
                  <a:lnTo>
                    <a:pt x="1551" y="7698"/>
                  </a:lnTo>
                  <a:lnTo>
                    <a:pt x="1527" y="7691"/>
                  </a:lnTo>
                  <a:lnTo>
                    <a:pt x="1518" y="7687"/>
                  </a:lnTo>
                  <a:lnTo>
                    <a:pt x="1494" y="7679"/>
                  </a:lnTo>
                  <a:lnTo>
                    <a:pt x="1486" y="7675"/>
                  </a:lnTo>
                  <a:lnTo>
                    <a:pt x="1462" y="7665"/>
                  </a:lnTo>
                  <a:lnTo>
                    <a:pt x="1453" y="7662"/>
                  </a:lnTo>
                  <a:lnTo>
                    <a:pt x="1430" y="7651"/>
                  </a:lnTo>
                  <a:lnTo>
                    <a:pt x="1422" y="7647"/>
                  </a:lnTo>
                  <a:lnTo>
                    <a:pt x="1399" y="7635"/>
                  </a:lnTo>
                  <a:lnTo>
                    <a:pt x="1391" y="7631"/>
                  </a:lnTo>
                  <a:lnTo>
                    <a:pt x="1368" y="7618"/>
                  </a:lnTo>
                  <a:lnTo>
                    <a:pt x="1362" y="7615"/>
                  </a:lnTo>
                  <a:lnTo>
                    <a:pt x="1340" y="7602"/>
                  </a:lnTo>
                  <a:lnTo>
                    <a:pt x="1332" y="7597"/>
                  </a:lnTo>
                  <a:lnTo>
                    <a:pt x="1311" y="7583"/>
                  </a:lnTo>
                  <a:lnTo>
                    <a:pt x="1303" y="7577"/>
                  </a:lnTo>
                  <a:lnTo>
                    <a:pt x="1282" y="7563"/>
                  </a:lnTo>
                  <a:lnTo>
                    <a:pt x="1274" y="7557"/>
                  </a:lnTo>
                  <a:lnTo>
                    <a:pt x="1254" y="7542"/>
                  </a:lnTo>
                  <a:lnTo>
                    <a:pt x="1246" y="7536"/>
                  </a:lnTo>
                  <a:lnTo>
                    <a:pt x="1227" y="7519"/>
                  </a:lnTo>
                  <a:lnTo>
                    <a:pt x="1219" y="7513"/>
                  </a:lnTo>
                  <a:lnTo>
                    <a:pt x="1201" y="7496"/>
                  </a:lnTo>
                  <a:lnTo>
                    <a:pt x="1194" y="7490"/>
                  </a:lnTo>
                  <a:lnTo>
                    <a:pt x="1175" y="7472"/>
                  </a:lnTo>
                  <a:lnTo>
                    <a:pt x="1169" y="7465"/>
                  </a:lnTo>
                  <a:lnTo>
                    <a:pt x="1151" y="7447"/>
                  </a:lnTo>
                  <a:lnTo>
                    <a:pt x="1145" y="7440"/>
                  </a:lnTo>
                  <a:lnTo>
                    <a:pt x="1128" y="7421"/>
                  </a:lnTo>
                  <a:lnTo>
                    <a:pt x="1122" y="7414"/>
                  </a:lnTo>
                  <a:lnTo>
                    <a:pt x="1106" y="7395"/>
                  </a:lnTo>
                  <a:lnTo>
                    <a:pt x="1100" y="7387"/>
                  </a:lnTo>
                  <a:lnTo>
                    <a:pt x="1084" y="7367"/>
                  </a:lnTo>
                  <a:lnTo>
                    <a:pt x="1079" y="7360"/>
                  </a:lnTo>
                  <a:lnTo>
                    <a:pt x="1064" y="7339"/>
                  </a:lnTo>
                  <a:lnTo>
                    <a:pt x="1059" y="7331"/>
                  </a:lnTo>
                  <a:lnTo>
                    <a:pt x="1045" y="7310"/>
                  </a:lnTo>
                  <a:lnTo>
                    <a:pt x="1040" y="7302"/>
                  </a:lnTo>
                  <a:lnTo>
                    <a:pt x="1027" y="7280"/>
                  </a:lnTo>
                  <a:lnTo>
                    <a:pt x="1023" y="7273"/>
                  </a:lnTo>
                  <a:lnTo>
                    <a:pt x="1010" y="7250"/>
                  </a:lnTo>
                  <a:lnTo>
                    <a:pt x="1006" y="7242"/>
                  </a:lnTo>
                  <a:lnTo>
                    <a:pt x="994" y="7219"/>
                  </a:lnTo>
                  <a:lnTo>
                    <a:pt x="990" y="7211"/>
                  </a:lnTo>
                  <a:lnTo>
                    <a:pt x="979" y="7188"/>
                  </a:lnTo>
                  <a:lnTo>
                    <a:pt x="976" y="7179"/>
                  </a:lnTo>
                  <a:lnTo>
                    <a:pt x="966" y="7155"/>
                  </a:lnTo>
                  <a:lnTo>
                    <a:pt x="962" y="7147"/>
                  </a:lnTo>
                  <a:lnTo>
                    <a:pt x="954" y="7123"/>
                  </a:lnTo>
                  <a:lnTo>
                    <a:pt x="950" y="7114"/>
                  </a:lnTo>
                  <a:lnTo>
                    <a:pt x="943" y="7090"/>
                  </a:lnTo>
                  <a:lnTo>
                    <a:pt x="940" y="7081"/>
                  </a:lnTo>
                  <a:lnTo>
                    <a:pt x="933" y="7057"/>
                  </a:lnTo>
                  <a:lnTo>
                    <a:pt x="930" y="7048"/>
                  </a:lnTo>
                  <a:lnTo>
                    <a:pt x="924" y="7023"/>
                  </a:lnTo>
                  <a:lnTo>
                    <a:pt x="922" y="7014"/>
                  </a:lnTo>
                  <a:lnTo>
                    <a:pt x="917" y="6989"/>
                  </a:lnTo>
                  <a:lnTo>
                    <a:pt x="915" y="6980"/>
                  </a:lnTo>
                  <a:lnTo>
                    <a:pt x="911" y="6955"/>
                  </a:lnTo>
                  <a:lnTo>
                    <a:pt x="910" y="6946"/>
                  </a:lnTo>
                  <a:lnTo>
                    <a:pt x="906" y="6921"/>
                  </a:lnTo>
                  <a:lnTo>
                    <a:pt x="905" y="6911"/>
                  </a:lnTo>
                  <a:lnTo>
                    <a:pt x="903" y="6886"/>
                  </a:lnTo>
                  <a:lnTo>
                    <a:pt x="902" y="6877"/>
                  </a:lnTo>
                  <a:lnTo>
                    <a:pt x="901" y="6851"/>
                  </a:lnTo>
                  <a:lnTo>
                    <a:pt x="901" y="6842"/>
                  </a:lnTo>
                  <a:lnTo>
                    <a:pt x="900" y="6817"/>
                  </a:lnTo>
                  <a:lnTo>
                    <a:pt x="900" y="6812"/>
                  </a:lnTo>
                  <a:lnTo>
                    <a:pt x="900" y="4113"/>
                  </a:lnTo>
                  <a:lnTo>
                    <a:pt x="872" y="4081"/>
                  </a:lnTo>
                  <a:lnTo>
                    <a:pt x="847" y="4043"/>
                  </a:lnTo>
                  <a:lnTo>
                    <a:pt x="827" y="4002"/>
                  </a:lnTo>
                  <a:lnTo>
                    <a:pt x="812" y="3959"/>
                  </a:lnTo>
                  <a:lnTo>
                    <a:pt x="803" y="3914"/>
                  </a:lnTo>
                  <a:lnTo>
                    <a:pt x="800" y="3868"/>
                  </a:lnTo>
                  <a:lnTo>
                    <a:pt x="803" y="3822"/>
                  </a:lnTo>
                  <a:lnTo>
                    <a:pt x="812" y="3777"/>
                  </a:lnTo>
                  <a:lnTo>
                    <a:pt x="827" y="3734"/>
                  </a:lnTo>
                  <a:lnTo>
                    <a:pt x="847" y="3693"/>
                  </a:lnTo>
                  <a:lnTo>
                    <a:pt x="872" y="3655"/>
                  </a:lnTo>
                  <a:lnTo>
                    <a:pt x="900" y="3623"/>
                  </a:lnTo>
                  <a:lnTo>
                    <a:pt x="900" y="3188"/>
                  </a:lnTo>
                  <a:lnTo>
                    <a:pt x="900" y="3183"/>
                  </a:lnTo>
                  <a:lnTo>
                    <a:pt x="901" y="3158"/>
                  </a:lnTo>
                  <a:lnTo>
                    <a:pt x="901" y="3149"/>
                  </a:lnTo>
                  <a:lnTo>
                    <a:pt x="902" y="3123"/>
                  </a:lnTo>
                  <a:lnTo>
                    <a:pt x="903" y="3114"/>
                  </a:lnTo>
                  <a:lnTo>
                    <a:pt x="905" y="3089"/>
                  </a:lnTo>
                  <a:lnTo>
                    <a:pt x="906" y="3079"/>
                  </a:lnTo>
                  <a:lnTo>
                    <a:pt x="910" y="3054"/>
                  </a:lnTo>
                  <a:lnTo>
                    <a:pt x="911" y="3045"/>
                  </a:lnTo>
                  <a:lnTo>
                    <a:pt x="915" y="3020"/>
                  </a:lnTo>
                  <a:lnTo>
                    <a:pt x="917" y="3011"/>
                  </a:lnTo>
                  <a:lnTo>
                    <a:pt x="922" y="2986"/>
                  </a:lnTo>
                  <a:lnTo>
                    <a:pt x="924" y="2977"/>
                  </a:lnTo>
                  <a:lnTo>
                    <a:pt x="930" y="2952"/>
                  </a:lnTo>
                  <a:lnTo>
                    <a:pt x="933" y="2943"/>
                  </a:lnTo>
                  <a:lnTo>
                    <a:pt x="940" y="2919"/>
                  </a:lnTo>
                  <a:lnTo>
                    <a:pt x="943" y="2910"/>
                  </a:lnTo>
                  <a:lnTo>
                    <a:pt x="950" y="2886"/>
                  </a:lnTo>
                  <a:lnTo>
                    <a:pt x="954" y="2877"/>
                  </a:lnTo>
                  <a:lnTo>
                    <a:pt x="962" y="2853"/>
                  </a:lnTo>
                  <a:lnTo>
                    <a:pt x="966" y="2845"/>
                  </a:lnTo>
                  <a:lnTo>
                    <a:pt x="976" y="2821"/>
                  </a:lnTo>
                  <a:lnTo>
                    <a:pt x="979" y="2812"/>
                  </a:lnTo>
                  <a:lnTo>
                    <a:pt x="990" y="2789"/>
                  </a:lnTo>
                  <a:lnTo>
                    <a:pt x="994" y="2781"/>
                  </a:lnTo>
                  <a:lnTo>
                    <a:pt x="1006" y="2758"/>
                  </a:lnTo>
                  <a:lnTo>
                    <a:pt x="1010" y="2750"/>
                  </a:lnTo>
                  <a:lnTo>
                    <a:pt x="1023" y="2727"/>
                  </a:lnTo>
                  <a:lnTo>
                    <a:pt x="1027" y="2720"/>
                  </a:lnTo>
                  <a:lnTo>
                    <a:pt x="1040" y="2698"/>
                  </a:lnTo>
                  <a:lnTo>
                    <a:pt x="1045" y="2690"/>
                  </a:lnTo>
                  <a:lnTo>
                    <a:pt x="1059" y="2669"/>
                  </a:lnTo>
                  <a:lnTo>
                    <a:pt x="1064" y="2661"/>
                  </a:lnTo>
                  <a:lnTo>
                    <a:pt x="1079" y="2640"/>
                  </a:lnTo>
                  <a:lnTo>
                    <a:pt x="1084" y="2633"/>
                  </a:lnTo>
                  <a:lnTo>
                    <a:pt x="1100" y="2613"/>
                  </a:lnTo>
                  <a:lnTo>
                    <a:pt x="1106" y="2605"/>
                  </a:lnTo>
                  <a:lnTo>
                    <a:pt x="1122" y="2586"/>
                  </a:lnTo>
                  <a:lnTo>
                    <a:pt x="1128" y="2579"/>
                  </a:lnTo>
                  <a:lnTo>
                    <a:pt x="1145" y="2560"/>
                  </a:lnTo>
                  <a:lnTo>
                    <a:pt x="1151" y="2553"/>
                  </a:lnTo>
                  <a:lnTo>
                    <a:pt x="1169" y="2535"/>
                  </a:lnTo>
                  <a:lnTo>
                    <a:pt x="1175" y="2528"/>
                  </a:lnTo>
                  <a:lnTo>
                    <a:pt x="1194" y="2510"/>
                  </a:lnTo>
                  <a:lnTo>
                    <a:pt x="1201" y="2504"/>
                  </a:lnTo>
                  <a:lnTo>
                    <a:pt x="1219" y="2487"/>
                  </a:lnTo>
                  <a:lnTo>
                    <a:pt x="1227" y="2481"/>
                  </a:lnTo>
                  <a:lnTo>
                    <a:pt x="1246" y="2464"/>
                  </a:lnTo>
                  <a:lnTo>
                    <a:pt x="1254" y="2458"/>
                  </a:lnTo>
                  <a:lnTo>
                    <a:pt x="1274" y="2443"/>
                  </a:lnTo>
                  <a:lnTo>
                    <a:pt x="1282" y="2437"/>
                  </a:lnTo>
                  <a:lnTo>
                    <a:pt x="1303" y="2423"/>
                  </a:lnTo>
                  <a:lnTo>
                    <a:pt x="1311" y="2417"/>
                  </a:lnTo>
                  <a:lnTo>
                    <a:pt x="1332" y="2403"/>
                  </a:lnTo>
                  <a:lnTo>
                    <a:pt x="1340" y="2398"/>
                  </a:lnTo>
                  <a:lnTo>
                    <a:pt x="1362" y="2385"/>
                  </a:lnTo>
                  <a:lnTo>
                    <a:pt x="1368" y="2382"/>
                  </a:lnTo>
                  <a:lnTo>
                    <a:pt x="1391" y="2369"/>
                  </a:lnTo>
                  <a:lnTo>
                    <a:pt x="1399" y="2365"/>
                  </a:lnTo>
                  <a:lnTo>
                    <a:pt x="1422" y="2353"/>
                  </a:lnTo>
                  <a:lnTo>
                    <a:pt x="1430" y="2349"/>
                  </a:lnTo>
                  <a:lnTo>
                    <a:pt x="1453" y="2338"/>
                  </a:lnTo>
                  <a:lnTo>
                    <a:pt x="1462" y="2335"/>
                  </a:lnTo>
                  <a:lnTo>
                    <a:pt x="1486" y="2325"/>
                  </a:lnTo>
                  <a:lnTo>
                    <a:pt x="1494" y="2321"/>
                  </a:lnTo>
                  <a:lnTo>
                    <a:pt x="1518" y="2313"/>
                  </a:lnTo>
                  <a:lnTo>
                    <a:pt x="1527" y="2309"/>
                  </a:lnTo>
                  <a:lnTo>
                    <a:pt x="1551" y="2302"/>
                  </a:lnTo>
                  <a:lnTo>
                    <a:pt x="1560" y="2299"/>
                  </a:lnTo>
                  <a:lnTo>
                    <a:pt x="1584" y="2292"/>
                  </a:lnTo>
                  <a:lnTo>
                    <a:pt x="1593" y="2289"/>
                  </a:lnTo>
                  <a:lnTo>
                    <a:pt x="1618" y="2283"/>
                  </a:lnTo>
                  <a:lnTo>
                    <a:pt x="1627" y="2281"/>
                  </a:lnTo>
                  <a:lnTo>
                    <a:pt x="1652" y="2276"/>
                  </a:lnTo>
                  <a:lnTo>
                    <a:pt x="1661" y="2274"/>
                  </a:lnTo>
                  <a:lnTo>
                    <a:pt x="1686" y="2270"/>
                  </a:lnTo>
                  <a:lnTo>
                    <a:pt x="1695" y="2269"/>
                  </a:lnTo>
                  <a:lnTo>
                    <a:pt x="1720" y="2265"/>
                  </a:lnTo>
                  <a:lnTo>
                    <a:pt x="1730" y="2264"/>
                  </a:lnTo>
                  <a:lnTo>
                    <a:pt x="1755" y="2262"/>
                  </a:lnTo>
                  <a:lnTo>
                    <a:pt x="1764" y="2261"/>
                  </a:lnTo>
                  <a:lnTo>
                    <a:pt x="1790" y="2260"/>
                  </a:lnTo>
                  <a:lnTo>
                    <a:pt x="1799" y="2260"/>
                  </a:lnTo>
                  <a:lnTo>
                    <a:pt x="1824" y="2259"/>
                  </a:lnTo>
                  <a:lnTo>
                    <a:pt x="1829" y="2259"/>
                  </a:lnTo>
                  <a:lnTo>
                    <a:pt x="8171" y="2259"/>
                  </a:lnTo>
                  <a:lnTo>
                    <a:pt x="8176" y="2259"/>
                  </a:lnTo>
                  <a:lnTo>
                    <a:pt x="8201" y="2260"/>
                  </a:lnTo>
                  <a:lnTo>
                    <a:pt x="8210" y="2260"/>
                  </a:lnTo>
                  <a:lnTo>
                    <a:pt x="8236" y="2261"/>
                  </a:lnTo>
                  <a:lnTo>
                    <a:pt x="8245" y="2262"/>
                  </a:lnTo>
                  <a:lnTo>
                    <a:pt x="8270" y="2264"/>
                  </a:lnTo>
                  <a:lnTo>
                    <a:pt x="8280" y="2265"/>
                  </a:lnTo>
                  <a:lnTo>
                    <a:pt x="8305" y="2269"/>
                  </a:lnTo>
                  <a:lnTo>
                    <a:pt x="8314" y="2270"/>
                  </a:lnTo>
                  <a:lnTo>
                    <a:pt x="8339" y="2274"/>
                  </a:lnTo>
                  <a:lnTo>
                    <a:pt x="8348" y="2276"/>
                  </a:lnTo>
                  <a:lnTo>
                    <a:pt x="8373" y="2281"/>
                  </a:lnTo>
                  <a:lnTo>
                    <a:pt x="8382" y="2283"/>
                  </a:lnTo>
                  <a:lnTo>
                    <a:pt x="8407" y="2289"/>
                  </a:lnTo>
                  <a:lnTo>
                    <a:pt x="8416" y="2292"/>
                  </a:lnTo>
                  <a:lnTo>
                    <a:pt x="8440" y="2299"/>
                  </a:lnTo>
                  <a:lnTo>
                    <a:pt x="8449" y="2302"/>
                  </a:lnTo>
                  <a:lnTo>
                    <a:pt x="8473" y="2309"/>
                  </a:lnTo>
                  <a:lnTo>
                    <a:pt x="8482" y="2313"/>
                  </a:lnTo>
                  <a:lnTo>
                    <a:pt x="8506" y="2321"/>
                  </a:lnTo>
                  <a:lnTo>
                    <a:pt x="8514" y="2325"/>
                  </a:lnTo>
                  <a:lnTo>
                    <a:pt x="8538" y="2335"/>
                  </a:lnTo>
                  <a:lnTo>
                    <a:pt x="8547" y="2338"/>
                  </a:lnTo>
                  <a:lnTo>
                    <a:pt x="8570" y="2349"/>
                  </a:lnTo>
                  <a:lnTo>
                    <a:pt x="8578" y="2353"/>
                  </a:lnTo>
                  <a:lnTo>
                    <a:pt x="8601" y="2365"/>
                  </a:lnTo>
                  <a:lnTo>
                    <a:pt x="8609" y="2369"/>
                  </a:lnTo>
                  <a:lnTo>
                    <a:pt x="8632" y="2382"/>
                  </a:lnTo>
                  <a:lnTo>
                    <a:pt x="8638" y="2385"/>
                  </a:lnTo>
                  <a:lnTo>
                    <a:pt x="8660" y="2398"/>
                  </a:lnTo>
                  <a:lnTo>
                    <a:pt x="8668" y="2403"/>
                  </a:lnTo>
                  <a:lnTo>
                    <a:pt x="8689" y="2417"/>
                  </a:lnTo>
                  <a:lnTo>
                    <a:pt x="8697" y="2423"/>
                  </a:lnTo>
                  <a:lnTo>
                    <a:pt x="8718" y="2437"/>
                  </a:lnTo>
                  <a:lnTo>
                    <a:pt x="8726" y="2443"/>
                  </a:lnTo>
                  <a:lnTo>
                    <a:pt x="8746" y="2458"/>
                  </a:lnTo>
                  <a:lnTo>
                    <a:pt x="8754" y="2464"/>
                  </a:lnTo>
                  <a:lnTo>
                    <a:pt x="8773" y="2481"/>
                  </a:lnTo>
                  <a:lnTo>
                    <a:pt x="8781" y="2487"/>
                  </a:lnTo>
                  <a:lnTo>
                    <a:pt x="8799" y="2504"/>
                  </a:lnTo>
                  <a:lnTo>
                    <a:pt x="8806" y="2510"/>
                  </a:lnTo>
                  <a:lnTo>
                    <a:pt x="8825" y="2528"/>
                  </a:lnTo>
                  <a:lnTo>
                    <a:pt x="8831" y="2535"/>
                  </a:lnTo>
                  <a:lnTo>
                    <a:pt x="8849" y="2553"/>
                  </a:lnTo>
                  <a:lnTo>
                    <a:pt x="8855" y="2560"/>
                  </a:lnTo>
                  <a:lnTo>
                    <a:pt x="8872" y="2579"/>
                  </a:lnTo>
                  <a:lnTo>
                    <a:pt x="8878" y="2586"/>
                  </a:lnTo>
                  <a:lnTo>
                    <a:pt x="8894" y="2605"/>
                  </a:lnTo>
                  <a:lnTo>
                    <a:pt x="8900" y="2613"/>
                  </a:lnTo>
                  <a:lnTo>
                    <a:pt x="8916" y="2633"/>
                  </a:lnTo>
                  <a:lnTo>
                    <a:pt x="8921" y="2640"/>
                  </a:lnTo>
                  <a:lnTo>
                    <a:pt x="8936" y="2661"/>
                  </a:lnTo>
                  <a:lnTo>
                    <a:pt x="8941" y="2669"/>
                  </a:lnTo>
                  <a:lnTo>
                    <a:pt x="8955" y="2690"/>
                  </a:lnTo>
                  <a:lnTo>
                    <a:pt x="8960" y="2698"/>
                  </a:lnTo>
                  <a:lnTo>
                    <a:pt x="8973" y="2720"/>
                  </a:lnTo>
                  <a:lnTo>
                    <a:pt x="8977" y="2727"/>
                  </a:lnTo>
                  <a:lnTo>
                    <a:pt x="8990" y="2750"/>
                  </a:lnTo>
                  <a:lnTo>
                    <a:pt x="8994" y="2758"/>
                  </a:lnTo>
                  <a:lnTo>
                    <a:pt x="9006" y="2781"/>
                  </a:lnTo>
                  <a:lnTo>
                    <a:pt x="9010" y="2789"/>
                  </a:lnTo>
                  <a:lnTo>
                    <a:pt x="9021" y="2812"/>
                  </a:lnTo>
                  <a:lnTo>
                    <a:pt x="9024" y="2821"/>
                  </a:lnTo>
                  <a:lnTo>
                    <a:pt x="9034" y="2845"/>
                  </a:lnTo>
                  <a:lnTo>
                    <a:pt x="9038" y="2853"/>
                  </a:lnTo>
                  <a:lnTo>
                    <a:pt x="9046" y="2877"/>
                  </a:lnTo>
                  <a:lnTo>
                    <a:pt x="9050" y="2886"/>
                  </a:lnTo>
                  <a:lnTo>
                    <a:pt x="9057" y="2910"/>
                  </a:lnTo>
                  <a:lnTo>
                    <a:pt x="9060" y="2919"/>
                  </a:lnTo>
                  <a:lnTo>
                    <a:pt x="9067" y="2943"/>
                  </a:lnTo>
                  <a:lnTo>
                    <a:pt x="9070" y="2952"/>
                  </a:lnTo>
                  <a:lnTo>
                    <a:pt x="9076" y="2977"/>
                  </a:lnTo>
                  <a:lnTo>
                    <a:pt x="9078" y="2986"/>
                  </a:lnTo>
                  <a:lnTo>
                    <a:pt x="9083" y="3011"/>
                  </a:lnTo>
                  <a:lnTo>
                    <a:pt x="9085" y="3020"/>
                  </a:lnTo>
                  <a:lnTo>
                    <a:pt x="9089" y="3045"/>
                  </a:lnTo>
                  <a:lnTo>
                    <a:pt x="9090" y="3054"/>
                  </a:lnTo>
                  <a:lnTo>
                    <a:pt x="9094" y="3079"/>
                  </a:lnTo>
                  <a:lnTo>
                    <a:pt x="9095" y="3089"/>
                  </a:lnTo>
                  <a:lnTo>
                    <a:pt x="9097" y="3114"/>
                  </a:lnTo>
                  <a:lnTo>
                    <a:pt x="9098" y="3123"/>
                  </a:lnTo>
                  <a:lnTo>
                    <a:pt x="9099" y="3149"/>
                  </a:lnTo>
                  <a:lnTo>
                    <a:pt x="9099" y="3158"/>
                  </a:lnTo>
                  <a:lnTo>
                    <a:pt x="9100" y="3183"/>
                  </a:lnTo>
                  <a:lnTo>
                    <a:pt x="9100" y="3188"/>
                  </a:lnTo>
                  <a:lnTo>
                    <a:pt x="9100" y="3623"/>
                  </a:lnTo>
                  <a:lnTo>
                    <a:pt x="9128" y="3655"/>
                  </a:lnTo>
                  <a:lnTo>
                    <a:pt x="9153" y="3693"/>
                  </a:lnTo>
                  <a:lnTo>
                    <a:pt x="9173" y="3734"/>
                  </a:lnTo>
                  <a:lnTo>
                    <a:pt x="9188" y="3777"/>
                  </a:lnTo>
                  <a:lnTo>
                    <a:pt x="9197" y="3822"/>
                  </a:lnTo>
                  <a:lnTo>
                    <a:pt x="9200" y="3868"/>
                  </a:lnTo>
                  <a:lnTo>
                    <a:pt x="9197" y="3914"/>
                  </a:lnTo>
                  <a:lnTo>
                    <a:pt x="9188" y="3959"/>
                  </a:lnTo>
                  <a:lnTo>
                    <a:pt x="9173" y="4002"/>
                  </a:lnTo>
                  <a:lnTo>
                    <a:pt x="9153" y="4043"/>
                  </a:lnTo>
                  <a:close/>
                  <a:moveTo>
                    <a:pt x="1400" y="3190"/>
                  </a:moveTo>
                  <a:lnTo>
                    <a:pt x="1400" y="3518"/>
                  </a:lnTo>
                  <a:lnTo>
                    <a:pt x="8600" y="3518"/>
                  </a:lnTo>
                  <a:lnTo>
                    <a:pt x="8600" y="3190"/>
                  </a:lnTo>
                  <a:lnTo>
                    <a:pt x="8600" y="3172"/>
                  </a:lnTo>
                  <a:lnTo>
                    <a:pt x="8599" y="3156"/>
                  </a:lnTo>
                  <a:lnTo>
                    <a:pt x="8597" y="3140"/>
                  </a:lnTo>
                  <a:lnTo>
                    <a:pt x="8595" y="3124"/>
                  </a:lnTo>
                  <a:lnTo>
                    <a:pt x="8593" y="3108"/>
                  </a:lnTo>
                  <a:lnTo>
                    <a:pt x="8589" y="3093"/>
                  </a:lnTo>
                  <a:lnTo>
                    <a:pt x="8585" y="3077"/>
                  </a:lnTo>
                  <a:lnTo>
                    <a:pt x="8581" y="3062"/>
                  </a:lnTo>
                  <a:lnTo>
                    <a:pt x="8576" y="3047"/>
                  </a:lnTo>
                  <a:lnTo>
                    <a:pt x="8571" y="3032"/>
                  </a:lnTo>
                  <a:lnTo>
                    <a:pt x="8565" y="3017"/>
                  </a:lnTo>
                  <a:lnTo>
                    <a:pt x="8558" y="3003"/>
                  </a:lnTo>
                  <a:lnTo>
                    <a:pt x="8551" y="2989"/>
                  </a:lnTo>
                  <a:lnTo>
                    <a:pt x="8543" y="2974"/>
                  </a:lnTo>
                  <a:lnTo>
                    <a:pt x="8534" y="2960"/>
                  </a:lnTo>
                  <a:lnTo>
                    <a:pt x="8525" y="2946"/>
                  </a:lnTo>
                  <a:lnTo>
                    <a:pt x="8516" y="2933"/>
                  </a:lnTo>
                  <a:lnTo>
                    <a:pt x="8506" y="2920"/>
                  </a:lnTo>
                  <a:lnTo>
                    <a:pt x="8496" y="2908"/>
                  </a:lnTo>
                  <a:lnTo>
                    <a:pt x="8485" y="2896"/>
                  </a:lnTo>
                  <a:lnTo>
                    <a:pt x="8474" y="2884"/>
                  </a:lnTo>
                  <a:lnTo>
                    <a:pt x="8463" y="2873"/>
                  </a:lnTo>
                  <a:lnTo>
                    <a:pt x="8451" y="2863"/>
                  </a:lnTo>
                  <a:lnTo>
                    <a:pt x="8439" y="2853"/>
                  </a:lnTo>
                  <a:lnTo>
                    <a:pt x="8426" y="2843"/>
                  </a:lnTo>
                  <a:lnTo>
                    <a:pt x="8413" y="2834"/>
                  </a:lnTo>
                  <a:lnTo>
                    <a:pt x="8400" y="2826"/>
                  </a:lnTo>
                  <a:lnTo>
                    <a:pt x="8385" y="2817"/>
                  </a:lnTo>
                  <a:lnTo>
                    <a:pt x="8370" y="2808"/>
                  </a:lnTo>
                  <a:lnTo>
                    <a:pt x="8356" y="2801"/>
                  </a:lnTo>
                  <a:lnTo>
                    <a:pt x="8342" y="2794"/>
                  </a:lnTo>
                  <a:lnTo>
                    <a:pt x="8327" y="2788"/>
                  </a:lnTo>
                  <a:lnTo>
                    <a:pt x="8312" y="2783"/>
                  </a:lnTo>
                  <a:lnTo>
                    <a:pt x="8297" y="2778"/>
                  </a:lnTo>
                  <a:lnTo>
                    <a:pt x="8282" y="2774"/>
                  </a:lnTo>
                  <a:lnTo>
                    <a:pt x="8266" y="2770"/>
                  </a:lnTo>
                  <a:lnTo>
                    <a:pt x="8251" y="2766"/>
                  </a:lnTo>
                  <a:lnTo>
                    <a:pt x="8235" y="2764"/>
                  </a:lnTo>
                  <a:lnTo>
                    <a:pt x="8219" y="2762"/>
                  </a:lnTo>
                  <a:lnTo>
                    <a:pt x="8203" y="2760"/>
                  </a:lnTo>
                  <a:lnTo>
                    <a:pt x="8187" y="2759"/>
                  </a:lnTo>
                  <a:lnTo>
                    <a:pt x="8169" y="2759"/>
                  </a:lnTo>
                  <a:lnTo>
                    <a:pt x="1831" y="2759"/>
                  </a:lnTo>
                  <a:lnTo>
                    <a:pt x="1813" y="2759"/>
                  </a:lnTo>
                  <a:lnTo>
                    <a:pt x="1797" y="2760"/>
                  </a:lnTo>
                  <a:lnTo>
                    <a:pt x="1781" y="2762"/>
                  </a:lnTo>
                  <a:lnTo>
                    <a:pt x="1765" y="2764"/>
                  </a:lnTo>
                  <a:lnTo>
                    <a:pt x="1749" y="2766"/>
                  </a:lnTo>
                  <a:lnTo>
                    <a:pt x="1734" y="2770"/>
                  </a:lnTo>
                  <a:lnTo>
                    <a:pt x="1718" y="2774"/>
                  </a:lnTo>
                  <a:lnTo>
                    <a:pt x="1703" y="2778"/>
                  </a:lnTo>
                  <a:lnTo>
                    <a:pt x="1688" y="2783"/>
                  </a:lnTo>
                  <a:lnTo>
                    <a:pt x="1673" y="2788"/>
                  </a:lnTo>
                  <a:lnTo>
                    <a:pt x="1658" y="2794"/>
                  </a:lnTo>
                  <a:lnTo>
                    <a:pt x="1644" y="2801"/>
                  </a:lnTo>
                  <a:lnTo>
                    <a:pt x="1630" y="2808"/>
                  </a:lnTo>
                  <a:lnTo>
                    <a:pt x="1615" y="2817"/>
                  </a:lnTo>
                  <a:lnTo>
                    <a:pt x="1600" y="2826"/>
                  </a:lnTo>
                  <a:lnTo>
                    <a:pt x="1587" y="2834"/>
                  </a:lnTo>
                  <a:lnTo>
                    <a:pt x="1574" y="2843"/>
                  </a:lnTo>
                  <a:lnTo>
                    <a:pt x="1561" y="2853"/>
                  </a:lnTo>
                  <a:lnTo>
                    <a:pt x="1549" y="2863"/>
                  </a:lnTo>
                  <a:lnTo>
                    <a:pt x="1537" y="2873"/>
                  </a:lnTo>
                  <a:lnTo>
                    <a:pt x="1526" y="2884"/>
                  </a:lnTo>
                  <a:lnTo>
                    <a:pt x="1515" y="2896"/>
                  </a:lnTo>
                  <a:lnTo>
                    <a:pt x="1504" y="2908"/>
                  </a:lnTo>
                  <a:lnTo>
                    <a:pt x="1494" y="2920"/>
                  </a:lnTo>
                  <a:lnTo>
                    <a:pt x="1484" y="2933"/>
                  </a:lnTo>
                  <a:lnTo>
                    <a:pt x="1475" y="2946"/>
                  </a:lnTo>
                  <a:lnTo>
                    <a:pt x="1466" y="2960"/>
                  </a:lnTo>
                  <a:lnTo>
                    <a:pt x="1457" y="2974"/>
                  </a:lnTo>
                  <a:lnTo>
                    <a:pt x="1449" y="2989"/>
                  </a:lnTo>
                  <a:lnTo>
                    <a:pt x="1442" y="3003"/>
                  </a:lnTo>
                  <a:lnTo>
                    <a:pt x="1435" y="3017"/>
                  </a:lnTo>
                  <a:lnTo>
                    <a:pt x="1429" y="3032"/>
                  </a:lnTo>
                  <a:lnTo>
                    <a:pt x="1424" y="3047"/>
                  </a:lnTo>
                  <a:lnTo>
                    <a:pt x="1419" y="3062"/>
                  </a:lnTo>
                  <a:lnTo>
                    <a:pt x="1415" y="3077"/>
                  </a:lnTo>
                  <a:lnTo>
                    <a:pt x="1411" y="3093"/>
                  </a:lnTo>
                  <a:lnTo>
                    <a:pt x="1407" y="3108"/>
                  </a:lnTo>
                  <a:lnTo>
                    <a:pt x="1405" y="3124"/>
                  </a:lnTo>
                  <a:lnTo>
                    <a:pt x="1403" y="3140"/>
                  </a:lnTo>
                  <a:lnTo>
                    <a:pt x="1401" y="3156"/>
                  </a:lnTo>
                  <a:lnTo>
                    <a:pt x="1400" y="3172"/>
                  </a:lnTo>
                  <a:lnTo>
                    <a:pt x="1400" y="3190"/>
                  </a:lnTo>
                  <a:close/>
                  <a:moveTo>
                    <a:pt x="8600" y="6810"/>
                  </a:moveTo>
                  <a:lnTo>
                    <a:pt x="8600" y="4218"/>
                  </a:lnTo>
                  <a:lnTo>
                    <a:pt x="1400" y="4218"/>
                  </a:lnTo>
                  <a:lnTo>
                    <a:pt x="1400" y="6810"/>
                  </a:lnTo>
                  <a:lnTo>
                    <a:pt x="1400" y="6828"/>
                  </a:lnTo>
                  <a:lnTo>
                    <a:pt x="1401" y="6844"/>
                  </a:lnTo>
                  <a:lnTo>
                    <a:pt x="1403" y="6860"/>
                  </a:lnTo>
                  <a:lnTo>
                    <a:pt x="1405" y="6876"/>
                  </a:lnTo>
                  <a:lnTo>
                    <a:pt x="1407" y="6892"/>
                  </a:lnTo>
                  <a:lnTo>
                    <a:pt x="1411" y="6907"/>
                  </a:lnTo>
                  <a:lnTo>
                    <a:pt x="1415" y="6923"/>
                  </a:lnTo>
                  <a:lnTo>
                    <a:pt x="1419" y="6938"/>
                  </a:lnTo>
                  <a:lnTo>
                    <a:pt x="1424" y="6953"/>
                  </a:lnTo>
                  <a:lnTo>
                    <a:pt x="1429" y="6968"/>
                  </a:lnTo>
                  <a:lnTo>
                    <a:pt x="1435" y="6983"/>
                  </a:lnTo>
                  <a:lnTo>
                    <a:pt x="1442" y="6997"/>
                  </a:lnTo>
                  <a:lnTo>
                    <a:pt x="1449" y="7011"/>
                  </a:lnTo>
                  <a:lnTo>
                    <a:pt x="1457" y="7026"/>
                  </a:lnTo>
                  <a:lnTo>
                    <a:pt x="1466" y="7040"/>
                  </a:lnTo>
                  <a:lnTo>
                    <a:pt x="1475" y="7054"/>
                  </a:lnTo>
                  <a:lnTo>
                    <a:pt x="1484" y="7067"/>
                  </a:lnTo>
                  <a:lnTo>
                    <a:pt x="1494" y="7080"/>
                  </a:lnTo>
                  <a:lnTo>
                    <a:pt x="1504" y="7092"/>
                  </a:lnTo>
                  <a:lnTo>
                    <a:pt x="1515" y="7104"/>
                  </a:lnTo>
                  <a:lnTo>
                    <a:pt x="1526" y="7116"/>
                  </a:lnTo>
                  <a:lnTo>
                    <a:pt x="1537" y="7127"/>
                  </a:lnTo>
                  <a:lnTo>
                    <a:pt x="1549" y="7137"/>
                  </a:lnTo>
                  <a:lnTo>
                    <a:pt x="1561" y="7147"/>
                  </a:lnTo>
                  <a:lnTo>
                    <a:pt x="1574" y="7157"/>
                  </a:lnTo>
                  <a:lnTo>
                    <a:pt x="1587" y="7166"/>
                  </a:lnTo>
                  <a:lnTo>
                    <a:pt x="1600" y="7174"/>
                  </a:lnTo>
                  <a:lnTo>
                    <a:pt x="1615" y="7183"/>
                  </a:lnTo>
                  <a:lnTo>
                    <a:pt x="1630" y="7192"/>
                  </a:lnTo>
                  <a:lnTo>
                    <a:pt x="1644" y="7199"/>
                  </a:lnTo>
                  <a:lnTo>
                    <a:pt x="1658" y="7206"/>
                  </a:lnTo>
                  <a:lnTo>
                    <a:pt x="1673" y="7212"/>
                  </a:lnTo>
                  <a:lnTo>
                    <a:pt x="1688" y="7217"/>
                  </a:lnTo>
                  <a:lnTo>
                    <a:pt x="1703" y="7222"/>
                  </a:lnTo>
                  <a:lnTo>
                    <a:pt x="1718" y="7226"/>
                  </a:lnTo>
                  <a:lnTo>
                    <a:pt x="1734" y="7230"/>
                  </a:lnTo>
                  <a:lnTo>
                    <a:pt x="1749" y="7234"/>
                  </a:lnTo>
                  <a:lnTo>
                    <a:pt x="1765" y="7236"/>
                  </a:lnTo>
                  <a:lnTo>
                    <a:pt x="1781" y="7238"/>
                  </a:lnTo>
                  <a:lnTo>
                    <a:pt x="1797" y="7240"/>
                  </a:lnTo>
                  <a:lnTo>
                    <a:pt x="1813" y="7241"/>
                  </a:lnTo>
                  <a:lnTo>
                    <a:pt x="1831" y="7241"/>
                  </a:lnTo>
                  <a:lnTo>
                    <a:pt x="8169" y="7241"/>
                  </a:lnTo>
                  <a:lnTo>
                    <a:pt x="8187" y="7241"/>
                  </a:lnTo>
                  <a:lnTo>
                    <a:pt x="8203" y="7240"/>
                  </a:lnTo>
                  <a:lnTo>
                    <a:pt x="8219" y="7238"/>
                  </a:lnTo>
                  <a:lnTo>
                    <a:pt x="8235" y="7236"/>
                  </a:lnTo>
                  <a:lnTo>
                    <a:pt x="8251" y="7234"/>
                  </a:lnTo>
                  <a:lnTo>
                    <a:pt x="8266" y="7230"/>
                  </a:lnTo>
                  <a:lnTo>
                    <a:pt x="8282" y="7226"/>
                  </a:lnTo>
                  <a:lnTo>
                    <a:pt x="8297" y="7222"/>
                  </a:lnTo>
                  <a:lnTo>
                    <a:pt x="8312" y="7217"/>
                  </a:lnTo>
                  <a:lnTo>
                    <a:pt x="8327" y="7212"/>
                  </a:lnTo>
                  <a:lnTo>
                    <a:pt x="8342" y="7206"/>
                  </a:lnTo>
                  <a:lnTo>
                    <a:pt x="8356" y="7199"/>
                  </a:lnTo>
                  <a:lnTo>
                    <a:pt x="8370" y="7192"/>
                  </a:lnTo>
                  <a:lnTo>
                    <a:pt x="8385" y="7183"/>
                  </a:lnTo>
                  <a:lnTo>
                    <a:pt x="8400" y="7174"/>
                  </a:lnTo>
                  <a:lnTo>
                    <a:pt x="8413" y="7166"/>
                  </a:lnTo>
                  <a:lnTo>
                    <a:pt x="8426" y="7157"/>
                  </a:lnTo>
                  <a:lnTo>
                    <a:pt x="8439" y="7147"/>
                  </a:lnTo>
                  <a:lnTo>
                    <a:pt x="8451" y="7137"/>
                  </a:lnTo>
                  <a:lnTo>
                    <a:pt x="8463" y="7127"/>
                  </a:lnTo>
                  <a:lnTo>
                    <a:pt x="8474" y="7116"/>
                  </a:lnTo>
                  <a:lnTo>
                    <a:pt x="8485" y="7104"/>
                  </a:lnTo>
                  <a:lnTo>
                    <a:pt x="8496" y="7092"/>
                  </a:lnTo>
                  <a:lnTo>
                    <a:pt x="8506" y="7080"/>
                  </a:lnTo>
                  <a:lnTo>
                    <a:pt x="8516" y="7067"/>
                  </a:lnTo>
                  <a:lnTo>
                    <a:pt x="8525" y="7054"/>
                  </a:lnTo>
                  <a:lnTo>
                    <a:pt x="8534" y="7040"/>
                  </a:lnTo>
                  <a:lnTo>
                    <a:pt x="8543" y="7026"/>
                  </a:lnTo>
                  <a:lnTo>
                    <a:pt x="8551" y="7011"/>
                  </a:lnTo>
                  <a:lnTo>
                    <a:pt x="8558" y="6997"/>
                  </a:lnTo>
                  <a:lnTo>
                    <a:pt x="8565" y="6983"/>
                  </a:lnTo>
                  <a:lnTo>
                    <a:pt x="8571" y="6968"/>
                  </a:lnTo>
                  <a:lnTo>
                    <a:pt x="8576" y="6953"/>
                  </a:lnTo>
                  <a:lnTo>
                    <a:pt x="8581" y="6938"/>
                  </a:lnTo>
                  <a:lnTo>
                    <a:pt x="8585" y="6923"/>
                  </a:lnTo>
                  <a:lnTo>
                    <a:pt x="8589" y="6907"/>
                  </a:lnTo>
                  <a:lnTo>
                    <a:pt x="8593" y="6892"/>
                  </a:lnTo>
                  <a:lnTo>
                    <a:pt x="8595" y="6876"/>
                  </a:lnTo>
                  <a:lnTo>
                    <a:pt x="8597" y="6860"/>
                  </a:lnTo>
                  <a:lnTo>
                    <a:pt x="8599" y="6844"/>
                  </a:lnTo>
                  <a:lnTo>
                    <a:pt x="8600" y="6828"/>
                  </a:lnTo>
                  <a:lnTo>
                    <a:pt x="8600" y="6810"/>
                  </a:lnTo>
                  <a:close/>
                  <a:moveTo>
                    <a:pt x="7783" y="6373"/>
                  </a:moveTo>
                  <a:lnTo>
                    <a:pt x="7751" y="6380"/>
                  </a:lnTo>
                  <a:lnTo>
                    <a:pt x="7718" y="6382"/>
                  </a:lnTo>
                  <a:lnTo>
                    <a:pt x="5226" y="6382"/>
                  </a:lnTo>
                  <a:lnTo>
                    <a:pt x="5193" y="6380"/>
                  </a:lnTo>
                  <a:lnTo>
                    <a:pt x="5161" y="6373"/>
                  </a:lnTo>
                  <a:lnTo>
                    <a:pt x="5130" y="6363"/>
                  </a:lnTo>
                  <a:lnTo>
                    <a:pt x="5101" y="6349"/>
                  </a:lnTo>
                  <a:lnTo>
                    <a:pt x="5074" y="6330"/>
                  </a:lnTo>
                  <a:lnTo>
                    <a:pt x="5049" y="6309"/>
                  </a:lnTo>
                  <a:lnTo>
                    <a:pt x="5028" y="6284"/>
                  </a:lnTo>
                  <a:lnTo>
                    <a:pt x="5009" y="6257"/>
                  </a:lnTo>
                  <a:lnTo>
                    <a:pt x="4995" y="6228"/>
                  </a:lnTo>
                  <a:lnTo>
                    <a:pt x="4985" y="6197"/>
                  </a:lnTo>
                  <a:lnTo>
                    <a:pt x="4978" y="6165"/>
                  </a:lnTo>
                  <a:lnTo>
                    <a:pt x="4976" y="6132"/>
                  </a:lnTo>
                  <a:lnTo>
                    <a:pt x="4978" y="6099"/>
                  </a:lnTo>
                  <a:lnTo>
                    <a:pt x="4985" y="6067"/>
                  </a:lnTo>
                  <a:lnTo>
                    <a:pt x="4995" y="6036"/>
                  </a:lnTo>
                  <a:lnTo>
                    <a:pt x="5009" y="6007"/>
                  </a:lnTo>
                  <a:lnTo>
                    <a:pt x="5028" y="5980"/>
                  </a:lnTo>
                  <a:lnTo>
                    <a:pt x="5049" y="5955"/>
                  </a:lnTo>
                  <a:lnTo>
                    <a:pt x="5074" y="5934"/>
                  </a:lnTo>
                  <a:lnTo>
                    <a:pt x="5101" y="5915"/>
                  </a:lnTo>
                  <a:lnTo>
                    <a:pt x="5130" y="5901"/>
                  </a:lnTo>
                  <a:lnTo>
                    <a:pt x="5161" y="5891"/>
                  </a:lnTo>
                  <a:lnTo>
                    <a:pt x="5193" y="5884"/>
                  </a:lnTo>
                  <a:lnTo>
                    <a:pt x="5226" y="5882"/>
                  </a:lnTo>
                  <a:lnTo>
                    <a:pt x="7718" y="5882"/>
                  </a:lnTo>
                  <a:lnTo>
                    <a:pt x="7751" y="5884"/>
                  </a:lnTo>
                  <a:lnTo>
                    <a:pt x="7783" y="5891"/>
                  </a:lnTo>
                  <a:lnTo>
                    <a:pt x="7814" y="5901"/>
                  </a:lnTo>
                  <a:lnTo>
                    <a:pt x="7843" y="5915"/>
                  </a:lnTo>
                  <a:lnTo>
                    <a:pt x="7870" y="5934"/>
                  </a:lnTo>
                  <a:lnTo>
                    <a:pt x="7895" y="5955"/>
                  </a:lnTo>
                  <a:lnTo>
                    <a:pt x="7916" y="5980"/>
                  </a:lnTo>
                  <a:lnTo>
                    <a:pt x="7935" y="6007"/>
                  </a:lnTo>
                  <a:lnTo>
                    <a:pt x="7949" y="6036"/>
                  </a:lnTo>
                  <a:lnTo>
                    <a:pt x="7959" y="6067"/>
                  </a:lnTo>
                  <a:lnTo>
                    <a:pt x="7966" y="6099"/>
                  </a:lnTo>
                  <a:lnTo>
                    <a:pt x="7968" y="6132"/>
                  </a:lnTo>
                  <a:lnTo>
                    <a:pt x="7966" y="6165"/>
                  </a:lnTo>
                  <a:lnTo>
                    <a:pt x="7959" y="6197"/>
                  </a:lnTo>
                  <a:lnTo>
                    <a:pt x="7949" y="6228"/>
                  </a:lnTo>
                  <a:lnTo>
                    <a:pt x="7935" y="6257"/>
                  </a:lnTo>
                  <a:lnTo>
                    <a:pt x="7916" y="6284"/>
                  </a:lnTo>
                  <a:lnTo>
                    <a:pt x="7895" y="6309"/>
                  </a:lnTo>
                  <a:lnTo>
                    <a:pt x="7870" y="6330"/>
                  </a:lnTo>
                  <a:lnTo>
                    <a:pt x="7843" y="6349"/>
                  </a:lnTo>
                  <a:lnTo>
                    <a:pt x="7814" y="6363"/>
                  </a:lnTo>
                  <a:lnTo>
                    <a:pt x="7783" y="6373"/>
                  </a:lnTo>
                  <a:close/>
                  <a:moveTo>
                    <a:pt x="2492" y="5076"/>
                  </a:moveTo>
                  <a:lnTo>
                    <a:pt x="2498" y="5076"/>
                  </a:lnTo>
                  <a:lnTo>
                    <a:pt x="2506" y="5076"/>
                  </a:lnTo>
                  <a:lnTo>
                    <a:pt x="2509" y="5076"/>
                  </a:lnTo>
                  <a:lnTo>
                    <a:pt x="3754" y="5076"/>
                  </a:lnTo>
                  <a:lnTo>
                    <a:pt x="3757" y="5076"/>
                  </a:lnTo>
                  <a:lnTo>
                    <a:pt x="3765" y="5076"/>
                  </a:lnTo>
                  <a:lnTo>
                    <a:pt x="3771" y="5076"/>
                  </a:lnTo>
                  <a:lnTo>
                    <a:pt x="3780" y="5077"/>
                  </a:lnTo>
                  <a:lnTo>
                    <a:pt x="3786" y="5077"/>
                  </a:lnTo>
                  <a:lnTo>
                    <a:pt x="3794" y="5078"/>
                  </a:lnTo>
                  <a:lnTo>
                    <a:pt x="3800" y="5079"/>
                  </a:lnTo>
                  <a:lnTo>
                    <a:pt x="3808" y="5080"/>
                  </a:lnTo>
                  <a:lnTo>
                    <a:pt x="3814" y="5081"/>
                  </a:lnTo>
                  <a:lnTo>
                    <a:pt x="3822" y="5082"/>
                  </a:lnTo>
                  <a:lnTo>
                    <a:pt x="3828" y="5083"/>
                  </a:lnTo>
                  <a:lnTo>
                    <a:pt x="3836" y="5085"/>
                  </a:lnTo>
                  <a:lnTo>
                    <a:pt x="3842" y="5087"/>
                  </a:lnTo>
                  <a:lnTo>
                    <a:pt x="3850" y="5089"/>
                  </a:lnTo>
                  <a:lnTo>
                    <a:pt x="3855" y="5090"/>
                  </a:lnTo>
                  <a:lnTo>
                    <a:pt x="3863" y="5093"/>
                  </a:lnTo>
                  <a:lnTo>
                    <a:pt x="3869" y="5094"/>
                  </a:lnTo>
                  <a:lnTo>
                    <a:pt x="3877" y="5097"/>
                  </a:lnTo>
                  <a:lnTo>
                    <a:pt x="3882" y="5099"/>
                  </a:lnTo>
                  <a:lnTo>
                    <a:pt x="3890" y="5102"/>
                  </a:lnTo>
                  <a:lnTo>
                    <a:pt x="3895" y="5104"/>
                  </a:lnTo>
                  <a:lnTo>
                    <a:pt x="3903" y="5107"/>
                  </a:lnTo>
                  <a:lnTo>
                    <a:pt x="3908" y="5109"/>
                  </a:lnTo>
                  <a:lnTo>
                    <a:pt x="3915" y="5113"/>
                  </a:lnTo>
                  <a:lnTo>
                    <a:pt x="3920" y="5115"/>
                  </a:lnTo>
                  <a:lnTo>
                    <a:pt x="3928" y="5119"/>
                  </a:lnTo>
                  <a:lnTo>
                    <a:pt x="3933" y="5121"/>
                  </a:lnTo>
                  <a:lnTo>
                    <a:pt x="3940" y="5125"/>
                  </a:lnTo>
                  <a:lnTo>
                    <a:pt x="3946" y="5129"/>
                  </a:lnTo>
                  <a:lnTo>
                    <a:pt x="3953" y="5133"/>
                  </a:lnTo>
                  <a:lnTo>
                    <a:pt x="3958" y="5136"/>
                  </a:lnTo>
                  <a:lnTo>
                    <a:pt x="3965" y="5141"/>
                  </a:lnTo>
                  <a:lnTo>
                    <a:pt x="3969" y="5144"/>
                  </a:lnTo>
                  <a:lnTo>
                    <a:pt x="3976" y="5149"/>
                  </a:lnTo>
                  <a:lnTo>
                    <a:pt x="3980" y="5152"/>
                  </a:lnTo>
                  <a:lnTo>
                    <a:pt x="3987" y="5157"/>
                  </a:lnTo>
                  <a:lnTo>
                    <a:pt x="3991" y="5160"/>
                  </a:lnTo>
                  <a:lnTo>
                    <a:pt x="3998" y="5166"/>
                  </a:lnTo>
                  <a:lnTo>
                    <a:pt x="4002" y="5169"/>
                  </a:lnTo>
                  <a:lnTo>
                    <a:pt x="4008" y="5175"/>
                  </a:lnTo>
                  <a:lnTo>
                    <a:pt x="4012" y="5179"/>
                  </a:lnTo>
                  <a:lnTo>
                    <a:pt x="4018" y="5184"/>
                  </a:lnTo>
                  <a:lnTo>
                    <a:pt x="4022" y="5188"/>
                  </a:lnTo>
                  <a:lnTo>
                    <a:pt x="4028" y="5194"/>
                  </a:lnTo>
                  <a:lnTo>
                    <a:pt x="4032" y="5199"/>
                  </a:lnTo>
                  <a:lnTo>
                    <a:pt x="4038" y="5205"/>
                  </a:lnTo>
                  <a:lnTo>
                    <a:pt x="4041" y="5209"/>
                  </a:lnTo>
                  <a:lnTo>
                    <a:pt x="4047" y="5216"/>
                  </a:lnTo>
                  <a:lnTo>
                    <a:pt x="4051" y="5220"/>
                  </a:lnTo>
                  <a:lnTo>
                    <a:pt x="4056" y="5227"/>
                  </a:lnTo>
                  <a:lnTo>
                    <a:pt x="4059" y="5232"/>
                  </a:lnTo>
                  <a:lnTo>
                    <a:pt x="4064" y="5239"/>
                  </a:lnTo>
                  <a:lnTo>
                    <a:pt x="4067" y="5243"/>
                  </a:lnTo>
                  <a:lnTo>
                    <a:pt x="4072" y="5251"/>
                  </a:lnTo>
                  <a:lnTo>
                    <a:pt x="4075" y="5256"/>
                  </a:lnTo>
                  <a:lnTo>
                    <a:pt x="4080" y="5263"/>
                  </a:lnTo>
                  <a:lnTo>
                    <a:pt x="4083" y="5269"/>
                  </a:lnTo>
                  <a:lnTo>
                    <a:pt x="4087" y="5276"/>
                  </a:lnTo>
                  <a:lnTo>
                    <a:pt x="4090" y="5281"/>
                  </a:lnTo>
                  <a:lnTo>
                    <a:pt x="4093" y="5289"/>
                  </a:lnTo>
                  <a:lnTo>
                    <a:pt x="4095" y="5293"/>
                  </a:lnTo>
                  <a:lnTo>
                    <a:pt x="4099" y="5301"/>
                  </a:lnTo>
                  <a:lnTo>
                    <a:pt x="4101" y="5306"/>
                  </a:lnTo>
                  <a:lnTo>
                    <a:pt x="4104" y="5314"/>
                  </a:lnTo>
                  <a:lnTo>
                    <a:pt x="4106" y="5318"/>
                  </a:lnTo>
                  <a:lnTo>
                    <a:pt x="4109" y="5326"/>
                  </a:lnTo>
                  <a:lnTo>
                    <a:pt x="4111" y="5331"/>
                  </a:lnTo>
                  <a:lnTo>
                    <a:pt x="4113" y="5339"/>
                  </a:lnTo>
                  <a:lnTo>
                    <a:pt x="4115" y="5344"/>
                  </a:lnTo>
                  <a:lnTo>
                    <a:pt x="4117" y="5353"/>
                  </a:lnTo>
                  <a:lnTo>
                    <a:pt x="4119" y="5358"/>
                  </a:lnTo>
                  <a:lnTo>
                    <a:pt x="4121" y="5366"/>
                  </a:lnTo>
                  <a:lnTo>
                    <a:pt x="4122" y="5371"/>
                  </a:lnTo>
                  <a:lnTo>
                    <a:pt x="4124" y="5380"/>
                  </a:lnTo>
                  <a:lnTo>
                    <a:pt x="4125" y="5385"/>
                  </a:lnTo>
                  <a:lnTo>
                    <a:pt x="4126" y="5393"/>
                  </a:lnTo>
                  <a:lnTo>
                    <a:pt x="4127" y="5399"/>
                  </a:lnTo>
                  <a:lnTo>
                    <a:pt x="4128" y="5407"/>
                  </a:lnTo>
                  <a:lnTo>
                    <a:pt x="4129" y="5413"/>
                  </a:lnTo>
                  <a:lnTo>
                    <a:pt x="4130" y="5421"/>
                  </a:lnTo>
                  <a:lnTo>
                    <a:pt x="4130" y="5427"/>
                  </a:lnTo>
                  <a:lnTo>
                    <a:pt x="4131" y="5436"/>
                  </a:lnTo>
                  <a:lnTo>
                    <a:pt x="4131" y="5442"/>
                  </a:lnTo>
                  <a:lnTo>
                    <a:pt x="4131" y="5450"/>
                  </a:lnTo>
                  <a:lnTo>
                    <a:pt x="4131" y="5453"/>
                  </a:lnTo>
                  <a:lnTo>
                    <a:pt x="4131" y="6246"/>
                  </a:lnTo>
                  <a:lnTo>
                    <a:pt x="4131" y="6249"/>
                  </a:lnTo>
                  <a:lnTo>
                    <a:pt x="4131" y="6257"/>
                  </a:lnTo>
                  <a:lnTo>
                    <a:pt x="4131" y="6263"/>
                  </a:lnTo>
                  <a:lnTo>
                    <a:pt x="4130" y="6272"/>
                  </a:lnTo>
                  <a:lnTo>
                    <a:pt x="4130" y="6277"/>
                  </a:lnTo>
                  <a:lnTo>
                    <a:pt x="4129" y="6286"/>
                  </a:lnTo>
                  <a:lnTo>
                    <a:pt x="4128" y="6291"/>
                  </a:lnTo>
                  <a:lnTo>
                    <a:pt x="4127" y="6300"/>
                  </a:lnTo>
                  <a:lnTo>
                    <a:pt x="4126" y="6305"/>
                  </a:lnTo>
                  <a:lnTo>
                    <a:pt x="4125" y="6313"/>
                  </a:lnTo>
                  <a:lnTo>
                    <a:pt x="4124" y="6319"/>
                  </a:lnTo>
                  <a:lnTo>
                    <a:pt x="4122" y="6327"/>
                  </a:lnTo>
                  <a:lnTo>
                    <a:pt x="4121" y="6332"/>
                  </a:lnTo>
                  <a:lnTo>
                    <a:pt x="4119" y="6340"/>
                  </a:lnTo>
                  <a:lnTo>
                    <a:pt x="4117" y="6346"/>
                  </a:lnTo>
                  <a:lnTo>
                    <a:pt x="4115" y="6354"/>
                  </a:lnTo>
                  <a:lnTo>
                    <a:pt x="4113" y="6359"/>
                  </a:lnTo>
                  <a:lnTo>
                    <a:pt x="4111" y="6367"/>
                  </a:lnTo>
                  <a:lnTo>
                    <a:pt x="4109" y="6372"/>
                  </a:lnTo>
                  <a:lnTo>
                    <a:pt x="4106" y="6379"/>
                  </a:lnTo>
                  <a:lnTo>
                    <a:pt x="4104" y="6384"/>
                  </a:lnTo>
                  <a:lnTo>
                    <a:pt x="4101" y="6392"/>
                  </a:lnTo>
                  <a:lnTo>
                    <a:pt x="4099" y="6397"/>
                  </a:lnTo>
                  <a:lnTo>
                    <a:pt x="4096" y="6404"/>
                  </a:lnTo>
                  <a:lnTo>
                    <a:pt x="4094" y="6409"/>
                  </a:lnTo>
                  <a:lnTo>
                    <a:pt x="4090" y="6417"/>
                  </a:lnTo>
                  <a:lnTo>
                    <a:pt x="4088" y="6421"/>
                  </a:lnTo>
                  <a:lnTo>
                    <a:pt x="4084" y="6428"/>
                  </a:lnTo>
                  <a:lnTo>
                    <a:pt x="4079" y="6437"/>
                  </a:lnTo>
                  <a:lnTo>
                    <a:pt x="4074" y="6445"/>
                  </a:lnTo>
                  <a:lnTo>
                    <a:pt x="4071" y="6449"/>
                  </a:lnTo>
                  <a:lnTo>
                    <a:pt x="4067" y="6456"/>
                  </a:lnTo>
                  <a:lnTo>
                    <a:pt x="4064" y="6461"/>
                  </a:lnTo>
                  <a:lnTo>
                    <a:pt x="4059" y="6468"/>
                  </a:lnTo>
                  <a:lnTo>
                    <a:pt x="4055" y="6472"/>
                  </a:lnTo>
                  <a:lnTo>
                    <a:pt x="4050" y="6479"/>
                  </a:lnTo>
                  <a:lnTo>
                    <a:pt x="4047" y="6483"/>
                  </a:lnTo>
                  <a:lnTo>
                    <a:pt x="4041" y="6489"/>
                  </a:lnTo>
                  <a:lnTo>
                    <a:pt x="4038" y="6494"/>
                  </a:lnTo>
                  <a:lnTo>
                    <a:pt x="4032" y="6500"/>
                  </a:lnTo>
                  <a:lnTo>
                    <a:pt x="4029" y="6504"/>
                  </a:lnTo>
                  <a:lnTo>
                    <a:pt x="4023" y="6510"/>
                  </a:lnTo>
                  <a:lnTo>
                    <a:pt x="4019" y="6514"/>
                  </a:lnTo>
                  <a:lnTo>
                    <a:pt x="4013" y="6520"/>
                  </a:lnTo>
                  <a:lnTo>
                    <a:pt x="4009" y="6523"/>
                  </a:lnTo>
                  <a:lnTo>
                    <a:pt x="4003" y="6529"/>
                  </a:lnTo>
                  <a:lnTo>
                    <a:pt x="3998" y="6532"/>
                  </a:lnTo>
                  <a:lnTo>
                    <a:pt x="3992" y="6538"/>
                  </a:lnTo>
                  <a:lnTo>
                    <a:pt x="3988" y="6541"/>
                  </a:lnTo>
                  <a:lnTo>
                    <a:pt x="3981" y="6546"/>
                  </a:lnTo>
                  <a:lnTo>
                    <a:pt x="3977" y="6550"/>
                  </a:lnTo>
                  <a:lnTo>
                    <a:pt x="3970" y="6555"/>
                  </a:lnTo>
                  <a:lnTo>
                    <a:pt x="3965" y="6558"/>
                  </a:lnTo>
                  <a:lnTo>
                    <a:pt x="3958" y="6562"/>
                  </a:lnTo>
                  <a:lnTo>
                    <a:pt x="3954" y="6565"/>
                  </a:lnTo>
                  <a:lnTo>
                    <a:pt x="3946" y="6570"/>
                  </a:lnTo>
                  <a:lnTo>
                    <a:pt x="3940" y="6574"/>
                  </a:lnTo>
                  <a:lnTo>
                    <a:pt x="3932" y="6578"/>
                  </a:lnTo>
                  <a:lnTo>
                    <a:pt x="3927" y="6580"/>
                  </a:lnTo>
                  <a:lnTo>
                    <a:pt x="3920" y="6584"/>
                  </a:lnTo>
                  <a:lnTo>
                    <a:pt x="3915" y="6587"/>
                  </a:lnTo>
                  <a:lnTo>
                    <a:pt x="3907" y="6590"/>
                  </a:lnTo>
                  <a:lnTo>
                    <a:pt x="3902" y="6592"/>
                  </a:lnTo>
                  <a:lnTo>
                    <a:pt x="3894" y="6596"/>
                  </a:lnTo>
                  <a:lnTo>
                    <a:pt x="3888" y="6598"/>
                  </a:lnTo>
                  <a:lnTo>
                    <a:pt x="3880" y="6601"/>
                  </a:lnTo>
                  <a:lnTo>
                    <a:pt x="3875" y="6602"/>
                  </a:lnTo>
                  <a:lnTo>
                    <a:pt x="3867" y="6605"/>
                  </a:lnTo>
                  <a:lnTo>
                    <a:pt x="3862" y="6607"/>
                  </a:lnTo>
                  <a:lnTo>
                    <a:pt x="3854" y="6609"/>
                  </a:lnTo>
                  <a:lnTo>
                    <a:pt x="3848" y="6610"/>
                  </a:lnTo>
                  <a:lnTo>
                    <a:pt x="3840" y="6612"/>
                  </a:lnTo>
                  <a:lnTo>
                    <a:pt x="3834" y="6613"/>
                  </a:lnTo>
                  <a:lnTo>
                    <a:pt x="3826" y="6615"/>
                  </a:lnTo>
                  <a:lnTo>
                    <a:pt x="3821" y="6616"/>
                  </a:lnTo>
                  <a:lnTo>
                    <a:pt x="3812" y="6618"/>
                  </a:lnTo>
                  <a:lnTo>
                    <a:pt x="3807" y="6618"/>
                  </a:lnTo>
                  <a:lnTo>
                    <a:pt x="3798" y="6619"/>
                  </a:lnTo>
                  <a:lnTo>
                    <a:pt x="3793" y="6620"/>
                  </a:lnTo>
                  <a:lnTo>
                    <a:pt x="3785" y="6621"/>
                  </a:lnTo>
                  <a:lnTo>
                    <a:pt x="3779" y="6621"/>
                  </a:lnTo>
                  <a:lnTo>
                    <a:pt x="3771" y="6622"/>
                  </a:lnTo>
                  <a:lnTo>
                    <a:pt x="3765" y="6622"/>
                  </a:lnTo>
                  <a:lnTo>
                    <a:pt x="3757" y="6622"/>
                  </a:lnTo>
                  <a:lnTo>
                    <a:pt x="3754" y="6622"/>
                  </a:lnTo>
                  <a:lnTo>
                    <a:pt x="2509" y="6622"/>
                  </a:lnTo>
                  <a:lnTo>
                    <a:pt x="2506" y="6622"/>
                  </a:lnTo>
                  <a:lnTo>
                    <a:pt x="2498" y="6622"/>
                  </a:lnTo>
                  <a:lnTo>
                    <a:pt x="2492" y="6622"/>
                  </a:lnTo>
                  <a:lnTo>
                    <a:pt x="2484" y="6621"/>
                  </a:lnTo>
                  <a:lnTo>
                    <a:pt x="2478" y="6621"/>
                  </a:lnTo>
                  <a:lnTo>
                    <a:pt x="2470" y="6620"/>
                  </a:lnTo>
                  <a:lnTo>
                    <a:pt x="2465" y="6619"/>
                  </a:lnTo>
                  <a:lnTo>
                    <a:pt x="2456" y="6618"/>
                  </a:lnTo>
                  <a:lnTo>
                    <a:pt x="2451" y="6618"/>
                  </a:lnTo>
                  <a:lnTo>
                    <a:pt x="2442" y="6616"/>
                  </a:lnTo>
                  <a:lnTo>
                    <a:pt x="2437" y="6615"/>
                  </a:lnTo>
                  <a:lnTo>
                    <a:pt x="2429" y="6613"/>
                  </a:lnTo>
                  <a:lnTo>
                    <a:pt x="2423" y="6612"/>
                  </a:lnTo>
                  <a:lnTo>
                    <a:pt x="2415" y="6610"/>
                  </a:lnTo>
                  <a:lnTo>
                    <a:pt x="2409" y="6609"/>
                  </a:lnTo>
                  <a:lnTo>
                    <a:pt x="2401" y="6607"/>
                  </a:lnTo>
                  <a:lnTo>
                    <a:pt x="2396" y="6605"/>
                  </a:lnTo>
                  <a:lnTo>
                    <a:pt x="2388" y="6602"/>
                  </a:lnTo>
                  <a:lnTo>
                    <a:pt x="2382" y="6600"/>
                  </a:lnTo>
                  <a:lnTo>
                    <a:pt x="2374" y="6597"/>
                  </a:lnTo>
                  <a:lnTo>
                    <a:pt x="2369" y="6595"/>
                  </a:lnTo>
                  <a:lnTo>
                    <a:pt x="2361" y="6592"/>
                  </a:lnTo>
                  <a:lnTo>
                    <a:pt x="2356" y="6590"/>
                  </a:lnTo>
                  <a:lnTo>
                    <a:pt x="2348" y="6586"/>
                  </a:lnTo>
                  <a:lnTo>
                    <a:pt x="2343" y="6584"/>
                  </a:lnTo>
                  <a:lnTo>
                    <a:pt x="2335" y="6580"/>
                  </a:lnTo>
                  <a:lnTo>
                    <a:pt x="2330" y="6577"/>
                  </a:lnTo>
                  <a:lnTo>
                    <a:pt x="2323" y="6573"/>
                  </a:lnTo>
                  <a:lnTo>
                    <a:pt x="2319" y="6571"/>
                  </a:lnTo>
                  <a:lnTo>
                    <a:pt x="2312" y="6566"/>
                  </a:lnTo>
                  <a:lnTo>
                    <a:pt x="2307" y="6563"/>
                  </a:lnTo>
                  <a:lnTo>
                    <a:pt x="2299" y="6558"/>
                  </a:lnTo>
                  <a:lnTo>
                    <a:pt x="2295" y="6555"/>
                  </a:lnTo>
                  <a:lnTo>
                    <a:pt x="2288" y="6550"/>
                  </a:lnTo>
                  <a:lnTo>
                    <a:pt x="2283" y="6547"/>
                  </a:lnTo>
                  <a:lnTo>
                    <a:pt x="2276" y="6542"/>
                  </a:lnTo>
                  <a:lnTo>
                    <a:pt x="2272" y="6538"/>
                  </a:lnTo>
                  <a:lnTo>
                    <a:pt x="2265" y="6532"/>
                  </a:lnTo>
                  <a:lnTo>
                    <a:pt x="2261" y="6529"/>
                  </a:lnTo>
                  <a:lnTo>
                    <a:pt x="2255" y="6523"/>
                  </a:lnTo>
                  <a:lnTo>
                    <a:pt x="2250" y="6519"/>
                  </a:lnTo>
                  <a:lnTo>
                    <a:pt x="2244" y="6513"/>
                  </a:lnTo>
                  <a:lnTo>
                    <a:pt x="2240" y="6509"/>
                  </a:lnTo>
                  <a:lnTo>
                    <a:pt x="2235" y="6503"/>
                  </a:lnTo>
                  <a:lnTo>
                    <a:pt x="2231" y="6499"/>
                  </a:lnTo>
                  <a:lnTo>
                    <a:pt x="2225" y="6493"/>
                  </a:lnTo>
                  <a:lnTo>
                    <a:pt x="2222" y="6489"/>
                  </a:lnTo>
                  <a:lnTo>
                    <a:pt x="2216" y="6482"/>
                  </a:lnTo>
                  <a:lnTo>
                    <a:pt x="2213" y="6478"/>
                  </a:lnTo>
                  <a:lnTo>
                    <a:pt x="2208" y="6471"/>
                  </a:lnTo>
                  <a:lnTo>
                    <a:pt x="2205" y="6467"/>
                  </a:lnTo>
                  <a:lnTo>
                    <a:pt x="2200" y="6460"/>
                  </a:lnTo>
                  <a:lnTo>
                    <a:pt x="2197" y="6456"/>
                  </a:lnTo>
                  <a:lnTo>
                    <a:pt x="2192" y="6449"/>
                  </a:lnTo>
                  <a:lnTo>
                    <a:pt x="2189" y="6444"/>
                  </a:lnTo>
                  <a:lnTo>
                    <a:pt x="2185" y="6437"/>
                  </a:lnTo>
                  <a:lnTo>
                    <a:pt x="2181" y="6431"/>
                  </a:lnTo>
                  <a:lnTo>
                    <a:pt x="2177" y="6424"/>
                  </a:lnTo>
                  <a:lnTo>
                    <a:pt x="2175" y="6419"/>
                  </a:lnTo>
                  <a:lnTo>
                    <a:pt x="2171" y="6411"/>
                  </a:lnTo>
                  <a:lnTo>
                    <a:pt x="2169" y="6407"/>
                  </a:lnTo>
                  <a:lnTo>
                    <a:pt x="2165" y="6399"/>
                  </a:lnTo>
                  <a:lnTo>
                    <a:pt x="2163" y="6394"/>
                  </a:lnTo>
                  <a:lnTo>
                    <a:pt x="2160" y="6386"/>
                  </a:lnTo>
                  <a:lnTo>
                    <a:pt x="2158" y="6381"/>
                  </a:lnTo>
                  <a:lnTo>
                    <a:pt x="2155" y="6373"/>
                  </a:lnTo>
                  <a:lnTo>
                    <a:pt x="2153" y="6368"/>
                  </a:lnTo>
                  <a:lnTo>
                    <a:pt x="2150" y="6360"/>
                  </a:lnTo>
                  <a:lnTo>
                    <a:pt x="2149" y="6355"/>
                  </a:lnTo>
                  <a:lnTo>
                    <a:pt x="2146" y="6347"/>
                  </a:lnTo>
                  <a:lnTo>
                    <a:pt x="2145" y="6341"/>
                  </a:lnTo>
                  <a:lnTo>
                    <a:pt x="2143" y="6333"/>
                  </a:lnTo>
                  <a:lnTo>
                    <a:pt x="2141" y="6328"/>
                  </a:lnTo>
                  <a:lnTo>
                    <a:pt x="2140" y="6319"/>
                  </a:lnTo>
                  <a:lnTo>
                    <a:pt x="2138" y="6314"/>
                  </a:lnTo>
                  <a:lnTo>
                    <a:pt x="2137" y="6306"/>
                  </a:lnTo>
                  <a:lnTo>
                    <a:pt x="2136" y="6300"/>
                  </a:lnTo>
                  <a:lnTo>
                    <a:pt x="2135" y="6292"/>
                  </a:lnTo>
                  <a:lnTo>
                    <a:pt x="2134" y="6286"/>
                  </a:lnTo>
                  <a:lnTo>
                    <a:pt x="2133" y="6278"/>
                  </a:lnTo>
                  <a:lnTo>
                    <a:pt x="2133" y="6272"/>
                  </a:lnTo>
                  <a:lnTo>
                    <a:pt x="2132" y="6263"/>
                  </a:lnTo>
                  <a:lnTo>
                    <a:pt x="2132" y="6257"/>
                  </a:lnTo>
                  <a:lnTo>
                    <a:pt x="2132" y="6249"/>
                  </a:lnTo>
                  <a:lnTo>
                    <a:pt x="2132" y="6246"/>
                  </a:lnTo>
                  <a:lnTo>
                    <a:pt x="2132" y="5453"/>
                  </a:lnTo>
                  <a:lnTo>
                    <a:pt x="2132" y="5450"/>
                  </a:lnTo>
                  <a:lnTo>
                    <a:pt x="2132" y="5442"/>
                  </a:lnTo>
                  <a:lnTo>
                    <a:pt x="2132" y="5436"/>
                  </a:lnTo>
                  <a:lnTo>
                    <a:pt x="2133" y="5427"/>
                  </a:lnTo>
                  <a:lnTo>
                    <a:pt x="2133" y="5421"/>
                  </a:lnTo>
                  <a:lnTo>
                    <a:pt x="2134" y="5413"/>
                  </a:lnTo>
                  <a:lnTo>
                    <a:pt x="2135" y="5407"/>
                  </a:lnTo>
                  <a:lnTo>
                    <a:pt x="2136" y="5399"/>
                  </a:lnTo>
                  <a:lnTo>
                    <a:pt x="2137" y="5393"/>
                  </a:lnTo>
                  <a:lnTo>
                    <a:pt x="2138" y="5385"/>
                  </a:lnTo>
                  <a:lnTo>
                    <a:pt x="2139" y="5379"/>
                  </a:lnTo>
                  <a:lnTo>
                    <a:pt x="2141" y="5371"/>
                  </a:lnTo>
                  <a:lnTo>
                    <a:pt x="2143" y="5365"/>
                  </a:lnTo>
                  <a:lnTo>
                    <a:pt x="2145" y="5357"/>
                  </a:lnTo>
                  <a:lnTo>
                    <a:pt x="2146" y="5352"/>
                  </a:lnTo>
                  <a:lnTo>
                    <a:pt x="2149" y="5343"/>
                  </a:lnTo>
                  <a:lnTo>
                    <a:pt x="2150" y="5338"/>
                  </a:lnTo>
                  <a:lnTo>
                    <a:pt x="2153" y="5330"/>
                  </a:lnTo>
                  <a:lnTo>
                    <a:pt x="2155" y="5325"/>
                  </a:lnTo>
                  <a:lnTo>
                    <a:pt x="2158" y="5317"/>
                  </a:lnTo>
                  <a:lnTo>
                    <a:pt x="2160" y="5312"/>
                  </a:lnTo>
                  <a:lnTo>
                    <a:pt x="2163" y="5304"/>
                  </a:lnTo>
                  <a:lnTo>
                    <a:pt x="2166" y="5299"/>
                  </a:lnTo>
                  <a:lnTo>
                    <a:pt x="2169" y="5291"/>
                  </a:lnTo>
                  <a:lnTo>
                    <a:pt x="2172" y="5286"/>
                  </a:lnTo>
                  <a:lnTo>
                    <a:pt x="2176" y="5279"/>
                  </a:lnTo>
                  <a:lnTo>
                    <a:pt x="2178" y="5274"/>
                  </a:lnTo>
                  <a:lnTo>
                    <a:pt x="2182" y="5266"/>
                  </a:lnTo>
                  <a:lnTo>
                    <a:pt x="2184" y="5263"/>
                  </a:lnTo>
                  <a:lnTo>
                    <a:pt x="2189" y="5256"/>
                  </a:lnTo>
                  <a:lnTo>
                    <a:pt x="2192" y="5251"/>
                  </a:lnTo>
                  <a:lnTo>
                    <a:pt x="2196" y="5244"/>
                  </a:lnTo>
                  <a:lnTo>
                    <a:pt x="2199" y="5239"/>
                  </a:lnTo>
                  <a:lnTo>
                    <a:pt x="2204" y="5232"/>
                  </a:lnTo>
                  <a:lnTo>
                    <a:pt x="2208" y="5228"/>
                  </a:lnTo>
                  <a:lnTo>
                    <a:pt x="2213" y="5221"/>
                  </a:lnTo>
                  <a:lnTo>
                    <a:pt x="2216" y="5216"/>
                  </a:lnTo>
                  <a:lnTo>
                    <a:pt x="2222" y="5210"/>
                  </a:lnTo>
                  <a:lnTo>
                    <a:pt x="2225" y="5205"/>
                  </a:lnTo>
                  <a:lnTo>
                    <a:pt x="2231" y="5199"/>
                  </a:lnTo>
                  <a:lnTo>
                    <a:pt x="2235" y="5195"/>
                  </a:lnTo>
                  <a:lnTo>
                    <a:pt x="2241" y="5189"/>
                  </a:lnTo>
                  <a:lnTo>
                    <a:pt x="2245" y="5185"/>
                  </a:lnTo>
                  <a:lnTo>
                    <a:pt x="2251" y="5179"/>
                  </a:lnTo>
                  <a:lnTo>
                    <a:pt x="2255" y="5175"/>
                  </a:lnTo>
                  <a:lnTo>
                    <a:pt x="2261" y="5169"/>
                  </a:lnTo>
                  <a:lnTo>
                    <a:pt x="2266" y="5166"/>
                  </a:lnTo>
                  <a:lnTo>
                    <a:pt x="2272" y="5160"/>
                  </a:lnTo>
                  <a:lnTo>
                    <a:pt x="2277" y="5157"/>
                  </a:lnTo>
                  <a:lnTo>
                    <a:pt x="2284" y="5152"/>
                  </a:lnTo>
                  <a:lnTo>
                    <a:pt x="2288" y="5148"/>
                  </a:lnTo>
                  <a:lnTo>
                    <a:pt x="2295" y="5143"/>
                  </a:lnTo>
                  <a:lnTo>
                    <a:pt x="2300" y="5140"/>
                  </a:lnTo>
                  <a:lnTo>
                    <a:pt x="2307" y="5136"/>
                  </a:lnTo>
                  <a:lnTo>
                    <a:pt x="2312" y="5133"/>
                  </a:lnTo>
                  <a:lnTo>
                    <a:pt x="2319" y="5128"/>
                  </a:lnTo>
                  <a:lnTo>
                    <a:pt x="2322" y="5126"/>
                  </a:lnTo>
                  <a:lnTo>
                    <a:pt x="2330" y="5122"/>
                  </a:lnTo>
                  <a:lnTo>
                    <a:pt x="2335" y="5120"/>
                  </a:lnTo>
                  <a:lnTo>
                    <a:pt x="2342" y="5116"/>
                  </a:lnTo>
                  <a:lnTo>
                    <a:pt x="2347" y="5113"/>
                  </a:lnTo>
                  <a:lnTo>
                    <a:pt x="2355" y="5110"/>
                  </a:lnTo>
                  <a:lnTo>
                    <a:pt x="2360" y="5107"/>
                  </a:lnTo>
                  <a:lnTo>
                    <a:pt x="2368" y="5104"/>
                  </a:lnTo>
                  <a:lnTo>
                    <a:pt x="2373" y="5102"/>
                  </a:lnTo>
                  <a:lnTo>
                    <a:pt x="2381" y="5099"/>
                  </a:lnTo>
                  <a:lnTo>
                    <a:pt x="2386" y="5097"/>
                  </a:lnTo>
                  <a:lnTo>
                    <a:pt x="2394" y="5094"/>
                  </a:lnTo>
                  <a:lnTo>
                    <a:pt x="2399" y="5093"/>
                  </a:lnTo>
                  <a:lnTo>
                    <a:pt x="2408" y="5090"/>
                  </a:lnTo>
                  <a:lnTo>
                    <a:pt x="2413" y="5089"/>
                  </a:lnTo>
                  <a:lnTo>
                    <a:pt x="2421" y="5087"/>
                  </a:lnTo>
                  <a:lnTo>
                    <a:pt x="2427" y="5085"/>
                  </a:lnTo>
                  <a:lnTo>
                    <a:pt x="2435" y="5083"/>
                  </a:lnTo>
                  <a:lnTo>
                    <a:pt x="2441" y="5082"/>
                  </a:lnTo>
                  <a:lnTo>
                    <a:pt x="2449" y="5081"/>
                  </a:lnTo>
                  <a:lnTo>
                    <a:pt x="2455" y="5080"/>
                  </a:lnTo>
                  <a:lnTo>
                    <a:pt x="2463" y="5079"/>
                  </a:lnTo>
                  <a:lnTo>
                    <a:pt x="2469" y="5078"/>
                  </a:lnTo>
                  <a:lnTo>
                    <a:pt x="2477" y="5077"/>
                  </a:lnTo>
                  <a:lnTo>
                    <a:pt x="2483" y="5077"/>
                  </a:lnTo>
                  <a:lnTo>
                    <a:pt x="2492" y="5076"/>
                  </a:lnTo>
                  <a:close/>
                  <a:moveTo>
                    <a:pt x="3757" y="5376"/>
                  </a:moveTo>
                  <a:lnTo>
                    <a:pt x="3753" y="5376"/>
                  </a:lnTo>
                  <a:lnTo>
                    <a:pt x="2510" y="5376"/>
                  </a:lnTo>
                  <a:lnTo>
                    <a:pt x="2506" y="5376"/>
                  </a:lnTo>
                  <a:lnTo>
                    <a:pt x="2504" y="5376"/>
                  </a:lnTo>
                  <a:lnTo>
                    <a:pt x="2501" y="5377"/>
                  </a:lnTo>
                  <a:lnTo>
                    <a:pt x="2498" y="5377"/>
                  </a:lnTo>
                  <a:lnTo>
                    <a:pt x="2496" y="5377"/>
                  </a:lnTo>
                  <a:lnTo>
                    <a:pt x="2493" y="5378"/>
                  </a:lnTo>
                  <a:lnTo>
                    <a:pt x="2490" y="5379"/>
                  </a:lnTo>
                  <a:lnTo>
                    <a:pt x="2488" y="5379"/>
                  </a:lnTo>
                  <a:lnTo>
                    <a:pt x="2485" y="5380"/>
                  </a:lnTo>
                  <a:lnTo>
                    <a:pt x="2482" y="5381"/>
                  </a:lnTo>
                  <a:lnTo>
                    <a:pt x="2480" y="5382"/>
                  </a:lnTo>
                  <a:lnTo>
                    <a:pt x="2477" y="5384"/>
                  </a:lnTo>
                  <a:lnTo>
                    <a:pt x="2475" y="5385"/>
                  </a:lnTo>
                  <a:lnTo>
                    <a:pt x="2471" y="5387"/>
                  </a:lnTo>
                  <a:lnTo>
                    <a:pt x="2468" y="5389"/>
                  </a:lnTo>
                  <a:lnTo>
                    <a:pt x="2465" y="5390"/>
                  </a:lnTo>
                  <a:lnTo>
                    <a:pt x="2463" y="5392"/>
                  </a:lnTo>
                  <a:lnTo>
                    <a:pt x="2461" y="5394"/>
                  </a:lnTo>
                  <a:lnTo>
                    <a:pt x="2459" y="5395"/>
                  </a:lnTo>
                  <a:lnTo>
                    <a:pt x="2457" y="5397"/>
                  </a:lnTo>
                  <a:lnTo>
                    <a:pt x="2455" y="5399"/>
                  </a:lnTo>
                  <a:lnTo>
                    <a:pt x="2453" y="5401"/>
                  </a:lnTo>
                  <a:lnTo>
                    <a:pt x="2451" y="5403"/>
                  </a:lnTo>
                  <a:lnTo>
                    <a:pt x="2450" y="5405"/>
                  </a:lnTo>
                  <a:lnTo>
                    <a:pt x="2448" y="5407"/>
                  </a:lnTo>
                  <a:lnTo>
                    <a:pt x="2446" y="5409"/>
                  </a:lnTo>
                  <a:lnTo>
                    <a:pt x="2445" y="5412"/>
                  </a:lnTo>
                  <a:lnTo>
                    <a:pt x="2443" y="5415"/>
                  </a:lnTo>
                  <a:lnTo>
                    <a:pt x="2441" y="5419"/>
                  </a:lnTo>
                  <a:lnTo>
                    <a:pt x="2440" y="5421"/>
                  </a:lnTo>
                  <a:lnTo>
                    <a:pt x="2438" y="5424"/>
                  </a:lnTo>
                  <a:lnTo>
                    <a:pt x="2437" y="5426"/>
                  </a:lnTo>
                  <a:lnTo>
                    <a:pt x="2436" y="5429"/>
                  </a:lnTo>
                  <a:lnTo>
                    <a:pt x="2435" y="5432"/>
                  </a:lnTo>
                  <a:lnTo>
                    <a:pt x="2435" y="5434"/>
                  </a:lnTo>
                  <a:lnTo>
                    <a:pt x="2434" y="5437"/>
                  </a:lnTo>
                  <a:lnTo>
                    <a:pt x="2433" y="5440"/>
                  </a:lnTo>
                  <a:lnTo>
                    <a:pt x="2433" y="5442"/>
                  </a:lnTo>
                  <a:lnTo>
                    <a:pt x="2433" y="5445"/>
                  </a:lnTo>
                  <a:lnTo>
                    <a:pt x="2432" y="5448"/>
                  </a:lnTo>
                  <a:lnTo>
                    <a:pt x="2432" y="5450"/>
                  </a:lnTo>
                  <a:lnTo>
                    <a:pt x="2432" y="5454"/>
                  </a:lnTo>
                  <a:lnTo>
                    <a:pt x="2432" y="6244"/>
                  </a:lnTo>
                  <a:lnTo>
                    <a:pt x="2432" y="6248"/>
                  </a:lnTo>
                  <a:lnTo>
                    <a:pt x="2432" y="6251"/>
                  </a:lnTo>
                  <a:lnTo>
                    <a:pt x="2432" y="6253"/>
                  </a:lnTo>
                  <a:lnTo>
                    <a:pt x="2433" y="6256"/>
                  </a:lnTo>
                  <a:lnTo>
                    <a:pt x="2433" y="6259"/>
                  </a:lnTo>
                  <a:lnTo>
                    <a:pt x="2434" y="6261"/>
                  </a:lnTo>
                  <a:lnTo>
                    <a:pt x="2435" y="6264"/>
                  </a:lnTo>
                  <a:lnTo>
                    <a:pt x="2435" y="6267"/>
                  </a:lnTo>
                  <a:lnTo>
                    <a:pt x="2436" y="6270"/>
                  </a:lnTo>
                  <a:lnTo>
                    <a:pt x="2438" y="6273"/>
                  </a:lnTo>
                  <a:lnTo>
                    <a:pt x="2439" y="6276"/>
                  </a:lnTo>
                  <a:lnTo>
                    <a:pt x="2440" y="6279"/>
                  </a:lnTo>
                  <a:lnTo>
                    <a:pt x="2442" y="6282"/>
                  </a:lnTo>
                  <a:lnTo>
                    <a:pt x="2443" y="6284"/>
                  </a:lnTo>
                  <a:lnTo>
                    <a:pt x="2444" y="6286"/>
                  </a:lnTo>
                  <a:lnTo>
                    <a:pt x="2446" y="6288"/>
                  </a:lnTo>
                  <a:lnTo>
                    <a:pt x="2448" y="6291"/>
                  </a:lnTo>
                  <a:lnTo>
                    <a:pt x="2450" y="6293"/>
                  </a:lnTo>
                  <a:lnTo>
                    <a:pt x="2451" y="6296"/>
                  </a:lnTo>
                  <a:lnTo>
                    <a:pt x="2453" y="6298"/>
                  </a:lnTo>
                  <a:lnTo>
                    <a:pt x="2455" y="6300"/>
                  </a:lnTo>
                  <a:lnTo>
                    <a:pt x="2457" y="6302"/>
                  </a:lnTo>
                  <a:lnTo>
                    <a:pt x="2460" y="6304"/>
                  </a:lnTo>
                  <a:lnTo>
                    <a:pt x="2462" y="6306"/>
                  </a:lnTo>
                  <a:lnTo>
                    <a:pt x="2464" y="6307"/>
                  </a:lnTo>
                  <a:lnTo>
                    <a:pt x="2466" y="6309"/>
                  </a:lnTo>
                  <a:lnTo>
                    <a:pt x="2468" y="6310"/>
                  </a:lnTo>
                  <a:lnTo>
                    <a:pt x="2471" y="6312"/>
                  </a:lnTo>
                  <a:lnTo>
                    <a:pt x="2474" y="6314"/>
                  </a:lnTo>
                  <a:lnTo>
                    <a:pt x="2476" y="6315"/>
                  </a:lnTo>
                  <a:lnTo>
                    <a:pt x="2479" y="6316"/>
                  </a:lnTo>
                  <a:lnTo>
                    <a:pt x="2481" y="6317"/>
                  </a:lnTo>
                  <a:lnTo>
                    <a:pt x="2483" y="6318"/>
                  </a:lnTo>
                  <a:lnTo>
                    <a:pt x="2486" y="6319"/>
                  </a:lnTo>
                  <a:lnTo>
                    <a:pt x="2488" y="6319"/>
                  </a:lnTo>
                  <a:lnTo>
                    <a:pt x="2491" y="6320"/>
                  </a:lnTo>
                  <a:lnTo>
                    <a:pt x="2494" y="6321"/>
                  </a:lnTo>
                  <a:lnTo>
                    <a:pt x="2497" y="6321"/>
                  </a:lnTo>
                  <a:lnTo>
                    <a:pt x="2500" y="6321"/>
                  </a:lnTo>
                  <a:lnTo>
                    <a:pt x="2503" y="6322"/>
                  </a:lnTo>
                  <a:lnTo>
                    <a:pt x="2506" y="6322"/>
                  </a:lnTo>
                  <a:lnTo>
                    <a:pt x="2510" y="6322"/>
                  </a:lnTo>
                  <a:lnTo>
                    <a:pt x="3753" y="6322"/>
                  </a:lnTo>
                  <a:lnTo>
                    <a:pt x="3757" y="6322"/>
                  </a:lnTo>
                  <a:lnTo>
                    <a:pt x="3760" y="6322"/>
                  </a:lnTo>
                  <a:lnTo>
                    <a:pt x="3763" y="6321"/>
                  </a:lnTo>
                  <a:lnTo>
                    <a:pt x="3766" y="6321"/>
                  </a:lnTo>
                  <a:lnTo>
                    <a:pt x="3769" y="6321"/>
                  </a:lnTo>
                  <a:lnTo>
                    <a:pt x="3772" y="6320"/>
                  </a:lnTo>
                  <a:lnTo>
                    <a:pt x="3775" y="6319"/>
                  </a:lnTo>
                  <a:lnTo>
                    <a:pt x="3778" y="6319"/>
                  </a:lnTo>
                  <a:lnTo>
                    <a:pt x="3780" y="6318"/>
                  </a:lnTo>
                  <a:lnTo>
                    <a:pt x="3783" y="6317"/>
                  </a:lnTo>
                  <a:lnTo>
                    <a:pt x="3786" y="6316"/>
                  </a:lnTo>
                  <a:lnTo>
                    <a:pt x="3788" y="6314"/>
                  </a:lnTo>
                  <a:lnTo>
                    <a:pt x="3791" y="6313"/>
                  </a:lnTo>
                  <a:lnTo>
                    <a:pt x="3793" y="6312"/>
                  </a:lnTo>
                  <a:lnTo>
                    <a:pt x="3794" y="6311"/>
                  </a:lnTo>
                  <a:lnTo>
                    <a:pt x="3797" y="6310"/>
                  </a:lnTo>
                  <a:lnTo>
                    <a:pt x="3799" y="6308"/>
                  </a:lnTo>
                  <a:lnTo>
                    <a:pt x="3802" y="6306"/>
                  </a:lnTo>
                  <a:lnTo>
                    <a:pt x="3804" y="6304"/>
                  </a:lnTo>
                  <a:lnTo>
                    <a:pt x="3806" y="6302"/>
                  </a:lnTo>
                  <a:lnTo>
                    <a:pt x="3809" y="6300"/>
                  </a:lnTo>
                  <a:lnTo>
                    <a:pt x="3811" y="6297"/>
                  </a:lnTo>
                  <a:lnTo>
                    <a:pt x="3813" y="6295"/>
                  </a:lnTo>
                  <a:lnTo>
                    <a:pt x="3815" y="6293"/>
                  </a:lnTo>
                  <a:lnTo>
                    <a:pt x="3817" y="6290"/>
                  </a:lnTo>
                  <a:lnTo>
                    <a:pt x="3819" y="6288"/>
                  </a:lnTo>
                  <a:lnTo>
                    <a:pt x="3820" y="6285"/>
                  </a:lnTo>
                  <a:lnTo>
                    <a:pt x="3820" y="6285"/>
                  </a:lnTo>
                  <a:lnTo>
                    <a:pt x="3821" y="6284"/>
                  </a:lnTo>
                  <a:lnTo>
                    <a:pt x="3822" y="6281"/>
                  </a:lnTo>
                  <a:lnTo>
                    <a:pt x="3824" y="6278"/>
                  </a:lnTo>
                  <a:lnTo>
                    <a:pt x="3825" y="6274"/>
                  </a:lnTo>
                  <a:lnTo>
                    <a:pt x="3826" y="6271"/>
                  </a:lnTo>
                  <a:lnTo>
                    <a:pt x="3827" y="6268"/>
                  </a:lnTo>
                  <a:lnTo>
                    <a:pt x="3828" y="6265"/>
                  </a:lnTo>
                  <a:lnTo>
                    <a:pt x="3829" y="6262"/>
                  </a:lnTo>
                  <a:lnTo>
                    <a:pt x="3830" y="6259"/>
                  </a:lnTo>
                  <a:lnTo>
                    <a:pt x="3830" y="6256"/>
                  </a:lnTo>
                  <a:lnTo>
                    <a:pt x="3831" y="6253"/>
                  </a:lnTo>
                  <a:lnTo>
                    <a:pt x="3831" y="6251"/>
                  </a:lnTo>
                  <a:lnTo>
                    <a:pt x="3831" y="6248"/>
                  </a:lnTo>
                  <a:lnTo>
                    <a:pt x="3831" y="6244"/>
                  </a:lnTo>
                  <a:lnTo>
                    <a:pt x="3831" y="5454"/>
                  </a:lnTo>
                  <a:lnTo>
                    <a:pt x="3831" y="5450"/>
                  </a:lnTo>
                  <a:lnTo>
                    <a:pt x="3831" y="5448"/>
                  </a:lnTo>
                  <a:lnTo>
                    <a:pt x="3830" y="5445"/>
                  </a:lnTo>
                  <a:lnTo>
                    <a:pt x="3830" y="5442"/>
                  </a:lnTo>
                  <a:lnTo>
                    <a:pt x="3830" y="5439"/>
                  </a:lnTo>
                  <a:lnTo>
                    <a:pt x="3829" y="5436"/>
                  </a:lnTo>
                  <a:lnTo>
                    <a:pt x="3828" y="5433"/>
                  </a:lnTo>
                  <a:lnTo>
                    <a:pt x="3827" y="5430"/>
                  </a:lnTo>
                  <a:lnTo>
                    <a:pt x="3826" y="5427"/>
                  </a:lnTo>
                  <a:lnTo>
                    <a:pt x="3825" y="5425"/>
                  </a:lnTo>
                  <a:lnTo>
                    <a:pt x="3824" y="5422"/>
                  </a:lnTo>
                  <a:lnTo>
                    <a:pt x="3823" y="5419"/>
                  </a:lnTo>
                  <a:lnTo>
                    <a:pt x="3822" y="5416"/>
                  </a:lnTo>
                  <a:lnTo>
                    <a:pt x="3820" y="5414"/>
                  </a:lnTo>
                  <a:lnTo>
                    <a:pt x="3819" y="5412"/>
                  </a:lnTo>
                  <a:lnTo>
                    <a:pt x="3818" y="5410"/>
                  </a:lnTo>
                  <a:lnTo>
                    <a:pt x="3816" y="5408"/>
                  </a:lnTo>
                  <a:lnTo>
                    <a:pt x="3815" y="5406"/>
                  </a:lnTo>
                  <a:lnTo>
                    <a:pt x="3813" y="5404"/>
                  </a:lnTo>
                  <a:lnTo>
                    <a:pt x="3811" y="5401"/>
                  </a:lnTo>
                  <a:lnTo>
                    <a:pt x="3809" y="5399"/>
                  </a:lnTo>
                  <a:lnTo>
                    <a:pt x="3807" y="5397"/>
                  </a:lnTo>
                  <a:lnTo>
                    <a:pt x="3805" y="5395"/>
                  </a:lnTo>
                  <a:lnTo>
                    <a:pt x="3802" y="5394"/>
                  </a:lnTo>
                  <a:lnTo>
                    <a:pt x="3800" y="5392"/>
                  </a:lnTo>
                  <a:lnTo>
                    <a:pt x="3797" y="5390"/>
                  </a:lnTo>
                  <a:lnTo>
                    <a:pt x="3795" y="5388"/>
                  </a:lnTo>
                  <a:lnTo>
                    <a:pt x="3793" y="5387"/>
                  </a:lnTo>
                  <a:lnTo>
                    <a:pt x="3791" y="5386"/>
                  </a:lnTo>
                  <a:lnTo>
                    <a:pt x="3788" y="5384"/>
                  </a:lnTo>
                  <a:lnTo>
                    <a:pt x="3785" y="5383"/>
                  </a:lnTo>
                  <a:lnTo>
                    <a:pt x="3782" y="5382"/>
                  </a:lnTo>
                  <a:lnTo>
                    <a:pt x="3779" y="5380"/>
                  </a:lnTo>
                  <a:lnTo>
                    <a:pt x="3776" y="5380"/>
                  </a:lnTo>
                  <a:lnTo>
                    <a:pt x="3773" y="5379"/>
                  </a:lnTo>
                  <a:lnTo>
                    <a:pt x="3770" y="5378"/>
                  </a:lnTo>
                  <a:lnTo>
                    <a:pt x="3768" y="5377"/>
                  </a:lnTo>
                  <a:lnTo>
                    <a:pt x="3765" y="5377"/>
                  </a:lnTo>
                  <a:lnTo>
                    <a:pt x="3762" y="5377"/>
                  </a:lnTo>
                  <a:lnTo>
                    <a:pt x="3759" y="5376"/>
                  </a:lnTo>
                  <a:lnTo>
                    <a:pt x="3757" y="5376"/>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67" name="Group 66">
            <a:extLst>
              <a:ext uri="{FF2B5EF4-FFF2-40B4-BE49-F238E27FC236}">
                <a16:creationId xmlns:a16="http://schemas.microsoft.com/office/drawing/2014/main" id="{82E30F7A-C7C8-45C5-BFD4-1FDECCBF1A52}"/>
              </a:ext>
            </a:extLst>
          </p:cNvPr>
          <p:cNvGrpSpPr/>
          <p:nvPr/>
        </p:nvGrpSpPr>
        <p:grpSpPr>
          <a:xfrm>
            <a:off x="6287257" y="1863946"/>
            <a:ext cx="535997" cy="535997"/>
            <a:chOff x="10888678" y="1760585"/>
            <a:chExt cx="633600" cy="633600"/>
          </a:xfrm>
        </p:grpSpPr>
        <p:sp>
          <p:nvSpPr>
            <p:cNvPr id="81" name="Google Shape;609;p7"/>
            <p:cNvSpPr/>
            <p:nvPr/>
          </p:nvSpPr>
          <p:spPr>
            <a:xfrm>
              <a:off x="10888678" y="1760585"/>
              <a:ext cx="633600" cy="633600"/>
            </a:xfrm>
            <a:custGeom>
              <a:avLst/>
              <a:gdLst/>
              <a:ahLst/>
              <a:cxnLst/>
              <a:rect l="l" t="t" r="r" b="b"/>
              <a:pathLst>
                <a:path w="10000" h="10000" extrusionOk="0">
                  <a:moveTo>
                    <a:pt x="4411" y="5118"/>
                  </a:moveTo>
                  <a:lnTo>
                    <a:pt x="5589" y="5118"/>
                  </a:lnTo>
                  <a:lnTo>
                    <a:pt x="5598" y="5118"/>
                  </a:lnTo>
                  <a:lnTo>
                    <a:pt x="5607" y="5119"/>
                  </a:lnTo>
                  <a:lnTo>
                    <a:pt x="5615" y="5119"/>
                  </a:lnTo>
                  <a:lnTo>
                    <a:pt x="5624" y="5121"/>
                  </a:lnTo>
                  <a:lnTo>
                    <a:pt x="5633" y="5122"/>
                  </a:lnTo>
                  <a:lnTo>
                    <a:pt x="5641" y="5124"/>
                  </a:lnTo>
                  <a:lnTo>
                    <a:pt x="5650" y="5126"/>
                  </a:lnTo>
                  <a:lnTo>
                    <a:pt x="5658" y="5128"/>
                  </a:lnTo>
                  <a:lnTo>
                    <a:pt x="5666" y="5131"/>
                  </a:lnTo>
                  <a:lnTo>
                    <a:pt x="5675" y="5134"/>
                  </a:lnTo>
                  <a:lnTo>
                    <a:pt x="5683" y="5137"/>
                  </a:lnTo>
                  <a:lnTo>
                    <a:pt x="5691" y="5141"/>
                  </a:lnTo>
                  <a:lnTo>
                    <a:pt x="5698" y="5145"/>
                  </a:lnTo>
                  <a:lnTo>
                    <a:pt x="5706" y="5149"/>
                  </a:lnTo>
                  <a:lnTo>
                    <a:pt x="5714" y="5154"/>
                  </a:lnTo>
                  <a:lnTo>
                    <a:pt x="5721" y="5159"/>
                  </a:lnTo>
                  <a:lnTo>
                    <a:pt x="5728" y="5164"/>
                  </a:lnTo>
                  <a:lnTo>
                    <a:pt x="5735" y="5169"/>
                  </a:lnTo>
                  <a:lnTo>
                    <a:pt x="5742" y="5175"/>
                  </a:lnTo>
                  <a:lnTo>
                    <a:pt x="5749" y="5181"/>
                  </a:lnTo>
                  <a:lnTo>
                    <a:pt x="5755" y="5187"/>
                  </a:lnTo>
                  <a:lnTo>
                    <a:pt x="5761" y="5193"/>
                  </a:lnTo>
                  <a:lnTo>
                    <a:pt x="5767" y="5200"/>
                  </a:lnTo>
                  <a:lnTo>
                    <a:pt x="5773" y="5206"/>
                  </a:lnTo>
                  <a:lnTo>
                    <a:pt x="5778" y="5213"/>
                  </a:lnTo>
                  <a:lnTo>
                    <a:pt x="5783" y="5220"/>
                  </a:lnTo>
                  <a:lnTo>
                    <a:pt x="5788" y="5228"/>
                  </a:lnTo>
                  <a:lnTo>
                    <a:pt x="5793" y="5235"/>
                  </a:lnTo>
                  <a:lnTo>
                    <a:pt x="5797" y="5243"/>
                  </a:lnTo>
                  <a:lnTo>
                    <a:pt x="5801" y="5251"/>
                  </a:lnTo>
                  <a:lnTo>
                    <a:pt x="5805" y="5259"/>
                  </a:lnTo>
                  <a:lnTo>
                    <a:pt x="5808" y="5267"/>
                  </a:lnTo>
                  <a:lnTo>
                    <a:pt x="5811" y="5275"/>
                  </a:lnTo>
                  <a:lnTo>
                    <a:pt x="5814" y="5284"/>
                  </a:lnTo>
                  <a:lnTo>
                    <a:pt x="5816" y="5292"/>
                  </a:lnTo>
                  <a:lnTo>
                    <a:pt x="5818" y="5301"/>
                  </a:lnTo>
                  <a:lnTo>
                    <a:pt x="5820" y="5309"/>
                  </a:lnTo>
                  <a:lnTo>
                    <a:pt x="5821" y="5318"/>
                  </a:lnTo>
                  <a:lnTo>
                    <a:pt x="5823" y="5327"/>
                  </a:lnTo>
                  <a:lnTo>
                    <a:pt x="5823" y="5335"/>
                  </a:lnTo>
                  <a:lnTo>
                    <a:pt x="5824" y="5344"/>
                  </a:lnTo>
                  <a:lnTo>
                    <a:pt x="5824" y="5353"/>
                  </a:lnTo>
                  <a:lnTo>
                    <a:pt x="5824" y="6413"/>
                  </a:lnTo>
                  <a:lnTo>
                    <a:pt x="5824" y="6422"/>
                  </a:lnTo>
                  <a:lnTo>
                    <a:pt x="5823" y="6431"/>
                  </a:lnTo>
                  <a:lnTo>
                    <a:pt x="5823" y="6439"/>
                  </a:lnTo>
                  <a:lnTo>
                    <a:pt x="5821" y="6448"/>
                  </a:lnTo>
                  <a:lnTo>
                    <a:pt x="5820" y="6457"/>
                  </a:lnTo>
                  <a:lnTo>
                    <a:pt x="5818" y="6465"/>
                  </a:lnTo>
                  <a:lnTo>
                    <a:pt x="5816" y="6474"/>
                  </a:lnTo>
                  <a:lnTo>
                    <a:pt x="5814" y="6482"/>
                  </a:lnTo>
                  <a:lnTo>
                    <a:pt x="5811" y="6491"/>
                  </a:lnTo>
                  <a:lnTo>
                    <a:pt x="5808" y="6499"/>
                  </a:lnTo>
                  <a:lnTo>
                    <a:pt x="5805" y="6507"/>
                  </a:lnTo>
                  <a:lnTo>
                    <a:pt x="5801" y="6515"/>
                  </a:lnTo>
                  <a:lnTo>
                    <a:pt x="5797" y="6523"/>
                  </a:lnTo>
                  <a:lnTo>
                    <a:pt x="5793" y="6531"/>
                  </a:lnTo>
                  <a:lnTo>
                    <a:pt x="5788" y="6538"/>
                  </a:lnTo>
                  <a:lnTo>
                    <a:pt x="5783" y="6546"/>
                  </a:lnTo>
                  <a:lnTo>
                    <a:pt x="5778" y="6553"/>
                  </a:lnTo>
                  <a:lnTo>
                    <a:pt x="5773" y="6560"/>
                  </a:lnTo>
                  <a:lnTo>
                    <a:pt x="5767" y="6566"/>
                  </a:lnTo>
                  <a:lnTo>
                    <a:pt x="5761" y="6573"/>
                  </a:lnTo>
                  <a:lnTo>
                    <a:pt x="5755" y="6579"/>
                  </a:lnTo>
                  <a:lnTo>
                    <a:pt x="5749" y="6585"/>
                  </a:lnTo>
                  <a:lnTo>
                    <a:pt x="5742" y="6591"/>
                  </a:lnTo>
                  <a:lnTo>
                    <a:pt x="5735" y="6597"/>
                  </a:lnTo>
                  <a:lnTo>
                    <a:pt x="5728" y="6602"/>
                  </a:lnTo>
                  <a:lnTo>
                    <a:pt x="5721" y="6607"/>
                  </a:lnTo>
                  <a:lnTo>
                    <a:pt x="5714" y="6612"/>
                  </a:lnTo>
                  <a:lnTo>
                    <a:pt x="5706" y="6617"/>
                  </a:lnTo>
                  <a:lnTo>
                    <a:pt x="5698" y="6621"/>
                  </a:lnTo>
                  <a:lnTo>
                    <a:pt x="5691" y="6625"/>
                  </a:lnTo>
                  <a:lnTo>
                    <a:pt x="5683" y="6629"/>
                  </a:lnTo>
                  <a:lnTo>
                    <a:pt x="5675" y="6632"/>
                  </a:lnTo>
                  <a:lnTo>
                    <a:pt x="5666" y="6635"/>
                  </a:lnTo>
                  <a:lnTo>
                    <a:pt x="5658" y="6638"/>
                  </a:lnTo>
                  <a:lnTo>
                    <a:pt x="5650" y="6640"/>
                  </a:lnTo>
                  <a:lnTo>
                    <a:pt x="5641" y="6642"/>
                  </a:lnTo>
                  <a:lnTo>
                    <a:pt x="5633" y="6644"/>
                  </a:lnTo>
                  <a:lnTo>
                    <a:pt x="5624" y="6646"/>
                  </a:lnTo>
                  <a:lnTo>
                    <a:pt x="5615" y="6647"/>
                  </a:lnTo>
                  <a:lnTo>
                    <a:pt x="5607" y="6647"/>
                  </a:lnTo>
                  <a:lnTo>
                    <a:pt x="5598" y="6648"/>
                  </a:lnTo>
                  <a:lnTo>
                    <a:pt x="5589" y="6648"/>
                  </a:lnTo>
                  <a:lnTo>
                    <a:pt x="4411" y="6648"/>
                  </a:lnTo>
                  <a:lnTo>
                    <a:pt x="4402" y="6648"/>
                  </a:lnTo>
                  <a:lnTo>
                    <a:pt x="4393" y="6647"/>
                  </a:lnTo>
                  <a:lnTo>
                    <a:pt x="4385" y="6647"/>
                  </a:lnTo>
                  <a:lnTo>
                    <a:pt x="4376" y="6646"/>
                  </a:lnTo>
                  <a:lnTo>
                    <a:pt x="4367" y="6644"/>
                  </a:lnTo>
                  <a:lnTo>
                    <a:pt x="4359" y="6642"/>
                  </a:lnTo>
                  <a:lnTo>
                    <a:pt x="4350" y="6640"/>
                  </a:lnTo>
                  <a:lnTo>
                    <a:pt x="4342" y="6638"/>
                  </a:lnTo>
                  <a:lnTo>
                    <a:pt x="4334" y="6635"/>
                  </a:lnTo>
                  <a:lnTo>
                    <a:pt x="4325" y="6632"/>
                  </a:lnTo>
                  <a:lnTo>
                    <a:pt x="4317" y="6629"/>
                  </a:lnTo>
                  <a:lnTo>
                    <a:pt x="4309" y="6625"/>
                  </a:lnTo>
                  <a:lnTo>
                    <a:pt x="4302" y="6621"/>
                  </a:lnTo>
                  <a:lnTo>
                    <a:pt x="4294" y="6617"/>
                  </a:lnTo>
                  <a:lnTo>
                    <a:pt x="4286" y="6612"/>
                  </a:lnTo>
                  <a:lnTo>
                    <a:pt x="4279" y="6607"/>
                  </a:lnTo>
                  <a:lnTo>
                    <a:pt x="4272" y="6602"/>
                  </a:lnTo>
                  <a:lnTo>
                    <a:pt x="4265" y="6597"/>
                  </a:lnTo>
                  <a:lnTo>
                    <a:pt x="4258" y="6591"/>
                  </a:lnTo>
                  <a:lnTo>
                    <a:pt x="4251" y="6585"/>
                  </a:lnTo>
                  <a:lnTo>
                    <a:pt x="4245" y="6579"/>
                  </a:lnTo>
                  <a:lnTo>
                    <a:pt x="4239" y="6573"/>
                  </a:lnTo>
                  <a:lnTo>
                    <a:pt x="4233" y="6566"/>
                  </a:lnTo>
                  <a:lnTo>
                    <a:pt x="4227" y="6560"/>
                  </a:lnTo>
                  <a:lnTo>
                    <a:pt x="4222" y="6553"/>
                  </a:lnTo>
                  <a:lnTo>
                    <a:pt x="4217" y="6546"/>
                  </a:lnTo>
                  <a:lnTo>
                    <a:pt x="4212" y="6538"/>
                  </a:lnTo>
                  <a:lnTo>
                    <a:pt x="4207" y="6531"/>
                  </a:lnTo>
                  <a:lnTo>
                    <a:pt x="4203" y="6523"/>
                  </a:lnTo>
                  <a:lnTo>
                    <a:pt x="4199" y="6515"/>
                  </a:lnTo>
                  <a:lnTo>
                    <a:pt x="4195" y="6507"/>
                  </a:lnTo>
                  <a:lnTo>
                    <a:pt x="4192" y="6499"/>
                  </a:lnTo>
                  <a:lnTo>
                    <a:pt x="4189" y="6491"/>
                  </a:lnTo>
                  <a:lnTo>
                    <a:pt x="4186" y="6482"/>
                  </a:lnTo>
                  <a:lnTo>
                    <a:pt x="4184" y="6474"/>
                  </a:lnTo>
                  <a:lnTo>
                    <a:pt x="4182" y="6465"/>
                  </a:lnTo>
                  <a:lnTo>
                    <a:pt x="4180" y="6457"/>
                  </a:lnTo>
                  <a:lnTo>
                    <a:pt x="4179" y="6448"/>
                  </a:lnTo>
                  <a:lnTo>
                    <a:pt x="4177" y="6439"/>
                  </a:lnTo>
                  <a:lnTo>
                    <a:pt x="4177" y="6431"/>
                  </a:lnTo>
                  <a:lnTo>
                    <a:pt x="4176" y="6422"/>
                  </a:lnTo>
                  <a:lnTo>
                    <a:pt x="4176" y="6413"/>
                  </a:lnTo>
                  <a:lnTo>
                    <a:pt x="4176" y="5353"/>
                  </a:lnTo>
                  <a:lnTo>
                    <a:pt x="4176" y="5344"/>
                  </a:lnTo>
                  <a:lnTo>
                    <a:pt x="4177" y="5335"/>
                  </a:lnTo>
                  <a:lnTo>
                    <a:pt x="4177" y="5327"/>
                  </a:lnTo>
                  <a:lnTo>
                    <a:pt x="4179" y="5318"/>
                  </a:lnTo>
                  <a:lnTo>
                    <a:pt x="4180" y="5309"/>
                  </a:lnTo>
                  <a:lnTo>
                    <a:pt x="4182" y="5301"/>
                  </a:lnTo>
                  <a:lnTo>
                    <a:pt x="4184" y="5292"/>
                  </a:lnTo>
                  <a:lnTo>
                    <a:pt x="4186" y="5284"/>
                  </a:lnTo>
                  <a:lnTo>
                    <a:pt x="4189" y="5275"/>
                  </a:lnTo>
                  <a:lnTo>
                    <a:pt x="4192" y="5267"/>
                  </a:lnTo>
                  <a:lnTo>
                    <a:pt x="4195" y="5259"/>
                  </a:lnTo>
                  <a:lnTo>
                    <a:pt x="4199" y="5251"/>
                  </a:lnTo>
                  <a:lnTo>
                    <a:pt x="4203" y="5243"/>
                  </a:lnTo>
                  <a:lnTo>
                    <a:pt x="4207" y="5235"/>
                  </a:lnTo>
                  <a:lnTo>
                    <a:pt x="4212" y="5228"/>
                  </a:lnTo>
                  <a:lnTo>
                    <a:pt x="4217" y="5220"/>
                  </a:lnTo>
                  <a:lnTo>
                    <a:pt x="4222" y="5213"/>
                  </a:lnTo>
                  <a:lnTo>
                    <a:pt x="4227" y="5206"/>
                  </a:lnTo>
                  <a:lnTo>
                    <a:pt x="4233" y="5200"/>
                  </a:lnTo>
                  <a:lnTo>
                    <a:pt x="4239" y="5193"/>
                  </a:lnTo>
                  <a:lnTo>
                    <a:pt x="4245" y="5187"/>
                  </a:lnTo>
                  <a:lnTo>
                    <a:pt x="4251" y="5181"/>
                  </a:lnTo>
                  <a:lnTo>
                    <a:pt x="4258" y="5175"/>
                  </a:lnTo>
                  <a:lnTo>
                    <a:pt x="4265" y="5169"/>
                  </a:lnTo>
                  <a:lnTo>
                    <a:pt x="4272" y="5164"/>
                  </a:lnTo>
                  <a:lnTo>
                    <a:pt x="4279" y="5159"/>
                  </a:lnTo>
                  <a:lnTo>
                    <a:pt x="4286" y="5154"/>
                  </a:lnTo>
                  <a:lnTo>
                    <a:pt x="4294" y="5149"/>
                  </a:lnTo>
                  <a:lnTo>
                    <a:pt x="4302" y="5145"/>
                  </a:lnTo>
                  <a:lnTo>
                    <a:pt x="4309" y="5141"/>
                  </a:lnTo>
                  <a:lnTo>
                    <a:pt x="4317" y="5137"/>
                  </a:lnTo>
                  <a:lnTo>
                    <a:pt x="4325" y="5134"/>
                  </a:lnTo>
                  <a:lnTo>
                    <a:pt x="4334" y="5131"/>
                  </a:lnTo>
                  <a:lnTo>
                    <a:pt x="4342" y="5128"/>
                  </a:lnTo>
                  <a:lnTo>
                    <a:pt x="4350" y="5126"/>
                  </a:lnTo>
                  <a:lnTo>
                    <a:pt x="4359" y="5124"/>
                  </a:lnTo>
                  <a:lnTo>
                    <a:pt x="4367" y="5122"/>
                  </a:lnTo>
                  <a:lnTo>
                    <a:pt x="4376" y="5121"/>
                  </a:lnTo>
                  <a:lnTo>
                    <a:pt x="4385" y="5119"/>
                  </a:lnTo>
                  <a:lnTo>
                    <a:pt x="4393" y="5119"/>
                  </a:lnTo>
                  <a:lnTo>
                    <a:pt x="4402" y="5118"/>
                  </a:lnTo>
                  <a:lnTo>
                    <a:pt x="4411" y="5118"/>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82" name="Google Shape;610;p7"/>
            <p:cNvSpPr/>
            <p:nvPr/>
          </p:nvSpPr>
          <p:spPr>
            <a:xfrm>
              <a:off x="10888678" y="1760585"/>
              <a:ext cx="633600" cy="633600"/>
            </a:xfrm>
            <a:custGeom>
              <a:avLst/>
              <a:gdLst/>
              <a:ahLst/>
              <a:cxnLst/>
              <a:rect l="l" t="t" r="r" b="b"/>
              <a:pathLst>
                <a:path w="10000" h="10000" extrusionOk="0">
                  <a:moveTo>
                    <a:pt x="3366" y="1350"/>
                  </a:moveTo>
                  <a:lnTo>
                    <a:pt x="3366" y="1806"/>
                  </a:lnTo>
                  <a:lnTo>
                    <a:pt x="6634" y="1806"/>
                  </a:lnTo>
                  <a:lnTo>
                    <a:pt x="6634" y="1350"/>
                  </a:lnTo>
                  <a:lnTo>
                    <a:pt x="6636" y="1317"/>
                  </a:lnTo>
                  <a:lnTo>
                    <a:pt x="6643" y="1285"/>
                  </a:lnTo>
                  <a:lnTo>
                    <a:pt x="6653" y="1254"/>
                  </a:lnTo>
                  <a:lnTo>
                    <a:pt x="6667" y="1225"/>
                  </a:lnTo>
                  <a:lnTo>
                    <a:pt x="6686" y="1198"/>
                  </a:lnTo>
                  <a:lnTo>
                    <a:pt x="6707" y="1173"/>
                  </a:lnTo>
                  <a:lnTo>
                    <a:pt x="6732" y="1152"/>
                  </a:lnTo>
                  <a:lnTo>
                    <a:pt x="6759" y="1133"/>
                  </a:lnTo>
                  <a:lnTo>
                    <a:pt x="6788" y="1119"/>
                  </a:lnTo>
                  <a:lnTo>
                    <a:pt x="6819" y="1109"/>
                  </a:lnTo>
                  <a:lnTo>
                    <a:pt x="6851" y="1102"/>
                  </a:lnTo>
                  <a:lnTo>
                    <a:pt x="6884" y="1100"/>
                  </a:lnTo>
                  <a:lnTo>
                    <a:pt x="6917" y="1102"/>
                  </a:lnTo>
                  <a:lnTo>
                    <a:pt x="6949" y="1109"/>
                  </a:lnTo>
                  <a:lnTo>
                    <a:pt x="6980" y="1119"/>
                  </a:lnTo>
                  <a:lnTo>
                    <a:pt x="7009" y="1133"/>
                  </a:lnTo>
                  <a:lnTo>
                    <a:pt x="7036" y="1152"/>
                  </a:lnTo>
                  <a:lnTo>
                    <a:pt x="7061" y="1173"/>
                  </a:lnTo>
                  <a:lnTo>
                    <a:pt x="7082" y="1198"/>
                  </a:lnTo>
                  <a:lnTo>
                    <a:pt x="7101" y="1225"/>
                  </a:lnTo>
                  <a:lnTo>
                    <a:pt x="7115" y="1254"/>
                  </a:lnTo>
                  <a:lnTo>
                    <a:pt x="7125" y="1285"/>
                  </a:lnTo>
                  <a:lnTo>
                    <a:pt x="7132" y="1317"/>
                  </a:lnTo>
                  <a:lnTo>
                    <a:pt x="7134" y="1350"/>
                  </a:lnTo>
                  <a:lnTo>
                    <a:pt x="7134" y="1806"/>
                  </a:lnTo>
                  <a:lnTo>
                    <a:pt x="7826" y="1806"/>
                  </a:lnTo>
                  <a:lnTo>
                    <a:pt x="7831" y="1806"/>
                  </a:lnTo>
                  <a:lnTo>
                    <a:pt x="7857" y="1807"/>
                  </a:lnTo>
                  <a:lnTo>
                    <a:pt x="7867" y="1807"/>
                  </a:lnTo>
                  <a:lnTo>
                    <a:pt x="7893" y="1808"/>
                  </a:lnTo>
                  <a:lnTo>
                    <a:pt x="7903" y="1809"/>
                  </a:lnTo>
                  <a:lnTo>
                    <a:pt x="7929" y="1812"/>
                  </a:lnTo>
                  <a:lnTo>
                    <a:pt x="7938" y="1813"/>
                  </a:lnTo>
                  <a:lnTo>
                    <a:pt x="7964" y="1816"/>
                  </a:lnTo>
                  <a:lnTo>
                    <a:pt x="7974" y="1818"/>
                  </a:lnTo>
                  <a:lnTo>
                    <a:pt x="8000" y="1822"/>
                  </a:lnTo>
                  <a:lnTo>
                    <a:pt x="8009" y="1824"/>
                  </a:lnTo>
                  <a:lnTo>
                    <a:pt x="8035" y="1829"/>
                  </a:lnTo>
                  <a:lnTo>
                    <a:pt x="8044" y="1831"/>
                  </a:lnTo>
                  <a:lnTo>
                    <a:pt x="8069" y="1838"/>
                  </a:lnTo>
                  <a:lnTo>
                    <a:pt x="8078" y="1840"/>
                  </a:lnTo>
                  <a:lnTo>
                    <a:pt x="8104" y="1847"/>
                  </a:lnTo>
                  <a:lnTo>
                    <a:pt x="8113" y="1850"/>
                  </a:lnTo>
                  <a:lnTo>
                    <a:pt x="8138" y="1858"/>
                  </a:lnTo>
                  <a:lnTo>
                    <a:pt x="8146" y="1862"/>
                  </a:lnTo>
                  <a:lnTo>
                    <a:pt x="8171" y="1871"/>
                  </a:lnTo>
                  <a:lnTo>
                    <a:pt x="8180" y="1874"/>
                  </a:lnTo>
                  <a:lnTo>
                    <a:pt x="8204" y="1884"/>
                  </a:lnTo>
                  <a:lnTo>
                    <a:pt x="8213" y="1888"/>
                  </a:lnTo>
                  <a:lnTo>
                    <a:pt x="8237" y="1899"/>
                  </a:lnTo>
                  <a:lnTo>
                    <a:pt x="8245" y="1903"/>
                  </a:lnTo>
                  <a:lnTo>
                    <a:pt x="8269" y="1915"/>
                  </a:lnTo>
                  <a:lnTo>
                    <a:pt x="8277" y="1920"/>
                  </a:lnTo>
                  <a:lnTo>
                    <a:pt x="8300" y="1932"/>
                  </a:lnTo>
                  <a:lnTo>
                    <a:pt x="8308" y="1937"/>
                  </a:lnTo>
                  <a:lnTo>
                    <a:pt x="8331" y="1951"/>
                  </a:lnTo>
                  <a:lnTo>
                    <a:pt x="8339" y="1956"/>
                  </a:lnTo>
                  <a:lnTo>
                    <a:pt x="8361" y="1970"/>
                  </a:lnTo>
                  <a:lnTo>
                    <a:pt x="8368" y="1975"/>
                  </a:lnTo>
                  <a:lnTo>
                    <a:pt x="8390" y="1991"/>
                  </a:lnTo>
                  <a:lnTo>
                    <a:pt x="8397" y="1996"/>
                  </a:lnTo>
                  <a:lnTo>
                    <a:pt x="8418" y="2012"/>
                  </a:lnTo>
                  <a:lnTo>
                    <a:pt x="8426" y="2018"/>
                  </a:lnTo>
                  <a:lnTo>
                    <a:pt x="8446" y="2035"/>
                  </a:lnTo>
                  <a:lnTo>
                    <a:pt x="8453" y="2041"/>
                  </a:lnTo>
                  <a:lnTo>
                    <a:pt x="8473" y="2058"/>
                  </a:lnTo>
                  <a:lnTo>
                    <a:pt x="8480" y="2065"/>
                  </a:lnTo>
                  <a:lnTo>
                    <a:pt x="8499" y="2083"/>
                  </a:lnTo>
                  <a:lnTo>
                    <a:pt x="8505" y="2090"/>
                  </a:lnTo>
                  <a:lnTo>
                    <a:pt x="8524" y="2109"/>
                  </a:lnTo>
                  <a:lnTo>
                    <a:pt x="8530" y="2115"/>
                  </a:lnTo>
                  <a:lnTo>
                    <a:pt x="8548" y="2135"/>
                  </a:lnTo>
                  <a:lnTo>
                    <a:pt x="8554" y="2142"/>
                  </a:lnTo>
                  <a:lnTo>
                    <a:pt x="8571" y="2163"/>
                  </a:lnTo>
                  <a:lnTo>
                    <a:pt x="8576" y="2170"/>
                  </a:lnTo>
                  <a:lnTo>
                    <a:pt x="8593" y="2191"/>
                  </a:lnTo>
                  <a:lnTo>
                    <a:pt x="8598" y="2199"/>
                  </a:lnTo>
                  <a:lnTo>
                    <a:pt x="8614" y="2220"/>
                  </a:lnTo>
                  <a:lnTo>
                    <a:pt x="8619" y="2228"/>
                  </a:lnTo>
                  <a:lnTo>
                    <a:pt x="8634" y="2250"/>
                  </a:lnTo>
                  <a:lnTo>
                    <a:pt x="8639" y="2259"/>
                  </a:lnTo>
                  <a:lnTo>
                    <a:pt x="8652" y="2281"/>
                  </a:lnTo>
                  <a:lnTo>
                    <a:pt x="8657" y="2289"/>
                  </a:lnTo>
                  <a:lnTo>
                    <a:pt x="8670" y="2312"/>
                  </a:lnTo>
                  <a:lnTo>
                    <a:pt x="8674" y="2321"/>
                  </a:lnTo>
                  <a:lnTo>
                    <a:pt x="8686" y="2344"/>
                  </a:lnTo>
                  <a:lnTo>
                    <a:pt x="8690" y="2353"/>
                  </a:lnTo>
                  <a:lnTo>
                    <a:pt x="8701" y="2377"/>
                  </a:lnTo>
                  <a:lnTo>
                    <a:pt x="8705" y="2385"/>
                  </a:lnTo>
                  <a:lnTo>
                    <a:pt x="8715" y="2410"/>
                  </a:lnTo>
                  <a:lnTo>
                    <a:pt x="8718" y="2419"/>
                  </a:lnTo>
                  <a:lnTo>
                    <a:pt x="8727" y="2443"/>
                  </a:lnTo>
                  <a:lnTo>
                    <a:pt x="8731" y="2452"/>
                  </a:lnTo>
                  <a:lnTo>
                    <a:pt x="8739" y="2477"/>
                  </a:lnTo>
                  <a:lnTo>
                    <a:pt x="8741" y="2486"/>
                  </a:lnTo>
                  <a:lnTo>
                    <a:pt x="8749" y="2512"/>
                  </a:lnTo>
                  <a:lnTo>
                    <a:pt x="8751" y="2521"/>
                  </a:lnTo>
                  <a:lnTo>
                    <a:pt x="8757" y="2546"/>
                  </a:lnTo>
                  <a:lnTo>
                    <a:pt x="8759" y="2555"/>
                  </a:lnTo>
                  <a:lnTo>
                    <a:pt x="8765" y="2581"/>
                  </a:lnTo>
                  <a:lnTo>
                    <a:pt x="8766" y="2590"/>
                  </a:lnTo>
                  <a:lnTo>
                    <a:pt x="8771" y="2616"/>
                  </a:lnTo>
                  <a:lnTo>
                    <a:pt x="8772" y="2625"/>
                  </a:lnTo>
                  <a:lnTo>
                    <a:pt x="8776" y="2651"/>
                  </a:lnTo>
                  <a:lnTo>
                    <a:pt x="8777" y="2661"/>
                  </a:lnTo>
                  <a:lnTo>
                    <a:pt x="8779" y="2687"/>
                  </a:lnTo>
                  <a:lnTo>
                    <a:pt x="8780" y="2696"/>
                  </a:lnTo>
                  <a:lnTo>
                    <a:pt x="8781" y="2723"/>
                  </a:lnTo>
                  <a:lnTo>
                    <a:pt x="8781" y="2732"/>
                  </a:lnTo>
                  <a:lnTo>
                    <a:pt x="8782" y="2758"/>
                  </a:lnTo>
                  <a:lnTo>
                    <a:pt x="8782" y="2763"/>
                  </a:lnTo>
                  <a:lnTo>
                    <a:pt x="8782" y="3940"/>
                  </a:lnTo>
                  <a:lnTo>
                    <a:pt x="8782" y="7944"/>
                  </a:lnTo>
                  <a:lnTo>
                    <a:pt x="8782" y="7949"/>
                  </a:lnTo>
                  <a:lnTo>
                    <a:pt x="8781" y="7975"/>
                  </a:lnTo>
                  <a:lnTo>
                    <a:pt x="8781" y="7984"/>
                  </a:lnTo>
                  <a:lnTo>
                    <a:pt x="8780" y="8011"/>
                  </a:lnTo>
                  <a:lnTo>
                    <a:pt x="8779" y="8020"/>
                  </a:lnTo>
                  <a:lnTo>
                    <a:pt x="8777" y="8046"/>
                  </a:lnTo>
                  <a:lnTo>
                    <a:pt x="8776" y="8055"/>
                  </a:lnTo>
                  <a:lnTo>
                    <a:pt x="8772" y="8082"/>
                  </a:lnTo>
                  <a:lnTo>
                    <a:pt x="8771" y="8091"/>
                  </a:lnTo>
                  <a:lnTo>
                    <a:pt x="8766" y="8117"/>
                  </a:lnTo>
                  <a:lnTo>
                    <a:pt x="8765" y="8126"/>
                  </a:lnTo>
                  <a:lnTo>
                    <a:pt x="8759" y="8152"/>
                  </a:lnTo>
                  <a:lnTo>
                    <a:pt x="8757" y="8161"/>
                  </a:lnTo>
                  <a:lnTo>
                    <a:pt x="8751" y="8186"/>
                  </a:lnTo>
                  <a:lnTo>
                    <a:pt x="8749" y="8195"/>
                  </a:lnTo>
                  <a:lnTo>
                    <a:pt x="8741" y="8220"/>
                  </a:lnTo>
                  <a:lnTo>
                    <a:pt x="8739" y="8229"/>
                  </a:lnTo>
                  <a:lnTo>
                    <a:pt x="8730" y="8254"/>
                  </a:lnTo>
                  <a:lnTo>
                    <a:pt x="8727" y="8263"/>
                  </a:lnTo>
                  <a:lnTo>
                    <a:pt x="8718" y="8288"/>
                  </a:lnTo>
                  <a:lnTo>
                    <a:pt x="8715" y="8297"/>
                  </a:lnTo>
                  <a:lnTo>
                    <a:pt x="8705" y="8321"/>
                  </a:lnTo>
                  <a:lnTo>
                    <a:pt x="8701" y="8330"/>
                  </a:lnTo>
                  <a:lnTo>
                    <a:pt x="8690" y="8354"/>
                  </a:lnTo>
                  <a:lnTo>
                    <a:pt x="8686" y="8362"/>
                  </a:lnTo>
                  <a:lnTo>
                    <a:pt x="8674" y="8386"/>
                  </a:lnTo>
                  <a:lnTo>
                    <a:pt x="8670" y="8394"/>
                  </a:lnTo>
                  <a:lnTo>
                    <a:pt x="8657" y="8417"/>
                  </a:lnTo>
                  <a:lnTo>
                    <a:pt x="8652" y="8426"/>
                  </a:lnTo>
                  <a:lnTo>
                    <a:pt x="8638" y="8449"/>
                  </a:lnTo>
                  <a:lnTo>
                    <a:pt x="8633" y="8457"/>
                  </a:lnTo>
                  <a:lnTo>
                    <a:pt x="8619" y="8479"/>
                  </a:lnTo>
                  <a:lnTo>
                    <a:pt x="8613" y="8487"/>
                  </a:lnTo>
                  <a:lnTo>
                    <a:pt x="8598" y="8509"/>
                  </a:lnTo>
                  <a:lnTo>
                    <a:pt x="8592" y="8516"/>
                  </a:lnTo>
                  <a:lnTo>
                    <a:pt x="8576" y="8537"/>
                  </a:lnTo>
                  <a:lnTo>
                    <a:pt x="8570" y="8544"/>
                  </a:lnTo>
                  <a:lnTo>
                    <a:pt x="8553" y="8565"/>
                  </a:lnTo>
                  <a:lnTo>
                    <a:pt x="8547" y="8572"/>
                  </a:lnTo>
                  <a:lnTo>
                    <a:pt x="8530" y="8591"/>
                  </a:lnTo>
                  <a:lnTo>
                    <a:pt x="8523" y="8598"/>
                  </a:lnTo>
                  <a:lnTo>
                    <a:pt x="8505" y="8617"/>
                  </a:lnTo>
                  <a:lnTo>
                    <a:pt x="8498" y="8623"/>
                  </a:lnTo>
                  <a:lnTo>
                    <a:pt x="8479" y="8642"/>
                  </a:lnTo>
                  <a:lnTo>
                    <a:pt x="8473" y="8648"/>
                  </a:lnTo>
                  <a:lnTo>
                    <a:pt x="8453" y="8665"/>
                  </a:lnTo>
                  <a:lnTo>
                    <a:pt x="8446" y="8671"/>
                  </a:lnTo>
                  <a:lnTo>
                    <a:pt x="8426" y="8688"/>
                  </a:lnTo>
                  <a:lnTo>
                    <a:pt x="8418" y="8694"/>
                  </a:lnTo>
                  <a:lnTo>
                    <a:pt x="8397" y="8710"/>
                  </a:lnTo>
                  <a:lnTo>
                    <a:pt x="8390" y="8715"/>
                  </a:lnTo>
                  <a:lnTo>
                    <a:pt x="8368" y="8731"/>
                  </a:lnTo>
                  <a:lnTo>
                    <a:pt x="8361" y="8736"/>
                  </a:lnTo>
                  <a:lnTo>
                    <a:pt x="8339" y="8750"/>
                  </a:lnTo>
                  <a:lnTo>
                    <a:pt x="8331" y="8755"/>
                  </a:lnTo>
                  <a:lnTo>
                    <a:pt x="8308" y="8769"/>
                  </a:lnTo>
                  <a:lnTo>
                    <a:pt x="8300" y="8774"/>
                  </a:lnTo>
                  <a:lnTo>
                    <a:pt x="8277" y="8786"/>
                  </a:lnTo>
                  <a:lnTo>
                    <a:pt x="8269" y="8791"/>
                  </a:lnTo>
                  <a:lnTo>
                    <a:pt x="8245" y="8803"/>
                  </a:lnTo>
                  <a:lnTo>
                    <a:pt x="8237" y="8807"/>
                  </a:lnTo>
                  <a:lnTo>
                    <a:pt x="8213" y="8818"/>
                  </a:lnTo>
                  <a:lnTo>
                    <a:pt x="8204" y="8822"/>
                  </a:lnTo>
                  <a:lnTo>
                    <a:pt x="8180" y="8832"/>
                  </a:lnTo>
                  <a:lnTo>
                    <a:pt x="8171" y="8835"/>
                  </a:lnTo>
                  <a:lnTo>
                    <a:pt x="8146" y="8844"/>
                  </a:lnTo>
                  <a:lnTo>
                    <a:pt x="8138" y="8848"/>
                  </a:lnTo>
                  <a:lnTo>
                    <a:pt x="8113" y="8856"/>
                  </a:lnTo>
                  <a:lnTo>
                    <a:pt x="8104" y="8859"/>
                  </a:lnTo>
                  <a:lnTo>
                    <a:pt x="8078" y="8866"/>
                  </a:lnTo>
                  <a:lnTo>
                    <a:pt x="8069" y="8868"/>
                  </a:lnTo>
                  <a:lnTo>
                    <a:pt x="8044" y="8875"/>
                  </a:lnTo>
                  <a:lnTo>
                    <a:pt x="8035" y="8877"/>
                  </a:lnTo>
                  <a:lnTo>
                    <a:pt x="8009" y="8882"/>
                  </a:lnTo>
                  <a:lnTo>
                    <a:pt x="8000" y="8884"/>
                  </a:lnTo>
                  <a:lnTo>
                    <a:pt x="7974" y="8888"/>
                  </a:lnTo>
                  <a:lnTo>
                    <a:pt x="7964" y="8890"/>
                  </a:lnTo>
                  <a:lnTo>
                    <a:pt x="7938" y="8893"/>
                  </a:lnTo>
                  <a:lnTo>
                    <a:pt x="7929" y="8894"/>
                  </a:lnTo>
                  <a:lnTo>
                    <a:pt x="7903" y="8897"/>
                  </a:lnTo>
                  <a:lnTo>
                    <a:pt x="7893" y="8898"/>
                  </a:lnTo>
                  <a:lnTo>
                    <a:pt x="7867" y="8899"/>
                  </a:lnTo>
                  <a:lnTo>
                    <a:pt x="7857" y="8899"/>
                  </a:lnTo>
                  <a:lnTo>
                    <a:pt x="7831" y="8900"/>
                  </a:lnTo>
                  <a:lnTo>
                    <a:pt x="7826" y="8900"/>
                  </a:lnTo>
                  <a:lnTo>
                    <a:pt x="2174" y="8900"/>
                  </a:lnTo>
                  <a:lnTo>
                    <a:pt x="2169" y="8900"/>
                  </a:lnTo>
                  <a:lnTo>
                    <a:pt x="2143" y="8899"/>
                  </a:lnTo>
                  <a:lnTo>
                    <a:pt x="2133" y="8899"/>
                  </a:lnTo>
                  <a:lnTo>
                    <a:pt x="2107" y="8898"/>
                  </a:lnTo>
                  <a:lnTo>
                    <a:pt x="2097" y="8897"/>
                  </a:lnTo>
                  <a:lnTo>
                    <a:pt x="2071" y="8894"/>
                  </a:lnTo>
                  <a:lnTo>
                    <a:pt x="2062" y="8893"/>
                  </a:lnTo>
                  <a:lnTo>
                    <a:pt x="2036" y="8890"/>
                  </a:lnTo>
                  <a:lnTo>
                    <a:pt x="2026" y="8888"/>
                  </a:lnTo>
                  <a:lnTo>
                    <a:pt x="2000" y="8884"/>
                  </a:lnTo>
                  <a:lnTo>
                    <a:pt x="1991" y="8882"/>
                  </a:lnTo>
                  <a:lnTo>
                    <a:pt x="1965" y="8877"/>
                  </a:lnTo>
                  <a:lnTo>
                    <a:pt x="1956" y="8875"/>
                  </a:lnTo>
                  <a:lnTo>
                    <a:pt x="1931" y="8868"/>
                  </a:lnTo>
                  <a:lnTo>
                    <a:pt x="1922" y="8866"/>
                  </a:lnTo>
                  <a:lnTo>
                    <a:pt x="1896" y="8859"/>
                  </a:lnTo>
                  <a:lnTo>
                    <a:pt x="1887" y="8856"/>
                  </a:lnTo>
                  <a:lnTo>
                    <a:pt x="1862" y="8848"/>
                  </a:lnTo>
                  <a:lnTo>
                    <a:pt x="1854" y="8844"/>
                  </a:lnTo>
                  <a:lnTo>
                    <a:pt x="1829" y="8835"/>
                  </a:lnTo>
                  <a:lnTo>
                    <a:pt x="1820" y="8832"/>
                  </a:lnTo>
                  <a:lnTo>
                    <a:pt x="1796" y="8822"/>
                  </a:lnTo>
                  <a:lnTo>
                    <a:pt x="1787" y="8818"/>
                  </a:lnTo>
                  <a:lnTo>
                    <a:pt x="1763" y="8807"/>
                  </a:lnTo>
                  <a:lnTo>
                    <a:pt x="1755" y="8803"/>
                  </a:lnTo>
                  <a:lnTo>
                    <a:pt x="1731" y="8791"/>
                  </a:lnTo>
                  <a:lnTo>
                    <a:pt x="1723" y="8786"/>
                  </a:lnTo>
                  <a:lnTo>
                    <a:pt x="1700" y="8774"/>
                  </a:lnTo>
                  <a:lnTo>
                    <a:pt x="1692" y="8769"/>
                  </a:lnTo>
                  <a:lnTo>
                    <a:pt x="1669" y="8755"/>
                  </a:lnTo>
                  <a:lnTo>
                    <a:pt x="1661" y="8750"/>
                  </a:lnTo>
                  <a:lnTo>
                    <a:pt x="1639" y="8736"/>
                  </a:lnTo>
                  <a:lnTo>
                    <a:pt x="1632" y="8731"/>
                  </a:lnTo>
                  <a:lnTo>
                    <a:pt x="1610" y="8715"/>
                  </a:lnTo>
                  <a:lnTo>
                    <a:pt x="1603" y="8710"/>
                  </a:lnTo>
                  <a:lnTo>
                    <a:pt x="1582" y="8694"/>
                  </a:lnTo>
                  <a:lnTo>
                    <a:pt x="1574" y="8688"/>
                  </a:lnTo>
                  <a:lnTo>
                    <a:pt x="1554" y="8671"/>
                  </a:lnTo>
                  <a:lnTo>
                    <a:pt x="1547" y="8665"/>
                  </a:lnTo>
                  <a:lnTo>
                    <a:pt x="1527" y="8648"/>
                  </a:lnTo>
                  <a:lnTo>
                    <a:pt x="1521" y="8642"/>
                  </a:lnTo>
                  <a:lnTo>
                    <a:pt x="1502" y="8623"/>
                  </a:lnTo>
                  <a:lnTo>
                    <a:pt x="1495" y="8617"/>
                  </a:lnTo>
                  <a:lnTo>
                    <a:pt x="1477" y="8598"/>
                  </a:lnTo>
                  <a:lnTo>
                    <a:pt x="1470" y="8591"/>
                  </a:lnTo>
                  <a:lnTo>
                    <a:pt x="1453" y="8572"/>
                  </a:lnTo>
                  <a:lnTo>
                    <a:pt x="1447" y="8565"/>
                  </a:lnTo>
                  <a:lnTo>
                    <a:pt x="1430" y="8544"/>
                  </a:lnTo>
                  <a:lnTo>
                    <a:pt x="1424" y="8537"/>
                  </a:lnTo>
                  <a:lnTo>
                    <a:pt x="1408" y="8516"/>
                  </a:lnTo>
                  <a:lnTo>
                    <a:pt x="1402" y="8509"/>
                  </a:lnTo>
                  <a:lnTo>
                    <a:pt x="1387" y="8487"/>
                  </a:lnTo>
                  <a:lnTo>
                    <a:pt x="1381" y="8479"/>
                  </a:lnTo>
                  <a:lnTo>
                    <a:pt x="1367" y="8457"/>
                  </a:lnTo>
                  <a:lnTo>
                    <a:pt x="1362" y="8449"/>
                  </a:lnTo>
                  <a:lnTo>
                    <a:pt x="1348" y="8426"/>
                  </a:lnTo>
                  <a:lnTo>
                    <a:pt x="1343" y="8417"/>
                  </a:lnTo>
                  <a:lnTo>
                    <a:pt x="1330" y="8394"/>
                  </a:lnTo>
                  <a:lnTo>
                    <a:pt x="1326" y="8386"/>
                  </a:lnTo>
                  <a:lnTo>
                    <a:pt x="1314" y="8362"/>
                  </a:lnTo>
                  <a:lnTo>
                    <a:pt x="1310" y="8354"/>
                  </a:lnTo>
                  <a:lnTo>
                    <a:pt x="1299" y="8330"/>
                  </a:lnTo>
                  <a:lnTo>
                    <a:pt x="1295" y="8321"/>
                  </a:lnTo>
                  <a:lnTo>
                    <a:pt x="1285" y="8297"/>
                  </a:lnTo>
                  <a:lnTo>
                    <a:pt x="1282" y="8288"/>
                  </a:lnTo>
                  <a:lnTo>
                    <a:pt x="1273" y="8263"/>
                  </a:lnTo>
                  <a:lnTo>
                    <a:pt x="1270" y="8254"/>
                  </a:lnTo>
                  <a:lnTo>
                    <a:pt x="1261" y="8229"/>
                  </a:lnTo>
                  <a:lnTo>
                    <a:pt x="1259" y="8220"/>
                  </a:lnTo>
                  <a:lnTo>
                    <a:pt x="1251" y="8195"/>
                  </a:lnTo>
                  <a:lnTo>
                    <a:pt x="1249" y="8186"/>
                  </a:lnTo>
                  <a:lnTo>
                    <a:pt x="1243" y="8161"/>
                  </a:lnTo>
                  <a:lnTo>
                    <a:pt x="1241" y="8152"/>
                  </a:lnTo>
                  <a:lnTo>
                    <a:pt x="1235" y="8126"/>
                  </a:lnTo>
                  <a:lnTo>
                    <a:pt x="1234" y="8117"/>
                  </a:lnTo>
                  <a:lnTo>
                    <a:pt x="1229" y="8091"/>
                  </a:lnTo>
                  <a:lnTo>
                    <a:pt x="1228" y="8082"/>
                  </a:lnTo>
                  <a:lnTo>
                    <a:pt x="1224" y="8055"/>
                  </a:lnTo>
                  <a:lnTo>
                    <a:pt x="1223" y="8046"/>
                  </a:lnTo>
                  <a:lnTo>
                    <a:pt x="1221" y="8020"/>
                  </a:lnTo>
                  <a:lnTo>
                    <a:pt x="1220" y="8011"/>
                  </a:lnTo>
                  <a:lnTo>
                    <a:pt x="1219" y="7984"/>
                  </a:lnTo>
                  <a:lnTo>
                    <a:pt x="1219" y="7975"/>
                  </a:lnTo>
                  <a:lnTo>
                    <a:pt x="1218" y="7949"/>
                  </a:lnTo>
                  <a:lnTo>
                    <a:pt x="1218" y="7944"/>
                  </a:lnTo>
                  <a:lnTo>
                    <a:pt x="1218" y="3940"/>
                  </a:lnTo>
                  <a:lnTo>
                    <a:pt x="1218" y="2763"/>
                  </a:lnTo>
                  <a:lnTo>
                    <a:pt x="1218" y="2758"/>
                  </a:lnTo>
                  <a:lnTo>
                    <a:pt x="1219" y="2732"/>
                  </a:lnTo>
                  <a:lnTo>
                    <a:pt x="1219" y="2723"/>
                  </a:lnTo>
                  <a:lnTo>
                    <a:pt x="1220" y="2696"/>
                  </a:lnTo>
                  <a:lnTo>
                    <a:pt x="1221" y="2687"/>
                  </a:lnTo>
                  <a:lnTo>
                    <a:pt x="1223" y="2661"/>
                  </a:lnTo>
                  <a:lnTo>
                    <a:pt x="1224" y="2651"/>
                  </a:lnTo>
                  <a:lnTo>
                    <a:pt x="1228" y="2625"/>
                  </a:lnTo>
                  <a:lnTo>
                    <a:pt x="1229" y="2616"/>
                  </a:lnTo>
                  <a:lnTo>
                    <a:pt x="1234" y="2590"/>
                  </a:lnTo>
                  <a:lnTo>
                    <a:pt x="1235" y="2581"/>
                  </a:lnTo>
                  <a:lnTo>
                    <a:pt x="1241" y="2555"/>
                  </a:lnTo>
                  <a:lnTo>
                    <a:pt x="1243" y="2546"/>
                  </a:lnTo>
                  <a:lnTo>
                    <a:pt x="1249" y="2521"/>
                  </a:lnTo>
                  <a:lnTo>
                    <a:pt x="1251" y="2512"/>
                  </a:lnTo>
                  <a:lnTo>
                    <a:pt x="1259" y="2486"/>
                  </a:lnTo>
                  <a:lnTo>
                    <a:pt x="1261" y="2477"/>
                  </a:lnTo>
                  <a:lnTo>
                    <a:pt x="1269" y="2452"/>
                  </a:lnTo>
                  <a:lnTo>
                    <a:pt x="1273" y="2443"/>
                  </a:lnTo>
                  <a:lnTo>
                    <a:pt x="1282" y="2419"/>
                  </a:lnTo>
                  <a:lnTo>
                    <a:pt x="1285" y="2410"/>
                  </a:lnTo>
                  <a:lnTo>
                    <a:pt x="1295" y="2385"/>
                  </a:lnTo>
                  <a:lnTo>
                    <a:pt x="1299" y="2377"/>
                  </a:lnTo>
                  <a:lnTo>
                    <a:pt x="1310" y="2353"/>
                  </a:lnTo>
                  <a:lnTo>
                    <a:pt x="1314" y="2344"/>
                  </a:lnTo>
                  <a:lnTo>
                    <a:pt x="1326" y="2321"/>
                  </a:lnTo>
                  <a:lnTo>
                    <a:pt x="1330" y="2312"/>
                  </a:lnTo>
                  <a:lnTo>
                    <a:pt x="1343" y="2289"/>
                  </a:lnTo>
                  <a:lnTo>
                    <a:pt x="1348" y="2281"/>
                  </a:lnTo>
                  <a:lnTo>
                    <a:pt x="1361" y="2259"/>
                  </a:lnTo>
                  <a:lnTo>
                    <a:pt x="1366" y="2250"/>
                  </a:lnTo>
                  <a:lnTo>
                    <a:pt x="1381" y="2228"/>
                  </a:lnTo>
                  <a:lnTo>
                    <a:pt x="1386" y="2220"/>
                  </a:lnTo>
                  <a:lnTo>
                    <a:pt x="1402" y="2199"/>
                  </a:lnTo>
                  <a:lnTo>
                    <a:pt x="1407" y="2191"/>
                  </a:lnTo>
                  <a:lnTo>
                    <a:pt x="1424" y="2170"/>
                  </a:lnTo>
                  <a:lnTo>
                    <a:pt x="1429" y="2163"/>
                  </a:lnTo>
                  <a:lnTo>
                    <a:pt x="1446" y="2142"/>
                  </a:lnTo>
                  <a:lnTo>
                    <a:pt x="1452" y="2135"/>
                  </a:lnTo>
                  <a:lnTo>
                    <a:pt x="1470" y="2115"/>
                  </a:lnTo>
                  <a:lnTo>
                    <a:pt x="1476" y="2109"/>
                  </a:lnTo>
                  <a:lnTo>
                    <a:pt x="1495" y="2090"/>
                  </a:lnTo>
                  <a:lnTo>
                    <a:pt x="1501" y="2083"/>
                  </a:lnTo>
                  <a:lnTo>
                    <a:pt x="1520" y="2065"/>
                  </a:lnTo>
                  <a:lnTo>
                    <a:pt x="1527" y="2058"/>
                  </a:lnTo>
                  <a:lnTo>
                    <a:pt x="1547" y="2041"/>
                  </a:lnTo>
                  <a:lnTo>
                    <a:pt x="1554" y="2035"/>
                  </a:lnTo>
                  <a:lnTo>
                    <a:pt x="1574" y="2018"/>
                  </a:lnTo>
                  <a:lnTo>
                    <a:pt x="1582" y="2012"/>
                  </a:lnTo>
                  <a:lnTo>
                    <a:pt x="1603" y="1996"/>
                  </a:lnTo>
                  <a:lnTo>
                    <a:pt x="1610" y="1991"/>
                  </a:lnTo>
                  <a:lnTo>
                    <a:pt x="1632" y="1975"/>
                  </a:lnTo>
                  <a:lnTo>
                    <a:pt x="1639" y="1970"/>
                  </a:lnTo>
                  <a:lnTo>
                    <a:pt x="1661" y="1956"/>
                  </a:lnTo>
                  <a:lnTo>
                    <a:pt x="1669" y="1951"/>
                  </a:lnTo>
                  <a:lnTo>
                    <a:pt x="1692" y="1937"/>
                  </a:lnTo>
                  <a:lnTo>
                    <a:pt x="1700" y="1932"/>
                  </a:lnTo>
                  <a:lnTo>
                    <a:pt x="1723" y="1920"/>
                  </a:lnTo>
                  <a:lnTo>
                    <a:pt x="1731" y="1915"/>
                  </a:lnTo>
                  <a:lnTo>
                    <a:pt x="1755" y="1903"/>
                  </a:lnTo>
                  <a:lnTo>
                    <a:pt x="1763" y="1899"/>
                  </a:lnTo>
                  <a:lnTo>
                    <a:pt x="1787" y="1888"/>
                  </a:lnTo>
                  <a:lnTo>
                    <a:pt x="1796" y="1884"/>
                  </a:lnTo>
                  <a:lnTo>
                    <a:pt x="1820" y="1874"/>
                  </a:lnTo>
                  <a:lnTo>
                    <a:pt x="1829" y="1871"/>
                  </a:lnTo>
                  <a:lnTo>
                    <a:pt x="1854" y="1862"/>
                  </a:lnTo>
                  <a:lnTo>
                    <a:pt x="1862" y="1858"/>
                  </a:lnTo>
                  <a:lnTo>
                    <a:pt x="1887" y="1850"/>
                  </a:lnTo>
                  <a:lnTo>
                    <a:pt x="1896" y="1847"/>
                  </a:lnTo>
                  <a:lnTo>
                    <a:pt x="1922" y="1840"/>
                  </a:lnTo>
                  <a:lnTo>
                    <a:pt x="1931" y="1838"/>
                  </a:lnTo>
                  <a:lnTo>
                    <a:pt x="1956" y="1831"/>
                  </a:lnTo>
                  <a:lnTo>
                    <a:pt x="1965" y="1829"/>
                  </a:lnTo>
                  <a:lnTo>
                    <a:pt x="1991" y="1824"/>
                  </a:lnTo>
                  <a:lnTo>
                    <a:pt x="2000" y="1822"/>
                  </a:lnTo>
                  <a:lnTo>
                    <a:pt x="2026" y="1818"/>
                  </a:lnTo>
                  <a:lnTo>
                    <a:pt x="2036" y="1816"/>
                  </a:lnTo>
                  <a:lnTo>
                    <a:pt x="2062" y="1813"/>
                  </a:lnTo>
                  <a:lnTo>
                    <a:pt x="2071" y="1812"/>
                  </a:lnTo>
                  <a:lnTo>
                    <a:pt x="2097" y="1809"/>
                  </a:lnTo>
                  <a:lnTo>
                    <a:pt x="2107" y="1808"/>
                  </a:lnTo>
                  <a:lnTo>
                    <a:pt x="2133" y="1807"/>
                  </a:lnTo>
                  <a:lnTo>
                    <a:pt x="2143" y="1807"/>
                  </a:lnTo>
                  <a:lnTo>
                    <a:pt x="2169" y="1806"/>
                  </a:lnTo>
                  <a:lnTo>
                    <a:pt x="2174" y="1806"/>
                  </a:lnTo>
                  <a:lnTo>
                    <a:pt x="2866" y="1806"/>
                  </a:lnTo>
                  <a:lnTo>
                    <a:pt x="2866" y="1350"/>
                  </a:lnTo>
                  <a:lnTo>
                    <a:pt x="2868" y="1317"/>
                  </a:lnTo>
                  <a:lnTo>
                    <a:pt x="2875" y="1285"/>
                  </a:lnTo>
                  <a:lnTo>
                    <a:pt x="2885" y="1254"/>
                  </a:lnTo>
                  <a:lnTo>
                    <a:pt x="2899" y="1225"/>
                  </a:lnTo>
                  <a:lnTo>
                    <a:pt x="2918" y="1198"/>
                  </a:lnTo>
                  <a:lnTo>
                    <a:pt x="2939" y="1173"/>
                  </a:lnTo>
                  <a:lnTo>
                    <a:pt x="2964" y="1152"/>
                  </a:lnTo>
                  <a:lnTo>
                    <a:pt x="2991" y="1133"/>
                  </a:lnTo>
                  <a:lnTo>
                    <a:pt x="3020" y="1119"/>
                  </a:lnTo>
                  <a:lnTo>
                    <a:pt x="3051" y="1109"/>
                  </a:lnTo>
                  <a:lnTo>
                    <a:pt x="3083" y="1102"/>
                  </a:lnTo>
                  <a:lnTo>
                    <a:pt x="3116" y="1100"/>
                  </a:lnTo>
                  <a:lnTo>
                    <a:pt x="3149" y="1102"/>
                  </a:lnTo>
                  <a:lnTo>
                    <a:pt x="3181" y="1109"/>
                  </a:lnTo>
                  <a:lnTo>
                    <a:pt x="3212" y="1119"/>
                  </a:lnTo>
                  <a:lnTo>
                    <a:pt x="3241" y="1133"/>
                  </a:lnTo>
                  <a:lnTo>
                    <a:pt x="3268" y="1152"/>
                  </a:lnTo>
                  <a:lnTo>
                    <a:pt x="3293" y="1173"/>
                  </a:lnTo>
                  <a:lnTo>
                    <a:pt x="3314" y="1198"/>
                  </a:lnTo>
                  <a:lnTo>
                    <a:pt x="3333" y="1225"/>
                  </a:lnTo>
                  <a:lnTo>
                    <a:pt x="3347" y="1254"/>
                  </a:lnTo>
                  <a:lnTo>
                    <a:pt x="3357" y="1285"/>
                  </a:lnTo>
                  <a:lnTo>
                    <a:pt x="3364" y="1317"/>
                  </a:lnTo>
                  <a:lnTo>
                    <a:pt x="3366" y="1350"/>
                  </a:lnTo>
                  <a:close/>
                  <a:moveTo>
                    <a:pt x="2875" y="2828"/>
                  </a:moveTo>
                  <a:lnTo>
                    <a:pt x="2868" y="2796"/>
                  </a:lnTo>
                  <a:lnTo>
                    <a:pt x="2866" y="2763"/>
                  </a:lnTo>
                  <a:lnTo>
                    <a:pt x="2866" y="2306"/>
                  </a:lnTo>
                  <a:lnTo>
                    <a:pt x="2176" y="2306"/>
                  </a:lnTo>
                  <a:lnTo>
                    <a:pt x="2157" y="2306"/>
                  </a:lnTo>
                  <a:lnTo>
                    <a:pt x="2140" y="2307"/>
                  </a:lnTo>
                  <a:lnTo>
                    <a:pt x="2123" y="2309"/>
                  </a:lnTo>
                  <a:lnTo>
                    <a:pt x="2106" y="2311"/>
                  </a:lnTo>
                  <a:lnTo>
                    <a:pt x="2089" y="2314"/>
                  </a:lnTo>
                  <a:lnTo>
                    <a:pt x="2073" y="2318"/>
                  </a:lnTo>
                  <a:lnTo>
                    <a:pt x="2056" y="2322"/>
                  </a:lnTo>
                  <a:lnTo>
                    <a:pt x="2040" y="2326"/>
                  </a:lnTo>
                  <a:lnTo>
                    <a:pt x="2024" y="2332"/>
                  </a:lnTo>
                  <a:lnTo>
                    <a:pt x="2008" y="2338"/>
                  </a:lnTo>
                  <a:lnTo>
                    <a:pt x="1992" y="2344"/>
                  </a:lnTo>
                  <a:lnTo>
                    <a:pt x="1977" y="2351"/>
                  </a:lnTo>
                  <a:lnTo>
                    <a:pt x="1961" y="2359"/>
                  </a:lnTo>
                  <a:lnTo>
                    <a:pt x="1946" y="2367"/>
                  </a:lnTo>
                  <a:lnTo>
                    <a:pt x="1932" y="2376"/>
                  </a:lnTo>
                  <a:lnTo>
                    <a:pt x="1917" y="2386"/>
                  </a:lnTo>
                  <a:lnTo>
                    <a:pt x="1903" y="2396"/>
                  </a:lnTo>
                  <a:lnTo>
                    <a:pt x="1889" y="2406"/>
                  </a:lnTo>
                  <a:lnTo>
                    <a:pt x="1876" y="2417"/>
                  </a:lnTo>
                  <a:lnTo>
                    <a:pt x="1864" y="2428"/>
                  </a:lnTo>
                  <a:lnTo>
                    <a:pt x="1851" y="2440"/>
                  </a:lnTo>
                  <a:lnTo>
                    <a:pt x="1839" y="2453"/>
                  </a:lnTo>
                  <a:lnTo>
                    <a:pt x="1828" y="2465"/>
                  </a:lnTo>
                  <a:lnTo>
                    <a:pt x="1817" y="2478"/>
                  </a:lnTo>
                  <a:lnTo>
                    <a:pt x="1807" y="2492"/>
                  </a:lnTo>
                  <a:lnTo>
                    <a:pt x="1797" y="2506"/>
                  </a:lnTo>
                  <a:lnTo>
                    <a:pt x="1788" y="2520"/>
                  </a:lnTo>
                  <a:lnTo>
                    <a:pt x="1779" y="2535"/>
                  </a:lnTo>
                  <a:lnTo>
                    <a:pt x="1770" y="2550"/>
                  </a:lnTo>
                  <a:lnTo>
                    <a:pt x="1763" y="2565"/>
                  </a:lnTo>
                  <a:lnTo>
                    <a:pt x="1756" y="2580"/>
                  </a:lnTo>
                  <a:lnTo>
                    <a:pt x="1749" y="2596"/>
                  </a:lnTo>
                  <a:lnTo>
                    <a:pt x="1743" y="2612"/>
                  </a:lnTo>
                  <a:lnTo>
                    <a:pt x="1738" y="2628"/>
                  </a:lnTo>
                  <a:lnTo>
                    <a:pt x="1733" y="2644"/>
                  </a:lnTo>
                  <a:lnTo>
                    <a:pt x="1729" y="2661"/>
                  </a:lnTo>
                  <a:lnTo>
                    <a:pt x="1726" y="2677"/>
                  </a:lnTo>
                  <a:lnTo>
                    <a:pt x="1723" y="2694"/>
                  </a:lnTo>
                  <a:lnTo>
                    <a:pt x="1721" y="2711"/>
                  </a:lnTo>
                  <a:lnTo>
                    <a:pt x="1719" y="2728"/>
                  </a:lnTo>
                  <a:lnTo>
                    <a:pt x="1718" y="2746"/>
                  </a:lnTo>
                  <a:lnTo>
                    <a:pt x="1718" y="2765"/>
                  </a:lnTo>
                  <a:lnTo>
                    <a:pt x="1718" y="3690"/>
                  </a:lnTo>
                  <a:lnTo>
                    <a:pt x="8282" y="3690"/>
                  </a:lnTo>
                  <a:lnTo>
                    <a:pt x="8282" y="2765"/>
                  </a:lnTo>
                  <a:lnTo>
                    <a:pt x="8282" y="2746"/>
                  </a:lnTo>
                  <a:lnTo>
                    <a:pt x="8281" y="2728"/>
                  </a:lnTo>
                  <a:lnTo>
                    <a:pt x="8279" y="2711"/>
                  </a:lnTo>
                  <a:lnTo>
                    <a:pt x="8277" y="2694"/>
                  </a:lnTo>
                  <a:lnTo>
                    <a:pt x="8274" y="2677"/>
                  </a:lnTo>
                  <a:lnTo>
                    <a:pt x="8271" y="2661"/>
                  </a:lnTo>
                  <a:lnTo>
                    <a:pt x="8267" y="2644"/>
                  </a:lnTo>
                  <a:lnTo>
                    <a:pt x="8262" y="2628"/>
                  </a:lnTo>
                  <a:lnTo>
                    <a:pt x="8257" y="2612"/>
                  </a:lnTo>
                  <a:lnTo>
                    <a:pt x="8251" y="2596"/>
                  </a:lnTo>
                  <a:lnTo>
                    <a:pt x="8244" y="2580"/>
                  </a:lnTo>
                  <a:lnTo>
                    <a:pt x="8237" y="2565"/>
                  </a:lnTo>
                  <a:lnTo>
                    <a:pt x="8230" y="2550"/>
                  </a:lnTo>
                  <a:lnTo>
                    <a:pt x="8221" y="2535"/>
                  </a:lnTo>
                  <a:lnTo>
                    <a:pt x="8212" y="2520"/>
                  </a:lnTo>
                  <a:lnTo>
                    <a:pt x="8203" y="2506"/>
                  </a:lnTo>
                  <a:lnTo>
                    <a:pt x="8193" y="2492"/>
                  </a:lnTo>
                  <a:lnTo>
                    <a:pt x="8183" y="2478"/>
                  </a:lnTo>
                  <a:lnTo>
                    <a:pt x="8172" y="2465"/>
                  </a:lnTo>
                  <a:lnTo>
                    <a:pt x="8161" y="2453"/>
                  </a:lnTo>
                  <a:lnTo>
                    <a:pt x="8149" y="2440"/>
                  </a:lnTo>
                  <a:lnTo>
                    <a:pt x="8136" y="2428"/>
                  </a:lnTo>
                  <a:lnTo>
                    <a:pt x="8124" y="2417"/>
                  </a:lnTo>
                  <a:lnTo>
                    <a:pt x="8111" y="2406"/>
                  </a:lnTo>
                  <a:lnTo>
                    <a:pt x="8097" y="2396"/>
                  </a:lnTo>
                  <a:lnTo>
                    <a:pt x="8083" y="2386"/>
                  </a:lnTo>
                  <a:lnTo>
                    <a:pt x="8068" y="2376"/>
                  </a:lnTo>
                  <a:lnTo>
                    <a:pt x="8054" y="2367"/>
                  </a:lnTo>
                  <a:lnTo>
                    <a:pt x="8039" y="2359"/>
                  </a:lnTo>
                  <a:lnTo>
                    <a:pt x="8023" y="2351"/>
                  </a:lnTo>
                  <a:lnTo>
                    <a:pt x="8008" y="2344"/>
                  </a:lnTo>
                  <a:lnTo>
                    <a:pt x="7992" y="2338"/>
                  </a:lnTo>
                  <a:lnTo>
                    <a:pt x="7976" y="2332"/>
                  </a:lnTo>
                  <a:lnTo>
                    <a:pt x="7960" y="2326"/>
                  </a:lnTo>
                  <a:lnTo>
                    <a:pt x="7944" y="2322"/>
                  </a:lnTo>
                  <a:lnTo>
                    <a:pt x="7927" y="2318"/>
                  </a:lnTo>
                  <a:lnTo>
                    <a:pt x="7911" y="2314"/>
                  </a:lnTo>
                  <a:lnTo>
                    <a:pt x="7894" y="2311"/>
                  </a:lnTo>
                  <a:lnTo>
                    <a:pt x="7877" y="2309"/>
                  </a:lnTo>
                  <a:lnTo>
                    <a:pt x="7860" y="2307"/>
                  </a:lnTo>
                  <a:lnTo>
                    <a:pt x="7843" y="2306"/>
                  </a:lnTo>
                  <a:lnTo>
                    <a:pt x="7824" y="2306"/>
                  </a:lnTo>
                  <a:lnTo>
                    <a:pt x="7134" y="2306"/>
                  </a:lnTo>
                  <a:lnTo>
                    <a:pt x="7134" y="2763"/>
                  </a:lnTo>
                  <a:lnTo>
                    <a:pt x="7132" y="2796"/>
                  </a:lnTo>
                  <a:lnTo>
                    <a:pt x="7125" y="2828"/>
                  </a:lnTo>
                  <a:lnTo>
                    <a:pt x="7115" y="2859"/>
                  </a:lnTo>
                  <a:lnTo>
                    <a:pt x="7101" y="2888"/>
                  </a:lnTo>
                  <a:lnTo>
                    <a:pt x="7082" y="2915"/>
                  </a:lnTo>
                  <a:lnTo>
                    <a:pt x="7061" y="2940"/>
                  </a:lnTo>
                  <a:lnTo>
                    <a:pt x="7036" y="2961"/>
                  </a:lnTo>
                  <a:lnTo>
                    <a:pt x="7009" y="2980"/>
                  </a:lnTo>
                  <a:lnTo>
                    <a:pt x="6980" y="2994"/>
                  </a:lnTo>
                  <a:lnTo>
                    <a:pt x="6949" y="3004"/>
                  </a:lnTo>
                  <a:lnTo>
                    <a:pt x="6917" y="3011"/>
                  </a:lnTo>
                  <a:lnTo>
                    <a:pt x="6884" y="3013"/>
                  </a:lnTo>
                  <a:lnTo>
                    <a:pt x="6851" y="3011"/>
                  </a:lnTo>
                  <a:lnTo>
                    <a:pt x="6819" y="3004"/>
                  </a:lnTo>
                  <a:lnTo>
                    <a:pt x="6788" y="2994"/>
                  </a:lnTo>
                  <a:lnTo>
                    <a:pt x="6759" y="2980"/>
                  </a:lnTo>
                  <a:lnTo>
                    <a:pt x="6732" y="2961"/>
                  </a:lnTo>
                  <a:lnTo>
                    <a:pt x="6707" y="2940"/>
                  </a:lnTo>
                  <a:lnTo>
                    <a:pt x="6686" y="2915"/>
                  </a:lnTo>
                  <a:lnTo>
                    <a:pt x="6667" y="2888"/>
                  </a:lnTo>
                  <a:lnTo>
                    <a:pt x="6653" y="2859"/>
                  </a:lnTo>
                  <a:lnTo>
                    <a:pt x="6643" y="2828"/>
                  </a:lnTo>
                  <a:lnTo>
                    <a:pt x="6636" y="2796"/>
                  </a:lnTo>
                  <a:lnTo>
                    <a:pt x="6634" y="2763"/>
                  </a:lnTo>
                  <a:lnTo>
                    <a:pt x="6634" y="2306"/>
                  </a:lnTo>
                  <a:lnTo>
                    <a:pt x="3366" y="2306"/>
                  </a:lnTo>
                  <a:lnTo>
                    <a:pt x="3366" y="2763"/>
                  </a:lnTo>
                  <a:lnTo>
                    <a:pt x="3364" y="2796"/>
                  </a:lnTo>
                  <a:lnTo>
                    <a:pt x="3357" y="2828"/>
                  </a:lnTo>
                  <a:lnTo>
                    <a:pt x="3347" y="2859"/>
                  </a:lnTo>
                  <a:lnTo>
                    <a:pt x="3333" y="2888"/>
                  </a:lnTo>
                  <a:lnTo>
                    <a:pt x="3314" y="2915"/>
                  </a:lnTo>
                  <a:lnTo>
                    <a:pt x="3293" y="2940"/>
                  </a:lnTo>
                  <a:lnTo>
                    <a:pt x="3268" y="2961"/>
                  </a:lnTo>
                  <a:lnTo>
                    <a:pt x="3241" y="2980"/>
                  </a:lnTo>
                  <a:lnTo>
                    <a:pt x="3212" y="2994"/>
                  </a:lnTo>
                  <a:lnTo>
                    <a:pt x="3181" y="3004"/>
                  </a:lnTo>
                  <a:lnTo>
                    <a:pt x="3149" y="3011"/>
                  </a:lnTo>
                  <a:lnTo>
                    <a:pt x="3116" y="3013"/>
                  </a:lnTo>
                  <a:lnTo>
                    <a:pt x="3083" y="3011"/>
                  </a:lnTo>
                  <a:lnTo>
                    <a:pt x="3051" y="3004"/>
                  </a:lnTo>
                  <a:lnTo>
                    <a:pt x="3020" y="2994"/>
                  </a:lnTo>
                  <a:lnTo>
                    <a:pt x="2991" y="2980"/>
                  </a:lnTo>
                  <a:lnTo>
                    <a:pt x="2964" y="2961"/>
                  </a:lnTo>
                  <a:lnTo>
                    <a:pt x="2939" y="2940"/>
                  </a:lnTo>
                  <a:lnTo>
                    <a:pt x="2918" y="2915"/>
                  </a:lnTo>
                  <a:lnTo>
                    <a:pt x="2899" y="2888"/>
                  </a:lnTo>
                  <a:lnTo>
                    <a:pt x="2885" y="2859"/>
                  </a:lnTo>
                  <a:lnTo>
                    <a:pt x="2875" y="2828"/>
                  </a:lnTo>
                  <a:close/>
                  <a:moveTo>
                    <a:pt x="8282" y="7942"/>
                  </a:moveTo>
                  <a:lnTo>
                    <a:pt x="8282" y="4190"/>
                  </a:lnTo>
                  <a:lnTo>
                    <a:pt x="1718" y="4190"/>
                  </a:lnTo>
                  <a:lnTo>
                    <a:pt x="1718" y="7942"/>
                  </a:lnTo>
                  <a:lnTo>
                    <a:pt x="1718" y="7961"/>
                  </a:lnTo>
                  <a:lnTo>
                    <a:pt x="1719" y="7978"/>
                  </a:lnTo>
                  <a:lnTo>
                    <a:pt x="1721" y="7996"/>
                  </a:lnTo>
                  <a:lnTo>
                    <a:pt x="1723" y="8012"/>
                  </a:lnTo>
                  <a:lnTo>
                    <a:pt x="1726" y="8029"/>
                  </a:lnTo>
                  <a:lnTo>
                    <a:pt x="1729" y="8046"/>
                  </a:lnTo>
                  <a:lnTo>
                    <a:pt x="1733" y="8062"/>
                  </a:lnTo>
                  <a:lnTo>
                    <a:pt x="1738" y="8079"/>
                  </a:lnTo>
                  <a:lnTo>
                    <a:pt x="1743" y="8095"/>
                  </a:lnTo>
                  <a:lnTo>
                    <a:pt x="1749" y="8111"/>
                  </a:lnTo>
                  <a:lnTo>
                    <a:pt x="1756" y="8126"/>
                  </a:lnTo>
                  <a:lnTo>
                    <a:pt x="1763" y="8142"/>
                  </a:lnTo>
                  <a:lnTo>
                    <a:pt x="1771" y="8157"/>
                  </a:lnTo>
                  <a:lnTo>
                    <a:pt x="1779" y="8172"/>
                  </a:lnTo>
                  <a:lnTo>
                    <a:pt x="1787" y="8186"/>
                  </a:lnTo>
                  <a:lnTo>
                    <a:pt x="1796" y="8200"/>
                  </a:lnTo>
                  <a:lnTo>
                    <a:pt x="1806" y="8214"/>
                  </a:lnTo>
                  <a:lnTo>
                    <a:pt x="1817" y="8228"/>
                  </a:lnTo>
                  <a:lnTo>
                    <a:pt x="1828" y="8241"/>
                  </a:lnTo>
                  <a:lnTo>
                    <a:pt x="1839" y="8253"/>
                  </a:lnTo>
                  <a:lnTo>
                    <a:pt x="1851" y="8266"/>
                  </a:lnTo>
                  <a:lnTo>
                    <a:pt x="1863" y="8277"/>
                  </a:lnTo>
                  <a:lnTo>
                    <a:pt x="1876" y="8289"/>
                  </a:lnTo>
                  <a:lnTo>
                    <a:pt x="1889" y="8300"/>
                  </a:lnTo>
                  <a:lnTo>
                    <a:pt x="1903" y="8310"/>
                  </a:lnTo>
                  <a:lnTo>
                    <a:pt x="1917" y="8320"/>
                  </a:lnTo>
                  <a:lnTo>
                    <a:pt x="1932" y="8330"/>
                  </a:lnTo>
                  <a:lnTo>
                    <a:pt x="1946" y="8339"/>
                  </a:lnTo>
                  <a:lnTo>
                    <a:pt x="1961" y="8347"/>
                  </a:lnTo>
                  <a:lnTo>
                    <a:pt x="1977" y="8355"/>
                  </a:lnTo>
                  <a:lnTo>
                    <a:pt x="1992" y="8362"/>
                  </a:lnTo>
                  <a:lnTo>
                    <a:pt x="2008" y="8368"/>
                  </a:lnTo>
                  <a:lnTo>
                    <a:pt x="2024" y="8374"/>
                  </a:lnTo>
                  <a:lnTo>
                    <a:pt x="2040" y="8380"/>
                  </a:lnTo>
                  <a:lnTo>
                    <a:pt x="2056" y="8384"/>
                  </a:lnTo>
                  <a:lnTo>
                    <a:pt x="2073" y="8388"/>
                  </a:lnTo>
                  <a:lnTo>
                    <a:pt x="2089" y="8392"/>
                  </a:lnTo>
                  <a:lnTo>
                    <a:pt x="2106" y="8395"/>
                  </a:lnTo>
                  <a:lnTo>
                    <a:pt x="2123" y="8397"/>
                  </a:lnTo>
                  <a:lnTo>
                    <a:pt x="2140" y="8399"/>
                  </a:lnTo>
                  <a:lnTo>
                    <a:pt x="2157" y="8400"/>
                  </a:lnTo>
                  <a:lnTo>
                    <a:pt x="2176" y="8400"/>
                  </a:lnTo>
                  <a:lnTo>
                    <a:pt x="7824" y="8400"/>
                  </a:lnTo>
                  <a:lnTo>
                    <a:pt x="7843" y="8400"/>
                  </a:lnTo>
                  <a:lnTo>
                    <a:pt x="7860" y="8399"/>
                  </a:lnTo>
                  <a:lnTo>
                    <a:pt x="7877" y="8397"/>
                  </a:lnTo>
                  <a:lnTo>
                    <a:pt x="7894" y="8395"/>
                  </a:lnTo>
                  <a:lnTo>
                    <a:pt x="7911" y="8392"/>
                  </a:lnTo>
                  <a:lnTo>
                    <a:pt x="7927" y="8388"/>
                  </a:lnTo>
                  <a:lnTo>
                    <a:pt x="7944" y="8384"/>
                  </a:lnTo>
                  <a:lnTo>
                    <a:pt x="7960" y="8380"/>
                  </a:lnTo>
                  <a:lnTo>
                    <a:pt x="7976" y="8374"/>
                  </a:lnTo>
                  <a:lnTo>
                    <a:pt x="7992" y="8368"/>
                  </a:lnTo>
                  <a:lnTo>
                    <a:pt x="8008" y="8362"/>
                  </a:lnTo>
                  <a:lnTo>
                    <a:pt x="8023" y="8355"/>
                  </a:lnTo>
                  <a:lnTo>
                    <a:pt x="8039" y="8347"/>
                  </a:lnTo>
                  <a:lnTo>
                    <a:pt x="8054" y="8339"/>
                  </a:lnTo>
                  <a:lnTo>
                    <a:pt x="8068" y="8330"/>
                  </a:lnTo>
                  <a:lnTo>
                    <a:pt x="8083" y="8320"/>
                  </a:lnTo>
                  <a:lnTo>
                    <a:pt x="8097" y="8310"/>
                  </a:lnTo>
                  <a:lnTo>
                    <a:pt x="8111" y="8300"/>
                  </a:lnTo>
                  <a:lnTo>
                    <a:pt x="8124" y="8289"/>
                  </a:lnTo>
                  <a:lnTo>
                    <a:pt x="8137" y="8277"/>
                  </a:lnTo>
                  <a:lnTo>
                    <a:pt x="8149" y="8266"/>
                  </a:lnTo>
                  <a:lnTo>
                    <a:pt x="8161" y="8253"/>
                  </a:lnTo>
                  <a:lnTo>
                    <a:pt x="8172" y="8241"/>
                  </a:lnTo>
                  <a:lnTo>
                    <a:pt x="8183" y="8228"/>
                  </a:lnTo>
                  <a:lnTo>
                    <a:pt x="8194" y="8214"/>
                  </a:lnTo>
                  <a:lnTo>
                    <a:pt x="8204" y="8200"/>
                  </a:lnTo>
                  <a:lnTo>
                    <a:pt x="8213" y="8186"/>
                  </a:lnTo>
                  <a:lnTo>
                    <a:pt x="8221" y="8172"/>
                  </a:lnTo>
                  <a:lnTo>
                    <a:pt x="8229" y="8157"/>
                  </a:lnTo>
                  <a:lnTo>
                    <a:pt x="8237" y="8142"/>
                  </a:lnTo>
                  <a:lnTo>
                    <a:pt x="8244" y="8126"/>
                  </a:lnTo>
                  <a:lnTo>
                    <a:pt x="8251" y="8111"/>
                  </a:lnTo>
                  <a:lnTo>
                    <a:pt x="8257" y="8095"/>
                  </a:lnTo>
                  <a:lnTo>
                    <a:pt x="8262" y="8079"/>
                  </a:lnTo>
                  <a:lnTo>
                    <a:pt x="8267" y="8062"/>
                  </a:lnTo>
                  <a:lnTo>
                    <a:pt x="8271" y="8046"/>
                  </a:lnTo>
                  <a:lnTo>
                    <a:pt x="8274" y="8029"/>
                  </a:lnTo>
                  <a:lnTo>
                    <a:pt x="8277" y="8012"/>
                  </a:lnTo>
                  <a:lnTo>
                    <a:pt x="8279" y="7996"/>
                  </a:lnTo>
                  <a:lnTo>
                    <a:pt x="8281" y="7978"/>
                  </a:lnTo>
                  <a:lnTo>
                    <a:pt x="8282" y="7961"/>
                  </a:lnTo>
                  <a:lnTo>
                    <a:pt x="8282" y="7942"/>
                  </a:lnTo>
                  <a:close/>
                  <a:moveTo>
                    <a:pt x="4379" y="4869"/>
                  </a:moveTo>
                  <a:lnTo>
                    <a:pt x="4388" y="4869"/>
                  </a:lnTo>
                  <a:lnTo>
                    <a:pt x="4397" y="4868"/>
                  </a:lnTo>
                  <a:lnTo>
                    <a:pt x="4406" y="4868"/>
                  </a:lnTo>
                  <a:lnTo>
                    <a:pt x="4411" y="4868"/>
                  </a:lnTo>
                  <a:lnTo>
                    <a:pt x="5589" y="4868"/>
                  </a:lnTo>
                  <a:lnTo>
                    <a:pt x="5594" y="4868"/>
                  </a:lnTo>
                  <a:lnTo>
                    <a:pt x="5603" y="4868"/>
                  </a:lnTo>
                  <a:lnTo>
                    <a:pt x="5612" y="4869"/>
                  </a:lnTo>
                  <a:lnTo>
                    <a:pt x="5621" y="4869"/>
                  </a:lnTo>
                  <a:lnTo>
                    <a:pt x="5630" y="4870"/>
                  </a:lnTo>
                  <a:lnTo>
                    <a:pt x="5639" y="4871"/>
                  </a:lnTo>
                  <a:lnTo>
                    <a:pt x="5648" y="4872"/>
                  </a:lnTo>
                  <a:lnTo>
                    <a:pt x="5657" y="4873"/>
                  </a:lnTo>
                  <a:lnTo>
                    <a:pt x="5666" y="4874"/>
                  </a:lnTo>
                  <a:lnTo>
                    <a:pt x="5675" y="4876"/>
                  </a:lnTo>
                  <a:lnTo>
                    <a:pt x="5684" y="4877"/>
                  </a:lnTo>
                  <a:lnTo>
                    <a:pt x="5692" y="4879"/>
                  </a:lnTo>
                  <a:lnTo>
                    <a:pt x="5701" y="4881"/>
                  </a:lnTo>
                  <a:lnTo>
                    <a:pt x="5710" y="4883"/>
                  </a:lnTo>
                  <a:lnTo>
                    <a:pt x="5718" y="4886"/>
                  </a:lnTo>
                  <a:lnTo>
                    <a:pt x="5727" y="4888"/>
                  </a:lnTo>
                  <a:lnTo>
                    <a:pt x="5736" y="4891"/>
                  </a:lnTo>
                  <a:lnTo>
                    <a:pt x="5744" y="4893"/>
                  </a:lnTo>
                  <a:lnTo>
                    <a:pt x="5752" y="4896"/>
                  </a:lnTo>
                  <a:lnTo>
                    <a:pt x="5761" y="4899"/>
                  </a:lnTo>
                  <a:lnTo>
                    <a:pt x="5769" y="4903"/>
                  </a:lnTo>
                  <a:lnTo>
                    <a:pt x="5777" y="4906"/>
                  </a:lnTo>
                  <a:lnTo>
                    <a:pt x="5786" y="4910"/>
                  </a:lnTo>
                  <a:lnTo>
                    <a:pt x="5794" y="4913"/>
                  </a:lnTo>
                  <a:lnTo>
                    <a:pt x="5802" y="4917"/>
                  </a:lnTo>
                  <a:lnTo>
                    <a:pt x="5810" y="4921"/>
                  </a:lnTo>
                  <a:lnTo>
                    <a:pt x="5818" y="4925"/>
                  </a:lnTo>
                  <a:lnTo>
                    <a:pt x="5826" y="4930"/>
                  </a:lnTo>
                  <a:lnTo>
                    <a:pt x="5836" y="4935"/>
                  </a:lnTo>
                  <a:lnTo>
                    <a:pt x="5844" y="4940"/>
                  </a:lnTo>
                  <a:lnTo>
                    <a:pt x="5851" y="4945"/>
                  </a:lnTo>
                  <a:lnTo>
                    <a:pt x="5859" y="4950"/>
                  </a:lnTo>
                  <a:lnTo>
                    <a:pt x="5866" y="4955"/>
                  </a:lnTo>
                  <a:lnTo>
                    <a:pt x="5873" y="4960"/>
                  </a:lnTo>
                  <a:lnTo>
                    <a:pt x="5881" y="4966"/>
                  </a:lnTo>
                  <a:lnTo>
                    <a:pt x="5888" y="4971"/>
                  </a:lnTo>
                  <a:lnTo>
                    <a:pt x="5895" y="4977"/>
                  </a:lnTo>
                  <a:lnTo>
                    <a:pt x="5902" y="4982"/>
                  </a:lnTo>
                  <a:lnTo>
                    <a:pt x="5908" y="4988"/>
                  </a:lnTo>
                  <a:lnTo>
                    <a:pt x="5915" y="4994"/>
                  </a:lnTo>
                  <a:lnTo>
                    <a:pt x="5922" y="5000"/>
                  </a:lnTo>
                  <a:lnTo>
                    <a:pt x="5928" y="5006"/>
                  </a:lnTo>
                  <a:lnTo>
                    <a:pt x="5934" y="5012"/>
                  </a:lnTo>
                  <a:lnTo>
                    <a:pt x="5940" y="5019"/>
                  </a:lnTo>
                  <a:lnTo>
                    <a:pt x="5946" y="5025"/>
                  </a:lnTo>
                  <a:lnTo>
                    <a:pt x="5952" y="5032"/>
                  </a:lnTo>
                  <a:lnTo>
                    <a:pt x="5958" y="5038"/>
                  </a:lnTo>
                  <a:lnTo>
                    <a:pt x="5964" y="5045"/>
                  </a:lnTo>
                  <a:lnTo>
                    <a:pt x="5970" y="5052"/>
                  </a:lnTo>
                  <a:lnTo>
                    <a:pt x="5975" y="5059"/>
                  </a:lnTo>
                  <a:lnTo>
                    <a:pt x="5980" y="5066"/>
                  </a:lnTo>
                  <a:lnTo>
                    <a:pt x="5985" y="5073"/>
                  </a:lnTo>
                  <a:lnTo>
                    <a:pt x="5991" y="5080"/>
                  </a:lnTo>
                  <a:lnTo>
                    <a:pt x="5996" y="5088"/>
                  </a:lnTo>
                  <a:lnTo>
                    <a:pt x="6000" y="5095"/>
                  </a:lnTo>
                  <a:lnTo>
                    <a:pt x="6005" y="5103"/>
                  </a:lnTo>
                  <a:lnTo>
                    <a:pt x="6014" y="5118"/>
                  </a:lnTo>
                  <a:lnTo>
                    <a:pt x="6018" y="5125"/>
                  </a:lnTo>
                  <a:lnTo>
                    <a:pt x="6022" y="5133"/>
                  </a:lnTo>
                  <a:lnTo>
                    <a:pt x="6026" y="5141"/>
                  </a:lnTo>
                  <a:lnTo>
                    <a:pt x="6029" y="5149"/>
                  </a:lnTo>
                  <a:lnTo>
                    <a:pt x="6033" y="5157"/>
                  </a:lnTo>
                  <a:lnTo>
                    <a:pt x="6037" y="5165"/>
                  </a:lnTo>
                  <a:lnTo>
                    <a:pt x="6040" y="5174"/>
                  </a:lnTo>
                  <a:lnTo>
                    <a:pt x="6043" y="5182"/>
                  </a:lnTo>
                  <a:lnTo>
                    <a:pt x="6046" y="5190"/>
                  </a:lnTo>
                  <a:lnTo>
                    <a:pt x="6049" y="5199"/>
                  </a:lnTo>
                  <a:lnTo>
                    <a:pt x="6052" y="5207"/>
                  </a:lnTo>
                  <a:lnTo>
                    <a:pt x="6054" y="5215"/>
                  </a:lnTo>
                  <a:lnTo>
                    <a:pt x="6057" y="5224"/>
                  </a:lnTo>
                  <a:lnTo>
                    <a:pt x="6059" y="5233"/>
                  </a:lnTo>
                  <a:lnTo>
                    <a:pt x="6061" y="5241"/>
                  </a:lnTo>
                  <a:lnTo>
                    <a:pt x="6063" y="5250"/>
                  </a:lnTo>
                  <a:lnTo>
                    <a:pt x="6065" y="5259"/>
                  </a:lnTo>
                  <a:lnTo>
                    <a:pt x="6066" y="5268"/>
                  </a:lnTo>
                  <a:lnTo>
                    <a:pt x="6068" y="5276"/>
                  </a:lnTo>
                  <a:lnTo>
                    <a:pt x="6069" y="5285"/>
                  </a:lnTo>
                  <a:lnTo>
                    <a:pt x="6070" y="5294"/>
                  </a:lnTo>
                  <a:lnTo>
                    <a:pt x="6071" y="5303"/>
                  </a:lnTo>
                  <a:lnTo>
                    <a:pt x="6072" y="5312"/>
                  </a:lnTo>
                  <a:lnTo>
                    <a:pt x="6073" y="5321"/>
                  </a:lnTo>
                  <a:lnTo>
                    <a:pt x="6073" y="5330"/>
                  </a:lnTo>
                  <a:lnTo>
                    <a:pt x="6074" y="5339"/>
                  </a:lnTo>
                  <a:lnTo>
                    <a:pt x="6074" y="5348"/>
                  </a:lnTo>
                  <a:lnTo>
                    <a:pt x="6074" y="5353"/>
                  </a:lnTo>
                  <a:lnTo>
                    <a:pt x="6074" y="6413"/>
                  </a:lnTo>
                  <a:lnTo>
                    <a:pt x="6074" y="6418"/>
                  </a:lnTo>
                  <a:lnTo>
                    <a:pt x="6074" y="6427"/>
                  </a:lnTo>
                  <a:lnTo>
                    <a:pt x="6073" y="6436"/>
                  </a:lnTo>
                  <a:lnTo>
                    <a:pt x="6073" y="6445"/>
                  </a:lnTo>
                  <a:lnTo>
                    <a:pt x="6072" y="6454"/>
                  </a:lnTo>
                  <a:lnTo>
                    <a:pt x="6071" y="6463"/>
                  </a:lnTo>
                  <a:lnTo>
                    <a:pt x="6070" y="6472"/>
                  </a:lnTo>
                  <a:lnTo>
                    <a:pt x="6069" y="6481"/>
                  </a:lnTo>
                  <a:lnTo>
                    <a:pt x="6068" y="6490"/>
                  </a:lnTo>
                  <a:lnTo>
                    <a:pt x="6066" y="6498"/>
                  </a:lnTo>
                  <a:lnTo>
                    <a:pt x="6065" y="6507"/>
                  </a:lnTo>
                  <a:lnTo>
                    <a:pt x="6063" y="6516"/>
                  </a:lnTo>
                  <a:lnTo>
                    <a:pt x="6061" y="6525"/>
                  </a:lnTo>
                  <a:lnTo>
                    <a:pt x="6059" y="6533"/>
                  </a:lnTo>
                  <a:lnTo>
                    <a:pt x="6057" y="6542"/>
                  </a:lnTo>
                  <a:lnTo>
                    <a:pt x="6054" y="6551"/>
                  </a:lnTo>
                  <a:lnTo>
                    <a:pt x="6052" y="6559"/>
                  </a:lnTo>
                  <a:lnTo>
                    <a:pt x="6049" y="6567"/>
                  </a:lnTo>
                  <a:lnTo>
                    <a:pt x="6046" y="6576"/>
                  </a:lnTo>
                  <a:lnTo>
                    <a:pt x="6043" y="6584"/>
                  </a:lnTo>
                  <a:lnTo>
                    <a:pt x="6040" y="6592"/>
                  </a:lnTo>
                  <a:lnTo>
                    <a:pt x="6037" y="6601"/>
                  </a:lnTo>
                  <a:lnTo>
                    <a:pt x="6033" y="6609"/>
                  </a:lnTo>
                  <a:lnTo>
                    <a:pt x="6029" y="6617"/>
                  </a:lnTo>
                  <a:lnTo>
                    <a:pt x="6026" y="6625"/>
                  </a:lnTo>
                  <a:lnTo>
                    <a:pt x="6022" y="6633"/>
                  </a:lnTo>
                  <a:lnTo>
                    <a:pt x="6018" y="6641"/>
                  </a:lnTo>
                  <a:lnTo>
                    <a:pt x="6014" y="6648"/>
                  </a:lnTo>
                  <a:lnTo>
                    <a:pt x="6005" y="6663"/>
                  </a:lnTo>
                  <a:lnTo>
                    <a:pt x="6000" y="6671"/>
                  </a:lnTo>
                  <a:lnTo>
                    <a:pt x="5996" y="6678"/>
                  </a:lnTo>
                  <a:lnTo>
                    <a:pt x="5991" y="6686"/>
                  </a:lnTo>
                  <a:lnTo>
                    <a:pt x="5985" y="6693"/>
                  </a:lnTo>
                  <a:lnTo>
                    <a:pt x="5980" y="6700"/>
                  </a:lnTo>
                  <a:lnTo>
                    <a:pt x="5975" y="6707"/>
                  </a:lnTo>
                  <a:lnTo>
                    <a:pt x="5970" y="6714"/>
                  </a:lnTo>
                  <a:lnTo>
                    <a:pt x="5964" y="6721"/>
                  </a:lnTo>
                  <a:lnTo>
                    <a:pt x="5958" y="6728"/>
                  </a:lnTo>
                  <a:lnTo>
                    <a:pt x="5952" y="6734"/>
                  </a:lnTo>
                  <a:lnTo>
                    <a:pt x="5946" y="6741"/>
                  </a:lnTo>
                  <a:lnTo>
                    <a:pt x="5940" y="6747"/>
                  </a:lnTo>
                  <a:lnTo>
                    <a:pt x="5934" y="6754"/>
                  </a:lnTo>
                  <a:lnTo>
                    <a:pt x="5928" y="6760"/>
                  </a:lnTo>
                  <a:lnTo>
                    <a:pt x="5922" y="6766"/>
                  </a:lnTo>
                  <a:lnTo>
                    <a:pt x="5915" y="6772"/>
                  </a:lnTo>
                  <a:lnTo>
                    <a:pt x="5908" y="6778"/>
                  </a:lnTo>
                  <a:lnTo>
                    <a:pt x="5902" y="6784"/>
                  </a:lnTo>
                  <a:lnTo>
                    <a:pt x="5895" y="6789"/>
                  </a:lnTo>
                  <a:lnTo>
                    <a:pt x="5888" y="6795"/>
                  </a:lnTo>
                  <a:lnTo>
                    <a:pt x="5881" y="6800"/>
                  </a:lnTo>
                  <a:lnTo>
                    <a:pt x="5873" y="6806"/>
                  </a:lnTo>
                  <a:lnTo>
                    <a:pt x="5866" y="6811"/>
                  </a:lnTo>
                  <a:lnTo>
                    <a:pt x="5859" y="6816"/>
                  </a:lnTo>
                  <a:lnTo>
                    <a:pt x="5851" y="6821"/>
                  </a:lnTo>
                  <a:lnTo>
                    <a:pt x="5844" y="6826"/>
                  </a:lnTo>
                  <a:lnTo>
                    <a:pt x="5836" y="6831"/>
                  </a:lnTo>
                  <a:lnTo>
                    <a:pt x="5830" y="6834"/>
                  </a:lnTo>
                  <a:lnTo>
                    <a:pt x="5822" y="6838"/>
                  </a:lnTo>
                  <a:lnTo>
                    <a:pt x="5813" y="6844"/>
                  </a:lnTo>
                  <a:lnTo>
                    <a:pt x="5805" y="6848"/>
                  </a:lnTo>
                  <a:lnTo>
                    <a:pt x="5796" y="6852"/>
                  </a:lnTo>
                  <a:lnTo>
                    <a:pt x="5788" y="6856"/>
                  </a:lnTo>
                  <a:lnTo>
                    <a:pt x="5778" y="6860"/>
                  </a:lnTo>
                  <a:lnTo>
                    <a:pt x="5770" y="6863"/>
                  </a:lnTo>
                  <a:lnTo>
                    <a:pt x="5761" y="6867"/>
                  </a:lnTo>
                  <a:lnTo>
                    <a:pt x="5753" y="6870"/>
                  </a:lnTo>
                  <a:lnTo>
                    <a:pt x="5743" y="6873"/>
                  </a:lnTo>
                  <a:lnTo>
                    <a:pt x="5735" y="6876"/>
                  </a:lnTo>
                  <a:lnTo>
                    <a:pt x="5726" y="6879"/>
                  </a:lnTo>
                  <a:lnTo>
                    <a:pt x="5717" y="6881"/>
                  </a:lnTo>
                  <a:lnTo>
                    <a:pt x="5708" y="6884"/>
                  </a:lnTo>
                  <a:lnTo>
                    <a:pt x="5699" y="6886"/>
                  </a:lnTo>
                  <a:lnTo>
                    <a:pt x="5690" y="6888"/>
                  </a:lnTo>
                  <a:lnTo>
                    <a:pt x="5682" y="6889"/>
                  </a:lnTo>
                  <a:lnTo>
                    <a:pt x="5673" y="6891"/>
                  </a:lnTo>
                  <a:lnTo>
                    <a:pt x="5664" y="6892"/>
                  </a:lnTo>
                  <a:lnTo>
                    <a:pt x="5655" y="6894"/>
                  </a:lnTo>
                  <a:lnTo>
                    <a:pt x="5646" y="6895"/>
                  </a:lnTo>
                  <a:lnTo>
                    <a:pt x="5637" y="6896"/>
                  </a:lnTo>
                  <a:lnTo>
                    <a:pt x="5629" y="6896"/>
                  </a:lnTo>
                  <a:lnTo>
                    <a:pt x="5620" y="6897"/>
                  </a:lnTo>
                  <a:lnTo>
                    <a:pt x="5611" y="6898"/>
                  </a:lnTo>
                  <a:lnTo>
                    <a:pt x="5602" y="6898"/>
                  </a:lnTo>
                  <a:lnTo>
                    <a:pt x="5593" y="6898"/>
                  </a:lnTo>
                  <a:lnTo>
                    <a:pt x="5589" y="6898"/>
                  </a:lnTo>
                  <a:lnTo>
                    <a:pt x="4411" y="6898"/>
                  </a:lnTo>
                  <a:lnTo>
                    <a:pt x="4407" y="6898"/>
                  </a:lnTo>
                  <a:lnTo>
                    <a:pt x="4398" y="6898"/>
                  </a:lnTo>
                  <a:lnTo>
                    <a:pt x="4389" y="6898"/>
                  </a:lnTo>
                  <a:lnTo>
                    <a:pt x="4380" y="6897"/>
                  </a:lnTo>
                  <a:lnTo>
                    <a:pt x="4371" y="6896"/>
                  </a:lnTo>
                  <a:lnTo>
                    <a:pt x="4363" y="6896"/>
                  </a:lnTo>
                  <a:lnTo>
                    <a:pt x="4354" y="6895"/>
                  </a:lnTo>
                  <a:lnTo>
                    <a:pt x="4345" y="6894"/>
                  </a:lnTo>
                  <a:lnTo>
                    <a:pt x="4336" y="6892"/>
                  </a:lnTo>
                  <a:lnTo>
                    <a:pt x="4327" y="6891"/>
                  </a:lnTo>
                  <a:lnTo>
                    <a:pt x="4318" y="6889"/>
                  </a:lnTo>
                  <a:lnTo>
                    <a:pt x="4310" y="6888"/>
                  </a:lnTo>
                  <a:lnTo>
                    <a:pt x="4301" y="6886"/>
                  </a:lnTo>
                  <a:lnTo>
                    <a:pt x="4292" y="6884"/>
                  </a:lnTo>
                  <a:lnTo>
                    <a:pt x="4283" y="6881"/>
                  </a:lnTo>
                  <a:lnTo>
                    <a:pt x="4274" y="6879"/>
                  </a:lnTo>
                  <a:lnTo>
                    <a:pt x="4265" y="6876"/>
                  </a:lnTo>
                  <a:lnTo>
                    <a:pt x="4257" y="6873"/>
                  </a:lnTo>
                  <a:lnTo>
                    <a:pt x="4247" y="6870"/>
                  </a:lnTo>
                  <a:lnTo>
                    <a:pt x="4239" y="6867"/>
                  </a:lnTo>
                  <a:lnTo>
                    <a:pt x="4230" y="6863"/>
                  </a:lnTo>
                  <a:lnTo>
                    <a:pt x="4222" y="6860"/>
                  </a:lnTo>
                  <a:lnTo>
                    <a:pt x="4212" y="6856"/>
                  </a:lnTo>
                  <a:lnTo>
                    <a:pt x="4204" y="6852"/>
                  </a:lnTo>
                  <a:lnTo>
                    <a:pt x="4195" y="6848"/>
                  </a:lnTo>
                  <a:lnTo>
                    <a:pt x="4187" y="6844"/>
                  </a:lnTo>
                  <a:lnTo>
                    <a:pt x="4178" y="6838"/>
                  </a:lnTo>
                  <a:lnTo>
                    <a:pt x="4170" y="6834"/>
                  </a:lnTo>
                  <a:lnTo>
                    <a:pt x="4164" y="6831"/>
                  </a:lnTo>
                  <a:lnTo>
                    <a:pt x="4156" y="6826"/>
                  </a:lnTo>
                  <a:lnTo>
                    <a:pt x="4149" y="6821"/>
                  </a:lnTo>
                  <a:lnTo>
                    <a:pt x="4141" y="6816"/>
                  </a:lnTo>
                  <a:lnTo>
                    <a:pt x="4134" y="6811"/>
                  </a:lnTo>
                  <a:lnTo>
                    <a:pt x="4127" y="6806"/>
                  </a:lnTo>
                  <a:lnTo>
                    <a:pt x="4119" y="6800"/>
                  </a:lnTo>
                  <a:lnTo>
                    <a:pt x="4112" y="6795"/>
                  </a:lnTo>
                  <a:lnTo>
                    <a:pt x="4105" y="6789"/>
                  </a:lnTo>
                  <a:lnTo>
                    <a:pt x="4098" y="6784"/>
                  </a:lnTo>
                  <a:lnTo>
                    <a:pt x="4092" y="6778"/>
                  </a:lnTo>
                  <a:lnTo>
                    <a:pt x="4085" y="6772"/>
                  </a:lnTo>
                  <a:lnTo>
                    <a:pt x="4078" y="6766"/>
                  </a:lnTo>
                  <a:lnTo>
                    <a:pt x="4072" y="6760"/>
                  </a:lnTo>
                  <a:lnTo>
                    <a:pt x="4066" y="6754"/>
                  </a:lnTo>
                  <a:lnTo>
                    <a:pt x="4060" y="6747"/>
                  </a:lnTo>
                  <a:lnTo>
                    <a:pt x="4054" y="6741"/>
                  </a:lnTo>
                  <a:lnTo>
                    <a:pt x="4048" y="6734"/>
                  </a:lnTo>
                  <a:lnTo>
                    <a:pt x="4042" y="6728"/>
                  </a:lnTo>
                  <a:lnTo>
                    <a:pt x="4036" y="6721"/>
                  </a:lnTo>
                  <a:lnTo>
                    <a:pt x="4030" y="6714"/>
                  </a:lnTo>
                  <a:lnTo>
                    <a:pt x="4025" y="6707"/>
                  </a:lnTo>
                  <a:lnTo>
                    <a:pt x="4020" y="6700"/>
                  </a:lnTo>
                  <a:lnTo>
                    <a:pt x="4015" y="6693"/>
                  </a:lnTo>
                  <a:lnTo>
                    <a:pt x="4009" y="6686"/>
                  </a:lnTo>
                  <a:lnTo>
                    <a:pt x="4004" y="6678"/>
                  </a:lnTo>
                  <a:lnTo>
                    <a:pt x="4000" y="6671"/>
                  </a:lnTo>
                  <a:lnTo>
                    <a:pt x="3995" y="6663"/>
                  </a:lnTo>
                  <a:lnTo>
                    <a:pt x="3986" y="6648"/>
                  </a:lnTo>
                  <a:lnTo>
                    <a:pt x="3982" y="6641"/>
                  </a:lnTo>
                  <a:lnTo>
                    <a:pt x="3978" y="6633"/>
                  </a:lnTo>
                  <a:lnTo>
                    <a:pt x="3974" y="6625"/>
                  </a:lnTo>
                  <a:lnTo>
                    <a:pt x="3971" y="6617"/>
                  </a:lnTo>
                  <a:lnTo>
                    <a:pt x="3967" y="6609"/>
                  </a:lnTo>
                  <a:lnTo>
                    <a:pt x="3963" y="6601"/>
                  </a:lnTo>
                  <a:lnTo>
                    <a:pt x="3960" y="6592"/>
                  </a:lnTo>
                  <a:lnTo>
                    <a:pt x="3957" y="6584"/>
                  </a:lnTo>
                  <a:lnTo>
                    <a:pt x="3954" y="6576"/>
                  </a:lnTo>
                  <a:lnTo>
                    <a:pt x="3951" y="6567"/>
                  </a:lnTo>
                  <a:lnTo>
                    <a:pt x="3948" y="6559"/>
                  </a:lnTo>
                  <a:lnTo>
                    <a:pt x="3946" y="6551"/>
                  </a:lnTo>
                  <a:lnTo>
                    <a:pt x="3943" y="6542"/>
                  </a:lnTo>
                  <a:lnTo>
                    <a:pt x="3941" y="6533"/>
                  </a:lnTo>
                  <a:lnTo>
                    <a:pt x="3939" y="6525"/>
                  </a:lnTo>
                  <a:lnTo>
                    <a:pt x="3937" y="6516"/>
                  </a:lnTo>
                  <a:lnTo>
                    <a:pt x="3935" y="6507"/>
                  </a:lnTo>
                  <a:lnTo>
                    <a:pt x="3934" y="6498"/>
                  </a:lnTo>
                  <a:lnTo>
                    <a:pt x="3932" y="6490"/>
                  </a:lnTo>
                  <a:lnTo>
                    <a:pt x="3931" y="6481"/>
                  </a:lnTo>
                  <a:lnTo>
                    <a:pt x="3930" y="6472"/>
                  </a:lnTo>
                  <a:lnTo>
                    <a:pt x="3929" y="6463"/>
                  </a:lnTo>
                  <a:lnTo>
                    <a:pt x="3928" y="6454"/>
                  </a:lnTo>
                  <a:lnTo>
                    <a:pt x="3927" y="6445"/>
                  </a:lnTo>
                  <a:lnTo>
                    <a:pt x="3927" y="6436"/>
                  </a:lnTo>
                  <a:lnTo>
                    <a:pt x="3926" y="6427"/>
                  </a:lnTo>
                  <a:lnTo>
                    <a:pt x="3926" y="6418"/>
                  </a:lnTo>
                  <a:lnTo>
                    <a:pt x="3926" y="6413"/>
                  </a:lnTo>
                  <a:lnTo>
                    <a:pt x="3926" y="5353"/>
                  </a:lnTo>
                  <a:lnTo>
                    <a:pt x="3926" y="5348"/>
                  </a:lnTo>
                  <a:lnTo>
                    <a:pt x="3926" y="5339"/>
                  </a:lnTo>
                  <a:lnTo>
                    <a:pt x="3927" y="5330"/>
                  </a:lnTo>
                  <a:lnTo>
                    <a:pt x="3927" y="5321"/>
                  </a:lnTo>
                  <a:lnTo>
                    <a:pt x="3928" y="5312"/>
                  </a:lnTo>
                  <a:lnTo>
                    <a:pt x="3929" y="5303"/>
                  </a:lnTo>
                  <a:lnTo>
                    <a:pt x="3930" y="5294"/>
                  </a:lnTo>
                  <a:lnTo>
                    <a:pt x="3931" y="5285"/>
                  </a:lnTo>
                  <a:lnTo>
                    <a:pt x="3932" y="5276"/>
                  </a:lnTo>
                  <a:lnTo>
                    <a:pt x="3934" y="5268"/>
                  </a:lnTo>
                  <a:lnTo>
                    <a:pt x="3935" y="5259"/>
                  </a:lnTo>
                  <a:lnTo>
                    <a:pt x="3937" y="5250"/>
                  </a:lnTo>
                  <a:lnTo>
                    <a:pt x="3939" y="5241"/>
                  </a:lnTo>
                  <a:lnTo>
                    <a:pt x="3941" y="5233"/>
                  </a:lnTo>
                  <a:lnTo>
                    <a:pt x="3943" y="5224"/>
                  </a:lnTo>
                  <a:lnTo>
                    <a:pt x="3946" y="5215"/>
                  </a:lnTo>
                  <a:lnTo>
                    <a:pt x="3948" y="5207"/>
                  </a:lnTo>
                  <a:lnTo>
                    <a:pt x="3951" y="5199"/>
                  </a:lnTo>
                  <a:lnTo>
                    <a:pt x="3954" y="5190"/>
                  </a:lnTo>
                  <a:lnTo>
                    <a:pt x="3957" y="5182"/>
                  </a:lnTo>
                  <a:lnTo>
                    <a:pt x="3960" y="5174"/>
                  </a:lnTo>
                  <a:lnTo>
                    <a:pt x="3963" y="5165"/>
                  </a:lnTo>
                  <a:lnTo>
                    <a:pt x="3967" y="5157"/>
                  </a:lnTo>
                  <a:lnTo>
                    <a:pt x="3971" y="5149"/>
                  </a:lnTo>
                  <a:lnTo>
                    <a:pt x="3974" y="5141"/>
                  </a:lnTo>
                  <a:lnTo>
                    <a:pt x="3978" y="5133"/>
                  </a:lnTo>
                  <a:lnTo>
                    <a:pt x="3982" y="5125"/>
                  </a:lnTo>
                  <a:lnTo>
                    <a:pt x="3986" y="5118"/>
                  </a:lnTo>
                  <a:lnTo>
                    <a:pt x="3995" y="5103"/>
                  </a:lnTo>
                  <a:lnTo>
                    <a:pt x="4000" y="5095"/>
                  </a:lnTo>
                  <a:lnTo>
                    <a:pt x="4004" y="5088"/>
                  </a:lnTo>
                  <a:lnTo>
                    <a:pt x="4009" y="5080"/>
                  </a:lnTo>
                  <a:lnTo>
                    <a:pt x="4015" y="5073"/>
                  </a:lnTo>
                  <a:lnTo>
                    <a:pt x="4020" y="5066"/>
                  </a:lnTo>
                  <a:lnTo>
                    <a:pt x="4025" y="5059"/>
                  </a:lnTo>
                  <a:lnTo>
                    <a:pt x="4030" y="5052"/>
                  </a:lnTo>
                  <a:lnTo>
                    <a:pt x="4036" y="5045"/>
                  </a:lnTo>
                  <a:lnTo>
                    <a:pt x="4042" y="5038"/>
                  </a:lnTo>
                  <a:lnTo>
                    <a:pt x="4048" y="5032"/>
                  </a:lnTo>
                  <a:lnTo>
                    <a:pt x="4054" y="5025"/>
                  </a:lnTo>
                  <a:lnTo>
                    <a:pt x="4060" y="5019"/>
                  </a:lnTo>
                  <a:lnTo>
                    <a:pt x="4066" y="5012"/>
                  </a:lnTo>
                  <a:lnTo>
                    <a:pt x="4072" y="5006"/>
                  </a:lnTo>
                  <a:lnTo>
                    <a:pt x="4078" y="5000"/>
                  </a:lnTo>
                  <a:lnTo>
                    <a:pt x="4085" y="4994"/>
                  </a:lnTo>
                  <a:lnTo>
                    <a:pt x="4092" y="4988"/>
                  </a:lnTo>
                  <a:lnTo>
                    <a:pt x="4098" y="4982"/>
                  </a:lnTo>
                  <a:lnTo>
                    <a:pt x="4105" y="4977"/>
                  </a:lnTo>
                  <a:lnTo>
                    <a:pt x="4112" y="4971"/>
                  </a:lnTo>
                  <a:lnTo>
                    <a:pt x="4119" y="4966"/>
                  </a:lnTo>
                  <a:lnTo>
                    <a:pt x="4127" y="4960"/>
                  </a:lnTo>
                  <a:lnTo>
                    <a:pt x="4134" y="4955"/>
                  </a:lnTo>
                  <a:lnTo>
                    <a:pt x="4141" y="4950"/>
                  </a:lnTo>
                  <a:lnTo>
                    <a:pt x="4149" y="4945"/>
                  </a:lnTo>
                  <a:lnTo>
                    <a:pt x="4156" y="4940"/>
                  </a:lnTo>
                  <a:lnTo>
                    <a:pt x="4164" y="4935"/>
                  </a:lnTo>
                  <a:lnTo>
                    <a:pt x="4174" y="4930"/>
                  </a:lnTo>
                  <a:lnTo>
                    <a:pt x="4182" y="4925"/>
                  </a:lnTo>
                  <a:lnTo>
                    <a:pt x="4190" y="4921"/>
                  </a:lnTo>
                  <a:lnTo>
                    <a:pt x="4198" y="4917"/>
                  </a:lnTo>
                  <a:lnTo>
                    <a:pt x="4206" y="4913"/>
                  </a:lnTo>
                  <a:lnTo>
                    <a:pt x="4214" y="4910"/>
                  </a:lnTo>
                  <a:lnTo>
                    <a:pt x="4223" y="4906"/>
                  </a:lnTo>
                  <a:lnTo>
                    <a:pt x="4231" y="4903"/>
                  </a:lnTo>
                  <a:lnTo>
                    <a:pt x="4239" y="4899"/>
                  </a:lnTo>
                  <a:lnTo>
                    <a:pt x="4248" y="4896"/>
                  </a:lnTo>
                  <a:lnTo>
                    <a:pt x="4256" y="4893"/>
                  </a:lnTo>
                  <a:lnTo>
                    <a:pt x="4264" y="4891"/>
                  </a:lnTo>
                  <a:lnTo>
                    <a:pt x="4273" y="4888"/>
                  </a:lnTo>
                  <a:lnTo>
                    <a:pt x="4282" y="4886"/>
                  </a:lnTo>
                  <a:lnTo>
                    <a:pt x="4290" y="4883"/>
                  </a:lnTo>
                  <a:lnTo>
                    <a:pt x="4299" y="4881"/>
                  </a:lnTo>
                  <a:lnTo>
                    <a:pt x="4308" y="4879"/>
                  </a:lnTo>
                  <a:lnTo>
                    <a:pt x="4316" y="4877"/>
                  </a:lnTo>
                  <a:lnTo>
                    <a:pt x="4325" y="4876"/>
                  </a:lnTo>
                  <a:lnTo>
                    <a:pt x="4334" y="4874"/>
                  </a:lnTo>
                  <a:lnTo>
                    <a:pt x="4343" y="4873"/>
                  </a:lnTo>
                  <a:lnTo>
                    <a:pt x="4352" y="4872"/>
                  </a:lnTo>
                  <a:lnTo>
                    <a:pt x="4361" y="4871"/>
                  </a:lnTo>
                  <a:lnTo>
                    <a:pt x="4370" y="4870"/>
                  </a:lnTo>
                  <a:lnTo>
                    <a:pt x="4379" y="4869"/>
                  </a:lnTo>
                  <a:close/>
                  <a:moveTo>
                    <a:pt x="4426" y="6398"/>
                  </a:moveTo>
                  <a:lnTo>
                    <a:pt x="5574" y="6398"/>
                  </a:lnTo>
                  <a:lnTo>
                    <a:pt x="5574" y="5368"/>
                  </a:lnTo>
                  <a:lnTo>
                    <a:pt x="4426" y="5368"/>
                  </a:lnTo>
                  <a:lnTo>
                    <a:pt x="4426" y="6398"/>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70" name="Text Placeholder 19">
            <a:extLst>
              <a:ext uri="{FF2B5EF4-FFF2-40B4-BE49-F238E27FC236}">
                <a16:creationId xmlns:a16="http://schemas.microsoft.com/office/drawing/2014/main" id="{74247E54-F911-43FF-80D0-84301E5439E4}"/>
              </a:ext>
            </a:extLst>
          </p:cNvPr>
          <p:cNvSpPr txBox="1">
            <a:spLocks/>
          </p:cNvSpPr>
          <p:nvPr/>
        </p:nvSpPr>
        <p:spPr>
          <a:xfrm>
            <a:off x="6967341" y="1866603"/>
            <a:ext cx="4929384" cy="533341"/>
          </a:xfrm>
          <a:prstGeom prst="rect">
            <a:avLst/>
          </a:prstGeom>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400" b="1" dirty="0">
                <a:solidFill>
                  <a:schemeClr val="accent1"/>
                </a:solidFill>
              </a:rPr>
              <a:t>Recurring</a:t>
            </a:r>
          </a:p>
        </p:txBody>
      </p:sp>
      <p:sp>
        <p:nvSpPr>
          <p:cNvPr id="71" name="Text Placeholder 21">
            <a:extLst>
              <a:ext uri="{FF2B5EF4-FFF2-40B4-BE49-F238E27FC236}">
                <a16:creationId xmlns:a16="http://schemas.microsoft.com/office/drawing/2014/main" id="{077CEBC7-1A1F-40CA-BED8-24F60232C241}"/>
              </a:ext>
            </a:extLst>
          </p:cNvPr>
          <p:cNvSpPr txBox="1">
            <a:spLocks/>
          </p:cNvSpPr>
          <p:nvPr/>
        </p:nvSpPr>
        <p:spPr>
          <a:xfrm>
            <a:off x="6287257" y="2661593"/>
            <a:ext cx="5609467" cy="818374"/>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dirty="0"/>
              <a:t>Manage subscriptions and retries to reduce involuntary churn.</a:t>
            </a:r>
          </a:p>
        </p:txBody>
      </p:sp>
      <p:cxnSp>
        <p:nvCxnSpPr>
          <p:cNvPr id="72" name="Straight Connector 71">
            <a:extLst>
              <a:ext uri="{FF2B5EF4-FFF2-40B4-BE49-F238E27FC236}">
                <a16:creationId xmlns:a16="http://schemas.microsoft.com/office/drawing/2014/main" id="{56DE1BA5-000B-44AA-9B6D-E37FD9813C11}"/>
              </a:ext>
            </a:extLst>
          </p:cNvPr>
          <p:cNvCxnSpPr>
            <a:cxnSpLocks/>
          </p:cNvCxnSpPr>
          <p:nvPr/>
        </p:nvCxnSpPr>
        <p:spPr>
          <a:xfrm>
            <a:off x="6287258" y="2483509"/>
            <a:ext cx="560946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Text Placeholder 19">
            <a:extLst>
              <a:ext uri="{FF2B5EF4-FFF2-40B4-BE49-F238E27FC236}">
                <a16:creationId xmlns:a16="http://schemas.microsoft.com/office/drawing/2014/main" id="{5EF4C819-9C49-4881-8988-E53DC6BE4A9E}"/>
              </a:ext>
            </a:extLst>
          </p:cNvPr>
          <p:cNvSpPr txBox="1">
            <a:spLocks/>
          </p:cNvSpPr>
          <p:nvPr/>
        </p:nvSpPr>
        <p:spPr>
          <a:xfrm>
            <a:off x="6967341" y="4071156"/>
            <a:ext cx="4929384" cy="533341"/>
          </a:xfrm>
          <a:prstGeom prst="rect">
            <a:avLst/>
          </a:prstGeom>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400" b="1" dirty="0">
                <a:solidFill>
                  <a:schemeClr val="accent1"/>
                </a:solidFill>
              </a:rPr>
              <a:t>Global</a:t>
            </a:r>
          </a:p>
        </p:txBody>
      </p:sp>
      <p:sp>
        <p:nvSpPr>
          <p:cNvPr id="74" name="Text Placeholder 21">
            <a:extLst>
              <a:ext uri="{FF2B5EF4-FFF2-40B4-BE49-F238E27FC236}">
                <a16:creationId xmlns:a16="http://schemas.microsoft.com/office/drawing/2014/main" id="{F4255137-3539-4C6A-A4E8-BD5035EC58B3}"/>
              </a:ext>
            </a:extLst>
          </p:cNvPr>
          <p:cNvSpPr txBox="1">
            <a:spLocks/>
          </p:cNvSpPr>
          <p:nvPr/>
        </p:nvSpPr>
        <p:spPr>
          <a:xfrm>
            <a:off x="6287257" y="4866146"/>
            <a:ext cx="5609467" cy="818374"/>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dirty="0"/>
              <a:t>Sell in 190+ markets with local methods, currencies, and compliance.</a:t>
            </a:r>
          </a:p>
        </p:txBody>
      </p:sp>
      <p:cxnSp>
        <p:nvCxnSpPr>
          <p:cNvPr id="75" name="Straight Connector 74">
            <a:extLst>
              <a:ext uri="{FF2B5EF4-FFF2-40B4-BE49-F238E27FC236}">
                <a16:creationId xmlns:a16="http://schemas.microsoft.com/office/drawing/2014/main" id="{13888744-C90F-410A-8511-10208631E8D1}"/>
              </a:ext>
            </a:extLst>
          </p:cNvPr>
          <p:cNvCxnSpPr>
            <a:cxnSpLocks/>
          </p:cNvCxnSpPr>
          <p:nvPr/>
        </p:nvCxnSpPr>
        <p:spPr>
          <a:xfrm>
            <a:off x="6287258" y="4688062"/>
            <a:ext cx="560946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6" name="Group 75">
            <a:extLst>
              <a:ext uri="{FF2B5EF4-FFF2-40B4-BE49-F238E27FC236}">
                <a16:creationId xmlns:a16="http://schemas.microsoft.com/office/drawing/2014/main" id="{BF7D4509-7AD9-4EA3-BA57-8CC74E69B6FB}"/>
              </a:ext>
            </a:extLst>
          </p:cNvPr>
          <p:cNvGrpSpPr/>
          <p:nvPr/>
        </p:nvGrpSpPr>
        <p:grpSpPr>
          <a:xfrm>
            <a:off x="6287257" y="4064659"/>
            <a:ext cx="535997" cy="535997"/>
            <a:chOff x="6359457" y="1760585"/>
            <a:chExt cx="633600" cy="633600"/>
          </a:xfrm>
        </p:grpSpPr>
        <p:sp>
          <p:nvSpPr>
            <p:cNvPr id="85" name="Google Shape;615;p7"/>
            <p:cNvSpPr/>
            <p:nvPr/>
          </p:nvSpPr>
          <p:spPr>
            <a:xfrm>
              <a:off x="6359457" y="1760585"/>
              <a:ext cx="633600" cy="633600"/>
            </a:xfrm>
            <a:custGeom>
              <a:avLst/>
              <a:gdLst/>
              <a:ahLst/>
              <a:cxnLst/>
              <a:rect l="l" t="t" r="r" b="b"/>
              <a:pathLst>
                <a:path w="10000" h="10000" extrusionOk="0">
                  <a:moveTo>
                    <a:pt x="7068" y="3540"/>
                  </a:moveTo>
                  <a:lnTo>
                    <a:pt x="7068" y="3563"/>
                  </a:lnTo>
                  <a:lnTo>
                    <a:pt x="7066" y="3586"/>
                  </a:lnTo>
                  <a:lnTo>
                    <a:pt x="7064" y="3608"/>
                  </a:lnTo>
                  <a:lnTo>
                    <a:pt x="7061" y="3631"/>
                  </a:lnTo>
                  <a:lnTo>
                    <a:pt x="7057" y="3653"/>
                  </a:lnTo>
                  <a:lnTo>
                    <a:pt x="7053" y="3676"/>
                  </a:lnTo>
                  <a:lnTo>
                    <a:pt x="7047" y="3698"/>
                  </a:lnTo>
                  <a:lnTo>
                    <a:pt x="7041" y="3719"/>
                  </a:lnTo>
                  <a:lnTo>
                    <a:pt x="7034" y="3741"/>
                  </a:lnTo>
                  <a:lnTo>
                    <a:pt x="7026" y="3762"/>
                  </a:lnTo>
                  <a:lnTo>
                    <a:pt x="7018" y="3783"/>
                  </a:lnTo>
                  <a:lnTo>
                    <a:pt x="7008" y="3804"/>
                  </a:lnTo>
                  <a:lnTo>
                    <a:pt x="6998" y="3824"/>
                  </a:lnTo>
                  <a:lnTo>
                    <a:pt x="6987" y="3844"/>
                  </a:lnTo>
                  <a:lnTo>
                    <a:pt x="6975" y="3864"/>
                  </a:lnTo>
                  <a:lnTo>
                    <a:pt x="6963" y="3883"/>
                  </a:lnTo>
                  <a:lnTo>
                    <a:pt x="6949" y="3901"/>
                  </a:lnTo>
                  <a:lnTo>
                    <a:pt x="6935" y="3919"/>
                  </a:lnTo>
                  <a:lnTo>
                    <a:pt x="6921" y="3937"/>
                  </a:lnTo>
                  <a:lnTo>
                    <a:pt x="6906" y="3954"/>
                  </a:lnTo>
                  <a:lnTo>
                    <a:pt x="6890" y="3970"/>
                  </a:lnTo>
                  <a:lnTo>
                    <a:pt x="6874" y="3986"/>
                  </a:lnTo>
                  <a:lnTo>
                    <a:pt x="6857" y="4001"/>
                  </a:lnTo>
                  <a:lnTo>
                    <a:pt x="6839" y="4015"/>
                  </a:lnTo>
                  <a:lnTo>
                    <a:pt x="6821" y="4029"/>
                  </a:lnTo>
                  <a:lnTo>
                    <a:pt x="6803" y="4043"/>
                  </a:lnTo>
                  <a:lnTo>
                    <a:pt x="6784" y="4055"/>
                  </a:lnTo>
                  <a:lnTo>
                    <a:pt x="6764" y="4067"/>
                  </a:lnTo>
                  <a:lnTo>
                    <a:pt x="6744" y="4078"/>
                  </a:lnTo>
                  <a:lnTo>
                    <a:pt x="6724" y="4088"/>
                  </a:lnTo>
                  <a:lnTo>
                    <a:pt x="6703" y="4098"/>
                  </a:lnTo>
                  <a:lnTo>
                    <a:pt x="6682" y="4106"/>
                  </a:lnTo>
                  <a:lnTo>
                    <a:pt x="6661" y="4114"/>
                  </a:lnTo>
                  <a:lnTo>
                    <a:pt x="6639" y="4121"/>
                  </a:lnTo>
                  <a:lnTo>
                    <a:pt x="6618" y="4127"/>
                  </a:lnTo>
                  <a:lnTo>
                    <a:pt x="6596" y="4133"/>
                  </a:lnTo>
                  <a:lnTo>
                    <a:pt x="6573" y="4137"/>
                  </a:lnTo>
                  <a:lnTo>
                    <a:pt x="6551" y="4141"/>
                  </a:lnTo>
                  <a:lnTo>
                    <a:pt x="6528" y="4144"/>
                  </a:lnTo>
                  <a:lnTo>
                    <a:pt x="6506" y="4146"/>
                  </a:lnTo>
                  <a:lnTo>
                    <a:pt x="6483" y="4148"/>
                  </a:lnTo>
                  <a:lnTo>
                    <a:pt x="6460" y="4148"/>
                  </a:lnTo>
                  <a:lnTo>
                    <a:pt x="6437" y="4148"/>
                  </a:lnTo>
                  <a:lnTo>
                    <a:pt x="6414" y="4146"/>
                  </a:lnTo>
                  <a:lnTo>
                    <a:pt x="6392" y="4144"/>
                  </a:lnTo>
                  <a:lnTo>
                    <a:pt x="6369" y="4141"/>
                  </a:lnTo>
                  <a:lnTo>
                    <a:pt x="6347" y="4137"/>
                  </a:lnTo>
                  <a:lnTo>
                    <a:pt x="6324" y="4133"/>
                  </a:lnTo>
                  <a:lnTo>
                    <a:pt x="6302" y="4127"/>
                  </a:lnTo>
                  <a:lnTo>
                    <a:pt x="6281" y="4121"/>
                  </a:lnTo>
                  <a:lnTo>
                    <a:pt x="6259" y="4114"/>
                  </a:lnTo>
                  <a:lnTo>
                    <a:pt x="6238" y="4106"/>
                  </a:lnTo>
                  <a:lnTo>
                    <a:pt x="6217" y="4098"/>
                  </a:lnTo>
                  <a:lnTo>
                    <a:pt x="6196" y="4088"/>
                  </a:lnTo>
                  <a:lnTo>
                    <a:pt x="6176" y="4078"/>
                  </a:lnTo>
                  <a:lnTo>
                    <a:pt x="6156" y="4067"/>
                  </a:lnTo>
                  <a:lnTo>
                    <a:pt x="6136" y="4055"/>
                  </a:lnTo>
                  <a:lnTo>
                    <a:pt x="6117" y="4043"/>
                  </a:lnTo>
                  <a:lnTo>
                    <a:pt x="6099" y="4029"/>
                  </a:lnTo>
                  <a:lnTo>
                    <a:pt x="6081" y="4015"/>
                  </a:lnTo>
                  <a:lnTo>
                    <a:pt x="6063" y="4001"/>
                  </a:lnTo>
                  <a:lnTo>
                    <a:pt x="6046" y="3986"/>
                  </a:lnTo>
                  <a:lnTo>
                    <a:pt x="6030" y="3970"/>
                  </a:lnTo>
                  <a:lnTo>
                    <a:pt x="6014" y="3954"/>
                  </a:lnTo>
                  <a:lnTo>
                    <a:pt x="5999" y="3937"/>
                  </a:lnTo>
                  <a:lnTo>
                    <a:pt x="5985" y="3919"/>
                  </a:lnTo>
                  <a:lnTo>
                    <a:pt x="5971" y="3901"/>
                  </a:lnTo>
                  <a:lnTo>
                    <a:pt x="5957" y="3883"/>
                  </a:lnTo>
                  <a:lnTo>
                    <a:pt x="5945" y="3864"/>
                  </a:lnTo>
                  <a:lnTo>
                    <a:pt x="5933" y="3844"/>
                  </a:lnTo>
                  <a:lnTo>
                    <a:pt x="5922" y="3824"/>
                  </a:lnTo>
                  <a:lnTo>
                    <a:pt x="5912" y="3804"/>
                  </a:lnTo>
                  <a:lnTo>
                    <a:pt x="5902" y="3783"/>
                  </a:lnTo>
                  <a:lnTo>
                    <a:pt x="5894" y="3762"/>
                  </a:lnTo>
                  <a:lnTo>
                    <a:pt x="5886" y="3741"/>
                  </a:lnTo>
                  <a:lnTo>
                    <a:pt x="5879" y="3719"/>
                  </a:lnTo>
                  <a:lnTo>
                    <a:pt x="5873" y="3698"/>
                  </a:lnTo>
                  <a:lnTo>
                    <a:pt x="5867" y="3676"/>
                  </a:lnTo>
                  <a:lnTo>
                    <a:pt x="5863" y="3653"/>
                  </a:lnTo>
                  <a:lnTo>
                    <a:pt x="5859" y="3631"/>
                  </a:lnTo>
                  <a:lnTo>
                    <a:pt x="5856" y="3608"/>
                  </a:lnTo>
                  <a:lnTo>
                    <a:pt x="5854" y="3586"/>
                  </a:lnTo>
                  <a:lnTo>
                    <a:pt x="5852" y="3563"/>
                  </a:lnTo>
                  <a:lnTo>
                    <a:pt x="5852" y="3540"/>
                  </a:lnTo>
                  <a:lnTo>
                    <a:pt x="5852" y="3517"/>
                  </a:lnTo>
                  <a:lnTo>
                    <a:pt x="5854" y="3494"/>
                  </a:lnTo>
                  <a:lnTo>
                    <a:pt x="5856" y="3472"/>
                  </a:lnTo>
                  <a:lnTo>
                    <a:pt x="5859" y="3449"/>
                  </a:lnTo>
                  <a:lnTo>
                    <a:pt x="5863" y="3427"/>
                  </a:lnTo>
                  <a:lnTo>
                    <a:pt x="5867" y="3404"/>
                  </a:lnTo>
                  <a:lnTo>
                    <a:pt x="5873" y="3382"/>
                  </a:lnTo>
                  <a:lnTo>
                    <a:pt x="5879" y="3361"/>
                  </a:lnTo>
                  <a:lnTo>
                    <a:pt x="5886" y="3339"/>
                  </a:lnTo>
                  <a:lnTo>
                    <a:pt x="5894" y="3318"/>
                  </a:lnTo>
                  <a:lnTo>
                    <a:pt x="5902" y="3297"/>
                  </a:lnTo>
                  <a:lnTo>
                    <a:pt x="5912" y="3276"/>
                  </a:lnTo>
                  <a:lnTo>
                    <a:pt x="5922" y="3256"/>
                  </a:lnTo>
                  <a:lnTo>
                    <a:pt x="5933" y="3236"/>
                  </a:lnTo>
                  <a:lnTo>
                    <a:pt x="5945" y="3216"/>
                  </a:lnTo>
                  <a:lnTo>
                    <a:pt x="5957" y="3197"/>
                  </a:lnTo>
                  <a:lnTo>
                    <a:pt x="5971" y="3179"/>
                  </a:lnTo>
                  <a:lnTo>
                    <a:pt x="5985" y="3161"/>
                  </a:lnTo>
                  <a:lnTo>
                    <a:pt x="5999" y="3143"/>
                  </a:lnTo>
                  <a:lnTo>
                    <a:pt x="6014" y="3126"/>
                  </a:lnTo>
                  <a:lnTo>
                    <a:pt x="6030" y="3110"/>
                  </a:lnTo>
                  <a:lnTo>
                    <a:pt x="6046" y="3094"/>
                  </a:lnTo>
                  <a:lnTo>
                    <a:pt x="6063" y="3079"/>
                  </a:lnTo>
                  <a:lnTo>
                    <a:pt x="6081" y="3065"/>
                  </a:lnTo>
                  <a:lnTo>
                    <a:pt x="6099" y="3051"/>
                  </a:lnTo>
                  <a:lnTo>
                    <a:pt x="6117" y="3037"/>
                  </a:lnTo>
                  <a:lnTo>
                    <a:pt x="6136" y="3025"/>
                  </a:lnTo>
                  <a:lnTo>
                    <a:pt x="6156" y="3013"/>
                  </a:lnTo>
                  <a:lnTo>
                    <a:pt x="6176" y="3002"/>
                  </a:lnTo>
                  <a:lnTo>
                    <a:pt x="6196" y="2992"/>
                  </a:lnTo>
                  <a:lnTo>
                    <a:pt x="6217" y="2982"/>
                  </a:lnTo>
                  <a:lnTo>
                    <a:pt x="6238" y="2974"/>
                  </a:lnTo>
                  <a:lnTo>
                    <a:pt x="6259" y="2966"/>
                  </a:lnTo>
                  <a:lnTo>
                    <a:pt x="6281" y="2959"/>
                  </a:lnTo>
                  <a:lnTo>
                    <a:pt x="6302" y="2953"/>
                  </a:lnTo>
                  <a:lnTo>
                    <a:pt x="6324" y="2947"/>
                  </a:lnTo>
                  <a:lnTo>
                    <a:pt x="6347" y="2943"/>
                  </a:lnTo>
                  <a:lnTo>
                    <a:pt x="6369" y="2939"/>
                  </a:lnTo>
                  <a:lnTo>
                    <a:pt x="6392" y="2936"/>
                  </a:lnTo>
                  <a:lnTo>
                    <a:pt x="6414" y="2934"/>
                  </a:lnTo>
                  <a:lnTo>
                    <a:pt x="6437" y="2932"/>
                  </a:lnTo>
                  <a:lnTo>
                    <a:pt x="6460" y="2932"/>
                  </a:lnTo>
                  <a:lnTo>
                    <a:pt x="6483" y="2932"/>
                  </a:lnTo>
                  <a:lnTo>
                    <a:pt x="6506" y="2934"/>
                  </a:lnTo>
                  <a:lnTo>
                    <a:pt x="6528" y="2936"/>
                  </a:lnTo>
                  <a:lnTo>
                    <a:pt x="6551" y="2939"/>
                  </a:lnTo>
                  <a:lnTo>
                    <a:pt x="6573" y="2943"/>
                  </a:lnTo>
                  <a:lnTo>
                    <a:pt x="6596" y="2947"/>
                  </a:lnTo>
                  <a:lnTo>
                    <a:pt x="6618" y="2953"/>
                  </a:lnTo>
                  <a:lnTo>
                    <a:pt x="6639" y="2959"/>
                  </a:lnTo>
                  <a:lnTo>
                    <a:pt x="6661" y="2966"/>
                  </a:lnTo>
                  <a:lnTo>
                    <a:pt x="6682" y="2974"/>
                  </a:lnTo>
                  <a:lnTo>
                    <a:pt x="6703" y="2982"/>
                  </a:lnTo>
                  <a:lnTo>
                    <a:pt x="6724" y="2992"/>
                  </a:lnTo>
                  <a:lnTo>
                    <a:pt x="6744" y="3002"/>
                  </a:lnTo>
                  <a:lnTo>
                    <a:pt x="6764" y="3013"/>
                  </a:lnTo>
                  <a:lnTo>
                    <a:pt x="6784" y="3025"/>
                  </a:lnTo>
                  <a:lnTo>
                    <a:pt x="6803" y="3037"/>
                  </a:lnTo>
                  <a:lnTo>
                    <a:pt x="6821" y="3051"/>
                  </a:lnTo>
                  <a:lnTo>
                    <a:pt x="6839" y="3065"/>
                  </a:lnTo>
                  <a:lnTo>
                    <a:pt x="6857" y="3079"/>
                  </a:lnTo>
                  <a:lnTo>
                    <a:pt x="6874" y="3094"/>
                  </a:lnTo>
                  <a:lnTo>
                    <a:pt x="6890" y="3110"/>
                  </a:lnTo>
                  <a:lnTo>
                    <a:pt x="6906" y="3126"/>
                  </a:lnTo>
                  <a:lnTo>
                    <a:pt x="6921" y="3143"/>
                  </a:lnTo>
                  <a:lnTo>
                    <a:pt x="6935" y="3161"/>
                  </a:lnTo>
                  <a:lnTo>
                    <a:pt x="6949" y="3179"/>
                  </a:lnTo>
                  <a:lnTo>
                    <a:pt x="6963" y="3197"/>
                  </a:lnTo>
                  <a:lnTo>
                    <a:pt x="6975" y="3216"/>
                  </a:lnTo>
                  <a:lnTo>
                    <a:pt x="6987" y="3236"/>
                  </a:lnTo>
                  <a:lnTo>
                    <a:pt x="6998" y="3256"/>
                  </a:lnTo>
                  <a:lnTo>
                    <a:pt x="7008" y="3276"/>
                  </a:lnTo>
                  <a:lnTo>
                    <a:pt x="7018" y="3297"/>
                  </a:lnTo>
                  <a:lnTo>
                    <a:pt x="7026" y="3318"/>
                  </a:lnTo>
                  <a:lnTo>
                    <a:pt x="7034" y="3339"/>
                  </a:lnTo>
                  <a:lnTo>
                    <a:pt x="7041" y="3361"/>
                  </a:lnTo>
                  <a:lnTo>
                    <a:pt x="7047" y="3382"/>
                  </a:lnTo>
                  <a:lnTo>
                    <a:pt x="7053" y="3404"/>
                  </a:lnTo>
                  <a:lnTo>
                    <a:pt x="7057" y="3427"/>
                  </a:lnTo>
                  <a:lnTo>
                    <a:pt x="7061" y="3449"/>
                  </a:lnTo>
                  <a:lnTo>
                    <a:pt x="7064" y="3472"/>
                  </a:lnTo>
                  <a:lnTo>
                    <a:pt x="7066" y="3494"/>
                  </a:lnTo>
                  <a:lnTo>
                    <a:pt x="7068" y="3517"/>
                  </a:lnTo>
                  <a:lnTo>
                    <a:pt x="7068" y="3540"/>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86" name="Google Shape;616;p7"/>
            <p:cNvSpPr/>
            <p:nvPr/>
          </p:nvSpPr>
          <p:spPr>
            <a:xfrm>
              <a:off x="6359457" y="1760585"/>
              <a:ext cx="633600" cy="633600"/>
            </a:xfrm>
            <a:custGeom>
              <a:avLst/>
              <a:gdLst/>
              <a:ahLst/>
              <a:cxnLst/>
              <a:rect l="l" t="t" r="r" b="b"/>
              <a:pathLst>
                <a:path w="10000" h="10000" extrusionOk="0">
                  <a:moveTo>
                    <a:pt x="8889" y="4712"/>
                  </a:moveTo>
                  <a:lnTo>
                    <a:pt x="8897" y="4849"/>
                  </a:lnTo>
                  <a:lnTo>
                    <a:pt x="8897" y="4858"/>
                  </a:lnTo>
                  <a:lnTo>
                    <a:pt x="8900" y="4995"/>
                  </a:lnTo>
                  <a:lnTo>
                    <a:pt x="8900" y="4999"/>
                  </a:lnTo>
                  <a:lnTo>
                    <a:pt x="8900" y="5000"/>
                  </a:lnTo>
                  <a:lnTo>
                    <a:pt x="8900" y="5001"/>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5001"/>
                  </a:lnTo>
                  <a:lnTo>
                    <a:pt x="1100" y="5000"/>
                  </a:lnTo>
                  <a:lnTo>
                    <a:pt x="1100" y="4999"/>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close/>
                  <a:moveTo>
                    <a:pt x="8390" y="5255"/>
                  </a:moveTo>
                  <a:lnTo>
                    <a:pt x="8391" y="5250"/>
                  </a:lnTo>
                  <a:lnTo>
                    <a:pt x="6949" y="5250"/>
                  </a:lnTo>
                  <a:lnTo>
                    <a:pt x="6948" y="5280"/>
                  </a:lnTo>
                  <a:lnTo>
                    <a:pt x="6948" y="5285"/>
                  </a:lnTo>
                  <a:lnTo>
                    <a:pt x="6942" y="5421"/>
                  </a:lnTo>
                  <a:lnTo>
                    <a:pt x="6942" y="5425"/>
                  </a:lnTo>
                  <a:lnTo>
                    <a:pt x="6934" y="5560"/>
                  </a:lnTo>
                  <a:lnTo>
                    <a:pt x="6933" y="5565"/>
                  </a:lnTo>
                  <a:lnTo>
                    <a:pt x="6923" y="5699"/>
                  </a:lnTo>
                  <a:lnTo>
                    <a:pt x="6922" y="5704"/>
                  </a:lnTo>
                  <a:lnTo>
                    <a:pt x="6909" y="5837"/>
                  </a:lnTo>
                  <a:lnTo>
                    <a:pt x="6909" y="5841"/>
                  </a:lnTo>
                  <a:lnTo>
                    <a:pt x="6894" y="5973"/>
                  </a:lnTo>
                  <a:lnTo>
                    <a:pt x="6893" y="5978"/>
                  </a:lnTo>
                  <a:lnTo>
                    <a:pt x="6875" y="6109"/>
                  </a:lnTo>
                  <a:lnTo>
                    <a:pt x="6875" y="6113"/>
                  </a:lnTo>
                  <a:lnTo>
                    <a:pt x="6855" y="6243"/>
                  </a:lnTo>
                  <a:lnTo>
                    <a:pt x="6854" y="6247"/>
                  </a:lnTo>
                  <a:lnTo>
                    <a:pt x="6832" y="6375"/>
                  </a:lnTo>
                  <a:lnTo>
                    <a:pt x="6831" y="6380"/>
                  </a:lnTo>
                  <a:lnTo>
                    <a:pt x="6817" y="6453"/>
                  </a:lnTo>
                  <a:lnTo>
                    <a:pt x="7920" y="6453"/>
                  </a:lnTo>
                  <a:lnTo>
                    <a:pt x="7953" y="6455"/>
                  </a:lnTo>
                  <a:lnTo>
                    <a:pt x="7985" y="6462"/>
                  </a:lnTo>
                  <a:lnTo>
                    <a:pt x="8016" y="6472"/>
                  </a:lnTo>
                  <a:lnTo>
                    <a:pt x="8045" y="6486"/>
                  </a:lnTo>
                  <a:lnTo>
                    <a:pt x="8054" y="6493"/>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close/>
                  <a:moveTo>
                    <a:pt x="8016" y="3528"/>
                  </a:moveTo>
                  <a:lnTo>
                    <a:pt x="7985" y="3538"/>
                  </a:lnTo>
                  <a:lnTo>
                    <a:pt x="7953" y="3545"/>
                  </a:lnTo>
                  <a:lnTo>
                    <a:pt x="7920" y="3547"/>
                  </a:lnTo>
                  <a:lnTo>
                    <a:pt x="7218" y="3547"/>
                  </a:lnTo>
                  <a:lnTo>
                    <a:pt x="7218" y="3566"/>
                  </a:lnTo>
                  <a:lnTo>
                    <a:pt x="7217" y="3571"/>
                  </a:lnTo>
                  <a:lnTo>
                    <a:pt x="7216" y="3594"/>
                  </a:lnTo>
                  <a:lnTo>
                    <a:pt x="7216" y="3600"/>
                  </a:lnTo>
                  <a:lnTo>
                    <a:pt x="7214" y="3622"/>
                  </a:lnTo>
                  <a:lnTo>
                    <a:pt x="7213" y="3628"/>
                  </a:lnTo>
                  <a:lnTo>
                    <a:pt x="7210" y="3650"/>
                  </a:lnTo>
                  <a:lnTo>
                    <a:pt x="7209" y="3656"/>
                  </a:lnTo>
                  <a:lnTo>
                    <a:pt x="7205" y="3678"/>
                  </a:lnTo>
                  <a:lnTo>
                    <a:pt x="7204" y="3684"/>
                  </a:lnTo>
                  <a:lnTo>
                    <a:pt x="7200" y="3706"/>
                  </a:lnTo>
                  <a:lnTo>
                    <a:pt x="7198" y="3712"/>
                  </a:lnTo>
                  <a:lnTo>
                    <a:pt x="7193" y="3734"/>
                  </a:lnTo>
                  <a:lnTo>
                    <a:pt x="7192" y="3739"/>
                  </a:lnTo>
                  <a:lnTo>
                    <a:pt x="7185" y="3761"/>
                  </a:lnTo>
                  <a:lnTo>
                    <a:pt x="7184" y="3766"/>
                  </a:lnTo>
                  <a:lnTo>
                    <a:pt x="7177" y="3788"/>
                  </a:lnTo>
                  <a:lnTo>
                    <a:pt x="7175" y="3793"/>
                  </a:lnTo>
                  <a:lnTo>
                    <a:pt x="7167" y="3814"/>
                  </a:lnTo>
                  <a:lnTo>
                    <a:pt x="7165" y="3819"/>
                  </a:lnTo>
                  <a:lnTo>
                    <a:pt x="7156" y="3840"/>
                  </a:lnTo>
                  <a:lnTo>
                    <a:pt x="7154" y="3845"/>
                  </a:lnTo>
                  <a:lnTo>
                    <a:pt x="7145" y="3866"/>
                  </a:lnTo>
                  <a:lnTo>
                    <a:pt x="7142" y="3871"/>
                  </a:lnTo>
                  <a:lnTo>
                    <a:pt x="7132" y="3891"/>
                  </a:lnTo>
                  <a:lnTo>
                    <a:pt x="7129" y="3896"/>
                  </a:lnTo>
                  <a:lnTo>
                    <a:pt x="7118" y="3916"/>
                  </a:lnTo>
                  <a:lnTo>
                    <a:pt x="7115" y="3922"/>
                  </a:lnTo>
                  <a:lnTo>
                    <a:pt x="7103" y="3941"/>
                  </a:lnTo>
                  <a:lnTo>
                    <a:pt x="7100" y="3946"/>
                  </a:lnTo>
                  <a:lnTo>
                    <a:pt x="7088" y="3965"/>
                  </a:lnTo>
                  <a:lnTo>
                    <a:pt x="7085" y="3970"/>
                  </a:lnTo>
                  <a:lnTo>
                    <a:pt x="7072" y="3988"/>
                  </a:lnTo>
                  <a:lnTo>
                    <a:pt x="7068" y="3993"/>
                  </a:lnTo>
                  <a:lnTo>
                    <a:pt x="7054" y="4011"/>
                  </a:lnTo>
                  <a:lnTo>
                    <a:pt x="7051" y="4015"/>
                  </a:lnTo>
                  <a:lnTo>
                    <a:pt x="7036" y="4033"/>
                  </a:lnTo>
                  <a:lnTo>
                    <a:pt x="7033" y="4037"/>
                  </a:lnTo>
                  <a:lnTo>
                    <a:pt x="7018" y="4054"/>
                  </a:lnTo>
                  <a:lnTo>
                    <a:pt x="7014" y="4058"/>
                  </a:lnTo>
                  <a:lnTo>
                    <a:pt x="6998" y="4074"/>
                  </a:lnTo>
                  <a:lnTo>
                    <a:pt x="6994" y="4078"/>
                  </a:lnTo>
                  <a:lnTo>
                    <a:pt x="6978" y="4094"/>
                  </a:lnTo>
                  <a:lnTo>
                    <a:pt x="6974" y="4098"/>
                  </a:lnTo>
                  <a:lnTo>
                    <a:pt x="6957" y="4113"/>
                  </a:lnTo>
                  <a:lnTo>
                    <a:pt x="6953" y="4116"/>
                  </a:lnTo>
                  <a:lnTo>
                    <a:pt x="6935" y="4131"/>
                  </a:lnTo>
                  <a:lnTo>
                    <a:pt x="6931" y="4134"/>
                  </a:lnTo>
                  <a:lnTo>
                    <a:pt x="6913" y="4148"/>
                  </a:lnTo>
                  <a:lnTo>
                    <a:pt x="6908" y="4152"/>
                  </a:lnTo>
                  <a:lnTo>
                    <a:pt x="6908" y="4152"/>
                  </a:lnTo>
                  <a:lnTo>
                    <a:pt x="6909" y="4159"/>
                  </a:lnTo>
                  <a:lnTo>
                    <a:pt x="6909" y="4163"/>
                  </a:lnTo>
                  <a:lnTo>
                    <a:pt x="6922" y="4296"/>
                  </a:lnTo>
                  <a:lnTo>
                    <a:pt x="6923" y="4301"/>
                  </a:lnTo>
                  <a:lnTo>
                    <a:pt x="6933" y="4435"/>
                  </a:lnTo>
                  <a:lnTo>
                    <a:pt x="6934" y="4440"/>
                  </a:lnTo>
                  <a:lnTo>
                    <a:pt x="6942" y="4575"/>
                  </a:lnTo>
                  <a:lnTo>
                    <a:pt x="6942" y="4579"/>
                  </a:lnTo>
                  <a:lnTo>
                    <a:pt x="6948" y="4715"/>
                  </a:lnTo>
                  <a:lnTo>
                    <a:pt x="6948" y="4720"/>
                  </a:lnTo>
                  <a:lnTo>
                    <a:pt x="6949" y="4750"/>
                  </a:lnTo>
                  <a:lnTo>
                    <a:pt x="8391" y="4750"/>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54" y="3507"/>
                  </a:lnTo>
                  <a:lnTo>
                    <a:pt x="8045" y="3514"/>
                  </a:lnTo>
                  <a:lnTo>
                    <a:pt x="8016" y="3528"/>
                  </a:lnTo>
                  <a:close/>
                  <a:moveTo>
                    <a:pt x="7735" y="7020"/>
                  </a:moveTo>
                  <a:lnTo>
                    <a:pt x="7783" y="6953"/>
                  </a:lnTo>
                  <a:lnTo>
                    <a:pt x="6699" y="6953"/>
                  </a:lnTo>
                  <a:lnTo>
                    <a:pt x="6683" y="7010"/>
                  </a:lnTo>
                  <a:lnTo>
                    <a:pt x="6681" y="7015"/>
                  </a:lnTo>
                  <a:lnTo>
                    <a:pt x="6646" y="7130"/>
                  </a:lnTo>
                  <a:lnTo>
                    <a:pt x="6645" y="7135"/>
                  </a:lnTo>
                  <a:lnTo>
                    <a:pt x="6608" y="7247"/>
                  </a:lnTo>
                  <a:lnTo>
                    <a:pt x="6606" y="7253"/>
                  </a:lnTo>
                  <a:lnTo>
                    <a:pt x="6567" y="7361"/>
                  </a:lnTo>
                  <a:lnTo>
                    <a:pt x="6565" y="7367"/>
                  </a:lnTo>
                  <a:lnTo>
                    <a:pt x="6524" y="7472"/>
                  </a:lnTo>
                  <a:lnTo>
                    <a:pt x="6522" y="7478"/>
                  </a:lnTo>
                  <a:lnTo>
                    <a:pt x="6480" y="7579"/>
                  </a:lnTo>
                  <a:lnTo>
                    <a:pt x="6477" y="7586"/>
                  </a:lnTo>
                  <a:lnTo>
                    <a:pt x="6433" y="7684"/>
                  </a:lnTo>
                  <a:lnTo>
                    <a:pt x="6430" y="7690"/>
                  </a:lnTo>
                  <a:lnTo>
                    <a:pt x="6384" y="7785"/>
                  </a:lnTo>
                  <a:lnTo>
                    <a:pt x="6381" y="7791"/>
                  </a:lnTo>
                  <a:lnTo>
                    <a:pt x="6333" y="7882"/>
                  </a:lnTo>
                  <a:lnTo>
                    <a:pt x="6330" y="7889"/>
                  </a:lnTo>
                  <a:lnTo>
                    <a:pt x="6281" y="7976"/>
                  </a:lnTo>
                  <a:lnTo>
                    <a:pt x="6276" y="7983"/>
                  </a:lnTo>
                  <a:lnTo>
                    <a:pt x="6226" y="8066"/>
                  </a:lnTo>
                  <a:lnTo>
                    <a:pt x="6221" y="8074"/>
                  </a:lnTo>
                  <a:lnTo>
                    <a:pt x="6169" y="8153"/>
                  </a:lnTo>
                  <a:lnTo>
                    <a:pt x="6164" y="8160"/>
                  </a:lnTo>
                  <a:lnTo>
                    <a:pt x="6131" y="8206"/>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close/>
                  <a:moveTo>
                    <a:pt x="7033" y="3043"/>
                  </a:moveTo>
                  <a:lnTo>
                    <a:pt x="7036" y="3047"/>
                  </a:lnTo>
                  <a:lnTo>
                    <a:pt x="7783" y="3047"/>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31" y="1794"/>
                  </a:lnTo>
                  <a:lnTo>
                    <a:pt x="6164" y="1840"/>
                  </a:lnTo>
                  <a:lnTo>
                    <a:pt x="6169" y="1847"/>
                  </a:lnTo>
                  <a:lnTo>
                    <a:pt x="6221" y="1926"/>
                  </a:lnTo>
                  <a:lnTo>
                    <a:pt x="6226" y="1934"/>
                  </a:lnTo>
                  <a:lnTo>
                    <a:pt x="6276" y="2017"/>
                  </a:lnTo>
                  <a:lnTo>
                    <a:pt x="6281" y="2024"/>
                  </a:lnTo>
                  <a:lnTo>
                    <a:pt x="6330" y="2111"/>
                  </a:lnTo>
                  <a:lnTo>
                    <a:pt x="6333" y="2118"/>
                  </a:lnTo>
                  <a:lnTo>
                    <a:pt x="6381" y="2209"/>
                  </a:lnTo>
                  <a:lnTo>
                    <a:pt x="6384" y="2215"/>
                  </a:lnTo>
                  <a:lnTo>
                    <a:pt x="6430" y="2310"/>
                  </a:lnTo>
                  <a:lnTo>
                    <a:pt x="6433" y="2316"/>
                  </a:lnTo>
                  <a:lnTo>
                    <a:pt x="6477" y="2414"/>
                  </a:lnTo>
                  <a:lnTo>
                    <a:pt x="6480" y="2421"/>
                  </a:lnTo>
                  <a:lnTo>
                    <a:pt x="6522" y="2522"/>
                  </a:lnTo>
                  <a:lnTo>
                    <a:pt x="6524" y="2528"/>
                  </a:lnTo>
                  <a:lnTo>
                    <a:pt x="6565" y="2633"/>
                  </a:lnTo>
                  <a:lnTo>
                    <a:pt x="6567" y="2639"/>
                  </a:lnTo>
                  <a:lnTo>
                    <a:pt x="6606" y="2747"/>
                  </a:lnTo>
                  <a:lnTo>
                    <a:pt x="6608" y="2753"/>
                  </a:lnTo>
                  <a:lnTo>
                    <a:pt x="6623" y="2800"/>
                  </a:lnTo>
                  <a:lnTo>
                    <a:pt x="6626" y="2800"/>
                  </a:lnTo>
                  <a:lnTo>
                    <a:pt x="6632" y="2802"/>
                  </a:lnTo>
                  <a:lnTo>
                    <a:pt x="6654" y="2807"/>
                  </a:lnTo>
                  <a:lnTo>
                    <a:pt x="6659" y="2808"/>
                  </a:lnTo>
                  <a:lnTo>
                    <a:pt x="6681" y="2815"/>
                  </a:lnTo>
                  <a:lnTo>
                    <a:pt x="6686" y="2816"/>
                  </a:lnTo>
                  <a:lnTo>
                    <a:pt x="6708" y="2823"/>
                  </a:lnTo>
                  <a:lnTo>
                    <a:pt x="6713" y="2825"/>
                  </a:lnTo>
                  <a:lnTo>
                    <a:pt x="6734" y="2833"/>
                  </a:lnTo>
                  <a:lnTo>
                    <a:pt x="6739" y="2835"/>
                  </a:lnTo>
                  <a:lnTo>
                    <a:pt x="6760" y="2844"/>
                  </a:lnTo>
                  <a:lnTo>
                    <a:pt x="6765" y="2846"/>
                  </a:lnTo>
                  <a:lnTo>
                    <a:pt x="6786" y="2855"/>
                  </a:lnTo>
                  <a:lnTo>
                    <a:pt x="6791" y="2858"/>
                  </a:lnTo>
                  <a:lnTo>
                    <a:pt x="6811" y="2868"/>
                  </a:lnTo>
                  <a:lnTo>
                    <a:pt x="6816" y="2871"/>
                  </a:lnTo>
                  <a:lnTo>
                    <a:pt x="6836" y="2882"/>
                  </a:lnTo>
                  <a:lnTo>
                    <a:pt x="6842" y="2885"/>
                  </a:lnTo>
                  <a:lnTo>
                    <a:pt x="6861" y="2897"/>
                  </a:lnTo>
                  <a:lnTo>
                    <a:pt x="6866" y="2900"/>
                  </a:lnTo>
                  <a:lnTo>
                    <a:pt x="6885" y="2912"/>
                  </a:lnTo>
                  <a:lnTo>
                    <a:pt x="6890" y="2915"/>
                  </a:lnTo>
                  <a:lnTo>
                    <a:pt x="6908" y="2928"/>
                  </a:lnTo>
                  <a:lnTo>
                    <a:pt x="6913" y="2932"/>
                  </a:lnTo>
                  <a:lnTo>
                    <a:pt x="6931" y="2946"/>
                  </a:lnTo>
                  <a:lnTo>
                    <a:pt x="6935" y="2949"/>
                  </a:lnTo>
                  <a:lnTo>
                    <a:pt x="6953" y="2964"/>
                  </a:lnTo>
                  <a:lnTo>
                    <a:pt x="6957" y="2967"/>
                  </a:lnTo>
                  <a:lnTo>
                    <a:pt x="6974" y="2982"/>
                  </a:lnTo>
                  <a:lnTo>
                    <a:pt x="6978" y="2986"/>
                  </a:lnTo>
                  <a:lnTo>
                    <a:pt x="6994" y="3002"/>
                  </a:lnTo>
                  <a:lnTo>
                    <a:pt x="6998" y="3006"/>
                  </a:lnTo>
                  <a:lnTo>
                    <a:pt x="7014" y="3022"/>
                  </a:lnTo>
                  <a:lnTo>
                    <a:pt x="7018" y="3026"/>
                  </a:lnTo>
                  <a:lnTo>
                    <a:pt x="7033" y="3043"/>
                  </a:lnTo>
                  <a:close/>
                  <a:moveTo>
                    <a:pt x="6918" y="3557"/>
                  </a:moveTo>
                  <a:lnTo>
                    <a:pt x="6918" y="3547"/>
                  </a:lnTo>
                  <a:lnTo>
                    <a:pt x="6817" y="3547"/>
                  </a:lnTo>
                  <a:lnTo>
                    <a:pt x="6831" y="3620"/>
                  </a:lnTo>
                  <a:lnTo>
                    <a:pt x="6832" y="3625"/>
                  </a:lnTo>
                  <a:lnTo>
                    <a:pt x="6854" y="3753"/>
                  </a:lnTo>
                  <a:lnTo>
                    <a:pt x="6855" y="3757"/>
                  </a:lnTo>
                  <a:lnTo>
                    <a:pt x="6857" y="3769"/>
                  </a:lnTo>
                  <a:lnTo>
                    <a:pt x="6857" y="3769"/>
                  </a:lnTo>
                  <a:lnTo>
                    <a:pt x="6865" y="3754"/>
                  </a:lnTo>
                  <a:lnTo>
                    <a:pt x="6873" y="3739"/>
                  </a:lnTo>
                  <a:lnTo>
                    <a:pt x="6880" y="3723"/>
                  </a:lnTo>
                  <a:lnTo>
                    <a:pt x="6886" y="3708"/>
                  </a:lnTo>
                  <a:lnTo>
                    <a:pt x="6892" y="3692"/>
                  </a:lnTo>
                  <a:lnTo>
                    <a:pt x="6898" y="3675"/>
                  </a:lnTo>
                  <a:lnTo>
                    <a:pt x="6902" y="3659"/>
                  </a:lnTo>
                  <a:lnTo>
                    <a:pt x="6907" y="3642"/>
                  </a:lnTo>
                  <a:lnTo>
                    <a:pt x="6910" y="3626"/>
                  </a:lnTo>
                  <a:lnTo>
                    <a:pt x="6913" y="3609"/>
                  </a:lnTo>
                  <a:lnTo>
                    <a:pt x="6915" y="3592"/>
                  </a:lnTo>
                  <a:lnTo>
                    <a:pt x="6917" y="3575"/>
                  </a:lnTo>
                  <a:lnTo>
                    <a:pt x="6918" y="3557"/>
                  </a:lnTo>
                  <a:close/>
                  <a:moveTo>
                    <a:pt x="6443" y="5397"/>
                  </a:moveTo>
                  <a:lnTo>
                    <a:pt x="6448" y="5265"/>
                  </a:lnTo>
                  <a:lnTo>
                    <a:pt x="6449" y="5250"/>
                  </a:lnTo>
                  <a:lnTo>
                    <a:pt x="3551" y="5250"/>
                  </a:lnTo>
                  <a:lnTo>
                    <a:pt x="3552" y="5265"/>
                  </a:lnTo>
                  <a:lnTo>
                    <a:pt x="3557" y="5397"/>
                  </a:lnTo>
                  <a:lnTo>
                    <a:pt x="3565" y="5528"/>
                  </a:lnTo>
                  <a:lnTo>
                    <a:pt x="3576" y="5657"/>
                  </a:lnTo>
                  <a:lnTo>
                    <a:pt x="3588" y="5786"/>
                  </a:lnTo>
                  <a:lnTo>
                    <a:pt x="3603" y="5914"/>
                  </a:lnTo>
                  <a:lnTo>
                    <a:pt x="3620" y="6040"/>
                  </a:lnTo>
                  <a:lnTo>
                    <a:pt x="3639" y="6165"/>
                  </a:lnTo>
                  <a:lnTo>
                    <a:pt x="3660" y="6288"/>
                  </a:lnTo>
                  <a:lnTo>
                    <a:pt x="3684" y="6409"/>
                  </a:lnTo>
                  <a:lnTo>
                    <a:pt x="3693" y="6453"/>
                  </a:lnTo>
                  <a:lnTo>
                    <a:pt x="6307" y="6453"/>
                  </a:lnTo>
                  <a:lnTo>
                    <a:pt x="6316" y="6409"/>
                  </a:lnTo>
                  <a:lnTo>
                    <a:pt x="6340" y="6288"/>
                  </a:lnTo>
                  <a:lnTo>
                    <a:pt x="6361" y="6165"/>
                  </a:lnTo>
                  <a:lnTo>
                    <a:pt x="6380" y="6040"/>
                  </a:lnTo>
                  <a:lnTo>
                    <a:pt x="6397" y="5914"/>
                  </a:lnTo>
                  <a:lnTo>
                    <a:pt x="6412" y="5786"/>
                  </a:lnTo>
                  <a:lnTo>
                    <a:pt x="6424" y="5657"/>
                  </a:lnTo>
                  <a:lnTo>
                    <a:pt x="6435" y="5528"/>
                  </a:lnTo>
                  <a:lnTo>
                    <a:pt x="6443" y="5397"/>
                  </a:lnTo>
                  <a:close/>
                  <a:moveTo>
                    <a:pt x="5702" y="3547"/>
                  </a:moveTo>
                  <a:lnTo>
                    <a:pt x="3693" y="3547"/>
                  </a:lnTo>
                  <a:lnTo>
                    <a:pt x="3684" y="3591"/>
                  </a:lnTo>
                  <a:lnTo>
                    <a:pt x="3660" y="3712"/>
                  </a:lnTo>
                  <a:lnTo>
                    <a:pt x="3639" y="3835"/>
                  </a:lnTo>
                  <a:lnTo>
                    <a:pt x="3620" y="3960"/>
                  </a:lnTo>
                  <a:lnTo>
                    <a:pt x="3603" y="4086"/>
                  </a:lnTo>
                  <a:lnTo>
                    <a:pt x="3588" y="4214"/>
                  </a:lnTo>
                  <a:lnTo>
                    <a:pt x="3576" y="4343"/>
                  </a:lnTo>
                  <a:lnTo>
                    <a:pt x="3565" y="4472"/>
                  </a:lnTo>
                  <a:lnTo>
                    <a:pt x="3557" y="4603"/>
                  </a:lnTo>
                  <a:lnTo>
                    <a:pt x="3552" y="4735"/>
                  </a:lnTo>
                  <a:lnTo>
                    <a:pt x="3551" y="4750"/>
                  </a:lnTo>
                  <a:lnTo>
                    <a:pt x="6449" y="4750"/>
                  </a:lnTo>
                  <a:lnTo>
                    <a:pt x="6448" y="4735"/>
                  </a:lnTo>
                  <a:lnTo>
                    <a:pt x="6443" y="4603"/>
                  </a:lnTo>
                  <a:lnTo>
                    <a:pt x="6435" y="4472"/>
                  </a:lnTo>
                  <a:lnTo>
                    <a:pt x="6424" y="4343"/>
                  </a:lnTo>
                  <a:lnTo>
                    <a:pt x="6420" y="4297"/>
                  </a:lnTo>
                  <a:lnTo>
                    <a:pt x="6406" y="4296"/>
                  </a:lnTo>
                  <a:lnTo>
                    <a:pt x="6400" y="4296"/>
                  </a:lnTo>
                  <a:lnTo>
                    <a:pt x="6378" y="4294"/>
                  </a:lnTo>
                  <a:lnTo>
                    <a:pt x="6372" y="4293"/>
                  </a:lnTo>
                  <a:lnTo>
                    <a:pt x="6350" y="4290"/>
                  </a:lnTo>
                  <a:lnTo>
                    <a:pt x="6344" y="4289"/>
                  </a:lnTo>
                  <a:lnTo>
                    <a:pt x="6322" y="4285"/>
                  </a:lnTo>
                  <a:lnTo>
                    <a:pt x="6316" y="4284"/>
                  </a:lnTo>
                  <a:lnTo>
                    <a:pt x="6294" y="4280"/>
                  </a:lnTo>
                  <a:lnTo>
                    <a:pt x="6288" y="4278"/>
                  </a:lnTo>
                  <a:lnTo>
                    <a:pt x="6266" y="4273"/>
                  </a:lnTo>
                  <a:lnTo>
                    <a:pt x="6261" y="4272"/>
                  </a:lnTo>
                  <a:lnTo>
                    <a:pt x="6239" y="4265"/>
                  </a:lnTo>
                  <a:lnTo>
                    <a:pt x="6234" y="4264"/>
                  </a:lnTo>
                  <a:lnTo>
                    <a:pt x="6212" y="4257"/>
                  </a:lnTo>
                  <a:lnTo>
                    <a:pt x="6207" y="4255"/>
                  </a:lnTo>
                  <a:lnTo>
                    <a:pt x="6186" y="4247"/>
                  </a:lnTo>
                  <a:lnTo>
                    <a:pt x="6181" y="4245"/>
                  </a:lnTo>
                  <a:lnTo>
                    <a:pt x="6160" y="4236"/>
                  </a:lnTo>
                  <a:lnTo>
                    <a:pt x="6155" y="4234"/>
                  </a:lnTo>
                  <a:lnTo>
                    <a:pt x="6134" y="4225"/>
                  </a:lnTo>
                  <a:lnTo>
                    <a:pt x="6129" y="4222"/>
                  </a:lnTo>
                  <a:lnTo>
                    <a:pt x="6109" y="4212"/>
                  </a:lnTo>
                  <a:lnTo>
                    <a:pt x="6104" y="4209"/>
                  </a:lnTo>
                  <a:lnTo>
                    <a:pt x="6084" y="4198"/>
                  </a:lnTo>
                  <a:lnTo>
                    <a:pt x="6078" y="4195"/>
                  </a:lnTo>
                  <a:lnTo>
                    <a:pt x="6059" y="4183"/>
                  </a:lnTo>
                  <a:lnTo>
                    <a:pt x="6054" y="4180"/>
                  </a:lnTo>
                  <a:lnTo>
                    <a:pt x="6035" y="4168"/>
                  </a:lnTo>
                  <a:lnTo>
                    <a:pt x="6030" y="4165"/>
                  </a:lnTo>
                  <a:lnTo>
                    <a:pt x="6012" y="4152"/>
                  </a:lnTo>
                  <a:lnTo>
                    <a:pt x="6007" y="4148"/>
                  </a:lnTo>
                  <a:lnTo>
                    <a:pt x="5989" y="4134"/>
                  </a:lnTo>
                  <a:lnTo>
                    <a:pt x="5985" y="4131"/>
                  </a:lnTo>
                  <a:lnTo>
                    <a:pt x="5967" y="4116"/>
                  </a:lnTo>
                  <a:lnTo>
                    <a:pt x="5963" y="4113"/>
                  </a:lnTo>
                  <a:lnTo>
                    <a:pt x="5946" y="4098"/>
                  </a:lnTo>
                  <a:lnTo>
                    <a:pt x="5942" y="4094"/>
                  </a:lnTo>
                  <a:lnTo>
                    <a:pt x="5926" y="4078"/>
                  </a:lnTo>
                  <a:lnTo>
                    <a:pt x="5922" y="4074"/>
                  </a:lnTo>
                  <a:lnTo>
                    <a:pt x="5906" y="4058"/>
                  </a:lnTo>
                  <a:lnTo>
                    <a:pt x="5902" y="4054"/>
                  </a:lnTo>
                  <a:lnTo>
                    <a:pt x="5887" y="4037"/>
                  </a:lnTo>
                  <a:lnTo>
                    <a:pt x="5884" y="4033"/>
                  </a:lnTo>
                  <a:lnTo>
                    <a:pt x="5869" y="4015"/>
                  </a:lnTo>
                  <a:lnTo>
                    <a:pt x="5866" y="4011"/>
                  </a:lnTo>
                  <a:lnTo>
                    <a:pt x="5852" y="3993"/>
                  </a:lnTo>
                  <a:lnTo>
                    <a:pt x="5848" y="3988"/>
                  </a:lnTo>
                  <a:lnTo>
                    <a:pt x="5835" y="3970"/>
                  </a:lnTo>
                  <a:lnTo>
                    <a:pt x="5832" y="3965"/>
                  </a:lnTo>
                  <a:lnTo>
                    <a:pt x="5820" y="3946"/>
                  </a:lnTo>
                  <a:lnTo>
                    <a:pt x="5817" y="3941"/>
                  </a:lnTo>
                  <a:lnTo>
                    <a:pt x="5805" y="3922"/>
                  </a:lnTo>
                  <a:lnTo>
                    <a:pt x="5802" y="3916"/>
                  </a:lnTo>
                  <a:lnTo>
                    <a:pt x="5791" y="3896"/>
                  </a:lnTo>
                  <a:lnTo>
                    <a:pt x="5788" y="3891"/>
                  </a:lnTo>
                  <a:lnTo>
                    <a:pt x="5778" y="3871"/>
                  </a:lnTo>
                  <a:lnTo>
                    <a:pt x="5775" y="3866"/>
                  </a:lnTo>
                  <a:lnTo>
                    <a:pt x="5766" y="3845"/>
                  </a:lnTo>
                  <a:lnTo>
                    <a:pt x="5764" y="3840"/>
                  </a:lnTo>
                  <a:lnTo>
                    <a:pt x="5755" y="3819"/>
                  </a:lnTo>
                  <a:lnTo>
                    <a:pt x="5753" y="3814"/>
                  </a:lnTo>
                  <a:lnTo>
                    <a:pt x="5745" y="3793"/>
                  </a:lnTo>
                  <a:lnTo>
                    <a:pt x="5743" y="3788"/>
                  </a:lnTo>
                  <a:lnTo>
                    <a:pt x="5736" y="3766"/>
                  </a:lnTo>
                  <a:lnTo>
                    <a:pt x="5735" y="3761"/>
                  </a:lnTo>
                  <a:lnTo>
                    <a:pt x="5728" y="3739"/>
                  </a:lnTo>
                  <a:lnTo>
                    <a:pt x="5727" y="3734"/>
                  </a:lnTo>
                  <a:lnTo>
                    <a:pt x="5722" y="3712"/>
                  </a:lnTo>
                  <a:lnTo>
                    <a:pt x="5720" y="3706"/>
                  </a:lnTo>
                  <a:lnTo>
                    <a:pt x="5716" y="3684"/>
                  </a:lnTo>
                  <a:lnTo>
                    <a:pt x="5715" y="3678"/>
                  </a:lnTo>
                  <a:lnTo>
                    <a:pt x="5711" y="3656"/>
                  </a:lnTo>
                  <a:lnTo>
                    <a:pt x="5710" y="3650"/>
                  </a:lnTo>
                  <a:lnTo>
                    <a:pt x="5707" y="3628"/>
                  </a:lnTo>
                  <a:lnTo>
                    <a:pt x="5706" y="3622"/>
                  </a:lnTo>
                  <a:lnTo>
                    <a:pt x="5704" y="3600"/>
                  </a:lnTo>
                  <a:lnTo>
                    <a:pt x="5704" y="3594"/>
                  </a:lnTo>
                  <a:lnTo>
                    <a:pt x="5703" y="3571"/>
                  </a:lnTo>
                  <a:lnTo>
                    <a:pt x="5702" y="3566"/>
                  </a:lnTo>
                  <a:lnTo>
                    <a:pt x="5702" y="3547"/>
                  </a:lnTo>
                  <a:close/>
                  <a:moveTo>
                    <a:pt x="6374" y="3990"/>
                  </a:moveTo>
                  <a:lnTo>
                    <a:pt x="6384" y="3992"/>
                  </a:lnTo>
                  <a:lnTo>
                    <a:pt x="6380" y="3960"/>
                  </a:lnTo>
                  <a:lnTo>
                    <a:pt x="6361" y="3835"/>
                  </a:lnTo>
                  <a:lnTo>
                    <a:pt x="6340" y="3712"/>
                  </a:lnTo>
                  <a:lnTo>
                    <a:pt x="6316" y="3591"/>
                  </a:lnTo>
                  <a:lnTo>
                    <a:pt x="6307" y="3547"/>
                  </a:lnTo>
                  <a:lnTo>
                    <a:pt x="6002" y="3547"/>
                  </a:lnTo>
                  <a:lnTo>
                    <a:pt x="6002" y="3557"/>
                  </a:lnTo>
                  <a:lnTo>
                    <a:pt x="6003" y="3575"/>
                  </a:lnTo>
                  <a:lnTo>
                    <a:pt x="6005" y="3592"/>
                  </a:lnTo>
                  <a:lnTo>
                    <a:pt x="6007" y="3609"/>
                  </a:lnTo>
                  <a:lnTo>
                    <a:pt x="6010" y="3626"/>
                  </a:lnTo>
                  <a:lnTo>
                    <a:pt x="6013" y="3642"/>
                  </a:lnTo>
                  <a:lnTo>
                    <a:pt x="6018" y="3659"/>
                  </a:lnTo>
                  <a:lnTo>
                    <a:pt x="6022" y="3675"/>
                  </a:lnTo>
                  <a:lnTo>
                    <a:pt x="6028" y="3692"/>
                  </a:lnTo>
                  <a:lnTo>
                    <a:pt x="6034" y="3708"/>
                  </a:lnTo>
                  <a:lnTo>
                    <a:pt x="6040" y="3723"/>
                  </a:lnTo>
                  <a:lnTo>
                    <a:pt x="6047" y="3739"/>
                  </a:lnTo>
                  <a:lnTo>
                    <a:pt x="6055" y="3754"/>
                  </a:lnTo>
                  <a:lnTo>
                    <a:pt x="6063" y="3769"/>
                  </a:lnTo>
                  <a:lnTo>
                    <a:pt x="6072" y="3784"/>
                  </a:lnTo>
                  <a:lnTo>
                    <a:pt x="6081" y="3798"/>
                  </a:lnTo>
                  <a:lnTo>
                    <a:pt x="6091" y="3812"/>
                  </a:lnTo>
                  <a:lnTo>
                    <a:pt x="6102" y="3826"/>
                  </a:lnTo>
                  <a:lnTo>
                    <a:pt x="6113" y="3839"/>
                  </a:lnTo>
                  <a:lnTo>
                    <a:pt x="6124" y="3852"/>
                  </a:lnTo>
                  <a:lnTo>
                    <a:pt x="6136" y="3864"/>
                  </a:lnTo>
                  <a:lnTo>
                    <a:pt x="6148" y="3876"/>
                  </a:lnTo>
                  <a:lnTo>
                    <a:pt x="6161" y="3887"/>
                  </a:lnTo>
                  <a:lnTo>
                    <a:pt x="6174" y="3898"/>
                  </a:lnTo>
                  <a:lnTo>
                    <a:pt x="6188" y="3909"/>
                  </a:lnTo>
                  <a:lnTo>
                    <a:pt x="6202" y="3919"/>
                  </a:lnTo>
                  <a:lnTo>
                    <a:pt x="6216" y="3928"/>
                  </a:lnTo>
                  <a:lnTo>
                    <a:pt x="6231" y="3937"/>
                  </a:lnTo>
                  <a:lnTo>
                    <a:pt x="6246" y="3945"/>
                  </a:lnTo>
                  <a:lnTo>
                    <a:pt x="6261" y="3953"/>
                  </a:lnTo>
                  <a:lnTo>
                    <a:pt x="6277" y="3960"/>
                  </a:lnTo>
                  <a:lnTo>
                    <a:pt x="6292" y="3966"/>
                  </a:lnTo>
                  <a:lnTo>
                    <a:pt x="6308" y="3972"/>
                  </a:lnTo>
                  <a:lnTo>
                    <a:pt x="6325" y="3978"/>
                  </a:lnTo>
                  <a:lnTo>
                    <a:pt x="6341" y="3982"/>
                  </a:lnTo>
                  <a:lnTo>
                    <a:pt x="6358" y="3987"/>
                  </a:lnTo>
                  <a:lnTo>
                    <a:pt x="6374" y="3990"/>
                  </a:lnTo>
                  <a:close/>
                  <a:moveTo>
                    <a:pt x="6134" y="7087"/>
                  </a:moveTo>
                  <a:lnTo>
                    <a:pt x="6169" y="6981"/>
                  </a:lnTo>
                  <a:lnTo>
                    <a:pt x="6178" y="6953"/>
                  </a:lnTo>
                  <a:lnTo>
                    <a:pt x="3822" y="6953"/>
                  </a:lnTo>
                  <a:lnTo>
                    <a:pt x="3831" y="6981"/>
                  </a:lnTo>
                  <a:lnTo>
                    <a:pt x="3866" y="7087"/>
                  </a:lnTo>
                  <a:lnTo>
                    <a:pt x="3903" y="7189"/>
                  </a:lnTo>
                  <a:lnTo>
                    <a:pt x="3941" y="7288"/>
                  </a:lnTo>
                  <a:lnTo>
                    <a:pt x="3981" y="7384"/>
                  </a:lnTo>
                  <a:lnTo>
                    <a:pt x="4022" y="7475"/>
                  </a:lnTo>
                  <a:lnTo>
                    <a:pt x="4064" y="7563"/>
                  </a:lnTo>
                  <a:lnTo>
                    <a:pt x="4108" y="7647"/>
                  </a:lnTo>
                  <a:lnTo>
                    <a:pt x="4153" y="7727"/>
                  </a:lnTo>
                  <a:lnTo>
                    <a:pt x="4199" y="7803"/>
                  </a:lnTo>
                  <a:lnTo>
                    <a:pt x="4246" y="7874"/>
                  </a:lnTo>
                  <a:lnTo>
                    <a:pt x="4294" y="7941"/>
                  </a:lnTo>
                  <a:lnTo>
                    <a:pt x="4342" y="8004"/>
                  </a:lnTo>
                  <a:lnTo>
                    <a:pt x="4391" y="8062"/>
                  </a:lnTo>
                  <a:lnTo>
                    <a:pt x="4440" y="8115"/>
                  </a:lnTo>
                  <a:lnTo>
                    <a:pt x="4490" y="8163"/>
                  </a:lnTo>
                  <a:lnTo>
                    <a:pt x="4539" y="8206"/>
                  </a:lnTo>
                  <a:lnTo>
                    <a:pt x="4587" y="8245"/>
                  </a:lnTo>
                  <a:lnTo>
                    <a:pt x="4636" y="8279"/>
                  </a:lnTo>
                  <a:lnTo>
                    <a:pt x="4683" y="8309"/>
                  </a:lnTo>
                  <a:lnTo>
                    <a:pt x="4731" y="8334"/>
                  </a:lnTo>
                  <a:lnTo>
                    <a:pt x="4777" y="8354"/>
                  </a:lnTo>
                  <a:lnTo>
                    <a:pt x="4823" y="8371"/>
                  </a:lnTo>
                  <a:lnTo>
                    <a:pt x="4868" y="8384"/>
                  </a:lnTo>
                  <a:lnTo>
                    <a:pt x="4912" y="8393"/>
                  </a:lnTo>
                  <a:lnTo>
                    <a:pt x="4956" y="8398"/>
                  </a:lnTo>
                  <a:lnTo>
                    <a:pt x="5000" y="8400"/>
                  </a:lnTo>
                  <a:lnTo>
                    <a:pt x="5044" y="8398"/>
                  </a:lnTo>
                  <a:lnTo>
                    <a:pt x="5088" y="8393"/>
                  </a:lnTo>
                  <a:lnTo>
                    <a:pt x="5132" y="8384"/>
                  </a:lnTo>
                  <a:lnTo>
                    <a:pt x="5177" y="8371"/>
                  </a:lnTo>
                  <a:lnTo>
                    <a:pt x="5223" y="8354"/>
                  </a:lnTo>
                  <a:lnTo>
                    <a:pt x="5269" y="8334"/>
                  </a:lnTo>
                  <a:lnTo>
                    <a:pt x="5317" y="8309"/>
                  </a:lnTo>
                  <a:lnTo>
                    <a:pt x="5364" y="8279"/>
                  </a:lnTo>
                  <a:lnTo>
                    <a:pt x="5413" y="8245"/>
                  </a:lnTo>
                  <a:lnTo>
                    <a:pt x="5461" y="8206"/>
                  </a:lnTo>
                  <a:lnTo>
                    <a:pt x="5510" y="8163"/>
                  </a:lnTo>
                  <a:lnTo>
                    <a:pt x="5560" y="8115"/>
                  </a:lnTo>
                  <a:lnTo>
                    <a:pt x="5609" y="8062"/>
                  </a:lnTo>
                  <a:lnTo>
                    <a:pt x="5658" y="8004"/>
                  </a:lnTo>
                  <a:lnTo>
                    <a:pt x="5706" y="7941"/>
                  </a:lnTo>
                  <a:lnTo>
                    <a:pt x="5754" y="7874"/>
                  </a:lnTo>
                  <a:lnTo>
                    <a:pt x="5801" y="7803"/>
                  </a:lnTo>
                  <a:lnTo>
                    <a:pt x="5847" y="7727"/>
                  </a:lnTo>
                  <a:lnTo>
                    <a:pt x="5892" y="7647"/>
                  </a:lnTo>
                  <a:lnTo>
                    <a:pt x="5936" y="7563"/>
                  </a:lnTo>
                  <a:lnTo>
                    <a:pt x="5978" y="7475"/>
                  </a:lnTo>
                  <a:lnTo>
                    <a:pt x="6019" y="7384"/>
                  </a:lnTo>
                  <a:lnTo>
                    <a:pt x="6059" y="7288"/>
                  </a:lnTo>
                  <a:lnTo>
                    <a:pt x="6097" y="7189"/>
                  </a:lnTo>
                  <a:lnTo>
                    <a:pt x="6134" y="7087"/>
                  </a:lnTo>
                  <a:close/>
                  <a:moveTo>
                    <a:pt x="6109" y="2868"/>
                  </a:moveTo>
                  <a:lnTo>
                    <a:pt x="6116" y="2864"/>
                  </a:lnTo>
                  <a:lnTo>
                    <a:pt x="6097" y="2811"/>
                  </a:lnTo>
                  <a:lnTo>
                    <a:pt x="6059" y="2712"/>
                  </a:lnTo>
                  <a:lnTo>
                    <a:pt x="6019" y="2616"/>
                  </a:lnTo>
                  <a:lnTo>
                    <a:pt x="5978" y="2525"/>
                  </a:lnTo>
                  <a:lnTo>
                    <a:pt x="5936" y="2437"/>
                  </a:lnTo>
                  <a:lnTo>
                    <a:pt x="5892" y="2353"/>
                  </a:lnTo>
                  <a:lnTo>
                    <a:pt x="5847" y="2273"/>
                  </a:lnTo>
                  <a:lnTo>
                    <a:pt x="5801" y="2197"/>
                  </a:lnTo>
                  <a:lnTo>
                    <a:pt x="5754" y="2126"/>
                  </a:lnTo>
                  <a:lnTo>
                    <a:pt x="5706" y="2059"/>
                  </a:lnTo>
                  <a:lnTo>
                    <a:pt x="5658" y="1996"/>
                  </a:lnTo>
                  <a:lnTo>
                    <a:pt x="5609" y="1938"/>
                  </a:lnTo>
                  <a:lnTo>
                    <a:pt x="5560" y="1885"/>
                  </a:lnTo>
                  <a:lnTo>
                    <a:pt x="5510" y="1837"/>
                  </a:lnTo>
                  <a:lnTo>
                    <a:pt x="5461" y="1794"/>
                  </a:lnTo>
                  <a:lnTo>
                    <a:pt x="5413" y="1755"/>
                  </a:lnTo>
                  <a:lnTo>
                    <a:pt x="5364" y="1721"/>
                  </a:lnTo>
                  <a:lnTo>
                    <a:pt x="5317" y="1691"/>
                  </a:lnTo>
                  <a:lnTo>
                    <a:pt x="5269" y="1666"/>
                  </a:lnTo>
                  <a:lnTo>
                    <a:pt x="5223" y="1646"/>
                  </a:lnTo>
                  <a:lnTo>
                    <a:pt x="5177" y="1629"/>
                  </a:lnTo>
                  <a:lnTo>
                    <a:pt x="5132" y="1616"/>
                  </a:lnTo>
                  <a:lnTo>
                    <a:pt x="5088" y="1607"/>
                  </a:lnTo>
                  <a:lnTo>
                    <a:pt x="5044" y="1602"/>
                  </a:lnTo>
                  <a:lnTo>
                    <a:pt x="5000" y="1600"/>
                  </a:lnTo>
                  <a:lnTo>
                    <a:pt x="4956" y="1602"/>
                  </a:lnTo>
                  <a:lnTo>
                    <a:pt x="4912" y="1607"/>
                  </a:lnTo>
                  <a:lnTo>
                    <a:pt x="4868" y="1616"/>
                  </a:lnTo>
                  <a:lnTo>
                    <a:pt x="4823" y="1629"/>
                  </a:lnTo>
                  <a:lnTo>
                    <a:pt x="4777" y="1646"/>
                  </a:lnTo>
                  <a:lnTo>
                    <a:pt x="4731" y="1666"/>
                  </a:lnTo>
                  <a:lnTo>
                    <a:pt x="4683" y="1691"/>
                  </a:lnTo>
                  <a:lnTo>
                    <a:pt x="4636" y="1721"/>
                  </a:lnTo>
                  <a:lnTo>
                    <a:pt x="4587" y="1755"/>
                  </a:lnTo>
                  <a:lnTo>
                    <a:pt x="4539" y="1794"/>
                  </a:lnTo>
                  <a:lnTo>
                    <a:pt x="4490" y="1837"/>
                  </a:lnTo>
                  <a:lnTo>
                    <a:pt x="4440" y="1885"/>
                  </a:lnTo>
                  <a:lnTo>
                    <a:pt x="4391" y="1938"/>
                  </a:lnTo>
                  <a:lnTo>
                    <a:pt x="4342" y="1996"/>
                  </a:lnTo>
                  <a:lnTo>
                    <a:pt x="4294" y="2059"/>
                  </a:lnTo>
                  <a:lnTo>
                    <a:pt x="4246" y="2126"/>
                  </a:lnTo>
                  <a:lnTo>
                    <a:pt x="4199" y="2197"/>
                  </a:lnTo>
                  <a:lnTo>
                    <a:pt x="4153" y="2273"/>
                  </a:lnTo>
                  <a:lnTo>
                    <a:pt x="4108" y="2353"/>
                  </a:lnTo>
                  <a:lnTo>
                    <a:pt x="4064" y="2437"/>
                  </a:lnTo>
                  <a:lnTo>
                    <a:pt x="4022" y="2525"/>
                  </a:lnTo>
                  <a:lnTo>
                    <a:pt x="3981" y="2616"/>
                  </a:lnTo>
                  <a:lnTo>
                    <a:pt x="3941" y="2712"/>
                  </a:lnTo>
                  <a:lnTo>
                    <a:pt x="3903" y="2811"/>
                  </a:lnTo>
                  <a:lnTo>
                    <a:pt x="3866" y="2913"/>
                  </a:lnTo>
                  <a:lnTo>
                    <a:pt x="3831" y="3019"/>
                  </a:lnTo>
                  <a:lnTo>
                    <a:pt x="3822" y="3047"/>
                  </a:lnTo>
                  <a:lnTo>
                    <a:pt x="5884" y="3047"/>
                  </a:lnTo>
                  <a:lnTo>
                    <a:pt x="5887" y="3043"/>
                  </a:lnTo>
                  <a:lnTo>
                    <a:pt x="5902" y="3026"/>
                  </a:lnTo>
                  <a:lnTo>
                    <a:pt x="5906" y="3022"/>
                  </a:lnTo>
                  <a:lnTo>
                    <a:pt x="5922" y="3006"/>
                  </a:lnTo>
                  <a:lnTo>
                    <a:pt x="5926" y="3002"/>
                  </a:lnTo>
                  <a:lnTo>
                    <a:pt x="5942" y="2986"/>
                  </a:lnTo>
                  <a:lnTo>
                    <a:pt x="5946" y="2982"/>
                  </a:lnTo>
                  <a:lnTo>
                    <a:pt x="5963" y="2967"/>
                  </a:lnTo>
                  <a:lnTo>
                    <a:pt x="5967" y="2964"/>
                  </a:lnTo>
                  <a:lnTo>
                    <a:pt x="5985" y="2949"/>
                  </a:lnTo>
                  <a:lnTo>
                    <a:pt x="5989" y="2946"/>
                  </a:lnTo>
                  <a:lnTo>
                    <a:pt x="6007" y="2932"/>
                  </a:lnTo>
                  <a:lnTo>
                    <a:pt x="6012" y="2928"/>
                  </a:lnTo>
                  <a:lnTo>
                    <a:pt x="6030" y="2915"/>
                  </a:lnTo>
                  <a:lnTo>
                    <a:pt x="6035" y="2912"/>
                  </a:lnTo>
                  <a:lnTo>
                    <a:pt x="6054" y="2900"/>
                  </a:lnTo>
                  <a:lnTo>
                    <a:pt x="6059" y="2897"/>
                  </a:lnTo>
                  <a:lnTo>
                    <a:pt x="6078" y="2885"/>
                  </a:lnTo>
                  <a:lnTo>
                    <a:pt x="6084" y="2882"/>
                  </a:lnTo>
                  <a:lnTo>
                    <a:pt x="6104" y="2871"/>
                  </a:lnTo>
                  <a:lnTo>
                    <a:pt x="6109" y="2868"/>
                  </a:lnTo>
                  <a:close/>
                  <a:moveTo>
                    <a:pt x="2217" y="3047"/>
                  </a:moveTo>
                  <a:lnTo>
                    <a:pt x="3301" y="3047"/>
                  </a:lnTo>
                  <a:lnTo>
                    <a:pt x="3317" y="2990"/>
                  </a:lnTo>
                  <a:lnTo>
                    <a:pt x="3319" y="2985"/>
                  </a:lnTo>
                  <a:lnTo>
                    <a:pt x="3354" y="2870"/>
                  </a:lnTo>
                  <a:lnTo>
                    <a:pt x="3355" y="2865"/>
                  </a:lnTo>
                  <a:lnTo>
                    <a:pt x="3392" y="2753"/>
                  </a:lnTo>
                  <a:lnTo>
                    <a:pt x="3394" y="2747"/>
                  </a:lnTo>
                  <a:lnTo>
                    <a:pt x="3433" y="2639"/>
                  </a:lnTo>
                  <a:lnTo>
                    <a:pt x="3435" y="2633"/>
                  </a:lnTo>
                  <a:lnTo>
                    <a:pt x="3476" y="2528"/>
                  </a:lnTo>
                  <a:lnTo>
                    <a:pt x="3478" y="2522"/>
                  </a:lnTo>
                  <a:lnTo>
                    <a:pt x="3520" y="2421"/>
                  </a:lnTo>
                  <a:lnTo>
                    <a:pt x="3523" y="2414"/>
                  </a:lnTo>
                  <a:lnTo>
                    <a:pt x="3567" y="2316"/>
                  </a:lnTo>
                  <a:lnTo>
                    <a:pt x="3570" y="2310"/>
                  </a:lnTo>
                  <a:lnTo>
                    <a:pt x="3616" y="2215"/>
                  </a:lnTo>
                  <a:lnTo>
                    <a:pt x="3619" y="2209"/>
                  </a:lnTo>
                  <a:lnTo>
                    <a:pt x="3667" y="2118"/>
                  </a:lnTo>
                  <a:lnTo>
                    <a:pt x="3670" y="2111"/>
                  </a:lnTo>
                  <a:lnTo>
                    <a:pt x="3719" y="2024"/>
                  </a:lnTo>
                  <a:lnTo>
                    <a:pt x="3724" y="2017"/>
                  </a:lnTo>
                  <a:lnTo>
                    <a:pt x="3774" y="1934"/>
                  </a:lnTo>
                  <a:lnTo>
                    <a:pt x="3779" y="1926"/>
                  </a:lnTo>
                  <a:lnTo>
                    <a:pt x="3831" y="1847"/>
                  </a:lnTo>
                  <a:lnTo>
                    <a:pt x="3836" y="1840"/>
                  </a:lnTo>
                  <a:lnTo>
                    <a:pt x="3869" y="1794"/>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217" y="3047"/>
                  </a:lnTo>
                  <a:close/>
                  <a:moveTo>
                    <a:pt x="3759" y="8165"/>
                  </a:moveTo>
                  <a:lnTo>
                    <a:pt x="3869" y="8206"/>
                  </a:lnTo>
                  <a:lnTo>
                    <a:pt x="3836" y="8160"/>
                  </a:lnTo>
                  <a:lnTo>
                    <a:pt x="3831" y="8153"/>
                  </a:lnTo>
                  <a:lnTo>
                    <a:pt x="3779" y="8074"/>
                  </a:lnTo>
                  <a:lnTo>
                    <a:pt x="3774" y="8066"/>
                  </a:lnTo>
                  <a:lnTo>
                    <a:pt x="3724" y="7983"/>
                  </a:lnTo>
                  <a:lnTo>
                    <a:pt x="3719" y="7976"/>
                  </a:lnTo>
                  <a:lnTo>
                    <a:pt x="3670" y="7889"/>
                  </a:lnTo>
                  <a:lnTo>
                    <a:pt x="3667" y="7882"/>
                  </a:lnTo>
                  <a:lnTo>
                    <a:pt x="3619" y="7791"/>
                  </a:lnTo>
                  <a:lnTo>
                    <a:pt x="3616" y="7785"/>
                  </a:lnTo>
                  <a:lnTo>
                    <a:pt x="3570" y="7690"/>
                  </a:lnTo>
                  <a:lnTo>
                    <a:pt x="3567" y="7684"/>
                  </a:lnTo>
                  <a:lnTo>
                    <a:pt x="3523" y="7586"/>
                  </a:lnTo>
                  <a:lnTo>
                    <a:pt x="3520" y="7579"/>
                  </a:lnTo>
                  <a:lnTo>
                    <a:pt x="3478" y="7478"/>
                  </a:lnTo>
                  <a:lnTo>
                    <a:pt x="3476" y="7472"/>
                  </a:lnTo>
                  <a:lnTo>
                    <a:pt x="3435" y="7367"/>
                  </a:lnTo>
                  <a:lnTo>
                    <a:pt x="3433" y="7361"/>
                  </a:lnTo>
                  <a:lnTo>
                    <a:pt x="3394" y="7253"/>
                  </a:lnTo>
                  <a:lnTo>
                    <a:pt x="3392" y="7247"/>
                  </a:lnTo>
                  <a:lnTo>
                    <a:pt x="3355" y="7135"/>
                  </a:lnTo>
                  <a:lnTo>
                    <a:pt x="3354" y="7130"/>
                  </a:lnTo>
                  <a:lnTo>
                    <a:pt x="3319" y="7015"/>
                  </a:lnTo>
                  <a:lnTo>
                    <a:pt x="3317" y="7010"/>
                  </a:lnTo>
                  <a:lnTo>
                    <a:pt x="3301" y="6953"/>
                  </a:lnTo>
                  <a:lnTo>
                    <a:pt x="2217" y="6953"/>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close/>
                  <a:moveTo>
                    <a:pt x="1610" y="4745"/>
                  </a:moveTo>
                  <a:lnTo>
                    <a:pt x="1609" y="4750"/>
                  </a:lnTo>
                  <a:lnTo>
                    <a:pt x="3051" y="4750"/>
                  </a:lnTo>
                  <a:lnTo>
                    <a:pt x="3052" y="4720"/>
                  </a:lnTo>
                  <a:lnTo>
                    <a:pt x="3052" y="4715"/>
                  </a:lnTo>
                  <a:lnTo>
                    <a:pt x="3058" y="4579"/>
                  </a:lnTo>
                  <a:lnTo>
                    <a:pt x="3058" y="4575"/>
                  </a:lnTo>
                  <a:lnTo>
                    <a:pt x="3066" y="4440"/>
                  </a:lnTo>
                  <a:lnTo>
                    <a:pt x="3067" y="4435"/>
                  </a:lnTo>
                  <a:lnTo>
                    <a:pt x="3077" y="4301"/>
                  </a:lnTo>
                  <a:lnTo>
                    <a:pt x="3078" y="4296"/>
                  </a:lnTo>
                  <a:lnTo>
                    <a:pt x="3091" y="4163"/>
                  </a:lnTo>
                  <a:lnTo>
                    <a:pt x="3091" y="4159"/>
                  </a:lnTo>
                  <a:lnTo>
                    <a:pt x="3106" y="4027"/>
                  </a:lnTo>
                  <a:lnTo>
                    <a:pt x="3107" y="4022"/>
                  </a:lnTo>
                  <a:lnTo>
                    <a:pt x="3125" y="3891"/>
                  </a:lnTo>
                  <a:lnTo>
                    <a:pt x="3125" y="3887"/>
                  </a:lnTo>
                  <a:lnTo>
                    <a:pt x="3145" y="3757"/>
                  </a:lnTo>
                  <a:lnTo>
                    <a:pt x="3146" y="3753"/>
                  </a:lnTo>
                  <a:lnTo>
                    <a:pt x="3168" y="3625"/>
                  </a:lnTo>
                  <a:lnTo>
                    <a:pt x="3169" y="3620"/>
                  </a:lnTo>
                  <a:lnTo>
                    <a:pt x="3183" y="3547"/>
                  </a:lnTo>
                  <a:lnTo>
                    <a:pt x="2080" y="3547"/>
                  </a:lnTo>
                  <a:lnTo>
                    <a:pt x="2047" y="3545"/>
                  </a:lnTo>
                  <a:lnTo>
                    <a:pt x="2015" y="3538"/>
                  </a:lnTo>
                  <a:lnTo>
                    <a:pt x="1984" y="3528"/>
                  </a:lnTo>
                  <a:lnTo>
                    <a:pt x="1955" y="3514"/>
                  </a:lnTo>
                  <a:lnTo>
                    <a:pt x="1946" y="3507"/>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close/>
                  <a:moveTo>
                    <a:pt x="1936" y="6474"/>
                  </a:moveTo>
                  <a:lnTo>
                    <a:pt x="1946" y="6493"/>
                  </a:lnTo>
                  <a:lnTo>
                    <a:pt x="1955" y="6486"/>
                  </a:lnTo>
                  <a:lnTo>
                    <a:pt x="1984" y="6472"/>
                  </a:lnTo>
                  <a:lnTo>
                    <a:pt x="2015" y="6462"/>
                  </a:lnTo>
                  <a:lnTo>
                    <a:pt x="2047" y="6455"/>
                  </a:lnTo>
                  <a:lnTo>
                    <a:pt x="2080" y="6453"/>
                  </a:lnTo>
                  <a:lnTo>
                    <a:pt x="3183" y="6453"/>
                  </a:lnTo>
                  <a:lnTo>
                    <a:pt x="3169" y="6380"/>
                  </a:lnTo>
                  <a:lnTo>
                    <a:pt x="3168" y="6375"/>
                  </a:lnTo>
                  <a:lnTo>
                    <a:pt x="3146" y="6247"/>
                  </a:lnTo>
                  <a:lnTo>
                    <a:pt x="3145" y="6243"/>
                  </a:lnTo>
                  <a:lnTo>
                    <a:pt x="3125" y="6113"/>
                  </a:lnTo>
                  <a:lnTo>
                    <a:pt x="3125" y="6109"/>
                  </a:lnTo>
                  <a:lnTo>
                    <a:pt x="3107" y="5978"/>
                  </a:lnTo>
                  <a:lnTo>
                    <a:pt x="3106" y="5973"/>
                  </a:lnTo>
                  <a:lnTo>
                    <a:pt x="3091" y="5841"/>
                  </a:lnTo>
                  <a:lnTo>
                    <a:pt x="3091" y="5837"/>
                  </a:lnTo>
                  <a:lnTo>
                    <a:pt x="3078" y="5704"/>
                  </a:lnTo>
                  <a:lnTo>
                    <a:pt x="3077" y="5699"/>
                  </a:lnTo>
                  <a:lnTo>
                    <a:pt x="3067" y="5565"/>
                  </a:lnTo>
                  <a:lnTo>
                    <a:pt x="3066" y="5560"/>
                  </a:lnTo>
                  <a:lnTo>
                    <a:pt x="3058" y="5425"/>
                  </a:lnTo>
                  <a:lnTo>
                    <a:pt x="3058" y="5421"/>
                  </a:lnTo>
                  <a:lnTo>
                    <a:pt x="3052" y="5285"/>
                  </a:lnTo>
                  <a:lnTo>
                    <a:pt x="3052" y="5280"/>
                  </a:lnTo>
                  <a:lnTo>
                    <a:pt x="3051" y="5250"/>
                  </a:lnTo>
                  <a:lnTo>
                    <a:pt x="1609" y="5250"/>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 name="Footer Placeholder 1">
            <a:extLst>
              <a:ext uri="{FF2B5EF4-FFF2-40B4-BE49-F238E27FC236}">
                <a16:creationId xmlns:a16="http://schemas.microsoft.com/office/drawing/2014/main" id="{A7BE13B6-CE34-936C-8B28-631D0D7F5F54}"/>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810433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73809-5CAF-4EB9-8876-CEFCD5A2B58F}"/>
              </a:ext>
            </a:extLst>
          </p:cNvPr>
          <p:cNvSpPr>
            <a:spLocks noGrp="1"/>
          </p:cNvSpPr>
          <p:nvPr>
            <p:ph type="title"/>
          </p:nvPr>
        </p:nvSpPr>
        <p:spPr>
          <a:xfrm>
            <a:off x="294968" y="365126"/>
            <a:ext cx="11602064" cy="578772"/>
          </a:xfrm>
        </p:spPr>
        <p:txBody>
          <a:bodyPr/>
          <a:lstStyle/>
          <a:p>
            <a:r>
              <a:rPr lang="en-US" dirty="0"/>
              <a:t>Everything included</a:t>
            </a:r>
          </a:p>
        </p:txBody>
      </p:sp>
      <p:sp>
        <p:nvSpPr>
          <p:cNvPr id="7" name="TextBox 6">
            <a:extLst>
              <a:ext uri="{FF2B5EF4-FFF2-40B4-BE49-F238E27FC236}">
                <a16:creationId xmlns:a16="http://schemas.microsoft.com/office/drawing/2014/main" id="{47CDAD7D-2A57-4149-8691-37DB941B8277}"/>
              </a:ext>
            </a:extLst>
          </p:cNvPr>
          <p:cNvSpPr txBox="1"/>
          <p:nvPr/>
        </p:nvSpPr>
        <p:spPr>
          <a:xfrm>
            <a:off x="294969" y="2802957"/>
            <a:ext cx="2610792" cy="814002"/>
          </a:xfrm>
          <a:prstGeom prst="rect">
            <a:avLst/>
          </a:prstGeom>
          <a:noFill/>
        </p:spPr>
        <p:txBody>
          <a:bodyPr wrap="square" lIns="0" tIns="0" rIns="0" bIns="0" rtlCol="0">
            <a:noAutofit/>
          </a:bodyPr>
          <a:lstStyle/>
          <a:p>
            <a:r>
              <a:rPr lang="en-US" sz="1600" dirty="0"/>
              <a:t>Route every payment to the best acquirer for approval.</a:t>
            </a:r>
          </a:p>
        </p:txBody>
      </p:sp>
      <p:sp>
        <p:nvSpPr>
          <p:cNvPr id="8" name="Text Placeholder 19">
            <a:extLst>
              <a:ext uri="{FF2B5EF4-FFF2-40B4-BE49-F238E27FC236}">
                <a16:creationId xmlns:a16="http://schemas.microsoft.com/office/drawing/2014/main" id="{5195D3AB-8C40-4185-83F8-5217357B0101}"/>
              </a:ext>
            </a:extLst>
          </p:cNvPr>
          <p:cNvSpPr txBox="1">
            <a:spLocks/>
          </p:cNvSpPr>
          <p:nvPr/>
        </p:nvSpPr>
        <p:spPr>
          <a:xfrm>
            <a:off x="294968" y="2149688"/>
            <a:ext cx="2610792"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Routing</a:t>
            </a:r>
          </a:p>
        </p:txBody>
      </p:sp>
      <p:cxnSp>
        <p:nvCxnSpPr>
          <p:cNvPr id="9" name="Straight Connector 8">
            <a:extLst>
              <a:ext uri="{FF2B5EF4-FFF2-40B4-BE49-F238E27FC236}">
                <a16:creationId xmlns:a16="http://schemas.microsoft.com/office/drawing/2014/main" id="{6BFC82BB-6051-4B38-9B5B-4F89E5805DB3}"/>
              </a:ext>
            </a:extLst>
          </p:cNvPr>
          <p:cNvCxnSpPr>
            <a:cxnSpLocks/>
          </p:cNvCxnSpPr>
          <p:nvPr/>
        </p:nvCxnSpPr>
        <p:spPr>
          <a:xfrm>
            <a:off x="295277" y="2657363"/>
            <a:ext cx="45656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45EFE10D-7699-4B8F-BEFF-0F459E880DA2}"/>
              </a:ext>
            </a:extLst>
          </p:cNvPr>
          <p:cNvGrpSpPr/>
          <p:nvPr/>
        </p:nvGrpSpPr>
        <p:grpSpPr>
          <a:xfrm>
            <a:off x="244538" y="1677866"/>
            <a:ext cx="558040" cy="557580"/>
            <a:chOff x="697932" y="4459160"/>
            <a:chExt cx="633600" cy="633600"/>
          </a:xfrm>
        </p:grpSpPr>
        <p:sp>
          <p:nvSpPr>
            <p:cNvPr id="123" name="Google Shape;695;p7"/>
            <p:cNvSpPr/>
            <p:nvPr/>
          </p:nvSpPr>
          <p:spPr>
            <a:xfrm>
              <a:off x="697932" y="4459160"/>
              <a:ext cx="633600" cy="633600"/>
            </a:xfrm>
            <a:custGeom>
              <a:avLst/>
              <a:gdLst/>
              <a:ahLst/>
              <a:cxnLst/>
              <a:rect l="l" t="t" r="r" b="b"/>
              <a:pathLst>
                <a:path w="10000" h="10000" extrusionOk="0">
                  <a:moveTo>
                    <a:pt x="6173" y="7412"/>
                  </a:moveTo>
                  <a:lnTo>
                    <a:pt x="6172" y="7456"/>
                  </a:lnTo>
                  <a:lnTo>
                    <a:pt x="6170" y="7500"/>
                  </a:lnTo>
                  <a:lnTo>
                    <a:pt x="6166" y="7544"/>
                  </a:lnTo>
                  <a:lnTo>
                    <a:pt x="6160" y="7587"/>
                  </a:lnTo>
                  <a:lnTo>
                    <a:pt x="6153" y="7630"/>
                  </a:lnTo>
                  <a:lnTo>
                    <a:pt x="6144" y="7673"/>
                  </a:lnTo>
                  <a:lnTo>
                    <a:pt x="6133" y="7716"/>
                  </a:lnTo>
                  <a:lnTo>
                    <a:pt x="6121" y="7757"/>
                  </a:lnTo>
                  <a:lnTo>
                    <a:pt x="6107" y="7799"/>
                  </a:lnTo>
                  <a:lnTo>
                    <a:pt x="6092" y="7840"/>
                  </a:lnTo>
                  <a:lnTo>
                    <a:pt x="6075" y="7880"/>
                  </a:lnTo>
                  <a:lnTo>
                    <a:pt x="6057" y="7920"/>
                  </a:lnTo>
                  <a:lnTo>
                    <a:pt x="6037" y="7959"/>
                  </a:lnTo>
                  <a:lnTo>
                    <a:pt x="6016" y="7998"/>
                  </a:lnTo>
                  <a:lnTo>
                    <a:pt x="5993" y="8036"/>
                  </a:lnTo>
                  <a:lnTo>
                    <a:pt x="5969" y="8073"/>
                  </a:lnTo>
                  <a:lnTo>
                    <a:pt x="5944" y="8109"/>
                  </a:lnTo>
                  <a:lnTo>
                    <a:pt x="5917" y="8144"/>
                  </a:lnTo>
                  <a:lnTo>
                    <a:pt x="5889" y="8177"/>
                  </a:lnTo>
                  <a:lnTo>
                    <a:pt x="5860" y="8210"/>
                  </a:lnTo>
                  <a:lnTo>
                    <a:pt x="5830" y="8242"/>
                  </a:lnTo>
                  <a:lnTo>
                    <a:pt x="5798" y="8272"/>
                  </a:lnTo>
                  <a:lnTo>
                    <a:pt x="5766" y="8301"/>
                  </a:lnTo>
                  <a:lnTo>
                    <a:pt x="5732" y="8329"/>
                  </a:lnTo>
                  <a:lnTo>
                    <a:pt x="5697" y="8356"/>
                  </a:lnTo>
                  <a:lnTo>
                    <a:pt x="5661" y="8381"/>
                  </a:lnTo>
                  <a:lnTo>
                    <a:pt x="5625" y="8405"/>
                  </a:lnTo>
                  <a:lnTo>
                    <a:pt x="5587" y="8428"/>
                  </a:lnTo>
                  <a:lnTo>
                    <a:pt x="5548" y="8449"/>
                  </a:lnTo>
                  <a:lnTo>
                    <a:pt x="5509" y="8469"/>
                  </a:lnTo>
                  <a:lnTo>
                    <a:pt x="5469" y="8487"/>
                  </a:lnTo>
                  <a:lnTo>
                    <a:pt x="5428" y="8504"/>
                  </a:lnTo>
                  <a:lnTo>
                    <a:pt x="5387" y="8519"/>
                  </a:lnTo>
                  <a:lnTo>
                    <a:pt x="5346" y="8533"/>
                  </a:lnTo>
                  <a:lnTo>
                    <a:pt x="5304" y="8545"/>
                  </a:lnTo>
                  <a:lnTo>
                    <a:pt x="5261" y="8556"/>
                  </a:lnTo>
                  <a:lnTo>
                    <a:pt x="5218" y="8565"/>
                  </a:lnTo>
                  <a:lnTo>
                    <a:pt x="5175" y="8572"/>
                  </a:lnTo>
                  <a:lnTo>
                    <a:pt x="5132" y="8578"/>
                  </a:lnTo>
                  <a:lnTo>
                    <a:pt x="5088" y="8582"/>
                  </a:lnTo>
                  <a:lnTo>
                    <a:pt x="5044" y="8584"/>
                  </a:lnTo>
                  <a:lnTo>
                    <a:pt x="5000" y="8585"/>
                  </a:lnTo>
                  <a:lnTo>
                    <a:pt x="4956" y="8584"/>
                  </a:lnTo>
                  <a:lnTo>
                    <a:pt x="4912" y="8582"/>
                  </a:lnTo>
                  <a:lnTo>
                    <a:pt x="4868" y="8578"/>
                  </a:lnTo>
                  <a:lnTo>
                    <a:pt x="4825" y="8572"/>
                  </a:lnTo>
                  <a:lnTo>
                    <a:pt x="4782" y="8565"/>
                  </a:lnTo>
                  <a:lnTo>
                    <a:pt x="4739" y="8556"/>
                  </a:lnTo>
                  <a:lnTo>
                    <a:pt x="4696" y="8545"/>
                  </a:lnTo>
                  <a:lnTo>
                    <a:pt x="4654" y="8533"/>
                  </a:lnTo>
                  <a:lnTo>
                    <a:pt x="4613" y="8519"/>
                  </a:lnTo>
                  <a:lnTo>
                    <a:pt x="4572" y="8504"/>
                  </a:lnTo>
                  <a:lnTo>
                    <a:pt x="4531" y="8487"/>
                  </a:lnTo>
                  <a:lnTo>
                    <a:pt x="4491" y="8469"/>
                  </a:lnTo>
                  <a:lnTo>
                    <a:pt x="4452" y="8449"/>
                  </a:lnTo>
                  <a:lnTo>
                    <a:pt x="4413" y="8428"/>
                  </a:lnTo>
                  <a:lnTo>
                    <a:pt x="4375" y="8405"/>
                  </a:lnTo>
                  <a:lnTo>
                    <a:pt x="4339" y="8381"/>
                  </a:lnTo>
                  <a:lnTo>
                    <a:pt x="4303" y="8356"/>
                  </a:lnTo>
                  <a:lnTo>
                    <a:pt x="4268" y="8329"/>
                  </a:lnTo>
                  <a:lnTo>
                    <a:pt x="4234" y="8301"/>
                  </a:lnTo>
                  <a:lnTo>
                    <a:pt x="4202" y="8272"/>
                  </a:lnTo>
                  <a:lnTo>
                    <a:pt x="4170" y="8242"/>
                  </a:lnTo>
                  <a:lnTo>
                    <a:pt x="4140" y="8210"/>
                  </a:lnTo>
                  <a:lnTo>
                    <a:pt x="4111" y="8177"/>
                  </a:lnTo>
                  <a:lnTo>
                    <a:pt x="4083" y="8144"/>
                  </a:lnTo>
                  <a:lnTo>
                    <a:pt x="4056" y="8109"/>
                  </a:lnTo>
                  <a:lnTo>
                    <a:pt x="4031" y="8073"/>
                  </a:lnTo>
                  <a:lnTo>
                    <a:pt x="4007" y="8036"/>
                  </a:lnTo>
                  <a:lnTo>
                    <a:pt x="3984" y="7998"/>
                  </a:lnTo>
                  <a:lnTo>
                    <a:pt x="3963" y="7959"/>
                  </a:lnTo>
                  <a:lnTo>
                    <a:pt x="3943" y="7920"/>
                  </a:lnTo>
                  <a:lnTo>
                    <a:pt x="3925" y="7880"/>
                  </a:lnTo>
                  <a:lnTo>
                    <a:pt x="3908" y="7840"/>
                  </a:lnTo>
                  <a:lnTo>
                    <a:pt x="3893" y="7799"/>
                  </a:lnTo>
                  <a:lnTo>
                    <a:pt x="3879" y="7757"/>
                  </a:lnTo>
                  <a:lnTo>
                    <a:pt x="3867" y="7716"/>
                  </a:lnTo>
                  <a:lnTo>
                    <a:pt x="3856" y="7673"/>
                  </a:lnTo>
                  <a:lnTo>
                    <a:pt x="3847" y="7630"/>
                  </a:lnTo>
                  <a:lnTo>
                    <a:pt x="3840" y="7587"/>
                  </a:lnTo>
                  <a:lnTo>
                    <a:pt x="3834" y="7544"/>
                  </a:lnTo>
                  <a:lnTo>
                    <a:pt x="3830" y="7500"/>
                  </a:lnTo>
                  <a:lnTo>
                    <a:pt x="3828" y="7456"/>
                  </a:lnTo>
                  <a:lnTo>
                    <a:pt x="3827" y="7412"/>
                  </a:lnTo>
                  <a:lnTo>
                    <a:pt x="3828" y="7368"/>
                  </a:lnTo>
                  <a:lnTo>
                    <a:pt x="3830" y="7324"/>
                  </a:lnTo>
                  <a:lnTo>
                    <a:pt x="3834" y="7280"/>
                  </a:lnTo>
                  <a:lnTo>
                    <a:pt x="3840" y="7237"/>
                  </a:lnTo>
                  <a:lnTo>
                    <a:pt x="3847" y="7193"/>
                  </a:lnTo>
                  <a:lnTo>
                    <a:pt x="3856" y="7151"/>
                  </a:lnTo>
                  <a:lnTo>
                    <a:pt x="3867" y="7108"/>
                  </a:lnTo>
                  <a:lnTo>
                    <a:pt x="3879" y="7066"/>
                  </a:lnTo>
                  <a:lnTo>
                    <a:pt x="3893" y="7024"/>
                  </a:lnTo>
                  <a:lnTo>
                    <a:pt x="3908" y="6983"/>
                  </a:lnTo>
                  <a:lnTo>
                    <a:pt x="3925" y="6943"/>
                  </a:lnTo>
                  <a:lnTo>
                    <a:pt x="3943" y="6903"/>
                  </a:lnTo>
                  <a:lnTo>
                    <a:pt x="3963" y="6864"/>
                  </a:lnTo>
                  <a:lnTo>
                    <a:pt x="3984" y="6825"/>
                  </a:lnTo>
                  <a:lnTo>
                    <a:pt x="4007" y="6787"/>
                  </a:lnTo>
                  <a:lnTo>
                    <a:pt x="4031" y="6751"/>
                  </a:lnTo>
                  <a:lnTo>
                    <a:pt x="4056" y="6715"/>
                  </a:lnTo>
                  <a:lnTo>
                    <a:pt x="4083" y="6680"/>
                  </a:lnTo>
                  <a:lnTo>
                    <a:pt x="4111" y="6646"/>
                  </a:lnTo>
                  <a:lnTo>
                    <a:pt x="4140" y="6614"/>
                  </a:lnTo>
                  <a:lnTo>
                    <a:pt x="4170" y="6582"/>
                  </a:lnTo>
                  <a:lnTo>
                    <a:pt x="4202" y="6552"/>
                  </a:lnTo>
                  <a:lnTo>
                    <a:pt x="4234" y="6523"/>
                  </a:lnTo>
                  <a:lnTo>
                    <a:pt x="4268" y="6495"/>
                  </a:lnTo>
                  <a:lnTo>
                    <a:pt x="4303" y="6468"/>
                  </a:lnTo>
                  <a:lnTo>
                    <a:pt x="4339" y="6443"/>
                  </a:lnTo>
                  <a:lnTo>
                    <a:pt x="4375" y="6419"/>
                  </a:lnTo>
                  <a:lnTo>
                    <a:pt x="4413" y="6396"/>
                  </a:lnTo>
                  <a:lnTo>
                    <a:pt x="4452" y="6375"/>
                  </a:lnTo>
                  <a:lnTo>
                    <a:pt x="4491" y="6355"/>
                  </a:lnTo>
                  <a:lnTo>
                    <a:pt x="4531" y="6336"/>
                  </a:lnTo>
                  <a:lnTo>
                    <a:pt x="4572" y="6320"/>
                  </a:lnTo>
                  <a:lnTo>
                    <a:pt x="4613" y="6304"/>
                  </a:lnTo>
                  <a:lnTo>
                    <a:pt x="4654" y="6291"/>
                  </a:lnTo>
                  <a:lnTo>
                    <a:pt x="4696" y="6278"/>
                  </a:lnTo>
                  <a:lnTo>
                    <a:pt x="4739" y="6268"/>
                  </a:lnTo>
                  <a:lnTo>
                    <a:pt x="4782" y="6259"/>
                  </a:lnTo>
                  <a:lnTo>
                    <a:pt x="4825" y="6251"/>
                  </a:lnTo>
                  <a:lnTo>
                    <a:pt x="4868" y="6246"/>
                  </a:lnTo>
                  <a:lnTo>
                    <a:pt x="4912" y="6241"/>
                  </a:lnTo>
                  <a:lnTo>
                    <a:pt x="4956" y="6239"/>
                  </a:lnTo>
                  <a:lnTo>
                    <a:pt x="5000" y="6238"/>
                  </a:lnTo>
                  <a:lnTo>
                    <a:pt x="5044" y="6239"/>
                  </a:lnTo>
                  <a:lnTo>
                    <a:pt x="5088" y="6241"/>
                  </a:lnTo>
                  <a:lnTo>
                    <a:pt x="5132" y="6246"/>
                  </a:lnTo>
                  <a:lnTo>
                    <a:pt x="5175" y="6251"/>
                  </a:lnTo>
                  <a:lnTo>
                    <a:pt x="5218" y="6259"/>
                  </a:lnTo>
                  <a:lnTo>
                    <a:pt x="5261" y="6268"/>
                  </a:lnTo>
                  <a:lnTo>
                    <a:pt x="5304" y="6278"/>
                  </a:lnTo>
                  <a:lnTo>
                    <a:pt x="5346" y="6291"/>
                  </a:lnTo>
                  <a:lnTo>
                    <a:pt x="5387" y="6304"/>
                  </a:lnTo>
                  <a:lnTo>
                    <a:pt x="5428" y="6320"/>
                  </a:lnTo>
                  <a:lnTo>
                    <a:pt x="5469" y="6336"/>
                  </a:lnTo>
                  <a:lnTo>
                    <a:pt x="5509" y="6355"/>
                  </a:lnTo>
                  <a:lnTo>
                    <a:pt x="5548" y="6375"/>
                  </a:lnTo>
                  <a:lnTo>
                    <a:pt x="5587" y="6396"/>
                  </a:lnTo>
                  <a:lnTo>
                    <a:pt x="5625" y="6419"/>
                  </a:lnTo>
                  <a:lnTo>
                    <a:pt x="5661" y="6443"/>
                  </a:lnTo>
                  <a:lnTo>
                    <a:pt x="5697" y="6468"/>
                  </a:lnTo>
                  <a:lnTo>
                    <a:pt x="5732" y="6495"/>
                  </a:lnTo>
                  <a:lnTo>
                    <a:pt x="5766" y="6523"/>
                  </a:lnTo>
                  <a:lnTo>
                    <a:pt x="5798" y="6552"/>
                  </a:lnTo>
                  <a:lnTo>
                    <a:pt x="5830" y="6582"/>
                  </a:lnTo>
                  <a:lnTo>
                    <a:pt x="5860" y="6614"/>
                  </a:lnTo>
                  <a:lnTo>
                    <a:pt x="5889" y="6646"/>
                  </a:lnTo>
                  <a:lnTo>
                    <a:pt x="5917" y="6680"/>
                  </a:lnTo>
                  <a:lnTo>
                    <a:pt x="5944" y="6715"/>
                  </a:lnTo>
                  <a:lnTo>
                    <a:pt x="5969" y="6751"/>
                  </a:lnTo>
                  <a:lnTo>
                    <a:pt x="5993" y="6787"/>
                  </a:lnTo>
                  <a:lnTo>
                    <a:pt x="6016" y="6825"/>
                  </a:lnTo>
                  <a:lnTo>
                    <a:pt x="6037" y="6864"/>
                  </a:lnTo>
                  <a:lnTo>
                    <a:pt x="6057" y="6903"/>
                  </a:lnTo>
                  <a:lnTo>
                    <a:pt x="6075" y="6943"/>
                  </a:lnTo>
                  <a:lnTo>
                    <a:pt x="6092" y="6983"/>
                  </a:lnTo>
                  <a:lnTo>
                    <a:pt x="6107" y="7024"/>
                  </a:lnTo>
                  <a:lnTo>
                    <a:pt x="6121" y="7066"/>
                  </a:lnTo>
                  <a:lnTo>
                    <a:pt x="6133" y="7108"/>
                  </a:lnTo>
                  <a:lnTo>
                    <a:pt x="6144" y="7151"/>
                  </a:lnTo>
                  <a:lnTo>
                    <a:pt x="6153" y="7193"/>
                  </a:lnTo>
                  <a:lnTo>
                    <a:pt x="6160" y="7237"/>
                  </a:lnTo>
                  <a:lnTo>
                    <a:pt x="6166" y="7280"/>
                  </a:lnTo>
                  <a:lnTo>
                    <a:pt x="6170" y="7324"/>
                  </a:lnTo>
                  <a:lnTo>
                    <a:pt x="6172" y="7368"/>
                  </a:lnTo>
                  <a:lnTo>
                    <a:pt x="6173" y="741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24" name="Google Shape;696;p7"/>
            <p:cNvSpPr/>
            <p:nvPr/>
          </p:nvSpPr>
          <p:spPr>
            <a:xfrm>
              <a:off x="697932" y="4459160"/>
              <a:ext cx="633600" cy="633600"/>
            </a:xfrm>
            <a:custGeom>
              <a:avLst/>
              <a:gdLst/>
              <a:ahLst/>
              <a:cxnLst/>
              <a:rect l="l" t="t" r="r" b="b"/>
              <a:pathLst>
                <a:path w="10000" h="10000" extrusionOk="0">
                  <a:moveTo>
                    <a:pt x="3685" y="2405"/>
                  </a:moveTo>
                  <a:lnTo>
                    <a:pt x="3685" y="2414"/>
                  </a:lnTo>
                  <a:lnTo>
                    <a:pt x="3686" y="2453"/>
                  </a:lnTo>
                  <a:lnTo>
                    <a:pt x="3686" y="2463"/>
                  </a:lnTo>
                  <a:lnTo>
                    <a:pt x="3686" y="2469"/>
                  </a:lnTo>
                  <a:lnTo>
                    <a:pt x="6314" y="2469"/>
                  </a:lnTo>
                  <a:lnTo>
                    <a:pt x="6314" y="2463"/>
                  </a:lnTo>
                  <a:lnTo>
                    <a:pt x="6314" y="2453"/>
                  </a:lnTo>
                  <a:lnTo>
                    <a:pt x="6315" y="2414"/>
                  </a:lnTo>
                  <a:lnTo>
                    <a:pt x="6315" y="2405"/>
                  </a:lnTo>
                  <a:lnTo>
                    <a:pt x="6317" y="2366"/>
                  </a:lnTo>
                  <a:lnTo>
                    <a:pt x="6318" y="2356"/>
                  </a:lnTo>
                  <a:lnTo>
                    <a:pt x="6322" y="2318"/>
                  </a:lnTo>
                  <a:lnTo>
                    <a:pt x="6323" y="2308"/>
                  </a:lnTo>
                  <a:lnTo>
                    <a:pt x="6328" y="2270"/>
                  </a:lnTo>
                  <a:lnTo>
                    <a:pt x="6329" y="2260"/>
                  </a:lnTo>
                  <a:lnTo>
                    <a:pt x="6336" y="2222"/>
                  </a:lnTo>
                  <a:lnTo>
                    <a:pt x="6337" y="2213"/>
                  </a:lnTo>
                  <a:lnTo>
                    <a:pt x="6345" y="2175"/>
                  </a:lnTo>
                  <a:lnTo>
                    <a:pt x="6347" y="2166"/>
                  </a:lnTo>
                  <a:lnTo>
                    <a:pt x="6357" y="2128"/>
                  </a:lnTo>
                  <a:lnTo>
                    <a:pt x="6359" y="2119"/>
                  </a:lnTo>
                  <a:lnTo>
                    <a:pt x="6370" y="2081"/>
                  </a:lnTo>
                  <a:lnTo>
                    <a:pt x="6373" y="2073"/>
                  </a:lnTo>
                  <a:lnTo>
                    <a:pt x="6385" y="2036"/>
                  </a:lnTo>
                  <a:lnTo>
                    <a:pt x="6388" y="2027"/>
                  </a:lnTo>
                  <a:lnTo>
                    <a:pt x="6402" y="1990"/>
                  </a:lnTo>
                  <a:lnTo>
                    <a:pt x="6405" y="1981"/>
                  </a:lnTo>
                  <a:lnTo>
                    <a:pt x="6420" y="1945"/>
                  </a:lnTo>
                  <a:lnTo>
                    <a:pt x="6424" y="1937"/>
                  </a:lnTo>
                  <a:lnTo>
                    <a:pt x="6440" y="1901"/>
                  </a:lnTo>
                  <a:lnTo>
                    <a:pt x="6444" y="1893"/>
                  </a:lnTo>
                  <a:lnTo>
                    <a:pt x="6462" y="1858"/>
                  </a:lnTo>
                  <a:lnTo>
                    <a:pt x="6467" y="1850"/>
                  </a:lnTo>
                  <a:lnTo>
                    <a:pt x="6486" y="1815"/>
                  </a:lnTo>
                  <a:lnTo>
                    <a:pt x="6490" y="1808"/>
                  </a:lnTo>
                  <a:lnTo>
                    <a:pt x="6510" y="1774"/>
                  </a:lnTo>
                  <a:lnTo>
                    <a:pt x="6515" y="1766"/>
                  </a:lnTo>
                  <a:lnTo>
                    <a:pt x="6537" y="1734"/>
                  </a:lnTo>
                  <a:lnTo>
                    <a:pt x="6542" y="1726"/>
                  </a:lnTo>
                  <a:lnTo>
                    <a:pt x="6564" y="1694"/>
                  </a:lnTo>
                  <a:lnTo>
                    <a:pt x="6570" y="1687"/>
                  </a:lnTo>
                  <a:lnTo>
                    <a:pt x="6594" y="1656"/>
                  </a:lnTo>
                  <a:lnTo>
                    <a:pt x="6599" y="1648"/>
                  </a:lnTo>
                  <a:lnTo>
                    <a:pt x="6624" y="1618"/>
                  </a:lnTo>
                  <a:lnTo>
                    <a:pt x="6630" y="1611"/>
                  </a:lnTo>
                  <a:lnTo>
                    <a:pt x="6656" y="1582"/>
                  </a:lnTo>
                  <a:lnTo>
                    <a:pt x="6663" y="1575"/>
                  </a:lnTo>
                  <a:lnTo>
                    <a:pt x="6690" y="1547"/>
                  </a:lnTo>
                  <a:lnTo>
                    <a:pt x="6696" y="1541"/>
                  </a:lnTo>
                  <a:lnTo>
                    <a:pt x="6724" y="1514"/>
                  </a:lnTo>
                  <a:lnTo>
                    <a:pt x="6731" y="1507"/>
                  </a:lnTo>
                  <a:lnTo>
                    <a:pt x="6760" y="1481"/>
                  </a:lnTo>
                  <a:lnTo>
                    <a:pt x="6767" y="1475"/>
                  </a:lnTo>
                  <a:lnTo>
                    <a:pt x="6797" y="1450"/>
                  </a:lnTo>
                  <a:lnTo>
                    <a:pt x="6805" y="1444"/>
                  </a:lnTo>
                  <a:lnTo>
                    <a:pt x="6836" y="1421"/>
                  </a:lnTo>
                  <a:lnTo>
                    <a:pt x="6843" y="1415"/>
                  </a:lnTo>
                  <a:lnTo>
                    <a:pt x="6875" y="1392"/>
                  </a:lnTo>
                  <a:lnTo>
                    <a:pt x="6883" y="1387"/>
                  </a:lnTo>
                  <a:lnTo>
                    <a:pt x="6916" y="1366"/>
                  </a:lnTo>
                  <a:lnTo>
                    <a:pt x="6924" y="1361"/>
                  </a:lnTo>
                  <a:lnTo>
                    <a:pt x="6958" y="1340"/>
                  </a:lnTo>
                  <a:lnTo>
                    <a:pt x="6964" y="1337"/>
                  </a:lnTo>
                  <a:lnTo>
                    <a:pt x="6999" y="1318"/>
                  </a:lnTo>
                  <a:lnTo>
                    <a:pt x="7007" y="1313"/>
                  </a:lnTo>
                  <a:lnTo>
                    <a:pt x="7042" y="1295"/>
                  </a:lnTo>
                  <a:lnTo>
                    <a:pt x="7050" y="1291"/>
                  </a:lnTo>
                  <a:lnTo>
                    <a:pt x="7086" y="1275"/>
                  </a:lnTo>
                  <a:lnTo>
                    <a:pt x="7094" y="1271"/>
                  </a:lnTo>
                  <a:lnTo>
                    <a:pt x="7130" y="1256"/>
                  </a:lnTo>
                  <a:lnTo>
                    <a:pt x="7139" y="1253"/>
                  </a:lnTo>
                  <a:lnTo>
                    <a:pt x="7176" y="1239"/>
                  </a:lnTo>
                  <a:lnTo>
                    <a:pt x="7185" y="1236"/>
                  </a:lnTo>
                  <a:lnTo>
                    <a:pt x="7222" y="1224"/>
                  </a:lnTo>
                  <a:lnTo>
                    <a:pt x="7230" y="1221"/>
                  </a:lnTo>
                  <a:lnTo>
                    <a:pt x="7268" y="1210"/>
                  </a:lnTo>
                  <a:lnTo>
                    <a:pt x="7277" y="1208"/>
                  </a:lnTo>
                  <a:lnTo>
                    <a:pt x="7315" y="1198"/>
                  </a:lnTo>
                  <a:lnTo>
                    <a:pt x="7324" y="1196"/>
                  </a:lnTo>
                  <a:lnTo>
                    <a:pt x="7362" y="1188"/>
                  </a:lnTo>
                  <a:lnTo>
                    <a:pt x="7371" y="1187"/>
                  </a:lnTo>
                  <a:lnTo>
                    <a:pt x="7409" y="1180"/>
                  </a:lnTo>
                  <a:lnTo>
                    <a:pt x="7419" y="1179"/>
                  </a:lnTo>
                  <a:lnTo>
                    <a:pt x="7457" y="1174"/>
                  </a:lnTo>
                  <a:lnTo>
                    <a:pt x="7467" y="1173"/>
                  </a:lnTo>
                  <a:lnTo>
                    <a:pt x="7505" y="1169"/>
                  </a:lnTo>
                  <a:lnTo>
                    <a:pt x="7515" y="1168"/>
                  </a:lnTo>
                  <a:lnTo>
                    <a:pt x="7554" y="1166"/>
                  </a:lnTo>
                  <a:lnTo>
                    <a:pt x="7563" y="1166"/>
                  </a:lnTo>
                  <a:lnTo>
                    <a:pt x="7602" y="1165"/>
                  </a:lnTo>
                  <a:lnTo>
                    <a:pt x="7612" y="1165"/>
                  </a:lnTo>
                  <a:lnTo>
                    <a:pt x="7651" y="1166"/>
                  </a:lnTo>
                  <a:lnTo>
                    <a:pt x="7660" y="1166"/>
                  </a:lnTo>
                  <a:lnTo>
                    <a:pt x="7699" y="1168"/>
                  </a:lnTo>
                  <a:lnTo>
                    <a:pt x="7709" y="1169"/>
                  </a:lnTo>
                  <a:lnTo>
                    <a:pt x="7747" y="1173"/>
                  </a:lnTo>
                  <a:lnTo>
                    <a:pt x="7757" y="1174"/>
                  </a:lnTo>
                  <a:lnTo>
                    <a:pt x="7795" y="1179"/>
                  </a:lnTo>
                  <a:lnTo>
                    <a:pt x="7805" y="1180"/>
                  </a:lnTo>
                  <a:lnTo>
                    <a:pt x="7843" y="1187"/>
                  </a:lnTo>
                  <a:lnTo>
                    <a:pt x="7852" y="1188"/>
                  </a:lnTo>
                  <a:lnTo>
                    <a:pt x="7890" y="1196"/>
                  </a:lnTo>
                  <a:lnTo>
                    <a:pt x="7899" y="1198"/>
                  </a:lnTo>
                  <a:lnTo>
                    <a:pt x="7937" y="1208"/>
                  </a:lnTo>
                  <a:lnTo>
                    <a:pt x="7946" y="1210"/>
                  </a:lnTo>
                  <a:lnTo>
                    <a:pt x="7984" y="1221"/>
                  </a:lnTo>
                  <a:lnTo>
                    <a:pt x="7993" y="1224"/>
                  </a:lnTo>
                  <a:lnTo>
                    <a:pt x="8030" y="1236"/>
                  </a:lnTo>
                  <a:lnTo>
                    <a:pt x="8038" y="1239"/>
                  </a:lnTo>
                  <a:lnTo>
                    <a:pt x="8075" y="1253"/>
                  </a:lnTo>
                  <a:lnTo>
                    <a:pt x="8084" y="1256"/>
                  </a:lnTo>
                  <a:lnTo>
                    <a:pt x="8120" y="1271"/>
                  </a:lnTo>
                  <a:lnTo>
                    <a:pt x="8128" y="1275"/>
                  </a:lnTo>
                  <a:lnTo>
                    <a:pt x="8164" y="1291"/>
                  </a:lnTo>
                  <a:lnTo>
                    <a:pt x="8172" y="1295"/>
                  </a:lnTo>
                  <a:lnTo>
                    <a:pt x="8207" y="1313"/>
                  </a:lnTo>
                  <a:lnTo>
                    <a:pt x="8216" y="1317"/>
                  </a:lnTo>
                  <a:lnTo>
                    <a:pt x="8250" y="1336"/>
                  </a:lnTo>
                  <a:lnTo>
                    <a:pt x="8258" y="1341"/>
                  </a:lnTo>
                  <a:lnTo>
                    <a:pt x="8291" y="1361"/>
                  </a:lnTo>
                  <a:lnTo>
                    <a:pt x="8299" y="1366"/>
                  </a:lnTo>
                  <a:lnTo>
                    <a:pt x="8332" y="1387"/>
                  </a:lnTo>
                  <a:lnTo>
                    <a:pt x="8340" y="1393"/>
                  </a:lnTo>
                  <a:lnTo>
                    <a:pt x="8372" y="1415"/>
                  </a:lnTo>
                  <a:lnTo>
                    <a:pt x="8379" y="1421"/>
                  </a:lnTo>
                  <a:lnTo>
                    <a:pt x="8410" y="1444"/>
                  </a:lnTo>
                  <a:lnTo>
                    <a:pt x="8417" y="1450"/>
                  </a:lnTo>
                  <a:lnTo>
                    <a:pt x="8447" y="1475"/>
                  </a:lnTo>
                  <a:lnTo>
                    <a:pt x="8454" y="1481"/>
                  </a:lnTo>
                  <a:lnTo>
                    <a:pt x="8483" y="1507"/>
                  </a:lnTo>
                  <a:lnTo>
                    <a:pt x="8490" y="1514"/>
                  </a:lnTo>
                  <a:lnTo>
                    <a:pt x="8518" y="1541"/>
                  </a:lnTo>
                  <a:lnTo>
                    <a:pt x="8525" y="1547"/>
                  </a:lnTo>
                  <a:lnTo>
                    <a:pt x="8552" y="1575"/>
                  </a:lnTo>
                  <a:lnTo>
                    <a:pt x="8558" y="1582"/>
                  </a:lnTo>
                  <a:lnTo>
                    <a:pt x="8584" y="1611"/>
                  </a:lnTo>
                  <a:lnTo>
                    <a:pt x="8590" y="1618"/>
                  </a:lnTo>
                  <a:lnTo>
                    <a:pt x="8615" y="1648"/>
                  </a:lnTo>
                  <a:lnTo>
                    <a:pt x="8621" y="1656"/>
                  </a:lnTo>
                  <a:lnTo>
                    <a:pt x="8645" y="1687"/>
                  </a:lnTo>
                  <a:lnTo>
                    <a:pt x="8650" y="1694"/>
                  </a:lnTo>
                  <a:lnTo>
                    <a:pt x="8673" y="1726"/>
                  </a:lnTo>
                  <a:lnTo>
                    <a:pt x="8678" y="1734"/>
                  </a:lnTo>
                  <a:lnTo>
                    <a:pt x="8699" y="1767"/>
                  </a:lnTo>
                  <a:lnTo>
                    <a:pt x="8704" y="1775"/>
                  </a:lnTo>
                  <a:lnTo>
                    <a:pt x="8725" y="1809"/>
                  </a:lnTo>
                  <a:lnTo>
                    <a:pt x="8728" y="1815"/>
                  </a:lnTo>
                  <a:lnTo>
                    <a:pt x="8747" y="1850"/>
                  </a:lnTo>
                  <a:lnTo>
                    <a:pt x="8752" y="1858"/>
                  </a:lnTo>
                  <a:lnTo>
                    <a:pt x="8770" y="1893"/>
                  </a:lnTo>
                  <a:lnTo>
                    <a:pt x="8774" y="1901"/>
                  </a:lnTo>
                  <a:lnTo>
                    <a:pt x="8790" y="1937"/>
                  </a:lnTo>
                  <a:lnTo>
                    <a:pt x="8794" y="1945"/>
                  </a:lnTo>
                  <a:lnTo>
                    <a:pt x="8809" y="1981"/>
                  </a:lnTo>
                  <a:lnTo>
                    <a:pt x="8812" y="1990"/>
                  </a:lnTo>
                  <a:lnTo>
                    <a:pt x="8826" y="2027"/>
                  </a:lnTo>
                  <a:lnTo>
                    <a:pt x="8829" y="2036"/>
                  </a:lnTo>
                  <a:lnTo>
                    <a:pt x="8841" y="2073"/>
                  </a:lnTo>
                  <a:lnTo>
                    <a:pt x="8844" y="2081"/>
                  </a:lnTo>
                  <a:lnTo>
                    <a:pt x="8855" y="2119"/>
                  </a:lnTo>
                  <a:lnTo>
                    <a:pt x="8857" y="2128"/>
                  </a:lnTo>
                  <a:lnTo>
                    <a:pt x="8867" y="2166"/>
                  </a:lnTo>
                  <a:lnTo>
                    <a:pt x="8869" y="2175"/>
                  </a:lnTo>
                  <a:lnTo>
                    <a:pt x="8877" y="2213"/>
                  </a:lnTo>
                  <a:lnTo>
                    <a:pt x="8878" y="2222"/>
                  </a:lnTo>
                  <a:lnTo>
                    <a:pt x="8885" y="2260"/>
                  </a:lnTo>
                  <a:lnTo>
                    <a:pt x="8886" y="2270"/>
                  </a:lnTo>
                  <a:lnTo>
                    <a:pt x="8891" y="2308"/>
                  </a:lnTo>
                  <a:lnTo>
                    <a:pt x="8892" y="2318"/>
                  </a:lnTo>
                  <a:lnTo>
                    <a:pt x="8896" y="2356"/>
                  </a:lnTo>
                  <a:lnTo>
                    <a:pt x="8897" y="2366"/>
                  </a:lnTo>
                  <a:lnTo>
                    <a:pt x="8899" y="2405"/>
                  </a:lnTo>
                  <a:lnTo>
                    <a:pt x="8899" y="2414"/>
                  </a:lnTo>
                  <a:lnTo>
                    <a:pt x="8900" y="2453"/>
                  </a:lnTo>
                  <a:lnTo>
                    <a:pt x="8900" y="2463"/>
                  </a:lnTo>
                  <a:lnTo>
                    <a:pt x="8899" y="2502"/>
                  </a:lnTo>
                  <a:lnTo>
                    <a:pt x="8899" y="2511"/>
                  </a:lnTo>
                  <a:lnTo>
                    <a:pt x="8897" y="2550"/>
                  </a:lnTo>
                  <a:lnTo>
                    <a:pt x="8896" y="2560"/>
                  </a:lnTo>
                  <a:lnTo>
                    <a:pt x="8892" y="2598"/>
                  </a:lnTo>
                  <a:lnTo>
                    <a:pt x="8891" y="2608"/>
                  </a:lnTo>
                  <a:lnTo>
                    <a:pt x="8886" y="2646"/>
                  </a:lnTo>
                  <a:lnTo>
                    <a:pt x="8885" y="2656"/>
                  </a:lnTo>
                  <a:lnTo>
                    <a:pt x="8878" y="2694"/>
                  </a:lnTo>
                  <a:lnTo>
                    <a:pt x="8877" y="2703"/>
                  </a:lnTo>
                  <a:lnTo>
                    <a:pt x="8869" y="2741"/>
                  </a:lnTo>
                  <a:lnTo>
                    <a:pt x="8867" y="2750"/>
                  </a:lnTo>
                  <a:lnTo>
                    <a:pt x="8857" y="2788"/>
                  </a:lnTo>
                  <a:lnTo>
                    <a:pt x="8855" y="2797"/>
                  </a:lnTo>
                  <a:lnTo>
                    <a:pt x="8844" y="2835"/>
                  </a:lnTo>
                  <a:lnTo>
                    <a:pt x="8841" y="2843"/>
                  </a:lnTo>
                  <a:lnTo>
                    <a:pt x="8829" y="2880"/>
                  </a:lnTo>
                  <a:lnTo>
                    <a:pt x="8826" y="2889"/>
                  </a:lnTo>
                  <a:lnTo>
                    <a:pt x="8812" y="2926"/>
                  </a:lnTo>
                  <a:lnTo>
                    <a:pt x="8809" y="2935"/>
                  </a:lnTo>
                  <a:lnTo>
                    <a:pt x="8794" y="2971"/>
                  </a:lnTo>
                  <a:lnTo>
                    <a:pt x="8790" y="2979"/>
                  </a:lnTo>
                  <a:lnTo>
                    <a:pt x="8774" y="3015"/>
                  </a:lnTo>
                  <a:lnTo>
                    <a:pt x="8770" y="3023"/>
                  </a:lnTo>
                  <a:lnTo>
                    <a:pt x="8752" y="3058"/>
                  </a:lnTo>
                  <a:lnTo>
                    <a:pt x="8747" y="3066"/>
                  </a:lnTo>
                  <a:lnTo>
                    <a:pt x="8728" y="3101"/>
                  </a:lnTo>
                  <a:lnTo>
                    <a:pt x="8725" y="3107"/>
                  </a:lnTo>
                  <a:lnTo>
                    <a:pt x="8704" y="3141"/>
                  </a:lnTo>
                  <a:lnTo>
                    <a:pt x="8699" y="3149"/>
                  </a:lnTo>
                  <a:lnTo>
                    <a:pt x="8678" y="3182"/>
                  </a:lnTo>
                  <a:lnTo>
                    <a:pt x="8673" y="3190"/>
                  </a:lnTo>
                  <a:lnTo>
                    <a:pt x="8650" y="3222"/>
                  </a:lnTo>
                  <a:lnTo>
                    <a:pt x="8645" y="3229"/>
                  </a:lnTo>
                  <a:lnTo>
                    <a:pt x="8621" y="3260"/>
                  </a:lnTo>
                  <a:lnTo>
                    <a:pt x="8615" y="3268"/>
                  </a:lnTo>
                  <a:lnTo>
                    <a:pt x="8590" y="3298"/>
                  </a:lnTo>
                  <a:lnTo>
                    <a:pt x="8584" y="3305"/>
                  </a:lnTo>
                  <a:lnTo>
                    <a:pt x="8558" y="3334"/>
                  </a:lnTo>
                  <a:lnTo>
                    <a:pt x="8552" y="3341"/>
                  </a:lnTo>
                  <a:lnTo>
                    <a:pt x="8525" y="3369"/>
                  </a:lnTo>
                  <a:lnTo>
                    <a:pt x="8518" y="3375"/>
                  </a:lnTo>
                  <a:lnTo>
                    <a:pt x="8490" y="3402"/>
                  </a:lnTo>
                  <a:lnTo>
                    <a:pt x="8483" y="3409"/>
                  </a:lnTo>
                  <a:lnTo>
                    <a:pt x="8454" y="3435"/>
                  </a:lnTo>
                  <a:lnTo>
                    <a:pt x="8447" y="3441"/>
                  </a:lnTo>
                  <a:lnTo>
                    <a:pt x="8417" y="3466"/>
                  </a:lnTo>
                  <a:lnTo>
                    <a:pt x="8410" y="3472"/>
                  </a:lnTo>
                  <a:lnTo>
                    <a:pt x="8379" y="3495"/>
                  </a:lnTo>
                  <a:lnTo>
                    <a:pt x="8372" y="3501"/>
                  </a:lnTo>
                  <a:lnTo>
                    <a:pt x="8340" y="3523"/>
                  </a:lnTo>
                  <a:lnTo>
                    <a:pt x="8332" y="3529"/>
                  </a:lnTo>
                  <a:lnTo>
                    <a:pt x="8299" y="3550"/>
                  </a:lnTo>
                  <a:lnTo>
                    <a:pt x="8291" y="3555"/>
                  </a:lnTo>
                  <a:lnTo>
                    <a:pt x="8258" y="3575"/>
                  </a:lnTo>
                  <a:lnTo>
                    <a:pt x="8250" y="3580"/>
                  </a:lnTo>
                  <a:lnTo>
                    <a:pt x="8216" y="3599"/>
                  </a:lnTo>
                  <a:lnTo>
                    <a:pt x="8207" y="3603"/>
                  </a:lnTo>
                  <a:lnTo>
                    <a:pt x="8172" y="3621"/>
                  </a:lnTo>
                  <a:lnTo>
                    <a:pt x="8164" y="3625"/>
                  </a:lnTo>
                  <a:lnTo>
                    <a:pt x="8128" y="3641"/>
                  </a:lnTo>
                  <a:lnTo>
                    <a:pt x="8120" y="3645"/>
                  </a:lnTo>
                  <a:lnTo>
                    <a:pt x="8084" y="3660"/>
                  </a:lnTo>
                  <a:lnTo>
                    <a:pt x="8075" y="3663"/>
                  </a:lnTo>
                  <a:lnTo>
                    <a:pt x="8038" y="3677"/>
                  </a:lnTo>
                  <a:lnTo>
                    <a:pt x="8030" y="3680"/>
                  </a:lnTo>
                  <a:lnTo>
                    <a:pt x="7993" y="3692"/>
                  </a:lnTo>
                  <a:lnTo>
                    <a:pt x="7984" y="3695"/>
                  </a:lnTo>
                  <a:lnTo>
                    <a:pt x="7946" y="3706"/>
                  </a:lnTo>
                  <a:lnTo>
                    <a:pt x="7937" y="3708"/>
                  </a:lnTo>
                  <a:lnTo>
                    <a:pt x="7899" y="3718"/>
                  </a:lnTo>
                  <a:lnTo>
                    <a:pt x="7890" y="3720"/>
                  </a:lnTo>
                  <a:lnTo>
                    <a:pt x="7852" y="3728"/>
                  </a:lnTo>
                  <a:lnTo>
                    <a:pt x="7843" y="3729"/>
                  </a:lnTo>
                  <a:lnTo>
                    <a:pt x="7805" y="3736"/>
                  </a:lnTo>
                  <a:lnTo>
                    <a:pt x="7795" y="3737"/>
                  </a:lnTo>
                  <a:lnTo>
                    <a:pt x="7757" y="3742"/>
                  </a:lnTo>
                  <a:lnTo>
                    <a:pt x="7747" y="3743"/>
                  </a:lnTo>
                  <a:lnTo>
                    <a:pt x="7709" y="3747"/>
                  </a:lnTo>
                  <a:lnTo>
                    <a:pt x="7699" y="3748"/>
                  </a:lnTo>
                  <a:lnTo>
                    <a:pt x="7660" y="3750"/>
                  </a:lnTo>
                  <a:lnTo>
                    <a:pt x="7651" y="3750"/>
                  </a:lnTo>
                  <a:lnTo>
                    <a:pt x="7612" y="3751"/>
                  </a:lnTo>
                  <a:lnTo>
                    <a:pt x="7602" y="3751"/>
                  </a:lnTo>
                  <a:lnTo>
                    <a:pt x="7563" y="3750"/>
                  </a:lnTo>
                  <a:lnTo>
                    <a:pt x="7554" y="3750"/>
                  </a:lnTo>
                  <a:lnTo>
                    <a:pt x="7515" y="3748"/>
                  </a:lnTo>
                  <a:lnTo>
                    <a:pt x="7505" y="3747"/>
                  </a:lnTo>
                  <a:lnTo>
                    <a:pt x="7467" y="3743"/>
                  </a:lnTo>
                  <a:lnTo>
                    <a:pt x="7457" y="3742"/>
                  </a:lnTo>
                  <a:lnTo>
                    <a:pt x="7419" y="3737"/>
                  </a:lnTo>
                  <a:lnTo>
                    <a:pt x="7409" y="3736"/>
                  </a:lnTo>
                  <a:lnTo>
                    <a:pt x="7371" y="3729"/>
                  </a:lnTo>
                  <a:lnTo>
                    <a:pt x="7362" y="3728"/>
                  </a:lnTo>
                  <a:lnTo>
                    <a:pt x="7342" y="3723"/>
                  </a:lnTo>
                  <a:lnTo>
                    <a:pt x="5798" y="6233"/>
                  </a:lnTo>
                  <a:lnTo>
                    <a:pt x="5799" y="6234"/>
                  </a:lnTo>
                  <a:lnTo>
                    <a:pt x="5806" y="6239"/>
                  </a:lnTo>
                  <a:lnTo>
                    <a:pt x="5842" y="6265"/>
                  </a:lnTo>
                  <a:lnTo>
                    <a:pt x="5849" y="6270"/>
                  </a:lnTo>
                  <a:lnTo>
                    <a:pt x="5884" y="6297"/>
                  </a:lnTo>
                  <a:lnTo>
                    <a:pt x="5891" y="6303"/>
                  </a:lnTo>
                  <a:lnTo>
                    <a:pt x="5925" y="6330"/>
                  </a:lnTo>
                  <a:lnTo>
                    <a:pt x="5932" y="6337"/>
                  </a:lnTo>
                  <a:lnTo>
                    <a:pt x="5965" y="6366"/>
                  </a:lnTo>
                  <a:lnTo>
                    <a:pt x="5972" y="6372"/>
                  </a:lnTo>
                  <a:lnTo>
                    <a:pt x="6003" y="6402"/>
                  </a:lnTo>
                  <a:lnTo>
                    <a:pt x="6010" y="6409"/>
                  </a:lnTo>
                  <a:lnTo>
                    <a:pt x="6040" y="6440"/>
                  </a:lnTo>
                  <a:lnTo>
                    <a:pt x="6046" y="6447"/>
                  </a:lnTo>
                  <a:lnTo>
                    <a:pt x="6075" y="6480"/>
                  </a:lnTo>
                  <a:lnTo>
                    <a:pt x="6082" y="6487"/>
                  </a:lnTo>
                  <a:lnTo>
                    <a:pt x="6109" y="6521"/>
                  </a:lnTo>
                  <a:lnTo>
                    <a:pt x="6115" y="6528"/>
                  </a:lnTo>
                  <a:lnTo>
                    <a:pt x="6142" y="6563"/>
                  </a:lnTo>
                  <a:lnTo>
                    <a:pt x="6147" y="6570"/>
                  </a:lnTo>
                  <a:lnTo>
                    <a:pt x="6173" y="6606"/>
                  </a:lnTo>
                  <a:lnTo>
                    <a:pt x="6178" y="6613"/>
                  </a:lnTo>
                  <a:lnTo>
                    <a:pt x="6202" y="6650"/>
                  </a:lnTo>
                  <a:lnTo>
                    <a:pt x="6207" y="6658"/>
                  </a:lnTo>
                  <a:lnTo>
                    <a:pt x="6230" y="6696"/>
                  </a:lnTo>
                  <a:lnTo>
                    <a:pt x="6235" y="6704"/>
                  </a:lnTo>
                  <a:lnTo>
                    <a:pt x="6256" y="6742"/>
                  </a:lnTo>
                  <a:lnTo>
                    <a:pt x="6260" y="6751"/>
                  </a:lnTo>
                  <a:lnTo>
                    <a:pt x="6280" y="6790"/>
                  </a:lnTo>
                  <a:lnTo>
                    <a:pt x="6284" y="6799"/>
                  </a:lnTo>
                  <a:lnTo>
                    <a:pt x="6303" y="6839"/>
                  </a:lnTo>
                  <a:lnTo>
                    <a:pt x="6306" y="6847"/>
                  </a:lnTo>
                  <a:lnTo>
                    <a:pt x="6323" y="6888"/>
                  </a:lnTo>
                  <a:lnTo>
                    <a:pt x="6327" y="6896"/>
                  </a:lnTo>
                  <a:lnTo>
                    <a:pt x="6342" y="6938"/>
                  </a:lnTo>
                  <a:lnTo>
                    <a:pt x="6345" y="6946"/>
                  </a:lnTo>
                  <a:lnTo>
                    <a:pt x="6359" y="6988"/>
                  </a:lnTo>
                  <a:lnTo>
                    <a:pt x="6361" y="6997"/>
                  </a:lnTo>
                  <a:lnTo>
                    <a:pt x="6373" y="7039"/>
                  </a:lnTo>
                  <a:lnTo>
                    <a:pt x="6376" y="7048"/>
                  </a:lnTo>
                  <a:lnTo>
                    <a:pt x="6386" y="7091"/>
                  </a:lnTo>
                  <a:lnTo>
                    <a:pt x="6388" y="7100"/>
                  </a:lnTo>
                  <a:lnTo>
                    <a:pt x="6397" y="7143"/>
                  </a:lnTo>
                  <a:lnTo>
                    <a:pt x="6399" y="7152"/>
                  </a:lnTo>
                  <a:lnTo>
                    <a:pt x="6406" y="7195"/>
                  </a:lnTo>
                  <a:lnTo>
                    <a:pt x="6408" y="7204"/>
                  </a:lnTo>
                  <a:lnTo>
                    <a:pt x="6413" y="7248"/>
                  </a:lnTo>
                  <a:lnTo>
                    <a:pt x="6415" y="7257"/>
                  </a:lnTo>
                  <a:lnTo>
                    <a:pt x="6419" y="7301"/>
                  </a:lnTo>
                  <a:lnTo>
                    <a:pt x="6419" y="7310"/>
                  </a:lnTo>
                  <a:lnTo>
                    <a:pt x="6422" y="7354"/>
                  </a:lnTo>
                  <a:lnTo>
                    <a:pt x="6422" y="7363"/>
                  </a:lnTo>
                  <a:lnTo>
                    <a:pt x="6423" y="7407"/>
                  </a:lnTo>
                  <a:lnTo>
                    <a:pt x="6423" y="7417"/>
                  </a:lnTo>
                  <a:lnTo>
                    <a:pt x="6422" y="7461"/>
                  </a:lnTo>
                  <a:lnTo>
                    <a:pt x="6422" y="7470"/>
                  </a:lnTo>
                  <a:lnTo>
                    <a:pt x="6419" y="7514"/>
                  </a:lnTo>
                  <a:lnTo>
                    <a:pt x="6419" y="7523"/>
                  </a:lnTo>
                  <a:lnTo>
                    <a:pt x="6415" y="7567"/>
                  </a:lnTo>
                  <a:lnTo>
                    <a:pt x="6413" y="7576"/>
                  </a:lnTo>
                  <a:lnTo>
                    <a:pt x="6408" y="7620"/>
                  </a:lnTo>
                  <a:lnTo>
                    <a:pt x="6406" y="7629"/>
                  </a:lnTo>
                  <a:lnTo>
                    <a:pt x="6399" y="7672"/>
                  </a:lnTo>
                  <a:lnTo>
                    <a:pt x="6397" y="7681"/>
                  </a:lnTo>
                  <a:lnTo>
                    <a:pt x="6388" y="7724"/>
                  </a:lnTo>
                  <a:lnTo>
                    <a:pt x="6386" y="7733"/>
                  </a:lnTo>
                  <a:lnTo>
                    <a:pt x="6376" y="7776"/>
                  </a:lnTo>
                  <a:lnTo>
                    <a:pt x="6373" y="7785"/>
                  </a:lnTo>
                  <a:lnTo>
                    <a:pt x="6361" y="7827"/>
                  </a:lnTo>
                  <a:lnTo>
                    <a:pt x="6359" y="7836"/>
                  </a:lnTo>
                  <a:lnTo>
                    <a:pt x="6345" y="7877"/>
                  </a:lnTo>
                  <a:lnTo>
                    <a:pt x="6342" y="7886"/>
                  </a:lnTo>
                  <a:lnTo>
                    <a:pt x="6327" y="7927"/>
                  </a:lnTo>
                  <a:lnTo>
                    <a:pt x="6323" y="7936"/>
                  </a:lnTo>
                  <a:lnTo>
                    <a:pt x="6306" y="7976"/>
                  </a:lnTo>
                  <a:lnTo>
                    <a:pt x="6303" y="7985"/>
                  </a:lnTo>
                  <a:lnTo>
                    <a:pt x="6284" y="8025"/>
                  </a:lnTo>
                  <a:lnTo>
                    <a:pt x="6280" y="8033"/>
                  </a:lnTo>
                  <a:lnTo>
                    <a:pt x="6260" y="8072"/>
                  </a:lnTo>
                  <a:lnTo>
                    <a:pt x="6256" y="8081"/>
                  </a:lnTo>
                  <a:lnTo>
                    <a:pt x="6235" y="8119"/>
                  </a:lnTo>
                  <a:lnTo>
                    <a:pt x="6230" y="8127"/>
                  </a:lnTo>
                  <a:lnTo>
                    <a:pt x="6208" y="8165"/>
                  </a:lnTo>
                  <a:lnTo>
                    <a:pt x="6203" y="8173"/>
                  </a:lnTo>
                  <a:lnTo>
                    <a:pt x="6178" y="8209"/>
                  </a:lnTo>
                  <a:lnTo>
                    <a:pt x="6173" y="8217"/>
                  </a:lnTo>
                  <a:lnTo>
                    <a:pt x="6148" y="8253"/>
                  </a:lnTo>
                  <a:lnTo>
                    <a:pt x="6142" y="8261"/>
                  </a:lnTo>
                  <a:lnTo>
                    <a:pt x="6116" y="8296"/>
                  </a:lnTo>
                  <a:lnTo>
                    <a:pt x="6110" y="8303"/>
                  </a:lnTo>
                  <a:lnTo>
                    <a:pt x="6082" y="8337"/>
                  </a:lnTo>
                  <a:lnTo>
                    <a:pt x="6076" y="8344"/>
                  </a:lnTo>
                  <a:lnTo>
                    <a:pt x="6047" y="8376"/>
                  </a:lnTo>
                  <a:lnTo>
                    <a:pt x="6040" y="8383"/>
                  </a:lnTo>
                  <a:lnTo>
                    <a:pt x="6010" y="8415"/>
                  </a:lnTo>
                  <a:lnTo>
                    <a:pt x="6003" y="8421"/>
                  </a:lnTo>
                  <a:lnTo>
                    <a:pt x="5972" y="8452"/>
                  </a:lnTo>
                  <a:lnTo>
                    <a:pt x="5965" y="8458"/>
                  </a:lnTo>
                  <a:lnTo>
                    <a:pt x="5932" y="8487"/>
                  </a:lnTo>
                  <a:lnTo>
                    <a:pt x="5925" y="8493"/>
                  </a:lnTo>
                  <a:lnTo>
                    <a:pt x="5892" y="8521"/>
                  </a:lnTo>
                  <a:lnTo>
                    <a:pt x="5884" y="8527"/>
                  </a:lnTo>
                  <a:lnTo>
                    <a:pt x="5850" y="8554"/>
                  </a:lnTo>
                  <a:lnTo>
                    <a:pt x="5842" y="8559"/>
                  </a:lnTo>
                  <a:lnTo>
                    <a:pt x="5806" y="8585"/>
                  </a:lnTo>
                  <a:lnTo>
                    <a:pt x="5799" y="8590"/>
                  </a:lnTo>
                  <a:lnTo>
                    <a:pt x="5762" y="8614"/>
                  </a:lnTo>
                  <a:lnTo>
                    <a:pt x="5754" y="8619"/>
                  </a:lnTo>
                  <a:lnTo>
                    <a:pt x="5716" y="8642"/>
                  </a:lnTo>
                  <a:lnTo>
                    <a:pt x="5708" y="8647"/>
                  </a:lnTo>
                  <a:lnTo>
                    <a:pt x="5669" y="8668"/>
                  </a:lnTo>
                  <a:lnTo>
                    <a:pt x="5661" y="8673"/>
                  </a:lnTo>
                  <a:lnTo>
                    <a:pt x="5621" y="8692"/>
                  </a:lnTo>
                  <a:lnTo>
                    <a:pt x="5613" y="8696"/>
                  </a:lnTo>
                  <a:lnTo>
                    <a:pt x="5573" y="8715"/>
                  </a:lnTo>
                  <a:lnTo>
                    <a:pt x="5564" y="8718"/>
                  </a:lnTo>
                  <a:lnTo>
                    <a:pt x="5524" y="8735"/>
                  </a:lnTo>
                  <a:lnTo>
                    <a:pt x="5515" y="8739"/>
                  </a:lnTo>
                  <a:lnTo>
                    <a:pt x="5474" y="8754"/>
                  </a:lnTo>
                  <a:lnTo>
                    <a:pt x="5465" y="8757"/>
                  </a:lnTo>
                  <a:lnTo>
                    <a:pt x="5424" y="8771"/>
                  </a:lnTo>
                  <a:lnTo>
                    <a:pt x="5415" y="8773"/>
                  </a:lnTo>
                  <a:lnTo>
                    <a:pt x="5373" y="8785"/>
                  </a:lnTo>
                  <a:lnTo>
                    <a:pt x="5364" y="8788"/>
                  </a:lnTo>
                  <a:lnTo>
                    <a:pt x="5321" y="8798"/>
                  </a:lnTo>
                  <a:lnTo>
                    <a:pt x="5312" y="8800"/>
                  </a:lnTo>
                  <a:lnTo>
                    <a:pt x="5269" y="8809"/>
                  </a:lnTo>
                  <a:lnTo>
                    <a:pt x="5260" y="8811"/>
                  </a:lnTo>
                  <a:lnTo>
                    <a:pt x="5217" y="8818"/>
                  </a:lnTo>
                  <a:lnTo>
                    <a:pt x="5208" y="8820"/>
                  </a:lnTo>
                  <a:lnTo>
                    <a:pt x="5164" y="8825"/>
                  </a:lnTo>
                  <a:lnTo>
                    <a:pt x="5155" y="8827"/>
                  </a:lnTo>
                  <a:lnTo>
                    <a:pt x="5111" y="8831"/>
                  </a:lnTo>
                  <a:lnTo>
                    <a:pt x="5102" y="8831"/>
                  </a:lnTo>
                  <a:lnTo>
                    <a:pt x="5058" y="8834"/>
                  </a:lnTo>
                  <a:lnTo>
                    <a:pt x="5049" y="8834"/>
                  </a:lnTo>
                  <a:lnTo>
                    <a:pt x="5005" y="8835"/>
                  </a:lnTo>
                  <a:lnTo>
                    <a:pt x="4995" y="8835"/>
                  </a:lnTo>
                  <a:lnTo>
                    <a:pt x="4951" y="8834"/>
                  </a:lnTo>
                  <a:lnTo>
                    <a:pt x="4942" y="8834"/>
                  </a:lnTo>
                  <a:lnTo>
                    <a:pt x="4898" y="8831"/>
                  </a:lnTo>
                  <a:lnTo>
                    <a:pt x="4889" y="8831"/>
                  </a:lnTo>
                  <a:lnTo>
                    <a:pt x="4845" y="8827"/>
                  </a:lnTo>
                  <a:lnTo>
                    <a:pt x="4836" y="8825"/>
                  </a:lnTo>
                  <a:lnTo>
                    <a:pt x="4792" y="8820"/>
                  </a:lnTo>
                  <a:lnTo>
                    <a:pt x="4783" y="8818"/>
                  </a:lnTo>
                  <a:lnTo>
                    <a:pt x="4740" y="8811"/>
                  </a:lnTo>
                  <a:lnTo>
                    <a:pt x="4731" y="8809"/>
                  </a:lnTo>
                  <a:lnTo>
                    <a:pt x="4688" y="8800"/>
                  </a:lnTo>
                  <a:lnTo>
                    <a:pt x="4679" y="8798"/>
                  </a:lnTo>
                  <a:lnTo>
                    <a:pt x="4636" y="8788"/>
                  </a:lnTo>
                  <a:lnTo>
                    <a:pt x="4627" y="8785"/>
                  </a:lnTo>
                  <a:lnTo>
                    <a:pt x="4585" y="8773"/>
                  </a:lnTo>
                  <a:lnTo>
                    <a:pt x="4576" y="8771"/>
                  </a:lnTo>
                  <a:lnTo>
                    <a:pt x="4535" y="8757"/>
                  </a:lnTo>
                  <a:lnTo>
                    <a:pt x="4526" y="8754"/>
                  </a:lnTo>
                  <a:lnTo>
                    <a:pt x="4485" y="8739"/>
                  </a:lnTo>
                  <a:lnTo>
                    <a:pt x="4476" y="8735"/>
                  </a:lnTo>
                  <a:lnTo>
                    <a:pt x="4436" y="8718"/>
                  </a:lnTo>
                  <a:lnTo>
                    <a:pt x="4427" y="8715"/>
                  </a:lnTo>
                  <a:lnTo>
                    <a:pt x="4387" y="8696"/>
                  </a:lnTo>
                  <a:lnTo>
                    <a:pt x="4379" y="8692"/>
                  </a:lnTo>
                  <a:lnTo>
                    <a:pt x="4339" y="8673"/>
                  </a:lnTo>
                  <a:lnTo>
                    <a:pt x="4331" y="8668"/>
                  </a:lnTo>
                  <a:lnTo>
                    <a:pt x="4292" y="8647"/>
                  </a:lnTo>
                  <a:lnTo>
                    <a:pt x="4284" y="8642"/>
                  </a:lnTo>
                  <a:lnTo>
                    <a:pt x="4246" y="8619"/>
                  </a:lnTo>
                  <a:lnTo>
                    <a:pt x="4238" y="8614"/>
                  </a:lnTo>
                  <a:lnTo>
                    <a:pt x="4201" y="8590"/>
                  </a:lnTo>
                  <a:lnTo>
                    <a:pt x="4194" y="8585"/>
                  </a:lnTo>
                  <a:lnTo>
                    <a:pt x="4158" y="8559"/>
                  </a:lnTo>
                  <a:lnTo>
                    <a:pt x="4150" y="8554"/>
                  </a:lnTo>
                  <a:lnTo>
                    <a:pt x="4116" y="8527"/>
                  </a:lnTo>
                  <a:lnTo>
                    <a:pt x="4108" y="8521"/>
                  </a:lnTo>
                  <a:lnTo>
                    <a:pt x="4075" y="8493"/>
                  </a:lnTo>
                  <a:lnTo>
                    <a:pt x="4068" y="8487"/>
                  </a:lnTo>
                  <a:lnTo>
                    <a:pt x="4035" y="8458"/>
                  </a:lnTo>
                  <a:lnTo>
                    <a:pt x="4028" y="8452"/>
                  </a:lnTo>
                  <a:lnTo>
                    <a:pt x="3997" y="8421"/>
                  </a:lnTo>
                  <a:lnTo>
                    <a:pt x="3990" y="8415"/>
                  </a:lnTo>
                  <a:lnTo>
                    <a:pt x="3960" y="8383"/>
                  </a:lnTo>
                  <a:lnTo>
                    <a:pt x="3953" y="8376"/>
                  </a:lnTo>
                  <a:lnTo>
                    <a:pt x="3924" y="8344"/>
                  </a:lnTo>
                  <a:lnTo>
                    <a:pt x="3918" y="8337"/>
                  </a:lnTo>
                  <a:lnTo>
                    <a:pt x="3890" y="8303"/>
                  </a:lnTo>
                  <a:lnTo>
                    <a:pt x="3884" y="8296"/>
                  </a:lnTo>
                  <a:lnTo>
                    <a:pt x="3858" y="8261"/>
                  </a:lnTo>
                  <a:lnTo>
                    <a:pt x="3852" y="8253"/>
                  </a:lnTo>
                  <a:lnTo>
                    <a:pt x="3827" y="8217"/>
                  </a:lnTo>
                  <a:lnTo>
                    <a:pt x="3822" y="8209"/>
                  </a:lnTo>
                  <a:lnTo>
                    <a:pt x="3797" y="8173"/>
                  </a:lnTo>
                  <a:lnTo>
                    <a:pt x="3792" y="8165"/>
                  </a:lnTo>
                  <a:lnTo>
                    <a:pt x="3770" y="8127"/>
                  </a:lnTo>
                  <a:lnTo>
                    <a:pt x="3765" y="8119"/>
                  </a:lnTo>
                  <a:lnTo>
                    <a:pt x="3744" y="8081"/>
                  </a:lnTo>
                  <a:lnTo>
                    <a:pt x="3740" y="8072"/>
                  </a:lnTo>
                  <a:lnTo>
                    <a:pt x="3720" y="8033"/>
                  </a:lnTo>
                  <a:lnTo>
                    <a:pt x="3716" y="8025"/>
                  </a:lnTo>
                  <a:lnTo>
                    <a:pt x="3697" y="7985"/>
                  </a:lnTo>
                  <a:lnTo>
                    <a:pt x="3694" y="7976"/>
                  </a:lnTo>
                  <a:lnTo>
                    <a:pt x="3677" y="7936"/>
                  </a:lnTo>
                  <a:lnTo>
                    <a:pt x="3673" y="7927"/>
                  </a:lnTo>
                  <a:lnTo>
                    <a:pt x="3658" y="7886"/>
                  </a:lnTo>
                  <a:lnTo>
                    <a:pt x="3655" y="7877"/>
                  </a:lnTo>
                  <a:lnTo>
                    <a:pt x="3641" y="7836"/>
                  </a:lnTo>
                  <a:lnTo>
                    <a:pt x="3639" y="7827"/>
                  </a:lnTo>
                  <a:lnTo>
                    <a:pt x="3627" y="7785"/>
                  </a:lnTo>
                  <a:lnTo>
                    <a:pt x="3624" y="7776"/>
                  </a:lnTo>
                  <a:lnTo>
                    <a:pt x="3614" y="7733"/>
                  </a:lnTo>
                  <a:lnTo>
                    <a:pt x="3612" y="7724"/>
                  </a:lnTo>
                  <a:lnTo>
                    <a:pt x="3603" y="7681"/>
                  </a:lnTo>
                  <a:lnTo>
                    <a:pt x="3601" y="7672"/>
                  </a:lnTo>
                  <a:lnTo>
                    <a:pt x="3594" y="7629"/>
                  </a:lnTo>
                  <a:lnTo>
                    <a:pt x="3592" y="7620"/>
                  </a:lnTo>
                  <a:lnTo>
                    <a:pt x="3587" y="7576"/>
                  </a:lnTo>
                  <a:lnTo>
                    <a:pt x="3585" y="7567"/>
                  </a:lnTo>
                  <a:lnTo>
                    <a:pt x="3581" y="7523"/>
                  </a:lnTo>
                  <a:lnTo>
                    <a:pt x="3581" y="7514"/>
                  </a:lnTo>
                  <a:lnTo>
                    <a:pt x="3578" y="7470"/>
                  </a:lnTo>
                  <a:lnTo>
                    <a:pt x="3578" y="7461"/>
                  </a:lnTo>
                  <a:lnTo>
                    <a:pt x="3577" y="7417"/>
                  </a:lnTo>
                  <a:lnTo>
                    <a:pt x="3577" y="7407"/>
                  </a:lnTo>
                  <a:lnTo>
                    <a:pt x="3578" y="7363"/>
                  </a:lnTo>
                  <a:lnTo>
                    <a:pt x="3578" y="7354"/>
                  </a:lnTo>
                  <a:lnTo>
                    <a:pt x="3581" y="7310"/>
                  </a:lnTo>
                  <a:lnTo>
                    <a:pt x="3581" y="7301"/>
                  </a:lnTo>
                  <a:lnTo>
                    <a:pt x="3585" y="7257"/>
                  </a:lnTo>
                  <a:lnTo>
                    <a:pt x="3587" y="7248"/>
                  </a:lnTo>
                  <a:lnTo>
                    <a:pt x="3592" y="7204"/>
                  </a:lnTo>
                  <a:lnTo>
                    <a:pt x="3594" y="7195"/>
                  </a:lnTo>
                  <a:lnTo>
                    <a:pt x="3601" y="7152"/>
                  </a:lnTo>
                  <a:lnTo>
                    <a:pt x="3603" y="7143"/>
                  </a:lnTo>
                  <a:lnTo>
                    <a:pt x="3612" y="7100"/>
                  </a:lnTo>
                  <a:lnTo>
                    <a:pt x="3614" y="7091"/>
                  </a:lnTo>
                  <a:lnTo>
                    <a:pt x="3624" y="7048"/>
                  </a:lnTo>
                  <a:lnTo>
                    <a:pt x="3627" y="7039"/>
                  </a:lnTo>
                  <a:lnTo>
                    <a:pt x="3639" y="6997"/>
                  </a:lnTo>
                  <a:lnTo>
                    <a:pt x="3641" y="6988"/>
                  </a:lnTo>
                  <a:lnTo>
                    <a:pt x="3655" y="6946"/>
                  </a:lnTo>
                  <a:lnTo>
                    <a:pt x="3658" y="6938"/>
                  </a:lnTo>
                  <a:lnTo>
                    <a:pt x="3673" y="6896"/>
                  </a:lnTo>
                  <a:lnTo>
                    <a:pt x="3677" y="6888"/>
                  </a:lnTo>
                  <a:lnTo>
                    <a:pt x="3694" y="6847"/>
                  </a:lnTo>
                  <a:lnTo>
                    <a:pt x="3697" y="6839"/>
                  </a:lnTo>
                  <a:lnTo>
                    <a:pt x="3716" y="6799"/>
                  </a:lnTo>
                  <a:lnTo>
                    <a:pt x="3720" y="6790"/>
                  </a:lnTo>
                  <a:lnTo>
                    <a:pt x="3740" y="6751"/>
                  </a:lnTo>
                  <a:lnTo>
                    <a:pt x="3744" y="6742"/>
                  </a:lnTo>
                  <a:lnTo>
                    <a:pt x="3765" y="6704"/>
                  </a:lnTo>
                  <a:lnTo>
                    <a:pt x="3770" y="6696"/>
                  </a:lnTo>
                  <a:lnTo>
                    <a:pt x="3793" y="6658"/>
                  </a:lnTo>
                  <a:lnTo>
                    <a:pt x="3798" y="6650"/>
                  </a:lnTo>
                  <a:lnTo>
                    <a:pt x="3822" y="6613"/>
                  </a:lnTo>
                  <a:lnTo>
                    <a:pt x="3827" y="6606"/>
                  </a:lnTo>
                  <a:lnTo>
                    <a:pt x="3853" y="6570"/>
                  </a:lnTo>
                  <a:lnTo>
                    <a:pt x="3858" y="6563"/>
                  </a:lnTo>
                  <a:lnTo>
                    <a:pt x="3885" y="6528"/>
                  </a:lnTo>
                  <a:lnTo>
                    <a:pt x="3891" y="6521"/>
                  </a:lnTo>
                  <a:lnTo>
                    <a:pt x="3918" y="6487"/>
                  </a:lnTo>
                  <a:lnTo>
                    <a:pt x="3925" y="6480"/>
                  </a:lnTo>
                  <a:lnTo>
                    <a:pt x="3954" y="6447"/>
                  </a:lnTo>
                  <a:lnTo>
                    <a:pt x="3960" y="6440"/>
                  </a:lnTo>
                  <a:lnTo>
                    <a:pt x="3990" y="6409"/>
                  </a:lnTo>
                  <a:lnTo>
                    <a:pt x="3997" y="6402"/>
                  </a:lnTo>
                  <a:lnTo>
                    <a:pt x="4028" y="6372"/>
                  </a:lnTo>
                  <a:lnTo>
                    <a:pt x="4035" y="6366"/>
                  </a:lnTo>
                  <a:lnTo>
                    <a:pt x="4068" y="6337"/>
                  </a:lnTo>
                  <a:lnTo>
                    <a:pt x="4075" y="6330"/>
                  </a:lnTo>
                  <a:lnTo>
                    <a:pt x="4109" y="6303"/>
                  </a:lnTo>
                  <a:lnTo>
                    <a:pt x="4116" y="6297"/>
                  </a:lnTo>
                  <a:lnTo>
                    <a:pt x="4151" y="6270"/>
                  </a:lnTo>
                  <a:lnTo>
                    <a:pt x="4158" y="6265"/>
                  </a:lnTo>
                  <a:lnTo>
                    <a:pt x="4194" y="6239"/>
                  </a:lnTo>
                  <a:lnTo>
                    <a:pt x="4201" y="6234"/>
                  </a:lnTo>
                  <a:lnTo>
                    <a:pt x="4202" y="6233"/>
                  </a:lnTo>
                  <a:lnTo>
                    <a:pt x="2658" y="3723"/>
                  </a:lnTo>
                  <a:lnTo>
                    <a:pt x="2638" y="3728"/>
                  </a:lnTo>
                  <a:lnTo>
                    <a:pt x="2629" y="3729"/>
                  </a:lnTo>
                  <a:lnTo>
                    <a:pt x="2591" y="3736"/>
                  </a:lnTo>
                  <a:lnTo>
                    <a:pt x="2581" y="3737"/>
                  </a:lnTo>
                  <a:lnTo>
                    <a:pt x="2543" y="3742"/>
                  </a:lnTo>
                  <a:lnTo>
                    <a:pt x="2533" y="3743"/>
                  </a:lnTo>
                  <a:lnTo>
                    <a:pt x="2495" y="3747"/>
                  </a:lnTo>
                  <a:lnTo>
                    <a:pt x="2485" y="3748"/>
                  </a:lnTo>
                  <a:lnTo>
                    <a:pt x="2446" y="3750"/>
                  </a:lnTo>
                  <a:lnTo>
                    <a:pt x="2437" y="3750"/>
                  </a:lnTo>
                  <a:lnTo>
                    <a:pt x="2398" y="3751"/>
                  </a:lnTo>
                  <a:lnTo>
                    <a:pt x="2388" y="3751"/>
                  </a:lnTo>
                  <a:lnTo>
                    <a:pt x="2349" y="3750"/>
                  </a:lnTo>
                  <a:lnTo>
                    <a:pt x="2340" y="3750"/>
                  </a:lnTo>
                  <a:lnTo>
                    <a:pt x="2301" y="3748"/>
                  </a:lnTo>
                  <a:lnTo>
                    <a:pt x="2291" y="3747"/>
                  </a:lnTo>
                  <a:lnTo>
                    <a:pt x="2253" y="3743"/>
                  </a:lnTo>
                  <a:lnTo>
                    <a:pt x="2243" y="3742"/>
                  </a:lnTo>
                  <a:lnTo>
                    <a:pt x="2205" y="3737"/>
                  </a:lnTo>
                  <a:lnTo>
                    <a:pt x="2195" y="3736"/>
                  </a:lnTo>
                  <a:lnTo>
                    <a:pt x="2157" y="3729"/>
                  </a:lnTo>
                  <a:lnTo>
                    <a:pt x="2148" y="3728"/>
                  </a:lnTo>
                  <a:lnTo>
                    <a:pt x="2110" y="3720"/>
                  </a:lnTo>
                  <a:lnTo>
                    <a:pt x="2101" y="3718"/>
                  </a:lnTo>
                  <a:lnTo>
                    <a:pt x="2063" y="3708"/>
                  </a:lnTo>
                  <a:lnTo>
                    <a:pt x="2054" y="3706"/>
                  </a:lnTo>
                  <a:lnTo>
                    <a:pt x="2016" y="3695"/>
                  </a:lnTo>
                  <a:lnTo>
                    <a:pt x="2007" y="3692"/>
                  </a:lnTo>
                  <a:lnTo>
                    <a:pt x="1970" y="3680"/>
                  </a:lnTo>
                  <a:lnTo>
                    <a:pt x="1962" y="3677"/>
                  </a:lnTo>
                  <a:lnTo>
                    <a:pt x="1925" y="3663"/>
                  </a:lnTo>
                  <a:lnTo>
                    <a:pt x="1916" y="3660"/>
                  </a:lnTo>
                  <a:lnTo>
                    <a:pt x="1880" y="3645"/>
                  </a:lnTo>
                  <a:lnTo>
                    <a:pt x="1872" y="3641"/>
                  </a:lnTo>
                  <a:lnTo>
                    <a:pt x="1836" y="3625"/>
                  </a:lnTo>
                  <a:lnTo>
                    <a:pt x="1828" y="3621"/>
                  </a:lnTo>
                  <a:lnTo>
                    <a:pt x="1793" y="3603"/>
                  </a:lnTo>
                  <a:lnTo>
                    <a:pt x="1784" y="3599"/>
                  </a:lnTo>
                  <a:lnTo>
                    <a:pt x="1750" y="3580"/>
                  </a:lnTo>
                  <a:lnTo>
                    <a:pt x="1742" y="3575"/>
                  </a:lnTo>
                  <a:lnTo>
                    <a:pt x="1709" y="3555"/>
                  </a:lnTo>
                  <a:lnTo>
                    <a:pt x="1701" y="3550"/>
                  </a:lnTo>
                  <a:lnTo>
                    <a:pt x="1668" y="3529"/>
                  </a:lnTo>
                  <a:lnTo>
                    <a:pt x="1660" y="3523"/>
                  </a:lnTo>
                  <a:lnTo>
                    <a:pt x="1628" y="3501"/>
                  </a:lnTo>
                  <a:lnTo>
                    <a:pt x="1621" y="3495"/>
                  </a:lnTo>
                  <a:lnTo>
                    <a:pt x="1590" y="3472"/>
                  </a:lnTo>
                  <a:lnTo>
                    <a:pt x="1583" y="3466"/>
                  </a:lnTo>
                  <a:lnTo>
                    <a:pt x="1553" y="3441"/>
                  </a:lnTo>
                  <a:lnTo>
                    <a:pt x="1546" y="3435"/>
                  </a:lnTo>
                  <a:lnTo>
                    <a:pt x="1517" y="3409"/>
                  </a:lnTo>
                  <a:lnTo>
                    <a:pt x="1510" y="3402"/>
                  </a:lnTo>
                  <a:lnTo>
                    <a:pt x="1482" y="3375"/>
                  </a:lnTo>
                  <a:lnTo>
                    <a:pt x="1475" y="3369"/>
                  </a:lnTo>
                  <a:lnTo>
                    <a:pt x="1448" y="3341"/>
                  </a:lnTo>
                  <a:lnTo>
                    <a:pt x="1442" y="3334"/>
                  </a:lnTo>
                  <a:lnTo>
                    <a:pt x="1416" y="3305"/>
                  </a:lnTo>
                  <a:lnTo>
                    <a:pt x="1410" y="3298"/>
                  </a:lnTo>
                  <a:lnTo>
                    <a:pt x="1385" y="3268"/>
                  </a:lnTo>
                  <a:lnTo>
                    <a:pt x="1379" y="3260"/>
                  </a:lnTo>
                  <a:lnTo>
                    <a:pt x="1355" y="3229"/>
                  </a:lnTo>
                  <a:lnTo>
                    <a:pt x="1350" y="3222"/>
                  </a:lnTo>
                  <a:lnTo>
                    <a:pt x="1327" y="3190"/>
                  </a:lnTo>
                  <a:lnTo>
                    <a:pt x="1322" y="3182"/>
                  </a:lnTo>
                  <a:lnTo>
                    <a:pt x="1301" y="3149"/>
                  </a:lnTo>
                  <a:lnTo>
                    <a:pt x="1296" y="3141"/>
                  </a:lnTo>
                  <a:lnTo>
                    <a:pt x="1275" y="3107"/>
                  </a:lnTo>
                  <a:lnTo>
                    <a:pt x="1272" y="3101"/>
                  </a:lnTo>
                  <a:lnTo>
                    <a:pt x="1253" y="3066"/>
                  </a:lnTo>
                  <a:lnTo>
                    <a:pt x="1248" y="3058"/>
                  </a:lnTo>
                  <a:lnTo>
                    <a:pt x="1230" y="3023"/>
                  </a:lnTo>
                  <a:lnTo>
                    <a:pt x="1226" y="3015"/>
                  </a:lnTo>
                  <a:lnTo>
                    <a:pt x="1210" y="2979"/>
                  </a:lnTo>
                  <a:lnTo>
                    <a:pt x="1206" y="2971"/>
                  </a:lnTo>
                  <a:lnTo>
                    <a:pt x="1191" y="2935"/>
                  </a:lnTo>
                  <a:lnTo>
                    <a:pt x="1188" y="2926"/>
                  </a:lnTo>
                  <a:lnTo>
                    <a:pt x="1174" y="2889"/>
                  </a:lnTo>
                  <a:lnTo>
                    <a:pt x="1171" y="2880"/>
                  </a:lnTo>
                  <a:lnTo>
                    <a:pt x="1159" y="2843"/>
                  </a:lnTo>
                  <a:lnTo>
                    <a:pt x="1156" y="2835"/>
                  </a:lnTo>
                  <a:lnTo>
                    <a:pt x="1145" y="2797"/>
                  </a:lnTo>
                  <a:lnTo>
                    <a:pt x="1143" y="2788"/>
                  </a:lnTo>
                  <a:lnTo>
                    <a:pt x="1133" y="2750"/>
                  </a:lnTo>
                  <a:lnTo>
                    <a:pt x="1131" y="2741"/>
                  </a:lnTo>
                  <a:lnTo>
                    <a:pt x="1123" y="2703"/>
                  </a:lnTo>
                  <a:lnTo>
                    <a:pt x="1122" y="2694"/>
                  </a:lnTo>
                  <a:lnTo>
                    <a:pt x="1115" y="2656"/>
                  </a:lnTo>
                  <a:lnTo>
                    <a:pt x="1114" y="2646"/>
                  </a:lnTo>
                  <a:lnTo>
                    <a:pt x="1109" y="2608"/>
                  </a:lnTo>
                  <a:lnTo>
                    <a:pt x="1108" y="2598"/>
                  </a:lnTo>
                  <a:lnTo>
                    <a:pt x="1104" y="2560"/>
                  </a:lnTo>
                  <a:lnTo>
                    <a:pt x="1103" y="2550"/>
                  </a:lnTo>
                  <a:lnTo>
                    <a:pt x="1101" y="2511"/>
                  </a:lnTo>
                  <a:lnTo>
                    <a:pt x="1101" y="2502"/>
                  </a:lnTo>
                  <a:lnTo>
                    <a:pt x="1100" y="2463"/>
                  </a:lnTo>
                  <a:lnTo>
                    <a:pt x="1100" y="2453"/>
                  </a:lnTo>
                  <a:lnTo>
                    <a:pt x="1101" y="2414"/>
                  </a:lnTo>
                  <a:lnTo>
                    <a:pt x="1101" y="2405"/>
                  </a:lnTo>
                  <a:lnTo>
                    <a:pt x="1103" y="2366"/>
                  </a:lnTo>
                  <a:lnTo>
                    <a:pt x="1104" y="2356"/>
                  </a:lnTo>
                  <a:lnTo>
                    <a:pt x="1108" y="2318"/>
                  </a:lnTo>
                  <a:lnTo>
                    <a:pt x="1109" y="2308"/>
                  </a:lnTo>
                  <a:lnTo>
                    <a:pt x="1114" y="2270"/>
                  </a:lnTo>
                  <a:lnTo>
                    <a:pt x="1115" y="2260"/>
                  </a:lnTo>
                  <a:lnTo>
                    <a:pt x="1122" y="2222"/>
                  </a:lnTo>
                  <a:lnTo>
                    <a:pt x="1123" y="2213"/>
                  </a:lnTo>
                  <a:lnTo>
                    <a:pt x="1131" y="2175"/>
                  </a:lnTo>
                  <a:lnTo>
                    <a:pt x="1133" y="2166"/>
                  </a:lnTo>
                  <a:lnTo>
                    <a:pt x="1143" y="2128"/>
                  </a:lnTo>
                  <a:lnTo>
                    <a:pt x="1145" y="2119"/>
                  </a:lnTo>
                  <a:lnTo>
                    <a:pt x="1156" y="2081"/>
                  </a:lnTo>
                  <a:lnTo>
                    <a:pt x="1159" y="2073"/>
                  </a:lnTo>
                  <a:lnTo>
                    <a:pt x="1171" y="2036"/>
                  </a:lnTo>
                  <a:lnTo>
                    <a:pt x="1174" y="2027"/>
                  </a:lnTo>
                  <a:lnTo>
                    <a:pt x="1188" y="1990"/>
                  </a:lnTo>
                  <a:lnTo>
                    <a:pt x="1191" y="1981"/>
                  </a:lnTo>
                  <a:lnTo>
                    <a:pt x="1206" y="1945"/>
                  </a:lnTo>
                  <a:lnTo>
                    <a:pt x="1210" y="1937"/>
                  </a:lnTo>
                  <a:lnTo>
                    <a:pt x="1226" y="1901"/>
                  </a:lnTo>
                  <a:lnTo>
                    <a:pt x="1230" y="1893"/>
                  </a:lnTo>
                  <a:lnTo>
                    <a:pt x="1248" y="1858"/>
                  </a:lnTo>
                  <a:lnTo>
                    <a:pt x="1253" y="1850"/>
                  </a:lnTo>
                  <a:lnTo>
                    <a:pt x="1272" y="1815"/>
                  </a:lnTo>
                  <a:lnTo>
                    <a:pt x="1275" y="1809"/>
                  </a:lnTo>
                  <a:lnTo>
                    <a:pt x="1296" y="1775"/>
                  </a:lnTo>
                  <a:lnTo>
                    <a:pt x="1301" y="1767"/>
                  </a:lnTo>
                  <a:lnTo>
                    <a:pt x="1322" y="1734"/>
                  </a:lnTo>
                  <a:lnTo>
                    <a:pt x="1327" y="1726"/>
                  </a:lnTo>
                  <a:lnTo>
                    <a:pt x="1350" y="1694"/>
                  </a:lnTo>
                  <a:lnTo>
                    <a:pt x="1355" y="1687"/>
                  </a:lnTo>
                  <a:lnTo>
                    <a:pt x="1379" y="1656"/>
                  </a:lnTo>
                  <a:lnTo>
                    <a:pt x="1385" y="1648"/>
                  </a:lnTo>
                  <a:lnTo>
                    <a:pt x="1410" y="1618"/>
                  </a:lnTo>
                  <a:lnTo>
                    <a:pt x="1416" y="1611"/>
                  </a:lnTo>
                  <a:lnTo>
                    <a:pt x="1442" y="1582"/>
                  </a:lnTo>
                  <a:lnTo>
                    <a:pt x="1448" y="1575"/>
                  </a:lnTo>
                  <a:lnTo>
                    <a:pt x="1475" y="1547"/>
                  </a:lnTo>
                  <a:lnTo>
                    <a:pt x="1482" y="1541"/>
                  </a:lnTo>
                  <a:lnTo>
                    <a:pt x="1510" y="1514"/>
                  </a:lnTo>
                  <a:lnTo>
                    <a:pt x="1517" y="1507"/>
                  </a:lnTo>
                  <a:lnTo>
                    <a:pt x="1546" y="1481"/>
                  </a:lnTo>
                  <a:lnTo>
                    <a:pt x="1553" y="1475"/>
                  </a:lnTo>
                  <a:lnTo>
                    <a:pt x="1583" y="1450"/>
                  </a:lnTo>
                  <a:lnTo>
                    <a:pt x="1590" y="1444"/>
                  </a:lnTo>
                  <a:lnTo>
                    <a:pt x="1621" y="1421"/>
                  </a:lnTo>
                  <a:lnTo>
                    <a:pt x="1628" y="1415"/>
                  </a:lnTo>
                  <a:lnTo>
                    <a:pt x="1660" y="1393"/>
                  </a:lnTo>
                  <a:lnTo>
                    <a:pt x="1668" y="1387"/>
                  </a:lnTo>
                  <a:lnTo>
                    <a:pt x="1701" y="1366"/>
                  </a:lnTo>
                  <a:lnTo>
                    <a:pt x="1709" y="1361"/>
                  </a:lnTo>
                  <a:lnTo>
                    <a:pt x="1742" y="1341"/>
                  </a:lnTo>
                  <a:lnTo>
                    <a:pt x="1750" y="1336"/>
                  </a:lnTo>
                  <a:lnTo>
                    <a:pt x="1784" y="1317"/>
                  </a:lnTo>
                  <a:lnTo>
                    <a:pt x="1793" y="1313"/>
                  </a:lnTo>
                  <a:lnTo>
                    <a:pt x="1828" y="1295"/>
                  </a:lnTo>
                  <a:lnTo>
                    <a:pt x="1836" y="1291"/>
                  </a:lnTo>
                  <a:lnTo>
                    <a:pt x="1872" y="1275"/>
                  </a:lnTo>
                  <a:lnTo>
                    <a:pt x="1880" y="1271"/>
                  </a:lnTo>
                  <a:lnTo>
                    <a:pt x="1916" y="1256"/>
                  </a:lnTo>
                  <a:lnTo>
                    <a:pt x="1925" y="1253"/>
                  </a:lnTo>
                  <a:lnTo>
                    <a:pt x="1962" y="1239"/>
                  </a:lnTo>
                  <a:lnTo>
                    <a:pt x="1970" y="1236"/>
                  </a:lnTo>
                  <a:lnTo>
                    <a:pt x="2007" y="1224"/>
                  </a:lnTo>
                  <a:lnTo>
                    <a:pt x="2016" y="1221"/>
                  </a:lnTo>
                  <a:lnTo>
                    <a:pt x="2054" y="1210"/>
                  </a:lnTo>
                  <a:lnTo>
                    <a:pt x="2063" y="1208"/>
                  </a:lnTo>
                  <a:lnTo>
                    <a:pt x="2101" y="1198"/>
                  </a:lnTo>
                  <a:lnTo>
                    <a:pt x="2110" y="1196"/>
                  </a:lnTo>
                  <a:lnTo>
                    <a:pt x="2148" y="1188"/>
                  </a:lnTo>
                  <a:lnTo>
                    <a:pt x="2157" y="1187"/>
                  </a:lnTo>
                  <a:lnTo>
                    <a:pt x="2195" y="1180"/>
                  </a:lnTo>
                  <a:lnTo>
                    <a:pt x="2205" y="1179"/>
                  </a:lnTo>
                  <a:lnTo>
                    <a:pt x="2243" y="1174"/>
                  </a:lnTo>
                  <a:lnTo>
                    <a:pt x="2253" y="1173"/>
                  </a:lnTo>
                  <a:lnTo>
                    <a:pt x="2291" y="1169"/>
                  </a:lnTo>
                  <a:lnTo>
                    <a:pt x="2301" y="1168"/>
                  </a:lnTo>
                  <a:lnTo>
                    <a:pt x="2340" y="1166"/>
                  </a:lnTo>
                  <a:lnTo>
                    <a:pt x="2349" y="1166"/>
                  </a:lnTo>
                  <a:lnTo>
                    <a:pt x="2388" y="1165"/>
                  </a:lnTo>
                  <a:lnTo>
                    <a:pt x="2398" y="1165"/>
                  </a:lnTo>
                  <a:lnTo>
                    <a:pt x="2437" y="1166"/>
                  </a:lnTo>
                  <a:lnTo>
                    <a:pt x="2446" y="1166"/>
                  </a:lnTo>
                  <a:lnTo>
                    <a:pt x="2485" y="1168"/>
                  </a:lnTo>
                  <a:lnTo>
                    <a:pt x="2495" y="1169"/>
                  </a:lnTo>
                  <a:lnTo>
                    <a:pt x="2533" y="1173"/>
                  </a:lnTo>
                  <a:lnTo>
                    <a:pt x="2543" y="1174"/>
                  </a:lnTo>
                  <a:lnTo>
                    <a:pt x="2581" y="1179"/>
                  </a:lnTo>
                  <a:lnTo>
                    <a:pt x="2591" y="1180"/>
                  </a:lnTo>
                  <a:lnTo>
                    <a:pt x="2629" y="1187"/>
                  </a:lnTo>
                  <a:lnTo>
                    <a:pt x="2638" y="1188"/>
                  </a:lnTo>
                  <a:lnTo>
                    <a:pt x="2676" y="1196"/>
                  </a:lnTo>
                  <a:lnTo>
                    <a:pt x="2685" y="1198"/>
                  </a:lnTo>
                  <a:lnTo>
                    <a:pt x="2723" y="1208"/>
                  </a:lnTo>
                  <a:lnTo>
                    <a:pt x="2732" y="1210"/>
                  </a:lnTo>
                  <a:lnTo>
                    <a:pt x="2770" y="1221"/>
                  </a:lnTo>
                  <a:lnTo>
                    <a:pt x="2778" y="1224"/>
                  </a:lnTo>
                  <a:lnTo>
                    <a:pt x="2815" y="1236"/>
                  </a:lnTo>
                  <a:lnTo>
                    <a:pt x="2824" y="1239"/>
                  </a:lnTo>
                  <a:lnTo>
                    <a:pt x="2861" y="1253"/>
                  </a:lnTo>
                  <a:lnTo>
                    <a:pt x="2870" y="1256"/>
                  </a:lnTo>
                  <a:lnTo>
                    <a:pt x="2906" y="1271"/>
                  </a:lnTo>
                  <a:lnTo>
                    <a:pt x="2914" y="1275"/>
                  </a:lnTo>
                  <a:lnTo>
                    <a:pt x="2950" y="1291"/>
                  </a:lnTo>
                  <a:lnTo>
                    <a:pt x="2958" y="1295"/>
                  </a:lnTo>
                  <a:lnTo>
                    <a:pt x="2993" y="1313"/>
                  </a:lnTo>
                  <a:lnTo>
                    <a:pt x="3001" y="1318"/>
                  </a:lnTo>
                  <a:lnTo>
                    <a:pt x="3036" y="1337"/>
                  </a:lnTo>
                  <a:lnTo>
                    <a:pt x="3042" y="1340"/>
                  </a:lnTo>
                  <a:lnTo>
                    <a:pt x="3076" y="1361"/>
                  </a:lnTo>
                  <a:lnTo>
                    <a:pt x="3084" y="1366"/>
                  </a:lnTo>
                  <a:lnTo>
                    <a:pt x="3117" y="1387"/>
                  </a:lnTo>
                  <a:lnTo>
                    <a:pt x="3125" y="1392"/>
                  </a:lnTo>
                  <a:lnTo>
                    <a:pt x="3157" y="1415"/>
                  </a:lnTo>
                  <a:lnTo>
                    <a:pt x="3164" y="1421"/>
                  </a:lnTo>
                  <a:lnTo>
                    <a:pt x="3195" y="1444"/>
                  </a:lnTo>
                  <a:lnTo>
                    <a:pt x="3203" y="1450"/>
                  </a:lnTo>
                  <a:lnTo>
                    <a:pt x="3233" y="1475"/>
                  </a:lnTo>
                  <a:lnTo>
                    <a:pt x="3240" y="1481"/>
                  </a:lnTo>
                  <a:lnTo>
                    <a:pt x="3269" y="1507"/>
                  </a:lnTo>
                  <a:lnTo>
                    <a:pt x="3276" y="1514"/>
                  </a:lnTo>
                  <a:lnTo>
                    <a:pt x="3304" y="1541"/>
                  </a:lnTo>
                  <a:lnTo>
                    <a:pt x="3310" y="1547"/>
                  </a:lnTo>
                  <a:lnTo>
                    <a:pt x="3337" y="1575"/>
                  </a:lnTo>
                  <a:lnTo>
                    <a:pt x="3344" y="1582"/>
                  </a:lnTo>
                  <a:lnTo>
                    <a:pt x="3370" y="1611"/>
                  </a:lnTo>
                  <a:lnTo>
                    <a:pt x="3376" y="1618"/>
                  </a:lnTo>
                  <a:lnTo>
                    <a:pt x="3401" y="1648"/>
                  </a:lnTo>
                  <a:lnTo>
                    <a:pt x="3406" y="1656"/>
                  </a:lnTo>
                  <a:lnTo>
                    <a:pt x="3430" y="1687"/>
                  </a:lnTo>
                  <a:lnTo>
                    <a:pt x="3436" y="1694"/>
                  </a:lnTo>
                  <a:lnTo>
                    <a:pt x="3458" y="1726"/>
                  </a:lnTo>
                  <a:lnTo>
                    <a:pt x="3463" y="1734"/>
                  </a:lnTo>
                  <a:lnTo>
                    <a:pt x="3485" y="1766"/>
                  </a:lnTo>
                  <a:lnTo>
                    <a:pt x="3490" y="1774"/>
                  </a:lnTo>
                  <a:lnTo>
                    <a:pt x="3510" y="1808"/>
                  </a:lnTo>
                  <a:lnTo>
                    <a:pt x="3514" y="1815"/>
                  </a:lnTo>
                  <a:lnTo>
                    <a:pt x="3533" y="1850"/>
                  </a:lnTo>
                  <a:lnTo>
                    <a:pt x="3538" y="1858"/>
                  </a:lnTo>
                  <a:lnTo>
                    <a:pt x="3556" y="1893"/>
                  </a:lnTo>
                  <a:lnTo>
                    <a:pt x="3560" y="1901"/>
                  </a:lnTo>
                  <a:lnTo>
                    <a:pt x="3576" y="1937"/>
                  </a:lnTo>
                  <a:lnTo>
                    <a:pt x="3580" y="1945"/>
                  </a:lnTo>
                  <a:lnTo>
                    <a:pt x="3595" y="1981"/>
                  </a:lnTo>
                  <a:lnTo>
                    <a:pt x="3598" y="1990"/>
                  </a:lnTo>
                  <a:lnTo>
                    <a:pt x="3612" y="2027"/>
                  </a:lnTo>
                  <a:lnTo>
                    <a:pt x="3615" y="2036"/>
                  </a:lnTo>
                  <a:lnTo>
                    <a:pt x="3627" y="2073"/>
                  </a:lnTo>
                  <a:lnTo>
                    <a:pt x="3630" y="2081"/>
                  </a:lnTo>
                  <a:lnTo>
                    <a:pt x="3641" y="2119"/>
                  </a:lnTo>
                  <a:lnTo>
                    <a:pt x="3643" y="2128"/>
                  </a:lnTo>
                  <a:lnTo>
                    <a:pt x="3653" y="2166"/>
                  </a:lnTo>
                  <a:lnTo>
                    <a:pt x="3655" y="2175"/>
                  </a:lnTo>
                  <a:lnTo>
                    <a:pt x="3663" y="2213"/>
                  </a:lnTo>
                  <a:lnTo>
                    <a:pt x="3664" y="2222"/>
                  </a:lnTo>
                  <a:lnTo>
                    <a:pt x="3671" y="2260"/>
                  </a:lnTo>
                  <a:lnTo>
                    <a:pt x="3672" y="2270"/>
                  </a:lnTo>
                  <a:lnTo>
                    <a:pt x="3677" y="2308"/>
                  </a:lnTo>
                  <a:lnTo>
                    <a:pt x="3678" y="2318"/>
                  </a:lnTo>
                  <a:lnTo>
                    <a:pt x="3682" y="2356"/>
                  </a:lnTo>
                  <a:lnTo>
                    <a:pt x="3683" y="2366"/>
                  </a:lnTo>
                  <a:lnTo>
                    <a:pt x="3685" y="2405"/>
                  </a:lnTo>
                  <a:close/>
                  <a:moveTo>
                    <a:pt x="8395" y="2547"/>
                  </a:moveTo>
                  <a:lnTo>
                    <a:pt x="8398" y="2517"/>
                  </a:lnTo>
                  <a:lnTo>
                    <a:pt x="8399" y="2488"/>
                  </a:lnTo>
                  <a:lnTo>
                    <a:pt x="8400" y="2458"/>
                  </a:lnTo>
                  <a:lnTo>
                    <a:pt x="8399" y="2428"/>
                  </a:lnTo>
                  <a:lnTo>
                    <a:pt x="8398" y="2399"/>
                  </a:lnTo>
                  <a:lnTo>
                    <a:pt x="8395" y="2369"/>
                  </a:lnTo>
                  <a:lnTo>
                    <a:pt x="8391" y="2340"/>
                  </a:lnTo>
                  <a:lnTo>
                    <a:pt x="8386" y="2310"/>
                  </a:lnTo>
                  <a:lnTo>
                    <a:pt x="8380" y="2282"/>
                  </a:lnTo>
                  <a:lnTo>
                    <a:pt x="8373" y="2253"/>
                  </a:lnTo>
                  <a:lnTo>
                    <a:pt x="8365" y="2225"/>
                  </a:lnTo>
                  <a:lnTo>
                    <a:pt x="8356" y="2197"/>
                  </a:lnTo>
                  <a:lnTo>
                    <a:pt x="8345" y="2169"/>
                  </a:lnTo>
                  <a:lnTo>
                    <a:pt x="8334" y="2142"/>
                  </a:lnTo>
                  <a:lnTo>
                    <a:pt x="8322" y="2115"/>
                  </a:lnTo>
                  <a:lnTo>
                    <a:pt x="8308" y="2089"/>
                  </a:lnTo>
                  <a:lnTo>
                    <a:pt x="8293" y="2062"/>
                  </a:lnTo>
                  <a:lnTo>
                    <a:pt x="8278" y="2036"/>
                  </a:lnTo>
                  <a:lnTo>
                    <a:pt x="8262" y="2011"/>
                  </a:lnTo>
                  <a:lnTo>
                    <a:pt x="8245" y="1987"/>
                  </a:lnTo>
                  <a:lnTo>
                    <a:pt x="8227" y="1963"/>
                  </a:lnTo>
                  <a:lnTo>
                    <a:pt x="8208" y="1940"/>
                  </a:lnTo>
                  <a:lnTo>
                    <a:pt x="8188" y="1918"/>
                  </a:lnTo>
                  <a:lnTo>
                    <a:pt x="8168" y="1897"/>
                  </a:lnTo>
                  <a:lnTo>
                    <a:pt x="8146" y="1877"/>
                  </a:lnTo>
                  <a:lnTo>
                    <a:pt x="8124" y="1857"/>
                  </a:lnTo>
                  <a:lnTo>
                    <a:pt x="8102" y="1838"/>
                  </a:lnTo>
                  <a:lnTo>
                    <a:pt x="8078" y="1820"/>
                  </a:lnTo>
                  <a:lnTo>
                    <a:pt x="8054" y="1803"/>
                  </a:lnTo>
                  <a:lnTo>
                    <a:pt x="8030" y="1787"/>
                  </a:lnTo>
                  <a:lnTo>
                    <a:pt x="8004" y="1772"/>
                  </a:lnTo>
                  <a:lnTo>
                    <a:pt x="7978" y="1757"/>
                  </a:lnTo>
                  <a:lnTo>
                    <a:pt x="7951" y="1744"/>
                  </a:lnTo>
                  <a:lnTo>
                    <a:pt x="7924" y="1731"/>
                  </a:lnTo>
                  <a:lnTo>
                    <a:pt x="7897" y="1720"/>
                  </a:lnTo>
                  <a:lnTo>
                    <a:pt x="7869" y="1709"/>
                  </a:lnTo>
                  <a:lnTo>
                    <a:pt x="7841" y="1700"/>
                  </a:lnTo>
                  <a:lnTo>
                    <a:pt x="7812" y="1692"/>
                  </a:lnTo>
                  <a:lnTo>
                    <a:pt x="7784" y="1685"/>
                  </a:lnTo>
                  <a:lnTo>
                    <a:pt x="7755" y="1679"/>
                  </a:lnTo>
                  <a:lnTo>
                    <a:pt x="7725" y="1674"/>
                  </a:lnTo>
                  <a:lnTo>
                    <a:pt x="7696" y="1670"/>
                  </a:lnTo>
                  <a:lnTo>
                    <a:pt x="7666" y="1667"/>
                  </a:lnTo>
                  <a:lnTo>
                    <a:pt x="7637" y="1666"/>
                  </a:lnTo>
                  <a:lnTo>
                    <a:pt x="7607" y="1665"/>
                  </a:lnTo>
                  <a:lnTo>
                    <a:pt x="7577" y="1666"/>
                  </a:lnTo>
                  <a:lnTo>
                    <a:pt x="7548" y="1667"/>
                  </a:lnTo>
                  <a:lnTo>
                    <a:pt x="7518" y="1670"/>
                  </a:lnTo>
                  <a:lnTo>
                    <a:pt x="7489" y="1674"/>
                  </a:lnTo>
                  <a:lnTo>
                    <a:pt x="7459" y="1679"/>
                  </a:lnTo>
                  <a:lnTo>
                    <a:pt x="7431" y="1685"/>
                  </a:lnTo>
                  <a:lnTo>
                    <a:pt x="7402" y="1692"/>
                  </a:lnTo>
                  <a:lnTo>
                    <a:pt x="7374" y="1700"/>
                  </a:lnTo>
                  <a:lnTo>
                    <a:pt x="7346" y="1709"/>
                  </a:lnTo>
                  <a:lnTo>
                    <a:pt x="7318" y="1720"/>
                  </a:lnTo>
                  <a:lnTo>
                    <a:pt x="7291" y="1731"/>
                  </a:lnTo>
                  <a:lnTo>
                    <a:pt x="7264" y="1743"/>
                  </a:lnTo>
                  <a:lnTo>
                    <a:pt x="7238" y="1757"/>
                  </a:lnTo>
                  <a:lnTo>
                    <a:pt x="7211" y="1772"/>
                  </a:lnTo>
                  <a:lnTo>
                    <a:pt x="7185" y="1787"/>
                  </a:lnTo>
                  <a:lnTo>
                    <a:pt x="7160" y="1803"/>
                  </a:lnTo>
                  <a:lnTo>
                    <a:pt x="7136" y="1820"/>
                  </a:lnTo>
                  <a:lnTo>
                    <a:pt x="7113" y="1838"/>
                  </a:lnTo>
                  <a:lnTo>
                    <a:pt x="7090" y="1857"/>
                  </a:lnTo>
                  <a:lnTo>
                    <a:pt x="7068" y="1877"/>
                  </a:lnTo>
                  <a:lnTo>
                    <a:pt x="7047" y="1897"/>
                  </a:lnTo>
                  <a:lnTo>
                    <a:pt x="7026" y="1918"/>
                  </a:lnTo>
                  <a:lnTo>
                    <a:pt x="7007" y="1941"/>
                  </a:lnTo>
                  <a:lnTo>
                    <a:pt x="6988" y="1963"/>
                  </a:lnTo>
                  <a:lnTo>
                    <a:pt x="6970" y="1987"/>
                  </a:lnTo>
                  <a:lnTo>
                    <a:pt x="6952" y="2011"/>
                  </a:lnTo>
                  <a:lnTo>
                    <a:pt x="6936" y="2036"/>
                  </a:lnTo>
                  <a:lnTo>
                    <a:pt x="6920" y="2062"/>
                  </a:lnTo>
                  <a:lnTo>
                    <a:pt x="6906" y="2089"/>
                  </a:lnTo>
                  <a:lnTo>
                    <a:pt x="6892" y="2115"/>
                  </a:lnTo>
                  <a:lnTo>
                    <a:pt x="6880" y="2142"/>
                  </a:lnTo>
                  <a:lnTo>
                    <a:pt x="6869" y="2169"/>
                  </a:lnTo>
                  <a:lnTo>
                    <a:pt x="6858" y="2197"/>
                  </a:lnTo>
                  <a:lnTo>
                    <a:pt x="6849" y="2225"/>
                  </a:lnTo>
                  <a:lnTo>
                    <a:pt x="6841" y="2253"/>
                  </a:lnTo>
                  <a:lnTo>
                    <a:pt x="6834" y="2282"/>
                  </a:lnTo>
                  <a:lnTo>
                    <a:pt x="6828" y="2310"/>
                  </a:lnTo>
                  <a:lnTo>
                    <a:pt x="6823" y="2340"/>
                  </a:lnTo>
                  <a:lnTo>
                    <a:pt x="6819" y="2369"/>
                  </a:lnTo>
                  <a:lnTo>
                    <a:pt x="6816" y="2399"/>
                  </a:lnTo>
                  <a:lnTo>
                    <a:pt x="6815" y="2428"/>
                  </a:lnTo>
                  <a:lnTo>
                    <a:pt x="6814" y="2458"/>
                  </a:lnTo>
                  <a:lnTo>
                    <a:pt x="6814" y="2469"/>
                  </a:lnTo>
                  <a:lnTo>
                    <a:pt x="7607" y="2469"/>
                  </a:lnTo>
                  <a:lnTo>
                    <a:pt x="7640" y="2471"/>
                  </a:lnTo>
                  <a:lnTo>
                    <a:pt x="7672" y="2478"/>
                  </a:lnTo>
                  <a:lnTo>
                    <a:pt x="7703" y="2488"/>
                  </a:lnTo>
                  <a:lnTo>
                    <a:pt x="7732" y="2502"/>
                  </a:lnTo>
                  <a:lnTo>
                    <a:pt x="7759" y="2521"/>
                  </a:lnTo>
                  <a:lnTo>
                    <a:pt x="7784" y="2542"/>
                  </a:lnTo>
                  <a:lnTo>
                    <a:pt x="7805" y="2567"/>
                  </a:lnTo>
                  <a:lnTo>
                    <a:pt x="7824" y="2594"/>
                  </a:lnTo>
                  <a:lnTo>
                    <a:pt x="7838" y="2623"/>
                  </a:lnTo>
                  <a:lnTo>
                    <a:pt x="7848" y="2654"/>
                  </a:lnTo>
                  <a:lnTo>
                    <a:pt x="7855" y="2686"/>
                  </a:lnTo>
                  <a:lnTo>
                    <a:pt x="7857" y="2719"/>
                  </a:lnTo>
                  <a:lnTo>
                    <a:pt x="7855" y="2752"/>
                  </a:lnTo>
                  <a:lnTo>
                    <a:pt x="7848" y="2784"/>
                  </a:lnTo>
                  <a:lnTo>
                    <a:pt x="7838" y="2815"/>
                  </a:lnTo>
                  <a:lnTo>
                    <a:pt x="7824" y="2844"/>
                  </a:lnTo>
                  <a:lnTo>
                    <a:pt x="7805" y="2871"/>
                  </a:lnTo>
                  <a:lnTo>
                    <a:pt x="7784" y="2896"/>
                  </a:lnTo>
                  <a:lnTo>
                    <a:pt x="7759" y="2917"/>
                  </a:lnTo>
                  <a:lnTo>
                    <a:pt x="7732" y="2936"/>
                  </a:lnTo>
                  <a:lnTo>
                    <a:pt x="7703" y="2950"/>
                  </a:lnTo>
                  <a:lnTo>
                    <a:pt x="7672" y="2960"/>
                  </a:lnTo>
                  <a:lnTo>
                    <a:pt x="7640" y="2967"/>
                  </a:lnTo>
                  <a:lnTo>
                    <a:pt x="7607" y="2969"/>
                  </a:lnTo>
                  <a:lnTo>
                    <a:pt x="7001" y="2969"/>
                  </a:lnTo>
                  <a:lnTo>
                    <a:pt x="7007" y="2975"/>
                  </a:lnTo>
                  <a:lnTo>
                    <a:pt x="7026" y="2998"/>
                  </a:lnTo>
                  <a:lnTo>
                    <a:pt x="7047" y="3019"/>
                  </a:lnTo>
                  <a:lnTo>
                    <a:pt x="7068" y="3039"/>
                  </a:lnTo>
                  <a:lnTo>
                    <a:pt x="7090" y="3059"/>
                  </a:lnTo>
                  <a:lnTo>
                    <a:pt x="7113" y="3078"/>
                  </a:lnTo>
                  <a:lnTo>
                    <a:pt x="7136" y="3096"/>
                  </a:lnTo>
                  <a:lnTo>
                    <a:pt x="7140" y="3099"/>
                  </a:lnTo>
                  <a:lnTo>
                    <a:pt x="7152" y="3082"/>
                  </a:lnTo>
                  <a:lnTo>
                    <a:pt x="7174" y="3058"/>
                  </a:lnTo>
                  <a:lnTo>
                    <a:pt x="7199" y="3037"/>
                  </a:lnTo>
                  <a:lnTo>
                    <a:pt x="7227" y="3020"/>
                  </a:lnTo>
                  <a:lnTo>
                    <a:pt x="7257" y="3006"/>
                  </a:lnTo>
                  <a:lnTo>
                    <a:pt x="7288" y="2997"/>
                  </a:lnTo>
                  <a:lnTo>
                    <a:pt x="7320" y="2991"/>
                  </a:lnTo>
                  <a:lnTo>
                    <a:pt x="7353" y="2990"/>
                  </a:lnTo>
                  <a:lnTo>
                    <a:pt x="7386" y="2993"/>
                  </a:lnTo>
                  <a:lnTo>
                    <a:pt x="7417" y="3000"/>
                  </a:lnTo>
                  <a:lnTo>
                    <a:pt x="7448" y="3012"/>
                  </a:lnTo>
                  <a:lnTo>
                    <a:pt x="7477" y="3027"/>
                  </a:lnTo>
                  <a:lnTo>
                    <a:pt x="7504" y="3046"/>
                  </a:lnTo>
                  <a:lnTo>
                    <a:pt x="7528" y="3068"/>
                  </a:lnTo>
                  <a:lnTo>
                    <a:pt x="7549" y="3093"/>
                  </a:lnTo>
                  <a:lnTo>
                    <a:pt x="7566" y="3121"/>
                  </a:lnTo>
                  <a:lnTo>
                    <a:pt x="7580" y="3151"/>
                  </a:lnTo>
                  <a:lnTo>
                    <a:pt x="7589" y="3182"/>
                  </a:lnTo>
                  <a:lnTo>
                    <a:pt x="7595" y="3214"/>
                  </a:lnTo>
                  <a:lnTo>
                    <a:pt x="7596" y="3247"/>
                  </a:lnTo>
                  <a:lnTo>
                    <a:pt x="7596" y="3251"/>
                  </a:lnTo>
                  <a:lnTo>
                    <a:pt x="7607" y="3251"/>
                  </a:lnTo>
                  <a:lnTo>
                    <a:pt x="7637" y="3250"/>
                  </a:lnTo>
                  <a:lnTo>
                    <a:pt x="7666" y="3249"/>
                  </a:lnTo>
                  <a:lnTo>
                    <a:pt x="7696" y="3246"/>
                  </a:lnTo>
                  <a:lnTo>
                    <a:pt x="7725" y="3242"/>
                  </a:lnTo>
                  <a:lnTo>
                    <a:pt x="7755" y="3237"/>
                  </a:lnTo>
                  <a:lnTo>
                    <a:pt x="7784" y="3231"/>
                  </a:lnTo>
                  <a:lnTo>
                    <a:pt x="7812" y="3224"/>
                  </a:lnTo>
                  <a:lnTo>
                    <a:pt x="7841" y="3216"/>
                  </a:lnTo>
                  <a:lnTo>
                    <a:pt x="7869" y="3207"/>
                  </a:lnTo>
                  <a:lnTo>
                    <a:pt x="7897" y="3196"/>
                  </a:lnTo>
                  <a:lnTo>
                    <a:pt x="7924" y="3185"/>
                  </a:lnTo>
                  <a:lnTo>
                    <a:pt x="7951" y="3172"/>
                  </a:lnTo>
                  <a:lnTo>
                    <a:pt x="7978" y="3159"/>
                  </a:lnTo>
                  <a:lnTo>
                    <a:pt x="8004" y="3144"/>
                  </a:lnTo>
                  <a:lnTo>
                    <a:pt x="8030" y="3129"/>
                  </a:lnTo>
                  <a:lnTo>
                    <a:pt x="8054" y="3113"/>
                  </a:lnTo>
                  <a:lnTo>
                    <a:pt x="8078" y="3096"/>
                  </a:lnTo>
                  <a:lnTo>
                    <a:pt x="8102" y="3078"/>
                  </a:lnTo>
                  <a:lnTo>
                    <a:pt x="8124" y="3059"/>
                  </a:lnTo>
                  <a:lnTo>
                    <a:pt x="8146" y="3039"/>
                  </a:lnTo>
                  <a:lnTo>
                    <a:pt x="8168" y="3019"/>
                  </a:lnTo>
                  <a:lnTo>
                    <a:pt x="8188" y="2998"/>
                  </a:lnTo>
                  <a:lnTo>
                    <a:pt x="8208" y="2976"/>
                  </a:lnTo>
                  <a:lnTo>
                    <a:pt x="8227" y="2953"/>
                  </a:lnTo>
                  <a:lnTo>
                    <a:pt x="8245" y="2929"/>
                  </a:lnTo>
                  <a:lnTo>
                    <a:pt x="8262" y="2905"/>
                  </a:lnTo>
                  <a:lnTo>
                    <a:pt x="8278" y="2880"/>
                  </a:lnTo>
                  <a:lnTo>
                    <a:pt x="8293" y="2854"/>
                  </a:lnTo>
                  <a:lnTo>
                    <a:pt x="8308" y="2827"/>
                  </a:lnTo>
                  <a:lnTo>
                    <a:pt x="8322" y="2801"/>
                  </a:lnTo>
                  <a:lnTo>
                    <a:pt x="8334" y="2774"/>
                  </a:lnTo>
                  <a:lnTo>
                    <a:pt x="8345" y="2747"/>
                  </a:lnTo>
                  <a:lnTo>
                    <a:pt x="8356" y="2719"/>
                  </a:lnTo>
                  <a:lnTo>
                    <a:pt x="8365" y="2691"/>
                  </a:lnTo>
                  <a:lnTo>
                    <a:pt x="8373" y="2663"/>
                  </a:lnTo>
                  <a:lnTo>
                    <a:pt x="8380" y="2634"/>
                  </a:lnTo>
                  <a:lnTo>
                    <a:pt x="8386" y="2606"/>
                  </a:lnTo>
                  <a:lnTo>
                    <a:pt x="8391" y="2576"/>
                  </a:lnTo>
                  <a:lnTo>
                    <a:pt x="8395" y="2547"/>
                  </a:lnTo>
                  <a:close/>
                  <a:moveTo>
                    <a:pt x="3125" y="3524"/>
                  </a:moveTo>
                  <a:lnTo>
                    <a:pt x="3123" y="3525"/>
                  </a:lnTo>
                  <a:lnTo>
                    <a:pt x="4663" y="6029"/>
                  </a:lnTo>
                  <a:lnTo>
                    <a:pt x="4678" y="6025"/>
                  </a:lnTo>
                  <a:lnTo>
                    <a:pt x="4687" y="6023"/>
                  </a:lnTo>
                  <a:lnTo>
                    <a:pt x="4730" y="6014"/>
                  </a:lnTo>
                  <a:lnTo>
                    <a:pt x="4739" y="6012"/>
                  </a:lnTo>
                  <a:lnTo>
                    <a:pt x="4782" y="6005"/>
                  </a:lnTo>
                  <a:lnTo>
                    <a:pt x="4792" y="6004"/>
                  </a:lnTo>
                  <a:lnTo>
                    <a:pt x="4835" y="5998"/>
                  </a:lnTo>
                  <a:lnTo>
                    <a:pt x="4845" y="5997"/>
                  </a:lnTo>
                  <a:lnTo>
                    <a:pt x="4888" y="5992"/>
                  </a:lnTo>
                  <a:lnTo>
                    <a:pt x="4898" y="5992"/>
                  </a:lnTo>
                  <a:lnTo>
                    <a:pt x="4942" y="5989"/>
                  </a:lnTo>
                  <a:lnTo>
                    <a:pt x="4951" y="5989"/>
                  </a:lnTo>
                  <a:lnTo>
                    <a:pt x="4995" y="5988"/>
                  </a:lnTo>
                  <a:lnTo>
                    <a:pt x="5005" y="5988"/>
                  </a:lnTo>
                  <a:lnTo>
                    <a:pt x="5049" y="5989"/>
                  </a:lnTo>
                  <a:lnTo>
                    <a:pt x="5058" y="5989"/>
                  </a:lnTo>
                  <a:lnTo>
                    <a:pt x="5102" y="5992"/>
                  </a:lnTo>
                  <a:lnTo>
                    <a:pt x="5112" y="5992"/>
                  </a:lnTo>
                  <a:lnTo>
                    <a:pt x="5155" y="5997"/>
                  </a:lnTo>
                  <a:lnTo>
                    <a:pt x="5165" y="5998"/>
                  </a:lnTo>
                  <a:lnTo>
                    <a:pt x="5208" y="6004"/>
                  </a:lnTo>
                  <a:lnTo>
                    <a:pt x="5218" y="6005"/>
                  </a:lnTo>
                  <a:lnTo>
                    <a:pt x="5261" y="6012"/>
                  </a:lnTo>
                  <a:lnTo>
                    <a:pt x="5270" y="6014"/>
                  </a:lnTo>
                  <a:lnTo>
                    <a:pt x="5313" y="6023"/>
                  </a:lnTo>
                  <a:lnTo>
                    <a:pt x="5322" y="6025"/>
                  </a:lnTo>
                  <a:lnTo>
                    <a:pt x="5337" y="6029"/>
                  </a:lnTo>
                  <a:lnTo>
                    <a:pt x="6877" y="3525"/>
                  </a:lnTo>
                  <a:lnTo>
                    <a:pt x="6875" y="3524"/>
                  </a:lnTo>
                  <a:lnTo>
                    <a:pt x="6843" y="3501"/>
                  </a:lnTo>
                  <a:lnTo>
                    <a:pt x="6836" y="3495"/>
                  </a:lnTo>
                  <a:lnTo>
                    <a:pt x="6805" y="3472"/>
                  </a:lnTo>
                  <a:lnTo>
                    <a:pt x="6797" y="3466"/>
                  </a:lnTo>
                  <a:lnTo>
                    <a:pt x="6767" y="3441"/>
                  </a:lnTo>
                  <a:lnTo>
                    <a:pt x="6760" y="3435"/>
                  </a:lnTo>
                  <a:lnTo>
                    <a:pt x="6731" y="3409"/>
                  </a:lnTo>
                  <a:lnTo>
                    <a:pt x="6724" y="3402"/>
                  </a:lnTo>
                  <a:lnTo>
                    <a:pt x="6696" y="3375"/>
                  </a:lnTo>
                  <a:lnTo>
                    <a:pt x="6690" y="3369"/>
                  </a:lnTo>
                  <a:lnTo>
                    <a:pt x="6663" y="3341"/>
                  </a:lnTo>
                  <a:lnTo>
                    <a:pt x="6656" y="3334"/>
                  </a:lnTo>
                  <a:lnTo>
                    <a:pt x="6630" y="3305"/>
                  </a:lnTo>
                  <a:lnTo>
                    <a:pt x="6624" y="3298"/>
                  </a:lnTo>
                  <a:lnTo>
                    <a:pt x="6599" y="3268"/>
                  </a:lnTo>
                  <a:lnTo>
                    <a:pt x="6594" y="3260"/>
                  </a:lnTo>
                  <a:lnTo>
                    <a:pt x="6570" y="3229"/>
                  </a:lnTo>
                  <a:lnTo>
                    <a:pt x="6564" y="3222"/>
                  </a:lnTo>
                  <a:lnTo>
                    <a:pt x="6542" y="3190"/>
                  </a:lnTo>
                  <a:lnTo>
                    <a:pt x="6537" y="3182"/>
                  </a:lnTo>
                  <a:lnTo>
                    <a:pt x="6515" y="3150"/>
                  </a:lnTo>
                  <a:lnTo>
                    <a:pt x="6510" y="3142"/>
                  </a:lnTo>
                  <a:lnTo>
                    <a:pt x="6490" y="3108"/>
                  </a:lnTo>
                  <a:lnTo>
                    <a:pt x="6486" y="3101"/>
                  </a:lnTo>
                  <a:lnTo>
                    <a:pt x="6467" y="3066"/>
                  </a:lnTo>
                  <a:lnTo>
                    <a:pt x="6462" y="3058"/>
                  </a:lnTo>
                  <a:lnTo>
                    <a:pt x="6444" y="3023"/>
                  </a:lnTo>
                  <a:lnTo>
                    <a:pt x="6440" y="3015"/>
                  </a:lnTo>
                  <a:lnTo>
                    <a:pt x="6424" y="2979"/>
                  </a:lnTo>
                  <a:lnTo>
                    <a:pt x="6420" y="2971"/>
                  </a:lnTo>
                  <a:lnTo>
                    <a:pt x="6419" y="2969"/>
                  </a:lnTo>
                  <a:lnTo>
                    <a:pt x="3581" y="2969"/>
                  </a:lnTo>
                  <a:lnTo>
                    <a:pt x="3580" y="2971"/>
                  </a:lnTo>
                  <a:lnTo>
                    <a:pt x="3576" y="2979"/>
                  </a:lnTo>
                  <a:lnTo>
                    <a:pt x="3560" y="3015"/>
                  </a:lnTo>
                  <a:lnTo>
                    <a:pt x="3556" y="3023"/>
                  </a:lnTo>
                  <a:lnTo>
                    <a:pt x="3538" y="3058"/>
                  </a:lnTo>
                  <a:lnTo>
                    <a:pt x="3533" y="3066"/>
                  </a:lnTo>
                  <a:lnTo>
                    <a:pt x="3514" y="3101"/>
                  </a:lnTo>
                  <a:lnTo>
                    <a:pt x="3510" y="3108"/>
                  </a:lnTo>
                  <a:lnTo>
                    <a:pt x="3490" y="3142"/>
                  </a:lnTo>
                  <a:lnTo>
                    <a:pt x="3485" y="3150"/>
                  </a:lnTo>
                  <a:lnTo>
                    <a:pt x="3463" y="3182"/>
                  </a:lnTo>
                  <a:lnTo>
                    <a:pt x="3458" y="3190"/>
                  </a:lnTo>
                  <a:lnTo>
                    <a:pt x="3436" y="3222"/>
                  </a:lnTo>
                  <a:lnTo>
                    <a:pt x="3430" y="3229"/>
                  </a:lnTo>
                  <a:lnTo>
                    <a:pt x="3406" y="3260"/>
                  </a:lnTo>
                  <a:lnTo>
                    <a:pt x="3401" y="3268"/>
                  </a:lnTo>
                  <a:lnTo>
                    <a:pt x="3376" y="3298"/>
                  </a:lnTo>
                  <a:lnTo>
                    <a:pt x="3370" y="3305"/>
                  </a:lnTo>
                  <a:lnTo>
                    <a:pt x="3344" y="3334"/>
                  </a:lnTo>
                  <a:lnTo>
                    <a:pt x="3337" y="3341"/>
                  </a:lnTo>
                  <a:lnTo>
                    <a:pt x="3310" y="3369"/>
                  </a:lnTo>
                  <a:lnTo>
                    <a:pt x="3304" y="3375"/>
                  </a:lnTo>
                  <a:lnTo>
                    <a:pt x="3276" y="3402"/>
                  </a:lnTo>
                  <a:lnTo>
                    <a:pt x="3269" y="3409"/>
                  </a:lnTo>
                  <a:lnTo>
                    <a:pt x="3240" y="3435"/>
                  </a:lnTo>
                  <a:lnTo>
                    <a:pt x="3233" y="3441"/>
                  </a:lnTo>
                  <a:lnTo>
                    <a:pt x="3203" y="3466"/>
                  </a:lnTo>
                  <a:lnTo>
                    <a:pt x="3195" y="3472"/>
                  </a:lnTo>
                  <a:lnTo>
                    <a:pt x="3164" y="3495"/>
                  </a:lnTo>
                  <a:lnTo>
                    <a:pt x="3157" y="3501"/>
                  </a:lnTo>
                  <a:lnTo>
                    <a:pt x="3125" y="3524"/>
                  </a:lnTo>
                  <a:close/>
                  <a:moveTo>
                    <a:pt x="4567" y="6811"/>
                  </a:moveTo>
                  <a:lnTo>
                    <a:pt x="4545" y="6787"/>
                  </a:lnTo>
                  <a:lnTo>
                    <a:pt x="4526" y="6760"/>
                  </a:lnTo>
                  <a:lnTo>
                    <a:pt x="4465" y="6660"/>
                  </a:lnTo>
                  <a:lnTo>
                    <a:pt x="4452" y="6669"/>
                  </a:lnTo>
                  <a:lnTo>
                    <a:pt x="4424" y="6690"/>
                  </a:lnTo>
                  <a:lnTo>
                    <a:pt x="4398" y="6712"/>
                  </a:lnTo>
                  <a:lnTo>
                    <a:pt x="4372" y="6735"/>
                  </a:lnTo>
                  <a:lnTo>
                    <a:pt x="4347" y="6759"/>
                  </a:lnTo>
                  <a:lnTo>
                    <a:pt x="4323" y="6784"/>
                  </a:lnTo>
                  <a:lnTo>
                    <a:pt x="4300" y="6810"/>
                  </a:lnTo>
                  <a:lnTo>
                    <a:pt x="4278" y="6836"/>
                  </a:lnTo>
                  <a:lnTo>
                    <a:pt x="4257" y="6864"/>
                  </a:lnTo>
                  <a:lnTo>
                    <a:pt x="4237" y="6892"/>
                  </a:lnTo>
                  <a:lnTo>
                    <a:pt x="4218" y="6921"/>
                  </a:lnTo>
                  <a:lnTo>
                    <a:pt x="4200" y="6950"/>
                  </a:lnTo>
                  <a:lnTo>
                    <a:pt x="4184" y="6980"/>
                  </a:lnTo>
                  <a:lnTo>
                    <a:pt x="4168" y="7011"/>
                  </a:lnTo>
                  <a:lnTo>
                    <a:pt x="4154" y="7043"/>
                  </a:lnTo>
                  <a:lnTo>
                    <a:pt x="4141" y="7074"/>
                  </a:lnTo>
                  <a:lnTo>
                    <a:pt x="4129" y="7107"/>
                  </a:lnTo>
                  <a:lnTo>
                    <a:pt x="4118" y="7139"/>
                  </a:lnTo>
                  <a:lnTo>
                    <a:pt x="4108" y="7173"/>
                  </a:lnTo>
                  <a:lnTo>
                    <a:pt x="4100" y="7206"/>
                  </a:lnTo>
                  <a:lnTo>
                    <a:pt x="4093" y="7240"/>
                  </a:lnTo>
                  <a:lnTo>
                    <a:pt x="4087" y="7274"/>
                  </a:lnTo>
                  <a:lnTo>
                    <a:pt x="4083" y="7308"/>
                  </a:lnTo>
                  <a:lnTo>
                    <a:pt x="4080" y="7343"/>
                  </a:lnTo>
                  <a:lnTo>
                    <a:pt x="4078" y="7377"/>
                  </a:lnTo>
                  <a:lnTo>
                    <a:pt x="4077" y="7412"/>
                  </a:lnTo>
                  <a:lnTo>
                    <a:pt x="4078" y="7447"/>
                  </a:lnTo>
                  <a:lnTo>
                    <a:pt x="4080" y="7481"/>
                  </a:lnTo>
                  <a:lnTo>
                    <a:pt x="4083" y="7516"/>
                  </a:lnTo>
                  <a:lnTo>
                    <a:pt x="4087" y="7550"/>
                  </a:lnTo>
                  <a:lnTo>
                    <a:pt x="4093" y="7584"/>
                  </a:lnTo>
                  <a:lnTo>
                    <a:pt x="4100" y="7617"/>
                  </a:lnTo>
                  <a:lnTo>
                    <a:pt x="4108" y="7651"/>
                  </a:lnTo>
                  <a:lnTo>
                    <a:pt x="4118" y="7684"/>
                  </a:lnTo>
                  <a:lnTo>
                    <a:pt x="4129" y="7716"/>
                  </a:lnTo>
                  <a:lnTo>
                    <a:pt x="4141" y="7749"/>
                  </a:lnTo>
                  <a:lnTo>
                    <a:pt x="4154" y="7780"/>
                  </a:lnTo>
                  <a:lnTo>
                    <a:pt x="4168" y="7812"/>
                  </a:lnTo>
                  <a:lnTo>
                    <a:pt x="4184" y="7843"/>
                  </a:lnTo>
                  <a:lnTo>
                    <a:pt x="4201" y="7873"/>
                  </a:lnTo>
                  <a:lnTo>
                    <a:pt x="4219" y="7903"/>
                  </a:lnTo>
                  <a:lnTo>
                    <a:pt x="4238" y="7932"/>
                  </a:lnTo>
                  <a:lnTo>
                    <a:pt x="4258" y="7960"/>
                  </a:lnTo>
                  <a:lnTo>
                    <a:pt x="4279" y="7988"/>
                  </a:lnTo>
                  <a:lnTo>
                    <a:pt x="4301" y="8014"/>
                  </a:lnTo>
                  <a:lnTo>
                    <a:pt x="4323" y="8040"/>
                  </a:lnTo>
                  <a:lnTo>
                    <a:pt x="4347" y="8065"/>
                  </a:lnTo>
                  <a:lnTo>
                    <a:pt x="4372" y="8089"/>
                  </a:lnTo>
                  <a:lnTo>
                    <a:pt x="4398" y="8112"/>
                  </a:lnTo>
                  <a:lnTo>
                    <a:pt x="4424" y="8134"/>
                  </a:lnTo>
                  <a:lnTo>
                    <a:pt x="4452" y="8155"/>
                  </a:lnTo>
                  <a:lnTo>
                    <a:pt x="4480" y="8175"/>
                  </a:lnTo>
                  <a:lnTo>
                    <a:pt x="4509" y="8194"/>
                  </a:lnTo>
                  <a:lnTo>
                    <a:pt x="4538" y="8211"/>
                  </a:lnTo>
                  <a:lnTo>
                    <a:pt x="4568" y="8228"/>
                  </a:lnTo>
                  <a:lnTo>
                    <a:pt x="4599" y="8244"/>
                  </a:lnTo>
                  <a:lnTo>
                    <a:pt x="4631" y="8258"/>
                  </a:lnTo>
                  <a:lnTo>
                    <a:pt x="4663" y="8271"/>
                  </a:lnTo>
                  <a:lnTo>
                    <a:pt x="4695" y="8283"/>
                  </a:lnTo>
                  <a:lnTo>
                    <a:pt x="4728" y="8294"/>
                  </a:lnTo>
                  <a:lnTo>
                    <a:pt x="4761" y="8304"/>
                  </a:lnTo>
                  <a:lnTo>
                    <a:pt x="4794" y="8312"/>
                  </a:lnTo>
                  <a:lnTo>
                    <a:pt x="4828" y="8319"/>
                  </a:lnTo>
                  <a:lnTo>
                    <a:pt x="4862" y="8325"/>
                  </a:lnTo>
                  <a:lnTo>
                    <a:pt x="4896" y="8329"/>
                  </a:lnTo>
                  <a:lnTo>
                    <a:pt x="4931" y="8332"/>
                  </a:lnTo>
                  <a:lnTo>
                    <a:pt x="4965" y="8334"/>
                  </a:lnTo>
                  <a:lnTo>
                    <a:pt x="5000" y="8335"/>
                  </a:lnTo>
                  <a:lnTo>
                    <a:pt x="5035" y="8334"/>
                  </a:lnTo>
                  <a:lnTo>
                    <a:pt x="5069" y="8332"/>
                  </a:lnTo>
                  <a:lnTo>
                    <a:pt x="5104" y="8329"/>
                  </a:lnTo>
                  <a:lnTo>
                    <a:pt x="5138" y="8325"/>
                  </a:lnTo>
                  <a:lnTo>
                    <a:pt x="5172" y="8319"/>
                  </a:lnTo>
                  <a:lnTo>
                    <a:pt x="5206" y="8312"/>
                  </a:lnTo>
                  <a:lnTo>
                    <a:pt x="5239" y="8304"/>
                  </a:lnTo>
                  <a:lnTo>
                    <a:pt x="5272" y="8294"/>
                  </a:lnTo>
                  <a:lnTo>
                    <a:pt x="5305" y="8283"/>
                  </a:lnTo>
                  <a:lnTo>
                    <a:pt x="5337" y="8271"/>
                  </a:lnTo>
                  <a:lnTo>
                    <a:pt x="5369" y="8258"/>
                  </a:lnTo>
                  <a:lnTo>
                    <a:pt x="5401" y="8244"/>
                  </a:lnTo>
                  <a:lnTo>
                    <a:pt x="5432" y="8228"/>
                  </a:lnTo>
                  <a:lnTo>
                    <a:pt x="5462" y="8211"/>
                  </a:lnTo>
                  <a:lnTo>
                    <a:pt x="5491" y="8194"/>
                  </a:lnTo>
                  <a:lnTo>
                    <a:pt x="5520" y="8175"/>
                  </a:lnTo>
                  <a:lnTo>
                    <a:pt x="5548" y="8155"/>
                  </a:lnTo>
                  <a:lnTo>
                    <a:pt x="5576" y="8134"/>
                  </a:lnTo>
                  <a:lnTo>
                    <a:pt x="5602" y="8112"/>
                  </a:lnTo>
                  <a:lnTo>
                    <a:pt x="5628" y="8089"/>
                  </a:lnTo>
                  <a:lnTo>
                    <a:pt x="5653" y="8065"/>
                  </a:lnTo>
                  <a:lnTo>
                    <a:pt x="5677" y="8040"/>
                  </a:lnTo>
                  <a:lnTo>
                    <a:pt x="5699" y="8014"/>
                  </a:lnTo>
                  <a:lnTo>
                    <a:pt x="5721" y="7988"/>
                  </a:lnTo>
                  <a:lnTo>
                    <a:pt x="5742" y="7960"/>
                  </a:lnTo>
                  <a:lnTo>
                    <a:pt x="5762" y="7932"/>
                  </a:lnTo>
                  <a:lnTo>
                    <a:pt x="5781" y="7903"/>
                  </a:lnTo>
                  <a:lnTo>
                    <a:pt x="5799" y="7873"/>
                  </a:lnTo>
                  <a:lnTo>
                    <a:pt x="5816" y="7843"/>
                  </a:lnTo>
                  <a:lnTo>
                    <a:pt x="5832" y="7812"/>
                  </a:lnTo>
                  <a:lnTo>
                    <a:pt x="5846" y="7780"/>
                  </a:lnTo>
                  <a:lnTo>
                    <a:pt x="5859" y="7749"/>
                  </a:lnTo>
                  <a:lnTo>
                    <a:pt x="5871" y="7716"/>
                  </a:lnTo>
                  <a:lnTo>
                    <a:pt x="5882" y="7684"/>
                  </a:lnTo>
                  <a:lnTo>
                    <a:pt x="5892" y="7651"/>
                  </a:lnTo>
                  <a:lnTo>
                    <a:pt x="5900" y="7617"/>
                  </a:lnTo>
                  <a:lnTo>
                    <a:pt x="5907" y="7584"/>
                  </a:lnTo>
                  <a:lnTo>
                    <a:pt x="5913" y="7550"/>
                  </a:lnTo>
                  <a:lnTo>
                    <a:pt x="5917" y="7516"/>
                  </a:lnTo>
                  <a:lnTo>
                    <a:pt x="5920" y="7481"/>
                  </a:lnTo>
                  <a:lnTo>
                    <a:pt x="5922" y="7447"/>
                  </a:lnTo>
                  <a:lnTo>
                    <a:pt x="5923" y="7412"/>
                  </a:lnTo>
                  <a:lnTo>
                    <a:pt x="5922" y="7377"/>
                  </a:lnTo>
                  <a:lnTo>
                    <a:pt x="5920" y="7343"/>
                  </a:lnTo>
                  <a:lnTo>
                    <a:pt x="5917" y="7308"/>
                  </a:lnTo>
                  <a:lnTo>
                    <a:pt x="5913" y="7274"/>
                  </a:lnTo>
                  <a:lnTo>
                    <a:pt x="5907" y="7240"/>
                  </a:lnTo>
                  <a:lnTo>
                    <a:pt x="5900" y="7206"/>
                  </a:lnTo>
                  <a:lnTo>
                    <a:pt x="5892" y="7173"/>
                  </a:lnTo>
                  <a:lnTo>
                    <a:pt x="5882" y="7139"/>
                  </a:lnTo>
                  <a:lnTo>
                    <a:pt x="5871" y="7107"/>
                  </a:lnTo>
                  <a:lnTo>
                    <a:pt x="5859" y="7074"/>
                  </a:lnTo>
                  <a:lnTo>
                    <a:pt x="5846" y="7043"/>
                  </a:lnTo>
                  <a:lnTo>
                    <a:pt x="5832" y="7011"/>
                  </a:lnTo>
                  <a:lnTo>
                    <a:pt x="5816" y="6980"/>
                  </a:lnTo>
                  <a:lnTo>
                    <a:pt x="5800" y="6950"/>
                  </a:lnTo>
                  <a:lnTo>
                    <a:pt x="5782" y="6921"/>
                  </a:lnTo>
                  <a:lnTo>
                    <a:pt x="5763" y="6892"/>
                  </a:lnTo>
                  <a:lnTo>
                    <a:pt x="5743" y="6864"/>
                  </a:lnTo>
                  <a:lnTo>
                    <a:pt x="5722" y="6836"/>
                  </a:lnTo>
                  <a:lnTo>
                    <a:pt x="5700" y="6810"/>
                  </a:lnTo>
                  <a:lnTo>
                    <a:pt x="5677" y="6784"/>
                  </a:lnTo>
                  <a:lnTo>
                    <a:pt x="5653" y="6759"/>
                  </a:lnTo>
                  <a:lnTo>
                    <a:pt x="5628" y="6735"/>
                  </a:lnTo>
                  <a:lnTo>
                    <a:pt x="5602" y="6712"/>
                  </a:lnTo>
                  <a:lnTo>
                    <a:pt x="5576" y="6690"/>
                  </a:lnTo>
                  <a:lnTo>
                    <a:pt x="5548" y="6669"/>
                  </a:lnTo>
                  <a:lnTo>
                    <a:pt x="5535" y="6660"/>
                  </a:lnTo>
                  <a:lnTo>
                    <a:pt x="5474" y="6760"/>
                  </a:lnTo>
                  <a:lnTo>
                    <a:pt x="5455" y="6787"/>
                  </a:lnTo>
                  <a:lnTo>
                    <a:pt x="5433" y="6811"/>
                  </a:lnTo>
                  <a:lnTo>
                    <a:pt x="5408" y="6832"/>
                  </a:lnTo>
                  <a:lnTo>
                    <a:pt x="5380" y="6849"/>
                  </a:lnTo>
                  <a:lnTo>
                    <a:pt x="5350" y="6863"/>
                  </a:lnTo>
                  <a:lnTo>
                    <a:pt x="5319" y="6872"/>
                  </a:lnTo>
                  <a:lnTo>
                    <a:pt x="5287" y="6878"/>
                  </a:lnTo>
                  <a:lnTo>
                    <a:pt x="5254" y="6879"/>
                  </a:lnTo>
                  <a:lnTo>
                    <a:pt x="5221" y="6876"/>
                  </a:lnTo>
                  <a:lnTo>
                    <a:pt x="5190" y="6869"/>
                  </a:lnTo>
                  <a:lnTo>
                    <a:pt x="5159" y="6857"/>
                  </a:lnTo>
                  <a:lnTo>
                    <a:pt x="5130" y="6842"/>
                  </a:lnTo>
                  <a:lnTo>
                    <a:pt x="5103" y="6823"/>
                  </a:lnTo>
                  <a:lnTo>
                    <a:pt x="5079" y="6801"/>
                  </a:lnTo>
                  <a:lnTo>
                    <a:pt x="5058" y="6776"/>
                  </a:lnTo>
                  <a:lnTo>
                    <a:pt x="5041" y="6748"/>
                  </a:lnTo>
                  <a:lnTo>
                    <a:pt x="5027" y="6718"/>
                  </a:lnTo>
                  <a:lnTo>
                    <a:pt x="5018" y="6687"/>
                  </a:lnTo>
                  <a:lnTo>
                    <a:pt x="5012" y="6655"/>
                  </a:lnTo>
                  <a:lnTo>
                    <a:pt x="5011" y="6622"/>
                  </a:lnTo>
                  <a:lnTo>
                    <a:pt x="5014" y="6589"/>
                  </a:lnTo>
                  <a:lnTo>
                    <a:pt x="5021" y="6558"/>
                  </a:lnTo>
                  <a:lnTo>
                    <a:pt x="5033" y="6527"/>
                  </a:lnTo>
                  <a:lnTo>
                    <a:pt x="5048" y="6498"/>
                  </a:lnTo>
                  <a:lnTo>
                    <a:pt x="5053" y="6490"/>
                  </a:lnTo>
                  <a:lnTo>
                    <a:pt x="5035" y="6489"/>
                  </a:lnTo>
                  <a:lnTo>
                    <a:pt x="5000" y="6488"/>
                  </a:lnTo>
                  <a:lnTo>
                    <a:pt x="4965" y="6489"/>
                  </a:lnTo>
                  <a:lnTo>
                    <a:pt x="4947" y="6490"/>
                  </a:lnTo>
                  <a:lnTo>
                    <a:pt x="4952" y="6498"/>
                  </a:lnTo>
                  <a:lnTo>
                    <a:pt x="4967" y="6527"/>
                  </a:lnTo>
                  <a:lnTo>
                    <a:pt x="4979" y="6558"/>
                  </a:lnTo>
                  <a:lnTo>
                    <a:pt x="4986" y="6589"/>
                  </a:lnTo>
                  <a:lnTo>
                    <a:pt x="4989" y="6622"/>
                  </a:lnTo>
                  <a:lnTo>
                    <a:pt x="4988" y="6655"/>
                  </a:lnTo>
                  <a:lnTo>
                    <a:pt x="4982" y="6687"/>
                  </a:lnTo>
                  <a:lnTo>
                    <a:pt x="4973" y="6718"/>
                  </a:lnTo>
                  <a:lnTo>
                    <a:pt x="4959" y="6748"/>
                  </a:lnTo>
                  <a:lnTo>
                    <a:pt x="4942" y="6776"/>
                  </a:lnTo>
                  <a:lnTo>
                    <a:pt x="4921" y="6801"/>
                  </a:lnTo>
                  <a:lnTo>
                    <a:pt x="4897" y="6823"/>
                  </a:lnTo>
                  <a:lnTo>
                    <a:pt x="4870" y="6842"/>
                  </a:lnTo>
                  <a:lnTo>
                    <a:pt x="4841" y="6857"/>
                  </a:lnTo>
                  <a:lnTo>
                    <a:pt x="4810" y="6869"/>
                  </a:lnTo>
                  <a:lnTo>
                    <a:pt x="4779" y="6876"/>
                  </a:lnTo>
                  <a:lnTo>
                    <a:pt x="4746" y="6879"/>
                  </a:lnTo>
                  <a:lnTo>
                    <a:pt x="4713" y="6878"/>
                  </a:lnTo>
                  <a:lnTo>
                    <a:pt x="4681" y="6872"/>
                  </a:lnTo>
                  <a:lnTo>
                    <a:pt x="4650" y="6863"/>
                  </a:lnTo>
                  <a:lnTo>
                    <a:pt x="4620" y="6849"/>
                  </a:lnTo>
                  <a:lnTo>
                    <a:pt x="4592" y="6832"/>
                  </a:lnTo>
                  <a:lnTo>
                    <a:pt x="4567" y="6811"/>
                  </a:lnTo>
                  <a:close/>
                  <a:moveTo>
                    <a:pt x="2393" y="2469"/>
                  </a:moveTo>
                  <a:lnTo>
                    <a:pt x="3186" y="2469"/>
                  </a:lnTo>
                  <a:lnTo>
                    <a:pt x="3186" y="2458"/>
                  </a:lnTo>
                  <a:lnTo>
                    <a:pt x="3185" y="2428"/>
                  </a:lnTo>
                  <a:lnTo>
                    <a:pt x="3184" y="2399"/>
                  </a:lnTo>
                  <a:lnTo>
                    <a:pt x="3181" y="2369"/>
                  </a:lnTo>
                  <a:lnTo>
                    <a:pt x="3177" y="2340"/>
                  </a:lnTo>
                  <a:lnTo>
                    <a:pt x="3172" y="2310"/>
                  </a:lnTo>
                  <a:lnTo>
                    <a:pt x="3166" y="2282"/>
                  </a:lnTo>
                  <a:lnTo>
                    <a:pt x="3159" y="2253"/>
                  </a:lnTo>
                  <a:lnTo>
                    <a:pt x="3151" y="2225"/>
                  </a:lnTo>
                  <a:lnTo>
                    <a:pt x="3142" y="2197"/>
                  </a:lnTo>
                  <a:lnTo>
                    <a:pt x="3131" y="2169"/>
                  </a:lnTo>
                  <a:lnTo>
                    <a:pt x="3120" y="2142"/>
                  </a:lnTo>
                  <a:lnTo>
                    <a:pt x="3108" y="2115"/>
                  </a:lnTo>
                  <a:lnTo>
                    <a:pt x="3094" y="2089"/>
                  </a:lnTo>
                  <a:lnTo>
                    <a:pt x="3080" y="2062"/>
                  </a:lnTo>
                  <a:lnTo>
                    <a:pt x="3064" y="2036"/>
                  </a:lnTo>
                  <a:lnTo>
                    <a:pt x="3048" y="2011"/>
                  </a:lnTo>
                  <a:lnTo>
                    <a:pt x="3030" y="1987"/>
                  </a:lnTo>
                  <a:lnTo>
                    <a:pt x="3012" y="1963"/>
                  </a:lnTo>
                  <a:lnTo>
                    <a:pt x="2993" y="1941"/>
                  </a:lnTo>
                  <a:lnTo>
                    <a:pt x="2974" y="1918"/>
                  </a:lnTo>
                  <a:lnTo>
                    <a:pt x="2953" y="1897"/>
                  </a:lnTo>
                  <a:lnTo>
                    <a:pt x="2932" y="1877"/>
                  </a:lnTo>
                  <a:lnTo>
                    <a:pt x="2910" y="1857"/>
                  </a:lnTo>
                  <a:lnTo>
                    <a:pt x="2887" y="1838"/>
                  </a:lnTo>
                  <a:lnTo>
                    <a:pt x="2864" y="1820"/>
                  </a:lnTo>
                  <a:lnTo>
                    <a:pt x="2840" y="1803"/>
                  </a:lnTo>
                  <a:lnTo>
                    <a:pt x="2815" y="1787"/>
                  </a:lnTo>
                  <a:lnTo>
                    <a:pt x="2789" y="1772"/>
                  </a:lnTo>
                  <a:lnTo>
                    <a:pt x="2762" y="1757"/>
                  </a:lnTo>
                  <a:lnTo>
                    <a:pt x="2736" y="1743"/>
                  </a:lnTo>
                  <a:lnTo>
                    <a:pt x="2709" y="1731"/>
                  </a:lnTo>
                  <a:lnTo>
                    <a:pt x="2682" y="1720"/>
                  </a:lnTo>
                  <a:lnTo>
                    <a:pt x="2654" y="1709"/>
                  </a:lnTo>
                  <a:lnTo>
                    <a:pt x="2626" y="1700"/>
                  </a:lnTo>
                  <a:lnTo>
                    <a:pt x="2598" y="1692"/>
                  </a:lnTo>
                  <a:lnTo>
                    <a:pt x="2569" y="1685"/>
                  </a:lnTo>
                  <a:lnTo>
                    <a:pt x="2541" y="1679"/>
                  </a:lnTo>
                  <a:lnTo>
                    <a:pt x="2511" y="1674"/>
                  </a:lnTo>
                  <a:lnTo>
                    <a:pt x="2482" y="1670"/>
                  </a:lnTo>
                  <a:lnTo>
                    <a:pt x="2452" y="1667"/>
                  </a:lnTo>
                  <a:lnTo>
                    <a:pt x="2423" y="1666"/>
                  </a:lnTo>
                  <a:lnTo>
                    <a:pt x="2393" y="1665"/>
                  </a:lnTo>
                  <a:lnTo>
                    <a:pt x="2363" y="1666"/>
                  </a:lnTo>
                  <a:lnTo>
                    <a:pt x="2334" y="1667"/>
                  </a:lnTo>
                  <a:lnTo>
                    <a:pt x="2304" y="1670"/>
                  </a:lnTo>
                  <a:lnTo>
                    <a:pt x="2275" y="1674"/>
                  </a:lnTo>
                  <a:lnTo>
                    <a:pt x="2245" y="1679"/>
                  </a:lnTo>
                  <a:lnTo>
                    <a:pt x="2216" y="1685"/>
                  </a:lnTo>
                  <a:lnTo>
                    <a:pt x="2188" y="1692"/>
                  </a:lnTo>
                  <a:lnTo>
                    <a:pt x="2159" y="1700"/>
                  </a:lnTo>
                  <a:lnTo>
                    <a:pt x="2131" y="1709"/>
                  </a:lnTo>
                  <a:lnTo>
                    <a:pt x="2103" y="1720"/>
                  </a:lnTo>
                  <a:lnTo>
                    <a:pt x="2076" y="1731"/>
                  </a:lnTo>
                  <a:lnTo>
                    <a:pt x="2049" y="1744"/>
                  </a:lnTo>
                  <a:lnTo>
                    <a:pt x="2022" y="1757"/>
                  </a:lnTo>
                  <a:lnTo>
                    <a:pt x="1996" y="1772"/>
                  </a:lnTo>
                  <a:lnTo>
                    <a:pt x="1970" y="1787"/>
                  </a:lnTo>
                  <a:lnTo>
                    <a:pt x="1946" y="1803"/>
                  </a:lnTo>
                  <a:lnTo>
                    <a:pt x="1922" y="1820"/>
                  </a:lnTo>
                  <a:lnTo>
                    <a:pt x="1898" y="1838"/>
                  </a:lnTo>
                  <a:lnTo>
                    <a:pt x="1876" y="1857"/>
                  </a:lnTo>
                  <a:lnTo>
                    <a:pt x="1854" y="1877"/>
                  </a:lnTo>
                  <a:lnTo>
                    <a:pt x="1832" y="1897"/>
                  </a:lnTo>
                  <a:lnTo>
                    <a:pt x="1812" y="1918"/>
                  </a:lnTo>
                  <a:lnTo>
                    <a:pt x="1792" y="1940"/>
                  </a:lnTo>
                  <a:lnTo>
                    <a:pt x="1773" y="1963"/>
                  </a:lnTo>
                  <a:lnTo>
                    <a:pt x="1755" y="1987"/>
                  </a:lnTo>
                  <a:lnTo>
                    <a:pt x="1738" y="2011"/>
                  </a:lnTo>
                  <a:lnTo>
                    <a:pt x="1722" y="2036"/>
                  </a:lnTo>
                  <a:lnTo>
                    <a:pt x="1707" y="2062"/>
                  </a:lnTo>
                  <a:lnTo>
                    <a:pt x="1692" y="2089"/>
                  </a:lnTo>
                  <a:lnTo>
                    <a:pt x="1678" y="2115"/>
                  </a:lnTo>
                  <a:lnTo>
                    <a:pt x="1666" y="2142"/>
                  </a:lnTo>
                  <a:lnTo>
                    <a:pt x="1655" y="2169"/>
                  </a:lnTo>
                  <a:lnTo>
                    <a:pt x="1644" y="2197"/>
                  </a:lnTo>
                  <a:lnTo>
                    <a:pt x="1635" y="2225"/>
                  </a:lnTo>
                  <a:lnTo>
                    <a:pt x="1627" y="2253"/>
                  </a:lnTo>
                  <a:lnTo>
                    <a:pt x="1620" y="2282"/>
                  </a:lnTo>
                  <a:lnTo>
                    <a:pt x="1614" y="2310"/>
                  </a:lnTo>
                  <a:lnTo>
                    <a:pt x="1609" y="2340"/>
                  </a:lnTo>
                  <a:lnTo>
                    <a:pt x="1605" y="2369"/>
                  </a:lnTo>
                  <a:lnTo>
                    <a:pt x="1602" y="2399"/>
                  </a:lnTo>
                  <a:lnTo>
                    <a:pt x="1601" y="2428"/>
                  </a:lnTo>
                  <a:lnTo>
                    <a:pt x="1600" y="2458"/>
                  </a:lnTo>
                  <a:lnTo>
                    <a:pt x="1601" y="2488"/>
                  </a:lnTo>
                  <a:lnTo>
                    <a:pt x="1602" y="2517"/>
                  </a:lnTo>
                  <a:lnTo>
                    <a:pt x="1605" y="2547"/>
                  </a:lnTo>
                  <a:lnTo>
                    <a:pt x="1609" y="2576"/>
                  </a:lnTo>
                  <a:lnTo>
                    <a:pt x="1614" y="2606"/>
                  </a:lnTo>
                  <a:lnTo>
                    <a:pt x="1620" y="2634"/>
                  </a:lnTo>
                  <a:lnTo>
                    <a:pt x="1627" y="2663"/>
                  </a:lnTo>
                  <a:lnTo>
                    <a:pt x="1635" y="2691"/>
                  </a:lnTo>
                  <a:lnTo>
                    <a:pt x="1644" y="2719"/>
                  </a:lnTo>
                  <a:lnTo>
                    <a:pt x="1655" y="2747"/>
                  </a:lnTo>
                  <a:lnTo>
                    <a:pt x="1666" y="2774"/>
                  </a:lnTo>
                  <a:lnTo>
                    <a:pt x="1678" y="2801"/>
                  </a:lnTo>
                  <a:lnTo>
                    <a:pt x="1692" y="2827"/>
                  </a:lnTo>
                  <a:lnTo>
                    <a:pt x="1707" y="2854"/>
                  </a:lnTo>
                  <a:lnTo>
                    <a:pt x="1722" y="2880"/>
                  </a:lnTo>
                  <a:lnTo>
                    <a:pt x="1738" y="2905"/>
                  </a:lnTo>
                  <a:lnTo>
                    <a:pt x="1755" y="2929"/>
                  </a:lnTo>
                  <a:lnTo>
                    <a:pt x="1773" y="2953"/>
                  </a:lnTo>
                  <a:lnTo>
                    <a:pt x="1792" y="2976"/>
                  </a:lnTo>
                  <a:lnTo>
                    <a:pt x="1812" y="2998"/>
                  </a:lnTo>
                  <a:lnTo>
                    <a:pt x="1832" y="3019"/>
                  </a:lnTo>
                  <a:lnTo>
                    <a:pt x="1854" y="3039"/>
                  </a:lnTo>
                  <a:lnTo>
                    <a:pt x="1876" y="3059"/>
                  </a:lnTo>
                  <a:lnTo>
                    <a:pt x="1898" y="3078"/>
                  </a:lnTo>
                  <a:lnTo>
                    <a:pt x="1922" y="3096"/>
                  </a:lnTo>
                  <a:lnTo>
                    <a:pt x="1946" y="3113"/>
                  </a:lnTo>
                  <a:lnTo>
                    <a:pt x="1970" y="3129"/>
                  </a:lnTo>
                  <a:lnTo>
                    <a:pt x="1996" y="3144"/>
                  </a:lnTo>
                  <a:lnTo>
                    <a:pt x="2022" y="3159"/>
                  </a:lnTo>
                  <a:lnTo>
                    <a:pt x="2049" y="3172"/>
                  </a:lnTo>
                  <a:lnTo>
                    <a:pt x="2076" y="3185"/>
                  </a:lnTo>
                  <a:lnTo>
                    <a:pt x="2103" y="3196"/>
                  </a:lnTo>
                  <a:lnTo>
                    <a:pt x="2131" y="3207"/>
                  </a:lnTo>
                  <a:lnTo>
                    <a:pt x="2159" y="3216"/>
                  </a:lnTo>
                  <a:lnTo>
                    <a:pt x="2188" y="3224"/>
                  </a:lnTo>
                  <a:lnTo>
                    <a:pt x="2216" y="3231"/>
                  </a:lnTo>
                  <a:lnTo>
                    <a:pt x="2245" y="3237"/>
                  </a:lnTo>
                  <a:lnTo>
                    <a:pt x="2275" y="3242"/>
                  </a:lnTo>
                  <a:lnTo>
                    <a:pt x="2304" y="3246"/>
                  </a:lnTo>
                  <a:lnTo>
                    <a:pt x="2334" y="3249"/>
                  </a:lnTo>
                  <a:lnTo>
                    <a:pt x="2363" y="3250"/>
                  </a:lnTo>
                  <a:lnTo>
                    <a:pt x="2393" y="3251"/>
                  </a:lnTo>
                  <a:lnTo>
                    <a:pt x="2404" y="3251"/>
                  </a:lnTo>
                  <a:lnTo>
                    <a:pt x="2404" y="3247"/>
                  </a:lnTo>
                  <a:lnTo>
                    <a:pt x="2405" y="3214"/>
                  </a:lnTo>
                  <a:lnTo>
                    <a:pt x="2411" y="3182"/>
                  </a:lnTo>
                  <a:lnTo>
                    <a:pt x="2420" y="3151"/>
                  </a:lnTo>
                  <a:lnTo>
                    <a:pt x="2434" y="3121"/>
                  </a:lnTo>
                  <a:lnTo>
                    <a:pt x="2451" y="3093"/>
                  </a:lnTo>
                  <a:lnTo>
                    <a:pt x="2472" y="3068"/>
                  </a:lnTo>
                  <a:lnTo>
                    <a:pt x="2496" y="3046"/>
                  </a:lnTo>
                  <a:lnTo>
                    <a:pt x="2523" y="3027"/>
                  </a:lnTo>
                  <a:lnTo>
                    <a:pt x="2552" y="3012"/>
                  </a:lnTo>
                  <a:lnTo>
                    <a:pt x="2583" y="3000"/>
                  </a:lnTo>
                  <a:lnTo>
                    <a:pt x="2614" y="2993"/>
                  </a:lnTo>
                  <a:lnTo>
                    <a:pt x="2647" y="2990"/>
                  </a:lnTo>
                  <a:lnTo>
                    <a:pt x="2680" y="2991"/>
                  </a:lnTo>
                  <a:lnTo>
                    <a:pt x="2712" y="2997"/>
                  </a:lnTo>
                  <a:lnTo>
                    <a:pt x="2743" y="3006"/>
                  </a:lnTo>
                  <a:lnTo>
                    <a:pt x="2773" y="3020"/>
                  </a:lnTo>
                  <a:lnTo>
                    <a:pt x="2801" y="3037"/>
                  </a:lnTo>
                  <a:lnTo>
                    <a:pt x="2826" y="3058"/>
                  </a:lnTo>
                  <a:lnTo>
                    <a:pt x="2848" y="3082"/>
                  </a:lnTo>
                  <a:lnTo>
                    <a:pt x="2860" y="3099"/>
                  </a:lnTo>
                  <a:lnTo>
                    <a:pt x="2864" y="3096"/>
                  </a:lnTo>
                  <a:lnTo>
                    <a:pt x="2887" y="3078"/>
                  </a:lnTo>
                  <a:lnTo>
                    <a:pt x="2910" y="3059"/>
                  </a:lnTo>
                  <a:lnTo>
                    <a:pt x="2932" y="3039"/>
                  </a:lnTo>
                  <a:lnTo>
                    <a:pt x="2953" y="3019"/>
                  </a:lnTo>
                  <a:lnTo>
                    <a:pt x="2974" y="2998"/>
                  </a:lnTo>
                  <a:lnTo>
                    <a:pt x="2993" y="2975"/>
                  </a:lnTo>
                  <a:lnTo>
                    <a:pt x="2999" y="2969"/>
                  </a:lnTo>
                  <a:lnTo>
                    <a:pt x="2393" y="2969"/>
                  </a:lnTo>
                  <a:lnTo>
                    <a:pt x="2360" y="2967"/>
                  </a:lnTo>
                  <a:lnTo>
                    <a:pt x="2328" y="2960"/>
                  </a:lnTo>
                  <a:lnTo>
                    <a:pt x="2297" y="2950"/>
                  </a:lnTo>
                  <a:lnTo>
                    <a:pt x="2268" y="2936"/>
                  </a:lnTo>
                  <a:lnTo>
                    <a:pt x="2241" y="2917"/>
                  </a:lnTo>
                  <a:lnTo>
                    <a:pt x="2216" y="2896"/>
                  </a:lnTo>
                  <a:lnTo>
                    <a:pt x="2195" y="2871"/>
                  </a:lnTo>
                  <a:lnTo>
                    <a:pt x="2176" y="2844"/>
                  </a:lnTo>
                  <a:lnTo>
                    <a:pt x="2162" y="2815"/>
                  </a:lnTo>
                  <a:lnTo>
                    <a:pt x="2152" y="2784"/>
                  </a:lnTo>
                  <a:lnTo>
                    <a:pt x="2145" y="2752"/>
                  </a:lnTo>
                  <a:lnTo>
                    <a:pt x="2143" y="2719"/>
                  </a:lnTo>
                  <a:lnTo>
                    <a:pt x="2145" y="2686"/>
                  </a:lnTo>
                  <a:lnTo>
                    <a:pt x="2152" y="2654"/>
                  </a:lnTo>
                  <a:lnTo>
                    <a:pt x="2162" y="2623"/>
                  </a:lnTo>
                  <a:lnTo>
                    <a:pt x="2176" y="2594"/>
                  </a:lnTo>
                  <a:lnTo>
                    <a:pt x="2195" y="2567"/>
                  </a:lnTo>
                  <a:lnTo>
                    <a:pt x="2216" y="2542"/>
                  </a:lnTo>
                  <a:lnTo>
                    <a:pt x="2241" y="2521"/>
                  </a:lnTo>
                  <a:lnTo>
                    <a:pt x="2268" y="2502"/>
                  </a:lnTo>
                  <a:lnTo>
                    <a:pt x="2297" y="2488"/>
                  </a:lnTo>
                  <a:lnTo>
                    <a:pt x="2328" y="2478"/>
                  </a:lnTo>
                  <a:lnTo>
                    <a:pt x="2360" y="2471"/>
                  </a:lnTo>
                  <a:lnTo>
                    <a:pt x="2393" y="246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67" name="TextBox 66">
            <a:extLst>
              <a:ext uri="{FF2B5EF4-FFF2-40B4-BE49-F238E27FC236}">
                <a16:creationId xmlns:a16="http://schemas.microsoft.com/office/drawing/2014/main" id="{4625C235-A53C-4D42-9D1B-B28B5949F758}"/>
              </a:ext>
            </a:extLst>
          </p:cNvPr>
          <p:cNvSpPr txBox="1"/>
          <p:nvPr/>
        </p:nvSpPr>
        <p:spPr>
          <a:xfrm>
            <a:off x="3292059" y="2802957"/>
            <a:ext cx="2610792" cy="814002"/>
          </a:xfrm>
          <a:prstGeom prst="rect">
            <a:avLst/>
          </a:prstGeom>
          <a:noFill/>
        </p:spPr>
        <p:txBody>
          <a:bodyPr wrap="square" lIns="0" tIns="0" rIns="0" bIns="0" rtlCol="0">
            <a:noAutofit/>
          </a:bodyPr>
          <a:lstStyle/>
          <a:p>
            <a:r>
              <a:rPr lang="en-US" sz="1600" dirty="0"/>
              <a:t>Automatically retry soft declines through a better path.</a:t>
            </a:r>
          </a:p>
        </p:txBody>
      </p:sp>
      <p:sp>
        <p:nvSpPr>
          <p:cNvPr id="68" name="Text Placeholder 19">
            <a:extLst>
              <a:ext uri="{FF2B5EF4-FFF2-40B4-BE49-F238E27FC236}">
                <a16:creationId xmlns:a16="http://schemas.microsoft.com/office/drawing/2014/main" id="{28C4BE9A-640F-444B-874E-AA189A6B5CD6}"/>
              </a:ext>
            </a:extLst>
          </p:cNvPr>
          <p:cNvSpPr txBox="1">
            <a:spLocks/>
          </p:cNvSpPr>
          <p:nvPr/>
        </p:nvSpPr>
        <p:spPr>
          <a:xfrm>
            <a:off x="3292058" y="2149688"/>
            <a:ext cx="2610792"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Retries</a:t>
            </a:r>
          </a:p>
        </p:txBody>
      </p:sp>
      <p:cxnSp>
        <p:nvCxnSpPr>
          <p:cNvPr id="69" name="Straight Connector 68">
            <a:extLst>
              <a:ext uri="{FF2B5EF4-FFF2-40B4-BE49-F238E27FC236}">
                <a16:creationId xmlns:a16="http://schemas.microsoft.com/office/drawing/2014/main" id="{F224D5AB-9136-45D3-99BD-2DA526294E42}"/>
              </a:ext>
            </a:extLst>
          </p:cNvPr>
          <p:cNvCxnSpPr>
            <a:cxnSpLocks/>
          </p:cNvCxnSpPr>
          <p:nvPr/>
        </p:nvCxnSpPr>
        <p:spPr>
          <a:xfrm>
            <a:off x="3292367" y="2657363"/>
            <a:ext cx="45656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0" name="Group 69">
            <a:extLst>
              <a:ext uri="{FF2B5EF4-FFF2-40B4-BE49-F238E27FC236}">
                <a16:creationId xmlns:a16="http://schemas.microsoft.com/office/drawing/2014/main" id="{9D43C221-113D-4DBC-B8FF-0D355ED12C17}"/>
              </a:ext>
            </a:extLst>
          </p:cNvPr>
          <p:cNvGrpSpPr/>
          <p:nvPr/>
        </p:nvGrpSpPr>
        <p:grpSpPr>
          <a:xfrm>
            <a:off x="3241628" y="1677866"/>
            <a:ext cx="558040" cy="557580"/>
            <a:chOff x="4094847" y="1760585"/>
            <a:chExt cx="633600" cy="633600"/>
          </a:xfrm>
        </p:grpSpPr>
        <p:sp>
          <p:nvSpPr>
            <p:cNvPr id="125" name="Google Shape;603;p7"/>
            <p:cNvSpPr/>
            <p:nvPr/>
          </p:nvSpPr>
          <p:spPr>
            <a:xfrm>
              <a:off x="4094847" y="1760585"/>
              <a:ext cx="633600" cy="633600"/>
            </a:xfrm>
            <a:custGeom>
              <a:avLst/>
              <a:gdLst/>
              <a:ahLst/>
              <a:cxnLst/>
              <a:rect l="l" t="t" r="r" b="b"/>
              <a:pathLst>
                <a:path w="10000" h="10000" extrusionOk="0">
                  <a:moveTo>
                    <a:pt x="6320" y="5028"/>
                  </a:moveTo>
                  <a:lnTo>
                    <a:pt x="6319" y="5079"/>
                  </a:lnTo>
                  <a:lnTo>
                    <a:pt x="6316" y="5129"/>
                  </a:lnTo>
                  <a:lnTo>
                    <a:pt x="6312" y="5180"/>
                  </a:lnTo>
                  <a:lnTo>
                    <a:pt x="6305" y="5230"/>
                  </a:lnTo>
                  <a:lnTo>
                    <a:pt x="6297" y="5279"/>
                  </a:lnTo>
                  <a:lnTo>
                    <a:pt x="6286" y="5329"/>
                  </a:lnTo>
                  <a:lnTo>
                    <a:pt x="6274" y="5377"/>
                  </a:lnTo>
                  <a:lnTo>
                    <a:pt x="6260" y="5426"/>
                  </a:lnTo>
                  <a:lnTo>
                    <a:pt x="6245" y="5474"/>
                  </a:lnTo>
                  <a:lnTo>
                    <a:pt x="6227" y="5521"/>
                  </a:lnTo>
                  <a:lnTo>
                    <a:pt x="6208" y="5568"/>
                  </a:lnTo>
                  <a:lnTo>
                    <a:pt x="6187" y="5613"/>
                  </a:lnTo>
                  <a:lnTo>
                    <a:pt x="6164" y="5659"/>
                  </a:lnTo>
                  <a:lnTo>
                    <a:pt x="6140" y="5703"/>
                  </a:lnTo>
                  <a:lnTo>
                    <a:pt x="6114" y="5746"/>
                  </a:lnTo>
                  <a:lnTo>
                    <a:pt x="6086" y="5789"/>
                  </a:lnTo>
                  <a:lnTo>
                    <a:pt x="6057" y="5830"/>
                  </a:lnTo>
                  <a:lnTo>
                    <a:pt x="6026" y="5870"/>
                  </a:lnTo>
                  <a:lnTo>
                    <a:pt x="5994" y="5908"/>
                  </a:lnTo>
                  <a:lnTo>
                    <a:pt x="5960" y="5946"/>
                  </a:lnTo>
                  <a:lnTo>
                    <a:pt x="5925" y="5982"/>
                  </a:lnTo>
                  <a:lnTo>
                    <a:pt x="5889" y="6017"/>
                  </a:lnTo>
                  <a:lnTo>
                    <a:pt x="5852" y="6050"/>
                  </a:lnTo>
                  <a:lnTo>
                    <a:pt x="5813" y="6083"/>
                  </a:lnTo>
                  <a:lnTo>
                    <a:pt x="5773" y="6113"/>
                  </a:lnTo>
                  <a:lnTo>
                    <a:pt x="5732" y="6142"/>
                  </a:lnTo>
                  <a:lnTo>
                    <a:pt x="5689" y="6170"/>
                  </a:lnTo>
                  <a:lnTo>
                    <a:pt x="5646" y="6196"/>
                  </a:lnTo>
                  <a:lnTo>
                    <a:pt x="5602" y="6221"/>
                  </a:lnTo>
                  <a:lnTo>
                    <a:pt x="5557" y="6243"/>
                  </a:lnTo>
                  <a:lnTo>
                    <a:pt x="5511" y="6265"/>
                  </a:lnTo>
                  <a:lnTo>
                    <a:pt x="5464" y="6284"/>
                  </a:lnTo>
                  <a:lnTo>
                    <a:pt x="5417" y="6301"/>
                  </a:lnTo>
                  <a:lnTo>
                    <a:pt x="5369" y="6317"/>
                  </a:lnTo>
                  <a:lnTo>
                    <a:pt x="5321" y="6331"/>
                  </a:lnTo>
                  <a:lnTo>
                    <a:pt x="5272" y="6343"/>
                  </a:lnTo>
                  <a:lnTo>
                    <a:pt x="5223" y="6354"/>
                  </a:lnTo>
                  <a:lnTo>
                    <a:pt x="5173" y="6362"/>
                  </a:lnTo>
                  <a:lnTo>
                    <a:pt x="5123" y="6369"/>
                  </a:lnTo>
                  <a:lnTo>
                    <a:pt x="5073" y="6373"/>
                  </a:lnTo>
                  <a:lnTo>
                    <a:pt x="5023" y="6376"/>
                  </a:lnTo>
                  <a:lnTo>
                    <a:pt x="4972" y="6377"/>
                  </a:lnTo>
                  <a:lnTo>
                    <a:pt x="4921" y="6376"/>
                  </a:lnTo>
                  <a:lnTo>
                    <a:pt x="4871" y="6373"/>
                  </a:lnTo>
                  <a:lnTo>
                    <a:pt x="4820" y="6369"/>
                  </a:lnTo>
                  <a:lnTo>
                    <a:pt x="4770" y="6362"/>
                  </a:lnTo>
                  <a:lnTo>
                    <a:pt x="4721" y="6354"/>
                  </a:lnTo>
                  <a:lnTo>
                    <a:pt x="4671" y="6343"/>
                  </a:lnTo>
                  <a:lnTo>
                    <a:pt x="4623" y="6331"/>
                  </a:lnTo>
                  <a:lnTo>
                    <a:pt x="4574" y="6317"/>
                  </a:lnTo>
                  <a:lnTo>
                    <a:pt x="4526" y="6301"/>
                  </a:lnTo>
                  <a:lnTo>
                    <a:pt x="4479" y="6284"/>
                  </a:lnTo>
                  <a:lnTo>
                    <a:pt x="4432" y="6265"/>
                  </a:lnTo>
                  <a:lnTo>
                    <a:pt x="4387" y="6243"/>
                  </a:lnTo>
                  <a:lnTo>
                    <a:pt x="4341" y="6221"/>
                  </a:lnTo>
                  <a:lnTo>
                    <a:pt x="4297" y="6196"/>
                  </a:lnTo>
                  <a:lnTo>
                    <a:pt x="4254" y="6170"/>
                  </a:lnTo>
                  <a:lnTo>
                    <a:pt x="4211" y="6142"/>
                  </a:lnTo>
                  <a:lnTo>
                    <a:pt x="4170" y="6113"/>
                  </a:lnTo>
                  <a:lnTo>
                    <a:pt x="4130" y="6083"/>
                  </a:lnTo>
                  <a:lnTo>
                    <a:pt x="4092" y="6050"/>
                  </a:lnTo>
                  <a:lnTo>
                    <a:pt x="4054" y="6017"/>
                  </a:lnTo>
                  <a:lnTo>
                    <a:pt x="4018" y="5982"/>
                  </a:lnTo>
                  <a:lnTo>
                    <a:pt x="3983" y="5946"/>
                  </a:lnTo>
                  <a:lnTo>
                    <a:pt x="3950" y="5908"/>
                  </a:lnTo>
                  <a:lnTo>
                    <a:pt x="3917" y="5870"/>
                  </a:lnTo>
                  <a:lnTo>
                    <a:pt x="3887" y="5830"/>
                  </a:lnTo>
                  <a:lnTo>
                    <a:pt x="3858" y="5789"/>
                  </a:lnTo>
                  <a:lnTo>
                    <a:pt x="3830" y="5746"/>
                  </a:lnTo>
                  <a:lnTo>
                    <a:pt x="3804" y="5703"/>
                  </a:lnTo>
                  <a:lnTo>
                    <a:pt x="3779" y="5659"/>
                  </a:lnTo>
                  <a:lnTo>
                    <a:pt x="3757" y="5613"/>
                  </a:lnTo>
                  <a:lnTo>
                    <a:pt x="3735" y="5568"/>
                  </a:lnTo>
                  <a:lnTo>
                    <a:pt x="3716" y="5521"/>
                  </a:lnTo>
                  <a:lnTo>
                    <a:pt x="3699" y="5474"/>
                  </a:lnTo>
                  <a:lnTo>
                    <a:pt x="3683" y="5426"/>
                  </a:lnTo>
                  <a:lnTo>
                    <a:pt x="3669" y="5377"/>
                  </a:lnTo>
                  <a:lnTo>
                    <a:pt x="3657" y="5329"/>
                  </a:lnTo>
                  <a:lnTo>
                    <a:pt x="3646" y="5279"/>
                  </a:lnTo>
                  <a:lnTo>
                    <a:pt x="3638" y="5230"/>
                  </a:lnTo>
                  <a:lnTo>
                    <a:pt x="3631" y="5180"/>
                  </a:lnTo>
                  <a:lnTo>
                    <a:pt x="3627" y="5129"/>
                  </a:lnTo>
                  <a:lnTo>
                    <a:pt x="3624" y="5079"/>
                  </a:lnTo>
                  <a:lnTo>
                    <a:pt x="3623" y="5028"/>
                  </a:lnTo>
                  <a:lnTo>
                    <a:pt x="3624" y="4977"/>
                  </a:lnTo>
                  <a:lnTo>
                    <a:pt x="3627" y="4927"/>
                  </a:lnTo>
                  <a:lnTo>
                    <a:pt x="3631" y="4877"/>
                  </a:lnTo>
                  <a:lnTo>
                    <a:pt x="3638" y="4827"/>
                  </a:lnTo>
                  <a:lnTo>
                    <a:pt x="3646" y="4777"/>
                  </a:lnTo>
                  <a:lnTo>
                    <a:pt x="3657" y="4728"/>
                  </a:lnTo>
                  <a:lnTo>
                    <a:pt x="3669" y="4679"/>
                  </a:lnTo>
                  <a:lnTo>
                    <a:pt x="3683" y="4631"/>
                  </a:lnTo>
                  <a:lnTo>
                    <a:pt x="3699" y="4583"/>
                  </a:lnTo>
                  <a:lnTo>
                    <a:pt x="3716" y="4536"/>
                  </a:lnTo>
                  <a:lnTo>
                    <a:pt x="3735" y="4489"/>
                  </a:lnTo>
                  <a:lnTo>
                    <a:pt x="3757" y="4443"/>
                  </a:lnTo>
                  <a:lnTo>
                    <a:pt x="3779" y="4398"/>
                  </a:lnTo>
                  <a:lnTo>
                    <a:pt x="3804" y="4354"/>
                  </a:lnTo>
                  <a:lnTo>
                    <a:pt x="3830" y="4311"/>
                  </a:lnTo>
                  <a:lnTo>
                    <a:pt x="3858" y="4268"/>
                  </a:lnTo>
                  <a:lnTo>
                    <a:pt x="3887" y="4227"/>
                  </a:lnTo>
                  <a:lnTo>
                    <a:pt x="3917" y="4187"/>
                  </a:lnTo>
                  <a:lnTo>
                    <a:pt x="3950" y="4148"/>
                  </a:lnTo>
                  <a:lnTo>
                    <a:pt x="3983" y="4111"/>
                  </a:lnTo>
                  <a:lnTo>
                    <a:pt x="4018" y="4075"/>
                  </a:lnTo>
                  <a:lnTo>
                    <a:pt x="4054" y="4040"/>
                  </a:lnTo>
                  <a:lnTo>
                    <a:pt x="4092" y="4006"/>
                  </a:lnTo>
                  <a:lnTo>
                    <a:pt x="4130" y="3974"/>
                  </a:lnTo>
                  <a:lnTo>
                    <a:pt x="4170" y="3943"/>
                  </a:lnTo>
                  <a:lnTo>
                    <a:pt x="4211" y="3914"/>
                  </a:lnTo>
                  <a:lnTo>
                    <a:pt x="4254" y="3886"/>
                  </a:lnTo>
                  <a:lnTo>
                    <a:pt x="4297" y="3860"/>
                  </a:lnTo>
                  <a:lnTo>
                    <a:pt x="4341" y="3836"/>
                  </a:lnTo>
                  <a:lnTo>
                    <a:pt x="4387" y="3813"/>
                  </a:lnTo>
                  <a:lnTo>
                    <a:pt x="4432" y="3792"/>
                  </a:lnTo>
                  <a:lnTo>
                    <a:pt x="4479" y="3773"/>
                  </a:lnTo>
                  <a:lnTo>
                    <a:pt x="4526" y="3755"/>
                  </a:lnTo>
                  <a:lnTo>
                    <a:pt x="4574" y="3740"/>
                  </a:lnTo>
                  <a:lnTo>
                    <a:pt x="4623" y="3726"/>
                  </a:lnTo>
                  <a:lnTo>
                    <a:pt x="4671" y="3714"/>
                  </a:lnTo>
                  <a:lnTo>
                    <a:pt x="4721" y="3703"/>
                  </a:lnTo>
                  <a:lnTo>
                    <a:pt x="4770" y="3695"/>
                  </a:lnTo>
                  <a:lnTo>
                    <a:pt x="4820" y="3688"/>
                  </a:lnTo>
                  <a:lnTo>
                    <a:pt x="4871" y="3684"/>
                  </a:lnTo>
                  <a:lnTo>
                    <a:pt x="4921" y="3681"/>
                  </a:lnTo>
                  <a:lnTo>
                    <a:pt x="4972" y="3680"/>
                  </a:lnTo>
                  <a:lnTo>
                    <a:pt x="5023" y="3681"/>
                  </a:lnTo>
                  <a:lnTo>
                    <a:pt x="5073" y="3684"/>
                  </a:lnTo>
                  <a:lnTo>
                    <a:pt x="5123" y="3688"/>
                  </a:lnTo>
                  <a:lnTo>
                    <a:pt x="5173" y="3695"/>
                  </a:lnTo>
                  <a:lnTo>
                    <a:pt x="5223" y="3703"/>
                  </a:lnTo>
                  <a:lnTo>
                    <a:pt x="5272" y="3714"/>
                  </a:lnTo>
                  <a:lnTo>
                    <a:pt x="5321" y="3726"/>
                  </a:lnTo>
                  <a:lnTo>
                    <a:pt x="5369" y="3740"/>
                  </a:lnTo>
                  <a:lnTo>
                    <a:pt x="5417" y="3755"/>
                  </a:lnTo>
                  <a:lnTo>
                    <a:pt x="5464" y="3773"/>
                  </a:lnTo>
                  <a:lnTo>
                    <a:pt x="5511" y="3792"/>
                  </a:lnTo>
                  <a:lnTo>
                    <a:pt x="5557" y="3813"/>
                  </a:lnTo>
                  <a:lnTo>
                    <a:pt x="5602" y="3836"/>
                  </a:lnTo>
                  <a:lnTo>
                    <a:pt x="5646" y="3860"/>
                  </a:lnTo>
                  <a:lnTo>
                    <a:pt x="5689" y="3886"/>
                  </a:lnTo>
                  <a:lnTo>
                    <a:pt x="5732" y="3914"/>
                  </a:lnTo>
                  <a:lnTo>
                    <a:pt x="5773" y="3943"/>
                  </a:lnTo>
                  <a:lnTo>
                    <a:pt x="5813" y="3974"/>
                  </a:lnTo>
                  <a:lnTo>
                    <a:pt x="5852" y="4006"/>
                  </a:lnTo>
                  <a:lnTo>
                    <a:pt x="5889" y="4040"/>
                  </a:lnTo>
                  <a:lnTo>
                    <a:pt x="5925" y="4075"/>
                  </a:lnTo>
                  <a:lnTo>
                    <a:pt x="5960" y="4111"/>
                  </a:lnTo>
                  <a:lnTo>
                    <a:pt x="5994" y="4148"/>
                  </a:lnTo>
                  <a:lnTo>
                    <a:pt x="6026" y="4187"/>
                  </a:lnTo>
                  <a:lnTo>
                    <a:pt x="6057" y="4227"/>
                  </a:lnTo>
                  <a:lnTo>
                    <a:pt x="6086" y="4268"/>
                  </a:lnTo>
                  <a:lnTo>
                    <a:pt x="6114" y="4311"/>
                  </a:lnTo>
                  <a:lnTo>
                    <a:pt x="6140" y="4354"/>
                  </a:lnTo>
                  <a:lnTo>
                    <a:pt x="6164" y="4398"/>
                  </a:lnTo>
                  <a:lnTo>
                    <a:pt x="6187" y="4443"/>
                  </a:lnTo>
                  <a:lnTo>
                    <a:pt x="6208" y="4489"/>
                  </a:lnTo>
                  <a:lnTo>
                    <a:pt x="6227" y="4536"/>
                  </a:lnTo>
                  <a:lnTo>
                    <a:pt x="6245" y="4583"/>
                  </a:lnTo>
                  <a:lnTo>
                    <a:pt x="6260" y="4631"/>
                  </a:lnTo>
                  <a:lnTo>
                    <a:pt x="6274" y="4679"/>
                  </a:lnTo>
                  <a:lnTo>
                    <a:pt x="6286" y="4728"/>
                  </a:lnTo>
                  <a:lnTo>
                    <a:pt x="6297" y="4777"/>
                  </a:lnTo>
                  <a:lnTo>
                    <a:pt x="6305" y="4827"/>
                  </a:lnTo>
                  <a:lnTo>
                    <a:pt x="6312" y="4877"/>
                  </a:lnTo>
                  <a:lnTo>
                    <a:pt x="6316" y="4927"/>
                  </a:lnTo>
                  <a:lnTo>
                    <a:pt x="6319" y="4977"/>
                  </a:lnTo>
                  <a:lnTo>
                    <a:pt x="6320" y="5028"/>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26" name="Google Shape;604;p7"/>
            <p:cNvSpPr/>
            <p:nvPr/>
          </p:nvSpPr>
          <p:spPr>
            <a:xfrm>
              <a:off x="4094847" y="1760585"/>
              <a:ext cx="633600" cy="633600"/>
            </a:xfrm>
            <a:custGeom>
              <a:avLst/>
              <a:gdLst/>
              <a:ahLst/>
              <a:cxnLst/>
              <a:rect l="l" t="t" r="r" b="b"/>
              <a:pathLst>
                <a:path w="10000" h="10000" extrusionOk="0">
                  <a:moveTo>
                    <a:pt x="4314" y="2037"/>
                  </a:moveTo>
                  <a:lnTo>
                    <a:pt x="4752" y="1231"/>
                  </a:lnTo>
                  <a:lnTo>
                    <a:pt x="4769" y="1203"/>
                  </a:lnTo>
                  <a:lnTo>
                    <a:pt x="4790" y="1179"/>
                  </a:lnTo>
                  <a:lnTo>
                    <a:pt x="4814" y="1157"/>
                  </a:lnTo>
                  <a:lnTo>
                    <a:pt x="4840" y="1138"/>
                  </a:lnTo>
                  <a:lnTo>
                    <a:pt x="4868" y="1123"/>
                  </a:lnTo>
                  <a:lnTo>
                    <a:pt x="4898" y="1111"/>
                  </a:lnTo>
                  <a:lnTo>
                    <a:pt x="4930" y="1104"/>
                  </a:lnTo>
                  <a:lnTo>
                    <a:pt x="4962" y="1100"/>
                  </a:lnTo>
                  <a:lnTo>
                    <a:pt x="4994" y="1101"/>
                  </a:lnTo>
                  <a:lnTo>
                    <a:pt x="5633" y="1157"/>
                  </a:lnTo>
                  <a:lnTo>
                    <a:pt x="5665" y="1162"/>
                  </a:lnTo>
                  <a:lnTo>
                    <a:pt x="5696" y="1171"/>
                  </a:lnTo>
                  <a:lnTo>
                    <a:pt x="5725" y="1184"/>
                  </a:lnTo>
                  <a:lnTo>
                    <a:pt x="5753" y="1200"/>
                  </a:lnTo>
                  <a:lnTo>
                    <a:pt x="5778" y="1220"/>
                  </a:lnTo>
                  <a:lnTo>
                    <a:pt x="5801" y="1243"/>
                  </a:lnTo>
                  <a:lnTo>
                    <a:pt x="5820" y="1269"/>
                  </a:lnTo>
                  <a:lnTo>
                    <a:pt x="5836" y="1297"/>
                  </a:lnTo>
                  <a:lnTo>
                    <a:pt x="5848" y="1327"/>
                  </a:lnTo>
                  <a:lnTo>
                    <a:pt x="6140" y="2198"/>
                  </a:lnTo>
                  <a:lnTo>
                    <a:pt x="6390" y="2314"/>
                  </a:lnTo>
                  <a:lnTo>
                    <a:pt x="7245" y="1978"/>
                  </a:lnTo>
                  <a:lnTo>
                    <a:pt x="7275" y="1969"/>
                  </a:lnTo>
                  <a:lnTo>
                    <a:pt x="7307" y="1963"/>
                  </a:lnTo>
                  <a:lnTo>
                    <a:pt x="7339" y="1961"/>
                  </a:lnTo>
                  <a:lnTo>
                    <a:pt x="7371" y="1963"/>
                  </a:lnTo>
                  <a:lnTo>
                    <a:pt x="7403" y="1970"/>
                  </a:lnTo>
                  <a:lnTo>
                    <a:pt x="7433" y="1981"/>
                  </a:lnTo>
                  <a:lnTo>
                    <a:pt x="7462" y="1995"/>
                  </a:lnTo>
                  <a:lnTo>
                    <a:pt x="7489" y="2013"/>
                  </a:lnTo>
                  <a:lnTo>
                    <a:pt x="7513" y="2034"/>
                  </a:lnTo>
                  <a:lnTo>
                    <a:pt x="7966" y="2487"/>
                  </a:lnTo>
                  <a:lnTo>
                    <a:pt x="7987" y="2511"/>
                  </a:lnTo>
                  <a:lnTo>
                    <a:pt x="8005" y="2538"/>
                  </a:lnTo>
                  <a:lnTo>
                    <a:pt x="8019" y="2567"/>
                  </a:lnTo>
                  <a:lnTo>
                    <a:pt x="8030" y="2597"/>
                  </a:lnTo>
                  <a:lnTo>
                    <a:pt x="8037" y="2629"/>
                  </a:lnTo>
                  <a:lnTo>
                    <a:pt x="8039" y="2661"/>
                  </a:lnTo>
                  <a:lnTo>
                    <a:pt x="8037" y="2693"/>
                  </a:lnTo>
                  <a:lnTo>
                    <a:pt x="8031" y="2725"/>
                  </a:lnTo>
                  <a:lnTo>
                    <a:pt x="8022" y="2755"/>
                  </a:lnTo>
                  <a:lnTo>
                    <a:pt x="7686" y="3610"/>
                  </a:lnTo>
                  <a:lnTo>
                    <a:pt x="7802" y="3860"/>
                  </a:lnTo>
                  <a:lnTo>
                    <a:pt x="8673" y="4152"/>
                  </a:lnTo>
                  <a:lnTo>
                    <a:pt x="8703" y="4164"/>
                  </a:lnTo>
                  <a:lnTo>
                    <a:pt x="8731" y="4180"/>
                  </a:lnTo>
                  <a:lnTo>
                    <a:pt x="8757" y="4199"/>
                  </a:lnTo>
                  <a:lnTo>
                    <a:pt x="8780" y="4222"/>
                  </a:lnTo>
                  <a:lnTo>
                    <a:pt x="8800" y="4247"/>
                  </a:lnTo>
                  <a:lnTo>
                    <a:pt x="8816" y="4275"/>
                  </a:lnTo>
                  <a:lnTo>
                    <a:pt x="8829" y="4304"/>
                  </a:lnTo>
                  <a:lnTo>
                    <a:pt x="8838" y="4335"/>
                  </a:lnTo>
                  <a:lnTo>
                    <a:pt x="8843" y="4367"/>
                  </a:lnTo>
                  <a:lnTo>
                    <a:pt x="8899" y="5006"/>
                  </a:lnTo>
                  <a:lnTo>
                    <a:pt x="8900" y="5038"/>
                  </a:lnTo>
                  <a:lnTo>
                    <a:pt x="8896" y="5070"/>
                  </a:lnTo>
                  <a:lnTo>
                    <a:pt x="8889" y="5102"/>
                  </a:lnTo>
                  <a:lnTo>
                    <a:pt x="8877" y="5132"/>
                  </a:lnTo>
                  <a:lnTo>
                    <a:pt x="8862" y="5160"/>
                  </a:lnTo>
                  <a:lnTo>
                    <a:pt x="8843" y="5186"/>
                  </a:lnTo>
                  <a:lnTo>
                    <a:pt x="8821" y="5210"/>
                  </a:lnTo>
                  <a:lnTo>
                    <a:pt x="8797" y="5231"/>
                  </a:lnTo>
                  <a:lnTo>
                    <a:pt x="8769" y="5248"/>
                  </a:lnTo>
                  <a:lnTo>
                    <a:pt x="7963" y="5686"/>
                  </a:lnTo>
                  <a:lnTo>
                    <a:pt x="7890" y="5954"/>
                  </a:lnTo>
                  <a:lnTo>
                    <a:pt x="8370" y="6736"/>
                  </a:lnTo>
                  <a:lnTo>
                    <a:pt x="8385" y="6765"/>
                  </a:lnTo>
                  <a:lnTo>
                    <a:pt x="8396" y="6795"/>
                  </a:lnTo>
                  <a:lnTo>
                    <a:pt x="8404" y="6826"/>
                  </a:lnTo>
                  <a:lnTo>
                    <a:pt x="8407" y="6859"/>
                  </a:lnTo>
                  <a:lnTo>
                    <a:pt x="8406" y="6891"/>
                  </a:lnTo>
                  <a:lnTo>
                    <a:pt x="8401" y="6923"/>
                  </a:lnTo>
                  <a:lnTo>
                    <a:pt x="8392" y="6953"/>
                  </a:lnTo>
                  <a:lnTo>
                    <a:pt x="8378" y="6983"/>
                  </a:lnTo>
                  <a:lnTo>
                    <a:pt x="8362" y="7010"/>
                  </a:lnTo>
                  <a:lnTo>
                    <a:pt x="7994" y="7535"/>
                  </a:lnTo>
                  <a:lnTo>
                    <a:pt x="7974" y="7561"/>
                  </a:lnTo>
                  <a:lnTo>
                    <a:pt x="7950" y="7583"/>
                  </a:lnTo>
                  <a:lnTo>
                    <a:pt x="7925" y="7602"/>
                  </a:lnTo>
                  <a:lnTo>
                    <a:pt x="7896" y="7618"/>
                  </a:lnTo>
                  <a:lnTo>
                    <a:pt x="7867" y="7630"/>
                  </a:lnTo>
                  <a:lnTo>
                    <a:pt x="7835" y="7638"/>
                  </a:lnTo>
                  <a:lnTo>
                    <a:pt x="7804" y="7642"/>
                  </a:lnTo>
                  <a:lnTo>
                    <a:pt x="7771" y="7641"/>
                  </a:lnTo>
                  <a:lnTo>
                    <a:pt x="7740" y="7637"/>
                  </a:lnTo>
                  <a:lnTo>
                    <a:pt x="6840" y="7455"/>
                  </a:lnTo>
                  <a:lnTo>
                    <a:pt x="6613" y="7614"/>
                  </a:lnTo>
                  <a:lnTo>
                    <a:pt x="6477" y="8521"/>
                  </a:lnTo>
                  <a:lnTo>
                    <a:pt x="6470" y="8553"/>
                  </a:lnTo>
                  <a:lnTo>
                    <a:pt x="6460" y="8583"/>
                  </a:lnTo>
                  <a:lnTo>
                    <a:pt x="6445" y="8612"/>
                  </a:lnTo>
                  <a:lnTo>
                    <a:pt x="6427" y="8638"/>
                  </a:lnTo>
                  <a:lnTo>
                    <a:pt x="6405" y="8662"/>
                  </a:lnTo>
                  <a:lnTo>
                    <a:pt x="6381" y="8683"/>
                  </a:lnTo>
                  <a:lnTo>
                    <a:pt x="6354" y="8701"/>
                  </a:lnTo>
                  <a:lnTo>
                    <a:pt x="6325" y="8715"/>
                  </a:lnTo>
                  <a:lnTo>
                    <a:pt x="6295" y="8725"/>
                  </a:lnTo>
                  <a:lnTo>
                    <a:pt x="5676" y="8891"/>
                  </a:lnTo>
                  <a:lnTo>
                    <a:pt x="5644" y="8898"/>
                  </a:lnTo>
                  <a:lnTo>
                    <a:pt x="5612" y="8900"/>
                  </a:lnTo>
                  <a:lnTo>
                    <a:pt x="5580" y="8898"/>
                  </a:lnTo>
                  <a:lnTo>
                    <a:pt x="5548" y="8892"/>
                  </a:lnTo>
                  <a:lnTo>
                    <a:pt x="5518" y="8882"/>
                  </a:lnTo>
                  <a:lnTo>
                    <a:pt x="5489" y="8868"/>
                  </a:lnTo>
                  <a:lnTo>
                    <a:pt x="5462" y="8850"/>
                  </a:lnTo>
                  <a:lnTo>
                    <a:pt x="5437" y="8830"/>
                  </a:lnTo>
                  <a:lnTo>
                    <a:pt x="5415" y="8806"/>
                  </a:lnTo>
                  <a:lnTo>
                    <a:pt x="4843" y="8088"/>
                  </a:lnTo>
                  <a:lnTo>
                    <a:pt x="4568" y="8063"/>
                  </a:lnTo>
                  <a:lnTo>
                    <a:pt x="3879" y="8671"/>
                  </a:lnTo>
                  <a:lnTo>
                    <a:pt x="3854" y="8691"/>
                  </a:lnTo>
                  <a:lnTo>
                    <a:pt x="3826" y="8707"/>
                  </a:lnTo>
                  <a:lnTo>
                    <a:pt x="3797" y="8720"/>
                  </a:lnTo>
                  <a:lnTo>
                    <a:pt x="3766" y="8729"/>
                  </a:lnTo>
                  <a:lnTo>
                    <a:pt x="3734" y="8733"/>
                  </a:lnTo>
                  <a:lnTo>
                    <a:pt x="3702" y="8734"/>
                  </a:lnTo>
                  <a:lnTo>
                    <a:pt x="3670" y="8730"/>
                  </a:lnTo>
                  <a:lnTo>
                    <a:pt x="3639" y="8722"/>
                  </a:lnTo>
                  <a:lnTo>
                    <a:pt x="3609" y="8711"/>
                  </a:lnTo>
                  <a:lnTo>
                    <a:pt x="3028" y="8441"/>
                  </a:lnTo>
                  <a:lnTo>
                    <a:pt x="2999" y="8425"/>
                  </a:lnTo>
                  <a:lnTo>
                    <a:pt x="2973" y="8406"/>
                  </a:lnTo>
                  <a:lnTo>
                    <a:pt x="2950" y="8384"/>
                  </a:lnTo>
                  <a:lnTo>
                    <a:pt x="2929" y="8359"/>
                  </a:lnTo>
                  <a:lnTo>
                    <a:pt x="2912" y="8332"/>
                  </a:lnTo>
                  <a:lnTo>
                    <a:pt x="2899" y="8302"/>
                  </a:lnTo>
                  <a:lnTo>
                    <a:pt x="2890" y="8271"/>
                  </a:lnTo>
                  <a:lnTo>
                    <a:pt x="2884" y="8240"/>
                  </a:lnTo>
                  <a:lnTo>
                    <a:pt x="2883" y="8207"/>
                  </a:lnTo>
                  <a:lnTo>
                    <a:pt x="2907" y="7290"/>
                  </a:lnTo>
                  <a:lnTo>
                    <a:pt x="2710" y="7093"/>
                  </a:lnTo>
                  <a:lnTo>
                    <a:pt x="1793" y="7117"/>
                  </a:lnTo>
                  <a:lnTo>
                    <a:pt x="1760" y="7116"/>
                  </a:lnTo>
                  <a:lnTo>
                    <a:pt x="1729" y="7110"/>
                  </a:lnTo>
                  <a:lnTo>
                    <a:pt x="1698" y="7101"/>
                  </a:lnTo>
                  <a:lnTo>
                    <a:pt x="1668" y="7088"/>
                  </a:lnTo>
                  <a:lnTo>
                    <a:pt x="1641" y="7071"/>
                  </a:lnTo>
                  <a:lnTo>
                    <a:pt x="1616" y="7050"/>
                  </a:lnTo>
                  <a:lnTo>
                    <a:pt x="1594" y="7027"/>
                  </a:lnTo>
                  <a:lnTo>
                    <a:pt x="1575" y="7001"/>
                  </a:lnTo>
                  <a:lnTo>
                    <a:pt x="1559" y="6972"/>
                  </a:lnTo>
                  <a:lnTo>
                    <a:pt x="1289" y="6391"/>
                  </a:lnTo>
                  <a:lnTo>
                    <a:pt x="1278" y="6361"/>
                  </a:lnTo>
                  <a:lnTo>
                    <a:pt x="1270" y="6330"/>
                  </a:lnTo>
                  <a:lnTo>
                    <a:pt x="1266" y="6298"/>
                  </a:lnTo>
                  <a:lnTo>
                    <a:pt x="1267" y="6266"/>
                  </a:lnTo>
                  <a:lnTo>
                    <a:pt x="1271" y="6234"/>
                  </a:lnTo>
                  <a:lnTo>
                    <a:pt x="1280" y="6203"/>
                  </a:lnTo>
                  <a:lnTo>
                    <a:pt x="1293" y="6174"/>
                  </a:lnTo>
                  <a:lnTo>
                    <a:pt x="1309" y="6146"/>
                  </a:lnTo>
                  <a:lnTo>
                    <a:pt x="1329" y="6121"/>
                  </a:lnTo>
                  <a:lnTo>
                    <a:pt x="1937" y="5432"/>
                  </a:lnTo>
                  <a:lnTo>
                    <a:pt x="1912" y="5157"/>
                  </a:lnTo>
                  <a:lnTo>
                    <a:pt x="1194" y="4585"/>
                  </a:lnTo>
                  <a:lnTo>
                    <a:pt x="1170" y="4563"/>
                  </a:lnTo>
                  <a:lnTo>
                    <a:pt x="1150" y="4538"/>
                  </a:lnTo>
                  <a:lnTo>
                    <a:pt x="1132" y="4511"/>
                  </a:lnTo>
                  <a:lnTo>
                    <a:pt x="1118" y="4482"/>
                  </a:lnTo>
                  <a:lnTo>
                    <a:pt x="1108" y="4452"/>
                  </a:lnTo>
                  <a:lnTo>
                    <a:pt x="1102" y="4420"/>
                  </a:lnTo>
                  <a:lnTo>
                    <a:pt x="1100" y="4388"/>
                  </a:lnTo>
                  <a:lnTo>
                    <a:pt x="1102" y="4356"/>
                  </a:lnTo>
                  <a:lnTo>
                    <a:pt x="1109" y="4324"/>
                  </a:lnTo>
                  <a:lnTo>
                    <a:pt x="1275" y="3705"/>
                  </a:lnTo>
                  <a:lnTo>
                    <a:pt x="1285" y="3675"/>
                  </a:lnTo>
                  <a:lnTo>
                    <a:pt x="1299" y="3646"/>
                  </a:lnTo>
                  <a:lnTo>
                    <a:pt x="1317" y="3619"/>
                  </a:lnTo>
                  <a:lnTo>
                    <a:pt x="1338" y="3595"/>
                  </a:lnTo>
                  <a:lnTo>
                    <a:pt x="1362" y="3573"/>
                  </a:lnTo>
                  <a:lnTo>
                    <a:pt x="1388" y="3555"/>
                  </a:lnTo>
                  <a:lnTo>
                    <a:pt x="1417" y="3540"/>
                  </a:lnTo>
                  <a:lnTo>
                    <a:pt x="1447" y="3530"/>
                  </a:lnTo>
                  <a:lnTo>
                    <a:pt x="1479" y="3523"/>
                  </a:lnTo>
                  <a:lnTo>
                    <a:pt x="2386" y="3387"/>
                  </a:lnTo>
                  <a:lnTo>
                    <a:pt x="2545" y="3160"/>
                  </a:lnTo>
                  <a:lnTo>
                    <a:pt x="2363" y="2260"/>
                  </a:lnTo>
                  <a:lnTo>
                    <a:pt x="2359" y="2229"/>
                  </a:lnTo>
                  <a:lnTo>
                    <a:pt x="2358" y="2196"/>
                  </a:lnTo>
                  <a:lnTo>
                    <a:pt x="2362" y="2165"/>
                  </a:lnTo>
                  <a:lnTo>
                    <a:pt x="2370" y="2133"/>
                  </a:lnTo>
                  <a:lnTo>
                    <a:pt x="2382" y="2104"/>
                  </a:lnTo>
                  <a:lnTo>
                    <a:pt x="2398" y="2075"/>
                  </a:lnTo>
                  <a:lnTo>
                    <a:pt x="2417" y="2050"/>
                  </a:lnTo>
                  <a:lnTo>
                    <a:pt x="2439" y="2026"/>
                  </a:lnTo>
                  <a:lnTo>
                    <a:pt x="2465" y="2006"/>
                  </a:lnTo>
                  <a:lnTo>
                    <a:pt x="2990" y="1638"/>
                  </a:lnTo>
                  <a:lnTo>
                    <a:pt x="3017" y="1622"/>
                  </a:lnTo>
                  <a:lnTo>
                    <a:pt x="3047" y="1608"/>
                  </a:lnTo>
                  <a:lnTo>
                    <a:pt x="3077" y="1599"/>
                  </a:lnTo>
                  <a:lnTo>
                    <a:pt x="3109" y="1594"/>
                  </a:lnTo>
                  <a:lnTo>
                    <a:pt x="3141" y="1593"/>
                  </a:lnTo>
                  <a:lnTo>
                    <a:pt x="3174" y="1596"/>
                  </a:lnTo>
                  <a:lnTo>
                    <a:pt x="3205" y="1604"/>
                  </a:lnTo>
                  <a:lnTo>
                    <a:pt x="3235" y="1615"/>
                  </a:lnTo>
                  <a:lnTo>
                    <a:pt x="3264" y="1630"/>
                  </a:lnTo>
                  <a:lnTo>
                    <a:pt x="4046" y="2110"/>
                  </a:lnTo>
                  <a:lnTo>
                    <a:pt x="4314" y="2037"/>
                  </a:lnTo>
                  <a:close/>
                  <a:moveTo>
                    <a:pt x="5426" y="1641"/>
                  </a:moveTo>
                  <a:lnTo>
                    <a:pt x="5114" y="1613"/>
                  </a:lnTo>
                  <a:lnTo>
                    <a:pt x="4703" y="2370"/>
                  </a:lnTo>
                  <a:lnTo>
                    <a:pt x="4685" y="2399"/>
                  </a:lnTo>
                  <a:lnTo>
                    <a:pt x="4663" y="2425"/>
                  </a:lnTo>
                  <a:lnTo>
                    <a:pt x="4638" y="2447"/>
                  </a:lnTo>
                  <a:lnTo>
                    <a:pt x="4610" y="2466"/>
                  </a:lnTo>
                  <a:lnTo>
                    <a:pt x="4580" y="2481"/>
                  </a:lnTo>
                  <a:lnTo>
                    <a:pt x="4548" y="2492"/>
                  </a:lnTo>
                  <a:lnTo>
                    <a:pt x="4072" y="2620"/>
                  </a:lnTo>
                  <a:lnTo>
                    <a:pt x="4039" y="2627"/>
                  </a:lnTo>
                  <a:lnTo>
                    <a:pt x="4005" y="2629"/>
                  </a:lnTo>
                  <a:lnTo>
                    <a:pt x="3971" y="2626"/>
                  </a:lnTo>
                  <a:lnTo>
                    <a:pt x="3938" y="2619"/>
                  </a:lnTo>
                  <a:lnTo>
                    <a:pt x="3906" y="2608"/>
                  </a:lnTo>
                  <a:lnTo>
                    <a:pt x="3876" y="2592"/>
                  </a:lnTo>
                  <a:lnTo>
                    <a:pt x="3142" y="2142"/>
                  </a:lnTo>
                  <a:lnTo>
                    <a:pt x="2885" y="2322"/>
                  </a:lnTo>
                  <a:lnTo>
                    <a:pt x="3056" y="3167"/>
                  </a:lnTo>
                  <a:lnTo>
                    <a:pt x="3060" y="3200"/>
                  </a:lnTo>
                  <a:lnTo>
                    <a:pt x="3060" y="3234"/>
                  </a:lnTo>
                  <a:lnTo>
                    <a:pt x="3056" y="3267"/>
                  </a:lnTo>
                  <a:lnTo>
                    <a:pt x="3047" y="3300"/>
                  </a:lnTo>
                  <a:lnTo>
                    <a:pt x="3033" y="3331"/>
                  </a:lnTo>
                  <a:lnTo>
                    <a:pt x="3016" y="3360"/>
                  </a:lnTo>
                  <a:lnTo>
                    <a:pt x="2734" y="3762"/>
                  </a:lnTo>
                  <a:lnTo>
                    <a:pt x="2712" y="3788"/>
                  </a:lnTo>
                  <a:lnTo>
                    <a:pt x="2688" y="3811"/>
                  </a:lnTo>
                  <a:lnTo>
                    <a:pt x="2661" y="3831"/>
                  </a:lnTo>
                  <a:lnTo>
                    <a:pt x="2631" y="3846"/>
                  </a:lnTo>
                  <a:lnTo>
                    <a:pt x="2599" y="3858"/>
                  </a:lnTo>
                  <a:lnTo>
                    <a:pt x="2566" y="3865"/>
                  </a:lnTo>
                  <a:lnTo>
                    <a:pt x="1715" y="3993"/>
                  </a:lnTo>
                  <a:lnTo>
                    <a:pt x="1634" y="4296"/>
                  </a:lnTo>
                  <a:lnTo>
                    <a:pt x="2308" y="4832"/>
                  </a:lnTo>
                  <a:lnTo>
                    <a:pt x="2333" y="4855"/>
                  </a:lnTo>
                  <a:lnTo>
                    <a:pt x="2354" y="4881"/>
                  </a:lnTo>
                  <a:lnTo>
                    <a:pt x="2372" y="4910"/>
                  </a:lnTo>
                  <a:lnTo>
                    <a:pt x="2386" y="4940"/>
                  </a:lnTo>
                  <a:lnTo>
                    <a:pt x="2396" y="4973"/>
                  </a:lnTo>
                  <a:lnTo>
                    <a:pt x="2401" y="5006"/>
                  </a:lnTo>
                  <a:lnTo>
                    <a:pt x="2444" y="5495"/>
                  </a:lnTo>
                  <a:lnTo>
                    <a:pt x="2445" y="5529"/>
                  </a:lnTo>
                  <a:lnTo>
                    <a:pt x="2441" y="5562"/>
                  </a:lnTo>
                  <a:lnTo>
                    <a:pt x="2432" y="5595"/>
                  </a:lnTo>
                  <a:lnTo>
                    <a:pt x="2420" y="5626"/>
                  </a:lnTo>
                  <a:lnTo>
                    <a:pt x="2403" y="5656"/>
                  </a:lnTo>
                  <a:lnTo>
                    <a:pt x="2382" y="5682"/>
                  </a:lnTo>
                  <a:lnTo>
                    <a:pt x="1812" y="6329"/>
                  </a:lnTo>
                  <a:lnTo>
                    <a:pt x="1944" y="6613"/>
                  </a:lnTo>
                  <a:lnTo>
                    <a:pt x="2804" y="6590"/>
                  </a:lnTo>
                  <a:lnTo>
                    <a:pt x="2838" y="6591"/>
                  </a:lnTo>
                  <a:lnTo>
                    <a:pt x="2871" y="6597"/>
                  </a:lnTo>
                  <a:lnTo>
                    <a:pt x="2904" y="6608"/>
                  </a:lnTo>
                  <a:lnTo>
                    <a:pt x="2934" y="6622"/>
                  </a:lnTo>
                  <a:lnTo>
                    <a:pt x="2962" y="6641"/>
                  </a:lnTo>
                  <a:lnTo>
                    <a:pt x="2988" y="6663"/>
                  </a:lnTo>
                  <a:lnTo>
                    <a:pt x="3337" y="7012"/>
                  </a:lnTo>
                  <a:lnTo>
                    <a:pt x="3359" y="7038"/>
                  </a:lnTo>
                  <a:lnTo>
                    <a:pt x="3378" y="7066"/>
                  </a:lnTo>
                  <a:lnTo>
                    <a:pt x="3392" y="7096"/>
                  </a:lnTo>
                  <a:lnTo>
                    <a:pt x="3403" y="7129"/>
                  </a:lnTo>
                  <a:lnTo>
                    <a:pt x="3409" y="7162"/>
                  </a:lnTo>
                  <a:lnTo>
                    <a:pt x="3410" y="7196"/>
                  </a:lnTo>
                  <a:lnTo>
                    <a:pt x="3387" y="8056"/>
                  </a:lnTo>
                  <a:lnTo>
                    <a:pt x="3671" y="8188"/>
                  </a:lnTo>
                  <a:lnTo>
                    <a:pt x="4318" y="7618"/>
                  </a:lnTo>
                  <a:lnTo>
                    <a:pt x="4344" y="7597"/>
                  </a:lnTo>
                  <a:lnTo>
                    <a:pt x="4374" y="7580"/>
                  </a:lnTo>
                  <a:lnTo>
                    <a:pt x="4405" y="7568"/>
                  </a:lnTo>
                  <a:lnTo>
                    <a:pt x="4438" y="7559"/>
                  </a:lnTo>
                  <a:lnTo>
                    <a:pt x="4471" y="7555"/>
                  </a:lnTo>
                  <a:lnTo>
                    <a:pt x="4505" y="7556"/>
                  </a:lnTo>
                  <a:lnTo>
                    <a:pt x="4994" y="7599"/>
                  </a:lnTo>
                  <a:lnTo>
                    <a:pt x="5027" y="7604"/>
                  </a:lnTo>
                  <a:lnTo>
                    <a:pt x="5060" y="7614"/>
                  </a:lnTo>
                  <a:lnTo>
                    <a:pt x="5090" y="7628"/>
                  </a:lnTo>
                  <a:lnTo>
                    <a:pt x="5119" y="7646"/>
                  </a:lnTo>
                  <a:lnTo>
                    <a:pt x="5145" y="7667"/>
                  </a:lnTo>
                  <a:lnTo>
                    <a:pt x="5168" y="7692"/>
                  </a:lnTo>
                  <a:lnTo>
                    <a:pt x="5704" y="8366"/>
                  </a:lnTo>
                  <a:lnTo>
                    <a:pt x="6007" y="8285"/>
                  </a:lnTo>
                  <a:lnTo>
                    <a:pt x="6135" y="7434"/>
                  </a:lnTo>
                  <a:lnTo>
                    <a:pt x="6142" y="7401"/>
                  </a:lnTo>
                  <a:lnTo>
                    <a:pt x="6154" y="7369"/>
                  </a:lnTo>
                  <a:lnTo>
                    <a:pt x="6169" y="7339"/>
                  </a:lnTo>
                  <a:lnTo>
                    <a:pt x="6189" y="7312"/>
                  </a:lnTo>
                  <a:lnTo>
                    <a:pt x="6212" y="7288"/>
                  </a:lnTo>
                  <a:lnTo>
                    <a:pt x="6238" y="7266"/>
                  </a:lnTo>
                  <a:lnTo>
                    <a:pt x="6640" y="6984"/>
                  </a:lnTo>
                  <a:lnTo>
                    <a:pt x="6669" y="6967"/>
                  </a:lnTo>
                  <a:lnTo>
                    <a:pt x="6700" y="6953"/>
                  </a:lnTo>
                  <a:lnTo>
                    <a:pt x="6733" y="6944"/>
                  </a:lnTo>
                  <a:lnTo>
                    <a:pt x="6766" y="6940"/>
                  </a:lnTo>
                  <a:lnTo>
                    <a:pt x="6800" y="6940"/>
                  </a:lnTo>
                  <a:lnTo>
                    <a:pt x="6833" y="6944"/>
                  </a:lnTo>
                  <a:lnTo>
                    <a:pt x="7678" y="7115"/>
                  </a:lnTo>
                  <a:lnTo>
                    <a:pt x="7858" y="6858"/>
                  </a:lnTo>
                  <a:lnTo>
                    <a:pt x="7408" y="6124"/>
                  </a:lnTo>
                  <a:lnTo>
                    <a:pt x="7392" y="6094"/>
                  </a:lnTo>
                  <a:lnTo>
                    <a:pt x="7381" y="6062"/>
                  </a:lnTo>
                  <a:lnTo>
                    <a:pt x="7374" y="6029"/>
                  </a:lnTo>
                  <a:lnTo>
                    <a:pt x="7371" y="5995"/>
                  </a:lnTo>
                  <a:lnTo>
                    <a:pt x="7373" y="5961"/>
                  </a:lnTo>
                  <a:lnTo>
                    <a:pt x="7380" y="5928"/>
                  </a:lnTo>
                  <a:lnTo>
                    <a:pt x="7508" y="5452"/>
                  </a:lnTo>
                  <a:lnTo>
                    <a:pt x="7519" y="5420"/>
                  </a:lnTo>
                  <a:lnTo>
                    <a:pt x="7534" y="5390"/>
                  </a:lnTo>
                  <a:lnTo>
                    <a:pt x="7553" y="5362"/>
                  </a:lnTo>
                  <a:lnTo>
                    <a:pt x="7575" y="5337"/>
                  </a:lnTo>
                  <a:lnTo>
                    <a:pt x="7601" y="5315"/>
                  </a:lnTo>
                  <a:lnTo>
                    <a:pt x="7630" y="5297"/>
                  </a:lnTo>
                  <a:lnTo>
                    <a:pt x="8387" y="4886"/>
                  </a:lnTo>
                  <a:lnTo>
                    <a:pt x="8359" y="4574"/>
                  </a:lnTo>
                  <a:lnTo>
                    <a:pt x="7542" y="4300"/>
                  </a:lnTo>
                  <a:lnTo>
                    <a:pt x="7510" y="4287"/>
                  </a:lnTo>
                  <a:lnTo>
                    <a:pt x="7481" y="4270"/>
                  </a:lnTo>
                  <a:lnTo>
                    <a:pt x="7454" y="4249"/>
                  </a:lnTo>
                  <a:lnTo>
                    <a:pt x="7431" y="4225"/>
                  </a:lnTo>
                  <a:lnTo>
                    <a:pt x="7411" y="4198"/>
                  </a:lnTo>
                  <a:lnTo>
                    <a:pt x="7394" y="4168"/>
                  </a:lnTo>
                  <a:lnTo>
                    <a:pt x="7187" y="3723"/>
                  </a:lnTo>
                  <a:lnTo>
                    <a:pt x="7175" y="3692"/>
                  </a:lnTo>
                  <a:lnTo>
                    <a:pt x="7167" y="3659"/>
                  </a:lnTo>
                  <a:lnTo>
                    <a:pt x="7164" y="3626"/>
                  </a:lnTo>
                  <a:lnTo>
                    <a:pt x="7165" y="3592"/>
                  </a:lnTo>
                  <a:lnTo>
                    <a:pt x="7171" y="3559"/>
                  </a:lnTo>
                  <a:lnTo>
                    <a:pt x="7181" y="3527"/>
                  </a:lnTo>
                  <a:lnTo>
                    <a:pt x="7496" y="2725"/>
                  </a:lnTo>
                  <a:lnTo>
                    <a:pt x="7275" y="2504"/>
                  </a:lnTo>
                  <a:lnTo>
                    <a:pt x="6473" y="2819"/>
                  </a:lnTo>
                  <a:lnTo>
                    <a:pt x="6441" y="2829"/>
                  </a:lnTo>
                  <a:lnTo>
                    <a:pt x="6408" y="2835"/>
                  </a:lnTo>
                  <a:lnTo>
                    <a:pt x="6374" y="2836"/>
                  </a:lnTo>
                  <a:lnTo>
                    <a:pt x="6341" y="2833"/>
                  </a:lnTo>
                  <a:lnTo>
                    <a:pt x="6308" y="2825"/>
                  </a:lnTo>
                  <a:lnTo>
                    <a:pt x="6277" y="2813"/>
                  </a:lnTo>
                  <a:lnTo>
                    <a:pt x="5832" y="2606"/>
                  </a:lnTo>
                  <a:lnTo>
                    <a:pt x="5802" y="2589"/>
                  </a:lnTo>
                  <a:lnTo>
                    <a:pt x="5775" y="2569"/>
                  </a:lnTo>
                  <a:lnTo>
                    <a:pt x="5751" y="2546"/>
                  </a:lnTo>
                  <a:lnTo>
                    <a:pt x="5730" y="2519"/>
                  </a:lnTo>
                  <a:lnTo>
                    <a:pt x="5713" y="2490"/>
                  </a:lnTo>
                  <a:lnTo>
                    <a:pt x="5700" y="2458"/>
                  </a:lnTo>
                  <a:lnTo>
                    <a:pt x="5426" y="1641"/>
                  </a:lnTo>
                  <a:close/>
                  <a:moveTo>
                    <a:pt x="6569" y="4973"/>
                  </a:moveTo>
                  <a:lnTo>
                    <a:pt x="6570" y="5023"/>
                  </a:lnTo>
                  <a:lnTo>
                    <a:pt x="6570" y="5033"/>
                  </a:lnTo>
                  <a:lnTo>
                    <a:pt x="6569" y="5083"/>
                  </a:lnTo>
                  <a:lnTo>
                    <a:pt x="6569" y="5093"/>
                  </a:lnTo>
                  <a:lnTo>
                    <a:pt x="6566" y="5143"/>
                  </a:lnTo>
                  <a:lnTo>
                    <a:pt x="6565" y="5153"/>
                  </a:lnTo>
                  <a:lnTo>
                    <a:pt x="6560" y="5203"/>
                  </a:lnTo>
                  <a:lnTo>
                    <a:pt x="6559" y="5212"/>
                  </a:lnTo>
                  <a:lnTo>
                    <a:pt x="6553" y="5262"/>
                  </a:lnTo>
                  <a:lnTo>
                    <a:pt x="6551" y="5271"/>
                  </a:lnTo>
                  <a:lnTo>
                    <a:pt x="6543" y="5321"/>
                  </a:lnTo>
                  <a:lnTo>
                    <a:pt x="6541" y="5330"/>
                  </a:lnTo>
                  <a:lnTo>
                    <a:pt x="6531" y="5379"/>
                  </a:lnTo>
                  <a:lnTo>
                    <a:pt x="6529" y="5389"/>
                  </a:lnTo>
                  <a:lnTo>
                    <a:pt x="6517" y="5437"/>
                  </a:lnTo>
                  <a:lnTo>
                    <a:pt x="6515" y="5446"/>
                  </a:lnTo>
                  <a:lnTo>
                    <a:pt x="6501" y="5495"/>
                  </a:lnTo>
                  <a:lnTo>
                    <a:pt x="6498" y="5504"/>
                  </a:lnTo>
                  <a:lnTo>
                    <a:pt x="6482" y="5551"/>
                  </a:lnTo>
                  <a:lnTo>
                    <a:pt x="6479" y="5560"/>
                  </a:lnTo>
                  <a:lnTo>
                    <a:pt x="6462" y="5608"/>
                  </a:lnTo>
                  <a:lnTo>
                    <a:pt x="6458" y="5616"/>
                  </a:lnTo>
                  <a:lnTo>
                    <a:pt x="6439" y="5663"/>
                  </a:lnTo>
                  <a:lnTo>
                    <a:pt x="6436" y="5671"/>
                  </a:lnTo>
                  <a:lnTo>
                    <a:pt x="6415" y="5717"/>
                  </a:lnTo>
                  <a:lnTo>
                    <a:pt x="6410" y="5726"/>
                  </a:lnTo>
                  <a:lnTo>
                    <a:pt x="6388" y="5771"/>
                  </a:lnTo>
                  <a:lnTo>
                    <a:pt x="6383" y="5779"/>
                  </a:lnTo>
                  <a:lnTo>
                    <a:pt x="6359" y="5824"/>
                  </a:lnTo>
                  <a:lnTo>
                    <a:pt x="6354" y="5833"/>
                  </a:lnTo>
                  <a:lnTo>
                    <a:pt x="6328" y="5876"/>
                  </a:lnTo>
                  <a:lnTo>
                    <a:pt x="6323" y="5884"/>
                  </a:lnTo>
                  <a:lnTo>
                    <a:pt x="6295" y="5926"/>
                  </a:lnTo>
                  <a:lnTo>
                    <a:pt x="6290" y="5934"/>
                  </a:lnTo>
                  <a:lnTo>
                    <a:pt x="6260" y="5975"/>
                  </a:lnTo>
                  <a:lnTo>
                    <a:pt x="6255" y="5982"/>
                  </a:lnTo>
                  <a:lnTo>
                    <a:pt x="6224" y="6022"/>
                  </a:lnTo>
                  <a:lnTo>
                    <a:pt x="6218" y="6029"/>
                  </a:lnTo>
                  <a:lnTo>
                    <a:pt x="6186" y="6068"/>
                  </a:lnTo>
                  <a:lnTo>
                    <a:pt x="6180" y="6075"/>
                  </a:lnTo>
                  <a:lnTo>
                    <a:pt x="6146" y="6113"/>
                  </a:lnTo>
                  <a:lnTo>
                    <a:pt x="6140" y="6120"/>
                  </a:lnTo>
                  <a:lnTo>
                    <a:pt x="6105" y="6156"/>
                  </a:lnTo>
                  <a:lnTo>
                    <a:pt x="6099" y="6162"/>
                  </a:lnTo>
                  <a:lnTo>
                    <a:pt x="6062" y="6197"/>
                  </a:lnTo>
                  <a:lnTo>
                    <a:pt x="6056" y="6203"/>
                  </a:lnTo>
                  <a:lnTo>
                    <a:pt x="6018" y="6237"/>
                  </a:lnTo>
                  <a:lnTo>
                    <a:pt x="6011" y="6243"/>
                  </a:lnTo>
                  <a:lnTo>
                    <a:pt x="5972" y="6275"/>
                  </a:lnTo>
                  <a:lnTo>
                    <a:pt x="5965" y="6281"/>
                  </a:lnTo>
                  <a:lnTo>
                    <a:pt x="5925" y="6312"/>
                  </a:lnTo>
                  <a:lnTo>
                    <a:pt x="5917" y="6317"/>
                  </a:lnTo>
                  <a:lnTo>
                    <a:pt x="5876" y="6346"/>
                  </a:lnTo>
                  <a:lnTo>
                    <a:pt x="5868" y="6352"/>
                  </a:lnTo>
                  <a:lnTo>
                    <a:pt x="5826" y="6379"/>
                  </a:lnTo>
                  <a:lnTo>
                    <a:pt x="5818" y="6384"/>
                  </a:lnTo>
                  <a:lnTo>
                    <a:pt x="5775" y="6410"/>
                  </a:lnTo>
                  <a:lnTo>
                    <a:pt x="5767" y="6415"/>
                  </a:lnTo>
                  <a:lnTo>
                    <a:pt x="5723" y="6439"/>
                  </a:lnTo>
                  <a:lnTo>
                    <a:pt x="5715" y="6444"/>
                  </a:lnTo>
                  <a:lnTo>
                    <a:pt x="5670" y="6466"/>
                  </a:lnTo>
                  <a:lnTo>
                    <a:pt x="5661" y="6471"/>
                  </a:lnTo>
                  <a:lnTo>
                    <a:pt x="5615" y="6492"/>
                  </a:lnTo>
                  <a:lnTo>
                    <a:pt x="5607" y="6495"/>
                  </a:lnTo>
                  <a:lnTo>
                    <a:pt x="5560" y="6515"/>
                  </a:lnTo>
                  <a:lnTo>
                    <a:pt x="5551" y="6518"/>
                  </a:lnTo>
                  <a:lnTo>
                    <a:pt x="5504" y="6536"/>
                  </a:lnTo>
                  <a:lnTo>
                    <a:pt x="5495" y="6539"/>
                  </a:lnTo>
                  <a:lnTo>
                    <a:pt x="5448" y="6555"/>
                  </a:lnTo>
                  <a:lnTo>
                    <a:pt x="5439" y="6557"/>
                  </a:lnTo>
                  <a:lnTo>
                    <a:pt x="5390" y="6571"/>
                  </a:lnTo>
                  <a:lnTo>
                    <a:pt x="5381" y="6574"/>
                  </a:lnTo>
                  <a:lnTo>
                    <a:pt x="5332" y="6586"/>
                  </a:lnTo>
                  <a:lnTo>
                    <a:pt x="5323" y="6588"/>
                  </a:lnTo>
                  <a:lnTo>
                    <a:pt x="5274" y="6598"/>
                  </a:lnTo>
                  <a:lnTo>
                    <a:pt x="5265" y="6600"/>
                  </a:lnTo>
                  <a:lnTo>
                    <a:pt x="5215" y="6608"/>
                  </a:lnTo>
                  <a:lnTo>
                    <a:pt x="5206" y="6610"/>
                  </a:lnTo>
                  <a:lnTo>
                    <a:pt x="5156" y="6616"/>
                  </a:lnTo>
                  <a:lnTo>
                    <a:pt x="5147" y="6617"/>
                  </a:lnTo>
                  <a:lnTo>
                    <a:pt x="5097" y="6622"/>
                  </a:lnTo>
                  <a:lnTo>
                    <a:pt x="5087" y="6623"/>
                  </a:lnTo>
                  <a:lnTo>
                    <a:pt x="5037" y="6626"/>
                  </a:lnTo>
                  <a:lnTo>
                    <a:pt x="5027" y="6626"/>
                  </a:lnTo>
                  <a:lnTo>
                    <a:pt x="4977" y="6627"/>
                  </a:lnTo>
                  <a:lnTo>
                    <a:pt x="4967" y="6627"/>
                  </a:lnTo>
                  <a:lnTo>
                    <a:pt x="4917" y="6626"/>
                  </a:lnTo>
                  <a:lnTo>
                    <a:pt x="4907" y="6626"/>
                  </a:lnTo>
                  <a:lnTo>
                    <a:pt x="4857" y="6623"/>
                  </a:lnTo>
                  <a:lnTo>
                    <a:pt x="4847" y="6622"/>
                  </a:lnTo>
                  <a:lnTo>
                    <a:pt x="4797" y="6617"/>
                  </a:lnTo>
                  <a:lnTo>
                    <a:pt x="4788" y="6616"/>
                  </a:lnTo>
                  <a:lnTo>
                    <a:pt x="4738" y="6610"/>
                  </a:lnTo>
                  <a:lnTo>
                    <a:pt x="4729" y="6608"/>
                  </a:lnTo>
                  <a:lnTo>
                    <a:pt x="4679" y="6600"/>
                  </a:lnTo>
                  <a:lnTo>
                    <a:pt x="4670" y="6598"/>
                  </a:lnTo>
                  <a:lnTo>
                    <a:pt x="4620" y="6588"/>
                  </a:lnTo>
                  <a:lnTo>
                    <a:pt x="4611" y="6586"/>
                  </a:lnTo>
                  <a:lnTo>
                    <a:pt x="4562" y="6574"/>
                  </a:lnTo>
                  <a:lnTo>
                    <a:pt x="4553" y="6571"/>
                  </a:lnTo>
                  <a:lnTo>
                    <a:pt x="4505" y="6557"/>
                  </a:lnTo>
                  <a:lnTo>
                    <a:pt x="4496" y="6555"/>
                  </a:lnTo>
                  <a:lnTo>
                    <a:pt x="4448" y="6539"/>
                  </a:lnTo>
                  <a:lnTo>
                    <a:pt x="4439" y="6536"/>
                  </a:lnTo>
                  <a:lnTo>
                    <a:pt x="4392" y="6518"/>
                  </a:lnTo>
                  <a:lnTo>
                    <a:pt x="4383" y="6515"/>
                  </a:lnTo>
                  <a:lnTo>
                    <a:pt x="4337" y="6496"/>
                  </a:lnTo>
                  <a:lnTo>
                    <a:pt x="4328" y="6492"/>
                  </a:lnTo>
                  <a:lnTo>
                    <a:pt x="4282" y="6471"/>
                  </a:lnTo>
                  <a:lnTo>
                    <a:pt x="4274" y="6467"/>
                  </a:lnTo>
                  <a:lnTo>
                    <a:pt x="4228" y="6444"/>
                  </a:lnTo>
                  <a:lnTo>
                    <a:pt x="4220" y="6439"/>
                  </a:lnTo>
                  <a:lnTo>
                    <a:pt x="4176" y="6415"/>
                  </a:lnTo>
                  <a:lnTo>
                    <a:pt x="4168" y="6410"/>
                  </a:lnTo>
                  <a:lnTo>
                    <a:pt x="4125" y="6384"/>
                  </a:lnTo>
                  <a:lnTo>
                    <a:pt x="4117" y="6379"/>
                  </a:lnTo>
                  <a:lnTo>
                    <a:pt x="4075" y="6352"/>
                  </a:lnTo>
                  <a:lnTo>
                    <a:pt x="4067" y="6346"/>
                  </a:lnTo>
                  <a:lnTo>
                    <a:pt x="4026" y="6317"/>
                  </a:lnTo>
                  <a:lnTo>
                    <a:pt x="4018" y="6312"/>
                  </a:lnTo>
                  <a:lnTo>
                    <a:pt x="3978" y="6281"/>
                  </a:lnTo>
                  <a:lnTo>
                    <a:pt x="3971" y="6275"/>
                  </a:lnTo>
                  <a:lnTo>
                    <a:pt x="3932" y="6243"/>
                  </a:lnTo>
                  <a:lnTo>
                    <a:pt x="3925" y="6237"/>
                  </a:lnTo>
                  <a:lnTo>
                    <a:pt x="3887" y="6203"/>
                  </a:lnTo>
                  <a:lnTo>
                    <a:pt x="3881" y="6197"/>
                  </a:lnTo>
                  <a:lnTo>
                    <a:pt x="3844" y="6162"/>
                  </a:lnTo>
                  <a:lnTo>
                    <a:pt x="3838" y="6156"/>
                  </a:lnTo>
                  <a:lnTo>
                    <a:pt x="3803" y="6119"/>
                  </a:lnTo>
                  <a:lnTo>
                    <a:pt x="3797" y="6113"/>
                  </a:lnTo>
                  <a:lnTo>
                    <a:pt x="3763" y="6075"/>
                  </a:lnTo>
                  <a:lnTo>
                    <a:pt x="3757" y="6068"/>
                  </a:lnTo>
                  <a:lnTo>
                    <a:pt x="3725" y="6029"/>
                  </a:lnTo>
                  <a:lnTo>
                    <a:pt x="3719" y="6022"/>
                  </a:lnTo>
                  <a:lnTo>
                    <a:pt x="3688" y="5982"/>
                  </a:lnTo>
                  <a:lnTo>
                    <a:pt x="3683" y="5974"/>
                  </a:lnTo>
                  <a:lnTo>
                    <a:pt x="3654" y="5933"/>
                  </a:lnTo>
                  <a:lnTo>
                    <a:pt x="3648" y="5925"/>
                  </a:lnTo>
                  <a:lnTo>
                    <a:pt x="3621" y="5883"/>
                  </a:lnTo>
                  <a:lnTo>
                    <a:pt x="3616" y="5875"/>
                  </a:lnTo>
                  <a:lnTo>
                    <a:pt x="3590" y="5832"/>
                  </a:lnTo>
                  <a:lnTo>
                    <a:pt x="3585" y="5824"/>
                  </a:lnTo>
                  <a:lnTo>
                    <a:pt x="3561" y="5780"/>
                  </a:lnTo>
                  <a:lnTo>
                    <a:pt x="3556" y="5772"/>
                  </a:lnTo>
                  <a:lnTo>
                    <a:pt x="3533" y="5726"/>
                  </a:lnTo>
                  <a:lnTo>
                    <a:pt x="3529" y="5718"/>
                  </a:lnTo>
                  <a:lnTo>
                    <a:pt x="3508" y="5672"/>
                  </a:lnTo>
                  <a:lnTo>
                    <a:pt x="3504" y="5663"/>
                  </a:lnTo>
                  <a:lnTo>
                    <a:pt x="3485" y="5617"/>
                  </a:lnTo>
                  <a:lnTo>
                    <a:pt x="3482" y="5608"/>
                  </a:lnTo>
                  <a:lnTo>
                    <a:pt x="3464" y="5561"/>
                  </a:lnTo>
                  <a:lnTo>
                    <a:pt x="3461" y="5552"/>
                  </a:lnTo>
                  <a:lnTo>
                    <a:pt x="3445" y="5504"/>
                  </a:lnTo>
                  <a:lnTo>
                    <a:pt x="3443" y="5495"/>
                  </a:lnTo>
                  <a:lnTo>
                    <a:pt x="3429" y="5447"/>
                  </a:lnTo>
                  <a:lnTo>
                    <a:pt x="3426" y="5438"/>
                  </a:lnTo>
                  <a:lnTo>
                    <a:pt x="3414" y="5389"/>
                  </a:lnTo>
                  <a:lnTo>
                    <a:pt x="3412" y="5380"/>
                  </a:lnTo>
                  <a:lnTo>
                    <a:pt x="3402" y="5330"/>
                  </a:lnTo>
                  <a:lnTo>
                    <a:pt x="3400" y="5321"/>
                  </a:lnTo>
                  <a:lnTo>
                    <a:pt x="3392" y="5271"/>
                  </a:lnTo>
                  <a:lnTo>
                    <a:pt x="3390" y="5262"/>
                  </a:lnTo>
                  <a:lnTo>
                    <a:pt x="3384" y="5212"/>
                  </a:lnTo>
                  <a:lnTo>
                    <a:pt x="3383" y="5203"/>
                  </a:lnTo>
                  <a:lnTo>
                    <a:pt x="3378" y="5153"/>
                  </a:lnTo>
                  <a:lnTo>
                    <a:pt x="3377" y="5143"/>
                  </a:lnTo>
                  <a:lnTo>
                    <a:pt x="3374" y="5093"/>
                  </a:lnTo>
                  <a:lnTo>
                    <a:pt x="3374" y="5083"/>
                  </a:lnTo>
                  <a:lnTo>
                    <a:pt x="3373" y="5033"/>
                  </a:lnTo>
                  <a:lnTo>
                    <a:pt x="3373" y="5023"/>
                  </a:lnTo>
                  <a:lnTo>
                    <a:pt x="3374" y="4973"/>
                  </a:lnTo>
                  <a:lnTo>
                    <a:pt x="3374" y="4963"/>
                  </a:lnTo>
                  <a:lnTo>
                    <a:pt x="3377" y="4913"/>
                  </a:lnTo>
                  <a:lnTo>
                    <a:pt x="3378" y="4903"/>
                  </a:lnTo>
                  <a:lnTo>
                    <a:pt x="3383" y="4853"/>
                  </a:lnTo>
                  <a:lnTo>
                    <a:pt x="3384" y="4844"/>
                  </a:lnTo>
                  <a:lnTo>
                    <a:pt x="3390" y="4794"/>
                  </a:lnTo>
                  <a:lnTo>
                    <a:pt x="3392" y="4785"/>
                  </a:lnTo>
                  <a:lnTo>
                    <a:pt x="3400" y="4735"/>
                  </a:lnTo>
                  <a:lnTo>
                    <a:pt x="3402" y="4726"/>
                  </a:lnTo>
                  <a:lnTo>
                    <a:pt x="3412" y="4677"/>
                  </a:lnTo>
                  <a:lnTo>
                    <a:pt x="3414" y="4668"/>
                  </a:lnTo>
                  <a:lnTo>
                    <a:pt x="3426" y="4619"/>
                  </a:lnTo>
                  <a:lnTo>
                    <a:pt x="3429" y="4610"/>
                  </a:lnTo>
                  <a:lnTo>
                    <a:pt x="3443" y="4561"/>
                  </a:lnTo>
                  <a:lnTo>
                    <a:pt x="3445" y="4552"/>
                  </a:lnTo>
                  <a:lnTo>
                    <a:pt x="3461" y="4505"/>
                  </a:lnTo>
                  <a:lnTo>
                    <a:pt x="3464" y="4496"/>
                  </a:lnTo>
                  <a:lnTo>
                    <a:pt x="3482" y="4449"/>
                  </a:lnTo>
                  <a:lnTo>
                    <a:pt x="3485" y="4440"/>
                  </a:lnTo>
                  <a:lnTo>
                    <a:pt x="3505" y="4393"/>
                  </a:lnTo>
                  <a:lnTo>
                    <a:pt x="3508" y="4385"/>
                  </a:lnTo>
                  <a:lnTo>
                    <a:pt x="3529" y="4339"/>
                  </a:lnTo>
                  <a:lnTo>
                    <a:pt x="3534" y="4330"/>
                  </a:lnTo>
                  <a:lnTo>
                    <a:pt x="3556" y="4285"/>
                  </a:lnTo>
                  <a:lnTo>
                    <a:pt x="3561" y="4277"/>
                  </a:lnTo>
                  <a:lnTo>
                    <a:pt x="3585" y="4233"/>
                  </a:lnTo>
                  <a:lnTo>
                    <a:pt x="3590" y="4225"/>
                  </a:lnTo>
                  <a:lnTo>
                    <a:pt x="3616" y="4182"/>
                  </a:lnTo>
                  <a:lnTo>
                    <a:pt x="3621" y="4174"/>
                  </a:lnTo>
                  <a:lnTo>
                    <a:pt x="3648" y="4132"/>
                  </a:lnTo>
                  <a:lnTo>
                    <a:pt x="3654" y="4124"/>
                  </a:lnTo>
                  <a:lnTo>
                    <a:pt x="3683" y="4083"/>
                  </a:lnTo>
                  <a:lnTo>
                    <a:pt x="3688" y="4075"/>
                  </a:lnTo>
                  <a:lnTo>
                    <a:pt x="3719" y="4035"/>
                  </a:lnTo>
                  <a:lnTo>
                    <a:pt x="3725" y="4028"/>
                  </a:lnTo>
                  <a:lnTo>
                    <a:pt x="3757" y="3989"/>
                  </a:lnTo>
                  <a:lnTo>
                    <a:pt x="3763" y="3982"/>
                  </a:lnTo>
                  <a:lnTo>
                    <a:pt x="3797" y="3944"/>
                  </a:lnTo>
                  <a:lnTo>
                    <a:pt x="3803" y="3938"/>
                  </a:lnTo>
                  <a:lnTo>
                    <a:pt x="3838" y="3901"/>
                  </a:lnTo>
                  <a:lnTo>
                    <a:pt x="3844" y="3895"/>
                  </a:lnTo>
                  <a:lnTo>
                    <a:pt x="3880" y="3860"/>
                  </a:lnTo>
                  <a:lnTo>
                    <a:pt x="3887" y="3854"/>
                  </a:lnTo>
                  <a:lnTo>
                    <a:pt x="3925" y="3820"/>
                  </a:lnTo>
                  <a:lnTo>
                    <a:pt x="3932" y="3814"/>
                  </a:lnTo>
                  <a:lnTo>
                    <a:pt x="3971" y="3782"/>
                  </a:lnTo>
                  <a:lnTo>
                    <a:pt x="3978" y="3776"/>
                  </a:lnTo>
                  <a:lnTo>
                    <a:pt x="4018" y="3745"/>
                  </a:lnTo>
                  <a:lnTo>
                    <a:pt x="4025" y="3740"/>
                  </a:lnTo>
                  <a:lnTo>
                    <a:pt x="4066" y="3710"/>
                  </a:lnTo>
                  <a:lnTo>
                    <a:pt x="4074" y="3705"/>
                  </a:lnTo>
                  <a:lnTo>
                    <a:pt x="4116" y="3677"/>
                  </a:lnTo>
                  <a:lnTo>
                    <a:pt x="4124" y="3672"/>
                  </a:lnTo>
                  <a:lnTo>
                    <a:pt x="4167" y="3646"/>
                  </a:lnTo>
                  <a:lnTo>
                    <a:pt x="4176" y="3641"/>
                  </a:lnTo>
                  <a:lnTo>
                    <a:pt x="4221" y="3617"/>
                  </a:lnTo>
                  <a:lnTo>
                    <a:pt x="4229" y="3612"/>
                  </a:lnTo>
                  <a:lnTo>
                    <a:pt x="4274" y="3590"/>
                  </a:lnTo>
                  <a:lnTo>
                    <a:pt x="4283" y="3585"/>
                  </a:lnTo>
                  <a:lnTo>
                    <a:pt x="4329" y="3564"/>
                  </a:lnTo>
                  <a:lnTo>
                    <a:pt x="4337" y="3561"/>
                  </a:lnTo>
                  <a:lnTo>
                    <a:pt x="4384" y="3542"/>
                  </a:lnTo>
                  <a:lnTo>
                    <a:pt x="4392" y="3538"/>
                  </a:lnTo>
                  <a:lnTo>
                    <a:pt x="4440" y="3521"/>
                  </a:lnTo>
                  <a:lnTo>
                    <a:pt x="4449" y="3518"/>
                  </a:lnTo>
                  <a:lnTo>
                    <a:pt x="4496" y="3502"/>
                  </a:lnTo>
                  <a:lnTo>
                    <a:pt x="4505" y="3499"/>
                  </a:lnTo>
                  <a:lnTo>
                    <a:pt x="4554" y="3485"/>
                  </a:lnTo>
                  <a:lnTo>
                    <a:pt x="4563" y="3483"/>
                  </a:lnTo>
                  <a:lnTo>
                    <a:pt x="4611" y="3471"/>
                  </a:lnTo>
                  <a:lnTo>
                    <a:pt x="4621" y="3469"/>
                  </a:lnTo>
                  <a:lnTo>
                    <a:pt x="4670" y="3459"/>
                  </a:lnTo>
                  <a:lnTo>
                    <a:pt x="4679" y="3457"/>
                  </a:lnTo>
                  <a:lnTo>
                    <a:pt x="4729" y="3449"/>
                  </a:lnTo>
                  <a:lnTo>
                    <a:pt x="4738" y="3447"/>
                  </a:lnTo>
                  <a:lnTo>
                    <a:pt x="4788" y="3441"/>
                  </a:lnTo>
                  <a:lnTo>
                    <a:pt x="4797" y="3440"/>
                  </a:lnTo>
                  <a:lnTo>
                    <a:pt x="4847" y="3435"/>
                  </a:lnTo>
                  <a:lnTo>
                    <a:pt x="4857" y="3434"/>
                  </a:lnTo>
                  <a:lnTo>
                    <a:pt x="4907" y="3431"/>
                  </a:lnTo>
                  <a:lnTo>
                    <a:pt x="4917" y="3431"/>
                  </a:lnTo>
                  <a:lnTo>
                    <a:pt x="4967" y="3430"/>
                  </a:lnTo>
                  <a:lnTo>
                    <a:pt x="4977" y="3430"/>
                  </a:lnTo>
                  <a:lnTo>
                    <a:pt x="5027" y="3431"/>
                  </a:lnTo>
                  <a:lnTo>
                    <a:pt x="5037" y="3431"/>
                  </a:lnTo>
                  <a:lnTo>
                    <a:pt x="5087" y="3434"/>
                  </a:lnTo>
                  <a:lnTo>
                    <a:pt x="5096" y="3435"/>
                  </a:lnTo>
                  <a:lnTo>
                    <a:pt x="5147" y="3440"/>
                  </a:lnTo>
                  <a:lnTo>
                    <a:pt x="5156" y="3441"/>
                  </a:lnTo>
                  <a:lnTo>
                    <a:pt x="5206" y="3447"/>
                  </a:lnTo>
                  <a:lnTo>
                    <a:pt x="5215" y="3449"/>
                  </a:lnTo>
                  <a:lnTo>
                    <a:pt x="5265" y="3457"/>
                  </a:lnTo>
                  <a:lnTo>
                    <a:pt x="5274" y="3459"/>
                  </a:lnTo>
                  <a:lnTo>
                    <a:pt x="5323" y="3469"/>
                  </a:lnTo>
                  <a:lnTo>
                    <a:pt x="5332" y="3471"/>
                  </a:lnTo>
                  <a:lnTo>
                    <a:pt x="5381" y="3483"/>
                  </a:lnTo>
                  <a:lnTo>
                    <a:pt x="5390" y="3485"/>
                  </a:lnTo>
                  <a:lnTo>
                    <a:pt x="5438" y="3499"/>
                  </a:lnTo>
                  <a:lnTo>
                    <a:pt x="5447" y="3502"/>
                  </a:lnTo>
                  <a:lnTo>
                    <a:pt x="5495" y="3518"/>
                  </a:lnTo>
                  <a:lnTo>
                    <a:pt x="5504" y="3521"/>
                  </a:lnTo>
                  <a:lnTo>
                    <a:pt x="5551" y="3538"/>
                  </a:lnTo>
                  <a:lnTo>
                    <a:pt x="5560" y="3542"/>
                  </a:lnTo>
                  <a:lnTo>
                    <a:pt x="5606" y="3561"/>
                  </a:lnTo>
                  <a:lnTo>
                    <a:pt x="5615" y="3565"/>
                  </a:lnTo>
                  <a:lnTo>
                    <a:pt x="5661" y="3586"/>
                  </a:lnTo>
                  <a:lnTo>
                    <a:pt x="5669" y="3590"/>
                  </a:lnTo>
                  <a:lnTo>
                    <a:pt x="5714" y="3612"/>
                  </a:lnTo>
                  <a:lnTo>
                    <a:pt x="5722" y="3617"/>
                  </a:lnTo>
                  <a:lnTo>
                    <a:pt x="5767" y="3641"/>
                  </a:lnTo>
                  <a:lnTo>
                    <a:pt x="5776" y="3646"/>
                  </a:lnTo>
                  <a:lnTo>
                    <a:pt x="5819" y="3672"/>
                  </a:lnTo>
                  <a:lnTo>
                    <a:pt x="5827" y="3677"/>
                  </a:lnTo>
                  <a:lnTo>
                    <a:pt x="5869" y="3705"/>
                  </a:lnTo>
                  <a:lnTo>
                    <a:pt x="5877" y="3710"/>
                  </a:lnTo>
                  <a:lnTo>
                    <a:pt x="5918" y="3740"/>
                  </a:lnTo>
                  <a:lnTo>
                    <a:pt x="5925" y="3745"/>
                  </a:lnTo>
                  <a:lnTo>
                    <a:pt x="5965" y="3776"/>
                  </a:lnTo>
                  <a:lnTo>
                    <a:pt x="5972" y="3782"/>
                  </a:lnTo>
                  <a:lnTo>
                    <a:pt x="6011" y="3814"/>
                  </a:lnTo>
                  <a:lnTo>
                    <a:pt x="6018" y="3820"/>
                  </a:lnTo>
                  <a:lnTo>
                    <a:pt x="6056" y="3854"/>
                  </a:lnTo>
                  <a:lnTo>
                    <a:pt x="6063" y="3860"/>
                  </a:lnTo>
                  <a:lnTo>
                    <a:pt x="6099" y="3895"/>
                  </a:lnTo>
                  <a:lnTo>
                    <a:pt x="6105" y="3901"/>
                  </a:lnTo>
                  <a:lnTo>
                    <a:pt x="6140" y="3937"/>
                  </a:lnTo>
                  <a:lnTo>
                    <a:pt x="6146" y="3944"/>
                  </a:lnTo>
                  <a:lnTo>
                    <a:pt x="6180" y="3982"/>
                  </a:lnTo>
                  <a:lnTo>
                    <a:pt x="6186" y="3989"/>
                  </a:lnTo>
                  <a:lnTo>
                    <a:pt x="6218" y="4028"/>
                  </a:lnTo>
                  <a:lnTo>
                    <a:pt x="6224" y="4035"/>
                  </a:lnTo>
                  <a:lnTo>
                    <a:pt x="6255" y="4075"/>
                  </a:lnTo>
                  <a:lnTo>
                    <a:pt x="6260" y="4082"/>
                  </a:lnTo>
                  <a:lnTo>
                    <a:pt x="6290" y="4123"/>
                  </a:lnTo>
                  <a:lnTo>
                    <a:pt x="6295" y="4131"/>
                  </a:lnTo>
                  <a:lnTo>
                    <a:pt x="6323" y="4173"/>
                  </a:lnTo>
                  <a:lnTo>
                    <a:pt x="6328" y="4181"/>
                  </a:lnTo>
                  <a:lnTo>
                    <a:pt x="6354" y="4224"/>
                  </a:lnTo>
                  <a:lnTo>
                    <a:pt x="6359" y="4233"/>
                  </a:lnTo>
                  <a:lnTo>
                    <a:pt x="6383" y="4278"/>
                  </a:lnTo>
                  <a:lnTo>
                    <a:pt x="6388" y="4286"/>
                  </a:lnTo>
                  <a:lnTo>
                    <a:pt x="6410" y="4331"/>
                  </a:lnTo>
                  <a:lnTo>
                    <a:pt x="6414" y="4339"/>
                  </a:lnTo>
                  <a:lnTo>
                    <a:pt x="6435" y="4385"/>
                  </a:lnTo>
                  <a:lnTo>
                    <a:pt x="6439" y="4394"/>
                  </a:lnTo>
                  <a:lnTo>
                    <a:pt x="6458" y="4440"/>
                  </a:lnTo>
                  <a:lnTo>
                    <a:pt x="6462" y="4449"/>
                  </a:lnTo>
                  <a:lnTo>
                    <a:pt x="6479" y="4496"/>
                  </a:lnTo>
                  <a:lnTo>
                    <a:pt x="6482" y="4505"/>
                  </a:lnTo>
                  <a:lnTo>
                    <a:pt x="6498" y="4553"/>
                  </a:lnTo>
                  <a:lnTo>
                    <a:pt x="6501" y="4562"/>
                  </a:lnTo>
                  <a:lnTo>
                    <a:pt x="6515" y="4610"/>
                  </a:lnTo>
                  <a:lnTo>
                    <a:pt x="6517" y="4619"/>
                  </a:lnTo>
                  <a:lnTo>
                    <a:pt x="6529" y="4668"/>
                  </a:lnTo>
                  <a:lnTo>
                    <a:pt x="6531" y="4677"/>
                  </a:lnTo>
                  <a:lnTo>
                    <a:pt x="6541" y="4726"/>
                  </a:lnTo>
                  <a:lnTo>
                    <a:pt x="6543" y="4735"/>
                  </a:lnTo>
                  <a:lnTo>
                    <a:pt x="6551" y="4785"/>
                  </a:lnTo>
                  <a:lnTo>
                    <a:pt x="6553" y="4794"/>
                  </a:lnTo>
                  <a:lnTo>
                    <a:pt x="6559" y="4844"/>
                  </a:lnTo>
                  <a:lnTo>
                    <a:pt x="6560" y="4853"/>
                  </a:lnTo>
                  <a:lnTo>
                    <a:pt x="6565" y="4904"/>
                  </a:lnTo>
                  <a:lnTo>
                    <a:pt x="6566" y="4913"/>
                  </a:lnTo>
                  <a:lnTo>
                    <a:pt x="6569" y="4963"/>
                  </a:lnTo>
                  <a:lnTo>
                    <a:pt x="6569" y="4973"/>
                  </a:lnTo>
                  <a:close/>
                  <a:moveTo>
                    <a:pt x="6069" y="5069"/>
                  </a:moveTo>
                  <a:lnTo>
                    <a:pt x="6070" y="5028"/>
                  </a:lnTo>
                  <a:lnTo>
                    <a:pt x="6069" y="4987"/>
                  </a:lnTo>
                  <a:lnTo>
                    <a:pt x="6067" y="4945"/>
                  </a:lnTo>
                  <a:lnTo>
                    <a:pt x="6063" y="4904"/>
                  </a:lnTo>
                  <a:lnTo>
                    <a:pt x="6058" y="4864"/>
                  </a:lnTo>
                  <a:lnTo>
                    <a:pt x="6051" y="4823"/>
                  </a:lnTo>
                  <a:lnTo>
                    <a:pt x="6042" y="4783"/>
                  </a:lnTo>
                  <a:lnTo>
                    <a:pt x="6033" y="4744"/>
                  </a:lnTo>
                  <a:lnTo>
                    <a:pt x="6021" y="4704"/>
                  </a:lnTo>
                  <a:lnTo>
                    <a:pt x="6009" y="4665"/>
                  </a:lnTo>
                  <a:lnTo>
                    <a:pt x="5994" y="4627"/>
                  </a:lnTo>
                  <a:lnTo>
                    <a:pt x="5979" y="4589"/>
                  </a:lnTo>
                  <a:lnTo>
                    <a:pt x="5962" y="4552"/>
                  </a:lnTo>
                  <a:lnTo>
                    <a:pt x="5943" y="4515"/>
                  </a:lnTo>
                  <a:lnTo>
                    <a:pt x="5924" y="4479"/>
                  </a:lnTo>
                  <a:lnTo>
                    <a:pt x="5902" y="4444"/>
                  </a:lnTo>
                  <a:lnTo>
                    <a:pt x="5880" y="4410"/>
                  </a:lnTo>
                  <a:lnTo>
                    <a:pt x="5856" y="4376"/>
                  </a:lnTo>
                  <a:lnTo>
                    <a:pt x="5831" y="4343"/>
                  </a:lnTo>
                  <a:lnTo>
                    <a:pt x="5804" y="4312"/>
                  </a:lnTo>
                  <a:lnTo>
                    <a:pt x="5777" y="4281"/>
                  </a:lnTo>
                  <a:lnTo>
                    <a:pt x="5748" y="4252"/>
                  </a:lnTo>
                  <a:lnTo>
                    <a:pt x="5719" y="4223"/>
                  </a:lnTo>
                  <a:lnTo>
                    <a:pt x="5688" y="4196"/>
                  </a:lnTo>
                  <a:lnTo>
                    <a:pt x="5657" y="4169"/>
                  </a:lnTo>
                  <a:lnTo>
                    <a:pt x="5624" y="4144"/>
                  </a:lnTo>
                  <a:lnTo>
                    <a:pt x="5590" y="4120"/>
                  </a:lnTo>
                  <a:lnTo>
                    <a:pt x="5556" y="4098"/>
                  </a:lnTo>
                  <a:lnTo>
                    <a:pt x="5521" y="4076"/>
                  </a:lnTo>
                  <a:lnTo>
                    <a:pt x="5485" y="4057"/>
                  </a:lnTo>
                  <a:lnTo>
                    <a:pt x="5448" y="4038"/>
                  </a:lnTo>
                  <a:lnTo>
                    <a:pt x="5411" y="4021"/>
                  </a:lnTo>
                  <a:lnTo>
                    <a:pt x="5373" y="4006"/>
                  </a:lnTo>
                  <a:lnTo>
                    <a:pt x="5335" y="3991"/>
                  </a:lnTo>
                  <a:lnTo>
                    <a:pt x="5296" y="3979"/>
                  </a:lnTo>
                  <a:lnTo>
                    <a:pt x="5256" y="3967"/>
                  </a:lnTo>
                  <a:lnTo>
                    <a:pt x="5217" y="3958"/>
                  </a:lnTo>
                  <a:lnTo>
                    <a:pt x="5177" y="3949"/>
                  </a:lnTo>
                  <a:lnTo>
                    <a:pt x="5136" y="3942"/>
                  </a:lnTo>
                  <a:lnTo>
                    <a:pt x="5096" y="3937"/>
                  </a:lnTo>
                  <a:lnTo>
                    <a:pt x="5055" y="3933"/>
                  </a:lnTo>
                  <a:lnTo>
                    <a:pt x="5013" y="3931"/>
                  </a:lnTo>
                  <a:lnTo>
                    <a:pt x="4972" y="3930"/>
                  </a:lnTo>
                  <a:lnTo>
                    <a:pt x="4931" y="3931"/>
                  </a:lnTo>
                  <a:lnTo>
                    <a:pt x="4889" y="3933"/>
                  </a:lnTo>
                  <a:lnTo>
                    <a:pt x="4848" y="3937"/>
                  </a:lnTo>
                  <a:lnTo>
                    <a:pt x="4808" y="3942"/>
                  </a:lnTo>
                  <a:lnTo>
                    <a:pt x="4767" y="3949"/>
                  </a:lnTo>
                  <a:lnTo>
                    <a:pt x="4727" y="3958"/>
                  </a:lnTo>
                  <a:lnTo>
                    <a:pt x="4687" y="3967"/>
                  </a:lnTo>
                  <a:lnTo>
                    <a:pt x="4647" y="3979"/>
                  </a:lnTo>
                  <a:lnTo>
                    <a:pt x="4608" y="3991"/>
                  </a:lnTo>
                  <a:lnTo>
                    <a:pt x="4570" y="4006"/>
                  </a:lnTo>
                  <a:lnTo>
                    <a:pt x="4532" y="4021"/>
                  </a:lnTo>
                  <a:lnTo>
                    <a:pt x="4495" y="4038"/>
                  </a:lnTo>
                  <a:lnTo>
                    <a:pt x="4458" y="4057"/>
                  </a:lnTo>
                  <a:lnTo>
                    <a:pt x="4422" y="4077"/>
                  </a:lnTo>
                  <a:lnTo>
                    <a:pt x="4387" y="4098"/>
                  </a:lnTo>
                  <a:lnTo>
                    <a:pt x="4353" y="4120"/>
                  </a:lnTo>
                  <a:lnTo>
                    <a:pt x="4319" y="4144"/>
                  </a:lnTo>
                  <a:lnTo>
                    <a:pt x="4286" y="4169"/>
                  </a:lnTo>
                  <a:lnTo>
                    <a:pt x="4255" y="4196"/>
                  </a:lnTo>
                  <a:lnTo>
                    <a:pt x="4224" y="4223"/>
                  </a:lnTo>
                  <a:lnTo>
                    <a:pt x="4195" y="4251"/>
                  </a:lnTo>
                  <a:lnTo>
                    <a:pt x="4166" y="4281"/>
                  </a:lnTo>
                  <a:lnTo>
                    <a:pt x="4139" y="4311"/>
                  </a:lnTo>
                  <a:lnTo>
                    <a:pt x="4113" y="4343"/>
                  </a:lnTo>
                  <a:lnTo>
                    <a:pt x="4088" y="4376"/>
                  </a:lnTo>
                  <a:lnTo>
                    <a:pt x="4064" y="4409"/>
                  </a:lnTo>
                  <a:lnTo>
                    <a:pt x="4042" y="4443"/>
                  </a:lnTo>
                  <a:lnTo>
                    <a:pt x="4020" y="4479"/>
                  </a:lnTo>
                  <a:lnTo>
                    <a:pt x="4000" y="4516"/>
                  </a:lnTo>
                  <a:lnTo>
                    <a:pt x="3982" y="4552"/>
                  </a:lnTo>
                  <a:lnTo>
                    <a:pt x="3964" y="4590"/>
                  </a:lnTo>
                  <a:lnTo>
                    <a:pt x="3949" y="4627"/>
                  </a:lnTo>
                  <a:lnTo>
                    <a:pt x="3935" y="4666"/>
                  </a:lnTo>
                  <a:lnTo>
                    <a:pt x="3922" y="4705"/>
                  </a:lnTo>
                  <a:lnTo>
                    <a:pt x="3910" y="4744"/>
                  </a:lnTo>
                  <a:lnTo>
                    <a:pt x="3901" y="4783"/>
                  </a:lnTo>
                  <a:lnTo>
                    <a:pt x="3892" y="4823"/>
                  </a:lnTo>
                  <a:lnTo>
                    <a:pt x="3885" y="4864"/>
                  </a:lnTo>
                  <a:lnTo>
                    <a:pt x="3880" y="4905"/>
                  </a:lnTo>
                  <a:lnTo>
                    <a:pt x="3876" y="4945"/>
                  </a:lnTo>
                  <a:lnTo>
                    <a:pt x="3874" y="4987"/>
                  </a:lnTo>
                  <a:lnTo>
                    <a:pt x="3873" y="5028"/>
                  </a:lnTo>
                  <a:lnTo>
                    <a:pt x="3874" y="5069"/>
                  </a:lnTo>
                  <a:lnTo>
                    <a:pt x="3876" y="5111"/>
                  </a:lnTo>
                  <a:lnTo>
                    <a:pt x="3880" y="5152"/>
                  </a:lnTo>
                  <a:lnTo>
                    <a:pt x="3885" y="5192"/>
                  </a:lnTo>
                  <a:lnTo>
                    <a:pt x="3892" y="5233"/>
                  </a:lnTo>
                  <a:lnTo>
                    <a:pt x="3901" y="5273"/>
                  </a:lnTo>
                  <a:lnTo>
                    <a:pt x="3910" y="5313"/>
                  </a:lnTo>
                  <a:lnTo>
                    <a:pt x="3922" y="5352"/>
                  </a:lnTo>
                  <a:lnTo>
                    <a:pt x="3935" y="5391"/>
                  </a:lnTo>
                  <a:lnTo>
                    <a:pt x="3949" y="5430"/>
                  </a:lnTo>
                  <a:lnTo>
                    <a:pt x="3965" y="5467"/>
                  </a:lnTo>
                  <a:lnTo>
                    <a:pt x="3982" y="5505"/>
                  </a:lnTo>
                  <a:lnTo>
                    <a:pt x="4000" y="5541"/>
                  </a:lnTo>
                  <a:lnTo>
                    <a:pt x="4020" y="5578"/>
                  </a:lnTo>
                  <a:lnTo>
                    <a:pt x="4042" y="5614"/>
                  </a:lnTo>
                  <a:lnTo>
                    <a:pt x="4064" y="5648"/>
                  </a:lnTo>
                  <a:lnTo>
                    <a:pt x="4088" y="5681"/>
                  </a:lnTo>
                  <a:lnTo>
                    <a:pt x="4113" y="5714"/>
                  </a:lnTo>
                  <a:lnTo>
                    <a:pt x="4139" y="5745"/>
                  </a:lnTo>
                  <a:lnTo>
                    <a:pt x="4166" y="5776"/>
                  </a:lnTo>
                  <a:lnTo>
                    <a:pt x="4195" y="5805"/>
                  </a:lnTo>
                  <a:lnTo>
                    <a:pt x="4224" y="5834"/>
                  </a:lnTo>
                  <a:lnTo>
                    <a:pt x="4255" y="5861"/>
                  </a:lnTo>
                  <a:lnTo>
                    <a:pt x="4286" y="5887"/>
                  </a:lnTo>
                  <a:lnTo>
                    <a:pt x="4319" y="5912"/>
                  </a:lnTo>
                  <a:lnTo>
                    <a:pt x="4352" y="5936"/>
                  </a:lnTo>
                  <a:lnTo>
                    <a:pt x="4386" y="5958"/>
                  </a:lnTo>
                  <a:lnTo>
                    <a:pt x="4422" y="5980"/>
                  </a:lnTo>
                  <a:lnTo>
                    <a:pt x="4459" y="6000"/>
                  </a:lnTo>
                  <a:lnTo>
                    <a:pt x="4495" y="6018"/>
                  </a:lnTo>
                  <a:lnTo>
                    <a:pt x="4533" y="6035"/>
                  </a:lnTo>
                  <a:lnTo>
                    <a:pt x="4570" y="6051"/>
                  </a:lnTo>
                  <a:lnTo>
                    <a:pt x="4609" y="6065"/>
                  </a:lnTo>
                  <a:lnTo>
                    <a:pt x="4648" y="6078"/>
                  </a:lnTo>
                  <a:lnTo>
                    <a:pt x="4687" y="6090"/>
                  </a:lnTo>
                  <a:lnTo>
                    <a:pt x="4727" y="6099"/>
                  </a:lnTo>
                  <a:lnTo>
                    <a:pt x="4767" y="6108"/>
                  </a:lnTo>
                  <a:lnTo>
                    <a:pt x="4808" y="6115"/>
                  </a:lnTo>
                  <a:lnTo>
                    <a:pt x="4848" y="6120"/>
                  </a:lnTo>
                  <a:lnTo>
                    <a:pt x="4889" y="6124"/>
                  </a:lnTo>
                  <a:lnTo>
                    <a:pt x="4931" y="6126"/>
                  </a:lnTo>
                  <a:lnTo>
                    <a:pt x="4972" y="6127"/>
                  </a:lnTo>
                  <a:lnTo>
                    <a:pt x="5013" y="6126"/>
                  </a:lnTo>
                  <a:lnTo>
                    <a:pt x="5055" y="6124"/>
                  </a:lnTo>
                  <a:lnTo>
                    <a:pt x="5095" y="6120"/>
                  </a:lnTo>
                  <a:lnTo>
                    <a:pt x="5136" y="6115"/>
                  </a:lnTo>
                  <a:lnTo>
                    <a:pt x="5177" y="6108"/>
                  </a:lnTo>
                  <a:lnTo>
                    <a:pt x="5217" y="6099"/>
                  </a:lnTo>
                  <a:lnTo>
                    <a:pt x="5256" y="6090"/>
                  </a:lnTo>
                  <a:lnTo>
                    <a:pt x="5295" y="6078"/>
                  </a:lnTo>
                  <a:lnTo>
                    <a:pt x="5334" y="6065"/>
                  </a:lnTo>
                  <a:lnTo>
                    <a:pt x="5373" y="6051"/>
                  </a:lnTo>
                  <a:lnTo>
                    <a:pt x="5410" y="6036"/>
                  </a:lnTo>
                  <a:lnTo>
                    <a:pt x="5448" y="6018"/>
                  </a:lnTo>
                  <a:lnTo>
                    <a:pt x="5484" y="6000"/>
                  </a:lnTo>
                  <a:lnTo>
                    <a:pt x="5521" y="5980"/>
                  </a:lnTo>
                  <a:lnTo>
                    <a:pt x="5557" y="5958"/>
                  </a:lnTo>
                  <a:lnTo>
                    <a:pt x="5591" y="5936"/>
                  </a:lnTo>
                  <a:lnTo>
                    <a:pt x="5624" y="5912"/>
                  </a:lnTo>
                  <a:lnTo>
                    <a:pt x="5657" y="5887"/>
                  </a:lnTo>
                  <a:lnTo>
                    <a:pt x="5689" y="5861"/>
                  </a:lnTo>
                  <a:lnTo>
                    <a:pt x="5719" y="5834"/>
                  </a:lnTo>
                  <a:lnTo>
                    <a:pt x="5749" y="5805"/>
                  </a:lnTo>
                  <a:lnTo>
                    <a:pt x="5777" y="5776"/>
                  </a:lnTo>
                  <a:lnTo>
                    <a:pt x="5804" y="5745"/>
                  </a:lnTo>
                  <a:lnTo>
                    <a:pt x="5831" y="5714"/>
                  </a:lnTo>
                  <a:lnTo>
                    <a:pt x="5856" y="5681"/>
                  </a:lnTo>
                  <a:lnTo>
                    <a:pt x="5880" y="5647"/>
                  </a:lnTo>
                  <a:lnTo>
                    <a:pt x="5902" y="5613"/>
                  </a:lnTo>
                  <a:lnTo>
                    <a:pt x="5923" y="5578"/>
                  </a:lnTo>
                  <a:lnTo>
                    <a:pt x="5943" y="5542"/>
                  </a:lnTo>
                  <a:lnTo>
                    <a:pt x="5962" y="5505"/>
                  </a:lnTo>
                  <a:lnTo>
                    <a:pt x="5979" y="5468"/>
                  </a:lnTo>
                  <a:lnTo>
                    <a:pt x="5994" y="5430"/>
                  </a:lnTo>
                  <a:lnTo>
                    <a:pt x="6009" y="5392"/>
                  </a:lnTo>
                  <a:lnTo>
                    <a:pt x="6021" y="5353"/>
                  </a:lnTo>
                  <a:lnTo>
                    <a:pt x="6033" y="5313"/>
                  </a:lnTo>
                  <a:lnTo>
                    <a:pt x="6042" y="5273"/>
                  </a:lnTo>
                  <a:lnTo>
                    <a:pt x="6051" y="5233"/>
                  </a:lnTo>
                  <a:lnTo>
                    <a:pt x="6058" y="5192"/>
                  </a:lnTo>
                  <a:lnTo>
                    <a:pt x="6063" y="5152"/>
                  </a:lnTo>
                  <a:lnTo>
                    <a:pt x="6067" y="5111"/>
                  </a:lnTo>
                  <a:lnTo>
                    <a:pt x="6069" y="506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74" name="TextBox 73">
            <a:extLst>
              <a:ext uri="{FF2B5EF4-FFF2-40B4-BE49-F238E27FC236}">
                <a16:creationId xmlns:a16="http://schemas.microsoft.com/office/drawing/2014/main" id="{07D89871-96DA-4F76-AD09-B83DB4AFF4FF}"/>
              </a:ext>
            </a:extLst>
          </p:cNvPr>
          <p:cNvSpPr txBox="1"/>
          <p:nvPr/>
        </p:nvSpPr>
        <p:spPr>
          <a:xfrm>
            <a:off x="6289149" y="2802957"/>
            <a:ext cx="2610792" cy="814002"/>
          </a:xfrm>
          <a:prstGeom prst="rect">
            <a:avLst/>
          </a:prstGeom>
          <a:noFill/>
        </p:spPr>
        <p:txBody>
          <a:bodyPr wrap="square" lIns="0" tIns="0" rIns="0" bIns="0" rtlCol="0">
            <a:noAutofit/>
          </a:bodyPr>
          <a:lstStyle/>
          <a:p>
            <a:r>
              <a:rPr lang="en-US" sz="1600" dirty="0"/>
              <a:t>Adaptive, risk-based screening tuned to protect conversion.</a:t>
            </a:r>
          </a:p>
        </p:txBody>
      </p:sp>
      <p:sp>
        <p:nvSpPr>
          <p:cNvPr id="75" name="Text Placeholder 19">
            <a:extLst>
              <a:ext uri="{FF2B5EF4-FFF2-40B4-BE49-F238E27FC236}">
                <a16:creationId xmlns:a16="http://schemas.microsoft.com/office/drawing/2014/main" id="{B82C6B2E-36F4-43B4-AA1D-C681852AF49B}"/>
              </a:ext>
            </a:extLst>
          </p:cNvPr>
          <p:cNvSpPr txBox="1">
            <a:spLocks/>
          </p:cNvSpPr>
          <p:nvPr/>
        </p:nvSpPr>
        <p:spPr>
          <a:xfrm>
            <a:off x="6289148" y="2149688"/>
            <a:ext cx="2610792"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Fraud</a:t>
            </a:r>
          </a:p>
        </p:txBody>
      </p:sp>
      <p:cxnSp>
        <p:nvCxnSpPr>
          <p:cNvPr id="76" name="Straight Connector 75">
            <a:extLst>
              <a:ext uri="{FF2B5EF4-FFF2-40B4-BE49-F238E27FC236}">
                <a16:creationId xmlns:a16="http://schemas.microsoft.com/office/drawing/2014/main" id="{2D968859-A546-4BC2-9A02-8B7EF72CCA93}"/>
              </a:ext>
            </a:extLst>
          </p:cNvPr>
          <p:cNvCxnSpPr>
            <a:cxnSpLocks/>
          </p:cNvCxnSpPr>
          <p:nvPr/>
        </p:nvCxnSpPr>
        <p:spPr>
          <a:xfrm>
            <a:off x="6289457" y="2657363"/>
            <a:ext cx="45656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7" name="Group 76">
            <a:extLst>
              <a:ext uri="{FF2B5EF4-FFF2-40B4-BE49-F238E27FC236}">
                <a16:creationId xmlns:a16="http://schemas.microsoft.com/office/drawing/2014/main" id="{5E320F4B-30ED-4BA9-A25E-60EA49974D64}"/>
              </a:ext>
            </a:extLst>
          </p:cNvPr>
          <p:cNvGrpSpPr/>
          <p:nvPr/>
        </p:nvGrpSpPr>
        <p:grpSpPr>
          <a:xfrm>
            <a:off x="6238718" y="1677866"/>
            <a:ext cx="558040" cy="557580"/>
            <a:chOff x="2962542" y="861060"/>
            <a:chExt cx="633600" cy="633600"/>
          </a:xfrm>
        </p:grpSpPr>
        <p:sp>
          <p:nvSpPr>
            <p:cNvPr id="127" name="Google Shape;570;p7"/>
            <p:cNvSpPr/>
            <p:nvPr/>
          </p:nvSpPr>
          <p:spPr>
            <a:xfrm>
              <a:off x="2962542" y="861060"/>
              <a:ext cx="633600" cy="633600"/>
            </a:xfrm>
            <a:custGeom>
              <a:avLst/>
              <a:gdLst/>
              <a:ahLst/>
              <a:cxnLst/>
              <a:rect l="l" t="t" r="r" b="b"/>
              <a:pathLst>
                <a:path w="10000" h="10000" extrusionOk="0">
                  <a:moveTo>
                    <a:pt x="4418" y="6307"/>
                  </a:moveTo>
                  <a:lnTo>
                    <a:pt x="3302" y="5191"/>
                  </a:lnTo>
                  <a:lnTo>
                    <a:pt x="3271" y="5157"/>
                  </a:lnTo>
                  <a:lnTo>
                    <a:pt x="3246" y="5119"/>
                  </a:lnTo>
                  <a:lnTo>
                    <a:pt x="3226" y="5078"/>
                  </a:lnTo>
                  <a:lnTo>
                    <a:pt x="3211" y="5035"/>
                  </a:lnTo>
                  <a:lnTo>
                    <a:pt x="3202" y="4990"/>
                  </a:lnTo>
                  <a:lnTo>
                    <a:pt x="3199" y="4944"/>
                  </a:lnTo>
                  <a:lnTo>
                    <a:pt x="3202" y="4898"/>
                  </a:lnTo>
                  <a:lnTo>
                    <a:pt x="3211" y="4853"/>
                  </a:lnTo>
                  <a:lnTo>
                    <a:pt x="3226" y="4810"/>
                  </a:lnTo>
                  <a:lnTo>
                    <a:pt x="3246" y="4769"/>
                  </a:lnTo>
                  <a:lnTo>
                    <a:pt x="3271" y="4731"/>
                  </a:lnTo>
                  <a:lnTo>
                    <a:pt x="3302" y="4697"/>
                  </a:lnTo>
                  <a:lnTo>
                    <a:pt x="3336" y="4666"/>
                  </a:lnTo>
                  <a:lnTo>
                    <a:pt x="3374" y="4641"/>
                  </a:lnTo>
                  <a:lnTo>
                    <a:pt x="3415" y="4621"/>
                  </a:lnTo>
                  <a:lnTo>
                    <a:pt x="3458" y="4606"/>
                  </a:lnTo>
                  <a:lnTo>
                    <a:pt x="3503" y="4597"/>
                  </a:lnTo>
                  <a:lnTo>
                    <a:pt x="3549" y="4594"/>
                  </a:lnTo>
                  <a:lnTo>
                    <a:pt x="3595" y="4597"/>
                  </a:lnTo>
                  <a:lnTo>
                    <a:pt x="3640" y="4606"/>
                  </a:lnTo>
                  <a:lnTo>
                    <a:pt x="3683" y="4621"/>
                  </a:lnTo>
                  <a:lnTo>
                    <a:pt x="3724" y="4641"/>
                  </a:lnTo>
                  <a:lnTo>
                    <a:pt x="3762" y="4666"/>
                  </a:lnTo>
                  <a:lnTo>
                    <a:pt x="3796" y="4697"/>
                  </a:lnTo>
                  <a:lnTo>
                    <a:pt x="4645" y="5545"/>
                  </a:lnTo>
                  <a:lnTo>
                    <a:pt x="6408" y="3489"/>
                  </a:lnTo>
                  <a:lnTo>
                    <a:pt x="6440" y="3456"/>
                  </a:lnTo>
                  <a:lnTo>
                    <a:pt x="6476" y="3428"/>
                  </a:lnTo>
                  <a:lnTo>
                    <a:pt x="6516" y="3405"/>
                  </a:lnTo>
                  <a:lnTo>
                    <a:pt x="6558" y="3387"/>
                  </a:lnTo>
                  <a:lnTo>
                    <a:pt x="6602" y="3375"/>
                  </a:lnTo>
                  <a:lnTo>
                    <a:pt x="6647" y="3368"/>
                  </a:lnTo>
                  <a:lnTo>
                    <a:pt x="6693" y="3368"/>
                  </a:lnTo>
                  <a:lnTo>
                    <a:pt x="6738" y="3373"/>
                  </a:lnTo>
                  <a:lnTo>
                    <a:pt x="6783" y="3384"/>
                  </a:lnTo>
                  <a:lnTo>
                    <a:pt x="6825" y="3401"/>
                  </a:lnTo>
                  <a:lnTo>
                    <a:pt x="6865" y="3424"/>
                  </a:lnTo>
                  <a:lnTo>
                    <a:pt x="6902" y="3451"/>
                  </a:lnTo>
                  <a:lnTo>
                    <a:pt x="6935" y="3483"/>
                  </a:lnTo>
                  <a:lnTo>
                    <a:pt x="6963" y="3519"/>
                  </a:lnTo>
                  <a:lnTo>
                    <a:pt x="6986" y="3559"/>
                  </a:lnTo>
                  <a:lnTo>
                    <a:pt x="7004" y="3601"/>
                  </a:lnTo>
                  <a:lnTo>
                    <a:pt x="7016" y="3645"/>
                  </a:lnTo>
                  <a:lnTo>
                    <a:pt x="7023" y="3690"/>
                  </a:lnTo>
                  <a:lnTo>
                    <a:pt x="7023" y="3736"/>
                  </a:lnTo>
                  <a:lnTo>
                    <a:pt x="7018" y="3781"/>
                  </a:lnTo>
                  <a:lnTo>
                    <a:pt x="7007" y="3826"/>
                  </a:lnTo>
                  <a:lnTo>
                    <a:pt x="6990" y="3868"/>
                  </a:lnTo>
                  <a:lnTo>
                    <a:pt x="6967" y="3908"/>
                  </a:lnTo>
                  <a:lnTo>
                    <a:pt x="6940" y="3945"/>
                  </a:lnTo>
                  <a:lnTo>
                    <a:pt x="4931" y="6288"/>
                  </a:lnTo>
                  <a:lnTo>
                    <a:pt x="4900" y="6320"/>
                  </a:lnTo>
                  <a:lnTo>
                    <a:pt x="4865" y="6347"/>
                  </a:lnTo>
                  <a:lnTo>
                    <a:pt x="4827" y="6370"/>
                  </a:lnTo>
                  <a:lnTo>
                    <a:pt x="4787" y="6388"/>
                  </a:lnTo>
                  <a:lnTo>
                    <a:pt x="4744" y="6401"/>
                  </a:lnTo>
                  <a:lnTo>
                    <a:pt x="4701" y="6408"/>
                  </a:lnTo>
                  <a:lnTo>
                    <a:pt x="4656" y="6410"/>
                  </a:lnTo>
                  <a:lnTo>
                    <a:pt x="4612" y="6406"/>
                  </a:lnTo>
                  <a:lnTo>
                    <a:pt x="4569" y="6397"/>
                  </a:lnTo>
                  <a:lnTo>
                    <a:pt x="4527" y="6382"/>
                  </a:lnTo>
                  <a:lnTo>
                    <a:pt x="4487" y="6362"/>
                  </a:lnTo>
                  <a:lnTo>
                    <a:pt x="4451" y="6337"/>
                  </a:lnTo>
                  <a:lnTo>
                    <a:pt x="4418" y="6307"/>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28" name="Google Shape;571;p7"/>
            <p:cNvSpPr/>
            <p:nvPr/>
          </p:nvSpPr>
          <p:spPr>
            <a:xfrm>
              <a:off x="2962542" y="861060"/>
              <a:ext cx="633600" cy="633600"/>
            </a:xfrm>
            <a:custGeom>
              <a:avLst/>
              <a:gdLst/>
              <a:ahLst/>
              <a:cxnLst/>
              <a:rect l="l" t="t" r="r" b="b"/>
              <a:pathLst>
                <a:path w="10000" h="10000" extrusionOk="0">
                  <a:moveTo>
                    <a:pt x="4916" y="915"/>
                  </a:moveTo>
                  <a:lnTo>
                    <a:pt x="4949" y="905"/>
                  </a:lnTo>
                  <a:lnTo>
                    <a:pt x="4983" y="901"/>
                  </a:lnTo>
                  <a:lnTo>
                    <a:pt x="5017" y="901"/>
                  </a:lnTo>
                  <a:lnTo>
                    <a:pt x="5051" y="905"/>
                  </a:lnTo>
                  <a:lnTo>
                    <a:pt x="5084" y="915"/>
                  </a:lnTo>
                  <a:lnTo>
                    <a:pt x="8209" y="2031"/>
                  </a:lnTo>
                  <a:lnTo>
                    <a:pt x="8240" y="2044"/>
                  </a:lnTo>
                  <a:lnTo>
                    <a:pt x="8269" y="2062"/>
                  </a:lnTo>
                  <a:lnTo>
                    <a:pt x="8296" y="2083"/>
                  </a:lnTo>
                  <a:lnTo>
                    <a:pt x="8319" y="2108"/>
                  </a:lnTo>
                  <a:lnTo>
                    <a:pt x="8339" y="2136"/>
                  </a:lnTo>
                  <a:lnTo>
                    <a:pt x="8354" y="2167"/>
                  </a:lnTo>
                  <a:lnTo>
                    <a:pt x="8366" y="2199"/>
                  </a:lnTo>
                  <a:lnTo>
                    <a:pt x="8373" y="2232"/>
                  </a:lnTo>
                  <a:lnTo>
                    <a:pt x="8375" y="2266"/>
                  </a:lnTo>
                  <a:lnTo>
                    <a:pt x="8375" y="4833"/>
                  </a:lnTo>
                  <a:lnTo>
                    <a:pt x="8375" y="4845"/>
                  </a:lnTo>
                  <a:lnTo>
                    <a:pt x="8355" y="5264"/>
                  </a:lnTo>
                  <a:lnTo>
                    <a:pt x="8352" y="5288"/>
                  </a:lnTo>
                  <a:lnTo>
                    <a:pt x="8293" y="5684"/>
                  </a:lnTo>
                  <a:lnTo>
                    <a:pt x="8288" y="5709"/>
                  </a:lnTo>
                  <a:lnTo>
                    <a:pt x="8191" y="6082"/>
                  </a:lnTo>
                  <a:lnTo>
                    <a:pt x="8183" y="6107"/>
                  </a:lnTo>
                  <a:lnTo>
                    <a:pt x="8052" y="6459"/>
                  </a:lnTo>
                  <a:lnTo>
                    <a:pt x="8042" y="6482"/>
                  </a:lnTo>
                  <a:lnTo>
                    <a:pt x="7877" y="6813"/>
                  </a:lnTo>
                  <a:lnTo>
                    <a:pt x="7865" y="6835"/>
                  </a:lnTo>
                  <a:lnTo>
                    <a:pt x="7669" y="7145"/>
                  </a:lnTo>
                  <a:lnTo>
                    <a:pt x="7655" y="7164"/>
                  </a:lnTo>
                  <a:lnTo>
                    <a:pt x="7430" y="7455"/>
                  </a:lnTo>
                  <a:lnTo>
                    <a:pt x="7415" y="7472"/>
                  </a:lnTo>
                  <a:lnTo>
                    <a:pt x="7163" y="7744"/>
                  </a:lnTo>
                  <a:lnTo>
                    <a:pt x="7148" y="7758"/>
                  </a:lnTo>
                  <a:lnTo>
                    <a:pt x="6870" y="8012"/>
                  </a:lnTo>
                  <a:lnTo>
                    <a:pt x="6856" y="8024"/>
                  </a:lnTo>
                  <a:lnTo>
                    <a:pt x="6555" y="8260"/>
                  </a:lnTo>
                  <a:lnTo>
                    <a:pt x="6541" y="8270"/>
                  </a:lnTo>
                  <a:lnTo>
                    <a:pt x="6218" y="8490"/>
                  </a:lnTo>
                  <a:lnTo>
                    <a:pt x="6206" y="8498"/>
                  </a:lnTo>
                  <a:lnTo>
                    <a:pt x="5863" y="8702"/>
                  </a:lnTo>
                  <a:lnTo>
                    <a:pt x="5852" y="8708"/>
                  </a:lnTo>
                  <a:lnTo>
                    <a:pt x="5492" y="8897"/>
                  </a:lnTo>
                  <a:lnTo>
                    <a:pt x="5481" y="8902"/>
                  </a:lnTo>
                  <a:lnTo>
                    <a:pt x="5105" y="9077"/>
                  </a:lnTo>
                  <a:lnTo>
                    <a:pt x="5076" y="9088"/>
                  </a:lnTo>
                  <a:lnTo>
                    <a:pt x="5046" y="9096"/>
                  </a:lnTo>
                  <a:lnTo>
                    <a:pt x="5016" y="9100"/>
                  </a:lnTo>
                  <a:lnTo>
                    <a:pt x="4984" y="9100"/>
                  </a:lnTo>
                  <a:lnTo>
                    <a:pt x="4954" y="9096"/>
                  </a:lnTo>
                  <a:lnTo>
                    <a:pt x="4924" y="9088"/>
                  </a:lnTo>
                  <a:lnTo>
                    <a:pt x="4895" y="9077"/>
                  </a:lnTo>
                  <a:lnTo>
                    <a:pt x="4519" y="8902"/>
                  </a:lnTo>
                  <a:lnTo>
                    <a:pt x="4508" y="8897"/>
                  </a:lnTo>
                  <a:lnTo>
                    <a:pt x="4148" y="8708"/>
                  </a:lnTo>
                  <a:lnTo>
                    <a:pt x="4137" y="8702"/>
                  </a:lnTo>
                  <a:lnTo>
                    <a:pt x="3794" y="8498"/>
                  </a:lnTo>
                  <a:lnTo>
                    <a:pt x="3782" y="8490"/>
                  </a:lnTo>
                  <a:lnTo>
                    <a:pt x="3459" y="8270"/>
                  </a:lnTo>
                  <a:lnTo>
                    <a:pt x="3445" y="8260"/>
                  </a:lnTo>
                  <a:lnTo>
                    <a:pt x="3144" y="8024"/>
                  </a:lnTo>
                  <a:lnTo>
                    <a:pt x="3130" y="8012"/>
                  </a:lnTo>
                  <a:lnTo>
                    <a:pt x="2852" y="7758"/>
                  </a:lnTo>
                  <a:lnTo>
                    <a:pt x="2837" y="7744"/>
                  </a:lnTo>
                  <a:lnTo>
                    <a:pt x="2585" y="7472"/>
                  </a:lnTo>
                  <a:lnTo>
                    <a:pt x="2570" y="7455"/>
                  </a:lnTo>
                  <a:lnTo>
                    <a:pt x="2345" y="7164"/>
                  </a:lnTo>
                  <a:lnTo>
                    <a:pt x="2331" y="7145"/>
                  </a:lnTo>
                  <a:lnTo>
                    <a:pt x="2135" y="6835"/>
                  </a:lnTo>
                  <a:lnTo>
                    <a:pt x="2123" y="6813"/>
                  </a:lnTo>
                  <a:lnTo>
                    <a:pt x="1958" y="6482"/>
                  </a:lnTo>
                  <a:lnTo>
                    <a:pt x="1948" y="6459"/>
                  </a:lnTo>
                  <a:lnTo>
                    <a:pt x="1817" y="6107"/>
                  </a:lnTo>
                  <a:lnTo>
                    <a:pt x="1809" y="6082"/>
                  </a:lnTo>
                  <a:lnTo>
                    <a:pt x="1712" y="5709"/>
                  </a:lnTo>
                  <a:lnTo>
                    <a:pt x="1707" y="5684"/>
                  </a:lnTo>
                  <a:lnTo>
                    <a:pt x="1648" y="5288"/>
                  </a:lnTo>
                  <a:lnTo>
                    <a:pt x="1645" y="5264"/>
                  </a:lnTo>
                  <a:lnTo>
                    <a:pt x="1625" y="4845"/>
                  </a:lnTo>
                  <a:lnTo>
                    <a:pt x="1625" y="4833"/>
                  </a:lnTo>
                  <a:lnTo>
                    <a:pt x="1625" y="2266"/>
                  </a:lnTo>
                  <a:lnTo>
                    <a:pt x="1627" y="2232"/>
                  </a:lnTo>
                  <a:lnTo>
                    <a:pt x="1634" y="2199"/>
                  </a:lnTo>
                  <a:lnTo>
                    <a:pt x="1646" y="2167"/>
                  </a:lnTo>
                  <a:lnTo>
                    <a:pt x="1661" y="2136"/>
                  </a:lnTo>
                  <a:lnTo>
                    <a:pt x="1681" y="2108"/>
                  </a:lnTo>
                  <a:lnTo>
                    <a:pt x="1704" y="2083"/>
                  </a:lnTo>
                  <a:lnTo>
                    <a:pt x="1731" y="2062"/>
                  </a:lnTo>
                  <a:lnTo>
                    <a:pt x="1760" y="2044"/>
                  </a:lnTo>
                  <a:lnTo>
                    <a:pt x="1791" y="2031"/>
                  </a:lnTo>
                  <a:lnTo>
                    <a:pt x="4916" y="915"/>
                  </a:lnTo>
                  <a:close/>
                  <a:moveTo>
                    <a:pt x="5000" y="1415"/>
                  </a:moveTo>
                  <a:lnTo>
                    <a:pt x="2125" y="2442"/>
                  </a:lnTo>
                  <a:lnTo>
                    <a:pt x="2125" y="4827"/>
                  </a:lnTo>
                  <a:lnTo>
                    <a:pt x="2144" y="5227"/>
                  </a:lnTo>
                  <a:lnTo>
                    <a:pt x="2200" y="5597"/>
                  </a:lnTo>
                  <a:lnTo>
                    <a:pt x="2289" y="5944"/>
                  </a:lnTo>
                  <a:lnTo>
                    <a:pt x="2412" y="6271"/>
                  </a:lnTo>
                  <a:lnTo>
                    <a:pt x="2565" y="6578"/>
                  </a:lnTo>
                  <a:lnTo>
                    <a:pt x="2748" y="6867"/>
                  </a:lnTo>
                  <a:lnTo>
                    <a:pt x="2958" y="7140"/>
                  </a:lnTo>
                  <a:lnTo>
                    <a:pt x="3196" y="7396"/>
                  </a:lnTo>
                  <a:lnTo>
                    <a:pt x="3460" y="7636"/>
                  </a:lnTo>
                  <a:lnTo>
                    <a:pt x="3747" y="7861"/>
                  </a:lnTo>
                  <a:lnTo>
                    <a:pt x="4057" y="8072"/>
                  </a:lnTo>
                  <a:lnTo>
                    <a:pt x="4387" y="8269"/>
                  </a:lnTo>
                  <a:lnTo>
                    <a:pt x="4735" y="8451"/>
                  </a:lnTo>
                  <a:lnTo>
                    <a:pt x="5000" y="8574"/>
                  </a:lnTo>
                  <a:lnTo>
                    <a:pt x="5265" y="8451"/>
                  </a:lnTo>
                  <a:lnTo>
                    <a:pt x="5613" y="8269"/>
                  </a:lnTo>
                  <a:lnTo>
                    <a:pt x="5943" y="8072"/>
                  </a:lnTo>
                  <a:lnTo>
                    <a:pt x="6253" y="7861"/>
                  </a:lnTo>
                  <a:lnTo>
                    <a:pt x="6540" y="7636"/>
                  </a:lnTo>
                  <a:lnTo>
                    <a:pt x="6804" y="7396"/>
                  </a:lnTo>
                  <a:lnTo>
                    <a:pt x="7042" y="7140"/>
                  </a:lnTo>
                  <a:lnTo>
                    <a:pt x="7252" y="6867"/>
                  </a:lnTo>
                  <a:lnTo>
                    <a:pt x="7435" y="6578"/>
                  </a:lnTo>
                  <a:lnTo>
                    <a:pt x="7588" y="6271"/>
                  </a:lnTo>
                  <a:lnTo>
                    <a:pt x="7711" y="5944"/>
                  </a:lnTo>
                  <a:lnTo>
                    <a:pt x="7800" y="5597"/>
                  </a:lnTo>
                  <a:lnTo>
                    <a:pt x="7856" y="5227"/>
                  </a:lnTo>
                  <a:lnTo>
                    <a:pt x="7875" y="4827"/>
                  </a:lnTo>
                  <a:lnTo>
                    <a:pt x="7875" y="2442"/>
                  </a:lnTo>
                  <a:lnTo>
                    <a:pt x="5000" y="1415"/>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81" name="TextBox 80">
            <a:extLst>
              <a:ext uri="{FF2B5EF4-FFF2-40B4-BE49-F238E27FC236}">
                <a16:creationId xmlns:a16="http://schemas.microsoft.com/office/drawing/2014/main" id="{DD56A078-6767-4D7B-9135-E8E3F9803EFE}"/>
              </a:ext>
            </a:extLst>
          </p:cNvPr>
          <p:cNvSpPr txBox="1"/>
          <p:nvPr/>
        </p:nvSpPr>
        <p:spPr>
          <a:xfrm>
            <a:off x="9286240" y="2802957"/>
            <a:ext cx="2610792" cy="814002"/>
          </a:xfrm>
          <a:prstGeom prst="rect">
            <a:avLst/>
          </a:prstGeom>
          <a:noFill/>
        </p:spPr>
        <p:txBody>
          <a:bodyPr wrap="square" lIns="0" tIns="0" rIns="0" bIns="0" rtlCol="0">
            <a:noAutofit/>
          </a:bodyPr>
          <a:lstStyle/>
          <a:p>
            <a:r>
              <a:rPr lang="en-US" sz="1600" dirty="0"/>
              <a:t>Apple Pay, Google Pay, and 135+ local methods built in.</a:t>
            </a:r>
          </a:p>
        </p:txBody>
      </p:sp>
      <p:sp>
        <p:nvSpPr>
          <p:cNvPr id="82" name="Text Placeholder 19">
            <a:extLst>
              <a:ext uri="{FF2B5EF4-FFF2-40B4-BE49-F238E27FC236}">
                <a16:creationId xmlns:a16="http://schemas.microsoft.com/office/drawing/2014/main" id="{BB5AE2FE-F50C-4A42-9CDA-1343900972D2}"/>
              </a:ext>
            </a:extLst>
          </p:cNvPr>
          <p:cNvSpPr txBox="1">
            <a:spLocks/>
          </p:cNvSpPr>
          <p:nvPr/>
        </p:nvSpPr>
        <p:spPr>
          <a:xfrm>
            <a:off x="9286239" y="2149688"/>
            <a:ext cx="2610792"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Wallets</a:t>
            </a:r>
          </a:p>
        </p:txBody>
      </p:sp>
      <p:cxnSp>
        <p:nvCxnSpPr>
          <p:cNvPr id="83" name="Straight Connector 82">
            <a:extLst>
              <a:ext uri="{FF2B5EF4-FFF2-40B4-BE49-F238E27FC236}">
                <a16:creationId xmlns:a16="http://schemas.microsoft.com/office/drawing/2014/main" id="{663EA8F5-6DF5-41C7-A139-9DBA9EDC5A02}"/>
              </a:ext>
            </a:extLst>
          </p:cNvPr>
          <p:cNvCxnSpPr>
            <a:cxnSpLocks/>
          </p:cNvCxnSpPr>
          <p:nvPr/>
        </p:nvCxnSpPr>
        <p:spPr>
          <a:xfrm>
            <a:off x="9286548" y="2657363"/>
            <a:ext cx="45656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84" name="Group 83">
            <a:extLst>
              <a:ext uri="{FF2B5EF4-FFF2-40B4-BE49-F238E27FC236}">
                <a16:creationId xmlns:a16="http://schemas.microsoft.com/office/drawing/2014/main" id="{95F2D28B-A62A-421D-B1AA-4B72F045EFF9}"/>
              </a:ext>
            </a:extLst>
          </p:cNvPr>
          <p:cNvGrpSpPr/>
          <p:nvPr/>
        </p:nvGrpSpPr>
        <p:grpSpPr>
          <a:xfrm>
            <a:off x="9235809" y="1677866"/>
            <a:ext cx="558040" cy="557580"/>
            <a:chOff x="2962542" y="2660110"/>
            <a:chExt cx="633600" cy="633600"/>
          </a:xfrm>
        </p:grpSpPr>
      </p:grpSp>
      <p:cxnSp>
        <p:nvCxnSpPr>
          <p:cNvPr id="88" name="Straight Connector 87">
            <a:extLst>
              <a:ext uri="{FF2B5EF4-FFF2-40B4-BE49-F238E27FC236}">
                <a16:creationId xmlns:a16="http://schemas.microsoft.com/office/drawing/2014/main" id="{2ABD5E6B-AB0A-4826-80F2-2F58E2A1C9FA}"/>
              </a:ext>
            </a:extLst>
          </p:cNvPr>
          <p:cNvCxnSpPr>
            <a:cxnSpLocks/>
          </p:cNvCxnSpPr>
          <p:nvPr/>
        </p:nvCxnSpPr>
        <p:spPr>
          <a:xfrm>
            <a:off x="320738" y="3871693"/>
            <a:ext cx="2508822"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3DF2AF89-5F44-463C-888D-A0099C609FAF}"/>
              </a:ext>
            </a:extLst>
          </p:cNvPr>
          <p:cNvCxnSpPr>
            <a:cxnSpLocks/>
          </p:cNvCxnSpPr>
          <p:nvPr/>
        </p:nvCxnSpPr>
        <p:spPr>
          <a:xfrm>
            <a:off x="3317828" y="3871693"/>
            <a:ext cx="2508822"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762555B2-1A9D-4CFB-8DB8-4194EF46E6B4}"/>
              </a:ext>
            </a:extLst>
          </p:cNvPr>
          <p:cNvCxnSpPr>
            <a:cxnSpLocks/>
          </p:cNvCxnSpPr>
          <p:nvPr/>
        </p:nvCxnSpPr>
        <p:spPr>
          <a:xfrm>
            <a:off x="6314918" y="3871693"/>
            <a:ext cx="2508822"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E11CAA0B-650C-42B2-A80C-B5C8219B84ED}"/>
              </a:ext>
            </a:extLst>
          </p:cNvPr>
          <p:cNvCxnSpPr>
            <a:cxnSpLocks/>
          </p:cNvCxnSpPr>
          <p:nvPr/>
        </p:nvCxnSpPr>
        <p:spPr>
          <a:xfrm>
            <a:off x="9312009" y="3871693"/>
            <a:ext cx="2508822"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6" name="TextBox 95">
            <a:extLst>
              <a:ext uri="{FF2B5EF4-FFF2-40B4-BE49-F238E27FC236}">
                <a16:creationId xmlns:a16="http://schemas.microsoft.com/office/drawing/2014/main" id="{6C021BA6-519D-4EAB-9686-5550C32662BB}"/>
              </a:ext>
            </a:extLst>
          </p:cNvPr>
          <p:cNvSpPr txBox="1"/>
          <p:nvPr/>
        </p:nvSpPr>
        <p:spPr>
          <a:xfrm>
            <a:off x="294969" y="5251517"/>
            <a:ext cx="2610792" cy="814002"/>
          </a:xfrm>
          <a:prstGeom prst="rect">
            <a:avLst/>
          </a:prstGeom>
          <a:noFill/>
        </p:spPr>
        <p:txBody>
          <a:bodyPr wrap="square" lIns="0" tIns="0" rIns="0" bIns="0" rtlCol="0">
            <a:normAutofit/>
          </a:bodyPr>
          <a:lstStyle/>
          <a:p>
            <a:r>
              <a:rPr lang="en-US" sz="1600" dirty="0"/>
              <a:t>Automated reconciliation with T+1 settlement.</a:t>
            </a:r>
          </a:p>
        </p:txBody>
      </p:sp>
      <p:sp>
        <p:nvSpPr>
          <p:cNvPr id="97" name="Text Placeholder 19">
            <a:extLst>
              <a:ext uri="{FF2B5EF4-FFF2-40B4-BE49-F238E27FC236}">
                <a16:creationId xmlns:a16="http://schemas.microsoft.com/office/drawing/2014/main" id="{2A3DCDEC-FF2D-4D1B-867B-F80AA34B9537}"/>
              </a:ext>
            </a:extLst>
          </p:cNvPr>
          <p:cNvSpPr txBox="1">
            <a:spLocks/>
          </p:cNvSpPr>
          <p:nvPr/>
        </p:nvSpPr>
        <p:spPr>
          <a:xfrm>
            <a:off x="294968" y="4598248"/>
            <a:ext cx="2610792"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Payouts</a:t>
            </a:r>
          </a:p>
        </p:txBody>
      </p:sp>
      <p:cxnSp>
        <p:nvCxnSpPr>
          <p:cNvPr id="98" name="Straight Connector 97">
            <a:extLst>
              <a:ext uri="{FF2B5EF4-FFF2-40B4-BE49-F238E27FC236}">
                <a16:creationId xmlns:a16="http://schemas.microsoft.com/office/drawing/2014/main" id="{9E802B54-60C4-4343-84DD-316ACF4DC70D}"/>
              </a:ext>
            </a:extLst>
          </p:cNvPr>
          <p:cNvCxnSpPr>
            <a:cxnSpLocks/>
          </p:cNvCxnSpPr>
          <p:nvPr/>
        </p:nvCxnSpPr>
        <p:spPr>
          <a:xfrm>
            <a:off x="295277" y="5105923"/>
            <a:ext cx="45656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99" name="Group 98">
            <a:extLst>
              <a:ext uri="{FF2B5EF4-FFF2-40B4-BE49-F238E27FC236}">
                <a16:creationId xmlns:a16="http://schemas.microsoft.com/office/drawing/2014/main" id="{41468058-2771-4EF4-9CB9-6EA995DA2976}"/>
              </a:ext>
            </a:extLst>
          </p:cNvPr>
          <p:cNvGrpSpPr/>
          <p:nvPr/>
        </p:nvGrpSpPr>
        <p:grpSpPr>
          <a:xfrm>
            <a:off x="244538" y="4126426"/>
            <a:ext cx="558040" cy="557580"/>
            <a:chOff x="8624067" y="1760585"/>
            <a:chExt cx="633600" cy="633600"/>
          </a:xfrm>
        </p:grpSpPr>
        <p:sp>
          <p:nvSpPr>
            <p:cNvPr id="129" name="Google Shape;618;p7"/>
            <p:cNvSpPr/>
            <p:nvPr/>
          </p:nvSpPr>
          <p:spPr>
            <a:xfrm>
              <a:off x="8624067" y="1760585"/>
              <a:ext cx="633600" cy="633600"/>
            </a:xfrm>
            <a:custGeom>
              <a:avLst/>
              <a:gdLst/>
              <a:ahLst/>
              <a:cxnLst/>
              <a:rect l="l" t="t" r="r" b="b"/>
              <a:pathLst>
                <a:path w="10000" h="10000" extrusionOk="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30" name="Google Shape;619;p7"/>
            <p:cNvSpPr/>
            <p:nvPr/>
          </p:nvSpPr>
          <p:spPr>
            <a:xfrm>
              <a:off x="8624067" y="1760585"/>
              <a:ext cx="633600" cy="633600"/>
            </a:xfrm>
            <a:custGeom>
              <a:avLst/>
              <a:gdLst/>
              <a:ahLst/>
              <a:cxnLst/>
              <a:rect l="l" t="t" r="r" b="b"/>
              <a:pathLst>
                <a:path w="10000" h="10000" extrusionOk="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103" name="TextBox 102">
            <a:extLst>
              <a:ext uri="{FF2B5EF4-FFF2-40B4-BE49-F238E27FC236}">
                <a16:creationId xmlns:a16="http://schemas.microsoft.com/office/drawing/2014/main" id="{94D1731F-8124-4778-8967-D8D44CD3838A}"/>
              </a:ext>
            </a:extLst>
          </p:cNvPr>
          <p:cNvSpPr txBox="1"/>
          <p:nvPr/>
        </p:nvSpPr>
        <p:spPr>
          <a:xfrm>
            <a:off x="3292059" y="5251517"/>
            <a:ext cx="2610792" cy="814002"/>
          </a:xfrm>
          <a:prstGeom prst="rect">
            <a:avLst/>
          </a:prstGeom>
          <a:noFill/>
        </p:spPr>
        <p:txBody>
          <a:bodyPr wrap="square" lIns="0" tIns="0" rIns="0" bIns="0" rtlCol="0">
            <a:noAutofit/>
          </a:bodyPr>
          <a:lstStyle/>
          <a:p>
            <a:r>
              <a:rPr lang="en-US" sz="1600" dirty="0"/>
              <a:t>PCI-compliant tokenization and network tokens.</a:t>
            </a:r>
          </a:p>
        </p:txBody>
      </p:sp>
      <p:sp>
        <p:nvSpPr>
          <p:cNvPr id="104" name="Text Placeholder 19">
            <a:extLst>
              <a:ext uri="{FF2B5EF4-FFF2-40B4-BE49-F238E27FC236}">
                <a16:creationId xmlns:a16="http://schemas.microsoft.com/office/drawing/2014/main" id="{24EC9172-1316-460C-915E-B068ABB6EA7B}"/>
              </a:ext>
            </a:extLst>
          </p:cNvPr>
          <p:cNvSpPr txBox="1">
            <a:spLocks/>
          </p:cNvSpPr>
          <p:nvPr/>
        </p:nvSpPr>
        <p:spPr>
          <a:xfrm>
            <a:off x="3292058" y="4598248"/>
            <a:ext cx="2610792"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Vault</a:t>
            </a:r>
          </a:p>
        </p:txBody>
      </p:sp>
      <p:cxnSp>
        <p:nvCxnSpPr>
          <p:cNvPr id="105" name="Straight Connector 104">
            <a:extLst>
              <a:ext uri="{FF2B5EF4-FFF2-40B4-BE49-F238E27FC236}">
                <a16:creationId xmlns:a16="http://schemas.microsoft.com/office/drawing/2014/main" id="{FC97D1B3-A3BF-489F-BB8A-372669EE41E0}"/>
              </a:ext>
            </a:extLst>
          </p:cNvPr>
          <p:cNvCxnSpPr>
            <a:cxnSpLocks/>
          </p:cNvCxnSpPr>
          <p:nvPr/>
        </p:nvCxnSpPr>
        <p:spPr>
          <a:xfrm>
            <a:off x="3292367" y="5105923"/>
            <a:ext cx="45656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06" name="Group 105">
            <a:extLst>
              <a:ext uri="{FF2B5EF4-FFF2-40B4-BE49-F238E27FC236}">
                <a16:creationId xmlns:a16="http://schemas.microsoft.com/office/drawing/2014/main" id="{1C43333C-490A-4157-97BF-32E1204C69F4}"/>
              </a:ext>
            </a:extLst>
          </p:cNvPr>
          <p:cNvGrpSpPr/>
          <p:nvPr/>
        </p:nvGrpSpPr>
        <p:grpSpPr>
          <a:xfrm>
            <a:off x="3241628" y="4126426"/>
            <a:ext cx="558040" cy="557580"/>
            <a:chOff x="5227152" y="4459160"/>
            <a:chExt cx="633600" cy="633600"/>
          </a:xfrm>
        </p:grpSpPr>
        <p:sp>
          <p:nvSpPr>
            <p:cNvPr id="131" name="Google Shape;683;p7"/>
            <p:cNvSpPr/>
            <p:nvPr/>
          </p:nvSpPr>
          <p:spPr>
            <a:xfrm>
              <a:off x="5227152" y="4459160"/>
              <a:ext cx="633600" cy="633600"/>
            </a:xfrm>
            <a:custGeom>
              <a:avLst/>
              <a:gdLst/>
              <a:ahLst/>
              <a:cxnLst/>
              <a:rect l="l" t="t" r="r" b="b"/>
              <a:pathLst>
                <a:path w="10000" h="10000" extrusionOk="0">
                  <a:moveTo>
                    <a:pt x="5789" y="6023"/>
                  </a:moveTo>
                  <a:lnTo>
                    <a:pt x="5790" y="6053"/>
                  </a:lnTo>
                  <a:lnTo>
                    <a:pt x="5789" y="6083"/>
                  </a:lnTo>
                  <a:lnTo>
                    <a:pt x="5788" y="6112"/>
                  </a:lnTo>
                  <a:lnTo>
                    <a:pt x="5785" y="6142"/>
                  </a:lnTo>
                  <a:lnTo>
                    <a:pt x="5781" y="6171"/>
                  </a:lnTo>
                  <a:lnTo>
                    <a:pt x="5776" y="6200"/>
                  </a:lnTo>
                  <a:lnTo>
                    <a:pt x="5770" y="6229"/>
                  </a:lnTo>
                  <a:lnTo>
                    <a:pt x="5763" y="6258"/>
                  </a:lnTo>
                  <a:lnTo>
                    <a:pt x="5755" y="6286"/>
                  </a:lnTo>
                  <a:lnTo>
                    <a:pt x="5745" y="6314"/>
                  </a:lnTo>
                  <a:lnTo>
                    <a:pt x="5735" y="6342"/>
                  </a:lnTo>
                  <a:lnTo>
                    <a:pt x="5724" y="6369"/>
                  </a:lnTo>
                  <a:lnTo>
                    <a:pt x="5712" y="6396"/>
                  </a:lnTo>
                  <a:lnTo>
                    <a:pt x="5698" y="6422"/>
                  </a:lnTo>
                  <a:lnTo>
                    <a:pt x="5684" y="6448"/>
                  </a:lnTo>
                  <a:lnTo>
                    <a:pt x="5669" y="6473"/>
                  </a:lnTo>
                  <a:lnTo>
                    <a:pt x="5653" y="6498"/>
                  </a:lnTo>
                  <a:lnTo>
                    <a:pt x="5635" y="6522"/>
                  </a:lnTo>
                  <a:lnTo>
                    <a:pt x="5618" y="6546"/>
                  </a:lnTo>
                  <a:lnTo>
                    <a:pt x="5599" y="6568"/>
                  </a:lnTo>
                  <a:lnTo>
                    <a:pt x="5579" y="6590"/>
                  </a:lnTo>
                  <a:lnTo>
                    <a:pt x="5559" y="6612"/>
                  </a:lnTo>
                  <a:lnTo>
                    <a:pt x="5537" y="6632"/>
                  </a:lnTo>
                  <a:lnTo>
                    <a:pt x="5515" y="6652"/>
                  </a:lnTo>
                  <a:lnTo>
                    <a:pt x="5493" y="6671"/>
                  </a:lnTo>
                  <a:lnTo>
                    <a:pt x="5469" y="6688"/>
                  </a:lnTo>
                  <a:lnTo>
                    <a:pt x="5445" y="6706"/>
                  </a:lnTo>
                  <a:lnTo>
                    <a:pt x="5420" y="6722"/>
                  </a:lnTo>
                  <a:lnTo>
                    <a:pt x="5395" y="6737"/>
                  </a:lnTo>
                  <a:lnTo>
                    <a:pt x="5369" y="6751"/>
                  </a:lnTo>
                  <a:lnTo>
                    <a:pt x="5343" y="6765"/>
                  </a:lnTo>
                  <a:lnTo>
                    <a:pt x="5316" y="6777"/>
                  </a:lnTo>
                  <a:lnTo>
                    <a:pt x="5289" y="6789"/>
                  </a:lnTo>
                  <a:lnTo>
                    <a:pt x="5261" y="6799"/>
                  </a:lnTo>
                  <a:lnTo>
                    <a:pt x="5250" y="6802"/>
                  </a:lnTo>
                  <a:lnTo>
                    <a:pt x="5250" y="7765"/>
                  </a:lnTo>
                  <a:lnTo>
                    <a:pt x="5248" y="7798"/>
                  </a:lnTo>
                  <a:lnTo>
                    <a:pt x="5241" y="7830"/>
                  </a:lnTo>
                  <a:lnTo>
                    <a:pt x="5231" y="7861"/>
                  </a:lnTo>
                  <a:lnTo>
                    <a:pt x="5217" y="7890"/>
                  </a:lnTo>
                  <a:lnTo>
                    <a:pt x="5198" y="7917"/>
                  </a:lnTo>
                  <a:lnTo>
                    <a:pt x="5177" y="7942"/>
                  </a:lnTo>
                  <a:lnTo>
                    <a:pt x="5152" y="7963"/>
                  </a:lnTo>
                  <a:lnTo>
                    <a:pt x="5125" y="7982"/>
                  </a:lnTo>
                  <a:lnTo>
                    <a:pt x="5096" y="7996"/>
                  </a:lnTo>
                  <a:lnTo>
                    <a:pt x="5065" y="8006"/>
                  </a:lnTo>
                  <a:lnTo>
                    <a:pt x="5033" y="8013"/>
                  </a:lnTo>
                  <a:lnTo>
                    <a:pt x="5000" y="8015"/>
                  </a:lnTo>
                  <a:lnTo>
                    <a:pt x="4967" y="8013"/>
                  </a:lnTo>
                  <a:lnTo>
                    <a:pt x="4935" y="8006"/>
                  </a:lnTo>
                  <a:lnTo>
                    <a:pt x="4904" y="7996"/>
                  </a:lnTo>
                  <a:lnTo>
                    <a:pt x="4875" y="7982"/>
                  </a:lnTo>
                  <a:lnTo>
                    <a:pt x="4848" y="7963"/>
                  </a:lnTo>
                  <a:lnTo>
                    <a:pt x="4823" y="7942"/>
                  </a:lnTo>
                  <a:lnTo>
                    <a:pt x="4802" y="7917"/>
                  </a:lnTo>
                  <a:lnTo>
                    <a:pt x="4783" y="7890"/>
                  </a:lnTo>
                  <a:lnTo>
                    <a:pt x="4769" y="7861"/>
                  </a:lnTo>
                  <a:lnTo>
                    <a:pt x="4759" y="7830"/>
                  </a:lnTo>
                  <a:lnTo>
                    <a:pt x="4752" y="7798"/>
                  </a:lnTo>
                  <a:lnTo>
                    <a:pt x="4750" y="7765"/>
                  </a:lnTo>
                  <a:lnTo>
                    <a:pt x="4750" y="6802"/>
                  </a:lnTo>
                  <a:lnTo>
                    <a:pt x="4739" y="6799"/>
                  </a:lnTo>
                  <a:lnTo>
                    <a:pt x="4711" y="6789"/>
                  </a:lnTo>
                  <a:lnTo>
                    <a:pt x="4684" y="6777"/>
                  </a:lnTo>
                  <a:lnTo>
                    <a:pt x="4657" y="6765"/>
                  </a:lnTo>
                  <a:lnTo>
                    <a:pt x="4631" y="6751"/>
                  </a:lnTo>
                  <a:lnTo>
                    <a:pt x="4605" y="6737"/>
                  </a:lnTo>
                  <a:lnTo>
                    <a:pt x="4580" y="6722"/>
                  </a:lnTo>
                  <a:lnTo>
                    <a:pt x="4555" y="6706"/>
                  </a:lnTo>
                  <a:lnTo>
                    <a:pt x="4531" y="6688"/>
                  </a:lnTo>
                  <a:lnTo>
                    <a:pt x="4507" y="6671"/>
                  </a:lnTo>
                  <a:lnTo>
                    <a:pt x="4485" y="6652"/>
                  </a:lnTo>
                  <a:lnTo>
                    <a:pt x="4463" y="6632"/>
                  </a:lnTo>
                  <a:lnTo>
                    <a:pt x="4441" y="6612"/>
                  </a:lnTo>
                  <a:lnTo>
                    <a:pt x="4421" y="6590"/>
                  </a:lnTo>
                  <a:lnTo>
                    <a:pt x="4401" y="6568"/>
                  </a:lnTo>
                  <a:lnTo>
                    <a:pt x="4382" y="6546"/>
                  </a:lnTo>
                  <a:lnTo>
                    <a:pt x="4365" y="6522"/>
                  </a:lnTo>
                  <a:lnTo>
                    <a:pt x="4347" y="6498"/>
                  </a:lnTo>
                  <a:lnTo>
                    <a:pt x="4331" y="6473"/>
                  </a:lnTo>
                  <a:lnTo>
                    <a:pt x="4316" y="6448"/>
                  </a:lnTo>
                  <a:lnTo>
                    <a:pt x="4302" y="6422"/>
                  </a:lnTo>
                  <a:lnTo>
                    <a:pt x="4288" y="6396"/>
                  </a:lnTo>
                  <a:lnTo>
                    <a:pt x="4276" y="6369"/>
                  </a:lnTo>
                  <a:lnTo>
                    <a:pt x="4265" y="6342"/>
                  </a:lnTo>
                  <a:lnTo>
                    <a:pt x="4255" y="6314"/>
                  </a:lnTo>
                  <a:lnTo>
                    <a:pt x="4245" y="6286"/>
                  </a:lnTo>
                  <a:lnTo>
                    <a:pt x="4237" y="6258"/>
                  </a:lnTo>
                  <a:lnTo>
                    <a:pt x="4230" y="6229"/>
                  </a:lnTo>
                  <a:lnTo>
                    <a:pt x="4224" y="6200"/>
                  </a:lnTo>
                  <a:lnTo>
                    <a:pt x="4219" y="6171"/>
                  </a:lnTo>
                  <a:lnTo>
                    <a:pt x="4215" y="6142"/>
                  </a:lnTo>
                  <a:lnTo>
                    <a:pt x="4212" y="6112"/>
                  </a:lnTo>
                  <a:lnTo>
                    <a:pt x="4211" y="6083"/>
                  </a:lnTo>
                  <a:lnTo>
                    <a:pt x="4210" y="6053"/>
                  </a:lnTo>
                  <a:lnTo>
                    <a:pt x="4211" y="6023"/>
                  </a:lnTo>
                  <a:lnTo>
                    <a:pt x="4212" y="5994"/>
                  </a:lnTo>
                  <a:lnTo>
                    <a:pt x="4215" y="5965"/>
                  </a:lnTo>
                  <a:lnTo>
                    <a:pt x="4219" y="5935"/>
                  </a:lnTo>
                  <a:lnTo>
                    <a:pt x="4224" y="5906"/>
                  </a:lnTo>
                  <a:lnTo>
                    <a:pt x="4230" y="5877"/>
                  </a:lnTo>
                  <a:lnTo>
                    <a:pt x="4237" y="5849"/>
                  </a:lnTo>
                  <a:lnTo>
                    <a:pt x="4245" y="5820"/>
                  </a:lnTo>
                  <a:lnTo>
                    <a:pt x="4255" y="5792"/>
                  </a:lnTo>
                  <a:lnTo>
                    <a:pt x="4265" y="5765"/>
                  </a:lnTo>
                  <a:lnTo>
                    <a:pt x="4276" y="5737"/>
                  </a:lnTo>
                  <a:lnTo>
                    <a:pt x="4288" y="5710"/>
                  </a:lnTo>
                  <a:lnTo>
                    <a:pt x="4302" y="5684"/>
                  </a:lnTo>
                  <a:lnTo>
                    <a:pt x="4316" y="5658"/>
                  </a:lnTo>
                  <a:lnTo>
                    <a:pt x="4331" y="5633"/>
                  </a:lnTo>
                  <a:lnTo>
                    <a:pt x="4347" y="5608"/>
                  </a:lnTo>
                  <a:lnTo>
                    <a:pt x="4365" y="5584"/>
                  </a:lnTo>
                  <a:lnTo>
                    <a:pt x="4382" y="5560"/>
                  </a:lnTo>
                  <a:lnTo>
                    <a:pt x="4401" y="5538"/>
                  </a:lnTo>
                  <a:lnTo>
                    <a:pt x="4421" y="5516"/>
                  </a:lnTo>
                  <a:lnTo>
                    <a:pt x="4441" y="5495"/>
                  </a:lnTo>
                  <a:lnTo>
                    <a:pt x="4463" y="5474"/>
                  </a:lnTo>
                  <a:lnTo>
                    <a:pt x="4485" y="5455"/>
                  </a:lnTo>
                  <a:lnTo>
                    <a:pt x="4507" y="5436"/>
                  </a:lnTo>
                  <a:lnTo>
                    <a:pt x="4531" y="5418"/>
                  </a:lnTo>
                  <a:lnTo>
                    <a:pt x="4555" y="5401"/>
                  </a:lnTo>
                  <a:lnTo>
                    <a:pt x="4580" y="5384"/>
                  </a:lnTo>
                  <a:lnTo>
                    <a:pt x="4605" y="5369"/>
                  </a:lnTo>
                  <a:lnTo>
                    <a:pt x="4631" y="5355"/>
                  </a:lnTo>
                  <a:lnTo>
                    <a:pt x="4657" y="5341"/>
                  </a:lnTo>
                  <a:lnTo>
                    <a:pt x="4684" y="5329"/>
                  </a:lnTo>
                  <a:lnTo>
                    <a:pt x="4711" y="5318"/>
                  </a:lnTo>
                  <a:lnTo>
                    <a:pt x="4739" y="5308"/>
                  </a:lnTo>
                  <a:lnTo>
                    <a:pt x="4767" y="5298"/>
                  </a:lnTo>
                  <a:lnTo>
                    <a:pt x="4795" y="5290"/>
                  </a:lnTo>
                  <a:lnTo>
                    <a:pt x="4824" y="5283"/>
                  </a:lnTo>
                  <a:lnTo>
                    <a:pt x="4853" y="5277"/>
                  </a:lnTo>
                  <a:lnTo>
                    <a:pt x="4882" y="5272"/>
                  </a:lnTo>
                  <a:lnTo>
                    <a:pt x="4911" y="5268"/>
                  </a:lnTo>
                  <a:lnTo>
                    <a:pt x="4941" y="5265"/>
                  </a:lnTo>
                  <a:lnTo>
                    <a:pt x="4970" y="5264"/>
                  </a:lnTo>
                  <a:lnTo>
                    <a:pt x="5000" y="5263"/>
                  </a:lnTo>
                  <a:lnTo>
                    <a:pt x="5030" y="5264"/>
                  </a:lnTo>
                  <a:lnTo>
                    <a:pt x="5059" y="5265"/>
                  </a:lnTo>
                  <a:lnTo>
                    <a:pt x="5089" y="5268"/>
                  </a:lnTo>
                  <a:lnTo>
                    <a:pt x="5118" y="5272"/>
                  </a:lnTo>
                  <a:lnTo>
                    <a:pt x="5147" y="5277"/>
                  </a:lnTo>
                  <a:lnTo>
                    <a:pt x="5176" y="5283"/>
                  </a:lnTo>
                  <a:lnTo>
                    <a:pt x="5205" y="5290"/>
                  </a:lnTo>
                  <a:lnTo>
                    <a:pt x="5233" y="5298"/>
                  </a:lnTo>
                  <a:lnTo>
                    <a:pt x="5261" y="5308"/>
                  </a:lnTo>
                  <a:lnTo>
                    <a:pt x="5289" y="5318"/>
                  </a:lnTo>
                  <a:lnTo>
                    <a:pt x="5316" y="5329"/>
                  </a:lnTo>
                  <a:lnTo>
                    <a:pt x="5343" y="5341"/>
                  </a:lnTo>
                  <a:lnTo>
                    <a:pt x="5369" y="5355"/>
                  </a:lnTo>
                  <a:lnTo>
                    <a:pt x="5395" y="5369"/>
                  </a:lnTo>
                  <a:lnTo>
                    <a:pt x="5420" y="5384"/>
                  </a:lnTo>
                  <a:lnTo>
                    <a:pt x="5445" y="5401"/>
                  </a:lnTo>
                  <a:lnTo>
                    <a:pt x="5469" y="5418"/>
                  </a:lnTo>
                  <a:lnTo>
                    <a:pt x="5493" y="5436"/>
                  </a:lnTo>
                  <a:lnTo>
                    <a:pt x="5515" y="5455"/>
                  </a:lnTo>
                  <a:lnTo>
                    <a:pt x="5537" y="5474"/>
                  </a:lnTo>
                  <a:lnTo>
                    <a:pt x="5559" y="5495"/>
                  </a:lnTo>
                  <a:lnTo>
                    <a:pt x="5579" y="5516"/>
                  </a:lnTo>
                  <a:lnTo>
                    <a:pt x="5599" y="5538"/>
                  </a:lnTo>
                  <a:lnTo>
                    <a:pt x="5618" y="5560"/>
                  </a:lnTo>
                  <a:lnTo>
                    <a:pt x="5635" y="5584"/>
                  </a:lnTo>
                  <a:lnTo>
                    <a:pt x="5653" y="5608"/>
                  </a:lnTo>
                  <a:lnTo>
                    <a:pt x="5669" y="5633"/>
                  </a:lnTo>
                  <a:lnTo>
                    <a:pt x="5684" y="5658"/>
                  </a:lnTo>
                  <a:lnTo>
                    <a:pt x="5698" y="5684"/>
                  </a:lnTo>
                  <a:lnTo>
                    <a:pt x="5712" y="5710"/>
                  </a:lnTo>
                  <a:lnTo>
                    <a:pt x="5724" y="5737"/>
                  </a:lnTo>
                  <a:lnTo>
                    <a:pt x="5735" y="5765"/>
                  </a:lnTo>
                  <a:lnTo>
                    <a:pt x="5745" y="5792"/>
                  </a:lnTo>
                  <a:lnTo>
                    <a:pt x="5755" y="5820"/>
                  </a:lnTo>
                  <a:lnTo>
                    <a:pt x="5763" y="5849"/>
                  </a:lnTo>
                  <a:lnTo>
                    <a:pt x="5770" y="5877"/>
                  </a:lnTo>
                  <a:lnTo>
                    <a:pt x="5776" y="5906"/>
                  </a:lnTo>
                  <a:lnTo>
                    <a:pt x="5781" y="5935"/>
                  </a:lnTo>
                  <a:lnTo>
                    <a:pt x="5785" y="5965"/>
                  </a:lnTo>
                  <a:lnTo>
                    <a:pt x="5788" y="5994"/>
                  </a:lnTo>
                  <a:lnTo>
                    <a:pt x="5789" y="6023"/>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32" name="Google Shape;684;p7"/>
            <p:cNvSpPr/>
            <p:nvPr/>
          </p:nvSpPr>
          <p:spPr>
            <a:xfrm>
              <a:off x="5227152" y="4459160"/>
              <a:ext cx="633600" cy="633600"/>
            </a:xfrm>
            <a:custGeom>
              <a:avLst/>
              <a:gdLst/>
              <a:ahLst/>
              <a:cxnLst/>
              <a:rect l="l" t="t" r="r" b="b"/>
              <a:pathLst>
                <a:path w="10000" h="10000" extrusionOk="0">
                  <a:moveTo>
                    <a:pt x="7093" y="2893"/>
                  </a:moveTo>
                  <a:lnTo>
                    <a:pt x="7093" y="3960"/>
                  </a:lnTo>
                  <a:lnTo>
                    <a:pt x="7370" y="3960"/>
                  </a:lnTo>
                  <a:lnTo>
                    <a:pt x="7375" y="3960"/>
                  </a:lnTo>
                  <a:lnTo>
                    <a:pt x="7404" y="3961"/>
                  </a:lnTo>
                  <a:lnTo>
                    <a:pt x="7414" y="3961"/>
                  </a:lnTo>
                  <a:lnTo>
                    <a:pt x="7444" y="3963"/>
                  </a:lnTo>
                  <a:lnTo>
                    <a:pt x="7453" y="3963"/>
                  </a:lnTo>
                  <a:lnTo>
                    <a:pt x="7482" y="3966"/>
                  </a:lnTo>
                  <a:lnTo>
                    <a:pt x="7492" y="3967"/>
                  </a:lnTo>
                  <a:lnTo>
                    <a:pt x="7521" y="3971"/>
                  </a:lnTo>
                  <a:lnTo>
                    <a:pt x="7530" y="3973"/>
                  </a:lnTo>
                  <a:lnTo>
                    <a:pt x="7559" y="3978"/>
                  </a:lnTo>
                  <a:lnTo>
                    <a:pt x="7569" y="3979"/>
                  </a:lnTo>
                  <a:lnTo>
                    <a:pt x="7597" y="3985"/>
                  </a:lnTo>
                  <a:lnTo>
                    <a:pt x="7607" y="3987"/>
                  </a:lnTo>
                  <a:lnTo>
                    <a:pt x="7635" y="3995"/>
                  </a:lnTo>
                  <a:lnTo>
                    <a:pt x="7644" y="3997"/>
                  </a:lnTo>
                  <a:lnTo>
                    <a:pt x="7672" y="4005"/>
                  </a:lnTo>
                  <a:lnTo>
                    <a:pt x="7681" y="4008"/>
                  </a:lnTo>
                  <a:lnTo>
                    <a:pt x="7709" y="4017"/>
                  </a:lnTo>
                  <a:lnTo>
                    <a:pt x="7718" y="4020"/>
                  </a:lnTo>
                  <a:lnTo>
                    <a:pt x="7746" y="4030"/>
                  </a:lnTo>
                  <a:lnTo>
                    <a:pt x="7754" y="4034"/>
                  </a:lnTo>
                  <a:lnTo>
                    <a:pt x="7781" y="4045"/>
                  </a:lnTo>
                  <a:lnTo>
                    <a:pt x="7790" y="4049"/>
                  </a:lnTo>
                  <a:lnTo>
                    <a:pt x="7817" y="4061"/>
                  </a:lnTo>
                  <a:lnTo>
                    <a:pt x="7825" y="4065"/>
                  </a:lnTo>
                  <a:lnTo>
                    <a:pt x="7851" y="4078"/>
                  </a:lnTo>
                  <a:lnTo>
                    <a:pt x="7860" y="4083"/>
                  </a:lnTo>
                  <a:lnTo>
                    <a:pt x="7886" y="4097"/>
                  </a:lnTo>
                  <a:lnTo>
                    <a:pt x="7894" y="4102"/>
                  </a:lnTo>
                  <a:lnTo>
                    <a:pt x="7919" y="4117"/>
                  </a:lnTo>
                  <a:lnTo>
                    <a:pt x="7927" y="4122"/>
                  </a:lnTo>
                  <a:lnTo>
                    <a:pt x="7952" y="4138"/>
                  </a:lnTo>
                  <a:lnTo>
                    <a:pt x="7960" y="4143"/>
                  </a:lnTo>
                  <a:lnTo>
                    <a:pt x="7984" y="4161"/>
                  </a:lnTo>
                  <a:lnTo>
                    <a:pt x="7991" y="4166"/>
                  </a:lnTo>
                  <a:lnTo>
                    <a:pt x="8015" y="4184"/>
                  </a:lnTo>
                  <a:lnTo>
                    <a:pt x="8022" y="4190"/>
                  </a:lnTo>
                  <a:lnTo>
                    <a:pt x="8045" y="4209"/>
                  </a:lnTo>
                  <a:lnTo>
                    <a:pt x="8052" y="4215"/>
                  </a:lnTo>
                  <a:lnTo>
                    <a:pt x="8074" y="4235"/>
                  </a:lnTo>
                  <a:lnTo>
                    <a:pt x="8081" y="4241"/>
                  </a:lnTo>
                  <a:lnTo>
                    <a:pt x="8102" y="4261"/>
                  </a:lnTo>
                  <a:lnTo>
                    <a:pt x="8109" y="4268"/>
                  </a:lnTo>
                  <a:lnTo>
                    <a:pt x="8129" y="4289"/>
                  </a:lnTo>
                  <a:lnTo>
                    <a:pt x="8135" y="4296"/>
                  </a:lnTo>
                  <a:lnTo>
                    <a:pt x="8155" y="4318"/>
                  </a:lnTo>
                  <a:lnTo>
                    <a:pt x="8161" y="4325"/>
                  </a:lnTo>
                  <a:lnTo>
                    <a:pt x="8180" y="4348"/>
                  </a:lnTo>
                  <a:lnTo>
                    <a:pt x="8186" y="4355"/>
                  </a:lnTo>
                  <a:lnTo>
                    <a:pt x="8204" y="4379"/>
                  </a:lnTo>
                  <a:lnTo>
                    <a:pt x="8209" y="4386"/>
                  </a:lnTo>
                  <a:lnTo>
                    <a:pt x="8227" y="4410"/>
                  </a:lnTo>
                  <a:lnTo>
                    <a:pt x="8232" y="4418"/>
                  </a:lnTo>
                  <a:lnTo>
                    <a:pt x="8248" y="4443"/>
                  </a:lnTo>
                  <a:lnTo>
                    <a:pt x="8253" y="4451"/>
                  </a:lnTo>
                  <a:lnTo>
                    <a:pt x="8268" y="4476"/>
                  </a:lnTo>
                  <a:lnTo>
                    <a:pt x="8273" y="4484"/>
                  </a:lnTo>
                  <a:lnTo>
                    <a:pt x="8287" y="4510"/>
                  </a:lnTo>
                  <a:lnTo>
                    <a:pt x="8292" y="4519"/>
                  </a:lnTo>
                  <a:lnTo>
                    <a:pt x="8305" y="4545"/>
                  </a:lnTo>
                  <a:lnTo>
                    <a:pt x="8309" y="4553"/>
                  </a:lnTo>
                  <a:lnTo>
                    <a:pt x="8321" y="4580"/>
                  </a:lnTo>
                  <a:lnTo>
                    <a:pt x="8325" y="4589"/>
                  </a:lnTo>
                  <a:lnTo>
                    <a:pt x="8336" y="4616"/>
                  </a:lnTo>
                  <a:lnTo>
                    <a:pt x="8340" y="4624"/>
                  </a:lnTo>
                  <a:lnTo>
                    <a:pt x="8350" y="4652"/>
                  </a:lnTo>
                  <a:lnTo>
                    <a:pt x="8353" y="4661"/>
                  </a:lnTo>
                  <a:lnTo>
                    <a:pt x="8362" y="4689"/>
                  </a:lnTo>
                  <a:lnTo>
                    <a:pt x="8365" y="4698"/>
                  </a:lnTo>
                  <a:lnTo>
                    <a:pt x="8373" y="4726"/>
                  </a:lnTo>
                  <a:lnTo>
                    <a:pt x="8375" y="4735"/>
                  </a:lnTo>
                  <a:lnTo>
                    <a:pt x="8383" y="4763"/>
                  </a:lnTo>
                  <a:lnTo>
                    <a:pt x="8385" y="4773"/>
                  </a:lnTo>
                  <a:lnTo>
                    <a:pt x="8391" y="4801"/>
                  </a:lnTo>
                  <a:lnTo>
                    <a:pt x="8392" y="4811"/>
                  </a:lnTo>
                  <a:lnTo>
                    <a:pt x="8397" y="4840"/>
                  </a:lnTo>
                  <a:lnTo>
                    <a:pt x="8399" y="4849"/>
                  </a:lnTo>
                  <a:lnTo>
                    <a:pt x="8403" y="4878"/>
                  </a:lnTo>
                  <a:lnTo>
                    <a:pt x="8404" y="4888"/>
                  </a:lnTo>
                  <a:lnTo>
                    <a:pt x="8407" y="4917"/>
                  </a:lnTo>
                  <a:lnTo>
                    <a:pt x="8407" y="4926"/>
                  </a:lnTo>
                  <a:lnTo>
                    <a:pt x="8409" y="4956"/>
                  </a:lnTo>
                  <a:lnTo>
                    <a:pt x="8409" y="4966"/>
                  </a:lnTo>
                  <a:lnTo>
                    <a:pt x="8410" y="4995"/>
                  </a:lnTo>
                  <a:lnTo>
                    <a:pt x="8410" y="5000"/>
                  </a:lnTo>
                  <a:lnTo>
                    <a:pt x="8410" y="8160"/>
                  </a:lnTo>
                  <a:lnTo>
                    <a:pt x="8410" y="8165"/>
                  </a:lnTo>
                  <a:lnTo>
                    <a:pt x="8409" y="8194"/>
                  </a:lnTo>
                  <a:lnTo>
                    <a:pt x="8409" y="8204"/>
                  </a:lnTo>
                  <a:lnTo>
                    <a:pt x="8407" y="8234"/>
                  </a:lnTo>
                  <a:lnTo>
                    <a:pt x="8407" y="8243"/>
                  </a:lnTo>
                  <a:lnTo>
                    <a:pt x="8404" y="8272"/>
                  </a:lnTo>
                  <a:lnTo>
                    <a:pt x="8403" y="8282"/>
                  </a:lnTo>
                  <a:lnTo>
                    <a:pt x="8399" y="8311"/>
                  </a:lnTo>
                  <a:lnTo>
                    <a:pt x="8397" y="8320"/>
                  </a:lnTo>
                  <a:lnTo>
                    <a:pt x="8392" y="8349"/>
                  </a:lnTo>
                  <a:lnTo>
                    <a:pt x="8391" y="8359"/>
                  </a:lnTo>
                  <a:lnTo>
                    <a:pt x="8385" y="8387"/>
                  </a:lnTo>
                  <a:lnTo>
                    <a:pt x="8383" y="8397"/>
                  </a:lnTo>
                  <a:lnTo>
                    <a:pt x="8375" y="8425"/>
                  </a:lnTo>
                  <a:lnTo>
                    <a:pt x="8373" y="8434"/>
                  </a:lnTo>
                  <a:lnTo>
                    <a:pt x="8365" y="8462"/>
                  </a:lnTo>
                  <a:lnTo>
                    <a:pt x="8362" y="8471"/>
                  </a:lnTo>
                  <a:lnTo>
                    <a:pt x="8353" y="8499"/>
                  </a:lnTo>
                  <a:lnTo>
                    <a:pt x="8350" y="8508"/>
                  </a:lnTo>
                  <a:lnTo>
                    <a:pt x="8340" y="8536"/>
                  </a:lnTo>
                  <a:lnTo>
                    <a:pt x="8336" y="8544"/>
                  </a:lnTo>
                  <a:lnTo>
                    <a:pt x="8325" y="8571"/>
                  </a:lnTo>
                  <a:lnTo>
                    <a:pt x="8321" y="8580"/>
                  </a:lnTo>
                  <a:lnTo>
                    <a:pt x="8309" y="8607"/>
                  </a:lnTo>
                  <a:lnTo>
                    <a:pt x="8305" y="8615"/>
                  </a:lnTo>
                  <a:lnTo>
                    <a:pt x="8292" y="8641"/>
                  </a:lnTo>
                  <a:lnTo>
                    <a:pt x="8287" y="8650"/>
                  </a:lnTo>
                  <a:lnTo>
                    <a:pt x="8273" y="8676"/>
                  </a:lnTo>
                  <a:lnTo>
                    <a:pt x="8268" y="8684"/>
                  </a:lnTo>
                  <a:lnTo>
                    <a:pt x="8253" y="8709"/>
                  </a:lnTo>
                  <a:lnTo>
                    <a:pt x="8248" y="8717"/>
                  </a:lnTo>
                  <a:lnTo>
                    <a:pt x="8232" y="8742"/>
                  </a:lnTo>
                  <a:lnTo>
                    <a:pt x="8227" y="8750"/>
                  </a:lnTo>
                  <a:lnTo>
                    <a:pt x="8209" y="8774"/>
                  </a:lnTo>
                  <a:lnTo>
                    <a:pt x="8204" y="8781"/>
                  </a:lnTo>
                  <a:lnTo>
                    <a:pt x="8186" y="8805"/>
                  </a:lnTo>
                  <a:lnTo>
                    <a:pt x="8180" y="8812"/>
                  </a:lnTo>
                  <a:lnTo>
                    <a:pt x="8161" y="8835"/>
                  </a:lnTo>
                  <a:lnTo>
                    <a:pt x="8155" y="8842"/>
                  </a:lnTo>
                  <a:lnTo>
                    <a:pt x="8135" y="8864"/>
                  </a:lnTo>
                  <a:lnTo>
                    <a:pt x="8129" y="8871"/>
                  </a:lnTo>
                  <a:lnTo>
                    <a:pt x="8109" y="8892"/>
                  </a:lnTo>
                  <a:lnTo>
                    <a:pt x="8102" y="8899"/>
                  </a:lnTo>
                  <a:lnTo>
                    <a:pt x="8081" y="8919"/>
                  </a:lnTo>
                  <a:lnTo>
                    <a:pt x="8074" y="8925"/>
                  </a:lnTo>
                  <a:lnTo>
                    <a:pt x="8052" y="8945"/>
                  </a:lnTo>
                  <a:lnTo>
                    <a:pt x="8045" y="8951"/>
                  </a:lnTo>
                  <a:lnTo>
                    <a:pt x="8022" y="8970"/>
                  </a:lnTo>
                  <a:lnTo>
                    <a:pt x="8015" y="8976"/>
                  </a:lnTo>
                  <a:lnTo>
                    <a:pt x="7991" y="8994"/>
                  </a:lnTo>
                  <a:lnTo>
                    <a:pt x="7984" y="8999"/>
                  </a:lnTo>
                  <a:lnTo>
                    <a:pt x="7960" y="9017"/>
                  </a:lnTo>
                  <a:lnTo>
                    <a:pt x="7952" y="9022"/>
                  </a:lnTo>
                  <a:lnTo>
                    <a:pt x="7927" y="9038"/>
                  </a:lnTo>
                  <a:lnTo>
                    <a:pt x="7919" y="9043"/>
                  </a:lnTo>
                  <a:lnTo>
                    <a:pt x="7894" y="9058"/>
                  </a:lnTo>
                  <a:lnTo>
                    <a:pt x="7886" y="9063"/>
                  </a:lnTo>
                  <a:lnTo>
                    <a:pt x="7860" y="9077"/>
                  </a:lnTo>
                  <a:lnTo>
                    <a:pt x="7851" y="9082"/>
                  </a:lnTo>
                  <a:lnTo>
                    <a:pt x="7825" y="9095"/>
                  </a:lnTo>
                  <a:lnTo>
                    <a:pt x="7817" y="9099"/>
                  </a:lnTo>
                  <a:lnTo>
                    <a:pt x="7790" y="9111"/>
                  </a:lnTo>
                  <a:lnTo>
                    <a:pt x="7781" y="9115"/>
                  </a:lnTo>
                  <a:lnTo>
                    <a:pt x="7754" y="9126"/>
                  </a:lnTo>
                  <a:lnTo>
                    <a:pt x="7746" y="9130"/>
                  </a:lnTo>
                  <a:lnTo>
                    <a:pt x="7718" y="9140"/>
                  </a:lnTo>
                  <a:lnTo>
                    <a:pt x="7709" y="9143"/>
                  </a:lnTo>
                  <a:lnTo>
                    <a:pt x="7681" y="9152"/>
                  </a:lnTo>
                  <a:lnTo>
                    <a:pt x="7672" y="9155"/>
                  </a:lnTo>
                  <a:lnTo>
                    <a:pt x="7644" y="9163"/>
                  </a:lnTo>
                  <a:lnTo>
                    <a:pt x="7635" y="9165"/>
                  </a:lnTo>
                  <a:lnTo>
                    <a:pt x="7607" y="9173"/>
                  </a:lnTo>
                  <a:lnTo>
                    <a:pt x="7597" y="9175"/>
                  </a:lnTo>
                  <a:lnTo>
                    <a:pt x="7569" y="9181"/>
                  </a:lnTo>
                  <a:lnTo>
                    <a:pt x="7559" y="9182"/>
                  </a:lnTo>
                  <a:lnTo>
                    <a:pt x="7530" y="9187"/>
                  </a:lnTo>
                  <a:lnTo>
                    <a:pt x="7521" y="9189"/>
                  </a:lnTo>
                  <a:lnTo>
                    <a:pt x="7492" y="9193"/>
                  </a:lnTo>
                  <a:lnTo>
                    <a:pt x="7482" y="9194"/>
                  </a:lnTo>
                  <a:lnTo>
                    <a:pt x="7453" y="9197"/>
                  </a:lnTo>
                  <a:lnTo>
                    <a:pt x="7444" y="9197"/>
                  </a:lnTo>
                  <a:lnTo>
                    <a:pt x="7414" y="9199"/>
                  </a:lnTo>
                  <a:lnTo>
                    <a:pt x="7404" y="9199"/>
                  </a:lnTo>
                  <a:lnTo>
                    <a:pt x="7375" y="9200"/>
                  </a:lnTo>
                  <a:lnTo>
                    <a:pt x="7370" y="9200"/>
                  </a:lnTo>
                  <a:lnTo>
                    <a:pt x="2630" y="9200"/>
                  </a:lnTo>
                  <a:lnTo>
                    <a:pt x="2625" y="9200"/>
                  </a:lnTo>
                  <a:lnTo>
                    <a:pt x="2596" y="9199"/>
                  </a:lnTo>
                  <a:lnTo>
                    <a:pt x="2586" y="9199"/>
                  </a:lnTo>
                  <a:lnTo>
                    <a:pt x="2556" y="9197"/>
                  </a:lnTo>
                  <a:lnTo>
                    <a:pt x="2547" y="9197"/>
                  </a:lnTo>
                  <a:lnTo>
                    <a:pt x="2518" y="9194"/>
                  </a:lnTo>
                  <a:lnTo>
                    <a:pt x="2508" y="9193"/>
                  </a:lnTo>
                  <a:lnTo>
                    <a:pt x="2479" y="9189"/>
                  </a:lnTo>
                  <a:lnTo>
                    <a:pt x="2470" y="9187"/>
                  </a:lnTo>
                  <a:lnTo>
                    <a:pt x="2441" y="9182"/>
                  </a:lnTo>
                  <a:lnTo>
                    <a:pt x="2431" y="9181"/>
                  </a:lnTo>
                  <a:lnTo>
                    <a:pt x="2403" y="9175"/>
                  </a:lnTo>
                  <a:lnTo>
                    <a:pt x="2393" y="9173"/>
                  </a:lnTo>
                  <a:lnTo>
                    <a:pt x="2365" y="9165"/>
                  </a:lnTo>
                  <a:lnTo>
                    <a:pt x="2356" y="9163"/>
                  </a:lnTo>
                  <a:lnTo>
                    <a:pt x="2328" y="9155"/>
                  </a:lnTo>
                  <a:lnTo>
                    <a:pt x="2319" y="9152"/>
                  </a:lnTo>
                  <a:lnTo>
                    <a:pt x="2291" y="9143"/>
                  </a:lnTo>
                  <a:lnTo>
                    <a:pt x="2282" y="9140"/>
                  </a:lnTo>
                  <a:lnTo>
                    <a:pt x="2254" y="9130"/>
                  </a:lnTo>
                  <a:lnTo>
                    <a:pt x="2246" y="9126"/>
                  </a:lnTo>
                  <a:lnTo>
                    <a:pt x="2219" y="9115"/>
                  </a:lnTo>
                  <a:lnTo>
                    <a:pt x="2210" y="9111"/>
                  </a:lnTo>
                  <a:lnTo>
                    <a:pt x="2183" y="9099"/>
                  </a:lnTo>
                  <a:lnTo>
                    <a:pt x="2175" y="9095"/>
                  </a:lnTo>
                  <a:lnTo>
                    <a:pt x="2149" y="9082"/>
                  </a:lnTo>
                  <a:lnTo>
                    <a:pt x="2140" y="9077"/>
                  </a:lnTo>
                  <a:lnTo>
                    <a:pt x="2114" y="9063"/>
                  </a:lnTo>
                  <a:lnTo>
                    <a:pt x="2106" y="9058"/>
                  </a:lnTo>
                  <a:lnTo>
                    <a:pt x="2081" y="9043"/>
                  </a:lnTo>
                  <a:lnTo>
                    <a:pt x="2073" y="9038"/>
                  </a:lnTo>
                  <a:lnTo>
                    <a:pt x="2048" y="9022"/>
                  </a:lnTo>
                  <a:lnTo>
                    <a:pt x="2040" y="9017"/>
                  </a:lnTo>
                  <a:lnTo>
                    <a:pt x="2016" y="8999"/>
                  </a:lnTo>
                  <a:lnTo>
                    <a:pt x="2009" y="8994"/>
                  </a:lnTo>
                  <a:lnTo>
                    <a:pt x="1985" y="8976"/>
                  </a:lnTo>
                  <a:lnTo>
                    <a:pt x="1978" y="8970"/>
                  </a:lnTo>
                  <a:lnTo>
                    <a:pt x="1955" y="8951"/>
                  </a:lnTo>
                  <a:lnTo>
                    <a:pt x="1948" y="8945"/>
                  </a:lnTo>
                  <a:lnTo>
                    <a:pt x="1926" y="8925"/>
                  </a:lnTo>
                  <a:lnTo>
                    <a:pt x="1919" y="8919"/>
                  </a:lnTo>
                  <a:lnTo>
                    <a:pt x="1898" y="8899"/>
                  </a:lnTo>
                  <a:lnTo>
                    <a:pt x="1891" y="8892"/>
                  </a:lnTo>
                  <a:lnTo>
                    <a:pt x="1871" y="8871"/>
                  </a:lnTo>
                  <a:lnTo>
                    <a:pt x="1865" y="8864"/>
                  </a:lnTo>
                  <a:lnTo>
                    <a:pt x="1845" y="8842"/>
                  </a:lnTo>
                  <a:lnTo>
                    <a:pt x="1839" y="8835"/>
                  </a:lnTo>
                  <a:lnTo>
                    <a:pt x="1820" y="8812"/>
                  </a:lnTo>
                  <a:lnTo>
                    <a:pt x="1814" y="8805"/>
                  </a:lnTo>
                  <a:lnTo>
                    <a:pt x="1796" y="8781"/>
                  </a:lnTo>
                  <a:lnTo>
                    <a:pt x="1791" y="8774"/>
                  </a:lnTo>
                  <a:lnTo>
                    <a:pt x="1773" y="8750"/>
                  </a:lnTo>
                  <a:lnTo>
                    <a:pt x="1768" y="8742"/>
                  </a:lnTo>
                  <a:lnTo>
                    <a:pt x="1752" y="8717"/>
                  </a:lnTo>
                  <a:lnTo>
                    <a:pt x="1747" y="8709"/>
                  </a:lnTo>
                  <a:lnTo>
                    <a:pt x="1732" y="8684"/>
                  </a:lnTo>
                  <a:lnTo>
                    <a:pt x="1727" y="8676"/>
                  </a:lnTo>
                  <a:lnTo>
                    <a:pt x="1713" y="8650"/>
                  </a:lnTo>
                  <a:lnTo>
                    <a:pt x="1708" y="8641"/>
                  </a:lnTo>
                  <a:lnTo>
                    <a:pt x="1695" y="8615"/>
                  </a:lnTo>
                  <a:lnTo>
                    <a:pt x="1691" y="8607"/>
                  </a:lnTo>
                  <a:lnTo>
                    <a:pt x="1679" y="8580"/>
                  </a:lnTo>
                  <a:lnTo>
                    <a:pt x="1675" y="8571"/>
                  </a:lnTo>
                  <a:lnTo>
                    <a:pt x="1664" y="8544"/>
                  </a:lnTo>
                  <a:lnTo>
                    <a:pt x="1660" y="8536"/>
                  </a:lnTo>
                  <a:lnTo>
                    <a:pt x="1650" y="8508"/>
                  </a:lnTo>
                  <a:lnTo>
                    <a:pt x="1647" y="8499"/>
                  </a:lnTo>
                  <a:lnTo>
                    <a:pt x="1638" y="8471"/>
                  </a:lnTo>
                  <a:lnTo>
                    <a:pt x="1635" y="8462"/>
                  </a:lnTo>
                  <a:lnTo>
                    <a:pt x="1627" y="8434"/>
                  </a:lnTo>
                  <a:lnTo>
                    <a:pt x="1625" y="8425"/>
                  </a:lnTo>
                  <a:lnTo>
                    <a:pt x="1617" y="8397"/>
                  </a:lnTo>
                  <a:lnTo>
                    <a:pt x="1615" y="8387"/>
                  </a:lnTo>
                  <a:lnTo>
                    <a:pt x="1609" y="8359"/>
                  </a:lnTo>
                  <a:lnTo>
                    <a:pt x="1608" y="8349"/>
                  </a:lnTo>
                  <a:lnTo>
                    <a:pt x="1603" y="8320"/>
                  </a:lnTo>
                  <a:lnTo>
                    <a:pt x="1601" y="8311"/>
                  </a:lnTo>
                  <a:lnTo>
                    <a:pt x="1597" y="8282"/>
                  </a:lnTo>
                  <a:lnTo>
                    <a:pt x="1596" y="8272"/>
                  </a:lnTo>
                  <a:lnTo>
                    <a:pt x="1593" y="8243"/>
                  </a:lnTo>
                  <a:lnTo>
                    <a:pt x="1593" y="8234"/>
                  </a:lnTo>
                  <a:lnTo>
                    <a:pt x="1591" y="8204"/>
                  </a:lnTo>
                  <a:lnTo>
                    <a:pt x="1591" y="8194"/>
                  </a:lnTo>
                  <a:lnTo>
                    <a:pt x="1590" y="8165"/>
                  </a:lnTo>
                  <a:lnTo>
                    <a:pt x="1590" y="8160"/>
                  </a:lnTo>
                  <a:lnTo>
                    <a:pt x="1590" y="5000"/>
                  </a:lnTo>
                  <a:lnTo>
                    <a:pt x="1590" y="4995"/>
                  </a:lnTo>
                  <a:lnTo>
                    <a:pt x="1591" y="4966"/>
                  </a:lnTo>
                  <a:lnTo>
                    <a:pt x="1591" y="4956"/>
                  </a:lnTo>
                  <a:lnTo>
                    <a:pt x="1593" y="4926"/>
                  </a:lnTo>
                  <a:lnTo>
                    <a:pt x="1593" y="4917"/>
                  </a:lnTo>
                  <a:lnTo>
                    <a:pt x="1596" y="4888"/>
                  </a:lnTo>
                  <a:lnTo>
                    <a:pt x="1597" y="4878"/>
                  </a:lnTo>
                  <a:lnTo>
                    <a:pt x="1601" y="4849"/>
                  </a:lnTo>
                  <a:lnTo>
                    <a:pt x="1603" y="4840"/>
                  </a:lnTo>
                  <a:lnTo>
                    <a:pt x="1608" y="4811"/>
                  </a:lnTo>
                  <a:lnTo>
                    <a:pt x="1609" y="4801"/>
                  </a:lnTo>
                  <a:lnTo>
                    <a:pt x="1615" y="4773"/>
                  </a:lnTo>
                  <a:lnTo>
                    <a:pt x="1617" y="4763"/>
                  </a:lnTo>
                  <a:lnTo>
                    <a:pt x="1625" y="4735"/>
                  </a:lnTo>
                  <a:lnTo>
                    <a:pt x="1627" y="4726"/>
                  </a:lnTo>
                  <a:lnTo>
                    <a:pt x="1635" y="4698"/>
                  </a:lnTo>
                  <a:lnTo>
                    <a:pt x="1638" y="4689"/>
                  </a:lnTo>
                  <a:lnTo>
                    <a:pt x="1647" y="4661"/>
                  </a:lnTo>
                  <a:lnTo>
                    <a:pt x="1650" y="4652"/>
                  </a:lnTo>
                  <a:lnTo>
                    <a:pt x="1660" y="4624"/>
                  </a:lnTo>
                  <a:lnTo>
                    <a:pt x="1664" y="4616"/>
                  </a:lnTo>
                  <a:lnTo>
                    <a:pt x="1675" y="4589"/>
                  </a:lnTo>
                  <a:lnTo>
                    <a:pt x="1679" y="4580"/>
                  </a:lnTo>
                  <a:lnTo>
                    <a:pt x="1691" y="4553"/>
                  </a:lnTo>
                  <a:lnTo>
                    <a:pt x="1695" y="4545"/>
                  </a:lnTo>
                  <a:lnTo>
                    <a:pt x="1708" y="4519"/>
                  </a:lnTo>
                  <a:lnTo>
                    <a:pt x="1713" y="4510"/>
                  </a:lnTo>
                  <a:lnTo>
                    <a:pt x="1727" y="4484"/>
                  </a:lnTo>
                  <a:lnTo>
                    <a:pt x="1732" y="4476"/>
                  </a:lnTo>
                  <a:lnTo>
                    <a:pt x="1747" y="4451"/>
                  </a:lnTo>
                  <a:lnTo>
                    <a:pt x="1752" y="4443"/>
                  </a:lnTo>
                  <a:lnTo>
                    <a:pt x="1768" y="4418"/>
                  </a:lnTo>
                  <a:lnTo>
                    <a:pt x="1773" y="4410"/>
                  </a:lnTo>
                  <a:lnTo>
                    <a:pt x="1791" y="4386"/>
                  </a:lnTo>
                  <a:lnTo>
                    <a:pt x="1796" y="4379"/>
                  </a:lnTo>
                  <a:lnTo>
                    <a:pt x="1814" y="4355"/>
                  </a:lnTo>
                  <a:lnTo>
                    <a:pt x="1820" y="4348"/>
                  </a:lnTo>
                  <a:lnTo>
                    <a:pt x="1839" y="4325"/>
                  </a:lnTo>
                  <a:lnTo>
                    <a:pt x="1845" y="4318"/>
                  </a:lnTo>
                  <a:lnTo>
                    <a:pt x="1865" y="4296"/>
                  </a:lnTo>
                  <a:lnTo>
                    <a:pt x="1871" y="4289"/>
                  </a:lnTo>
                  <a:lnTo>
                    <a:pt x="1891" y="4268"/>
                  </a:lnTo>
                  <a:lnTo>
                    <a:pt x="1898" y="4261"/>
                  </a:lnTo>
                  <a:lnTo>
                    <a:pt x="1919" y="4241"/>
                  </a:lnTo>
                  <a:lnTo>
                    <a:pt x="1926" y="4235"/>
                  </a:lnTo>
                  <a:lnTo>
                    <a:pt x="1948" y="4215"/>
                  </a:lnTo>
                  <a:lnTo>
                    <a:pt x="1955" y="4209"/>
                  </a:lnTo>
                  <a:lnTo>
                    <a:pt x="1978" y="4190"/>
                  </a:lnTo>
                  <a:lnTo>
                    <a:pt x="1985" y="4184"/>
                  </a:lnTo>
                  <a:lnTo>
                    <a:pt x="2009" y="4166"/>
                  </a:lnTo>
                  <a:lnTo>
                    <a:pt x="2016" y="4161"/>
                  </a:lnTo>
                  <a:lnTo>
                    <a:pt x="2040" y="4143"/>
                  </a:lnTo>
                  <a:lnTo>
                    <a:pt x="2048" y="4138"/>
                  </a:lnTo>
                  <a:lnTo>
                    <a:pt x="2073" y="4122"/>
                  </a:lnTo>
                  <a:lnTo>
                    <a:pt x="2081" y="4117"/>
                  </a:lnTo>
                  <a:lnTo>
                    <a:pt x="2106" y="4102"/>
                  </a:lnTo>
                  <a:lnTo>
                    <a:pt x="2114" y="4097"/>
                  </a:lnTo>
                  <a:lnTo>
                    <a:pt x="2140" y="4083"/>
                  </a:lnTo>
                  <a:lnTo>
                    <a:pt x="2149" y="4078"/>
                  </a:lnTo>
                  <a:lnTo>
                    <a:pt x="2175" y="4065"/>
                  </a:lnTo>
                  <a:lnTo>
                    <a:pt x="2183" y="4061"/>
                  </a:lnTo>
                  <a:lnTo>
                    <a:pt x="2210" y="4049"/>
                  </a:lnTo>
                  <a:lnTo>
                    <a:pt x="2219" y="4045"/>
                  </a:lnTo>
                  <a:lnTo>
                    <a:pt x="2246" y="4034"/>
                  </a:lnTo>
                  <a:lnTo>
                    <a:pt x="2254" y="4030"/>
                  </a:lnTo>
                  <a:lnTo>
                    <a:pt x="2282" y="4020"/>
                  </a:lnTo>
                  <a:lnTo>
                    <a:pt x="2291" y="4017"/>
                  </a:lnTo>
                  <a:lnTo>
                    <a:pt x="2319" y="4008"/>
                  </a:lnTo>
                  <a:lnTo>
                    <a:pt x="2328" y="4005"/>
                  </a:lnTo>
                  <a:lnTo>
                    <a:pt x="2356" y="3997"/>
                  </a:lnTo>
                  <a:lnTo>
                    <a:pt x="2365" y="3995"/>
                  </a:lnTo>
                  <a:lnTo>
                    <a:pt x="2393" y="3987"/>
                  </a:lnTo>
                  <a:lnTo>
                    <a:pt x="2403" y="3985"/>
                  </a:lnTo>
                  <a:lnTo>
                    <a:pt x="2431" y="3979"/>
                  </a:lnTo>
                  <a:lnTo>
                    <a:pt x="2441" y="3978"/>
                  </a:lnTo>
                  <a:lnTo>
                    <a:pt x="2470" y="3973"/>
                  </a:lnTo>
                  <a:lnTo>
                    <a:pt x="2479" y="3971"/>
                  </a:lnTo>
                  <a:lnTo>
                    <a:pt x="2508" y="3967"/>
                  </a:lnTo>
                  <a:lnTo>
                    <a:pt x="2518" y="3966"/>
                  </a:lnTo>
                  <a:lnTo>
                    <a:pt x="2547" y="3963"/>
                  </a:lnTo>
                  <a:lnTo>
                    <a:pt x="2556" y="3963"/>
                  </a:lnTo>
                  <a:lnTo>
                    <a:pt x="2586" y="3961"/>
                  </a:lnTo>
                  <a:lnTo>
                    <a:pt x="2596" y="3961"/>
                  </a:lnTo>
                  <a:lnTo>
                    <a:pt x="2625" y="3960"/>
                  </a:lnTo>
                  <a:lnTo>
                    <a:pt x="2630" y="3960"/>
                  </a:lnTo>
                  <a:lnTo>
                    <a:pt x="2907" y="3960"/>
                  </a:lnTo>
                  <a:lnTo>
                    <a:pt x="2907" y="2893"/>
                  </a:lnTo>
                  <a:lnTo>
                    <a:pt x="2907" y="2888"/>
                  </a:lnTo>
                  <a:lnTo>
                    <a:pt x="2908" y="2819"/>
                  </a:lnTo>
                  <a:lnTo>
                    <a:pt x="2909" y="2810"/>
                  </a:lnTo>
                  <a:lnTo>
                    <a:pt x="2913" y="2741"/>
                  </a:lnTo>
                  <a:lnTo>
                    <a:pt x="2913" y="2732"/>
                  </a:lnTo>
                  <a:lnTo>
                    <a:pt x="2920" y="2663"/>
                  </a:lnTo>
                  <a:lnTo>
                    <a:pt x="2921" y="2654"/>
                  </a:lnTo>
                  <a:lnTo>
                    <a:pt x="2930" y="2585"/>
                  </a:lnTo>
                  <a:lnTo>
                    <a:pt x="2931" y="2576"/>
                  </a:lnTo>
                  <a:lnTo>
                    <a:pt x="2943" y="2508"/>
                  </a:lnTo>
                  <a:lnTo>
                    <a:pt x="2944" y="2499"/>
                  </a:lnTo>
                  <a:lnTo>
                    <a:pt x="2958" y="2432"/>
                  </a:lnTo>
                  <a:lnTo>
                    <a:pt x="2961" y="2423"/>
                  </a:lnTo>
                  <a:lnTo>
                    <a:pt x="2977" y="2356"/>
                  </a:lnTo>
                  <a:lnTo>
                    <a:pt x="2980" y="2347"/>
                  </a:lnTo>
                  <a:lnTo>
                    <a:pt x="2999" y="2281"/>
                  </a:lnTo>
                  <a:lnTo>
                    <a:pt x="3001" y="2272"/>
                  </a:lnTo>
                  <a:lnTo>
                    <a:pt x="3023" y="2207"/>
                  </a:lnTo>
                  <a:lnTo>
                    <a:pt x="3026" y="2198"/>
                  </a:lnTo>
                  <a:lnTo>
                    <a:pt x="3050" y="2134"/>
                  </a:lnTo>
                  <a:lnTo>
                    <a:pt x="3053" y="2125"/>
                  </a:lnTo>
                  <a:lnTo>
                    <a:pt x="3080" y="2061"/>
                  </a:lnTo>
                  <a:lnTo>
                    <a:pt x="3083" y="2053"/>
                  </a:lnTo>
                  <a:lnTo>
                    <a:pt x="3112" y="1990"/>
                  </a:lnTo>
                  <a:lnTo>
                    <a:pt x="3116" y="1981"/>
                  </a:lnTo>
                  <a:lnTo>
                    <a:pt x="3147" y="1920"/>
                  </a:lnTo>
                  <a:lnTo>
                    <a:pt x="3152" y="1911"/>
                  </a:lnTo>
                  <a:lnTo>
                    <a:pt x="3185" y="1851"/>
                  </a:lnTo>
                  <a:lnTo>
                    <a:pt x="3189" y="1844"/>
                  </a:lnTo>
                  <a:lnTo>
                    <a:pt x="3225" y="1784"/>
                  </a:lnTo>
                  <a:lnTo>
                    <a:pt x="3230" y="1776"/>
                  </a:lnTo>
                  <a:lnTo>
                    <a:pt x="3268" y="1718"/>
                  </a:lnTo>
                  <a:lnTo>
                    <a:pt x="3273" y="1710"/>
                  </a:lnTo>
                  <a:lnTo>
                    <a:pt x="3313" y="1654"/>
                  </a:lnTo>
                  <a:lnTo>
                    <a:pt x="3319" y="1646"/>
                  </a:lnTo>
                  <a:lnTo>
                    <a:pt x="3361" y="1592"/>
                  </a:lnTo>
                  <a:lnTo>
                    <a:pt x="3366" y="1584"/>
                  </a:lnTo>
                  <a:lnTo>
                    <a:pt x="3410" y="1531"/>
                  </a:lnTo>
                  <a:lnTo>
                    <a:pt x="3416" y="1524"/>
                  </a:lnTo>
                  <a:lnTo>
                    <a:pt x="3462" y="1473"/>
                  </a:lnTo>
                  <a:lnTo>
                    <a:pt x="3469" y="1466"/>
                  </a:lnTo>
                  <a:lnTo>
                    <a:pt x="3516" y="1416"/>
                  </a:lnTo>
                  <a:lnTo>
                    <a:pt x="3523" y="1410"/>
                  </a:lnTo>
                  <a:lnTo>
                    <a:pt x="3572" y="1362"/>
                  </a:lnTo>
                  <a:lnTo>
                    <a:pt x="3579" y="1356"/>
                  </a:lnTo>
                  <a:lnTo>
                    <a:pt x="3631" y="1310"/>
                  </a:lnTo>
                  <a:lnTo>
                    <a:pt x="3638" y="1304"/>
                  </a:lnTo>
                  <a:lnTo>
                    <a:pt x="3691" y="1260"/>
                  </a:lnTo>
                  <a:lnTo>
                    <a:pt x="3698" y="1254"/>
                  </a:lnTo>
                  <a:lnTo>
                    <a:pt x="3752" y="1212"/>
                  </a:lnTo>
                  <a:lnTo>
                    <a:pt x="3760" y="1207"/>
                  </a:lnTo>
                  <a:lnTo>
                    <a:pt x="3816" y="1167"/>
                  </a:lnTo>
                  <a:lnTo>
                    <a:pt x="3824" y="1162"/>
                  </a:lnTo>
                  <a:lnTo>
                    <a:pt x="3882" y="1124"/>
                  </a:lnTo>
                  <a:lnTo>
                    <a:pt x="3890" y="1119"/>
                  </a:lnTo>
                  <a:lnTo>
                    <a:pt x="3949" y="1083"/>
                  </a:lnTo>
                  <a:lnTo>
                    <a:pt x="3957" y="1078"/>
                  </a:lnTo>
                  <a:lnTo>
                    <a:pt x="4018" y="1045"/>
                  </a:lnTo>
                  <a:lnTo>
                    <a:pt x="4026" y="1040"/>
                  </a:lnTo>
                  <a:lnTo>
                    <a:pt x="4088" y="1009"/>
                  </a:lnTo>
                  <a:lnTo>
                    <a:pt x="4096" y="1005"/>
                  </a:lnTo>
                  <a:lnTo>
                    <a:pt x="4159" y="976"/>
                  </a:lnTo>
                  <a:lnTo>
                    <a:pt x="4168" y="973"/>
                  </a:lnTo>
                  <a:lnTo>
                    <a:pt x="4231" y="946"/>
                  </a:lnTo>
                  <a:lnTo>
                    <a:pt x="4240" y="943"/>
                  </a:lnTo>
                  <a:lnTo>
                    <a:pt x="4305" y="919"/>
                  </a:lnTo>
                  <a:lnTo>
                    <a:pt x="4313" y="916"/>
                  </a:lnTo>
                  <a:lnTo>
                    <a:pt x="4379" y="894"/>
                  </a:lnTo>
                  <a:lnTo>
                    <a:pt x="4388" y="892"/>
                  </a:lnTo>
                  <a:lnTo>
                    <a:pt x="4454" y="873"/>
                  </a:lnTo>
                  <a:lnTo>
                    <a:pt x="4463" y="870"/>
                  </a:lnTo>
                  <a:lnTo>
                    <a:pt x="4529" y="854"/>
                  </a:lnTo>
                  <a:lnTo>
                    <a:pt x="4538" y="851"/>
                  </a:lnTo>
                  <a:lnTo>
                    <a:pt x="4606" y="837"/>
                  </a:lnTo>
                  <a:lnTo>
                    <a:pt x="4615" y="836"/>
                  </a:lnTo>
                  <a:lnTo>
                    <a:pt x="4683" y="824"/>
                  </a:lnTo>
                  <a:lnTo>
                    <a:pt x="4692" y="823"/>
                  </a:lnTo>
                  <a:lnTo>
                    <a:pt x="4760" y="814"/>
                  </a:lnTo>
                  <a:lnTo>
                    <a:pt x="4770" y="813"/>
                  </a:lnTo>
                  <a:lnTo>
                    <a:pt x="4838" y="806"/>
                  </a:lnTo>
                  <a:lnTo>
                    <a:pt x="4848" y="806"/>
                  </a:lnTo>
                  <a:lnTo>
                    <a:pt x="4917" y="802"/>
                  </a:lnTo>
                  <a:lnTo>
                    <a:pt x="4926" y="801"/>
                  </a:lnTo>
                  <a:lnTo>
                    <a:pt x="4995" y="800"/>
                  </a:lnTo>
                  <a:lnTo>
                    <a:pt x="5005" y="800"/>
                  </a:lnTo>
                  <a:lnTo>
                    <a:pt x="5074" y="801"/>
                  </a:lnTo>
                  <a:lnTo>
                    <a:pt x="5083" y="802"/>
                  </a:lnTo>
                  <a:lnTo>
                    <a:pt x="5152" y="806"/>
                  </a:lnTo>
                  <a:lnTo>
                    <a:pt x="5162" y="806"/>
                  </a:lnTo>
                  <a:lnTo>
                    <a:pt x="5230" y="813"/>
                  </a:lnTo>
                  <a:lnTo>
                    <a:pt x="5240" y="814"/>
                  </a:lnTo>
                  <a:lnTo>
                    <a:pt x="5308" y="823"/>
                  </a:lnTo>
                  <a:lnTo>
                    <a:pt x="5317" y="824"/>
                  </a:lnTo>
                  <a:lnTo>
                    <a:pt x="5385" y="836"/>
                  </a:lnTo>
                  <a:lnTo>
                    <a:pt x="5394" y="837"/>
                  </a:lnTo>
                  <a:lnTo>
                    <a:pt x="5462" y="851"/>
                  </a:lnTo>
                  <a:lnTo>
                    <a:pt x="5471" y="854"/>
                  </a:lnTo>
                  <a:lnTo>
                    <a:pt x="5537" y="870"/>
                  </a:lnTo>
                  <a:lnTo>
                    <a:pt x="5546" y="873"/>
                  </a:lnTo>
                  <a:lnTo>
                    <a:pt x="5612" y="892"/>
                  </a:lnTo>
                  <a:lnTo>
                    <a:pt x="5621" y="894"/>
                  </a:lnTo>
                  <a:lnTo>
                    <a:pt x="5687" y="916"/>
                  </a:lnTo>
                  <a:lnTo>
                    <a:pt x="5695" y="919"/>
                  </a:lnTo>
                  <a:lnTo>
                    <a:pt x="5760" y="943"/>
                  </a:lnTo>
                  <a:lnTo>
                    <a:pt x="5769" y="946"/>
                  </a:lnTo>
                  <a:lnTo>
                    <a:pt x="5832" y="973"/>
                  </a:lnTo>
                  <a:lnTo>
                    <a:pt x="5841" y="976"/>
                  </a:lnTo>
                  <a:lnTo>
                    <a:pt x="5904" y="1005"/>
                  </a:lnTo>
                  <a:lnTo>
                    <a:pt x="5912" y="1009"/>
                  </a:lnTo>
                  <a:lnTo>
                    <a:pt x="5974" y="1040"/>
                  </a:lnTo>
                  <a:lnTo>
                    <a:pt x="5982" y="1045"/>
                  </a:lnTo>
                  <a:lnTo>
                    <a:pt x="6043" y="1078"/>
                  </a:lnTo>
                  <a:lnTo>
                    <a:pt x="6051" y="1083"/>
                  </a:lnTo>
                  <a:lnTo>
                    <a:pt x="6110" y="1119"/>
                  </a:lnTo>
                  <a:lnTo>
                    <a:pt x="6118" y="1124"/>
                  </a:lnTo>
                  <a:lnTo>
                    <a:pt x="6176" y="1162"/>
                  </a:lnTo>
                  <a:lnTo>
                    <a:pt x="6184" y="1167"/>
                  </a:lnTo>
                  <a:lnTo>
                    <a:pt x="6240" y="1207"/>
                  </a:lnTo>
                  <a:lnTo>
                    <a:pt x="6248" y="1212"/>
                  </a:lnTo>
                  <a:lnTo>
                    <a:pt x="6302" y="1254"/>
                  </a:lnTo>
                  <a:lnTo>
                    <a:pt x="6309" y="1260"/>
                  </a:lnTo>
                  <a:lnTo>
                    <a:pt x="6362" y="1304"/>
                  </a:lnTo>
                  <a:lnTo>
                    <a:pt x="6369" y="1310"/>
                  </a:lnTo>
                  <a:lnTo>
                    <a:pt x="6421" y="1356"/>
                  </a:lnTo>
                  <a:lnTo>
                    <a:pt x="6428" y="1362"/>
                  </a:lnTo>
                  <a:lnTo>
                    <a:pt x="6477" y="1410"/>
                  </a:lnTo>
                  <a:lnTo>
                    <a:pt x="6484" y="1416"/>
                  </a:lnTo>
                  <a:lnTo>
                    <a:pt x="6531" y="1466"/>
                  </a:lnTo>
                  <a:lnTo>
                    <a:pt x="6538" y="1473"/>
                  </a:lnTo>
                  <a:lnTo>
                    <a:pt x="6584" y="1524"/>
                  </a:lnTo>
                  <a:lnTo>
                    <a:pt x="6590" y="1531"/>
                  </a:lnTo>
                  <a:lnTo>
                    <a:pt x="6634" y="1584"/>
                  </a:lnTo>
                  <a:lnTo>
                    <a:pt x="6639" y="1592"/>
                  </a:lnTo>
                  <a:lnTo>
                    <a:pt x="6681" y="1646"/>
                  </a:lnTo>
                  <a:lnTo>
                    <a:pt x="6687" y="1654"/>
                  </a:lnTo>
                  <a:lnTo>
                    <a:pt x="6727" y="1710"/>
                  </a:lnTo>
                  <a:lnTo>
                    <a:pt x="6732" y="1718"/>
                  </a:lnTo>
                  <a:lnTo>
                    <a:pt x="6770" y="1776"/>
                  </a:lnTo>
                  <a:lnTo>
                    <a:pt x="6775" y="1784"/>
                  </a:lnTo>
                  <a:lnTo>
                    <a:pt x="6811" y="1844"/>
                  </a:lnTo>
                  <a:lnTo>
                    <a:pt x="6815" y="1851"/>
                  </a:lnTo>
                  <a:lnTo>
                    <a:pt x="6848" y="1911"/>
                  </a:lnTo>
                  <a:lnTo>
                    <a:pt x="6853" y="1920"/>
                  </a:lnTo>
                  <a:lnTo>
                    <a:pt x="6884" y="1981"/>
                  </a:lnTo>
                  <a:lnTo>
                    <a:pt x="6888" y="1990"/>
                  </a:lnTo>
                  <a:lnTo>
                    <a:pt x="6917" y="2053"/>
                  </a:lnTo>
                  <a:lnTo>
                    <a:pt x="6920" y="2061"/>
                  </a:lnTo>
                  <a:lnTo>
                    <a:pt x="6947" y="2125"/>
                  </a:lnTo>
                  <a:lnTo>
                    <a:pt x="6950" y="2134"/>
                  </a:lnTo>
                  <a:lnTo>
                    <a:pt x="6974" y="2198"/>
                  </a:lnTo>
                  <a:lnTo>
                    <a:pt x="6977" y="2207"/>
                  </a:lnTo>
                  <a:lnTo>
                    <a:pt x="6999" y="2272"/>
                  </a:lnTo>
                  <a:lnTo>
                    <a:pt x="7001" y="2281"/>
                  </a:lnTo>
                  <a:lnTo>
                    <a:pt x="7020" y="2347"/>
                  </a:lnTo>
                  <a:lnTo>
                    <a:pt x="7023" y="2356"/>
                  </a:lnTo>
                  <a:lnTo>
                    <a:pt x="7039" y="2423"/>
                  </a:lnTo>
                  <a:lnTo>
                    <a:pt x="7042" y="2432"/>
                  </a:lnTo>
                  <a:lnTo>
                    <a:pt x="7056" y="2499"/>
                  </a:lnTo>
                  <a:lnTo>
                    <a:pt x="7057" y="2508"/>
                  </a:lnTo>
                  <a:lnTo>
                    <a:pt x="7069" y="2576"/>
                  </a:lnTo>
                  <a:lnTo>
                    <a:pt x="7070" y="2585"/>
                  </a:lnTo>
                  <a:lnTo>
                    <a:pt x="7079" y="2654"/>
                  </a:lnTo>
                  <a:lnTo>
                    <a:pt x="7080" y="2663"/>
                  </a:lnTo>
                  <a:lnTo>
                    <a:pt x="7087" y="2732"/>
                  </a:lnTo>
                  <a:lnTo>
                    <a:pt x="7087" y="2741"/>
                  </a:lnTo>
                  <a:lnTo>
                    <a:pt x="7091" y="2810"/>
                  </a:lnTo>
                  <a:lnTo>
                    <a:pt x="7092" y="2819"/>
                  </a:lnTo>
                  <a:lnTo>
                    <a:pt x="7093" y="2888"/>
                  </a:lnTo>
                  <a:lnTo>
                    <a:pt x="7093" y="2893"/>
                  </a:lnTo>
                  <a:close/>
                  <a:moveTo>
                    <a:pt x="7390" y="4460"/>
                  </a:moveTo>
                  <a:lnTo>
                    <a:pt x="7368" y="4460"/>
                  </a:lnTo>
                  <a:lnTo>
                    <a:pt x="6843" y="4460"/>
                  </a:lnTo>
                  <a:lnTo>
                    <a:pt x="3157" y="4460"/>
                  </a:lnTo>
                  <a:lnTo>
                    <a:pt x="2632" y="4460"/>
                  </a:lnTo>
                  <a:lnTo>
                    <a:pt x="2610" y="4460"/>
                  </a:lnTo>
                  <a:lnTo>
                    <a:pt x="2590" y="4462"/>
                  </a:lnTo>
                  <a:lnTo>
                    <a:pt x="2569" y="4463"/>
                  </a:lnTo>
                  <a:lnTo>
                    <a:pt x="2550" y="4466"/>
                  </a:lnTo>
                  <a:lnTo>
                    <a:pt x="2530" y="4470"/>
                  </a:lnTo>
                  <a:lnTo>
                    <a:pt x="2510" y="4474"/>
                  </a:lnTo>
                  <a:lnTo>
                    <a:pt x="2490" y="4479"/>
                  </a:lnTo>
                  <a:lnTo>
                    <a:pt x="2471" y="4484"/>
                  </a:lnTo>
                  <a:lnTo>
                    <a:pt x="2452" y="4491"/>
                  </a:lnTo>
                  <a:lnTo>
                    <a:pt x="2433" y="4498"/>
                  </a:lnTo>
                  <a:lnTo>
                    <a:pt x="2414" y="4505"/>
                  </a:lnTo>
                  <a:lnTo>
                    <a:pt x="2396" y="4514"/>
                  </a:lnTo>
                  <a:lnTo>
                    <a:pt x="2378" y="4523"/>
                  </a:lnTo>
                  <a:lnTo>
                    <a:pt x="2360" y="4533"/>
                  </a:lnTo>
                  <a:lnTo>
                    <a:pt x="2342" y="4543"/>
                  </a:lnTo>
                  <a:lnTo>
                    <a:pt x="2326" y="4554"/>
                  </a:lnTo>
                  <a:lnTo>
                    <a:pt x="2309" y="4566"/>
                  </a:lnTo>
                  <a:lnTo>
                    <a:pt x="2293" y="4578"/>
                  </a:lnTo>
                  <a:lnTo>
                    <a:pt x="2278" y="4591"/>
                  </a:lnTo>
                  <a:lnTo>
                    <a:pt x="2263" y="4604"/>
                  </a:lnTo>
                  <a:lnTo>
                    <a:pt x="2248" y="4618"/>
                  </a:lnTo>
                  <a:lnTo>
                    <a:pt x="2234" y="4633"/>
                  </a:lnTo>
                  <a:lnTo>
                    <a:pt x="2221" y="4648"/>
                  </a:lnTo>
                  <a:lnTo>
                    <a:pt x="2208" y="4663"/>
                  </a:lnTo>
                  <a:lnTo>
                    <a:pt x="2196" y="4679"/>
                  </a:lnTo>
                  <a:lnTo>
                    <a:pt x="2184" y="4696"/>
                  </a:lnTo>
                  <a:lnTo>
                    <a:pt x="2173" y="4712"/>
                  </a:lnTo>
                  <a:lnTo>
                    <a:pt x="2163" y="4730"/>
                  </a:lnTo>
                  <a:lnTo>
                    <a:pt x="2153" y="4748"/>
                  </a:lnTo>
                  <a:lnTo>
                    <a:pt x="2144" y="4766"/>
                  </a:lnTo>
                  <a:lnTo>
                    <a:pt x="2135" y="4784"/>
                  </a:lnTo>
                  <a:lnTo>
                    <a:pt x="2128" y="4803"/>
                  </a:lnTo>
                  <a:lnTo>
                    <a:pt x="2121" y="4822"/>
                  </a:lnTo>
                  <a:lnTo>
                    <a:pt x="2114" y="4841"/>
                  </a:lnTo>
                  <a:lnTo>
                    <a:pt x="2109" y="4860"/>
                  </a:lnTo>
                  <a:lnTo>
                    <a:pt x="2104" y="4880"/>
                  </a:lnTo>
                  <a:lnTo>
                    <a:pt x="2100" y="4900"/>
                  </a:lnTo>
                  <a:lnTo>
                    <a:pt x="2096" y="4920"/>
                  </a:lnTo>
                  <a:lnTo>
                    <a:pt x="2093" y="4939"/>
                  </a:lnTo>
                  <a:lnTo>
                    <a:pt x="2092" y="4960"/>
                  </a:lnTo>
                  <a:lnTo>
                    <a:pt x="2090" y="4980"/>
                  </a:lnTo>
                  <a:lnTo>
                    <a:pt x="2090" y="5002"/>
                  </a:lnTo>
                  <a:lnTo>
                    <a:pt x="2090" y="8158"/>
                  </a:lnTo>
                  <a:lnTo>
                    <a:pt x="2090" y="8180"/>
                  </a:lnTo>
                  <a:lnTo>
                    <a:pt x="2092" y="8200"/>
                  </a:lnTo>
                  <a:lnTo>
                    <a:pt x="2093" y="8221"/>
                  </a:lnTo>
                  <a:lnTo>
                    <a:pt x="2096" y="8240"/>
                  </a:lnTo>
                  <a:lnTo>
                    <a:pt x="2100" y="8260"/>
                  </a:lnTo>
                  <a:lnTo>
                    <a:pt x="2104" y="8280"/>
                  </a:lnTo>
                  <a:lnTo>
                    <a:pt x="2109" y="8300"/>
                  </a:lnTo>
                  <a:lnTo>
                    <a:pt x="2114" y="8319"/>
                  </a:lnTo>
                  <a:lnTo>
                    <a:pt x="2121" y="8338"/>
                  </a:lnTo>
                  <a:lnTo>
                    <a:pt x="2128" y="8357"/>
                  </a:lnTo>
                  <a:lnTo>
                    <a:pt x="2135" y="8376"/>
                  </a:lnTo>
                  <a:lnTo>
                    <a:pt x="2144" y="8394"/>
                  </a:lnTo>
                  <a:lnTo>
                    <a:pt x="2153" y="8412"/>
                  </a:lnTo>
                  <a:lnTo>
                    <a:pt x="2163" y="8430"/>
                  </a:lnTo>
                  <a:lnTo>
                    <a:pt x="2173" y="8448"/>
                  </a:lnTo>
                  <a:lnTo>
                    <a:pt x="2184" y="8464"/>
                  </a:lnTo>
                  <a:lnTo>
                    <a:pt x="2196" y="8481"/>
                  </a:lnTo>
                  <a:lnTo>
                    <a:pt x="2208" y="8497"/>
                  </a:lnTo>
                  <a:lnTo>
                    <a:pt x="2221" y="8512"/>
                  </a:lnTo>
                  <a:lnTo>
                    <a:pt x="2234" y="8527"/>
                  </a:lnTo>
                  <a:lnTo>
                    <a:pt x="2248" y="8542"/>
                  </a:lnTo>
                  <a:lnTo>
                    <a:pt x="2263" y="8556"/>
                  </a:lnTo>
                  <a:lnTo>
                    <a:pt x="2278" y="8569"/>
                  </a:lnTo>
                  <a:lnTo>
                    <a:pt x="2293" y="8582"/>
                  </a:lnTo>
                  <a:lnTo>
                    <a:pt x="2309" y="8594"/>
                  </a:lnTo>
                  <a:lnTo>
                    <a:pt x="2326" y="8606"/>
                  </a:lnTo>
                  <a:lnTo>
                    <a:pt x="2342" y="8617"/>
                  </a:lnTo>
                  <a:lnTo>
                    <a:pt x="2360" y="8627"/>
                  </a:lnTo>
                  <a:lnTo>
                    <a:pt x="2378" y="8637"/>
                  </a:lnTo>
                  <a:lnTo>
                    <a:pt x="2396" y="8646"/>
                  </a:lnTo>
                  <a:lnTo>
                    <a:pt x="2414" y="8655"/>
                  </a:lnTo>
                  <a:lnTo>
                    <a:pt x="2433" y="8662"/>
                  </a:lnTo>
                  <a:lnTo>
                    <a:pt x="2452" y="8669"/>
                  </a:lnTo>
                  <a:lnTo>
                    <a:pt x="2471" y="8676"/>
                  </a:lnTo>
                  <a:lnTo>
                    <a:pt x="2490" y="8681"/>
                  </a:lnTo>
                  <a:lnTo>
                    <a:pt x="2510" y="8686"/>
                  </a:lnTo>
                  <a:lnTo>
                    <a:pt x="2530" y="8690"/>
                  </a:lnTo>
                  <a:lnTo>
                    <a:pt x="2550" y="8694"/>
                  </a:lnTo>
                  <a:lnTo>
                    <a:pt x="2569" y="8697"/>
                  </a:lnTo>
                  <a:lnTo>
                    <a:pt x="2590" y="8698"/>
                  </a:lnTo>
                  <a:lnTo>
                    <a:pt x="2610" y="8700"/>
                  </a:lnTo>
                  <a:lnTo>
                    <a:pt x="2632" y="8700"/>
                  </a:lnTo>
                  <a:lnTo>
                    <a:pt x="7368" y="8700"/>
                  </a:lnTo>
                  <a:lnTo>
                    <a:pt x="7390" y="8700"/>
                  </a:lnTo>
                  <a:lnTo>
                    <a:pt x="7410" y="8698"/>
                  </a:lnTo>
                  <a:lnTo>
                    <a:pt x="7431" y="8697"/>
                  </a:lnTo>
                  <a:lnTo>
                    <a:pt x="7450" y="8694"/>
                  </a:lnTo>
                  <a:lnTo>
                    <a:pt x="7470" y="8690"/>
                  </a:lnTo>
                  <a:lnTo>
                    <a:pt x="7490" y="8686"/>
                  </a:lnTo>
                  <a:lnTo>
                    <a:pt x="7510" y="8681"/>
                  </a:lnTo>
                  <a:lnTo>
                    <a:pt x="7529" y="8676"/>
                  </a:lnTo>
                  <a:lnTo>
                    <a:pt x="7548" y="8669"/>
                  </a:lnTo>
                  <a:lnTo>
                    <a:pt x="7567" y="8662"/>
                  </a:lnTo>
                  <a:lnTo>
                    <a:pt x="7586" y="8655"/>
                  </a:lnTo>
                  <a:lnTo>
                    <a:pt x="7604" y="8646"/>
                  </a:lnTo>
                  <a:lnTo>
                    <a:pt x="7622" y="8637"/>
                  </a:lnTo>
                  <a:lnTo>
                    <a:pt x="7640" y="8627"/>
                  </a:lnTo>
                  <a:lnTo>
                    <a:pt x="7658" y="8617"/>
                  </a:lnTo>
                  <a:lnTo>
                    <a:pt x="7674" y="8606"/>
                  </a:lnTo>
                  <a:lnTo>
                    <a:pt x="7691" y="8594"/>
                  </a:lnTo>
                  <a:lnTo>
                    <a:pt x="7707" y="8582"/>
                  </a:lnTo>
                  <a:lnTo>
                    <a:pt x="7722" y="8569"/>
                  </a:lnTo>
                  <a:lnTo>
                    <a:pt x="7737" y="8556"/>
                  </a:lnTo>
                  <a:lnTo>
                    <a:pt x="7752" y="8542"/>
                  </a:lnTo>
                  <a:lnTo>
                    <a:pt x="7766" y="8527"/>
                  </a:lnTo>
                  <a:lnTo>
                    <a:pt x="7779" y="8512"/>
                  </a:lnTo>
                  <a:lnTo>
                    <a:pt x="7792" y="8497"/>
                  </a:lnTo>
                  <a:lnTo>
                    <a:pt x="7804" y="8481"/>
                  </a:lnTo>
                  <a:lnTo>
                    <a:pt x="7816" y="8464"/>
                  </a:lnTo>
                  <a:lnTo>
                    <a:pt x="7827" y="8448"/>
                  </a:lnTo>
                  <a:lnTo>
                    <a:pt x="7837" y="8430"/>
                  </a:lnTo>
                  <a:lnTo>
                    <a:pt x="7847" y="8412"/>
                  </a:lnTo>
                  <a:lnTo>
                    <a:pt x="7856" y="8394"/>
                  </a:lnTo>
                  <a:lnTo>
                    <a:pt x="7865" y="8376"/>
                  </a:lnTo>
                  <a:lnTo>
                    <a:pt x="7872" y="8357"/>
                  </a:lnTo>
                  <a:lnTo>
                    <a:pt x="7879" y="8338"/>
                  </a:lnTo>
                  <a:lnTo>
                    <a:pt x="7886" y="8319"/>
                  </a:lnTo>
                  <a:lnTo>
                    <a:pt x="7891" y="8300"/>
                  </a:lnTo>
                  <a:lnTo>
                    <a:pt x="7896" y="8280"/>
                  </a:lnTo>
                  <a:lnTo>
                    <a:pt x="7900" y="8260"/>
                  </a:lnTo>
                  <a:lnTo>
                    <a:pt x="7904" y="8240"/>
                  </a:lnTo>
                  <a:lnTo>
                    <a:pt x="7907" y="8221"/>
                  </a:lnTo>
                  <a:lnTo>
                    <a:pt x="7908" y="8200"/>
                  </a:lnTo>
                  <a:lnTo>
                    <a:pt x="7910" y="8180"/>
                  </a:lnTo>
                  <a:lnTo>
                    <a:pt x="7910" y="8158"/>
                  </a:lnTo>
                  <a:lnTo>
                    <a:pt x="7910" y="5002"/>
                  </a:lnTo>
                  <a:lnTo>
                    <a:pt x="7910" y="4980"/>
                  </a:lnTo>
                  <a:lnTo>
                    <a:pt x="7908" y="4960"/>
                  </a:lnTo>
                  <a:lnTo>
                    <a:pt x="7907" y="4939"/>
                  </a:lnTo>
                  <a:lnTo>
                    <a:pt x="7904" y="4920"/>
                  </a:lnTo>
                  <a:lnTo>
                    <a:pt x="7900" y="4900"/>
                  </a:lnTo>
                  <a:lnTo>
                    <a:pt x="7896" y="4880"/>
                  </a:lnTo>
                  <a:lnTo>
                    <a:pt x="7891" y="4860"/>
                  </a:lnTo>
                  <a:lnTo>
                    <a:pt x="7886" y="4841"/>
                  </a:lnTo>
                  <a:lnTo>
                    <a:pt x="7879" y="4822"/>
                  </a:lnTo>
                  <a:lnTo>
                    <a:pt x="7872" y="4803"/>
                  </a:lnTo>
                  <a:lnTo>
                    <a:pt x="7865" y="4784"/>
                  </a:lnTo>
                  <a:lnTo>
                    <a:pt x="7856" y="4766"/>
                  </a:lnTo>
                  <a:lnTo>
                    <a:pt x="7847" y="4748"/>
                  </a:lnTo>
                  <a:lnTo>
                    <a:pt x="7837" y="4730"/>
                  </a:lnTo>
                  <a:lnTo>
                    <a:pt x="7827" y="4712"/>
                  </a:lnTo>
                  <a:lnTo>
                    <a:pt x="7816" y="4696"/>
                  </a:lnTo>
                  <a:lnTo>
                    <a:pt x="7804" y="4679"/>
                  </a:lnTo>
                  <a:lnTo>
                    <a:pt x="7792" y="4663"/>
                  </a:lnTo>
                  <a:lnTo>
                    <a:pt x="7779" y="4648"/>
                  </a:lnTo>
                  <a:lnTo>
                    <a:pt x="7766" y="4633"/>
                  </a:lnTo>
                  <a:lnTo>
                    <a:pt x="7752" y="4618"/>
                  </a:lnTo>
                  <a:lnTo>
                    <a:pt x="7737" y="4604"/>
                  </a:lnTo>
                  <a:lnTo>
                    <a:pt x="7722" y="4591"/>
                  </a:lnTo>
                  <a:lnTo>
                    <a:pt x="7707" y="4578"/>
                  </a:lnTo>
                  <a:lnTo>
                    <a:pt x="7691" y="4566"/>
                  </a:lnTo>
                  <a:lnTo>
                    <a:pt x="7674" y="4554"/>
                  </a:lnTo>
                  <a:lnTo>
                    <a:pt x="7658" y="4543"/>
                  </a:lnTo>
                  <a:lnTo>
                    <a:pt x="7640" y="4533"/>
                  </a:lnTo>
                  <a:lnTo>
                    <a:pt x="7622" y="4523"/>
                  </a:lnTo>
                  <a:lnTo>
                    <a:pt x="7604" y="4514"/>
                  </a:lnTo>
                  <a:lnTo>
                    <a:pt x="7586" y="4505"/>
                  </a:lnTo>
                  <a:lnTo>
                    <a:pt x="7567" y="4498"/>
                  </a:lnTo>
                  <a:lnTo>
                    <a:pt x="7548" y="4491"/>
                  </a:lnTo>
                  <a:lnTo>
                    <a:pt x="7529" y="4484"/>
                  </a:lnTo>
                  <a:lnTo>
                    <a:pt x="7510" y="4479"/>
                  </a:lnTo>
                  <a:lnTo>
                    <a:pt x="7490" y="4474"/>
                  </a:lnTo>
                  <a:lnTo>
                    <a:pt x="7470" y="4470"/>
                  </a:lnTo>
                  <a:lnTo>
                    <a:pt x="7450" y="4466"/>
                  </a:lnTo>
                  <a:lnTo>
                    <a:pt x="7431" y="4463"/>
                  </a:lnTo>
                  <a:lnTo>
                    <a:pt x="7410" y="4462"/>
                  </a:lnTo>
                  <a:lnTo>
                    <a:pt x="7390" y="4460"/>
                  </a:lnTo>
                  <a:close/>
                  <a:moveTo>
                    <a:pt x="3408" y="2833"/>
                  </a:moveTo>
                  <a:lnTo>
                    <a:pt x="3407" y="2895"/>
                  </a:lnTo>
                  <a:lnTo>
                    <a:pt x="3407" y="3960"/>
                  </a:lnTo>
                  <a:lnTo>
                    <a:pt x="6593" y="3960"/>
                  </a:lnTo>
                  <a:lnTo>
                    <a:pt x="6593" y="2895"/>
                  </a:lnTo>
                  <a:lnTo>
                    <a:pt x="6592" y="2833"/>
                  </a:lnTo>
                  <a:lnTo>
                    <a:pt x="6588" y="2774"/>
                  </a:lnTo>
                  <a:lnTo>
                    <a:pt x="6583" y="2714"/>
                  </a:lnTo>
                  <a:lnTo>
                    <a:pt x="6575" y="2655"/>
                  </a:lnTo>
                  <a:lnTo>
                    <a:pt x="6565" y="2597"/>
                  </a:lnTo>
                  <a:lnTo>
                    <a:pt x="6553" y="2539"/>
                  </a:lnTo>
                  <a:lnTo>
                    <a:pt x="6539" y="2481"/>
                  </a:lnTo>
                  <a:lnTo>
                    <a:pt x="6522" y="2424"/>
                  </a:lnTo>
                  <a:lnTo>
                    <a:pt x="6504" y="2368"/>
                  </a:lnTo>
                  <a:lnTo>
                    <a:pt x="6483" y="2312"/>
                  </a:lnTo>
                  <a:lnTo>
                    <a:pt x="6460" y="2257"/>
                  </a:lnTo>
                  <a:lnTo>
                    <a:pt x="6435" y="2203"/>
                  </a:lnTo>
                  <a:lnTo>
                    <a:pt x="6409" y="2150"/>
                  </a:lnTo>
                  <a:lnTo>
                    <a:pt x="6379" y="2097"/>
                  </a:lnTo>
                  <a:lnTo>
                    <a:pt x="6348" y="2045"/>
                  </a:lnTo>
                  <a:lnTo>
                    <a:pt x="6316" y="1995"/>
                  </a:lnTo>
                  <a:lnTo>
                    <a:pt x="6281" y="1947"/>
                  </a:lnTo>
                  <a:lnTo>
                    <a:pt x="6245" y="1899"/>
                  </a:lnTo>
                  <a:lnTo>
                    <a:pt x="6207" y="1854"/>
                  </a:lnTo>
                  <a:lnTo>
                    <a:pt x="6168" y="1809"/>
                  </a:lnTo>
                  <a:lnTo>
                    <a:pt x="6127" y="1767"/>
                  </a:lnTo>
                  <a:lnTo>
                    <a:pt x="6084" y="1726"/>
                  </a:lnTo>
                  <a:lnTo>
                    <a:pt x="6040" y="1686"/>
                  </a:lnTo>
                  <a:lnTo>
                    <a:pt x="5994" y="1648"/>
                  </a:lnTo>
                  <a:lnTo>
                    <a:pt x="5947" y="1612"/>
                  </a:lnTo>
                  <a:lnTo>
                    <a:pt x="5898" y="1577"/>
                  </a:lnTo>
                  <a:lnTo>
                    <a:pt x="5848" y="1544"/>
                  </a:lnTo>
                  <a:lnTo>
                    <a:pt x="5797" y="1514"/>
                  </a:lnTo>
                  <a:lnTo>
                    <a:pt x="5745" y="1485"/>
                  </a:lnTo>
                  <a:lnTo>
                    <a:pt x="5691" y="1458"/>
                  </a:lnTo>
                  <a:lnTo>
                    <a:pt x="5637" y="1433"/>
                  </a:lnTo>
                  <a:lnTo>
                    <a:pt x="5582" y="1410"/>
                  </a:lnTo>
                  <a:lnTo>
                    <a:pt x="5526" y="1389"/>
                  </a:lnTo>
                  <a:lnTo>
                    <a:pt x="5469" y="1371"/>
                  </a:lnTo>
                  <a:lnTo>
                    <a:pt x="5412" y="1354"/>
                  </a:lnTo>
                  <a:lnTo>
                    <a:pt x="5355" y="1340"/>
                  </a:lnTo>
                  <a:lnTo>
                    <a:pt x="5297" y="1328"/>
                  </a:lnTo>
                  <a:lnTo>
                    <a:pt x="5238" y="1318"/>
                  </a:lnTo>
                  <a:lnTo>
                    <a:pt x="5179" y="1310"/>
                  </a:lnTo>
                  <a:lnTo>
                    <a:pt x="5120" y="1305"/>
                  </a:lnTo>
                  <a:lnTo>
                    <a:pt x="5060" y="1301"/>
                  </a:lnTo>
                  <a:lnTo>
                    <a:pt x="5000" y="1300"/>
                  </a:lnTo>
                  <a:lnTo>
                    <a:pt x="4940" y="1301"/>
                  </a:lnTo>
                  <a:lnTo>
                    <a:pt x="4880" y="1305"/>
                  </a:lnTo>
                  <a:lnTo>
                    <a:pt x="4821" y="1310"/>
                  </a:lnTo>
                  <a:lnTo>
                    <a:pt x="4762" y="1318"/>
                  </a:lnTo>
                  <a:lnTo>
                    <a:pt x="4703" y="1328"/>
                  </a:lnTo>
                  <a:lnTo>
                    <a:pt x="4645" y="1340"/>
                  </a:lnTo>
                  <a:lnTo>
                    <a:pt x="4588" y="1354"/>
                  </a:lnTo>
                  <a:lnTo>
                    <a:pt x="4531" y="1371"/>
                  </a:lnTo>
                  <a:lnTo>
                    <a:pt x="4474" y="1389"/>
                  </a:lnTo>
                  <a:lnTo>
                    <a:pt x="4418" y="1410"/>
                  </a:lnTo>
                  <a:lnTo>
                    <a:pt x="4363" y="1433"/>
                  </a:lnTo>
                  <a:lnTo>
                    <a:pt x="4309" y="1458"/>
                  </a:lnTo>
                  <a:lnTo>
                    <a:pt x="4255" y="1485"/>
                  </a:lnTo>
                  <a:lnTo>
                    <a:pt x="4203" y="1514"/>
                  </a:lnTo>
                  <a:lnTo>
                    <a:pt x="4152" y="1544"/>
                  </a:lnTo>
                  <a:lnTo>
                    <a:pt x="4102" y="1577"/>
                  </a:lnTo>
                  <a:lnTo>
                    <a:pt x="4053" y="1612"/>
                  </a:lnTo>
                  <a:lnTo>
                    <a:pt x="4006" y="1648"/>
                  </a:lnTo>
                  <a:lnTo>
                    <a:pt x="3960" y="1686"/>
                  </a:lnTo>
                  <a:lnTo>
                    <a:pt x="3916" y="1726"/>
                  </a:lnTo>
                  <a:lnTo>
                    <a:pt x="3873" y="1767"/>
                  </a:lnTo>
                  <a:lnTo>
                    <a:pt x="3832" y="1809"/>
                  </a:lnTo>
                  <a:lnTo>
                    <a:pt x="3793" y="1854"/>
                  </a:lnTo>
                  <a:lnTo>
                    <a:pt x="3755" y="1899"/>
                  </a:lnTo>
                  <a:lnTo>
                    <a:pt x="3719" y="1947"/>
                  </a:lnTo>
                  <a:lnTo>
                    <a:pt x="3684" y="1995"/>
                  </a:lnTo>
                  <a:lnTo>
                    <a:pt x="3652" y="2045"/>
                  </a:lnTo>
                  <a:lnTo>
                    <a:pt x="3621" y="2097"/>
                  </a:lnTo>
                  <a:lnTo>
                    <a:pt x="3591" y="2150"/>
                  </a:lnTo>
                  <a:lnTo>
                    <a:pt x="3565" y="2203"/>
                  </a:lnTo>
                  <a:lnTo>
                    <a:pt x="3540" y="2257"/>
                  </a:lnTo>
                  <a:lnTo>
                    <a:pt x="3517" y="2312"/>
                  </a:lnTo>
                  <a:lnTo>
                    <a:pt x="3496" y="2368"/>
                  </a:lnTo>
                  <a:lnTo>
                    <a:pt x="3478" y="2424"/>
                  </a:lnTo>
                  <a:lnTo>
                    <a:pt x="3461" y="2481"/>
                  </a:lnTo>
                  <a:lnTo>
                    <a:pt x="3447" y="2539"/>
                  </a:lnTo>
                  <a:lnTo>
                    <a:pt x="3435" y="2597"/>
                  </a:lnTo>
                  <a:lnTo>
                    <a:pt x="3425" y="2655"/>
                  </a:lnTo>
                  <a:lnTo>
                    <a:pt x="3417" y="2714"/>
                  </a:lnTo>
                  <a:lnTo>
                    <a:pt x="3412" y="2774"/>
                  </a:lnTo>
                  <a:lnTo>
                    <a:pt x="3408" y="2833"/>
                  </a:lnTo>
                  <a:close/>
                  <a:moveTo>
                    <a:pt x="5939" y="6015"/>
                  </a:moveTo>
                  <a:lnTo>
                    <a:pt x="5939" y="6021"/>
                  </a:lnTo>
                  <a:lnTo>
                    <a:pt x="5940" y="6050"/>
                  </a:lnTo>
                  <a:lnTo>
                    <a:pt x="5940" y="6056"/>
                  </a:lnTo>
                  <a:lnTo>
                    <a:pt x="5939" y="6086"/>
                  </a:lnTo>
                  <a:lnTo>
                    <a:pt x="5939" y="6091"/>
                  </a:lnTo>
                  <a:lnTo>
                    <a:pt x="5938" y="6121"/>
                  </a:lnTo>
                  <a:lnTo>
                    <a:pt x="5937" y="6127"/>
                  </a:lnTo>
                  <a:lnTo>
                    <a:pt x="5934" y="6156"/>
                  </a:lnTo>
                  <a:lnTo>
                    <a:pt x="5934" y="6162"/>
                  </a:lnTo>
                  <a:lnTo>
                    <a:pt x="5930" y="6191"/>
                  </a:lnTo>
                  <a:lnTo>
                    <a:pt x="5929" y="6196"/>
                  </a:lnTo>
                  <a:lnTo>
                    <a:pt x="5924" y="6226"/>
                  </a:lnTo>
                  <a:lnTo>
                    <a:pt x="5923" y="6231"/>
                  </a:lnTo>
                  <a:lnTo>
                    <a:pt x="5917" y="6260"/>
                  </a:lnTo>
                  <a:lnTo>
                    <a:pt x="5916" y="6265"/>
                  </a:lnTo>
                  <a:lnTo>
                    <a:pt x="5908" y="6294"/>
                  </a:lnTo>
                  <a:lnTo>
                    <a:pt x="5907" y="6299"/>
                  </a:lnTo>
                  <a:lnTo>
                    <a:pt x="5899" y="6328"/>
                  </a:lnTo>
                  <a:lnTo>
                    <a:pt x="5897" y="6333"/>
                  </a:lnTo>
                  <a:lnTo>
                    <a:pt x="5888" y="6361"/>
                  </a:lnTo>
                  <a:lnTo>
                    <a:pt x="5886" y="6366"/>
                  </a:lnTo>
                  <a:lnTo>
                    <a:pt x="5876" y="6394"/>
                  </a:lnTo>
                  <a:lnTo>
                    <a:pt x="5874" y="6399"/>
                  </a:lnTo>
                  <a:lnTo>
                    <a:pt x="5862" y="6426"/>
                  </a:lnTo>
                  <a:lnTo>
                    <a:pt x="5860" y="6431"/>
                  </a:lnTo>
                  <a:lnTo>
                    <a:pt x="5848" y="6458"/>
                  </a:lnTo>
                  <a:lnTo>
                    <a:pt x="5846" y="6463"/>
                  </a:lnTo>
                  <a:lnTo>
                    <a:pt x="5832" y="6490"/>
                  </a:lnTo>
                  <a:lnTo>
                    <a:pt x="5830" y="6494"/>
                  </a:lnTo>
                  <a:lnTo>
                    <a:pt x="5815" y="6520"/>
                  </a:lnTo>
                  <a:lnTo>
                    <a:pt x="5813" y="6525"/>
                  </a:lnTo>
                  <a:lnTo>
                    <a:pt x="5797" y="6551"/>
                  </a:lnTo>
                  <a:lnTo>
                    <a:pt x="5794" y="6555"/>
                  </a:lnTo>
                  <a:lnTo>
                    <a:pt x="5778" y="6580"/>
                  </a:lnTo>
                  <a:lnTo>
                    <a:pt x="5775" y="6585"/>
                  </a:lnTo>
                  <a:lnTo>
                    <a:pt x="5758" y="6609"/>
                  </a:lnTo>
                  <a:lnTo>
                    <a:pt x="5755" y="6614"/>
                  </a:lnTo>
                  <a:lnTo>
                    <a:pt x="5737" y="6637"/>
                  </a:lnTo>
                  <a:lnTo>
                    <a:pt x="5733" y="6641"/>
                  </a:lnTo>
                  <a:lnTo>
                    <a:pt x="5714" y="6664"/>
                  </a:lnTo>
                  <a:lnTo>
                    <a:pt x="5711" y="6668"/>
                  </a:lnTo>
                  <a:lnTo>
                    <a:pt x="5691" y="6690"/>
                  </a:lnTo>
                  <a:lnTo>
                    <a:pt x="5687" y="6694"/>
                  </a:lnTo>
                  <a:lnTo>
                    <a:pt x="5667" y="6716"/>
                  </a:lnTo>
                  <a:lnTo>
                    <a:pt x="5663" y="6720"/>
                  </a:lnTo>
                  <a:lnTo>
                    <a:pt x="5641" y="6740"/>
                  </a:lnTo>
                  <a:lnTo>
                    <a:pt x="5637" y="6744"/>
                  </a:lnTo>
                  <a:lnTo>
                    <a:pt x="5615" y="6764"/>
                  </a:lnTo>
                  <a:lnTo>
                    <a:pt x="5611" y="6767"/>
                  </a:lnTo>
                  <a:lnTo>
                    <a:pt x="5588" y="6786"/>
                  </a:lnTo>
                  <a:lnTo>
                    <a:pt x="5584" y="6790"/>
                  </a:lnTo>
                  <a:lnTo>
                    <a:pt x="5561" y="6808"/>
                  </a:lnTo>
                  <a:lnTo>
                    <a:pt x="5556" y="6811"/>
                  </a:lnTo>
                  <a:lnTo>
                    <a:pt x="5532" y="6828"/>
                  </a:lnTo>
                  <a:lnTo>
                    <a:pt x="5527" y="6831"/>
                  </a:lnTo>
                  <a:lnTo>
                    <a:pt x="5502" y="6847"/>
                  </a:lnTo>
                  <a:lnTo>
                    <a:pt x="5498" y="6850"/>
                  </a:lnTo>
                  <a:lnTo>
                    <a:pt x="5472" y="6866"/>
                  </a:lnTo>
                  <a:lnTo>
                    <a:pt x="5468" y="6868"/>
                  </a:lnTo>
                  <a:lnTo>
                    <a:pt x="5442" y="6882"/>
                  </a:lnTo>
                  <a:lnTo>
                    <a:pt x="5437" y="6885"/>
                  </a:lnTo>
                  <a:lnTo>
                    <a:pt x="5411" y="6899"/>
                  </a:lnTo>
                  <a:lnTo>
                    <a:pt x="5405" y="6901"/>
                  </a:lnTo>
                  <a:lnTo>
                    <a:pt x="5379" y="6914"/>
                  </a:lnTo>
                  <a:lnTo>
                    <a:pt x="5373" y="6916"/>
                  </a:lnTo>
                  <a:lnTo>
                    <a:pt x="5346" y="6927"/>
                  </a:lnTo>
                  <a:lnTo>
                    <a:pt x="5341" y="6929"/>
                  </a:lnTo>
                  <a:lnTo>
                    <a:pt x="5313" y="6939"/>
                  </a:lnTo>
                  <a:lnTo>
                    <a:pt x="5308" y="6941"/>
                  </a:lnTo>
                  <a:lnTo>
                    <a:pt x="5280" y="6951"/>
                  </a:lnTo>
                  <a:lnTo>
                    <a:pt x="5274" y="6952"/>
                  </a:lnTo>
                  <a:lnTo>
                    <a:pt x="5246" y="6960"/>
                  </a:lnTo>
                  <a:lnTo>
                    <a:pt x="5241" y="6962"/>
                  </a:lnTo>
                  <a:lnTo>
                    <a:pt x="5212" y="6969"/>
                  </a:lnTo>
                  <a:lnTo>
                    <a:pt x="5207" y="6970"/>
                  </a:lnTo>
                  <a:lnTo>
                    <a:pt x="5178" y="6976"/>
                  </a:lnTo>
                  <a:lnTo>
                    <a:pt x="5172" y="6977"/>
                  </a:lnTo>
                  <a:lnTo>
                    <a:pt x="5143" y="6982"/>
                  </a:lnTo>
                  <a:lnTo>
                    <a:pt x="5138" y="6983"/>
                  </a:lnTo>
                  <a:lnTo>
                    <a:pt x="5108" y="6987"/>
                  </a:lnTo>
                  <a:lnTo>
                    <a:pt x="5103" y="6987"/>
                  </a:lnTo>
                  <a:lnTo>
                    <a:pt x="5073" y="6990"/>
                  </a:lnTo>
                  <a:lnTo>
                    <a:pt x="5068" y="6991"/>
                  </a:lnTo>
                  <a:lnTo>
                    <a:pt x="5038" y="6992"/>
                  </a:lnTo>
                  <a:lnTo>
                    <a:pt x="5033" y="6992"/>
                  </a:lnTo>
                  <a:lnTo>
                    <a:pt x="5003" y="6993"/>
                  </a:lnTo>
                  <a:lnTo>
                    <a:pt x="4997" y="6993"/>
                  </a:lnTo>
                  <a:lnTo>
                    <a:pt x="4967" y="6992"/>
                  </a:lnTo>
                  <a:lnTo>
                    <a:pt x="4962" y="6992"/>
                  </a:lnTo>
                  <a:lnTo>
                    <a:pt x="4932" y="6991"/>
                  </a:lnTo>
                  <a:lnTo>
                    <a:pt x="4927" y="6990"/>
                  </a:lnTo>
                  <a:lnTo>
                    <a:pt x="4897" y="6987"/>
                  </a:lnTo>
                  <a:lnTo>
                    <a:pt x="4892" y="6987"/>
                  </a:lnTo>
                  <a:lnTo>
                    <a:pt x="4862" y="6983"/>
                  </a:lnTo>
                  <a:lnTo>
                    <a:pt x="4857" y="6982"/>
                  </a:lnTo>
                  <a:lnTo>
                    <a:pt x="4828" y="6977"/>
                  </a:lnTo>
                  <a:lnTo>
                    <a:pt x="4822" y="6976"/>
                  </a:lnTo>
                  <a:lnTo>
                    <a:pt x="4793" y="6970"/>
                  </a:lnTo>
                  <a:lnTo>
                    <a:pt x="4788" y="6969"/>
                  </a:lnTo>
                  <a:lnTo>
                    <a:pt x="4759" y="6962"/>
                  </a:lnTo>
                  <a:lnTo>
                    <a:pt x="4754" y="6960"/>
                  </a:lnTo>
                  <a:lnTo>
                    <a:pt x="4726" y="6952"/>
                  </a:lnTo>
                  <a:lnTo>
                    <a:pt x="4720" y="6951"/>
                  </a:lnTo>
                  <a:lnTo>
                    <a:pt x="4692" y="6941"/>
                  </a:lnTo>
                  <a:lnTo>
                    <a:pt x="4687" y="6939"/>
                  </a:lnTo>
                  <a:lnTo>
                    <a:pt x="4659" y="6929"/>
                  </a:lnTo>
                  <a:lnTo>
                    <a:pt x="4654" y="6927"/>
                  </a:lnTo>
                  <a:lnTo>
                    <a:pt x="4627" y="6916"/>
                  </a:lnTo>
                  <a:lnTo>
                    <a:pt x="4621" y="6914"/>
                  </a:lnTo>
                  <a:lnTo>
                    <a:pt x="4595" y="6901"/>
                  </a:lnTo>
                  <a:lnTo>
                    <a:pt x="4589" y="6899"/>
                  </a:lnTo>
                  <a:lnTo>
                    <a:pt x="4563" y="6885"/>
                  </a:lnTo>
                  <a:lnTo>
                    <a:pt x="4558" y="6882"/>
                  </a:lnTo>
                  <a:lnTo>
                    <a:pt x="4532" y="6868"/>
                  </a:lnTo>
                  <a:lnTo>
                    <a:pt x="4528" y="6866"/>
                  </a:lnTo>
                  <a:lnTo>
                    <a:pt x="4502" y="6850"/>
                  </a:lnTo>
                  <a:lnTo>
                    <a:pt x="4498" y="6847"/>
                  </a:lnTo>
                  <a:lnTo>
                    <a:pt x="4473" y="6831"/>
                  </a:lnTo>
                  <a:lnTo>
                    <a:pt x="4468" y="6828"/>
                  </a:lnTo>
                  <a:lnTo>
                    <a:pt x="4444" y="6811"/>
                  </a:lnTo>
                  <a:lnTo>
                    <a:pt x="4439" y="6808"/>
                  </a:lnTo>
                  <a:lnTo>
                    <a:pt x="4416" y="6790"/>
                  </a:lnTo>
                  <a:lnTo>
                    <a:pt x="4412" y="6786"/>
                  </a:lnTo>
                  <a:lnTo>
                    <a:pt x="4389" y="6767"/>
                  </a:lnTo>
                  <a:lnTo>
                    <a:pt x="4385" y="6764"/>
                  </a:lnTo>
                  <a:lnTo>
                    <a:pt x="4363" y="6744"/>
                  </a:lnTo>
                  <a:lnTo>
                    <a:pt x="4359" y="6740"/>
                  </a:lnTo>
                  <a:lnTo>
                    <a:pt x="4337" y="6720"/>
                  </a:lnTo>
                  <a:lnTo>
                    <a:pt x="4333" y="6716"/>
                  </a:lnTo>
                  <a:lnTo>
                    <a:pt x="4313" y="6694"/>
                  </a:lnTo>
                  <a:lnTo>
                    <a:pt x="4309" y="6690"/>
                  </a:lnTo>
                  <a:lnTo>
                    <a:pt x="4289" y="6668"/>
                  </a:lnTo>
                  <a:lnTo>
                    <a:pt x="4286" y="6664"/>
                  </a:lnTo>
                  <a:lnTo>
                    <a:pt x="4267" y="6641"/>
                  </a:lnTo>
                  <a:lnTo>
                    <a:pt x="4263" y="6637"/>
                  </a:lnTo>
                  <a:lnTo>
                    <a:pt x="4245" y="6614"/>
                  </a:lnTo>
                  <a:lnTo>
                    <a:pt x="4242" y="6609"/>
                  </a:lnTo>
                  <a:lnTo>
                    <a:pt x="4225" y="6585"/>
                  </a:lnTo>
                  <a:lnTo>
                    <a:pt x="4222" y="6580"/>
                  </a:lnTo>
                  <a:lnTo>
                    <a:pt x="4206" y="6555"/>
                  </a:lnTo>
                  <a:lnTo>
                    <a:pt x="4203" y="6551"/>
                  </a:lnTo>
                  <a:lnTo>
                    <a:pt x="4187" y="6525"/>
                  </a:lnTo>
                  <a:lnTo>
                    <a:pt x="4185" y="6520"/>
                  </a:lnTo>
                  <a:lnTo>
                    <a:pt x="4170" y="6494"/>
                  </a:lnTo>
                  <a:lnTo>
                    <a:pt x="4168" y="6490"/>
                  </a:lnTo>
                  <a:lnTo>
                    <a:pt x="4154" y="6463"/>
                  </a:lnTo>
                  <a:lnTo>
                    <a:pt x="4152" y="6458"/>
                  </a:lnTo>
                  <a:lnTo>
                    <a:pt x="4140" y="6431"/>
                  </a:lnTo>
                  <a:lnTo>
                    <a:pt x="4138" y="6426"/>
                  </a:lnTo>
                  <a:lnTo>
                    <a:pt x="4126" y="6399"/>
                  </a:lnTo>
                  <a:lnTo>
                    <a:pt x="4124" y="6394"/>
                  </a:lnTo>
                  <a:lnTo>
                    <a:pt x="4114" y="6366"/>
                  </a:lnTo>
                  <a:lnTo>
                    <a:pt x="4112" y="6361"/>
                  </a:lnTo>
                  <a:lnTo>
                    <a:pt x="4103" y="6333"/>
                  </a:lnTo>
                  <a:lnTo>
                    <a:pt x="4101" y="6328"/>
                  </a:lnTo>
                  <a:lnTo>
                    <a:pt x="4093" y="6299"/>
                  </a:lnTo>
                  <a:lnTo>
                    <a:pt x="4092" y="6294"/>
                  </a:lnTo>
                  <a:lnTo>
                    <a:pt x="4084" y="6265"/>
                  </a:lnTo>
                  <a:lnTo>
                    <a:pt x="4083" y="6260"/>
                  </a:lnTo>
                  <a:lnTo>
                    <a:pt x="4077" y="6231"/>
                  </a:lnTo>
                  <a:lnTo>
                    <a:pt x="4076" y="6226"/>
                  </a:lnTo>
                  <a:lnTo>
                    <a:pt x="4071" y="6196"/>
                  </a:lnTo>
                  <a:lnTo>
                    <a:pt x="4070" y="6191"/>
                  </a:lnTo>
                  <a:lnTo>
                    <a:pt x="4066" y="6162"/>
                  </a:lnTo>
                  <a:lnTo>
                    <a:pt x="4066" y="6156"/>
                  </a:lnTo>
                  <a:lnTo>
                    <a:pt x="4063" y="6127"/>
                  </a:lnTo>
                  <a:lnTo>
                    <a:pt x="4062" y="6121"/>
                  </a:lnTo>
                  <a:lnTo>
                    <a:pt x="4061" y="6091"/>
                  </a:lnTo>
                  <a:lnTo>
                    <a:pt x="4061" y="6086"/>
                  </a:lnTo>
                  <a:lnTo>
                    <a:pt x="4060" y="6056"/>
                  </a:lnTo>
                  <a:lnTo>
                    <a:pt x="4060" y="6050"/>
                  </a:lnTo>
                  <a:lnTo>
                    <a:pt x="4061" y="6021"/>
                  </a:lnTo>
                  <a:lnTo>
                    <a:pt x="4061" y="6015"/>
                  </a:lnTo>
                  <a:lnTo>
                    <a:pt x="4062" y="5985"/>
                  </a:lnTo>
                  <a:lnTo>
                    <a:pt x="4063" y="5980"/>
                  </a:lnTo>
                  <a:lnTo>
                    <a:pt x="4066" y="5950"/>
                  </a:lnTo>
                  <a:lnTo>
                    <a:pt x="4066" y="5945"/>
                  </a:lnTo>
                  <a:lnTo>
                    <a:pt x="4070" y="5916"/>
                  </a:lnTo>
                  <a:lnTo>
                    <a:pt x="4071" y="5910"/>
                  </a:lnTo>
                  <a:lnTo>
                    <a:pt x="4076" y="5881"/>
                  </a:lnTo>
                  <a:lnTo>
                    <a:pt x="4077" y="5875"/>
                  </a:lnTo>
                  <a:lnTo>
                    <a:pt x="4083" y="5847"/>
                  </a:lnTo>
                  <a:lnTo>
                    <a:pt x="4084" y="5841"/>
                  </a:lnTo>
                  <a:lnTo>
                    <a:pt x="4092" y="5812"/>
                  </a:lnTo>
                  <a:lnTo>
                    <a:pt x="4093" y="5807"/>
                  </a:lnTo>
                  <a:lnTo>
                    <a:pt x="4101" y="5779"/>
                  </a:lnTo>
                  <a:lnTo>
                    <a:pt x="4103" y="5773"/>
                  </a:lnTo>
                  <a:lnTo>
                    <a:pt x="4112" y="5745"/>
                  </a:lnTo>
                  <a:lnTo>
                    <a:pt x="4114" y="5740"/>
                  </a:lnTo>
                  <a:lnTo>
                    <a:pt x="4124" y="5713"/>
                  </a:lnTo>
                  <a:lnTo>
                    <a:pt x="4126" y="5707"/>
                  </a:lnTo>
                  <a:lnTo>
                    <a:pt x="4137" y="5680"/>
                  </a:lnTo>
                  <a:lnTo>
                    <a:pt x="4140" y="5675"/>
                  </a:lnTo>
                  <a:lnTo>
                    <a:pt x="4152" y="5648"/>
                  </a:lnTo>
                  <a:lnTo>
                    <a:pt x="4154" y="5643"/>
                  </a:lnTo>
                  <a:lnTo>
                    <a:pt x="4168" y="5617"/>
                  </a:lnTo>
                  <a:lnTo>
                    <a:pt x="4170" y="5612"/>
                  </a:lnTo>
                  <a:lnTo>
                    <a:pt x="4185" y="5586"/>
                  </a:lnTo>
                  <a:lnTo>
                    <a:pt x="4187" y="5581"/>
                  </a:lnTo>
                  <a:lnTo>
                    <a:pt x="4203" y="5555"/>
                  </a:lnTo>
                  <a:lnTo>
                    <a:pt x="4206" y="5550"/>
                  </a:lnTo>
                  <a:lnTo>
                    <a:pt x="4222" y="5526"/>
                  </a:lnTo>
                  <a:lnTo>
                    <a:pt x="4225" y="5521"/>
                  </a:lnTo>
                  <a:lnTo>
                    <a:pt x="4242" y="5497"/>
                  </a:lnTo>
                  <a:lnTo>
                    <a:pt x="4246" y="5492"/>
                  </a:lnTo>
                  <a:lnTo>
                    <a:pt x="4264" y="5469"/>
                  </a:lnTo>
                  <a:lnTo>
                    <a:pt x="4267" y="5465"/>
                  </a:lnTo>
                  <a:lnTo>
                    <a:pt x="4286" y="5442"/>
                  </a:lnTo>
                  <a:lnTo>
                    <a:pt x="4290" y="5438"/>
                  </a:lnTo>
                  <a:lnTo>
                    <a:pt x="4309" y="5416"/>
                  </a:lnTo>
                  <a:lnTo>
                    <a:pt x="4313" y="5412"/>
                  </a:lnTo>
                  <a:lnTo>
                    <a:pt x="4333" y="5391"/>
                  </a:lnTo>
                  <a:lnTo>
                    <a:pt x="4337" y="5387"/>
                  </a:lnTo>
                  <a:lnTo>
                    <a:pt x="4359" y="5366"/>
                  </a:lnTo>
                  <a:lnTo>
                    <a:pt x="4363" y="5362"/>
                  </a:lnTo>
                  <a:lnTo>
                    <a:pt x="4385" y="5343"/>
                  </a:lnTo>
                  <a:lnTo>
                    <a:pt x="4389" y="5339"/>
                  </a:lnTo>
                  <a:lnTo>
                    <a:pt x="4412" y="5320"/>
                  </a:lnTo>
                  <a:lnTo>
                    <a:pt x="4416" y="5317"/>
                  </a:lnTo>
                  <a:lnTo>
                    <a:pt x="4439" y="5299"/>
                  </a:lnTo>
                  <a:lnTo>
                    <a:pt x="4444" y="5296"/>
                  </a:lnTo>
                  <a:lnTo>
                    <a:pt x="4468" y="5279"/>
                  </a:lnTo>
                  <a:lnTo>
                    <a:pt x="4472" y="5275"/>
                  </a:lnTo>
                  <a:lnTo>
                    <a:pt x="4497" y="5259"/>
                  </a:lnTo>
                  <a:lnTo>
                    <a:pt x="4502" y="5256"/>
                  </a:lnTo>
                  <a:lnTo>
                    <a:pt x="4527" y="5241"/>
                  </a:lnTo>
                  <a:lnTo>
                    <a:pt x="4533" y="5238"/>
                  </a:lnTo>
                  <a:lnTo>
                    <a:pt x="4559" y="5223"/>
                  </a:lnTo>
                  <a:lnTo>
                    <a:pt x="4563" y="5221"/>
                  </a:lnTo>
                  <a:lnTo>
                    <a:pt x="4590" y="5207"/>
                  </a:lnTo>
                  <a:lnTo>
                    <a:pt x="4595" y="5205"/>
                  </a:lnTo>
                  <a:lnTo>
                    <a:pt x="4622" y="5193"/>
                  </a:lnTo>
                  <a:lnTo>
                    <a:pt x="4627" y="5191"/>
                  </a:lnTo>
                  <a:lnTo>
                    <a:pt x="4654" y="5179"/>
                  </a:lnTo>
                  <a:lnTo>
                    <a:pt x="4659" y="5177"/>
                  </a:lnTo>
                  <a:lnTo>
                    <a:pt x="4687" y="5167"/>
                  </a:lnTo>
                  <a:lnTo>
                    <a:pt x="4692" y="5165"/>
                  </a:lnTo>
                  <a:lnTo>
                    <a:pt x="4720" y="5156"/>
                  </a:lnTo>
                  <a:lnTo>
                    <a:pt x="4725" y="5154"/>
                  </a:lnTo>
                  <a:lnTo>
                    <a:pt x="4754" y="5146"/>
                  </a:lnTo>
                  <a:lnTo>
                    <a:pt x="4759" y="5145"/>
                  </a:lnTo>
                  <a:lnTo>
                    <a:pt x="4788" y="5137"/>
                  </a:lnTo>
                  <a:lnTo>
                    <a:pt x="4793" y="5136"/>
                  </a:lnTo>
                  <a:lnTo>
                    <a:pt x="4822" y="5130"/>
                  </a:lnTo>
                  <a:lnTo>
                    <a:pt x="4827" y="5129"/>
                  </a:lnTo>
                  <a:lnTo>
                    <a:pt x="4857" y="5124"/>
                  </a:lnTo>
                  <a:lnTo>
                    <a:pt x="4862" y="5123"/>
                  </a:lnTo>
                  <a:lnTo>
                    <a:pt x="4891" y="5119"/>
                  </a:lnTo>
                  <a:lnTo>
                    <a:pt x="4897" y="5119"/>
                  </a:lnTo>
                  <a:lnTo>
                    <a:pt x="4926" y="5116"/>
                  </a:lnTo>
                  <a:lnTo>
                    <a:pt x="4932" y="5115"/>
                  </a:lnTo>
                  <a:lnTo>
                    <a:pt x="4962" y="5114"/>
                  </a:lnTo>
                  <a:lnTo>
                    <a:pt x="4967" y="5114"/>
                  </a:lnTo>
                  <a:lnTo>
                    <a:pt x="4997" y="5113"/>
                  </a:lnTo>
                  <a:lnTo>
                    <a:pt x="5003" y="5113"/>
                  </a:lnTo>
                  <a:lnTo>
                    <a:pt x="5033" y="5114"/>
                  </a:lnTo>
                  <a:lnTo>
                    <a:pt x="5038" y="5114"/>
                  </a:lnTo>
                  <a:lnTo>
                    <a:pt x="5068" y="5115"/>
                  </a:lnTo>
                  <a:lnTo>
                    <a:pt x="5074" y="5116"/>
                  </a:lnTo>
                  <a:lnTo>
                    <a:pt x="5103" y="5119"/>
                  </a:lnTo>
                  <a:lnTo>
                    <a:pt x="5109" y="5119"/>
                  </a:lnTo>
                  <a:lnTo>
                    <a:pt x="5138" y="5123"/>
                  </a:lnTo>
                  <a:lnTo>
                    <a:pt x="5143" y="5124"/>
                  </a:lnTo>
                  <a:lnTo>
                    <a:pt x="5173" y="5129"/>
                  </a:lnTo>
                  <a:lnTo>
                    <a:pt x="5178" y="5130"/>
                  </a:lnTo>
                  <a:lnTo>
                    <a:pt x="5207" y="5136"/>
                  </a:lnTo>
                  <a:lnTo>
                    <a:pt x="5212" y="5137"/>
                  </a:lnTo>
                  <a:lnTo>
                    <a:pt x="5241" y="5145"/>
                  </a:lnTo>
                  <a:lnTo>
                    <a:pt x="5246" y="5146"/>
                  </a:lnTo>
                  <a:lnTo>
                    <a:pt x="5275" y="5154"/>
                  </a:lnTo>
                  <a:lnTo>
                    <a:pt x="5280" y="5156"/>
                  </a:lnTo>
                  <a:lnTo>
                    <a:pt x="5308" y="5165"/>
                  </a:lnTo>
                  <a:lnTo>
                    <a:pt x="5313" y="5167"/>
                  </a:lnTo>
                  <a:lnTo>
                    <a:pt x="5341" y="5177"/>
                  </a:lnTo>
                  <a:lnTo>
                    <a:pt x="5346" y="5179"/>
                  </a:lnTo>
                  <a:lnTo>
                    <a:pt x="5373" y="5191"/>
                  </a:lnTo>
                  <a:lnTo>
                    <a:pt x="5378" y="5193"/>
                  </a:lnTo>
                  <a:lnTo>
                    <a:pt x="5405" y="5205"/>
                  </a:lnTo>
                  <a:lnTo>
                    <a:pt x="5410" y="5207"/>
                  </a:lnTo>
                  <a:lnTo>
                    <a:pt x="5437" y="5221"/>
                  </a:lnTo>
                  <a:lnTo>
                    <a:pt x="5441" y="5223"/>
                  </a:lnTo>
                  <a:lnTo>
                    <a:pt x="5467" y="5238"/>
                  </a:lnTo>
                  <a:lnTo>
                    <a:pt x="5473" y="5241"/>
                  </a:lnTo>
                  <a:lnTo>
                    <a:pt x="5498" y="5256"/>
                  </a:lnTo>
                  <a:lnTo>
                    <a:pt x="5503" y="5259"/>
                  </a:lnTo>
                  <a:lnTo>
                    <a:pt x="5528" y="5275"/>
                  </a:lnTo>
                  <a:lnTo>
                    <a:pt x="5532" y="5279"/>
                  </a:lnTo>
                  <a:lnTo>
                    <a:pt x="5556" y="5296"/>
                  </a:lnTo>
                  <a:lnTo>
                    <a:pt x="5561" y="5299"/>
                  </a:lnTo>
                  <a:lnTo>
                    <a:pt x="5584" y="5317"/>
                  </a:lnTo>
                  <a:lnTo>
                    <a:pt x="5588" y="5320"/>
                  </a:lnTo>
                  <a:lnTo>
                    <a:pt x="5611" y="5339"/>
                  </a:lnTo>
                  <a:lnTo>
                    <a:pt x="5615" y="5343"/>
                  </a:lnTo>
                  <a:lnTo>
                    <a:pt x="5637" y="5362"/>
                  </a:lnTo>
                  <a:lnTo>
                    <a:pt x="5641" y="5366"/>
                  </a:lnTo>
                  <a:lnTo>
                    <a:pt x="5663" y="5387"/>
                  </a:lnTo>
                  <a:lnTo>
                    <a:pt x="5667" y="5391"/>
                  </a:lnTo>
                  <a:lnTo>
                    <a:pt x="5687" y="5412"/>
                  </a:lnTo>
                  <a:lnTo>
                    <a:pt x="5691" y="5416"/>
                  </a:lnTo>
                  <a:lnTo>
                    <a:pt x="5710" y="5438"/>
                  </a:lnTo>
                  <a:lnTo>
                    <a:pt x="5714" y="5442"/>
                  </a:lnTo>
                  <a:lnTo>
                    <a:pt x="5733" y="5465"/>
                  </a:lnTo>
                  <a:lnTo>
                    <a:pt x="5736" y="5469"/>
                  </a:lnTo>
                  <a:lnTo>
                    <a:pt x="5754" y="5492"/>
                  </a:lnTo>
                  <a:lnTo>
                    <a:pt x="5758" y="5497"/>
                  </a:lnTo>
                  <a:lnTo>
                    <a:pt x="5775" y="5521"/>
                  </a:lnTo>
                  <a:lnTo>
                    <a:pt x="5778" y="5526"/>
                  </a:lnTo>
                  <a:lnTo>
                    <a:pt x="5794" y="5550"/>
                  </a:lnTo>
                  <a:lnTo>
                    <a:pt x="5797" y="5555"/>
                  </a:lnTo>
                  <a:lnTo>
                    <a:pt x="5813" y="5581"/>
                  </a:lnTo>
                  <a:lnTo>
                    <a:pt x="5815" y="5586"/>
                  </a:lnTo>
                  <a:lnTo>
                    <a:pt x="5830" y="5612"/>
                  </a:lnTo>
                  <a:lnTo>
                    <a:pt x="5832" y="5617"/>
                  </a:lnTo>
                  <a:lnTo>
                    <a:pt x="5846" y="5643"/>
                  </a:lnTo>
                  <a:lnTo>
                    <a:pt x="5848" y="5648"/>
                  </a:lnTo>
                  <a:lnTo>
                    <a:pt x="5860" y="5675"/>
                  </a:lnTo>
                  <a:lnTo>
                    <a:pt x="5863" y="5680"/>
                  </a:lnTo>
                  <a:lnTo>
                    <a:pt x="5874" y="5707"/>
                  </a:lnTo>
                  <a:lnTo>
                    <a:pt x="5876" y="5713"/>
                  </a:lnTo>
                  <a:lnTo>
                    <a:pt x="5886" y="5740"/>
                  </a:lnTo>
                  <a:lnTo>
                    <a:pt x="5888" y="5745"/>
                  </a:lnTo>
                  <a:lnTo>
                    <a:pt x="5897" y="5773"/>
                  </a:lnTo>
                  <a:lnTo>
                    <a:pt x="5899" y="5779"/>
                  </a:lnTo>
                  <a:lnTo>
                    <a:pt x="5907" y="5807"/>
                  </a:lnTo>
                  <a:lnTo>
                    <a:pt x="5908" y="5812"/>
                  </a:lnTo>
                  <a:lnTo>
                    <a:pt x="5916" y="5841"/>
                  </a:lnTo>
                  <a:lnTo>
                    <a:pt x="5917" y="5847"/>
                  </a:lnTo>
                  <a:lnTo>
                    <a:pt x="5923" y="5875"/>
                  </a:lnTo>
                  <a:lnTo>
                    <a:pt x="5924" y="5881"/>
                  </a:lnTo>
                  <a:lnTo>
                    <a:pt x="5929" y="5910"/>
                  </a:lnTo>
                  <a:lnTo>
                    <a:pt x="5930" y="5916"/>
                  </a:lnTo>
                  <a:lnTo>
                    <a:pt x="5934" y="5945"/>
                  </a:lnTo>
                  <a:lnTo>
                    <a:pt x="5934" y="5950"/>
                  </a:lnTo>
                  <a:lnTo>
                    <a:pt x="5937" y="5980"/>
                  </a:lnTo>
                  <a:lnTo>
                    <a:pt x="5938" y="5985"/>
                  </a:lnTo>
                  <a:lnTo>
                    <a:pt x="5939" y="6015"/>
                  </a:lnTo>
                  <a:close/>
                  <a:moveTo>
                    <a:pt x="5638" y="6101"/>
                  </a:moveTo>
                  <a:lnTo>
                    <a:pt x="5640" y="6077"/>
                  </a:lnTo>
                  <a:lnTo>
                    <a:pt x="5640" y="6053"/>
                  </a:lnTo>
                  <a:lnTo>
                    <a:pt x="5640" y="6029"/>
                  </a:lnTo>
                  <a:lnTo>
                    <a:pt x="5638" y="6005"/>
                  </a:lnTo>
                  <a:lnTo>
                    <a:pt x="5636" y="5982"/>
                  </a:lnTo>
                  <a:lnTo>
                    <a:pt x="5633" y="5958"/>
                  </a:lnTo>
                  <a:lnTo>
                    <a:pt x="5629" y="5934"/>
                  </a:lnTo>
                  <a:lnTo>
                    <a:pt x="5624" y="5911"/>
                  </a:lnTo>
                  <a:lnTo>
                    <a:pt x="5618" y="5888"/>
                  </a:lnTo>
                  <a:lnTo>
                    <a:pt x="5611" y="5865"/>
                  </a:lnTo>
                  <a:lnTo>
                    <a:pt x="5604" y="5842"/>
                  </a:lnTo>
                  <a:lnTo>
                    <a:pt x="5596" y="5819"/>
                  </a:lnTo>
                  <a:lnTo>
                    <a:pt x="5586" y="5797"/>
                  </a:lnTo>
                  <a:lnTo>
                    <a:pt x="5576" y="5775"/>
                  </a:lnTo>
                  <a:lnTo>
                    <a:pt x="5566" y="5754"/>
                  </a:lnTo>
                  <a:lnTo>
                    <a:pt x="5554" y="5733"/>
                  </a:lnTo>
                  <a:lnTo>
                    <a:pt x="5542" y="5712"/>
                  </a:lnTo>
                  <a:lnTo>
                    <a:pt x="5529" y="5692"/>
                  </a:lnTo>
                  <a:lnTo>
                    <a:pt x="5515" y="5673"/>
                  </a:lnTo>
                  <a:lnTo>
                    <a:pt x="5500" y="5654"/>
                  </a:lnTo>
                  <a:lnTo>
                    <a:pt x="5485" y="5636"/>
                  </a:lnTo>
                  <a:lnTo>
                    <a:pt x="5469" y="5618"/>
                  </a:lnTo>
                  <a:lnTo>
                    <a:pt x="5453" y="5601"/>
                  </a:lnTo>
                  <a:lnTo>
                    <a:pt x="5435" y="5584"/>
                  </a:lnTo>
                  <a:lnTo>
                    <a:pt x="5418" y="5568"/>
                  </a:lnTo>
                  <a:lnTo>
                    <a:pt x="5399" y="5553"/>
                  </a:lnTo>
                  <a:lnTo>
                    <a:pt x="5380" y="5539"/>
                  </a:lnTo>
                  <a:lnTo>
                    <a:pt x="5360" y="5525"/>
                  </a:lnTo>
                  <a:lnTo>
                    <a:pt x="5340" y="5511"/>
                  </a:lnTo>
                  <a:lnTo>
                    <a:pt x="5320" y="5499"/>
                  </a:lnTo>
                  <a:lnTo>
                    <a:pt x="5299" y="5487"/>
                  </a:lnTo>
                  <a:lnTo>
                    <a:pt x="5278" y="5477"/>
                  </a:lnTo>
                  <a:lnTo>
                    <a:pt x="5256" y="5467"/>
                  </a:lnTo>
                  <a:lnTo>
                    <a:pt x="5234" y="5457"/>
                  </a:lnTo>
                  <a:lnTo>
                    <a:pt x="5211" y="5449"/>
                  </a:lnTo>
                  <a:lnTo>
                    <a:pt x="5189" y="5442"/>
                  </a:lnTo>
                  <a:lnTo>
                    <a:pt x="5166" y="5435"/>
                  </a:lnTo>
                  <a:lnTo>
                    <a:pt x="5142" y="5429"/>
                  </a:lnTo>
                  <a:lnTo>
                    <a:pt x="5119" y="5424"/>
                  </a:lnTo>
                  <a:lnTo>
                    <a:pt x="5096" y="5420"/>
                  </a:lnTo>
                  <a:lnTo>
                    <a:pt x="5072" y="5417"/>
                  </a:lnTo>
                  <a:lnTo>
                    <a:pt x="5048" y="5415"/>
                  </a:lnTo>
                  <a:lnTo>
                    <a:pt x="5024" y="5413"/>
                  </a:lnTo>
                  <a:lnTo>
                    <a:pt x="5000" y="5413"/>
                  </a:lnTo>
                  <a:lnTo>
                    <a:pt x="4976" y="5413"/>
                  </a:lnTo>
                  <a:lnTo>
                    <a:pt x="4952" y="5415"/>
                  </a:lnTo>
                  <a:lnTo>
                    <a:pt x="4928" y="5417"/>
                  </a:lnTo>
                  <a:lnTo>
                    <a:pt x="4904" y="5420"/>
                  </a:lnTo>
                  <a:lnTo>
                    <a:pt x="4881" y="5424"/>
                  </a:lnTo>
                  <a:lnTo>
                    <a:pt x="4858" y="5429"/>
                  </a:lnTo>
                  <a:lnTo>
                    <a:pt x="4834" y="5435"/>
                  </a:lnTo>
                  <a:lnTo>
                    <a:pt x="4811" y="5442"/>
                  </a:lnTo>
                  <a:lnTo>
                    <a:pt x="4789" y="5449"/>
                  </a:lnTo>
                  <a:lnTo>
                    <a:pt x="4766" y="5457"/>
                  </a:lnTo>
                  <a:lnTo>
                    <a:pt x="4744" y="5467"/>
                  </a:lnTo>
                  <a:lnTo>
                    <a:pt x="4722" y="5477"/>
                  </a:lnTo>
                  <a:lnTo>
                    <a:pt x="4701" y="5487"/>
                  </a:lnTo>
                  <a:lnTo>
                    <a:pt x="4680" y="5499"/>
                  </a:lnTo>
                  <a:lnTo>
                    <a:pt x="4660" y="5511"/>
                  </a:lnTo>
                  <a:lnTo>
                    <a:pt x="4640" y="5525"/>
                  </a:lnTo>
                  <a:lnTo>
                    <a:pt x="4620" y="5539"/>
                  </a:lnTo>
                  <a:lnTo>
                    <a:pt x="4601" y="5553"/>
                  </a:lnTo>
                  <a:lnTo>
                    <a:pt x="4582" y="5568"/>
                  </a:lnTo>
                  <a:lnTo>
                    <a:pt x="4565" y="5584"/>
                  </a:lnTo>
                  <a:lnTo>
                    <a:pt x="4547" y="5601"/>
                  </a:lnTo>
                  <a:lnTo>
                    <a:pt x="4531" y="5618"/>
                  </a:lnTo>
                  <a:lnTo>
                    <a:pt x="4515" y="5636"/>
                  </a:lnTo>
                  <a:lnTo>
                    <a:pt x="4500" y="5654"/>
                  </a:lnTo>
                  <a:lnTo>
                    <a:pt x="4485" y="5673"/>
                  </a:lnTo>
                  <a:lnTo>
                    <a:pt x="4471" y="5692"/>
                  </a:lnTo>
                  <a:lnTo>
                    <a:pt x="4458" y="5712"/>
                  </a:lnTo>
                  <a:lnTo>
                    <a:pt x="4446" y="5733"/>
                  </a:lnTo>
                  <a:lnTo>
                    <a:pt x="4434" y="5754"/>
                  </a:lnTo>
                  <a:lnTo>
                    <a:pt x="4424" y="5775"/>
                  </a:lnTo>
                  <a:lnTo>
                    <a:pt x="4414" y="5797"/>
                  </a:lnTo>
                  <a:lnTo>
                    <a:pt x="4404" y="5819"/>
                  </a:lnTo>
                  <a:lnTo>
                    <a:pt x="4396" y="5842"/>
                  </a:lnTo>
                  <a:lnTo>
                    <a:pt x="4389" y="5865"/>
                  </a:lnTo>
                  <a:lnTo>
                    <a:pt x="4382" y="5888"/>
                  </a:lnTo>
                  <a:lnTo>
                    <a:pt x="4376" y="5911"/>
                  </a:lnTo>
                  <a:lnTo>
                    <a:pt x="4371" y="5934"/>
                  </a:lnTo>
                  <a:lnTo>
                    <a:pt x="4367" y="5958"/>
                  </a:lnTo>
                  <a:lnTo>
                    <a:pt x="4364" y="5982"/>
                  </a:lnTo>
                  <a:lnTo>
                    <a:pt x="4362" y="6005"/>
                  </a:lnTo>
                  <a:lnTo>
                    <a:pt x="4360" y="6029"/>
                  </a:lnTo>
                  <a:lnTo>
                    <a:pt x="4360" y="6053"/>
                  </a:lnTo>
                  <a:lnTo>
                    <a:pt x="4360" y="6077"/>
                  </a:lnTo>
                  <a:lnTo>
                    <a:pt x="4362" y="6101"/>
                  </a:lnTo>
                  <a:lnTo>
                    <a:pt x="4364" y="6125"/>
                  </a:lnTo>
                  <a:lnTo>
                    <a:pt x="4367" y="6149"/>
                  </a:lnTo>
                  <a:lnTo>
                    <a:pt x="4371" y="6172"/>
                  </a:lnTo>
                  <a:lnTo>
                    <a:pt x="4376" y="6195"/>
                  </a:lnTo>
                  <a:lnTo>
                    <a:pt x="4382" y="6219"/>
                  </a:lnTo>
                  <a:lnTo>
                    <a:pt x="4389" y="6242"/>
                  </a:lnTo>
                  <a:lnTo>
                    <a:pt x="4396" y="6264"/>
                  </a:lnTo>
                  <a:lnTo>
                    <a:pt x="4404" y="6287"/>
                  </a:lnTo>
                  <a:lnTo>
                    <a:pt x="4414" y="6309"/>
                  </a:lnTo>
                  <a:lnTo>
                    <a:pt x="4424" y="6331"/>
                  </a:lnTo>
                  <a:lnTo>
                    <a:pt x="4434" y="6352"/>
                  </a:lnTo>
                  <a:lnTo>
                    <a:pt x="4446" y="6373"/>
                  </a:lnTo>
                  <a:lnTo>
                    <a:pt x="4458" y="6394"/>
                  </a:lnTo>
                  <a:lnTo>
                    <a:pt x="4471" y="6414"/>
                  </a:lnTo>
                  <a:lnTo>
                    <a:pt x="4485" y="6433"/>
                  </a:lnTo>
                  <a:lnTo>
                    <a:pt x="4500" y="6452"/>
                  </a:lnTo>
                  <a:lnTo>
                    <a:pt x="4515" y="6471"/>
                  </a:lnTo>
                  <a:lnTo>
                    <a:pt x="4531" y="6488"/>
                  </a:lnTo>
                  <a:lnTo>
                    <a:pt x="4547" y="6506"/>
                  </a:lnTo>
                  <a:lnTo>
                    <a:pt x="4565" y="6522"/>
                  </a:lnTo>
                  <a:lnTo>
                    <a:pt x="4582" y="6538"/>
                  </a:lnTo>
                  <a:lnTo>
                    <a:pt x="4601" y="6553"/>
                  </a:lnTo>
                  <a:lnTo>
                    <a:pt x="4620" y="6568"/>
                  </a:lnTo>
                  <a:lnTo>
                    <a:pt x="4639" y="6582"/>
                  </a:lnTo>
                  <a:lnTo>
                    <a:pt x="4659" y="6595"/>
                  </a:lnTo>
                  <a:lnTo>
                    <a:pt x="4680" y="6607"/>
                  </a:lnTo>
                  <a:lnTo>
                    <a:pt x="4702" y="6619"/>
                  </a:lnTo>
                  <a:lnTo>
                    <a:pt x="4723" y="6630"/>
                  </a:lnTo>
                  <a:lnTo>
                    <a:pt x="4744" y="6640"/>
                  </a:lnTo>
                  <a:lnTo>
                    <a:pt x="4766" y="6649"/>
                  </a:lnTo>
                  <a:lnTo>
                    <a:pt x="4789" y="6657"/>
                  </a:lnTo>
                  <a:lnTo>
                    <a:pt x="4811" y="6665"/>
                  </a:lnTo>
                  <a:lnTo>
                    <a:pt x="4834" y="6671"/>
                  </a:lnTo>
                  <a:lnTo>
                    <a:pt x="4857" y="6677"/>
                  </a:lnTo>
                  <a:lnTo>
                    <a:pt x="4881" y="6682"/>
                  </a:lnTo>
                  <a:lnTo>
                    <a:pt x="4904" y="6686"/>
                  </a:lnTo>
                  <a:lnTo>
                    <a:pt x="4928" y="6689"/>
                  </a:lnTo>
                  <a:lnTo>
                    <a:pt x="4952" y="6691"/>
                  </a:lnTo>
                  <a:lnTo>
                    <a:pt x="4976" y="6693"/>
                  </a:lnTo>
                  <a:lnTo>
                    <a:pt x="5000" y="6693"/>
                  </a:lnTo>
                  <a:lnTo>
                    <a:pt x="5024" y="6693"/>
                  </a:lnTo>
                  <a:lnTo>
                    <a:pt x="5048" y="6691"/>
                  </a:lnTo>
                  <a:lnTo>
                    <a:pt x="5072" y="6689"/>
                  </a:lnTo>
                  <a:lnTo>
                    <a:pt x="5096" y="6686"/>
                  </a:lnTo>
                  <a:lnTo>
                    <a:pt x="5119" y="6682"/>
                  </a:lnTo>
                  <a:lnTo>
                    <a:pt x="5143" y="6677"/>
                  </a:lnTo>
                  <a:lnTo>
                    <a:pt x="5166" y="6671"/>
                  </a:lnTo>
                  <a:lnTo>
                    <a:pt x="5189" y="6665"/>
                  </a:lnTo>
                  <a:lnTo>
                    <a:pt x="5211" y="6657"/>
                  </a:lnTo>
                  <a:lnTo>
                    <a:pt x="5234" y="6649"/>
                  </a:lnTo>
                  <a:lnTo>
                    <a:pt x="5256" y="6640"/>
                  </a:lnTo>
                  <a:lnTo>
                    <a:pt x="5277" y="6630"/>
                  </a:lnTo>
                  <a:lnTo>
                    <a:pt x="5298" y="6619"/>
                  </a:lnTo>
                  <a:lnTo>
                    <a:pt x="5320" y="6607"/>
                  </a:lnTo>
                  <a:lnTo>
                    <a:pt x="5341" y="6595"/>
                  </a:lnTo>
                  <a:lnTo>
                    <a:pt x="5361" y="6582"/>
                  </a:lnTo>
                  <a:lnTo>
                    <a:pt x="5380" y="6568"/>
                  </a:lnTo>
                  <a:lnTo>
                    <a:pt x="5399" y="6553"/>
                  </a:lnTo>
                  <a:lnTo>
                    <a:pt x="5418" y="6538"/>
                  </a:lnTo>
                  <a:lnTo>
                    <a:pt x="5435" y="6522"/>
                  </a:lnTo>
                  <a:lnTo>
                    <a:pt x="5453" y="6506"/>
                  </a:lnTo>
                  <a:lnTo>
                    <a:pt x="5469" y="6488"/>
                  </a:lnTo>
                  <a:lnTo>
                    <a:pt x="5485" y="6471"/>
                  </a:lnTo>
                  <a:lnTo>
                    <a:pt x="5500" y="6452"/>
                  </a:lnTo>
                  <a:lnTo>
                    <a:pt x="5515" y="6433"/>
                  </a:lnTo>
                  <a:lnTo>
                    <a:pt x="5529" y="6414"/>
                  </a:lnTo>
                  <a:lnTo>
                    <a:pt x="5542" y="6394"/>
                  </a:lnTo>
                  <a:lnTo>
                    <a:pt x="5554" y="6373"/>
                  </a:lnTo>
                  <a:lnTo>
                    <a:pt x="5566" y="6352"/>
                  </a:lnTo>
                  <a:lnTo>
                    <a:pt x="5576" y="6331"/>
                  </a:lnTo>
                  <a:lnTo>
                    <a:pt x="5586" y="6309"/>
                  </a:lnTo>
                  <a:lnTo>
                    <a:pt x="5596" y="6287"/>
                  </a:lnTo>
                  <a:lnTo>
                    <a:pt x="5604" y="6264"/>
                  </a:lnTo>
                  <a:lnTo>
                    <a:pt x="5611" y="6242"/>
                  </a:lnTo>
                  <a:lnTo>
                    <a:pt x="5618" y="6219"/>
                  </a:lnTo>
                  <a:lnTo>
                    <a:pt x="5624" y="6195"/>
                  </a:lnTo>
                  <a:lnTo>
                    <a:pt x="5629" y="6172"/>
                  </a:lnTo>
                  <a:lnTo>
                    <a:pt x="5633" y="6149"/>
                  </a:lnTo>
                  <a:lnTo>
                    <a:pt x="5636" y="6125"/>
                  </a:lnTo>
                  <a:lnTo>
                    <a:pt x="5638" y="6101"/>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110" name="TextBox 109">
            <a:extLst>
              <a:ext uri="{FF2B5EF4-FFF2-40B4-BE49-F238E27FC236}">
                <a16:creationId xmlns:a16="http://schemas.microsoft.com/office/drawing/2014/main" id="{489C492A-4A42-425A-B7A6-DCE03098FD17}"/>
              </a:ext>
            </a:extLst>
          </p:cNvPr>
          <p:cNvSpPr txBox="1"/>
          <p:nvPr/>
        </p:nvSpPr>
        <p:spPr>
          <a:xfrm>
            <a:off x="6289149" y="5251517"/>
            <a:ext cx="2610792" cy="814002"/>
          </a:xfrm>
          <a:prstGeom prst="rect">
            <a:avLst/>
          </a:prstGeom>
          <a:noFill/>
        </p:spPr>
        <p:txBody>
          <a:bodyPr wrap="square" lIns="0" tIns="0" rIns="0" bIns="0" rtlCol="0">
            <a:noAutofit/>
          </a:bodyPr>
          <a:lstStyle/>
          <a:p>
            <a:r>
              <a:rPr lang="en-US" sz="1600" dirty="0"/>
              <a:t>One live dashboard across every provider and method.</a:t>
            </a:r>
          </a:p>
        </p:txBody>
      </p:sp>
      <p:sp>
        <p:nvSpPr>
          <p:cNvPr id="111" name="Text Placeholder 19">
            <a:extLst>
              <a:ext uri="{FF2B5EF4-FFF2-40B4-BE49-F238E27FC236}">
                <a16:creationId xmlns:a16="http://schemas.microsoft.com/office/drawing/2014/main" id="{8D54E85A-71D9-494C-BC2B-C4431611878F}"/>
              </a:ext>
            </a:extLst>
          </p:cNvPr>
          <p:cNvSpPr txBox="1">
            <a:spLocks/>
          </p:cNvSpPr>
          <p:nvPr/>
        </p:nvSpPr>
        <p:spPr>
          <a:xfrm>
            <a:off x="6289148" y="4598248"/>
            <a:ext cx="2610792"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Reporting</a:t>
            </a:r>
          </a:p>
        </p:txBody>
      </p:sp>
      <p:cxnSp>
        <p:nvCxnSpPr>
          <p:cNvPr id="112" name="Straight Connector 111">
            <a:extLst>
              <a:ext uri="{FF2B5EF4-FFF2-40B4-BE49-F238E27FC236}">
                <a16:creationId xmlns:a16="http://schemas.microsoft.com/office/drawing/2014/main" id="{462E1504-76C8-48DF-A697-B77069114BE2}"/>
              </a:ext>
            </a:extLst>
          </p:cNvPr>
          <p:cNvCxnSpPr>
            <a:cxnSpLocks/>
          </p:cNvCxnSpPr>
          <p:nvPr/>
        </p:nvCxnSpPr>
        <p:spPr>
          <a:xfrm>
            <a:off x="6289457" y="5105923"/>
            <a:ext cx="45656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13" name="Group 112">
            <a:extLst>
              <a:ext uri="{FF2B5EF4-FFF2-40B4-BE49-F238E27FC236}">
                <a16:creationId xmlns:a16="http://schemas.microsoft.com/office/drawing/2014/main" id="{1859AF7B-E4C8-4A4B-AFF5-DAD7E74AB0DE}"/>
              </a:ext>
            </a:extLst>
          </p:cNvPr>
          <p:cNvGrpSpPr/>
          <p:nvPr/>
        </p:nvGrpSpPr>
        <p:grpSpPr>
          <a:xfrm>
            <a:off x="6238718" y="4126426"/>
            <a:ext cx="558040" cy="557580"/>
            <a:chOff x="6359457" y="861060"/>
            <a:chExt cx="633600" cy="633600"/>
          </a:xfrm>
        </p:grpSpPr>
        <p:sp>
          <p:nvSpPr>
            <p:cNvPr id="133" name="Google Shape;579;p7"/>
            <p:cNvSpPr/>
            <p:nvPr/>
          </p:nvSpPr>
          <p:spPr>
            <a:xfrm>
              <a:off x="6359457" y="861060"/>
              <a:ext cx="633600" cy="633600"/>
            </a:xfrm>
            <a:custGeom>
              <a:avLst/>
              <a:gdLst/>
              <a:ahLst/>
              <a:cxnLst/>
              <a:rect l="l" t="t" r="r" b="b"/>
              <a:pathLst>
                <a:path w="10000" h="10000" extrusionOk="0">
                  <a:moveTo>
                    <a:pt x="6468" y="4249"/>
                  </a:moveTo>
                  <a:lnTo>
                    <a:pt x="6468" y="4087"/>
                  </a:lnTo>
                  <a:lnTo>
                    <a:pt x="5408" y="5374"/>
                  </a:lnTo>
                  <a:lnTo>
                    <a:pt x="5385" y="5398"/>
                  </a:lnTo>
                  <a:lnTo>
                    <a:pt x="5359" y="5419"/>
                  </a:lnTo>
                  <a:lnTo>
                    <a:pt x="5331" y="5437"/>
                  </a:lnTo>
                  <a:lnTo>
                    <a:pt x="5300" y="5450"/>
                  </a:lnTo>
                  <a:lnTo>
                    <a:pt x="5268" y="5459"/>
                  </a:lnTo>
                  <a:lnTo>
                    <a:pt x="5235" y="5464"/>
                  </a:lnTo>
                  <a:lnTo>
                    <a:pt x="5202" y="5465"/>
                  </a:lnTo>
                  <a:lnTo>
                    <a:pt x="5168" y="5461"/>
                  </a:lnTo>
                  <a:lnTo>
                    <a:pt x="5136" y="5452"/>
                  </a:lnTo>
                  <a:lnTo>
                    <a:pt x="5105" y="5440"/>
                  </a:lnTo>
                  <a:lnTo>
                    <a:pt x="5076" y="5423"/>
                  </a:lnTo>
                  <a:lnTo>
                    <a:pt x="4266" y="4883"/>
                  </a:lnTo>
                  <a:lnTo>
                    <a:pt x="3120" y="5836"/>
                  </a:lnTo>
                  <a:lnTo>
                    <a:pt x="3093" y="5855"/>
                  </a:lnTo>
                  <a:lnTo>
                    <a:pt x="3065" y="5871"/>
                  </a:lnTo>
                  <a:lnTo>
                    <a:pt x="3034" y="5883"/>
                  </a:lnTo>
                  <a:lnTo>
                    <a:pt x="3002" y="5890"/>
                  </a:lnTo>
                  <a:lnTo>
                    <a:pt x="2970" y="5894"/>
                  </a:lnTo>
                  <a:lnTo>
                    <a:pt x="2937" y="5893"/>
                  </a:lnTo>
                  <a:lnTo>
                    <a:pt x="2905" y="5888"/>
                  </a:lnTo>
                  <a:lnTo>
                    <a:pt x="2874" y="5879"/>
                  </a:lnTo>
                  <a:lnTo>
                    <a:pt x="2844" y="5865"/>
                  </a:lnTo>
                  <a:lnTo>
                    <a:pt x="2816" y="5848"/>
                  </a:lnTo>
                  <a:lnTo>
                    <a:pt x="2790" y="5828"/>
                  </a:lnTo>
                  <a:lnTo>
                    <a:pt x="2768" y="5804"/>
                  </a:lnTo>
                  <a:lnTo>
                    <a:pt x="2749" y="5777"/>
                  </a:lnTo>
                  <a:lnTo>
                    <a:pt x="2733" y="5749"/>
                  </a:lnTo>
                  <a:lnTo>
                    <a:pt x="2721" y="5718"/>
                  </a:lnTo>
                  <a:lnTo>
                    <a:pt x="2714" y="5686"/>
                  </a:lnTo>
                  <a:lnTo>
                    <a:pt x="2710" y="5654"/>
                  </a:lnTo>
                  <a:lnTo>
                    <a:pt x="2711" y="5621"/>
                  </a:lnTo>
                  <a:lnTo>
                    <a:pt x="2716" y="5589"/>
                  </a:lnTo>
                  <a:lnTo>
                    <a:pt x="2725" y="5558"/>
                  </a:lnTo>
                  <a:lnTo>
                    <a:pt x="2739" y="5528"/>
                  </a:lnTo>
                  <a:lnTo>
                    <a:pt x="2756" y="5500"/>
                  </a:lnTo>
                  <a:lnTo>
                    <a:pt x="2776" y="5474"/>
                  </a:lnTo>
                  <a:lnTo>
                    <a:pt x="2800" y="5452"/>
                  </a:lnTo>
                  <a:lnTo>
                    <a:pt x="4089" y="4379"/>
                  </a:lnTo>
                  <a:lnTo>
                    <a:pt x="4115" y="4360"/>
                  </a:lnTo>
                  <a:lnTo>
                    <a:pt x="4143" y="4345"/>
                  </a:lnTo>
                  <a:lnTo>
                    <a:pt x="4173" y="4333"/>
                  </a:lnTo>
                  <a:lnTo>
                    <a:pt x="4204" y="4325"/>
                  </a:lnTo>
                  <a:lnTo>
                    <a:pt x="4236" y="4321"/>
                  </a:lnTo>
                  <a:lnTo>
                    <a:pt x="4268" y="4322"/>
                  </a:lnTo>
                  <a:lnTo>
                    <a:pt x="4299" y="4326"/>
                  </a:lnTo>
                  <a:lnTo>
                    <a:pt x="4330" y="4335"/>
                  </a:lnTo>
                  <a:lnTo>
                    <a:pt x="4360" y="4347"/>
                  </a:lnTo>
                  <a:lnTo>
                    <a:pt x="4388" y="4363"/>
                  </a:lnTo>
                  <a:lnTo>
                    <a:pt x="5166" y="4882"/>
                  </a:lnTo>
                  <a:lnTo>
                    <a:pt x="6188" y="3640"/>
                  </a:lnTo>
                  <a:lnTo>
                    <a:pt x="5859" y="3640"/>
                  </a:lnTo>
                  <a:lnTo>
                    <a:pt x="5826" y="3638"/>
                  </a:lnTo>
                  <a:lnTo>
                    <a:pt x="5794" y="3631"/>
                  </a:lnTo>
                  <a:lnTo>
                    <a:pt x="5763" y="3621"/>
                  </a:lnTo>
                  <a:lnTo>
                    <a:pt x="5734" y="3607"/>
                  </a:lnTo>
                  <a:lnTo>
                    <a:pt x="5707" y="3588"/>
                  </a:lnTo>
                  <a:lnTo>
                    <a:pt x="5682" y="3567"/>
                  </a:lnTo>
                  <a:lnTo>
                    <a:pt x="5661" y="3542"/>
                  </a:lnTo>
                  <a:lnTo>
                    <a:pt x="5642" y="3515"/>
                  </a:lnTo>
                  <a:lnTo>
                    <a:pt x="5628" y="3486"/>
                  </a:lnTo>
                  <a:lnTo>
                    <a:pt x="5618" y="3455"/>
                  </a:lnTo>
                  <a:lnTo>
                    <a:pt x="5611" y="3423"/>
                  </a:lnTo>
                  <a:lnTo>
                    <a:pt x="5609" y="3390"/>
                  </a:lnTo>
                  <a:lnTo>
                    <a:pt x="5611" y="3357"/>
                  </a:lnTo>
                  <a:lnTo>
                    <a:pt x="5618" y="3325"/>
                  </a:lnTo>
                  <a:lnTo>
                    <a:pt x="5628" y="3294"/>
                  </a:lnTo>
                  <a:lnTo>
                    <a:pt x="5642" y="3265"/>
                  </a:lnTo>
                  <a:lnTo>
                    <a:pt x="5661" y="3238"/>
                  </a:lnTo>
                  <a:lnTo>
                    <a:pt x="5682" y="3213"/>
                  </a:lnTo>
                  <a:lnTo>
                    <a:pt x="5707" y="3192"/>
                  </a:lnTo>
                  <a:lnTo>
                    <a:pt x="5734" y="3173"/>
                  </a:lnTo>
                  <a:lnTo>
                    <a:pt x="5763" y="3159"/>
                  </a:lnTo>
                  <a:lnTo>
                    <a:pt x="5794" y="3149"/>
                  </a:lnTo>
                  <a:lnTo>
                    <a:pt x="5826" y="3142"/>
                  </a:lnTo>
                  <a:lnTo>
                    <a:pt x="5859" y="3140"/>
                  </a:lnTo>
                  <a:lnTo>
                    <a:pt x="6718" y="3140"/>
                  </a:lnTo>
                  <a:lnTo>
                    <a:pt x="6722" y="3140"/>
                  </a:lnTo>
                  <a:lnTo>
                    <a:pt x="6727" y="3140"/>
                  </a:lnTo>
                  <a:lnTo>
                    <a:pt x="6739" y="3141"/>
                  </a:lnTo>
                  <a:lnTo>
                    <a:pt x="6751" y="3142"/>
                  </a:lnTo>
                  <a:lnTo>
                    <a:pt x="6755" y="3143"/>
                  </a:lnTo>
                  <a:lnTo>
                    <a:pt x="6759" y="3143"/>
                  </a:lnTo>
                  <a:lnTo>
                    <a:pt x="6771" y="3146"/>
                  </a:lnTo>
                  <a:lnTo>
                    <a:pt x="6783" y="3149"/>
                  </a:lnTo>
                  <a:lnTo>
                    <a:pt x="6787" y="3150"/>
                  </a:lnTo>
                  <a:lnTo>
                    <a:pt x="6791" y="3151"/>
                  </a:lnTo>
                  <a:lnTo>
                    <a:pt x="6802" y="3155"/>
                  </a:lnTo>
                  <a:lnTo>
                    <a:pt x="6814" y="3159"/>
                  </a:lnTo>
                  <a:lnTo>
                    <a:pt x="6818" y="3161"/>
                  </a:lnTo>
                  <a:lnTo>
                    <a:pt x="6822" y="3162"/>
                  </a:lnTo>
                  <a:lnTo>
                    <a:pt x="6832" y="3168"/>
                  </a:lnTo>
                  <a:lnTo>
                    <a:pt x="6843" y="3173"/>
                  </a:lnTo>
                  <a:lnTo>
                    <a:pt x="6847" y="3176"/>
                  </a:lnTo>
                  <a:lnTo>
                    <a:pt x="6850" y="3178"/>
                  </a:lnTo>
                  <a:lnTo>
                    <a:pt x="6860" y="3185"/>
                  </a:lnTo>
                  <a:lnTo>
                    <a:pt x="6870" y="3192"/>
                  </a:lnTo>
                  <a:lnTo>
                    <a:pt x="6873" y="3195"/>
                  </a:lnTo>
                  <a:lnTo>
                    <a:pt x="6877" y="3197"/>
                  </a:lnTo>
                  <a:lnTo>
                    <a:pt x="6886" y="3205"/>
                  </a:lnTo>
                  <a:lnTo>
                    <a:pt x="6895" y="3213"/>
                  </a:lnTo>
                  <a:lnTo>
                    <a:pt x="6898" y="3216"/>
                  </a:lnTo>
                  <a:lnTo>
                    <a:pt x="6901" y="3219"/>
                  </a:lnTo>
                  <a:lnTo>
                    <a:pt x="6908" y="3229"/>
                  </a:lnTo>
                  <a:lnTo>
                    <a:pt x="6916" y="3238"/>
                  </a:lnTo>
                  <a:lnTo>
                    <a:pt x="6919" y="3241"/>
                  </a:lnTo>
                  <a:lnTo>
                    <a:pt x="6921" y="3245"/>
                  </a:lnTo>
                  <a:lnTo>
                    <a:pt x="6928" y="3255"/>
                  </a:lnTo>
                  <a:lnTo>
                    <a:pt x="6935" y="3265"/>
                  </a:lnTo>
                  <a:lnTo>
                    <a:pt x="6936" y="3269"/>
                  </a:lnTo>
                  <a:lnTo>
                    <a:pt x="6939" y="3273"/>
                  </a:lnTo>
                  <a:lnTo>
                    <a:pt x="6944" y="3284"/>
                  </a:lnTo>
                  <a:lnTo>
                    <a:pt x="6949" y="3294"/>
                  </a:lnTo>
                  <a:lnTo>
                    <a:pt x="6950" y="3298"/>
                  </a:lnTo>
                  <a:lnTo>
                    <a:pt x="6952" y="3302"/>
                  </a:lnTo>
                  <a:lnTo>
                    <a:pt x="6956" y="3314"/>
                  </a:lnTo>
                  <a:lnTo>
                    <a:pt x="6959" y="3325"/>
                  </a:lnTo>
                  <a:lnTo>
                    <a:pt x="6960" y="3330"/>
                  </a:lnTo>
                  <a:lnTo>
                    <a:pt x="6962" y="3334"/>
                  </a:lnTo>
                  <a:lnTo>
                    <a:pt x="6964" y="3346"/>
                  </a:lnTo>
                  <a:lnTo>
                    <a:pt x="6966" y="3357"/>
                  </a:lnTo>
                  <a:lnTo>
                    <a:pt x="6966" y="3362"/>
                  </a:lnTo>
                  <a:lnTo>
                    <a:pt x="6967" y="3366"/>
                  </a:lnTo>
                  <a:lnTo>
                    <a:pt x="6967" y="3378"/>
                  </a:lnTo>
                  <a:lnTo>
                    <a:pt x="6968" y="3390"/>
                  </a:lnTo>
                  <a:lnTo>
                    <a:pt x="6968" y="4249"/>
                  </a:lnTo>
                  <a:lnTo>
                    <a:pt x="6966" y="4282"/>
                  </a:lnTo>
                  <a:lnTo>
                    <a:pt x="6959" y="4314"/>
                  </a:lnTo>
                  <a:lnTo>
                    <a:pt x="6949" y="4345"/>
                  </a:lnTo>
                  <a:lnTo>
                    <a:pt x="6935" y="4374"/>
                  </a:lnTo>
                  <a:lnTo>
                    <a:pt x="6916" y="4401"/>
                  </a:lnTo>
                  <a:lnTo>
                    <a:pt x="6895" y="4426"/>
                  </a:lnTo>
                  <a:lnTo>
                    <a:pt x="6870" y="4447"/>
                  </a:lnTo>
                  <a:lnTo>
                    <a:pt x="6843" y="4466"/>
                  </a:lnTo>
                  <a:lnTo>
                    <a:pt x="6814" y="4480"/>
                  </a:lnTo>
                  <a:lnTo>
                    <a:pt x="6783" y="4490"/>
                  </a:lnTo>
                  <a:lnTo>
                    <a:pt x="6751" y="4497"/>
                  </a:lnTo>
                  <a:lnTo>
                    <a:pt x="6718" y="4499"/>
                  </a:lnTo>
                  <a:lnTo>
                    <a:pt x="6685" y="4497"/>
                  </a:lnTo>
                  <a:lnTo>
                    <a:pt x="6653" y="4490"/>
                  </a:lnTo>
                  <a:lnTo>
                    <a:pt x="6622" y="4480"/>
                  </a:lnTo>
                  <a:lnTo>
                    <a:pt x="6593" y="4466"/>
                  </a:lnTo>
                  <a:lnTo>
                    <a:pt x="6566" y="4447"/>
                  </a:lnTo>
                  <a:lnTo>
                    <a:pt x="6541" y="4426"/>
                  </a:lnTo>
                  <a:lnTo>
                    <a:pt x="6520" y="4401"/>
                  </a:lnTo>
                  <a:lnTo>
                    <a:pt x="6501" y="4374"/>
                  </a:lnTo>
                  <a:lnTo>
                    <a:pt x="6487" y="4345"/>
                  </a:lnTo>
                  <a:lnTo>
                    <a:pt x="6477" y="4314"/>
                  </a:lnTo>
                  <a:lnTo>
                    <a:pt x="6470" y="4282"/>
                  </a:lnTo>
                  <a:lnTo>
                    <a:pt x="6468" y="4249"/>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34" name="Google Shape;580;p7"/>
            <p:cNvSpPr/>
            <p:nvPr/>
          </p:nvSpPr>
          <p:spPr>
            <a:xfrm>
              <a:off x="6359457" y="861060"/>
              <a:ext cx="633600" cy="633600"/>
            </a:xfrm>
            <a:custGeom>
              <a:avLst/>
              <a:gdLst/>
              <a:ahLst/>
              <a:cxnLst/>
              <a:rect l="l" t="t" r="r" b="b"/>
              <a:pathLst>
                <a:path w="10000" h="10000" extrusionOk="0">
                  <a:moveTo>
                    <a:pt x="5248" y="1317"/>
                  </a:moveTo>
                  <a:lnTo>
                    <a:pt x="5250" y="1350"/>
                  </a:lnTo>
                  <a:lnTo>
                    <a:pt x="5250" y="1744"/>
                  </a:lnTo>
                  <a:lnTo>
                    <a:pt x="7576" y="1744"/>
                  </a:lnTo>
                  <a:lnTo>
                    <a:pt x="7581" y="1744"/>
                  </a:lnTo>
                  <a:lnTo>
                    <a:pt x="7597" y="1744"/>
                  </a:lnTo>
                  <a:lnTo>
                    <a:pt x="7606" y="1745"/>
                  </a:lnTo>
                  <a:lnTo>
                    <a:pt x="7623" y="1746"/>
                  </a:lnTo>
                  <a:lnTo>
                    <a:pt x="7632" y="1746"/>
                  </a:lnTo>
                  <a:lnTo>
                    <a:pt x="7648" y="1748"/>
                  </a:lnTo>
                  <a:lnTo>
                    <a:pt x="7657" y="1749"/>
                  </a:lnTo>
                  <a:lnTo>
                    <a:pt x="7673" y="1751"/>
                  </a:lnTo>
                  <a:lnTo>
                    <a:pt x="7683" y="1752"/>
                  </a:lnTo>
                  <a:lnTo>
                    <a:pt x="7698" y="1755"/>
                  </a:lnTo>
                  <a:lnTo>
                    <a:pt x="7708" y="1757"/>
                  </a:lnTo>
                  <a:lnTo>
                    <a:pt x="7723" y="1760"/>
                  </a:lnTo>
                  <a:lnTo>
                    <a:pt x="7733" y="1762"/>
                  </a:lnTo>
                  <a:lnTo>
                    <a:pt x="7748" y="1766"/>
                  </a:lnTo>
                  <a:lnTo>
                    <a:pt x="7757" y="1769"/>
                  </a:lnTo>
                  <a:lnTo>
                    <a:pt x="7773" y="1773"/>
                  </a:lnTo>
                  <a:lnTo>
                    <a:pt x="7782" y="1776"/>
                  </a:lnTo>
                  <a:lnTo>
                    <a:pt x="7797" y="1781"/>
                  </a:lnTo>
                  <a:lnTo>
                    <a:pt x="7806" y="1784"/>
                  </a:lnTo>
                  <a:lnTo>
                    <a:pt x="7821" y="1790"/>
                  </a:lnTo>
                  <a:lnTo>
                    <a:pt x="7830" y="1793"/>
                  </a:lnTo>
                  <a:lnTo>
                    <a:pt x="7844" y="1799"/>
                  </a:lnTo>
                  <a:lnTo>
                    <a:pt x="7853" y="1803"/>
                  </a:lnTo>
                  <a:lnTo>
                    <a:pt x="7868" y="1810"/>
                  </a:lnTo>
                  <a:lnTo>
                    <a:pt x="7876" y="1814"/>
                  </a:lnTo>
                  <a:lnTo>
                    <a:pt x="7891" y="1821"/>
                  </a:lnTo>
                  <a:lnTo>
                    <a:pt x="7899" y="1826"/>
                  </a:lnTo>
                  <a:lnTo>
                    <a:pt x="7913" y="1834"/>
                  </a:lnTo>
                  <a:lnTo>
                    <a:pt x="7919" y="1837"/>
                  </a:lnTo>
                  <a:lnTo>
                    <a:pt x="7933" y="1845"/>
                  </a:lnTo>
                  <a:lnTo>
                    <a:pt x="7941" y="1851"/>
                  </a:lnTo>
                  <a:lnTo>
                    <a:pt x="7954" y="1859"/>
                  </a:lnTo>
                  <a:lnTo>
                    <a:pt x="7962" y="1865"/>
                  </a:lnTo>
                  <a:lnTo>
                    <a:pt x="7975" y="1874"/>
                  </a:lnTo>
                  <a:lnTo>
                    <a:pt x="7983" y="1880"/>
                  </a:lnTo>
                  <a:lnTo>
                    <a:pt x="7996" y="1889"/>
                  </a:lnTo>
                  <a:lnTo>
                    <a:pt x="8003" y="1895"/>
                  </a:lnTo>
                  <a:lnTo>
                    <a:pt x="8016" y="1905"/>
                  </a:lnTo>
                  <a:lnTo>
                    <a:pt x="8023" y="1912"/>
                  </a:lnTo>
                  <a:lnTo>
                    <a:pt x="8035" y="1922"/>
                  </a:lnTo>
                  <a:lnTo>
                    <a:pt x="8042" y="1929"/>
                  </a:lnTo>
                  <a:lnTo>
                    <a:pt x="8053" y="1940"/>
                  </a:lnTo>
                  <a:lnTo>
                    <a:pt x="8060" y="1947"/>
                  </a:lnTo>
                  <a:lnTo>
                    <a:pt x="8071" y="1958"/>
                  </a:lnTo>
                  <a:lnTo>
                    <a:pt x="8078" y="1965"/>
                  </a:lnTo>
                  <a:lnTo>
                    <a:pt x="8088" y="1977"/>
                  </a:lnTo>
                  <a:lnTo>
                    <a:pt x="8095" y="1984"/>
                  </a:lnTo>
                  <a:lnTo>
                    <a:pt x="8105" y="1997"/>
                  </a:lnTo>
                  <a:lnTo>
                    <a:pt x="8111" y="2004"/>
                  </a:lnTo>
                  <a:lnTo>
                    <a:pt x="8120" y="2017"/>
                  </a:lnTo>
                  <a:lnTo>
                    <a:pt x="8126" y="2025"/>
                  </a:lnTo>
                  <a:lnTo>
                    <a:pt x="8135" y="2038"/>
                  </a:lnTo>
                  <a:lnTo>
                    <a:pt x="8141" y="2046"/>
                  </a:lnTo>
                  <a:lnTo>
                    <a:pt x="8149" y="2059"/>
                  </a:lnTo>
                  <a:lnTo>
                    <a:pt x="8155" y="2067"/>
                  </a:lnTo>
                  <a:lnTo>
                    <a:pt x="8163" y="2081"/>
                  </a:lnTo>
                  <a:lnTo>
                    <a:pt x="8166" y="2087"/>
                  </a:lnTo>
                  <a:lnTo>
                    <a:pt x="8174" y="2101"/>
                  </a:lnTo>
                  <a:lnTo>
                    <a:pt x="8179" y="2109"/>
                  </a:lnTo>
                  <a:lnTo>
                    <a:pt x="8186" y="2124"/>
                  </a:lnTo>
                  <a:lnTo>
                    <a:pt x="8190" y="2132"/>
                  </a:lnTo>
                  <a:lnTo>
                    <a:pt x="8197" y="2147"/>
                  </a:lnTo>
                  <a:lnTo>
                    <a:pt x="8201" y="2156"/>
                  </a:lnTo>
                  <a:lnTo>
                    <a:pt x="8207" y="2170"/>
                  </a:lnTo>
                  <a:lnTo>
                    <a:pt x="8210" y="2179"/>
                  </a:lnTo>
                  <a:lnTo>
                    <a:pt x="8216" y="2194"/>
                  </a:lnTo>
                  <a:lnTo>
                    <a:pt x="8219" y="2203"/>
                  </a:lnTo>
                  <a:lnTo>
                    <a:pt x="8224" y="2218"/>
                  </a:lnTo>
                  <a:lnTo>
                    <a:pt x="8227" y="2227"/>
                  </a:lnTo>
                  <a:lnTo>
                    <a:pt x="8231" y="2243"/>
                  </a:lnTo>
                  <a:lnTo>
                    <a:pt x="8234" y="2252"/>
                  </a:lnTo>
                  <a:lnTo>
                    <a:pt x="8238" y="2267"/>
                  </a:lnTo>
                  <a:lnTo>
                    <a:pt x="8240" y="2277"/>
                  </a:lnTo>
                  <a:lnTo>
                    <a:pt x="8243" y="2292"/>
                  </a:lnTo>
                  <a:lnTo>
                    <a:pt x="8245" y="2302"/>
                  </a:lnTo>
                  <a:lnTo>
                    <a:pt x="8248" y="2317"/>
                  </a:lnTo>
                  <a:lnTo>
                    <a:pt x="8249" y="2327"/>
                  </a:lnTo>
                  <a:lnTo>
                    <a:pt x="8251" y="2343"/>
                  </a:lnTo>
                  <a:lnTo>
                    <a:pt x="8252" y="2352"/>
                  </a:lnTo>
                  <a:lnTo>
                    <a:pt x="8254" y="2368"/>
                  </a:lnTo>
                  <a:lnTo>
                    <a:pt x="8254" y="2377"/>
                  </a:lnTo>
                  <a:lnTo>
                    <a:pt x="8255" y="2394"/>
                  </a:lnTo>
                  <a:lnTo>
                    <a:pt x="8256" y="2403"/>
                  </a:lnTo>
                  <a:lnTo>
                    <a:pt x="8256" y="2419"/>
                  </a:lnTo>
                  <a:lnTo>
                    <a:pt x="8256" y="2424"/>
                  </a:lnTo>
                  <a:lnTo>
                    <a:pt x="8256" y="6288"/>
                  </a:lnTo>
                  <a:lnTo>
                    <a:pt x="8256" y="6293"/>
                  </a:lnTo>
                  <a:lnTo>
                    <a:pt x="8256" y="6309"/>
                  </a:lnTo>
                  <a:lnTo>
                    <a:pt x="8255" y="6318"/>
                  </a:lnTo>
                  <a:lnTo>
                    <a:pt x="8254" y="6335"/>
                  </a:lnTo>
                  <a:lnTo>
                    <a:pt x="8254" y="6344"/>
                  </a:lnTo>
                  <a:lnTo>
                    <a:pt x="8252" y="6360"/>
                  </a:lnTo>
                  <a:lnTo>
                    <a:pt x="8251" y="6369"/>
                  </a:lnTo>
                  <a:lnTo>
                    <a:pt x="8249" y="6385"/>
                  </a:lnTo>
                  <a:lnTo>
                    <a:pt x="8248" y="6395"/>
                  </a:lnTo>
                  <a:lnTo>
                    <a:pt x="8245" y="6410"/>
                  </a:lnTo>
                  <a:lnTo>
                    <a:pt x="8243" y="6420"/>
                  </a:lnTo>
                  <a:lnTo>
                    <a:pt x="8240" y="6435"/>
                  </a:lnTo>
                  <a:lnTo>
                    <a:pt x="8238" y="6445"/>
                  </a:lnTo>
                  <a:lnTo>
                    <a:pt x="8234" y="6460"/>
                  </a:lnTo>
                  <a:lnTo>
                    <a:pt x="8231" y="6469"/>
                  </a:lnTo>
                  <a:lnTo>
                    <a:pt x="8227" y="6485"/>
                  </a:lnTo>
                  <a:lnTo>
                    <a:pt x="8224" y="6494"/>
                  </a:lnTo>
                  <a:lnTo>
                    <a:pt x="8219" y="6509"/>
                  </a:lnTo>
                  <a:lnTo>
                    <a:pt x="8216" y="6518"/>
                  </a:lnTo>
                  <a:lnTo>
                    <a:pt x="8210" y="6533"/>
                  </a:lnTo>
                  <a:lnTo>
                    <a:pt x="8207" y="6542"/>
                  </a:lnTo>
                  <a:lnTo>
                    <a:pt x="8201" y="6556"/>
                  </a:lnTo>
                  <a:lnTo>
                    <a:pt x="8197" y="6565"/>
                  </a:lnTo>
                  <a:lnTo>
                    <a:pt x="8190" y="6580"/>
                  </a:lnTo>
                  <a:lnTo>
                    <a:pt x="8186" y="6588"/>
                  </a:lnTo>
                  <a:lnTo>
                    <a:pt x="8179" y="6603"/>
                  </a:lnTo>
                  <a:lnTo>
                    <a:pt x="8174" y="6611"/>
                  </a:lnTo>
                  <a:lnTo>
                    <a:pt x="8166" y="6625"/>
                  </a:lnTo>
                  <a:lnTo>
                    <a:pt x="8163" y="6631"/>
                  </a:lnTo>
                  <a:lnTo>
                    <a:pt x="8155" y="6645"/>
                  </a:lnTo>
                  <a:lnTo>
                    <a:pt x="8149" y="6653"/>
                  </a:lnTo>
                  <a:lnTo>
                    <a:pt x="8141" y="6667"/>
                  </a:lnTo>
                  <a:lnTo>
                    <a:pt x="8135" y="6675"/>
                  </a:lnTo>
                  <a:lnTo>
                    <a:pt x="8126" y="6688"/>
                  </a:lnTo>
                  <a:lnTo>
                    <a:pt x="8120" y="6696"/>
                  </a:lnTo>
                  <a:lnTo>
                    <a:pt x="8110" y="6708"/>
                  </a:lnTo>
                  <a:lnTo>
                    <a:pt x="8104" y="6716"/>
                  </a:lnTo>
                  <a:lnTo>
                    <a:pt x="8094" y="6728"/>
                  </a:lnTo>
                  <a:lnTo>
                    <a:pt x="8088" y="6735"/>
                  </a:lnTo>
                  <a:lnTo>
                    <a:pt x="8077" y="6747"/>
                  </a:lnTo>
                  <a:lnTo>
                    <a:pt x="8071" y="6754"/>
                  </a:lnTo>
                  <a:lnTo>
                    <a:pt x="8060" y="6766"/>
                  </a:lnTo>
                  <a:lnTo>
                    <a:pt x="8053" y="6772"/>
                  </a:lnTo>
                  <a:lnTo>
                    <a:pt x="8041" y="6783"/>
                  </a:lnTo>
                  <a:lnTo>
                    <a:pt x="8035" y="6789"/>
                  </a:lnTo>
                  <a:lnTo>
                    <a:pt x="8023" y="6800"/>
                  </a:lnTo>
                  <a:lnTo>
                    <a:pt x="8016" y="6806"/>
                  </a:lnTo>
                  <a:lnTo>
                    <a:pt x="8003" y="6816"/>
                  </a:lnTo>
                  <a:lnTo>
                    <a:pt x="7996" y="6822"/>
                  </a:lnTo>
                  <a:lnTo>
                    <a:pt x="7984" y="6832"/>
                  </a:lnTo>
                  <a:lnTo>
                    <a:pt x="7976" y="6837"/>
                  </a:lnTo>
                  <a:lnTo>
                    <a:pt x="7963" y="6846"/>
                  </a:lnTo>
                  <a:lnTo>
                    <a:pt x="7956" y="6851"/>
                  </a:lnTo>
                  <a:lnTo>
                    <a:pt x="7942" y="6860"/>
                  </a:lnTo>
                  <a:lnTo>
                    <a:pt x="7935" y="6865"/>
                  </a:lnTo>
                  <a:lnTo>
                    <a:pt x="7921" y="6874"/>
                  </a:lnTo>
                  <a:lnTo>
                    <a:pt x="7913" y="6878"/>
                  </a:lnTo>
                  <a:lnTo>
                    <a:pt x="7899" y="6886"/>
                  </a:lnTo>
                  <a:lnTo>
                    <a:pt x="7891" y="6891"/>
                  </a:lnTo>
                  <a:lnTo>
                    <a:pt x="7876" y="6898"/>
                  </a:lnTo>
                  <a:lnTo>
                    <a:pt x="7868" y="6902"/>
                  </a:lnTo>
                  <a:lnTo>
                    <a:pt x="7853" y="6909"/>
                  </a:lnTo>
                  <a:lnTo>
                    <a:pt x="7844" y="6913"/>
                  </a:lnTo>
                  <a:lnTo>
                    <a:pt x="7830" y="6919"/>
                  </a:lnTo>
                  <a:lnTo>
                    <a:pt x="7821" y="6922"/>
                  </a:lnTo>
                  <a:lnTo>
                    <a:pt x="7806" y="6928"/>
                  </a:lnTo>
                  <a:lnTo>
                    <a:pt x="7797" y="6931"/>
                  </a:lnTo>
                  <a:lnTo>
                    <a:pt x="7782" y="6936"/>
                  </a:lnTo>
                  <a:lnTo>
                    <a:pt x="7773" y="6939"/>
                  </a:lnTo>
                  <a:lnTo>
                    <a:pt x="7757" y="6943"/>
                  </a:lnTo>
                  <a:lnTo>
                    <a:pt x="7748" y="6946"/>
                  </a:lnTo>
                  <a:lnTo>
                    <a:pt x="7733" y="6950"/>
                  </a:lnTo>
                  <a:lnTo>
                    <a:pt x="7723" y="6952"/>
                  </a:lnTo>
                  <a:lnTo>
                    <a:pt x="7708" y="6955"/>
                  </a:lnTo>
                  <a:lnTo>
                    <a:pt x="7698" y="6957"/>
                  </a:lnTo>
                  <a:lnTo>
                    <a:pt x="7683" y="6960"/>
                  </a:lnTo>
                  <a:lnTo>
                    <a:pt x="7673" y="6961"/>
                  </a:lnTo>
                  <a:lnTo>
                    <a:pt x="7657" y="6963"/>
                  </a:lnTo>
                  <a:lnTo>
                    <a:pt x="7648" y="6964"/>
                  </a:lnTo>
                  <a:lnTo>
                    <a:pt x="7632" y="6966"/>
                  </a:lnTo>
                  <a:lnTo>
                    <a:pt x="7623" y="6966"/>
                  </a:lnTo>
                  <a:lnTo>
                    <a:pt x="7606" y="6967"/>
                  </a:lnTo>
                  <a:lnTo>
                    <a:pt x="7597" y="6968"/>
                  </a:lnTo>
                  <a:lnTo>
                    <a:pt x="7581" y="6968"/>
                  </a:lnTo>
                  <a:lnTo>
                    <a:pt x="7576" y="6968"/>
                  </a:lnTo>
                  <a:lnTo>
                    <a:pt x="6439" y="6968"/>
                  </a:lnTo>
                  <a:lnTo>
                    <a:pt x="7058" y="8559"/>
                  </a:lnTo>
                  <a:lnTo>
                    <a:pt x="7068" y="8591"/>
                  </a:lnTo>
                  <a:lnTo>
                    <a:pt x="7074" y="8623"/>
                  </a:lnTo>
                  <a:lnTo>
                    <a:pt x="7075" y="8655"/>
                  </a:lnTo>
                  <a:lnTo>
                    <a:pt x="7072" y="8688"/>
                  </a:lnTo>
                  <a:lnTo>
                    <a:pt x="7065" y="8720"/>
                  </a:lnTo>
                  <a:lnTo>
                    <a:pt x="7054" y="8751"/>
                  </a:lnTo>
                  <a:lnTo>
                    <a:pt x="7039" y="8780"/>
                  </a:lnTo>
                  <a:lnTo>
                    <a:pt x="7020" y="8807"/>
                  </a:lnTo>
                  <a:lnTo>
                    <a:pt x="6998" y="8831"/>
                  </a:lnTo>
                  <a:lnTo>
                    <a:pt x="6973" y="8852"/>
                  </a:lnTo>
                  <a:lnTo>
                    <a:pt x="6945" y="8869"/>
                  </a:lnTo>
                  <a:lnTo>
                    <a:pt x="6916" y="8883"/>
                  </a:lnTo>
                  <a:lnTo>
                    <a:pt x="6884" y="8893"/>
                  </a:lnTo>
                  <a:lnTo>
                    <a:pt x="6852" y="8899"/>
                  </a:lnTo>
                  <a:lnTo>
                    <a:pt x="6820" y="8900"/>
                  </a:lnTo>
                  <a:lnTo>
                    <a:pt x="6787" y="8897"/>
                  </a:lnTo>
                  <a:lnTo>
                    <a:pt x="6755" y="8890"/>
                  </a:lnTo>
                  <a:lnTo>
                    <a:pt x="6724" y="8879"/>
                  </a:lnTo>
                  <a:lnTo>
                    <a:pt x="6695" y="8864"/>
                  </a:lnTo>
                  <a:lnTo>
                    <a:pt x="6668" y="8845"/>
                  </a:lnTo>
                  <a:lnTo>
                    <a:pt x="6644" y="8823"/>
                  </a:lnTo>
                  <a:lnTo>
                    <a:pt x="6623" y="8798"/>
                  </a:lnTo>
                  <a:lnTo>
                    <a:pt x="6606" y="8770"/>
                  </a:lnTo>
                  <a:lnTo>
                    <a:pt x="6592" y="8741"/>
                  </a:lnTo>
                  <a:lnTo>
                    <a:pt x="5903" y="6968"/>
                  </a:lnTo>
                  <a:lnTo>
                    <a:pt x="4097" y="6968"/>
                  </a:lnTo>
                  <a:lnTo>
                    <a:pt x="3408" y="8741"/>
                  </a:lnTo>
                  <a:lnTo>
                    <a:pt x="3394" y="8770"/>
                  </a:lnTo>
                  <a:lnTo>
                    <a:pt x="3377" y="8798"/>
                  </a:lnTo>
                  <a:lnTo>
                    <a:pt x="3356" y="8823"/>
                  </a:lnTo>
                  <a:lnTo>
                    <a:pt x="3332" y="8845"/>
                  </a:lnTo>
                  <a:lnTo>
                    <a:pt x="3305" y="8864"/>
                  </a:lnTo>
                  <a:lnTo>
                    <a:pt x="3276" y="8879"/>
                  </a:lnTo>
                  <a:lnTo>
                    <a:pt x="3245" y="8890"/>
                  </a:lnTo>
                  <a:lnTo>
                    <a:pt x="3213" y="8897"/>
                  </a:lnTo>
                  <a:lnTo>
                    <a:pt x="3180" y="8900"/>
                  </a:lnTo>
                  <a:lnTo>
                    <a:pt x="3148" y="8899"/>
                  </a:lnTo>
                  <a:lnTo>
                    <a:pt x="3116" y="8893"/>
                  </a:lnTo>
                  <a:lnTo>
                    <a:pt x="3084" y="8883"/>
                  </a:lnTo>
                  <a:lnTo>
                    <a:pt x="3055" y="8869"/>
                  </a:lnTo>
                  <a:lnTo>
                    <a:pt x="3027" y="8852"/>
                  </a:lnTo>
                  <a:lnTo>
                    <a:pt x="3002" y="8831"/>
                  </a:lnTo>
                  <a:lnTo>
                    <a:pt x="2980" y="8807"/>
                  </a:lnTo>
                  <a:lnTo>
                    <a:pt x="2961" y="8780"/>
                  </a:lnTo>
                  <a:lnTo>
                    <a:pt x="2946" y="8751"/>
                  </a:lnTo>
                  <a:lnTo>
                    <a:pt x="2935" y="8720"/>
                  </a:lnTo>
                  <a:lnTo>
                    <a:pt x="2928" y="8688"/>
                  </a:lnTo>
                  <a:lnTo>
                    <a:pt x="2925" y="8655"/>
                  </a:lnTo>
                  <a:lnTo>
                    <a:pt x="2926" y="8623"/>
                  </a:lnTo>
                  <a:lnTo>
                    <a:pt x="2932" y="8591"/>
                  </a:lnTo>
                  <a:lnTo>
                    <a:pt x="2942" y="8559"/>
                  </a:lnTo>
                  <a:lnTo>
                    <a:pt x="3561" y="6968"/>
                  </a:lnTo>
                  <a:lnTo>
                    <a:pt x="2424" y="6968"/>
                  </a:lnTo>
                  <a:lnTo>
                    <a:pt x="2419" y="6968"/>
                  </a:lnTo>
                  <a:lnTo>
                    <a:pt x="2403" y="6968"/>
                  </a:lnTo>
                  <a:lnTo>
                    <a:pt x="2394" y="6967"/>
                  </a:lnTo>
                  <a:lnTo>
                    <a:pt x="2377" y="6966"/>
                  </a:lnTo>
                  <a:lnTo>
                    <a:pt x="2368" y="6966"/>
                  </a:lnTo>
                  <a:lnTo>
                    <a:pt x="2352" y="6964"/>
                  </a:lnTo>
                  <a:lnTo>
                    <a:pt x="2343" y="6963"/>
                  </a:lnTo>
                  <a:lnTo>
                    <a:pt x="2327" y="6961"/>
                  </a:lnTo>
                  <a:lnTo>
                    <a:pt x="2317" y="6960"/>
                  </a:lnTo>
                  <a:lnTo>
                    <a:pt x="2302" y="6957"/>
                  </a:lnTo>
                  <a:lnTo>
                    <a:pt x="2292" y="6955"/>
                  </a:lnTo>
                  <a:lnTo>
                    <a:pt x="2277" y="6952"/>
                  </a:lnTo>
                  <a:lnTo>
                    <a:pt x="2267" y="6950"/>
                  </a:lnTo>
                  <a:lnTo>
                    <a:pt x="2252" y="6946"/>
                  </a:lnTo>
                  <a:lnTo>
                    <a:pt x="2243" y="6943"/>
                  </a:lnTo>
                  <a:lnTo>
                    <a:pt x="2227" y="6939"/>
                  </a:lnTo>
                  <a:lnTo>
                    <a:pt x="2218" y="6936"/>
                  </a:lnTo>
                  <a:lnTo>
                    <a:pt x="2203" y="6931"/>
                  </a:lnTo>
                  <a:lnTo>
                    <a:pt x="2194" y="6928"/>
                  </a:lnTo>
                  <a:lnTo>
                    <a:pt x="2179" y="6922"/>
                  </a:lnTo>
                  <a:lnTo>
                    <a:pt x="2170" y="6919"/>
                  </a:lnTo>
                  <a:lnTo>
                    <a:pt x="2156" y="6913"/>
                  </a:lnTo>
                  <a:lnTo>
                    <a:pt x="2147" y="6909"/>
                  </a:lnTo>
                  <a:lnTo>
                    <a:pt x="2132" y="6902"/>
                  </a:lnTo>
                  <a:lnTo>
                    <a:pt x="2124" y="6898"/>
                  </a:lnTo>
                  <a:lnTo>
                    <a:pt x="2109" y="6891"/>
                  </a:lnTo>
                  <a:lnTo>
                    <a:pt x="2101" y="6886"/>
                  </a:lnTo>
                  <a:lnTo>
                    <a:pt x="2087" y="6878"/>
                  </a:lnTo>
                  <a:lnTo>
                    <a:pt x="2079" y="6874"/>
                  </a:lnTo>
                  <a:lnTo>
                    <a:pt x="2065" y="6865"/>
                  </a:lnTo>
                  <a:lnTo>
                    <a:pt x="2058" y="6860"/>
                  </a:lnTo>
                  <a:lnTo>
                    <a:pt x="2044" y="6851"/>
                  </a:lnTo>
                  <a:lnTo>
                    <a:pt x="2037" y="6846"/>
                  </a:lnTo>
                  <a:lnTo>
                    <a:pt x="2024" y="6837"/>
                  </a:lnTo>
                  <a:lnTo>
                    <a:pt x="2016" y="6832"/>
                  </a:lnTo>
                  <a:lnTo>
                    <a:pt x="2004" y="6822"/>
                  </a:lnTo>
                  <a:lnTo>
                    <a:pt x="1997" y="6816"/>
                  </a:lnTo>
                  <a:lnTo>
                    <a:pt x="1984" y="6806"/>
                  </a:lnTo>
                  <a:lnTo>
                    <a:pt x="1977" y="6800"/>
                  </a:lnTo>
                  <a:lnTo>
                    <a:pt x="1965" y="6789"/>
                  </a:lnTo>
                  <a:lnTo>
                    <a:pt x="1959" y="6783"/>
                  </a:lnTo>
                  <a:lnTo>
                    <a:pt x="1947" y="6772"/>
                  </a:lnTo>
                  <a:lnTo>
                    <a:pt x="1940" y="6766"/>
                  </a:lnTo>
                  <a:lnTo>
                    <a:pt x="1929" y="6754"/>
                  </a:lnTo>
                  <a:lnTo>
                    <a:pt x="1923" y="6747"/>
                  </a:lnTo>
                  <a:lnTo>
                    <a:pt x="1912" y="6735"/>
                  </a:lnTo>
                  <a:lnTo>
                    <a:pt x="1906" y="6728"/>
                  </a:lnTo>
                  <a:lnTo>
                    <a:pt x="1896" y="6716"/>
                  </a:lnTo>
                  <a:lnTo>
                    <a:pt x="1890" y="6708"/>
                  </a:lnTo>
                  <a:lnTo>
                    <a:pt x="1880" y="6696"/>
                  </a:lnTo>
                  <a:lnTo>
                    <a:pt x="1874" y="6688"/>
                  </a:lnTo>
                  <a:lnTo>
                    <a:pt x="1865" y="6675"/>
                  </a:lnTo>
                  <a:lnTo>
                    <a:pt x="1859" y="6667"/>
                  </a:lnTo>
                  <a:lnTo>
                    <a:pt x="1851" y="6653"/>
                  </a:lnTo>
                  <a:lnTo>
                    <a:pt x="1845" y="6645"/>
                  </a:lnTo>
                  <a:lnTo>
                    <a:pt x="1837" y="6631"/>
                  </a:lnTo>
                  <a:lnTo>
                    <a:pt x="1834" y="6625"/>
                  </a:lnTo>
                  <a:lnTo>
                    <a:pt x="1826" y="6611"/>
                  </a:lnTo>
                  <a:lnTo>
                    <a:pt x="1821" y="6603"/>
                  </a:lnTo>
                  <a:lnTo>
                    <a:pt x="1814" y="6588"/>
                  </a:lnTo>
                  <a:lnTo>
                    <a:pt x="1810" y="6580"/>
                  </a:lnTo>
                  <a:lnTo>
                    <a:pt x="1803" y="6565"/>
                  </a:lnTo>
                  <a:lnTo>
                    <a:pt x="1799" y="6556"/>
                  </a:lnTo>
                  <a:lnTo>
                    <a:pt x="1793" y="6542"/>
                  </a:lnTo>
                  <a:lnTo>
                    <a:pt x="1790" y="6533"/>
                  </a:lnTo>
                  <a:lnTo>
                    <a:pt x="1784" y="6518"/>
                  </a:lnTo>
                  <a:lnTo>
                    <a:pt x="1781" y="6509"/>
                  </a:lnTo>
                  <a:lnTo>
                    <a:pt x="1776" y="6494"/>
                  </a:lnTo>
                  <a:lnTo>
                    <a:pt x="1773" y="6485"/>
                  </a:lnTo>
                  <a:lnTo>
                    <a:pt x="1769" y="6469"/>
                  </a:lnTo>
                  <a:lnTo>
                    <a:pt x="1766" y="6460"/>
                  </a:lnTo>
                  <a:lnTo>
                    <a:pt x="1762" y="6445"/>
                  </a:lnTo>
                  <a:lnTo>
                    <a:pt x="1760" y="6435"/>
                  </a:lnTo>
                  <a:lnTo>
                    <a:pt x="1757" y="6420"/>
                  </a:lnTo>
                  <a:lnTo>
                    <a:pt x="1755" y="6410"/>
                  </a:lnTo>
                  <a:lnTo>
                    <a:pt x="1752" y="6395"/>
                  </a:lnTo>
                  <a:lnTo>
                    <a:pt x="1751" y="6385"/>
                  </a:lnTo>
                  <a:lnTo>
                    <a:pt x="1749" y="6369"/>
                  </a:lnTo>
                  <a:lnTo>
                    <a:pt x="1748" y="6360"/>
                  </a:lnTo>
                  <a:lnTo>
                    <a:pt x="1746" y="6344"/>
                  </a:lnTo>
                  <a:lnTo>
                    <a:pt x="1746" y="6335"/>
                  </a:lnTo>
                  <a:lnTo>
                    <a:pt x="1745" y="6318"/>
                  </a:lnTo>
                  <a:lnTo>
                    <a:pt x="1744" y="6309"/>
                  </a:lnTo>
                  <a:lnTo>
                    <a:pt x="1744" y="6293"/>
                  </a:lnTo>
                  <a:lnTo>
                    <a:pt x="1744" y="6288"/>
                  </a:lnTo>
                  <a:lnTo>
                    <a:pt x="1744" y="2424"/>
                  </a:lnTo>
                  <a:lnTo>
                    <a:pt x="1744" y="2419"/>
                  </a:lnTo>
                  <a:lnTo>
                    <a:pt x="1744" y="2403"/>
                  </a:lnTo>
                  <a:lnTo>
                    <a:pt x="1745" y="2394"/>
                  </a:lnTo>
                  <a:lnTo>
                    <a:pt x="1746" y="2377"/>
                  </a:lnTo>
                  <a:lnTo>
                    <a:pt x="1746" y="2368"/>
                  </a:lnTo>
                  <a:lnTo>
                    <a:pt x="1748" y="2352"/>
                  </a:lnTo>
                  <a:lnTo>
                    <a:pt x="1749" y="2343"/>
                  </a:lnTo>
                  <a:lnTo>
                    <a:pt x="1751" y="2327"/>
                  </a:lnTo>
                  <a:lnTo>
                    <a:pt x="1752" y="2317"/>
                  </a:lnTo>
                  <a:lnTo>
                    <a:pt x="1755" y="2302"/>
                  </a:lnTo>
                  <a:lnTo>
                    <a:pt x="1757" y="2292"/>
                  </a:lnTo>
                  <a:lnTo>
                    <a:pt x="1760" y="2277"/>
                  </a:lnTo>
                  <a:lnTo>
                    <a:pt x="1762" y="2267"/>
                  </a:lnTo>
                  <a:lnTo>
                    <a:pt x="1766" y="2252"/>
                  </a:lnTo>
                  <a:lnTo>
                    <a:pt x="1769" y="2243"/>
                  </a:lnTo>
                  <a:lnTo>
                    <a:pt x="1773" y="2227"/>
                  </a:lnTo>
                  <a:lnTo>
                    <a:pt x="1776" y="2218"/>
                  </a:lnTo>
                  <a:lnTo>
                    <a:pt x="1781" y="2203"/>
                  </a:lnTo>
                  <a:lnTo>
                    <a:pt x="1784" y="2194"/>
                  </a:lnTo>
                  <a:lnTo>
                    <a:pt x="1790" y="2179"/>
                  </a:lnTo>
                  <a:lnTo>
                    <a:pt x="1793" y="2170"/>
                  </a:lnTo>
                  <a:lnTo>
                    <a:pt x="1799" y="2156"/>
                  </a:lnTo>
                  <a:lnTo>
                    <a:pt x="1803" y="2147"/>
                  </a:lnTo>
                  <a:lnTo>
                    <a:pt x="1810" y="2132"/>
                  </a:lnTo>
                  <a:lnTo>
                    <a:pt x="1814" y="2124"/>
                  </a:lnTo>
                  <a:lnTo>
                    <a:pt x="1821" y="2109"/>
                  </a:lnTo>
                  <a:lnTo>
                    <a:pt x="1826" y="2101"/>
                  </a:lnTo>
                  <a:lnTo>
                    <a:pt x="1834" y="2087"/>
                  </a:lnTo>
                  <a:lnTo>
                    <a:pt x="1837" y="2081"/>
                  </a:lnTo>
                  <a:lnTo>
                    <a:pt x="1845" y="2067"/>
                  </a:lnTo>
                  <a:lnTo>
                    <a:pt x="1851" y="2059"/>
                  </a:lnTo>
                  <a:lnTo>
                    <a:pt x="1859" y="2046"/>
                  </a:lnTo>
                  <a:lnTo>
                    <a:pt x="1865" y="2038"/>
                  </a:lnTo>
                  <a:lnTo>
                    <a:pt x="1874" y="2025"/>
                  </a:lnTo>
                  <a:lnTo>
                    <a:pt x="1880" y="2017"/>
                  </a:lnTo>
                  <a:lnTo>
                    <a:pt x="1889" y="2004"/>
                  </a:lnTo>
                  <a:lnTo>
                    <a:pt x="1895" y="1997"/>
                  </a:lnTo>
                  <a:lnTo>
                    <a:pt x="1905" y="1984"/>
                  </a:lnTo>
                  <a:lnTo>
                    <a:pt x="1912" y="1977"/>
                  </a:lnTo>
                  <a:lnTo>
                    <a:pt x="1922" y="1965"/>
                  </a:lnTo>
                  <a:lnTo>
                    <a:pt x="1929" y="1958"/>
                  </a:lnTo>
                  <a:lnTo>
                    <a:pt x="1940" y="1947"/>
                  </a:lnTo>
                  <a:lnTo>
                    <a:pt x="1947" y="1940"/>
                  </a:lnTo>
                  <a:lnTo>
                    <a:pt x="1958" y="1929"/>
                  </a:lnTo>
                  <a:lnTo>
                    <a:pt x="1965" y="1922"/>
                  </a:lnTo>
                  <a:lnTo>
                    <a:pt x="1977" y="1912"/>
                  </a:lnTo>
                  <a:lnTo>
                    <a:pt x="1984" y="1905"/>
                  </a:lnTo>
                  <a:lnTo>
                    <a:pt x="1997" y="1895"/>
                  </a:lnTo>
                  <a:lnTo>
                    <a:pt x="2004" y="1889"/>
                  </a:lnTo>
                  <a:lnTo>
                    <a:pt x="2017" y="1880"/>
                  </a:lnTo>
                  <a:lnTo>
                    <a:pt x="2025" y="1874"/>
                  </a:lnTo>
                  <a:lnTo>
                    <a:pt x="2038" y="1865"/>
                  </a:lnTo>
                  <a:lnTo>
                    <a:pt x="2046" y="1859"/>
                  </a:lnTo>
                  <a:lnTo>
                    <a:pt x="2059" y="1851"/>
                  </a:lnTo>
                  <a:lnTo>
                    <a:pt x="2067" y="1845"/>
                  </a:lnTo>
                  <a:lnTo>
                    <a:pt x="2081" y="1837"/>
                  </a:lnTo>
                  <a:lnTo>
                    <a:pt x="2087" y="1834"/>
                  </a:lnTo>
                  <a:lnTo>
                    <a:pt x="2101" y="1826"/>
                  </a:lnTo>
                  <a:lnTo>
                    <a:pt x="2109" y="1821"/>
                  </a:lnTo>
                  <a:lnTo>
                    <a:pt x="2124" y="1814"/>
                  </a:lnTo>
                  <a:lnTo>
                    <a:pt x="2132" y="1810"/>
                  </a:lnTo>
                  <a:lnTo>
                    <a:pt x="2147" y="1803"/>
                  </a:lnTo>
                  <a:lnTo>
                    <a:pt x="2156" y="1799"/>
                  </a:lnTo>
                  <a:lnTo>
                    <a:pt x="2170" y="1793"/>
                  </a:lnTo>
                  <a:lnTo>
                    <a:pt x="2179" y="1790"/>
                  </a:lnTo>
                  <a:lnTo>
                    <a:pt x="2194" y="1784"/>
                  </a:lnTo>
                  <a:lnTo>
                    <a:pt x="2203" y="1781"/>
                  </a:lnTo>
                  <a:lnTo>
                    <a:pt x="2218" y="1776"/>
                  </a:lnTo>
                  <a:lnTo>
                    <a:pt x="2227" y="1773"/>
                  </a:lnTo>
                  <a:lnTo>
                    <a:pt x="2243" y="1769"/>
                  </a:lnTo>
                  <a:lnTo>
                    <a:pt x="2252" y="1766"/>
                  </a:lnTo>
                  <a:lnTo>
                    <a:pt x="2267" y="1762"/>
                  </a:lnTo>
                  <a:lnTo>
                    <a:pt x="2277" y="1760"/>
                  </a:lnTo>
                  <a:lnTo>
                    <a:pt x="2292" y="1757"/>
                  </a:lnTo>
                  <a:lnTo>
                    <a:pt x="2302" y="1755"/>
                  </a:lnTo>
                  <a:lnTo>
                    <a:pt x="2317" y="1752"/>
                  </a:lnTo>
                  <a:lnTo>
                    <a:pt x="2327" y="1751"/>
                  </a:lnTo>
                  <a:lnTo>
                    <a:pt x="2343" y="1749"/>
                  </a:lnTo>
                  <a:lnTo>
                    <a:pt x="2352" y="1748"/>
                  </a:lnTo>
                  <a:lnTo>
                    <a:pt x="2368" y="1746"/>
                  </a:lnTo>
                  <a:lnTo>
                    <a:pt x="2377" y="1746"/>
                  </a:lnTo>
                  <a:lnTo>
                    <a:pt x="2394" y="1745"/>
                  </a:lnTo>
                  <a:lnTo>
                    <a:pt x="2403" y="1744"/>
                  </a:lnTo>
                  <a:lnTo>
                    <a:pt x="2419" y="1744"/>
                  </a:lnTo>
                  <a:lnTo>
                    <a:pt x="2424" y="1744"/>
                  </a:lnTo>
                  <a:lnTo>
                    <a:pt x="4750" y="1744"/>
                  </a:lnTo>
                  <a:lnTo>
                    <a:pt x="4750" y="1350"/>
                  </a:lnTo>
                  <a:lnTo>
                    <a:pt x="4752" y="1317"/>
                  </a:lnTo>
                  <a:lnTo>
                    <a:pt x="4759" y="1285"/>
                  </a:lnTo>
                  <a:lnTo>
                    <a:pt x="4769" y="1254"/>
                  </a:lnTo>
                  <a:lnTo>
                    <a:pt x="4783" y="1225"/>
                  </a:lnTo>
                  <a:lnTo>
                    <a:pt x="4802" y="1198"/>
                  </a:lnTo>
                  <a:lnTo>
                    <a:pt x="4823" y="1173"/>
                  </a:lnTo>
                  <a:lnTo>
                    <a:pt x="4848" y="1152"/>
                  </a:lnTo>
                  <a:lnTo>
                    <a:pt x="4875" y="1133"/>
                  </a:lnTo>
                  <a:lnTo>
                    <a:pt x="4904" y="1119"/>
                  </a:lnTo>
                  <a:lnTo>
                    <a:pt x="4935" y="1109"/>
                  </a:lnTo>
                  <a:lnTo>
                    <a:pt x="4967" y="1102"/>
                  </a:lnTo>
                  <a:lnTo>
                    <a:pt x="5000" y="1100"/>
                  </a:lnTo>
                  <a:lnTo>
                    <a:pt x="5033" y="1102"/>
                  </a:lnTo>
                  <a:lnTo>
                    <a:pt x="5065" y="1109"/>
                  </a:lnTo>
                  <a:lnTo>
                    <a:pt x="5096" y="1119"/>
                  </a:lnTo>
                  <a:lnTo>
                    <a:pt x="5125" y="1133"/>
                  </a:lnTo>
                  <a:lnTo>
                    <a:pt x="5152" y="1152"/>
                  </a:lnTo>
                  <a:lnTo>
                    <a:pt x="5177" y="1173"/>
                  </a:lnTo>
                  <a:lnTo>
                    <a:pt x="5198" y="1198"/>
                  </a:lnTo>
                  <a:lnTo>
                    <a:pt x="5217" y="1225"/>
                  </a:lnTo>
                  <a:lnTo>
                    <a:pt x="5231" y="1254"/>
                  </a:lnTo>
                  <a:lnTo>
                    <a:pt x="5241" y="1285"/>
                  </a:lnTo>
                  <a:lnTo>
                    <a:pt x="5248" y="1317"/>
                  </a:lnTo>
                  <a:close/>
                  <a:moveTo>
                    <a:pt x="7574" y="2244"/>
                  </a:moveTo>
                  <a:lnTo>
                    <a:pt x="5000" y="2244"/>
                  </a:lnTo>
                  <a:lnTo>
                    <a:pt x="2426" y="2244"/>
                  </a:lnTo>
                  <a:lnTo>
                    <a:pt x="2417" y="2244"/>
                  </a:lnTo>
                  <a:lnTo>
                    <a:pt x="2410" y="2245"/>
                  </a:lnTo>
                  <a:lnTo>
                    <a:pt x="2404" y="2245"/>
                  </a:lnTo>
                  <a:lnTo>
                    <a:pt x="2397" y="2246"/>
                  </a:lnTo>
                  <a:lnTo>
                    <a:pt x="2390" y="2247"/>
                  </a:lnTo>
                  <a:lnTo>
                    <a:pt x="2384" y="2249"/>
                  </a:lnTo>
                  <a:lnTo>
                    <a:pt x="2378" y="2250"/>
                  </a:lnTo>
                  <a:lnTo>
                    <a:pt x="2371" y="2252"/>
                  </a:lnTo>
                  <a:lnTo>
                    <a:pt x="2365" y="2254"/>
                  </a:lnTo>
                  <a:lnTo>
                    <a:pt x="2359" y="2256"/>
                  </a:lnTo>
                  <a:lnTo>
                    <a:pt x="2353" y="2259"/>
                  </a:lnTo>
                  <a:lnTo>
                    <a:pt x="2347" y="2262"/>
                  </a:lnTo>
                  <a:lnTo>
                    <a:pt x="2341" y="2265"/>
                  </a:lnTo>
                  <a:lnTo>
                    <a:pt x="2334" y="2269"/>
                  </a:lnTo>
                  <a:lnTo>
                    <a:pt x="2327" y="2273"/>
                  </a:lnTo>
                  <a:lnTo>
                    <a:pt x="2322" y="2276"/>
                  </a:lnTo>
                  <a:lnTo>
                    <a:pt x="2317" y="2280"/>
                  </a:lnTo>
                  <a:lnTo>
                    <a:pt x="2312" y="2284"/>
                  </a:lnTo>
                  <a:lnTo>
                    <a:pt x="2307" y="2288"/>
                  </a:lnTo>
                  <a:lnTo>
                    <a:pt x="2302" y="2292"/>
                  </a:lnTo>
                  <a:lnTo>
                    <a:pt x="2297" y="2297"/>
                  </a:lnTo>
                  <a:lnTo>
                    <a:pt x="2292" y="2302"/>
                  </a:lnTo>
                  <a:lnTo>
                    <a:pt x="2288" y="2307"/>
                  </a:lnTo>
                  <a:lnTo>
                    <a:pt x="2284" y="2312"/>
                  </a:lnTo>
                  <a:lnTo>
                    <a:pt x="2280" y="2317"/>
                  </a:lnTo>
                  <a:lnTo>
                    <a:pt x="2276" y="2322"/>
                  </a:lnTo>
                  <a:lnTo>
                    <a:pt x="2273" y="2327"/>
                  </a:lnTo>
                  <a:lnTo>
                    <a:pt x="2269" y="2334"/>
                  </a:lnTo>
                  <a:lnTo>
                    <a:pt x="2265" y="2341"/>
                  </a:lnTo>
                  <a:lnTo>
                    <a:pt x="2262" y="2347"/>
                  </a:lnTo>
                  <a:lnTo>
                    <a:pt x="2259" y="2353"/>
                  </a:lnTo>
                  <a:lnTo>
                    <a:pt x="2256" y="2359"/>
                  </a:lnTo>
                  <a:lnTo>
                    <a:pt x="2254" y="2365"/>
                  </a:lnTo>
                  <a:lnTo>
                    <a:pt x="2252" y="2371"/>
                  </a:lnTo>
                  <a:lnTo>
                    <a:pt x="2250" y="2378"/>
                  </a:lnTo>
                  <a:lnTo>
                    <a:pt x="2249" y="2384"/>
                  </a:lnTo>
                  <a:lnTo>
                    <a:pt x="2247" y="2390"/>
                  </a:lnTo>
                  <a:lnTo>
                    <a:pt x="2246" y="2397"/>
                  </a:lnTo>
                  <a:lnTo>
                    <a:pt x="2245" y="2404"/>
                  </a:lnTo>
                  <a:lnTo>
                    <a:pt x="2245" y="2410"/>
                  </a:lnTo>
                  <a:lnTo>
                    <a:pt x="2244" y="2417"/>
                  </a:lnTo>
                  <a:lnTo>
                    <a:pt x="2244" y="2426"/>
                  </a:lnTo>
                  <a:lnTo>
                    <a:pt x="2244" y="6286"/>
                  </a:lnTo>
                  <a:lnTo>
                    <a:pt x="2244" y="6295"/>
                  </a:lnTo>
                  <a:lnTo>
                    <a:pt x="2245" y="6302"/>
                  </a:lnTo>
                  <a:lnTo>
                    <a:pt x="2245" y="6308"/>
                  </a:lnTo>
                  <a:lnTo>
                    <a:pt x="2246" y="6315"/>
                  </a:lnTo>
                  <a:lnTo>
                    <a:pt x="2247" y="6322"/>
                  </a:lnTo>
                  <a:lnTo>
                    <a:pt x="2249" y="6328"/>
                  </a:lnTo>
                  <a:lnTo>
                    <a:pt x="2250" y="6334"/>
                  </a:lnTo>
                  <a:lnTo>
                    <a:pt x="2252" y="6341"/>
                  </a:lnTo>
                  <a:lnTo>
                    <a:pt x="2254" y="6347"/>
                  </a:lnTo>
                  <a:lnTo>
                    <a:pt x="2256" y="6353"/>
                  </a:lnTo>
                  <a:lnTo>
                    <a:pt x="2259" y="6359"/>
                  </a:lnTo>
                  <a:lnTo>
                    <a:pt x="2262" y="6365"/>
                  </a:lnTo>
                  <a:lnTo>
                    <a:pt x="2265" y="6371"/>
                  </a:lnTo>
                  <a:lnTo>
                    <a:pt x="2269" y="6378"/>
                  </a:lnTo>
                  <a:lnTo>
                    <a:pt x="2272" y="6384"/>
                  </a:lnTo>
                  <a:lnTo>
                    <a:pt x="2276" y="6390"/>
                  </a:lnTo>
                  <a:lnTo>
                    <a:pt x="2279" y="6395"/>
                  </a:lnTo>
                  <a:lnTo>
                    <a:pt x="2283" y="6400"/>
                  </a:lnTo>
                  <a:lnTo>
                    <a:pt x="2287" y="6405"/>
                  </a:lnTo>
                  <a:lnTo>
                    <a:pt x="2292" y="6410"/>
                  </a:lnTo>
                  <a:lnTo>
                    <a:pt x="2296" y="6414"/>
                  </a:lnTo>
                  <a:lnTo>
                    <a:pt x="2301" y="6419"/>
                  </a:lnTo>
                  <a:lnTo>
                    <a:pt x="2306" y="6424"/>
                  </a:lnTo>
                  <a:lnTo>
                    <a:pt x="2312" y="6428"/>
                  </a:lnTo>
                  <a:lnTo>
                    <a:pt x="2317" y="6432"/>
                  </a:lnTo>
                  <a:lnTo>
                    <a:pt x="2323" y="6436"/>
                  </a:lnTo>
                  <a:lnTo>
                    <a:pt x="2329" y="6440"/>
                  </a:lnTo>
                  <a:lnTo>
                    <a:pt x="2335" y="6444"/>
                  </a:lnTo>
                  <a:lnTo>
                    <a:pt x="2341" y="6447"/>
                  </a:lnTo>
                  <a:lnTo>
                    <a:pt x="2347" y="6450"/>
                  </a:lnTo>
                  <a:lnTo>
                    <a:pt x="2353" y="6453"/>
                  </a:lnTo>
                  <a:lnTo>
                    <a:pt x="2359" y="6456"/>
                  </a:lnTo>
                  <a:lnTo>
                    <a:pt x="2365" y="6458"/>
                  </a:lnTo>
                  <a:lnTo>
                    <a:pt x="2371" y="6460"/>
                  </a:lnTo>
                  <a:lnTo>
                    <a:pt x="2378" y="6462"/>
                  </a:lnTo>
                  <a:lnTo>
                    <a:pt x="2384" y="6463"/>
                  </a:lnTo>
                  <a:lnTo>
                    <a:pt x="2390" y="6465"/>
                  </a:lnTo>
                  <a:lnTo>
                    <a:pt x="2397" y="6466"/>
                  </a:lnTo>
                  <a:lnTo>
                    <a:pt x="2404" y="6467"/>
                  </a:lnTo>
                  <a:lnTo>
                    <a:pt x="2410" y="6467"/>
                  </a:lnTo>
                  <a:lnTo>
                    <a:pt x="2417" y="6468"/>
                  </a:lnTo>
                  <a:lnTo>
                    <a:pt x="2426" y="6468"/>
                  </a:lnTo>
                  <a:lnTo>
                    <a:pt x="7574" y="6468"/>
                  </a:lnTo>
                  <a:lnTo>
                    <a:pt x="7583" y="6468"/>
                  </a:lnTo>
                  <a:lnTo>
                    <a:pt x="7590" y="6467"/>
                  </a:lnTo>
                  <a:lnTo>
                    <a:pt x="7596" y="6467"/>
                  </a:lnTo>
                  <a:lnTo>
                    <a:pt x="7603" y="6466"/>
                  </a:lnTo>
                  <a:lnTo>
                    <a:pt x="7610" y="6465"/>
                  </a:lnTo>
                  <a:lnTo>
                    <a:pt x="7616" y="6463"/>
                  </a:lnTo>
                  <a:lnTo>
                    <a:pt x="7622" y="6462"/>
                  </a:lnTo>
                  <a:lnTo>
                    <a:pt x="7629" y="6460"/>
                  </a:lnTo>
                  <a:lnTo>
                    <a:pt x="7635" y="6458"/>
                  </a:lnTo>
                  <a:lnTo>
                    <a:pt x="7641" y="6456"/>
                  </a:lnTo>
                  <a:lnTo>
                    <a:pt x="7647" y="6453"/>
                  </a:lnTo>
                  <a:lnTo>
                    <a:pt x="7653" y="6450"/>
                  </a:lnTo>
                  <a:lnTo>
                    <a:pt x="7659" y="6447"/>
                  </a:lnTo>
                  <a:lnTo>
                    <a:pt x="7665" y="6444"/>
                  </a:lnTo>
                  <a:lnTo>
                    <a:pt x="7671" y="6440"/>
                  </a:lnTo>
                  <a:lnTo>
                    <a:pt x="7677" y="6436"/>
                  </a:lnTo>
                  <a:lnTo>
                    <a:pt x="7683" y="6432"/>
                  </a:lnTo>
                  <a:lnTo>
                    <a:pt x="7688" y="6428"/>
                  </a:lnTo>
                  <a:lnTo>
                    <a:pt x="7694" y="6424"/>
                  </a:lnTo>
                  <a:lnTo>
                    <a:pt x="7699" y="6419"/>
                  </a:lnTo>
                  <a:lnTo>
                    <a:pt x="7704" y="6414"/>
                  </a:lnTo>
                  <a:lnTo>
                    <a:pt x="7708" y="6410"/>
                  </a:lnTo>
                  <a:lnTo>
                    <a:pt x="7713" y="6405"/>
                  </a:lnTo>
                  <a:lnTo>
                    <a:pt x="7717" y="6400"/>
                  </a:lnTo>
                  <a:lnTo>
                    <a:pt x="7721" y="6395"/>
                  </a:lnTo>
                  <a:lnTo>
                    <a:pt x="7724" y="6390"/>
                  </a:lnTo>
                  <a:lnTo>
                    <a:pt x="7728" y="6384"/>
                  </a:lnTo>
                  <a:lnTo>
                    <a:pt x="7731" y="6378"/>
                  </a:lnTo>
                  <a:lnTo>
                    <a:pt x="7735" y="6371"/>
                  </a:lnTo>
                  <a:lnTo>
                    <a:pt x="7738" y="6365"/>
                  </a:lnTo>
                  <a:lnTo>
                    <a:pt x="7741" y="6359"/>
                  </a:lnTo>
                  <a:lnTo>
                    <a:pt x="7744" y="6353"/>
                  </a:lnTo>
                  <a:lnTo>
                    <a:pt x="7746" y="6347"/>
                  </a:lnTo>
                  <a:lnTo>
                    <a:pt x="7748" y="6341"/>
                  </a:lnTo>
                  <a:lnTo>
                    <a:pt x="7750" y="6334"/>
                  </a:lnTo>
                  <a:lnTo>
                    <a:pt x="7751" y="6328"/>
                  </a:lnTo>
                  <a:lnTo>
                    <a:pt x="7753" y="6322"/>
                  </a:lnTo>
                  <a:lnTo>
                    <a:pt x="7754" y="6315"/>
                  </a:lnTo>
                  <a:lnTo>
                    <a:pt x="7755" y="6308"/>
                  </a:lnTo>
                  <a:lnTo>
                    <a:pt x="7755" y="6302"/>
                  </a:lnTo>
                  <a:lnTo>
                    <a:pt x="7756" y="6295"/>
                  </a:lnTo>
                  <a:lnTo>
                    <a:pt x="7756" y="6286"/>
                  </a:lnTo>
                  <a:lnTo>
                    <a:pt x="7756" y="2426"/>
                  </a:lnTo>
                  <a:lnTo>
                    <a:pt x="7756" y="2417"/>
                  </a:lnTo>
                  <a:lnTo>
                    <a:pt x="7755" y="2410"/>
                  </a:lnTo>
                  <a:lnTo>
                    <a:pt x="7755" y="2404"/>
                  </a:lnTo>
                  <a:lnTo>
                    <a:pt x="7754" y="2397"/>
                  </a:lnTo>
                  <a:lnTo>
                    <a:pt x="7753" y="2390"/>
                  </a:lnTo>
                  <a:lnTo>
                    <a:pt x="7751" y="2384"/>
                  </a:lnTo>
                  <a:lnTo>
                    <a:pt x="7750" y="2378"/>
                  </a:lnTo>
                  <a:lnTo>
                    <a:pt x="7748" y="2371"/>
                  </a:lnTo>
                  <a:lnTo>
                    <a:pt x="7746" y="2365"/>
                  </a:lnTo>
                  <a:lnTo>
                    <a:pt x="7744" y="2359"/>
                  </a:lnTo>
                  <a:lnTo>
                    <a:pt x="7741" y="2353"/>
                  </a:lnTo>
                  <a:lnTo>
                    <a:pt x="7738" y="2347"/>
                  </a:lnTo>
                  <a:lnTo>
                    <a:pt x="7735" y="2341"/>
                  </a:lnTo>
                  <a:lnTo>
                    <a:pt x="7731" y="2334"/>
                  </a:lnTo>
                  <a:lnTo>
                    <a:pt x="7727" y="2327"/>
                  </a:lnTo>
                  <a:lnTo>
                    <a:pt x="7724" y="2322"/>
                  </a:lnTo>
                  <a:lnTo>
                    <a:pt x="7720" y="2317"/>
                  </a:lnTo>
                  <a:lnTo>
                    <a:pt x="7716" y="2312"/>
                  </a:lnTo>
                  <a:lnTo>
                    <a:pt x="7712" y="2307"/>
                  </a:lnTo>
                  <a:lnTo>
                    <a:pt x="7708" y="2302"/>
                  </a:lnTo>
                  <a:lnTo>
                    <a:pt x="7703" y="2297"/>
                  </a:lnTo>
                  <a:lnTo>
                    <a:pt x="7698" y="2292"/>
                  </a:lnTo>
                  <a:lnTo>
                    <a:pt x="7693" y="2288"/>
                  </a:lnTo>
                  <a:lnTo>
                    <a:pt x="7688" y="2284"/>
                  </a:lnTo>
                  <a:lnTo>
                    <a:pt x="7683" y="2280"/>
                  </a:lnTo>
                  <a:lnTo>
                    <a:pt x="7678" y="2276"/>
                  </a:lnTo>
                  <a:lnTo>
                    <a:pt x="7673" y="2273"/>
                  </a:lnTo>
                  <a:lnTo>
                    <a:pt x="7666" y="2269"/>
                  </a:lnTo>
                  <a:lnTo>
                    <a:pt x="7659" y="2265"/>
                  </a:lnTo>
                  <a:lnTo>
                    <a:pt x="7653" y="2262"/>
                  </a:lnTo>
                  <a:lnTo>
                    <a:pt x="7647" y="2259"/>
                  </a:lnTo>
                  <a:lnTo>
                    <a:pt x="7641" y="2256"/>
                  </a:lnTo>
                  <a:lnTo>
                    <a:pt x="7635" y="2254"/>
                  </a:lnTo>
                  <a:lnTo>
                    <a:pt x="7629" y="2252"/>
                  </a:lnTo>
                  <a:lnTo>
                    <a:pt x="7622" y="2250"/>
                  </a:lnTo>
                  <a:lnTo>
                    <a:pt x="7616" y="2249"/>
                  </a:lnTo>
                  <a:lnTo>
                    <a:pt x="7610" y="2247"/>
                  </a:lnTo>
                  <a:lnTo>
                    <a:pt x="7603" y="2246"/>
                  </a:lnTo>
                  <a:lnTo>
                    <a:pt x="7596" y="2245"/>
                  </a:lnTo>
                  <a:lnTo>
                    <a:pt x="7590" y="2245"/>
                  </a:lnTo>
                  <a:lnTo>
                    <a:pt x="7583" y="2244"/>
                  </a:lnTo>
                  <a:lnTo>
                    <a:pt x="7574" y="2244"/>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117" name="TextBox 116">
            <a:extLst>
              <a:ext uri="{FF2B5EF4-FFF2-40B4-BE49-F238E27FC236}">
                <a16:creationId xmlns:a16="http://schemas.microsoft.com/office/drawing/2014/main" id="{44315CFD-7961-4910-96AA-3C1D6835B026}"/>
              </a:ext>
            </a:extLst>
          </p:cNvPr>
          <p:cNvSpPr txBox="1"/>
          <p:nvPr/>
        </p:nvSpPr>
        <p:spPr>
          <a:xfrm>
            <a:off x="9286240" y="5251517"/>
            <a:ext cx="2610792" cy="814002"/>
          </a:xfrm>
          <a:prstGeom prst="rect">
            <a:avLst/>
          </a:prstGeom>
          <a:noFill/>
        </p:spPr>
        <p:txBody>
          <a:bodyPr wrap="square" lIns="0" tIns="0" rIns="0" bIns="0" rtlCol="0">
            <a:noAutofit/>
          </a:bodyPr>
          <a:lstStyle/>
          <a:p>
            <a:r>
              <a:rPr lang="en-US" sz="1600" dirty="0"/>
              <a:t>Solutions engineers on hand from integration onward.</a:t>
            </a:r>
          </a:p>
        </p:txBody>
      </p:sp>
      <p:sp>
        <p:nvSpPr>
          <p:cNvPr id="118" name="Text Placeholder 19">
            <a:extLst>
              <a:ext uri="{FF2B5EF4-FFF2-40B4-BE49-F238E27FC236}">
                <a16:creationId xmlns:a16="http://schemas.microsoft.com/office/drawing/2014/main" id="{DE67C092-E928-4299-835C-FFCF9812349E}"/>
              </a:ext>
            </a:extLst>
          </p:cNvPr>
          <p:cNvSpPr txBox="1">
            <a:spLocks/>
          </p:cNvSpPr>
          <p:nvPr/>
        </p:nvSpPr>
        <p:spPr>
          <a:xfrm>
            <a:off x="9286239" y="4598248"/>
            <a:ext cx="2610792"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Support</a:t>
            </a:r>
          </a:p>
        </p:txBody>
      </p:sp>
      <p:cxnSp>
        <p:nvCxnSpPr>
          <p:cNvPr id="119" name="Straight Connector 118">
            <a:extLst>
              <a:ext uri="{FF2B5EF4-FFF2-40B4-BE49-F238E27FC236}">
                <a16:creationId xmlns:a16="http://schemas.microsoft.com/office/drawing/2014/main" id="{C7F711F0-5B03-423A-89A5-F45D4441FF79}"/>
              </a:ext>
            </a:extLst>
          </p:cNvPr>
          <p:cNvCxnSpPr>
            <a:cxnSpLocks/>
          </p:cNvCxnSpPr>
          <p:nvPr/>
        </p:nvCxnSpPr>
        <p:spPr>
          <a:xfrm>
            <a:off x="9286548" y="5105923"/>
            <a:ext cx="45656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20" name="Group 119">
            <a:extLst>
              <a:ext uri="{FF2B5EF4-FFF2-40B4-BE49-F238E27FC236}">
                <a16:creationId xmlns:a16="http://schemas.microsoft.com/office/drawing/2014/main" id="{B9F9689F-C8EC-44F3-91A2-46092FB8E5D3}"/>
              </a:ext>
            </a:extLst>
          </p:cNvPr>
          <p:cNvGrpSpPr/>
          <p:nvPr/>
        </p:nvGrpSpPr>
        <p:grpSpPr>
          <a:xfrm>
            <a:off x="9235809" y="4126426"/>
            <a:ext cx="558040" cy="557580"/>
            <a:chOff x="7491762" y="3559635"/>
            <a:chExt cx="633600" cy="633600"/>
          </a:xfrm>
        </p:grpSpPr>
        <p:sp>
          <p:nvSpPr>
            <p:cNvPr id="135" name="Google Shape;659;p7"/>
            <p:cNvSpPr/>
            <p:nvPr/>
          </p:nvSpPr>
          <p:spPr>
            <a:xfrm>
              <a:off x="7491762" y="3559635"/>
              <a:ext cx="633600" cy="633600"/>
            </a:xfrm>
            <a:custGeom>
              <a:avLst/>
              <a:gdLst/>
              <a:ahLst/>
              <a:cxnLst/>
              <a:rect l="l" t="t" r="r" b="b"/>
              <a:pathLst>
                <a:path w="10000" h="10000" extrusionOk="0">
                  <a:moveTo>
                    <a:pt x="5554" y="3693"/>
                  </a:moveTo>
                  <a:lnTo>
                    <a:pt x="5555" y="3706"/>
                  </a:lnTo>
                  <a:lnTo>
                    <a:pt x="5555" y="3719"/>
                  </a:lnTo>
                  <a:lnTo>
                    <a:pt x="5555" y="3732"/>
                  </a:lnTo>
                  <a:lnTo>
                    <a:pt x="5554" y="3745"/>
                  </a:lnTo>
                  <a:lnTo>
                    <a:pt x="5553" y="3757"/>
                  </a:lnTo>
                  <a:lnTo>
                    <a:pt x="5551" y="3770"/>
                  </a:lnTo>
                  <a:lnTo>
                    <a:pt x="5549" y="3783"/>
                  </a:lnTo>
                  <a:lnTo>
                    <a:pt x="5546" y="3795"/>
                  </a:lnTo>
                  <a:lnTo>
                    <a:pt x="5543" y="3808"/>
                  </a:lnTo>
                  <a:lnTo>
                    <a:pt x="5540" y="3820"/>
                  </a:lnTo>
                  <a:lnTo>
                    <a:pt x="5536" y="3832"/>
                  </a:lnTo>
                  <a:lnTo>
                    <a:pt x="5531" y="3844"/>
                  </a:lnTo>
                  <a:lnTo>
                    <a:pt x="5526" y="3856"/>
                  </a:lnTo>
                  <a:lnTo>
                    <a:pt x="5521" y="3867"/>
                  </a:lnTo>
                  <a:lnTo>
                    <a:pt x="5515" y="3879"/>
                  </a:lnTo>
                  <a:lnTo>
                    <a:pt x="5509" y="3890"/>
                  </a:lnTo>
                  <a:lnTo>
                    <a:pt x="5502" y="3901"/>
                  </a:lnTo>
                  <a:lnTo>
                    <a:pt x="5495" y="3912"/>
                  </a:lnTo>
                  <a:lnTo>
                    <a:pt x="5488" y="3922"/>
                  </a:lnTo>
                  <a:lnTo>
                    <a:pt x="5480" y="3932"/>
                  </a:lnTo>
                  <a:lnTo>
                    <a:pt x="5472" y="3942"/>
                  </a:lnTo>
                  <a:lnTo>
                    <a:pt x="5464" y="3952"/>
                  </a:lnTo>
                  <a:lnTo>
                    <a:pt x="5455" y="3961"/>
                  </a:lnTo>
                  <a:lnTo>
                    <a:pt x="5446" y="3970"/>
                  </a:lnTo>
                  <a:lnTo>
                    <a:pt x="5436" y="3978"/>
                  </a:lnTo>
                  <a:lnTo>
                    <a:pt x="5426" y="3986"/>
                  </a:lnTo>
                  <a:lnTo>
                    <a:pt x="5416" y="3994"/>
                  </a:lnTo>
                  <a:lnTo>
                    <a:pt x="5406" y="4001"/>
                  </a:lnTo>
                  <a:lnTo>
                    <a:pt x="5395" y="4008"/>
                  </a:lnTo>
                  <a:lnTo>
                    <a:pt x="5384" y="4015"/>
                  </a:lnTo>
                  <a:lnTo>
                    <a:pt x="5373" y="4021"/>
                  </a:lnTo>
                  <a:lnTo>
                    <a:pt x="5361" y="4027"/>
                  </a:lnTo>
                  <a:lnTo>
                    <a:pt x="5350" y="4032"/>
                  </a:lnTo>
                  <a:lnTo>
                    <a:pt x="5338" y="4037"/>
                  </a:lnTo>
                  <a:lnTo>
                    <a:pt x="5326" y="4042"/>
                  </a:lnTo>
                  <a:lnTo>
                    <a:pt x="5314" y="4046"/>
                  </a:lnTo>
                  <a:lnTo>
                    <a:pt x="5302" y="4049"/>
                  </a:lnTo>
                  <a:lnTo>
                    <a:pt x="5289" y="4052"/>
                  </a:lnTo>
                  <a:lnTo>
                    <a:pt x="5277" y="4055"/>
                  </a:lnTo>
                  <a:lnTo>
                    <a:pt x="5264" y="4057"/>
                  </a:lnTo>
                  <a:lnTo>
                    <a:pt x="5252" y="4059"/>
                  </a:lnTo>
                  <a:lnTo>
                    <a:pt x="5239" y="4060"/>
                  </a:lnTo>
                  <a:lnTo>
                    <a:pt x="5227" y="4061"/>
                  </a:lnTo>
                  <a:lnTo>
                    <a:pt x="5214" y="4061"/>
                  </a:lnTo>
                  <a:lnTo>
                    <a:pt x="5201" y="4061"/>
                  </a:lnTo>
                  <a:lnTo>
                    <a:pt x="5188" y="4060"/>
                  </a:lnTo>
                  <a:lnTo>
                    <a:pt x="5176" y="4059"/>
                  </a:lnTo>
                  <a:lnTo>
                    <a:pt x="5163" y="4057"/>
                  </a:lnTo>
                  <a:lnTo>
                    <a:pt x="5150" y="4055"/>
                  </a:lnTo>
                  <a:lnTo>
                    <a:pt x="5138" y="4052"/>
                  </a:lnTo>
                  <a:lnTo>
                    <a:pt x="5126" y="4049"/>
                  </a:lnTo>
                  <a:lnTo>
                    <a:pt x="5113" y="4046"/>
                  </a:lnTo>
                  <a:lnTo>
                    <a:pt x="5101" y="4042"/>
                  </a:lnTo>
                  <a:lnTo>
                    <a:pt x="5089" y="4037"/>
                  </a:lnTo>
                  <a:lnTo>
                    <a:pt x="5077" y="4032"/>
                  </a:lnTo>
                  <a:lnTo>
                    <a:pt x="5066" y="4027"/>
                  </a:lnTo>
                  <a:lnTo>
                    <a:pt x="5054" y="4021"/>
                  </a:lnTo>
                  <a:lnTo>
                    <a:pt x="5043" y="4015"/>
                  </a:lnTo>
                  <a:lnTo>
                    <a:pt x="5032" y="4008"/>
                  </a:lnTo>
                  <a:lnTo>
                    <a:pt x="5021" y="4001"/>
                  </a:lnTo>
                  <a:lnTo>
                    <a:pt x="5011" y="3994"/>
                  </a:lnTo>
                  <a:lnTo>
                    <a:pt x="5001" y="3986"/>
                  </a:lnTo>
                  <a:lnTo>
                    <a:pt x="4991" y="3978"/>
                  </a:lnTo>
                  <a:lnTo>
                    <a:pt x="4981" y="3970"/>
                  </a:lnTo>
                  <a:lnTo>
                    <a:pt x="4972" y="3961"/>
                  </a:lnTo>
                  <a:lnTo>
                    <a:pt x="4963" y="3952"/>
                  </a:lnTo>
                  <a:lnTo>
                    <a:pt x="4955" y="3942"/>
                  </a:lnTo>
                  <a:lnTo>
                    <a:pt x="4947" y="3932"/>
                  </a:lnTo>
                  <a:lnTo>
                    <a:pt x="4939" y="3922"/>
                  </a:lnTo>
                  <a:lnTo>
                    <a:pt x="4932" y="3912"/>
                  </a:lnTo>
                  <a:lnTo>
                    <a:pt x="4925" y="3901"/>
                  </a:lnTo>
                  <a:lnTo>
                    <a:pt x="4918" y="3890"/>
                  </a:lnTo>
                  <a:lnTo>
                    <a:pt x="4912" y="3879"/>
                  </a:lnTo>
                  <a:lnTo>
                    <a:pt x="4906" y="3867"/>
                  </a:lnTo>
                  <a:lnTo>
                    <a:pt x="4901" y="3856"/>
                  </a:lnTo>
                  <a:lnTo>
                    <a:pt x="4896" y="3844"/>
                  </a:lnTo>
                  <a:lnTo>
                    <a:pt x="4891" y="3832"/>
                  </a:lnTo>
                  <a:lnTo>
                    <a:pt x="4887" y="3820"/>
                  </a:lnTo>
                  <a:lnTo>
                    <a:pt x="4884" y="3808"/>
                  </a:lnTo>
                  <a:lnTo>
                    <a:pt x="4881" y="3795"/>
                  </a:lnTo>
                  <a:lnTo>
                    <a:pt x="4878" y="3783"/>
                  </a:lnTo>
                  <a:lnTo>
                    <a:pt x="4876" y="3770"/>
                  </a:lnTo>
                  <a:lnTo>
                    <a:pt x="4874" y="3757"/>
                  </a:lnTo>
                  <a:lnTo>
                    <a:pt x="4873" y="3745"/>
                  </a:lnTo>
                  <a:lnTo>
                    <a:pt x="4872" y="3732"/>
                  </a:lnTo>
                  <a:lnTo>
                    <a:pt x="4872" y="3719"/>
                  </a:lnTo>
                  <a:lnTo>
                    <a:pt x="4872" y="3706"/>
                  </a:lnTo>
                  <a:lnTo>
                    <a:pt x="4873" y="3693"/>
                  </a:lnTo>
                  <a:lnTo>
                    <a:pt x="4874" y="3681"/>
                  </a:lnTo>
                  <a:lnTo>
                    <a:pt x="4876" y="3668"/>
                  </a:lnTo>
                  <a:lnTo>
                    <a:pt x="4878" y="3655"/>
                  </a:lnTo>
                  <a:lnTo>
                    <a:pt x="4881" y="3643"/>
                  </a:lnTo>
                  <a:lnTo>
                    <a:pt x="4884" y="3630"/>
                  </a:lnTo>
                  <a:lnTo>
                    <a:pt x="4887" y="3618"/>
                  </a:lnTo>
                  <a:lnTo>
                    <a:pt x="4891" y="3606"/>
                  </a:lnTo>
                  <a:lnTo>
                    <a:pt x="4896" y="3594"/>
                  </a:lnTo>
                  <a:lnTo>
                    <a:pt x="4901" y="3582"/>
                  </a:lnTo>
                  <a:lnTo>
                    <a:pt x="4906" y="3571"/>
                  </a:lnTo>
                  <a:lnTo>
                    <a:pt x="4912" y="3559"/>
                  </a:lnTo>
                  <a:lnTo>
                    <a:pt x="4918" y="3548"/>
                  </a:lnTo>
                  <a:lnTo>
                    <a:pt x="4925" y="3537"/>
                  </a:lnTo>
                  <a:lnTo>
                    <a:pt x="4932" y="3526"/>
                  </a:lnTo>
                  <a:lnTo>
                    <a:pt x="4939" y="3516"/>
                  </a:lnTo>
                  <a:lnTo>
                    <a:pt x="4947" y="3506"/>
                  </a:lnTo>
                  <a:lnTo>
                    <a:pt x="4955" y="3496"/>
                  </a:lnTo>
                  <a:lnTo>
                    <a:pt x="4963" y="3486"/>
                  </a:lnTo>
                  <a:lnTo>
                    <a:pt x="4972" y="3477"/>
                  </a:lnTo>
                  <a:lnTo>
                    <a:pt x="4981" y="3468"/>
                  </a:lnTo>
                  <a:lnTo>
                    <a:pt x="4991" y="3460"/>
                  </a:lnTo>
                  <a:lnTo>
                    <a:pt x="5001" y="3452"/>
                  </a:lnTo>
                  <a:lnTo>
                    <a:pt x="5011" y="3444"/>
                  </a:lnTo>
                  <a:lnTo>
                    <a:pt x="5021" y="3437"/>
                  </a:lnTo>
                  <a:lnTo>
                    <a:pt x="5032" y="3430"/>
                  </a:lnTo>
                  <a:lnTo>
                    <a:pt x="5043" y="3423"/>
                  </a:lnTo>
                  <a:lnTo>
                    <a:pt x="5054" y="3417"/>
                  </a:lnTo>
                  <a:lnTo>
                    <a:pt x="5066" y="3411"/>
                  </a:lnTo>
                  <a:lnTo>
                    <a:pt x="5077" y="3406"/>
                  </a:lnTo>
                  <a:lnTo>
                    <a:pt x="5089" y="3401"/>
                  </a:lnTo>
                  <a:lnTo>
                    <a:pt x="5101" y="3396"/>
                  </a:lnTo>
                  <a:lnTo>
                    <a:pt x="5113" y="3392"/>
                  </a:lnTo>
                  <a:lnTo>
                    <a:pt x="5126" y="3389"/>
                  </a:lnTo>
                  <a:lnTo>
                    <a:pt x="5138" y="3386"/>
                  </a:lnTo>
                  <a:lnTo>
                    <a:pt x="5150" y="3383"/>
                  </a:lnTo>
                  <a:lnTo>
                    <a:pt x="5163" y="3381"/>
                  </a:lnTo>
                  <a:lnTo>
                    <a:pt x="5176" y="3379"/>
                  </a:lnTo>
                  <a:lnTo>
                    <a:pt x="5188" y="3378"/>
                  </a:lnTo>
                  <a:lnTo>
                    <a:pt x="5201" y="3377"/>
                  </a:lnTo>
                  <a:lnTo>
                    <a:pt x="5214" y="3377"/>
                  </a:lnTo>
                  <a:lnTo>
                    <a:pt x="5227" y="3377"/>
                  </a:lnTo>
                  <a:lnTo>
                    <a:pt x="5239" y="3378"/>
                  </a:lnTo>
                  <a:lnTo>
                    <a:pt x="5252" y="3379"/>
                  </a:lnTo>
                  <a:lnTo>
                    <a:pt x="5264" y="3381"/>
                  </a:lnTo>
                  <a:lnTo>
                    <a:pt x="5277" y="3383"/>
                  </a:lnTo>
                  <a:lnTo>
                    <a:pt x="5289" y="3386"/>
                  </a:lnTo>
                  <a:lnTo>
                    <a:pt x="5302" y="3389"/>
                  </a:lnTo>
                  <a:lnTo>
                    <a:pt x="5314" y="3392"/>
                  </a:lnTo>
                  <a:lnTo>
                    <a:pt x="5326" y="3396"/>
                  </a:lnTo>
                  <a:lnTo>
                    <a:pt x="5338" y="3401"/>
                  </a:lnTo>
                  <a:lnTo>
                    <a:pt x="5350" y="3406"/>
                  </a:lnTo>
                  <a:lnTo>
                    <a:pt x="5361" y="3411"/>
                  </a:lnTo>
                  <a:lnTo>
                    <a:pt x="5373" y="3417"/>
                  </a:lnTo>
                  <a:lnTo>
                    <a:pt x="5384" y="3423"/>
                  </a:lnTo>
                  <a:lnTo>
                    <a:pt x="5395" y="3430"/>
                  </a:lnTo>
                  <a:lnTo>
                    <a:pt x="5406" y="3437"/>
                  </a:lnTo>
                  <a:lnTo>
                    <a:pt x="5416" y="3444"/>
                  </a:lnTo>
                  <a:lnTo>
                    <a:pt x="5426" y="3452"/>
                  </a:lnTo>
                  <a:lnTo>
                    <a:pt x="5436" y="3460"/>
                  </a:lnTo>
                  <a:lnTo>
                    <a:pt x="5446" y="3468"/>
                  </a:lnTo>
                  <a:lnTo>
                    <a:pt x="5455" y="3477"/>
                  </a:lnTo>
                  <a:lnTo>
                    <a:pt x="5464" y="3486"/>
                  </a:lnTo>
                  <a:lnTo>
                    <a:pt x="5472" y="3496"/>
                  </a:lnTo>
                  <a:lnTo>
                    <a:pt x="5480" y="3506"/>
                  </a:lnTo>
                  <a:lnTo>
                    <a:pt x="5488" y="3516"/>
                  </a:lnTo>
                  <a:lnTo>
                    <a:pt x="5495" y="3526"/>
                  </a:lnTo>
                  <a:lnTo>
                    <a:pt x="5502" y="3537"/>
                  </a:lnTo>
                  <a:lnTo>
                    <a:pt x="5509" y="3548"/>
                  </a:lnTo>
                  <a:lnTo>
                    <a:pt x="5515" y="3559"/>
                  </a:lnTo>
                  <a:lnTo>
                    <a:pt x="5521" y="3571"/>
                  </a:lnTo>
                  <a:lnTo>
                    <a:pt x="5526" y="3582"/>
                  </a:lnTo>
                  <a:lnTo>
                    <a:pt x="5531" y="3594"/>
                  </a:lnTo>
                  <a:lnTo>
                    <a:pt x="5536" y="3606"/>
                  </a:lnTo>
                  <a:lnTo>
                    <a:pt x="5540" y="3618"/>
                  </a:lnTo>
                  <a:lnTo>
                    <a:pt x="5543" y="3630"/>
                  </a:lnTo>
                  <a:lnTo>
                    <a:pt x="5546" y="3643"/>
                  </a:lnTo>
                  <a:lnTo>
                    <a:pt x="5549" y="3655"/>
                  </a:lnTo>
                  <a:lnTo>
                    <a:pt x="5551" y="3668"/>
                  </a:lnTo>
                  <a:lnTo>
                    <a:pt x="5553" y="3681"/>
                  </a:lnTo>
                  <a:lnTo>
                    <a:pt x="5554" y="3693"/>
                  </a:lnTo>
                  <a:close/>
                  <a:moveTo>
                    <a:pt x="4273" y="3693"/>
                  </a:moveTo>
                  <a:lnTo>
                    <a:pt x="4274" y="3706"/>
                  </a:lnTo>
                  <a:lnTo>
                    <a:pt x="4274" y="3719"/>
                  </a:lnTo>
                  <a:lnTo>
                    <a:pt x="4274" y="3732"/>
                  </a:lnTo>
                  <a:lnTo>
                    <a:pt x="4273" y="3745"/>
                  </a:lnTo>
                  <a:lnTo>
                    <a:pt x="4272" y="3757"/>
                  </a:lnTo>
                  <a:lnTo>
                    <a:pt x="4270" y="3770"/>
                  </a:lnTo>
                  <a:lnTo>
                    <a:pt x="4268" y="3783"/>
                  </a:lnTo>
                  <a:lnTo>
                    <a:pt x="4265" y="3795"/>
                  </a:lnTo>
                  <a:lnTo>
                    <a:pt x="4262" y="3808"/>
                  </a:lnTo>
                  <a:lnTo>
                    <a:pt x="4259" y="3820"/>
                  </a:lnTo>
                  <a:lnTo>
                    <a:pt x="4255" y="3832"/>
                  </a:lnTo>
                  <a:lnTo>
                    <a:pt x="4250" y="3844"/>
                  </a:lnTo>
                  <a:lnTo>
                    <a:pt x="4245" y="3856"/>
                  </a:lnTo>
                  <a:lnTo>
                    <a:pt x="4240" y="3867"/>
                  </a:lnTo>
                  <a:lnTo>
                    <a:pt x="4234" y="3879"/>
                  </a:lnTo>
                  <a:lnTo>
                    <a:pt x="4228" y="3890"/>
                  </a:lnTo>
                  <a:lnTo>
                    <a:pt x="4221" y="3901"/>
                  </a:lnTo>
                  <a:lnTo>
                    <a:pt x="4214" y="3912"/>
                  </a:lnTo>
                  <a:lnTo>
                    <a:pt x="4207" y="3922"/>
                  </a:lnTo>
                  <a:lnTo>
                    <a:pt x="4199" y="3932"/>
                  </a:lnTo>
                  <a:lnTo>
                    <a:pt x="4191" y="3942"/>
                  </a:lnTo>
                  <a:lnTo>
                    <a:pt x="4183" y="3952"/>
                  </a:lnTo>
                  <a:lnTo>
                    <a:pt x="4174" y="3961"/>
                  </a:lnTo>
                  <a:lnTo>
                    <a:pt x="4165" y="3970"/>
                  </a:lnTo>
                  <a:lnTo>
                    <a:pt x="4155" y="3978"/>
                  </a:lnTo>
                  <a:lnTo>
                    <a:pt x="4145" y="3986"/>
                  </a:lnTo>
                  <a:lnTo>
                    <a:pt x="4135" y="3994"/>
                  </a:lnTo>
                  <a:lnTo>
                    <a:pt x="4125" y="4001"/>
                  </a:lnTo>
                  <a:lnTo>
                    <a:pt x="4114" y="4008"/>
                  </a:lnTo>
                  <a:lnTo>
                    <a:pt x="4103" y="4015"/>
                  </a:lnTo>
                  <a:lnTo>
                    <a:pt x="4092" y="4021"/>
                  </a:lnTo>
                  <a:lnTo>
                    <a:pt x="4080" y="4027"/>
                  </a:lnTo>
                  <a:lnTo>
                    <a:pt x="4069" y="4032"/>
                  </a:lnTo>
                  <a:lnTo>
                    <a:pt x="4057" y="4037"/>
                  </a:lnTo>
                  <a:lnTo>
                    <a:pt x="4045" y="4042"/>
                  </a:lnTo>
                  <a:lnTo>
                    <a:pt x="4033" y="4046"/>
                  </a:lnTo>
                  <a:lnTo>
                    <a:pt x="4020" y="4049"/>
                  </a:lnTo>
                  <a:lnTo>
                    <a:pt x="4008" y="4052"/>
                  </a:lnTo>
                  <a:lnTo>
                    <a:pt x="3996" y="4055"/>
                  </a:lnTo>
                  <a:lnTo>
                    <a:pt x="3983" y="4057"/>
                  </a:lnTo>
                  <a:lnTo>
                    <a:pt x="3970" y="4059"/>
                  </a:lnTo>
                  <a:lnTo>
                    <a:pt x="3958" y="4060"/>
                  </a:lnTo>
                  <a:lnTo>
                    <a:pt x="3945" y="4061"/>
                  </a:lnTo>
                  <a:lnTo>
                    <a:pt x="3932" y="4061"/>
                  </a:lnTo>
                  <a:lnTo>
                    <a:pt x="3919" y="4061"/>
                  </a:lnTo>
                  <a:lnTo>
                    <a:pt x="3906" y="4060"/>
                  </a:lnTo>
                  <a:lnTo>
                    <a:pt x="3894" y="4059"/>
                  </a:lnTo>
                  <a:lnTo>
                    <a:pt x="3881" y="4057"/>
                  </a:lnTo>
                  <a:lnTo>
                    <a:pt x="3869" y="4055"/>
                  </a:lnTo>
                  <a:lnTo>
                    <a:pt x="3856" y="4052"/>
                  </a:lnTo>
                  <a:lnTo>
                    <a:pt x="3844" y="4049"/>
                  </a:lnTo>
                  <a:lnTo>
                    <a:pt x="3832" y="4046"/>
                  </a:lnTo>
                  <a:lnTo>
                    <a:pt x="3820" y="4042"/>
                  </a:lnTo>
                  <a:lnTo>
                    <a:pt x="3808" y="4037"/>
                  </a:lnTo>
                  <a:lnTo>
                    <a:pt x="3796" y="4032"/>
                  </a:lnTo>
                  <a:lnTo>
                    <a:pt x="3785" y="4027"/>
                  </a:lnTo>
                  <a:lnTo>
                    <a:pt x="3773" y="4021"/>
                  </a:lnTo>
                  <a:lnTo>
                    <a:pt x="3762" y="4015"/>
                  </a:lnTo>
                  <a:lnTo>
                    <a:pt x="3751" y="4008"/>
                  </a:lnTo>
                  <a:lnTo>
                    <a:pt x="3740" y="4001"/>
                  </a:lnTo>
                  <a:lnTo>
                    <a:pt x="3730" y="3994"/>
                  </a:lnTo>
                  <a:lnTo>
                    <a:pt x="3720" y="3986"/>
                  </a:lnTo>
                  <a:lnTo>
                    <a:pt x="3710" y="3978"/>
                  </a:lnTo>
                  <a:lnTo>
                    <a:pt x="3700" y="3970"/>
                  </a:lnTo>
                  <a:lnTo>
                    <a:pt x="3691" y="3961"/>
                  </a:lnTo>
                  <a:lnTo>
                    <a:pt x="3682" y="3952"/>
                  </a:lnTo>
                  <a:lnTo>
                    <a:pt x="3674" y="3942"/>
                  </a:lnTo>
                  <a:lnTo>
                    <a:pt x="3666" y="3932"/>
                  </a:lnTo>
                  <a:lnTo>
                    <a:pt x="3658" y="3922"/>
                  </a:lnTo>
                  <a:lnTo>
                    <a:pt x="3651" y="3912"/>
                  </a:lnTo>
                  <a:lnTo>
                    <a:pt x="3644" y="3901"/>
                  </a:lnTo>
                  <a:lnTo>
                    <a:pt x="3637" y="3890"/>
                  </a:lnTo>
                  <a:lnTo>
                    <a:pt x="3631" y="3879"/>
                  </a:lnTo>
                  <a:lnTo>
                    <a:pt x="3625" y="3867"/>
                  </a:lnTo>
                  <a:lnTo>
                    <a:pt x="3620" y="3856"/>
                  </a:lnTo>
                  <a:lnTo>
                    <a:pt x="3615" y="3844"/>
                  </a:lnTo>
                  <a:lnTo>
                    <a:pt x="3610" y="3832"/>
                  </a:lnTo>
                  <a:lnTo>
                    <a:pt x="3606" y="3820"/>
                  </a:lnTo>
                  <a:lnTo>
                    <a:pt x="3603" y="3808"/>
                  </a:lnTo>
                  <a:lnTo>
                    <a:pt x="3600" y="3795"/>
                  </a:lnTo>
                  <a:lnTo>
                    <a:pt x="3597" y="3783"/>
                  </a:lnTo>
                  <a:lnTo>
                    <a:pt x="3595" y="3770"/>
                  </a:lnTo>
                  <a:lnTo>
                    <a:pt x="3593" y="3757"/>
                  </a:lnTo>
                  <a:lnTo>
                    <a:pt x="3592" y="3745"/>
                  </a:lnTo>
                  <a:lnTo>
                    <a:pt x="3591" y="3732"/>
                  </a:lnTo>
                  <a:lnTo>
                    <a:pt x="3591" y="3719"/>
                  </a:lnTo>
                  <a:lnTo>
                    <a:pt x="3591" y="3706"/>
                  </a:lnTo>
                  <a:lnTo>
                    <a:pt x="3592" y="3693"/>
                  </a:lnTo>
                  <a:lnTo>
                    <a:pt x="3593" y="3681"/>
                  </a:lnTo>
                  <a:lnTo>
                    <a:pt x="3595" y="3668"/>
                  </a:lnTo>
                  <a:lnTo>
                    <a:pt x="3597" y="3655"/>
                  </a:lnTo>
                  <a:lnTo>
                    <a:pt x="3600" y="3643"/>
                  </a:lnTo>
                  <a:lnTo>
                    <a:pt x="3603" y="3630"/>
                  </a:lnTo>
                  <a:lnTo>
                    <a:pt x="3606" y="3618"/>
                  </a:lnTo>
                  <a:lnTo>
                    <a:pt x="3610" y="3606"/>
                  </a:lnTo>
                  <a:lnTo>
                    <a:pt x="3615" y="3594"/>
                  </a:lnTo>
                  <a:lnTo>
                    <a:pt x="3620" y="3582"/>
                  </a:lnTo>
                  <a:lnTo>
                    <a:pt x="3625" y="3571"/>
                  </a:lnTo>
                  <a:lnTo>
                    <a:pt x="3631" y="3559"/>
                  </a:lnTo>
                  <a:lnTo>
                    <a:pt x="3637" y="3548"/>
                  </a:lnTo>
                  <a:lnTo>
                    <a:pt x="3644" y="3537"/>
                  </a:lnTo>
                  <a:lnTo>
                    <a:pt x="3651" y="3526"/>
                  </a:lnTo>
                  <a:lnTo>
                    <a:pt x="3658" y="3516"/>
                  </a:lnTo>
                  <a:lnTo>
                    <a:pt x="3666" y="3506"/>
                  </a:lnTo>
                  <a:lnTo>
                    <a:pt x="3674" y="3496"/>
                  </a:lnTo>
                  <a:lnTo>
                    <a:pt x="3682" y="3486"/>
                  </a:lnTo>
                  <a:lnTo>
                    <a:pt x="3691" y="3477"/>
                  </a:lnTo>
                  <a:lnTo>
                    <a:pt x="3700" y="3468"/>
                  </a:lnTo>
                  <a:lnTo>
                    <a:pt x="3710" y="3460"/>
                  </a:lnTo>
                  <a:lnTo>
                    <a:pt x="3720" y="3452"/>
                  </a:lnTo>
                  <a:lnTo>
                    <a:pt x="3730" y="3444"/>
                  </a:lnTo>
                  <a:lnTo>
                    <a:pt x="3740" y="3437"/>
                  </a:lnTo>
                  <a:lnTo>
                    <a:pt x="3751" y="3430"/>
                  </a:lnTo>
                  <a:lnTo>
                    <a:pt x="3762" y="3423"/>
                  </a:lnTo>
                  <a:lnTo>
                    <a:pt x="3773" y="3417"/>
                  </a:lnTo>
                  <a:lnTo>
                    <a:pt x="3785" y="3411"/>
                  </a:lnTo>
                  <a:lnTo>
                    <a:pt x="3796" y="3406"/>
                  </a:lnTo>
                  <a:lnTo>
                    <a:pt x="3808" y="3401"/>
                  </a:lnTo>
                  <a:lnTo>
                    <a:pt x="3820" y="3396"/>
                  </a:lnTo>
                  <a:lnTo>
                    <a:pt x="3832" y="3392"/>
                  </a:lnTo>
                  <a:lnTo>
                    <a:pt x="3844" y="3389"/>
                  </a:lnTo>
                  <a:lnTo>
                    <a:pt x="3856" y="3386"/>
                  </a:lnTo>
                  <a:lnTo>
                    <a:pt x="3869" y="3383"/>
                  </a:lnTo>
                  <a:lnTo>
                    <a:pt x="3881" y="3381"/>
                  </a:lnTo>
                  <a:lnTo>
                    <a:pt x="3894" y="3379"/>
                  </a:lnTo>
                  <a:lnTo>
                    <a:pt x="3906" y="3378"/>
                  </a:lnTo>
                  <a:lnTo>
                    <a:pt x="3919" y="3377"/>
                  </a:lnTo>
                  <a:lnTo>
                    <a:pt x="3932" y="3377"/>
                  </a:lnTo>
                  <a:lnTo>
                    <a:pt x="3945" y="3377"/>
                  </a:lnTo>
                  <a:lnTo>
                    <a:pt x="3958" y="3378"/>
                  </a:lnTo>
                  <a:lnTo>
                    <a:pt x="3970" y="3379"/>
                  </a:lnTo>
                  <a:lnTo>
                    <a:pt x="3983" y="3381"/>
                  </a:lnTo>
                  <a:lnTo>
                    <a:pt x="3996" y="3383"/>
                  </a:lnTo>
                  <a:lnTo>
                    <a:pt x="4008" y="3386"/>
                  </a:lnTo>
                  <a:lnTo>
                    <a:pt x="4020" y="3389"/>
                  </a:lnTo>
                  <a:lnTo>
                    <a:pt x="4033" y="3392"/>
                  </a:lnTo>
                  <a:lnTo>
                    <a:pt x="4045" y="3396"/>
                  </a:lnTo>
                  <a:lnTo>
                    <a:pt x="4057" y="3401"/>
                  </a:lnTo>
                  <a:lnTo>
                    <a:pt x="4069" y="3406"/>
                  </a:lnTo>
                  <a:lnTo>
                    <a:pt x="4080" y="3411"/>
                  </a:lnTo>
                  <a:lnTo>
                    <a:pt x="4092" y="3417"/>
                  </a:lnTo>
                  <a:lnTo>
                    <a:pt x="4103" y="3423"/>
                  </a:lnTo>
                  <a:lnTo>
                    <a:pt x="4114" y="3430"/>
                  </a:lnTo>
                  <a:lnTo>
                    <a:pt x="4125" y="3437"/>
                  </a:lnTo>
                  <a:lnTo>
                    <a:pt x="4135" y="3444"/>
                  </a:lnTo>
                  <a:lnTo>
                    <a:pt x="4145" y="3452"/>
                  </a:lnTo>
                  <a:lnTo>
                    <a:pt x="4155" y="3460"/>
                  </a:lnTo>
                  <a:lnTo>
                    <a:pt x="4165" y="3468"/>
                  </a:lnTo>
                  <a:lnTo>
                    <a:pt x="4174" y="3477"/>
                  </a:lnTo>
                  <a:lnTo>
                    <a:pt x="4183" y="3486"/>
                  </a:lnTo>
                  <a:lnTo>
                    <a:pt x="4191" y="3496"/>
                  </a:lnTo>
                  <a:lnTo>
                    <a:pt x="4199" y="3506"/>
                  </a:lnTo>
                  <a:lnTo>
                    <a:pt x="4207" y="3516"/>
                  </a:lnTo>
                  <a:lnTo>
                    <a:pt x="4214" y="3526"/>
                  </a:lnTo>
                  <a:lnTo>
                    <a:pt x="4221" y="3537"/>
                  </a:lnTo>
                  <a:lnTo>
                    <a:pt x="4228" y="3548"/>
                  </a:lnTo>
                  <a:lnTo>
                    <a:pt x="4234" y="3559"/>
                  </a:lnTo>
                  <a:lnTo>
                    <a:pt x="4240" y="3571"/>
                  </a:lnTo>
                  <a:lnTo>
                    <a:pt x="4245" y="3582"/>
                  </a:lnTo>
                  <a:lnTo>
                    <a:pt x="4250" y="3594"/>
                  </a:lnTo>
                  <a:lnTo>
                    <a:pt x="4255" y="3606"/>
                  </a:lnTo>
                  <a:lnTo>
                    <a:pt x="4259" y="3618"/>
                  </a:lnTo>
                  <a:lnTo>
                    <a:pt x="4262" y="3630"/>
                  </a:lnTo>
                  <a:lnTo>
                    <a:pt x="4265" y="3643"/>
                  </a:lnTo>
                  <a:lnTo>
                    <a:pt x="4268" y="3655"/>
                  </a:lnTo>
                  <a:lnTo>
                    <a:pt x="4270" y="3668"/>
                  </a:lnTo>
                  <a:lnTo>
                    <a:pt x="4272" y="3681"/>
                  </a:lnTo>
                  <a:lnTo>
                    <a:pt x="4273" y="3693"/>
                  </a:lnTo>
                  <a:close/>
                  <a:moveTo>
                    <a:pt x="2993" y="3706"/>
                  </a:moveTo>
                  <a:lnTo>
                    <a:pt x="2993" y="3719"/>
                  </a:lnTo>
                  <a:lnTo>
                    <a:pt x="2993" y="3732"/>
                  </a:lnTo>
                  <a:lnTo>
                    <a:pt x="2992" y="3745"/>
                  </a:lnTo>
                  <a:lnTo>
                    <a:pt x="2991" y="3757"/>
                  </a:lnTo>
                  <a:lnTo>
                    <a:pt x="2989" y="3770"/>
                  </a:lnTo>
                  <a:lnTo>
                    <a:pt x="2987" y="3783"/>
                  </a:lnTo>
                  <a:lnTo>
                    <a:pt x="2984" y="3795"/>
                  </a:lnTo>
                  <a:lnTo>
                    <a:pt x="2981" y="3808"/>
                  </a:lnTo>
                  <a:lnTo>
                    <a:pt x="2978" y="3820"/>
                  </a:lnTo>
                  <a:lnTo>
                    <a:pt x="2974" y="3832"/>
                  </a:lnTo>
                  <a:lnTo>
                    <a:pt x="2969" y="3844"/>
                  </a:lnTo>
                  <a:lnTo>
                    <a:pt x="2964" y="3856"/>
                  </a:lnTo>
                  <a:lnTo>
                    <a:pt x="2959" y="3867"/>
                  </a:lnTo>
                  <a:lnTo>
                    <a:pt x="2953" y="3879"/>
                  </a:lnTo>
                  <a:lnTo>
                    <a:pt x="2947" y="3890"/>
                  </a:lnTo>
                  <a:lnTo>
                    <a:pt x="2940" y="3901"/>
                  </a:lnTo>
                  <a:lnTo>
                    <a:pt x="2933" y="3912"/>
                  </a:lnTo>
                  <a:lnTo>
                    <a:pt x="2926" y="3922"/>
                  </a:lnTo>
                  <a:lnTo>
                    <a:pt x="2918" y="3932"/>
                  </a:lnTo>
                  <a:lnTo>
                    <a:pt x="2910" y="3942"/>
                  </a:lnTo>
                  <a:lnTo>
                    <a:pt x="2902" y="3952"/>
                  </a:lnTo>
                  <a:lnTo>
                    <a:pt x="2893" y="3961"/>
                  </a:lnTo>
                  <a:lnTo>
                    <a:pt x="2884" y="3970"/>
                  </a:lnTo>
                  <a:lnTo>
                    <a:pt x="2874" y="3978"/>
                  </a:lnTo>
                  <a:lnTo>
                    <a:pt x="2864" y="3986"/>
                  </a:lnTo>
                  <a:lnTo>
                    <a:pt x="2854" y="3994"/>
                  </a:lnTo>
                  <a:lnTo>
                    <a:pt x="2844" y="4001"/>
                  </a:lnTo>
                  <a:lnTo>
                    <a:pt x="2833" y="4008"/>
                  </a:lnTo>
                  <a:lnTo>
                    <a:pt x="2822" y="4015"/>
                  </a:lnTo>
                  <a:lnTo>
                    <a:pt x="2811" y="4021"/>
                  </a:lnTo>
                  <a:lnTo>
                    <a:pt x="2799" y="4027"/>
                  </a:lnTo>
                  <a:lnTo>
                    <a:pt x="2788" y="4032"/>
                  </a:lnTo>
                  <a:lnTo>
                    <a:pt x="2776" y="4037"/>
                  </a:lnTo>
                  <a:lnTo>
                    <a:pt x="2764" y="4042"/>
                  </a:lnTo>
                  <a:lnTo>
                    <a:pt x="2752" y="4046"/>
                  </a:lnTo>
                  <a:lnTo>
                    <a:pt x="2739" y="4049"/>
                  </a:lnTo>
                  <a:lnTo>
                    <a:pt x="2727" y="4052"/>
                  </a:lnTo>
                  <a:lnTo>
                    <a:pt x="2715" y="4055"/>
                  </a:lnTo>
                  <a:lnTo>
                    <a:pt x="2702" y="4057"/>
                  </a:lnTo>
                  <a:lnTo>
                    <a:pt x="2689" y="4059"/>
                  </a:lnTo>
                  <a:lnTo>
                    <a:pt x="2677" y="4060"/>
                  </a:lnTo>
                  <a:lnTo>
                    <a:pt x="2664" y="4061"/>
                  </a:lnTo>
                  <a:lnTo>
                    <a:pt x="2651" y="4061"/>
                  </a:lnTo>
                  <a:lnTo>
                    <a:pt x="2638" y="4061"/>
                  </a:lnTo>
                  <a:lnTo>
                    <a:pt x="2625" y="4060"/>
                  </a:lnTo>
                  <a:lnTo>
                    <a:pt x="2613" y="4059"/>
                  </a:lnTo>
                  <a:lnTo>
                    <a:pt x="2600" y="4057"/>
                  </a:lnTo>
                  <a:lnTo>
                    <a:pt x="2587" y="4055"/>
                  </a:lnTo>
                  <a:lnTo>
                    <a:pt x="2575" y="4052"/>
                  </a:lnTo>
                  <a:lnTo>
                    <a:pt x="2563" y="4049"/>
                  </a:lnTo>
                  <a:lnTo>
                    <a:pt x="2550" y="4046"/>
                  </a:lnTo>
                  <a:lnTo>
                    <a:pt x="2538" y="4042"/>
                  </a:lnTo>
                  <a:lnTo>
                    <a:pt x="2527" y="4037"/>
                  </a:lnTo>
                  <a:lnTo>
                    <a:pt x="2515" y="4032"/>
                  </a:lnTo>
                  <a:lnTo>
                    <a:pt x="2503" y="4027"/>
                  </a:lnTo>
                  <a:lnTo>
                    <a:pt x="2492" y="4021"/>
                  </a:lnTo>
                  <a:lnTo>
                    <a:pt x="2481" y="4015"/>
                  </a:lnTo>
                  <a:lnTo>
                    <a:pt x="2470" y="4008"/>
                  </a:lnTo>
                  <a:lnTo>
                    <a:pt x="2459" y="4001"/>
                  </a:lnTo>
                  <a:lnTo>
                    <a:pt x="2449" y="3994"/>
                  </a:lnTo>
                  <a:lnTo>
                    <a:pt x="2439" y="3986"/>
                  </a:lnTo>
                  <a:lnTo>
                    <a:pt x="2429" y="3978"/>
                  </a:lnTo>
                  <a:lnTo>
                    <a:pt x="2419" y="3970"/>
                  </a:lnTo>
                  <a:lnTo>
                    <a:pt x="2410" y="3961"/>
                  </a:lnTo>
                  <a:lnTo>
                    <a:pt x="2401" y="3952"/>
                  </a:lnTo>
                  <a:lnTo>
                    <a:pt x="2392" y="3942"/>
                  </a:lnTo>
                  <a:lnTo>
                    <a:pt x="2384" y="3932"/>
                  </a:lnTo>
                  <a:lnTo>
                    <a:pt x="2376" y="3922"/>
                  </a:lnTo>
                  <a:lnTo>
                    <a:pt x="2369" y="3912"/>
                  </a:lnTo>
                  <a:lnTo>
                    <a:pt x="2362" y="3901"/>
                  </a:lnTo>
                  <a:lnTo>
                    <a:pt x="2355" y="3890"/>
                  </a:lnTo>
                  <a:lnTo>
                    <a:pt x="2349" y="3879"/>
                  </a:lnTo>
                  <a:lnTo>
                    <a:pt x="2343" y="3867"/>
                  </a:lnTo>
                  <a:lnTo>
                    <a:pt x="2338" y="3856"/>
                  </a:lnTo>
                  <a:lnTo>
                    <a:pt x="2333" y="3844"/>
                  </a:lnTo>
                  <a:lnTo>
                    <a:pt x="2329" y="3832"/>
                  </a:lnTo>
                  <a:lnTo>
                    <a:pt x="2325" y="3820"/>
                  </a:lnTo>
                  <a:lnTo>
                    <a:pt x="2322" y="3808"/>
                  </a:lnTo>
                  <a:lnTo>
                    <a:pt x="2319" y="3795"/>
                  </a:lnTo>
                  <a:lnTo>
                    <a:pt x="2316" y="3783"/>
                  </a:lnTo>
                  <a:lnTo>
                    <a:pt x="2314" y="3770"/>
                  </a:lnTo>
                  <a:lnTo>
                    <a:pt x="2312" y="3757"/>
                  </a:lnTo>
                  <a:lnTo>
                    <a:pt x="2311" y="3745"/>
                  </a:lnTo>
                  <a:lnTo>
                    <a:pt x="2310" y="3732"/>
                  </a:lnTo>
                  <a:lnTo>
                    <a:pt x="2310" y="3719"/>
                  </a:lnTo>
                  <a:lnTo>
                    <a:pt x="2310" y="3706"/>
                  </a:lnTo>
                  <a:lnTo>
                    <a:pt x="2311" y="3693"/>
                  </a:lnTo>
                  <a:lnTo>
                    <a:pt x="2312" y="3681"/>
                  </a:lnTo>
                  <a:lnTo>
                    <a:pt x="2314" y="3668"/>
                  </a:lnTo>
                  <a:lnTo>
                    <a:pt x="2316" y="3655"/>
                  </a:lnTo>
                  <a:lnTo>
                    <a:pt x="2319" y="3643"/>
                  </a:lnTo>
                  <a:lnTo>
                    <a:pt x="2322" y="3630"/>
                  </a:lnTo>
                  <a:lnTo>
                    <a:pt x="2325" y="3618"/>
                  </a:lnTo>
                  <a:lnTo>
                    <a:pt x="2329" y="3606"/>
                  </a:lnTo>
                  <a:lnTo>
                    <a:pt x="2333" y="3594"/>
                  </a:lnTo>
                  <a:lnTo>
                    <a:pt x="2338" y="3582"/>
                  </a:lnTo>
                  <a:lnTo>
                    <a:pt x="2343" y="3571"/>
                  </a:lnTo>
                  <a:lnTo>
                    <a:pt x="2349" y="3559"/>
                  </a:lnTo>
                  <a:lnTo>
                    <a:pt x="2355" y="3548"/>
                  </a:lnTo>
                  <a:lnTo>
                    <a:pt x="2362" y="3537"/>
                  </a:lnTo>
                  <a:lnTo>
                    <a:pt x="2369" y="3526"/>
                  </a:lnTo>
                  <a:lnTo>
                    <a:pt x="2376" y="3516"/>
                  </a:lnTo>
                  <a:lnTo>
                    <a:pt x="2384" y="3506"/>
                  </a:lnTo>
                  <a:lnTo>
                    <a:pt x="2392" y="3496"/>
                  </a:lnTo>
                  <a:lnTo>
                    <a:pt x="2401" y="3486"/>
                  </a:lnTo>
                  <a:lnTo>
                    <a:pt x="2410" y="3477"/>
                  </a:lnTo>
                  <a:lnTo>
                    <a:pt x="2419" y="3468"/>
                  </a:lnTo>
                  <a:lnTo>
                    <a:pt x="2429" y="3460"/>
                  </a:lnTo>
                  <a:lnTo>
                    <a:pt x="2439" y="3452"/>
                  </a:lnTo>
                  <a:lnTo>
                    <a:pt x="2449" y="3444"/>
                  </a:lnTo>
                  <a:lnTo>
                    <a:pt x="2459" y="3437"/>
                  </a:lnTo>
                  <a:lnTo>
                    <a:pt x="2470" y="3430"/>
                  </a:lnTo>
                  <a:lnTo>
                    <a:pt x="2481" y="3423"/>
                  </a:lnTo>
                  <a:lnTo>
                    <a:pt x="2492" y="3417"/>
                  </a:lnTo>
                  <a:lnTo>
                    <a:pt x="2503" y="3411"/>
                  </a:lnTo>
                  <a:lnTo>
                    <a:pt x="2515" y="3406"/>
                  </a:lnTo>
                  <a:lnTo>
                    <a:pt x="2527" y="3401"/>
                  </a:lnTo>
                  <a:lnTo>
                    <a:pt x="2538" y="3396"/>
                  </a:lnTo>
                  <a:lnTo>
                    <a:pt x="2550" y="3392"/>
                  </a:lnTo>
                  <a:lnTo>
                    <a:pt x="2563" y="3389"/>
                  </a:lnTo>
                  <a:lnTo>
                    <a:pt x="2575" y="3386"/>
                  </a:lnTo>
                  <a:lnTo>
                    <a:pt x="2587" y="3383"/>
                  </a:lnTo>
                  <a:lnTo>
                    <a:pt x="2600" y="3381"/>
                  </a:lnTo>
                  <a:lnTo>
                    <a:pt x="2613" y="3379"/>
                  </a:lnTo>
                  <a:lnTo>
                    <a:pt x="2625" y="3378"/>
                  </a:lnTo>
                  <a:lnTo>
                    <a:pt x="2638" y="3377"/>
                  </a:lnTo>
                  <a:lnTo>
                    <a:pt x="2651" y="3377"/>
                  </a:lnTo>
                  <a:lnTo>
                    <a:pt x="2664" y="3377"/>
                  </a:lnTo>
                  <a:lnTo>
                    <a:pt x="2677" y="3378"/>
                  </a:lnTo>
                  <a:lnTo>
                    <a:pt x="2689" y="3379"/>
                  </a:lnTo>
                  <a:lnTo>
                    <a:pt x="2702" y="3381"/>
                  </a:lnTo>
                  <a:lnTo>
                    <a:pt x="2715" y="3383"/>
                  </a:lnTo>
                  <a:lnTo>
                    <a:pt x="2727" y="3386"/>
                  </a:lnTo>
                  <a:lnTo>
                    <a:pt x="2740" y="3389"/>
                  </a:lnTo>
                  <a:lnTo>
                    <a:pt x="2752" y="3392"/>
                  </a:lnTo>
                  <a:lnTo>
                    <a:pt x="2764" y="3396"/>
                  </a:lnTo>
                  <a:lnTo>
                    <a:pt x="2776" y="3401"/>
                  </a:lnTo>
                  <a:lnTo>
                    <a:pt x="2788" y="3406"/>
                  </a:lnTo>
                  <a:lnTo>
                    <a:pt x="2799" y="3411"/>
                  </a:lnTo>
                  <a:lnTo>
                    <a:pt x="2811" y="3417"/>
                  </a:lnTo>
                  <a:lnTo>
                    <a:pt x="2822" y="3423"/>
                  </a:lnTo>
                  <a:lnTo>
                    <a:pt x="2833" y="3430"/>
                  </a:lnTo>
                  <a:lnTo>
                    <a:pt x="2844" y="3437"/>
                  </a:lnTo>
                  <a:lnTo>
                    <a:pt x="2854" y="3444"/>
                  </a:lnTo>
                  <a:lnTo>
                    <a:pt x="2864" y="3452"/>
                  </a:lnTo>
                  <a:lnTo>
                    <a:pt x="2874" y="3460"/>
                  </a:lnTo>
                  <a:lnTo>
                    <a:pt x="2884" y="3468"/>
                  </a:lnTo>
                  <a:lnTo>
                    <a:pt x="2893" y="3477"/>
                  </a:lnTo>
                  <a:lnTo>
                    <a:pt x="2902" y="3486"/>
                  </a:lnTo>
                  <a:lnTo>
                    <a:pt x="2910" y="3496"/>
                  </a:lnTo>
                  <a:lnTo>
                    <a:pt x="2918" y="3506"/>
                  </a:lnTo>
                  <a:lnTo>
                    <a:pt x="2926" y="3516"/>
                  </a:lnTo>
                  <a:lnTo>
                    <a:pt x="2933" y="3526"/>
                  </a:lnTo>
                  <a:lnTo>
                    <a:pt x="2940" y="3537"/>
                  </a:lnTo>
                  <a:lnTo>
                    <a:pt x="2947" y="3548"/>
                  </a:lnTo>
                  <a:lnTo>
                    <a:pt x="2953" y="3559"/>
                  </a:lnTo>
                  <a:lnTo>
                    <a:pt x="2959" y="3571"/>
                  </a:lnTo>
                  <a:lnTo>
                    <a:pt x="2964" y="3582"/>
                  </a:lnTo>
                  <a:lnTo>
                    <a:pt x="2969" y="3594"/>
                  </a:lnTo>
                  <a:lnTo>
                    <a:pt x="2974" y="3606"/>
                  </a:lnTo>
                  <a:lnTo>
                    <a:pt x="2978" y="3618"/>
                  </a:lnTo>
                  <a:lnTo>
                    <a:pt x="2981" y="3630"/>
                  </a:lnTo>
                  <a:lnTo>
                    <a:pt x="2984" y="3643"/>
                  </a:lnTo>
                  <a:lnTo>
                    <a:pt x="2987" y="3655"/>
                  </a:lnTo>
                  <a:lnTo>
                    <a:pt x="2989" y="3668"/>
                  </a:lnTo>
                  <a:lnTo>
                    <a:pt x="2991" y="3681"/>
                  </a:lnTo>
                  <a:lnTo>
                    <a:pt x="2992" y="3693"/>
                  </a:lnTo>
                  <a:lnTo>
                    <a:pt x="2993" y="3706"/>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36" name="Google Shape;660;p7"/>
            <p:cNvSpPr/>
            <p:nvPr/>
          </p:nvSpPr>
          <p:spPr>
            <a:xfrm>
              <a:off x="7491762" y="3559635"/>
              <a:ext cx="633600" cy="633600"/>
            </a:xfrm>
            <a:custGeom>
              <a:avLst/>
              <a:gdLst/>
              <a:ahLst/>
              <a:cxnLst/>
              <a:rect l="l" t="t" r="r" b="b"/>
              <a:pathLst>
                <a:path w="10000" h="10000" extrusionOk="0">
                  <a:moveTo>
                    <a:pt x="1662" y="1868"/>
                  </a:moveTo>
                  <a:lnTo>
                    <a:pt x="1686" y="1868"/>
                  </a:lnTo>
                  <a:lnTo>
                    <a:pt x="1691" y="1868"/>
                  </a:lnTo>
                  <a:lnTo>
                    <a:pt x="6174" y="1868"/>
                  </a:lnTo>
                  <a:lnTo>
                    <a:pt x="6179" y="1868"/>
                  </a:lnTo>
                  <a:lnTo>
                    <a:pt x="6203" y="1868"/>
                  </a:lnTo>
                  <a:lnTo>
                    <a:pt x="6212" y="1869"/>
                  </a:lnTo>
                  <a:lnTo>
                    <a:pt x="6236" y="1870"/>
                  </a:lnTo>
                  <a:lnTo>
                    <a:pt x="6245" y="1871"/>
                  </a:lnTo>
                  <a:lnTo>
                    <a:pt x="6269" y="1873"/>
                  </a:lnTo>
                  <a:lnTo>
                    <a:pt x="6278" y="1874"/>
                  </a:lnTo>
                  <a:lnTo>
                    <a:pt x="6302" y="1877"/>
                  </a:lnTo>
                  <a:lnTo>
                    <a:pt x="6311" y="1878"/>
                  </a:lnTo>
                  <a:lnTo>
                    <a:pt x="6335" y="1882"/>
                  </a:lnTo>
                  <a:lnTo>
                    <a:pt x="6344" y="1884"/>
                  </a:lnTo>
                  <a:lnTo>
                    <a:pt x="6367" y="1889"/>
                  </a:lnTo>
                  <a:lnTo>
                    <a:pt x="6376" y="1891"/>
                  </a:lnTo>
                  <a:lnTo>
                    <a:pt x="6400" y="1897"/>
                  </a:lnTo>
                  <a:lnTo>
                    <a:pt x="6409" y="1899"/>
                  </a:lnTo>
                  <a:lnTo>
                    <a:pt x="6432" y="1906"/>
                  </a:lnTo>
                  <a:lnTo>
                    <a:pt x="6440" y="1908"/>
                  </a:lnTo>
                  <a:lnTo>
                    <a:pt x="6463" y="1916"/>
                  </a:lnTo>
                  <a:lnTo>
                    <a:pt x="6472" y="1919"/>
                  </a:lnTo>
                  <a:lnTo>
                    <a:pt x="6494" y="1927"/>
                  </a:lnTo>
                  <a:lnTo>
                    <a:pt x="6503" y="1930"/>
                  </a:lnTo>
                  <a:lnTo>
                    <a:pt x="6525" y="1939"/>
                  </a:lnTo>
                  <a:lnTo>
                    <a:pt x="6534" y="1943"/>
                  </a:lnTo>
                  <a:lnTo>
                    <a:pt x="6556" y="1953"/>
                  </a:lnTo>
                  <a:lnTo>
                    <a:pt x="6564" y="1957"/>
                  </a:lnTo>
                  <a:lnTo>
                    <a:pt x="6586" y="1968"/>
                  </a:lnTo>
                  <a:lnTo>
                    <a:pt x="6594" y="1972"/>
                  </a:lnTo>
                  <a:lnTo>
                    <a:pt x="6615" y="1984"/>
                  </a:lnTo>
                  <a:lnTo>
                    <a:pt x="6625" y="1990"/>
                  </a:lnTo>
                  <a:lnTo>
                    <a:pt x="6646" y="2002"/>
                  </a:lnTo>
                  <a:lnTo>
                    <a:pt x="6654" y="2007"/>
                  </a:lnTo>
                  <a:lnTo>
                    <a:pt x="6674" y="2020"/>
                  </a:lnTo>
                  <a:lnTo>
                    <a:pt x="6681" y="2025"/>
                  </a:lnTo>
                  <a:lnTo>
                    <a:pt x="6700" y="2039"/>
                  </a:lnTo>
                  <a:lnTo>
                    <a:pt x="6708" y="2045"/>
                  </a:lnTo>
                  <a:lnTo>
                    <a:pt x="6727" y="2059"/>
                  </a:lnTo>
                  <a:lnTo>
                    <a:pt x="6734" y="2065"/>
                  </a:lnTo>
                  <a:lnTo>
                    <a:pt x="6752" y="2080"/>
                  </a:lnTo>
                  <a:lnTo>
                    <a:pt x="6759" y="2086"/>
                  </a:lnTo>
                  <a:lnTo>
                    <a:pt x="6777" y="2102"/>
                  </a:lnTo>
                  <a:lnTo>
                    <a:pt x="6784" y="2109"/>
                  </a:lnTo>
                  <a:lnTo>
                    <a:pt x="6801" y="2125"/>
                  </a:lnTo>
                  <a:lnTo>
                    <a:pt x="6807" y="2132"/>
                  </a:lnTo>
                  <a:lnTo>
                    <a:pt x="6824" y="2149"/>
                  </a:lnTo>
                  <a:lnTo>
                    <a:pt x="6830" y="2156"/>
                  </a:lnTo>
                  <a:lnTo>
                    <a:pt x="6846" y="2174"/>
                  </a:lnTo>
                  <a:lnTo>
                    <a:pt x="6852" y="2181"/>
                  </a:lnTo>
                  <a:lnTo>
                    <a:pt x="6868" y="2199"/>
                  </a:lnTo>
                  <a:lnTo>
                    <a:pt x="6874" y="2206"/>
                  </a:lnTo>
                  <a:lnTo>
                    <a:pt x="6888" y="2226"/>
                  </a:lnTo>
                  <a:lnTo>
                    <a:pt x="6894" y="2233"/>
                  </a:lnTo>
                  <a:lnTo>
                    <a:pt x="6908" y="2253"/>
                  </a:lnTo>
                  <a:lnTo>
                    <a:pt x="6913" y="2261"/>
                  </a:lnTo>
                  <a:lnTo>
                    <a:pt x="6926" y="2281"/>
                  </a:lnTo>
                  <a:lnTo>
                    <a:pt x="6931" y="2289"/>
                  </a:lnTo>
                  <a:lnTo>
                    <a:pt x="6944" y="2310"/>
                  </a:lnTo>
                  <a:lnTo>
                    <a:pt x="6948" y="2317"/>
                  </a:lnTo>
                  <a:lnTo>
                    <a:pt x="6959" y="2338"/>
                  </a:lnTo>
                  <a:lnTo>
                    <a:pt x="6964" y="2346"/>
                  </a:lnTo>
                  <a:lnTo>
                    <a:pt x="6975" y="2368"/>
                  </a:lnTo>
                  <a:lnTo>
                    <a:pt x="6979" y="2376"/>
                  </a:lnTo>
                  <a:lnTo>
                    <a:pt x="6989" y="2398"/>
                  </a:lnTo>
                  <a:lnTo>
                    <a:pt x="6992" y="2406"/>
                  </a:lnTo>
                  <a:lnTo>
                    <a:pt x="7002" y="2429"/>
                  </a:lnTo>
                  <a:lnTo>
                    <a:pt x="7005" y="2437"/>
                  </a:lnTo>
                  <a:lnTo>
                    <a:pt x="7013" y="2460"/>
                  </a:lnTo>
                  <a:lnTo>
                    <a:pt x="7016" y="2468"/>
                  </a:lnTo>
                  <a:lnTo>
                    <a:pt x="7024" y="2491"/>
                  </a:lnTo>
                  <a:lnTo>
                    <a:pt x="7027" y="2500"/>
                  </a:lnTo>
                  <a:lnTo>
                    <a:pt x="7033" y="2523"/>
                  </a:lnTo>
                  <a:lnTo>
                    <a:pt x="7036" y="2532"/>
                  </a:lnTo>
                  <a:lnTo>
                    <a:pt x="7041" y="2555"/>
                  </a:lnTo>
                  <a:lnTo>
                    <a:pt x="7043" y="2564"/>
                  </a:lnTo>
                  <a:lnTo>
                    <a:pt x="7048" y="2588"/>
                  </a:lnTo>
                  <a:lnTo>
                    <a:pt x="7050" y="2597"/>
                  </a:lnTo>
                  <a:lnTo>
                    <a:pt x="7054" y="2620"/>
                  </a:lnTo>
                  <a:lnTo>
                    <a:pt x="7056" y="2630"/>
                  </a:lnTo>
                  <a:lnTo>
                    <a:pt x="7059" y="2653"/>
                  </a:lnTo>
                  <a:lnTo>
                    <a:pt x="7060" y="2663"/>
                  </a:lnTo>
                  <a:lnTo>
                    <a:pt x="7062" y="2686"/>
                  </a:lnTo>
                  <a:lnTo>
                    <a:pt x="7063" y="2696"/>
                  </a:lnTo>
                  <a:lnTo>
                    <a:pt x="7064" y="2720"/>
                  </a:lnTo>
                  <a:lnTo>
                    <a:pt x="7064" y="2729"/>
                  </a:lnTo>
                  <a:lnTo>
                    <a:pt x="7065" y="2753"/>
                  </a:lnTo>
                  <a:lnTo>
                    <a:pt x="7065" y="2758"/>
                  </a:lnTo>
                  <a:lnTo>
                    <a:pt x="7065" y="4003"/>
                  </a:lnTo>
                  <a:lnTo>
                    <a:pt x="8309" y="4003"/>
                  </a:lnTo>
                  <a:lnTo>
                    <a:pt x="8314" y="4003"/>
                  </a:lnTo>
                  <a:lnTo>
                    <a:pt x="8338" y="4003"/>
                  </a:lnTo>
                  <a:lnTo>
                    <a:pt x="8347" y="4004"/>
                  </a:lnTo>
                  <a:lnTo>
                    <a:pt x="8371" y="4005"/>
                  </a:lnTo>
                  <a:lnTo>
                    <a:pt x="8380" y="4006"/>
                  </a:lnTo>
                  <a:lnTo>
                    <a:pt x="8404" y="4008"/>
                  </a:lnTo>
                  <a:lnTo>
                    <a:pt x="8413" y="4009"/>
                  </a:lnTo>
                  <a:lnTo>
                    <a:pt x="8437" y="4012"/>
                  </a:lnTo>
                  <a:lnTo>
                    <a:pt x="8446" y="4014"/>
                  </a:lnTo>
                  <a:lnTo>
                    <a:pt x="8470" y="4018"/>
                  </a:lnTo>
                  <a:lnTo>
                    <a:pt x="8479" y="4019"/>
                  </a:lnTo>
                  <a:lnTo>
                    <a:pt x="8503" y="4024"/>
                  </a:lnTo>
                  <a:lnTo>
                    <a:pt x="8512" y="4026"/>
                  </a:lnTo>
                  <a:lnTo>
                    <a:pt x="8535" y="4032"/>
                  </a:lnTo>
                  <a:lnTo>
                    <a:pt x="8544" y="4034"/>
                  </a:lnTo>
                  <a:lnTo>
                    <a:pt x="8567" y="4041"/>
                  </a:lnTo>
                  <a:lnTo>
                    <a:pt x="8576" y="4044"/>
                  </a:lnTo>
                  <a:lnTo>
                    <a:pt x="8599" y="4051"/>
                  </a:lnTo>
                  <a:lnTo>
                    <a:pt x="8608" y="4054"/>
                  </a:lnTo>
                  <a:lnTo>
                    <a:pt x="8630" y="4063"/>
                  </a:lnTo>
                  <a:lnTo>
                    <a:pt x="8639" y="4066"/>
                  </a:lnTo>
                  <a:lnTo>
                    <a:pt x="8661" y="4075"/>
                  </a:lnTo>
                  <a:lnTo>
                    <a:pt x="8670" y="4079"/>
                  </a:lnTo>
                  <a:lnTo>
                    <a:pt x="8692" y="4089"/>
                  </a:lnTo>
                  <a:lnTo>
                    <a:pt x="8700" y="4093"/>
                  </a:lnTo>
                  <a:lnTo>
                    <a:pt x="8722" y="4104"/>
                  </a:lnTo>
                  <a:lnTo>
                    <a:pt x="8730" y="4109"/>
                  </a:lnTo>
                  <a:lnTo>
                    <a:pt x="8752" y="4121"/>
                  </a:lnTo>
                  <a:lnTo>
                    <a:pt x="8759" y="4125"/>
                  </a:lnTo>
                  <a:lnTo>
                    <a:pt x="8780" y="4137"/>
                  </a:lnTo>
                  <a:lnTo>
                    <a:pt x="8788" y="4142"/>
                  </a:lnTo>
                  <a:lnTo>
                    <a:pt x="8808" y="4155"/>
                  </a:lnTo>
                  <a:lnTo>
                    <a:pt x="8815" y="4161"/>
                  </a:lnTo>
                  <a:lnTo>
                    <a:pt x="8835" y="4175"/>
                  </a:lnTo>
                  <a:lnTo>
                    <a:pt x="8842" y="4180"/>
                  </a:lnTo>
                  <a:lnTo>
                    <a:pt x="8861" y="4195"/>
                  </a:lnTo>
                  <a:lnTo>
                    <a:pt x="8869" y="4200"/>
                  </a:lnTo>
                  <a:lnTo>
                    <a:pt x="8887" y="4216"/>
                  </a:lnTo>
                  <a:lnTo>
                    <a:pt x="8894" y="4222"/>
                  </a:lnTo>
                  <a:lnTo>
                    <a:pt x="8912" y="4238"/>
                  </a:lnTo>
                  <a:lnTo>
                    <a:pt x="8919" y="4244"/>
                  </a:lnTo>
                  <a:lnTo>
                    <a:pt x="8936" y="4261"/>
                  </a:lnTo>
                  <a:lnTo>
                    <a:pt x="8942" y="4267"/>
                  </a:lnTo>
                  <a:lnTo>
                    <a:pt x="8959" y="4284"/>
                  </a:lnTo>
                  <a:lnTo>
                    <a:pt x="8965" y="4291"/>
                  </a:lnTo>
                  <a:lnTo>
                    <a:pt x="8981" y="4309"/>
                  </a:lnTo>
                  <a:lnTo>
                    <a:pt x="8987" y="4316"/>
                  </a:lnTo>
                  <a:lnTo>
                    <a:pt x="9003" y="4334"/>
                  </a:lnTo>
                  <a:lnTo>
                    <a:pt x="9008" y="4342"/>
                  </a:lnTo>
                  <a:lnTo>
                    <a:pt x="9023" y="4361"/>
                  </a:lnTo>
                  <a:lnTo>
                    <a:pt x="9028" y="4368"/>
                  </a:lnTo>
                  <a:lnTo>
                    <a:pt x="9042" y="4388"/>
                  </a:lnTo>
                  <a:lnTo>
                    <a:pt x="9048" y="4395"/>
                  </a:lnTo>
                  <a:lnTo>
                    <a:pt x="9061" y="4415"/>
                  </a:lnTo>
                  <a:lnTo>
                    <a:pt x="9066" y="4423"/>
                  </a:lnTo>
                  <a:lnTo>
                    <a:pt x="9078" y="4444"/>
                  </a:lnTo>
                  <a:lnTo>
                    <a:pt x="9083" y="4452"/>
                  </a:lnTo>
                  <a:lnTo>
                    <a:pt x="9094" y="4473"/>
                  </a:lnTo>
                  <a:lnTo>
                    <a:pt x="9099" y="4481"/>
                  </a:lnTo>
                  <a:lnTo>
                    <a:pt x="9110" y="4503"/>
                  </a:lnTo>
                  <a:lnTo>
                    <a:pt x="9114" y="4511"/>
                  </a:lnTo>
                  <a:lnTo>
                    <a:pt x="9124" y="4533"/>
                  </a:lnTo>
                  <a:lnTo>
                    <a:pt x="9127" y="4541"/>
                  </a:lnTo>
                  <a:lnTo>
                    <a:pt x="9137" y="4564"/>
                  </a:lnTo>
                  <a:lnTo>
                    <a:pt x="9140" y="4572"/>
                  </a:lnTo>
                  <a:lnTo>
                    <a:pt x="9148" y="4595"/>
                  </a:lnTo>
                  <a:lnTo>
                    <a:pt x="9151" y="4603"/>
                  </a:lnTo>
                  <a:lnTo>
                    <a:pt x="9159" y="4626"/>
                  </a:lnTo>
                  <a:lnTo>
                    <a:pt x="9162" y="4635"/>
                  </a:lnTo>
                  <a:lnTo>
                    <a:pt x="9168" y="4658"/>
                  </a:lnTo>
                  <a:lnTo>
                    <a:pt x="9171" y="4667"/>
                  </a:lnTo>
                  <a:lnTo>
                    <a:pt x="9176" y="4690"/>
                  </a:lnTo>
                  <a:lnTo>
                    <a:pt x="9178" y="4699"/>
                  </a:lnTo>
                  <a:lnTo>
                    <a:pt x="9183" y="4723"/>
                  </a:lnTo>
                  <a:lnTo>
                    <a:pt x="9185" y="4732"/>
                  </a:lnTo>
                  <a:lnTo>
                    <a:pt x="9189" y="4755"/>
                  </a:lnTo>
                  <a:lnTo>
                    <a:pt x="9191" y="4765"/>
                  </a:lnTo>
                  <a:lnTo>
                    <a:pt x="9194" y="4788"/>
                  </a:lnTo>
                  <a:lnTo>
                    <a:pt x="9195" y="4798"/>
                  </a:lnTo>
                  <a:lnTo>
                    <a:pt x="9197" y="4821"/>
                  </a:lnTo>
                  <a:lnTo>
                    <a:pt x="9198" y="4831"/>
                  </a:lnTo>
                  <a:lnTo>
                    <a:pt x="9199" y="4855"/>
                  </a:lnTo>
                  <a:lnTo>
                    <a:pt x="9199" y="4864"/>
                  </a:lnTo>
                  <a:lnTo>
                    <a:pt x="9200" y="4888"/>
                  </a:lnTo>
                  <a:lnTo>
                    <a:pt x="9200" y="4893"/>
                  </a:lnTo>
                  <a:lnTo>
                    <a:pt x="9200" y="6388"/>
                  </a:lnTo>
                  <a:lnTo>
                    <a:pt x="9200" y="6393"/>
                  </a:lnTo>
                  <a:lnTo>
                    <a:pt x="9199" y="6417"/>
                  </a:lnTo>
                  <a:lnTo>
                    <a:pt x="9199" y="6426"/>
                  </a:lnTo>
                  <a:lnTo>
                    <a:pt x="9198" y="6450"/>
                  </a:lnTo>
                  <a:lnTo>
                    <a:pt x="9197" y="6460"/>
                  </a:lnTo>
                  <a:lnTo>
                    <a:pt x="9195" y="6483"/>
                  </a:lnTo>
                  <a:lnTo>
                    <a:pt x="9194" y="6493"/>
                  </a:lnTo>
                  <a:lnTo>
                    <a:pt x="9191" y="6516"/>
                  </a:lnTo>
                  <a:lnTo>
                    <a:pt x="9189" y="6526"/>
                  </a:lnTo>
                  <a:lnTo>
                    <a:pt x="9185" y="6549"/>
                  </a:lnTo>
                  <a:lnTo>
                    <a:pt x="9183" y="6558"/>
                  </a:lnTo>
                  <a:lnTo>
                    <a:pt x="9178" y="6582"/>
                  </a:lnTo>
                  <a:lnTo>
                    <a:pt x="9176" y="6591"/>
                  </a:lnTo>
                  <a:lnTo>
                    <a:pt x="9171" y="6614"/>
                  </a:lnTo>
                  <a:lnTo>
                    <a:pt x="9168" y="6623"/>
                  </a:lnTo>
                  <a:lnTo>
                    <a:pt x="9162" y="6646"/>
                  </a:lnTo>
                  <a:lnTo>
                    <a:pt x="9159" y="6655"/>
                  </a:lnTo>
                  <a:lnTo>
                    <a:pt x="9151" y="6678"/>
                  </a:lnTo>
                  <a:lnTo>
                    <a:pt x="9148" y="6686"/>
                  </a:lnTo>
                  <a:lnTo>
                    <a:pt x="9140" y="6709"/>
                  </a:lnTo>
                  <a:lnTo>
                    <a:pt x="9137" y="6717"/>
                  </a:lnTo>
                  <a:lnTo>
                    <a:pt x="9127" y="6740"/>
                  </a:lnTo>
                  <a:lnTo>
                    <a:pt x="9124" y="6748"/>
                  </a:lnTo>
                  <a:lnTo>
                    <a:pt x="9114" y="6770"/>
                  </a:lnTo>
                  <a:lnTo>
                    <a:pt x="9110" y="6778"/>
                  </a:lnTo>
                  <a:lnTo>
                    <a:pt x="9099" y="6800"/>
                  </a:lnTo>
                  <a:lnTo>
                    <a:pt x="9094" y="6808"/>
                  </a:lnTo>
                  <a:lnTo>
                    <a:pt x="9083" y="6829"/>
                  </a:lnTo>
                  <a:lnTo>
                    <a:pt x="9078" y="6837"/>
                  </a:lnTo>
                  <a:lnTo>
                    <a:pt x="9066" y="6858"/>
                  </a:lnTo>
                  <a:lnTo>
                    <a:pt x="9061" y="6866"/>
                  </a:lnTo>
                  <a:lnTo>
                    <a:pt x="9048" y="6886"/>
                  </a:lnTo>
                  <a:lnTo>
                    <a:pt x="9042" y="6893"/>
                  </a:lnTo>
                  <a:lnTo>
                    <a:pt x="9028" y="6913"/>
                  </a:lnTo>
                  <a:lnTo>
                    <a:pt x="9023" y="6920"/>
                  </a:lnTo>
                  <a:lnTo>
                    <a:pt x="9008" y="6939"/>
                  </a:lnTo>
                  <a:lnTo>
                    <a:pt x="9003" y="6947"/>
                  </a:lnTo>
                  <a:lnTo>
                    <a:pt x="8987" y="6965"/>
                  </a:lnTo>
                  <a:lnTo>
                    <a:pt x="8981" y="6972"/>
                  </a:lnTo>
                  <a:lnTo>
                    <a:pt x="8965" y="6990"/>
                  </a:lnTo>
                  <a:lnTo>
                    <a:pt x="8959" y="6996"/>
                  </a:lnTo>
                  <a:lnTo>
                    <a:pt x="8943" y="7014"/>
                  </a:lnTo>
                  <a:lnTo>
                    <a:pt x="8936" y="7020"/>
                  </a:lnTo>
                  <a:lnTo>
                    <a:pt x="8919" y="7037"/>
                  </a:lnTo>
                  <a:lnTo>
                    <a:pt x="8912" y="7043"/>
                  </a:lnTo>
                  <a:lnTo>
                    <a:pt x="8894" y="7059"/>
                  </a:lnTo>
                  <a:lnTo>
                    <a:pt x="8888" y="7065"/>
                  </a:lnTo>
                  <a:lnTo>
                    <a:pt x="8869" y="7080"/>
                  </a:lnTo>
                  <a:lnTo>
                    <a:pt x="8862" y="7086"/>
                  </a:lnTo>
                  <a:lnTo>
                    <a:pt x="8843" y="7101"/>
                  </a:lnTo>
                  <a:lnTo>
                    <a:pt x="8836" y="7106"/>
                  </a:lnTo>
                  <a:lnTo>
                    <a:pt x="8816" y="7120"/>
                  </a:lnTo>
                  <a:lnTo>
                    <a:pt x="8809" y="7125"/>
                  </a:lnTo>
                  <a:lnTo>
                    <a:pt x="8789" y="7139"/>
                  </a:lnTo>
                  <a:lnTo>
                    <a:pt x="8781" y="7144"/>
                  </a:lnTo>
                  <a:lnTo>
                    <a:pt x="8761" y="7156"/>
                  </a:lnTo>
                  <a:lnTo>
                    <a:pt x="8750" y="7162"/>
                  </a:lnTo>
                  <a:lnTo>
                    <a:pt x="8729" y="7174"/>
                  </a:lnTo>
                  <a:lnTo>
                    <a:pt x="8721" y="7178"/>
                  </a:lnTo>
                  <a:lnTo>
                    <a:pt x="8699" y="7189"/>
                  </a:lnTo>
                  <a:lnTo>
                    <a:pt x="8691" y="7193"/>
                  </a:lnTo>
                  <a:lnTo>
                    <a:pt x="8669" y="7203"/>
                  </a:lnTo>
                  <a:lnTo>
                    <a:pt x="8660" y="7207"/>
                  </a:lnTo>
                  <a:lnTo>
                    <a:pt x="8638" y="7216"/>
                  </a:lnTo>
                  <a:lnTo>
                    <a:pt x="8629" y="7219"/>
                  </a:lnTo>
                  <a:lnTo>
                    <a:pt x="8607" y="7227"/>
                  </a:lnTo>
                  <a:lnTo>
                    <a:pt x="8598" y="7230"/>
                  </a:lnTo>
                  <a:lnTo>
                    <a:pt x="8575" y="7238"/>
                  </a:lnTo>
                  <a:lnTo>
                    <a:pt x="8567" y="7240"/>
                  </a:lnTo>
                  <a:lnTo>
                    <a:pt x="8544" y="7247"/>
                  </a:lnTo>
                  <a:lnTo>
                    <a:pt x="8535" y="7249"/>
                  </a:lnTo>
                  <a:lnTo>
                    <a:pt x="8511" y="7255"/>
                  </a:lnTo>
                  <a:lnTo>
                    <a:pt x="8502" y="7257"/>
                  </a:lnTo>
                  <a:lnTo>
                    <a:pt x="8479" y="7262"/>
                  </a:lnTo>
                  <a:lnTo>
                    <a:pt x="8470" y="7264"/>
                  </a:lnTo>
                  <a:lnTo>
                    <a:pt x="8446" y="7268"/>
                  </a:lnTo>
                  <a:lnTo>
                    <a:pt x="8437" y="7269"/>
                  </a:lnTo>
                  <a:lnTo>
                    <a:pt x="8413" y="7272"/>
                  </a:lnTo>
                  <a:lnTo>
                    <a:pt x="8404" y="7273"/>
                  </a:lnTo>
                  <a:lnTo>
                    <a:pt x="8380" y="7275"/>
                  </a:lnTo>
                  <a:lnTo>
                    <a:pt x="8371" y="7276"/>
                  </a:lnTo>
                  <a:lnTo>
                    <a:pt x="8347" y="7277"/>
                  </a:lnTo>
                  <a:lnTo>
                    <a:pt x="8338" y="7278"/>
                  </a:lnTo>
                  <a:lnTo>
                    <a:pt x="8314" y="7278"/>
                  </a:lnTo>
                  <a:lnTo>
                    <a:pt x="8309" y="7278"/>
                  </a:lnTo>
                  <a:lnTo>
                    <a:pt x="7559" y="7278"/>
                  </a:lnTo>
                  <a:lnTo>
                    <a:pt x="6778" y="8059"/>
                  </a:lnTo>
                  <a:lnTo>
                    <a:pt x="6753" y="8080"/>
                  </a:lnTo>
                  <a:lnTo>
                    <a:pt x="6726" y="8099"/>
                  </a:lnTo>
                  <a:lnTo>
                    <a:pt x="6697" y="8113"/>
                  </a:lnTo>
                  <a:lnTo>
                    <a:pt x="6666" y="8123"/>
                  </a:lnTo>
                  <a:lnTo>
                    <a:pt x="6634" y="8130"/>
                  </a:lnTo>
                  <a:lnTo>
                    <a:pt x="6601" y="8132"/>
                  </a:lnTo>
                  <a:lnTo>
                    <a:pt x="6568" y="8130"/>
                  </a:lnTo>
                  <a:lnTo>
                    <a:pt x="6536" y="8123"/>
                  </a:lnTo>
                  <a:lnTo>
                    <a:pt x="6505" y="8113"/>
                  </a:lnTo>
                  <a:lnTo>
                    <a:pt x="6476" y="8099"/>
                  </a:lnTo>
                  <a:lnTo>
                    <a:pt x="6449" y="8080"/>
                  </a:lnTo>
                  <a:lnTo>
                    <a:pt x="6424" y="8059"/>
                  </a:lnTo>
                  <a:lnTo>
                    <a:pt x="6403" y="8034"/>
                  </a:lnTo>
                  <a:lnTo>
                    <a:pt x="6384" y="8007"/>
                  </a:lnTo>
                  <a:lnTo>
                    <a:pt x="6370" y="7978"/>
                  </a:lnTo>
                  <a:lnTo>
                    <a:pt x="6360" y="7947"/>
                  </a:lnTo>
                  <a:lnTo>
                    <a:pt x="6353" y="7915"/>
                  </a:lnTo>
                  <a:lnTo>
                    <a:pt x="6351" y="7882"/>
                  </a:lnTo>
                  <a:lnTo>
                    <a:pt x="6351" y="7278"/>
                  </a:lnTo>
                  <a:lnTo>
                    <a:pt x="5961" y="7278"/>
                  </a:lnTo>
                  <a:lnTo>
                    <a:pt x="5928" y="7276"/>
                  </a:lnTo>
                  <a:lnTo>
                    <a:pt x="5896" y="7269"/>
                  </a:lnTo>
                  <a:lnTo>
                    <a:pt x="5865" y="7259"/>
                  </a:lnTo>
                  <a:lnTo>
                    <a:pt x="5836" y="7245"/>
                  </a:lnTo>
                  <a:lnTo>
                    <a:pt x="5809" y="7226"/>
                  </a:lnTo>
                  <a:lnTo>
                    <a:pt x="5784" y="7205"/>
                  </a:lnTo>
                  <a:lnTo>
                    <a:pt x="5763" y="7180"/>
                  </a:lnTo>
                  <a:lnTo>
                    <a:pt x="5744" y="7153"/>
                  </a:lnTo>
                  <a:lnTo>
                    <a:pt x="5730" y="7124"/>
                  </a:lnTo>
                  <a:lnTo>
                    <a:pt x="5720" y="7093"/>
                  </a:lnTo>
                  <a:lnTo>
                    <a:pt x="5713" y="7061"/>
                  </a:lnTo>
                  <a:lnTo>
                    <a:pt x="5711" y="7028"/>
                  </a:lnTo>
                  <a:lnTo>
                    <a:pt x="5713" y="6995"/>
                  </a:lnTo>
                  <a:lnTo>
                    <a:pt x="5720" y="6963"/>
                  </a:lnTo>
                  <a:lnTo>
                    <a:pt x="5730" y="6932"/>
                  </a:lnTo>
                  <a:lnTo>
                    <a:pt x="5744" y="6903"/>
                  </a:lnTo>
                  <a:lnTo>
                    <a:pt x="5763" y="6876"/>
                  </a:lnTo>
                  <a:lnTo>
                    <a:pt x="5784" y="6851"/>
                  </a:lnTo>
                  <a:lnTo>
                    <a:pt x="5809" y="6830"/>
                  </a:lnTo>
                  <a:lnTo>
                    <a:pt x="5836" y="6811"/>
                  </a:lnTo>
                  <a:lnTo>
                    <a:pt x="5865" y="6797"/>
                  </a:lnTo>
                  <a:lnTo>
                    <a:pt x="5896" y="6787"/>
                  </a:lnTo>
                  <a:lnTo>
                    <a:pt x="5928" y="6780"/>
                  </a:lnTo>
                  <a:lnTo>
                    <a:pt x="5961" y="6778"/>
                  </a:lnTo>
                  <a:lnTo>
                    <a:pt x="6601" y="6778"/>
                  </a:lnTo>
                  <a:lnTo>
                    <a:pt x="6634" y="6780"/>
                  </a:lnTo>
                  <a:lnTo>
                    <a:pt x="6666" y="6787"/>
                  </a:lnTo>
                  <a:lnTo>
                    <a:pt x="6697" y="6797"/>
                  </a:lnTo>
                  <a:lnTo>
                    <a:pt x="6726" y="6811"/>
                  </a:lnTo>
                  <a:lnTo>
                    <a:pt x="6753" y="6830"/>
                  </a:lnTo>
                  <a:lnTo>
                    <a:pt x="6778" y="6851"/>
                  </a:lnTo>
                  <a:lnTo>
                    <a:pt x="6799" y="6876"/>
                  </a:lnTo>
                  <a:lnTo>
                    <a:pt x="6818" y="6903"/>
                  </a:lnTo>
                  <a:lnTo>
                    <a:pt x="6832" y="6932"/>
                  </a:lnTo>
                  <a:lnTo>
                    <a:pt x="6842" y="6963"/>
                  </a:lnTo>
                  <a:lnTo>
                    <a:pt x="6849" y="6995"/>
                  </a:lnTo>
                  <a:lnTo>
                    <a:pt x="6851" y="7028"/>
                  </a:lnTo>
                  <a:lnTo>
                    <a:pt x="6851" y="7278"/>
                  </a:lnTo>
                  <a:lnTo>
                    <a:pt x="7278" y="6851"/>
                  </a:lnTo>
                  <a:lnTo>
                    <a:pt x="7303" y="6830"/>
                  </a:lnTo>
                  <a:lnTo>
                    <a:pt x="7330" y="6811"/>
                  </a:lnTo>
                  <a:lnTo>
                    <a:pt x="7359" y="6797"/>
                  </a:lnTo>
                  <a:lnTo>
                    <a:pt x="7390" y="6787"/>
                  </a:lnTo>
                  <a:lnTo>
                    <a:pt x="7422" y="6780"/>
                  </a:lnTo>
                  <a:lnTo>
                    <a:pt x="7455" y="6778"/>
                  </a:lnTo>
                  <a:lnTo>
                    <a:pt x="8307" y="6778"/>
                  </a:lnTo>
                  <a:lnTo>
                    <a:pt x="8324" y="6778"/>
                  </a:lnTo>
                  <a:lnTo>
                    <a:pt x="8339" y="6777"/>
                  </a:lnTo>
                  <a:lnTo>
                    <a:pt x="8354" y="6776"/>
                  </a:lnTo>
                  <a:lnTo>
                    <a:pt x="8368" y="6774"/>
                  </a:lnTo>
                  <a:lnTo>
                    <a:pt x="8383" y="6771"/>
                  </a:lnTo>
                  <a:lnTo>
                    <a:pt x="8397" y="6768"/>
                  </a:lnTo>
                  <a:lnTo>
                    <a:pt x="8411" y="6765"/>
                  </a:lnTo>
                  <a:lnTo>
                    <a:pt x="8425" y="6761"/>
                  </a:lnTo>
                  <a:lnTo>
                    <a:pt x="8439" y="6756"/>
                  </a:lnTo>
                  <a:lnTo>
                    <a:pt x="8453" y="6751"/>
                  </a:lnTo>
                  <a:lnTo>
                    <a:pt x="8466" y="6746"/>
                  </a:lnTo>
                  <a:lnTo>
                    <a:pt x="8480" y="6740"/>
                  </a:lnTo>
                  <a:lnTo>
                    <a:pt x="8493" y="6733"/>
                  </a:lnTo>
                  <a:lnTo>
                    <a:pt x="8505" y="6727"/>
                  </a:lnTo>
                  <a:lnTo>
                    <a:pt x="8516" y="6720"/>
                  </a:lnTo>
                  <a:lnTo>
                    <a:pt x="8528" y="6711"/>
                  </a:lnTo>
                  <a:lnTo>
                    <a:pt x="8541" y="6703"/>
                  </a:lnTo>
                  <a:lnTo>
                    <a:pt x="8552" y="6694"/>
                  </a:lnTo>
                  <a:lnTo>
                    <a:pt x="8564" y="6684"/>
                  </a:lnTo>
                  <a:lnTo>
                    <a:pt x="8575" y="6674"/>
                  </a:lnTo>
                  <a:lnTo>
                    <a:pt x="8585" y="6664"/>
                  </a:lnTo>
                  <a:lnTo>
                    <a:pt x="8595" y="6653"/>
                  </a:lnTo>
                  <a:lnTo>
                    <a:pt x="8605" y="6642"/>
                  </a:lnTo>
                  <a:lnTo>
                    <a:pt x="8615" y="6631"/>
                  </a:lnTo>
                  <a:lnTo>
                    <a:pt x="8624" y="6620"/>
                  </a:lnTo>
                  <a:lnTo>
                    <a:pt x="8632" y="6608"/>
                  </a:lnTo>
                  <a:lnTo>
                    <a:pt x="8640" y="6595"/>
                  </a:lnTo>
                  <a:lnTo>
                    <a:pt x="8647" y="6583"/>
                  </a:lnTo>
                  <a:lnTo>
                    <a:pt x="8655" y="6570"/>
                  </a:lnTo>
                  <a:lnTo>
                    <a:pt x="8661" y="6557"/>
                  </a:lnTo>
                  <a:lnTo>
                    <a:pt x="8667" y="6544"/>
                  </a:lnTo>
                  <a:lnTo>
                    <a:pt x="8673" y="6530"/>
                  </a:lnTo>
                  <a:lnTo>
                    <a:pt x="8678" y="6517"/>
                  </a:lnTo>
                  <a:lnTo>
                    <a:pt x="8682" y="6503"/>
                  </a:lnTo>
                  <a:lnTo>
                    <a:pt x="8687" y="6489"/>
                  </a:lnTo>
                  <a:lnTo>
                    <a:pt x="8690" y="6474"/>
                  </a:lnTo>
                  <a:lnTo>
                    <a:pt x="8693" y="6460"/>
                  </a:lnTo>
                  <a:lnTo>
                    <a:pt x="8696" y="6446"/>
                  </a:lnTo>
                  <a:lnTo>
                    <a:pt x="8697" y="6431"/>
                  </a:lnTo>
                  <a:lnTo>
                    <a:pt x="8699" y="6417"/>
                  </a:lnTo>
                  <a:lnTo>
                    <a:pt x="8700" y="6402"/>
                  </a:lnTo>
                  <a:lnTo>
                    <a:pt x="8700" y="6386"/>
                  </a:lnTo>
                  <a:lnTo>
                    <a:pt x="8700" y="4895"/>
                  </a:lnTo>
                  <a:lnTo>
                    <a:pt x="8700" y="4879"/>
                  </a:lnTo>
                  <a:lnTo>
                    <a:pt x="8699" y="4864"/>
                  </a:lnTo>
                  <a:lnTo>
                    <a:pt x="8697" y="4850"/>
                  </a:lnTo>
                  <a:lnTo>
                    <a:pt x="8696" y="4835"/>
                  </a:lnTo>
                  <a:lnTo>
                    <a:pt x="8693" y="4821"/>
                  </a:lnTo>
                  <a:lnTo>
                    <a:pt x="8690" y="4807"/>
                  </a:lnTo>
                  <a:lnTo>
                    <a:pt x="8687" y="4792"/>
                  </a:lnTo>
                  <a:lnTo>
                    <a:pt x="8682" y="4778"/>
                  </a:lnTo>
                  <a:lnTo>
                    <a:pt x="8678" y="4764"/>
                  </a:lnTo>
                  <a:lnTo>
                    <a:pt x="8673" y="4751"/>
                  </a:lnTo>
                  <a:lnTo>
                    <a:pt x="8667" y="4737"/>
                  </a:lnTo>
                  <a:lnTo>
                    <a:pt x="8661" y="4724"/>
                  </a:lnTo>
                  <a:lnTo>
                    <a:pt x="8655" y="4711"/>
                  </a:lnTo>
                  <a:lnTo>
                    <a:pt x="8647" y="4698"/>
                  </a:lnTo>
                  <a:lnTo>
                    <a:pt x="8640" y="4686"/>
                  </a:lnTo>
                  <a:lnTo>
                    <a:pt x="8632" y="4673"/>
                  </a:lnTo>
                  <a:lnTo>
                    <a:pt x="8624" y="4662"/>
                  </a:lnTo>
                  <a:lnTo>
                    <a:pt x="8615" y="4650"/>
                  </a:lnTo>
                  <a:lnTo>
                    <a:pt x="8605" y="4639"/>
                  </a:lnTo>
                  <a:lnTo>
                    <a:pt x="8596" y="4628"/>
                  </a:lnTo>
                  <a:lnTo>
                    <a:pt x="8586" y="4617"/>
                  </a:lnTo>
                  <a:lnTo>
                    <a:pt x="8575" y="4607"/>
                  </a:lnTo>
                  <a:lnTo>
                    <a:pt x="8564" y="4598"/>
                  </a:lnTo>
                  <a:lnTo>
                    <a:pt x="8553" y="4588"/>
                  </a:lnTo>
                  <a:lnTo>
                    <a:pt x="8541" y="4579"/>
                  </a:lnTo>
                  <a:lnTo>
                    <a:pt x="8530" y="4571"/>
                  </a:lnTo>
                  <a:lnTo>
                    <a:pt x="8517" y="4563"/>
                  </a:lnTo>
                  <a:lnTo>
                    <a:pt x="8505" y="4555"/>
                  </a:lnTo>
                  <a:lnTo>
                    <a:pt x="8491" y="4548"/>
                  </a:lnTo>
                  <a:lnTo>
                    <a:pt x="8478" y="4541"/>
                  </a:lnTo>
                  <a:lnTo>
                    <a:pt x="8465" y="4535"/>
                  </a:lnTo>
                  <a:lnTo>
                    <a:pt x="8452" y="4530"/>
                  </a:lnTo>
                  <a:lnTo>
                    <a:pt x="8438" y="4525"/>
                  </a:lnTo>
                  <a:lnTo>
                    <a:pt x="8425" y="4520"/>
                  </a:lnTo>
                  <a:lnTo>
                    <a:pt x="8411" y="4516"/>
                  </a:lnTo>
                  <a:lnTo>
                    <a:pt x="8397" y="4513"/>
                  </a:lnTo>
                  <a:lnTo>
                    <a:pt x="8382" y="4510"/>
                  </a:lnTo>
                  <a:lnTo>
                    <a:pt x="8368" y="4507"/>
                  </a:lnTo>
                  <a:lnTo>
                    <a:pt x="8353" y="4505"/>
                  </a:lnTo>
                  <a:lnTo>
                    <a:pt x="8339" y="4504"/>
                  </a:lnTo>
                  <a:lnTo>
                    <a:pt x="8324" y="4503"/>
                  </a:lnTo>
                  <a:lnTo>
                    <a:pt x="8307" y="4503"/>
                  </a:lnTo>
                  <a:lnTo>
                    <a:pt x="7065" y="4503"/>
                  </a:lnTo>
                  <a:lnTo>
                    <a:pt x="7065" y="4680"/>
                  </a:lnTo>
                  <a:lnTo>
                    <a:pt x="7065" y="4685"/>
                  </a:lnTo>
                  <a:lnTo>
                    <a:pt x="7064" y="4709"/>
                  </a:lnTo>
                  <a:lnTo>
                    <a:pt x="7064" y="4718"/>
                  </a:lnTo>
                  <a:lnTo>
                    <a:pt x="7063" y="4742"/>
                  </a:lnTo>
                  <a:lnTo>
                    <a:pt x="7062" y="4752"/>
                  </a:lnTo>
                  <a:lnTo>
                    <a:pt x="7060" y="4775"/>
                  </a:lnTo>
                  <a:lnTo>
                    <a:pt x="7059" y="4785"/>
                  </a:lnTo>
                  <a:lnTo>
                    <a:pt x="7056" y="4808"/>
                  </a:lnTo>
                  <a:lnTo>
                    <a:pt x="7054" y="4818"/>
                  </a:lnTo>
                  <a:lnTo>
                    <a:pt x="7050" y="4841"/>
                  </a:lnTo>
                  <a:lnTo>
                    <a:pt x="7048" y="4850"/>
                  </a:lnTo>
                  <a:lnTo>
                    <a:pt x="7043" y="4874"/>
                  </a:lnTo>
                  <a:lnTo>
                    <a:pt x="7041" y="4883"/>
                  </a:lnTo>
                  <a:lnTo>
                    <a:pt x="7036" y="4906"/>
                  </a:lnTo>
                  <a:lnTo>
                    <a:pt x="7033" y="4915"/>
                  </a:lnTo>
                  <a:lnTo>
                    <a:pt x="7027" y="4938"/>
                  </a:lnTo>
                  <a:lnTo>
                    <a:pt x="7024" y="4947"/>
                  </a:lnTo>
                  <a:lnTo>
                    <a:pt x="7016" y="4970"/>
                  </a:lnTo>
                  <a:lnTo>
                    <a:pt x="7013" y="4978"/>
                  </a:lnTo>
                  <a:lnTo>
                    <a:pt x="7005" y="5001"/>
                  </a:lnTo>
                  <a:lnTo>
                    <a:pt x="7002" y="5009"/>
                  </a:lnTo>
                  <a:lnTo>
                    <a:pt x="6992" y="5032"/>
                  </a:lnTo>
                  <a:lnTo>
                    <a:pt x="6989" y="5040"/>
                  </a:lnTo>
                  <a:lnTo>
                    <a:pt x="6979" y="5062"/>
                  </a:lnTo>
                  <a:lnTo>
                    <a:pt x="6975" y="5070"/>
                  </a:lnTo>
                  <a:lnTo>
                    <a:pt x="6964" y="5092"/>
                  </a:lnTo>
                  <a:lnTo>
                    <a:pt x="6959" y="5100"/>
                  </a:lnTo>
                  <a:lnTo>
                    <a:pt x="6948" y="5121"/>
                  </a:lnTo>
                  <a:lnTo>
                    <a:pt x="6943" y="5129"/>
                  </a:lnTo>
                  <a:lnTo>
                    <a:pt x="6931" y="5150"/>
                  </a:lnTo>
                  <a:lnTo>
                    <a:pt x="6926" y="5158"/>
                  </a:lnTo>
                  <a:lnTo>
                    <a:pt x="6913" y="5178"/>
                  </a:lnTo>
                  <a:lnTo>
                    <a:pt x="6907" y="5185"/>
                  </a:lnTo>
                  <a:lnTo>
                    <a:pt x="6893" y="5205"/>
                  </a:lnTo>
                  <a:lnTo>
                    <a:pt x="6888" y="5212"/>
                  </a:lnTo>
                  <a:lnTo>
                    <a:pt x="6873" y="5231"/>
                  </a:lnTo>
                  <a:lnTo>
                    <a:pt x="6868" y="5239"/>
                  </a:lnTo>
                  <a:lnTo>
                    <a:pt x="6852" y="5257"/>
                  </a:lnTo>
                  <a:lnTo>
                    <a:pt x="6846" y="5264"/>
                  </a:lnTo>
                  <a:lnTo>
                    <a:pt x="6830" y="5282"/>
                  </a:lnTo>
                  <a:lnTo>
                    <a:pt x="6824" y="5289"/>
                  </a:lnTo>
                  <a:lnTo>
                    <a:pt x="6807" y="5306"/>
                  </a:lnTo>
                  <a:lnTo>
                    <a:pt x="6801" y="5312"/>
                  </a:lnTo>
                  <a:lnTo>
                    <a:pt x="6784" y="5329"/>
                  </a:lnTo>
                  <a:lnTo>
                    <a:pt x="6777" y="5335"/>
                  </a:lnTo>
                  <a:lnTo>
                    <a:pt x="6759" y="5351"/>
                  </a:lnTo>
                  <a:lnTo>
                    <a:pt x="6752" y="5357"/>
                  </a:lnTo>
                  <a:lnTo>
                    <a:pt x="6734" y="5373"/>
                  </a:lnTo>
                  <a:lnTo>
                    <a:pt x="6726" y="5378"/>
                  </a:lnTo>
                  <a:lnTo>
                    <a:pt x="6707" y="5393"/>
                  </a:lnTo>
                  <a:lnTo>
                    <a:pt x="6700" y="5398"/>
                  </a:lnTo>
                  <a:lnTo>
                    <a:pt x="6680" y="5412"/>
                  </a:lnTo>
                  <a:lnTo>
                    <a:pt x="6673" y="5418"/>
                  </a:lnTo>
                  <a:lnTo>
                    <a:pt x="6653" y="5431"/>
                  </a:lnTo>
                  <a:lnTo>
                    <a:pt x="6645" y="5436"/>
                  </a:lnTo>
                  <a:lnTo>
                    <a:pt x="6624" y="5448"/>
                  </a:lnTo>
                  <a:lnTo>
                    <a:pt x="6617" y="5452"/>
                  </a:lnTo>
                  <a:lnTo>
                    <a:pt x="6595" y="5464"/>
                  </a:lnTo>
                  <a:lnTo>
                    <a:pt x="6587" y="5469"/>
                  </a:lnTo>
                  <a:lnTo>
                    <a:pt x="6565" y="5480"/>
                  </a:lnTo>
                  <a:lnTo>
                    <a:pt x="6557" y="5484"/>
                  </a:lnTo>
                  <a:lnTo>
                    <a:pt x="6535" y="5494"/>
                  </a:lnTo>
                  <a:lnTo>
                    <a:pt x="6526" y="5498"/>
                  </a:lnTo>
                  <a:lnTo>
                    <a:pt x="6504" y="5507"/>
                  </a:lnTo>
                  <a:lnTo>
                    <a:pt x="6495" y="5510"/>
                  </a:lnTo>
                  <a:lnTo>
                    <a:pt x="6473" y="5519"/>
                  </a:lnTo>
                  <a:lnTo>
                    <a:pt x="6464" y="5522"/>
                  </a:lnTo>
                  <a:lnTo>
                    <a:pt x="6441" y="5529"/>
                  </a:lnTo>
                  <a:lnTo>
                    <a:pt x="6432" y="5532"/>
                  </a:lnTo>
                  <a:lnTo>
                    <a:pt x="6409" y="5539"/>
                  </a:lnTo>
                  <a:lnTo>
                    <a:pt x="6400" y="5541"/>
                  </a:lnTo>
                  <a:lnTo>
                    <a:pt x="6377" y="5547"/>
                  </a:lnTo>
                  <a:lnTo>
                    <a:pt x="6368" y="5549"/>
                  </a:lnTo>
                  <a:lnTo>
                    <a:pt x="6344" y="5554"/>
                  </a:lnTo>
                  <a:lnTo>
                    <a:pt x="6335" y="5555"/>
                  </a:lnTo>
                  <a:lnTo>
                    <a:pt x="6311" y="5559"/>
                  </a:lnTo>
                  <a:lnTo>
                    <a:pt x="6302" y="5561"/>
                  </a:lnTo>
                  <a:lnTo>
                    <a:pt x="6278" y="5564"/>
                  </a:lnTo>
                  <a:lnTo>
                    <a:pt x="6269" y="5565"/>
                  </a:lnTo>
                  <a:lnTo>
                    <a:pt x="6245" y="5567"/>
                  </a:lnTo>
                  <a:lnTo>
                    <a:pt x="6236" y="5568"/>
                  </a:lnTo>
                  <a:lnTo>
                    <a:pt x="6212" y="5569"/>
                  </a:lnTo>
                  <a:lnTo>
                    <a:pt x="6203" y="5570"/>
                  </a:lnTo>
                  <a:lnTo>
                    <a:pt x="6179" y="5570"/>
                  </a:lnTo>
                  <a:lnTo>
                    <a:pt x="6174" y="5570"/>
                  </a:lnTo>
                  <a:lnTo>
                    <a:pt x="4143" y="5570"/>
                  </a:lnTo>
                  <a:lnTo>
                    <a:pt x="3149" y="6565"/>
                  </a:lnTo>
                  <a:lnTo>
                    <a:pt x="3124" y="6586"/>
                  </a:lnTo>
                  <a:lnTo>
                    <a:pt x="3097" y="6604"/>
                  </a:lnTo>
                  <a:lnTo>
                    <a:pt x="3068" y="6619"/>
                  </a:lnTo>
                  <a:lnTo>
                    <a:pt x="3037" y="6629"/>
                  </a:lnTo>
                  <a:lnTo>
                    <a:pt x="3005" y="6636"/>
                  </a:lnTo>
                  <a:lnTo>
                    <a:pt x="2972" y="6638"/>
                  </a:lnTo>
                  <a:lnTo>
                    <a:pt x="2939" y="6636"/>
                  </a:lnTo>
                  <a:lnTo>
                    <a:pt x="2907" y="6629"/>
                  </a:lnTo>
                  <a:lnTo>
                    <a:pt x="2876" y="6619"/>
                  </a:lnTo>
                  <a:lnTo>
                    <a:pt x="2847" y="6605"/>
                  </a:lnTo>
                  <a:lnTo>
                    <a:pt x="2820" y="6586"/>
                  </a:lnTo>
                  <a:lnTo>
                    <a:pt x="2795" y="6565"/>
                  </a:lnTo>
                  <a:lnTo>
                    <a:pt x="2774" y="6540"/>
                  </a:lnTo>
                  <a:lnTo>
                    <a:pt x="2756" y="6513"/>
                  </a:lnTo>
                  <a:lnTo>
                    <a:pt x="2741" y="6484"/>
                  </a:lnTo>
                  <a:lnTo>
                    <a:pt x="2731" y="6453"/>
                  </a:lnTo>
                  <a:lnTo>
                    <a:pt x="2724" y="6421"/>
                  </a:lnTo>
                  <a:lnTo>
                    <a:pt x="2722" y="6388"/>
                  </a:lnTo>
                  <a:lnTo>
                    <a:pt x="2722" y="5570"/>
                  </a:lnTo>
                  <a:lnTo>
                    <a:pt x="1691" y="5570"/>
                  </a:lnTo>
                  <a:lnTo>
                    <a:pt x="1686" y="5570"/>
                  </a:lnTo>
                  <a:lnTo>
                    <a:pt x="1662" y="5570"/>
                  </a:lnTo>
                  <a:lnTo>
                    <a:pt x="1653" y="5569"/>
                  </a:lnTo>
                  <a:lnTo>
                    <a:pt x="1629" y="5568"/>
                  </a:lnTo>
                  <a:lnTo>
                    <a:pt x="1620" y="5567"/>
                  </a:lnTo>
                  <a:lnTo>
                    <a:pt x="1596" y="5565"/>
                  </a:lnTo>
                  <a:lnTo>
                    <a:pt x="1587" y="5564"/>
                  </a:lnTo>
                  <a:lnTo>
                    <a:pt x="1563" y="5561"/>
                  </a:lnTo>
                  <a:lnTo>
                    <a:pt x="1554" y="5559"/>
                  </a:lnTo>
                  <a:lnTo>
                    <a:pt x="1530" y="5555"/>
                  </a:lnTo>
                  <a:lnTo>
                    <a:pt x="1521" y="5554"/>
                  </a:lnTo>
                  <a:lnTo>
                    <a:pt x="1497" y="5549"/>
                  </a:lnTo>
                  <a:lnTo>
                    <a:pt x="1488" y="5547"/>
                  </a:lnTo>
                  <a:lnTo>
                    <a:pt x="1465" y="5541"/>
                  </a:lnTo>
                  <a:lnTo>
                    <a:pt x="1456" y="5539"/>
                  </a:lnTo>
                  <a:lnTo>
                    <a:pt x="1433" y="5532"/>
                  </a:lnTo>
                  <a:lnTo>
                    <a:pt x="1424" y="5529"/>
                  </a:lnTo>
                  <a:lnTo>
                    <a:pt x="1401" y="5522"/>
                  </a:lnTo>
                  <a:lnTo>
                    <a:pt x="1392" y="5519"/>
                  </a:lnTo>
                  <a:lnTo>
                    <a:pt x="1370" y="5510"/>
                  </a:lnTo>
                  <a:lnTo>
                    <a:pt x="1361" y="5507"/>
                  </a:lnTo>
                  <a:lnTo>
                    <a:pt x="1339" y="5498"/>
                  </a:lnTo>
                  <a:lnTo>
                    <a:pt x="1330" y="5494"/>
                  </a:lnTo>
                  <a:lnTo>
                    <a:pt x="1308" y="5484"/>
                  </a:lnTo>
                  <a:lnTo>
                    <a:pt x="1300" y="5480"/>
                  </a:lnTo>
                  <a:lnTo>
                    <a:pt x="1278" y="5469"/>
                  </a:lnTo>
                  <a:lnTo>
                    <a:pt x="1270" y="5464"/>
                  </a:lnTo>
                  <a:lnTo>
                    <a:pt x="1248" y="5452"/>
                  </a:lnTo>
                  <a:lnTo>
                    <a:pt x="1241" y="5448"/>
                  </a:lnTo>
                  <a:lnTo>
                    <a:pt x="1220" y="5436"/>
                  </a:lnTo>
                  <a:lnTo>
                    <a:pt x="1212" y="5431"/>
                  </a:lnTo>
                  <a:lnTo>
                    <a:pt x="1192" y="5418"/>
                  </a:lnTo>
                  <a:lnTo>
                    <a:pt x="1185" y="5412"/>
                  </a:lnTo>
                  <a:lnTo>
                    <a:pt x="1165" y="5398"/>
                  </a:lnTo>
                  <a:lnTo>
                    <a:pt x="1158" y="5393"/>
                  </a:lnTo>
                  <a:lnTo>
                    <a:pt x="1139" y="5378"/>
                  </a:lnTo>
                  <a:lnTo>
                    <a:pt x="1131" y="5373"/>
                  </a:lnTo>
                  <a:lnTo>
                    <a:pt x="1113" y="5357"/>
                  </a:lnTo>
                  <a:lnTo>
                    <a:pt x="1106" y="5351"/>
                  </a:lnTo>
                  <a:lnTo>
                    <a:pt x="1088" y="5335"/>
                  </a:lnTo>
                  <a:lnTo>
                    <a:pt x="1081" y="5329"/>
                  </a:lnTo>
                  <a:lnTo>
                    <a:pt x="1064" y="5312"/>
                  </a:lnTo>
                  <a:lnTo>
                    <a:pt x="1058" y="5306"/>
                  </a:lnTo>
                  <a:lnTo>
                    <a:pt x="1041" y="5289"/>
                  </a:lnTo>
                  <a:lnTo>
                    <a:pt x="1035" y="5282"/>
                  </a:lnTo>
                  <a:lnTo>
                    <a:pt x="1019" y="5264"/>
                  </a:lnTo>
                  <a:lnTo>
                    <a:pt x="1013" y="5257"/>
                  </a:lnTo>
                  <a:lnTo>
                    <a:pt x="997" y="5239"/>
                  </a:lnTo>
                  <a:lnTo>
                    <a:pt x="992" y="5231"/>
                  </a:lnTo>
                  <a:lnTo>
                    <a:pt x="977" y="5212"/>
                  </a:lnTo>
                  <a:lnTo>
                    <a:pt x="972" y="5205"/>
                  </a:lnTo>
                  <a:lnTo>
                    <a:pt x="958" y="5185"/>
                  </a:lnTo>
                  <a:lnTo>
                    <a:pt x="952" y="5178"/>
                  </a:lnTo>
                  <a:lnTo>
                    <a:pt x="939" y="5158"/>
                  </a:lnTo>
                  <a:lnTo>
                    <a:pt x="934" y="5150"/>
                  </a:lnTo>
                  <a:lnTo>
                    <a:pt x="922" y="5129"/>
                  </a:lnTo>
                  <a:lnTo>
                    <a:pt x="917" y="5121"/>
                  </a:lnTo>
                  <a:lnTo>
                    <a:pt x="906" y="5100"/>
                  </a:lnTo>
                  <a:lnTo>
                    <a:pt x="901" y="5092"/>
                  </a:lnTo>
                  <a:lnTo>
                    <a:pt x="890" y="5070"/>
                  </a:lnTo>
                  <a:lnTo>
                    <a:pt x="886" y="5062"/>
                  </a:lnTo>
                  <a:lnTo>
                    <a:pt x="876" y="5040"/>
                  </a:lnTo>
                  <a:lnTo>
                    <a:pt x="873" y="5032"/>
                  </a:lnTo>
                  <a:lnTo>
                    <a:pt x="863" y="5009"/>
                  </a:lnTo>
                  <a:lnTo>
                    <a:pt x="860" y="5001"/>
                  </a:lnTo>
                  <a:lnTo>
                    <a:pt x="852" y="4978"/>
                  </a:lnTo>
                  <a:lnTo>
                    <a:pt x="849" y="4970"/>
                  </a:lnTo>
                  <a:lnTo>
                    <a:pt x="841" y="4947"/>
                  </a:lnTo>
                  <a:lnTo>
                    <a:pt x="838" y="4938"/>
                  </a:lnTo>
                  <a:lnTo>
                    <a:pt x="832" y="4915"/>
                  </a:lnTo>
                  <a:lnTo>
                    <a:pt x="829" y="4906"/>
                  </a:lnTo>
                  <a:lnTo>
                    <a:pt x="824" y="4883"/>
                  </a:lnTo>
                  <a:lnTo>
                    <a:pt x="822" y="4874"/>
                  </a:lnTo>
                  <a:lnTo>
                    <a:pt x="817" y="4850"/>
                  </a:lnTo>
                  <a:lnTo>
                    <a:pt x="815" y="4841"/>
                  </a:lnTo>
                  <a:lnTo>
                    <a:pt x="811" y="4818"/>
                  </a:lnTo>
                  <a:lnTo>
                    <a:pt x="809" y="4808"/>
                  </a:lnTo>
                  <a:lnTo>
                    <a:pt x="806" y="4785"/>
                  </a:lnTo>
                  <a:lnTo>
                    <a:pt x="805" y="4775"/>
                  </a:lnTo>
                  <a:lnTo>
                    <a:pt x="803" y="4752"/>
                  </a:lnTo>
                  <a:lnTo>
                    <a:pt x="802" y="4742"/>
                  </a:lnTo>
                  <a:lnTo>
                    <a:pt x="801" y="4718"/>
                  </a:lnTo>
                  <a:lnTo>
                    <a:pt x="801" y="4709"/>
                  </a:lnTo>
                  <a:lnTo>
                    <a:pt x="800" y="4685"/>
                  </a:lnTo>
                  <a:lnTo>
                    <a:pt x="800" y="4680"/>
                  </a:lnTo>
                  <a:lnTo>
                    <a:pt x="800" y="2758"/>
                  </a:lnTo>
                  <a:lnTo>
                    <a:pt x="800" y="2753"/>
                  </a:lnTo>
                  <a:lnTo>
                    <a:pt x="801" y="2729"/>
                  </a:lnTo>
                  <a:lnTo>
                    <a:pt x="801" y="2720"/>
                  </a:lnTo>
                  <a:lnTo>
                    <a:pt x="802" y="2696"/>
                  </a:lnTo>
                  <a:lnTo>
                    <a:pt x="803" y="2686"/>
                  </a:lnTo>
                  <a:lnTo>
                    <a:pt x="805" y="2663"/>
                  </a:lnTo>
                  <a:lnTo>
                    <a:pt x="806" y="2653"/>
                  </a:lnTo>
                  <a:lnTo>
                    <a:pt x="809" y="2630"/>
                  </a:lnTo>
                  <a:lnTo>
                    <a:pt x="811" y="2620"/>
                  </a:lnTo>
                  <a:lnTo>
                    <a:pt x="815" y="2597"/>
                  </a:lnTo>
                  <a:lnTo>
                    <a:pt x="817" y="2588"/>
                  </a:lnTo>
                  <a:lnTo>
                    <a:pt x="822" y="2564"/>
                  </a:lnTo>
                  <a:lnTo>
                    <a:pt x="824" y="2555"/>
                  </a:lnTo>
                  <a:lnTo>
                    <a:pt x="829" y="2532"/>
                  </a:lnTo>
                  <a:lnTo>
                    <a:pt x="832" y="2523"/>
                  </a:lnTo>
                  <a:lnTo>
                    <a:pt x="838" y="2500"/>
                  </a:lnTo>
                  <a:lnTo>
                    <a:pt x="841" y="2491"/>
                  </a:lnTo>
                  <a:lnTo>
                    <a:pt x="849" y="2468"/>
                  </a:lnTo>
                  <a:lnTo>
                    <a:pt x="852" y="2460"/>
                  </a:lnTo>
                  <a:lnTo>
                    <a:pt x="860" y="2437"/>
                  </a:lnTo>
                  <a:lnTo>
                    <a:pt x="863" y="2429"/>
                  </a:lnTo>
                  <a:lnTo>
                    <a:pt x="873" y="2406"/>
                  </a:lnTo>
                  <a:lnTo>
                    <a:pt x="876" y="2398"/>
                  </a:lnTo>
                  <a:lnTo>
                    <a:pt x="886" y="2376"/>
                  </a:lnTo>
                  <a:lnTo>
                    <a:pt x="890" y="2368"/>
                  </a:lnTo>
                  <a:lnTo>
                    <a:pt x="901" y="2346"/>
                  </a:lnTo>
                  <a:lnTo>
                    <a:pt x="906" y="2338"/>
                  </a:lnTo>
                  <a:lnTo>
                    <a:pt x="917" y="2317"/>
                  </a:lnTo>
                  <a:lnTo>
                    <a:pt x="921" y="2310"/>
                  </a:lnTo>
                  <a:lnTo>
                    <a:pt x="934" y="2289"/>
                  </a:lnTo>
                  <a:lnTo>
                    <a:pt x="939" y="2281"/>
                  </a:lnTo>
                  <a:lnTo>
                    <a:pt x="952" y="2261"/>
                  </a:lnTo>
                  <a:lnTo>
                    <a:pt x="957" y="2253"/>
                  </a:lnTo>
                  <a:lnTo>
                    <a:pt x="971" y="2233"/>
                  </a:lnTo>
                  <a:lnTo>
                    <a:pt x="977" y="2226"/>
                  </a:lnTo>
                  <a:lnTo>
                    <a:pt x="991" y="2206"/>
                  </a:lnTo>
                  <a:lnTo>
                    <a:pt x="997" y="2199"/>
                  </a:lnTo>
                  <a:lnTo>
                    <a:pt x="1013" y="2181"/>
                  </a:lnTo>
                  <a:lnTo>
                    <a:pt x="1019" y="2174"/>
                  </a:lnTo>
                  <a:lnTo>
                    <a:pt x="1035" y="2156"/>
                  </a:lnTo>
                  <a:lnTo>
                    <a:pt x="1041" y="2149"/>
                  </a:lnTo>
                  <a:lnTo>
                    <a:pt x="1058" y="2132"/>
                  </a:lnTo>
                  <a:lnTo>
                    <a:pt x="1064" y="2125"/>
                  </a:lnTo>
                  <a:lnTo>
                    <a:pt x="1081" y="2109"/>
                  </a:lnTo>
                  <a:lnTo>
                    <a:pt x="1088" y="2102"/>
                  </a:lnTo>
                  <a:lnTo>
                    <a:pt x="1106" y="2086"/>
                  </a:lnTo>
                  <a:lnTo>
                    <a:pt x="1113" y="2080"/>
                  </a:lnTo>
                  <a:lnTo>
                    <a:pt x="1131" y="2065"/>
                  </a:lnTo>
                  <a:lnTo>
                    <a:pt x="1138" y="2059"/>
                  </a:lnTo>
                  <a:lnTo>
                    <a:pt x="1157" y="2045"/>
                  </a:lnTo>
                  <a:lnTo>
                    <a:pt x="1165" y="2039"/>
                  </a:lnTo>
                  <a:lnTo>
                    <a:pt x="1184" y="2025"/>
                  </a:lnTo>
                  <a:lnTo>
                    <a:pt x="1191" y="2020"/>
                  </a:lnTo>
                  <a:lnTo>
                    <a:pt x="1211" y="2007"/>
                  </a:lnTo>
                  <a:lnTo>
                    <a:pt x="1219" y="2002"/>
                  </a:lnTo>
                  <a:lnTo>
                    <a:pt x="1240" y="1990"/>
                  </a:lnTo>
                  <a:lnTo>
                    <a:pt x="1250" y="1984"/>
                  </a:lnTo>
                  <a:lnTo>
                    <a:pt x="1271" y="1972"/>
                  </a:lnTo>
                  <a:lnTo>
                    <a:pt x="1279" y="1968"/>
                  </a:lnTo>
                  <a:lnTo>
                    <a:pt x="1301" y="1957"/>
                  </a:lnTo>
                  <a:lnTo>
                    <a:pt x="1309" y="1953"/>
                  </a:lnTo>
                  <a:lnTo>
                    <a:pt x="1331" y="1943"/>
                  </a:lnTo>
                  <a:lnTo>
                    <a:pt x="1340" y="1939"/>
                  </a:lnTo>
                  <a:lnTo>
                    <a:pt x="1362" y="1930"/>
                  </a:lnTo>
                  <a:lnTo>
                    <a:pt x="1371" y="1927"/>
                  </a:lnTo>
                  <a:lnTo>
                    <a:pt x="1393" y="1919"/>
                  </a:lnTo>
                  <a:lnTo>
                    <a:pt x="1402" y="1916"/>
                  </a:lnTo>
                  <a:lnTo>
                    <a:pt x="1425" y="1908"/>
                  </a:lnTo>
                  <a:lnTo>
                    <a:pt x="1433" y="1906"/>
                  </a:lnTo>
                  <a:lnTo>
                    <a:pt x="1456" y="1899"/>
                  </a:lnTo>
                  <a:lnTo>
                    <a:pt x="1465" y="1897"/>
                  </a:lnTo>
                  <a:lnTo>
                    <a:pt x="1489" y="1891"/>
                  </a:lnTo>
                  <a:lnTo>
                    <a:pt x="1498" y="1889"/>
                  </a:lnTo>
                  <a:lnTo>
                    <a:pt x="1521" y="1884"/>
                  </a:lnTo>
                  <a:lnTo>
                    <a:pt x="1530" y="1882"/>
                  </a:lnTo>
                  <a:lnTo>
                    <a:pt x="1554" y="1878"/>
                  </a:lnTo>
                  <a:lnTo>
                    <a:pt x="1563" y="1877"/>
                  </a:lnTo>
                  <a:lnTo>
                    <a:pt x="1587" y="1874"/>
                  </a:lnTo>
                  <a:lnTo>
                    <a:pt x="1596" y="1873"/>
                  </a:lnTo>
                  <a:lnTo>
                    <a:pt x="1620" y="1871"/>
                  </a:lnTo>
                  <a:lnTo>
                    <a:pt x="1629" y="1870"/>
                  </a:lnTo>
                  <a:lnTo>
                    <a:pt x="1653" y="1869"/>
                  </a:lnTo>
                  <a:lnTo>
                    <a:pt x="1662" y="1868"/>
                  </a:lnTo>
                  <a:close/>
                  <a:moveTo>
                    <a:pt x="6172" y="2368"/>
                  </a:moveTo>
                  <a:lnTo>
                    <a:pt x="1693" y="2368"/>
                  </a:lnTo>
                  <a:lnTo>
                    <a:pt x="1676" y="2368"/>
                  </a:lnTo>
                  <a:lnTo>
                    <a:pt x="1661" y="2369"/>
                  </a:lnTo>
                  <a:lnTo>
                    <a:pt x="1646" y="2370"/>
                  </a:lnTo>
                  <a:lnTo>
                    <a:pt x="1632" y="2372"/>
                  </a:lnTo>
                  <a:lnTo>
                    <a:pt x="1617" y="2375"/>
                  </a:lnTo>
                  <a:lnTo>
                    <a:pt x="1603" y="2378"/>
                  </a:lnTo>
                  <a:lnTo>
                    <a:pt x="1589" y="2381"/>
                  </a:lnTo>
                  <a:lnTo>
                    <a:pt x="1575" y="2385"/>
                  </a:lnTo>
                  <a:lnTo>
                    <a:pt x="1561" y="2390"/>
                  </a:lnTo>
                  <a:lnTo>
                    <a:pt x="1547" y="2395"/>
                  </a:lnTo>
                  <a:lnTo>
                    <a:pt x="1534" y="2400"/>
                  </a:lnTo>
                  <a:lnTo>
                    <a:pt x="1520" y="2406"/>
                  </a:lnTo>
                  <a:lnTo>
                    <a:pt x="1507" y="2413"/>
                  </a:lnTo>
                  <a:lnTo>
                    <a:pt x="1495" y="2419"/>
                  </a:lnTo>
                  <a:lnTo>
                    <a:pt x="1484" y="2426"/>
                  </a:lnTo>
                  <a:lnTo>
                    <a:pt x="1471" y="2435"/>
                  </a:lnTo>
                  <a:lnTo>
                    <a:pt x="1459" y="2444"/>
                  </a:lnTo>
                  <a:lnTo>
                    <a:pt x="1447" y="2453"/>
                  </a:lnTo>
                  <a:lnTo>
                    <a:pt x="1436" y="2462"/>
                  </a:lnTo>
                  <a:lnTo>
                    <a:pt x="1425" y="2472"/>
                  </a:lnTo>
                  <a:lnTo>
                    <a:pt x="1414" y="2482"/>
                  </a:lnTo>
                  <a:lnTo>
                    <a:pt x="1404" y="2492"/>
                  </a:lnTo>
                  <a:lnTo>
                    <a:pt x="1395" y="2503"/>
                  </a:lnTo>
                  <a:lnTo>
                    <a:pt x="1385" y="2514"/>
                  </a:lnTo>
                  <a:lnTo>
                    <a:pt x="1377" y="2526"/>
                  </a:lnTo>
                  <a:lnTo>
                    <a:pt x="1368" y="2538"/>
                  </a:lnTo>
                  <a:lnTo>
                    <a:pt x="1361" y="2550"/>
                  </a:lnTo>
                  <a:lnTo>
                    <a:pt x="1353" y="2563"/>
                  </a:lnTo>
                  <a:lnTo>
                    <a:pt x="1345" y="2576"/>
                  </a:lnTo>
                  <a:lnTo>
                    <a:pt x="1339" y="2589"/>
                  </a:lnTo>
                  <a:lnTo>
                    <a:pt x="1333" y="2602"/>
                  </a:lnTo>
                  <a:lnTo>
                    <a:pt x="1327" y="2616"/>
                  </a:lnTo>
                  <a:lnTo>
                    <a:pt x="1322" y="2629"/>
                  </a:lnTo>
                  <a:lnTo>
                    <a:pt x="1318" y="2643"/>
                  </a:lnTo>
                  <a:lnTo>
                    <a:pt x="1313" y="2657"/>
                  </a:lnTo>
                  <a:lnTo>
                    <a:pt x="1310" y="2672"/>
                  </a:lnTo>
                  <a:lnTo>
                    <a:pt x="1307" y="2686"/>
                  </a:lnTo>
                  <a:lnTo>
                    <a:pt x="1304" y="2700"/>
                  </a:lnTo>
                  <a:lnTo>
                    <a:pt x="1303" y="2715"/>
                  </a:lnTo>
                  <a:lnTo>
                    <a:pt x="1301" y="2729"/>
                  </a:lnTo>
                  <a:lnTo>
                    <a:pt x="1300" y="2744"/>
                  </a:lnTo>
                  <a:lnTo>
                    <a:pt x="1300" y="2760"/>
                  </a:lnTo>
                  <a:lnTo>
                    <a:pt x="1300" y="4678"/>
                  </a:lnTo>
                  <a:lnTo>
                    <a:pt x="1300" y="4694"/>
                  </a:lnTo>
                  <a:lnTo>
                    <a:pt x="1301" y="4709"/>
                  </a:lnTo>
                  <a:lnTo>
                    <a:pt x="1303" y="4723"/>
                  </a:lnTo>
                  <a:lnTo>
                    <a:pt x="1304" y="4738"/>
                  </a:lnTo>
                  <a:lnTo>
                    <a:pt x="1307" y="4752"/>
                  </a:lnTo>
                  <a:lnTo>
                    <a:pt x="1310" y="4766"/>
                  </a:lnTo>
                  <a:lnTo>
                    <a:pt x="1313" y="4781"/>
                  </a:lnTo>
                  <a:lnTo>
                    <a:pt x="1318" y="4795"/>
                  </a:lnTo>
                  <a:lnTo>
                    <a:pt x="1322" y="4809"/>
                  </a:lnTo>
                  <a:lnTo>
                    <a:pt x="1327" y="4822"/>
                  </a:lnTo>
                  <a:lnTo>
                    <a:pt x="1333" y="4836"/>
                  </a:lnTo>
                  <a:lnTo>
                    <a:pt x="1339" y="4849"/>
                  </a:lnTo>
                  <a:lnTo>
                    <a:pt x="1345" y="4862"/>
                  </a:lnTo>
                  <a:lnTo>
                    <a:pt x="1353" y="4875"/>
                  </a:lnTo>
                  <a:lnTo>
                    <a:pt x="1360" y="4887"/>
                  </a:lnTo>
                  <a:lnTo>
                    <a:pt x="1368" y="4900"/>
                  </a:lnTo>
                  <a:lnTo>
                    <a:pt x="1376" y="4911"/>
                  </a:lnTo>
                  <a:lnTo>
                    <a:pt x="1385" y="4923"/>
                  </a:lnTo>
                  <a:lnTo>
                    <a:pt x="1395" y="4934"/>
                  </a:lnTo>
                  <a:lnTo>
                    <a:pt x="1404" y="4945"/>
                  </a:lnTo>
                  <a:lnTo>
                    <a:pt x="1414" y="4956"/>
                  </a:lnTo>
                  <a:lnTo>
                    <a:pt x="1425" y="4966"/>
                  </a:lnTo>
                  <a:lnTo>
                    <a:pt x="1436" y="4975"/>
                  </a:lnTo>
                  <a:lnTo>
                    <a:pt x="1447" y="4985"/>
                  </a:lnTo>
                  <a:lnTo>
                    <a:pt x="1459" y="4994"/>
                  </a:lnTo>
                  <a:lnTo>
                    <a:pt x="1470" y="5002"/>
                  </a:lnTo>
                  <a:lnTo>
                    <a:pt x="1483" y="5010"/>
                  </a:lnTo>
                  <a:lnTo>
                    <a:pt x="1495" y="5018"/>
                  </a:lnTo>
                  <a:lnTo>
                    <a:pt x="1509" y="5025"/>
                  </a:lnTo>
                  <a:lnTo>
                    <a:pt x="1522" y="5032"/>
                  </a:lnTo>
                  <a:lnTo>
                    <a:pt x="1535" y="5038"/>
                  </a:lnTo>
                  <a:lnTo>
                    <a:pt x="1548" y="5043"/>
                  </a:lnTo>
                  <a:lnTo>
                    <a:pt x="1562" y="5048"/>
                  </a:lnTo>
                  <a:lnTo>
                    <a:pt x="1575" y="5053"/>
                  </a:lnTo>
                  <a:lnTo>
                    <a:pt x="1589" y="5057"/>
                  </a:lnTo>
                  <a:lnTo>
                    <a:pt x="1603" y="5060"/>
                  </a:lnTo>
                  <a:lnTo>
                    <a:pt x="1618" y="5063"/>
                  </a:lnTo>
                  <a:lnTo>
                    <a:pt x="1632" y="5066"/>
                  </a:lnTo>
                  <a:lnTo>
                    <a:pt x="1647" y="5068"/>
                  </a:lnTo>
                  <a:lnTo>
                    <a:pt x="1661" y="5069"/>
                  </a:lnTo>
                  <a:lnTo>
                    <a:pt x="1676" y="5070"/>
                  </a:lnTo>
                  <a:lnTo>
                    <a:pt x="1693" y="5070"/>
                  </a:lnTo>
                  <a:lnTo>
                    <a:pt x="2972" y="5070"/>
                  </a:lnTo>
                  <a:lnTo>
                    <a:pt x="3005" y="5072"/>
                  </a:lnTo>
                  <a:lnTo>
                    <a:pt x="3037" y="5079"/>
                  </a:lnTo>
                  <a:lnTo>
                    <a:pt x="3068" y="5089"/>
                  </a:lnTo>
                  <a:lnTo>
                    <a:pt x="3097" y="5103"/>
                  </a:lnTo>
                  <a:lnTo>
                    <a:pt x="3124" y="5122"/>
                  </a:lnTo>
                  <a:lnTo>
                    <a:pt x="3149" y="5143"/>
                  </a:lnTo>
                  <a:lnTo>
                    <a:pt x="3170" y="5168"/>
                  </a:lnTo>
                  <a:lnTo>
                    <a:pt x="3189" y="5195"/>
                  </a:lnTo>
                  <a:lnTo>
                    <a:pt x="3203" y="5224"/>
                  </a:lnTo>
                  <a:lnTo>
                    <a:pt x="3213" y="5255"/>
                  </a:lnTo>
                  <a:lnTo>
                    <a:pt x="3220" y="5287"/>
                  </a:lnTo>
                  <a:lnTo>
                    <a:pt x="3222" y="5320"/>
                  </a:lnTo>
                  <a:lnTo>
                    <a:pt x="3222" y="5784"/>
                  </a:lnTo>
                  <a:lnTo>
                    <a:pt x="3862" y="5143"/>
                  </a:lnTo>
                  <a:lnTo>
                    <a:pt x="3887" y="5122"/>
                  </a:lnTo>
                  <a:lnTo>
                    <a:pt x="3914" y="5104"/>
                  </a:lnTo>
                  <a:lnTo>
                    <a:pt x="3943" y="5089"/>
                  </a:lnTo>
                  <a:lnTo>
                    <a:pt x="3974" y="5079"/>
                  </a:lnTo>
                  <a:lnTo>
                    <a:pt x="4006" y="5072"/>
                  </a:lnTo>
                  <a:lnTo>
                    <a:pt x="4039" y="5070"/>
                  </a:lnTo>
                  <a:lnTo>
                    <a:pt x="6172" y="5070"/>
                  </a:lnTo>
                  <a:lnTo>
                    <a:pt x="6189" y="5070"/>
                  </a:lnTo>
                  <a:lnTo>
                    <a:pt x="6204" y="5069"/>
                  </a:lnTo>
                  <a:lnTo>
                    <a:pt x="6218" y="5068"/>
                  </a:lnTo>
                  <a:lnTo>
                    <a:pt x="6233" y="5066"/>
                  </a:lnTo>
                  <a:lnTo>
                    <a:pt x="6247" y="5063"/>
                  </a:lnTo>
                  <a:lnTo>
                    <a:pt x="6262" y="5060"/>
                  </a:lnTo>
                  <a:lnTo>
                    <a:pt x="6276" y="5057"/>
                  </a:lnTo>
                  <a:lnTo>
                    <a:pt x="6290" y="5053"/>
                  </a:lnTo>
                  <a:lnTo>
                    <a:pt x="6303" y="5048"/>
                  </a:lnTo>
                  <a:lnTo>
                    <a:pt x="6317" y="5043"/>
                  </a:lnTo>
                  <a:lnTo>
                    <a:pt x="6330" y="5038"/>
                  </a:lnTo>
                  <a:lnTo>
                    <a:pt x="6343" y="5032"/>
                  </a:lnTo>
                  <a:lnTo>
                    <a:pt x="6356" y="5025"/>
                  </a:lnTo>
                  <a:lnTo>
                    <a:pt x="6370" y="5018"/>
                  </a:lnTo>
                  <a:lnTo>
                    <a:pt x="6382" y="5010"/>
                  </a:lnTo>
                  <a:lnTo>
                    <a:pt x="6395" y="5002"/>
                  </a:lnTo>
                  <a:lnTo>
                    <a:pt x="6406" y="4994"/>
                  </a:lnTo>
                  <a:lnTo>
                    <a:pt x="6418" y="4985"/>
                  </a:lnTo>
                  <a:lnTo>
                    <a:pt x="6429" y="4975"/>
                  </a:lnTo>
                  <a:lnTo>
                    <a:pt x="6440" y="4966"/>
                  </a:lnTo>
                  <a:lnTo>
                    <a:pt x="6451" y="4956"/>
                  </a:lnTo>
                  <a:lnTo>
                    <a:pt x="6461" y="4945"/>
                  </a:lnTo>
                  <a:lnTo>
                    <a:pt x="6470" y="4934"/>
                  </a:lnTo>
                  <a:lnTo>
                    <a:pt x="6480" y="4923"/>
                  </a:lnTo>
                  <a:lnTo>
                    <a:pt x="6489" y="4911"/>
                  </a:lnTo>
                  <a:lnTo>
                    <a:pt x="6497" y="4900"/>
                  </a:lnTo>
                  <a:lnTo>
                    <a:pt x="6505" y="4887"/>
                  </a:lnTo>
                  <a:lnTo>
                    <a:pt x="6512" y="4875"/>
                  </a:lnTo>
                  <a:lnTo>
                    <a:pt x="6520" y="4862"/>
                  </a:lnTo>
                  <a:lnTo>
                    <a:pt x="6526" y="4849"/>
                  </a:lnTo>
                  <a:lnTo>
                    <a:pt x="6532" y="4836"/>
                  </a:lnTo>
                  <a:lnTo>
                    <a:pt x="6538" y="4822"/>
                  </a:lnTo>
                  <a:lnTo>
                    <a:pt x="6543" y="4809"/>
                  </a:lnTo>
                  <a:lnTo>
                    <a:pt x="6547" y="4795"/>
                  </a:lnTo>
                  <a:lnTo>
                    <a:pt x="6552" y="4781"/>
                  </a:lnTo>
                  <a:lnTo>
                    <a:pt x="6555" y="4766"/>
                  </a:lnTo>
                  <a:lnTo>
                    <a:pt x="6558" y="4752"/>
                  </a:lnTo>
                  <a:lnTo>
                    <a:pt x="6561" y="4738"/>
                  </a:lnTo>
                  <a:lnTo>
                    <a:pt x="6562" y="4723"/>
                  </a:lnTo>
                  <a:lnTo>
                    <a:pt x="6564" y="4709"/>
                  </a:lnTo>
                  <a:lnTo>
                    <a:pt x="6565" y="4694"/>
                  </a:lnTo>
                  <a:lnTo>
                    <a:pt x="6565" y="4678"/>
                  </a:lnTo>
                  <a:lnTo>
                    <a:pt x="6565" y="4503"/>
                  </a:lnTo>
                  <a:lnTo>
                    <a:pt x="5534" y="4503"/>
                  </a:lnTo>
                  <a:lnTo>
                    <a:pt x="5501" y="4501"/>
                  </a:lnTo>
                  <a:lnTo>
                    <a:pt x="5469" y="4494"/>
                  </a:lnTo>
                  <a:lnTo>
                    <a:pt x="5438" y="4484"/>
                  </a:lnTo>
                  <a:lnTo>
                    <a:pt x="5409" y="4470"/>
                  </a:lnTo>
                  <a:lnTo>
                    <a:pt x="5382" y="4451"/>
                  </a:lnTo>
                  <a:lnTo>
                    <a:pt x="5357" y="4430"/>
                  </a:lnTo>
                  <a:lnTo>
                    <a:pt x="5336" y="4405"/>
                  </a:lnTo>
                  <a:lnTo>
                    <a:pt x="5317" y="4378"/>
                  </a:lnTo>
                  <a:lnTo>
                    <a:pt x="5303" y="4349"/>
                  </a:lnTo>
                  <a:lnTo>
                    <a:pt x="5293" y="4318"/>
                  </a:lnTo>
                  <a:lnTo>
                    <a:pt x="5286" y="4286"/>
                  </a:lnTo>
                  <a:lnTo>
                    <a:pt x="5284" y="4253"/>
                  </a:lnTo>
                  <a:lnTo>
                    <a:pt x="5286" y="4220"/>
                  </a:lnTo>
                  <a:lnTo>
                    <a:pt x="5293" y="4188"/>
                  </a:lnTo>
                  <a:lnTo>
                    <a:pt x="5303" y="4157"/>
                  </a:lnTo>
                  <a:lnTo>
                    <a:pt x="5317" y="4128"/>
                  </a:lnTo>
                  <a:lnTo>
                    <a:pt x="5336" y="4101"/>
                  </a:lnTo>
                  <a:lnTo>
                    <a:pt x="5357" y="4076"/>
                  </a:lnTo>
                  <a:lnTo>
                    <a:pt x="5382" y="4055"/>
                  </a:lnTo>
                  <a:lnTo>
                    <a:pt x="5409" y="4036"/>
                  </a:lnTo>
                  <a:lnTo>
                    <a:pt x="5438" y="4022"/>
                  </a:lnTo>
                  <a:lnTo>
                    <a:pt x="5469" y="4012"/>
                  </a:lnTo>
                  <a:lnTo>
                    <a:pt x="5501" y="4005"/>
                  </a:lnTo>
                  <a:lnTo>
                    <a:pt x="5534" y="4003"/>
                  </a:lnTo>
                  <a:lnTo>
                    <a:pt x="6565" y="4003"/>
                  </a:lnTo>
                  <a:lnTo>
                    <a:pt x="6565" y="2760"/>
                  </a:lnTo>
                  <a:lnTo>
                    <a:pt x="6565" y="2744"/>
                  </a:lnTo>
                  <a:lnTo>
                    <a:pt x="6564" y="2729"/>
                  </a:lnTo>
                  <a:lnTo>
                    <a:pt x="6562" y="2715"/>
                  </a:lnTo>
                  <a:lnTo>
                    <a:pt x="6561" y="2700"/>
                  </a:lnTo>
                  <a:lnTo>
                    <a:pt x="6558" y="2686"/>
                  </a:lnTo>
                  <a:lnTo>
                    <a:pt x="6555" y="2672"/>
                  </a:lnTo>
                  <a:lnTo>
                    <a:pt x="6552" y="2657"/>
                  </a:lnTo>
                  <a:lnTo>
                    <a:pt x="6547" y="2643"/>
                  </a:lnTo>
                  <a:lnTo>
                    <a:pt x="6543" y="2629"/>
                  </a:lnTo>
                  <a:lnTo>
                    <a:pt x="6538" y="2616"/>
                  </a:lnTo>
                  <a:lnTo>
                    <a:pt x="6532" y="2602"/>
                  </a:lnTo>
                  <a:lnTo>
                    <a:pt x="6526" y="2589"/>
                  </a:lnTo>
                  <a:lnTo>
                    <a:pt x="6520" y="2576"/>
                  </a:lnTo>
                  <a:lnTo>
                    <a:pt x="6512" y="2563"/>
                  </a:lnTo>
                  <a:lnTo>
                    <a:pt x="6504" y="2550"/>
                  </a:lnTo>
                  <a:lnTo>
                    <a:pt x="6497" y="2538"/>
                  </a:lnTo>
                  <a:lnTo>
                    <a:pt x="6488" y="2526"/>
                  </a:lnTo>
                  <a:lnTo>
                    <a:pt x="6480" y="2514"/>
                  </a:lnTo>
                  <a:lnTo>
                    <a:pt x="6470" y="2503"/>
                  </a:lnTo>
                  <a:lnTo>
                    <a:pt x="6461" y="2492"/>
                  </a:lnTo>
                  <a:lnTo>
                    <a:pt x="6451" y="2482"/>
                  </a:lnTo>
                  <a:lnTo>
                    <a:pt x="6440" y="2472"/>
                  </a:lnTo>
                  <a:lnTo>
                    <a:pt x="6429" y="2462"/>
                  </a:lnTo>
                  <a:lnTo>
                    <a:pt x="6418" y="2453"/>
                  </a:lnTo>
                  <a:lnTo>
                    <a:pt x="6406" y="2444"/>
                  </a:lnTo>
                  <a:lnTo>
                    <a:pt x="6394" y="2435"/>
                  </a:lnTo>
                  <a:lnTo>
                    <a:pt x="6381" y="2426"/>
                  </a:lnTo>
                  <a:lnTo>
                    <a:pt x="6370" y="2419"/>
                  </a:lnTo>
                  <a:lnTo>
                    <a:pt x="6358" y="2413"/>
                  </a:lnTo>
                  <a:lnTo>
                    <a:pt x="6345" y="2406"/>
                  </a:lnTo>
                  <a:lnTo>
                    <a:pt x="6331" y="2400"/>
                  </a:lnTo>
                  <a:lnTo>
                    <a:pt x="6318" y="2395"/>
                  </a:lnTo>
                  <a:lnTo>
                    <a:pt x="6304" y="2390"/>
                  </a:lnTo>
                  <a:lnTo>
                    <a:pt x="6290" y="2385"/>
                  </a:lnTo>
                  <a:lnTo>
                    <a:pt x="6276" y="2381"/>
                  </a:lnTo>
                  <a:lnTo>
                    <a:pt x="6262" y="2378"/>
                  </a:lnTo>
                  <a:lnTo>
                    <a:pt x="6248" y="2375"/>
                  </a:lnTo>
                  <a:lnTo>
                    <a:pt x="6233" y="2372"/>
                  </a:lnTo>
                  <a:lnTo>
                    <a:pt x="6219" y="2370"/>
                  </a:lnTo>
                  <a:lnTo>
                    <a:pt x="6204" y="2369"/>
                  </a:lnTo>
                  <a:lnTo>
                    <a:pt x="6189" y="2368"/>
                  </a:lnTo>
                  <a:lnTo>
                    <a:pt x="6172" y="2368"/>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 name="Slide Number Placeholder 2">
            <a:extLst>
              <a:ext uri="{FF2B5EF4-FFF2-40B4-BE49-F238E27FC236}">
                <a16:creationId xmlns:a16="http://schemas.microsoft.com/office/drawing/2014/main" id="{C1AB003B-F725-41DF-1DE4-95F6E4E93A18}"/>
              </a:ext>
            </a:extLst>
          </p:cNvPr>
          <p:cNvSpPr>
            <a:spLocks noGrp="1"/>
          </p:cNvSpPr>
          <p:nvPr>
            <p:ph type="sldNum" sz="quarter" idx="12"/>
          </p:nvPr>
        </p:nvSpPr>
        <p:spPr/>
        <p:txBody>
          <a:bodyPr/>
          <a:lstStyle/>
          <a:p>
            <a:fld id="{0643C082-6B26-4A67-AAC0-3138D6D4DA1D}" type="slidenum">
              <a:rPr lang="en-PH" smtClean="0"/>
              <a:t>23</a:t>
            </a:fld>
            <a:endParaRPr lang="en-PH" dirty="0"/>
          </a:p>
        </p:txBody>
      </p:sp>
      <p:sp>
        <p:nvSpPr>
          <p:cNvPr id="4" name="Footer Placeholder 3">
            <a:extLst>
              <a:ext uri="{FF2B5EF4-FFF2-40B4-BE49-F238E27FC236}">
                <a16:creationId xmlns:a16="http://schemas.microsoft.com/office/drawing/2014/main" id="{46312FFF-8706-6294-D9BF-BF584F2535DC}"/>
              </a:ext>
            </a:extLst>
          </p:cNvPr>
          <p:cNvSpPr>
            <a:spLocks noGrp="1"/>
          </p:cNvSpPr>
          <p:nvPr>
            <p:ph type="ftr" sz="quarter" idx="11"/>
          </p:nvPr>
        </p:nvSpPr>
        <p:spPr/>
        <p:txBody>
          <a:bodyPr/>
          <a:lstStyle/>
          <a:p>
            <a:endParaRPr lang="en-PH" dirty="0"/>
          </a:p>
        </p:txBody>
      </p:sp>
      <p:grpSp>
        <p:nvGrpSpPr>
          <p:cNvPr id="5" name="Group 4">
            <a:extLst>
              <a:ext uri="{FF2B5EF4-FFF2-40B4-BE49-F238E27FC236}">
                <a16:creationId xmlns:a16="http://schemas.microsoft.com/office/drawing/2014/main" id="{89AB570C-B2E9-E8BD-7315-08DDF7B85BDA}"/>
              </a:ext>
            </a:extLst>
          </p:cNvPr>
          <p:cNvGrpSpPr/>
          <p:nvPr/>
        </p:nvGrpSpPr>
        <p:grpSpPr>
          <a:xfrm>
            <a:off x="9281222" y="1744228"/>
            <a:ext cx="535997" cy="535997"/>
            <a:chOff x="1830237" y="2660110"/>
            <a:chExt cx="633600" cy="633600"/>
          </a:xfrm>
        </p:grpSpPr>
        <p:sp>
          <p:nvSpPr>
            <p:cNvPr id="6" name="Google Shape;621;p7">
              <a:extLst>
                <a:ext uri="{FF2B5EF4-FFF2-40B4-BE49-F238E27FC236}">
                  <a16:creationId xmlns:a16="http://schemas.microsoft.com/office/drawing/2014/main" id="{DB0DC191-6BA2-047B-DD82-E04825DEF143}"/>
                </a:ext>
              </a:extLst>
            </p:cNvPr>
            <p:cNvSpPr/>
            <p:nvPr/>
          </p:nvSpPr>
          <p:spPr>
            <a:xfrm>
              <a:off x="1830237" y="2660110"/>
              <a:ext cx="633600" cy="633600"/>
            </a:xfrm>
            <a:custGeom>
              <a:avLst/>
              <a:gdLst/>
              <a:ahLst/>
              <a:cxnLst/>
              <a:rect l="l" t="t" r="r" b="b"/>
              <a:pathLst>
                <a:path w="10000" h="10000" extrusionOk="0">
                  <a:moveTo>
                    <a:pt x="2509" y="5226"/>
                  </a:moveTo>
                  <a:lnTo>
                    <a:pt x="3754" y="5226"/>
                  </a:lnTo>
                  <a:lnTo>
                    <a:pt x="3763" y="5226"/>
                  </a:lnTo>
                  <a:lnTo>
                    <a:pt x="3771" y="5227"/>
                  </a:lnTo>
                  <a:lnTo>
                    <a:pt x="3780" y="5227"/>
                  </a:lnTo>
                  <a:lnTo>
                    <a:pt x="3788" y="5229"/>
                  </a:lnTo>
                  <a:lnTo>
                    <a:pt x="3796" y="5230"/>
                  </a:lnTo>
                  <a:lnTo>
                    <a:pt x="3805" y="5232"/>
                  </a:lnTo>
                  <a:lnTo>
                    <a:pt x="3813" y="5234"/>
                  </a:lnTo>
                  <a:lnTo>
                    <a:pt x="3821" y="5236"/>
                  </a:lnTo>
                  <a:lnTo>
                    <a:pt x="3829" y="5239"/>
                  </a:lnTo>
                  <a:lnTo>
                    <a:pt x="3837" y="5242"/>
                  </a:lnTo>
                  <a:lnTo>
                    <a:pt x="3845" y="5245"/>
                  </a:lnTo>
                  <a:lnTo>
                    <a:pt x="3853" y="5249"/>
                  </a:lnTo>
                  <a:lnTo>
                    <a:pt x="3860" y="5253"/>
                  </a:lnTo>
                  <a:lnTo>
                    <a:pt x="3868" y="5257"/>
                  </a:lnTo>
                  <a:lnTo>
                    <a:pt x="3875" y="5261"/>
                  </a:lnTo>
                  <a:lnTo>
                    <a:pt x="3882" y="5266"/>
                  </a:lnTo>
                  <a:lnTo>
                    <a:pt x="3889" y="5271"/>
                  </a:lnTo>
                  <a:lnTo>
                    <a:pt x="3896" y="5276"/>
                  </a:lnTo>
                  <a:lnTo>
                    <a:pt x="3902" y="5281"/>
                  </a:lnTo>
                  <a:lnTo>
                    <a:pt x="3909" y="5287"/>
                  </a:lnTo>
                  <a:lnTo>
                    <a:pt x="3915" y="5293"/>
                  </a:lnTo>
                  <a:lnTo>
                    <a:pt x="3921" y="5299"/>
                  </a:lnTo>
                  <a:lnTo>
                    <a:pt x="3926" y="5305"/>
                  </a:lnTo>
                  <a:lnTo>
                    <a:pt x="3932" y="5312"/>
                  </a:lnTo>
                  <a:lnTo>
                    <a:pt x="3937" y="5318"/>
                  </a:lnTo>
                  <a:lnTo>
                    <a:pt x="3942" y="5325"/>
                  </a:lnTo>
                  <a:lnTo>
                    <a:pt x="3947" y="5333"/>
                  </a:lnTo>
                  <a:lnTo>
                    <a:pt x="3951" y="5340"/>
                  </a:lnTo>
                  <a:lnTo>
                    <a:pt x="3955" y="5347"/>
                  </a:lnTo>
                  <a:lnTo>
                    <a:pt x="3959" y="5355"/>
                  </a:lnTo>
                  <a:lnTo>
                    <a:pt x="3962" y="5363"/>
                  </a:lnTo>
                  <a:lnTo>
                    <a:pt x="3965" y="5370"/>
                  </a:lnTo>
                  <a:lnTo>
                    <a:pt x="3968" y="5378"/>
                  </a:lnTo>
                  <a:lnTo>
                    <a:pt x="3971" y="5386"/>
                  </a:lnTo>
                  <a:lnTo>
                    <a:pt x="3973" y="5394"/>
                  </a:lnTo>
                  <a:lnTo>
                    <a:pt x="3975" y="5402"/>
                  </a:lnTo>
                  <a:lnTo>
                    <a:pt x="3977" y="5411"/>
                  </a:lnTo>
                  <a:lnTo>
                    <a:pt x="3978" y="5419"/>
                  </a:lnTo>
                  <a:lnTo>
                    <a:pt x="3980" y="5427"/>
                  </a:lnTo>
                  <a:lnTo>
                    <a:pt x="3980" y="5436"/>
                  </a:lnTo>
                  <a:lnTo>
                    <a:pt x="3981" y="5444"/>
                  </a:lnTo>
                  <a:lnTo>
                    <a:pt x="3981" y="5453"/>
                  </a:lnTo>
                  <a:lnTo>
                    <a:pt x="3981" y="6246"/>
                  </a:lnTo>
                  <a:lnTo>
                    <a:pt x="3981" y="6254"/>
                  </a:lnTo>
                  <a:lnTo>
                    <a:pt x="3980" y="6263"/>
                  </a:lnTo>
                  <a:lnTo>
                    <a:pt x="3980" y="6271"/>
                  </a:lnTo>
                  <a:lnTo>
                    <a:pt x="3978" y="6279"/>
                  </a:lnTo>
                  <a:lnTo>
                    <a:pt x="3977" y="6288"/>
                  </a:lnTo>
                  <a:lnTo>
                    <a:pt x="3975" y="6296"/>
                  </a:lnTo>
                  <a:lnTo>
                    <a:pt x="3973" y="6304"/>
                  </a:lnTo>
                  <a:lnTo>
                    <a:pt x="3971" y="6312"/>
                  </a:lnTo>
                  <a:lnTo>
                    <a:pt x="3968" y="6320"/>
                  </a:lnTo>
                  <a:lnTo>
                    <a:pt x="3965" y="6328"/>
                  </a:lnTo>
                  <a:lnTo>
                    <a:pt x="3962" y="6336"/>
                  </a:lnTo>
                  <a:lnTo>
                    <a:pt x="3959" y="6344"/>
                  </a:lnTo>
                  <a:lnTo>
                    <a:pt x="3955" y="6351"/>
                  </a:lnTo>
                  <a:lnTo>
                    <a:pt x="3951" y="6359"/>
                  </a:lnTo>
                  <a:lnTo>
                    <a:pt x="3947" y="6366"/>
                  </a:lnTo>
                  <a:lnTo>
                    <a:pt x="3942" y="6373"/>
                  </a:lnTo>
                  <a:lnTo>
                    <a:pt x="3937" y="6380"/>
                  </a:lnTo>
                  <a:lnTo>
                    <a:pt x="3932" y="6387"/>
                  </a:lnTo>
                  <a:lnTo>
                    <a:pt x="3926" y="6393"/>
                  </a:lnTo>
                  <a:lnTo>
                    <a:pt x="3921" y="6400"/>
                  </a:lnTo>
                  <a:lnTo>
                    <a:pt x="3915" y="6406"/>
                  </a:lnTo>
                  <a:lnTo>
                    <a:pt x="3909" y="6412"/>
                  </a:lnTo>
                  <a:lnTo>
                    <a:pt x="3902" y="6417"/>
                  </a:lnTo>
                  <a:lnTo>
                    <a:pt x="3896" y="6423"/>
                  </a:lnTo>
                  <a:lnTo>
                    <a:pt x="3889" y="6428"/>
                  </a:lnTo>
                  <a:lnTo>
                    <a:pt x="3882" y="6433"/>
                  </a:lnTo>
                  <a:lnTo>
                    <a:pt x="3875" y="6438"/>
                  </a:lnTo>
                  <a:lnTo>
                    <a:pt x="3868" y="6442"/>
                  </a:lnTo>
                  <a:lnTo>
                    <a:pt x="3860" y="6446"/>
                  </a:lnTo>
                  <a:lnTo>
                    <a:pt x="3853" y="6450"/>
                  </a:lnTo>
                  <a:lnTo>
                    <a:pt x="3845" y="6453"/>
                  </a:lnTo>
                  <a:lnTo>
                    <a:pt x="3837" y="6457"/>
                  </a:lnTo>
                  <a:lnTo>
                    <a:pt x="3829" y="6460"/>
                  </a:lnTo>
                  <a:lnTo>
                    <a:pt x="3821" y="6462"/>
                  </a:lnTo>
                  <a:lnTo>
                    <a:pt x="3813" y="6465"/>
                  </a:lnTo>
                  <a:lnTo>
                    <a:pt x="3805" y="6466"/>
                  </a:lnTo>
                  <a:lnTo>
                    <a:pt x="3796" y="6468"/>
                  </a:lnTo>
                  <a:lnTo>
                    <a:pt x="3788" y="6470"/>
                  </a:lnTo>
                  <a:lnTo>
                    <a:pt x="3780" y="6471"/>
                  </a:lnTo>
                  <a:lnTo>
                    <a:pt x="3771" y="6471"/>
                  </a:lnTo>
                  <a:lnTo>
                    <a:pt x="3763" y="6472"/>
                  </a:lnTo>
                  <a:lnTo>
                    <a:pt x="3754" y="6472"/>
                  </a:lnTo>
                  <a:lnTo>
                    <a:pt x="2509" y="6472"/>
                  </a:lnTo>
                  <a:lnTo>
                    <a:pt x="2500" y="6472"/>
                  </a:lnTo>
                  <a:lnTo>
                    <a:pt x="2492" y="6471"/>
                  </a:lnTo>
                  <a:lnTo>
                    <a:pt x="2483" y="6471"/>
                  </a:lnTo>
                  <a:lnTo>
                    <a:pt x="2475" y="6470"/>
                  </a:lnTo>
                  <a:lnTo>
                    <a:pt x="2467" y="6468"/>
                  </a:lnTo>
                  <a:lnTo>
                    <a:pt x="2458" y="6466"/>
                  </a:lnTo>
                  <a:lnTo>
                    <a:pt x="2450" y="6464"/>
                  </a:lnTo>
                  <a:lnTo>
                    <a:pt x="2442" y="6462"/>
                  </a:lnTo>
                  <a:lnTo>
                    <a:pt x="2434" y="6460"/>
                  </a:lnTo>
                  <a:lnTo>
                    <a:pt x="2426" y="6457"/>
                  </a:lnTo>
                  <a:lnTo>
                    <a:pt x="2419" y="6453"/>
                  </a:lnTo>
                  <a:lnTo>
                    <a:pt x="2411" y="6450"/>
                  </a:lnTo>
                  <a:lnTo>
                    <a:pt x="2403" y="6446"/>
                  </a:lnTo>
                  <a:lnTo>
                    <a:pt x="2396" y="6442"/>
                  </a:lnTo>
                  <a:lnTo>
                    <a:pt x="2389" y="6438"/>
                  </a:lnTo>
                  <a:lnTo>
                    <a:pt x="2381" y="6433"/>
                  </a:lnTo>
                  <a:lnTo>
                    <a:pt x="2374" y="6428"/>
                  </a:lnTo>
                  <a:lnTo>
                    <a:pt x="2368" y="6423"/>
                  </a:lnTo>
                  <a:lnTo>
                    <a:pt x="2361" y="6417"/>
                  </a:lnTo>
                  <a:lnTo>
                    <a:pt x="2355" y="6412"/>
                  </a:lnTo>
                  <a:lnTo>
                    <a:pt x="2349" y="6406"/>
                  </a:lnTo>
                  <a:lnTo>
                    <a:pt x="2343" y="6400"/>
                  </a:lnTo>
                  <a:lnTo>
                    <a:pt x="2337" y="6393"/>
                  </a:lnTo>
                  <a:lnTo>
                    <a:pt x="2332" y="6387"/>
                  </a:lnTo>
                  <a:lnTo>
                    <a:pt x="2327" y="6380"/>
                  </a:lnTo>
                  <a:lnTo>
                    <a:pt x="2322" y="6373"/>
                  </a:lnTo>
                  <a:lnTo>
                    <a:pt x="2317" y="6366"/>
                  </a:lnTo>
                  <a:lnTo>
                    <a:pt x="2313" y="6359"/>
                  </a:lnTo>
                  <a:lnTo>
                    <a:pt x="2309" y="6351"/>
                  </a:lnTo>
                  <a:lnTo>
                    <a:pt x="2305" y="6344"/>
                  </a:lnTo>
                  <a:lnTo>
                    <a:pt x="2301" y="6336"/>
                  </a:lnTo>
                  <a:lnTo>
                    <a:pt x="2298" y="6328"/>
                  </a:lnTo>
                  <a:lnTo>
                    <a:pt x="2295" y="6320"/>
                  </a:lnTo>
                  <a:lnTo>
                    <a:pt x="2292" y="6312"/>
                  </a:lnTo>
                  <a:lnTo>
                    <a:pt x="2290" y="6304"/>
                  </a:lnTo>
                  <a:lnTo>
                    <a:pt x="2288" y="6296"/>
                  </a:lnTo>
                  <a:lnTo>
                    <a:pt x="2286" y="6288"/>
                  </a:lnTo>
                  <a:lnTo>
                    <a:pt x="2285" y="6279"/>
                  </a:lnTo>
                  <a:lnTo>
                    <a:pt x="2283" y="6271"/>
                  </a:lnTo>
                  <a:lnTo>
                    <a:pt x="2283" y="6263"/>
                  </a:lnTo>
                  <a:lnTo>
                    <a:pt x="2282" y="6254"/>
                  </a:lnTo>
                  <a:lnTo>
                    <a:pt x="2282" y="6246"/>
                  </a:lnTo>
                  <a:lnTo>
                    <a:pt x="2282" y="5453"/>
                  </a:lnTo>
                  <a:lnTo>
                    <a:pt x="2282" y="5444"/>
                  </a:lnTo>
                  <a:lnTo>
                    <a:pt x="2283" y="5436"/>
                  </a:lnTo>
                  <a:lnTo>
                    <a:pt x="2283" y="5427"/>
                  </a:lnTo>
                  <a:lnTo>
                    <a:pt x="2285" y="5419"/>
                  </a:lnTo>
                  <a:lnTo>
                    <a:pt x="2286" y="5411"/>
                  </a:lnTo>
                  <a:lnTo>
                    <a:pt x="2288" y="5402"/>
                  </a:lnTo>
                  <a:lnTo>
                    <a:pt x="2290" y="5394"/>
                  </a:lnTo>
                  <a:lnTo>
                    <a:pt x="2292" y="5386"/>
                  </a:lnTo>
                  <a:lnTo>
                    <a:pt x="2295" y="5378"/>
                  </a:lnTo>
                  <a:lnTo>
                    <a:pt x="2298" y="5370"/>
                  </a:lnTo>
                  <a:lnTo>
                    <a:pt x="2301" y="5363"/>
                  </a:lnTo>
                  <a:lnTo>
                    <a:pt x="2305" y="5355"/>
                  </a:lnTo>
                  <a:lnTo>
                    <a:pt x="2309" y="5347"/>
                  </a:lnTo>
                  <a:lnTo>
                    <a:pt x="2313" y="5340"/>
                  </a:lnTo>
                  <a:lnTo>
                    <a:pt x="2317" y="5333"/>
                  </a:lnTo>
                  <a:lnTo>
                    <a:pt x="2322" y="5325"/>
                  </a:lnTo>
                  <a:lnTo>
                    <a:pt x="2327" y="5318"/>
                  </a:lnTo>
                  <a:lnTo>
                    <a:pt x="2332" y="5312"/>
                  </a:lnTo>
                  <a:lnTo>
                    <a:pt x="2337" y="5305"/>
                  </a:lnTo>
                  <a:lnTo>
                    <a:pt x="2343" y="5299"/>
                  </a:lnTo>
                  <a:lnTo>
                    <a:pt x="2349" y="5293"/>
                  </a:lnTo>
                  <a:lnTo>
                    <a:pt x="2355" y="5287"/>
                  </a:lnTo>
                  <a:lnTo>
                    <a:pt x="2361" y="5281"/>
                  </a:lnTo>
                  <a:lnTo>
                    <a:pt x="2368" y="5276"/>
                  </a:lnTo>
                  <a:lnTo>
                    <a:pt x="2374" y="5271"/>
                  </a:lnTo>
                  <a:lnTo>
                    <a:pt x="2381" y="5266"/>
                  </a:lnTo>
                  <a:lnTo>
                    <a:pt x="2389" y="5261"/>
                  </a:lnTo>
                  <a:lnTo>
                    <a:pt x="2396" y="5257"/>
                  </a:lnTo>
                  <a:lnTo>
                    <a:pt x="2403" y="5253"/>
                  </a:lnTo>
                  <a:lnTo>
                    <a:pt x="2411" y="5249"/>
                  </a:lnTo>
                  <a:lnTo>
                    <a:pt x="2419" y="5245"/>
                  </a:lnTo>
                  <a:lnTo>
                    <a:pt x="2426" y="5242"/>
                  </a:lnTo>
                  <a:lnTo>
                    <a:pt x="2434" y="5239"/>
                  </a:lnTo>
                  <a:lnTo>
                    <a:pt x="2442" y="5236"/>
                  </a:lnTo>
                  <a:lnTo>
                    <a:pt x="2450" y="5234"/>
                  </a:lnTo>
                  <a:lnTo>
                    <a:pt x="2458" y="5232"/>
                  </a:lnTo>
                  <a:lnTo>
                    <a:pt x="2467" y="5230"/>
                  </a:lnTo>
                  <a:lnTo>
                    <a:pt x="2475" y="5229"/>
                  </a:lnTo>
                  <a:lnTo>
                    <a:pt x="2483" y="5227"/>
                  </a:lnTo>
                  <a:lnTo>
                    <a:pt x="2492" y="5227"/>
                  </a:lnTo>
                  <a:lnTo>
                    <a:pt x="2500" y="5226"/>
                  </a:lnTo>
                  <a:lnTo>
                    <a:pt x="2509" y="5226"/>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 name="Google Shape;622;p7">
              <a:extLst>
                <a:ext uri="{FF2B5EF4-FFF2-40B4-BE49-F238E27FC236}">
                  <a16:creationId xmlns:a16="http://schemas.microsoft.com/office/drawing/2014/main" id="{68CAA42C-DC39-7D67-B54D-4F86DFC33586}"/>
                </a:ext>
              </a:extLst>
            </p:cNvPr>
            <p:cNvSpPr/>
            <p:nvPr/>
          </p:nvSpPr>
          <p:spPr>
            <a:xfrm>
              <a:off x="1830237" y="2660110"/>
              <a:ext cx="633600" cy="633600"/>
            </a:xfrm>
            <a:custGeom>
              <a:avLst/>
              <a:gdLst/>
              <a:ahLst/>
              <a:cxnLst/>
              <a:rect l="l" t="t" r="r" b="b"/>
              <a:pathLst>
                <a:path w="10000" h="10000" extrusionOk="0">
                  <a:moveTo>
                    <a:pt x="9153" y="4043"/>
                  </a:moveTo>
                  <a:lnTo>
                    <a:pt x="9128" y="4081"/>
                  </a:lnTo>
                  <a:lnTo>
                    <a:pt x="9100" y="4113"/>
                  </a:lnTo>
                  <a:lnTo>
                    <a:pt x="9100" y="6812"/>
                  </a:lnTo>
                  <a:lnTo>
                    <a:pt x="9100" y="6817"/>
                  </a:lnTo>
                  <a:lnTo>
                    <a:pt x="9099" y="6842"/>
                  </a:lnTo>
                  <a:lnTo>
                    <a:pt x="9099" y="6851"/>
                  </a:lnTo>
                  <a:lnTo>
                    <a:pt x="9098" y="6877"/>
                  </a:lnTo>
                  <a:lnTo>
                    <a:pt x="9097" y="6886"/>
                  </a:lnTo>
                  <a:lnTo>
                    <a:pt x="9095" y="6911"/>
                  </a:lnTo>
                  <a:lnTo>
                    <a:pt x="9094" y="6921"/>
                  </a:lnTo>
                  <a:lnTo>
                    <a:pt x="9090" y="6946"/>
                  </a:lnTo>
                  <a:lnTo>
                    <a:pt x="9089" y="6955"/>
                  </a:lnTo>
                  <a:lnTo>
                    <a:pt x="9085" y="6980"/>
                  </a:lnTo>
                  <a:lnTo>
                    <a:pt x="9083" y="6989"/>
                  </a:lnTo>
                  <a:lnTo>
                    <a:pt x="9078" y="7014"/>
                  </a:lnTo>
                  <a:lnTo>
                    <a:pt x="9076" y="7023"/>
                  </a:lnTo>
                  <a:lnTo>
                    <a:pt x="9070" y="7048"/>
                  </a:lnTo>
                  <a:lnTo>
                    <a:pt x="9067" y="7057"/>
                  </a:lnTo>
                  <a:lnTo>
                    <a:pt x="9060" y="7081"/>
                  </a:lnTo>
                  <a:lnTo>
                    <a:pt x="9057" y="7090"/>
                  </a:lnTo>
                  <a:lnTo>
                    <a:pt x="9050" y="7114"/>
                  </a:lnTo>
                  <a:lnTo>
                    <a:pt x="9046" y="7123"/>
                  </a:lnTo>
                  <a:lnTo>
                    <a:pt x="9038" y="7147"/>
                  </a:lnTo>
                  <a:lnTo>
                    <a:pt x="9034" y="7155"/>
                  </a:lnTo>
                  <a:lnTo>
                    <a:pt x="9024" y="7179"/>
                  </a:lnTo>
                  <a:lnTo>
                    <a:pt x="9021" y="7188"/>
                  </a:lnTo>
                  <a:lnTo>
                    <a:pt x="9010" y="7211"/>
                  </a:lnTo>
                  <a:lnTo>
                    <a:pt x="9006" y="7219"/>
                  </a:lnTo>
                  <a:lnTo>
                    <a:pt x="8994" y="7242"/>
                  </a:lnTo>
                  <a:lnTo>
                    <a:pt x="8990" y="7250"/>
                  </a:lnTo>
                  <a:lnTo>
                    <a:pt x="8977" y="7273"/>
                  </a:lnTo>
                  <a:lnTo>
                    <a:pt x="8973" y="7280"/>
                  </a:lnTo>
                  <a:lnTo>
                    <a:pt x="8960" y="7302"/>
                  </a:lnTo>
                  <a:lnTo>
                    <a:pt x="8955" y="7310"/>
                  </a:lnTo>
                  <a:lnTo>
                    <a:pt x="8941" y="7331"/>
                  </a:lnTo>
                  <a:lnTo>
                    <a:pt x="8936" y="7339"/>
                  </a:lnTo>
                  <a:lnTo>
                    <a:pt x="8921" y="7360"/>
                  </a:lnTo>
                  <a:lnTo>
                    <a:pt x="8916" y="7367"/>
                  </a:lnTo>
                  <a:lnTo>
                    <a:pt x="8900" y="7387"/>
                  </a:lnTo>
                  <a:lnTo>
                    <a:pt x="8894" y="7395"/>
                  </a:lnTo>
                  <a:lnTo>
                    <a:pt x="8878" y="7414"/>
                  </a:lnTo>
                  <a:lnTo>
                    <a:pt x="8872" y="7421"/>
                  </a:lnTo>
                  <a:lnTo>
                    <a:pt x="8855" y="7440"/>
                  </a:lnTo>
                  <a:lnTo>
                    <a:pt x="8849" y="7447"/>
                  </a:lnTo>
                  <a:lnTo>
                    <a:pt x="8831" y="7465"/>
                  </a:lnTo>
                  <a:lnTo>
                    <a:pt x="8825" y="7472"/>
                  </a:lnTo>
                  <a:lnTo>
                    <a:pt x="8806" y="7490"/>
                  </a:lnTo>
                  <a:lnTo>
                    <a:pt x="8799" y="7496"/>
                  </a:lnTo>
                  <a:lnTo>
                    <a:pt x="8781" y="7513"/>
                  </a:lnTo>
                  <a:lnTo>
                    <a:pt x="8773" y="7519"/>
                  </a:lnTo>
                  <a:lnTo>
                    <a:pt x="8754" y="7536"/>
                  </a:lnTo>
                  <a:lnTo>
                    <a:pt x="8746" y="7542"/>
                  </a:lnTo>
                  <a:lnTo>
                    <a:pt x="8726" y="7557"/>
                  </a:lnTo>
                  <a:lnTo>
                    <a:pt x="8718" y="7563"/>
                  </a:lnTo>
                  <a:lnTo>
                    <a:pt x="8697" y="7577"/>
                  </a:lnTo>
                  <a:lnTo>
                    <a:pt x="8689" y="7583"/>
                  </a:lnTo>
                  <a:lnTo>
                    <a:pt x="8668" y="7597"/>
                  </a:lnTo>
                  <a:lnTo>
                    <a:pt x="8660" y="7602"/>
                  </a:lnTo>
                  <a:lnTo>
                    <a:pt x="8638" y="7615"/>
                  </a:lnTo>
                  <a:lnTo>
                    <a:pt x="8632" y="7618"/>
                  </a:lnTo>
                  <a:lnTo>
                    <a:pt x="8609" y="7631"/>
                  </a:lnTo>
                  <a:lnTo>
                    <a:pt x="8601" y="7635"/>
                  </a:lnTo>
                  <a:lnTo>
                    <a:pt x="8578" y="7647"/>
                  </a:lnTo>
                  <a:lnTo>
                    <a:pt x="8570" y="7651"/>
                  </a:lnTo>
                  <a:lnTo>
                    <a:pt x="8547" y="7662"/>
                  </a:lnTo>
                  <a:lnTo>
                    <a:pt x="8538" y="7665"/>
                  </a:lnTo>
                  <a:lnTo>
                    <a:pt x="8514" y="7675"/>
                  </a:lnTo>
                  <a:lnTo>
                    <a:pt x="8506" y="7679"/>
                  </a:lnTo>
                  <a:lnTo>
                    <a:pt x="8482" y="7687"/>
                  </a:lnTo>
                  <a:lnTo>
                    <a:pt x="8473" y="7691"/>
                  </a:lnTo>
                  <a:lnTo>
                    <a:pt x="8449" y="7698"/>
                  </a:lnTo>
                  <a:lnTo>
                    <a:pt x="8440" y="7701"/>
                  </a:lnTo>
                  <a:lnTo>
                    <a:pt x="8416" y="7708"/>
                  </a:lnTo>
                  <a:lnTo>
                    <a:pt x="8407" y="7711"/>
                  </a:lnTo>
                  <a:lnTo>
                    <a:pt x="8382" y="7717"/>
                  </a:lnTo>
                  <a:lnTo>
                    <a:pt x="8373" y="7719"/>
                  </a:lnTo>
                  <a:lnTo>
                    <a:pt x="8348" y="7724"/>
                  </a:lnTo>
                  <a:lnTo>
                    <a:pt x="8339" y="7726"/>
                  </a:lnTo>
                  <a:lnTo>
                    <a:pt x="8314" y="7730"/>
                  </a:lnTo>
                  <a:lnTo>
                    <a:pt x="8305" y="7731"/>
                  </a:lnTo>
                  <a:lnTo>
                    <a:pt x="8280" y="7735"/>
                  </a:lnTo>
                  <a:lnTo>
                    <a:pt x="8270" y="7736"/>
                  </a:lnTo>
                  <a:lnTo>
                    <a:pt x="8245" y="7738"/>
                  </a:lnTo>
                  <a:lnTo>
                    <a:pt x="8236" y="7739"/>
                  </a:lnTo>
                  <a:lnTo>
                    <a:pt x="8210" y="7740"/>
                  </a:lnTo>
                  <a:lnTo>
                    <a:pt x="8201" y="7740"/>
                  </a:lnTo>
                  <a:lnTo>
                    <a:pt x="8176" y="7741"/>
                  </a:lnTo>
                  <a:lnTo>
                    <a:pt x="8171" y="7741"/>
                  </a:lnTo>
                  <a:lnTo>
                    <a:pt x="1829" y="7741"/>
                  </a:lnTo>
                  <a:lnTo>
                    <a:pt x="1824" y="7741"/>
                  </a:lnTo>
                  <a:lnTo>
                    <a:pt x="1799" y="7740"/>
                  </a:lnTo>
                  <a:lnTo>
                    <a:pt x="1790" y="7740"/>
                  </a:lnTo>
                  <a:lnTo>
                    <a:pt x="1764" y="7739"/>
                  </a:lnTo>
                  <a:lnTo>
                    <a:pt x="1755" y="7738"/>
                  </a:lnTo>
                  <a:lnTo>
                    <a:pt x="1730" y="7736"/>
                  </a:lnTo>
                  <a:lnTo>
                    <a:pt x="1720" y="7735"/>
                  </a:lnTo>
                  <a:lnTo>
                    <a:pt x="1695" y="7731"/>
                  </a:lnTo>
                  <a:lnTo>
                    <a:pt x="1686" y="7730"/>
                  </a:lnTo>
                  <a:lnTo>
                    <a:pt x="1661" y="7726"/>
                  </a:lnTo>
                  <a:lnTo>
                    <a:pt x="1652" y="7724"/>
                  </a:lnTo>
                  <a:lnTo>
                    <a:pt x="1627" y="7719"/>
                  </a:lnTo>
                  <a:lnTo>
                    <a:pt x="1618" y="7717"/>
                  </a:lnTo>
                  <a:lnTo>
                    <a:pt x="1593" y="7711"/>
                  </a:lnTo>
                  <a:lnTo>
                    <a:pt x="1584" y="7708"/>
                  </a:lnTo>
                  <a:lnTo>
                    <a:pt x="1560" y="7701"/>
                  </a:lnTo>
                  <a:lnTo>
                    <a:pt x="1551" y="7698"/>
                  </a:lnTo>
                  <a:lnTo>
                    <a:pt x="1527" y="7691"/>
                  </a:lnTo>
                  <a:lnTo>
                    <a:pt x="1518" y="7687"/>
                  </a:lnTo>
                  <a:lnTo>
                    <a:pt x="1494" y="7679"/>
                  </a:lnTo>
                  <a:lnTo>
                    <a:pt x="1486" y="7675"/>
                  </a:lnTo>
                  <a:lnTo>
                    <a:pt x="1462" y="7665"/>
                  </a:lnTo>
                  <a:lnTo>
                    <a:pt x="1453" y="7662"/>
                  </a:lnTo>
                  <a:lnTo>
                    <a:pt x="1430" y="7651"/>
                  </a:lnTo>
                  <a:lnTo>
                    <a:pt x="1422" y="7647"/>
                  </a:lnTo>
                  <a:lnTo>
                    <a:pt x="1399" y="7635"/>
                  </a:lnTo>
                  <a:lnTo>
                    <a:pt x="1391" y="7631"/>
                  </a:lnTo>
                  <a:lnTo>
                    <a:pt x="1368" y="7618"/>
                  </a:lnTo>
                  <a:lnTo>
                    <a:pt x="1362" y="7615"/>
                  </a:lnTo>
                  <a:lnTo>
                    <a:pt x="1340" y="7602"/>
                  </a:lnTo>
                  <a:lnTo>
                    <a:pt x="1332" y="7597"/>
                  </a:lnTo>
                  <a:lnTo>
                    <a:pt x="1311" y="7583"/>
                  </a:lnTo>
                  <a:lnTo>
                    <a:pt x="1303" y="7577"/>
                  </a:lnTo>
                  <a:lnTo>
                    <a:pt x="1282" y="7563"/>
                  </a:lnTo>
                  <a:lnTo>
                    <a:pt x="1274" y="7557"/>
                  </a:lnTo>
                  <a:lnTo>
                    <a:pt x="1254" y="7542"/>
                  </a:lnTo>
                  <a:lnTo>
                    <a:pt x="1246" y="7536"/>
                  </a:lnTo>
                  <a:lnTo>
                    <a:pt x="1227" y="7519"/>
                  </a:lnTo>
                  <a:lnTo>
                    <a:pt x="1219" y="7513"/>
                  </a:lnTo>
                  <a:lnTo>
                    <a:pt x="1201" y="7496"/>
                  </a:lnTo>
                  <a:lnTo>
                    <a:pt x="1194" y="7490"/>
                  </a:lnTo>
                  <a:lnTo>
                    <a:pt x="1175" y="7472"/>
                  </a:lnTo>
                  <a:lnTo>
                    <a:pt x="1169" y="7465"/>
                  </a:lnTo>
                  <a:lnTo>
                    <a:pt x="1151" y="7447"/>
                  </a:lnTo>
                  <a:lnTo>
                    <a:pt x="1145" y="7440"/>
                  </a:lnTo>
                  <a:lnTo>
                    <a:pt x="1128" y="7421"/>
                  </a:lnTo>
                  <a:lnTo>
                    <a:pt x="1122" y="7414"/>
                  </a:lnTo>
                  <a:lnTo>
                    <a:pt x="1106" y="7395"/>
                  </a:lnTo>
                  <a:lnTo>
                    <a:pt x="1100" y="7387"/>
                  </a:lnTo>
                  <a:lnTo>
                    <a:pt x="1084" y="7367"/>
                  </a:lnTo>
                  <a:lnTo>
                    <a:pt x="1079" y="7360"/>
                  </a:lnTo>
                  <a:lnTo>
                    <a:pt x="1064" y="7339"/>
                  </a:lnTo>
                  <a:lnTo>
                    <a:pt x="1059" y="7331"/>
                  </a:lnTo>
                  <a:lnTo>
                    <a:pt x="1045" y="7310"/>
                  </a:lnTo>
                  <a:lnTo>
                    <a:pt x="1040" y="7302"/>
                  </a:lnTo>
                  <a:lnTo>
                    <a:pt x="1027" y="7280"/>
                  </a:lnTo>
                  <a:lnTo>
                    <a:pt x="1023" y="7273"/>
                  </a:lnTo>
                  <a:lnTo>
                    <a:pt x="1010" y="7250"/>
                  </a:lnTo>
                  <a:lnTo>
                    <a:pt x="1006" y="7242"/>
                  </a:lnTo>
                  <a:lnTo>
                    <a:pt x="994" y="7219"/>
                  </a:lnTo>
                  <a:lnTo>
                    <a:pt x="990" y="7211"/>
                  </a:lnTo>
                  <a:lnTo>
                    <a:pt x="979" y="7188"/>
                  </a:lnTo>
                  <a:lnTo>
                    <a:pt x="976" y="7179"/>
                  </a:lnTo>
                  <a:lnTo>
                    <a:pt x="966" y="7155"/>
                  </a:lnTo>
                  <a:lnTo>
                    <a:pt x="962" y="7147"/>
                  </a:lnTo>
                  <a:lnTo>
                    <a:pt x="954" y="7123"/>
                  </a:lnTo>
                  <a:lnTo>
                    <a:pt x="950" y="7114"/>
                  </a:lnTo>
                  <a:lnTo>
                    <a:pt x="943" y="7090"/>
                  </a:lnTo>
                  <a:lnTo>
                    <a:pt x="940" y="7081"/>
                  </a:lnTo>
                  <a:lnTo>
                    <a:pt x="933" y="7057"/>
                  </a:lnTo>
                  <a:lnTo>
                    <a:pt x="930" y="7048"/>
                  </a:lnTo>
                  <a:lnTo>
                    <a:pt x="924" y="7023"/>
                  </a:lnTo>
                  <a:lnTo>
                    <a:pt x="922" y="7014"/>
                  </a:lnTo>
                  <a:lnTo>
                    <a:pt x="917" y="6989"/>
                  </a:lnTo>
                  <a:lnTo>
                    <a:pt x="915" y="6980"/>
                  </a:lnTo>
                  <a:lnTo>
                    <a:pt x="911" y="6955"/>
                  </a:lnTo>
                  <a:lnTo>
                    <a:pt x="910" y="6946"/>
                  </a:lnTo>
                  <a:lnTo>
                    <a:pt x="906" y="6921"/>
                  </a:lnTo>
                  <a:lnTo>
                    <a:pt x="905" y="6911"/>
                  </a:lnTo>
                  <a:lnTo>
                    <a:pt x="903" y="6886"/>
                  </a:lnTo>
                  <a:lnTo>
                    <a:pt x="902" y="6877"/>
                  </a:lnTo>
                  <a:lnTo>
                    <a:pt x="901" y="6851"/>
                  </a:lnTo>
                  <a:lnTo>
                    <a:pt x="901" y="6842"/>
                  </a:lnTo>
                  <a:lnTo>
                    <a:pt x="900" y="6817"/>
                  </a:lnTo>
                  <a:lnTo>
                    <a:pt x="900" y="6812"/>
                  </a:lnTo>
                  <a:lnTo>
                    <a:pt x="900" y="4113"/>
                  </a:lnTo>
                  <a:lnTo>
                    <a:pt x="872" y="4081"/>
                  </a:lnTo>
                  <a:lnTo>
                    <a:pt x="847" y="4043"/>
                  </a:lnTo>
                  <a:lnTo>
                    <a:pt x="827" y="4002"/>
                  </a:lnTo>
                  <a:lnTo>
                    <a:pt x="812" y="3959"/>
                  </a:lnTo>
                  <a:lnTo>
                    <a:pt x="803" y="3914"/>
                  </a:lnTo>
                  <a:lnTo>
                    <a:pt x="800" y="3868"/>
                  </a:lnTo>
                  <a:lnTo>
                    <a:pt x="803" y="3822"/>
                  </a:lnTo>
                  <a:lnTo>
                    <a:pt x="812" y="3777"/>
                  </a:lnTo>
                  <a:lnTo>
                    <a:pt x="827" y="3734"/>
                  </a:lnTo>
                  <a:lnTo>
                    <a:pt x="847" y="3693"/>
                  </a:lnTo>
                  <a:lnTo>
                    <a:pt x="872" y="3655"/>
                  </a:lnTo>
                  <a:lnTo>
                    <a:pt x="900" y="3623"/>
                  </a:lnTo>
                  <a:lnTo>
                    <a:pt x="900" y="3188"/>
                  </a:lnTo>
                  <a:lnTo>
                    <a:pt x="900" y="3183"/>
                  </a:lnTo>
                  <a:lnTo>
                    <a:pt x="901" y="3158"/>
                  </a:lnTo>
                  <a:lnTo>
                    <a:pt x="901" y="3149"/>
                  </a:lnTo>
                  <a:lnTo>
                    <a:pt x="902" y="3123"/>
                  </a:lnTo>
                  <a:lnTo>
                    <a:pt x="903" y="3114"/>
                  </a:lnTo>
                  <a:lnTo>
                    <a:pt x="905" y="3089"/>
                  </a:lnTo>
                  <a:lnTo>
                    <a:pt x="906" y="3079"/>
                  </a:lnTo>
                  <a:lnTo>
                    <a:pt x="910" y="3054"/>
                  </a:lnTo>
                  <a:lnTo>
                    <a:pt x="911" y="3045"/>
                  </a:lnTo>
                  <a:lnTo>
                    <a:pt x="915" y="3020"/>
                  </a:lnTo>
                  <a:lnTo>
                    <a:pt x="917" y="3011"/>
                  </a:lnTo>
                  <a:lnTo>
                    <a:pt x="922" y="2986"/>
                  </a:lnTo>
                  <a:lnTo>
                    <a:pt x="924" y="2977"/>
                  </a:lnTo>
                  <a:lnTo>
                    <a:pt x="930" y="2952"/>
                  </a:lnTo>
                  <a:lnTo>
                    <a:pt x="933" y="2943"/>
                  </a:lnTo>
                  <a:lnTo>
                    <a:pt x="940" y="2919"/>
                  </a:lnTo>
                  <a:lnTo>
                    <a:pt x="943" y="2910"/>
                  </a:lnTo>
                  <a:lnTo>
                    <a:pt x="950" y="2886"/>
                  </a:lnTo>
                  <a:lnTo>
                    <a:pt x="954" y="2877"/>
                  </a:lnTo>
                  <a:lnTo>
                    <a:pt x="962" y="2853"/>
                  </a:lnTo>
                  <a:lnTo>
                    <a:pt x="966" y="2845"/>
                  </a:lnTo>
                  <a:lnTo>
                    <a:pt x="976" y="2821"/>
                  </a:lnTo>
                  <a:lnTo>
                    <a:pt x="979" y="2812"/>
                  </a:lnTo>
                  <a:lnTo>
                    <a:pt x="990" y="2789"/>
                  </a:lnTo>
                  <a:lnTo>
                    <a:pt x="994" y="2781"/>
                  </a:lnTo>
                  <a:lnTo>
                    <a:pt x="1006" y="2758"/>
                  </a:lnTo>
                  <a:lnTo>
                    <a:pt x="1010" y="2750"/>
                  </a:lnTo>
                  <a:lnTo>
                    <a:pt x="1023" y="2727"/>
                  </a:lnTo>
                  <a:lnTo>
                    <a:pt x="1027" y="2720"/>
                  </a:lnTo>
                  <a:lnTo>
                    <a:pt x="1040" y="2698"/>
                  </a:lnTo>
                  <a:lnTo>
                    <a:pt x="1045" y="2690"/>
                  </a:lnTo>
                  <a:lnTo>
                    <a:pt x="1059" y="2669"/>
                  </a:lnTo>
                  <a:lnTo>
                    <a:pt x="1064" y="2661"/>
                  </a:lnTo>
                  <a:lnTo>
                    <a:pt x="1079" y="2640"/>
                  </a:lnTo>
                  <a:lnTo>
                    <a:pt x="1084" y="2633"/>
                  </a:lnTo>
                  <a:lnTo>
                    <a:pt x="1100" y="2613"/>
                  </a:lnTo>
                  <a:lnTo>
                    <a:pt x="1106" y="2605"/>
                  </a:lnTo>
                  <a:lnTo>
                    <a:pt x="1122" y="2586"/>
                  </a:lnTo>
                  <a:lnTo>
                    <a:pt x="1128" y="2579"/>
                  </a:lnTo>
                  <a:lnTo>
                    <a:pt x="1145" y="2560"/>
                  </a:lnTo>
                  <a:lnTo>
                    <a:pt x="1151" y="2553"/>
                  </a:lnTo>
                  <a:lnTo>
                    <a:pt x="1169" y="2535"/>
                  </a:lnTo>
                  <a:lnTo>
                    <a:pt x="1175" y="2528"/>
                  </a:lnTo>
                  <a:lnTo>
                    <a:pt x="1194" y="2510"/>
                  </a:lnTo>
                  <a:lnTo>
                    <a:pt x="1201" y="2504"/>
                  </a:lnTo>
                  <a:lnTo>
                    <a:pt x="1219" y="2487"/>
                  </a:lnTo>
                  <a:lnTo>
                    <a:pt x="1227" y="2481"/>
                  </a:lnTo>
                  <a:lnTo>
                    <a:pt x="1246" y="2464"/>
                  </a:lnTo>
                  <a:lnTo>
                    <a:pt x="1254" y="2458"/>
                  </a:lnTo>
                  <a:lnTo>
                    <a:pt x="1274" y="2443"/>
                  </a:lnTo>
                  <a:lnTo>
                    <a:pt x="1282" y="2437"/>
                  </a:lnTo>
                  <a:lnTo>
                    <a:pt x="1303" y="2423"/>
                  </a:lnTo>
                  <a:lnTo>
                    <a:pt x="1311" y="2417"/>
                  </a:lnTo>
                  <a:lnTo>
                    <a:pt x="1332" y="2403"/>
                  </a:lnTo>
                  <a:lnTo>
                    <a:pt x="1340" y="2398"/>
                  </a:lnTo>
                  <a:lnTo>
                    <a:pt x="1362" y="2385"/>
                  </a:lnTo>
                  <a:lnTo>
                    <a:pt x="1368" y="2382"/>
                  </a:lnTo>
                  <a:lnTo>
                    <a:pt x="1391" y="2369"/>
                  </a:lnTo>
                  <a:lnTo>
                    <a:pt x="1399" y="2365"/>
                  </a:lnTo>
                  <a:lnTo>
                    <a:pt x="1422" y="2353"/>
                  </a:lnTo>
                  <a:lnTo>
                    <a:pt x="1430" y="2349"/>
                  </a:lnTo>
                  <a:lnTo>
                    <a:pt x="1453" y="2338"/>
                  </a:lnTo>
                  <a:lnTo>
                    <a:pt x="1462" y="2335"/>
                  </a:lnTo>
                  <a:lnTo>
                    <a:pt x="1486" y="2325"/>
                  </a:lnTo>
                  <a:lnTo>
                    <a:pt x="1494" y="2321"/>
                  </a:lnTo>
                  <a:lnTo>
                    <a:pt x="1518" y="2313"/>
                  </a:lnTo>
                  <a:lnTo>
                    <a:pt x="1527" y="2309"/>
                  </a:lnTo>
                  <a:lnTo>
                    <a:pt x="1551" y="2302"/>
                  </a:lnTo>
                  <a:lnTo>
                    <a:pt x="1560" y="2299"/>
                  </a:lnTo>
                  <a:lnTo>
                    <a:pt x="1584" y="2292"/>
                  </a:lnTo>
                  <a:lnTo>
                    <a:pt x="1593" y="2289"/>
                  </a:lnTo>
                  <a:lnTo>
                    <a:pt x="1618" y="2283"/>
                  </a:lnTo>
                  <a:lnTo>
                    <a:pt x="1627" y="2281"/>
                  </a:lnTo>
                  <a:lnTo>
                    <a:pt x="1652" y="2276"/>
                  </a:lnTo>
                  <a:lnTo>
                    <a:pt x="1661" y="2274"/>
                  </a:lnTo>
                  <a:lnTo>
                    <a:pt x="1686" y="2270"/>
                  </a:lnTo>
                  <a:lnTo>
                    <a:pt x="1695" y="2269"/>
                  </a:lnTo>
                  <a:lnTo>
                    <a:pt x="1720" y="2265"/>
                  </a:lnTo>
                  <a:lnTo>
                    <a:pt x="1730" y="2264"/>
                  </a:lnTo>
                  <a:lnTo>
                    <a:pt x="1755" y="2262"/>
                  </a:lnTo>
                  <a:lnTo>
                    <a:pt x="1764" y="2261"/>
                  </a:lnTo>
                  <a:lnTo>
                    <a:pt x="1790" y="2260"/>
                  </a:lnTo>
                  <a:lnTo>
                    <a:pt x="1799" y="2260"/>
                  </a:lnTo>
                  <a:lnTo>
                    <a:pt x="1824" y="2259"/>
                  </a:lnTo>
                  <a:lnTo>
                    <a:pt x="1829" y="2259"/>
                  </a:lnTo>
                  <a:lnTo>
                    <a:pt x="8171" y="2259"/>
                  </a:lnTo>
                  <a:lnTo>
                    <a:pt x="8176" y="2259"/>
                  </a:lnTo>
                  <a:lnTo>
                    <a:pt x="8201" y="2260"/>
                  </a:lnTo>
                  <a:lnTo>
                    <a:pt x="8210" y="2260"/>
                  </a:lnTo>
                  <a:lnTo>
                    <a:pt x="8236" y="2261"/>
                  </a:lnTo>
                  <a:lnTo>
                    <a:pt x="8245" y="2262"/>
                  </a:lnTo>
                  <a:lnTo>
                    <a:pt x="8270" y="2264"/>
                  </a:lnTo>
                  <a:lnTo>
                    <a:pt x="8280" y="2265"/>
                  </a:lnTo>
                  <a:lnTo>
                    <a:pt x="8305" y="2269"/>
                  </a:lnTo>
                  <a:lnTo>
                    <a:pt x="8314" y="2270"/>
                  </a:lnTo>
                  <a:lnTo>
                    <a:pt x="8339" y="2274"/>
                  </a:lnTo>
                  <a:lnTo>
                    <a:pt x="8348" y="2276"/>
                  </a:lnTo>
                  <a:lnTo>
                    <a:pt x="8373" y="2281"/>
                  </a:lnTo>
                  <a:lnTo>
                    <a:pt x="8382" y="2283"/>
                  </a:lnTo>
                  <a:lnTo>
                    <a:pt x="8407" y="2289"/>
                  </a:lnTo>
                  <a:lnTo>
                    <a:pt x="8416" y="2292"/>
                  </a:lnTo>
                  <a:lnTo>
                    <a:pt x="8440" y="2299"/>
                  </a:lnTo>
                  <a:lnTo>
                    <a:pt x="8449" y="2302"/>
                  </a:lnTo>
                  <a:lnTo>
                    <a:pt x="8473" y="2309"/>
                  </a:lnTo>
                  <a:lnTo>
                    <a:pt x="8482" y="2313"/>
                  </a:lnTo>
                  <a:lnTo>
                    <a:pt x="8506" y="2321"/>
                  </a:lnTo>
                  <a:lnTo>
                    <a:pt x="8514" y="2325"/>
                  </a:lnTo>
                  <a:lnTo>
                    <a:pt x="8538" y="2335"/>
                  </a:lnTo>
                  <a:lnTo>
                    <a:pt x="8547" y="2338"/>
                  </a:lnTo>
                  <a:lnTo>
                    <a:pt x="8570" y="2349"/>
                  </a:lnTo>
                  <a:lnTo>
                    <a:pt x="8578" y="2353"/>
                  </a:lnTo>
                  <a:lnTo>
                    <a:pt x="8601" y="2365"/>
                  </a:lnTo>
                  <a:lnTo>
                    <a:pt x="8609" y="2369"/>
                  </a:lnTo>
                  <a:lnTo>
                    <a:pt x="8632" y="2382"/>
                  </a:lnTo>
                  <a:lnTo>
                    <a:pt x="8638" y="2385"/>
                  </a:lnTo>
                  <a:lnTo>
                    <a:pt x="8660" y="2398"/>
                  </a:lnTo>
                  <a:lnTo>
                    <a:pt x="8668" y="2403"/>
                  </a:lnTo>
                  <a:lnTo>
                    <a:pt x="8689" y="2417"/>
                  </a:lnTo>
                  <a:lnTo>
                    <a:pt x="8697" y="2423"/>
                  </a:lnTo>
                  <a:lnTo>
                    <a:pt x="8718" y="2437"/>
                  </a:lnTo>
                  <a:lnTo>
                    <a:pt x="8726" y="2443"/>
                  </a:lnTo>
                  <a:lnTo>
                    <a:pt x="8746" y="2458"/>
                  </a:lnTo>
                  <a:lnTo>
                    <a:pt x="8754" y="2464"/>
                  </a:lnTo>
                  <a:lnTo>
                    <a:pt x="8773" y="2481"/>
                  </a:lnTo>
                  <a:lnTo>
                    <a:pt x="8781" y="2487"/>
                  </a:lnTo>
                  <a:lnTo>
                    <a:pt x="8799" y="2504"/>
                  </a:lnTo>
                  <a:lnTo>
                    <a:pt x="8806" y="2510"/>
                  </a:lnTo>
                  <a:lnTo>
                    <a:pt x="8825" y="2528"/>
                  </a:lnTo>
                  <a:lnTo>
                    <a:pt x="8831" y="2535"/>
                  </a:lnTo>
                  <a:lnTo>
                    <a:pt x="8849" y="2553"/>
                  </a:lnTo>
                  <a:lnTo>
                    <a:pt x="8855" y="2560"/>
                  </a:lnTo>
                  <a:lnTo>
                    <a:pt x="8872" y="2579"/>
                  </a:lnTo>
                  <a:lnTo>
                    <a:pt x="8878" y="2586"/>
                  </a:lnTo>
                  <a:lnTo>
                    <a:pt x="8894" y="2605"/>
                  </a:lnTo>
                  <a:lnTo>
                    <a:pt x="8900" y="2613"/>
                  </a:lnTo>
                  <a:lnTo>
                    <a:pt x="8916" y="2633"/>
                  </a:lnTo>
                  <a:lnTo>
                    <a:pt x="8921" y="2640"/>
                  </a:lnTo>
                  <a:lnTo>
                    <a:pt x="8936" y="2661"/>
                  </a:lnTo>
                  <a:lnTo>
                    <a:pt x="8941" y="2669"/>
                  </a:lnTo>
                  <a:lnTo>
                    <a:pt x="8955" y="2690"/>
                  </a:lnTo>
                  <a:lnTo>
                    <a:pt x="8960" y="2698"/>
                  </a:lnTo>
                  <a:lnTo>
                    <a:pt x="8973" y="2720"/>
                  </a:lnTo>
                  <a:lnTo>
                    <a:pt x="8977" y="2727"/>
                  </a:lnTo>
                  <a:lnTo>
                    <a:pt x="8990" y="2750"/>
                  </a:lnTo>
                  <a:lnTo>
                    <a:pt x="8994" y="2758"/>
                  </a:lnTo>
                  <a:lnTo>
                    <a:pt x="9006" y="2781"/>
                  </a:lnTo>
                  <a:lnTo>
                    <a:pt x="9010" y="2789"/>
                  </a:lnTo>
                  <a:lnTo>
                    <a:pt x="9021" y="2812"/>
                  </a:lnTo>
                  <a:lnTo>
                    <a:pt x="9024" y="2821"/>
                  </a:lnTo>
                  <a:lnTo>
                    <a:pt x="9034" y="2845"/>
                  </a:lnTo>
                  <a:lnTo>
                    <a:pt x="9038" y="2853"/>
                  </a:lnTo>
                  <a:lnTo>
                    <a:pt x="9046" y="2877"/>
                  </a:lnTo>
                  <a:lnTo>
                    <a:pt x="9050" y="2886"/>
                  </a:lnTo>
                  <a:lnTo>
                    <a:pt x="9057" y="2910"/>
                  </a:lnTo>
                  <a:lnTo>
                    <a:pt x="9060" y="2919"/>
                  </a:lnTo>
                  <a:lnTo>
                    <a:pt x="9067" y="2943"/>
                  </a:lnTo>
                  <a:lnTo>
                    <a:pt x="9070" y="2952"/>
                  </a:lnTo>
                  <a:lnTo>
                    <a:pt x="9076" y="2977"/>
                  </a:lnTo>
                  <a:lnTo>
                    <a:pt x="9078" y="2986"/>
                  </a:lnTo>
                  <a:lnTo>
                    <a:pt x="9083" y="3011"/>
                  </a:lnTo>
                  <a:lnTo>
                    <a:pt x="9085" y="3020"/>
                  </a:lnTo>
                  <a:lnTo>
                    <a:pt x="9089" y="3045"/>
                  </a:lnTo>
                  <a:lnTo>
                    <a:pt x="9090" y="3054"/>
                  </a:lnTo>
                  <a:lnTo>
                    <a:pt x="9094" y="3079"/>
                  </a:lnTo>
                  <a:lnTo>
                    <a:pt x="9095" y="3089"/>
                  </a:lnTo>
                  <a:lnTo>
                    <a:pt x="9097" y="3114"/>
                  </a:lnTo>
                  <a:lnTo>
                    <a:pt x="9098" y="3123"/>
                  </a:lnTo>
                  <a:lnTo>
                    <a:pt x="9099" y="3149"/>
                  </a:lnTo>
                  <a:lnTo>
                    <a:pt x="9099" y="3158"/>
                  </a:lnTo>
                  <a:lnTo>
                    <a:pt x="9100" y="3183"/>
                  </a:lnTo>
                  <a:lnTo>
                    <a:pt x="9100" y="3188"/>
                  </a:lnTo>
                  <a:lnTo>
                    <a:pt x="9100" y="3623"/>
                  </a:lnTo>
                  <a:lnTo>
                    <a:pt x="9128" y="3655"/>
                  </a:lnTo>
                  <a:lnTo>
                    <a:pt x="9153" y="3693"/>
                  </a:lnTo>
                  <a:lnTo>
                    <a:pt x="9173" y="3734"/>
                  </a:lnTo>
                  <a:lnTo>
                    <a:pt x="9188" y="3777"/>
                  </a:lnTo>
                  <a:lnTo>
                    <a:pt x="9197" y="3822"/>
                  </a:lnTo>
                  <a:lnTo>
                    <a:pt x="9200" y="3868"/>
                  </a:lnTo>
                  <a:lnTo>
                    <a:pt x="9197" y="3914"/>
                  </a:lnTo>
                  <a:lnTo>
                    <a:pt x="9188" y="3959"/>
                  </a:lnTo>
                  <a:lnTo>
                    <a:pt x="9173" y="4002"/>
                  </a:lnTo>
                  <a:lnTo>
                    <a:pt x="9153" y="4043"/>
                  </a:lnTo>
                  <a:close/>
                  <a:moveTo>
                    <a:pt x="1400" y="3190"/>
                  </a:moveTo>
                  <a:lnTo>
                    <a:pt x="1400" y="3518"/>
                  </a:lnTo>
                  <a:lnTo>
                    <a:pt x="8600" y="3518"/>
                  </a:lnTo>
                  <a:lnTo>
                    <a:pt x="8600" y="3190"/>
                  </a:lnTo>
                  <a:lnTo>
                    <a:pt x="8600" y="3172"/>
                  </a:lnTo>
                  <a:lnTo>
                    <a:pt x="8599" y="3156"/>
                  </a:lnTo>
                  <a:lnTo>
                    <a:pt x="8597" y="3140"/>
                  </a:lnTo>
                  <a:lnTo>
                    <a:pt x="8595" y="3124"/>
                  </a:lnTo>
                  <a:lnTo>
                    <a:pt x="8593" y="3108"/>
                  </a:lnTo>
                  <a:lnTo>
                    <a:pt x="8589" y="3093"/>
                  </a:lnTo>
                  <a:lnTo>
                    <a:pt x="8585" y="3077"/>
                  </a:lnTo>
                  <a:lnTo>
                    <a:pt x="8581" y="3062"/>
                  </a:lnTo>
                  <a:lnTo>
                    <a:pt x="8576" y="3047"/>
                  </a:lnTo>
                  <a:lnTo>
                    <a:pt x="8571" y="3032"/>
                  </a:lnTo>
                  <a:lnTo>
                    <a:pt x="8565" y="3017"/>
                  </a:lnTo>
                  <a:lnTo>
                    <a:pt x="8558" y="3003"/>
                  </a:lnTo>
                  <a:lnTo>
                    <a:pt x="8551" y="2989"/>
                  </a:lnTo>
                  <a:lnTo>
                    <a:pt x="8543" y="2974"/>
                  </a:lnTo>
                  <a:lnTo>
                    <a:pt x="8534" y="2960"/>
                  </a:lnTo>
                  <a:lnTo>
                    <a:pt x="8525" y="2946"/>
                  </a:lnTo>
                  <a:lnTo>
                    <a:pt x="8516" y="2933"/>
                  </a:lnTo>
                  <a:lnTo>
                    <a:pt x="8506" y="2920"/>
                  </a:lnTo>
                  <a:lnTo>
                    <a:pt x="8496" y="2908"/>
                  </a:lnTo>
                  <a:lnTo>
                    <a:pt x="8485" y="2896"/>
                  </a:lnTo>
                  <a:lnTo>
                    <a:pt x="8474" y="2884"/>
                  </a:lnTo>
                  <a:lnTo>
                    <a:pt x="8463" y="2873"/>
                  </a:lnTo>
                  <a:lnTo>
                    <a:pt x="8451" y="2863"/>
                  </a:lnTo>
                  <a:lnTo>
                    <a:pt x="8439" y="2853"/>
                  </a:lnTo>
                  <a:lnTo>
                    <a:pt x="8426" y="2843"/>
                  </a:lnTo>
                  <a:lnTo>
                    <a:pt x="8413" y="2834"/>
                  </a:lnTo>
                  <a:lnTo>
                    <a:pt x="8400" y="2826"/>
                  </a:lnTo>
                  <a:lnTo>
                    <a:pt x="8385" y="2817"/>
                  </a:lnTo>
                  <a:lnTo>
                    <a:pt x="8370" y="2808"/>
                  </a:lnTo>
                  <a:lnTo>
                    <a:pt x="8356" y="2801"/>
                  </a:lnTo>
                  <a:lnTo>
                    <a:pt x="8342" y="2794"/>
                  </a:lnTo>
                  <a:lnTo>
                    <a:pt x="8327" y="2788"/>
                  </a:lnTo>
                  <a:lnTo>
                    <a:pt x="8312" y="2783"/>
                  </a:lnTo>
                  <a:lnTo>
                    <a:pt x="8297" y="2778"/>
                  </a:lnTo>
                  <a:lnTo>
                    <a:pt x="8282" y="2774"/>
                  </a:lnTo>
                  <a:lnTo>
                    <a:pt x="8266" y="2770"/>
                  </a:lnTo>
                  <a:lnTo>
                    <a:pt x="8251" y="2766"/>
                  </a:lnTo>
                  <a:lnTo>
                    <a:pt x="8235" y="2764"/>
                  </a:lnTo>
                  <a:lnTo>
                    <a:pt x="8219" y="2762"/>
                  </a:lnTo>
                  <a:lnTo>
                    <a:pt x="8203" y="2760"/>
                  </a:lnTo>
                  <a:lnTo>
                    <a:pt x="8187" y="2759"/>
                  </a:lnTo>
                  <a:lnTo>
                    <a:pt x="8169" y="2759"/>
                  </a:lnTo>
                  <a:lnTo>
                    <a:pt x="1831" y="2759"/>
                  </a:lnTo>
                  <a:lnTo>
                    <a:pt x="1813" y="2759"/>
                  </a:lnTo>
                  <a:lnTo>
                    <a:pt x="1797" y="2760"/>
                  </a:lnTo>
                  <a:lnTo>
                    <a:pt x="1781" y="2762"/>
                  </a:lnTo>
                  <a:lnTo>
                    <a:pt x="1765" y="2764"/>
                  </a:lnTo>
                  <a:lnTo>
                    <a:pt x="1749" y="2766"/>
                  </a:lnTo>
                  <a:lnTo>
                    <a:pt x="1734" y="2770"/>
                  </a:lnTo>
                  <a:lnTo>
                    <a:pt x="1718" y="2774"/>
                  </a:lnTo>
                  <a:lnTo>
                    <a:pt x="1703" y="2778"/>
                  </a:lnTo>
                  <a:lnTo>
                    <a:pt x="1688" y="2783"/>
                  </a:lnTo>
                  <a:lnTo>
                    <a:pt x="1673" y="2788"/>
                  </a:lnTo>
                  <a:lnTo>
                    <a:pt x="1658" y="2794"/>
                  </a:lnTo>
                  <a:lnTo>
                    <a:pt x="1644" y="2801"/>
                  </a:lnTo>
                  <a:lnTo>
                    <a:pt x="1630" y="2808"/>
                  </a:lnTo>
                  <a:lnTo>
                    <a:pt x="1615" y="2817"/>
                  </a:lnTo>
                  <a:lnTo>
                    <a:pt x="1600" y="2826"/>
                  </a:lnTo>
                  <a:lnTo>
                    <a:pt x="1587" y="2834"/>
                  </a:lnTo>
                  <a:lnTo>
                    <a:pt x="1574" y="2843"/>
                  </a:lnTo>
                  <a:lnTo>
                    <a:pt x="1561" y="2853"/>
                  </a:lnTo>
                  <a:lnTo>
                    <a:pt x="1549" y="2863"/>
                  </a:lnTo>
                  <a:lnTo>
                    <a:pt x="1537" y="2873"/>
                  </a:lnTo>
                  <a:lnTo>
                    <a:pt x="1526" y="2884"/>
                  </a:lnTo>
                  <a:lnTo>
                    <a:pt x="1515" y="2896"/>
                  </a:lnTo>
                  <a:lnTo>
                    <a:pt x="1504" y="2908"/>
                  </a:lnTo>
                  <a:lnTo>
                    <a:pt x="1494" y="2920"/>
                  </a:lnTo>
                  <a:lnTo>
                    <a:pt x="1484" y="2933"/>
                  </a:lnTo>
                  <a:lnTo>
                    <a:pt x="1475" y="2946"/>
                  </a:lnTo>
                  <a:lnTo>
                    <a:pt x="1466" y="2960"/>
                  </a:lnTo>
                  <a:lnTo>
                    <a:pt x="1457" y="2974"/>
                  </a:lnTo>
                  <a:lnTo>
                    <a:pt x="1449" y="2989"/>
                  </a:lnTo>
                  <a:lnTo>
                    <a:pt x="1442" y="3003"/>
                  </a:lnTo>
                  <a:lnTo>
                    <a:pt x="1435" y="3017"/>
                  </a:lnTo>
                  <a:lnTo>
                    <a:pt x="1429" y="3032"/>
                  </a:lnTo>
                  <a:lnTo>
                    <a:pt x="1424" y="3047"/>
                  </a:lnTo>
                  <a:lnTo>
                    <a:pt x="1419" y="3062"/>
                  </a:lnTo>
                  <a:lnTo>
                    <a:pt x="1415" y="3077"/>
                  </a:lnTo>
                  <a:lnTo>
                    <a:pt x="1411" y="3093"/>
                  </a:lnTo>
                  <a:lnTo>
                    <a:pt x="1407" y="3108"/>
                  </a:lnTo>
                  <a:lnTo>
                    <a:pt x="1405" y="3124"/>
                  </a:lnTo>
                  <a:lnTo>
                    <a:pt x="1403" y="3140"/>
                  </a:lnTo>
                  <a:lnTo>
                    <a:pt x="1401" y="3156"/>
                  </a:lnTo>
                  <a:lnTo>
                    <a:pt x="1400" y="3172"/>
                  </a:lnTo>
                  <a:lnTo>
                    <a:pt x="1400" y="3190"/>
                  </a:lnTo>
                  <a:close/>
                  <a:moveTo>
                    <a:pt x="8600" y="6810"/>
                  </a:moveTo>
                  <a:lnTo>
                    <a:pt x="8600" y="4218"/>
                  </a:lnTo>
                  <a:lnTo>
                    <a:pt x="1400" y="4218"/>
                  </a:lnTo>
                  <a:lnTo>
                    <a:pt x="1400" y="6810"/>
                  </a:lnTo>
                  <a:lnTo>
                    <a:pt x="1400" y="6828"/>
                  </a:lnTo>
                  <a:lnTo>
                    <a:pt x="1401" y="6844"/>
                  </a:lnTo>
                  <a:lnTo>
                    <a:pt x="1403" y="6860"/>
                  </a:lnTo>
                  <a:lnTo>
                    <a:pt x="1405" y="6876"/>
                  </a:lnTo>
                  <a:lnTo>
                    <a:pt x="1407" y="6892"/>
                  </a:lnTo>
                  <a:lnTo>
                    <a:pt x="1411" y="6907"/>
                  </a:lnTo>
                  <a:lnTo>
                    <a:pt x="1415" y="6923"/>
                  </a:lnTo>
                  <a:lnTo>
                    <a:pt x="1419" y="6938"/>
                  </a:lnTo>
                  <a:lnTo>
                    <a:pt x="1424" y="6953"/>
                  </a:lnTo>
                  <a:lnTo>
                    <a:pt x="1429" y="6968"/>
                  </a:lnTo>
                  <a:lnTo>
                    <a:pt x="1435" y="6983"/>
                  </a:lnTo>
                  <a:lnTo>
                    <a:pt x="1442" y="6997"/>
                  </a:lnTo>
                  <a:lnTo>
                    <a:pt x="1449" y="7011"/>
                  </a:lnTo>
                  <a:lnTo>
                    <a:pt x="1457" y="7026"/>
                  </a:lnTo>
                  <a:lnTo>
                    <a:pt x="1466" y="7040"/>
                  </a:lnTo>
                  <a:lnTo>
                    <a:pt x="1475" y="7054"/>
                  </a:lnTo>
                  <a:lnTo>
                    <a:pt x="1484" y="7067"/>
                  </a:lnTo>
                  <a:lnTo>
                    <a:pt x="1494" y="7080"/>
                  </a:lnTo>
                  <a:lnTo>
                    <a:pt x="1504" y="7092"/>
                  </a:lnTo>
                  <a:lnTo>
                    <a:pt x="1515" y="7104"/>
                  </a:lnTo>
                  <a:lnTo>
                    <a:pt x="1526" y="7116"/>
                  </a:lnTo>
                  <a:lnTo>
                    <a:pt x="1537" y="7127"/>
                  </a:lnTo>
                  <a:lnTo>
                    <a:pt x="1549" y="7137"/>
                  </a:lnTo>
                  <a:lnTo>
                    <a:pt x="1561" y="7147"/>
                  </a:lnTo>
                  <a:lnTo>
                    <a:pt x="1574" y="7157"/>
                  </a:lnTo>
                  <a:lnTo>
                    <a:pt x="1587" y="7166"/>
                  </a:lnTo>
                  <a:lnTo>
                    <a:pt x="1600" y="7174"/>
                  </a:lnTo>
                  <a:lnTo>
                    <a:pt x="1615" y="7183"/>
                  </a:lnTo>
                  <a:lnTo>
                    <a:pt x="1630" y="7192"/>
                  </a:lnTo>
                  <a:lnTo>
                    <a:pt x="1644" y="7199"/>
                  </a:lnTo>
                  <a:lnTo>
                    <a:pt x="1658" y="7206"/>
                  </a:lnTo>
                  <a:lnTo>
                    <a:pt x="1673" y="7212"/>
                  </a:lnTo>
                  <a:lnTo>
                    <a:pt x="1688" y="7217"/>
                  </a:lnTo>
                  <a:lnTo>
                    <a:pt x="1703" y="7222"/>
                  </a:lnTo>
                  <a:lnTo>
                    <a:pt x="1718" y="7226"/>
                  </a:lnTo>
                  <a:lnTo>
                    <a:pt x="1734" y="7230"/>
                  </a:lnTo>
                  <a:lnTo>
                    <a:pt x="1749" y="7234"/>
                  </a:lnTo>
                  <a:lnTo>
                    <a:pt x="1765" y="7236"/>
                  </a:lnTo>
                  <a:lnTo>
                    <a:pt x="1781" y="7238"/>
                  </a:lnTo>
                  <a:lnTo>
                    <a:pt x="1797" y="7240"/>
                  </a:lnTo>
                  <a:lnTo>
                    <a:pt x="1813" y="7241"/>
                  </a:lnTo>
                  <a:lnTo>
                    <a:pt x="1831" y="7241"/>
                  </a:lnTo>
                  <a:lnTo>
                    <a:pt x="8169" y="7241"/>
                  </a:lnTo>
                  <a:lnTo>
                    <a:pt x="8187" y="7241"/>
                  </a:lnTo>
                  <a:lnTo>
                    <a:pt x="8203" y="7240"/>
                  </a:lnTo>
                  <a:lnTo>
                    <a:pt x="8219" y="7238"/>
                  </a:lnTo>
                  <a:lnTo>
                    <a:pt x="8235" y="7236"/>
                  </a:lnTo>
                  <a:lnTo>
                    <a:pt x="8251" y="7234"/>
                  </a:lnTo>
                  <a:lnTo>
                    <a:pt x="8266" y="7230"/>
                  </a:lnTo>
                  <a:lnTo>
                    <a:pt x="8282" y="7226"/>
                  </a:lnTo>
                  <a:lnTo>
                    <a:pt x="8297" y="7222"/>
                  </a:lnTo>
                  <a:lnTo>
                    <a:pt x="8312" y="7217"/>
                  </a:lnTo>
                  <a:lnTo>
                    <a:pt x="8327" y="7212"/>
                  </a:lnTo>
                  <a:lnTo>
                    <a:pt x="8342" y="7206"/>
                  </a:lnTo>
                  <a:lnTo>
                    <a:pt x="8356" y="7199"/>
                  </a:lnTo>
                  <a:lnTo>
                    <a:pt x="8370" y="7192"/>
                  </a:lnTo>
                  <a:lnTo>
                    <a:pt x="8385" y="7183"/>
                  </a:lnTo>
                  <a:lnTo>
                    <a:pt x="8400" y="7174"/>
                  </a:lnTo>
                  <a:lnTo>
                    <a:pt x="8413" y="7166"/>
                  </a:lnTo>
                  <a:lnTo>
                    <a:pt x="8426" y="7157"/>
                  </a:lnTo>
                  <a:lnTo>
                    <a:pt x="8439" y="7147"/>
                  </a:lnTo>
                  <a:lnTo>
                    <a:pt x="8451" y="7137"/>
                  </a:lnTo>
                  <a:lnTo>
                    <a:pt x="8463" y="7127"/>
                  </a:lnTo>
                  <a:lnTo>
                    <a:pt x="8474" y="7116"/>
                  </a:lnTo>
                  <a:lnTo>
                    <a:pt x="8485" y="7104"/>
                  </a:lnTo>
                  <a:lnTo>
                    <a:pt x="8496" y="7092"/>
                  </a:lnTo>
                  <a:lnTo>
                    <a:pt x="8506" y="7080"/>
                  </a:lnTo>
                  <a:lnTo>
                    <a:pt x="8516" y="7067"/>
                  </a:lnTo>
                  <a:lnTo>
                    <a:pt x="8525" y="7054"/>
                  </a:lnTo>
                  <a:lnTo>
                    <a:pt x="8534" y="7040"/>
                  </a:lnTo>
                  <a:lnTo>
                    <a:pt x="8543" y="7026"/>
                  </a:lnTo>
                  <a:lnTo>
                    <a:pt x="8551" y="7011"/>
                  </a:lnTo>
                  <a:lnTo>
                    <a:pt x="8558" y="6997"/>
                  </a:lnTo>
                  <a:lnTo>
                    <a:pt x="8565" y="6983"/>
                  </a:lnTo>
                  <a:lnTo>
                    <a:pt x="8571" y="6968"/>
                  </a:lnTo>
                  <a:lnTo>
                    <a:pt x="8576" y="6953"/>
                  </a:lnTo>
                  <a:lnTo>
                    <a:pt x="8581" y="6938"/>
                  </a:lnTo>
                  <a:lnTo>
                    <a:pt x="8585" y="6923"/>
                  </a:lnTo>
                  <a:lnTo>
                    <a:pt x="8589" y="6907"/>
                  </a:lnTo>
                  <a:lnTo>
                    <a:pt x="8593" y="6892"/>
                  </a:lnTo>
                  <a:lnTo>
                    <a:pt x="8595" y="6876"/>
                  </a:lnTo>
                  <a:lnTo>
                    <a:pt x="8597" y="6860"/>
                  </a:lnTo>
                  <a:lnTo>
                    <a:pt x="8599" y="6844"/>
                  </a:lnTo>
                  <a:lnTo>
                    <a:pt x="8600" y="6828"/>
                  </a:lnTo>
                  <a:lnTo>
                    <a:pt x="8600" y="6810"/>
                  </a:lnTo>
                  <a:close/>
                  <a:moveTo>
                    <a:pt x="7783" y="6373"/>
                  </a:moveTo>
                  <a:lnTo>
                    <a:pt x="7751" y="6380"/>
                  </a:lnTo>
                  <a:lnTo>
                    <a:pt x="7718" y="6382"/>
                  </a:lnTo>
                  <a:lnTo>
                    <a:pt x="5226" y="6382"/>
                  </a:lnTo>
                  <a:lnTo>
                    <a:pt x="5193" y="6380"/>
                  </a:lnTo>
                  <a:lnTo>
                    <a:pt x="5161" y="6373"/>
                  </a:lnTo>
                  <a:lnTo>
                    <a:pt x="5130" y="6363"/>
                  </a:lnTo>
                  <a:lnTo>
                    <a:pt x="5101" y="6349"/>
                  </a:lnTo>
                  <a:lnTo>
                    <a:pt x="5074" y="6330"/>
                  </a:lnTo>
                  <a:lnTo>
                    <a:pt x="5049" y="6309"/>
                  </a:lnTo>
                  <a:lnTo>
                    <a:pt x="5028" y="6284"/>
                  </a:lnTo>
                  <a:lnTo>
                    <a:pt x="5009" y="6257"/>
                  </a:lnTo>
                  <a:lnTo>
                    <a:pt x="4995" y="6228"/>
                  </a:lnTo>
                  <a:lnTo>
                    <a:pt x="4985" y="6197"/>
                  </a:lnTo>
                  <a:lnTo>
                    <a:pt x="4978" y="6165"/>
                  </a:lnTo>
                  <a:lnTo>
                    <a:pt x="4976" y="6132"/>
                  </a:lnTo>
                  <a:lnTo>
                    <a:pt x="4978" y="6099"/>
                  </a:lnTo>
                  <a:lnTo>
                    <a:pt x="4985" y="6067"/>
                  </a:lnTo>
                  <a:lnTo>
                    <a:pt x="4995" y="6036"/>
                  </a:lnTo>
                  <a:lnTo>
                    <a:pt x="5009" y="6007"/>
                  </a:lnTo>
                  <a:lnTo>
                    <a:pt x="5028" y="5980"/>
                  </a:lnTo>
                  <a:lnTo>
                    <a:pt x="5049" y="5955"/>
                  </a:lnTo>
                  <a:lnTo>
                    <a:pt x="5074" y="5934"/>
                  </a:lnTo>
                  <a:lnTo>
                    <a:pt x="5101" y="5915"/>
                  </a:lnTo>
                  <a:lnTo>
                    <a:pt x="5130" y="5901"/>
                  </a:lnTo>
                  <a:lnTo>
                    <a:pt x="5161" y="5891"/>
                  </a:lnTo>
                  <a:lnTo>
                    <a:pt x="5193" y="5884"/>
                  </a:lnTo>
                  <a:lnTo>
                    <a:pt x="5226" y="5882"/>
                  </a:lnTo>
                  <a:lnTo>
                    <a:pt x="7718" y="5882"/>
                  </a:lnTo>
                  <a:lnTo>
                    <a:pt x="7751" y="5884"/>
                  </a:lnTo>
                  <a:lnTo>
                    <a:pt x="7783" y="5891"/>
                  </a:lnTo>
                  <a:lnTo>
                    <a:pt x="7814" y="5901"/>
                  </a:lnTo>
                  <a:lnTo>
                    <a:pt x="7843" y="5915"/>
                  </a:lnTo>
                  <a:lnTo>
                    <a:pt x="7870" y="5934"/>
                  </a:lnTo>
                  <a:lnTo>
                    <a:pt x="7895" y="5955"/>
                  </a:lnTo>
                  <a:lnTo>
                    <a:pt x="7916" y="5980"/>
                  </a:lnTo>
                  <a:lnTo>
                    <a:pt x="7935" y="6007"/>
                  </a:lnTo>
                  <a:lnTo>
                    <a:pt x="7949" y="6036"/>
                  </a:lnTo>
                  <a:lnTo>
                    <a:pt x="7959" y="6067"/>
                  </a:lnTo>
                  <a:lnTo>
                    <a:pt x="7966" y="6099"/>
                  </a:lnTo>
                  <a:lnTo>
                    <a:pt x="7968" y="6132"/>
                  </a:lnTo>
                  <a:lnTo>
                    <a:pt x="7966" y="6165"/>
                  </a:lnTo>
                  <a:lnTo>
                    <a:pt x="7959" y="6197"/>
                  </a:lnTo>
                  <a:lnTo>
                    <a:pt x="7949" y="6228"/>
                  </a:lnTo>
                  <a:lnTo>
                    <a:pt x="7935" y="6257"/>
                  </a:lnTo>
                  <a:lnTo>
                    <a:pt x="7916" y="6284"/>
                  </a:lnTo>
                  <a:lnTo>
                    <a:pt x="7895" y="6309"/>
                  </a:lnTo>
                  <a:lnTo>
                    <a:pt x="7870" y="6330"/>
                  </a:lnTo>
                  <a:lnTo>
                    <a:pt x="7843" y="6349"/>
                  </a:lnTo>
                  <a:lnTo>
                    <a:pt x="7814" y="6363"/>
                  </a:lnTo>
                  <a:lnTo>
                    <a:pt x="7783" y="6373"/>
                  </a:lnTo>
                  <a:close/>
                  <a:moveTo>
                    <a:pt x="2492" y="5076"/>
                  </a:moveTo>
                  <a:lnTo>
                    <a:pt x="2498" y="5076"/>
                  </a:lnTo>
                  <a:lnTo>
                    <a:pt x="2506" y="5076"/>
                  </a:lnTo>
                  <a:lnTo>
                    <a:pt x="2509" y="5076"/>
                  </a:lnTo>
                  <a:lnTo>
                    <a:pt x="3754" y="5076"/>
                  </a:lnTo>
                  <a:lnTo>
                    <a:pt x="3757" y="5076"/>
                  </a:lnTo>
                  <a:lnTo>
                    <a:pt x="3765" y="5076"/>
                  </a:lnTo>
                  <a:lnTo>
                    <a:pt x="3771" y="5076"/>
                  </a:lnTo>
                  <a:lnTo>
                    <a:pt x="3780" y="5077"/>
                  </a:lnTo>
                  <a:lnTo>
                    <a:pt x="3786" y="5077"/>
                  </a:lnTo>
                  <a:lnTo>
                    <a:pt x="3794" y="5078"/>
                  </a:lnTo>
                  <a:lnTo>
                    <a:pt x="3800" y="5079"/>
                  </a:lnTo>
                  <a:lnTo>
                    <a:pt x="3808" y="5080"/>
                  </a:lnTo>
                  <a:lnTo>
                    <a:pt x="3814" y="5081"/>
                  </a:lnTo>
                  <a:lnTo>
                    <a:pt x="3822" y="5082"/>
                  </a:lnTo>
                  <a:lnTo>
                    <a:pt x="3828" y="5083"/>
                  </a:lnTo>
                  <a:lnTo>
                    <a:pt x="3836" y="5085"/>
                  </a:lnTo>
                  <a:lnTo>
                    <a:pt x="3842" y="5087"/>
                  </a:lnTo>
                  <a:lnTo>
                    <a:pt x="3850" y="5089"/>
                  </a:lnTo>
                  <a:lnTo>
                    <a:pt x="3855" y="5090"/>
                  </a:lnTo>
                  <a:lnTo>
                    <a:pt x="3863" y="5093"/>
                  </a:lnTo>
                  <a:lnTo>
                    <a:pt x="3869" y="5094"/>
                  </a:lnTo>
                  <a:lnTo>
                    <a:pt x="3877" y="5097"/>
                  </a:lnTo>
                  <a:lnTo>
                    <a:pt x="3882" y="5099"/>
                  </a:lnTo>
                  <a:lnTo>
                    <a:pt x="3890" y="5102"/>
                  </a:lnTo>
                  <a:lnTo>
                    <a:pt x="3895" y="5104"/>
                  </a:lnTo>
                  <a:lnTo>
                    <a:pt x="3903" y="5107"/>
                  </a:lnTo>
                  <a:lnTo>
                    <a:pt x="3908" y="5109"/>
                  </a:lnTo>
                  <a:lnTo>
                    <a:pt x="3915" y="5113"/>
                  </a:lnTo>
                  <a:lnTo>
                    <a:pt x="3920" y="5115"/>
                  </a:lnTo>
                  <a:lnTo>
                    <a:pt x="3928" y="5119"/>
                  </a:lnTo>
                  <a:lnTo>
                    <a:pt x="3933" y="5121"/>
                  </a:lnTo>
                  <a:lnTo>
                    <a:pt x="3940" y="5125"/>
                  </a:lnTo>
                  <a:lnTo>
                    <a:pt x="3946" y="5129"/>
                  </a:lnTo>
                  <a:lnTo>
                    <a:pt x="3953" y="5133"/>
                  </a:lnTo>
                  <a:lnTo>
                    <a:pt x="3958" y="5136"/>
                  </a:lnTo>
                  <a:lnTo>
                    <a:pt x="3965" y="5141"/>
                  </a:lnTo>
                  <a:lnTo>
                    <a:pt x="3969" y="5144"/>
                  </a:lnTo>
                  <a:lnTo>
                    <a:pt x="3976" y="5149"/>
                  </a:lnTo>
                  <a:lnTo>
                    <a:pt x="3980" y="5152"/>
                  </a:lnTo>
                  <a:lnTo>
                    <a:pt x="3987" y="5157"/>
                  </a:lnTo>
                  <a:lnTo>
                    <a:pt x="3991" y="5160"/>
                  </a:lnTo>
                  <a:lnTo>
                    <a:pt x="3998" y="5166"/>
                  </a:lnTo>
                  <a:lnTo>
                    <a:pt x="4002" y="5169"/>
                  </a:lnTo>
                  <a:lnTo>
                    <a:pt x="4008" y="5175"/>
                  </a:lnTo>
                  <a:lnTo>
                    <a:pt x="4012" y="5179"/>
                  </a:lnTo>
                  <a:lnTo>
                    <a:pt x="4018" y="5184"/>
                  </a:lnTo>
                  <a:lnTo>
                    <a:pt x="4022" y="5188"/>
                  </a:lnTo>
                  <a:lnTo>
                    <a:pt x="4028" y="5194"/>
                  </a:lnTo>
                  <a:lnTo>
                    <a:pt x="4032" y="5199"/>
                  </a:lnTo>
                  <a:lnTo>
                    <a:pt x="4038" y="5205"/>
                  </a:lnTo>
                  <a:lnTo>
                    <a:pt x="4041" y="5209"/>
                  </a:lnTo>
                  <a:lnTo>
                    <a:pt x="4047" y="5216"/>
                  </a:lnTo>
                  <a:lnTo>
                    <a:pt x="4051" y="5220"/>
                  </a:lnTo>
                  <a:lnTo>
                    <a:pt x="4056" y="5227"/>
                  </a:lnTo>
                  <a:lnTo>
                    <a:pt x="4059" y="5232"/>
                  </a:lnTo>
                  <a:lnTo>
                    <a:pt x="4064" y="5239"/>
                  </a:lnTo>
                  <a:lnTo>
                    <a:pt x="4067" y="5243"/>
                  </a:lnTo>
                  <a:lnTo>
                    <a:pt x="4072" y="5251"/>
                  </a:lnTo>
                  <a:lnTo>
                    <a:pt x="4075" y="5256"/>
                  </a:lnTo>
                  <a:lnTo>
                    <a:pt x="4080" y="5263"/>
                  </a:lnTo>
                  <a:lnTo>
                    <a:pt x="4083" y="5269"/>
                  </a:lnTo>
                  <a:lnTo>
                    <a:pt x="4087" y="5276"/>
                  </a:lnTo>
                  <a:lnTo>
                    <a:pt x="4090" y="5281"/>
                  </a:lnTo>
                  <a:lnTo>
                    <a:pt x="4093" y="5289"/>
                  </a:lnTo>
                  <a:lnTo>
                    <a:pt x="4095" y="5293"/>
                  </a:lnTo>
                  <a:lnTo>
                    <a:pt x="4099" y="5301"/>
                  </a:lnTo>
                  <a:lnTo>
                    <a:pt x="4101" y="5306"/>
                  </a:lnTo>
                  <a:lnTo>
                    <a:pt x="4104" y="5314"/>
                  </a:lnTo>
                  <a:lnTo>
                    <a:pt x="4106" y="5318"/>
                  </a:lnTo>
                  <a:lnTo>
                    <a:pt x="4109" y="5326"/>
                  </a:lnTo>
                  <a:lnTo>
                    <a:pt x="4111" y="5331"/>
                  </a:lnTo>
                  <a:lnTo>
                    <a:pt x="4113" y="5339"/>
                  </a:lnTo>
                  <a:lnTo>
                    <a:pt x="4115" y="5344"/>
                  </a:lnTo>
                  <a:lnTo>
                    <a:pt x="4117" y="5353"/>
                  </a:lnTo>
                  <a:lnTo>
                    <a:pt x="4119" y="5358"/>
                  </a:lnTo>
                  <a:lnTo>
                    <a:pt x="4121" y="5366"/>
                  </a:lnTo>
                  <a:lnTo>
                    <a:pt x="4122" y="5371"/>
                  </a:lnTo>
                  <a:lnTo>
                    <a:pt x="4124" y="5380"/>
                  </a:lnTo>
                  <a:lnTo>
                    <a:pt x="4125" y="5385"/>
                  </a:lnTo>
                  <a:lnTo>
                    <a:pt x="4126" y="5393"/>
                  </a:lnTo>
                  <a:lnTo>
                    <a:pt x="4127" y="5399"/>
                  </a:lnTo>
                  <a:lnTo>
                    <a:pt x="4128" y="5407"/>
                  </a:lnTo>
                  <a:lnTo>
                    <a:pt x="4129" y="5413"/>
                  </a:lnTo>
                  <a:lnTo>
                    <a:pt x="4130" y="5421"/>
                  </a:lnTo>
                  <a:lnTo>
                    <a:pt x="4130" y="5427"/>
                  </a:lnTo>
                  <a:lnTo>
                    <a:pt x="4131" y="5436"/>
                  </a:lnTo>
                  <a:lnTo>
                    <a:pt x="4131" y="5442"/>
                  </a:lnTo>
                  <a:lnTo>
                    <a:pt x="4131" y="5450"/>
                  </a:lnTo>
                  <a:lnTo>
                    <a:pt x="4131" y="5453"/>
                  </a:lnTo>
                  <a:lnTo>
                    <a:pt x="4131" y="6246"/>
                  </a:lnTo>
                  <a:lnTo>
                    <a:pt x="4131" y="6249"/>
                  </a:lnTo>
                  <a:lnTo>
                    <a:pt x="4131" y="6257"/>
                  </a:lnTo>
                  <a:lnTo>
                    <a:pt x="4131" y="6263"/>
                  </a:lnTo>
                  <a:lnTo>
                    <a:pt x="4130" y="6272"/>
                  </a:lnTo>
                  <a:lnTo>
                    <a:pt x="4130" y="6277"/>
                  </a:lnTo>
                  <a:lnTo>
                    <a:pt x="4129" y="6286"/>
                  </a:lnTo>
                  <a:lnTo>
                    <a:pt x="4128" y="6291"/>
                  </a:lnTo>
                  <a:lnTo>
                    <a:pt x="4127" y="6300"/>
                  </a:lnTo>
                  <a:lnTo>
                    <a:pt x="4126" y="6305"/>
                  </a:lnTo>
                  <a:lnTo>
                    <a:pt x="4125" y="6313"/>
                  </a:lnTo>
                  <a:lnTo>
                    <a:pt x="4124" y="6319"/>
                  </a:lnTo>
                  <a:lnTo>
                    <a:pt x="4122" y="6327"/>
                  </a:lnTo>
                  <a:lnTo>
                    <a:pt x="4121" y="6332"/>
                  </a:lnTo>
                  <a:lnTo>
                    <a:pt x="4119" y="6340"/>
                  </a:lnTo>
                  <a:lnTo>
                    <a:pt x="4117" y="6346"/>
                  </a:lnTo>
                  <a:lnTo>
                    <a:pt x="4115" y="6354"/>
                  </a:lnTo>
                  <a:lnTo>
                    <a:pt x="4113" y="6359"/>
                  </a:lnTo>
                  <a:lnTo>
                    <a:pt x="4111" y="6367"/>
                  </a:lnTo>
                  <a:lnTo>
                    <a:pt x="4109" y="6372"/>
                  </a:lnTo>
                  <a:lnTo>
                    <a:pt x="4106" y="6379"/>
                  </a:lnTo>
                  <a:lnTo>
                    <a:pt x="4104" y="6384"/>
                  </a:lnTo>
                  <a:lnTo>
                    <a:pt x="4101" y="6392"/>
                  </a:lnTo>
                  <a:lnTo>
                    <a:pt x="4099" y="6397"/>
                  </a:lnTo>
                  <a:lnTo>
                    <a:pt x="4096" y="6404"/>
                  </a:lnTo>
                  <a:lnTo>
                    <a:pt x="4094" y="6409"/>
                  </a:lnTo>
                  <a:lnTo>
                    <a:pt x="4090" y="6417"/>
                  </a:lnTo>
                  <a:lnTo>
                    <a:pt x="4088" y="6421"/>
                  </a:lnTo>
                  <a:lnTo>
                    <a:pt x="4084" y="6428"/>
                  </a:lnTo>
                  <a:lnTo>
                    <a:pt x="4079" y="6437"/>
                  </a:lnTo>
                  <a:lnTo>
                    <a:pt x="4074" y="6445"/>
                  </a:lnTo>
                  <a:lnTo>
                    <a:pt x="4071" y="6449"/>
                  </a:lnTo>
                  <a:lnTo>
                    <a:pt x="4067" y="6456"/>
                  </a:lnTo>
                  <a:lnTo>
                    <a:pt x="4064" y="6461"/>
                  </a:lnTo>
                  <a:lnTo>
                    <a:pt x="4059" y="6468"/>
                  </a:lnTo>
                  <a:lnTo>
                    <a:pt x="4055" y="6472"/>
                  </a:lnTo>
                  <a:lnTo>
                    <a:pt x="4050" y="6479"/>
                  </a:lnTo>
                  <a:lnTo>
                    <a:pt x="4047" y="6483"/>
                  </a:lnTo>
                  <a:lnTo>
                    <a:pt x="4041" y="6489"/>
                  </a:lnTo>
                  <a:lnTo>
                    <a:pt x="4038" y="6494"/>
                  </a:lnTo>
                  <a:lnTo>
                    <a:pt x="4032" y="6500"/>
                  </a:lnTo>
                  <a:lnTo>
                    <a:pt x="4029" y="6504"/>
                  </a:lnTo>
                  <a:lnTo>
                    <a:pt x="4023" y="6510"/>
                  </a:lnTo>
                  <a:lnTo>
                    <a:pt x="4019" y="6514"/>
                  </a:lnTo>
                  <a:lnTo>
                    <a:pt x="4013" y="6520"/>
                  </a:lnTo>
                  <a:lnTo>
                    <a:pt x="4009" y="6523"/>
                  </a:lnTo>
                  <a:lnTo>
                    <a:pt x="4003" y="6529"/>
                  </a:lnTo>
                  <a:lnTo>
                    <a:pt x="3998" y="6532"/>
                  </a:lnTo>
                  <a:lnTo>
                    <a:pt x="3992" y="6538"/>
                  </a:lnTo>
                  <a:lnTo>
                    <a:pt x="3988" y="6541"/>
                  </a:lnTo>
                  <a:lnTo>
                    <a:pt x="3981" y="6546"/>
                  </a:lnTo>
                  <a:lnTo>
                    <a:pt x="3977" y="6550"/>
                  </a:lnTo>
                  <a:lnTo>
                    <a:pt x="3970" y="6555"/>
                  </a:lnTo>
                  <a:lnTo>
                    <a:pt x="3965" y="6558"/>
                  </a:lnTo>
                  <a:lnTo>
                    <a:pt x="3958" y="6562"/>
                  </a:lnTo>
                  <a:lnTo>
                    <a:pt x="3954" y="6565"/>
                  </a:lnTo>
                  <a:lnTo>
                    <a:pt x="3946" y="6570"/>
                  </a:lnTo>
                  <a:lnTo>
                    <a:pt x="3940" y="6574"/>
                  </a:lnTo>
                  <a:lnTo>
                    <a:pt x="3932" y="6578"/>
                  </a:lnTo>
                  <a:lnTo>
                    <a:pt x="3927" y="6580"/>
                  </a:lnTo>
                  <a:lnTo>
                    <a:pt x="3920" y="6584"/>
                  </a:lnTo>
                  <a:lnTo>
                    <a:pt x="3915" y="6587"/>
                  </a:lnTo>
                  <a:lnTo>
                    <a:pt x="3907" y="6590"/>
                  </a:lnTo>
                  <a:lnTo>
                    <a:pt x="3902" y="6592"/>
                  </a:lnTo>
                  <a:lnTo>
                    <a:pt x="3894" y="6596"/>
                  </a:lnTo>
                  <a:lnTo>
                    <a:pt x="3888" y="6598"/>
                  </a:lnTo>
                  <a:lnTo>
                    <a:pt x="3880" y="6601"/>
                  </a:lnTo>
                  <a:lnTo>
                    <a:pt x="3875" y="6602"/>
                  </a:lnTo>
                  <a:lnTo>
                    <a:pt x="3867" y="6605"/>
                  </a:lnTo>
                  <a:lnTo>
                    <a:pt x="3862" y="6607"/>
                  </a:lnTo>
                  <a:lnTo>
                    <a:pt x="3854" y="6609"/>
                  </a:lnTo>
                  <a:lnTo>
                    <a:pt x="3848" y="6610"/>
                  </a:lnTo>
                  <a:lnTo>
                    <a:pt x="3840" y="6612"/>
                  </a:lnTo>
                  <a:lnTo>
                    <a:pt x="3834" y="6613"/>
                  </a:lnTo>
                  <a:lnTo>
                    <a:pt x="3826" y="6615"/>
                  </a:lnTo>
                  <a:lnTo>
                    <a:pt x="3821" y="6616"/>
                  </a:lnTo>
                  <a:lnTo>
                    <a:pt x="3812" y="6618"/>
                  </a:lnTo>
                  <a:lnTo>
                    <a:pt x="3807" y="6618"/>
                  </a:lnTo>
                  <a:lnTo>
                    <a:pt x="3798" y="6619"/>
                  </a:lnTo>
                  <a:lnTo>
                    <a:pt x="3793" y="6620"/>
                  </a:lnTo>
                  <a:lnTo>
                    <a:pt x="3785" y="6621"/>
                  </a:lnTo>
                  <a:lnTo>
                    <a:pt x="3779" y="6621"/>
                  </a:lnTo>
                  <a:lnTo>
                    <a:pt x="3771" y="6622"/>
                  </a:lnTo>
                  <a:lnTo>
                    <a:pt x="3765" y="6622"/>
                  </a:lnTo>
                  <a:lnTo>
                    <a:pt x="3757" y="6622"/>
                  </a:lnTo>
                  <a:lnTo>
                    <a:pt x="3754" y="6622"/>
                  </a:lnTo>
                  <a:lnTo>
                    <a:pt x="2509" y="6622"/>
                  </a:lnTo>
                  <a:lnTo>
                    <a:pt x="2506" y="6622"/>
                  </a:lnTo>
                  <a:lnTo>
                    <a:pt x="2498" y="6622"/>
                  </a:lnTo>
                  <a:lnTo>
                    <a:pt x="2492" y="6622"/>
                  </a:lnTo>
                  <a:lnTo>
                    <a:pt x="2484" y="6621"/>
                  </a:lnTo>
                  <a:lnTo>
                    <a:pt x="2478" y="6621"/>
                  </a:lnTo>
                  <a:lnTo>
                    <a:pt x="2470" y="6620"/>
                  </a:lnTo>
                  <a:lnTo>
                    <a:pt x="2465" y="6619"/>
                  </a:lnTo>
                  <a:lnTo>
                    <a:pt x="2456" y="6618"/>
                  </a:lnTo>
                  <a:lnTo>
                    <a:pt x="2451" y="6618"/>
                  </a:lnTo>
                  <a:lnTo>
                    <a:pt x="2442" y="6616"/>
                  </a:lnTo>
                  <a:lnTo>
                    <a:pt x="2437" y="6615"/>
                  </a:lnTo>
                  <a:lnTo>
                    <a:pt x="2429" y="6613"/>
                  </a:lnTo>
                  <a:lnTo>
                    <a:pt x="2423" y="6612"/>
                  </a:lnTo>
                  <a:lnTo>
                    <a:pt x="2415" y="6610"/>
                  </a:lnTo>
                  <a:lnTo>
                    <a:pt x="2409" y="6609"/>
                  </a:lnTo>
                  <a:lnTo>
                    <a:pt x="2401" y="6607"/>
                  </a:lnTo>
                  <a:lnTo>
                    <a:pt x="2396" y="6605"/>
                  </a:lnTo>
                  <a:lnTo>
                    <a:pt x="2388" y="6602"/>
                  </a:lnTo>
                  <a:lnTo>
                    <a:pt x="2382" y="6600"/>
                  </a:lnTo>
                  <a:lnTo>
                    <a:pt x="2374" y="6597"/>
                  </a:lnTo>
                  <a:lnTo>
                    <a:pt x="2369" y="6595"/>
                  </a:lnTo>
                  <a:lnTo>
                    <a:pt x="2361" y="6592"/>
                  </a:lnTo>
                  <a:lnTo>
                    <a:pt x="2356" y="6590"/>
                  </a:lnTo>
                  <a:lnTo>
                    <a:pt x="2348" y="6586"/>
                  </a:lnTo>
                  <a:lnTo>
                    <a:pt x="2343" y="6584"/>
                  </a:lnTo>
                  <a:lnTo>
                    <a:pt x="2335" y="6580"/>
                  </a:lnTo>
                  <a:lnTo>
                    <a:pt x="2330" y="6577"/>
                  </a:lnTo>
                  <a:lnTo>
                    <a:pt x="2323" y="6573"/>
                  </a:lnTo>
                  <a:lnTo>
                    <a:pt x="2319" y="6571"/>
                  </a:lnTo>
                  <a:lnTo>
                    <a:pt x="2312" y="6566"/>
                  </a:lnTo>
                  <a:lnTo>
                    <a:pt x="2307" y="6563"/>
                  </a:lnTo>
                  <a:lnTo>
                    <a:pt x="2299" y="6558"/>
                  </a:lnTo>
                  <a:lnTo>
                    <a:pt x="2295" y="6555"/>
                  </a:lnTo>
                  <a:lnTo>
                    <a:pt x="2288" y="6550"/>
                  </a:lnTo>
                  <a:lnTo>
                    <a:pt x="2283" y="6547"/>
                  </a:lnTo>
                  <a:lnTo>
                    <a:pt x="2276" y="6542"/>
                  </a:lnTo>
                  <a:lnTo>
                    <a:pt x="2272" y="6538"/>
                  </a:lnTo>
                  <a:lnTo>
                    <a:pt x="2265" y="6532"/>
                  </a:lnTo>
                  <a:lnTo>
                    <a:pt x="2261" y="6529"/>
                  </a:lnTo>
                  <a:lnTo>
                    <a:pt x="2255" y="6523"/>
                  </a:lnTo>
                  <a:lnTo>
                    <a:pt x="2250" y="6519"/>
                  </a:lnTo>
                  <a:lnTo>
                    <a:pt x="2244" y="6513"/>
                  </a:lnTo>
                  <a:lnTo>
                    <a:pt x="2240" y="6509"/>
                  </a:lnTo>
                  <a:lnTo>
                    <a:pt x="2235" y="6503"/>
                  </a:lnTo>
                  <a:lnTo>
                    <a:pt x="2231" y="6499"/>
                  </a:lnTo>
                  <a:lnTo>
                    <a:pt x="2225" y="6493"/>
                  </a:lnTo>
                  <a:lnTo>
                    <a:pt x="2222" y="6489"/>
                  </a:lnTo>
                  <a:lnTo>
                    <a:pt x="2216" y="6482"/>
                  </a:lnTo>
                  <a:lnTo>
                    <a:pt x="2213" y="6478"/>
                  </a:lnTo>
                  <a:lnTo>
                    <a:pt x="2208" y="6471"/>
                  </a:lnTo>
                  <a:lnTo>
                    <a:pt x="2205" y="6467"/>
                  </a:lnTo>
                  <a:lnTo>
                    <a:pt x="2200" y="6460"/>
                  </a:lnTo>
                  <a:lnTo>
                    <a:pt x="2197" y="6456"/>
                  </a:lnTo>
                  <a:lnTo>
                    <a:pt x="2192" y="6449"/>
                  </a:lnTo>
                  <a:lnTo>
                    <a:pt x="2189" y="6444"/>
                  </a:lnTo>
                  <a:lnTo>
                    <a:pt x="2185" y="6437"/>
                  </a:lnTo>
                  <a:lnTo>
                    <a:pt x="2181" y="6431"/>
                  </a:lnTo>
                  <a:lnTo>
                    <a:pt x="2177" y="6424"/>
                  </a:lnTo>
                  <a:lnTo>
                    <a:pt x="2175" y="6419"/>
                  </a:lnTo>
                  <a:lnTo>
                    <a:pt x="2171" y="6411"/>
                  </a:lnTo>
                  <a:lnTo>
                    <a:pt x="2169" y="6407"/>
                  </a:lnTo>
                  <a:lnTo>
                    <a:pt x="2165" y="6399"/>
                  </a:lnTo>
                  <a:lnTo>
                    <a:pt x="2163" y="6394"/>
                  </a:lnTo>
                  <a:lnTo>
                    <a:pt x="2160" y="6386"/>
                  </a:lnTo>
                  <a:lnTo>
                    <a:pt x="2158" y="6381"/>
                  </a:lnTo>
                  <a:lnTo>
                    <a:pt x="2155" y="6373"/>
                  </a:lnTo>
                  <a:lnTo>
                    <a:pt x="2153" y="6368"/>
                  </a:lnTo>
                  <a:lnTo>
                    <a:pt x="2150" y="6360"/>
                  </a:lnTo>
                  <a:lnTo>
                    <a:pt x="2149" y="6355"/>
                  </a:lnTo>
                  <a:lnTo>
                    <a:pt x="2146" y="6347"/>
                  </a:lnTo>
                  <a:lnTo>
                    <a:pt x="2145" y="6341"/>
                  </a:lnTo>
                  <a:lnTo>
                    <a:pt x="2143" y="6333"/>
                  </a:lnTo>
                  <a:lnTo>
                    <a:pt x="2141" y="6328"/>
                  </a:lnTo>
                  <a:lnTo>
                    <a:pt x="2140" y="6319"/>
                  </a:lnTo>
                  <a:lnTo>
                    <a:pt x="2138" y="6314"/>
                  </a:lnTo>
                  <a:lnTo>
                    <a:pt x="2137" y="6306"/>
                  </a:lnTo>
                  <a:lnTo>
                    <a:pt x="2136" y="6300"/>
                  </a:lnTo>
                  <a:lnTo>
                    <a:pt x="2135" y="6292"/>
                  </a:lnTo>
                  <a:lnTo>
                    <a:pt x="2134" y="6286"/>
                  </a:lnTo>
                  <a:lnTo>
                    <a:pt x="2133" y="6278"/>
                  </a:lnTo>
                  <a:lnTo>
                    <a:pt x="2133" y="6272"/>
                  </a:lnTo>
                  <a:lnTo>
                    <a:pt x="2132" y="6263"/>
                  </a:lnTo>
                  <a:lnTo>
                    <a:pt x="2132" y="6257"/>
                  </a:lnTo>
                  <a:lnTo>
                    <a:pt x="2132" y="6249"/>
                  </a:lnTo>
                  <a:lnTo>
                    <a:pt x="2132" y="6246"/>
                  </a:lnTo>
                  <a:lnTo>
                    <a:pt x="2132" y="5453"/>
                  </a:lnTo>
                  <a:lnTo>
                    <a:pt x="2132" y="5450"/>
                  </a:lnTo>
                  <a:lnTo>
                    <a:pt x="2132" y="5442"/>
                  </a:lnTo>
                  <a:lnTo>
                    <a:pt x="2132" y="5436"/>
                  </a:lnTo>
                  <a:lnTo>
                    <a:pt x="2133" y="5427"/>
                  </a:lnTo>
                  <a:lnTo>
                    <a:pt x="2133" y="5421"/>
                  </a:lnTo>
                  <a:lnTo>
                    <a:pt x="2134" y="5413"/>
                  </a:lnTo>
                  <a:lnTo>
                    <a:pt x="2135" y="5407"/>
                  </a:lnTo>
                  <a:lnTo>
                    <a:pt x="2136" y="5399"/>
                  </a:lnTo>
                  <a:lnTo>
                    <a:pt x="2137" y="5393"/>
                  </a:lnTo>
                  <a:lnTo>
                    <a:pt x="2138" y="5385"/>
                  </a:lnTo>
                  <a:lnTo>
                    <a:pt x="2139" y="5379"/>
                  </a:lnTo>
                  <a:lnTo>
                    <a:pt x="2141" y="5371"/>
                  </a:lnTo>
                  <a:lnTo>
                    <a:pt x="2143" y="5365"/>
                  </a:lnTo>
                  <a:lnTo>
                    <a:pt x="2145" y="5357"/>
                  </a:lnTo>
                  <a:lnTo>
                    <a:pt x="2146" y="5352"/>
                  </a:lnTo>
                  <a:lnTo>
                    <a:pt x="2149" y="5343"/>
                  </a:lnTo>
                  <a:lnTo>
                    <a:pt x="2150" y="5338"/>
                  </a:lnTo>
                  <a:lnTo>
                    <a:pt x="2153" y="5330"/>
                  </a:lnTo>
                  <a:lnTo>
                    <a:pt x="2155" y="5325"/>
                  </a:lnTo>
                  <a:lnTo>
                    <a:pt x="2158" y="5317"/>
                  </a:lnTo>
                  <a:lnTo>
                    <a:pt x="2160" y="5312"/>
                  </a:lnTo>
                  <a:lnTo>
                    <a:pt x="2163" y="5304"/>
                  </a:lnTo>
                  <a:lnTo>
                    <a:pt x="2166" y="5299"/>
                  </a:lnTo>
                  <a:lnTo>
                    <a:pt x="2169" y="5291"/>
                  </a:lnTo>
                  <a:lnTo>
                    <a:pt x="2172" y="5286"/>
                  </a:lnTo>
                  <a:lnTo>
                    <a:pt x="2176" y="5279"/>
                  </a:lnTo>
                  <a:lnTo>
                    <a:pt x="2178" y="5274"/>
                  </a:lnTo>
                  <a:lnTo>
                    <a:pt x="2182" y="5266"/>
                  </a:lnTo>
                  <a:lnTo>
                    <a:pt x="2184" y="5263"/>
                  </a:lnTo>
                  <a:lnTo>
                    <a:pt x="2189" y="5256"/>
                  </a:lnTo>
                  <a:lnTo>
                    <a:pt x="2192" y="5251"/>
                  </a:lnTo>
                  <a:lnTo>
                    <a:pt x="2196" y="5244"/>
                  </a:lnTo>
                  <a:lnTo>
                    <a:pt x="2199" y="5239"/>
                  </a:lnTo>
                  <a:lnTo>
                    <a:pt x="2204" y="5232"/>
                  </a:lnTo>
                  <a:lnTo>
                    <a:pt x="2208" y="5228"/>
                  </a:lnTo>
                  <a:lnTo>
                    <a:pt x="2213" y="5221"/>
                  </a:lnTo>
                  <a:lnTo>
                    <a:pt x="2216" y="5216"/>
                  </a:lnTo>
                  <a:lnTo>
                    <a:pt x="2222" y="5210"/>
                  </a:lnTo>
                  <a:lnTo>
                    <a:pt x="2225" y="5205"/>
                  </a:lnTo>
                  <a:lnTo>
                    <a:pt x="2231" y="5199"/>
                  </a:lnTo>
                  <a:lnTo>
                    <a:pt x="2235" y="5195"/>
                  </a:lnTo>
                  <a:lnTo>
                    <a:pt x="2241" y="5189"/>
                  </a:lnTo>
                  <a:lnTo>
                    <a:pt x="2245" y="5185"/>
                  </a:lnTo>
                  <a:lnTo>
                    <a:pt x="2251" y="5179"/>
                  </a:lnTo>
                  <a:lnTo>
                    <a:pt x="2255" y="5175"/>
                  </a:lnTo>
                  <a:lnTo>
                    <a:pt x="2261" y="5169"/>
                  </a:lnTo>
                  <a:lnTo>
                    <a:pt x="2266" y="5166"/>
                  </a:lnTo>
                  <a:lnTo>
                    <a:pt x="2272" y="5160"/>
                  </a:lnTo>
                  <a:lnTo>
                    <a:pt x="2277" y="5157"/>
                  </a:lnTo>
                  <a:lnTo>
                    <a:pt x="2284" y="5152"/>
                  </a:lnTo>
                  <a:lnTo>
                    <a:pt x="2288" y="5148"/>
                  </a:lnTo>
                  <a:lnTo>
                    <a:pt x="2295" y="5143"/>
                  </a:lnTo>
                  <a:lnTo>
                    <a:pt x="2300" y="5140"/>
                  </a:lnTo>
                  <a:lnTo>
                    <a:pt x="2307" y="5136"/>
                  </a:lnTo>
                  <a:lnTo>
                    <a:pt x="2312" y="5133"/>
                  </a:lnTo>
                  <a:lnTo>
                    <a:pt x="2319" y="5128"/>
                  </a:lnTo>
                  <a:lnTo>
                    <a:pt x="2322" y="5126"/>
                  </a:lnTo>
                  <a:lnTo>
                    <a:pt x="2330" y="5122"/>
                  </a:lnTo>
                  <a:lnTo>
                    <a:pt x="2335" y="5120"/>
                  </a:lnTo>
                  <a:lnTo>
                    <a:pt x="2342" y="5116"/>
                  </a:lnTo>
                  <a:lnTo>
                    <a:pt x="2347" y="5113"/>
                  </a:lnTo>
                  <a:lnTo>
                    <a:pt x="2355" y="5110"/>
                  </a:lnTo>
                  <a:lnTo>
                    <a:pt x="2360" y="5107"/>
                  </a:lnTo>
                  <a:lnTo>
                    <a:pt x="2368" y="5104"/>
                  </a:lnTo>
                  <a:lnTo>
                    <a:pt x="2373" y="5102"/>
                  </a:lnTo>
                  <a:lnTo>
                    <a:pt x="2381" y="5099"/>
                  </a:lnTo>
                  <a:lnTo>
                    <a:pt x="2386" y="5097"/>
                  </a:lnTo>
                  <a:lnTo>
                    <a:pt x="2394" y="5094"/>
                  </a:lnTo>
                  <a:lnTo>
                    <a:pt x="2399" y="5093"/>
                  </a:lnTo>
                  <a:lnTo>
                    <a:pt x="2408" y="5090"/>
                  </a:lnTo>
                  <a:lnTo>
                    <a:pt x="2413" y="5089"/>
                  </a:lnTo>
                  <a:lnTo>
                    <a:pt x="2421" y="5087"/>
                  </a:lnTo>
                  <a:lnTo>
                    <a:pt x="2427" y="5085"/>
                  </a:lnTo>
                  <a:lnTo>
                    <a:pt x="2435" y="5083"/>
                  </a:lnTo>
                  <a:lnTo>
                    <a:pt x="2441" y="5082"/>
                  </a:lnTo>
                  <a:lnTo>
                    <a:pt x="2449" y="5081"/>
                  </a:lnTo>
                  <a:lnTo>
                    <a:pt x="2455" y="5080"/>
                  </a:lnTo>
                  <a:lnTo>
                    <a:pt x="2463" y="5079"/>
                  </a:lnTo>
                  <a:lnTo>
                    <a:pt x="2469" y="5078"/>
                  </a:lnTo>
                  <a:lnTo>
                    <a:pt x="2477" y="5077"/>
                  </a:lnTo>
                  <a:lnTo>
                    <a:pt x="2483" y="5077"/>
                  </a:lnTo>
                  <a:lnTo>
                    <a:pt x="2492" y="5076"/>
                  </a:lnTo>
                  <a:close/>
                  <a:moveTo>
                    <a:pt x="3757" y="5376"/>
                  </a:moveTo>
                  <a:lnTo>
                    <a:pt x="3753" y="5376"/>
                  </a:lnTo>
                  <a:lnTo>
                    <a:pt x="2510" y="5376"/>
                  </a:lnTo>
                  <a:lnTo>
                    <a:pt x="2506" y="5376"/>
                  </a:lnTo>
                  <a:lnTo>
                    <a:pt x="2504" y="5376"/>
                  </a:lnTo>
                  <a:lnTo>
                    <a:pt x="2501" y="5377"/>
                  </a:lnTo>
                  <a:lnTo>
                    <a:pt x="2498" y="5377"/>
                  </a:lnTo>
                  <a:lnTo>
                    <a:pt x="2496" y="5377"/>
                  </a:lnTo>
                  <a:lnTo>
                    <a:pt x="2493" y="5378"/>
                  </a:lnTo>
                  <a:lnTo>
                    <a:pt x="2490" y="5379"/>
                  </a:lnTo>
                  <a:lnTo>
                    <a:pt x="2488" y="5379"/>
                  </a:lnTo>
                  <a:lnTo>
                    <a:pt x="2485" y="5380"/>
                  </a:lnTo>
                  <a:lnTo>
                    <a:pt x="2482" y="5381"/>
                  </a:lnTo>
                  <a:lnTo>
                    <a:pt x="2480" y="5382"/>
                  </a:lnTo>
                  <a:lnTo>
                    <a:pt x="2477" y="5384"/>
                  </a:lnTo>
                  <a:lnTo>
                    <a:pt x="2475" y="5385"/>
                  </a:lnTo>
                  <a:lnTo>
                    <a:pt x="2471" y="5387"/>
                  </a:lnTo>
                  <a:lnTo>
                    <a:pt x="2468" y="5389"/>
                  </a:lnTo>
                  <a:lnTo>
                    <a:pt x="2465" y="5390"/>
                  </a:lnTo>
                  <a:lnTo>
                    <a:pt x="2463" y="5392"/>
                  </a:lnTo>
                  <a:lnTo>
                    <a:pt x="2461" y="5394"/>
                  </a:lnTo>
                  <a:lnTo>
                    <a:pt x="2459" y="5395"/>
                  </a:lnTo>
                  <a:lnTo>
                    <a:pt x="2457" y="5397"/>
                  </a:lnTo>
                  <a:lnTo>
                    <a:pt x="2455" y="5399"/>
                  </a:lnTo>
                  <a:lnTo>
                    <a:pt x="2453" y="5401"/>
                  </a:lnTo>
                  <a:lnTo>
                    <a:pt x="2451" y="5403"/>
                  </a:lnTo>
                  <a:lnTo>
                    <a:pt x="2450" y="5405"/>
                  </a:lnTo>
                  <a:lnTo>
                    <a:pt x="2448" y="5407"/>
                  </a:lnTo>
                  <a:lnTo>
                    <a:pt x="2446" y="5409"/>
                  </a:lnTo>
                  <a:lnTo>
                    <a:pt x="2445" y="5412"/>
                  </a:lnTo>
                  <a:lnTo>
                    <a:pt x="2443" y="5415"/>
                  </a:lnTo>
                  <a:lnTo>
                    <a:pt x="2441" y="5419"/>
                  </a:lnTo>
                  <a:lnTo>
                    <a:pt x="2440" y="5421"/>
                  </a:lnTo>
                  <a:lnTo>
                    <a:pt x="2438" y="5424"/>
                  </a:lnTo>
                  <a:lnTo>
                    <a:pt x="2437" y="5426"/>
                  </a:lnTo>
                  <a:lnTo>
                    <a:pt x="2436" y="5429"/>
                  </a:lnTo>
                  <a:lnTo>
                    <a:pt x="2435" y="5432"/>
                  </a:lnTo>
                  <a:lnTo>
                    <a:pt x="2435" y="5434"/>
                  </a:lnTo>
                  <a:lnTo>
                    <a:pt x="2434" y="5437"/>
                  </a:lnTo>
                  <a:lnTo>
                    <a:pt x="2433" y="5440"/>
                  </a:lnTo>
                  <a:lnTo>
                    <a:pt x="2433" y="5442"/>
                  </a:lnTo>
                  <a:lnTo>
                    <a:pt x="2433" y="5445"/>
                  </a:lnTo>
                  <a:lnTo>
                    <a:pt x="2432" y="5448"/>
                  </a:lnTo>
                  <a:lnTo>
                    <a:pt x="2432" y="5450"/>
                  </a:lnTo>
                  <a:lnTo>
                    <a:pt x="2432" y="5454"/>
                  </a:lnTo>
                  <a:lnTo>
                    <a:pt x="2432" y="6244"/>
                  </a:lnTo>
                  <a:lnTo>
                    <a:pt x="2432" y="6248"/>
                  </a:lnTo>
                  <a:lnTo>
                    <a:pt x="2432" y="6251"/>
                  </a:lnTo>
                  <a:lnTo>
                    <a:pt x="2432" y="6253"/>
                  </a:lnTo>
                  <a:lnTo>
                    <a:pt x="2433" y="6256"/>
                  </a:lnTo>
                  <a:lnTo>
                    <a:pt x="2433" y="6259"/>
                  </a:lnTo>
                  <a:lnTo>
                    <a:pt x="2434" y="6261"/>
                  </a:lnTo>
                  <a:lnTo>
                    <a:pt x="2435" y="6264"/>
                  </a:lnTo>
                  <a:lnTo>
                    <a:pt x="2435" y="6267"/>
                  </a:lnTo>
                  <a:lnTo>
                    <a:pt x="2436" y="6270"/>
                  </a:lnTo>
                  <a:lnTo>
                    <a:pt x="2438" y="6273"/>
                  </a:lnTo>
                  <a:lnTo>
                    <a:pt x="2439" y="6276"/>
                  </a:lnTo>
                  <a:lnTo>
                    <a:pt x="2440" y="6279"/>
                  </a:lnTo>
                  <a:lnTo>
                    <a:pt x="2442" y="6282"/>
                  </a:lnTo>
                  <a:lnTo>
                    <a:pt x="2443" y="6284"/>
                  </a:lnTo>
                  <a:lnTo>
                    <a:pt x="2444" y="6286"/>
                  </a:lnTo>
                  <a:lnTo>
                    <a:pt x="2446" y="6288"/>
                  </a:lnTo>
                  <a:lnTo>
                    <a:pt x="2448" y="6291"/>
                  </a:lnTo>
                  <a:lnTo>
                    <a:pt x="2450" y="6293"/>
                  </a:lnTo>
                  <a:lnTo>
                    <a:pt x="2451" y="6296"/>
                  </a:lnTo>
                  <a:lnTo>
                    <a:pt x="2453" y="6298"/>
                  </a:lnTo>
                  <a:lnTo>
                    <a:pt x="2455" y="6300"/>
                  </a:lnTo>
                  <a:lnTo>
                    <a:pt x="2457" y="6302"/>
                  </a:lnTo>
                  <a:lnTo>
                    <a:pt x="2460" y="6304"/>
                  </a:lnTo>
                  <a:lnTo>
                    <a:pt x="2462" y="6306"/>
                  </a:lnTo>
                  <a:lnTo>
                    <a:pt x="2464" y="6307"/>
                  </a:lnTo>
                  <a:lnTo>
                    <a:pt x="2466" y="6309"/>
                  </a:lnTo>
                  <a:lnTo>
                    <a:pt x="2468" y="6310"/>
                  </a:lnTo>
                  <a:lnTo>
                    <a:pt x="2471" y="6312"/>
                  </a:lnTo>
                  <a:lnTo>
                    <a:pt x="2474" y="6314"/>
                  </a:lnTo>
                  <a:lnTo>
                    <a:pt x="2476" y="6315"/>
                  </a:lnTo>
                  <a:lnTo>
                    <a:pt x="2479" y="6316"/>
                  </a:lnTo>
                  <a:lnTo>
                    <a:pt x="2481" y="6317"/>
                  </a:lnTo>
                  <a:lnTo>
                    <a:pt x="2483" y="6318"/>
                  </a:lnTo>
                  <a:lnTo>
                    <a:pt x="2486" y="6319"/>
                  </a:lnTo>
                  <a:lnTo>
                    <a:pt x="2488" y="6319"/>
                  </a:lnTo>
                  <a:lnTo>
                    <a:pt x="2491" y="6320"/>
                  </a:lnTo>
                  <a:lnTo>
                    <a:pt x="2494" y="6321"/>
                  </a:lnTo>
                  <a:lnTo>
                    <a:pt x="2497" y="6321"/>
                  </a:lnTo>
                  <a:lnTo>
                    <a:pt x="2500" y="6321"/>
                  </a:lnTo>
                  <a:lnTo>
                    <a:pt x="2503" y="6322"/>
                  </a:lnTo>
                  <a:lnTo>
                    <a:pt x="2506" y="6322"/>
                  </a:lnTo>
                  <a:lnTo>
                    <a:pt x="2510" y="6322"/>
                  </a:lnTo>
                  <a:lnTo>
                    <a:pt x="3753" y="6322"/>
                  </a:lnTo>
                  <a:lnTo>
                    <a:pt x="3757" y="6322"/>
                  </a:lnTo>
                  <a:lnTo>
                    <a:pt x="3760" y="6322"/>
                  </a:lnTo>
                  <a:lnTo>
                    <a:pt x="3763" y="6321"/>
                  </a:lnTo>
                  <a:lnTo>
                    <a:pt x="3766" y="6321"/>
                  </a:lnTo>
                  <a:lnTo>
                    <a:pt x="3769" y="6321"/>
                  </a:lnTo>
                  <a:lnTo>
                    <a:pt x="3772" y="6320"/>
                  </a:lnTo>
                  <a:lnTo>
                    <a:pt x="3775" y="6319"/>
                  </a:lnTo>
                  <a:lnTo>
                    <a:pt x="3778" y="6319"/>
                  </a:lnTo>
                  <a:lnTo>
                    <a:pt x="3780" y="6318"/>
                  </a:lnTo>
                  <a:lnTo>
                    <a:pt x="3783" y="6317"/>
                  </a:lnTo>
                  <a:lnTo>
                    <a:pt x="3786" y="6316"/>
                  </a:lnTo>
                  <a:lnTo>
                    <a:pt x="3788" y="6314"/>
                  </a:lnTo>
                  <a:lnTo>
                    <a:pt x="3791" y="6313"/>
                  </a:lnTo>
                  <a:lnTo>
                    <a:pt x="3793" y="6312"/>
                  </a:lnTo>
                  <a:lnTo>
                    <a:pt x="3794" y="6311"/>
                  </a:lnTo>
                  <a:lnTo>
                    <a:pt x="3797" y="6310"/>
                  </a:lnTo>
                  <a:lnTo>
                    <a:pt x="3799" y="6308"/>
                  </a:lnTo>
                  <a:lnTo>
                    <a:pt x="3802" y="6306"/>
                  </a:lnTo>
                  <a:lnTo>
                    <a:pt x="3804" y="6304"/>
                  </a:lnTo>
                  <a:lnTo>
                    <a:pt x="3806" y="6302"/>
                  </a:lnTo>
                  <a:lnTo>
                    <a:pt x="3809" y="6300"/>
                  </a:lnTo>
                  <a:lnTo>
                    <a:pt x="3811" y="6297"/>
                  </a:lnTo>
                  <a:lnTo>
                    <a:pt x="3813" y="6295"/>
                  </a:lnTo>
                  <a:lnTo>
                    <a:pt x="3815" y="6293"/>
                  </a:lnTo>
                  <a:lnTo>
                    <a:pt x="3817" y="6290"/>
                  </a:lnTo>
                  <a:lnTo>
                    <a:pt x="3819" y="6288"/>
                  </a:lnTo>
                  <a:lnTo>
                    <a:pt x="3820" y="6285"/>
                  </a:lnTo>
                  <a:lnTo>
                    <a:pt x="3820" y="6285"/>
                  </a:lnTo>
                  <a:lnTo>
                    <a:pt x="3821" y="6284"/>
                  </a:lnTo>
                  <a:lnTo>
                    <a:pt x="3822" y="6281"/>
                  </a:lnTo>
                  <a:lnTo>
                    <a:pt x="3824" y="6278"/>
                  </a:lnTo>
                  <a:lnTo>
                    <a:pt x="3825" y="6274"/>
                  </a:lnTo>
                  <a:lnTo>
                    <a:pt x="3826" y="6271"/>
                  </a:lnTo>
                  <a:lnTo>
                    <a:pt x="3827" y="6268"/>
                  </a:lnTo>
                  <a:lnTo>
                    <a:pt x="3828" y="6265"/>
                  </a:lnTo>
                  <a:lnTo>
                    <a:pt x="3829" y="6262"/>
                  </a:lnTo>
                  <a:lnTo>
                    <a:pt x="3830" y="6259"/>
                  </a:lnTo>
                  <a:lnTo>
                    <a:pt x="3830" y="6256"/>
                  </a:lnTo>
                  <a:lnTo>
                    <a:pt x="3831" y="6253"/>
                  </a:lnTo>
                  <a:lnTo>
                    <a:pt x="3831" y="6251"/>
                  </a:lnTo>
                  <a:lnTo>
                    <a:pt x="3831" y="6248"/>
                  </a:lnTo>
                  <a:lnTo>
                    <a:pt x="3831" y="6244"/>
                  </a:lnTo>
                  <a:lnTo>
                    <a:pt x="3831" y="5454"/>
                  </a:lnTo>
                  <a:lnTo>
                    <a:pt x="3831" y="5450"/>
                  </a:lnTo>
                  <a:lnTo>
                    <a:pt x="3831" y="5448"/>
                  </a:lnTo>
                  <a:lnTo>
                    <a:pt x="3830" y="5445"/>
                  </a:lnTo>
                  <a:lnTo>
                    <a:pt x="3830" y="5442"/>
                  </a:lnTo>
                  <a:lnTo>
                    <a:pt x="3830" y="5439"/>
                  </a:lnTo>
                  <a:lnTo>
                    <a:pt x="3829" y="5436"/>
                  </a:lnTo>
                  <a:lnTo>
                    <a:pt x="3828" y="5433"/>
                  </a:lnTo>
                  <a:lnTo>
                    <a:pt x="3827" y="5430"/>
                  </a:lnTo>
                  <a:lnTo>
                    <a:pt x="3826" y="5427"/>
                  </a:lnTo>
                  <a:lnTo>
                    <a:pt x="3825" y="5425"/>
                  </a:lnTo>
                  <a:lnTo>
                    <a:pt x="3824" y="5422"/>
                  </a:lnTo>
                  <a:lnTo>
                    <a:pt x="3823" y="5419"/>
                  </a:lnTo>
                  <a:lnTo>
                    <a:pt x="3822" y="5416"/>
                  </a:lnTo>
                  <a:lnTo>
                    <a:pt x="3820" y="5414"/>
                  </a:lnTo>
                  <a:lnTo>
                    <a:pt x="3819" y="5412"/>
                  </a:lnTo>
                  <a:lnTo>
                    <a:pt x="3818" y="5410"/>
                  </a:lnTo>
                  <a:lnTo>
                    <a:pt x="3816" y="5408"/>
                  </a:lnTo>
                  <a:lnTo>
                    <a:pt x="3815" y="5406"/>
                  </a:lnTo>
                  <a:lnTo>
                    <a:pt x="3813" y="5404"/>
                  </a:lnTo>
                  <a:lnTo>
                    <a:pt x="3811" y="5401"/>
                  </a:lnTo>
                  <a:lnTo>
                    <a:pt x="3809" y="5399"/>
                  </a:lnTo>
                  <a:lnTo>
                    <a:pt x="3807" y="5397"/>
                  </a:lnTo>
                  <a:lnTo>
                    <a:pt x="3805" y="5395"/>
                  </a:lnTo>
                  <a:lnTo>
                    <a:pt x="3802" y="5394"/>
                  </a:lnTo>
                  <a:lnTo>
                    <a:pt x="3800" y="5392"/>
                  </a:lnTo>
                  <a:lnTo>
                    <a:pt x="3797" y="5390"/>
                  </a:lnTo>
                  <a:lnTo>
                    <a:pt x="3795" y="5388"/>
                  </a:lnTo>
                  <a:lnTo>
                    <a:pt x="3793" y="5387"/>
                  </a:lnTo>
                  <a:lnTo>
                    <a:pt x="3791" y="5386"/>
                  </a:lnTo>
                  <a:lnTo>
                    <a:pt x="3788" y="5384"/>
                  </a:lnTo>
                  <a:lnTo>
                    <a:pt x="3785" y="5383"/>
                  </a:lnTo>
                  <a:lnTo>
                    <a:pt x="3782" y="5382"/>
                  </a:lnTo>
                  <a:lnTo>
                    <a:pt x="3779" y="5380"/>
                  </a:lnTo>
                  <a:lnTo>
                    <a:pt x="3776" y="5380"/>
                  </a:lnTo>
                  <a:lnTo>
                    <a:pt x="3773" y="5379"/>
                  </a:lnTo>
                  <a:lnTo>
                    <a:pt x="3770" y="5378"/>
                  </a:lnTo>
                  <a:lnTo>
                    <a:pt x="3768" y="5377"/>
                  </a:lnTo>
                  <a:lnTo>
                    <a:pt x="3765" y="5377"/>
                  </a:lnTo>
                  <a:lnTo>
                    <a:pt x="3762" y="5377"/>
                  </a:lnTo>
                  <a:lnTo>
                    <a:pt x="3759" y="5376"/>
                  </a:lnTo>
                  <a:lnTo>
                    <a:pt x="3757" y="5376"/>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Tree>
    <p:extLst>
      <p:ext uri="{BB962C8B-B14F-4D97-AF65-F5344CB8AC3E}">
        <p14:creationId xmlns:p14="http://schemas.microsoft.com/office/powerpoint/2010/main" val="40584109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61F53-5F50-4BAB-A7FE-A9234DC02B44}"/>
              </a:ext>
            </a:extLst>
          </p:cNvPr>
          <p:cNvSpPr>
            <a:spLocks noGrp="1"/>
          </p:cNvSpPr>
          <p:nvPr>
            <p:ph type="title"/>
          </p:nvPr>
        </p:nvSpPr>
        <p:spPr/>
        <p:txBody>
          <a:bodyPr/>
          <a:lstStyle/>
          <a:p>
            <a:r>
              <a:rPr lang="en-US" dirty="0"/>
              <a:t>One API, one dashboard</a:t>
            </a:r>
          </a:p>
        </p:txBody>
      </p:sp>
      <p:sp>
        <p:nvSpPr>
          <p:cNvPr id="3" name="Rectangle: Rounded Corners 7">
            <a:extLst>
              <a:ext uri="{FF2B5EF4-FFF2-40B4-BE49-F238E27FC236}">
                <a16:creationId xmlns:a16="http://schemas.microsoft.com/office/drawing/2014/main" id="{EABC604E-EBE9-49B3-8B53-113DA3C1C8B9}"/>
              </a:ext>
            </a:extLst>
          </p:cNvPr>
          <p:cNvSpPr/>
          <p:nvPr/>
        </p:nvSpPr>
        <p:spPr>
          <a:xfrm>
            <a:off x="294968" y="1561754"/>
            <a:ext cx="3531660" cy="4462174"/>
          </a:xfrm>
          <a:custGeom>
            <a:avLst/>
            <a:gdLst>
              <a:gd name="connsiteX0" fmla="*/ 0 w 3065293"/>
              <a:gd name="connsiteY0" fmla="*/ 231062 h 5036458"/>
              <a:gd name="connsiteX1" fmla="*/ 231062 w 3065293"/>
              <a:gd name="connsiteY1" fmla="*/ 0 h 5036458"/>
              <a:gd name="connsiteX2" fmla="*/ 2834231 w 3065293"/>
              <a:gd name="connsiteY2" fmla="*/ 0 h 5036458"/>
              <a:gd name="connsiteX3" fmla="*/ 3065293 w 3065293"/>
              <a:gd name="connsiteY3" fmla="*/ 231062 h 5036458"/>
              <a:gd name="connsiteX4" fmla="*/ 3065293 w 3065293"/>
              <a:gd name="connsiteY4" fmla="*/ 4805396 h 5036458"/>
              <a:gd name="connsiteX5" fmla="*/ 2834231 w 3065293"/>
              <a:gd name="connsiteY5" fmla="*/ 5036458 h 5036458"/>
              <a:gd name="connsiteX6" fmla="*/ 231062 w 3065293"/>
              <a:gd name="connsiteY6" fmla="*/ 5036458 h 5036458"/>
              <a:gd name="connsiteX7" fmla="*/ 0 w 3065293"/>
              <a:gd name="connsiteY7" fmla="*/ 4805396 h 5036458"/>
              <a:gd name="connsiteX8" fmla="*/ 0 w 3065293"/>
              <a:gd name="connsiteY8" fmla="*/ 231062 h 5036458"/>
              <a:gd name="connsiteX0" fmla="*/ 0 w 3065700"/>
              <a:gd name="connsiteY0" fmla="*/ 231062 h 5036458"/>
              <a:gd name="connsiteX1" fmla="*/ 231062 w 3065700"/>
              <a:gd name="connsiteY1" fmla="*/ 0 h 5036458"/>
              <a:gd name="connsiteX2" fmla="*/ 2834231 w 3065700"/>
              <a:gd name="connsiteY2" fmla="*/ 0 h 5036458"/>
              <a:gd name="connsiteX3" fmla="*/ 3065293 w 3065700"/>
              <a:gd name="connsiteY3" fmla="*/ 231062 h 5036458"/>
              <a:gd name="connsiteX4" fmla="*/ 3065700 w 3065700"/>
              <a:gd name="connsiteY4" fmla="*/ 333828 h 5036458"/>
              <a:gd name="connsiteX5" fmla="*/ 3065293 w 3065700"/>
              <a:gd name="connsiteY5" fmla="*/ 4805396 h 5036458"/>
              <a:gd name="connsiteX6" fmla="*/ 2834231 w 3065700"/>
              <a:gd name="connsiteY6" fmla="*/ 5036458 h 5036458"/>
              <a:gd name="connsiteX7" fmla="*/ 231062 w 3065700"/>
              <a:gd name="connsiteY7" fmla="*/ 5036458 h 5036458"/>
              <a:gd name="connsiteX8" fmla="*/ 0 w 3065700"/>
              <a:gd name="connsiteY8" fmla="*/ 4805396 h 5036458"/>
              <a:gd name="connsiteX9" fmla="*/ 0 w 3065700"/>
              <a:gd name="connsiteY9" fmla="*/ 231062 h 5036458"/>
              <a:gd name="connsiteX0" fmla="*/ 3065293 w 3156733"/>
              <a:gd name="connsiteY0" fmla="*/ 231062 h 5036458"/>
              <a:gd name="connsiteX1" fmla="*/ 3065700 w 3156733"/>
              <a:gd name="connsiteY1" fmla="*/ 333828 h 5036458"/>
              <a:gd name="connsiteX2" fmla="*/ 3065293 w 3156733"/>
              <a:gd name="connsiteY2" fmla="*/ 4805396 h 5036458"/>
              <a:gd name="connsiteX3" fmla="*/ 2834231 w 3156733"/>
              <a:gd name="connsiteY3" fmla="*/ 5036458 h 5036458"/>
              <a:gd name="connsiteX4" fmla="*/ 231062 w 3156733"/>
              <a:gd name="connsiteY4" fmla="*/ 5036458 h 5036458"/>
              <a:gd name="connsiteX5" fmla="*/ 0 w 3156733"/>
              <a:gd name="connsiteY5" fmla="*/ 4805396 h 5036458"/>
              <a:gd name="connsiteX6" fmla="*/ 0 w 3156733"/>
              <a:gd name="connsiteY6" fmla="*/ 231062 h 5036458"/>
              <a:gd name="connsiteX7" fmla="*/ 231062 w 3156733"/>
              <a:gd name="connsiteY7" fmla="*/ 0 h 5036458"/>
              <a:gd name="connsiteX8" fmla="*/ 2834231 w 3156733"/>
              <a:gd name="connsiteY8" fmla="*/ 0 h 5036458"/>
              <a:gd name="connsiteX9" fmla="*/ 3156733 w 3156733"/>
              <a:gd name="connsiteY9" fmla="*/ 322502 h 5036458"/>
              <a:gd name="connsiteX0" fmla="*/ 3065293 w 3065700"/>
              <a:gd name="connsiteY0" fmla="*/ 231062 h 5036458"/>
              <a:gd name="connsiteX1" fmla="*/ 3065700 w 3065700"/>
              <a:gd name="connsiteY1" fmla="*/ 333828 h 5036458"/>
              <a:gd name="connsiteX2" fmla="*/ 3065293 w 3065700"/>
              <a:gd name="connsiteY2" fmla="*/ 4805396 h 5036458"/>
              <a:gd name="connsiteX3" fmla="*/ 2834231 w 3065700"/>
              <a:gd name="connsiteY3" fmla="*/ 5036458 h 5036458"/>
              <a:gd name="connsiteX4" fmla="*/ 231062 w 3065700"/>
              <a:gd name="connsiteY4" fmla="*/ 5036458 h 5036458"/>
              <a:gd name="connsiteX5" fmla="*/ 0 w 3065700"/>
              <a:gd name="connsiteY5" fmla="*/ 4805396 h 5036458"/>
              <a:gd name="connsiteX6" fmla="*/ 0 w 3065700"/>
              <a:gd name="connsiteY6" fmla="*/ 231062 h 5036458"/>
              <a:gd name="connsiteX7" fmla="*/ 231062 w 3065700"/>
              <a:gd name="connsiteY7" fmla="*/ 0 h 5036458"/>
              <a:gd name="connsiteX8" fmla="*/ 2834231 w 3065700"/>
              <a:gd name="connsiteY8" fmla="*/ 0 h 5036458"/>
              <a:gd name="connsiteX0" fmla="*/ 3065700 w 3065700"/>
              <a:gd name="connsiteY0" fmla="*/ 333828 h 5036458"/>
              <a:gd name="connsiteX1" fmla="*/ 3065293 w 3065700"/>
              <a:gd name="connsiteY1" fmla="*/ 4805396 h 5036458"/>
              <a:gd name="connsiteX2" fmla="*/ 2834231 w 3065700"/>
              <a:gd name="connsiteY2" fmla="*/ 5036458 h 5036458"/>
              <a:gd name="connsiteX3" fmla="*/ 231062 w 3065700"/>
              <a:gd name="connsiteY3" fmla="*/ 5036458 h 5036458"/>
              <a:gd name="connsiteX4" fmla="*/ 0 w 3065700"/>
              <a:gd name="connsiteY4" fmla="*/ 4805396 h 5036458"/>
              <a:gd name="connsiteX5" fmla="*/ 0 w 3065700"/>
              <a:gd name="connsiteY5" fmla="*/ 231062 h 5036458"/>
              <a:gd name="connsiteX6" fmla="*/ 231062 w 3065700"/>
              <a:gd name="connsiteY6" fmla="*/ 0 h 5036458"/>
              <a:gd name="connsiteX7" fmla="*/ 2834231 w 3065700"/>
              <a:gd name="connsiteY7" fmla="*/ 0 h 5036458"/>
              <a:gd name="connsiteX0" fmla="*/ 3065700 w 3065700"/>
              <a:gd name="connsiteY0" fmla="*/ 376831 h 5036458"/>
              <a:gd name="connsiteX1" fmla="*/ 3065293 w 3065700"/>
              <a:gd name="connsiteY1" fmla="*/ 4805396 h 5036458"/>
              <a:gd name="connsiteX2" fmla="*/ 2834231 w 3065700"/>
              <a:gd name="connsiteY2" fmla="*/ 5036458 h 5036458"/>
              <a:gd name="connsiteX3" fmla="*/ 231062 w 3065700"/>
              <a:gd name="connsiteY3" fmla="*/ 5036458 h 5036458"/>
              <a:gd name="connsiteX4" fmla="*/ 0 w 3065700"/>
              <a:gd name="connsiteY4" fmla="*/ 4805396 h 5036458"/>
              <a:gd name="connsiteX5" fmla="*/ 0 w 3065700"/>
              <a:gd name="connsiteY5" fmla="*/ 231062 h 5036458"/>
              <a:gd name="connsiteX6" fmla="*/ 231062 w 3065700"/>
              <a:gd name="connsiteY6" fmla="*/ 0 h 5036458"/>
              <a:gd name="connsiteX7" fmla="*/ 2834231 w 3065700"/>
              <a:gd name="connsiteY7" fmla="*/ 0 h 503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5700" h="5036458">
                <a:moveTo>
                  <a:pt x="3065700" y="376831"/>
                </a:moveTo>
                <a:cubicBezTo>
                  <a:pt x="3065564" y="1867354"/>
                  <a:pt x="3065429" y="3314873"/>
                  <a:pt x="3065293" y="4805396"/>
                </a:cubicBezTo>
                <a:cubicBezTo>
                  <a:pt x="3065293" y="4933008"/>
                  <a:pt x="2961843" y="5036458"/>
                  <a:pt x="2834231" y="5036458"/>
                </a:cubicBezTo>
                <a:lnTo>
                  <a:pt x="231062" y="5036458"/>
                </a:lnTo>
                <a:cubicBezTo>
                  <a:pt x="103450" y="5036458"/>
                  <a:pt x="0" y="4933008"/>
                  <a:pt x="0" y="4805396"/>
                </a:cubicBezTo>
                <a:lnTo>
                  <a:pt x="0" y="231062"/>
                </a:lnTo>
                <a:cubicBezTo>
                  <a:pt x="0" y="103450"/>
                  <a:pt x="103450" y="0"/>
                  <a:pt x="231062" y="0"/>
                </a:cubicBezTo>
                <a:lnTo>
                  <a:pt x="2834231" y="0"/>
                </a:lnTo>
              </a:path>
            </a:pathLst>
          </a:custGeom>
          <a:noFill/>
          <a:ln w="9525" cap="rnd" cmpd="sng" algn="ctr">
            <a:solidFill>
              <a:schemeClr val="tx1"/>
            </a:solidFill>
            <a:prstDash val="solid"/>
            <a:round/>
            <a:headEnd type="none" w="med" len="med"/>
            <a:tailEnd type="oval"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dirty="0">
              <a:solidFill>
                <a:srgbClr val="FFFFFF"/>
              </a:solidFill>
            </a:endParaRPr>
          </a:p>
        </p:txBody>
      </p:sp>
      <p:sp>
        <p:nvSpPr>
          <p:cNvPr id="4" name="Freeform: Shape 3">
            <a:extLst>
              <a:ext uri="{FF2B5EF4-FFF2-40B4-BE49-F238E27FC236}">
                <a16:creationId xmlns:a16="http://schemas.microsoft.com/office/drawing/2014/main" id="{62EC621E-3374-4137-B366-8ECF193E05D6}"/>
              </a:ext>
            </a:extLst>
          </p:cNvPr>
          <p:cNvSpPr/>
          <p:nvPr/>
        </p:nvSpPr>
        <p:spPr>
          <a:xfrm>
            <a:off x="3826628" y="1561754"/>
            <a:ext cx="8070404" cy="4462174"/>
          </a:xfrm>
          <a:custGeom>
            <a:avLst/>
            <a:gdLst>
              <a:gd name="connsiteX0" fmla="*/ 268811 w 4802764"/>
              <a:gd name="connsiteY0" fmla="*/ 0 h 3560560"/>
              <a:gd name="connsiteX1" fmla="*/ 4533953 w 4802764"/>
              <a:gd name="connsiteY1" fmla="*/ 0 h 3560560"/>
              <a:gd name="connsiteX2" fmla="*/ 4802764 w 4802764"/>
              <a:gd name="connsiteY2" fmla="*/ 268811 h 3560560"/>
              <a:gd name="connsiteX3" fmla="*/ 4802764 w 4802764"/>
              <a:gd name="connsiteY3" fmla="*/ 3560560 h 3560560"/>
              <a:gd name="connsiteX4" fmla="*/ 0 w 4802764"/>
              <a:gd name="connsiteY4" fmla="*/ 3560560 h 3560560"/>
              <a:gd name="connsiteX5" fmla="*/ 0 w 4802764"/>
              <a:gd name="connsiteY5" fmla="*/ 268811 h 3560560"/>
              <a:gd name="connsiteX6" fmla="*/ 268811 w 4802764"/>
              <a:gd name="connsiteY6" fmla="*/ 0 h 3560560"/>
              <a:gd name="connsiteX0" fmla="*/ 268811 w 4802764"/>
              <a:gd name="connsiteY0" fmla="*/ 0 h 3572328"/>
              <a:gd name="connsiteX1" fmla="*/ 4533953 w 4802764"/>
              <a:gd name="connsiteY1" fmla="*/ 0 h 3572328"/>
              <a:gd name="connsiteX2" fmla="*/ 4802764 w 4802764"/>
              <a:gd name="connsiteY2" fmla="*/ 268811 h 3572328"/>
              <a:gd name="connsiteX3" fmla="*/ 4802764 w 4802764"/>
              <a:gd name="connsiteY3" fmla="*/ 3560560 h 3572328"/>
              <a:gd name="connsiteX4" fmla="*/ 2391183 w 4802764"/>
              <a:gd name="connsiteY4" fmla="*/ 3572328 h 3572328"/>
              <a:gd name="connsiteX5" fmla="*/ 0 w 4802764"/>
              <a:gd name="connsiteY5" fmla="*/ 3560560 h 3572328"/>
              <a:gd name="connsiteX6" fmla="*/ 0 w 4802764"/>
              <a:gd name="connsiteY6" fmla="*/ 268811 h 3572328"/>
              <a:gd name="connsiteX7" fmla="*/ 268811 w 4802764"/>
              <a:gd name="connsiteY7" fmla="*/ 0 h 3572328"/>
              <a:gd name="connsiteX0" fmla="*/ 2391183 w 4802764"/>
              <a:gd name="connsiteY0" fmla="*/ 3572328 h 3663768"/>
              <a:gd name="connsiteX1" fmla="*/ 0 w 4802764"/>
              <a:gd name="connsiteY1" fmla="*/ 3560560 h 3663768"/>
              <a:gd name="connsiteX2" fmla="*/ 0 w 4802764"/>
              <a:gd name="connsiteY2" fmla="*/ 268811 h 3663768"/>
              <a:gd name="connsiteX3" fmla="*/ 268811 w 4802764"/>
              <a:gd name="connsiteY3" fmla="*/ 0 h 3663768"/>
              <a:gd name="connsiteX4" fmla="*/ 4533953 w 4802764"/>
              <a:gd name="connsiteY4" fmla="*/ 0 h 3663768"/>
              <a:gd name="connsiteX5" fmla="*/ 4802764 w 4802764"/>
              <a:gd name="connsiteY5" fmla="*/ 268811 h 3663768"/>
              <a:gd name="connsiteX6" fmla="*/ 4802764 w 4802764"/>
              <a:gd name="connsiteY6" fmla="*/ 3560560 h 3663768"/>
              <a:gd name="connsiteX7" fmla="*/ 2482623 w 4802764"/>
              <a:gd name="connsiteY7" fmla="*/ 3663768 h 3663768"/>
              <a:gd name="connsiteX0" fmla="*/ 2391183 w 4802764"/>
              <a:gd name="connsiteY0" fmla="*/ 3572328 h 3572328"/>
              <a:gd name="connsiteX1" fmla="*/ 0 w 4802764"/>
              <a:gd name="connsiteY1" fmla="*/ 3560560 h 3572328"/>
              <a:gd name="connsiteX2" fmla="*/ 0 w 4802764"/>
              <a:gd name="connsiteY2" fmla="*/ 268811 h 3572328"/>
              <a:gd name="connsiteX3" fmla="*/ 268811 w 4802764"/>
              <a:gd name="connsiteY3" fmla="*/ 0 h 3572328"/>
              <a:gd name="connsiteX4" fmla="*/ 4533953 w 4802764"/>
              <a:gd name="connsiteY4" fmla="*/ 0 h 3572328"/>
              <a:gd name="connsiteX5" fmla="*/ 4802764 w 4802764"/>
              <a:gd name="connsiteY5" fmla="*/ 268811 h 3572328"/>
              <a:gd name="connsiteX6" fmla="*/ 4802764 w 4802764"/>
              <a:gd name="connsiteY6" fmla="*/ 3560560 h 3572328"/>
              <a:gd name="connsiteX0" fmla="*/ 0 w 4802764"/>
              <a:gd name="connsiteY0" fmla="*/ 3560560 h 3560560"/>
              <a:gd name="connsiteX1" fmla="*/ 0 w 4802764"/>
              <a:gd name="connsiteY1" fmla="*/ 268811 h 3560560"/>
              <a:gd name="connsiteX2" fmla="*/ 268811 w 4802764"/>
              <a:gd name="connsiteY2" fmla="*/ 0 h 3560560"/>
              <a:gd name="connsiteX3" fmla="*/ 4533953 w 4802764"/>
              <a:gd name="connsiteY3" fmla="*/ 0 h 3560560"/>
              <a:gd name="connsiteX4" fmla="*/ 4802764 w 4802764"/>
              <a:gd name="connsiteY4" fmla="*/ 268811 h 3560560"/>
              <a:gd name="connsiteX5" fmla="*/ 4802764 w 4802764"/>
              <a:gd name="connsiteY5" fmla="*/ 3560560 h 3560560"/>
              <a:gd name="connsiteX0" fmla="*/ 0 w 4802764"/>
              <a:gd name="connsiteY0" fmla="*/ 3392538 h 3560560"/>
              <a:gd name="connsiteX1" fmla="*/ 0 w 4802764"/>
              <a:gd name="connsiteY1" fmla="*/ 268811 h 3560560"/>
              <a:gd name="connsiteX2" fmla="*/ 268811 w 4802764"/>
              <a:gd name="connsiteY2" fmla="*/ 0 h 3560560"/>
              <a:gd name="connsiteX3" fmla="*/ 4533953 w 4802764"/>
              <a:gd name="connsiteY3" fmla="*/ 0 h 3560560"/>
              <a:gd name="connsiteX4" fmla="*/ 4802764 w 4802764"/>
              <a:gd name="connsiteY4" fmla="*/ 268811 h 3560560"/>
              <a:gd name="connsiteX5" fmla="*/ 4802764 w 4802764"/>
              <a:gd name="connsiteY5" fmla="*/ 3560560 h 3560560"/>
              <a:gd name="connsiteX0" fmla="*/ 0 w 4802764"/>
              <a:gd name="connsiteY0" fmla="*/ 3392538 h 3560560"/>
              <a:gd name="connsiteX1" fmla="*/ 0 w 4802764"/>
              <a:gd name="connsiteY1" fmla="*/ 268811 h 3560560"/>
              <a:gd name="connsiteX2" fmla="*/ 268811 w 4802764"/>
              <a:gd name="connsiteY2" fmla="*/ 0 h 3560560"/>
              <a:gd name="connsiteX3" fmla="*/ 4533953 w 4802764"/>
              <a:gd name="connsiteY3" fmla="*/ 0 h 3560560"/>
              <a:gd name="connsiteX4" fmla="*/ 4802764 w 4802764"/>
              <a:gd name="connsiteY4" fmla="*/ 268811 h 3560560"/>
              <a:gd name="connsiteX5" fmla="*/ 4802764 w 4802764"/>
              <a:gd name="connsiteY5" fmla="*/ 3560560 h 3560560"/>
              <a:gd name="connsiteX0" fmla="*/ 0 w 4802764"/>
              <a:gd name="connsiteY0" fmla="*/ 3392538 h 3560560"/>
              <a:gd name="connsiteX1" fmla="*/ 0 w 4802764"/>
              <a:gd name="connsiteY1" fmla="*/ 268811 h 3560560"/>
              <a:gd name="connsiteX2" fmla="*/ 268811 w 4802764"/>
              <a:gd name="connsiteY2" fmla="*/ 0 h 3560560"/>
              <a:gd name="connsiteX3" fmla="*/ 4533953 w 4802764"/>
              <a:gd name="connsiteY3" fmla="*/ 0 h 3560560"/>
              <a:gd name="connsiteX4" fmla="*/ 4802764 w 4802764"/>
              <a:gd name="connsiteY4" fmla="*/ 268811 h 3560560"/>
              <a:gd name="connsiteX5" fmla="*/ 4802764 w 4802764"/>
              <a:gd name="connsiteY5" fmla="*/ 3560560 h 3560560"/>
              <a:gd name="connsiteX0" fmla="*/ 0 w 4802764"/>
              <a:gd name="connsiteY0" fmla="*/ 3392538 h 3560560"/>
              <a:gd name="connsiteX1" fmla="*/ 0 w 4802764"/>
              <a:gd name="connsiteY1" fmla="*/ 268811 h 3560560"/>
              <a:gd name="connsiteX2" fmla="*/ 268811 w 4802764"/>
              <a:gd name="connsiteY2" fmla="*/ 0 h 3560560"/>
              <a:gd name="connsiteX3" fmla="*/ 4533953 w 4802764"/>
              <a:gd name="connsiteY3" fmla="*/ 0 h 3560560"/>
              <a:gd name="connsiteX4" fmla="*/ 4802764 w 4802764"/>
              <a:gd name="connsiteY4" fmla="*/ 268811 h 3560560"/>
              <a:gd name="connsiteX5" fmla="*/ 4802764 w 4802764"/>
              <a:gd name="connsiteY5" fmla="*/ 3560560 h 3560560"/>
              <a:gd name="connsiteX0" fmla="*/ 0 w 4809896"/>
              <a:gd name="connsiteY0" fmla="*/ 3392538 h 3560560"/>
              <a:gd name="connsiteX1" fmla="*/ 0 w 4809896"/>
              <a:gd name="connsiteY1" fmla="*/ 268811 h 3560560"/>
              <a:gd name="connsiteX2" fmla="*/ 268811 w 4809896"/>
              <a:gd name="connsiteY2" fmla="*/ 0 h 3560560"/>
              <a:gd name="connsiteX3" fmla="*/ 4533953 w 4809896"/>
              <a:gd name="connsiteY3" fmla="*/ 0 h 3560560"/>
              <a:gd name="connsiteX4" fmla="*/ 4802764 w 4809896"/>
              <a:gd name="connsiteY4" fmla="*/ 268811 h 3560560"/>
              <a:gd name="connsiteX5" fmla="*/ 4802764 w 4809896"/>
              <a:gd name="connsiteY5" fmla="*/ 3560560 h 3560560"/>
              <a:gd name="connsiteX0" fmla="*/ 0 w 4809896"/>
              <a:gd name="connsiteY0" fmla="*/ 3392538 h 3560560"/>
              <a:gd name="connsiteX1" fmla="*/ 0 w 4809896"/>
              <a:gd name="connsiteY1" fmla="*/ 268811 h 3560560"/>
              <a:gd name="connsiteX2" fmla="*/ 268811 w 4809896"/>
              <a:gd name="connsiteY2" fmla="*/ 0 h 3560560"/>
              <a:gd name="connsiteX3" fmla="*/ 4533953 w 4809896"/>
              <a:gd name="connsiteY3" fmla="*/ 0 h 3560560"/>
              <a:gd name="connsiteX4" fmla="*/ 4802764 w 4809896"/>
              <a:gd name="connsiteY4" fmla="*/ 268811 h 3560560"/>
              <a:gd name="connsiteX5" fmla="*/ 4802764 w 4809896"/>
              <a:gd name="connsiteY5" fmla="*/ 3560560 h 3560560"/>
              <a:gd name="connsiteX0" fmla="*/ 0 w 4809896"/>
              <a:gd name="connsiteY0" fmla="*/ 3392538 h 3560560"/>
              <a:gd name="connsiteX1" fmla="*/ 0 w 4809896"/>
              <a:gd name="connsiteY1" fmla="*/ 268811 h 3560560"/>
              <a:gd name="connsiteX2" fmla="*/ 268811 w 4809896"/>
              <a:gd name="connsiteY2" fmla="*/ 0 h 3560560"/>
              <a:gd name="connsiteX3" fmla="*/ 4533953 w 4809896"/>
              <a:gd name="connsiteY3" fmla="*/ 0 h 3560560"/>
              <a:gd name="connsiteX4" fmla="*/ 4802764 w 4809896"/>
              <a:gd name="connsiteY4" fmla="*/ 268811 h 3560560"/>
              <a:gd name="connsiteX5" fmla="*/ 4802764 w 4809896"/>
              <a:gd name="connsiteY5" fmla="*/ 3560560 h 3560560"/>
              <a:gd name="connsiteX0" fmla="*/ 0 w 4809896"/>
              <a:gd name="connsiteY0" fmla="*/ 3392538 h 3560560"/>
              <a:gd name="connsiteX1" fmla="*/ 0 w 4809896"/>
              <a:gd name="connsiteY1" fmla="*/ 268811 h 3560560"/>
              <a:gd name="connsiteX2" fmla="*/ 268811 w 4809896"/>
              <a:gd name="connsiteY2" fmla="*/ 0 h 3560560"/>
              <a:gd name="connsiteX3" fmla="*/ 4533953 w 4809896"/>
              <a:gd name="connsiteY3" fmla="*/ 0 h 3560560"/>
              <a:gd name="connsiteX4" fmla="*/ 4802764 w 4809896"/>
              <a:gd name="connsiteY4" fmla="*/ 268811 h 3560560"/>
              <a:gd name="connsiteX5" fmla="*/ 4802764 w 4809896"/>
              <a:gd name="connsiteY5" fmla="*/ 3560560 h 3560560"/>
              <a:gd name="connsiteX0" fmla="*/ 0 w 4809896"/>
              <a:gd name="connsiteY0" fmla="*/ 3392538 h 3560560"/>
              <a:gd name="connsiteX1" fmla="*/ 0 w 4809896"/>
              <a:gd name="connsiteY1" fmla="*/ 268811 h 3560560"/>
              <a:gd name="connsiteX2" fmla="*/ 268811 w 4809896"/>
              <a:gd name="connsiteY2" fmla="*/ 0 h 3560560"/>
              <a:gd name="connsiteX3" fmla="*/ 4533953 w 4809896"/>
              <a:gd name="connsiteY3" fmla="*/ 0 h 3560560"/>
              <a:gd name="connsiteX4" fmla="*/ 4802764 w 4809896"/>
              <a:gd name="connsiteY4" fmla="*/ 268811 h 3560560"/>
              <a:gd name="connsiteX5" fmla="*/ 4802764 w 4809896"/>
              <a:gd name="connsiteY5" fmla="*/ 3560560 h 356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09896" h="3560560">
                <a:moveTo>
                  <a:pt x="0" y="3392538"/>
                </a:moveTo>
                <a:lnTo>
                  <a:pt x="0" y="268811"/>
                </a:lnTo>
                <a:cubicBezTo>
                  <a:pt x="12037" y="69682"/>
                  <a:pt x="32079" y="0"/>
                  <a:pt x="268811" y="0"/>
                </a:cubicBezTo>
                <a:lnTo>
                  <a:pt x="4533953" y="0"/>
                </a:lnTo>
                <a:cubicBezTo>
                  <a:pt x="4730561" y="14890"/>
                  <a:pt x="4816194" y="6190"/>
                  <a:pt x="4802764" y="268811"/>
                </a:cubicBezTo>
                <a:cubicBezTo>
                  <a:pt x="4818813" y="538877"/>
                  <a:pt x="4802764" y="2463310"/>
                  <a:pt x="4802764" y="3560560"/>
                </a:cubicBezTo>
              </a:path>
            </a:pathLst>
          </a:custGeom>
          <a:noFill/>
          <a:ln w="9525" cap="rnd" cmpd="sng" algn="ctr">
            <a:solidFill>
              <a:schemeClr val="tx1"/>
            </a:solidFill>
            <a:prstDash val="solid"/>
            <a:round/>
            <a:headEnd type="none" w="med" len="med"/>
            <a:tailEnd type="oval"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dirty="0">
              <a:solidFill>
                <a:srgbClr val="FFFFFF"/>
              </a:solidFill>
            </a:endParaRPr>
          </a:p>
        </p:txBody>
      </p:sp>
      <p:cxnSp>
        <p:nvCxnSpPr>
          <p:cNvPr id="5" name="Straight Connector 4">
            <a:extLst>
              <a:ext uri="{FF2B5EF4-FFF2-40B4-BE49-F238E27FC236}">
                <a16:creationId xmlns:a16="http://schemas.microsoft.com/office/drawing/2014/main" id="{26C2CB12-4585-4E52-A1E4-1C8F96632E35}"/>
              </a:ext>
            </a:extLst>
          </p:cNvPr>
          <p:cNvCxnSpPr/>
          <p:nvPr/>
        </p:nvCxnSpPr>
        <p:spPr>
          <a:xfrm>
            <a:off x="4287376" y="6023928"/>
            <a:ext cx="7136941" cy="0"/>
          </a:xfrm>
          <a:prstGeom prst="line">
            <a:avLst/>
          </a:prstGeom>
          <a:ln w="9525" cap="rnd" cmpd="sng" algn="ctr">
            <a:solidFill>
              <a:schemeClr val="tx2"/>
            </a:solidFill>
            <a:prstDash val="solid"/>
            <a:roun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B556228F-07E7-43C7-A6F8-36C940D08810}"/>
              </a:ext>
            </a:extLst>
          </p:cNvPr>
          <p:cNvSpPr/>
          <p:nvPr/>
        </p:nvSpPr>
        <p:spPr>
          <a:xfrm>
            <a:off x="5200844" y="1551940"/>
            <a:ext cx="5310007" cy="26171"/>
          </a:xfrm>
          <a:prstGeom prst="rect">
            <a:avLst/>
          </a:prstGeom>
          <a:solidFill>
            <a:schemeClr val="tx1"/>
          </a:solidFill>
          <a:ln w="9525" cap="rnd" cmpd="sng" algn="ctr">
            <a:solidFill>
              <a:schemeClr val="tx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dirty="0">
              <a:solidFill>
                <a:srgbClr val="FFFFFF"/>
              </a:solidFill>
            </a:endParaRPr>
          </a:p>
        </p:txBody>
      </p:sp>
      <p:sp>
        <p:nvSpPr>
          <p:cNvPr id="7" name="Rectangle 6">
            <a:extLst>
              <a:ext uri="{FF2B5EF4-FFF2-40B4-BE49-F238E27FC236}">
                <a16:creationId xmlns:a16="http://schemas.microsoft.com/office/drawing/2014/main" id="{92F927FC-F619-4ABB-8F1B-1E10282F512F}"/>
              </a:ext>
            </a:extLst>
          </p:cNvPr>
          <p:cNvSpPr/>
          <p:nvPr/>
        </p:nvSpPr>
        <p:spPr>
          <a:xfrm>
            <a:off x="899394" y="5997757"/>
            <a:ext cx="2322806" cy="26171"/>
          </a:xfrm>
          <a:prstGeom prst="rect">
            <a:avLst/>
          </a:prstGeom>
          <a:solidFill>
            <a:schemeClr val="tx1"/>
          </a:solidFill>
          <a:ln w="9525" cap="rnd" cmpd="sng" algn="ctr">
            <a:solidFill>
              <a:schemeClr val="tx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dirty="0">
              <a:solidFill>
                <a:srgbClr val="FFFFFF"/>
              </a:solidFill>
            </a:endParaRPr>
          </a:p>
        </p:txBody>
      </p:sp>
      <p:sp>
        <p:nvSpPr>
          <p:cNvPr id="8" name="ee4pContent1">
            <a:extLst>
              <a:ext uri="{FF2B5EF4-FFF2-40B4-BE49-F238E27FC236}">
                <a16:creationId xmlns:a16="http://schemas.microsoft.com/office/drawing/2014/main" id="{4DF2922B-450B-4A32-80A4-0C0594951FF8}"/>
              </a:ext>
            </a:extLst>
          </p:cNvPr>
          <p:cNvSpPr txBox="1"/>
          <p:nvPr/>
        </p:nvSpPr>
        <p:spPr>
          <a:xfrm>
            <a:off x="569848" y="2657928"/>
            <a:ext cx="2948232" cy="3130916"/>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algn="ctr">
              <a:buClr>
                <a:srgbClr val="3738C0"/>
              </a:buClr>
              <a:buFont typeface="Trebuchet MS" panose="020B0703020202090204" pitchFamily="34" charset="0"/>
              <a:buChar char="​"/>
            </a:pPr>
            <a:r>
              <a:rPr lang="en-US" sz="1800" dirty="0">
                <a:solidFill>
                  <a:schemeClr val="tx1"/>
                </a:solidFill>
                <a:latin typeface="+mn-lt"/>
              </a:rPr>
              <a:t>Replace a tangle of processors, gateways, and point tools with a single integration your team actually enjoys using.</a:t>
            </a:r>
          </a:p>
        </p:txBody>
      </p:sp>
      <p:sp>
        <p:nvSpPr>
          <p:cNvPr id="9" name="ee4pContent1">
            <a:extLst>
              <a:ext uri="{FF2B5EF4-FFF2-40B4-BE49-F238E27FC236}">
                <a16:creationId xmlns:a16="http://schemas.microsoft.com/office/drawing/2014/main" id="{96F15B0F-3CA6-4B0D-B2D5-852A780CC72F}"/>
              </a:ext>
            </a:extLst>
          </p:cNvPr>
          <p:cNvSpPr txBox="1"/>
          <p:nvPr/>
        </p:nvSpPr>
        <p:spPr>
          <a:xfrm>
            <a:off x="4396992" y="3126138"/>
            <a:ext cx="6967694" cy="1040519"/>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rmAutofit/>
          </a:bodyPr>
          <a:lstStyle>
            <a:defPPr>
              <a:defRPr lang="en-US"/>
            </a:defPPr>
            <a:lvl1pPr>
              <a:buSzPct val="100000"/>
              <a:buFont typeface="Trebuchet MS" panose="020B0603020202020204" pitchFamily="34" charset="0"/>
              <a:buChar char="​"/>
              <a:defRPr sz="1200">
                <a:solidFill>
                  <a:srgbClr val="000000"/>
                </a:solidFill>
              </a:defRPr>
            </a:lvl1pPr>
            <a:lvl2pPr marL="324000" lvl="1" indent="-216000">
              <a:buClr>
                <a:srgbClr val="00269E"/>
              </a:buClr>
              <a:buSzPct val="100000"/>
              <a:buFont typeface="Trebuchet MS" panose="020B0603020202020204" pitchFamily="34" charset="0"/>
              <a:buChar char="•"/>
              <a:defRPr sz="1200">
                <a:solidFill>
                  <a:srgbClr val="000000"/>
                </a:solidFill>
              </a:defRPr>
            </a:lvl2pPr>
            <a:lvl3pPr marL="648000" lvl="2" indent="-216000">
              <a:buClr>
                <a:srgbClr val="00269E"/>
              </a:buClr>
              <a:buSzPct val="100000"/>
              <a:buFont typeface="Trebuchet MS" panose="020B0603020202020204" pitchFamily="34" charset="0"/>
              <a:buChar char="–"/>
              <a:defRPr sz="1200">
                <a:solidFill>
                  <a:srgbClr val="000000"/>
                </a:solidFill>
              </a:defRPr>
            </a:lvl3pPr>
            <a:lvl4pPr marL="0" lvl="3">
              <a:buSzPct val="100000"/>
              <a:buFont typeface="Trebuchet MS" panose="020B0603020202020204" pitchFamily="34" charset="0"/>
              <a:buChar char="​"/>
              <a:defRPr sz="1600">
                <a:solidFill>
                  <a:srgbClr val="00269E"/>
                </a:solidFill>
              </a:defRPr>
            </a:lvl4pPr>
            <a:lvl5pPr marL="0" lvl="4">
              <a:buSzPct val="100000"/>
              <a:buFont typeface="Trebuchet MS" panose="020B0603020202020204" pitchFamily="34" charset="0"/>
              <a:buChar char="​"/>
              <a:defRPr sz="1600" b="1">
                <a:solidFill>
                  <a:srgbClr val="000000"/>
                </a:solidFill>
              </a:defRPr>
            </a:lvl5pPr>
            <a:lvl6pPr marL="324000" lvl="5" indent="-216000">
              <a:buClr>
                <a:srgbClr val="00269E"/>
              </a:buClr>
              <a:buSzPct val="100000"/>
              <a:buFont typeface="Trebuchet MS" panose="020B0603020202020204" pitchFamily="34" charset="0"/>
              <a:buChar char="•"/>
              <a:defRPr sz="1600">
                <a:solidFill>
                  <a:srgbClr val="000000"/>
                </a:solidFill>
              </a:defRPr>
            </a:lvl6pPr>
            <a:lvl7pPr marL="0" lvl="6">
              <a:buSzPct val="100000"/>
              <a:buFont typeface="Trebuchet MS" panose="020B0603020202020204" pitchFamily="34" charset="0"/>
              <a:buChar char="​"/>
              <a:defRPr sz="4400">
                <a:solidFill>
                  <a:srgbClr val="000000"/>
                </a:solidFill>
              </a:defRPr>
            </a:lvl7pPr>
            <a:lvl8pPr marL="0" lvl="7">
              <a:buSzPct val="100000"/>
              <a:buFont typeface="Trebuchet MS" panose="020B0603020202020204" pitchFamily="34" charset="0"/>
              <a:buChar char="​"/>
              <a:defRPr sz="5400">
                <a:solidFill>
                  <a:srgbClr val="00269E"/>
                </a:solidFill>
              </a:defRPr>
            </a:lvl8pPr>
            <a:lvl9pPr marL="0" lvl="8">
              <a:buSzPct val="100000"/>
              <a:buFont typeface="Trebuchet MS" panose="020B0603020202020204" pitchFamily="34" charset="0"/>
              <a:buChar char="​"/>
              <a:defRPr sz="2400">
                <a:solidFill>
                  <a:srgbClr val="00269E"/>
                </a:solidFill>
              </a:defRPr>
            </a:lvl9pPr>
          </a:lstStyle>
          <a:p>
            <a:pPr lvl="1">
              <a:buClr>
                <a:schemeClr val="tx1"/>
              </a:buClr>
              <a:buFont typeface="Trebuchet MS" panose="020B0603020202020204" pitchFamily="34" charset="0"/>
              <a:buChar char="•"/>
            </a:pPr>
            <a:r>
              <a:rPr lang="en-US" sz="1800" dirty="0">
                <a:solidFill>
                  <a:schemeClr val="tx1"/>
                </a:solidFill>
              </a:rPr>
              <a:t>Ship faster with clean docs, SDKs, and prebuilt plugins.</a:t>
            </a:r>
          </a:p>
          <a:p>
            <a:pPr lvl="1">
              <a:buClr>
                <a:schemeClr val="tx1"/>
              </a:buClr>
            </a:pPr>
            <a:r>
              <a:rPr lang="en-US" sz="1800" dirty="0">
                <a:solidFill>
                  <a:schemeClr val="tx1"/>
                </a:solidFill>
              </a:rPr>
              <a:t>Bring your own acquirers or use Fluxa's — no lock-in.</a:t>
            </a:r>
          </a:p>
          <a:p>
            <a:pPr lvl="1">
              <a:buClr>
                <a:schemeClr val="tx1"/>
              </a:buClr>
              <a:buFont typeface="Trebuchet MS" panose="020B0603020202020204" pitchFamily="34" charset="0"/>
              <a:buChar char="•"/>
            </a:pPr>
            <a:endParaRPr lang="en-US" sz="1800" dirty="0">
              <a:solidFill>
                <a:schemeClr val="tx1"/>
              </a:solidFill>
            </a:endParaRPr>
          </a:p>
        </p:txBody>
      </p:sp>
      <p:sp>
        <p:nvSpPr>
          <p:cNvPr id="12" name="Rectangle: Single Corner Snipped 11">
            <a:extLst>
              <a:ext uri="{FF2B5EF4-FFF2-40B4-BE49-F238E27FC236}">
                <a16:creationId xmlns:a16="http://schemas.microsoft.com/office/drawing/2014/main" id="{D8722EC6-EBD2-46B1-BF03-B4C484F76A06}"/>
              </a:ext>
            </a:extLst>
          </p:cNvPr>
          <p:cNvSpPr/>
          <p:nvPr/>
        </p:nvSpPr>
        <p:spPr>
          <a:xfrm>
            <a:off x="4396992" y="2682627"/>
            <a:ext cx="2360560" cy="342544"/>
          </a:xfrm>
          <a:prstGeom prst="snip1Rect">
            <a:avLst/>
          </a:prstGeom>
          <a:solidFill>
            <a:schemeClr val="accent2"/>
          </a:solidFill>
          <a:ln w="1079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none" lIns="91440" tIns="0" rIns="0" bIns="0" rtlCol="0" anchor="ctr">
            <a:noAutofit/>
          </a:bodyPr>
          <a:lstStyle/>
          <a:p>
            <a:pPr>
              <a:buClr>
                <a:schemeClr val="tx2"/>
              </a:buClr>
            </a:pPr>
            <a:r>
              <a:rPr lang="en-US" sz="2000" dirty="0">
                <a:solidFill>
                  <a:srgbClr val="FFFFFF"/>
                </a:solidFill>
              </a:rPr>
              <a:t>For engineering</a:t>
            </a:r>
          </a:p>
        </p:txBody>
      </p:sp>
      <p:cxnSp>
        <p:nvCxnSpPr>
          <p:cNvPr id="14" name="Straight Connector 13">
            <a:extLst>
              <a:ext uri="{FF2B5EF4-FFF2-40B4-BE49-F238E27FC236}">
                <a16:creationId xmlns:a16="http://schemas.microsoft.com/office/drawing/2014/main" id="{F2C134F1-421F-4B32-BE35-0C5C31F071A2}"/>
              </a:ext>
            </a:extLst>
          </p:cNvPr>
          <p:cNvCxnSpPr/>
          <p:nvPr/>
        </p:nvCxnSpPr>
        <p:spPr>
          <a:xfrm>
            <a:off x="4396991" y="3025172"/>
            <a:ext cx="6731768" cy="0"/>
          </a:xfrm>
          <a:prstGeom prst="line">
            <a:avLst/>
          </a:prstGeom>
          <a:ln w="12700" cap="rnd" cmpd="sng" algn="ctr">
            <a:solidFill>
              <a:schemeClr val="tx1"/>
            </a:solidFill>
            <a:prstDash val="solid"/>
            <a:round/>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 name="bcgIcons_Document ">
            <a:extLst>
              <a:ext uri="{FF2B5EF4-FFF2-40B4-BE49-F238E27FC236}">
                <a16:creationId xmlns:a16="http://schemas.microsoft.com/office/drawing/2014/main" id="{D0B12E9F-D398-40FD-B82A-A2DBF4E3D304}"/>
              </a:ext>
            </a:extLst>
          </p:cNvPr>
          <p:cNvGrpSpPr>
            <a:grpSpLocks noChangeAspect="1"/>
          </p:cNvGrpSpPr>
          <p:nvPr/>
        </p:nvGrpSpPr>
        <p:grpSpPr>
          <a:xfrm>
            <a:off x="4264242" y="1791695"/>
            <a:ext cx="698166" cy="697492"/>
            <a:chOff x="5273675" y="2606675"/>
            <a:chExt cx="1646238" cy="1644650"/>
          </a:xfrm>
        </p:grpSpPr>
        <p:sp>
          <p:nvSpPr>
            <p:cNvPr id="16" name="AutoShape 3">
              <a:extLst>
                <a:ext uri="{FF2B5EF4-FFF2-40B4-BE49-F238E27FC236}">
                  <a16:creationId xmlns:a16="http://schemas.microsoft.com/office/drawing/2014/main" id="{16493F81-CB6B-4E0B-A041-C0408FD61BBD}"/>
                </a:ext>
              </a:extLst>
            </p:cNvPr>
            <p:cNvSpPr>
              <a:spLocks noChangeAspect="1" noChangeArrowheads="1" noTextEdit="1"/>
            </p:cNvSpPr>
            <p:nvPr/>
          </p:nvSpPr>
          <p:spPr bwMode="auto">
            <a:xfrm>
              <a:off x="5273675" y="2606675"/>
              <a:ext cx="1646238"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17" name="Group 16">
              <a:extLst>
                <a:ext uri="{FF2B5EF4-FFF2-40B4-BE49-F238E27FC236}">
                  <a16:creationId xmlns:a16="http://schemas.microsoft.com/office/drawing/2014/main" id="{321158DD-142F-48ED-8232-107BD52484C2}"/>
                </a:ext>
              </a:extLst>
            </p:cNvPr>
            <p:cNvGrpSpPr/>
            <p:nvPr/>
          </p:nvGrpSpPr>
          <p:grpSpPr>
            <a:xfrm>
              <a:off x="5651500" y="2971800"/>
              <a:ext cx="892175" cy="1109663"/>
              <a:chOff x="5651500" y="2971800"/>
              <a:chExt cx="892175" cy="1109663"/>
            </a:xfrm>
          </p:grpSpPr>
          <p:sp>
            <p:nvSpPr>
              <p:cNvPr id="18" name="Freeform 20">
                <a:extLst>
                  <a:ext uri="{FF2B5EF4-FFF2-40B4-BE49-F238E27FC236}">
                    <a16:creationId xmlns:a16="http://schemas.microsoft.com/office/drawing/2014/main" id="{A41B83DD-4FD5-4E94-BF91-1AD19B205901}"/>
                  </a:ext>
                </a:extLst>
              </p:cNvPr>
              <p:cNvSpPr>
                <a:spLocks/>
              </p:cNvSpPr>
              <p:nvPr/>
            </p:nvSpPr>
            <p:spPr bwMode="auto">
              <a:xfrm>
                <a:off x="5651500" y="2971800"/>
                <a:ext cx="892175" cy="1109663"/>
              </a:xfrm>
              <a:custGeom>
                <a:avLst/>
                <a:gdLst>
                  <a:gd name="connsiteX0" fmla="*/ 30163 w 892175"/>
                  <a:gd name="connsiteY0" fmla="*/ 198438 h 1109663"/>
                  <a:gd name="connsiteX1" fmla="*/ 30163 w 892175"/>
                  <a:gd name="connsiteY1" fmla="*/ 1077913 h 1109663"/>
                  <a:gd name="connsiteX2" fmla="*/ 654051 w 892175"/>
                  <a:gd name="connsiteY2" fmla="*/ 1077913 h 1109663"/>
                  <a:gd name="connsiteX3" fmla="*/ 654051 w 892175"/>
                  <a:gd name="connsiteY3" fmla="*/ 942976 h 1109663"/>
                  <a:gd name="connsiteX4" fmla="*/ 654051 w 892175"/>
                  <a:gd name="connsiteY4" fmla="*/ 927101 h 1109663"/>
                  <a:gd name="connsiteX5" fmla="*/ 654051 w 892175"/>
                  <a:gd name="connsiteY5" fmla="*/ 911226 h 1109663"/>
                  <a:gd name="connsiteX6" fmla="*/ 654051 w 892175"/>
                  <a:gd name="connsiteY6" fmla="*/ 198438 h 1109663"/>
                  <a:gd name="connsiteX7" fmla="*/ 238126 w 892175"/>
                  <a:gd name="connsiteY7" fmla="*/ 198438 h 1109663"/>
                  <a:gd name="connsiteX8" fmla="*/ 222251 w 892175"/>
                  <a:gd name="connsiteY8" fmla="*/ 198438 h 1109663"/>
                  <a:gd name="connsiteX9" fmla="*/ 206376 w 892175"/>
                  <a:gd name="connsiteY9" fmla="*/ 198438 h 1109663"/>
                  <a:gd name="connsiteX10" fmla="*/ 238125 w 892175"/>
                  <a:gd name="connsiteY10" fmla="*/ 31750 h 1109663"/>
                  <a:gd name="connsiteX11" fmla="*/ 238125 w 892175"/>
                  <a:gd name="connsiteY11" fmla="*/ 166670 h 1109663"/>
                  <a:gd name="connsiteX12" fmla="*/ 670100 w 892175"/>
                  <a:gd name="connsiteY12" fmla="*/ 166670 h 1109663"/>
                  <a:gd name="connsiteX13" fmla="*/ 685782 w 892175"/>
                  <a:gd name="connsiteY13" fmla="*/ 182375 h 1109663"/>
                  <a:gd name="connsiteX14" fmla="*/ 685782 w 892175"/>
                  <a:gd name="connsiteY14" fmla="*/ 911225 h 1109663"/>
                  <a:gd name="connsiteX15" fmla="*/ 860425 w 892175"/>
                  <a:gd name="connsiteY15" fmla="*/ 911225 h 1109663"/>
                  <a:gd name="connsiteX16" fmla="*/ 860425 w 892175"/>
                  <a:gd name="connsiteY16" fmla="*/ 31750 h 1109663"/>
                  <a:gd name="connsiteX17" fmla="*/ 238125 w 892175"/>
                  <a:gd name="connsiteY17" fmla="*/ 31750 h 1109663"/>
                  <a:gd name="connsiteX18" fmla="*/ 221973 w 892175"/>
                  <a:gd name="connsiteY18" fmla="*/ 0 h 1109663"/>
                  <a:gd name="connsiteX19" fmla="*/ 876473 w 892175"/>
                  <a:gd name="connsiteY19" fmla="*/ 0 h 1109663"/>
                  <a:gd name="connsiteX20" fmla="*/ 892175 w 892175"/>
                  <a:gd name="connsiteY20" fmla="*/ 15720 h 1109663"/>
                  <a:gd name="connsiteX21" fmla="*/ 892175 w 892175"/>
                  <a:gd name="connsiteY21" fmla="*/ 927458 h 1109663"/>
                  <a:gd name="connsiteX22" fmla="*/ 876473 w 892175"/>
                  <a:gd name="connsiteY22" fmla="*/ 943178 h 1109663"/>
                  <a:gd name="connsiteX23" fmla="*/ 685904 w 892175"/>
                  <a:gd name="connsiteY23" fmla="*/ 943178 h 1109663"/>
                  <a:gd name="connsiteX24" fmla="*/ 685904 w 892175"/>
                  <a:gd name="connsiteY24" fmla="*/ 1093944 h 1109663"/>
                  <a:gd name="connsiteX25" fmla="*/ 670202 w 892175"/>
                  <a:gd name="connsiteY25" fmla="*/ 1109663 h 1109663"/>
                  <a:gd name="connsiteX26" fmla="*/ 15703 w 892175"/>
                  <a:gd name="connsiteY26" fmla="*/ 1109663 h 1109663"/>
                  <a:gd name="connsiteX27" fmla="*/ 0 w 892175"/>
                  <a:gd name="connsiteY27" fmla="*/ 1093944 h 1109663"/>
                  <a:gd name="connsiteX28" fmla="*/ 0 w 892175"/>
                  <a:gd name="connsiteY28" fmla="*/ 182205 h 1109663"/>
                  <a:gd name="connsiteX29" fmla="*/ 15703 w 892175"/>
                  <a:gd name="connsiteY29" fmla="*/ 166485 h 1109663"/>
                  <a:gd name="connsiteX30" fmla="*/ 206271 w 892175"/>
                  <a:gd name="connsiteY30" fmla="*/ 166485 h 1109663"/>
                  <a:gd name="connsiteX31" fmla="*/ 206271 w 892175"/>
                  <a:gd name="connsiteY31" fmla="*/ 15720 h 1109663"/>
                  <a:gd name="connsiteX32" fmla="*/ 221973 w 892175"/>
                  <a:gd name="connsiteY32" fmla="*/ 0 h 110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2175" h="1109663">
                    <a:moveTo>
                      <a:pt x="30163" y="198438"/>
                    </a:moveTo>
                    <a:lnTo>
                      <a:pt x="30163" y="1077913"/>
                    </a:lnTo>
                    <a:lnTo>
                      <a:pt x="654051" y="1077913"/>
                    </a:lnTo>
                    <a:lnTo>
                      <a:pt x="654051" y="942976"/>
                    </a:lnTo>
                    <a:lnTo>
                      <a:pt x="654051" y="927101"/>
                    </a:lnTo>
                    <a:lnTo>
                      <a:pt x="654051" y="911226"/>
                    </a:lnTo>
                    <a:lnTo>
                      <a:pt x="654051" y="198438"/>
                    </a:lnTo>
                    <a:lnTo>
                      <a:pt x="238126" y="198438"/>
                    </a:lnTo>
                    <a:lnTo>
                      <a:pt x="222251" y="198438"/>
                    </a:lnTo>
                    <a:lnTo>
                      <a:pt x="206376" y="198438"/>
                    </a:lnTo>
                    <a:close/>
                    <a:moveTo>
                      <a:pt x="238125" y="31750"/>
                    </a:moveTo>
                    <a:lnTo>
                      <a:pt x="238125" y="166670"/>
                    </a:lnTo>
                    <a:cubicBezTo>
                      <a:pt x="238125" y="166670"/>
                      <a:pt x="238125" y="166670"/>
                      <a:pt x="670100" y="166670"/>
                    </a:cubicBezTo>
                    <a:cubicBezTo>
                      <a:pt x="678654" y="166670"/>
                      <a:pt x="685782" y="173808"/>
                      <a:pt x="685782" y="182375"/>
                    </a:cubicBezTo>
                    <a:cubicBezTo>
                      <a:pt x="685782" y="182375"/>
                      <a:pt x="685782" y="182375"/>
                      <a:pt x="685782" y="911225"/>
                    </a:cubicBezTo>
                    <a:cubicBezTo>
                      <a:pt x="685782" y="911225"/>
                      <a:pt x="685782" y="911225"/>
                      <a:pt x="860425" y="911225"/>
                    </a:cubicBezTo>
                    <a:cubicBezTo>
                      <a:pt x="860425" y="911225"/>
                      <a:pt x="860425" y="911225"/>
                      <a:pt x="860425" y="31750"/>
                    </a:cubicBezTo>
                    <a:cubicBezTo>
                      <a:pt x="860425" y="31750"/>
                      <a:pt x="860425" y="31750"/>
                      <a:pt x="238125" y="31750"/>
                    </a:cubicBezTo>
                    <a:close/>
                    <a:moveTo>
                      <a:pt x="221973" y="0"/>
                    </a:moveTo>
                    <a:cubicBezTo>
                      <a:pt x="221973" y="0"/>
                      <a:pt x="221973" y="0"/>
                      <a:pt x="876473" y="0"/>
                    </a:cubicBezTo>
                    <a:cubicBezTo>
                      <a:pt x="885752" y="0"/>
                      <a:pt x="892175" y="7145"/>
                      <a:pt x="892175" y="15720"/>
                    </a:cubicBezTo>
                    <a:cubicBezTo>
                      <a:pt x="892175" y="15720"/>
                      <a:pt x="892175" y="15720"/>
                      <a:pt x="892175" y="927458"/>
                    </a:cubicBezTo>
                    <a:cubicBezTo>
                      <a:pt x="892175" y="936033"/>
                      <a:pt x="885752" y="943178"/>
                      <a:pt x="876473" y="943178"/>
                    </a:cubicBezTo>
                    <a:cubicBezTo>
                      <a:pt x="876473" y="943178"/>
                      <a:pt x="876473" y="943178"/>
                      <a:pt x="685904" y="943178"/>
                    </a:cubicBezTo>
                    <a:cubicBezTo>
                      <a:pt x="685904" y="943178"/>
                      <a:pt x="685904" y="943178"/>
                      <a:pt x="685904" y="1093944"/>
                    </a:cubicBezTo>
                    <a:cubicBezTo>
                      <a:pt x="685904" y="1102518"/>
                      <a:pt x="678767" y="1109663"/>
                      <a:pt x="670202" y="1109663"/>
                    </a:cubicBezTo>
                    <a:cubicBezTo>
                      <a:pt x="670202" y="1109663"/>
                      <a:pt x="670202" y="1109663"/>
                      <a:pt x="15703" y="1109663"/>
                    </a:cubicBezTo>
                    <a:cubicBezTo>
                      <a:pt x="6424" y="1109663"/>
                      <a:pt x="0" y="1102518"/>
                      <a:pt x="0" y="1093944"/>
                    </a:cubicBezTo>
                    <a:cubicBezTo>
                      <a:pt x="0" y="1093944"/>
                      <a:pt x="0" y="1093944"/>
                      <a:pt x="0" y="182205"/>
                    </a:cubicBezTo>
                    <a:cubicBezTo>
                      <a:pt x="0" y="173631"/>
                      <a:pt x="6424" y="166485"/>
                      <a:pt x="15703" y="166485"/>
                    </a:cubicBezTo>
                    <a:cubicBezTo>
                      <a:pt x="15703" y="166485"/>
                      <a:pt x="15703" y="166485"/>
                      <a:pt x="206271" y="166485"/>
                    </a:cubicBezTo>
                    <a:cubicBezTo>
                      <a:pt x="206271" y="166485"/>
                      <a:pt x="206271" y="166485"/>
                      <a:pt x="206271" y="15720"/>
                    </a:cubicBezTo>
                    <a:cubicBezTo>
                      <a:pt x="206271" y="7145"/>
                      <a:pt x="213409" y="0"/>
                      <a:pt x="221973" y="0"/>
                    </a:cubicBezTo>
                    <a:close/>
                  </a:path>
                </a:pathLst>
              </a:custGeom>
              <a:solidFill>
                <a:srgbClr val="1B1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sz="2000" dirty="0"/>
              </a:p>
            </p:txBody>
          </p:sp>
          <p:sp>
            <p:nvSpPr>
              <p:cNvPr id="19" name="Freeform 21">
                <a:extLst>
                  <a:ext uri="{FF2B5EF4-FFF2-40B4-BE49-F238E27FC236}">
                    <a16:creationId xmlns:a16="http://schemas.microsoft.com/office/drawing/2014/main" id="{27B1FE2B-BB09-4986-83D4-9D5BBAB37949}"/>
                  </a:ext>
                </a:extLst>
              </p:cNvPr>
              <p:cNvSpPr>
                <a:spLocks/>
              </p:cNvSpPr>
              <p:nvPr/>
            </p:nvSpPr>
            <p:spPr bwMode="auto">
              <a:xfrm>
                <a:off x="5767388" y="3287713"/>
                <a:ext cx="454025" cy="646113"/>
              </a:xfrm>
              <a:custGeom>
                <a:avLst/>
                <a:gdLst>
                  <a:gd name="connsiteX0" fmla="*/ 15681 w 454025"/>
                  <a:gd name="connsiteY0" fmla="*/ 615950 h 646113"/>
                  <a:gd name="connsiteX1" fmla="*/ 91233 w 454025"/>
                  <a:gd name="connsiteY1" fmla="*/ 615950 h 646113"/>
                  <a:gd name="connsiteX2" fmla="*/ 439057 w 454025"/>
                  <a:gd name="connsiteY2" fmla="*/ 615950 h 646113"/>
                  <a:gd name="connsiteX3" fmla="*/ 453312 w 454025"/>
                  <a:gd name="connsiteY3" fmla="*/ 626472 h 646113"/>
                  <a:gd name="connsiteX4" fmla="*/ 454025 w 454025"/>
                  <a:gd name="connsiteY4" fmla="*/ 631382 h 646113"/>
                  <a:gd name="connsiteX5" fmla="*/ 454025 w 454025"/>
                  <a:gd name="connsiteY5" fmla="*/ 632785 h 646113"/>
                  <a:gd name="connsiteX6" fmla="*/ 444047 w 454025"/>
                  <a:gd name="connsiteY6" fmla="*/ 645412 h 646113"/>
                  <a:gd name="connsiteX7" fmla="*/ 442621 w 454025"/>
                  <a:gd name="connsiteY7" fmla="*/ 646113 h 646113"/>
                  <a:gd name="connsiteX8" fmla="*/ 441908 w 454025"/>
                  <a:gd name="connsiteY8" fmla="*/ 646113 h 646113"/>
                  <a:gd name="connsiteX9" fmla="*/ 439057 w 454025"/>
                  <a:gd name="connsiteY9" fmla="*/ 646113 h 646113"/>
                  <a:gd name="connsiteX10" fmla="*/ 15681 w 454025"/>
                  <a:gd name="connsiteY10" fmla="*/ 646113 h 646113"/>
                  <a:gd name="connsiteX11" fmla="*/ 14968 w 454025"/>
                  <a:gd name="connsiteY11" fmla="*/ 646113 h 646113"/>
                  <a:gd name="connsiteX12" fmla="*/ 0 w 454025"/>
                  <a:gd name="connsiteY12" fmla="*/ 631382 h 646113"/>
                  <a:gd name="connsiteX13" fmla="*/ 15681 w 454025"/>
                  <a:gd name="connsiteY13" fmla="*/ 615950 h 646113"/>
                  <a:gd name="connsiteX14" fmla="*/ 15681 w 454025"/>
                  <a:gd name="connsiteY14" fmla="*/ 512762 h 646113"/>
                  <a:gd name="connsiteX15" fmla="*/ 90520 w 454025"/>
                  <a:gd name="connsiteY15" fmla="*/ 512762 h 646113"/>
                  <a:gd name="connsiteX16" fmla="*/ 106201 w 454025"/>
                  <a:gd name="connsiteY16" fmla="*/ 512762 h 646113"/>
                  <a:gd name="connsiteX17" fmla="*/ 121881 w 454025"/>
                  <a:gd name="connsiteY17" fmla="*/ 512762 h 646113"/>
                  <a:gd name="connsiteX18" fmla="*/ 439057 w 454025"/>
                  <a:gd name="connsiteY18" fmla="*/ 512762 h 646113"/>
                  <a:gd name="connsiteX19" fmla="*/ 454025 w 454025"/>
                  <a:gd name="connsiteY19" fmla="*/ 528637 h 646113"/>
                  <a:gd name="connsiteX20" fmla="*/ 454025 w 454025"/>
                  <a:gd name="connsiteY20" fmla="*/ 531523 h 646113"/>
                  <a:gd name="connsiteX21" fmla="*/ 453312 w 454025"/>
                  <a:gd name="connsiteY21" fmla="*/ 532967 h 646113"/>
                  <a:gd name="connsiteX22" fmla="*/ 453312 w 454025"/>
                  <a:gd name="connsiteY22" fmla="*/ 533688 h 646113"/>
                  <a:gd name="connsiteX23" fmla="*/ 444047 w 454025"/>
                  <a:gd name="connsiteY23" fmla="*/ 543791 h 646113"/>
                  <a:gd name="connsiteX24" fmla="*/ 443334 w 454025"/>
                  <a:gd name="connsiteY24" fmla="*/ 543791 h 646113"/>
                  <a:gd name="connsiteX25" fmla="*/ 441908 w 454025"/>
                  <a:gd name="connsiteY25" fmla="*/ 544512 h 646113"/>
                  <a:gd name="connsiteX26" fmla="*/ 439057 w 454025"/>
                  <a:gd name="connsiteY26" fmla="*/ 544512 h 646113"/>
                  <a:gd name="connsiteX27" fmla="*/ 121881 w 454025"/>
                  <a:gd name="connsiteY27" fmla="*/ 544512 h 646113"/>
                  <a:gd name="connsiteX28" fmla="*/ 106201 w 454025"/>
                  <a:gd name="connsiteY28" fmla="*/ 544512 h 646113"/>
                  <a:gd name="connsiteX29" fmla="*/ 90520 w 454025"/>
                  <a:gd name="connsiteY29" fmla="*/ 544512 h 646113"/>
                  <a:gd name="connsiteX30" fmla="*/ 15681 w 454025"/>
                  <a:gd name="connsiteY30" fmla="*/ 544512 h 646113"/>
                  <a:gd name="connsiteX31" fmla="*/ 0 w 454025"/>
                  <a:gd name="connsiteY31" fmla="*/ 528637 h 646113"/>
                  <a:gd name="connsiteX32" fmla="*/ 15681 w 454025"/>
                  <a:gd name="connsiteY32" fmla="*/ 512762 h 646113"/>
                  <a:gd name="connsiteX33" fmla="*/ 15681 w 454025"/>
                  <a:gd name="connsiteY33" fmla="*/ 411162 h 646113"/>
                  <a:gd name="connsiteX34" fmla="*/ 90520 w 454025"/>
                  <a:gd name="connsiteY34" fmla="*/ 411162 h 646113"/>
                  <a:gd name="connsiteX35" fmla="*/ 106201 w 454025"/>
                  <a:gd name="connsiteY35" fmla="*/ 411162 h 646113"/>
                  <a:gd name="connsiteX36" fmla="*/ 121881 w 454025"/>
                  <a:gd name="connsiteY36" fmla="*/ 411162 h 646113"/>
                  <a:gd name="connsiteX37" fmla="*/ 439057 w 454025"/>
                  <a:gd name="connsiteY37" fmla="*/ 411162 h 646113"/>
                  <a:gd name="connsiteX38" fmla="*/ 454025 w 454025"/>
                  <a:gd name="connsiteY38" fmla="*/ 426594 h 646113"/>
                  <a:gd name="connsiteX39" fmla="*/ 439057 w 454025"/>
                  <a:gd name="connsiteY39" fmla="*/ 441325 h 646113"/>
                  <a:gd name="connsiteX40" fmla="*/ 121881 w 454025"/>
                  <a:gd name="connsiteY40" fmla="*/ 441325 h 646113"/>
                  <a:gd name="connsiteX41" fmla="*/ 106201 w 454025"/>
                  <a:gd name="connsiteY41" fmla="*/ 441325 h 646113"/>
                  <a:gd name="connsiteX42" fmla="*/ 90520 w 454025"/>
                  <a:gd name="connsiteY42" fmla="*/ 441325 h 646113"/>
                  <a:gd name="connsiteX43" fmla="*/ 15681 w 454025"/>
                  <a:gd name="connsiteY43" fmla="*/ 441325 h 646113"/>
                  <a:gd name="connsiteX44" fmla="*/ 0 w 454025"/>
                  <a:gd name="connsiteY44" fmla="*/ 426594 h 646113"/>
                  <a:gd name="connsiteX45" fmla="*/ 15681 w 454025"/>
                  <a:gd name="connsiteY45" fmla="*/ 411162 h 646113"/>
                  <a:gd name="connsiteX46" fmla="*/ 15681 w 454025"/>
                  <a:gd name="connsiteY46" fmla="*/ 307975 h 646113"/>
                  <a:gd name="connsiteX47" fmla="*/ 90520 w 454025"/>
                  <a:gd name="connsiteY47" fmla="*/ 307975 h 646113"/>
                  <a:gd name="connsiteX48" fmla="*/ 106201 w 454025"/>
                  <a:gd name="connsiteY48" fmla="*/ 307975 h 646113"/>
                  <a:gd name="connsiteX49" fmla="*/ 121881 w 454025"/>
                  <a:gd name="connsiteY49" fmla="*/ 307975 h 646113"/>
                  <a:gd name="connsiteX50" fmla="*/ 439057 w 454025"/>
                  <a:gd name="connsiteY50" fmla="*/ 307975 h 646113"/>
                  <a:gd name="connsiteX51" fmla="*/ 454025 w 454025"/>
                  <a:gd name="connsiteY51" fmla="*/ 323057 h 646113"/>
                  <a:gd name="connsiteX52" fmla="*/ 439057 w 454025"/>
                  <a:gd name="connsiteY52" fmla="*/ 338138 h 646113"/>
                  <a:gd name="connsiteX53" fmla="*/ 121881 w 454025"/>
                  <a:gd name="connsiteY53" fmla="*/ 338138 h 646113"/>
                  <a:gd name="connsiteX54" fmla="*/ 106201 w 454025"/>
                  <a:gd name="connsiteY54" fmla="*/ 338138 h 646113"/>
                  <a:gd name="connsiteX55" fmla="*/ 90520 w 454025"/>
                  <a:gd name="connsiteY55" fmla="*/ 338138 h 646113"/>
                  <a:gd name="connsiteX56" fmla="*/ 15681 w 454025"/>
                  <a:gd name="connsiteY56" fmla="*/ 338138 h 646113"/>
                  <a:gd name="connsiteX57" fmla="*/ 0 w 454025"/>
                  <a:gd name="connsiteY57" fmla="*/ 323057 h 646113"/>
                  <a:gd name="connsiteX58" fmla="*/ 15681 w 454025"/>
                  <a:gd name="connsiteY58" fmla="*/ 307975 h 646113"/>
                  <a:gd name="connsiteX59" fmla="*/ 15681 w 454025"/>
                  <a:gd name="connsiteY59" fmla="*/ 204787 h 646113"/>
                  <a:gd name="connsiteX60" fmla="*/ 90520 w 454025"/>
                  <a:gd name="connsiteY60" fmla="*/ 204787 h 646113"/>
                  <a:gd name="connsiteX61" fmla="*/ 106201 w 454025"/>
                  <a:gd name="connsiteY61" fmla="*/ 204787 h 646113"/>
                  <a:gd name="connsiteX62" fmla="*/ 121881 w 454025"/>
                  <a:gd name="connsiteY62" fmla="*/ 204787 h 646113"/>
                  <a:gd name="connsiteX63" fmla="*/ 439057 w 454025"/>
                  <a:gd name="connsiteY63" fmla="*/ 204787 h 646113"/>
                  <a:gd name="connsiteX64" fmla="*/ 454025 w 454025"/>
                  <a:gd name="connsiteY64" fmla="*/ 220219 h 646113"/>
                  <a:gd name="connsiteX65" fmla="*/ 439057 w 454025"/>
                  <a:gd name="connsiteY65" fmla="*/ 234950 h 646113"/>
                  <a:gd name="connsiteX66" fmla="*/ 121881 w 454025"/>
                  <a:gd name="connsiteY66" fmla="*/ 234950 h 646113"/>
                  <a:gd name="connsiteX67" fmla="*/ 106201 w 454025"/>
                  <a:gd name="connsiteY67" fmla="*/ 234950 h 646113"/>
                  <a:gd name="connsiteX68" fmla="*/ 90520 w 454025"/>
                  <a:gd name="connsiteY68" fmla="*/ 234950 h 646113"/>
                  <a:gd name="connsiteX69" fmla="*/ 15681 w 454025"/>
                  <a:gd name="connsiteY69" fmla="*/ 234950 h 646113"/>
                  <a:gd name="connsiteX70" fmla="*/ 0 w 454025"/>
                  <a:gd name="connsiteY70" fmla="*/ 220219 h 646113"/>
                  <a:gd name="connsiteX71" fmla="*/ 15681 w 454025"/>
                  <a:gd name="connsiteY71" fmla="*/ 204787 h 646113"/>
                  <a:gd name="connsiteX72" fmla="*/ 15681 w 454025"/>
                  <a:gd name="connsiteY72" fmla="*/ 101600 h 646113"/>
                  <a:gd name="connsiteX73" fmla="*/ 90520 w 454025"/>
                  <a:gd name="connsiteY73" fmla="*/ 101600 h 646113"/>
                  <a:gd name="connsiteX74" fmla="*/ 106201 w 454025"/>
                  <a:gd name="connsiteY74" fmla="*/ 101600 h 646113"/>
                  <a:gd name="connsiteX75" fmla="*/ 121881 w 454025"/>
                  <a:gd name="connsiteY75" fmla="*/ 101600 h 646113"/>
                  <a:gd name="connsiteX76" fmla="*/ 439057 w 454025"/>
                  <a:gd name="connsiteY76" fmla="*/ 101600 h 646113"/>
                  <a:gd name="connsiteX77" fmla="*/ 454025 w 454025"/>
                  <a:gd name="connsiteY77" fmla="*/ 117475 h 646113"/>
                  <a:gd name="connsiteX78" fmla="*/ 439057 w 454025"/>
                  <a:gd name="connsiteY78" fmla="*/ 133350 h 646113"/>
                  <a:gd name="connsiteX79" fmla="*/ 121881 w 454025"/>
                  <a:gd name="connsiteY79" fmla="*/ 133350 h 646113"/>
                  <a:gd name="connsiteX80" fmla="*/ 106201 w 454025"/>
                  <a:gd name="connsiteY80" fmla="*/ 133350 h 646113"/>
                  <a:gd name="connsiteX81" fmla="*/ 90520 w 454025"/>
                  <a:gd name="connsiteY81" fmla="*/ 133350 h 646113"/>
                  <a:gd name="connsiteX82" fmla="*/ 15681 w 454025"/>
                  <a:gd name="connsiteY82" fmla="*/ 133350 h 646113"/>
                  <a:gd name="connsiteX83" fmla="*/ 0 w 454025"/>
                  <a:gd name="connsiteY83" fmla="*/ 117475 h 646113"/>
                  <a:gd name="connsiteX84" fmla="*/ 15681 w 454025"/>
                  <a:gd name="connsiteY84" fmla="*/ 101600 h 646113"/>
                  <a:gd name="connsiteX85" fmla="*/ 15681 w 454025"/>
                  <a:gd name="connsiteY85" fmla="*/ 0 h 646113"/>
                  <a:gd name="connsiteX86" fmla="*/ 90520 w 454025"/>
                  <a:gd name="connsiteY86" fmla="*/ 0 h 646113"/>
                  <a:gd name="connsiteX87" fmla="*/ 106201 w 454025"/>
                  <a:gd name="connsiteY87" fmla="*/ 0 h 646113"/>
                  <a:gd name="connsiteX88" fmla="*/ 121881 w 454025"/>
                  <a:gd name="connsiteY88" fmla="*/ 0 h 646113"/>
                  <a:gd name="connsiteX89" fmla="*/ 439057 w 454025"/>
                  <a:gd name="connsiteY89" fmla="*/ 0 h 646113"/>
                  <a:gd name="connsiteX90" fmla="*/ 454025 w 454025"/>
                  <a:gd name="connsiteY90" fmla="*/ 15432 h 646113"/>
                  <a:gd name="connsiteX91" fmla="*/ 439057 w 454025"/>
                  <a:gd name="connsiteY91" fmla="*/ 30163 h 646113"/>
                  <a:gd name="connsiteX92" fmla="*/ 121881 w 454025"/>
                  <a:gd name="connsiteY92" fmla="*/ 30163 h 646113"/>
                  <a:gd name="connsiteX93" fmla="*/ 106201 w 454025"/>
                  <a:gd name="connsiteY93" fmla="*/ 30163 h 646113"/>
                  <a:gd name="connsiteX94" fmla="*/ 90520 w 454025"/>
                  <a:gd name="connsiteY94" fmla="*/ 30163 h 646113"/>
                  <a:gd name="connsiteX95" fmla="*/ 15681 w 454025"/>
                  <a:gd name="connsiteY95" fmla="*/ 30163 h 646113"/>
                  <a:gd name="connsiteX96" fmla="*/ 0 w 454025"/>
                  <a:gd name="connsiteY96" fmla="*/ 15432 h 646113"/>
                  <a:gd name="connsiteX97" fmla="*/ 15681 w 454025"/>
                  <a:gd name="connsiteY97" fmla="*/ 0 h 64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454025" h="646113">
                    <a:moveTo>
                      <a:pt x="15681" y="615950"/>
                    </a:moveTo>
                    <a:cubicBezTo>
                      <a:pt x="42766" y="615950"/>
                      <a:pt x="67712" y="615950"/>
                      <a:pt x="91233" y="615950"/>
                    </a:cubicBezTo>
                    <a:cubicBezTo>
                      <a:pt x="439057" y="615950"/>
                      <a:pt x="439057" y="615950"/>
                      <a:pt x="439057" y="615950"/>
                    </a:cubicBezTo>
                    <a:cubicBezTo>
                      <a:pt x="446185" y="615950"/>
                      <a:pt x="451887" y="620159"/>
                      <a:pt x="453312" y="626472"/>
                    </a:cubicBezTo>
                    <a:cubicBezTo>
                      <a:pt x="454025" y="627875"/>
                      <a:pt x="454025" y="629278"/>
                      <a:pt x="454025" y="631382"/>
                    </a:cubicBezTo>
                    <a:cubicBezTo>
                      <a:pt x="454025" y="632084"/>
                      <a:pt x="454025" y="632084"/>
                      <a:pt x="454025" y="632785"/>
                    </a:cubicBezTo>
                    <a:cubicBezTo>
                      <a:pt x="453312" y="638397"/>
                      <a:pt x="449749" y="643307"/>
                      <a:pt x="444047" y="645412"/>
                    </a:cubicBezTo>
                    <a:cubicBezTo>
                      <a:pt x="444047" y="645412"/>
                      <a:pt x="443334" y="646113"/>
                      <a:pt x="442621" y="646113"/>
                    </a:cubicBezTo>
                    <a:cubicBezTo>
                      <a:pt x="442621" y="646113"/>
                      <a:pt x="441908" y="646113"/>
                      <a:pt x="441908" y="646113"/>
                    </a:cubicBezTo>
                    <a:cubicBezTo>
                      <a:pt x="441196" y="646113"/>
                      <a:pt x="439770" y="646113"/>
                      <a:pt x="439057" y="646113"/>
                    </a:cubicBezTo>
                    <a:cubicBezTo>
                      <a:pt x="15681" y="646113"/>
                      <a:pt x="15681" y="646113"/>
                      <a:pt x="15681" y="646113"/>
                    </a:cubicBezTo>
                    <a:cubicBezTo>
                      <a:pt x="15681" y="646113"/>
                      <a:pt x="14968" y="646113"/>
                      <a:pt x="14968" y="646113"/>
                    </a:cubicBezTo>
                    <a:cubicBezTo>
                      <a:pt x="7128" y="646113"/>
                      <a:pt x="713" y="639800"/>
                      <a:pt x="0" y="631382"/>
                    </a:cubicBezTo>
                    <a:cubicBezTo>
                      <a:pt x="0" y="622965"/>
                      <a:pt x="7128" y="615950"/>
                      <a:pt x="15681" y="615950"/>
                    </a:cubicBezTo>
                    <a:close/>
                    <a:moveTo>
                      <a:pt x="15681" y="512762"/>
                    </a:moveTo>
                    <a:cubicBezTo>
                      <a:pt x="42053" y="512762"/>
                      <a:pt x="67712" y="512762"/>
                      <a:pt x="90520" y="512762"/>
                    </a:cubicBezTo>
                    <a:cubicBezTo>
                      <a:pt x="96222" y="512762"/>
                      <a:pt x="101211" y="512762"/>
                      <a:pt x="106201" y="512762"/>
                    </a:cubicBezTo>
                    <a:cubicBezTo>
                      <a:pt x="111903" y="512762"/>
                      <a:pt x="116892" y="512762"/>
                      <a:pt x="121881" y="512762"/>
                    </a:cubicBezTo>
                    <a:cubicBezTo>
                      <a:pt x="439057" y="512762"/>
                      <a:pt x="439057" y="512762"/>
                      <a:pt x="439057" y="512762"/>
                    </a:cubicBezTo>
                    <a:cubicBezTo>
                      <a:pt x="447610" y="512762"/>
                      <a:pt x="454025" y="519978"/>
                      <a:pt x="454025" y="528637"/>
                    </a:cubicBezTo>
                    <a:cubicBezTo>
                      <a:pt x="454025" y="530080"/>
                      <a:pt x="454025" y="530802"/>
                      <a:pt x="454025" y="531523"/>
                    </a:cubicBezTo>
                    <a:cubicBezTo>
                      <a:pt x="454025" y="532245"/>
                      <a:pt x="454025" y="532967"/>
                      <a:pt x="453312" y="532967"/>
                    </a:cubicBezTo>
                    <a:cubicBezTo>
                      <a:pt x="453312" y="533688"/>
                      <a:pt x="453312" y="533688"/>
                      <a:pt x="453312" y="533688"/>
                    </a:cubicBezTo>
                    <a:cubicBezTo>
                      <a:pt x="451887" y="538739"/>
                      <a:pt x="449036" y="542347"/>
                      <a:pt x="444047" y="543791"/>
                    </a:cubicBezTo>
                    <a:cubicBezTo>
                      <a:pt x="443334" y="543791"/>
                      <a:pt x="443334" y="543791"/>
                      <a:pt x="443334" y="543791"/>
                    </a:cubicBezTo>
                    <a:cubicBezTo>
                      <a:pt x="442621" y="543791"/>
                      <a:pt x="441908" y="543791"/>
                      <a:pt x="441908" y="544512"/>
                    </a:cubicBezTo>
                    <a:cubicBezTo>
                      <a:pt x="440483" y="544512"/>
                      <a:pt x="439770" y="544512"/>
                      <a:pt x="439057" y="544512"/>
                    </a:cubicBezTo>
                    <a:cubicBezTo>
                      <a:pt x="282964" y="544512"/>
                      <a:pt x="184604" y="544512"/>
                      <a:pt x="121881" y="544512"/>
                    </a:cubicBezTo>
                    <a:cubicBezTo>
                      <a:pt x="116892" y="544512"/>
                      <a:pt x="111190" y="544512"/>
                      <a:pt x="106201" y="544512"/>
                    </a:cubicBezTo>
                    <a:cubicBezTo>
                      <a:pt x="101211" y="544512"/>
                      <a:pt x="95509" y="544512"/>
                      <a:pt x="90520" y="544512"/>
                    </a:cubicBezTo>
                    <a:cubicBezTo>
                      <a:pt x="15681" y="544512"/>
                      <a:pt x="15681" y="544512"/>
                      <a:pt x="15681" y="544512"/>
                    </a:cubicBezTo>
                    <a:cubicBezTo>
                      <a:pt x="7128" y="544512"/>
                      <a:pt x="0" y="538018"/>
                      <a:pt x="0" y="528637"/>
                    </a:cubicBezTo>
                    <a:cubicBezTo>
                      <a:pt x="0" y="519978"/>
                      <a:pt x="7128" y="512762"/>
                      <a:pt x="15681" y="512762"/>
                    </a:cubicBezTo>
                    <a:close/>
                    <a:moveTo>
                      <a:pt x="15681" y="411162"/>
                    </a:moveTo>
                    <a:cubicBezTo>
                      <a:pt x="42053" y="411162"/>
                      <a:pt x="67712" y="411162"/>
                      <a:pt x="90520" y="411162"/>
                    </a:cubicBezTo>
                    <a:cubicBezTo>
                      <a:pt x="96222" y="411162"/>
                      <a:pt x="101211" y="411162"/>
                      <a:pt x="106201" y="411162"/>
                    </a:cubicBezTo>
                    <a:cubicBezTo>
                      <a:pt x="111903" y="411162"/>
                      <a:pt x="116892" y="411162"/>
                      <a:pt x="121881" y="411162"/>
                    </a:cubicBezTo>
                    <a:cubicBezTo>
                      <a:pt x="439057" y="411162"/>
                      <a:pt x="439057" y="411162"/>
                      <a:pt x="439057" y="411162"/>
                    </a:cubicBezTo>
                    <a:cubicBezTo>
                      <a:pt x="447610" y="411162"/>
                      <a:pt x="454025" y="418177"/>
                      <a:pt x="454025" y="426594"/>
                    </a:cubicBezTo>
                    <a:cubicBezTo>
                      <a:pt x="454025" y="435012"/>
                      <a:pt x="447610" y="441325"/>
                      <a:pt x="439057" y="441325"/>
                    </a:cubicBezTo>
                    <a:cubicBezTo>
                      <a:pt x="282964" y="441325"/>
                      <a:pt x="184604" y="441325"/>
                      <a:pt x="121881" y="441325"/>
                    </a:cubicBezTo>
                    <a:cubicBezTo>
                      <a:pt x="116892" y="441325"/>
                      <a:pt x="111190" y="441325"/>
                      <a:pt x="106201" y="441325"/>
                    </a:cubicBezTo>
                    <a:cubicBezTo>
                      <a:pt x="101211" y="441325"/>
                      <a:pt x="95509" y="441325"/>
                      <a:pt x="90520" y="441325"/>
                    </a:cubicBezTo>
                    <a:cubicBezTo>
                      <a:pt x="15681" y="441325"/>
                      <a:pt x="15681" y="441325"/>
                      <a:pt x="15681" y="441325"/>
                    </a:cubicBezTo>
                    <a:cubicBezTo>
                      <a:pt x="7128" y="441325"/>
                      <a:pt x="0" y="435012"/>
                      <a:pt x="0" y="426594"/>
                    </a:cubicBezTo>
                    <a:cubicBezTo>
                      <a:pt x="0" y="418177"/>
                      <a:pt x="7128" y="411162"/>
                      <a:pt x="15681" y="411162"/>
                    </a:cubicBezTo>
                    <a:close/>
                    <a:moveTo>
                      <a:pt x="15681" y="307975"/>
                    </a:moveTo>
                    <a:cubicBezTo>
                      <a:pt x="42053" y="307975"/>
                      <a:pt x="67712" y="307975"/>
                      <a:pt x="90520" y="307975"/>
                    </a:cubicBezTo>
                    <a:cubicBezTo>
                      <a:pt x="96222" y="307975"/>
                      <a:pt x="101211" y="307975"/>
                      <a:pt x="106201" y="307975"/>
                    </a:cubicBezTo>
                    <a:cubicBezTo>
                      <a:pt x="111903" y="307975"/>
                      <a:pt x="116892" y="307975"/>
                      <a:pt x="121881" y="307975"/>
                    </a:cubicBezTo>
                    <a:cubicBezTo>
                      <a:pt x="439057" y="307975"/>
                      <a:pt x="439057" y="307975"/>
                      <a:pt x="439057" y="307975"/>
                    </a:cubicBezTo>
                    <a:cubicBezTo>
                      <a:pt x="447610" y="307975"/>
                      <a:pt x="454025" y="315157"/>
                      <a:pt x="454025" y="323057"/>
                    </a:cubicBezTo>
                    <a:cubicBezTo>
                      <a:pt x="454025" y="330956"/>
                      <a:pt x="447610" y="338138"/>
                      <a:pt x="439057" y="338138"/>
                    </a:cubicBezTo>
                    <a:cubicBezTo>
                      <a:pt x="282964" y="338138"/>
                      <a:pt x="184604" y="338138"/>
                      <a:pt x="121881" y="338138"/>
                    </a:cubicBezTo>
                    <a:cubicBezTo>
                      <a:pt x="116892" y="338138"/>
                      <a:pt x="111190" y="338138"/>
                      <a:pt x="106201" y="338138"/>
                    </a:cubicBezTo>
                    <a:cubicBezTo>
                      <a:pt x="101211" y="338138"/>
                      <a:pt x="95509" y="338138"/>
                      <a:pt x="90520" y="338138"/>
                    </a:cubicBezTo>
                    <a:cubicBezTo>
                      <a:pt x="15681" y="338138"/>
                      <a:pt x="15681" y="338138"/>
                      <a:pt x="15681" y="338138"/>
                    </a:cubicBezTo>
                    <a:cubicBezTo>
                      <a:pt x="7128" y="338138"/>
                      <a:pt x="0" y="330956"/>
                      <a:pt x="0" y="323057"/>
                    </a:cubicBezTo>
                    <a:cubicBezTo>
                      <a:pt x="0" y="315157"/>
                      <a:pt x="7128" y="307975"/>
                      <a:pt x="15681" y="307975"/>
                    </a:cubicBezTo>
                    <a:close/>
                    <a:moveTo>
                      <a:pt x="15681" y="204787"/>
                    </a:moveTo>
                    <a:cubicBezTo>
                      <a:pt x="42053" y="204787"/>
                      <a:pt x="67712" y="204787"/>
                      <a:pt x="90520" y="204787"/>
                    </a:cubicBezTo>
                    <a:cubicBezTo>
                      <a:pt x="96222" y="204787"/>
                      <a:pt x="101211" y="204787"/>
                      <a:pt x="106201" y="204787"/>
                    </a:cubicBezTo>
                    <a:cubicBezTo>
                      <a:pt x="111903" y="204787"/>
                      <a:pt x="116892" y="204787"/>
                      <a:pt x="121881" y="204787"/>
                    </a:cubicBezTo>
                    <a:cubicBezTo>
                      <a:pt x="439057" y="204787"/>
                      <a:pt x="439057" y="204787"/>
                      <a:pt x="439057" y="204787"/>
                    </a:cubicBezTo>
                    <a:cubicBezTo>
                      <a:pt x="447610" y="204787"/>
                      <a:pt x="454025" y="211802"/>
                      <a:pt x="454025" y="220219"/>
                    </a:cubicBezTo>
                    <a:cubicBezTo>
                      <a:pt x="454025" y="227935"/>
                      <a:pt x="447610" y="234950"/>
                      <a:pt x="439057" y="234950"/>
                    </a:cubicBezTo>
                    <a:cubicBezTo>
                      <a:pt x="282964" y="234950"/>
                      <a:pt x="184604" y="234950"/>
                      <a:pt x="121881" y="234950"/>
                    </a:cubicBezTo>
                    <a:cubicBezTo>
                      <a:pt x="116892" y="234950"/>
                      <a:pt x="111190" y="234950"/>
                      <a:pt x="106201" y="234950"/>
                    </a:cubicBezTo>
                    <a:cubicBezTo>
                      <a:pt x="101211" y="234950"/>
                      <a:pt x="95509" y="234950"/>
                      <a:pt x="90520" y="234950"/>
                    </a:cubicBezTo>
                    <a:cubicBezTo>
                      <a:pt x="15681" y="234950"/>
                      <a:pt x="15681" y="234950"/>
                      <a:pt x="15681" y="234950"/>
                    </a:cubicBezTo>
                    <a:cubicBezTo>
                      <a:pt x="7128" y="234950"/>
                      <a:pt x="0" y="227935"/>
                      <a:pt x="0" y="220219"/>
                    </a:cubicBezTo>
                    <a:cubicBezTo>
                      <a:pt x="0" y="211802"/>
                      <a:pt x="7128" y="204787"/>
                      <a:pt x="15681" y="204787"/>
                    </a:cubicBezTo>
                    <a:close/>
                    <a:moveTo>
                      <a:pt x="15681" y="101600"/>
                    </a:moveTo>
                    <a:cubicBezTo>
                      <a:pt x="42053" y="101600"/>
                      <a:pt x="67712" y="101600"/>
                      <a:pt x="90520" y="101600"/>
                    </a:cubicBezTo>
                    <a:cubicBezTo>
                      <a:pt x="96222" y="101600"/>
                      <a:pt x="101211" y="101600"/>
                      <a:pt x="106201" y="101600"/>
                    </a:cubicBezTo>
                    <a:cubicBezTo>
                      <a:pt x="111903" y="101600"/>
                      <a:pt x="116892" y="101600"/>
                      <a:pt x="121881" y="101600"/>
                    </a:cubicBezTo>
                    <a:cubicBezTo>
                      <a:pt x="439057" y="101600"/>
                      <a:pt x="439057" y="101600"/>
                      <a:pt x="439057" y="101600"/>
                    </a:cubicBezTo>
                    <a:cubicBezTo>
                      <a:pt x="447610" y="101600"/>
                      <a:pt x="454025" y="108816"/>
                      <a:pt x="454025" y="117475"/>
                    </a:cubicBezTo>
                    <a:cubicBezTo>
                      <a:pt x="454025" y="126134"/>
                      <a:pt x="447610" y="133350"/>
                      <a:pt x="439057" y="133350"/>
                    </a:cubicBezTo>
                    <a:cubicBezTo>
                      <a:pt x="282964" y="133350"/>
                      <a:pt x="184604" y="133350"/>
                      <a:pt x="121881" y="133350"/>
                    </a:cubicBezTo>
                    <a:cubicBezTo>
                      <a:pt x="116892" y="133350"/>
                      <a:pt x="111190" y="133350"/>
                      <a:pt x="106201" y="133350"/>
                    </a:cubicBezTo>
                    <a:cubicBezTo>
                      <a:pt x="101211" y="133350"/>
                      <a:pt x="95509" y="133350"/>
                      <a:pt x="90520" y="133350"/>
                    </a:cubicBezTo>
                    <a:cubicBezTo>
                      <a:pt x="15681" y="133350"/>
                      <a:pt x="15681" y="133350"/>
                      <a:pt x="15681" y="133350"/>
                    </a:cubicBezTo>
                    <a:cubicBezTo>
                      <a:pt x="7128" y="133350"/>
                      <a:pt x="0" y="126134"/>
                      <a:pt x="0" y="117475"/>
                    </a:cubicBezTo>
                    <a:cubicBezTo>
                      <a:pt x="0" y="108816"/>
                      <a:pt x="7128" y="101600"/>
                      <a:pt x="15681" y="101600"/>
                    </a:cubicBezTo>
                    <a:close/>
                    <a:moveTo>
                      <a:pt x="15681" y="0"/>
                    </a:moveTo>
                    <a:cubicBezTo>
                      <a:pt x="42053" y="0"/>
                      <a:pt x="67712" y="0"/>
                      <a:pt x="90520" y="0"/>
                    </a:cubicBezTo>
                    <a:cubicBezTo>
                      <a:pt x="96222" y="0"/>
                      <a:pt x="101211" y="0"/>
                      <a:pt x="106201" y="0"/>
                    </a:cubicBezTo>
                    <a:cubicBezTo>
                      <a:pt x="111903" y="0"/>
                      <a:pt x="116892" y="0"/>
                      <a:pt x="121881" y="0"/>
                    </a:cubicBezTo>
                    <a:cubicBezTo>
                      <a:pt x="439057" y="0"/>
                      <a:pt x="439057" y="0"/>
                      <a:pt x="439057" y="0"/>
                    </a:cubicBezTo>
                    <a:cubicBezTo>
                      <a:pt x="447610" y="0"/>
                      <a:pt x="454025" y="6313"/>
                      <a:pt x="454025" y="15432"/>
                    </a:cubicBezTo>
                    <a:cubicBezTo>
                      <a:pt x="454025" y="23148"/>
                      <a:pt x="447610" y="30163"/>
                      <a:pt x="439057" y="30163"/>
                    </a:cubicBezTo>
                    <a:cubicBezTo>
                      <a:pt x="282964" y="30163"/>
                      <a:pt x="184604" y="30163"/>
                      <a:pt x="121881" y="30163"/>
                    </a:cubicBezTo>
                    <a:cubicBezTo>
                      <a:pt x="116892" y="30163"/>
                      <a:pt x="111190" y="30163"/>
                      <a:pt x="106201" y="30163"/>
                    </a:cubicBezTo>
                    <a:cubicBezTo>
                      <a:pt x="101211" y="30163"/>
                      <a:pt x="95509" y="30163"/>
                      <a:pt x="90520" y="30163"/>
                    </a:cubicBezTo>
                    <a:cubicBezTo>
                      <a:pt x="15681" y="30163"/>
                      <a:pt x="15681" y="30163"/>
                      <a:pt x="15681" y="30163"/>
                    </a:cubicBezTo>
                    <a:cubicBezTo>
                      <a:pt x="7128" y="30163"/>
                      <a:pt x="0" y="23148"/>
                      <a:pt x="0" y="15432"/>
                    </a:cubicBezTo>
                    <a:cubicBezTo>
                      <a:pt x="0" y="6313"/>
                      <a:pt x="7128" y="0"/>
                      <a:pt x="15681" y="0"/>
                    </a:cubicBezTo>
                    <a:close/>
                  </a:path>
                </a:pathLst>
              </a:custGeom>
              <a:solidFill>
                <a:srgbClr val="3738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sz="2000" dirty="0"/>
              </a:p>
            </p:txBody>
          </p:sp>
        </p:grpSp>
      </p:grpSp>
      <p:sp>
        <p:nvSpPr>
          <p:cNvPr id="20" name="AutoShape 69">
            <a:extLst>
              <a:ext uri="{FF2B5EF4-FFF2-40B4-BE49-F238E27FC236}">
                <a16:creationId xmlns:a16="http://schemas.microsoft.com/office/drawing/2014/main" id="{B32576C0-AF38-4FA1-8D74-22475A0D0A53}"/>
              </a:ext>
            </a:extLst>
          </p:cNvPr>
          <p:cNvSpPr>
            <a:spLocks noChangeAspect="1" noChangeArrowheads="1" noTextEdit="1"/>
          </p:cNvSpPr>
          <p:nvPr/>
        </p:nvSpPr>
        <p:spPr bwMode="auto">
          <a:xfrm>
            <a:off x="978649" y="2553983"/>
            <a:ext cx="577553" cy="576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Oval 20">
            <a:extLst>
              <a:ext uri="{FF2B5EF4-FFF2-40B4-BE49-F238E27FC236}">
                <a16:creationId xmlns:a16="http://schemas.microsoft.com/office/drawing/2014/main" id="{DB9A0109-D449-4DCF-8BBD-9F487D1D0675}"/>
              </a:ext>
            </a:extLst>
          </p:cNvPr>
          <p:cNvSpPr>
            <a:spLocks noChangeAspect="1"/>
          </p:cNvSpPr>
          <p:nvPr/>
        </p:nvSpPr>
        <p:spPr>
          <a:xfrm>
            <a:off x="527618" y="1708434"/>
            <a:ext cx="864016" cy="8640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5000"/>
              </a:lnSpc>
            </a:pPr>
            <a:endParaRPr lang="en-US" sz="2000" kern="0" dirty="0">
              <a:solidFill>
                <a:schemeClr val="bg1"/>
              </a:solidFill>
            </a:endParaRPr>
          </a:p>
        </p:txBody>
      </p:sp>
      <p:sp>
        <p:nvSpPr>
          <p:cNvPr id="22" name="Oval 21">
            <a:extLst>
              <a:ext uri="{FF2B5EF4-FFF2-40B4-BE49-F238E27FC236}">
                <a16:creationId xmlns:a16="http://schemas.microsoft.com/office/drawing/2014/main" id="{A01F8FED-09C8-4DC4-8488-BD2C1DC2760E}"/>
              </a:ext>
            </a:extLst>
          </p:cNvPr>
          <p:cNvSpPr>
            <a:spLocks noChangeAspect="1"/>
          </p:cNvSpPr>
          <p:nvPr/>
        </p:nvSpPr>
        <p:spPr>
          <a:xfrm>
            <a:off x="569848" y="1750663"/>
            <a:ext cx="779556" cy="77955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5000"/>
              </a:lnSpc>
            </a:pPr>
            <a:endParaRPr lang="en-US" sz="2000" kern="0" dirty="0">
              <a:solidFill>
                <a:schemeClr val="bg1"/>
              </a:solidFill>
            </a:endParaRPr>
          </a:p>
        </p:txBody>
      </p:sp>
      <p:sp>
        <p:nvSpPr>
          <p:cNvPr id="23" name="Rectangle: Rounded Corners 22">
            <a:extLst>
              <a:ext uri="{FF2B5EF4-FFF2-40B4-BE49-F238E27FC236}">
                <a16:creationId xmlns:a16="http://schemas.microsoft.com/office/drawing/2014/main" id="{2C0DF18D-52D7-4D1B-8C5E-7CC0145C4007}"/>
              </a:ext>
            </a:extLst>
          </p:cNvPr>
          <p:cNvSpPr/>
          <p:nvPr/>
        </p:nvSpPr>
        <p:spPr>
          <a:xfrm>
            <a:off x="633678" y="1838084"/>
            <a:ext cx="2948232" cy="604712"/>
          </a:xfrm>
          <a:prstGeom prst="roundRect">
            <a:avLst>
              <a:gd name="adj" fmla="val 50000"/>
            </a:avLst>
          </a:prstGeom>
          <a:solidFill>
            <a:schemeClr val="accent1"/>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da-DK" sz="2000" dirty="0">
                <a:solidFill>
                  <a:srgbClr val="FFFFFF"/>
                </a:solidFill>
              </a:rPr>
              <a:t>Less to build, maintain</a:t>
            </a:r>
            <a:endParaRPr lang="en-IN" sz="2000" dirty="0">
              <a:solidFill>
                <a:srgbClr val="FFFFFF"/>
              </a:solidFill>
            </a:endParaRPr>
          </a:p>
        </p:txBody>
      </p:sp>
      <p:sp>
        <p:nvSpPr>
          <p:cNvPr id="24" name="Oval 23">
            <a:extLst>
              <a:ext uri="{FF2B5EF4-FFF2-40B4-BE49-F238E27FC236}">
                <a16:creationId xmlns:a16="http://schemas.microsoft.com/office/drawing/2014/main" id="{78391C9C-D98F-4AEC-B22E-380BFA4EFD6A}"/>
              </a:ext>
            </a:extLst>
          </p:cNvPr>
          <p:cNvSpPr>
            <a:spLocks noChangeAspect="1"/>
          </p:cNvSpPr>
          <p:nvPr/>
        </p:nvSpPr>
        <p:spPr>
          <a:xfrm>
            <a:off x="607770" y="1788584"/>
            <a:ext cx="703714" cy="703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5000"/>
              </a:lnSpc>
            </a:pPr>
            <a:endParaRPr lang="en-US" sz="2000" kern="0" dirty="0">
              <a:solidFill>
                <a:schemeClr val="bg1"/>
              </a:solidFill>
            </a:endParaRPr>
          </a:p>
        </p:txBody>
      </p:sp>
      <p:sp>
        <p:nvSpPr>
          <p:cNvPr id="25" name="AutoShape 3">
            <a:extLst>
              <a:ext uri="{FF2B5EF4-FFF2-40B4-BE49-F238E27FC236}">
                <a16:creationId xmlns:a16="http://schemas.microsoft.com/office/drawing/2014/main" id="{B741F41E-E646-47AE-8110-C3E3C1ECBA23}"/>
              </a:ext>
            </a:extLst>
          </p:cNvPr>
          <p:cNvSpPr>
            <a:spLocks noChangeAspect="1" noChangeArrowheads="1" noTextEdit="1"/>
          </p:cNvSpPr>
          <p:nvPr/>
        </p:nvSpPr>
        <p:spPr bwMode="auto">
          <a:xfrm>
            <a:off x="696931" y="1814879"/>
            <a:ext cx="601599" cy="60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6" name="Oval 25">
            <a:extLst>
              <a:ext uri="{FF2B5EF4-FFF2-40B4-BE49-F238E27FC236}">
                <a16:creationId xmlns:a16="http://schemas.microsoft.com/office/drawing/2014/main" id="{11AF59FD-F07D-483F-A199-DA5D82E15DEE}"/>
              </a:ext>
            </a:extLst>
          </p:cNvPr>
          <p:cNvSpPr>
            <a:spLocks noChangeAspect="1"/>
          </p:cNvSpPr>
          <p:nvPr/>
        </p:nvSpPr>
        <p:spPr>
          <a:xfrm>
            <a:off x="4181316" y="1708434"/>
            <a:ext cx="864016" cy="8640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5000"/>
              </a:lnSpc>
            </a:pPr>
            <a:endParaRPr lang="en-US" sz="2000" kern="0" dirty="0">
              <a:solidFill>
                <a:schemeClr val="bg1"/>
              </a:solidFill>
            </a:endParaRPr>
          </a:p>
        </p:txBody>
      </p:sp>
      <p:sp>
        <p:nvSpPr>
          <p:cNvPr id="27" name="Oval 26">
            <a:extLst>
              <a:ext uri="{FF2B5EF4-FFF2-40B4-BE49-F238E27FC236}">
                <a16:creationId xmlns:a16="http://schemas.microsoft.com/office/drawing/2014/main" id="{97CF891A-EBE0-4E3D-B87B-FD30F0FB370F}"/>
              </a:ext>
            </a:extLst>
          </p:cNvPr>
          <p:cNvSpPr>
            <a:spLocks noChangeAspect="1"/>
          </p:cNvSpPr>
          <p:nvPr/>
        </p:nvSpPr>
        <p:spPr>
          <a:xfrm>
            <a:off x="4223546" y="1750663"/>
            <a:ext cx="779556" cy="77955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5000"/>
              </a:lnSpc>
            </a:pPr>
            <a:endParaRPr lang="en-US" sz="2000" kern="0" dirty="0">
              <a:solidFill>
                <a:schemeClr val="bg1"/>
              </a:solidFill>
            </a:endParaRPr>
          </a:p>
        </p:txBody>
      </p:sp>
      <p:sp>
        <p:nvSpPr>
          <p:cNvPr id="28" name="Rectangle: Rounded Corners 27">
            <a:extLst>
              <a:ext uri="{FF2B5EF4-FFF2-40B4-BE49-F238E27FC236}">
                <a16:creationId xmlns:a16="http://schemas.microsoft.com/office/drawing/2014/main" id="{CAA83013-F8E6-448C-9D71-7DCAE03E8705}"/>
              </a:ext>
            </a:extLst>
          </p:cNvPr>
          <p:cNvSpPr/>
          <p:nvPr/>
        </p:nvSpPr>
        <p:spPr>
          <a:xfrm>
            <a:off x="4287376" y="1838084"/>
            <a:ext cx="7207693" cy="604712"/>
          </a:xfrm>
          <a:prstGeom prst="roundRect">
            <a:avLst>
              <a:gd name="adj" fmla="val 50000"/>
            </a:avLst>
          </a:prstGeom>
          <a:solidFill>
            <a:schemeClr val="accent1"/>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da-DK" sz="2000" dirty="0">
                <a:solidFill>
                  <a:srgbClr val="FFFFFF"/>
                </a:solidFill>
              </a:rPr>
              <a:t>Full visibility, one place</a:t>
            </a:r>
            <a:endParaRPr lang="en-IN" sz="2000" dirty="0">
              <a:solidFill>
                <a:srgbClr val="FFFFFF"/>
              </a:solidFill>
            </a:endParaRPr>
          </a:p>
        </p:txBody>
      </p:sp>
      <p:sp>
        <p:nvSpPr>
          <p:cNvPr id="29" name="Oval 28">
            <a:extLst>
              <a:ext uri="{FF2B5EF4-FFF2-40B4-BE49-F238E27FC236}">
                <a16:creationId xmlns:a16="http://schemas.microsoft.com/office/drawing/2014/main" id="{FE042E7F-2830-4A26-B957-830224B854D5}"/>
              </a:ext>
            </a:extLst>
          </p:cNvPr>
          <p:cNvSpPr>
            <a:spLocks noChangeAspect="1"/>
          </p:cNvSpPr>
          <p:nvPr/>
        </p:nvSpPr>
        <p:spPr>
          <a:xfrm>
            <a:off x="4261468" y="1788584"/>
            <a:ext cx="703714" cy="703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5000"/>
              </a:lnSpc>
            </a:pPr>
            <a:endParaRPr lang="en-US" sz="2000" kern="0" dirty="0">
              <a:solidFill>
                <a:schemeClr val="bg1"/>
              </a:solidFill>
            </a:endParaRPr>
          </a:p>
        </p:txBody>
      </p:sp>
      <p:sp>
        <p:nvSpPr>
          <p:cNvPr id="30" name="AutoShape 3">
            <a:extLst>
              <a:ext uri="{FF2B5EF4-FFF2-40B4-BE49-F238E27FC236}">
                <a16:creationId xmlns:a16="http://schemas.microsoft.com/office/drawing/2014/main" id="{ACFA68DB-6D14-46F8-88C8-C16458B30079}"/>
              </a:ext>
            </a:extLst>
          </p:cNvPr>
          <p:cNvSpPr>
            <a:spLocks noChangeAspect="1" noChangeArrowheads="1" noTextEdit="1"/>
          </p:cNvSpPr>
          <p:nvPr/>
        </p:nvSpPr>
        <p:spPr bwMode="auto">
          <a:xfrm>
            <a:off x="4350629" y="1814879"/>
            <a:ext cx="601599" cy="60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pSp>
        <p:nvGrpSpPr>
          <p:cNvPr id="31" name="Group 30">
            <a:extLst>
              <a:ext uri="{FF2B5EF4-FFF2-40B4-BE49-F238E27FC236}">
                <a16:creationId xmlns:a16="http://schemas.microsoft.com/office/drawing/2014/main" id="{AE86C048-ABD2-427D-9076-086E5A7E145D}"/>
              </a:ext>
            </a:extLst>
          </p:cNvPr>
          <p:cNvGrpSpPr/>
          <p:nvPr/>
        </p:nvGrpSpPr>
        <p:grpSpPr>
          <a:xfrm>
            <a:off x="701802" y="1882991"/>
            <a:ext cx="515650" cy="514900"/>
            <a:chOff x="4094847" y="1760585"/>
            <a:chExt cx="633600" cy="633600"/>
          </a:xfrm>
          <a:solidFill>
            <a:schemeClr val="bg1"/>
          </a:solidFill>
        </p:grpSpPr>
        <p:sp>
          <p:nvSpPr>
            <p:cNvPr id="44" name="Google Shape;603;p7"/>
            <p:cNvSpPr/>
            <p:nvPr/>
          </p:nvSpPr>
          <p:spPr>
            <a:xfrm>
              <a:off x="4094847" y="1760585"/>
              <a:ext cx="633600" cy="633600"/>
            </a:xfrm>
            <a:custGeom>
              <a:avLst/>
              <a:gdLst/>
              <a:ahLst/>
              <a:cxnLst/>
              <a:rect l="l" t="t" r="r" b="b"/>
              <a:pathLst>
                <a:path w="10000" h="10000" extrusionOk="0">
                  <a:moveTo>
                    <a:pt x="6320" y="5028"/>
                  </a:moveTo>
                  <a:lnTo>
                    <a:pt x="6319" y="5079"/>
                  </a:lnTo>
                  <a:lnTo>
                    <a:pt x="6316" y="5129"/>
                  </a:lnTo>
                  <a:lnTo>
                    <a:pt x="6312" y="5180"/>
                  </a:lnTo>
                  <a:lnTo>
                    <a:pt x="6305" y="5230"/>
                  </a:lnTo>
                  <a:lnTo>
                    <a:pt x="6297" y="5279"/>
                  </a:lnTo>
                  <a:lnTo>
                    <a:pt x="6286" y="5329"/>
                  </a:lnTo>
                  <a:lnTo>
                    <a:pt x="6274" y="5377"/>
                  </a:lnTo>
                  <a:lnTo>
                    <a:pt x="6260" y="5426"/>
                  </a:lnTo>
                  <a:lnTo>
                    <a:pt x="6245" y="5474"/>
                  </a:lnTo>
                  <a:lnTo>
                    <a:pt x="6227" y="5521"/>
                  </a:lnTo>
                  <a:lnTo>
                    <a:pt x="6208" y="5568"/>
                  </a:lnTo>
                  <a:lnTo>
                    <a:pt x="6187" y="5613"/>
                  </a:lnTo>
                  <a:lnTo>
                    <a:pt x="6164" y="5659"/>
                  </a:lnTo>
                  <a:lnTo>
                    <a:pt x="6140" y="5703"/>
                  </a:lnTo>
                  <a:lnTo>
                    <a:pt x="6114" y="5746"/>
                  </a:lnTo>
                  <a:lnTo>
                    <a:pt x="6086" y="5789"/>
                  </a:lnTo>
                  <a:lnTo>
                    <a:pt x="6057" y="5830"/>
                  </a:lnTo>
                  <a:lnTo>
                    <a:pt x="6026" y="5870"/>
                  </a:lnTo>
                  <a:lnTo>
                    <a:pt x="5994" y="5908"/>
                  </a:lnTo>
                  <a:lnTo>
                    <a:pt x="5960" y="5946"/>
                  </a:lnTo>
                  <a:lnTo>
                    <a:pt x="5925" y="5982"/>
                  </a:lnTo>
                  <a:lnTo>
                    <a:pt x="5889" y="6017"/>
                  </a:lnTo>
                  <a:lnTo>
                    <a:pt x="5852" y="6050"/>
                  </a:lnTo>
                  <a:lnTo>
                    <a:pt x="5813" y="6083"/>
                  </a:lnTo>
                  <a:lnTo>
                    <a:pt x="5773" y="6113"/>
                  </a:lnTo>
                  <a:lnTo>
                    <a:pt x="5732" y="6142"/>
                  </a:lnTo>
                  <a:lnTo>
                    <a:pt x="5689" y="6170"/>
                  </a:lnTo>
                  <a:lnTo>
                    <a:pt x="5646" y="6196"/>
                  </a:lnTo>
                  <a:lnTo>
                    <a:pt x="5602" y="6221"/>
                  </a:lnTo>
                  <a:lnTo>
                    <a:pt x="5557" y="6243"/>
                  </a:lnTo>
                  <a:lnTo>
                    <a:pt x="5511" y="6265"/>
                  </a:lnTo>
                  <a:lnTo>
                    <a:pt x="5464" y="6284"/>
                  </a:lnTo>
                  <a:lnTo>
                    <a:pt x="5417" y="6301"/>
                  </a:lnTo>
                  <a:lnTo>
                    <a:pt x="5369" y="6317"/>
                  </a:lnTo>
                  <a:lnTo>
                    <a:pt x="5321" y="6331"/>
                  </a:lnTo>
                  <a:lnTo>
                    <a:pt x="5272" y="6343"/>
                  </a:lnTo>
                  <a:lnTo>
                    <a:pt x="5223" y="6354"/>
                  </a:lnTo>
                  <a:lnTo>
                    <a:pt x="5173" y="6362"/>
                  </a:lnTo>
                  <a:lnTo>
                    <a:pt x="5123" y="6369"/>
                  </a:lnTo>
                  <a:lnTo>
                    <a:pt x="5073" y="6373"/>
                  </a:lnTo>
                  <a:lnTo>
                    <a:pt x="5023" y="6376"/>
                  </a:lnTo>
                  <a:lnTo>
                    <a:pt x="4972" y="6377"/>
                  </a:lnTo>
                  <a:lnTo>
                    <a:pt x="4921" y="6376"/>
                  </a:lnTo>
                  <a:lnTo>
                    <a:pt x="4871" y="6373"/>
                  </a:lnTo>
                  <a:lnTo>
                    <a:pt x="4820" y="6369"/>
                  </a:lnTo>
                  <a:lnTo>
                    <a:pt x="4770" y="6362"/>
                  </a:lnTo>
                  <a:lnTo>
                    <a:pt x="4721" y="6354"/>
                  </a:lnTo>
                  <a:lnTo>
                    <a:pt x="4671" y="6343"/>
                  </a:lnTo>
                  <a:lnTo>
                    <a:pt x="4623" y="6331"/>
                  </a:lnTo>
                  <a:lnTo>
                    <a:pt x="4574" y="6317"/>
                  </a:lnTo>
                  <a:lnTo>
                    <a:pt x="4526" y="6301"/>
                  </a:lnTo>
                  <a:lnTo>
                    <a:pt x="4479" y="6284"/>
                  </a:lnTo>
                  <a:lnTo>
                    <a:pt x="4432" y="6265"/>
                  </a:lnTo>
                  <a:lnTo>
                    <a:pt x="4387" y="6243"/>
                  </a:lnTo>
                  <a:lnTo>
                    <a:pt x="4341" y="6221"/>
                  </a:lnTo>
                  <a:lnTo>
                    <a:pt x="4297" y="6196"/>
                  </a:lnTo>
                  <a:lnTo>
                    <a:pt x="4254" y="6170"/>
                  </a:lnTo>
                  <a:lnTo>
                    <a:pt x="4211" y="6142"/>
                  </a:lnTo>
                  <a:lnTo>
                    <a:pt x="4170" y="6113"/>
                  </a:lnTo>
                  <a:lnTo>
                    <a:pt x="4130" y="6083"/>
                  </a:lnTo>
                  <a:lnTo>
                    <a:pt x="4092" y="6050"/>
                  </a:lnTo>
                  <a:lnTo>
                    <a:pt x="4054" y="6017"/>
                  </a:lnTo>
                  <a:lnTo>
                    <a:pt x="4018" y="5982"/>
                  </a:lnTo>
                  <a:lnTo>
                    <a:pt x="3983" y="5946"/>
                  </a:lnTo>
                  <a:lnTo>
                    <a:pt x="3950" y="5908"/>
                  </a:lnTo>
                  <a:lnTo>
                    <a:pt x="3917" y="5870"/>
                  </a:lnTo>
                  <a:lnTo>
                    <a:pt x="3887" y="5830"/>
                  </a:lnTo>
                  <a:lnTo>
                    <a:pt x="3858" y="5789"/>
                  </a:lnTo>
                  <a:lnTo>
                    <a:pt x="3830" y="5746"/>
                  </a:lnTo>
                  <a:lnTo>
                    <a:pt x="3804" y="5703"/>
                  </a:lnTo>
                  <a:lnTo>
                    <a:pt x="3779" y="5659"/>
                  </a:lnTo>
                  <a:lnTo>
                    <a:pt x="3757" y="5613"/>
                  </a:lnTo>
                  <a:lnTo>
                    <a:pt x="3735" y="5568"/>
                  </a:lnTo>
                  <a:lnTo>
                    <a:pt x="3716" y="5521"/>
                  </a:lnTo>
                  <a:lnTo>
                    <a:pt x="3699" y="5474"/>
                  </a:lnTo>
                  <a:lnTo>
                    <a:pt x="3683" y="5426"/>
                  </a:lnTo>
                  <a:lnTo>
                    <a:pt x="3669" y="5377"/>
                  </a:lnTo>
                  <a:lnTo>
                    <a:pt x="3657" y="5329"/>
                  </a:lnTo>
                  <a:lnTo>
                    <a:pt x="3646" y="5279"/>
                  </a:lnTo>
                  <a:lnTo>
                    <a:pt x="3638" y="5230"/>
                  </a:lnTo>
                  <a:lnTo>
                    <a:pt x="3631" y="5180"/>
                  </a:lnTo>
                  <a:lnTo>
                    <a:pt x="3627" y="5129"/>
                  </a:lnTo>
                  <a:lnTo>
                    <a:pt x="3624" y="5079"/>
                  </a:lnTo>
                  <a:lnTo>
                    <a:pt x="3623" y="5028"/>
                  </a:lnTo>
                  <a:lnTo>
                    <a:pt x="3624" y="4977"/>
                  </a:lnTo>
                  <a:lnTo>
                    <a:pt x="3627" y="4927"/>
                  </a:lnTo>
                  <a:lnTo>
                    <a:pt x="3631" y="4877"/>
                  </a:lnTo>
                  <a:lnTo>
                    <a:pt x="3638" y="4827"/>
                  </a:lnTo>
                  <a:lnTo>
                    <a:pt x="3646" y="4777"/>
                  </a:lnTo>
                  <a:lnTo>
                    <a:pt x="3657" y="4728"/>
                  </a:lnTo>
                  <a:lnTo>
                    <a:pt x="3669" y="4679"/>
                  </a:lnTo>
                  <a:lnTo>
                    <a:pt x="3683" y="4631"/>
                  </a:lnTo>
                  <a:lnTo>
                    <a:pt x="3699" y="4583"/>
                  </a:lnTo>
                  <a:lnTo>
                    <a:pt x="3716" y="4536"/>
                  </a:lnTo>
                  <a:lnTo>
                    <a:pt x="3735" y="4489"/>
                  </a:lnTo>
                  <a:lnTo>
                    <a:pt x="3757" y="4443"/>
                  </a:lnTo>
                  <a:lnTo>
                    <a:pt x="3779" y="4398"/>
                  </a:lnTo>
                  <a:lnTo>
                    <a:pt x="3804" y="4354"/>
                  </a:lnTo>
                  <a:lnTo>
                    <a:pt x="3830" y="4311"/>
                  </a:lnTo>
                  <a:lnTo>
                    <a:pt x="3858" y="4268"/>
                  </a:lnTo>
                  <a:lnTo>
                    <a:pt x="3887" y="4227"/>
                  </a:lnTo>
                  <a:lnTo>
                    <a:pt x="3917" y="4187"/>
                  </a:lnTo>
                  <a:lnTo>
                    <a:pt x="3950" y="4148"/>
                  </a:lnTo>
                  <a:lnTo>
                    <a:pt x="3983" y="4111"/>
                  </a:lnTo>
                  <a:lnTo>
                    <a:pt x="4018" y="4075"/>
                  </a:lnTo>
                  <a:lnTo>
                    <a:pt x="4054" y="4040"/>
                  </a:lnTo>
                  <a:lnTo>
                    <a:pt x="4092" y="4006"/>
                  </a:lnTo>
                  <a:lnTo>
                    <a:pt x="4130" y="3974"/>
                  </a:lnTo>
                  <a:lnTo>
                    <a:pt x="4170" y="3943"/>
                  </a:lnTo>
                  <a:lnTo>
                    <a:pt x="4211" y="3914"/>
                  </a:lnTo>
                  <a:lnTo>
                    <a:pt x="4254" y="3886"/>
                  </a:lnTo>
                  <a:lnTo>
                    <a:pt x="4297" y="3860"/>
                  </a:lnTo>
                  <a:lnTo>
                    <a:pt x="4341" y="3836"/>
                  </a:lnTo>
                  <a:lnTo>
                    <a:pt x="4387" y="3813"/>
                  </a:lnTo>
                  <a:lnTo>
                    <a:pt x="4432" y="3792"/>
                  </a:lnTo>
                  <a:lnTo>
                    <a:pt x="4479" y="3773"/>
                  </a:lnTo>
                  <a:lnTo>
                    <a:pt x="4526" y="3755"/>
                  </a:lnTo>
                  <a:lnTo>
                    <a:pt x="4574" y="3740"/>
                  </a:lnTo>
                  <a:lnTo>
                    <a:pt x="4623" y="3726"/>
                  </a:lnTo>
                  <a:lnTo>
                    <a:pt x="4671" y="3714"/>
                  </a:lnTo>
                  <a:lnTo>
                    <a:pt x="4721" y="3703"/>
                  </a:lnTo>
                  <a:lnTo>
                    <a:pt x="4770" y="3695"/>
                  </a:lnTo>
                  <a:lnTo>
                    <a:pt x="4820" y="3688"/>
                  </a:lnTo>
                  <a:lnTo>
                    <a:pt x="4871" y="3684"/>
                  </a:lnTo>
                  <a:lnTo>
                    <a:pt x="4921" y="3681"/>
                  </a:lnTo>
                  <a:lnTo>
                    <a:pt x="4972" y="3680"/>
                  </a:lnTo>
                  <a:lnTo>
                    <a:pt x="5023" y="3681"/>
                  </a:lnTo>
                  <a:lnTo>
                    <a:pt x="5073" y="3684"/>
                  </a:lnTo>
                  <a:lnTo>
                    <a:pt x="5123" y="3688"/>
                  </a:lnTo>
                  <a:lnTo>
                    <a:pt x="5173" y="3695"/>
                  </a:lnTo>
                  <a:lnTo>
                    <a:pt x="5223" y="3703"/>
                  </a:lnTo>
                  <a:lnTo>
                    <a:pt x="5272" y="3714"/>
                  </a:lnTo>
                  <a:lnTo>
                    <a:pt x="5321" y="3726"/>
                  </a:lnTo>
                  <a:lnTo>
                    <a:pt x="5369" y="3740"/>
                  </a:lnTo>
                  <a:lnTo>
                    <a:pt x="5417" y="3755"/>
                  </a:lnTo>
                  <a:lnTo>
                    <a:pt x="5464" y="3773"/>
                  </a:lnTo>
                  <a:lnTo>
                    <a:pt x="5511" y="3792"/>
                  </a:lnTo>
                  <a:lnTo>
                    <a:pt x="5557" y="3813"/>
                  </a:lnTo>
                  <a:lnTo>
                    <a:pt x="5602" y="3836"/>
                  </a:lnTo>
                  <a:lnTo>
                    <a:pt x="5646" y="3860"/>
                  </a:lnTo>
                  <a:lnTo>
                    <a:pt x="5689" y="3886"/>
                  </a:lnTo>
                  <a:lnTo>
                    <a:pt x="5732" y="3914"/>
                  </a:lnTo>
                  <a:lnTo>
                    <a:pt x="5773" y="3943"/>
                  </a:lnTo>
                  <a:lnTo>
                    <a:pt x="5813" y="3974"/>
                  </a:lnTo>
                  <a:lnTo>
                    <a:pt x="5852" y="4006"/>
                  </a:lnTo>
                  <a:lnTo>
                    <a:pt x="5889" y="4040"/>
                  </a:lnTo>
                  <a:lnTo>
                    <a:pt x="5925" y="4075"/>
                  </a:lnTo>
                  <a:lnTo>
                    <a:pt x="5960" y="4111"/>
                  </a:lnTo>
                  <a:lnTo>
                    <a:pt x="5994" y="4148"/>
                  </a:lnTo>
                  <a:lnTo>
                    <a:pt x="6026" y="4187"/>
                  </a:lnTo>
                  <a:lnTo>
                    <a:pt x="6057" y="4227"/>
                  </a:lnTo>
                  <a:lnTo>
                    <a:pt x="6086" y="4268"/>
                  </a:lnTo>
                  <a:lnTo>
                    <a:pt x="6114" y="4311"/>
                  </a:lnTo>
                  <a:lnTo>
                    <a:pt x="6140" y="4354"/>
                  </a:lnTo>
                  <a:lnTo>
                    <a:pt x="6164" y="4398"/>
                  </a:lnTo>
                  <a:lnTo>
                    <a:pt x="6187" y="4443"/>
                  </a:lnTo>
                  <a:lnTo>
                    <a:pt x="6208" y="4489"/>
                  </a:lnTo>
                  <a:lnTo>
                    <a:pt x="6227" y="4536"/>
                  </a:lnTo>
                  <a:lnTo>
                    <a:pt x="6245" y="4583"/>
                  </a:lnTo>
                  <a:lnTo>
                    <a:pt x="6260" y="4631"/>
                  </a:lnTo>
                  <a:lnTo>
                    <a:pt x="6274" y="4679"/>
                  </a:lnTo>
                  <a:lnTo>
                    <a:pt x="6286" y="4728"/>
                  </a:lnTo>
                  <a:lnTo>
                    <a:pt x="6297" y="4777"/>
                  </a:lnTo>
                  <a:lnTo>
                    <a:pt x="6305" y="4827"/>
                  </a:lnTo>
                  <a:lnTo>
                    <a:pt x="6312" y="4877"/>
                  </a:lnTo>
                  <a:lnTo>
                    <a:pt x="6316" y="4927"/>
                  </a:lnTo>
                  <a:lnTo>
                    <a:pt x="6319" y="4977"/>
                  </a:lnTo>
                  <a:lnTo>
                    <a:pt x="6320" y="502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5" name="Google Shape;604;p7"/>
            <p:cNvSpPr/>
            <p:nvPr/>
          </p:nvSpPr>
          <p:spPr>
            <a:xfrm>
              <a:off x="4094847" y="1760585"/>
              <a:ext cx="633600" cy="633600"/>
            </a:xfrm>
            <a:custGeom>
              <a:avLst/>
              <a:gdLst/>
              <a:ahLst/>
              <a:cxnLst/>
              <a:rect l="l" t="t" r="r" b="b"/>
              <a:pathLst>
                <a:path w="10000" h="10000" extrusionOk="0">
                  <a:moveTo>
                    <a:pt x="4314" y="2037"/>
                  </a:moveTo>
                  <a:lnTo>
                    <a:pt x="4752" y="1231"/>
                  </a:lnTo>
                  <a:lnTo>
                    <a:pt x="4769" y="1203"/>
                  </a:lnTo>
                  <a:lnTo>
                    <a:pt x="4790" y="1179"/>
                  </a:lnTo>
                  <a:lnTo>
                    <a:pt x="4814" y="1157"/>
                  </a:lnTo>
                  <a:lnTo>
                    <a:pt x="4840" y="1138"/>
                  </a:lnTo>
                  <a:lnTo>
                    <a:pt x="4868" y="1123"/>
                  </a:lnTo>
                  <a:lnTo>
                    <a:pt x="4898" y="1111"/>
                  </a:lnTo>
                  <a:lnTo>
                    <a:pt x="4930" y="1104"/>
                  </a:lnTo>
                  <a:lnTo>
                    <a:pt x="4962" y="1100"/>
                  </a:lnTo>
                  <a:lnTo>
                    <a:pt x="4994" y="1101"/>
                  </a:lnTo>
                  <a:lnTo>
                    <a:pt x="5633" y="1157"/>
                  </a:lnTo>
                  <a:lnTo>
                    <a:pt x="5665" y="1162"/>
                  </a:lnTo>
                  <a:lnTo>
                    <a:pt x="5696" y="1171"/>
                  </a:lnTo>
                  <a:lnTo>
                    <a:pt x="5725" y="1184"/>
                  </a:lnTo>
                  <a:lnTo>
                    <a:pt x="5753" y="1200"/>
                  </a:lnTo>
                  <a:lnTo>
                    <a:pt x="5778" y="1220"/>
                  </a:lnTo>
                  <a:lnTo>
                    <a:pt x="5801" y="1243"/>
                  </a:lnTo>
                  <a:lnTo>
                    <a:pt x="5820" y="1269"/>
                  </a:lnTo>
                  <a:lnTo>
                    <a:pt x="5836" y="1297"/>
                  </a:lnTo>
                  <a:lnTo>
                    <a:pt x="5848" y="1327"/>
                  </a:lnTo>
                  <a:lnTo>
                    <a:pt x="6140" y="2198"/>
                  </a:lnTo>
                  <a:lnTo>
                    <a:pt x="6390" y="2314"/>
                  </a:lnTo>
                  <a:lnTo>
                    <a:pt x="7245" y="1978"/>
                  </a:lnTo>
                  <a:lnTo>
                    <a:pt x="7275" y="1969"/>
                  </a:lnTo>
                  <a:lnTo>
                    <a:pt x="7307" y="1963"/>
                  </a:lnTo>
                  <a:lnTo>
                    <a:pt x="7339" y="1961"/>
                  </a:lnTo>
                  <a:lnTo>
                    <a:pt x="7371" y="1963"/>
                  </a:lnTo>
                  <a:lnTo>
                    <a:pt x="7403" y="1970"/>
                  </a:lnTo>
                  <a:lnTo>
                    <a:pt x="7433" y="1981"/>
                  </a:lnTo>
                  <a:lnTo>
                    <a:pt x="7462" y="1995"/>
                  </a:lnTo>
                  <a:lnTo>
                    <a:pt x="7489" y="2013"/>
                  </a:lnTo>
                  <a:lnTo>
                    <a:pt x="7513" y="2034"/>
                  </a:lnTo>
                  <a:lnTo>
                    <a:pt x="7966" y="2487"/>
                  </a:lnTo>
                  <a:lnTo>
                    <a:pt x="7987" y="2511"/>
                  </a:lnTo>
                  <a:lnTo>
                    <a:pt x="8005" y="2538"/>
                  </a:lnTo>
                  <a:lnTo>
                    <a:pt x="8019" y="2567"/>
                  </a:lnTo>
                  <a:lnTo>
                    <a:pt x="8030" y="2597"/>
                  </a:lnTo>
                  <a:lnTo>
                    <a:pt x="8037" y="2629"/>
                  </a:lnTo>
                  <a:lnTo>
                    <a:pt x="8039" y="2661"/>
                  </a:lnTo>
                  <a:lnTo>
                    <a:pt x="8037" y="2693"/>
                  </a:lnTo>
                  <a:lnTo>
                    <a:pt x="8031" y="2725"/>
                  </a:lnTo>
                  <a:lnTo>
                    <a:pt x="8022" y="2755"/>
                  </a:lnTo>
                  <a:lnTo>
                    <a:pt x="7686" y="3610"/>
                  </a:lnTo>
                  <a:lnTo>
                    <a:pt x="7802" y="3860"/>
                  </a:lnTo>
                  <a:lnTo>
                    <a:pt x="8673" y="4152"/>
                  </a:lnTo>
                  <a:lnTo>
                    <a:pt x="8703" y="4164"/>
                  </a:lnTo>
                  <a:lnTo>
                    <a:pt x="8731" y="4180"/>
                  </a:lnTo>
                  <a:lnTo>
                    <a:pt x="8757" y="4199"/>
                  </a:lnTo>
                  <a:lnTo>
                    <a:pt x="8780" y="4222"/>
                  </a:lnTo>
                  <a:lnTo>
                    <a:pt x="8800" y="4247"/>
                  </a:lnTo>
                  <a:lnTo>
                    <a:pt x="8816" y="4275"/>
                  </a:lnTo>
                  <a:lnTo>
                    <a:pt x="8829" y="4304"/>
                  </a:lnTo>
                  <a:lnTo>
                    <a:pt x="8838" y="4335"/>
                  </a:lnTo>
                  <a:lnTo>
                    <a:pt x="8843" y="4367"/>
                  </a:lnTo>
                  <a:lnTo>
                    <a:pt x="8899" y="5006"/>
                  </a:lnTo>
                  <a:lnTo>
                    <a:pt x="8900" y="5038"/>
                  </a:lnTo>
                  <a:lnTo>
                    <a:pt x="8896" y="5070"/>
                  </a:lnTo>
                  <a:lnTo>
                    <a:pt x="8889" y="5102"/>
                  </a:lnTo>
                  <a:lnTo>
                    <a:pt x="8877" y="5132"/>
                  </a:lnTo>
                  <a:lnTo>
                    <a:pt x="8862" y="5160"/>
                  </a:lnTo>
                  <a:lnTo>
                    <a:pt x="8843" y="5186"/>
                  </a:lnTo>
                  <a:lnTo>
                    <a:pt x="8821" y="5210"/>
                  </a:lnTo>
                  <a:lnTo>
                    <a:pt x="8797" y="5231"/>
                  </a:lnTo>
                  <a:lnTo>
                    <a:pt x="8769" y="5248"/>
                  </a:lnTo>
                  <a:lnTo>
                    <a:pt x="7963" y="5686"/>
                  </a:lnTo>
                  <a:lnTo>
                    <a:pt x="7890" y="5954"/>
                  </a:lnTo>
                  <a:lnTo>
                    <a:pt x="8370" y="6736"/>
                  </a:lnTo>
                  <a:lnTo>
                    <a:pt x="8385" y="6765"/>
                  </a:lnTo>
                  <a:lnTo>
                    <a:pt x="8396" y="6795"/>
                  </a:lnTo>
                  <a:lnTo>
                    <a:pt x="8404" y="6826"/>
                  </a:lnTo>
                  <a:lnTo>
                    <a:pt x="8407" y="6859"/>
                  </a:lnTo>
                  <a:lnTo>
                    <a:pt x="8406" y="6891"/>
                  </a:lnTo>
                  <a:lnTo>
                    <a:pt x="8401" y="6923"/>
                  </a:lnTo>
                  <a:lnTo>
                    <a:pt x="8392" y="6953"/>
                  </a:lnTo>
                  <a:lnTo>
                    <a:pt x="8378" y="6983"/>
                  </a:lnTo>
                  <a:lnTo>
                    <a:pt x="8362" y="7010"/>
                  </a:lnTo>
                  <a:lnTo>
                    <a:pt x="7994" y="7535"/>
                  </a:lnTo>
                  <a:lnTo>
                    <a:pt x="7974" y="7561"/>
                  </a:lnTo>
                  <a:lnTo>
                    <a:pt x="7950" y="7583"/>
                  </a:lnTo>
                  <a:lnTo>
                    <a:pt x="7925" y="7602"/>
                  </a:lnTo>
                  <a:lnTo>
                    <a:pt x="7896" y="7618"/>
                  </a:lnTo>
                  <a:lnTo>
                    <a:pt x="7867" y="7630"/>
                  </a:lnTo>
                  <a:lnTo>
                    <a:pt x="7835" y="7638"/>
                  </a:lnTo>
                  <a:lnTo>
                    <a:pt x="7804" y="7642"/>
                  </a:lnTo>
                  <a:lnTo>
                    <a:pt x="7771" y="7641"/>
                  </a:lnTo>
                  <a:lnTo>
                    <a:pt x="7740" y="7637"/>
                  </a:lnTo>
                  <a:lnTo>
                    <a:pt x="6840" y="7455"/>
                  </a:lnTo>
                  <a:lnTo>
                    <a:pt x="6613" y="7614"/>
                  </a:lnTo>
                  <a:lnTo>
                    <a:pt x="6477" y="8521"/>
                  </a:lnTo>
                  <a:lnTo>
                    <a:pt x="6470" y="8553"/>
                  </a:lnTo>
                  <a:lnTo>
                    <a:pt x="6460" y="8583"/>
                  </a:lnTo>
                  <a:lnTo>
                    <a:pt x="6445" y="8612"/>
                  </a:lnTo>
                  <a:lnTo>
                    <a:pt x="6427" y="8638"/>
                  </a:lnTo>
                  <a:lnTo>
                    <a:pt x="6405" y="8662"/>
                  </a:lnTo>
                  <a:lnTo>
                    <a:pt x="6381" y="8683"/>
                  </a:lnTo>
                  <a:lnTo>
                    <a:pt x="6354" y="8701"/>
                  </a:lnTo>
                  <a:lnTo>
                    <a:pt x="6325" y="8715"/>
                  </a:lnTo>
                  <a:lnTo>
                    <a:pt x="6295" y="8725"/>
                  </a:lnTo>
                  <a:lnTo>
                    <a:pt x="5676" y="8891"/>
                  </a:lnTo>
                  <a:lnTo>
                    <a:pt x="5644" y="8898"/>
                  </a:lnTo>
                  <a:lnTo>
                    <a:pt x="5612" y="8900"/>
                  </a:lnTo>
                  <a:lnTo>
                    <a:pt x="5580" y="8898"/>
                  </a:lnTo>
                  <a:lnTo>
                    <a:pt x="5548" y="8892"/>
                  </a:lnTo>
                  <a:lnTo>
                    <a:pt x="5518" y="8882"/>
                  </a:lnTo>
                  <a:lnTo>
                    <a:pt x="5489" y="8868"/>
                  </a:lnTo>
                  <a:lnTo>
                    <a:pt x="5462" y="8850"/>
                  </a:lnTo>
                  <a:lnTo>
                    <a:pt x="5437" y="8830"/>
                  </a:lnTo>
                  <a:lnTo>
                    <a:pt x="5415" y="8806"/>
                  </a:lnTo>
                  <a:lnTo>
                    <a:pt x="4843" y="8088"/>
                  </a:lnTo>
                  <a:lnTo>
                    <a:pt x="4568" y="8063"/>
                  </a:lnTo>
                  <a:lnTo>
                    <a:pt x="3879" y="8671"/>
                  </a:lnTo>
                  <a:lnTo>
                    <a:pt x="3854" y="8691"/>
                  </a:lnTo>
                  <a:lnTo>
                    <a:pt x="3826" y="8707"/>
                  </a:lnTo>
                  <a:lnTo>
                    <a:pt x="3797" y="8720"/>
                  </a:lnTo>
                  <a:lnTo>
                    <a:pt x="3766" y="8729"/>
                  </a:lnTo>
                  <a:lnTo>
                    <a:pt x="3734" y="8733"/>
                  </a:lnTo>
                  <a:lnTo>
                    <a:pt x="3702" y="8734"/>
                  </a:lnTo>
                  <a:lnTo>
                    <a:pt x="3670" y="8730"/>
                  </a:lnTo>
                  <a:lnTo>
                    <a:pt x="3639" y="8722"/>
                  </a:lnTo>
                  <a:lnTo>
                    <a:pt x="3609" y="8711"/>
                  </a:lnTo>
                  <a:lnTo>
                    <a:pt x="3028" y="8441"/>
                  </a:lnTo>
                  <a:lnTo>
                    <a:pt x="2999" y="8425"/>
                  </a:lnTo>
                  <a:lnTo>
                    <a:pt x="2973" y="8406"/>
                  </a:lnTo>
                  <a:lnTo>
                    <a:pt x="2950" y="8384"/>
                  </a:lnTo>
                  <a:lnTo>
                    <a:pt x="2929" y="8359"/>
                  </a:lnTo>
                  <a:lnTo>
                    <a:pt x="2912" y="8332"/>
                  </a:lnTo>
                  <a:lnTo>
                    <a:pt x="2899" y="8302"/>
                  </a:lnTo>
                  <a:lnTo>
                    <a:pt x="2890" y="8271"/>
                  </a:lnTo>
                  <a:lnTo>
                    <a:pt x="2884" y="8240"/>
                  </a:lnTo>
                  <a:lnTo>
                    <a:pt x="2883" y="8207"/>
                  </a:lnTo>
                  <a:lnTo>
                    <a:pt x="2907" y="7290"/>
                  </a:lnTo>
                  <a:lnTo>
                    <a:pt x="2710" y="7093"/>
                  </a:lnTo>
                  <a:lnTo>
                    <a:pt x="1793" y="7117"/>
                  </a:lnTo>
                  <a:lnTo>
                    <a:pt x="1760" y="7116"/>
                  </a:lnTo>
                  <a:lnTo>
                    <a:pt x="1729" y="7110"/>
                  </a:lnTo>
                  <a:lnTo>
                    <a:pt x="1698" y="7101"/>
                  </a:lnTo>
                  <a:lnTo>
                    <a:pt x="1668" y="7088"/>
                  </a:lnTo>
                  <a:lnTo>
                    <a:pt x="1641" y="7071"/>
                  </a:lnTo>
                  <a:lnTo>
                    <a:pt x="1616" y="7050"/>
                  </a:lnTo>
                  <a:lnTo>
                    <a:pt x="1594" y="7027"/>
                  </a:lnTo>
                  <a:lnTo>
                    <a:pt x="1575" y="7001"/>
                  </a:lnTo>
                  <a:lnTo>
                    <a:pt x="1559" y="6972"/>
                  </a:lnTo>
                  <a:lnTo>
                    <a:pt x="1289" y="6391"/>
                  </a:lnTo>
                  <a:lnTo>
                    <a:pt x="1278" y="6361"/>
                  </a:lnTo>
                  <a:lnTo>
                    <a:pt x="1270" y="6330"/>
                  </a:lnTo>
                  <a:lnTo>
                    <a:pt x="1266" y="6298"/>
                  </a:lnTo>
                  <a:lnTo>
                    <a:pt x="1267" y="6266"/>
                  </a:lnTo>
                  <a:lnTo>
                    <a:pt x="1271" y="6234"/>
                  </a:lnTo>
                  <a:lnTo>
                    <a:pt x="1280" y="6203"/>
                  </a:lnTo>
                  <a:lnTo>
                    <a:pt x="1293" y="6174"/>
                  </a:lnTo>
                  <a:lnTo>
                    <a:pt x="1309" y="6146"/>
                  </a:lnTo>
                  <a:lnTo>
                    <a:pt x="1329" y="6121"/>
                  </a:lnTo>
                  <a:lnTo>
                    <a:pt x="1937" y="5432"/>
                  </a:lnTo>
                  <a:lnTo>
                    <a:pt x="1912" y="5157"/>
                  </a:lnTo>
                  <a:lnTo>
                    <a:pt x="1194" y="4585"/>
                  </a:lnTo>
                  <a:lnTo>
                    <a:pt x="1170" y="4563"/>
                  </a:lnTo>
                  <a:lnTo>
                    <a:pt x="1150" y="4538"/>
                  </a:lnTo>
                  <a:lnTo>
                    <a:pt x="1132" y="4511"/>
                  </a:lnTo>
                  <a:lnTo>
                    <a:pt x="1118" y="4482"/>
                  </a:lnTo>
                  <a:lnTo>
                    <a:pt x="1108" y="4452"/>
                  </a:lnTo>
                  <a:lnTo>
                    <a:pt x="1102" y="4420"/>
                  </a:lnTo>
                  <a:lnTo>
                    <a:pt x="1100" y="4388"/>
                  </a:lnTo>
                  <a:lnTo>
                    <a:pt x="1102" y="4356"/>
                  </a:lnTo>
                  <a:lnTo>
                    <a:pt x="1109" y="4324"/>
                  </a:lnTo>
                  <a:lnTo>
                    <a:pt x="1275" y="3705"/>
                  </a:lnTo>
                  <a:lnTo>
                    <a:pt x="1285" y="3675"/>
                  </a:lnTo>
                  <a:lnTo>
                    <a:pt x="1299" y="3646"/>
                  </a:lnTo>
                  <a:lnTo>
                    <a:pt x="1317" y="3619"/>
                  </a:lnTo>
                  <a:lnTo>
                    <a:pt x="1338" y="3595"/>
                  </a:lnTo>
                  <a:lnTo>
                    <a:pt x="1362" y="3573"/>
                  </a:lnTo>
                  <a:lnTo>
                    <a:pt x="1388" y="3555"/>
                  </a:lnTo>
                  <a:lnTo>
                    <a:pt x="1417" y="3540"/>
                  </a:lnTo>
                  <a:lnTo>
                    <a:pt x="1447" y="3530"/>
                  </a:lnTo>
                  <a:lnTo>
                    <a:pt x="1479" y="3523"/>
                  </a:lnTo>
                  <a:lnTo>
                    <a:pt x="2386" y="3387"/>
                  </a:lnTo>
                  <a:lnTo>
                    <a:pt x="2545" y="3160"/>
                  </a:lnTo>
                  <a:lnTo>
                    <a:pt x="2363" y="2260"/>
                  </a:lnTo>
                  <a:lnTo>
                    <a:pt x="2359" y="2229"/>
                  </a:lnTo>
                  <a:lnTo>
                    <a:pt x="2358" y="2196"/>
                  </a:lnTo>
                  <a:lnTo>
                    <a:pt x="2362" y="2165"/>
                  </a:lnTo>
                  <a:lnTo>
                    <a:pt x="2370" y="2133"/>
                  </a:lnTo>
                  <a:lnTo>
                    <a:pt x="2382" y="2104"/>
                  </a:lnTo>
                  <a:lnTo>
                    <a:pt x="2398" y="2075"/>
                  </a:lnTo>
                  <a:lnTo>
                    <a:pt x="2417" y="2050"/>
                  </a:lnTo>
                  <a:lnTo>
                    <a:pt x="2439" y="2026"/>
                  </a:lnTo>
                  <a:lnTo>
                    <a:pt x="2465" y="2006"/>
                  </a:lnTo>
                  <a:lnTo>
                    <a:pt x="2990" y="1638"/>
                  </a:lnTo>
                  <a:lnTo>
                    <a:pt x="3017" y="1622"/>
                  </a:lnTo>
                  <a:lnTo>
                    <a:pt x="3047" y="1608"/>
                  </a:lnTo>
                  <a:lnTo>
                    <a:pt x="3077" y="1599"/>
                  </a:lnTo>
                  <a:lnTo>
                    <a:pt x="3109" y="1594"/>
                  </a:lnTo>
                  <a:lnTo>
                    <a:pt x="3141" y="1593"/>
                  </a:lnTo>
                  <a:lnTo>
                    <a:pt x="3174" y="1596"/>
                  </a:lnTo>
                  <a:lnTo>
                    <a:pt x="3205" y="1604"/>
                  </a:lnTo>
                  <a:lnTo>
                    <a:pt x="3235" y="1615"/>
                  </a:lnTo>
                  <a:lnTo>
                    <a:pt x="3264" y="1630"/>
                  </a:lnTo>
                  <a:lnTo>
                    <a:pt x="4046" y="2110"/>
                  </a:lnTo>
                  <a:lnTo>
                    <a:pt x="4314" y="2037"/>
                  </a:lnTo>
                  <a:close/>
                  <a:moveTo>
                    <a:pt x="5426" y="1641"/>
                  </a:moveTo>
                  <a:lnTo>
                    <a:pt x="5114" y="1613"/>
                  </a:lnTo>
                  <a:lnTo>
                    <a:pt x="4703" y="2370"/>
                  </a:lnTo>
                  <a:lnTo>
                    <a:pt x="4685" y="2399"/>
                  </a:lnTo>
                  <a:lnTo>
                    <a:pt x="4663" y="2425"/>
                  </a:lnTo>
                  <a:lnTo>
                    <a:pt x="4638" y="2447"/>
                  </a:lnTo>
                  <a:lnTo>
                    <a:pt x="4610" y="2466"/>
                  </a:lnTo>
                  <a:lnTo>
                    <a:pt x="4580" y="2481"/>
                  </a:lnTo>
                  <a:lnTo>
                    <a:pt x="4548" y="2492"/>
                  </a:lnTo>
                  <a:lnTo>
                    <a:pt x="4072" y="2620"/>
                  </a:lnTo>
                  <a:lnTo>
                    <a:pt x="4039" y="2627"/>
                  </a:lnTo>
                  <a:lnTo>
                    <a:pt x="4005" y="2629"/>
                  </a:lnTo>
                  <a:lnTo>
                    <a:pt x="3971" y="2626"/>
                  </a:lnTo>
                  <a:lnTo>
                    <a:pt x="3938" y="2619"/>
                  </a:lnTo>
                  <a:lnTo>
                    <a:pt x="3906" y="2608"/>
                  </a:lnTo>
                  <a:lnTo>
                    <a:pt x="3876" y="2592"/>
                  </a:lnTo>
                  <a:lnTo>
                    <a:pt x="3142" y="2142"/>
                  </a:lnTo>
                  <a:lnTo>
                    <a:pt x="2885" y="2322"/>
                  </a:lnTo>
                  <a:lnTo>
                    <a:pt x="3056" y="3167"/>
                  </a:lnTo>
                  <a:lnTo>
                    <a:pt x="3060" y="3200"/>
                  </a:lnTo>
                  <a:lnTo>
                    <a:pt x="3060" y="3234"/>
                  </a:lnTo>
                  <a:lnTo>
                    <a:pt x="3056" y="3267"/>
                  </a:lnTo>
                  <a:lnTo>
                    <a:pt x="3047" y="3300"/>
                  </a:lnTo>
                  <a:lnTo>
                    <a:pt x="3033" y="3331"/>
                  </a:lnTo>
                  <a:lnTo>
                    <a:pt x="3016" y="3360"/>
                  </a:lnTo>
                  <a:lnTo>
                    <a:pt x="2734" y="3762"/>
                  </a:lnTo>
                  <a:lnTo>
                    <a:pt x="2712" y="3788"/>
                  </a:lnTo>
                  <a:lnTo>
                    <a:pt x="2688" y="3811"/>
                  </a:lnTo>
                  <a:lnTo>
                    <a:pt x="2661" y="3831"/>
                  </a:lnTo>
                  <a:lnTo>
                    <a:pt x="2631" y="3846"/>
                  </a:lnTo>
                  <a:lnTo>
                    <a:pt x="2599" y="3858"/>
                  </a:lnTo>
                  <a:lnTo>
                    <a:pt x="2566" y="3865"/>
                  </a:lnTo>
                  <a:lnTo>
                    <a:pt x="1715" y="3993"/>
                  </a:lnTo>
                  <a:lnTo>
                    <a:pt x="1634" y="4296"/>
                  </a:lnTo>
                  <a:lnTo>
                    <a:pt x="2308" y="4832"/>
                  </a:lnTo>
                  <a:lnTo>
                    <a:pt x="2333" y="4855"/>
                  </a:lnTo>
                  <a:lnTo>
                    <a:pt x="2354" y="4881"/>
                  </a:lnTo>
                  <a:lnTo>
                    <a:pt x="2372" y="4910"/>
                  </a:lnTo>
                  <a:lnTo>
                    <a:pt x="2386" y="4940"/>
                  </a:lnTo>
                  <a:lnTo>
                    <a:pt x="2396" y="4973"/>
                  </a:lnTo>
                  <a:lnTo>
                    <a:pt x="2401" y="5006"/>
                  </a:lnTo>
                  <a:lnTo>
                    <a:pt x="2444" y="5495"/>
                  </a:lnTo>
                  <a:lnTo>
                    <a:pt x="2445" y="5529"/>
                  </a:lnTo>
                  <a:lnTo>
                    <a:pt x="2441" y="5562"/>
                  </a:lnTo>
                  <a:lnTo>
                    <a:pt x="2432" y="5595"/>
                  </a:lnTo>
                  <a:lnTo>
                    <a:pt x="2420" y="5626"/>
                  </a:lnTo>
                  <a:lnTo>
                    <a:pt x="2403" y="5656"/>
                  </a:lnTo>
                  <a:lnTo>
                    <a:pt x="2382" y="5682"/>
                  </a:lnTo>
                  <a:lnTo>
                    <a:pt x="1812" y="6329"/>
                  </a:lnTo>
                  <a:lnTo>
                    <a:pt x="1944" y="6613"/>
                  </a:lnTo>
                  <a:lnTo>
                    <a:pt x="2804" y="6590"/>
                  </a:lnTo>
                  <a:lnTo>
                    <a:pt x="2838" y="6591"/>
                  </a:lnTo>
                  <a:lnTo>
                    <a:pt x="2871" y="6597"/>
                  </a:lnTo>
                  <a:lnTo>
                    <a:pt x="2904" y="6608"/>
                  </a:lnTo>
                  <a:lnTo>
                    <a:pt x="2934" y="6622"/>
                  </a:lnTo>
                  <a:lnTo>
                    <a:pt x="2962" y="6641"/>
                  </a:lnTo>
                  <a:lnTo>
                    <a:pt x="2988" y="6663"/>
                  </a:lnTo>
                  <a:lnTo>
                    <a:pt x="3337" y="7012"/>
                  </a:lnTo>
                  <a:lnTo>
                    <a:pt x="3359" y="7038"/>
                  </a:lnTo>
                  <a:lnTo>
                    <a:pt x="3378" y="7066"/>
                  </a:lnTo>
                  <a:lnTo>
                    <a:pt x="3392" y="7096"/>
                  </a:lnTo>
                  <a:lnTo>
                    <a:pt x="3403" y="7129"/>
                  </a:lnTo>
                  <a:lnTo>
                    <a:pt x="3409" y="7162"/>
                  </a:lnTo>
                  <a:lnTo>
                    <a:pt x="3410" y="7196"/>
                  </a:lnTo>
                  <a:lnTo>
                    <a:pt x="3387" y="8056"/>
                  </a:lnTo>
                  <a:lnTo>
                    <a:pt x="3671" y="8188"/>
                  </a:lnTo>
                  <a:lnTo>
                    <a:pt x="4318" y="7618"/>
                  </a:lnTo>
                  <a:lnTo>
                    <a:pt x="4344" y="7597"/>
                  </a:lnTo>
                  <a:lnTo>
                    <a:pt x="4374" y="7580"/>
                  </a:lnTo>
                  <a:lnTo>
                    <a:pt x="4405" y="7568"/>
                  </a:lnTo>
                  <a:lnTo>
                    <a:pt x="4438" y="7559"/>
                  </a:lnTo>
                  <a:lnTo>
                    <a:pt x="4471" y="7555"/>
                  </a:lnTo>
                  <a:lnTo>
                    <a:pt x="4505" y="7556"/>
                  </a:lnTo>
                  <a:lnTo>
                    <a:pt x="4994" y="7599"/>
                  </a:lnTo>
                  <a:lnTo>
                    <a:pt x="5027" y="7604"/>
                  </a:lnTo>
                  <a:lnTo>
                    <a:pt x="5060" y="7614"/>
                  </a:lnTo>
                  <a:lnTo>
                    <a:pt x="5090" y="7628"/>
                  </a:lnTo>
                  <a:lnTo>
                    <a:pt x="5119" y="7646"/>
                  </a:lnTo>
                  <a:lnTo>
                    <a:pt x="5145" y="7667"/>
                  </a:lnTo>
                  <a:lnTo>
                    <a:pt x="5168" y="7692"/>
                  </a:lnTo>
                  <a:lnTo>
                    <a:pt x="5704" y="8366"/>
                  </a:lnTo>
                  <a:lnTo>
                    <a:pt x="6007" y="8285"/>
                  </a:lnTo>
                  <a:lnTo>
                    <a:pt x="6135" y="7434"/>
                  </a:lnTo>
                  <a:lnTo>
                    <a:pt x="6142" y="7401"/>
                  </a:lnTo>
                  <a:lnTo>
                    <a:pt x="6154" y="7369"/>
                  </a:lnTo>
                  <a:lnTo>
                    <a:pt x="6169" y="7339"/>
                  </a:lnTo>
                  <a:lnTo>
                    <a:pt x="6189" y="7312"/>
                  </a:lnTo>
                  <a:lnTo>
                    <a:pt x="6212" y="7288"/>
                  </a:lnTo>
                  <a:lnTo>
                    <a:pt x="6238" y="7266"/>
                  </a:lnTo>
                  <a:lnTo>
                    <a:pt x="6640" y="6984"/>
                  </a:lnTo>
                  <a:lnTo>
                    <a:pt x="6669" y="6967"/>
                  </a:lnTo>
                  <a:lnTo>
                    <a:pt x="6700" y="6953"/>
                  </a:lnTo>
                  <a:lnTo>
                    <a:pt x="6733" y="6944"/>
                  </a:lnTo>
                  <a:lnTo>
                    <a:pt x="6766" y="6940"/>
                  </a:lnTo>
                  <a:lnTo>
                    <a:pt x="6800" y="6940"/>
                  </a:lnTo>
                  <a:lnTo>
                    <a:pt x="6833" y="6944"/>
                  </a:lnTo>
                  <a:lnTo>
                    <a:pt x="7678" y="7115"/>
                  </a:lnTo>
                  <a:lnTo>
                    <a:pt x="7858" y="6858"/>
                  </a:lnTo>
                  <a:lnTo>
                    <a:pt x="7408" y="6124"/>
                  </a:lnTo>
                  <a:lnTo>
                    <a:pt x="7392" y="6094"/>
                  </a:lnTo>
                  <a:lnTo>
                    <a:pt x="7381" y="6062"/>
                  </a:lnTo>
                  <a:lnTo>
                    <a:pt x="7374" y="6029"/>
                  </a:lnTo>
                  <a:lnTo>
                    <a:pt x="7371" y="5995"/>
                  </a:lnTo>
                  <a:lnTo>
                    <a:pt x="7373" y="5961"/>
                  </a:lnTo>
                  <a:lnTo>
                    <a:pt x="7380" y="5928"/>
                  </a:lnTo>
                  <a:lnTo>
                    <a:pt x="7508" y="5452"/>
                  </a:lnTo>
                  <a:lnTo>
                    <a:pt x="7519" y="5420"/>
                  </a:lnTo>
                  <a:lnTo>
                    <a:pt x="7534" y="5390"/>
                  </a:lnTo>
                  <a:lnTo>
                    <a:pt x="7553" y="5362"/>
                  </a:lnTo>
                  <a:lnTo>
                    <a:pt x="7575" y="5337"/>
                  </a:lnTo>
                  <a:lnTo>
                    <a:pt x="7601" y="5315"/>
                  </a:lnTo>
                  <a:lnTo>
                    <a:pt x="7630" y="5297"/>
                  </a:lnTo>
                  <a:lnTo>
                    <a:pt x="8387" y="4886"/>
                  </a:lnTo>
                  <a:lnTo>
                    <a:pt x="8359" y="4574"/>
                  </a:lnTo>
                  <a:lnTo>
                    <a:pt x="7542" y="4300"/>
                  </a:lnTo>
                  <a:lnTo>
                    <a:pt x="7510" y="4287"/>
                  </a:lnTo>
                  <a:lnTo>
                    <a:pt x="7481" y="4270"/>
                  </a:lnTo>
                  <a:lnTo>
                    <a:pt x="7454" y="4249"/>
                  </a:lnTo>
                  <a:lnTo>
                    <a:pt x="7431" y="4225"/>
                  </a:lnTo>
                  <a:lnTo>
                    <a:pt x="7411" y="4198"/>
                  </a:lnTo>
                  <a:lnTo>
                    <a:pt x="7394" y="4168"/>
                  </a:lnTo>
                  <a:lnTo>
                    <a:pt x="7187" y="3723"/>
                  </a:lnTo>
                  <a:lnTo>
                    <a:pt x="7175" y="3692"/>
                  </a:lnTo>
                  <a:lnTo>
                    <a:pt x="7167" y="3659"/>
                  </a:lnTo>
                  <a:lnTo>
                    <a:pt x="7164" y="3626"/>
                  </a:lnTo>
                  <a:lnTo>
                    <a:pt x="7165" y="3592"/>
                  </a:lnTo>
                  <a:lnTo>
                    <a:pt x="7171" y="3559"/>
                  </a:lnTo>
                  <a:lnTo>
                    <a:pt x="7181" y="3527"/>
                  </a:lnTo>
                  <a:lnTo>
                    <a:pt x="7496" y="2725"/>
                  </a:lnTo>
                  <a:lnTo>
                    <a:pt x="7275" y="2504"/>
                  </a:lnTo>
                  <a:lnTo>
                    <a:pt x="6473" y="2819"/>
                  </a:lnTo>
                  <a:lnTo>
                    <a:pt x="6441" y="2829"/>
                  </a:lnTo>
                  <a:lnTo>
                    <a:pt x="6408" y="2835"/>
                  </a:lnTo>
                  <a:lnTo>
                    <a:pt x="6374" y="2836"/>
                  </a:lnTo>
                  <a:lnTo>
                    <a:pt x="6341" y="2833"/>
                  </a:lnTo>
                  <a:lnTo>
                    <a:pt x="6308" y="2825"/>
                  </a:lnTo>
                  <a:lnTo>
                    <a:pt x="6277" y="2813"/>
                  </a:lnTo>
                  <a:lnTo>
                    <a:pt x="5832" y="2606"/>
                  </a:lnTo>
                  <a:lnTo>
                    <a:pt x="5802" y="2589"/>
                  </a:lnTo>
                  <a:lnTo>
                    <a:pt x="5775" y="2569"/>
                  </a:lnTo>
                  <a:lnTo>
                    <a:pt x="5751" y="2546"/>
                  </a:lnTo>
                  <a:lnTo>
                    <a:pt x="5730" y="2519"/>
                  </a:lnTo>
                  <a:lnTo>
                    <a:pt x="5713" y="2490"/>
                  </a:lnTo>
                  <a:lnTo>
                    <a:pt x="5700" y="2458"/>
                  </a:lnTo>
                  <a:lnTo>
                    <a:pt x="5426" y="1641"/>
                  </a:lnTo>
                  <a:close/>
                  <a:moveTo>
                    <a:pt x="6569" y="4973"/>
                  </a:moveTo>
                  <a:lnTo>
                    <a:pt x="6570" y="5023"/>
                  </a:lnTo>
                  <a:lnTo>
                    <a:pt x="6570" y="5033"/>
                  </a:lnTo>
                  <a:lnTo>
                    <a:pt x="6569" y="5083"/>
                  </a:lnTo>
                  <a:lnTo>
                    <a:pt x="6569" y="5093"/>
                  </a:lnTo>
                  <a:lnTo>
                    <a:pt x="6566" y="5143"/>
                  </a:lnTo>
                  <a:lnTo>
                    <a:pt x="6565" y="5153"/>
                  </a:lnTo>
                  <a:lnTo>
                    <a:pt x="6560" y="5203"/>
                  </a:lnTo>
                  <a:lnTo>
                    <a:pt x="6559" y="5212"/>
                  </a:lnTo>
                  <a:lnTo>
                    <a:pt x="6553" y="5262"/>
                  </a:lnTo>
                  <a:lnTo>
                    <a:pt x="6551" y="5271"/>
                  </a:lnTo>
                  <a:lnTo>
                    <a:pt x="6543" y="5321"/>
                  </a:lnTo>
                  <a:lnTo>
                    <a:pt x="6541" y="5330"/>
                  </a:lnTo>
                  <a:lnTo>
                    <a:pt x="6531" y="5379"/>
                  </a:lnTo>
                  <a:lnTo>
                    <a:pt x="6529" y="5389"/>
                  </a:lnTo>
                  <a:lnTo>
                    <a:pt x="6517" y="5437"/>
                  </a:lnTo>
                  <a:lnTo>
                    <a:pt x="6515" y="5446"/>
                  </a:lnTo>
                  <a:lnTo>
                    <a:pt x="6501" y="5495"/>
                  </a:lnTo>
                  <a:lnTo>
                    <a:pt x="6498" y="5504"/>
                  </a:lnTo>
                  <a:lnTo>
                    <a:pt x="6482" y="5551"/>
                  </a:lnTo>
                  <a:lnTo>
                    <a:pt x="6479" y="5560"/>
                  </a:lnTo>
                  <a:lnTo>
                    <a:pt x="6462" y="5608"/>
                  </a:lnTo>
                  <a:lnTo>
                    <a:pt x="6458" y="5616"/>
                  </a:lnTo>
                  <a:lnTo>
                    <a:pt x="6439" y="5663"/>
                  </a:lnTo>
                  <a:lnTo>
                    <a:pt x="6436" y="5671"/>
                  </a:lnTo>
                  <a:lnTo>
                    <a:pt x="6415" y="5717"/>
                  </a:lnTo>
                  <a:lnTo>
                    <a:pt x="6410" y="5726"/>
                  </a:lnTo>
                  <a:lnTo>
                    <a:pt x="6388" y="5771"/>
                  </a:lnTo>
                  <a:lnTo>
                    <a:pt x="6383" y="5779"/>
                  </a:lnTo>
                  <a:lnTo>
                    <a:pt x="6359" y="5824"/>
                  </a:lnTo>
                  <a:lnTo>
                    <a:pt x="6354" y="5833"/>
                  </a:lnTo>
                  <a:lnTo>
                    <a:pt x="6328" y="5876"/>
                  </a:lnTo>
                  <a:lnTo>
                    <a:pt x="6323" y="5884"/>
                  </a:lnTo>
                  <a:lnTo>
                    <a:pt x="6295" y="5926"/>
                  </a:lnTo>
                  <a:lnTo>
                    <a:pt x="6290" y="5934"/>
                  </a:lnTo>
                  <a:lnTo>
                    <a:pt x="6260" y="5975"/>
                  </a:lnTo>
                  <a:lnTo>
                    <a:pt x="6255" y="5982"/>
                  </a:lnTo>
                  <a:lnTo>
                    <a:pt x="6224" y="6022"/>
                  </a:lnTo>
                  <a:lnTo>
                    <a:pt x="6218" y="6029"/>
                  </a:lnTo>
                  <a:lnTo>
                    <a:pt x="6186" y="6068"/>
                  </a:lnTo>
                  <a:lnTo>
                    <a:pt x="6180" y="6075"/>
                  </a:lnTo>
                  <a:lnTo>
                    <a:pt x="6146" y="6113"/>
                  </a:lnTo>
                  <a:lnTo>
                    <a:pt x="6140" y="6120"/>
                  </a:lnTo>
                  <a:lnTo>
                    <a:pt x="6105" y="6156"/>
                  </a:lnTo>
                  <a:lnTo>
                    <a:pt x="6099" y="6162"/>
                  </a:lnTo>
                  <a:lnTo>
                    <a:pt x="6062" y="6197"/>
                  </a:lnTo>
                  <a:lnTo>
                    <a:pt x="6056" y="6203"/>
                  </a:lnTo>
                  <a:lnTo>
                    <a:pt x="6018" y="6237"/>
                  </a:lnTo>
                  <a:lnTo>
                    <a:pt x="6011" y="6243"/>
                  </a:lnTo>
                  <a:lnTo>
                    <a:pt x="5972" y="6275"/>
                  </a:lnTo>
                  <a:lnTo>
                    <a:pt x="5965" y="6281"/>
                  </a:lnTo>
                  <a:lnTo>
                    <a:pt x="5925" y="6312"/>
                  </a:lnTo>
                  <a:lnTo>
                    <a:pt x="5917" y="6317"/>
                  </a:lnTo>
                  <a:lnTo>
                    <a:pt x="5876" y="6346"/>
                  </a:lnTo>
                  <a:lnTo>
                    <a:pt x="5868" y="6352"/>
                  </a:lnTo>
                  <a:lnTo>
                    <a:pt x="5826" y="6379"/>
                  </a:lnTo>
                  <a:lnTo>
                    <a:pt x="5818" y="6384"/>
                  </a:lnTo>
                  <a:lnTo>
                    <a:pt x="5775" y="6410"/>
                  </a:lnTo>
                  <a:lnTo>
                    <a:pt x="5767" y="6415"/>
                  </a:lnTo>
                  <a:lnTo>
                    <a:pt x="5723" y="6439"/>
                  </a:lnTo>
                  <a:lnTo>
                    <a:pt x="5715" y="6444"/>
                  </a:lnTo>
                  <a:lnTo>
                    <a:pt x="5670" y="6466"/>
                  </a:lnTo>
                  <a:lnTo>
                    <a:pt x="5661" y="6471"/>
                  </a:lnTo>
                  <a:lnTo>
                    <a:pt x="5615" y="6492"/>
                  </a:lnTo>
                  <a:lnTo>
                    <a:pt x="5607" y="6495"/>
                  </a:lnTo>
                  <a:lnTo>
                    <a:pt x="5560" y="6515"/>
                  </a:lnTo>
                  <a:lnTo>
                    <a:pt x="5551" y="6518"/>
                  </a:lnTo>
                  <a:lnTo>
                    <a:pt x="5504" y="6536"/>
                  </a:lnTo>
                  <a:lnTo>
                    <a:pt x="5495" y="6539"/>
                  </a:lnTo>
                  <a:lnTo>
                    <a:pt x="5448" y="6555"/>
                  </a:lnTo>
                  <a:lnTo>
                    <a:pt x="5439" y="6557"/>
                  </a:lnTo>
                  <a:lnTo>
                    <a:pt x="5390" y="6571"/>
                  </a:lnTo>
                  <a:lnTo>
                    <a:pt x="5381" y="6574"/>
                  </a:lnTo>
                  <a:lnTo>
                    <a:pt x="5332" y="6586"/>
                  </a:lnTo>
                  <a:lnTo>
                    <a:pt x="5323" y="6588"/>
                  </a:lnTo>
                  <a:lnTo>
                    <a:pt x="5274" y="6598"/>
                  </a:lnTo>
                  <a:lnTo>
                    <a:pt x="5265" y="6600"/>
                  </a:lnTo>
                  <a:lnTo>
                    <a:pt x="5215" y="6608"/>
                  </a:lnTo>
                  <a:lnTo>
                    <a:pt x="5206" y="6610"/>
                  </a:lnTo>
                  <a:lnTo>
                    <a:pt x="5156" y="6616"/>
                  </a:lnTo>
                  <a:lnTo>
                    <a:pt x="5147" y="6617"/>
                  </a:lnTo>
                  <a:lnTo>
                    <a:pt x="5097" y="6622"/>
                  </a:lnTo>
                  <a:lnTo>
                    <a:pt x="5087" y="6623"/>
                  </a:lnTo>
                  <a:lnTo>
                    <a:pt x="5037" y="6626"/>
                  </a:lnTo>
                  <a:lnTo>
                    <a:pt x="5027" y="6626"/>
                  </a:lnTo>
                  <a:lnTo>
                    <a:pt x="4977" y="6627"/>
                  </a:lnTo>
                  <a:lnTo>
                    <a:pt x="4967" y="6627"/>
                  </a:lnTo>
                  <a:lnTo>
                    <a:pt x="4917" y="6626"/>
                  </a:lnTo>
                  <a:lnTo>
                    <a:pt x="4907" y="6626"/>
                  </a:lnTo>
                  <a:lnTo>
                    <a:pt x="4857" y="6623"/>
                  </a:lnTo>
                  <a:lnTo>
                    <a:pt x="4847" y="6622"/>
                  </a:lnTo>
                  <a:lnTo>
                    <a:pt x="4797" y="6617"/>
                  </a:lnTo>
                  <a:lnTo>
                    <a:pt x="4788" y="6616"/>
                  </a:lnTo>
                  <a:lnTo>
                    <a:pt x="4738" y="6610"/>
                  </a:lnTo>
                  <a:lnTo>
                    <a:pt x="4729" y="6608"/>
                  </a:lnTo>
                  <a:lnTo>
                    <a:pt x="4679" y="6600"/>
                  </a:lnTo>
                  <a:lnTo>
                    <a:pt x="4670" y="6598"/>
                  </a:lnTo>
                  <a:lnTo>
                    <a:pt x="4620" y="6588"/>
                  </a:lnTo>
                  <a:lnTo>
                    <a:pt x="4611" y="6586"/>
                  </a:lnTo>
                  <a:lnTo>
                    <a:pt x="4562" y="6574"/>
                  </a:lnTo>
                  <a:lnTo>
                    <a:pt x="4553" y="6571"/>
                  </a:lnTo>
                  <a:lnTo>
                    <a:pt x="4505" y="6557"/>
                  </a:lnTo>
                  <a:lnTo>
                    <a:pt x="4496" y="6555"/>
                  </a:lnTo>
                  <a:lnTo>
                    <a:pt x="4448" y="6539"/>
                  </a:lnTo>
                  <a:lnTo>
                    <a:pt x="4439" y="6536"/>
                  </a:lnTo>
                  <a:lnTo>
                    <a:pt x="4392" y="6518"/>
                  </a:lnTo>
                  <a:lnTo>
                    <a:pt x="4383" y="6515"/>
                  </a:lnTo>
                  <a:lnTo>
                    <a:pt x="4337" y="6496"/>
                  </a:lnTo>
                  <a:lnTo>
                    <a:pt x="4328" y="6492"/>
                  </a:lnTo>
                  <a:lnTo>
                    <a:pt x="4282" y="6471"/>
                  </a:lnTo>
                  <a:lnTo>
                    <a:pt x="4274" y="6467"/>
                  </a:lnTo>
                  <a:lnTo>
                    <a:pt x="4228" y="6444"/>
                  </a:lnTo>
                  <a:lnTo>
                    <a:pt x="4220" y="6439"/>
                  </a:lnTo>
                  <a:lnTo>
                    <a:pt x="4176" y="6415"/>
                  </a:lnTo>
                  <a:lnTo>
                    <a:pt x="4168" y="6410"/>
                  </a:lnTo>
                  <a:lnTo>
                    <a:pt x="4125" y="6384"/>
                  </a:lnTo>
                  <a:lnTo>
                    <a:pt x="4117" y="6379"/>
                  </a:lnTo>
                  <a:lnTo>
                    <a:pt x="4075" y="6352"/>
                  </a:lnTo>
                  <a:lnTo>
                    <a:pt x="4067" y="6346"/>
                  </a:lnTo>
                  <a:lnTo>
                    <a:pt x="4026" y="6317"/>
                  </a:lnTo>
                  <a:lnTo>
                    <a:pt x="4018" y="6312"/>
                  </a:lnTo>
                  <a:lnTo>
                    <a:pt x="3978" y="6281"/>
                  </a:lnTo>
                  <a:lnTo>
                    <a:pt x="3971" y="6275"/>
                  </a:lnTo>
                  <a:lnTo>
                    <a:pt x="3932" y="6243"/>
                  </a:lnTo>
                  <a:lnTo>
                    <a:pt x="3925" y="6237"/>
                  </a:lnTo>
                  <a:lnTo>
                    <a:pt x="3887" y="6203"/>
                  </a:lnTo>
                  <a:lnTo>
                    <a:pt x="3881" y="6197"/>
                  </a:lnTo>
                  <a:lnTo>
                    <a:pt x="3844" y="6162"/>
                  </a:lnTo>
                  <a:lnTo>
                    <a:pt x="3838" y="6156"/>
                  </a:lnTo>
                  <a:lnTo>
                    <a:pt x="3803" y="6119"/>
                  </a:lnTo>
                  <a:lnTo>
                    <a:pt x="3797" y="6113"/>
                  </a:lnTo>
                  <a:lnTo>
                    <a:pt x="3763" y="6075"/>
                  </a:lnTo>
                  <a:lnTo>
                    <a:pt x="3757" y="6068"/>
                  </a:lnTo>
                  <a:lnTo>
                    <a:pt x="3725" y="6029"/>
                  </a:lnTo>
                  <a:lnTo>
                    <a:pt x="3719" y="6022"/>
                  </a:lnTo>
                  <a:lnTo>
                    <a:pt x="3688" y="5982"/>
                  </a:lnTo>
                  <a:lnTo>
                    <a:pt x="3683" y="5974"/>
                  </a:lnTo>
                  <a:lnTo>
                    <a:pt x="3654" y="5933"/>
                  </a:lnTo>
                  <a:lnTo>
                    <a:pt x="3648" y="5925"/>
                  </a:lnTo>
                  <a:lnTo>
                    <a:pt x="3621" y="5883"/>
                  </a:lnTo>
                  <a:lnTo>
                    <a:pt x="3616" y="5875"/>
                  </a:lnTo>
                  <a:lnTo>
                    <a:pt x="3590" y="5832"/>
                  </a:lnTo>
                  <a:lnTo>
                    <a:pt x="3585" y="5824"/>
                  </a:lnTo>
                  <a:lnTo>
                    <a:pt x="3561" y="5780"/>
                  </a:lnTo>
                  <a:lnTo>
                    <a:pt x="3556" y="5772"/>
                  </a:lnTo>
                  <a:lnTo>
                    <a:pt x="3533" y="5726"/>
                  </a:lnTo>
                  <a:lnTo>
                    <a:pt x="3529" y="5718"/>
                  </a:lnTo>
                  <a:lnTo>
                    <a:pt x="3508" y="5672"/>
                  </a:lnTo>
                  <a:lnTo>
                    <a:pt x="3504" y="5663"/>
                  </a:lnTo>
                  <a:lnTo>
                    <a:pt x="3485" y="5617"/>
                  </a:lnTo>
                  <a:lnTo>
                    <a:pt x="3482" y="5608"/>
                  </a:lnTo>
                  <a:lnTo>
                    <a:pt x="3464" y="5561"/>
                  </a:lnTo>
                  <a:lnTo>
                    <a:pt x="3461" y="5552"/>
                  </a:lnTo>
                  <a:lnTo>
                    <a:pt x="3445" y="5504"/>
                  </a:lnTo>
                  <a:lnTo>
                    <a:pt x="3443" y="5495"/>
                  </a:lnTo>
                  <a:lnTo>
                    <a:pt x="3429" y="5447"/>
                  </a:lnTo>
                  <a:lnTo>
                    <a:pt x="3426" y="5438"/>
                  </a:lnTo>
                  <a:lnTo>
                    <a:pt x="3414" y="5389"/>
                  </a:lnTo>
                  <a:lnTo>
                    <a:pt x="3412" y="5380"/>
                  </a:lnTo>
                  <a:lnTo>
                    <a:pt x="3402" y="5330"/>
                  </a:lnTo>
                  <a:lnTo>
                    <a:pt x="3400" y="5321"/>
                  </a:lnTo>
                  <a:lnTo>
                    <a:pt x="3392" y="5271"/>
                  </a:lnTo>
                  <a:lnTo>
                    <a:pt x="3390" y="5262"/>
                  </a:lnTo>
                  <a:lnTo>
                    <a:pt x="3384" y="5212"/>
                  </a:lnTo>
                  <a:lnTo>
                    <a:pt x="3383" y="5203"/>
                  </a:lnTo>
                  <a:lnTo>
                    <a:pt x="3378" y="5153"/>
                  </a:lnTo>
                  <a:lnTo>
                    <a:pt x="3377" y="5143"/>
                  </a:lnTo>
                  <a:lnTo>
                    <a:pt x="3374" y="5093"/>
                  </a:lnTo>
                  <a:lnTo>
                    <a:pt x="3374" y="5083"/>
                  </a:lnTo>
                  <a:lnTo>
                    <a:pt x="3373" y="5033"/>
                  </a:lnTo>
                  <a:lnTo>
                    <a:pt x="3373" y="5023"/>
                  </a:lnTo>
                  <a:lnTo>
                    <a:pt x="3374" y="4973"/>
                  </a:lnTo>
                  <a:lnTo>
                    <a:pt x="3374" y="4963"/>
                  </a:lnTo>
                  <a:lnTo>
                    <a:pt x="3377" y="4913"/>
                  </a:lnTo>
                  <a:lnTo>
                    <a:pt x="3378" y="4903"/>
                  </a:lnTo>
                  <a:lnTo>
                    <a:pt x="3383" y="4853"/>
                  </a:lnTo>
                  <a:lnTo>
                    <a:pt x="3384" y="4844"/>
                  </a:lnTo>
                  <a:lnTo>
                    <a:pt x="3390" y="4794"/>
                  </a:lnTo>
                  <a:lnTo>
                    <a:pt x="3392" y="4785"/>
                  </a:lnTo>
                  <a:lnTo>
                    <a:pt x="3400" y="4735"/>
                  </a:lnTo>
                  <a:lnTo>
                    <a:pt x="3402" y="4726"/>
                  </a:lnTo>
                  <a:lnTo>
                    <a:pt x="3412" y="4677"/>
                  </a:lnTo>
                  <a:lnTo>
                    <a:pt x="3414" y="4668"/>
                  </a:lnTo>
                  <a:lnTo>
                    <a:pt x="3426" y="4619"/>
                  </a:lnTo>
                  <a:lnTo>
                    <a:pt x="3429" y="4610"/>
                  </a:lnTo>
                  <a:lnTo>
                    <a:pt x="3443" y="4561"/>
                  </a:lnTo>
                  <a:lnTo>
                    <a:pt x="3445" y="4552"/>
                  </a:lnTo>
                  <a:lnTo>
                    <a:pt x="3461" y="4505"/>
                  </a:lnTo>
                  <a:lnTo>
                    <a:pt x="3464" y="4496"/>
                  </a:lnTo>
                  <a:lnTo>
                    <a:pt x="3482" y="4449"/>
                  </a:lnTo>
                  <a:lnTo>
                    <a:pt x="3485" y="4440"/>
                  </a:lnTo>
                  <a:lnTo>
                    <a:pt x="3505" y="4393"/>
                  </a:lnTo>
                  <a:lnTo>
                    <a:pt x="3508" y="4385"/>
                  </a:lnTo>
                  <a:lnTo>
                    <a:pt x="3529" y="4339"/>
                  </a:lnTo>
                  <a:lnTo>
                    <a:pt x="3534" y="4330"/>
                  </a:lnTo>
                  <a:lnTo>
                    <a:pt x="3556" y="4285"/>
                  </a:lnTo>
                  <a:lnTo>
                    <a:pt x="3561" y="4277"/>
                  </a:lnTo>
                  <a:lnTo>
                    <a:pt x="3585" y="4233"/>
                  </a:lnTo>
                  <a:lnTo>
                    <a:pt x="3590" y="4225"/>
                  </a:lnTo>
                  <a:lnTo>
                    <a:pt x="3616" y="4182"/>
                  </a:lnTo>
                  <a:lnTo>
                    <a:pt x="3621" y="4174"/>
                  </a:lnTo>
                  <a:lnTo>
                    <a:pt x="3648" y="4132"/>
                  </a:lnTo>
                  <a:lnTo>
                    <a:pt x="3654" y="4124"/>
                  </a:lnTo>
                  <a:lnTo>
                    <a:pt x="3683" y="4083"/>
                  </a:lnTo>
                  <a:lnTo>
                    <a:pt x="3688" y="4075"/>
                  </a:lnTo>
                  <a:lnTo>
                    <a:pt x="3719" y="4035"/>
                  </a:lnTo>
                  <a:lnTo>
                    <a:pt x="3725" y="4028"/>
                  </a:lnTo>
                  <a:lnTo>
                    <a:pt x="3757" y="3989"/>
                  </a:lnTo>
                  <a:lnTo>
                    <a:pt x="3763" y="3982"/>
                  </a:lnTo>
                  <a:lnTo>
                    <a:pt x="3797" y="3944"/>
                  </a:lnTo>
                  <a:lnTo>
                    <a:pt x="3803" y="3938"/>
                  </a:lnTo>
                  <a:lnTo>
                    <a:pt x="3838" y="3901"/>
                  </a:lnTo>
                  <a:lnTo>
                    <a:pt x="3844" y="3895"/>
                  </a:lnTo>
                  <a:lnTo>
                    <a:pt x="3880" y="3860"/>
                  </a:lnTo>
                  <a:lnTo>
                    <a:pt x="3887" y="3854"/>
                  </a:lnTo>
                  <a:lnTo>
                    <a:pt x="3925" y="3820"/>
                  </a:lnTo>
                  <a:lnTo>
                    <a:pt x="3932" y="3814"/>
                  </a:lnTo>
                  <a:lnTo>
                    <a:pt x="3971" y="3782"/>
                  </a:lnTo>
                  <a:lnTo>
                    <a:pt x="3978" y="3776"/>
                  </a:lnTo>
                  <a:lnTo>
                    <a:pt x="4018" y="3745"/>
                  </a:lnTo>
                  <a:lnTo>
                    <a:pt x="4025" y="3740"/>
                  </a:lnTo>
                  <a:lnTo>
                    <a:pt x="4066" y="3710"/>
                  </a:lnTo>
                  <a:lnTo>
                    <a:pt x="4074" y="3705"/>
                  </a:lnTo>
                  <a:lnTo>
                    <a:pt x="4116" y="3677"/>
                  </a:lnTo>
                  <a:lnTo>
                    <a:pt x="4124" y="3672"/>
                  </a:lnTo>
                  <a:lnTo>
                    <a:pt x="4167" y="3646"/>
                  </a:lnTo>
                  <a:lnTo>
                    <a:pt x="4176" y="3641"/>
                  </a:lnTo>
                  <a:lnTo>
                    <a:pt x="4221" y="3617"/>
                  </a:lnTo>
                  <a:lnTo>
                    <a:pt x="4229" y="3612"/>
                  </a:lnTo>
                  <a:lnTo>
                    <a:pt x="4274" y="3590"/>
                  </a:lnTo>
                  <a:lnTo>
                    <a:pt x="4283" y="3585"/>
                  </a:lnTo>
                  <a:lnTo>
                    <a:pt x="4329" y="3564"/>
                  </a:lnTo>
                  <a:lnTo>
                    <a:pt x="4337" y="3561"/>
                  </a:lnTo>
                  <a:lnTo>
                    <a:pt x="4384" y="3542"/>
                  </a:lnTo>
                  <a:lnTo>
                    <a:pt x="4392" y="3538"/>
                  </a:lnTo>
                  <a:lnTo>
                    <a:pt x="4440" y="3521"/>
                  </a:lnTo>
                  <a:lnTo>
                    <a:pt x="4449" y="3518"/>
                  </a:lnTo>
                  <a:lnTo>
                    <a:pt x="4496" y="3502"/>
                  </a:lnTo>
                  <a:lnTo>
                    <a:pt x="4505" y="3499"/>
                  </a:lnTo>
                  <a:lnTo>
                    <a:pt x="4554" y="3485"/>
                  </a:lnTo>
                  <a:lnTo>
                    <a:pt x="4563" y="3483"/>
                  </a:lnTo>
                  <a:lnTo>
                    <a:pt x="4611" y="3471"/>
                  </a:lnTo>
                  <a:lnTo>
                    <a:pt x="4621" y="3469"/>
                  </a:lnTo>
                  <a:lnTo>
                    <a:pt x="4670" y="3459"/>
                  </a:lnTo>
                  <a:lnTo>
                    <a:pt x="4679" y="3457"/>
                  </a:lnTo>
                  <a:lnTo>
                    <a:pt x="4729" y="3449"/>
                  </a:lnTo>
                  <a:lnTo>
                    <a:pt x="4738" y="3447"/>
                  </a:lnTo>
                  <a:lnTo>
                    <a:pt x="4788" y="3441"/>
                  </a:lnTo>
                  <a:lnTo>
                    <a:pt x="4797" y="3440"/>
                  </a:lnTo>
                  <a:lnTo>
                    <a:pt x="4847" y="3435"/>
                  </a:lnTo>
                  <a:lnTo>
                    <a:pt x="4857" y="3434"/>
                  </a:lnTo>
                  <a:lnTo>
                    <a:pt x="4907" y="3431"/>
                  </a:lnTo>
                  <a:lnTo>
                    <a:pt x="4917" y="3431"/>
                  </a:lnTo>
                  <a:lnTo>
                    <a:pt x="4967" y="3430"/>
                  </a:lnTo>
                  <a:lnTo>
                    <a:pt x="4977" y="3430"/>
                  </a:lnTo>
                  <a:lnTo>
                    <a:pt x="5027" y="3431"/>
                  </a:lnTo>
                  <a:lnTo>
                    <a:pt x="5037" y="3431"/>
                  </a:lnTo>
                  <a:lnTo>
                    <a:pt x="5087" y="3434"/>
                  </a:lnTo>
                  <a:lnTo>
                    <a:pt x="5096" y="3435"/>
                  </a:lnTo>
                  <a:lnTo>
                    <a:pt x="5147" y="3440"/>
                  </a:lnTo>
                  <a:lnTo>
                    <a:pt x="5156" y="3441"/>
                  </a:lnTo>
                  <a:lnTo>
                    <a:pt x="5206" y="3447"/>
                  </a:lnTo>
                  <a:lnTo>
                    <a:pt x="5215" y="3449"/>
                  </a:lnTo>
                  <a:lnTo>
                    <a:pt x="5265" y="3457"/>
                  </a:lnTo>
                  <a:lnTo>
                    <a:pt x="5274" y="3459"/>
                  </a:lnTo>
                  <a:lnTo>
                    <a:pt x="5323" y="3469"/>
                  </a:lnTo>
                  <a:lnTo>
                    <a:pt x="5332" y="3471"/>
                  </a:lnTo>
                  <a:lnTo>
                    <a:pt x="5381" y="3483"/>
                  </a:lnTo>
                  <a:lnTo>
                    <a:pt x="5390" y="3485"/>
                  </a:lnTo>
                  <a:lnTo>
                    <a:pt x="5438" y="3499"/>
                  </a:lnTo>
                  <a:lnTo>
                    <a:pt x="5447" y="3502"/>
                  </a:lnTo>
                  <a:lnTo>
                    <a:pt x="5495" y="3518"/>
                  </a:lnTo>
                  <a:lnTo>
                    <a:pt x="5504" y="3521"/>
                  </a:lnTo>
                  <a:lnTo>
                    <a:pt x="5551" y="3538"/>
                  </a:lnTo>
                  <a:lnTo>
                    <a:pt x="5560" y="3542"/>
                  </a:lnTo>
                  <a:lnTo>
                    <a:pt x="5606" y="3561"/>
                  </a:lnTo>
                  <a:lnTo>
                    <a:pt x="5615" y="3565"/>
                  </a:lnTo>
                  <a:lnTo>
                    <a:pt x="5661" y="3586"/>
                  </a:lnTo>
                  <a:lnTo>
                    <a:pt x="5669" y="3590"/>
                  </a:lnTo>
                  <a:lnTo>
                    <a:pt x="5714" y="3612"/>
                  </a:lnTo>
                  <a:lnTo>
                    <a:pt x="5722" y="3617"/>
                  </a:lnTo>
                  <a:lnTo>
                    <a:pt x="5767" y="3641"/>
                  </a:lnTo>
                  <a:lnTo>
                    <a:pt x="5776" y="3646"/>
                  </a:lnTo>
                  <a:lnTo>
                    <a:pt x="5819" y="3672"/>
                  </a:lnTo>
                  <a:lnTo>
                    <a:pt x="5827" y="3677"/>
                  </a:lnTo>
                  <a:lnTo>
                    <a:pt x="5869" y="3705"/>
                  </a:lnTo>
                  <a:lnTo>
                    <a:pt x="5877" y="3710"/>
                  </a:lnTo>
                  <a:lnTo>
                    <a:pt x="5918" y="3740"/>
                  </a:lnTo>
                  <a:lnTo>
                    <a:pt x="5925" y="3745"/>
                  </a:lnTo>
                  <a:lnTo>
                    <a:pt x="5965" y="3776"/>
                  </a:lnTo>
                  <a:lnTo>
                    <a:pt x="5972" y="3782"/>
                  </a:lnTo>
                  <a:lnTo>
                    <a:pt x="6011" y="3814"/>
                  </a:lnTo>
                  <a:lnTo>
                    <a:pt x="6018" y="3820"/>
                  </a:lnTo>
                  <a:lnTo>
                    <a:pt x="6056" y="3854"/>
                  </a:lnTo>
                  <a:lnTo>
                    <a:pt x="6063" y="3860"/>
                  </a:lnTo>
                  <a:lnTo>
                    <a:pt x="6099" y="3895"/>
                  </a:lnTo>
                  <a:lnTo>
                    <a:pt x="6105" y="3901"/>
                  </a:lnTo>
                  <a:lnTo>
                    <a:pt x="6140" y="3937"/>
                  </a:lnTo>
                  <a:lnTo>
                    <a:pt x="6146" y="3944"/>
                  </a:lnTo>
                  <a:lnTo>
                    <a:pt x="6180" y="3982"/>
                  </a:lnTo>
                  <a:lnTo>
                    <a:pt x="6186" y="3989"/>
                  </a:lnTo>
                  <a:lnTo>
                    <a:pt x="6218" y="4028"/>
                  </a:lnTo>
                  <a:lnTo>
                    <a:pt x="6224" y="4035"/>
                  </a:lnTo>
                  <a:lnTo>
                    <a:pt x="6255" y="4075"/>
                  </a:lnTo>
                  <a:lnTo>
                    <a:pt x="6260" y="4082"/>
                  </a:lnTo>
                  <a:lnTo>
                    <a:pt x="6290" y="4123"/>
                  </a:lnTo>
                  <a:lnTo>
                    <a:pt x="6295" y="4131"/>
                  </a:lnTo>
                  <a:lnTo>
                    <a:pt x="6323" y="4173"/>
                  </a:lnTo>
                  <a:lnTo>
                    <a:pt x="6328" y="4181"/>
                  </a:lnTo>
                  <a:lnTo>
                    <a:pt x="6354" y="4224"/>
                  </a:lnTo>
                  <a:lnTo>
                    <a:pt x="6359" y="4233"/>
                  </a:lnTo>
                  <a:lnTo>
                    <a:pt x="6383" y="4278"/>
                  </a:lnTo>
                  <a:lnTo>
                    <a:pt x="6388" y="4286"/>
                  </a:lnTo>
                  <a:lnTo>
                    <a:pt x="6410" y="4331"/>
                  </a:lnTo>
                  <a:lnTo>
                    <a:pt x="6414" y="4339"/>
                  </a:lnTo>
                  <a:lnTo>
                    <a:pt x="6435" y="4385"/>
                  </a:lnTo>
                  <a:lnTo>
                    <a:pt x="6439" y="4394"/>
                  </a:lnTo>
                  <a:lnTo>
                    <a:pt x="6458" y="4440"/>
                  </a:lnTo>
                  <a:lnTo>
                    <a:pt x="6462" y="4449"/>
                  </a:lnTo>
                  <a:lnTo>
                    <a:pt x="6479" y="4496"/>
                  </a:lnTo>
                  <a:lnTo>
                    <a:pt x="6482" y="4505"/>
                  </a:lnTo>
                  <a:lnTo>
                    <a:pt x="6498" y="4553"/>
                  </a:lnTo>
                  <a:lnTo>
                    <a:pt x="6501" y="4562"/>
                  </a:lnTo>
                  <a:lnTo>
                    <a:pt x="6515" y="4610"/>
                  </a:lnTo>
                  <a:lnTo>
                    <a:pt x="6517" y="4619"/>
                  </a:lnTo>
                  <a:lnTo>
                    <a:pt x="6529" y="4668"/>
                  </a:lnTo>
                  <a:lnTo>
                    <a:pt x="6531" y="4677"/>
                  </a:lnTo>
                  <a:lnTo>
                    <a:pt x="6541" y="4726"/>
                  </a:lnTo>
                  <a:lnTo>
                    <a:pt x="6543" y="4735"/>
                  </a:lnTo>
                  <a:lnTo>
                    <a:pt x="6551" y="4785"/>
                  </a:lnTo>
                  <a:lnTo>
                    <a:pt x="6553" y="4794"/>
                  </a:lnTo>
                  <a:lnTo>
                    <a:pt x="6559" y="4844"/>
                  </a:lnTo>
                  <a:lnTo>
                    <a:pt x="6560" y="4853"/>
                  </a:lnTo>
                  <a:lnTo>
                    <a:pt x="6565" y="4904"/>
                  </a:lnTo>
                  <a:lnTo>
                    <a:pt x="6566" y="4913"/>
                  </a:lnTo>
                  <a:lnTo>
                    <a:pt x="6569" y="4963"/>
                  </a:lnTo>
                  <a:lnTo>
                    <a:pt x="6569" y="4973"/>
                  </a:lnTo>
                  <a:close/>
                  <a:moveTo>
                    <a:pt x="6069" y="5069"/>
                  </a:moveTo>
                  <a:lnTo>
                    <a:pt x="6070" y="5028"/>
                  </a:lnTo>
                  <a:lnTo>
                    <a:pt x="6069" y="4987"/>
                  </a:lnTo>
                  <a:lnTo>
                    <a:pt x="6067" y="4945"/>
                  </a:lnTo>
                  <a:lnTo>
                    <a:pt x="6063" y="4904"/>
                  </a:lnTo>
                  <a:lnTo>
                    <a:pt x="6058" y="4864"/>
                  </a:lnTo>
                  <a:lnTo>
                    <a:pt x="6051" y="4823"/>
                  </a:lnTo>
                  <a:lnTo>
                    <a:pt x="6042" y="4783"/>
                  </a:lnTo>
                  <a:lnTo>
                    <a:pt x="6033" y="4744"/>
                  </a:lnTo>
                  <a:lnTo>
                    <a:pt x="6021" y="4704"/>
                  </a:lnTo>
                  <a:lnTo>
                    <a:pt x="6009" y="4665"/>
                  </a:lnTo>
                  <a:lnTo>
                    <a:pt x="5994" y="4627"/>
                  </a:lnTo>
                  <a:lnTo>
                    <a:pt x="5979" y="4589"/>
                  </a:lnTo>
                  <a:lnTo>
                    <a:pt x="5962" y="4552"/>
                  </a:lnTo>
                  <a:lnTo>
                    <a:pt x="5943" y="4515"/>
                  </a:lnTo>
                  <a:lnTo>
                    <a:pt x="5924" y="4479"/>
                  </a:lnTo>
                  <a:lnTo>
                    <a:pt x="5902" y="4444"/>
                  </a:lnTo>
                  <a:lnTo>
                    <a:pt x="5880" y="4410"/>
                  </a:lnTo>
                  <a:lnTo>
                    <a:pt x="5856" y="4376"/>
                  </a:lnTo>
                  <a:lnTo>
                    <a:pt x="5831" y="4343"/>
                  </a:lnTo>
                  <a:lnTo>
                    <a:pt x="5804" y="4312"/>
                  </a:lnTo>
                  <a:lnTo>
                    <a:pt x="5777" y="4281"/>
                  </a:lnTo>
                  <a:lnTo>
                    <a:pt x="5748" y="4252"/>
                  </a:lnTo>
                  <a:lnTo>
                    <a:pt x="5719" y="4223"/>
                  </a:lnTo>
                  <a:lnTo>
                    <a:pt x="5688" y="4196"/>
                  </a:lnTo>
                  <a:lnTo>
                    <a:pt x="5657" y="4169"/>
                  </a:lnTo>
                  <a:lnTo>
                    <a:pt x="5624" y="4144"/>
                  </a:lnTo>
                  <a:lnTo>
                    <a:pt x="5590" y="4120"/>
                  </a:lnTo>
                  <a:lnTo>
                    <a:pt x="5556" y="4098"/>
                  </a:lnTo>
                  <a:lnTo>
                    <a:pt x="5521" y="4076"/>
                  </a:lnTo>
                  <a:lnTo>
                    <a:pt x="5485" y="4057"/>
                  </a:lnTo>
                  <a:lnTo>
                    <a:pt x="5448" y="4038"/>
                  </a:lnTo>
                  <a:lnTo>
                    <a:pt x="5411" y="4021"/>
                  </a:lnTo>
                  <a:lnTo>
                    <a:pt x="5373" y="4006"/>
                  </a:lnTo>
                  <a:lnTo>
                    <a:pt x="5335" y="3991"/>
                  </a:lnTo>
                  <a:lnTo>
                    <a:pt x="5296" y="3979"/>
                  </a:lnTo>
                  <a:lnTo>
                    <a:pt x="5256" y="3967"/>
                  </a:lnTo>
                  <a:lnTo>
                    <a:pt x="5217" y="3958"/>
                  </a:lnTo>
                  <a:lnTo>
                    <a:pt x="5177" y="3949"/>
                  </a:lnTo>
                  <a:lnTo>
                    <a:pt x="5136" y="3942"/>
                  </a:lnTo>
                  <a:lnTo>
                    <a:pt x="5096" y="3937"/>
                  </a:lnTo>
                  <a:lnTo>
                    <a:pt x="5055" y="3933"/>
                  </a:lnTo>
                  <a:lnTo>
                    <a:pt x="5013" y="3931"/>
                  </a:lnTo>
                  <a:lnTo>
                    <a:pt x="4972" y="3930"/>
                  </a:lnTo>
                  <a:lnTo>
                    <a:pt x="4931" y="3931"/>
                  </a:lnTo>
                  <a:lnTo>
                    <a:pt x="4889" y="3933"/>
                  </a:lnTo>
                  <a:lnTo>
                    <a:pt x="4848" y="3937"/>
                  </a:lnTo>
                  <a:lnTo>
                    <a:pt x="4808" y="3942"/>
                  </a:lnTo>
                  <a:lnTo>
                    <a:pt x="4767" y="3949"/>
                  </a:lnTo>
                  <a:lnTo>
                    <a:pt x="4727" y="3958"/>
                  </a:lnTo>
                  <a:lnTo>
                    <a:pt x="4687" y="3967"/>
                  </a:lnTo>
                  <a:lnTo>
                    <a:pt x="4647" y="3979"/>
                  </a:lnTo>
                  <a:lnTo>
                    <a:pt x="4608" y="3991"/>
                  </a:lnTo>
                  <a:lnTo>
                    <a:pt x="4570" y="4006"/>
                  </a:lnTo>
                  <a:lnTo>
                    <a:pt x="4532" y="4021"/>
                  </a:lnTo>
                  <a:lnTo>
                    <a:pt x="4495" y="4038"/>
                  </a:lnTo>
                  <a:lnTo>
                    <a:pt x="4458" y="4057"/>
                  </a:lnTo>
                  <a:lnTo>
                    <a:pt x="4422" y="4077"/>
                  </a:lnTo>
                  <a:lnTo>
                    <a:pt x="4387" y="4098"/>
                  </a:lnTo>
                  <a:lnTo>
                    <a:pt x="4353" y="4120"/>
                  </a:lnTo>
                  <a:lnTo>
                    <a:pt x="4319" y="4144"/>
                  </a:lnTo>
                  <a:lnTo>
                    <a:pt x="4286" y="4169"/>
                  </a:lnTo>
                  <a:lnTo>
                    <a:pt x="4255" y="4196"/>
                  </a:lnTo>
                  <a:lnTo>
                    <a:pt x="4224" y="4223"/>
                  </a:lnTo>
                  <a:lnTo>
                    <a:pt x="4195" y="4251"/>
                  </a:lnTo>
                  <a:lnTo>
                    <a:pt x="4166" y="4281"/>
                  </a:lnTo>
                  <a:lnTo>
                    <a:pt x="4139" y="4311"/>
                  </a:lnTo>
                  <a:lnTo>
                    <a:pt x="4113" y="4343"/>
                  </a:lnTo>
                  <a:lnTo>
                    <a:pt x="4088" y="4376"/>
                  </a:lnTo>
                  <a:lnTo>
                    <a:pt x="4064" y="4409"/>
                  </a:lnTo>
                  <a:lnTo>
                    <a:pt x="4042" y="4443"/>
                  </a:lnTo>
                  <a:lnTo>
                    <a:pt x="4020" y="4479"/>
                  </a:lnTo>
                  <a:lnTo>
                    <a:pt x="4000" y="4516"/>
                  </a:lnTo>
                  <a:lnTo>
                    <a:pt x="3982" y="4552"/>
                  </a:lnTo>
                  <a:lnTo>
                    <a:pt x="3964" y="4590"/>
                  </a:lnTo>
                  <a:lnTo>
                    <a:pt x="3949" y="4627"/>
                  </a:lnTo>
                  <a:lnTo>
                    <a:pt x="3935" y="4666"/>
                  </a:lnTo>
                  <a:lnTo>
                    <a:pt x="3922" y="4705"/>
                  </a:lnTo>
                  <a:lnTo>
                    <a:pt x="3910" y="4744"/>
                  </a:lnTo>
                  <a:lnTo>
                    <a:pt x="3901" y="4783"/>
                  </a:lnTo>
                  <a:lnTo>
                    <a:pt x="3892" y="4823"/>
                  </a:lnTo>
                  <a:lnTo>
                    <a:pt x="3885" y="4864"/>
                  </a:lnTo>
                  <a:lnTo>
                    <a:pt x="3880" y="4905"/>
                  </a:lnTo>
                  <a:lnTo>
                    <a:pt x="3876" y="4945"/>
                  </a:lnTo>
                  <a:lnTo>
                    <a:pt x="3874" y="4987"/>
                  </a:lnTo>
                  <a:lnTo>
                    <a:pt x="3873" y="5028"/>
                  </a:lnTo>
                  <a:lnTo>
                    <a:pt x="3874" y="5069"/>
                  </a:lnTo>
                  <a:lnTo>
                    <a:pt x="3876" y="5111"/>
                  </a:lnTo>
                  <a:lnTo>
                    <a:pt x="3880" y="5152"/>
                  </a:lnTo>
                  <a:lnTo>
                    <a:pt x="3885" y="5192"/>
                  </a:lnTo>
                  <a:lnTo>
                    <a:pt x="3892" y="5233"/>
                  </a:lnTo>
                  <a:lnTo>
                    <a:pt x="3901" y="5273"/>
                  </a:lnTo>
                  <a:lnTo>
                    <a:pt x="3910" y="5313"/>
                  </a:lnTo>
                  <a:lnTo>
                    <a:pt x="3922" y="5352"/>
                  </a:lnTo>
                  <a:lnTo>
                    <a:pt x="3935" y="5391"/>
                  </a:lnTo>
                  <a:lnTo>
                    <a:pt x="3949" y="5430"/>
                  </a:lnTo>
                  <a:lnTo>
                    <a:pt x="3965" y="5467"/>
                  </a:lnTo>
                  <a:lnTo>
                    <a:pt x="3982" y="5505"/>
                  </a:lnTo>
                  <a:lnTo>
                    <a:pt x="4000" y="5541"/>
                  </a:lnTo>
                  <a:lnTo>
                    <a:pt x="4020" y="5578"/>
                  </a:lnTo>
                  <a:lnTo>
                    <a:pt x="4042" y="5614"/>
                  </a:lnTo>
                  <a:lnTo>
                    <a:pt x="4064" y="5648"/>
                  </a:lnTo>
                  <a:lnTo>
                    <a:pt x="4088" y="5681"/>
                  </a:lnTo>
                  <a:lnTo>
                    <a:pt x="4113" y="5714"/>
                  </a:lnTo>
                  <a:lnTo>
                    <a:pt x="4139" y="5745"/>
                  </a:lnTo>
                  <a:lnTo>
                    <a:pt x="4166" y="5776"/>
                  </a:lnTo>
                  <a:lnTo>
                    <a:pt x="4195" y="5805"/>
                  </a:lnTo>
                  <a:lnTo>
                    <a:pt x="4224" y="5834"/>
                  </a:lnTo>
                  <a:lnTo>
                    <a:pt x="4255" y="5861"/>
                  </a:lnTo>
                  <a:lnTo>
                    <a:pt x="4286" y="5887"/>
                  </a:lnTo>
                  <a:lnTo>
                    <a:pt x="4319" y="5912"/>
                  </a:lnTo>
                  <a:lnTo>
                    <a:pt x="4352" y="5936"/>
                  </a:lnTo>
                  <a:lnTo>
                    <a:pt x="4386" y="5958"/>
                  </a:lnTo>
                  <a:lnTo>
                    <a:pt x="4422" y="5980"/>
                  </a:lnTo>
                  <a:lnTo>
                    <a:pt x="4459" y="6000"/>
                  </a:lnTo>
                  <a:lnTo>
                    <a:pt x="4495" y="6018"/>
                  </a:lnTo>
                  <a:lnTo>
                    <a:pt x="4533" y="6035"/>
                  </a:lnTo>
                  <a:lnTo>
                    <a:pt x="4570" y="6051"/>
                  </a:lnTo>
                  <a:lnTo>
                    <a:pt x="4609" y="6065"/>
                  </a:lnTo>
                  <a:lnTo>
                    <a:pt x="4648" y="6078"/>
                  </a:lnTo>
                  <a:lnTo>
                    <a:pt x="4687" y="6090"/>
                  </a:lnTo>
                  <a:lnTo>
                    <a:pt x="4727" y="6099"/>
                  </a:lnTo>
                  <a:lnTo>
                    <a:pt x="4767" y="6108"/>
                  </a:lnTo>
                  <a:lnTo>
                    <a:pt x="4808" y="6115"/>
                  </a:lnTo>
                  <a:lnTo>
                    <a:pt x="4848" y="6120"/>
                  </a:lnTo>
                  <a:lnTo>
                    <a:pt x="4889" y="6124"/>
                  </a:lnTo>
                  <a:lnTo>
                    <a:pt x="4931" y="6126"/>
                  </a:lnTo>
                  <a:lnTo>
                    <a:pt x="4972" y="6127"/>
                  </a:lnTo>
                  <a:lnTo>
                    <a:pt x="5013" y="6126"/>
                  </a:lnTo>
                  <a:lnTo>
                    <a:pt x="5055" y="6124"/>
                  </a:lnTo>
                  <a:lnTo>
                    <a:pt x="5095" y="6120"/>
                  </a:lnTo>
                  <a:lnTo>
                    <a:pt x="5136" y="6115"/>
                  </a:lnTo>
                  <a:lnTo>
                    <a:pt x="5177" y="6108"/>
                  </a:lnTo>
                  <a:lnTo>
                    <a:pt x="5217" y="6099"/>
                  </a:lnTo>
                  <a:lnTo>
                    <a:pt x="5256" y="6090"/>
                  </a:lnTo>
                  <a:lnTo>
                    <a:pt x="5295" y="6078"/>
                  </a:lnTo>
                  <a:lnTo>
                    <a:pt x="5334" y="6065"/>
                  </a:lnTo>
                  <a:lnTo>
                    <a:pt x="5373" y="6051"/>
                  </a:lnTo>
                  <a:lnTo>
                    <a:pt x="5410" y="6036"/>
                  </a:lnTo>
                  <a:lnTo>
                    <a:pt x="5448" y="6018"/>
                  </a:lnTo>
                  <a:lnTo>
                    <a:pt x="5484" y="6000"/>
                  </a:lnTo>
                  <a:lnTo>
                    <a:pt x="5521" y="5980"/>
                  </a:lnTo>
                  <a:lnTo>
                    <a:pt x="5557" y="5958"/>
                  </a:lnTo>
                  <a:lnTo>
                    <a:pt x="5591" y="5936"/>
                  </a:lnTo>
                  <a:lnTo>
                    <a:pt x="5624" y="5912"/>
                  </a:lnTo>
                  <a:lnTo>
                    <a:pt x="5657" y="5887"/>
                  </a:lnTo>
                  <a:lnTo>
                    <a:pt x="5689" y="5861"/>
                  </a:lnTo>
                  <a:lnTo>
                    <a:pt x="5719" y="5834"/>
                  </a:lnTo>
                  <a:lnTo>
                    <a:pt x="5749" y="5805"/>
                  </a:lnTo>
                  <a:lnTo>
                    <a:pt x="5777" y="5776"/>
                  </a:lnTo>
                  <a:lnTo>
                    <a:pt x="5804" y="5745"/>
                  </a:lnTo>
                  <a:lnTo>
                    <a:pt x="5831" y="5714"/>
                  </a:lnTo>
                  <a:lnTo>
                    <a:pt x="5856" y="5681"/>
                  </a:lnTo>
                  <a:lnTo>
                    <a:pt x="5880" y="5647"/>
                  </a:lnTo>
                  <a:lnTo>
                    <a:pt x="5902" y="5613"/>
                  </a:lnTo>
                  <a:lnTo>
                    <a:pt x="5923" y="5578"/>
                  </a:lnTo>
                  <a:lnTo>
                    <a:pt x="5943" y="5542"/>
                  </a:lnTo>
                  <a:lnTo>
                    <a:pt x="5962" y="5505"/>
                  </a:lnTo>
                  <a:lnTo>
                    <a:pt x="5979" y="5468"/>
                  </a:lnTo>
                  <a:lnTo>
                    <a:pt x="5994" y="5430"/>
                  </a:lnTo>
                  <a:lnTo>
                    <a:pt x="6009" y="5392"/>
                  </a:lnTo>
                  <a:lnTo>
                    <a:pt x="6021" y="5353"/>
                  </a:lnTo>
                  <a:lnTo>
                    <a:pt x="6033" y="5313"/>
                  </a:lnTo>
                  <a:lnTo>
                    <a:pt x="6042" y="5273"/>
                  </a:lnTo>
                  <a:lnTo>
                    <a:pt x="6051" y="5233"/>
                  </a:lnTo>
                  <a:lnTo>
                    <a:pt x="6058" y="5192"/>
                  </a:lnTo>
                  <a:lnTo>
                    <a:pt x="6063" y="5152"/>
                  </a:lnTo>
                  <a:lnTo>
                    <a:pt x="6067" y="5111"/>
                  </a:lnTo>
                  <a:lnTo>
                    <a:pt x="6069" y="506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38" name="Group 37">
            <a:extLst>
              <a:ext uri="{FF2B5EF4-FFF2-40B4-BE49-F238E27FC236}">
                <a16:creationId xmlns:a16="http://schemas.microsoft.com/office/drawing/2014/main" id="{5BD87C58-7C79-4CDA-93C1-CFB6665C8C13}"/>
              </a:ext>
            </a:extLst>
          </p:cNvPr>
          <p:cNvGrpSpPr/>
          <p:nvPr/>
        </p:nvGrpSpPr>
        <p:grpSpPr>
          <a:xfrm>
            <a:off x="4355500" y="1882991"/>
            <a:ext cx="515650" cy="514900"/>
            <a:chOff x="6359457" y="861060"/>
            <a:chExt cx="633600" cy="633600"/>
          </a:xfrm>
          <a:solidFill>
            <a:schemeClr val="bg1"/>
          </a:solidFill>
        </p:grpSpPr>
        <p:sp>
          <p:nvSpPr>
            <p:cNvPr id="46" name="Google Shape;579;p7"/>
            <p:cNvSpPr/>
            <p:nvPr/>
          </p:nvSpPr>
          <p:spPr>
            <a:xfrm>
              <a:off x="6359457" y="861060"/>
              <a:ext cx="633600" cy="633600"/>
            </a:xfrm>
            <a:custGeom>
              <a:avLst/>
              <a:gdLst/>
              <a:ahLst/>
              <a:cxnLst/>
              <a:rect l="l" t="t" r="r" b="b"/>
              <a:pathLst>
                <a:path w="10000" h="10000" extrusionOk="0">
                  <a:moveTo>
                    <a:pt x="6468" y="4249"/>
                  </a:moveTo>
                  <a:lnTo>
                    <a:pt x="6468" y="4087"/>
                  </a:lnTo>
                  <a:lnTo>
                    <a:pt x="5408" y="5374"/>
                  </a:lnTo>
                  <a:lnTo>
                    <a:pt x="5385" y="5398"/>
                  </a:lnTo>
                  <a:lnTo>
                    <a:pt x="5359" y="5419"/>
                  </a:lnTo>
                  <a:lnTo>
                    <a:pt x="5331" y="5437"/>
                  </a:lnTo>
                  <a:lnTo>
                    <a:pt x="5300" y="5450"/>
                  </a:lnTo>
                  <a:lnTo>
                    <a:pt x="5268" y="5459"/>
                  </a:lnTo>
                  <a:lnTo>
                    <a:pt x="5235" y="5464"/>
                  </a:lnTo>
                  <a:lnTo>
                    <a:pt x="5202" y="5465"/>
                  </a:lnTo>
                  <a:lnTo>
                    <a:pt x="5168" y="5461"/>
                  </a:lnTo>
                  <a:lnTo>
                    <a:pt x="5136" y="5452"/>
                  </a:lnTo>
                  <a:lnTo>
                    <a:pt x="5105" y="5440"/>
                  </a:lnTo>
                  <a:lnTo>
                    <a:pt x="5076" y="5423"/>
                  </a:lnTo>
                  <a:lnTo>
                    <a:pt x="4266" y="4883"/>
                  </a:lnTo>
                  <a:lnTo>
                    <a:pt x="3120" y="5836"/>
                  </a:lnTo>
                  <a:lnTo>
                    <a:pt x="3093" y="5855"/>
                  </a:lnTo>
                  <a:lnTo>
                    <a:pt x="3065" y="5871"/>
                  </a:lnTo>
                  <a:lnTo>
                    <a:pt x="3034" y="5883"/>
                  </a:lnTo>
                  <a:lnTo>
                    <a:pt x="3002" y="5890"/>
                  </a:lnTo>
                  <a:lnTo>
                    <a:pt x="2970" y="5894"/>
                  </a:lnTo>
                  <a:lnTo>
                    <a:pt x="2937" y="5893"/>
                  </a:lnTo>
                  <a:lnTo>
                    <a:pt x="2905" y="5888"/>
                  </a:lnTo>
                  <a:lnTo>
                    <a:pt x="2874" y="5879"/>
                  </a:lnTo>
                  <a:lnTo>
                    <a:pt x="2844" y="5865"/>
                  </a:lnTo>
                  <a:lnTo>
                    <a:pt x="2816" y="5848"/>
                  </a:lnTo>
                  <a:lnTo>
                    <a:pt x="2790" y="5828"/>
                  </a:lnTo>
                  <a:lnTo>
                    <a:pt x="2768" y="5804"/>
                  </a:lnTo>
                  <a:lnTo>
                    <a:pt x="2749" y="5777"/>
                  </a:lnTo>
                  <a:lnTo>
                    <a:pt x="2733" y="5749"/>
                  </a:lnTo>
                  <a:lnTo>
                    <a:pt x="2721" y="5718"/>
                  </a:lnTo>
                  <a:lnTo>
                    <a:pt x="2714" y="5686"/>
                  </a:lnTo>
                  <a:lnTo>
                    <a:pt x="2710" y="5654"/>
                  </a:lnTo>
                  <a:lnTo>
                    <a:pt x="2711" y="5621"/>
                  </a:lnTo>
                  <a:lnTo>
                    <a:pt x="2716" y="5589"/>
                  </a:lnTo>
                  <a:lnTo>
                    <a:pt x="2725" y="5558"/>
                  </a:lnTo>
                  <a:lnTo>
                    <a:pt x="2739" y="5528"/>
                  </a:lnTo>
                  <a:lnTo>
                    <a:pt x="2756" y="5500"/>
                  </a:lnTo>
                  <a:lnTo>
                    <a:pt x="2776" y="5474"/>
                  </a:lnTo>
                  <a:lnTo>
                    <a:pt x="2800" y="5452"/>
                  </a:lnTo>
                  <a:lnTo>
                    <a:pt x="4089" y="4379"/>
                  </a:lnTo>
                  <a:lnTo>
                    <a:pt x="4115" y="4360"/>
                  </a:lnTo>
                  <a:lnTo>
                    <a:pt x="4143" y="4345"/>
                  </a:lnTo>
                  <a:lnTo>
                    <a:pt x="4173" y="4333"/>
                  </a:lnTo>
                  <a:lnTo>
                    <a:pt x="4204" y="4325"/>
                  </a:lnTo>
                  <a:lnTo>
                    <a:pt x="4236" y="4321"/>
                  </a:lnTo>
                  <a:lnTo>
                    <a:pt x="4268" y="4322"/>
                  </a:lnTo>
                  <a:lnTo>
                    <a:pt x="4299" y="4326"/>
                  </a:lnTo>
                  <a:lnTo>
                    <a:pt x="4330" y="4335"/>
                  </a:lnTo>
                  <a:lnTo>
                    <a:pt x="4360" y="4347"/>
                  </a:lnTo>
                  <a:lnTo>
                    <a:pt x="4388" y="4363"/>
                  </a:lnTo>
                  <a:lnTo>
                    <a:pt x="5166" y="4882"/>
                  </a:lnTo>
                  <a:lnTo>
                    <a:pt x="6188" y="3640"/>
                  </a:lnTo>
                  <a:lnTo>
                    <a:pt x="5859" y="3640"/>
                  </a:lnTo>
                  <a:lnTo>
                    <a:pt x="5826" y="3638"/>
                  </a:lnTo>
                  <a:lnTo>
                    <a:pt x="5794" y="3631"/>
                  </a:lnTo>
                  <a:lnTo>
                    <a:pt x="5763" y="3621"/>
                  </a:lnTo>
                  <a:lnTo>
                    <a:pt x="5734" y="3607"/>
                  </a:lnTo>
                  <a:lnTo>
                    <a:pt x="5707" y="3588"/>
                  </a:lnTo>
                  <a:lnTo>
                    <a:pt x="5682" y="3567"/>
                  </a:lnTo>
                  <a:lnTo>
                    <a:pt x="5661" y="3542"/>
                  </a:lnTo>
                  <a:lnTo>
                    <a:pt x="5642" y="3515"/>
                  </a:lnTo>
                  <a:lnTo>
                    <a:pt x="5628" y="3486"/>
                  </a:lnTo>
                  <a:lnTo>
                    <a:pt x="5618" y="3455"/>
                  </a:lnTo>
                  <a:lnTo>
                    <a:pt x="5611" y="3423"/>
                  </a:lnTo>
                  <a:lnTo>
                    <a:pt x="5609" y="3390"/>
                  </a:lnTo>
                  <a:lnTo>
                    <a:pt x="5611" y="3357"/>
                  </a:lnTo>
                  <a:lnTo>
                    <a:pt x="5618" y="3325"/>
                  </a:lnTo>
                  <a:lnTo>
                    <a:pt x="5628" y="3294"/>
                  </a:lnTo>
                  <a:lnTo>
                    <a:pt x="5642" y="3265"/>
                  </a:lnTo>
                  <a:lnTo>
                    <a:pt x="5661" y="3238"/>
                  </a:lnTo>
                  <a:lnTo>
                    <a:pt x="5682" y="3213"/>
                  </a:lnTo>
                  <a:lnTo>
                    <a:pt x="5707" y="3192"/>
                  </a:lnTo>
                  <a:lnTo>
                    <a:pt x="5734" y="3173"/>
                  </a:lnTo>
                  <a:lnTo>
                    <a:pt x="5763" y="3159"/>
                  </a:lnTo>
                  <a:lnTo>
                    <a:pt x="5794" y="3149"/>
                  </a:lnTo>
                  <a:lnTo>
                    <a:pt x="5826" y="3142"/>
                  </a:lnTo>
                  <a:lnTo>
                    <a:pt x="5859" y="3140"/>
                  </a:lnTo>
                  <a:lnTo>
                    <a:pt x="6718" y="3140"/>
                  </a:lnTo>
                  <a:lnTo>
                    <a:pt x="6722" y="3140"/>
                  </a:lnTo>
                  <a:lnTo>
                    <a:pt x="6727" y="3140"/>
                  </a:lnTo>
                  <a:lnTo>
                    <a:pt x="6739" y="3141"/>
                  </a:lnTo>
                  <a:lnTo>
                    <a:pt x="6751" y="3142"/>
                  </a:lnTo>
                  <a:lnTo>
                    <a:pt x="6755" y="3143"/>
                  </a:lnTo>
                  <a:lnTo>
                    <a:pt x="6759" y="3143"/>
                  </a:lnTo>
                  <a:lnTo>
                    <a:pt x="6771" y="3146"/>
                  </a:lnTo>
                  <a:lnTo>
                    <a:pt x="6783" y="3149"/>
                  </a:lnTo>
                  <a:lnTo>
                    <a:pt x="6787" y="3150"/>
                  </a:lnTo>
                  <a:lnTo>
                    <a:pt x="6791" y="3151"/>
                  </a:lnTo>
                  <a:lnTo>
                    <a:pt x="6802" y="3155"/>
                  </a:lnTo>
                  <a:lnTo>
                    <a:pt x="6814" y="3159"/>
                  </a:lnTo>
                  <a:lnTo>
                    <a:pt x="6818" y="3161"/>
                  </a:lnTo>
                  <a:lnTo>
                    <a:pt x="6822" y="3162"/>
                  </a:lnTo>
                  <a:lnTo>
                    <a:pt x="6832" y="3168"/>
                  </a:lnTo>
                  <a:lnTo>
                    <a:pt x="6843" y="3173"/>
                  </a:lnTo>
                  <a:lnTo>
                    <a:pt x="6847" y="3176"/>
                  </a:lnTo>
                  <a:lnTo>
                    <a:pt x="6850" y="3178"/>
                  </a:lnTo>
                  <a:lnTo>
                    <a:pt x="6860" y="3185"/>
                  </a:lnTo>
                  <a:lnTo>
                    <a:pt x="6870" y="3192"/>
                  </a:lnTo>
                  <a:lnTo>
                    <a:pt x="6873" y="3195"/>
                  </a:lnTo>
                  <a:lnTo>
                    <a:pt x="6877" y="3197"/>
                  </a:lnTo>
                  <a:lnTo>
                    <a:pt x="6886" y="3205"/>
                  </a:lnTo>
                  <a:lnTo>
                    <a:pt x="6895" y="3213"/>
                  </a:lnTo>
                  <a:lnTo>
                    <a:pt x="6898" y="3216"/>
                  </a:lnTo>
                  <a:lnTo>
                    <a:pt x="6901" y="3219"/>
                  </a:lnTo>
                  <a:lnTo>
                    <a:pt x="6908" y="3229"/>
                  </a:lnTo>
                  <a:lnTo>
                    <a:pt x="6916" y="3238"/>
                  </a:lnTo>
                  <a:lnTo>
                    <a:pt x="6919" y="3241"/>
                  </a:lnTo>
                  <a:lnTo>
                    <a:pt x="6921" y="3245"/>
                  </a:lnTo>
                  <a:lnTo>
                    <a:pt x="6928" y="3255"/>
                  </a:lnTo>
                  <a:lnTo>
                    <a:pt x="6935" y="3265"/>
                  </a:lnTo>
                  <a:lnTo>
                    <a:pt x="6936" y="3269"/>
                  </a:lnTo>
                  <a:lnTo>
                    <a:pt x="6939" y="3273"/>
                  </a:lnTo>
                  <a:lnTo>
                    <a:pt x="6944" y="3284"/>
                  </a:lnTo>
                  <a:lnTo>
                    <a:pt x="6949" y="3294"/>
                  </a:lnTo>
                  <a:lnTo>
                    <a:pt x="6950" y="3298"/>
                  </a:lnTo>
                  <a:lnTo>
                    <a:pt x="6952" y="3302"/>
                  </a:lnTo>
                  <a:lnTo>
                    <a:pt x="6956" y="3314"/>
                  </a:lnTo>
                  <a:lnTo>
                    <a:pt x="6959" y="3325"/>
                  </a:lnTo>
                  <a:lnTo>
                    <a:pt x="6960" y="3330"/>
                  </a:lnTo>
                  <a:lnTo>
                    <a:pt x="6962" y="3334"/>
                  </a:lnTo>
                  <a:lnTo>
                    <a:pt x="6964" y="3346"/>
                  </a:lnTo>
                  <a:lnTo>
                    <a:pt x="6966" y="3357"/>
                  </a:lnTo>
                  <a:lnTo>
                    <a:pt x="6966" y="3362"/>
                  </a:lnTo>
                  <a:lnTo>
                    <a:pt x="6967" y="3366"/>
                  </a:lnTo>
                  <a:lnTo>
                    <a:pt x="6967" y="3378"/>
                  </a:lnTo>
                  <a:lnTo>
                    <a:pt x="6968" y="3390"/>
                  </a:lnTo>
                  <a:lnTo>
                    <a:pt x="6968" y="4249"/>
                  </a:lnTo>
                  <a:lnTo>
                    <a:pt x="6966" y="4282"/>
                  </a:lnTo>
                  <a:lnTo>
                    <a:pt x="6959" y="4314"/>
                  </a:lnTo>
                  <a:lnTo>
                    <a:pt x="6949" y="4345"/>
                  </a:lnTo>
                  <a:lnTo>
                    <a:pt x="6935" y="4374"/>
                  </a:lnTo>
                  <a:lnTo>
                    <a:pt x="6916" y="4401"/>
                  </a:lnTo>
                  <a:lnTo>
                    <a:pt x="6895" y="4426"/>
                  </a:lnTo>
                  <a:lnTo>
                    <a:pt x="6870" y="4447"/>
                  </a:lnTo>
                  <a:lnTo>
                    <a:pt x="6843" y="4466"/>
                  </a:lnTo>
                  <a:lnTo>
                    <a:pt x="6814" y="4480"/>
                  </a:lnTo>
                  <a:lnTo>
                    <a:pt x="6783" y="4490"/>
                  </a:lnTo>
                  <a:lnTo>
                    <a:pt x="6751" y="4497"/>
                  </a:lnTo>
                  <a:lnTo>
                    <a:pt x="6718" y="4499"/>
                  </a:lnTo>
                  <a:lnTo>
                    <a:pt x="6685" y="4497"/>
                  </a:lnTo>
                  <a:lnTo>
                    <a:pt x="6653" y="4490"/>
                  </a:lnTo>
                  <a:lnTo>
                    <a:pt x="6622" y="4480"/>
                  </a:lnTo>
                  <a:lnTo>
                    <a:pt x="6593" y="4466"/>
                  </a:lnTo>
                  <a:lnTo>
                    <a:pt x="6566" y="4447"/>
                  </a:lnTo>
                  <a:lnTo>
                    <a:pt x="6541" y="4426"/>
                  </a:lnTo>
                  <a:lnTo>
                    <a:pt x="6520" y="4401"/>
                  </a:lnTo>
                  <a:lnTo>
                    <a:pt x="6501" y="4374"/>
                  </a:lnTo>
                  <a:lnTo>
                    <a:pt x="6487" y="4345"/>
                  </a:lnTo>
                  <a:lnTo>
                    <a:pt x="6477" y="4314"/>
                  </a:lnTo>
                  <a:lnTo>
                    <a:pt x="6470" y="4282"/>
                  </a:lnTo>
                  <a:lnTo>
                    <a:pt x="6468" y="424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7" name="Google Shape;580;p7"/>
            <p:cNvSpPr/>
            <p:nvPr/>
          </p:nvSpPr>
          <p:spPr>
            <a:xfrm>
              <a:off x="6359457" y="861060"/>
              <a:ext cx="633600" cy="633600"/>
            </a:xfrm>
            <a:custGeom>
              <a:avLst/>
              <a:gdLst/>
              <a:ahLst/>
              <a:cxnLst/>
              <a:rect l="l" t="t" r="r" b="b"/>
              <a:pathLst>
                <a:path w="10000" h="10000" extrusionOk="0">
                  <a:moveTo>
                    <a:pt x="5248" y="1317"/>
                  </a:moveTo>
                  <a:lnTo>
                    <a:pt x="5250" y="1350"/>
                  </a:lnTo>
                  <a:lnTo>
                    <a:pt x="5250" y="1744"/>
                  </a:lnTo>
                  <a:lnTo>
                    <a:pt x="7576" y="1744"/>
                  </a:lnTo>
                  <a:lnTo>
                    <a:pt x="7581" y="1744"/>
                  </a:lnTo>
                  <a:lnTo>
                    <a:pt x="7597" y="1744"/>
                  </a:lnTo>
                  <a:lnTo>
                    <a:pt x="7606" y="1745"/>
                  </a:lnTo>
                  <a:lnTo>
                    <a:pt x="7623" y="1746"/>
                  </a:lnTo>
                  <a:lnTo>
                    <a:pt x="7632" y="1746"/>
                  </a:lnTo>
                  <a:lnTo>
                    <a:pt x="7648" y="1748"/>
                  </a:lnTo>
                  <a:lnTo>
                    <a:pt x="7657" y="1749"/>
                  </a:lnTo>
                  <a:lnTo>
                    <a:pt x="7673" y="1751"/>
                  </a:lnTo>
                  <a:lnTo>
                    <a:pt x="7683" y="1752"/>
                  </a:lnTo>
                  <a:lnTo>
                    <a:pt x="7698" y="1755"/>
                  </a:lnTo>
                  <a:lnTo>
                    <a:pt x="7708" y="1757"/>
                  </a:lnTo>
                  <a:lnTo>
                    <a:pt x="7723" y="1760"/>
                  </a:lnTo>
                  <a:lnTo>
                    <a:pt x="7733" y="1762"/>
                  </a:lnTo>
                  <a:lnTo>
                    <a:pt x="7748" y="1766"/>
                  </a:lnTo>
                  <a:lnTo>
                    <a:pt x="7757" y="1769"/>
                  </a:lnTo>
                  <a:lnTo>
                    <a:pt x="7773" y="1773"/>
                  </a:lnTo>
                  <a:lnTo>
                    <a:pt x="7782" y="1776"/>
                  </a:lnTo>
                  <a:lnTo>
                    <a:pt x="7797" y="1781"/>
                  </a:lnTo>
                  <a:lnTo>
                    <a:pt x="7806" y="1784"/>
                  </a:lnTo>
                  <a:lnTo>
                    <a:pt x="7821" y="1790"/>
                  </a:lnTo>
                  <a:lnTo>
                    <a:pt x="7830" y="1793"/>
                  </a:lnTo>
                  <a:lnTo>
                    <a:pt x="7844" y="1799"/>
                  </a:lnTo>
                  <a:lnTo>
                    <a:pt x="7853" y="1803"/>
                  </a:lnTo>
                  <a:lnTo>
                    <a:pt x="7868" y="1810"/>
                  </a:lnTo>
                  <a:lnTo>
                    <a:pt x="7876" y="1814"/>
                  </a:lnTo>
                  <a:lnTo>
                    <a:pt x="7891" y="1821"/>
                  </a:lnTo>
                  <a:lnTo>
                    <a:pt x="7899" y="1826"/>
                  </a:lnTo>
                  <a:lnTo>
                    <a:pt x="7913" y="1834"/>
                  </a:lnTo>
                  <a:lnTo>
                    <a:pt x="7919" y="1837"/>
                  </a:lnTo>
                  <a:lnTo>
                    <a:pt x="7933" y="1845"/>
                  </a:lnTo>
                  <a:lnTo>
                    <a:pt x="7941" y="1851"/>
                  </a:lnTo>
                  <a:lnTo>
                    <a:pt x="7954" y="1859"/>
                  </a:lnTo>
                  <a:lnTo>
                    <a:pt x="7962" y="1865"/>
                  </a:lnTo>
                  <a:lnTo>
                    <a:pt x="7975" y="1874"/>
                  </a:lnTo>
                  <a:lnTo>
                    <a:pt x="7983" y="1880"/>
                  </a:lnTo>
                  <a:lnTo>
                    <a:pt x="7996" y="1889"/>
                  </a:lnTo>
                  <a:lnTo>
                    <a:pt x="8003" y="1895"/>
                  </a:lnTo>
                  <a:lnTo>
                    <a:pt x="8016" y="1905"/>
                  </a:lnTo>
                  <a:lnTo>
                    <a:pt x="8023" y="1912"/>
                  </a:lnTo>
                  <a:lnTo>
                    <a:pt x="8035" y="1922"/>
                  </a:lnTo>
                  <a:lnTo>
                    <a:pt x="8042" y="1929"/>
                  </a:lnTo>
                  <a:lnTo>
                    <a:pt x="8053" y="1940"/>
                  </a:lnTo>
                  <a:lnTo>
                    <a:pt x="8060" y="1947"/>
                  </a:lnTo>
                  <a:lnTo>
                    <a:pt x="8071" y="1958"/>
                  </a:lnTo>
                  <a:lnTo>
                    <a:pt x="8078" y="1965"/>
                  </a:lnTo>
                  <a:lnTo>
                    <a:pt x="8088" y="1977"/>
                  </a:lnTo>
                  <a:lnTo>
                    <a:pt x="8095" y="1984"/>
                  </a:lnTo>
                  <a:lnTo>
                    <a:pt x="8105" y="1997"/>
                  </a:lnTo>
                  <a:lnTo>
                    <a:pt x="8111" y="2004"/>
                  </a:lnTo>
                  <a:lnTo>
                    <a:pt x="8120" y="2017"/>
                  </a:lnTo>
                  <a:lnTo>
                    <a:pt x="8126" y="2025"/>
                  </a:lnTo>
                  <a:lnTo>
                    <a:pt x="8135" y="2038"/>
                  </a:lnTo>
                  <a:lnTo>
                    <a:pt x="8141" y="2046"/>
                  </a:lnTo>
                  <a:lnTo>
                    <a:pt x="8149" y="2059"/>
                  </a:lnTo>
                  <a:lnTo>
                    <a:pt x="8155" y="2067"/>
                  </a:lnTo>
                  <a:lnTo>
                    <a:pt x="8163" y="2081"/>
                  </a:lnTo>
                  <a:lnTo>
                    <a:pt x="8166" y="2087"/>
                  </a:lnTo>
                  <a:lnTo>
                    <a:pt x="8174" y="2101"/>
                  </a:lnTo>
                  <a:lnTo>
                    <a:pt x="8179" y="2109"/>
                  </a:lnTo>
                  <a:lnTo>
                    <a:pt x="8186" y="2124"/>
                  </a:lnTo>
                  <a:lnTo>
                    <a:pt x="8190" y="2132"/>
                  </a:lnTo>
                  <a:lnTo>
                    <a:pt x="8197" y="2147"/>
                  </a:lnTo>
                  <a:lnTo>
                    <a:pt x="8201" y="2156"/>
                  </a:lnTo>
                  <a:lnTo>
                    <a:pt x="8207" y="2170"/>
                  </a:lnTo>
                  <a:lnTo>
                    <a:pt x="8210" y="2179"/>
                  </a:lnTo>
                  <a:lnTo>
                    <a:pt x="8216" y="2194"/>
                  </a:lnTo>
                  <a:lnTo>
                    <a:pt x="8219" y="2203"/>
                  </a:lnTo>
                  <a:lnTo>
                    <a:pt x="8224" y="2218"/>
                  </a:lnTo>
                  <a:lnTo>
                    <a:pt x="8227" y="2227"/>
                  </a:lnTo>
                  <a:lnTo>
                    <a:pt x="8231" y="2243"/>
                  </a:lnTo>
                  <a:lnTo>
                    <a:pt x="8234" y="2252"/>
                  </a:lnTo>
                  <a:lnTo>
                    <a:pt x="8238" y="2267"/>
                  </a:lnTo>
                  <a:lnTo>
                    <a:pt x="8240" y="2277"/>
                  </a:lnTo>
                  <a:lnTo>
                    <a:pt x="8243" y="2292"/>
                  </a:lnTo>
                  <a:lnTo>
                    <a:pt x="8245" y="2302"/>
                  </a:lnTo>
                  <a:lnTo>
                    <a:pt x="8248" y="2317"/>
                  </a:lnTo>
                  <a:lnTo>
                    <a:pt x="8249" y="2327"/>
                  </a:lnTo>
                  <a:lnTo>
                    <a:pt x="8251" y="2343"/>
                  </a:lnTo>
                  <a:lnTo>
                    <a:pt x="8252" y="2352"/>
                  </a:lnTo>
                  <a:lnTo>
                    <a:pt x="8254" y="2368"/>
                  </a:lnTo>
                  <a:lnTo>
                    <a:pt x="8254" y="2377"/>
                  </a:lnTo>
                  <a:lnTo>
                    <a:pt x="8255" y="2394"/>
                  </a:lnTo>
                  <a:lnTo>
                    <a:pt x="8256" y="2403"/>
                  </a:lnTo>
                  <a:lnTo>
                    <a:pt x="8256" y="2419"/>
                  </a:lnTo>
                  <a:lnTo>
                    <a:pt x="8256" y="2424"/>
                  </a:lnTo>
                  <a:lnTo>
                    <a:pt x="8256" y="6288"/>
                  </a:lnTo>
                  <a:lnTo>
                    <a:pt x="8256" y="6293"/>
                  </a:lnTo>
                  <a:lnTo>
                    <a:pt x="8256" y="6309"/>
                  </a:lnTo>
                  <a:lnTo>
                    <a:pt x="8255" y="6318"/>
                  </a:lnTo>
                  <a:lnTo>
                    <a:pt x="8254" y="6335"/>
                  </a:lnTo>
                  <a:lnTo>
                    <a:pt x="8254" y="6344"/>
                  </a:lnTo>
                  <a:lnTo>
                    <a:pt x="8252" y="6360"/>
                  </a:lnTo>
                  <a:lnTo>
                    <a:pt x="8251" y="6369"/>
                  </a:lnTo>
                  <a:lnTo>
                    <a:pt x="8249" y="6385"/>
                  </a:lnTo>
                  <a:lnTo>
                    <a:pt x="8248" y="6395"/>
                  </a:lnTo>
                  <a:lnTo>
                    <a:pt x="8245" y="6410"/>
                  </a:lnTo>
                  <a:lnTo>
                    <a:pt x="8243" y="6420"/>
                  </a:lnTo>
                  <a:lnTo>
                    <a:pt x="8240" y="6435"/>
                  </a:lnTo>
                  <a:lnTo>
                    <a:pt x="8238" y="6445"/>
                  </a:lnTo>
                  <a:lnTo>
                    <a:pt x="8234" y="6460"/>
                  </a:lnTo>
                  <a:lnTo>
                    <a:pt x="8231" y="6469"/>
                  </a:lnTo>
                  <a:lnTo>
                    <a:pt x="8227" y="6485"/>
                  </a:lnTo>
                  <a:lnTo>
                    <a:pt x="8224" y="6494"/>
                  </a:lnTo>
                  <a:lnTo>
                    <a:pt x="8219" y="6509"/>
                  </a:lnTo>
                  <a:lnTo>
                    <a:pt x="8216" y="6518"/>
                  </a:lnTo>
                  <a:lnTo>
                    <a:pt x="8210" y="6533"/>
                  </a:lnTo>
                  <a:lnTo>
                    <a:pt x="8207" y="6542"/>
                  </a:lnTo>
                  <a:lnTo>
                    <a:pt x="8201" y="6556"/>
                  </a:lnTo>
                  <a:lnTo>
                    <a:pt x="8197" y="6565"/>
                  </a:lnTo>
                  <a:lnTo>
                    <a:pt x="8190" y="6580"/>
                  </a:lnTo>
                  <a:lnTo>
                    <a:pt x="8186" y="6588"/>
                  </a:lnTo>
                  <a:lnTo>
                    <a:pt x="8179" y="6603"/>
                  </a:lnTo>
                  <a:lnTo>
                    <a:pt x="8174" y="6611"/>
                  </a:lnTo>
                  <a:lnTo>
                    <a:pt x="8166" y="6625"/>
                  </a:lnTo>
                  <a:lnTo>
                    <a:pt x="8163" y="6631"/>
                  </a:lnTo>
                  <a:lnTo>
                    <a:pt x="8155" y="6645"/>
                  </a:lnTo>
                  <a:lnTo>
                    <a:pt x="8149" y="6653"/>
                  </a:lnTo>
                  <a:lnTo>
                    <a:pt x="8141" y="6667"/>
                  </a:lnTo>
                  <a:lnTo>
                    <a:pt x="8135" y="6675"/>
                  </a:lnTo>
                  <a:lnTo>
                    <a:pt x="8126" y="6688"/>
                  </a:lnTo>
                  <a:lnTo>
                    <a:pt x="8120" y="6696"/>
                  </a:lnTo>
                  <a:lnTo>
                    <a:pt x="8110" y="6708"/>
                  </a:lnTo>
                  <a:lnTo>
                    <a:pt x="8104" y="6716"/>
                  </a:lnTo>
                  <a:lnTo>
                    <a:pt x="8094" y="6728"/>
                  </a:lnTo>
                  <a:lnTo>
                    <a:pt x="8088" y="6735"/>
                  </a:lnTo>
                  <a:lnTo>
                    <a:pt x="8077" y="6747"/>
                  </a:lnTo>
                  <a:lnTo>
                    <a:pt x="8071" y="6754"/>
                  </a:lnTo>
                  <a:lnTo>
                    <a:pt x="8060" y="6766"/>
                  </a:lnTo>
                  <a:lnTo>
                    <a:pt x="8053" y="6772"/>
                  </a:lnTo>
                  <a:lnTo>
                    <a:pt x="8041" y="6783"/>
                  </a:lnTo>
                  <a:lnTo>
                    <a:pt x="8035" y="6789"/>
                  </a:lnTo>
                  <a:lnTo>
                    <a:pt x="8023" y="6800"/>
                  </a:lnTo>
                  <a:lnTo>
                    <a:pt x="8016" y="6806"/>
                  </a:lnTo>
                  <a:lnTo>
                    <a:pt x="8003" y="6816"/>
                  </a:lnTo>
                  <a:lnTo>
                    <a:pt x="7996" y="6822"/>
                  </a:lnTo>
                  <a:lnTo>
                    <a:pt x="7984" y="6832"/>
                  </a:lnTo>
                  <a:lnTo>
                    <a:pt x="7976" y="6837"/>
                  </a:lnTo>
                  <a:lnTo>
                    <a:pt x="7963" y="6846"/>
                  </a:lnTo>
                  <a:lnTo>
                    <a:pt x="7956" y="6851"/>
                  </a:lnTo>
                  <a:lnTo>
                    <a:pt x="7942" y="6860"/>
                  </a:lnTo>
                  <a:lnTo>
                    <a:pt x="7935" y="6865"/>
                  </a:lnTo>
                  <a:lnTo>
                    <a:pt x="7921" y="6874"/>
                  </a:lnTo>
                  <a:lnTo>
                    <a:pt x="7913" y="6878"/>
                  </a:lnTo>
                  <a:lnTo>
                    <a:pt x="7899" y="6886"/>
                  </a:lnTo>
                  <a:lnTo>
                    <a:pt x="7891" y="6891"/>
                  </a:lnTo>
                  <a:lnTo>
                    <a:pt x="7876" y="6898"/>
                  </a:lnTo>
                  <a:lnTo>
                    <a:pt x="7868" y="6902"/>
                  </a:lnTo>
                  <a:lnTo>
                    <a:pt x="7853" y="6909"/>
                  </a:lnTo>
                  <a:lnTo>
                    <a:pt x="7844" y="6913"/>
                  </a:lnTo>
                  <a:lnTo>
                    <a:pt x="7830" y="6919"/>
                  </a:lnTo>
                  <a:lnTo>
                    <a:pt x="7821" y="6922"/>
                  </a:lnTo>
                  <a:lnTo>
                    <a:pt x="7806" y="6928"/>
                  </a:lnTo>
                  <a:lnTo>
                    <a:pt x="7797" y="6931"/>
                  </a:lnTo>
                  <a:lnTo>
                    <a:pt x="7782" y="6936"/>
                  </a:lnTo>
                  <a:lnTo>
                    <a:pt x="7773" y="6939"/>
                  </a:lnTo>
                  <a:lnTo>
                    <a:pt x="7757" y="6943"/>
                  </a:lnTo>
                  <a:lnTo>
                    <a:pt x="7748" y="6946"/>
                  </a:lnTo>
                  <a:lnTo>
                    <a:pt x="7733" y="6950"/>
                  </a:lnTo>
                  <a:lnTo>
                    <a:pt x="7723" y="6952"/>
                  </a:lnTo>
                  <a:lnTo>
                    <a:pt x="7708" y="6955"/>
                  </a:lnTo>
                  <a:lnTo>
                    <a:pt x="7698" y="6957"/>
                  </a:lnTo>
                  <a:lnTo>
                    <a:pt x="7683" y="6960"/>
                  </a:lnTo>
                  <a:lnTo>
                    <a:pt x="7673" y="6961"/>
                  </a:lnTo>
                  <a:lnTo>
                    <a:pt x="7657" y="6963"/>
                  </a:lnTo>
                  <a:lnTo>
                    <a:pt x="7648" y="6964"/>
                  </a:lnTo>
                  <a:lnTo>
                    <a:pt x="7632" y="6966"/>
                  </a:lnTo>
                  <a:lnTo>
                    <a:pt x="7623" y="6966"/>
                  </a:lnTo>
                  <a:lnTo>
                    <a:pt x="7606" y="6967"/>
                  </a:lnTo>
                  <a:lnTo>
                    <a:pt x="7597" y="6968"/>
                  </a:lnTo>
                  <a:lnTo>
                    <a:pt x="7581" y="6968"/>
                  </a:lnTo>
                  <a:lnTo>
                    <a:pt x="7576" y="6968"/>
                  </a:lnTo>
                  <a:lnTo>
                    <a:pt x="6439" y="6968"/>
                  </a:lnTo>
                  <a:lnTo>
                    <a:pt x="7058" y="8559"/>
                  </a:lnTo>
                  <a:lnTo>
                    <a:pt x="7068" y="8591"/>
                  </a:lnTo>
                  <a:lnTo>
                    <a:pt x="7074" y="8623"/>
                  </a:lnTo>
                  <a:lnTo>
                    <a:pt x="7075" y="8655"/>
                  </a:lnTo>
                  <a:lnTo>
                    <a:pt x="7072" y="8688"/>
                  </a:lnTo>
                  <a:lnTo>
                    <a:pt x="7065" y="8720"/>
                  </a:lnTo>
                  <a:lnTo>
                    <a:pt x="7054" y="8751"/>
                  </a:lnTo>
                  <a:lnTo>
                    <a:pt x="7039" y="8780"/>
                  </a:lnTo>
                  <a:lnTo>
                    <a:pt x="7020" y="8807"/>
                  </a:lnTo>
                  <a:lnTo>
                    <a:pt x="6998" y="8831"/>
                  </a:lnTo>
                  <a:lnTo>
                    <a:pt x="6973" y="8852"/>
                  </a:lnTo>
                  <a:lnTo>
                    <a:pt x="6945" y="8869"/>
                  </a:lnTo>
                  <a:lnTo>
                    <a:pt x="6916" y="8883"/>
                  </a:lnTo>
                  <a:lnTo>
                    <a:pt x="6884" y="8893"/>
                  </a:lnTo>
                  <a:lnTo>
                    <a:pt x="6852" y="8899"/>
                  </a:lnTo>
                  <a:lnTo>
                    <a:pt x="6820" y="8900"/>
                  </a:lnTo>
                  <a:lnTo>
                    <a:pt x="6787" y="8897"/>
                  </a:lnTo>
                  <a:lnTo>
                    <a:pt x="6755" y="8890"/>
                  </a:lnTo>
                  <a:lnTo>
                    <a:pt x="6724" y="8879"/>
                  </a:lnTo>
                  <a:lnTo>
                    <a:pt x="6695" y="8864"/>
                  </a:lnTo>
                  <a:lnTo>
                    <a:pt x="6668" y="8845"/>
                  </a:lnTo>
                  <a:lnTo>
                    <a:pt x="6644" y="8823"/>
                  </a:lnTo>
                  <a:lnTo>
                    <a:pt x="6623" y="8798"/>
                  </a:lnTo>
                  <a:lnTo>
                    <a:pt x="6606" y="8770"/>
                  </a:lnTo>
                  <a:lnTo>
                    <a:pt x="6592" y="8741"/>
                  </a:lnTo>
                  <a:lnTo>
                    <a:pt x="5903" y="6968"/>
                  </a:lnTo>
                  <a:lnTo>
                    <a:pt x="4097" y="6968"/>
                  </a:lnTo>
                  <a:lnTo>
                    <a:pt x="3408" y="8741"/>
                  </a:lnTo>
                  <a:lnTo>
                    <a:pt x="3394" y="8770"/>
                  </a:lnTo>
                  <a:lnTo>
                    <a:pt x="3377" y="8798"/>
                  </a:lnTo>
                  <a:lnTo>
                    <a:pt x="3356" y="8823"/>
                  </a:lnTo>
                  <a:lnTo>
                    <a:pt x="3332" y="8845"/>
                  </a:lnTo>
                  <a:lnTo>
                    <a:pt x="3305" y="8864"/>
                  </a:lnTo>
                  <a:lnTo>
                    <a:pt x="3276" y="8879"/>
                  </a:lnTo>
                  <a:lnTo>
                    <a:pt x="3245" y="8890"/>
                  </a:lnTo>
                  <a:lnTo>
                    <a:pt x="3213" y="8897"/>
                  </a:lnTo>
                  <a:lnTo>
                    <a:pt x="3180" y="8900"/>
                  </a:lnTo>
                  <a:lnTo>
                    <a:pt x="3148" y="8899"/>
                  </a:lnTo>
                  <a:lnTo>
                    <a:pt x="3116" y="8893"/>
                  </a:lnTo>
                  <a:lnTo>
                    <a:pt x="3084" y="8883"/>
                  </a:lnTo>
                  <a:lnTo>
                    <a:pt x="3055" y="8869"/>
                  </a:lnTo>
                  <a:lnTo>
                    <a:pt x="3027" y="8852"/>
                  </a:lnTo>
                  <a:lnTo>
                    <a:pt x="3002" y="8831"/>
                  </a:lnTo>
                  <a:lnTo>
                    <a:pt x="2980" y="8807"/>
                  </a:lnTo>
                  <a:lnTo>
                    <a:pt x="2961" y="8780"/>
                  </a:lnTo>
                  <a:lnTo>
                    <a:pt x="2946" y="8751"/>
                  </a:lnTo>
                  <a:lnTo>
                    <a:pt x="2935" y="8720"/>
                  </a:lnTo>
                  <a:lnTo>
                    <a:pt x="2928" y="8688"/>
                  </a:lnTo>
                  <a:lnTo>
                    <a:pt x="2925" y="8655"/>
                  </a:lnTo>
                  <a:lnTo>
                    <a:pt x="2926" y="8623"/>
                  </a:lnTo>
                  <a:lnTo>
                    <a:pt x="2932" y="8591"/>
                  </a:lnTo>
                  <a:lnTo>
                    <a:pt x="2942" y="8559"/>
                  </a:lnTo>
                  <a:lnTo>
                    <a:pt x="3561" y="6968"/>
                  </a:lnTo>
                  <a:lnTo>
                    <a:pt x="2424" y="6968"/>
                  </a:lnTo>
                  <a:lnTo>
                    <a:pt x="2419" y="6968"/>
                  </a:lnTo>
                  <a:lnTo>
                    <a:pt x="2403" y="6968"/>
                  </a:lnTo>
                  <a:lnTo>
                    <a:pt x="2394" y="6967"/>
                  </a:lnTo>
                  <a:lnTo>
                    <a:pt x="2377" y="6966"/>
                  </a:lnTo>
                  <a:lnTo>
                    <a:pt x="2368" y="6966"/>
                  </a:lnTo>
                  <a:lnTo>
                    <a:pt x="2352" y="6964"/>
                  </a:lnTo>
                  <a:lnTo>
                    <a:pt x="2343" y="6963"/>
                  </a:lnTo>
                  <a:lnTo>
                    <a:pt x="2327" y="6961"/>
                  </a:lnTo>
                  <a:lnTo>
                    <a:pt x="2317" y="6960"/>
                  </a:lnTo>
                  <a:lnTo>
                    <a:pt x="2302" y="6957"/>
                  </a:lnTo>
                  <a:lnTo>
                    <a:pt x="2292" y="6955"/>
                  </a:lnTo>
                  <a:lnTo>
                    <a:pt x="2277" y="6952"/>
                  </a:lnTo>
                  <a:lnTo>
                    <a:pt x="2267" y="6950"/>
                  </a:lnTo>
                  <a:lnTo>
                    <a:pt x="2252" y="6946"/>
                  </a:lnTo>
                  <a:lnTo>
                    <a:pt x="2243" y="6943"/>
                  </a:lnTo>
                  <a:lnTo>
                    <a:pt x="2227" y="6939"/>
                  </a:lnTo>
                  <a:lnTo>
                    <a:pt x="2218" y="6936"/>
                  </a:lnTo>
                  <a:lnTo>
                    <a:pt x="2203" y="6931"/>
                  </a:lnTo>
                  <a:lnTo>
                    <a:pt x="2194" y="6928"/>
                  </a:lnTo>
                  <a:lnTo>
                    <a:pt x="2179" y="6922"/>
                  </a:lnTo>
                  <a:lnTo>
                    <a:pt x="2170" y="6919"/>
                  </a:lnTo>
                  <a:lnTo>
                    <a:pt x="2156" y="6913"/>
                  </a:lnTo>
                  <a:lnTo>
                    <a:pt x="2147" y="6909"/>
                  </a:lnTo>
                  <a:lnTo>
                    <a:pt x="2132" y="6902"/>
                  </a:lnTo>
                  <a:lnTo>
                    <a:pt x="2124" y="6898"/>
                  </a:lnTo>
                  <a:lnTo>
                    <a:pt x="2109" y="6891"/>
                  </a:lnTo>
                  <a:lnTo>
                    <a:pt x="2101" y="6886"/>
                  </a:lnTo>
                  <a:lnTo>
                    <a:pt x="2087" y="6878"/>
                  </a:lnTo>
                  <a:lnTo>
                    <a:pt x="2079" y="6874"/>
                  </a:lnTo>
                  <a:lnTo>
                    <a:pt x="2065" y="6865"/>
                  </a:lnTo>
                  <a:lnTo>
                    <a:pt x="2058" y="6860"/>
                  </a:lnTo>
                  <a:lnTo>
                    <a:pt x="2044" y="6851"/>
                  </a:lnTo>
                  <a:lnTo>
                    <a:pt x="2037" y="6846"/>
                  </a:lnTo>
                  <a:lnTo>
                    <a:pt x="2024" y="6837"/>
                  </a:lnTo>
                  <a:lnTo>
                    <a:pt x="2016" y="6832"/>
                  </a:lnTo>
                  <a:lnTo>
                    <a:pt x="2004" y="6822"/>
                  </a:lnTo>
                  <a:lnTo>
                    <a:pt x="1997" y="6816"/>
                  </a:lnTo>
                  <a:lnTo>
                    <a:pt x="1984" y="6806"/>
                  </a:lnTo>
                  <a:lnTo>
                    <a:pt x="1977" y="6800"/>
                  </a:lnTo>
                  <a:lnTo>
                    <a:pt x="1965" y="6789"/>
                  </a:lnTo>
                  <a:lnTo>
                    <a:pt x="1959" y="6783"/>
                  </a:lnTo>
                  <a:lnTo>
                    <a:pt x="1947" y="6772"/>
                  </a:lnTo>
                  <a:lnTo>
                    <a:pt x="1940" y="6766"/>
                  </a:lnTo>
                  <a:lnTo>
                    <a:pt x="1929" y="6754"/>
                  </a:lnTo>
                  <a:lnTo>
                    <a:pt x="1923" y="6747"/>
                  </a:lnTo>
                  <a:lnTo>
                    <a:pt x="1912" y="6735"/>
                  </a:lnTo>
                  <a:lnTo>
                    <a:pt x="1906" y="6728"/>
                  </a:lnTo>
                  <a:lnTo>
                    <a:pt x="1896" y="6716"/>
                  </a:lnTo>
                  <a:lnTo>
                    <a:pt x="1890" y="6708"/>
                  </a:lnTo>
                  <a:lnTo>
                    <a:pt x="1880" y="6696"/>
                  </a:lnTo>
                  <a:lnTo>
                    <a:pt x="1874" y="6688"/>
                  </a:lnTo>
                  <a:lnTo>
                    <a:pt x="1865" y="6675"/>
                  </a:lnTo>
                  <a:lnTo>
                    <a:pt x="1859" y="6667"/>
                  </a:lnTo>
                  <a:lnTo>
                    <a:pt x="1851" y="6653"/>
                  </a:lnTo>
                  <a:lnTo>
                    <a:pt x="1845" y="6645"/>
                  </a:lnTo>
                  <a:lnTo>
                    <a:pt x="1837" y="6631"/>
                  </a:lnTo>
                  <a:lnTo>
                    <a:pt x="1834" y="6625"/>
                  </a:lnTo>
                  <a:lnTo>
                    <a:pt x="1826" y="6611"/>
                  </a:lnTo>
                  <a:lnTo>
                    <a:pt x="1821" y="6603"/>
                  </a:lnTo>
                  <a:lnTo>
                    <a:pt x="1814" y="6588"/>
                  </a:lnTo>
                  <a:lnTo>
                    <a:pt x="1810" y="6580"/>
                  </a:lnTo>
                  <a:lnTo>
                    <a:pt x="1803" y="6565"/>
                  </a:lnTo>
                  <a:lnTo>
                    <a:pt x="1799" y="6556"/>
                  </a:lnTo>
                  <a:lnTo>
                    <a:pt x="1793" y="6542"/>
                  </a:lnTo>
                  <a:lnTo>
                    <a:pt x="1790" y="6533"/>
                  </a:lnTo>
                  <a:lnTo>
                    <a:pt x="1784" y="6518"/>
                  </a:lnTo>
                  <a:lnTo>
                    <a:pt x="1781" y="6509"/>
                  </a:lnTo>
                  <a:lnTo>
                    <a:pt x="1776" y="6494"/>
                  </a:lnTo>
                  <a:lnTo>
                    <a:pt x="1773" y="6485"/>
                  </a:lnTo>
                  <a:lnTo>
                    <a:pt x="1769" y="6469"/>
                  </a:lnTo>
                  <a:lnTo>
                    <a:pt x="1766" y="6460"/>
                  </a:lnTo>
                  <a:lnTo>
                    <a:pt x="1762" y="6445"/>
                  </a:lnTo>
                  <a:lnTo>
                    <a:pt x="1760" y="6435"/>
                  </a:lnTo>
                  <a:lnTo>
                    <a:pt x="1757" y="6420"/>
                  </a:lnTo>
                  <a:lnTo>
                    <a:pt x="1755" y="6410"/>
                  </a:lnTo>
                  <a:lnTo>
                    <a:pt x="1752" y="6395"/>
                  </a:lnTo>
                  <a:lnTo>
                    <a:pt x="1751" y="6385"/>
                  </a:lnTo>
                  <a:lnTo>
                    <a:pt x="1749" y="6369"/>
                  </a:lnTo>
                  <a:lnTo>
                    <a:pt x="1748" y="6360"/>
                  </a:lnTo>
                  <a:lnTo>
                    <a:pt x="1746" y="6344"/>
                  </a:lnTo>
                  <a:lnTo>
                    <a:pt x="1746" y="6335"/>
                  </a:lnTo>
                  <a:lnTo>
                    <a:pt x="1745" y="6318"/>
                  </a:lnTo>
                  <a:lnTo>
                    <a:pt x="1744" y="6309"/>
                  </a:lnTo>
                  <a:lnTo>
                    <a:pt x="1744" y="6293"/>
                  </a:lnTo>
                  <a:lnTo>
                    <a:pt x="1744" y="6288"/>
                  </a:lnTo>
                  <a:lnTo>
                    <a:pt x="1744" y="2424"/>
                  </a:lnTo>
                  <a:lnTo>
                    <a:pt x="1744" y="2419"/>
                  </a:lnTo>
                  <a:lnTo>
                    <a:pt x="1744" y="2403"/>
                  </a:lnTo>
                  <a:lnTo>
                    <a:pt x="1745" y="2394"/>
                  </a:lnTo>
                  <a:lnTo>
                    <a:pt x="1746" y="2377"/>
                  </a:lnTo>
                  <a:lnTo>
                    <a:pt x="1746" y="2368"/>
                  </a:lnTo>
                  <a:lnTo>
                    <a:pt x="1748" y="2352"/>
                  </a:lnTo>
                  <a:lnTo>
                    <a:pt x="1749" y="2343"/>
                  </a:lnTo>
                  <a:lnTo>
                    <a:pt x="1751" y="2327"/>
                  </a:lnTo>
                  <a:lnTo>
                    <a:pt x="1752" y="2317"/>
                  </a:lnTo>
                  <a:lnTo>
                    <a:pt x="1755" y="2302"/>
                  </a:lnTo>
                  <a:lnTo>
                    <a:pt x="1757" y="2292"/>
                  </a:lnTo>
                  <a:lnTo>
                    <a:pt x="1760" y="2277"/>
                  </a:lnTo>
                  <a:lnTo>
                    <a:pt x="1762" y="2267"/>
                  </a:lnTo>
                  <a:lnTo>
                    <a:pt x="1766" y="2252"/>
                  </a:lnTo>
                  <a:lnTo>
                    <a:pt x="1769" y="2243"/>
                  </a:lnTo>
                  <a:lnTo>
                    <a:pt x="1773" y="2227"/>
                  </a:lnTo>
                  <a:lnTo>
                    <a:pt x="1776" y="2218"/>
                  </a:lnTo>
                  <a:lnTo>
                    <a:pt x="1781" y="2203"/>
                  </a:lnTo>
                  <a:lnTo>
                    <a:pt x="1784" y="2194"/>
                  </a:lnTo>
                  <a:lnTo>
                    <a:pt x="1790" y="2179"/>
                  </a:lnTo>
                  <a:lnTo>
                    <a:pt x="1793" y="2170"/>
                  </a:lnTo>
                  <a:lnTo>
                    <a:pt x="1799" y="2156"/>
                  </a:lnTo>
                  <a:lnTo>
                    <a:pt x="1803" y="2147"/>
                  </a:lnTo>
                  <a:lnTo>
                    <a:pt x="1810" y="2132"/>
                  </a:lnTo>
                  <a:lnTo>
                    <a:pt x="1814" y="2124"/>
                  </a:lnTo>
                  <a:lnTo>
                    <a:pt x="1821" y="2109"/>
                  </a:lnTo>
                  <a:lnTo>
                    <a:pt x="1826" y="2101"/>
                  </a:lnTo>
                  <a:lnTo>
                    <a:pt x="1834" y="2087"/>
                  </a:lnTo>
                  <a:lnTo>
                    <a:pt x="1837" y="2081"/>
                  </a:lnTo>
                  <a:lnTo>
                    <a:pt x="1845" y="2067"/>
                  </a:lnTo>
                  <a:lnTo>
                    <a:pt x="1851" y="2059"/>
                  </a:lnTo>
                  <a:lnTo>
                    <a:pt x="1859" y="2046"/>
                  </a:lnTo>
                  <a:lnTo>
                    <a:pt x="1865" y="2038"/>
                  </a:lnTo>
                  <a:lnTo>
                    <a:pt x="1874" y="2025"/>
                  </a:lnTo>
                  <a:lnTo>
                    <a:pt x="1880" y="2017"/>
                  </a:lnTo>
                  <a:lnTo>
                    <a:pt x="1889" y="2004"/>
                  </a:lnTo>
                  <a:lnTo>
                    <a:pt x="1895" y="1997"/>
                  </a:lnTo>
                  <a:lnTo>
                    <a:pt x="1905" y="1984"/>
                  </a:lnTo>
                  <a:lnTo>
                    <a:pt x="1912" y="1977"/>
                  </a:lnTo>
                  <a:lnTo>
                    <a:pt x="1922" y="1965"/>
                  </a:lnTo>
                  <a:lnTo>
                    <a:pt x="1929" y="1958"/>
                  </a:lnTo>
                  <a:lnTo>
                    <a:pt x="1940" y="1947"/>
                  </a:lnTo>
                  <a:lnTo>
                    <a:pt x="1947" y="1940"/>
                  </a:lnTo>
                  <a:lnTo>
                    <a:pt x="1958" y="1929"/>
                  </a:lnTo>
                  <a:lnTo>
                    <a:pt x="1965" y="1922"/>
                  </a:lnTo>
                  <a:lnTo>
                    <a:pt x="1977" y="1912"/>
                  </a:lnTo>
                  <a:lnTo>
                    <a:pt x="1984" y="1905"/>
                  </a:lnTo>
                  <a:lnTo>
                    <a:pt x="1997" y="1895"/>
                  </a:lnTo>
                  <a:lnTo>
                    <a:pt x="2004" y="1889"/>
                  </a:lnTo>
                  <a:lnTo>
                    <a:pt x="2017" y="1880"/>
                  </a:lnTo>
                  <a:lnTo>
                    <a:pt x="2025" y="1874"/>
                  </a:lnTo>
                  <a:lnTo>
                    <a:pt x="2038" y="1865"/>
                  </a:lnTo>
                  <a:lnTo>
                    <a:pt x="2046" y="1859"/>
                  </a:lnTo>
                  <a:lnTo>
                    <a:pt x="2059" y="1851"/>
                  </a:lnTo>
                  <a:lnTo>
                    <a:pt x="2067" y="1845"/>
                  </a:lnTo>
                  <a:lnTo>
                    <a:pt x="2081" y="1837"/>
                  </a:lnTo>
                  <a:lnTo>
                    <a:pt x="2087" y="1834"/>
                  </a:lnTo>
                  <a:lnTo>
                    <a:pt x="2101" y="1826"/>
                  </a:lnTo>
                  <a:lnTo>
                    <a:pt x="2109" y="1821"/>
                  </a:lnTo>
                  <a:lnTo>
                    <a:pt x="2124" y="1814"/>
                  </a:lnTo>
                  <a:lnTo>
                    <a:pt x="2132" y="1810"/>
                  </a:lnTo>
                  <a:lnTo>
                    <a:pt x="2147" y="1803"/>
                  </a:lnTo>
                  <a:lnTo>
                    <a:pt x="2156" y="1799"/>
                  </a:lnTo>
                  <a:lnTo>
                    <a:pt x="2170" y="1793"/>
                  </a:lnTo>
                  <a:lnTo>
                    <a:pt x="2179" y="1790"/>
                  </a:lnTo>
                  <a:lnTo>
                    <a:pt x="2194" y="1784"/>
                  </a:lnTo>
                  <a:lnTo>
                    <a:pt x="2203" y="1781"/>
                  </a:lnTo>
                  <a:lnTo>
                    <a:pt x="2218" y="1776"/>
                  </a:lnTo>
                  <a:lnTo>
                    <a:pt x="2227" y="1773"/>
                  </a:lnTo>
                  <a:lnTo>
                    <a:pt x="2243" y="1769"/>
                  </a:lnTo>
                  <a:lnTo>
                    <a:pt x="2252" y="1766"/>
                  </a:lnTo>
                  <a:lnTo>
                    <a:pt x="2267" y="1762"/>
                  </a:lnTo>
                  <a:lnTo>
                    <a:pt x="2277" y="1760"/>
                  </a:lnTo>
                  <a:lnTo>
                    <a:pt x="2292" y="1757"/>
                  </a:lnTo>
                  <a:lnTo>
                    <a:pt x="2302" y="1755"/>
                  </a:lnTo>
                  <a:lnTo>
                    <a:pt x="2317" y="1752"/>
                  </a:lnTo>
                  <a:lnTo>
                    <a:pt x="2327" y="1751"/>
                  </a:lnTo>
                  <a:lnTo>
                    <a:pt x="2343" y="1749"/>
                  </a:lnTo>
                  <a:lnTo>
                    <a:pt x="2352" y="1748"/>
                  </a:lnTo>
                  <a:lnTo>
                    <a:pt x="2368" y="1746"/>
                  </a:lnTo>
                  <a:lnTo>
                    <a:pt x="2377" y="1746"/>
                  </a:lnTo>
                  <a:lnTo>
                    <a:pt x="2394" y="1745"/>
                  </a:lnTo>
                  <a:lnTo>
                    <a:pt x="2403" y="1744"/>
                  </a:lnTo>
                  <a:lnTo>
                    <a:pt x="2419" y="1744"/>
                  </a:lnTo>
                  <a:lnTo>
                    <a:pt x="2424" y="1744"/>
                  </a:lnTo>
                  <a:lnTo>
                    <a:pt x="4750" y="1744"/>
                  </a:lnTo>
                  <a:lnTo>
                    <a:pt x="4750" y="1350"/>
                  </a:lnTo>
                  <a:lnTo>
                    <a:pt x="4752" y="1317"/>
                  </a:lnTo>
                  <a:lnTo>
                    <a:pt x="4759" y="1285"/>
                  </a:lnTo>
                  <a:lnTo>
                    <a:pt x="4769" y="1254"/>
                  </a:lnTo>
                  <a:lnTo>
                    <a:pt x="4783" y="1225"/>
                  </a:lnTo>
                  <a:lnTo>
                    <a:pt x="4802" y="1198"/>
                  </a:lnTo>
                  <a:lnTo>
                    <a:pt x="4823" y="1173"/>
                  </a:lnTo>
                  <a:lnTo>
                    <a:pt x="4848" y="1152"/>
                  </a:lnTo>
                  <a:lnTo>
                    <a:pt x="4875" y="1133"/>
                  </a:lnTo>
                  <a:lnTo>
                    <a:pt x="4904" y="1119"/>
                  </a:lnTo>
                  <a:lnTo>
                    <a:pt x="4935" y="1109"/>
                  </a:lnTo>
                  <a:lnTo>
                    <a:pt x="4967" y="1102"/>
                  </a:lnTo>
                  <a:lnTo>
                    <a:pt x="5000" y="1100"/>
                  </a:lnTo>
                  <a:lnTo>
                    <a:pt x="5033" y="1102"/>
                  </a:lnTo>
                  <a:lnTo>
                    <a:pt x="5065" y="1109"/>
                  </a:lnTo>
                  <a:lnTo>
                    <a:pt x="5096" y="1119"/>
                  </a:lnTo>
                  <a:lnTo>
                    <a:pt x="5125" y="1133"/>
                  </a:lnTo>
                  <a:lnTo>
                    <a:pt x="5152" y="1152"/>
                  </a:lnTo>
                  <a:lnTo>
                    <a:pt x="5177" y="1173"/>
                  </a:lnTo>
                  <a:lnTo>
                    <a:pt x="5198" y="1198"/>
                  </a:lnTo>
                  <a:lnTo>
                    <a:pt x="5217" y="1225"/>
                  </a:lnTo>
                  <a:lnTo>
                    <a:pt x="5231" y="1254"/>
                  </a:lnTo>
                  <a:lnTo>
                    <a:pt x="5241" y="1285"/>
                  </a:lnTo>
                  <a:lnTo>
                    <a:pt x="5248" y="1317"/>
                  </a:lnTo>
                  <a:close/>
                  <a:moveTo>
                    <a:pt x="7574" y="2244"/>
                  </a:moveTo>
                  <a:lnTo>
                    <a:pt x="5000" y="2244"/>
                  </a:lnTo>
                  <a:lnTo>
                    <a:pt x="2426" y="2244"/>
                  </a:lnTo>
                  <a:lnTo>
                    <a:pt x="2417" y="2244"/>
                  </a:lnTo>
                  <a:lnTo>
                    <a:pt x="2410" y="2245"/>
                  </a:lnTo>
                  <a:lnTo>
                    <a:pt x="2404" y="2245"/>
                  </a:lnTo>
                  <a:lnTo>
                    <a:pt x="2397" y="2246"/>
                  </a:lnTo>
                  <a:lnTo>
                    <a:pt x="2390" y="2247"/>
                  </a:lnTo>
                  <a:lnTo>
                    <a:pt x="2384" y="2249"/>
                  </a:lnTo>
                  <a:lnTo>
                    <a:pt x="2378" y="2250"/>
                  </a:lnTo>
                  <a:lnTo>
                    <a:pt x="2371" y="2252"/>
                  </a:lnTo>
                  <a:lnTo>
                    <a:pt x="2365" y="2254"/>
                  </a:lnTo>
                  <a:lnTo>
                    <a:pt x="2359" y="2256"/>
                  </a:lnTo>
                  <a:lnTo>
                    <a:pt x="2353" y="2259"/>
                  </a:lnTo>
                  <a:lnTo>
                    <a:pt x="2347" y="2262"/>
                  </a:lnTo>
                  <a:lnTo>
                    <a:pt x="2341" y="2265"/>
                  </a:lnTo>
                  <a:lnTo>
                    <a:pt x="2334" y="2269"/>
                  </a:lnTo>
                  <a:lnTo>
                    <a:pt x="2327" y="2273"/>
                  </a:lnTo>
                  <a:lnTo>
                    <a:pt x="2322" y="2276"/>
                  </a:lnTo>
                  <a:lnTo>
                    <a:pt x="2317" y="2280"/>
                  </a:lnTo>
                  <a:lnTo>
                    <a:pt x="2312" y="2284"/>
                  </a:lnTo>
                  <a:lnTo>
                    <a:pt x="2307" y="2288"/>
                  </a:lnTo>
                  <a:lnTo>
                    <a:pt x="2302" y="2292"/>
                  </a:lnTo>
                  <a:lnTo>
                    <a:pt x="2297" y="2297"/>
                  </a:lnTo>
                  <a:lnTo>
                    <a:pt x="2292" y="2302"/>
                  </a:lnTo>
                  <a:lnTo>
                    <a:pt x="2288" y="2307"/>
                  </a:lnTo>
                  <a:lnTo>
                    <a:pt x="2284" y="2312"/>
                  </a:lnTo>
                  <a:lnTo>
                    <a:pt x="2280" y="2317"/>
                  </a:lnTo>
                  <a:lnTo>
                    <a:pt x="2276" y="2322"/>
                  </a:lnTo>
                  <a:lnTo>
                    <a:pt x="2273" y="2327"/>
                  </a:lnTo>
                  <a:lnTo>
                    <a:pt x="2269" y="2334"/>
                  </a:lnTo>
                  <a:lnTo>
                    <a:pt x="2265" y="2341"/>
                  </a:lnTo>
                  <a:lnTo>
                    <a:pt x="2262" y="2347"/>
                  </a:lnTo>
                  <a:lnTo>
                    <a:pt x="2259" y="2353"/>
                  </a:lnTo>
                  <a:lnTo>
                    <a:pt x="2256" y="2359"/>
                  </a:lnTo>
                  <a:lnTo>
                    <a:pt x="2254" y="2365"/>
                  </a:lnTo>
                  <a:lnTo>
                    <a:pt x="2252" y="2371"/>
                  </a:lnTo>
                  <a:lnTo>
                    <a:pt x="2250" y="2378"/>
                  </a:lnTo>
                  <a:lnTo>
                    <a:pt x="2249" y="2384"/>
                  </a:lnTo>
                  <a:lnTo>
                    <a:pt x="2247" y="2390"/>
                  </a:lnTo>
                  <a:lnTo>
                    <a:pt x="2246" y="2397"/>
                  </a:lnTo>
                  <a:lnTo>
                    <a:pt x="2245" y="2404"/>
                  </a:lnTo>
                  <a:lnTo>
                    <a:pt x="2245" y="2410"/>
                  </a:lnTo>
                  <a:lnTo>
                    <a:pt x="2244" y="2417"/>
                  </a:lnTo>
                  <a:lnTo>
                    <a:pt x="2244" y="2426"/>
                  </a:lnTo>
                  <a:lnTo>
                    <a:pt x="2244" y="6286"/>
                  </a:lnTo>
                  <a:lnTo>
                    <a:pt x="2244" y="6295"/>
                  </a:lnTo>
                  <a:lnTo>
                    <a:pt x="2245" y="6302"/>
                  </a:lnTo>
                  <a:lnTo>
                    <a:pt x="2245" y="6308"/>
                  </a:lnTo>
                  <a:lnTo>
                    <a:pt x="2246" y="6315"/>
                  </a:lnTo>
                  <a:lnTo>
                    <a:pt x="2247" y="6322"/>
                  </a:lnTo>
                  <a:lnTo>
                    <a:pt x="2249" y="6328"/>
                  </a:lnTo>
                  <a:lnTo>
                    <a:pt x="2250" y="6334"/>
                  </a:lnTo>
                  <a:lnTo>
                    <a:pt x="2252" y="6341"/>
                  </a:lnTo>
                  <a:lnTo>
                    <a:pt x="2254" y="6347"/>
                  </a:lnTo>
                  <a:lnTo>
                    <a:pt x="2256" y="6353"/>
                  </a:lnTo>
                  <a:lnTo>
                    <a:pt x="2259" y="6359"/>
                  </a:lnTo>
                  <a:lnTo>
                    <a:pt x="2262" y="6365"/>
                  </a:lnTo>
                  <a:lnTo>
                    <a:pt x="2265" y="6371"/>
                  </a:lnTo>
                  <a:lnTo>
                    <a:pt x="2269" y="6378"/>
                  </a:lnTo>
                  <a:lnTo>
                    <a:pt x="2272" y="6384"/>
                  </a:lnTo>
                  <a:lnTo>
                    <a:pt x="2276" y="6390"/>
                  </a:lnTo>
                  <a:lnTo>
                    <a:pt x="2279" y="6395"/>
                  </a:lnTo>
                  <a:lnTo>
                    <a:pt x="2283" y="6400"/>
                  </a:lnTo>
                  <a:lnTo>
                    <a:pt x="2287" y="6405"/>
                  </a:lnTo>
                  <a:lnTo>
                    <a:pt x="2292" y="6410"/>
                  </a:lnTo>
                  <a:lnTo>
                    <a:pt x="2296" y="6414"/>
                  </a:lnTo>
                  <a:lnTo>
                    <a:pt x="2301" y="6419"/>
                  </a:lnTo>
                  <a:lnTo>
                    <a:pt x="2306" y="6424"/>
                  </a:lnTo>
                  <a:lnTo>
                    <a:pt x="2312" y="6428"/>
                  </a:lnTo>
                  <a:lnTo>
                    <a:pt x="2317" y="6432"/>
                  </a:lnTo>
                  <a:lnTo>
                    <a:pt x="2323" y="6436"/>
                  </a:lnTo>
                  <a:lnTo>
                    <a:pt x="2329" y="6440"/>
                  </a:lnTo>
                  <a:lnTo>
                    <a:pt x="2335" y="6444"/>
                  </a:lnTo>
                  <a:lnTo>
                    <a:pt x="2341" y="6447"/>
                  </a:lnTo>
                  <a:lnTo>
                    <a:pt x="2347" y="6450"/>
                  </a:lnTo>
                  <a:lnTo>
                    <a:pt x="2353" y="6453"/>
                  </a:lnTo>
                  <a:lnTo>
                    <a:pt x="2359" y="6456"/>
                  </a:lnTo>
                  <a:lnTo>
                    <a:pt x="2365" y="6458"/>
                  </a:lnTo>
                  <a:lnTo>
                    <a:pt x="2371" y="6460"/>
                  </a:lnTo>
                  <a:lnTo>
                    <a:pt x="2378" y="6462"/>
                  </a:lnTo>
                  <a:lnTo>
                    <a:pt x="2384" y="6463"/>
                  </a:lnTo>
                  <a:lnTo>
                    <a:pt x="2390" y="6465"/>
                  </a:lnTo>
                  <a:lnTo>
                    <a:pt x="2397" y="6466"/>
                  </a:lnTo>
                  <a:lnTo>
                    <a:pt x="2404" y="6467"/>
                  </a:lnTo>
                  <a:lnTo>
                    <a:pt x="2410" y="6467"/>
                  </a:lnTo>
                  <a:lnTo>
                    <a:pt x="2417" y="6468"/>
                  </a:lnTo>
                  <a:lnTo>
                    <a:pt x="2426" y="6468"/>
                  </a:lnTo>
                  <a:lnTo>
                    <a:pt x="7574" y="6468"/>
                  </a:lnTo>
                  <a:lnTo>
                    <a:pt x="7583" y="6468"/>
                  </a:lnTo>
                  <a:lnTo>
                    <a:pt x="7590" y="6467"/>
                  </a:lnTo>
                  <a:lnTo>
                    <a:pt x="7596" y="6467"/>
                  </a:lnTo>
                  <a:lnTo>
                    <a:pt x="7603" y="6466"/>
                  </a:lnTo>
                  <a:lnTo>
                    <a:pt x="7610" y="6465"/>
                  </a:lnTo>
                  <a:lnTo>
                    <a:pt x="7616" y="6463"/>
                  </a:lnTo>
                  <a:lnTo>
                    <a:pt x="7622" y="6462"/>
                  </a:lnTo>
                  <a:lnTo>
                    <a:pt x="7629" y="6460"/>
                  </a:lnTo>
                  <a:lnTo>
                    <a:pt x="7635" y="6458"/>
                  </a:lnTo>
                  <a:lnTo>
                    <a:pt x="7641" y="6456"/>
                  </a:lnTo>
                  <a:lnTo>
                    <a:pt x="7647" y="6453"/>
                  </a:lnTo>
                  <a:lnTo>
                    <a:pt x="7653" y="6450"/>
                  </a:lnTo>
                  <a:lnTo>
                    <a:pt x="7659" y="6447"/>
                  </a:lnTo>
                  <a:lnTo>
                    <a:pt x="7665" y="6444"/>
                  </a:lnTo>
                  <a:lnTo>
                    <a:pt x="7671" y="6440"/>
                  </a:lnTo>
                  <a:lnTo>
                    <a:pt x="7677" y="6436"/>
                  </a:lnTo>
                  <a:lnTo>
                    <a:pt x="7683" y="6432"/>
                  </a:lnTo>
                  <a:lnTo>
                    <a:pt x="7688" y="6428"/>
                  </a:lnTo>
                  <a:lnTo>
                    <a:pt x="7694" y="6424"/>
                  </a:lnTo>
                  <a:lnTo>
                    <a:pt x="7699" y="6419"/>
                  </a:lnTo>
                  <a:lnTo>
                    <a:pt x="7704" y="6414"/>
                  </a:lnTo>
                  <a:lnTo>
                    <a:pt x="7708" y="6410"/>
                  </a:lnTo>
                  <a:lnTo>
                    <a:pt x="7713" y="6405"/>
                  </a:lnTo>
                  <a:lnTo>
                    <a:pt x="7717" y="6400"/>
                  </a:lnTo>
                  <a:lnTo>
                    <a:pt x="7721" y="6395"/>
                  </a:lnTo>
                  <a:lnTo>
                    <a:pt x="7724" y="6390"/>
                  </a:lnTo>
                  <a:lnTo>
                    <a:pt x="7728" y="6384"/>
                  </a:lnTo>
                  <a:lnTo>
                    <a:pt x="7731" y="6378"/>
                  </a:lnTo>
                  <a:lnTo>
                    <a:pt x="7735" y="6371"/>
                  </a:lnTo>
                  <a:lnTo>
                    <a:pt x="7738" y="6365"/>
                  </a:lnTo>
                  <a:lnTo>
                    <a:pt x="7741" y="6359"/>
                  </a:lnTo>
                  <a:lnTo>
                    <a:pt x="7744" y="6353"/>
                  </a:lnTo>
                  <a:lnTo>
                    <a:pt x="7746" y="6347"/>
                  </a:lnTo>
                  <a:lnTo>
                    <a:pt x="7748" y="6341"/>
                  </a:lnTo>
                  <a:lnTo>
                    <a:pt x="7750" y="6334"/>
                  </a:lnTo>
                  <a:lnTo>
                    <a:pt x="7751" y="6328"/>
                  </a:lnTo>
                  <a:lnTo>
                    <a:pt x="7753" y="6322"/>
                  </a:lnTo>
                  <a:lnTo>
                    <a:pt x="7754" y="6315"/>
                  </a:lnTo>
                  <a:lnTo>
                    <a:pt x="7755" y="6308"/>
                  </a:lnTo>
                  <a:lnTo>
                    <a:pt x="7755" y="6302"/>
                  </a:lnTo>
                  <a:lnTo>
                    <a:pt x="7756" y="6295"/>
                  </a:lnTo>
                  <a:lnTo>
                    <a:pt x="7756" y="6286"/>
                  </a:lnTo>
                  <a:lnTo>
                    <a:pt x="7756" y="2426"/>
                  </a:lnTo>
                  <a:lnTo>
                    <a:pt x="7756" y="2417"/>
                  </a:lnTo>
                  <a:lnTo>
                    <a:pt x="7755" y="2410"/>
                  </a:lnTo>
                  <a:lnTo>
                    <a:pt x="7755" y="2404"/>
                  </a:lnTo>
                  <a:lnTo>
                    <a:pt x="7754" y="2397"/>
                  </a:lnTo>
                  <a:lnTo>
                    <a:pt x="7753" y="2390"/>
                  </a:lnTo>
                  <a:lnTo>
                    <a:pt x="7751" y="2384"/>
                  </a:lnTo>
                  <a:lnTo>
                    <a:pt x="7750" y="2378"/>
                  </a:lnTo>
                  <a:lnTo>
                    <a:pt x="7748" y="2371"/>
                  </a:lnTo>
                  <a:lnTo>
                    <a:pt x="7746" y="2365"/>
                  </a:lnTo>
                  <a:lnTo>
                    <a:pt x="7744" y="2359"/>
                  </a:lnTo>
                  <a:lnTo>
                    <a:pt x="7741" y="2353"/>
                  </a:lnTo>
                  <a:lnTo>
                    <a:pt x="7738" y="2347"/>
                  </a:lnTo>
                  <a:lnTo>
                    <a:pt x="7735" y="2341"/>
                  </a:lnTo>
                  <a:lnTo>
                    <a:pt x="7731" y="2334"/>
                  </a:lnTo>
                  <a:lnTo>
                    <a:pt x="7727" y="2327"/>
                  </a:lnTo>
                  <a:lnTo>
                    <a:pt x="7724" y="2322"/>
                  </a:lnTo>
                  <a:lnTo>
                    <a:pt x="7720" y="2317"/>
                  </a:lnTo>
                  <a:lnTo>
                    <a:pt x="7716" y="2312"/>
                  </a:lnTo>
                  <a:lnTo>
                    <a:pt x="7712" y="2307"/>
                  </a:lnTo>
                  <a:lnTo>
                    <a:pt x="7708" y="2302"/>
                  </a:lnTo>
                  <a:lnTo>
                    <a:pt x="7703" y="2297"/>
                  </a:lnTo>
                  <a:lnTo>
                    <a:pt x="7698" y="2292"/>
                  </a:lnTo>
                  <a:lnTo>
                    <a:pt x="7693" y="2288"/>
                  </a:lnTo>
                  <a:lnTo>
                    <a:pt x="7688" y="2284"/>
                  </a:lnTo>
                  <a:lnTo>
                    <a:pt x="7683" y="2280"/>
                  </a:lnTo>
                  <a:lnTo>
                    <a:pt x="7678" y="2276"/>
                  </a:lnTo>
                  <a:lnTo>
                    <a:pt x="7673" y="2273"/>
                  </a:lnTo>
                  <a:lnTo>
                    <a:pt x="7666" y="2269"/>
                  </a:lnTo>
                  <a:lnTo>
                    <a:pt x="7659" y="2265"/>
                  </a:lnTo>
                  <a:lnTo>
                    <a:pt x="7653" y="2262"/>
                  </a:lnTo>
                  <a:lnTo>
                    <a:pt x="7647" y="2259"/>
                  </a:lnTo>
                  <a:lnTo>
                    <a:pt x="7641" y="2256"/>
                  </a:lnTo>
                  <a:lnTo>
                    <a:pt x="7635" y="2254"/>
                  </a:lnTo>
                  <a:lnTo>
                    <a:pt x="7629" y="2252"/>
                  </a:lnTo>
                  <a:lnTo>
                    <a:pt x="7622" y="2250"/>
                  </a:lnTo>
                  <a:lnTo>
                    <a:pt x="7616" y="2249"/>
                  </a:lnTo>
                  <a:lnTo>
                    <a:pt x="7610" y="2247"/>
                  </a:lnTo>
                  <a:lnTo>
                    <a:pt x="7603" y="2246"/>
                  </a:lnTo>
                  <a:lnTo>
                    <a:pt x="7596" y="2245"/>
                  </a:lnTo>
                  <a:lnTo>
                    <a:pt x="7590" y="2245"/>
                  </a:lnTo>
                  <a:lnTo>
                    <a:pt x="7583" y="2244"/>
                  </a:lnTo>
                  <a:lnTo>
                    <a:pt x="7574" y="224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41" name="ee4pContent1">
            <a:extLst>
              <a:ext uri="{FF2B5EF4-FFF2-40B4-BE49-F238E27FC236}">
                <a16:creationId xmlns:a16="http://schemas.microsoft.com/office/drawing/2014/main" id="{D8535A34-9BEA-4155-A8A9-B7DBDD207D46}"/>
              </a:ext>
            </a:extLst>
          </p:cNvPr>
          <p:cNvSpPr txBox="1"/>
          <p:nvPr/>
        </p:nvSpPr>
        <p:spPr>
          <a:xfrm>
            <a:off x="4396992" y="4685799"/>
            <a:ext cx="6967694" cy="1040519"/>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rmAutofit/>
          </a:bodyPr>
          <a:lstStyle>
            <a:defPPr>
              <a:defRPr lang="en-US"/>
            </a:defPPr>
            <a:lvl1pPr>
              <a:buSzPct val="100000"/>
              <a:buFont typeface="Trebuchet MS" panose="020B0603020202020204" pitchFamily="34" charset="0"/>
              <a:buChar char="​"/>
              <a:defRPr sz="1200">
                <a:solidFill>
                  <a:srgbClr val="000000"/>
                </a:solidFill>
              </a:defRPr>
            </a:lvl1pPr>
            <a:lvl2pPr marL="324000" lvl="1" indent="-216000">
              <a:buClr>
                <a:srgbClr val="00269E"/>
              </a:buClr>
              <a:buSzPct val="100000"/>
              <a:buFont typeface="Trebuchet MS" panose="020B0603020202020204" pitchFamily="34" charset="0"/>
              <a:buChar char="•"/>
              <a:defRPr sz="1200">
                <a:solidFill>
                  <a:srgbClr val="000000"/>
                </a:solidFill>
              </a:defRPr>
            </a:lvl2pPr>
            <a:lvl3pPr marL="648000" lvl="2" indent="-216000">
              <a:buClr>
                <a:srgbClr val="00269E"/>
              </a:buClr>
              <a:buSzPct val="100000"/>
              <a:buFont typeface="Trebuchet MS" panose="020B0603020202020204" pitchFamily="34" charset="0"/>
              <a:buChar char="–"/>
              <a:defRPr sz="1200">
                <a:solidFill>
                  <a:srgbClr val="000000"/>
                </a:solidFill>
              </a:defRPr>
            </a:lvl3pPr>
            <a:lvl4pPr marL="0" lvl="3">
              <a:buSzPct val="100000"/>
              <a:buFont typeface="Trebuchet MS" panose="020B0603020202020204" pitchFamily="34" charset="0"/>
              <a:buChar char="​"/>
              <a:defRPr sz="1600">
                <a:solidFill>
                  <a:srgbClr val="00269E"/>
                </a:solidFill>
              </a:defRPr>
            </a:lvl4pPr>
            <a:lvl5pPr marL="0" lvl="4">
              <a:buSzPct val="100000"/>
              <a:buFont typeface="Trebuchet MS" panose="020B0603020202020204" pitchFamily="34" charset="0"/>
              <a:buChar char="​"/>
              <a:defRPr sz="1600" b="1">
                <a:solidFill>
                  <a:srgbClr val="000000"/>
                </a:solidFill>
              </a:defRPr>
            </a:lvl5pPr>
            <a:lvl6pPr marL="324000" lvl="5" indent="-216000">
              <a:buClr>
                <a:srgbClr val="00269E"/>
              </a:buClr>
              <a:buSzPct val="100000"/>
              <a:buFont typeface="Trebuchet MS" panose="020B0603020202020204" pitchFamily="34" charset="0"/>
              <a:buChar char="•"/>
              <a:defRPr sz="1600">
                <a:solidFill>
                  <a:srgbClr val="000000"/>
                </a:solidFill>
              </a:defRPr>
            </a:lvl6pPr>
            <a:lvl7pPr marL="0" lvl="6">
              <a:buSzPct val="100000"/>
              <a:buFont typeface="Trebuchet MS" panose="020B0603020202020204" pitchFamily="34" charset="0"/>
              <a:buChar char="​"/>
              <a:defRPr sz="4400">
                <a:solidFill>
                  <a:srgbClr val="000000"/>
                </a:solidFill>
              </a:defRPr>
            </a:lvl7pPr>
            <a:lvl8pPr marL="0" lvl="7">
              <a:buSzPct val="100000"/>
              <a:buFont typeface="Trebuchet MS" panose="020B0603020202020204" pitchFamily="34" charset="0"/>
              <a:buChar char="​"/>
              <a:defRPr sz="5400">
                <a:solidFill>
                  <a:srgbClr val="00269E"/>
                </a:solidFill>
              </a:defRPr>
            </a:lvl8pPr>
            <a:lvl9pPr marL="0" lvl="8">
              <a:buSzPct val="100000"/>
              <a:buFont typeface="Trebuchet MS" panose="020B0603020202020204" pitchFamily="34" charset="0"/>
              <a:buChar char="​"/>
              <a:defRPr sz="2400">
                <a:solidFill>
                  <a:srgbClr val="00269E"/>
                </a:solidFill>
              </a:defRPr>
            </a:lvl9pPr>
          </a:lstStyle>
          <a:p>
            <a:pPr lvl="1">
              <a:buClr>
                <a:schemeClr val="tx1"/>
              </a:buClr>
              <a:buFont typeface="Trebuchet MS" panose="020B0603020202020204" pitchFamily="34" charset="0"/>
              <a:buChar char="•"/>
            </a:pPr>
            <a:r>
              <a:rPr lang="en-US" sz="1800" dirty="0">
                <a:solidFill>
                  <a:schemeClr val="tx1"/>
                </a:solidFill>
              </a:rPr>
              <a:t>See approvals, cost, and disputes across providers live.</a:t>
            </a:r>
          </a:p>
          <a:p>
            <a:pPr lvl="1">
              <a:buClr>
                <a:schemeClr val="tx1"/>
              </a:buClr>
            </a:pPr>
            <a:r>
              <a:rPr lang="en-US" sz="1800" dirty="0">
                <a:solidFill>
                  <a:schemeClr val="tx1"/>
                </a:solidFill>
              </a:rPr>
              <a:t>Export clean, reconciled data straight to finance.</a:t>
            </a:r>
          </a:p>
          <a:p>
            <a:pPr lvl="1">
              <a:buClr>
                <a:schemeClr val="tx1"/>
              </a:buClr>
              <a:buFont typeface="Trebuchet MS" panose="020B0603020202020204" pitchFamily="34" charset="0"/>
              <a:buChar char="•"/>
            </a:pPr>
            <a:endParaRPr lang="en-US" sz="1800" dirty="0">
              <a:solidFill>
                <a:schemeClr val="tx1"/>
              </a:solidFill>
            </a:endParaRPr>
          </a:p>
        </p:txBody>
      </p:sp>
      <p:sp>
        <p:nvSpPr>
          <p:cNvPr id="42" name="Rectangle: Single Corner Snipped 41">
            <a:extLst>
              <a:ext uri="{FF2B5EF4-FFF2-40B4-BE49-F238E27FC236}">
                <a16:creationId xmlns:a16="http://schemas.microsoft.com/office/drawing/2014/main" id="{FF05DCF8-DCE9-4FD6-BE68-49EBFC84828F}"/>
              </a:ext>
            </a:extLst>
          </p:cNvPr>
          <p:cNvSpPr/>
          <p:nvPr/>
        </p:nvSpPr>
        <p:spPr>
          <a:xfrm>
            <a:off x="4396992" y="4242288"/>
            <a:ext cx="2360560" cy="342544"/>
          </a:xfrm>
          <a:prstGeom prst="snip1Rect">
            <a:avLst/>
          </a:prstGeom>
          <a:solidFill>
            <a:schemeClr val="accent2"/>
          </a:solidFill>
          <a:ln w="1079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none" lIns="91440" tIns="0" rIns="0" bIns="0" rtlCol="0" anchor="ctr">
            <a:noAutofit/>
          </a:bodyPr>
          <a:lstStyle/>
          <a:p>
            <a:pPr>
              <a:buClr>
                <a:schemeClr val="tx2"/>
              </a:buClr>
            </a:pPr>
            <a:r>
              <a:rPr lang="en-US" sz="2000" dirty="0">
                <a:solidFill>
                  <a:srgbClr val="FFFFFF"/>
                </a:solidFill>
              </a:rPr>
              <a:t>For finance &amp; ops</a:t>
            </a:r>
          </a:p>
        </p:txBody>
      </p:sp>
      <p:cxnSp>
        <p:nvCxnSpPr>
          <p:cNvPr id="43" name="Straight Connector 42">
            <a:extLst>
              <a:ext uri="{FF2B5EF4-FFF2-40B4-BE49-F238E27FC236}">
                <a16:creationId xmlns:a16="http://schemas.microsoft.com/office/drawing/2014/main" id="{23B389B7-081E-49F2-B0C8-7FE162D739E0}"/>
              </a:ext>
            </a:extLst>
          </p:cNvPr>
          <p:cNvCxnSpPr/>
          <p:nvPr/>
        </p:nvCxnSpPr>
        <p:spPr>
          <a:xfrm>
            <a:off x="4396991" y="4584833"/>
            <a:ext cx="6731768" cy="0"/>
          </a:xfrm>
          <a:prstGeom prst="line">
            <a:avLst/>
          </a:prstGeom>
          <a:ln w="12700" cap="rnd" cmpd="sng" algn="ctr">
            <a:solidFill>
              <a:schemeClr val="tx1"/>
            </a:solidFill>
            <a:prstDash val="solid"/>
            <a:round/>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Slide Number Placeholder 9">
            <a:extLst>
              <a:ext uri="{FF2B5EF4-FFF2-40B4-BE49-F238E27FC236}">
                <a16:creationId xmlns:a16="http://schemas.microsoft.com/office/drawing/2014/main" id="{DB1269E2-2AD4-8397-EDDE-465B9DDAD174}"/>
              </a:ext>
            </a:extLst>
          </p:cNvPr>
          <p:cNvSpPr>
            <a:spLocks noGrp="1"/>
          </p:cNvSpPr>
          <p:nvPr>
            <p:ph type="sldNum" sz="quarter" idx="12"/>
          </p:nvPr>
        </p:nvSpPr>
        <p:spPr/>
        <p:txBody>
          <a:bodyPr/>
          <a:lstStyle/>
          <a:p>
            <a:fld id="{0643C082-6B26-4A67-AAC0-3138D6D4DA1D}" type="slidenum">
              <a:rPr lang="en-PH" smtClean="0"/>
              <a:t>24</a:t>
            </a:fld>
            <a:endParaRPr lang="en-PH" dirty="0"/>
          </a:p>
        </p:txBody>
      </p:sp>
      <p:sp>
        <p:nvSpPr>
          <p:cNvPr id="11" name="Footer Placeholder 10">
            <a:extLst>
              <a:ext uri="{FF2B5EF4-FFF2-40B4-BE49-F238E27FC236}">
                <a16:creationId xmlns:a16="http://schemas.microsoft.com/office/drawing/2014/main" id="{283EF15B-C714-F605-378E-DA35463F1056}"/>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914663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B8903-916B-C204-A27D-6EA3D1AD554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61213C3-F7BC-51D3-2984-8AE2B27BCEF3}"/>
              </a:ext>
            </a:extLst>
          </p:cNvPr>
          <p:cNvSpPr>
            <a:spLocks noGrp="1"/>
          </p:cNvSpPr>
          <p:nvPr>
            <p:ph type="title"/>
          </p:nvPr>
        </p:nvSpPr>
        <p:spPr/>
        <p:txBody>
          <a:bodyPr>
            <a:normAutofit/>
          </a:bodyPr>
          <a:lstStyle/>
          <a:p>
            <a:r>
              <a:rPr lang="en-PH" dirty="0"/>
              <a:t>Results &amp; ROI</a:t>
            </a:r>
          </a:p>
        </p:txBody>
      </p:sp>
      <p:sp>
        <p:nvSpPr>
          <p:cNvPr id="6" name="Text Placeholder 5">
            <a:extLst>
              <a:ext uri="{FF2B5EF4-FFF2-40B4-BE49-F238E27FC236}">
                <a16:creationId xmlns:a16="http://schemas.microsoft.com/office/drawing/2014/main" id="{2C08C0BF-070D-A6D9-DF0A-462A9BD681D1}"/>
              </a:ext>
            </a:extLst>
          </p:cNvPr>
          <p:cNvSpPr>
            <a:spLocks noGrp="1"/>
          </p:cNvSpPr>
          <p:nvPr>
            <p:ph type="body" sz="quarter" idx="12"/>
          </p:nvPr>
        </p:nvSpPr>
        <p:spPr/>
        <p:txBody>
          <a:bodyPr/>
          <a:lstStyle/>
          <a:p>
            <a:r>
              <a:rPr lang="en-US" dirty="0"/>
              <a:t>05</a:t>
            </a:r>
            <a:endParaRPr lang="en-PH" dirty="0"/>
          </a:p>
        </p:txBody>
      </p:sp>
    </p:spTree>
    <p:extLst>
      <p:ext uri="{BB962C8B-B14F-4D97-AF65-F5344CB8AC3E}">
        <p14:creationId xmlns:p14="http://schemas.microsoft.com/office/powerpoint/2010/main" val="7443897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3CE851-D311-4C13-AD35-477FBCF44583}"/>
              </a:ext>
            </a:extLst>
          </p:cNvPr>
          <p:cNvSpPr>
            <a:spLocks noGrp="1"/>
          </p:cNvSpPr>
          <p:nvPr>
            <p:ph type="title"/>
          </p:nvPr>
        </p:nvSpPr>
        <p:spPr/>
        <p:txBody>
          <a:bodyPr/>
          <a:lstStyle/>
          <a:p>
            <a:r>
              <a:rPr lang="en-US" dirty="0"/>
              <a:t>The numbers that matter</a:t>
            </a:r>
          </a:p>
        </p:txBody>
      </p:sp>
      <p:sp>
        <p:nvSpPr>
          <p:cNvPr id="3" name="Shape 3">
            <a:extLst>
              <a:ext uri="{FF2B5EF4-FFF2-40B4-BE49-F238E27FC236}">
                <a16:creationId xmlns:a16="http://schemas.microsoft.com/office/drawing/2014/main" id="{2C068DA3-B95A-43F3-A386-2173E9CAD679}"/>
              </a:ext>
            </a:extLst>
          </p:cNvPr>
          <p:cNvSpPr/>
          <p:nvPr/>
        </p:nvSpPr>
        <p:spPr>
          <a:xfrm>
            <a:off x="404191" y="2223655"/>
            <a:ext cx="2718382" cy="3754813"/>
          </a:xfrm>
          <a:prstGeom prst="roundRect">
            <a:avLst/>
          </a:prstGeom>
          <a:solidFill>
            <a:schemeClr val="bg1"/>
          </a:soli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endParaRPr lang="en-PH" dirty="0"/>
          </a:p>
        </p:txBody>
      </p:sp>
      <p:sp>
        <p:nvSpPr>
          <p:cNvPr id="4" name="Text 4">
            <a:extLst>
              <a:ext uri="{FF2B5EF4-FFF2-40B4-BE49-F238E27FC236}">
                <a16:creationId xmlns:a16="http://schemas.microsoft.com/office/drawing/2014/main" id="{1FF89018-98A6-4113-AECA-42E2DE576FF1}"/>
              </a:ext>
            </a:extLst>
          </p:cNvPr>
          <p:cNvSpPr/>
          <p:nvPr/>
        </p:nvSpPr>
        <p:spPr>
          <a:xfrm>
            <a:off x="835370" y="2994677"/>
            <a:ext cx="1856025" cy="630524"/>
          </a:xfrm>
          <a:prstGeom prst="rect">
            <a:avLst/>
          </a:prstGeom>
          <a:noFill/>
          <a:ln/>
        </p:spPr>
        <p:txBody>
          <a:bodyPr wrap="square" lIns="0" tIns="0" rIns="0" bIns="0" rtlCol="0" anchor="ctr"/>
          <a:lstStyle/>
          <a:p>
            <a:pPr marL="0" indent="0" algn="ctr">
              <a:buNone/>
            </a:pPr>
            <a:r>
              <a:rPr lang="en-US" sz="2000" b="1" dirty="0">
                <a:ea typeface="Calibri" pitchFamily="34" charset="-122"/>
                <a:cs typeface="Calibri" pitchFamily="34" charset="-120"/>
              </a:rPr>
              <a:t>Authorization</a:t>
            </a:r>
            <a:endParaRPr lang="en-US" sz="2000" dirty="0"/>
          </a:p>
        </p:txBody>
      </p:sp>
      <p:sp>
        <p:nvSpPr>
          <p:cNvPr id="5" name="Rectangle 4">
            <a:extLst>
              <a:ext uri="{FF2B5EF4-FFF2-40B4-BE49-F238E27FC236}">
                <a16:creationId xmlns:a16="http://schemas.microsoft.com/office/drawing/2014/main" id="{029289DF-3AC2-4F6D-A8E6-6C589F2B029C}"/>
              </a:ext>
            </a:extLst>
          </p:cNvPr>
          <p:cNvSpPr/>
          <p:nvPr/>
        </p:nvSpPr>
        <p:spPr>
          <a:xfrm>
            <a:off x="699481" y="3823005"/>
            <a:ext cx="2127802" cy="630523"/>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indent="0" algn="ctr">
              <a:buNone/>
            </a:pPr>
            <a:r>
              <a:rPr lang="en-US" sz="3600" b="1" dirty="0">
                <a:solidFill>
                  <a:schemeClr val="accent1"/>
                </a:solidFill>
                <a:ea typeface="Calibri" pitchFamily="34" charset="-122"/>
                <a:cs typeface="Calibri" pitchFamily="34" charset="-120"/>
              </a:rPr>
              <a:t>+8pp</a:t>
            </a:r>
          </a:p>
        </p:txBody>
      </p:sp>
      <p:sp>
        <p:nvSpPr>
          <p:cNvPr id="6" name="Text 6">
            <a:extLst>
              <a:ext uri="{FF2B5EF4-FFF2-40B4-BE49-F238E27FC236}">
                <a16:creationId xmlns:a16="http://schemas.microsoft.com/office/drawing/2014/main" id="{578BC80E-0E07-4F9E-ABC2-CBA9B2828C03}"/>
              </a:ext>
            </a:extLst>
          </p:cNvPr>
          <p:cNvSpPr/>
          <p:nvPr/>
        </p:nvSpPr>
        <p:spPr>
          <a:xfrm>
            <a:off x="570205" y="4837359"/>
            <a:ext cx="2386356" cy="459164"/>
          </a:xfrm>
          <a:prstGeom prst="rect">
            <a:avLst/>
          </a:prstGeom>
          <a:noFill/>
          <a:ln/>
        </p:spPr>
        <p:txBody>
          <a:bodyPr wrap="square" lIns="0" tIns="0" rIns="0" bIns="0" rtlCol="0" anchor="ctr"/>
          <a:lstStyle/>
          <a:p>
            <a:pPr marL="0" indent="0" algn="ctr">
              <a:buNone/>
            </a:pPr>
            <a:r>
              <a:rPr lang="en-US" dirty="0">
                <a:solidFill>
                  <a:srgbClr val="212529"/>
                </a:solidFill>
                <a:ea typeface="Calibri" pitchFamily="34" charset="-122"/>
                <a:cs typeface="Calibri" pitchFamily="34" charset="-120"/>
              </a:rPr>
              <a:t>vs. your current stack</a:t>
            </a:r>
            <a:endParaRPr lang="en-US" dirty="0"/>
          </a:p>
        </p:txBody>
      </p:sp>
      <p:cxnSp>
        <p:nvCxnSpPr>
          <p:cNvPr id="7" name="Straight Connector 6">
            <a:extLst>
              <a:ext uri="{FF2B5EF4-FFF2-40B4-BE49-F238E27FC236}">
                <a16:creationId xmlns:a16="http://schemas.microsoft.com/office/drawing/2014/main" id="{1F0FEE93-B052-4BCE-9878-BA05BC9F81D5}"/>
              </a:ext>
            </a:extLst>
          </p:cNvPr>
          <p:cNvCxnSpPr/>
          <p:nvPr/>
        </p:nvCxnSpPr>
        <p:spPr>
          <a:xfrm>
            <a:off x="651641" y="4621056"/>
            <a:ext cx="229125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 name="Shape 3">
            <a:extLst>
              <a:ext uri="{FF2B5EF4-FFF2-40B4-BE49-F238E27FC236}">
                <a16:creationId xmlns:a16="http://schemas.microsoft.com/office/drawing/2014/main" id="{C6049338-4972-4A04-92DF-AAF576DDDB6A}"/>
              </a:ext>
            </a:extLst>
          </p:cNvPr>
          <p:cNvSpPr/>
          <p:nvPr/>
        </p:nvSpPr>
        <p:spPr>
          <a:xfrm>
            <a:off x="3292603" y="2223655"/>
            <a:ext cx="2718382" cy="3754813"/>
          </a:xfrm>
          <a:prstGeom prst="roundRect">
            <a:avLst/>
          </a:prstGeom>
          <a:solidFill>
            <a:schemeClr val="bg1"/>
          </a:soli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endParaRPr lang="en-PH" dirty="0"/>
          </a:p>
        </p:txBody>
      </p:sp>
      <p:sp>
        <p:nvSpPr>
          <p:cNvPr id="9" name="Text 4">
            <a:extLst>
              <a:ext uri="{FF2B5EF4-FFF2-40B4-BE49-F238E27FC236}">
                <a16:creationId xmlns:a16="http://schemas.microsoft.com/office/drawing/2014/main" id="{06A6A9D2-D37A-44C6-A1AB-291050DB0C76}"/>
              </a:ext>
            </a:extLst>
          </p:cNvPr>
          <p:cNvSpPr/>
          <p:nvPr/>
        </p:nvSpPr>
        <p:spPr>
          <a:xfrm>
            <a:off x="3606982" y="2994677"/>
            <a:ext cx="2089626" cy="630524"/>
          </a:xfrm>
          <a:prstGeom prst="rect">
            <a:avLst/>
          </a:prstGeom>
          <a:noFill/>
          <a:ln/>
        </p:spPr>
        <p:txBody>
          <a:bodyPr wrap="square" lIns="0" tIns="0" rIns="0" bIns="0" rtlCol="0" anchor="ctr"/>
          <a:lstStyle/>
          <a:p>
            <a:pPr marL="0" indent="0" algn="ctr">
              <a:buNone/>
            </a:pPr>
            <a:r>
              <a:rPr lang="da-DK" sz="2000" b="1" dirty="0">
                <a:ea typeface="Calibri" pitchFamily="34" charset="-122"/>
                <a:cs typeface="Calibri" pitchFamily="34" charset="-120"/>
              </a:rPr>
              <a:t>Conversion</a:t>
            </a:r>
          </a:p>
        </p:txBody>
      </p:sp>
      <p:sp>
        <p:nvSpPr>
          <p:cNvPr id="10" name="Rectangle 9">
            <a:extLst>
              <a:ext uri="{FF2B5EF4-FFF2-40B4-BE49-F238E27FC236}">
                <a16:creationId xmlns:a16="http://schemas.microsoft.com/office/drawing/2014/main" id="{42656237-74D2-470E-B986-27BBBD05602F}"/>
              </a:ext>
            </a:extLst>
          </p:cNvPr>
          <p:cNvSpPr/>
          <p:nvPr/>
        </p:nvSpPr>
        <p:spPr>
          <a:xfrm>
            <a:off x="3587893" y="3823005"/>
            <a:ext cx="2127802" cy="630523"/>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indent="0" algn="ctr">
              <a:buNone/>
            </a:pPr>
            <a:r>
              <a:rPr lang="en-US" sz="3600" b="1" dirty="0">
                <a:solidFill>
                  <a:schemeClr val="accent1"/>
                </a:solidFill>
                <a:ea typeface="Calibri" pitchFamily="34" charset="-122"/>
                <a:cs typeface="Calibri" pitchFamily="34" charset="-120"/>
              </a:rPr>
              <a:t>+13%</a:t>
            </a:r>
          </a:p>
        </p:txBody>
      </p:sp>
      <p:sp>
        <p:nvSpPr>
          <p:cNvPr id="11" name="Text 6">
            <a:extLst>
              <a:ext uri="{FF2B5EF4-FFF2-40B4-BE49-F238E27FC236}">
                <a16:creationId xmlns:a16="http://schemas.microsoft.com/office/drawing/2014/main" id="{66DFB97C-F13E-4234-AD96-B59E09A8FE61}"/>
              </a:ext>
            </a:extLst>
          </p:cNvPr>
          <p:cNvSpPr/>
          <p:nvPr/>
        </p:nvSpPr>
        <p:spPr>
          <a:xfrm>
            <a:off x="3458617" y="4837359"/>
            <a:ext cx="2386356" cy="459164"/>
          </a:xfrm>
          <a:prstGeom prst="rect">
            <a:avLst/>
          </a:prstGeom>
          <a:noFill/>
          <a:ln/>
        </p:spPr>
        <p:txBody>
          <a:bodyPr wrap="square" lIns="0" tIns="0" rIns="0" bIns="0" rtlCol="0" anchor="ctr"/>
          <a:lstStyle/>
          <a:p>
            <a:pPr marL="0" indent="0" algn="ctr">
              <a:buNone/>
            </a:pPr>
            <a:r>
              <a:rPr lang="en-US" dirty="0">
                <a:solidFill>
                  <a:srgbClr val="212529"/>
                </a:solidFill>
                <a:ea typeface="Calibri" pitchFamily="34" charset="-122"/>
                <a:cs typeface="Calibri" pitchFamily="34" charset="-120"/>
              </a:rPr>
              <a:t>more completed checkouts</a:t>
            </a:r>
            <a:endParaRPr lang="en-US" dirty="0"/>
          </a:p>
        </p:txBody>
      </p:sp>
      <p:cxnSp>
        <p:nvCxnSpPr>
          <p:cNvPr id="12" name="Straight Connector 11">
            <a:extLst>
              <a:ext uri="{FF2B5EF4-FFF2-40B4-BE49-F238E27FC236}">
                <a16:creationId xmlns:a16="http://schemas.microsoft.com/office/drawing/2014/main" id="{EEF992C9-0D37-4F9D-9FDD-C3B26AE4C73E}"/>
              </a:ext>
            </a:extLst>
          </p:cNvPr>
          <p:cNvCxnSpPr/>
          <p:nvPr/>
        </p:nvCxnSpPr>
        <p:spPr>
          <a:xfrm>
            <a:off x="3540053" y="4621056"/>
            <a:ext cx="229125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3" name="Shape 3">
            <a:extLst>
              <a:ext uri="{FF2B5EF4-FFF2-40B4-BE49-F238E27FC236}">
                <a16:creationId xmlns:a16="http://schemas.microsoft.com/office/drawing/2014/main" id="{014EF96B-0621-41A7-B7F7-603D8024354B}"/>
              </a:ext>
            </a:extLst>
          </p:cNvPr>
          <p:cNvSpPr/>
          <p:nvPr/>
        </p:nvSpPr>
        <p:spPr>
          <a:xfrm>
            <a:off x="6181015" y="2223655"/>
            <a:ext cx="2718382" cy="3754813"/>
          </a:xfrm>
          <a:prstGeom prst="roundRect">
            <a:avLst/>
          </a:prstGeom>
          <a:solidFill>
            <a:schemeClr val="bg1"/>
          </a:soli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endParaRPr lang="en-PH" dirty="0"/>
          </a:p>
        </p:txBody>
      </p:sp>
      <p:sp>
        <p:nvSpPr>
          <p:cNvPr id="14" name="Text 4">
            <a:extLst>
              <a:ext uri="{FF2B5EF4-FFF2-40B4-BE49-F238E27FC236}">
                <a16:creationId xmlns:a16="http://schemas.microsoft.com/office/drawing/2014/main" id="{A5F09A5F-7860-4F04-BCEE-5B201DA11D39}"/>
              </a:ext>
            </a:extLst>
          </p:cNvPr>
          <p:cNvSpPr/>
          <p:nvPr/>
        </p:nvSpPr>
        <p:spPr>
          <a:xfrm>
            <a:off x="6612194" y="2994677"/>
            <a:ext cx="1856025" cy="630524"/>
          </a:xfrm>
          <a:prstGeom prst="rect">
            <a:avLst/>
          </a:prstGeom>
          <a:noFill/>
          <a:ln/>
        </p:spPr>
        <p:txBody>
          <a:bodyPr wrap="square" lIns="0" tIns="0" rIns="0" bIns="0" rtlCol="0" anchor="ctr"/>
          <a:lstStyle/>
          <a:p>
            <a:pPr marL="0" indent="0" algn="ctr">
              <a:buNone/>
            </a:pPr>
            <a:r>
              <a:rPr lang="da-DK" sz="2000" b="1" dirty="0">
                <a:ea typeface="Calibri" pitchFamily="34" charset="-122"/>
                <a:cs typeface="Calibri" pitchFamily="34" charset="-120"/>
              </a:rPr>
              <a:t>Cost</a:t>
            </a:r>
          </a:p>
        </p:txBody>
      </p:sp>
      <p:sp>
        <p:nvSpPr>
          <p:cNvPr id="15" name="Rectangle 14">
            <a:extLst>
              <a:ext uri="{FF2B5EF4-FFF2-40B4-BE49-F238E27FC236}">
                <a16:creationId xmlns:a16="http://schemas.microsoft.com/office/drawing/2014/main" id="{6E3217C8-4DA6-46DA-8530-3BCAEB8D38EB}"/>
              </a:ext>
            </a:extLst>
          </p:cNvPr>
          <p:cNvSpPr/>
          <p:nvPr/>
        </p:nvSpPr>
        <p:spPr>
          <a:xfrm>
            <a:off x="6476305" y="3823005"/>
            <a:ext cx="2127802" cy="630523"/>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indent="0" algn="ctr">
              <a:buNone/>
            </a:pPr>
            <a:r>
              <a:rPr lang="en-US" sz="3600" b="1" dirty="0">
                <a:solidFill>
                  <a:schemeClr val="accent1"/>
                </a:solidFill>
                <a:ea typeface="Calibri" pitchFamily="34" charset="-122"/>
                <a:cs typeface="Calibri" pitchFamily="34" charset="-120"/>
              </a:rPr>
              <a:t>-24%</a:t>
            </a:r>
          </a:p>
        </p:txBody>
      </p:sp>
      <p:sp>
        <p:nvSpPr>
          <p:cNvPr id="16" name="Text 6">
            <a:extLst>
              <a:ext uri="{FF2B5EF4-FFF2-40B4-BE49-F238E27FC236}">
                <a16:creationId xmlns:a16="http://schemas.microsoft.com/office/drawing/2014/main" id="{BF990531-BAE7-483F-8184-77A26B455171}"/>
              </a:ext>
            </a:extLst>
          </p:cNvPr>
          <p:cNvSpPr/>
          <p:nvPr/>
        </p:nvSpPr>
        <p:spPr>
          <a:xfrm>
            <a:off x="6347029" y="4837359"/>
            <a:ext cx="2386356" cy="459164"/>
          </a:xfrm>
          <a:prstGeom prst="rect">
            <a:avLst/>
          </a:prstGeom>
          <a:noFill/>
          <a:ln/>
        </p:spPr>
        <p:txBody>
          <a:bodyPr wrap="square" lIns="0" tIns="0" rIns="0" bIns="0" rtlCol="0" anchor="ctr"/>
          <a:lstStyle/>
          <a:p>
            <a:pPr marL="0" indent="0" algn="ctr">
              <a:buNone/>
            </a:pPr>
            <a:r>
              <a:rPr lang="en-US" dirty="0">
                <a:solidFill>
                  <a:srgbClr val="212529"/>
                </a:solidFill>
                <a:ea typeface="Calibri" pitchFamily="34" charset="-122"/>
                <a:cs typeface="Calibri" pitchFamily="34" charset="-120"/>
              </a:rPr>
              <a:t>lower processing cost</a:t>
            </a:r>
            <a:endParaRPr lang="en-US" dirty="0"/>
          </a:p>
        </p:txBody>
      </p:sp>
      <p:cxnSp>
        <p:nvCxnSpPr>
          <p:cNvPr id="17" name="Straight Connector 16">
            <a:extLst>
              <a:ext uri="{FF2B5EF4-FFF2-40B4-BE49-F238E27FC236}">
                <a16:creationId xmlns:a16="http://schemas.microsoft.com/office/drawing/2014/main" id="{CFAC5969-1A8E-4853-A20B-72A40006637D}"/>
              </a:ext>
            </a:extLst>
          </p:cNvPr>
          <p:cNvCxnSpPr/>
          <p:nvPr/>
        </p:nvCxnSpPr>
        <p:spPr>
          <a:xfrm>
            <a:off x="6428465" y="4621056"/>
            <a:ext cx="229125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8" name="Shape 3">
            <a:extLst>
              <a:ext uri="{FF2B5EF4-FFF2-40B4-BE49-F238E27FC236}">
                <a16:creationId xmlns:a16="http://schemas.microsoft.com/office/drawing/2014/main" id="{B16DCC12-1868-42BE-91FF-71C99BCDF111}"/>
              </a:ext>
            </a:extLst>
          </p:cNvPr>
          <p:cNvSpPr/>
          <p:nvPr/>
        </p:nvSpPr>
        <p:spPr>
          <a:xfrm>
            <a:off x="9069427" y="2223655"/>
            <a:ext cx="2718382" cy="3754813"/>
          </a:xfrm>
          <a:prstGeom prst="roundRect">
            <a:avLst/>
          </a:prstGeom>
          <a:solidFill>
            <a:schemeClr val="bg1"/>
          </a:soli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endParaRPr lang="en-PH" dirty="0"/>
          </a:p>
        </p:txBody>
      </p:sp>
      <p:sp>
        <p:nvSpPr>
          <p:cNvPr id="19" name="Text 4">
            <a:extLst>
              <a:ext uri="{FF2B5EF4-FFF2-40B4-BE49-F238E27FC236}">
                <a16:creationId xmlns:a16="http://schemas.microsoft.com/office/drawing/2014/main" id="{864124F5-E328-44FF-9FFA-0897AE8F1DE1}"/>
              </a:ext>
            </a:extLst>
          </p:cNvPr>
          <p:cNvSpPr/>
          <p:nvPr/>
        </p:nvSpPr>
        <p:spPr>
          <a:xfrm>
            <a:off x="9500606" y="2994677"/>
            <a:ext cx="1856025" cy="630524"/>
          </a:xfrm>
          <a:prstGeom prst="rect">
            <a:avLst/>
          </a:prstGeom>
          <a:noFill/>
          <a:ln/>
        </p:spPr>
        <p:txBody>
          <a:bodyPr wrap="square" lIns="0" tIns="0" rIns="0" bIns="0" rtlCol="0" anchor="ctr"/>
          <a:lstStyle/>
          <a:p>
            <a:pPr marL="0" indent="0" algn="ctr">
              <a:buNone/>
            </a:pPr>
            <a:r>
              <a:rPr lang="da-DK" sz="2000" b="1" dirty="0">
                <a:ea typeface="Calibri" pitchFamily="34" charset="-122"/>
                <a:cs typeface="Calibri" pitchFamily="34" charset="-120"/>
              </a:rPr>
              <a:t>Chargebacks</a:t>
            </a:r>
          </a:p>
        </p:txBody>
      </p:sp>
      <p:sp>
        <p:nvSpPr>
          <p:cNvPr id="20" name="Rectangle 19">
            <a:extLst>
              <a:ext uri="{FF2B5EF4-FFF2-40B4-BE49-F238E27FC236}">
                <a16:creationId xmlns:a16="http://schemas.microsoft.com/office/drawing/2014/main" id="{4A6893DA-20D8-4CFD-B2B6-49F9632C67E0}"/>
              </a:ext>
            </a:extLst>
          </p:cNvPr>
          <p:cNvSpPr/>
          <p:nvPr/>
        </p:nvSpPr>
        <p:spPr>
          <a:xfrm>
            <a:off x="9364717" y="3823005"/>
            <a:ext cx="2127802" cy="630523"/>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indent="0" algn="ctr">
              <a:buNone/>
            </a:pPr>
            <a:r>
              <a:rPr lang="en-US" sz="3600" b="1" dirty="0">
                <a:solidFill>
                  <a:schemeClr val="accent1"/>
                </a:solidFill>
                <a:ea typeface="Calibri" pitchFamily="34" charset="-122"/>
                <a:cs typeface="Calibri" pitchFamily="34" charset="-120"/>
              </a:rPr>
              <a:t>-52%</a:t>
            </a:r>
          </a:p>
        </p:txBody>
      </p:sp>
      <p:sp>
        <p:nvSpPr>
          <p:cNvPr id="21" name="Text 6">
            <a:extLst>
              <a:ext uri="{FF2B5EF4-FFF2-40B4-BE49-F238E27FC236}">
                <a16:creationId xmlns:a16="http://schemas.microsoft.com/office/drawing/2014/main" id="{9FEC6A9A-CB6E-43FB-BADE-F493FCFE6D31}"/>
              </a:ext>
            </a:extLst>
          </p:cNvPr>
          <p:cNvSpPr/>
          <p:nvPr/>
        </p:nvSpPr>
        <p:spPr>
          <a:xfrm>
            <a:off x="9235441" y="4837359"/>
            <a:ext cx="2386356" cy="459164"/>
          </a:xfrm>
          <a:prstGeom prst="rect">
            <a:avLst/>
          </a:prstGeom>
          <a:noFill/>
          <a:ln/>
        </p:spPr>
        <p:txBody>
          <a:bodyPr wrap="square" lIns="0" tIns="0" rIns="0" bIns="0" rtlCol="0" anchor="ctr"/>
          <a:lstStyle/>
          <a:p>
            <a:pPr marL="0" indent="0" algn="ctr">
              <a:buNone/>
            </a:pPr>
            <a:r>
              <a:rPr lang="en-US" dirty="0">
                <a:solidFill>
                  <a:srgbClr val="212529"/>
                </a:solidFill>
                <a:ea typeface="Calibri" pitchFamily="34" charset="-122"/>
                <a:cs typeface="Calibri" pitchFamily="34" charset="-120"/>
              </a:rPr>
              <a:t>fewer disputes</a:t>
            </a:r>
            <a:endParaRPr lang="en-US" dirty="0"/>
          </a:p>
        </p:txBody>
      </p:sp>
      <p:cxnSp>
        <p:nvCxnSpPr>
          <p:cNvPr id="22" name="Straight Connector 21">
            <a:extLst>
              <a:ext uri="{FF2B5EF4-FFF2-40B4-BE49-F238E27FC236}">
                <a16:creationId xmlns:a16="http://schemas.microsoft.com/office/drawing/2014/main" id="{9A357756-FFA7-4B4C-A04D-4E3891033408}"/>
              </a:ext>
            </a:extLst>
          </p:cNvPr>
          <p:cNvCxnSpPr/>
          <p:nvPr/>
        </p:nvCxnSpPr>
        <p:spPr>
          <a:xfrm>
            <a:off x="9316877" y="4621056"/>
            <a:ext cx="229125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3" name="Rectangle: Top Corners Rounded 22">
            <a:extLst>
              <a:ext uri="{FF2B5EF4-FFF2-40B4-BE49-F238E27FC236}">
                <a16:creationId xmlns:a16="http://schemas.microsoft.com/office/drawing/2014/main" id="{8008FD4F-A27C-44DD-9652-42A6077CBC7C}"/>
              </a:ext>
            </a:extLst>
          </p:cNvPr>
          <p:cNvSpPr/>
          <p:nvPr/>
        </p:nvSpPr>
        <p:spPr>
          <a:xfrm flipV="1">
            <a:off x="404191" y="5526346"/>
            <a:ext cx="2718382" cy="471715"/>
          </a:xfrm>
          <a:prstGeom prst="round2SameRect">
            <a:avLst>
              <a:gd name="adj1" fmla="val 50000"/>
              <a:gd name="adj2" fmla="val 0"/>
            </a:avLst>
          </a:prstGeom>
          <a:solidFill>
            <a:schemeClr val="accent1"/>
          </a:soli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4" name="Rectangle: Top Corners Rounded 23">
            <a:extLst>
              <a:ext uri="{FF2B5EF4-FFF2-40B4-BE49-F238E27FC236}">
                <a16:creationId xmlns:a16="http://schemas.microsoft.com/office/drawing/2014/main" id="{50979BDD-00DC-4B90-91B5-1E49A806FD65}"/>
              </a:ext>
            </a:extLst>
          </p:cNvPr>
          <p:cNvSpPr/>
          <p:nvPr/>
        </p:nvSpPr>
        <p:spPr>
          <a:xfrm flipV="1">
            <a:off x="3292603" y="5526346"/>
            <a:ext cx="2718382" cy="471715"/>
          </a:xfrm>
          <a:prstGeom prst="round2SameRect">
            <a:avLst>
              <a:gd name="adj1" fmla="val 50000"/>
              <a:gd name="adj2" fmla="val 0"/>
            </a:avLst>
          </a:prstGeom>
          <a:solidFill>
            <a:schemeClr val="accent1"/>
          </a:soli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Rectangle: Top Corners Rounded 24">
            <a:extLst>
              <a:ext uri="{FF2B5EF4-FFF2-40B4-BE49-F238E27FC236}">
                <a16:creationId xmlns:a16="http://schemas.microsoft.com/office/drawing/2014/main" id="{EC54A775-3347-4BCF-9032-BF1B86CC3154}"/>
              </a:ext>
            </a:extLst>
          </p:cNvPr>
          <p:cNvSpPr/>
          <p:nvPr/>
        </p:nvSpPr>
        <p:spPr>
          <a:xfrm flipV="1">
            <a:off x="6181015" y="5526346"/>
            <a:ext cx="2718382" cy="471715"/>
          </a:xfrm>
          <a:prstGeom prst="round2SameRect">
            <a:avLst>
              <a:gd name="adj1" fmla="val 50000"/>
              <a:gd name="adj2" fmla="val 0"/>
            </a:avLst>
          </a:prstGeom>
          <a:solidFill>
            <a:schemeClr val="accent1"/>
          </a:soli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Rectangle: Top Corners Rounded 25">
            <a:extLst>
              <a:ext uri="{FF2B5EF4-FFF2-40B4-BE49-F238E27FC236}">
                <a16:creationId xmlns:a16="http://schemas.microsoft.com/office/drawing/2014/main" id="{35378012-E52E-4E67-B1BE-4776D3736306}"/>
              </a:ext>
            </a:extLst>
          </p:cNvPr>
          <p:cNvSpPr/>
          <p:nvPr/>
        </p:nvSpPr>
        <p:spPr>
          <a:xfrm flipV="1">
            <a:off x="9069427" y="5526346"/>
            <a:ext cx="2718382" cy="471715"/>
          </a:xfrm>
          <a:prstGeom prst="round2SameRect">
            <a:avLst>
              <a:gd name="adj1" fmla="val 50000"/>
              <a:gd name="adj2" fmla="val 0"/>
            </a:avLst>
          </a:prstGeom>
          <a:solidFill>
            <a:schemeClr val="accent1"/>
          </a:soli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7" name="Text 7">
            <a:extLst>
              <a:ext uri="{FF2B5EF4-FFF2-40B4-BE49-F238E27FC236}">
                <a16:creationId xmlns:a16="http://schemas.microsoft.com/office/drawing/2014/main" id="{42C47B33-17B4-4C7C-B638-5517E5EF81EE}"/>
              </a:ext>
            </a:extLst>
          </p:cNvPr>
          <p:cNvSpPr/>
          <p:nvPr/>
        </p:nvSpPr>
        <p:spPr>
          <a:xfrm>
            <a:off x="753085" y="5604346"/>
            <a:ext cx="2020596" cy="315716"/>
          </a:xfrm>
          <a:prstGeom prst="rect">
            <a:avLst/>
          </a:prstGeom>
          <a:noFill/>
          <a:ln/>
        </p:spPr>
        <p:txBody>
          <a:bodyPr wrap="square" lIns="0" tIns="0" rIns="0" bIns="0" rtlCol="0" anchor="ctr"/>
          <a:lstStyle/>
          <a:p>
            <a:pPr marL="0" indent="0" algn="ctr">
              <a:buNone/>
            </a:pPr>
            <a:r>
              <a:rPr lang="en-US" sz="1400" b="1" dirty="0">
                <a:solidFill>
                  <a:schemeClr val="bg1"/>
                </a:solidFill>
                <a:ea typeface="Calibri" pitchFamily="34" charset="-122"/>
                <a:cs typeface="Calibri" pitchFamily="34" charset="-120"/>
              </a:rPr>
              <a:t>Live in 4–6 weeks</a:t>
            </a:r>
            <a:endParaRPr lang="en-US" sz="1400" dirty="0">
              <a:solidFill>
                <a:schemeClr val="bg1"/>
              </a:solidFill>
            </a:endParaRPr>
          </a:p>
        </p:txBody>
      </p:sp>
      <p:sp>
        <p:nvSpPr>
          <p:cNvPr id="28" name="Text 7">
            <a:extLst>
              <a:ext uri="{FF2B5EF4-FFF2-40B4-BE49-F238E27FC236}">
                <a16:creationId xmlns:a16="http://schemas.microsoft.com/office/drawing/2014/main" id="{2DF4D27F-E37E-4DD9-9E7E-95B989C21105}"/>
              </a:ext>
            </a:extLst>
          </p:cNvPr>
          <p:cNvSpPr/>
          <p:nvPr/>
        </p:nvSpPr>
        <p:spPr>
          <a:xfrm>
            <a:off x="3641497" y="5604346"/>
            <a:ext cx="2020596" cy="315716"/>
          </a:xfrm>
          <a:prstGeom prst="rect">
            <a:avLst/>
          </a:prstGeom>
          <a:noFill/>
          <a:ln/>
        </p:spPr>
        <p:txBody>
          <a:bodyPr wrap="square" lIns="0" tIns="0" rIns="0" bIns="0" rtlCol="0" anchor="ctr"/>
          <a:lstStyle/>
          <a:p>
            <a:pPr marL="0" indent="0" algn="ctr">
              <a:buNone/>
            </a:pPr>
            <a:r>
              <a:rPr lang="en-US" sz="1400" b="1" dirty="0">
                <a:solidFill>
                  <a:schemeClr val="bg1"/>
                </a:solidFill>
                <a:ea typeface="Calibri" pitchFamily="34" charset="-122"/>
                <a:cs typeface="Calibri" pitchFamily="34" charset="-120"/>
              </a:rPr>
              <a:t>190+ markets</a:t>
            </a:r>
          </a:p>
        </p:txBody>
      </p:sp>
      <p:sp>
        <p:nvSpPr>
          <p:cNvPr id="29" name="Text 7">
            <a:extLst>
              <a:ext uri="{FF2B5EF4-FFF2-40B4-BE49-F238E27FC236}">
                <a16:creationId xmlns:a16="http://schemas.microsoft.com/office/drawing/2014/main" id="{3376C915-0CFE-41D6-9FC3-05446C748A60}"/>
              </a:ext>
            </a:extLst>
          </p:cNvPr>
          <p:cNvSpPr/>
          <p:nvPr/>
        </p:nvSpPr>
        <p:spPr>
          <a:xfrm>
            <a:off x="6529909" y="5604346"/>
            <a:ext cx="2020596" cy="315716"/>
          </a:xfrm>
          <a:prstGeom prst="rect">
            <a:avLst/>
          </a:prstGeom>
          <a:noFill/>
          <a:ln/>
        </p:spPr>
        <p:txBody>
          <a:bodyPr wrap="square" lIns="0" tIns="0" rIns="0" bIns="0" rtlCol="0" anchor="ctr"/>
          <a:lstStyle/>
          <a:p>
            <a:pPr marL="0" indent="0" algn="ctr">
              <a:buNone/>
            </a:pPr>
            <a:r>
              <a:rPr lang="en-US" sz="1400" b="1" dirty="0">
                <a:solidFill>
                  <a:schemeClr val="bg1"/>
                </a:solidFill>
                <a:ea typeface="Calibri" pitchFamily="34" charset="-122"/>
                <a:cs typeface="Calibri" pitchFamily="34" charset="-120"/>
              </a:rPr>
              <a:t>135+ methods</a:t>
            </a:r>
          </a:p>
        </p:txBody>
      </p:sp>
      <p:sp>
        <p:nvSpPr>
          <p:cNvPr id="30" name="Text 7">
            <a:extLst>
              <a:ext uri="{FF2B5EF4-FFF2-40B4-BE49-F238E27FC236}">
                <a16:creationId xmlns:a16="http://schemas.microsoft.com/office/drawing/2014/main" id="{88FB0273-BAA0-4644-B5FC-6CD8254015C7}"/>
              </a:ext>
            </a:extLst>
          </p:cNvPr>
          <p:cNvSpPr/>
          <p:nvPr/>
        </p:nvSpPr>
        <p:spPr>
          <a:xfrm>
            <a:off x="9418321" y="5604346"/>
            <a:ext cx="2020596" cy="315716"/>
          </a:xfrm>
          <a:prstGeom prst="rect">
            <a:avLst/>
          </a:prstGeom>
          <a:noFill/>
          <a:ln/>
        </p:spPr>
        <p:txBody>
          <a:bodyPr wrap="square" lIns="0" tIns="0" rIns="0" bIns="0" rtlCol="0" anchor="ctr"/>
          <a:lstStyle/>
          <a:p>
            <a:pPr marL="0" indent="0" algn="ctr">
              <a:buNone/>
            </a:pPr>
            <a:r>
              <a:rPr lang="en-US" sz="1400" b="1" dirty="0">
                <a:solidFill>
                  <a:schemeClr val="bg1"/>
                </a:solidFill>
                <a:ea typeface="Calibri" pitchFamily="34" charset="-122"/>
                <a:cs typeface="Calibri" pitchFamily="34" charset="-120"/>
              </a:rPr>
              <a:t>T+1 payouts</a:t>
            </a:r>
          </a:p>
        </p:txBody>
      </p:sp>
      <p:grpSp>
        <p:nvGrpSpPr>
          <p:cNvPr id="64" name="Group 63">
            <a:extLst>
              <a:ext uri="{FF2B5EF4-FFF2-40B4-BE49-F238E27FC236}">
                <a16:creationId xmlns:a16="http://schemas.microsoft.com/office/drawing/2014/main" id="{EE8EB5D9-45DA-4275-B46B-BAAC58320A28}"/>
              </a:ext>
            </a:extLst>
          </p:cNvPr>
          <p:cNvGrpSpPr/>
          <p:nvPr/>
        </p:nvGrpSpPr>
        <p:grpSpPr>
          <a:xfrm>
            <a:off x="1198170" y="1748501"/>
            <a:ext cx="1130424" cy="1130423"/>
            <a:chOff x="1198170" y="1748501"/>
            <a:chExt cx="1130424" cy="1130423"/>
          </a:xfrm>
        </p:grpSpPr>
        <p:sp>
          <p:nvSpPr>
            <p:cNvPr id="60" name="Oval 59">
              <a:extLst>
                <a:ext uri="{FF2B5EF4-FFF2-40B4-BE49-F238E27FC236}">
                  <a16:creationId xmlns:a16="http://schemas.microsoft.com/office/drawing/2014/main" id="{0EDE917B-4E97-4C0F-BF13-3655D43490C0}"/>
                </a:ext>
              </a:extLst>
            </p:cNvPr>
            <p:cNvSpPr/>
            <p:nvPr/>
          </p:nvSpPr>
          <p:spPr>
            <a:xfrm>
              <a:off x="1198170" y="1748501"/>
              <a:ext cx="1130424" cy="1130423"/>
            </a:xfrm>
            <a:prstGeom prst="ellipse">
              <a:avLst/>
            </a:prstGeom>
            <a:solidFill>
              <a:schemeClr val="bg1"/>
            </a:solid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61" name="Oval 60">
              <a:extLst>
                <a:ext uri="{FF2B5EF4-FFF2-40B4-BE49-F238E27FC236}">
                  <a16:creationId xmlns:a16="http://schemas.microsoft.com/office/drawing/2014/main" id="{C7EA5A8A-4355-47C5-8EE3-01A0E5ED9334}"/>
                </a:ext>
              </a:extLst>
            </p:cNvPr>
            <p:cNvSpPr/>
            <p:nvPr/>
          </p:nvSpPr>
          <p:spPr>
            <a:xfrm>
              <a:off x="1272550" y="1822881"/>
              <a:ext cx="981663" cy="981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62" name="Donut 82">
              <a:extLst>
                <a:ext uri="{FF2B5EF4-FFF2-40B4-BE49-F238E27FC236}">
                  <a16:creationId xmlns:a16="http://schemas.microsoft.com/office/drawing/2014/main" id="{6FB7BD89-596D-4CC4-A156-A96CB97AC426}"/>
                </a:ext>
              </a:extLst>
            </p:cNvPr>
            <p:cNvSpPr/>
            <p:nvPr/>
          </p:nvSpPr>
          <p:spPr>
            <a:xfrm>
              <a:off x="1322626" y="1872958"/>
              <a:ext cx="881512" cy="881510"/>
            </a:xfrm>
            <a:prstGeom prst="donut">
              <a:avLst>
                <a:gd name="adj" fmla="val 4494"/>
              </a:avLst>
            </a:prstGeom>
            <a:solidFill>
              <a:schemeClr val="bg1">
                <a:alpha val="50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63" name="Oval 62">
              <a:extLst>
                <a:ext uri="{FF2B5EF4-FFF2-40B4-BE49-F238E27FC236}">
                  <a16:creationId xmlns:a16="http://schemas.microsoft.com/office/drawing/2014/main" id="{04C3F554-C838-419F-848F-5DE05CDB36DF}"/>
                </a:ext>
              </a:extLst>
            </p:cNvPr>
            <p:cNvSpPr>
              <a:spLocks noChangeAspect="1"/>
            </p:cNvSpPr>
            <p:nvPr/>
          </p:nvSpPr>
          <p:spPr>
            <a:xfrm>
              <a:off x="1388084" y="1938415"/>
              <a:ext cx="750596" cy="7505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grpSp>
      <p:grpSp>
        <p:nvGrpSpPr>
          <p:cNvPr id="65" name="Group 64">
            <a:extLst>
              <a:ext uri="{FF2B5EF4-FFF2-40B4-BE49-F238E27FC236}">
                <a16:creationId xmlns:a16="http://schemas.microsoft.com/office/drawing/2014/main" id="{43D8C316-8C85-4CA6-A8AA-9E0AF18412F3}"/>
              </a:ext>
            </a:extLst>
          </p:cNvPr>
          <p:cNvGrpSpPr/>
          <p:nvPr/>
        </p:nvGrpSpPr>
        <p:grpSpPr>
          <a:xfrm>
            <a:off x="4086582" y="1748501"/>
            <a:ext cx="1130424" cy="1130423"/>
            <a:chOff x="1198170" y="1748501"/>
            <a:chExt cx="1130424" cy="1130423"/>
          </a:xfrm>
        </p:grpSpPr>
        <p:sp>
          <p:nvSpPr>
            <p:cNvPr id="66" name="Oval 65">
              <a:extLst>
                <a:ext uri="{FF2B5EF4-FFF2-40B4-BE49-F238E27FC236}">
                  <a16:creationId xmlns:a16="http://schemas.microsoft.com/office/drawing/2014/main" id="{14A7DC02-32FA-455E-9D37-AA0A8B3CF3E9}"/>
                </a:ext>
              </a:extLst>
            </p:cNvPr>
            <p:cNvSpPr/>
            <p:nvPr/>
          </p:nvSpPr>
          <p:spPr>
            <a:xfrm>
              <a:off x="1198170" y="1748501"/>
              <a:ext cx="1130424" cy="1130423"/>
            </a:xfrm>
            <a:prstGeom prst="ellipse">
              <a:avLst/>
            </a:prstGeom>
            <a:solidFill>
              <a:schemeClr val="bg1"/>
            </a:solid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67" name="Oval 66">
              <a:extLst>
                <a:ext uri="{FF2B5EF4-FFF2-40B4-BE49-F238E27FC236}">
                  <a16:creationId xmlns:a16="http://schemas.microsoft.com/office/drawing/2014/main" id="{FEC056FC-21C0-4781-8FCB-80DD40ABC700}"/>
                </a:ext>
              </a:extLst>
            </p:cNvPr>
            <p:cNvSpPr/>
            <p:nvPr/>
          </p:nvSpPr>
          <p:spPr>
            <a:xfrm>
              <a:off x="1272550" y="1822881"/>
              <a:ext cx="981663" cy="981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68" name="Donut 82">
              <a:extLst>
                <a:ext uri="{FF2B5EF4-FFF2-40B4-BE49-F238E27FC236}">
                  <a16:creationId xmlns:a16="http://schemas.microsoft.com/office/drawing/2014/main" id="{2E02649D-17E6-4F61-906A-18414728EE17}"/>
                </a:ext>
              </a:extLst>
            </p:cNvPr>
            <p:cNvSpPr/>
            <p:nvPr/>
          </p:nvSpPr>
          <p:spPr>
            <a:xfrm>
              <a:off x="1322626" y="1872958"/>
              <a:ext cx="881512" cy="881510"/>
            </a:xfrm>
            <a:prstGeom prst="donut">
              <a:avLst>
                <a:gd name="adj" fmla="val 4494"/>
              </a:avLst>
            </a:prstGeom>
            <a:solidFill>
              <a:schemeClr val="bg1">
                <a:alpha val="50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69" name="Oval 68">
              <a:extLst>
                <a:ext uri="{FF2B5EF4-FFF2-40B4-BE49-F238E27FC236}">
                  <a16:creationId xmlns:a16="http://schemas.microsoft.com/office/drawing/2014/main" id="{0D714F65-5171-4C39-8795-6C6DB6D4E91C}"/>
                </a:ext>
              </a:extLst>
            </p:cNvPr>
            <p:cNvSpPr>
              <a:spLocks noChangeAspect="1"/>
            </p:cNvSpPr>
            <p:nvPr/>
          </p:nvSpPr>
          <p:spPr>
            <a:xfrm>
              <a:off x="1388084" y="1938415"/>
              <a:ext cx="750596" cy="7505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grpSp>
      <p:grpSp>
        <p:nvGrpSpPr>
          <p:cNvPr id="70" name="Group 69">
            <a:extLst>
              <a:ext uri="{FF2B5EF4-FFF2-40B4-BE49-F238E27FC236}">
                <a16:creationId xmlns:a16="http://schemas.microsoft.com/office/drawing/2014/main" id="{D22D3DC6-D39F-4F16-8490-027D2225D4FF}"/>
              </a:ext>
            </a:extLst>
          </p:cNvPr>
          <p:cNvGrpSpPr/>
          <p:nvPr/>
        </p:nvGrpSpPr>
        <p:grpSpPr>
          <a:xfrm>
            <a:off x="6974994" y="1748501"/>
            <a:ext cx="1130424" cy="1130423"/>
            <a:chOff x="1198170" y="1748501"/>
            <a:chExt cx="1130424" cy="1130423"/>
          </a:xfrm>
        </p:grpSpPr>
        <p:sp>
          <p:nvSpPr>
            <p:cNvPr id="71" name="Oval 70">
              <a:extLst>
                <a:ext uri="{FF2B5EF4-FFF2-40B4-BE49-F238E27FC236}">
                  <a16:creationId xmlns:a16="http://schemas.microsoft.com/office/drawing/2014/main" id="{B5D8BD80-9A0D-4FC9-B028-4C9B3855D491}"/>
                </a:ext>
              </a:extLst>
            </p:cNvPr>
            <p:cNvSpPr/>
            <p:nvPr/>
          </p:nvSpPr>
          <p:spPr>
            <a:xfrm>
              <a:off x="1198170" y="1748501"/>
              <a:ext cx="1130424" cy="1130423"/>
            </a:xfrm>
            <a:prstGeom prst="ellipse">
              <a:avLst/>
            </a:prstGeom>
            <a:solidFill>
              <a:schemeClr val="bg1"/>
            </a:solid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72" name="Oval 71">
              <a:extLst>
                <a:ext uri="{FF2B5EF4-FFF2-40B4-BE49-F238E27FC236}">
                  <a16:creationId xmlns:a16="http://schemas.microsoft.com/office/drawing/2014/main" id="{275267B6-65BC-42BD-BA64-4BE761D41602}"/>
                </a:ext>
              </a:extLst>
            </p:cNvPr>
            <p:cNvSpPr/>
            <p:nvPr/>
          </p:nvSpPr>
          <p:spPr>
            <a:xfrm>
              <a:off x="1272550" y="1822881"/>
              <a:ext cx="981663" cy="981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73" name="Donut 82">
              <a:extLst>
                <a:ext uri="{FF2B5EF4-FFF2-40B4-BE49-F238E27FC236}">
                  <a16:creationId xmlns:a16="http://schemas.microsoft.com/office/drawing/2014/main" id="{78766A46-85FE-42D6-963B-A9AD0982BC75}"/>
                </a:ext>
              </a:extLst>
            </p:cNvPr>
            <p:cNvSpPr/>
            <p:nvPr/>
          </p:nvSpPr>
          <p:spPr>
            <a:xfrm>
              <a:off x="1322626" y="1872958"/>
              <a:ext cx="881512" cy="881510"/>
            </a:xfrm>
            <a:prstGeom prst="donut">
              <a:avLst>
                <a:gd name="adj" fmla="val 4494"/>
              </a:avLst>
            </a:prstGeom>
            <a:solidFill>
              <a:schemeClr val="bg1">
                <a:alpha val="50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74" name="Oval 73">
              <a:extLst>
                <a:ext uri="{FF2B5EF4-FFF2-40B4-BE49-F238E27FC236}">
                  <a16:creationId xmlns:a16="http://schemas.microsoft.com/office/drawing/2014/main" id="{BD32318A-2D1A-4D4B-B164-A22DBAF34575}"/>
                </a:ext>
              </a:extLst>
            </p:cNvPr>
            <p:cNvSpPr>
              <a:spLocks noChangeAspect="1"/>
            </p:cNvSpPr>
            <p:nvPr/>
          </p:nvSpPr>
          <p:spPr>
            <a:xfrm>
              <a:off x="1388084" y="1938415"/>
              <a:ext cx="750596" cy="7505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grpSp>
      <p:grpSp>
        <p:nvGrpSpPr>
          <p:cNvPr id="75" name="Group 74">
            <a:extLst>
              <a:ext uri="{FF2B5EF4-FFF2-40B4-BE49-F238E27FC236}">
                <a16:creationId xmlns:a16="http://schemas.microsoft.com/office/drawing/2014/main" id="{CF73FA7A-4F6B-4EE8-930F-19D5BACDA3AD}"/>
              </a:ext>
            </a:extLst>
          </p:cNvPr>
          <p:cNvGrpSpPr/>
          <p:nvPr/>
        </p:nvGrpSpPr>
        <p:grpSpPr>
          <a:xfrm>
            <a:off x="9863406" y="1748501"/>
            <a:ext cx="1130424" cy="1130423"/>
            <a:chOff x="1198170" y="1748501"/>
            <a:chExt cx="1130424" cy="1130423"/>
          </a:xfrm>
        </p:grpSpPr>
        <p:sp>
          <p:nvSpPr>
            <p:cNvPr id="76" name="Oval 75">
              <a:extLst>
                <a:ext uri="{FF2B5EF4-FFF2-40B4-BE49-F238E27FC236}">
                  <a16:creationId xmlns:a16="http://schemas.microsoft.com/office/drawing/2014/main" id="{3112F7AD-07EE-471A-943A-C827BD946AB8}"/>
                </a:ext>
              </a:extLst>
            </p:cNvPr>
            <p:cNvSpPr/>
            <p:nvPr/>
          </p:nvSpPr>
          <p:spPr>
            <a:xfrm>
              <a:off x="1198170" y="1748501"/>
              <a:ext cx="1130424" cy="1130423"/>
            </a:xfrm>
            <a:prstGeom prst="ellipse">
              <a:avLst/>
            </a:prstGeom>
            <a:solidFill>
              <a:schemeClr val="bg1"/>
            </a:solid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77" name="Oval 76">
              <a:extLst>
                <a:ext uri="{FF2B5EF4-FFF2-40B4-BE49-F238E27FC236}">
                  <a16:creationId xmlns:a16="http://schemas.microsoft.com/office/drawing/2014/main" id="{376A7464-9922-451C-97F1-8B1E8EE23D2B}"/>
                </a:ext>
              </a:extLst>
            </p:cNvPr>
            <p:cNvSpPr/>
            <p:nvPr/>
          </p:nvSpPr>
          <p:spPr>
            <a:xfrm>
              <a:off x="1272550" y="1822881"/>
              <a:ext cx="981663" cy="981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78" name="Donut 82">
              <a:extLst>
                <a:ext uri="{FF2B5EF4-FFF2-40B4-BE49-F238E27FC236}">
                  <a16:creationId xmlns:a16="http://schemas.microsoft.com/office/drawing/2014/main" id="{F7C51821-7056-4382-95A5-04A2B6EB78D2}"/>
                </a:ext>
              </a:extLst>
            </p:cNvPr>
            <p:cNvSpPr/>
            <p:nvPr/>
          </p:nvSpPr>
          <p:spPr>
            <a:xfrm>
              <a:off x="1322626" y="1872958"/>
              <a:ext cx="881512" cy="881510"/>
            </a:xfrm>
            <a:prstGeom prst="donut">
              <a:avLst>
                <a:gd name="adj" fmla="val 4494"/>
              </a:avLst>
            </a:prstGeom>
            <a:solidFill>
              <a:schemeClr val="bg1">
                <a:alpha val="50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79" name="Oval 78">
              <a:extLst>
                <a:ext uri="{FF2B5EF4-FFF2-40B4-BE49-F238E27FC236}">
                  <a16:creationId xmlns:a16="http://schemas.microsoft.com/office/drawing/2014/main" id="{6DF0553B-B1B2-4570-A543-586FBA26BED9}"/>
                </a:ext>
              </a:extLst>
            </p:cNvPr>
            <p:cNvSpPr>
              <a:spLocks noChangeAspect="1"/>
            </p:cNvSpPr>
            <p:nvPr/>
          </p:nvSpPr>
          <p:spPr>
            <a:xfrm>
              <a:off x="1388084" y="1938415"/>
              <a:ext cx="750596" cy="7505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grpSp>
      <p:grpSp>
        <p:nvGrpSpPr>
          <p:cNvPr id="80" name="Group 79">
            <a:extLst>
              <a:ext uri="{FF2B5EF4-FFF2-40B4-BE49-F238E27FC236}">
                <a16:creationId xmlns:a16="http://schemas.microsoft.com/office/drawing/2014/main" id="{ACBD65EF-D724-4B4B-AA9A-0BFFF33DFE82}"/>
              </a:ext>
            </a:extLst>
          </p:cNvPr>
          <p:cNvGrpSpPr/>
          <p:nvPr/>
        </p:nvGrpSpPr>
        <p:grpSpPr>
          <a:xfrm>
            <a:off x="1482801" y="2038722"/>
            <a:ext cx="561160" cy="560696"/>
            <a:chOff x="6359457" y="2660110"/>
            <a:chExt cx="633600" cy="633600"/>
          </a:xfrm>
        </p:grpSpPr>
        <p:sp>
          <p:nvSpPr>
            <p:cNvPr id="92" name="Google Shape;638;p7"/>
            <p:cNvSpPr/>
            <p:nvPr/>
          </p:nvSpPr>
          <p:spPr>
            <a:xfrm>
              <a:off x="6359457" y="2660110"/>
              <a:ext cx="633600" cy="633600"/>
            </a:xfrm>
            <a:custGeom>
              <a:avLst/>
              <a:gdLst/>
              <a:ahLst/>
              <a:cxnLst/>
              <a:rect l="l" t="t" r="r" b="b"/>
              <a:pathLst>
                <a:path w="10000" h="10000" extrusionOk="0">
                  <a:moveTo>
                    <a:pt x="4352" y="6694"/>
                  </a:moveTo>
                  <a:lnTo>
                    <a:pt x="4322" y="6667"/>
                  </a:lnTo>
                  <a:lnTo>
                    <a:pt x="3275" y="5619"/>
                  </a:lnTo>
                  <a:lnTo>
                    <a:pt x="3249" y="5590"/>
                  </a:lnTo>
                  <a:lnTo>
                    <a:pt x="3227" y="5557"/>
                  </a:lnTo>
                  <a:lnTo>
                    <a:pt x="3210" y="5522"/>
                  </a:lnTo>
                  <a:lnTo>
                    <a:pt x="3197" y="5485"/>
                  </a:lnTo>
                  <a:lnTo>
                    <a:pt x="3190" y="5446"/>
                  </a:lnTo>
                  <a:lnTo>
                    <a:pt x="3187" y="5407"/>
                  </a:lnTo>
                  <a:lnTo>
                    <a:pt x="3190" y="5368"/>
                  </a:lnTo>
                  <a:lnTo>
                    <a:pt x="3197" y="5329"/>
                  </a:lnTo>
                  <a:lnTo>
                    <a:pt x="3210" y="5292"/>
                  </a:lnTo>
                  <a:lnTo>
                    <a:pt x="3227" y="5257"/>
                  </a:lnTo>
                  <a:lnTo>
                    <a:pt x="3249" y="5224"/>
                  </a:lnTo>
                  <a:lnTo>
                    <a:pt x="3275" y="5195"/>
                  </a:lnTo>
                  <a:lnTo>
                    <a:pt x="3304" y="5169"/>
                  </a:lnTo>
                  <a:lnTo>
                    <a:pt x="3337" y="5147"/>
                  </a:lnTo>
                  <a:lnTo>
                    <a:pt x="3372" y="5130"/>
                  </a:lnTo>
                  <a:lnTo>
                    <a:pt x="3409" y="5117"/>
                  </a:lnTo>
                  <a:lnTo>
                    <a:pt x="3448" y="5110"/>
                  </a:lnTo>
                  <a:lnTo>
                    <a:pt x="3487" y="5107"/>
                  </a:lnTo>
                  <a:lnTo>
                    <a:pt x="3526" y="5110"/>
                  </a:lnTo>
                  <a:lnTo>
                    <a:pt x="3565" y="5117"/>
                  </a:lnTo>
                  <a:lnTo>
                    <a:pt x="3602" y="5130"/>
                  </a:lnTo>
                  <a:lnTo>
                    <a:pt x="3637" y="5147"/>
                  </a:lnTo>
                  <a:lnTo>
                    <a:pt x="3670" y="5169"/>
                  </a:lnTo>
                  <a:lnTo>
                    <a:pt x="3699" y="5195"/>
                  </a:lnTo>
                  <a:lnTo>
                    <a:pt x="4522" y="6019"/>
                  </a:lnTo>
                  <a:lnTo>
                    <a:pt x="6289" y="4043"/>
                  </a:lnTo>
                  <a:lnTo>
                    <a:pt x="6317" y="4015"/>
                  </a:lnTo>
                  <a:lnTo>
                    <a:pt x="6349" y="3992"/>
                  </a:lnTo>
                  <a:lnTo>
                    <a:pt x="6383" y="3973"/>
                  </a:lnTo>
                  <a:lnTo>
                    <a:pt x="6419" y="3958"/>
                  </a:lnTo>
                  <a:lnTo>
                    <a:pt x="6457" y="3948"/>
                  </a:lnTo>
                  <a:lnTo>
                    <a:pt x="6496" y="3943"/>
                  </a:lnTo>
                  <a:lnTo>
                    <a:pt x="6536" y="3944"/>
                  </a:lnTo>
                  <a:lnTo>
                    <a:pt x="6574" y="3949"/>
                  </a:lnTo>
                  <a:lnTo>
                    <a:pt x="6612" y="3960"/>
                  </a:lnTo>
                  <a:lnTo>
                    <a:pt x="6648" y="3975"/>
                  </a:lnTo>
                  <a:lnTo>
                    <a:pt x="6682" y="3995"/>
                  </a:lnTo>
                  <a:lnTo>
                    <a:pt x="6713" y="4019"/>
                  </a:lnTo>
                  <a:lnTo>
                    <a:pt x="6741" y="4047"/>
                  </a:lnTo>
                  <a:lnTo>
                    <a:pt x="6764" y="4079"/>
                  </a:lnTo>
                  <a:lnTo>
                    <a:pt x="6783" y="4113"/>
                  </a:lnTo>
                  <a:lnTo>
                    <a:pt x="6798" y="4149"/>
                  </a:lnTo>
                  <a:lnTo>
                    <a:pt x="6808" y="4187"/>
                  </a:lnTo>
                  <a:lnTo>
                    <a:pt x="6813" y="4226"/>
                  </a:lnTo>
                  <a:lnTo>
                    <a:pt x="6812" y="4266"/>
                  </a:lnTo>
                  <a:lnTo>
                    <a:pt x="6807" y="4304"/>
                  </a:lnTo>
                  <a:lnTo>
                    <a:pt x="6796" y="4342"/>
                  </a:lnTo>
                  <a:lnTo>
                    <a:pt x="6781" y="4378"/>
                  </a:lnTo>
                  <a:lnTo>
                    <a:pt x="6761" y="4412"/>
                  </a:lnTo>
                  <a:lnTo>
                    <a:pt x="6737" y="4443"/>
                  </a:lnTo>
                  <a:lnTo>
                    <a:pt x="4758" y="6655"/>
                  </a:lnTo>
                  <a:lnTo>
                    <a:pt x="4728" y="6683"/>
                  </a:lnTo>
                  <a:lnTo>
                    <a:pt x="4696" y="6708"/>
                  </a:lnTo>
                  <a:lnTo>
                    <a:pt x="4660" y="6727"/>
                  </a:lnTo>
                  <a:lnTo>
                    <a:pt x="4622" y="6742"/>
                  </a:lnTo>
                  <a:lnTo>
                    <a:pt x="4583" y="6751"/>
                  </a:lnTo>
                  <a:lnTo>
                    <a:pt x="4542" y="6755"/>
                  </a:lnTo>
                  <a:lnTo>
                    <a:pt x="4502" y="6753"/>
                  </a:lnTo>
                  <a:lnTo>
                    <a:pt x="4462" y="6746"/>
                  </a:lnTo>
                  <a:lnTo>
                    <a:pt x="4423" y="6734"/>
                  </a:lnTo>
                  <a:lnTo>
                    <a:pt x="4386" y="6716"/>
                  </a:lnTo>
                  <a:lnTo>
                    <a:pt x="4352" y="6694"/>
                  </a:lnTo>
                  <a:close/>
                  <a:moveTo>
                    <a:pt x="3939" y="1100"/>
                  </a:moveTo>
                  <a:lnTo>
                    <a:pt x="3952" y="1100"/>
                  </a:lnTo>
                  <a:lnTo>
                    <a:pt x="6048" y="1100"/>
                  </a:lnTo>
                  <a:lnTo>
                    <a:pt x="6061" y="1100"/>
                  </a:lnTo>
                  <a:lnTo>
                    <a:pt x="6074" y="1101"/>
                  </a:lnTo>
                  <a:lnTo>
                    <a:pt x="6087" y="1102"/>
                  </a:lnTo>
                  <a:lnTo>
                    <a:pt x="6100" y="1104"/>
                  </a:lnTo>
                  <a:lnTo>
                    <a:pt x="6113" y="1106"/>
                  </a:lnTo>
                  <a:lnTo>
                    <a:pt x="6125" y="1109"/>
                  </a:lnTo>
                  <a:lnTo>
                    <a:pt x="6138" y="1112"/>
                  </a:lnTo>
                  <a:lnTo>
                    <a:pt x="6150" y="1115"/>
                  </a:lnTo>
                  <a:lnTo>
                    <a:pt x="6163" y="1120"/>
                  </a:lnTo>
                  <a:lnTo>
                    <a:pt x="6175" y="1124"/>
                  </a:lnTo>
                  <a:lnTo>
                    <a:pt x="6187" y="1129"/>
                  </a:lnTo>
                  <a:lnTo>
                    <a:pt x="6199" y="1135"/>
                  </a:lnTo>
                  <a:lnTo>
                    <a:pt x="6211" y="1141"/>
                  </a:lnTo>
                  <a:lnTo>
                    <a:pt x="6222" y="1147"/>
                  </a:lnTo>
                  <a:lnTo>
                    <a:pt x="6233" y="1154"/>
                  </a:lnTo>
                  <a:lnTo>
                    <a:pt x="6244" y="1161"/>
                  </a:lnTo>
                  <a:lnTo>
                    <a:pt x="6255" y="1168"/>
                  </a:lnTo>
                  <a:lnTo>
                    <a:pt x="6265" y="1176"/>
                  </a:lnTo>
                  <a:lnTo>
                    <a:pt x="6275" y="1185"/>
                  </a:lnTo>
                  <a:lnTo>
                    <a:pt x="6285" y="1193"/>
                  </a:lnTo>
                  <a:lnTo>
                    <a:pt x="6295" y="1202"/>
                  </a:lnTo>
                  <a:lnTo>
                    <a:pt x="6304" y="1212"/>
                  </a:lnTo>
                  <a:lnTo>
                    <a:pt x="6312" y="1222"/>
                  </a:lnTo>
                  <a:lnTo>
                    <a:pt x="6321" y="1232"/>
                  </a:lnTo>
                  <a:lnTo>
                    <a:pt x="6329" y="1242"/>
                  </a:lnTo>
                  <a:lnTo>
                    <a:pt x="6336" y="1253"/>
                  </a:lnTo>
                  <a:lnTo>
                    <a:pt x="6343" y="1264"/>
                  </a:lnTo>
                  <a:lnTo>
                    <a:pt x="6350" y="1275"/>
                  </a:lnTo>
                  <a:lnTo>
                    <a:pt x="6356" y="1286"/>
                  </a:lnTo>
                  <a:lnTo>
                    <a:pt x="6362" y="1298"/>
                  </a:lnTo>
                  <a:lnTo>
                    <a:pt x="6368" y="1310"/>
                  </a:lnTo>
                  <a:lnTo>
                    <a:pt x="6373" y="1322"/>
                  </a:lnTo>
                  <a:lnTo>
                    <a:pt x="6377" y="1334"/>
                  </a:lnTo>
                  <a:lnTo>
                    <a:pt x="6382" y="1347"/>
                  </a:lnTo>
                  <a:lnTo>
                    <a:pt x="6385" y="1359"/>
                  </a:lnTo>
                  <a:lnTo>
                    <a:pt x="6388" y="1372"/>
                  </a:lnTo>
                  <a:lnTo>
                    <a:pt x="6391" y="1384"/>
                  </a:lnTo>
                  <a:lnTo>
                    <a:pt x="6393" y="1397"/>
                  </a:lnTo>
                  <a:lnTo>
                    <a:pt x="6395" y="1410"/>
                  </a:lnTo>
                  <a:lnTo>
                    <a:pt x="6396" y="1423"/>
                  </a:lnTo>
                  <a:lnTo>
                    <a:pt x="6397" y="1436"/>
                  </a:lnTo>
                  <a:lnTo>
                    <a:pt x="6397" y="1449"/>
                  </a:lnTo>
                  <a:lnTo>
                    <a:pt x="6397" y="2264"/>
                  </a:lnTo>
                  <a:lnTo>
                    <a:pt x="6397" y="2277"/>
                  </a:lnTo>
                  <a:lnTo>
                    <a:pt x="6396" y="2290"/>
                  </a:lnTo>
                  <a:lnTo>
                    <a:pt x="6395" y="2303"/>
                  </a:lnTo>
                  <a:lnTo>
                    <a:pt x="6393" y="2316"/>
                  </a:lnTo>
                  <a:lnTo>
                    <a:pt x="6391" y="2329"/>
                  </a:lnTo>
                  <a:lnTo>
                    <a:pt x="6388" y="2342"/>
                  </a:lnTo>
                  <a:lnTo>
                    <a:pt x="6385" y="2354"/>
                  </a:lnTo>
                  <a:lnTo>
                    <a:pt x="6382" y="2367"/>
                  </a:lnTo>
                  <a:lnTo>
                    <a:pt x="6377" y="2380"/>
                  </a:lnTo>
                  <a:lnTo>
                    <a:pt x="6373" y="2392"/>
                  </a:lnTo>
                  <a:lnTo>
                    <a:pt x="6368" y="2404"/>
                  </a:lnTo>
                  <a:lnTo>
                    <a:pt x="6362" y="2416"/>
                  </a:lnTo>
                  <a:lnTo>
                    <a:pt x="6356" y="2428"/>
                  </a:lnTo>
                  <a:lnTo>
                    <a:pt x="6350" y="2439"/>
                  </a:lnTo>
                  <a:lnTo>
                    <a:pt x="6343" y="2450"/>
                  </a:lnTo>
                  <a:lnTo>
                    <a:pt x="6336" y="2461"/>
                  </a:lnTo>
                  <a:lnTo>
                    <a:pt x="6329" y="2472"/>
                  </a:lnTo>
                  <a:lnTo>
                    <a:pt x="6321" y="2482"/>
                  </a:lnTo>
                  <a:lnTo>
                    <a:pt x="6312" y="2492"/>
                  </a:lnTo>
                  <a:lnTo>
                    <a:pt x="6304" y="2502"/>
                  </a:lnTo>
                  <a:lnTo>
                    <a:pt x="6295" y="2511"/>
                  </a:lnTo>
                  <a:lnTo>
                    <a:pt x="6285" y="2520"/>
                  </a:lnTo>
                  <a:lnTo>
                    <a:pt x="6275" y="2529"/>
                  </a:lnTo>
                  <a:lnTo>
                    <a:pt x="6265" y="2537"/>
                  </a:lnTo>
                  <a:lnTo>
                    <a:pt x="6255" y="2545"/>
                  </a:lnTo>
                  <a:lnTo>
                    <a:pt x="6244" y="2553"/>
                  </a:lnTo>
                  <a:lnTo>
                    <a:pt x="6233" y="2560"/>
                  </a:lnTo>
                  <a:lnTo>
                    <a:pt x="6222" y="2567"/>
                  </a:lnTo>
                  <a:lnTo>
                    <a:pt x="6211" y="2573"/>
                  </a:lnTo>
                  <a:lnTo>
                    <a:pt x="6199" y="2579"/>
                  </a:lnTo>
                  <a:lnTo>
                    <a:pt x="6187" y="2584"/>
                  </a:lnTo>
                  <a:lnTo>
                    <a:pt x="6175" y="2589"/>
                  </a:lnTo>
                  <a:lnTo>
                    <a:pt x="6163" y="2594"/>
                  </a:lnTo>
                  <a:lnTo>
                    <a:pt x="6150" y="2598"/>
                  </a:lnTo>
                  <a:lnTo>
                    <a:pt x="6138" y="2601"/>
                  </a:lnTo>
                  <a:lnTo>
                    <a:pt x="6125" y="2604"/>
                  </a:lnTo>
                  <a:lnTo>
                    <a:pt x="6113" y="2607"/>
                  </a:lnTo>
                  <a:lnTo>
                    <a:pt x="6100" y="2609"/>
                  </a:lnTo>
                  <a:lnTo>
                    <a:pt x="6087" y="2611"/>
                  </a:lnTo>
                  <a:lnTo>
                    <a:pt x="6074" y="2612"/>
                  </a:lnTo>
                  <a:lnTo>
                    <a:pt x="6061" y="2613"/>
                  </a:lnTo>
                  <a:lnTo>
                    <a:pt x="6048" y="2613"/>
                  </a:lnTo>
                  <a:lnTo>
                    <a:pt x="3952" y="2613"/>
                  </a:lnTo>
                  <a:lnTo>
                    <a:pt x="3939" y="2613"/>
                  </a:lnTo>
                  <a:lnTo>
                    <a:pt x="3926" y="2612"/>
                  </a:lnTo>
                  <a:lnTo>
                    <a:pt x="3913" y="2611"/>
                  </a:lnTo>
                  <a:lnTo>
                    <a:pt x="3900" y="2609"/>
                  </a:lnTo>
                  <a:lnTo>
                    <a:pt x="3887" y="2607"/>
                  </a:lnTo>
                  <a:lnTo>
                    <a:pt x="3875" y="2604"/>
                  </a:lnTo>
                  <a:lnTo>
                    <a:pt x="3862" y="2601"/>
                  </a:lnTo>
                  <a:lnTo>
                    <a:pt x="3850" y="2598"/>
                  </a:lnTo>
                  <a:lnTo>
                    <a:pt x="3837" y="2594"/>
                  </a:lnTo>
                  <a:lnTo>
                    <a:pt x="3825" y="2589"/>
                  </a:lnTo>
                  <a:lnTo>
                    <a:pt x="3813" y="2584"/>
                  </a:lnTo>
                  <a:lnTo>
                    <a:pt x="3801" y="2579"/>
                  </a:lnTo>
                  <a:lnTo>
                    <a:pt x="3789" y="2573"/>
                  </a:lnTo>
                  <a:lnTo>
                    <a:pt x="3778" y="2567"/>
                  </a:lnTo>
                  <a:lnTo>
                    <a:pt x="3767" y="2560"/>
                  </a:lnTo>
                  <a:lnTo>
                    <a:pt x="3756" y="2553"/>
                  </a:lnTo>
                  <a:lnTo>
                    <a:pt x="3745" y="2545"/>
                  </a:lnTo>
                  <a:lnTo>
                    <a:pt x="3735" y="2537"/>
                  </a:lnTo>
                  <a:lnTo>
                    <a:pt x="3725" y="2529"/>
                  </a:lnTo>
                  <a:lnTo>
                    <a:pt x="3715" y="2520"/>
                  </a:lnTo>
                  <a:lnTo>
                    <a:pt x="3705" y="2511"/>
                  </a:lnTo>
                  <a:lnTo>
                    <a:pt x="3696" y="2502"/>
                  </a:lnTo>
                  <a:lnTo>
                    <a:pt x="3688" y="2492"/>
                  </a:lnTo>
                  <a:lnTo>
                    <a:pt x="3679" y="2482"/>
                  </a:lnTo>
                  <a:lnTo>
                    <a:pt x="3671" y="2472"/>
                  </a:lnTo>
                  <a:lnTo>
                    <a:pt x="3664" y="2461"/>
                  </a:lnTo>
                  <a:lnTo>
                    <a:pt x="3657" y="2450"/>
                  </a:lnTo>
                  <a:lnTo>
                    <a:pt x="3650" y="2439"/>
                  </a:lnTo>
                  <a:lnTo>
                    <a:pt x="3644" y="2428"/>
                  </a:lnTo>
                  <a:lnTo>
                    <a:pt x="3638" y="2416"/>
                  </a:lnTo>
                  <a:lnTo>
                    <a:pt x="3632" y="2404"/>
                  </a:lnTo>
                  <a:lnTo>
                    <a:pt x="3627" y="2392"/>
                  </a:lnTo>
                  <a:lnTo>
                    <a:pt x="3623" y="2380"/>
                  </a:lnTo>
                  <a:lnTo>
                    <a:pt x="3618" y="2367"/>
                  </a:lnTo>
                  <a:lnTo>
                    <a:pt x="3615" y="2354"/>
                  </a:lnTo>
                  <a:lnTo>
                    <a:pt x="3612" y="2342"/>
                  </a:lnTo>
                  <a:lnTo>
                    <a:pt x="3609" y="2329"/>
                  </a:lnTo>
                  <a:lnTo>
                    <a:pt x="3607" y="2316"/>
                  </a:lnTo>
                  <a:lnTo>
                    <a:pt x="3605" y="2303"/>
                  </a:lnTo>
                  <a:lnTo>
                    <a:pt x="3604" y="2290"/>
                  </a:lnTo>
                  <a:lnTo>
                    <a:pt x="3603" y="2277"/>
                  </a:lnTo>
                  <a:lnTo>
                    <a:pt x="3603" y="2264"/>
                  </a:lnTo>
                  <a:lnTo>
                    <a:pt x="3603" y="1449"/>
                  </a:lnTo>
                  <a:lnTo>
                    <a:pt x="3603" y="1436"/>
                  </a:lnTo>
                  <a:lnTo>
                    <a:pt x="3604" y="1423"/>
                  </a:lnTo>
                  <a:lnTo>
                    <a:pt x="3605" y="1410"/>
                  </a:lnTo>
                  <a:lnTo>
                    <a:pt x="3607" y="1397"/>
                  </a:lnTo>
                  <a:lnTo>
                    <a:pt x="3609" y="1384"/>
                  </a:lnTo>
                  <a:lnTo>
                    <a:pt x="3612" y="1372"/>
                  </a:lnTo>
                  <a:lnTo>
                    <a:pt x="3615" y="1359"/>
                  </a:lnTo>
                  <a:lnTo>
                    <a:pt x="3618" y="1347"/>
                  </a:lnTo>
                  <a:lnTo>
                    <a:pt x="3623" y="1334"/>
                  </a:lnTo>
                  <a:lnTo>
                    <a:pt x="3627" y="1322"/>
                  </a:lnTo>
                  <a:lnTo>
                    <a:pt x="3632" y="1310"/>
                  </a:lnTo>
                  <a:lnTo>
                    <a:pt x="3638" y="1298"/>
                  </a:lnTo>
                  <a:lnTo>
                    <a:pt x="3644" y="1286"/>
                  </a:lnTo>
                  <a:lnTo>
                    <a:pt x="3650" y="1275"/>
                  </a:lnTo>
                  <a:lnTo>
                    <a:pt x="3657" y="1264"/>
                  </a:lnTo>
                  <a:lnTo>
                    <a:pt x="3664" y="1253"/>
                  </a:lnTo>
                  <a:lnTo>
                    <a:pt x="3671" y="1242"/>
                  </a:lnTo>
                  <a:lnTo>
                    <a:pt x="3679" y="1232"/>
                  </a:lnTo>
                  <a:lnTo>
                    <a:pt x="3688" y="1222"/>
                  </a:lnTo>
                  <a:lnTo>
                    <a:pt x="3696" y="1212"/>
                  </a:lnTo>
                  <a:lnTo>
                    <a:pt x="3705" y="1202"/>
                  </a:lnTo>
                  <a:lnTo>
                    <a:pt x="3715" y="1193"/>
                  </a:lnTo>
                  <a:lnTo>
                    <a:pt x="3725" y="1185"/>
                  </a:lnTo>
                  <a:lnTo>
                    <a:pt x="3735" y="1176"/>
                  </a:lnTo>
                  <a:lnTo>
                    <a:pt x="3745" y="1168"/>
                  </a:lnTo>
                  <a:lnTo>
                    <a:pt x="3756" y="1161"/>
                  </a:lnTo>
                  <a:lnTo>
                    <a:pt x="3767" y="1154"/>
                  </a:lnTo>
                  <a:lnTo>
                    <a:pt x="3778" y="1147"/>
                  </a:lnTo>
                  <a:lnTo>
                    <a:pt x="3789" y="1141"/>
                  </a:lnTo>
                  <a:lnTo>
                    <a:pt x="3801" y="1135"/>
                  </a:lnTo>
                  <a:lnTo>
                    <a:pt x="3813" y="1129"/>
                  </a:lnTo>
                  <a:lnTo>
                    <a:pt x="3825" y="1124"/>
                  </a:lnTo>
                  <a:lnTo>
                    <a:pt x="3837" y="1120"/>
                  </a:lnTo>
                  <a:lnTo>
                    <a:pt x="3850" y="1115"/>
                  </a:lnTo>
                  <a:lnTo>
                    <a:pt x="3862" y="1112"/>
                  </a:lnTo>
                  <a:lnTo>
                    <a:pt x="3875" y="1109"/>
                  </a:lnTo>
                  <a:lnTo>
                    <a:pt x="3887" y="1106"/>
                  </a:lnTo>
                  <a:lnTo>
                    <a:pt x="3900" y="1104"/>
                  </a:lnTo>
                  <a:lnTo>
                    <a:pt x="3913" y="1102"/>
                  </a:lnTo>
                  <a:lnTo>
                    <a:pt x="3926" y="1101"/>
                  </a:lnTo>
                  <a:lnTo>
                    <a:pt x="3939" y="1100"/>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93" name="Google Shape;639;p7"/>
            <p:cNvSpPr/>
            <p:nvPr/>
          </p:nvSpPr>
          <p:spPr>
            <a:xfrm>
              <a:off x="6359457" y="2660110"/>
              <a:ext cx="633600" cy="633600"/>
            </a:xfrm>
            <a:custGeom>
              <a:avLst/>
              <a:gdLst/>
              <a:ahLst/>
              <a:cxnLst/>
              <a:rect l="l" t="t" r="r" b="b"/>
              <a:pathLst>
                <a:path w="10000" h="10000" extrusionOk="0">
                  <a:moveTo>
                    <a:pt x="3934" y="850"/>
                  </a:moveTo>
                  <a:lnTo>
                    <a:pt x="3947" y="850"/>
                  </a:lnTo>
                  <a:lnTo>
                    <a:pt x="3952" y="850"/>
                  </a:lnTo>
                  <a:lnTo>
                    <a:pt x="6048" y="850"/>
                  </a:lnTo>
                  <a:lnTo>
                    <a:pt x="6053" y="850"/>
                  </a:lnTo>
                  <a:lnTo>
                    <a:pt x="6066" y="850"/>
                  </a:lnTo>
                  <a:lnTo>
                    <a:pt x="6075" y="851"/>
                  </a:lnTo>
                  <a:lnTo>
                    <a:pt x="6088" y="851"/>
                  </a:lnTo>
                  <a:lnTo>
                    <a:pt x="6097" y="852"/>
                  </a:lnTo>
                  <a:lnTo>
                    <a:pt x="6110" y="853"/>
                  </a:lnTo>
                  <a:lnTo>
                    <a:pt x="6120" y="854"/>
                  </a:lnTo>
                  <a:lnTo>
                    <a:pt x="6133" y="856"/>
                  </a:lnTo>
                  <a:lnTo>
                    <a:pt x="6142" y="857"/>
                  </a:lnTo>
                  <a:lnTo>
                    <a:pt x="6155" y="860"/>
                  </a:lnTo>
                  <a:lnTo>
                    <a:pt x="6164" y="861"/>
                  </a:lnTo>
                  <a:lnTo>
                    <a:pt x="6177" y="864"/>
                  </a:lnTo>
                  <a:lnTo>
                    <a:pt x="6186" y="866"/>
                  </a:lnTo>
                  <a:lnTo>
                    <a:pt x="6198" y="869"/>
                  </a:lnTo>
                  <a:lnTo>
                    <a:pt x="6208" y="872"/>
                  </a:lnTo>
                  <a:lnTo>
                    <a:pt x="6220" y="875"/>
                  </a:lnTo>
                  <a:lnTo>
                    <a:pt x="6229" y="878"/>
                  </a:lnTo>
                  <a:lnTo>
                    <a:pt x="6241" y="882"/>
                  </a:lnTo>
                  <a:lnTo>
                    <a:pt x="6250" y="885"/>
                  </a:lnTo>
                  <a:lnTo>
                    <a:pt x="6263" y="890"/>
                  </a:lnTo>
                  <a:lnTo>
                    <a:pt x="6271" y="893"/>
                  </a:lnTo>
                  <a:lnTo>
                    <a:pt x="6283" y="898"/>
                  </a:lnTo>
                  <a:lnTo>
                    <a:pt x="6292" y="902"/>
                  </a:lnTo>
                  <a:lnTo>
                    <a:pt x="6304" y="908"/>
                  </a:lnTo>
                  <a:lnTo>
                    <a:pt x="6313" y="912"/>
                  </a:lnTo>
                  <a:lnTo>
                    <a:pt x="6324" y="918"/>
                  </a:lnTo>
                  <a:lnTo>
                    <a:pt x="6333" y="922"/>
                  </a:lnTo>
                  <a:lnTo>
                    <a:pt x="6344" y="929"/>
                  </a:lnTo>
                  <a:lnTo>
                    <a:pt x="6349" y="932"/>
                  </a:lnTo>
                  <a:lnTo>
                    <a:pt x="6361" y="939"/>
                  </a:lnTo>
                  <a:lnTo>
                    <a:pt x="6369" y="944"/>
                  </a:lnTo>
                  <a:lnTo>
                    <a:pt x="6380" y="951"/>
                  </a:lnTo>
                  <a:lnTo>
                    <a:pt x="6388" y="956"/>
                  </a:lnTo>
                  <a:lnTo>
                    <a:pt x="6399" y="964"/>
                  </a:lnTo>
                  <a:lnTo>
                    <a:pt x="6407" y="970"/>
                  </a:lnTo>
                  <a:lnTo>
                    <a:pt x="6417" y="977"/>
                  </a:lnTo>
                  <a:lnTo>
                    <a:pt x="6424" y="983"/>
                  </a:lnTo>
                  <a:lnTo>
                    <a:pt x="6435" y="992"/>
                  </a:lnTo>
                  <a:lnTo>
                    <a:pt x="6442" y="998"/>
                  </a:lnTo>
                  <a:lnTo>
                    <a:pt x="6452" y="1007"/>
                  </a:lnTo>
                  <a:lnTo>
                    <a:pt x="6459" y="1013"/>
                  </a:lnTo>
                  <a:lnTo>
                    <a:pt x="6468" y="1022"/>
                  </a:lnTo>
                  <a:lnTo>
                    <a:pt x="6475" y="1029"/>
                  </a:lnTo>
                  <a:lnTo>
                    <a:pt x="6484" y="1038"/>
                  </a:lnTo>
                  <a:lnTo>
                    <a:pt x="6490" y="1045"/>
                  </a:lnTo>
                  <a:lnTo>
                    <a:pt x="6499" y="1055"/>
                  </a:lnTo>
                  <a:lnTo>
                    <a:pt x="6505" y="1062"/>
                  </a:lnTo>
                  <a:lnTo>
                    <a:pt x="6514" y="1073"/>
                  </a:lnTo>
                  <a:lnTo>
                    <a:pt x="6520" y="1080"/>
                  </a:lnTo>
                  <a:lnTo>
                    <a:pt x="6527" y="1090"/>
                  </a:lnTo>
                  <a:lnTo>
                    <a:pt x="6533" y="1098"/>
                  </a:lnTo>
                  <a:lnTo>
                    <a:pt x="6541" y="1109"/>
                  </a:lnTo>
                  <a:lnTo>
                    <a:pt x="6546" y="1117"/>
                  </a:lnTo>
                  <a:lnTo>
                    <a:pt x="6553" y="1128"/>
                  </a:lnTo>
                  <a:lnTo>
                    <a:pt x="6558" y="1136"/>
                  </a:lnTo>
                  <a:lnTo>
                    <a:pt x="6565" y="1148"/>
                  </a:lnTo>
                  <a:lnTo>
                    <a:pt x="6568" y="1153"/>
                  </a:lnTo>
                  <a:lnTo>
                    <a:pt x="6575" y="1164"/>
                  </a:lnTo>
                  <a:lnTo>
                    <a:pt x="6579" y="1173"/>
                  </a:lnTo>
                  <a:lnTo>
                    <a:pt x="6585" y="1184"/>
                  </a:lnTo>
                  <a:lnTo>
                    <a:pt x="6589" y="1193"/>
                  </a:lnTo>
                  <a:lnTo>
                    <a:pt x="6595" y="1205"/>
                  </a:lnTo>
                  <a:lnTo>
                    <a:pt x="6599" y="1214"/>
                  </a:lnTo>
                  <a:lnTo>
                    <a:pt x="6604" y="1226"/>
                  </a:lnTo>
                  <a:lnTo>
                    <a:pt x="6607" y="1234"/>
                  </a:lnTo>
                  <a:lnTo>
                    <a:pt x="6612" y="1247"/>
                  </a:lnTo>
                  <a:lnTo>
                    <a:pt x="6615" y="1256"/>
                  </a:lnTo>
                  <a:lnTo>
                    <a:pt x="6619" y="1268"/>
                  </a:lnTo>
                  <a:lnTo>
                    <a:pt x="6622" y="1277"/>
                  </a:lnTo>
                  <a:lnTo>
                    <a:pt x="6625" y="1289"/>
                  </a:lnTo>
                  <a:lnTo>
                    <a:pt x="6628" y="1299"/>
                  </a:lnTo>
                  <a:lnTo>
                    <a:pt x="6631" y="1311"/>
                  </a:lnTo>
                  <a:lnTo>
                    <a:pt x="6633" y="1320"/>
                  </a:lnTo>
                  <a:lnTo>
                    <a:pt x="6636" y="1333"/>
                  </a:lnTo>
                  <a:lnTo>
                    <a:pt x="6637" y="1342"/>
                  </a:lnTo>
                  <a:lnTo>
                    <a:pt x="6640" y="1355"/>
                  </a:lnTo>
                  <a:lnTo>
                    <a:pt x="6641" y="1364"/>
                  </a:lnTo>
                  <a:lnTo>
                    <a:pt x="6643" y="1377"/>
                  </a:lnTo>
                  <a:lnTo>
                    <a:pt x="6644" y="1387"/>
                  </a:lnTo>
                  <a:lnTo>
                    <a:pt x="6645" y="1400"/>
                  </a:lnTo>
                  <a:lnTo>
                    <a:pt x="6646" y="1409"/>
                  </a:lnTo>
                  <a:lnTo>
                    <a:pt x="6646" y="1422"/>
                  </a:lnTo>
                  <a:lnTo>
                    <a:pt x="6647" y="1431"/>
                  </a:lnTo>
                  <a:lnTo>
                    <a:pt x="6647" y="1444"/>
                  </a:lnTo>
                  <a:lnTo>
                    <a:pt x="6647" y="1449"/>
                  </a:lnTo>
                  <a:lnTo>
                    <a:pt x="6647" y="1665"/>
                  </a:lnTo>
                  <a:lnTo>
                    <a:pt x="7096" y="1665"/>
                  </a:lnTo>
                  <a:lnTo>
                    <a:pt x="7101" y="1665"/>
                  </a:lnTo>
                  <a:lnTo>
                    <a:pt x="7127" y="1666"/>
                  </a:lnTo>
                  <a:lnTo>
                    <a:pt x="7136" y="1666"/>
                  </a:lnTo>
                  <a:lnTo>
                    <a:pt x="7162" y="1667"/>
                  </a:lnTo>
                  <a:lnTo>
                    <a:pt x="7172" y="1668"/>
                  </a:lnTo>
                  <a:lnTo>
                    <a:pt x="7197" y="1670"/>
                  </a:lnTo>
                  <a:lnTo>
                    <a:pt x="7207" y="1672"/>
                  </a:lnTo>
                  <a:lnTo>
                    <a:pt x="7233" y="1675"/>
                  </a:lnTo>
                  <a:lnTo>
                    <a:pt x="7242" y="1676"/>
                  </a:lnTo>
                  <a:lnTo>
                    <a:pt x="7268" y="1681"/>
                  </a:lnTo>
                  <a:lnTo>
                    <a:pt x="7277" y="1682"/>
                  </a:lnTo>
                  <a:lnTo>
                    <a:pt x="7302" y="1688"/>
                  </a:lnTo>
                  <a:lnTo>
                    <a:pt x="7311" y="1690"/>
                  </a:lnTo>
                  <a:lnTo>
                    <a:pt x="7337" y="1696"/>
                  </a:lnTo>
                  <a:lnTo>
                    <a:pt x="7346" y="1699"/>
                  </a:lnTo>
                  <a:lnTo>
                    <a:pt x="7371" y="1706"/>
                  </a:lnTo>
                  <a:lnTo>
                    <a:pt x="7380" y="1709"/>
                  </a:lnTo>
                  <a:lnTo>
                    <a:pt x="7405" y="1717"/>
                  </a:lnTo>
                  <a:lnTo>
                    <a:pt x="7414" y="1720"/>
                  </a:lnTo>
                  <a:lnTo>
                    <a:pt x="7438" y="1729"/>
                  </a:lnTo>
                  <a:lnTo>
                    <a:pt x="7447" y="1732"/>
                  </a:lnTo>
                  <a:lnTo>
                    <a:pt x="7471" y="1742"/>
                  </a:lnTo>
                  <a:lnTo>
                    <a:pt x="7480" y="1746"/>
                  </a:lnTo>
                  <a:lnTo>
                    <a:pt x="7504" y="1757"/>
                  </a:lnTo>
                  <a:lnTo>
                    <a:pt x="7512" y="1762"/>
                  </a:lnTo>
                  <a:lnTo>
                    <a:pt x="7536" y="1773"/>
                  </a:lnTo>
                  <a:lnTo>
                    <a:pt x="7544" y="1778"/>
                  </a:lnTo>
                  <a:lnTo>
                    <a:pt x="7567" y="1791"/>
                  </a:lnTo>
                  <a:lnTo>
                    <a:pt x="7574" y="1795"/>
                  </a:lnTo>
                  <a:lnTo>
                    <a:pt x="7596" y="1808"/>
                  </a:lnTo>
                  <a:lnTo>
                    <a:pt x="7604" y="1813"/>
                  </a:lnTo>
                  <a:lnTo>
                    <a:pt x="7626" y="1827"/>
                  </a:lnTo>
                  <a:lnTo>
                    <a:pt x="7634" y="1833"/>
                  </a:lnTo>
                  <a:lnTo>
                    <a:pt x="7655" y="1848"/>
                  </a:lnTo>
                  <a:lnTo>
                    <a:pt x="7663" y="1853"/>
                  </a:lnTo>
                  <a:lnTo>
                    <a:pt x="7683" y="1869"/>
                  </a:lnTo>
                  <a:lnTo>
                    <a:pt x="7691" y="1875"/>
                  </a:lnTo>
                  <a:lnTo>
                    <a:pt x="7711" y="1892"/>
                  </a:lnTo>
                  <a:lnTo>
                    <a:pt x="7718" y="1898"/>
                  </a:lnTo>
                  <a:lnTo>
                    <a:pt x="7737" y="1915"/>
                  </a:lnTo>
                  <a:lnTo>
                    <a:pt x="7744" y="1922"/>
                  </a:lnTo>
                  <a:lnTo>
                    <a:pt x="7763" y="1940"/>
                  </a:lnTo>
                  <a:lnTo>
                    <a:pt x="7769" y="1946"/>
                  </a:lnTo>
                  <a:lnTo>
                    <a:pt x="7787" y="1965"/>
                  </a:lnTo>
                  <a:lnTo>
                    <a:pt x="7794" y="1972"/>
                  </a:lnTo>
                  <a:lnTo>
                    <a:pt x="7811" y="1991"/>
                  </a:lnTo>
                  <a:lnTo>
                    <a:pt x="7817" y="1998"/>
                  </a:lnTo>
                  <a:lnTo>
                    <a:pt x="7834" y="2018"/>
                  </a:lnTo>
                  <a:lnTo>
                    <a:pt x="7840" y="2026"/>
                  </a:lnTo>
                  <a:lnTo>
                    <a:pt x="7856" y="2046"/>
                  </a:lnTo>
                  <a:lnTo>
                    <a:pt x="7861" y="2054"/>
                  </a:lnTo>
                  <a:lnTo>
                    <a:pt x="7876" y="2075"/>
                  </a:lnTo>
                  <a:lnTo>
                    <a:pt x="7882" y="2083"/>
                  </a:lnTo>
                  <a:lnTo>
                    <a:pt x="7896" y="2105"/>
                  </a:lnTo>
                  <a:lnTo>
                    <a:pt x="7901" y="2113"/>
                  </a:lnTo>
                  <a:lnTo>
                    <a:pt x="7914" y="2135"/>
                  </a:lnTo>
                  <a:lnTo>
                    <a:pt x="7918" y="2142"/>
                  </a:lnTo>
                  <a:lnTo>
                    <a:pt x="7931" y="2165"/>
                  </a:lnTo>
                  <a:lnTo>
                    <a:pt x="7936" y="2173"/>
                  </a:lnTo>
                  <a:lnTo>
                    <a:pt x="7947" y="2197"/>
                  </a:lnTo>
                  <a:lnTo>
                    <a:pt x="7952" y="2205"/>
                  </a:lnTo>
                  <a:lnTo>
                    <a:pt x="7963" y="2229"/>
                  </a:lnTo>
                  <a:lnTo>
                    <a:pt x="7967" y="2238"/>
                  </a:lnTo>
                  <a:lnTo>
                    <a:pt x="7977" y="2262"/>
                  </a:lnTo>
                  <a:lnTo>
                    <a:pt x="7980" y="2271"/>
                  </a:lnTo>
                  <a:lnTo>
                    <a:pt x="7989" y="2295"/>
                  </a:lnTo>
                  <a:lnTo>
                    <a:pt x="7992" y="2304"/>
                  </a:lnTo>
                  <a:lnTo>
                    <a:pt x="8000" y="2329"/>
                  </a:lnTo>
                  <a:lnTo>
                    <a:pt x="8003" y="2338"/>
                  </a:lnTo>
                  <a:lnTo>
                    <a:pt x="8010" y="2363"/>
                  </a:lnTo>
                  <a:lnTo>
                    <a:pt x="8013" y="2372"/>
                  </a:lnTo>
                  <a:lnTo>
                    <a:pt x="8019" y="2398"/>
                  </a:lnTo>
                  <a:lnTo>
                    <a:pt x="8021" y="2407"/>
                  </a:lnTo>
                  <a:lnTo>
                    <a:pt x="8027" y="2432"/>
                  </a:lnTo>
                  <a:lnTo>
                    <a:pt x="8028" y="2441"/>
                  </a:lnTo>
                  <a:lnTo>
                    <a:pt x="8033" y="2467"/>
                  </a:lnTo>
                  <a:lnTo>
                    <a:pt x="8034" y="2476"/>
                  </a:lnTo>
                  <a:lnTo>
                    <a:pt x="8037" y="2502"/>
                  </a:lnTo>
                  <a:lnTo>
                    <a:pt x="8039" y="2512"/>
                  </a:lnTo>
                  <a:lnTo>
                    <a:pt x="8041" y="2537"/>
                  </a:lnTo>
                  <a:lnTo>
                    <a:pt x="8042" y="2547"/>
                  </a:lnTo>
                  <a:lnTo>
                    <a:pt x="8043" y="2573"/>
                  </a:lnTo>
                  <a:lnTo>
                    <a:pt x="8043" y="2582"/>
                  </a:lnTo>
                  <a:lnTo>
                    <a:pt x="8044" y="2608"/>
                  </a:lnTo>
                  <a:lnTo>
                    <a:pt x="8044" y="2613"/>
                  </a:lnTo>
                  <a:lnTo>
                    <a:pt x="8044" y="8201"/>
                  </a:lnTo>
                  <a:lnTo>
                    <a:pt x="8044" y="8206"/>
                  </a:lnTo>
                  <a:lnTo>
                    <a:pt x="8043" y="8232"/>
                  </a:lnTo>
                  <a:lnTo>
                    <a:pt x="8043" y="8241"/>
                  </a:lnTo>
                  <a:lnTo>
                    <a:pt x="8042" y="8267"/>
                  </a:lnTo>
                  <a:lnTo>
                    <a:pt x="8041" y="8277"/>
                  </a:lnTo>
                  <a:lnTo>
                    <a:pt x="8039" y="8303"/>
                  </a:lnTo>
                  <a:lnTo>
                    <a:pt x="8037" y="8312"/>
                  </a:lnTo>
                  <a:lnTo>
                    <a:pt x="8034" y="8338"/>
                  </a:lnTo>
                  <a:lnTo>
                    <a:pt x="8033" y="8347"/>
                  </a:lnTo>
                  <a:lnTo>
                    <a:pt x="8028" y="8373"/>
                  </a:lnTo>
                  <a:lnTo>
                    <a:pt x="8027" y="8382"/>
                  </a:lnTo>
                  <a:lnTo>
                    <a:pt x="8021" y="8408"/>
                  </a:lnTo>
                  <a:lnTo>
                    <a:pt x="8019" y="8417"/>
                  </a:lnTo>
                  <a:lnTo>
                    <a:pt x="8013" y="8442"/>
                  </a:lnTo>
                  <a:lnTo>
                    <a:pt x="8010" y="8452"/>
                  </a:lnTo>
                  <a:lnTo>
                    <a:pt x="8003" y="8477"/>
                  </a:lnTo>
                  <a:lnTo>
                    <a:pt x="8000" y="8486"/>
                  </a:lnTo>
                  <a:lnTo>
                    <a:pt x="7992" y="8510"/>
                  </a:lnTo>
                  <a:lnTo>
                    <a:pt x="7989" y="8519"/>
                  </a:lnTo>
                  <a:lnTo>
                    <a:pt x="7980" y="8544"/>
                  </a:lnTo>
                  <a:lnTo>
                    <a:pt x="7977" y="8553"/>
                  </a:lnTo>
                  <a:lnTo>
                    <a:pt x="7967" y="8577"/>
                  </a:lnTo>
                  <a:lnTo>
                    <a:pt x="7963" y="8586"/>
                  </a:lnTo>
                  <a:lnTo>
                    <a:pt x="7952" y="8609"/>
                  </a:lnTo>
                  <a:lnTo>
                    <a:pt x="7947" y="8618"/>
                  </a:lnTo>
                  <a:lnTo>
                    <a:pt x="7936" y="8642"/>
                  </a:lnTo>
                  <a:lnTo>
                    <a:pt x="7931" y="8650"/>
                  </a:lnTo>
                  <a:lnTo>
                    <a:pt x="7918" y="8673"/>
                  </a:lnTo>
                  <a:lnTo>
                    <a:pt x="7914" y="8680"/>
                  </a:lnTo>
                  <a:lnTo>
                    <a:pt x="7901" y="8702"/>
                  </a:lnTo>
                  <a:lnTo>
                    <a:pt x="7896" y="8710"/>
                  </a:lnTo>
                  <a:lnTo>
                    <a:pt x="7882" y="8732"/>
                  </a:lnTo>
                  <a:lnTo>
                    <a:pt x="7876" y="8740"/>
                  </a:lnTo>
                  <a:lnTo>
                    <a:pt x="7861" y="8761"/>
                  </a:lnTo>
                  <a:lnTo>
                    <a:pt x="7856" y="8769"/>
                  </a:lnTo>
                  <a:lnTo>
                    <a:pt x="7840" y="8789"/>
                  </a:lnTo>
                  <a:lnTo>
                    <a:pt x="7834" y="8797"/>
                  </a:lnTo>
                  <a:lnTo>
                    <a:pt x="7817" y="8817"/>
                  </a:lnTo>
                  <a:lnTo>
                    <a:pt x="7811" y="8824"/>
                  </a:lnTo>
                  <a:lnTo>
                    <a:pt x="7794" y="8843"/>
                  </a:lnTo>
                  <a:lnTo>
                    <a:pt x="7787" y="8850"/>
                  </a:lnTo>
                  <a:lnTo>
                    <a:pt x="7769" y="8869"/>
                  </a:lnTo>
                  <a:lnTo>
                    <a:pt x="7763" y="8875"/>
                  </a:lnTo>
                  <a:lnTo>
                    <a:pt x="7744" y="8893"/>
                  </a:lnTo>
                  <a:lnTo>
                    <a:pt x="7737" y="8900"/>
                  </a:lnTo>
                  <a:lnTo>
                    <a:pt x="7718" y="8917"/>
                  </a:lnTo>
                  <a:lnTo>
                    <a:pt x="7711" y="8923"/>
                  </a:lnTo>
                  <a:lnTo>
                    <a:pt x="7691" y="8940"/>
                  </a:lnTo>
                  <a:lnTo>
                    <a:pt x="7683" y="8946"/>
                  </a:lnTo>
                  <a:lnTo>
                    <a:pt x="7663" y="8962"/>
                  </a:lnTo>
                  <a:lnTo>
                    <a:pt x="7655" y="8967"/>
                  </a:lnTo>
                  <a:lnTo>
                    <a:pt x="7634" y="8982"/>
                  </a:lnTo>
                  <a:lnTo>
                    <a:pt x="7626" y="8988"/>
                  </a:lnTo>
                  <a:lnTo>
                    <a:pt x="7604" y="9002"/>
                  </a:lnTo>
                  <a:lnTo>
                    <a:pt x="7596" y="9007"/>
                  </a:lnTo>
                  <a:lnTo>
                    <a:pt x="7574" y="9020"/>
                  </a:lnTo>
                  <a:lnTo>
                    <a:pt x="7567" y="9024"/>
                  </a:lnTo>
                  <a:lnTo>
                    <a:pt x="7544" y="9037"/>
                  </a:lnTo>
                  <a:lnTo>
                    <a:pt x="7536" y="9042"/>
                  </a:lnTo>
                  <a:lnTo>
                    <a:pt x="7512" y="9053"/>
                  </a:lnTo>
                  <a:lnTo>
                    <a:pt x="7504" y="9058"/>
                  </a:lnTo>
                  <a:lnTo>
                    <a:pt x="7480" y="9069"/>
                  </a:lnTo>
                  <a:lnTo>
                    <a:pt x="7471" y="9073"/>
                  </a:lnTo>
                  <a:lnTo>
                    <a:pt x="7447" y="9083"/>
                  </a:lnTo>
                  <a:lnTo>
                    <a:pt x="7438" y="9086"/>
                  </a:lnTo>
                  <a:lnTo>
                    <a:pt x="7414" y="9095"/>
                  </a:lnTo>
                  <a:lnTo>
                    <a:pt x="7405" y="9098"/>
                  </a:lnTo>
                  <a:lnTo>
                    <a:pt x="7380" y="9106"/>
                  </a:lnTo>
                  <a:lnTo>
                    <a:pt x="7371" y="9109"/>
                  </a:lnTo>
                  <a:lnTo>
                    <a:pt x="7346" y="9116"/>
                  </a:lnTo>
                  <a:lnTo>
                    <a:pt x="7337" y="9119"/>
                  </a:lnTo>
                  <a:lnTo>
                    <a:pt x="7311" y="9125"/>
                  </a:lnTo>
                  <a:lnTo>
                    <a:pt x="7302" y="9127"/>
                  </a:lnTo>
                  <a:lnTo>
                    <a:pt x="7277" y="9133"/>
                  </a:lnTo>
                  <a:lnTo>
                    <a:pt x="7268" y="9134"/>
                  </a:lnTo>
                  <a:lnTo>
                    <a:pt x="7242" y="9139"/>
                  </a:lnTo>
                  <a:lnTo>
                    <a:pt x="7233" y="9140"/>
                  </a:lnTo>
                  <a:lnTo>
                    <a:pt x="7207" y="9143"/>
                  </a:lnTo>
                  <a:lnTo>
                    <a:pt x="7197" y="9145"/>
                  </a:lnTo>
                  <a:lnTo>
                    <a:pt x="7172" y="9147"/>
                  </a:lnTo>
                  <a:lnTo>
                    <a:pt x="7162" y="9148"/>
                  </a:lnTo>
                  <a:lnTo>
                    <a:pt x="7136" y="9149"/>
                  </a:lnTo>
                  <a:lnTo>
                    <a:pt x="7127" y="9149"/>
                  </a:lnTo>
                  <a:lnTo>
                    <a:pt x="7101" y="9150"/>
                  </a:lnTo>
                  <a:lnTo>
                    <a:pt x="7096" y="9150"/>
                  </a:lnTo>
                  <a:lnTo>
                    <a:pt x="2904" y="9150"/>
                  </a:lnTo>
                  <a:lnTo>
                    <a:pt x="2899" y="9150"/>
                  </a:lnTo>
                  <a:lnTo>
                    <a:pt x="2873" y="9149"/>
                  </a:lnTo>
                  <a:lnTo>
                    <a:pt x="2864" y="9149"/>
                  </a:lnTo>
                  <a:lnTo>
                    <a:pt x="2838" y="9148"/>
                  </a:lnTo>
                  <a:lnTo>
                    <a:pt x="2828" y="9147"/>
                  </a:lnTo>
                  <a:lnTo>
                    <a:pt x="2803" y="9145"/>
                  </a:lnTo>
                  <a:lnTo>
                    <a:pt x="2793" y="9143"/>
                  </a:lnTo>
                  <a:lnTo>
                    <a:pt x="2767" y="9140"/>
                  </a:lnTo>
                  <a:lnTo>
                    <a:pt x="2758" y="9139"/>
                  </a:lnTo>
                  <a:lnTo>
                    <a:pt x="2732" y="9134"/>
                  </a:lnTo>
                  <a:lnTo>
                    <a:pt x="2723" y="9133"/>
                  </a:lnTo>
                  <a:lnTo>
                    <a:pt x="2698" y="9127"/>
                  </a:lnTo>
                  <a:lnTo>
                    <a:pt x="2689" y="9125"/>
                  </a:lnTo>
                  <a:lnTo>
                    <a:pt x="2663" y="9119"/>
                  </a:lnTo>
                  <a:lnTo>
                    <a:pt x="2654" y="9116"/>
                  </a:lnTo>
                  <a:lnTo>
                    <a:pt x="2629" y="9109"/>
                  </a:lnTo>
                  <a:lnTo>
                    <a:pt x="2620" y="9106"/>
                  </a:lnTo>
                  <a:lnTo>
                    <a:pt x="2595" y="9098"/>
                  </a:lnTo>
                  <a:lnTo>
                    <a:pt x="2586" y="9095"/>
                  </a:lnTo>
                  <a:lnTo>
                    <a:pt x="2562" y="9086"/>
                  </a:lnTo>
                  <a:lnTo>
                    <a:pt x="2553" y="9083"/>
                  </a:lnTo>
                  <a:lnTo>
                    <a:pt x="2529" y="9073"/>
                  </a:lnTo>
                  <a:lnTo>
                    <a:pt x="2520" y="9069"/>
                  </a:lnTo>
                  <a:lnTo>
                    <a:pt x="2496" y="9058"/>
                  </a:lnTo>
                  <a:lnTo>
                    <a:pt x="2488" y="9053"/>
                  </a:lnTo>
                  <a:lnTo>
                    <a:pt x="2464" y="9042"/>
                  </a:lnTo>
                  <a:lnTo>
                    <a:pt x="2456" y="9037"/>
                  </a:lnTo>
                  <a:lnTo>
                    <a:pt x="2433" y="9024"/>
                  </a:lnTo>
                  <a:lnTo>
                    <a:pt x="2426" y="9020"/>
                  </a:lnTo>
                  <a:lnTo>
                    <a:pt x="2404" y="9007"/>
                  </a:lnTo>
                  <a:lnTo>
                    <a:pt x="2396" y="9002"/>
                  </a:lnTo>
                  <a:lnTo>
                    <a:pt x="2374" y="8988"/>
                  </a:lnTo>
                  <a:lnTo>
                    <a:pt x="2366" y="8982"/>
                  </a:lnTo>
                  <a:lnTo>
                    <a:pt x="2345" y="8967"/>
                  </a:lnTo>
                  <a:lnTo>
                    <a:pt x="2337" y="8962"/>
                  </a:lnTo>
                  <a:lnTo>
                    <a:pt x="2317" y="8946"/>
                  </a:lnTo>
                  <a:lnTo>
                    <a:pt x="2309" y="8940"/>
                  </a:lnTo>
                  <a:lnTo>
                    <a:pt x="2289" y="8923"/>
                  </a:lnTo>
                  <a:lnTo>
                    <a:pt x="2282" y="8917"/>
                  </a:lnTo>
                  <a:lnTo>
                    <a:pt x="2263" y="8900"/>
                  </a:lnTo>
                  <a:lnTo>
                    <a:pt x="2256" y="8893"/>
                  </a:lnTo>
                  <a:lnTo>
                    <a:pt x="2237" y="8875"/>
                  </a:lnTo>
                  <a:lnTo>
                    <a:pt x="2231" y="8869"/>
                  </a:lnTo>
                  <a:lnTo>
                    <a:pt x="2213" y="8850"/>
                  </a:lnTo>
                  <a:lnTo>
                    <a:pt x="2206" y="8843"/>
                  </a:lnTo>
                  <a:lnTo>
                    <a:pt x="2189" y="8824"/>
                  </a:lnTo>
                  <a:lnTo>
                    <a:pt x="2183" y="8817"/>
                  </a:lnTo>
                  <a:lnTo>
                    <a:pt x="2166" y="8797"/>
                  </a:lnTo>
                  <a:lnTo>
                    <a:pt x="2160" y="8789"/>
                  </a:lnTo>
                  <a:lnTo>
                    <a:pt x="2144" y="8769"/>
                  </a:lnTo>
                  <a:lnTo>
                    <a:pt x="2139" y="8761"/>
                  </a:lnTo>
                  <a:lnTo>
                    <a:pt x="2124" y="8740"/>
                  </a:lnTo>
                  <a:lnTo>
                    <a:pt x="2118" y="8732"/>
                  </a:lnTo>
                  <a:lnTo>
                    <a:pt x="2104" y="8710"/>
                  </a:lnTo>
                  <a:lnTo>
                    <a:pt x="2099" y="8702"/>
                  </a:lnTo>
                  <a:lnTo>
                    <a:pt x="2086" y="8680"/>
                  </a:lnTo>
                  <a:lnTo>
                    <a:pt x="2082" y="8673"/>
                  </a:lnTo>
                  <a:lnTo>
                    <a:pt x="2069" y="8650"/>
                  </a:lnTo>
                  <a:lnTo>
                    <a:pt x="2064" y="8642"/>
                  </a:lnTo>
                  <a:lnTo>
                    <a:pt x="2053" y="8618"/>
                  </a:lnTo>
                  <a:lnTo>
                    <a:pt x="2048" y="8609"/>
                  </a:lnTo>
                  <a:lnTo>
                    <a:pt x="2037" y="8586"/>
                  </a:lnTo>
                  <a:lnTo>
                    <a:pt x="2033" y="8577"/>
                  </a:lnTo>
                  <a:lnTo>
                    <a:pt x="2023" y="8553"/>
                  </a:lnTo>
                  <a:lnTo>
                    <a:pt x="2020" y="8544"/>
                  </a:lnTo>
                  <a:lnTo>
                    <a:pt x="2011" y="8519"/>
                  </a:lnTo>
                  <a:lnTo>
                    <a:pt x="2008" y="8510"/>
                  </a:lnTo>
                  <a:lnTo>
                    <a:pt x="2000" y="8486"/>
                  </a:lnTo>
                  <a:lnTo>
                    <a:pt x="1997" y="8477"/>
                  </a:lnTo>
                  <a:lnTo>
                    <a:pt x="1990" y="8452"/>
                  </a:lnTo>
                  <a:lnTo>
                    <a:pt x="1987" y="8442"/>
                  </a:lnTo>
                  <a:lnTo>
                    <a:pt x="1981" y="8417"/>
                  </a:lnTo>
                  <a:lnTo>
                    <a:pt x="1979" y="8408"/>
                  </a:lnTo>
                  <a:lnTo>
                    <a:pt x="1973" y="8382"/>
                  </a:lnTo>
                  <a:lnTo>
                    <a:pt x="1972" y="8373"/>
                  </a:lnTo>
                  <a:lnTo>
                    <a:pt x="1967" y="8347"/>
                  </a:lnTo>
                  <a:lnTo>
                    <a:pt x="1966" y="8338"/>
                  </a:lnTo>
                  <a:lnTo>
                    <a:pt x="1963" y="8312"/>
                  </a:lnTo>
                  <a:lnTo>
                    <a:pt x="1961" y="8303"/>
                  </a:lnTo>
                  <a:lnTo>
                    <a:pt x="1959" y="8277"/>
                  </a:lnTo>
                  <a:lnTo>
                    <a:pt x="1958" y="8267"/>
                  </a:lnTo>
                  <a:lnTo>
                    <a:pt x="1957" y="8241"/>
                  </a:lnTo>
                  <a:lnTo>
                    <a:pt x="1957" y="8232"/>
                  </a:lnTo>
                  <a:lnTo>
                    <a:pt x="1956" y="8206"/>
                  </a:lnTo>
                  <a:lnTo>
                    <a:pt x="1956" y="8201"/>
                  </a:lnTo>
                  <a:lnTo>
                    <a:pt x="1956" y="2613"/>
                  </a:lnTo>
                  <a:lnTo>
                    <a:pt x="1956" y="2608"/>
                  </a:lnTo>
                  <a:lnTo>
                    <a:pt x="1957" y="2582"/>
                  </a:lnTo>
                  <a:lnTo>
                    <a:pt x="1957" y="2573"/>
                  </a:lnTo>
                  <a:lnTo>
                    <a:pt x="1958" y="2547"/>
                  </a:lnTo>
                  <a:lnTo>
                    <a:pt x="1959" y="2537"/>
                  </a:lnTo>
                  <a:lnTo>
                    <a:pt x="1961" y="2512"/>
                  </a:lnTo>
                  <a:lnTo>
                    <a:pt x="1963" y="2502"/>
                  </a:lnTo>
                  <a:lnTo>
                    <a:pt x="1966" y="2476"/>
                  </a:lnTo>
                  <a:lnTo>
                    <a:pt x="1967" y="2467"/>
                  </a:lnTo>
                  <a:lnTo>
                    <a:pt x="1972" y="2441"/>
                  </a:lnTo>
                  <a:lnTo>
                    <a:pt x="1973" y="2432"/>
                  </a:lnTo>
                  <a:lnTo>
                    <a:pt x="1979" y="2407"/>
                  </a:lnTo>
                  <a:lnTo>
                    <a:pt x="1981" y="2398"/>
                  </a:lnTo>
                  <a:lnTo>
                    <a:pt x="1987" y="2372"/>
                  </a:lnTo>
                  <a:lnTo>
                    <a:pt x="1990" y="2363"/>
                  </a:lnTo>
                  <a:lnTo>
                    <a:pt x="1997" y="2338"/>
                  </a:lnTo>
                  <a:lnTo>
                    <a:pt x="2000" y="2329"/>
                  </a:lnTo>
                  <a:lnTo>
                    <a:pt x="2008" y="2304"/>
                  </a:lnTo>
                  <a:lnTo>
                    <a:pt x="2011" y="2295"/>
                  </a:lnTo>
                  <a:lnTo>
                    <a:pt x="2020" y="2271"/>
                  </a:lnTo>
                  <a:lnTo>
                    <a:pt x="2023" y="2262"/>
                  </a:lnTo>
                  <a:lnTo>
                    <a:pt x="2033" y="2238"/>
                  </a:lnTo>
                  <a:lnTo>
                    <a:pt x="2037" y="2229"/>
                  </a:lnTo>
                  <a:lnTo>
                    <a:pt x="2048" y="2205"/>
                  </a:lnTo>
                  <a:lnTo>
                    <a:pt x="2053" y="2197"/>
                  </a:lnTo>
                  <a:lnTo>
                    <a:pt x="2064" y="2173"/>
                  </a:lnTo>
                  <a:lnTo>
                    <a:pt x="2069" y="2165"/>
                  </a:lnTo>
                  <a:lnTo>
                    <a:pt x="2082" y="2142"/>
                  </a:lnTo>
                  <a:lnTo>
                    <a:pt x="2086" y="2135"/>
                  </a:lnTo>
                  <a:lnTo>
                    <a:pt x="2099" y="2113"/>
                  </a:lnTo>
                  <a:lnTo>
                    <a:pt x="2104" y="2105"/>
                  </a:lnTo>
                  <a:lnTo>
                    <a:pt x="2118" y="2083"/>
                  </a:lnTo>
                  <a:lnTo>
                    <a:pt x="2124" y="2075"/>
                  </a:lnTo>
                  <a:lnTo>
                    <a:pt x="2139" y="2054"/>
                  </a:lnTo>
                  <a:lnTo>
                    <a:pt x="2144" y="2046"/>
                  </a:lnTo>
                  <a:lnTo>
                    <a:pt x="2160" y="2026"/>
                  </a:lnTo>
                  <a:lnTo>
                    <a:pt x="2166" y="2018"/>
                  </a:lnTo>
                  <a:lnTo>
                    <a:pt x="2183" y="1998"/>
                  </a:lnTo>
                  <a:lnTo>
                    <a:pt x="2189" y="1991"/>
                  </a:lnTo>
                  <a:lnTo>
                    <a:pt x="2206" y="1972"/>
                  </a:lnTo>
                  <a:lnTo>
                    <a:pt x="2213" y="1965"/>
                  </a:lnTo>
                  <a:lnTo>
                    <a:pt x="2231" y="1946"/>
                  </a:lnTo>
                  <a:lnTo>
                    <a:pt x="2237" y="1940"/>
                  </a:lnTo>
                  <a:lnTo>
                    <a:pt x="2256" y="1922"/>
                  </a:lnTo>
                  <a:lnTo>
                    <a:pt x="2263" y="1915"/>
                  </a:lnTo>
                  <a:lnTo>
                    <a:pt x="2282" y="1898"/>
                  </a:lnTo>
                  <a:lnTo>
                    <a:pt x="2289" y="1892"/>
                  </a:lnTo>
                  <a:lnTo>
                    <a:pt x="2309" y="1875"/>
                  </a:lnTo>
                  <a:lnTo>
                    <a:pt x="2317" y="1869"/>
                  </a:lnTo>
                  <a:lnTo>
                    <a:pt x="2337" y="1853"/>
                  </a:lnTo>
                  <a:lnTo>
                    <a:pt x="2345" y="1848"/>
                  </a:lnTo>
                  <a:lnTo>
                    <a:pt x="2366" y="1833"/>
                  </a:lnTo>
                  <a:lnTo>
                    <a:pt x="2374" y="1827"/>
                  </a:lnTo>
                  <a:lnTo>
                    <a:pt x="2396" y="1813"/>
                  </a:lnTo>
                  <a:lnTo>
                    <a:pt x="2404" y="1808"/>
                  </a:lnTo>
                  <a:lnTo>
                    <a:pt x="2426" y="1795"/>
                  </a:lnTo>
                  <a:lnTo>
                    <a:pt x="2433" y="1791"/>
                  </a:lnTo>
                  <a:lnTo>
                    <a:pt x="2456" y="1778"/>
                  </a:lnTo>
                  <a:lnTo>
                    <a:pt x="2464" y="1773"/>
                  </a:lnTo>
                  <a:lnTo>
                    <a:pt x="2488" y="1762"/>
                  </a:lnTo>
                  <a:lnTo>
                    <a:pt x="2496" y="1757"/>
                  </a:lnTo>
                  <a:lnTo>
                    <a:pt x="2520" y="1746"/>
                  </a:lnTo>
                  <a:lnTo>
                    <a:pt x="2529" y="1742"/>
                  </a:lnTo>
                  <a:lnTo>
                    <a:pt x="2553" y="1732"/>
                  </a:lnTo>
                  <a:lnTo>
                    <a:pt x="2562" y="1729"/>
                  </a:lnTo>
                  <a:lnTo>
                    <a:pt x="2586" y="1720"/>
                  </a:lnTo>
                  <a:lnTo>
                    <a:pt x="2595" y="1717"/>
                  </a:lnTo>
                  <a:lnTo>
                    <a:pt x="2620" y="1709"/>
                  </a:lnTo>
                  <a:lnTo>
                    <a:pt x="2629" y="1706"/>
                  </a:lnTo>
                  <a:lnTo>
                    <a:pt x="2654" y="1699"/>
                  </a:lnTo>
                  <a:lnTo>
                    <a:pt x="2663" y="1696"/>
                  </a:lnTo>
                  <a:lnTo>
                    <a:pt x="2689" y="1690"/>
                  </a:lnTo>
                  <a:lnTo>
                    <a:pt x="2698" y="1688"/>
                  </a:lnTo>
                  <a:lnTo>
                    <a:pt x="2723" y="1682"/>
                  </a:lnTo>
                  <a:lnTo>
                    <a:pt x="2732" y="1681"/>
                  </a:lnTo>
                  <a:lnTo>
                    <a:pt x="2758" y="1676"/>
                  </a:lnTo>
                  <a:lnTo>
                    <a:pt x="2767" y="1675"/>
                  </a:lnTo>
                  <a:lnTo>
                    <a:pt x="2793" y="1672"/>
                  </a:lnTo>
                  <a:lnTo>
                    <a:pt x="2803" y="1670"/>
                  </a:lnTo>
                  <a:lnTo>
                    <a:pt x="2828" y="1668"/>
                  </a:lnTo>
                  <a:lnTo>
                    <a:pt x="2838" y="1667"/>
                  </a:lnTo>
                  <a:lnTo>
                    <a:pt x="2864" y="1666"/>
                  </a:lnTo>
                  <a:lnTo>
                    <a:pt x="2873" y="1666"/>
                  </a:lnTo>
                  <a:lnTo>
                    <a:pt x="2899" y="1665"/>
                  </a:lnTo>
                  <a:lnTo>
                    <a:pt x="2904" y="1665"/>
                  </a:lnTo>
                  <a:lnTo>
                    <a:pt x="3353" y="1665"/>
                  </a:lnTo>
                  <a:lnTo>
                    <a:pt x="3353" y="1449"/>
                  </a:lnTo>
                  <a:lnTo>
                    <a:pt x="3353" y="1444"/>
                  </a:lnTo>
                  <a:lnTo>
                    <a:pt x="3353" y="1431"/>
                  </a:lnTo>
                  <a:lnTo>
                    <a:pt x="3354" y="1422"/>
                  </a:lnTo>
                  <a:lnTo>
                    <a:pt x="3354" y="1409"/>
                  </a:lnTo>
                  <a:lnTo>
                    <a:pt x="3355" y="1400"/>
                  </a:lnTo>
                  <a:lnTo>
                    <a:pt x="3356" y="1387"/>
                  </a:lnTo>
                  <a:lnTo>
                    <a:pt x="3357" y="1377"/>
                  </a:lnTo>
                  <a:lnTo>
                    <a:pt x="3359" y="1364"/>
                  </a:lnTo>
                  <a:lnTo>
                    <a:pt x="3360" y="1355"/>
                  </a:lnTo>
                  <a:lnTo>
                    <a:pt x="3363" y="1342"/>
                  </a:lnTo>
                  <a:lnTo>
                    <a:pt x="3364" y="1333"/>
                  </a:lnTo>
                  <a:lnTo>
                    <a:pt x="3367" y="1320"/>
                  </a:lnTo>
                  <a:lnTo>
                    <a:pt x="3369" y="1311"/>
                  </a:lnTo>
                  <a:lnTo>
                    <a:pt x="3372" y="1299"/>
                  </a:lnTo>
                  <a:lnTo>
                    <a:pt x="3375" y="1289"/>
                  </a:lnTo>
                  <a:lnTo>
                    <a:pt x="3378" y="1277"/>
                  </a:lnTo>
                  <a:lnTo>
                    <a:pt x="3381" y="1268"/>
                  </a:lnTo>
                  <a:lnTo>
                    <a:pt x="3385" y="1256"/>
                  </a:lnTo>
                  <a:lnTo>
                    <a:pt x="3388" y="1247"/>
                  </a:lnTo>
                  <a:lnTo>
                    <a:pt x="3393" y="1234"/>
                  </a:lnTo>
                  <a:lnTo>
                    <a:pt x="3396" y="1226"/>
                  </a:lnTo>
                  <a:lnTo>
                    <a:pt x="3401" y="1214"/>
                  </a:lnTo>
                  <a:lnTo>
                    <a:pt x="3405" y="1205"/>
                  </a:lnTo>
                  <a:lnTo>
                    <a:pt x="3411" y="1193"/>
                  </a:lnTo>
                  <a:lnTo>
                    <a:pt x="3415" y="1184"/>
                  </a:lnTo>
                  <a:lnTo>
                    <a:pt x="3421" y="1173"/>
                  </a:lnTo>
                  <a:lnTo>
                    <a:pt x="3425" y="1164"/>
                  </a:lnTo>
                  <a:lnTo>
                    <a:pt x="3432" y="1153"/>
                  </a:lnTo>
                  <a:lnTo>
                    <a:pt x="3435" y="1148"/>
                  </a:lnTo>
                  <a:lnTo>
                    <a:pt x="3442" y="1136"/>
                  </a:lnTo>
                  <a:lnTo>
                    <a:pt x="3447" y="1128"/>
                  </a:lnTo>
                  <a:lnTo>
                    <a:pt x="3454" y="1117"/>
                  </a:lnTo>
                  <a:lnTo>
                    <a:pt x="3459" y="1109"/>
                  </a:lnTo>
                  <a:lnTo>
                    <a:pt x="3467" y="1098"/>
                  </a:lnTo>
                  <a:lnTo>
                    <a:pt x="3473" y="1090"/>
                  </a:lnTo>
                  <a:lnTo>
                    <a:pt x="3480" y="1080"/>
                  </a:lnTo>
                  <a:lnTo>
                    <a:pt x="3486" y="1073"/>
                  </a:lnTo>
                  <a:lnTo>
                    <a:pt x="3495" y="1062"/>
                  </a:lnTo>
                  <a:lnTo>
                    <a:pt x="3501" y="1055"/>
                  </a:lnTo>
                  <a:lnTo>
                    <a:pt x="3510" y="1045"/>
                  </a:lnTo>
                  <a:lnTo>
                    <a:pt x="3516" y="1038"/>
                  </a:lnTo>
                  <a:lnTo>
                    <a:pt x="3525" y="1029"/>
                  </a:lnTo>
                  <a:lnTo>
                    <a:pt x="3532" y="1022"/>
                  </a:lnTo>
                  <a:lnTo>
                    <a:pt x="3541" y="1013"/>
                  </a:lnTo>
                  <a:lnTo>
                    <a:pt x="3548" y="1007"/>
                  </a:lnTo>
                  <a:lnTo>
                    <a:pt x="3558" y="998"/>
                  </a:lnTo>
                  <a:lnTo>
                    <a:pt x="3565" y="992"/>
                  </a:lnTo>
                  <a:lnTo>
                    <a:pt x="3576" y="983"/>
                  </a:lnTo>
                  <a:lnTo>
                    <a:pt x="3583" y="977"/>
                  </a:lnTo>
                  <a:lnTo>
                    <a:pt x="3593" y="970"/>
                  </a:lnTo>
                  <a:lnTo>
                    <a:pt x="3601" y="964"/>
                  </a:lnTo>
                  <a:lnTo>
                    <a:pt x="3612" y="956"/>
                  </a:lnTo>
                  <a:lnTo>
                    <a:pt x="3620" y="951"/>
                  </a:lnTo>
                  <a:lnTo>
                    <a:pt x="3631" y="944"/>
                  </a:lnTo>
                  <a:lnTo>
                    <a:pt x="3639" y="939"/>
                  </a:lnTo>
                  <a:lnTo>
                    <a:pt x="3651" y="932"/>
                  </a:lnTo>
                  <a:lnTo>
                    <a:pt x="3656" y="929"/>
                  </a:lnTo>
                  <a:lnTo>
                    <a:pt x="3667" y="922"/>
                  </a:lnTo>
                  <a:lnTo>
                    <a:pt x="3676" y="918"/>
                  </a:lnTo>
                  <a:lnTo>
                    <a:pt x="3687" y="912"/>
                  </a:lnTo>
                  <a:lnTo>
                    <a:pt x="3696" y="908"/>
                  </a:lnTo>
                  <a:lnTo>
                    <a:pt x="3708" y="902"/>
                  </a:lnTo>
                  <a:lnTo>
                    <a:pt x="3717" y="898"/>
                  </a:lnTo>
                  <a:lnTo>
                    <a:pt x="3729" y="893"/>
                  </a:lnTo>
                  <a:lnTo>
                    <a:pt x="3737" y="890"/>
                  </a:lnTo>
                  <a:lnTo>
                    <a:pt x="3750" y="885"/>
                  </a:lnTo>
                  <a:lnTo>
                    <a:pt x="3759" y="882"/>
                  </a:lnTo>
                  <a:lnTo>
                    <a:pt x="3771" y="878"/>
                  </a:lnTo>
                  <a:lnTo>
                    <a:pt x="3780" y="875"/>
                  </a:lnTo>
                  <a:lnTo>
                    <a:pt x="3792" y="872"/>
                  </a:lnTo>
                  <a:lnTo>
                    <a:pt x="3802" y="869"/>
                  </a:lnTo>
                  <a:lnTo>
                    <a:pt x="3814" y="866"/>
                  </a:lnTo>
                  <a:lnTo>
                    <a:pt x="3823" y="864"/>
                  </a:lnTo>
                  <a:lnTo>
                    <a:pt x="3836" y="861"/>
                  </a:lnTo>
                  <a:lnTo>
                    <a:pt x="3845" y="860"/>
                  </a:lnTo>
                  <a:lnTo>
                    <a:pt x="3858" y="857"/>
                  </a:lnTo>
                  <a:lnTo>
                    <a:pt x="3867" y="856"/>
                  </a:lnTo>
                  <a:lnTo>
                    <a:pt x="3880" y="854"/>
                  </a:lnTo>
                  <a:lnTo>
                    <a:pt x="3890" y="853"/>
                  </a:lnTo>
                  <a:lnTo>
                    <a:pt x="3903" y="852"/>
                  </a:lnTo>
                  <a:lnTo>
                    <a:pt x="3912" y="851"/>
                  </a:lnTo>
                  <a:lnTo>
                    <a:pt x="3925" y="851"/>
                  </a:lnTo>
                  <a:lnTo>
                    <a:pt x="3934" y="850"/>
                  </a:lnTo>
                  <a:close/>
                  <a:moveTo>
                    <a:pt x="3353" y="2264"/>
                  </a:moveTo>
                  <a:lnTo>
                    <a:pt x="3353" y="2165"/>
                  </a:lnTo>
                  <a:lnTo>
                    <a:pt x="2906" y="2165"/>
                  </a:lnTo>
                  <a:lnTo>
                    <a:pt x="2887" y="2165"/>
                  </a:lnTo>
                  <a:lnTo>
                    <a:pt x="2871" y="2166"/>
                  </a:lnTo>
                  <a:lnTo>
                    <a:pt x="2854" y="2168"/>
                  </a:lnTo>
                  <a:lnTo>
                    <a:pt x="2837" y="2170"/>
                  </a:lnTo>
                  <a:lnTo>
                    <a:pt x="2821" y="2173"/>
                  </a:lnTo>
                  <a:lnTo>
                    <a:pt x="2804" y="2176"/>
                  </a:lnTo>
                  <a:lnTo>
                    <a:pt x="2788" y="2180"/>
                  </a:lnTo>
                  <a:lnTo>
                    <a:pt x="2772" y="2185"/>
                  </a:lnTo>
                  <a:lnTo>
                    <a:pt x="2756" y="2190"/>
                  </a:lnTo>
                  <a:lnTo>
                    <a:pt x="2741" y="2196"/>
                  </a:lnTo>
                  <a:lnTo>
                    <a:pt x="2726" y="2202"/>
                  </a:lnTo>
                  <a:lnTo>
                    <a:pt x="2710" y="2209"/>
                  </a:lnTo>
                  <a:lnTo>
                    <a:pt x="2696" y="2217"/>
                  </a:lnTo>
                  <a:lnTo>
                    <a:pt x="2680" y="2225"/>
                  </a:lnTo>
                  <a:lnTo>
                    <a:pt x="2665" y="2234"/>
                  </a:lnTo>
                  <a:lnTo>
                    <a:pt x="2651" y="2243"/>
                  </a:lnTo>
                  <a:lnTo>
                    <a:pt x="2638" y="2253"/>
                  </a:lnTo>
                  <a:lnTo>
                    <a:pt x="2625" y="2263"/>
                  </a:lnTo>
                  <a:lnTo>
                    <a:pt x="2612" y="2274"/>
                  </a:lnTo>
                  <a:lnTo>
                    <a:pt x="2599" y="2285"/>
                  </a:lnTo>
                  <a:lnTo>
                    <a:pt x="2587" y="2296"/>
                  </a:lnTo>
                  <a:lnTo>
                    <a:pt x="2576" y="2308"/>
                  </a:lnTo>
                  <a:lnTo>
                    <a:pt x="2565" y="2321"/>
                  </a:lnTo>
                  <a:lnTo>
                    <a:pt x="2554" y="2334"/>
                  </a:lnTo>
                  <a:lnTo>
                    <a:pt x="2544" y="2347"/>
                  </a:lnTo>
                  <a:lnTo>
                    <a:pt x="2534" y="2360"/>
                  </a:lnTo>
                  <a:lnTo>
                    <a:pt x="2525" y="2374"/>
                  </a:lnTo>
                  <a:lnTo>
                    <a:pt x="2516" y="2389"/>
                  </a:lnTo>
                  <a:lnTo>
                    <a:pt x="2508" y="2405"/>
                  </a:lnTo>
                  <a:lnTo>
                    <a:pt x="2500" y="2419"/>
                  </a:lnTo>
                  <a:lnTo>
                    <a:pt x="2493" y="2435"/>
                  </a:lnTo>
                  <a:lnTo>
                    <a:pt x="2487" y="2450"/>
                  </a:lnTo>
                  <a:lnTo>
                    <a:pt x="2481" y="2465"/>
                  </a:lnTo>
                  <a:lnTo>
                    <a:pt x="2476" y="2481"/>
                  </a:lnTo>
                  <a:lnTo>
                    <a:pt x="2471" y="2497"/>
                  </a:lnTo>
                  <a:lnTo>
                    <a:pt x="2467" y="2513"/>
                  </a:lnTo>
                  <a:lnTo>
                    <a:pt x="2464" y="2530"/>
                  </a:lnTo>
                  <a:lnTo>
                    <a:pt x="2461" y="2546"/>
                  </a:lnTo>
                  <a:lnTo>
                    <a:pt x="2459" y="2563"/>
                  </a:lnTo>
                  <a:lnTo>
                    <a:pt x="2457" y="2580"/>
                  </a:lnTo>
                  <a:lnTo>
                    <a:pt x="2456" y="2596"/>
                  </a:lnTo>
                  <a:lnTo>
                    <a:pt x="2456" y="2615"/>
                  </a:lnTo>
                  <a:lnTo>
                    <a:pt x="2456" y="8199"/>
                  </a:lnTo>
                  <a:lnTo>
                    <a:pt x="2456" y="8218"/>
                  </a:lnTo>
                  <a:lnTo>
                    <a:pt x="2457" y="8235"/>
                  </a:lnTo>
                  <a:lnTo>
                    <a:pt x="2459" y="8252"/>
                  </a:lnTo>
                  <a:lnTo>
                    <a:pt x="2461" y="8269"/>
                  </a:lnTo>
                  <a:lnTo>
                    <a:pt x="2464" y="8285"/>
                  </a:lnTo>
                  <a:lnTo>
                    <a:pt x="2467" y="8302"/>
                  </a:lnTo>
                  <a:lnTo>
                    <a:pt x="2471" y="8318"/>
                  </a:lnTo>
                  <a:lnTo>
                    <a:pt x="2476" y="8334"/>
                  </a:lnTo>
                  <a:lnTo>
                    <a:pt x="2481" y="8350"/>
                  </a:lnTo>
                  <a:lnTo>
                    <a:pt x="2487" y="8365"/>
                  </a:lnTo>
                  <a:lnTo>
                    <a:pt x="2493" y="8380"/>
                  </a:lnTo>
                  <a:lnTo>
                    <a:pt x="2500" y="8396"/>
                  </a:lnTo>
                  <a:lnTo>
                    <a:pt x="2508" y="8410"/>
                  </a:lnTo>
                  <a:lnTo>
                    <a:pt x="2516" y="8426"/>
                  </a:lnTo>
                  <a:lnTo>
                    <a:pt x="2525" y="8441"/>
                  </a:lnTo>
                  <a:lnTo>
                    <a:pt x="2534" y="8455"/>
                  </a:lnTo>
                  <a:lnTo>
                    <a:pt x="2544" y="8468"/>
                  </a:lnTo>
                  <a:lnTo>
                    <a:pt x="2554" y="8481"/>
                  </a:lnTo>
                  <a:lnTo>
                    <a:pt x="2565" y="8494"/>
                  </a:lnTo>
                  <a:lnTo>
                    <a:pt x="2576" y="8507"/>
                  </a:lnTo>
                  <a:lnTo>
                    <a:pt x="2587" y="8519"/>
                  </a:lnTo>
                  <a:lnTo>
                    <a:pt x="2599" y="8530"/>
                  </a:lnTo>
                  <a:lnTo>
                    <a:pt x="2612" y="8541"/>
                  </a:lnTo>
                  <a:lnTo>
                    <a:pt x="2625" y="8552"/>
                  </a:lnTo>
                  <a:lnTo>
                    <a:pt x="2638" y="8562"/>
                  </a:lnTo>
                  <a:lnTo>
                    <a:pt x="2651" y="8572"/>
                  </a:lnTo>
                  <a:lnTo>
                    <a:pt x="2665" y="8581"/>
                  </a:lnTo>
                  <a:lnTo>
                    <a:pt x="2680" y="8590"/>
                  </a:lnTo>
                  <a:lnTo>
                    <a:pt x="2696" y="8598"/>
                  </a:lnTo>
                  <a:lnTo>
                    <a:pt x="2710" y="8606"/>
                  </a:lnTo>
                  <a:lnTo>
                    <a:pt x="2726" y="8613"/>
                  </a:lnTo>
                  <a:lnTo>
                    <a:pt x="2741" y="8619"/>
                  </a:lnTo>
                  <a:lnTo>
                    <a:pt x="2756" y="8625"/>
                  </a:lnTo>
                  <a:lnTo>
                    <a:pt x="2772" y="8630"/>
                  </a:lnTo>
                  <a:lnTo>
                    <a:pt x="2788" y="8635"/>
                  </a:lnTo>
                  <a:lnTo>
                    <a:pt x="2804" y="8639"/>
                  </a:lnTo>
                  <a:lnTo>
                    <a:pt x="2821" y="8642"/>
                  </a:lnTo>
                  <a:lnTo>
                    <a:pt x="2837" y="8645"/>
                  </a:lnTo>
                  <a:lnTo>
                    <a:pt x="2854" y="8647"/>
                  </a:lnTo>
                  <a:lnTo>
                    <a:pt x="2871" y="8649"/>
                  </a:lnTo>
                  <a:lnTo>
                    <a:pt x="2887" y="8650"/>
                  </a:lnTo>
                  <a:lnTo>
                    <a:pt x="2906" y="8650"/>
                  </a:lnTo>
                  <a:lnTo>
                    <a:pt x="7094" y="8650"/>
                  </a:lnTo>
                  <a:lnTo>
                    <a:pt x="7113" y="8650"/>
                  </a:lnTo>
                  <a:lnTo>
                    <a:pt x="7129" y="8649"/>
                  </a:lnTo>
                  <a:lnTo>
                    <a:pt x="7146" y="8647"/>
                  </a:lnTo>
                  <a:lnTo>
                    <a:pt x="7163" y="8645"/>
                  </a:lnTo>
                  <a:lnTo>
                    <a:pt x="7179" y="8642"/>
                  </a:lnTo>
                  <a:lnTo>
                    <a:pt x="7196" y="8639"/>
                  </a:lnTo>
                  <a:lnTo>
                    <a:pt x="7212" y="8635"/>
                  </a:lnTo>
                  <a:lnTo>
                    <a:pt x="7228" y="8630"/>
                  </a:lnTo>
                  <a:lnTo>
                    <a:pt x="7244" y="8625"/>
                  </a:lnTo>
                  <a:lnTo>
                    <a:pt x="7259" y="8619"/>
                  </a:lnTo>
                  <a:lnTo>
                    <a:pt x="7274" y="8613"/>
                  </a:lnTo>
                  <a:lnTo>
                    <a:pt x="7290" y="8606"/>
                  </a:lnTo>
                  <a:lnTo>
                    <a:pt x="7304" y="8598"/>
                  </a:lnTo>
                  <a:lnTo>
                    <a:pt x="7320" y="8590"/>
                  </a:lnTo>
                  <a:lnTo>
                    <a:pt x="7335" y="8581"/>
                  </a:lnTo>
                  <a:lnTo>
                    <a:pt x="7349" y="8572"/>
                  </a:lnTo>
                  <a:lnTo>
                    <a:pt x="7362" y="8562"/>
                  </a:lnTo>
                  <a:lnTo>
                    <a:pt x="7375" y="8552"/>
                  </a:lnTo>
                  <a:lnTo>
                    <a:pt x="7388" y="8541"/>
                  </a:lnTo>
                  <a:lnTo>
                    <a:pt x="7401" y="8530"/>
                  </a:lnTo>
                  <a:lnTo>
                    <a:pt x="7413" y="8519"/>
                  </a:lnTo>
                  <a:lnTo>
                    <a:pt x="7424" y="8507"/>
                  </a:lnTo>
                  <a:lnTo>
                    <a:pt x="7435" y="8494"/>
                  </a:lnTo>
                  <a:lnTo>
                    <a:pt x="7446" y="8481"/>
                  </a:lnTo>
                  <a:lnTo>
                    <a:pt x="7456" y="8468"/>
                  </a:lnTo>
                  <a:lnTo>
                    <a:pt x="7466" y="8455"/>
                  </a:lnTo>
                  <a:lnTo>
                    <a:pt x="7475" y="8441"/>
                  </a:lnTo>
                  <a:lnTo>
                    <a:pt x="7484" y="8426"/>
                  </a:lnTo>
                  <a:lnTo>
                    <a:pt x="7492" y="8410"/>
                  </a:lnTo>
                  <a:lnTo>
                    <a:pt x="7500" y="8396"/>
                  </a:lnTo>
                  <a:lnTo>
                    <a:pt x="7507" y="8380"/>
                  </a:lnTo>
                  <a:lnTo>
                    <a:pt x="7513" y="8365"/>
                  </a:lnTo>
                  <a:lnTo>
                    <a:pt x="7519" y="8350"/>
                  </a:lnTo>
                  <a:lnTo>
                    <a:pt x="7524" y="8334"/>
                  </a:lnTo>
                  <a:lnTo>
                    <a:pt x="7529" y="8318"/>
                  </a:lnTo>
                  <a:lnTo>
                    <a:pt x="7533" y="8302"/>
                  </a:lnTo>
                  <a:lnTo>
                    <a:pt x="7536" y="8285"/>
                  </a:lnTo>
                  <a:lnTo>
                    <a:pt x="7539" y="8269"/>
                  </a:lnTo>
                  <a:lnTo>
                    <a:pt x="7541" y="8252"/>
                  </a:lnTo>
                  <a:lnTo>
                    <a:pt x="7543" y="8235"/>
                  </a:lnTo>
                  <a:lnTo>
                    <a:pt x="7544" y="8218"/>
                  </a:lnTo>
                  <a:lnTo>
                    <a:pt x="7544" y="8199"/>
                  </a:lnTo>
                  <a:lnTo>
                    <a:pt x="7544" y="2615"/>
                  </a:lnTo>
                  <a:lnTo>
                    <a:pt x="7544" y="2596"/>
                  </a:lnTo>
                  <a:lnTo>
                    <a:pt x="7543" y="2580"/>
                  </a:lnTo>
                  <a:lnTo>
                    <a:pt x="7541" y="2563"/>
                  </a:lnTo>
                  <a:lnTo>
                    <a:pt x="7539" y="2546"/>
                  </a:lnTo>
                  <a:lnTo>
                    <a:pt x="7536" y="2530"/>
                  </a:lnTo>
                  <a:lnTo>
                    <a:pt x="7533" y="2513"/>
                  </a:lnTo>
                  <a:lnTo>
                    <a:pt x="7529" y="2497"/>
                  </a:lnTo>
                  <a:lnTo>
                    <a:pt x="7524" y="2481"/>
                  </a:lnTo>
                  <a:lnTo>
                    <a:pt x="7519" y="2465"/>
                  </a:lnTo>
                  <a:lnTo>
                    <a:pt x="7513" y="2450"/>
                  </a:lnTo>
                  <a:lnTo>
                    <a:pt x="7507" y="2435"/>
                  </a:lnTo>
                  <a:lnTo>
                    <a:pt x="7500" y="2419"/>
                  </a:lnTo>
                  <a:lnTo>
                    <a:pt x="7492" y="2405"/>
                  </a:lnTo>
                  <a:lnTo>
                    <a:pt x="7484" y="2389"/>
                  </a:lnTo>
                  <a:lnTo>
                    <a:pt x="7475" y="2374"/>
                  </a:lnTo>
                  <a:lnTo>
                    <a:pt x="7466" y="2360"/>
                  </a:lnTo>
                  <a:lnTo>
                    <a:pt x="7456" y="2347"/>
                  </a:lnTo>
                  <a:lnTo>
                    <a:pt x="7446" y="2334"/>
                  </a:lnTo>
                  <a:lnTo>
                    <a:pt x="7435" y="2321"/>
                  </a:lnTo>
                  <a:lnTo>
                    <a:pt x="7424" y="2308"/>
                  </a:lnTo>
                  <a:lnTo>
                    <a:pt x="7413" y="2296"/>
                  </a:lnTo>
                  <a:lnTo>
                    <a:pt x="7401" y="2285"/>
                  </a:lnTo>
                  <a:lnTo>
                    <a:pt x="7388" y="2274"/>
                  </a:lnTo>
                  <a:lnTo>
                    <a:pt x="7375" y="2263"/>
                  </a:lnTo>
                  <a:lnTo>
                    <a:pt x="7362" y="2253"/>
                  </a:lnTo>
                  <a:lnTo>
                    <a:pt x="7349" y="2243"/>
                  </a:lnTo>
                  <a:lnTo>
                    <a:pt x="7335" y="2234"/>
                  </a:lnTo>
                  <a:lnTo>
                    <a:pt x="7320" y="2225"/>
                  </a:lnTo>
                  <a:lnTo>
                    <a:pt x="7304" y="2217"/>
                  </a:lnTo>
                  <a:lnTo>
                    <a:pt x="7290" y="2209"/>
                  </a:lnTo>
                  <a:lnTo>
                    <a:pt x="7274" y="2202"/>
                  </a:lnTo>
                  <a:lnTo>
                    <a:pt x="7259" y="2196"/>
                  </a:lnTo>
                  <a:lnTo>
                    <a:pt x="7244" y="2190"/>
                  </a:lnTo>
                  <a:lnTo>
                    <a:pt x="7228" y="2185"/>
                  </a:lnTo>
                  <a:lnTo>
                    <a:pt x="7212" y="2180"/>
                  </a:lnTo>
                  <a:lnTo>
                    <a:pt x="7196" y="2176"/>
                  </a:lnTo>
                  <a:lnTo>
                    <a:pt x="7179" y="2173"/>
                  </a:lnTo>
                  <a:lnTo>
                    <a:pt x="7163" y="2170"/>
                  </a:lnTo>
                  <a:lnTo>
                    <a:pt x="7146" y="2168"/>
                  </a:lnTo>
                  <a:lnTo>
                    <a:pt x="7129" y="2166"/>
                  </a:lnTo>
                  <a:lnTo>
                    <a:pt x="7113" y="2165"/>
                  </a:lnTo>
                  <a:lnTo>
                    <a:pt x="7094" y="2165"/>
                  </a:lnTo>
                  <a:lnTo>
                    <a:pt x="6647" y="2165"/>
                  </a:lnTo>
                  <a:lnTo>
                    <a:pt x="6647" y="2264"/>
                  </a:lnTo>
                  <a:lnTo>
                    <a:pt x="6647" y="2269"/>
                  </a:lnTo>
                  <a:lnTo>
                    <a:pt x="6647" y="2282"/>
                  </a:lnTo>
                  <a:lnTo>
                    <a:pt x="6646" y="2291"/>
                  </a:lnTo>
                  <a:lnTo>
                    <a:pt x="6646" y="2304"/>
                  </a:lnTo>
                  <a:lnTo>
                    <a:pt x="6645" y="2313"/>
                  </a:lnTo>
                  <a:lnTo>
                    <a:pt x="6644" y="2326"/>
                  </a:lnTo>
                  <a:lnTo>
                    <a:pt x="6643" y="2336"/>
                  </a:lnTo>
                  <a:lnTo>
                    <a:pt x="6641" y="2349"/>
                  </a:lnTo>
                  <a:lnTo>
                    <a:pt x="6640" y="2358"/>
                  </a:lnTo>
                  <a:lnTo>
                    <a:pt x="6637" y="2371"/>
                  </a:lnTo>
                  <a:lnTo>
                    <a:pt x="6636" y="2380"/>
                  </a:lnTo>
                  <a:lnTo>
                    <a:pt x="6633" y="2393"/>
                  </a:lnTo>
                  <a:lnTo>
                    <a:pt x="6631" y="2402"/>
                  </a:lnTo>
                  <a:lnTo>
                    <a:pt x="6628" y="2414"/>
                  </a:lnTo>
                  <a:lnTo>
                    <a:pt x="6625" y="2423"/>
                  </a:lnTo>
                  <a:lnTo>
                    <a:pt x="6622" y="2436"/>
                  </a:lnTo>
                  <a:lnTo>
                    <a:pt x="6619" y="2445"/>
                  </a:lnTo>
                  <a:lnTo>
                    <a:pt x="6615" y="2458"/>
                  </a:lnTo>
                  <a:lnTo>
                    <a:pt x="6612" y="2466"/>
                  </a:lnTo>
                  <a:lnTo>
                    <a:pt x="6607" y="2479"/>
                  </a:lnTo>
                  <a:lnTo>
                    <a:pt x="6604" y="2488"/>
                  </a:lnTo>
                  <a:lnTo>
                    <a:pt x="6599" y="2500"/>
                  </a:lnTo>
                  <a:lnTo>
                    <a:pt x="6595" y="2509"/>
                  </a:lnTo>
                  <a:lnTo>
                    <a:pt x="6589" y="2520"/>
                  </a:lnTo>
                  <a:lnTo>
                    <a:pt x="6585" y="2529"/>
                  </a:lnTo>
                  <a:lnTo>
                    <a:pt x="6579" y="2541"/>
                  </a:lnTo>
                  <a:lnTo>
                    <a:pt x="6575" y="2549"/>
                  </a:lnTo>
                  <a:lnTo>
                    <a:pt x="6568" y="2561"/>
                  </a:lnTo>
                  <a:lnTo>
                    <a:pt x="6565" y="2567"/>
                  </a:lnTo>
                  <a:lnTo>
                    <a:pt x="6558" y="2578"/>
                  </a:lnTo>
                  <a:lnTo>
                    <a:pt x="6553" y="2586"/>
                  </a:lnTo>
                  <a:lnTo>
                    <a:pt x="6546" y="2597"/>
                  </a:lnTo>
                  <a:lnTo>
                    <a:pt x="6540" y="2606"/>
                  </a:lnTo>
                  <a:lnTo>
                    <a:pt x="6533" y="2616"/>
                  </a:lnTo>
                  <a:lnTo>
                    <a:pt x="6527" y="2624"/>
                  </a:lnTo>
                  <a:lnTo>
                    <a:pt x="6519" y="2634"/>
                  </a:lnTo>
                  <a:lnTo>
                    <a:pt x="6513" y="2642"/>
                  </a:lnTo>
                  <a:lnTo>
                    <a:pt x="6505" y="2652"/>
                  </a:lnTo>
                  <a:lnTo>
                    <a:pt x="6498" y="2659"/>
                  </a:lnTo>
                  <a:lnTo>
                    <a:pt x="6490" y="2669"/>
                  </a:lnTo>
                  <a:lnTo>
                    <a:pt x="6483" y="2676"/>
                  </a:lnTo>
                  <a:lnTo>
                    <a:pt x="6474" y="2685"/>
                  </a:lnTo>
                  <a:lnTo>
                    <a:pt x="6468" y="2692"/>
                  </a:lnTo>
                  <a:lnTo>
                    <a:pt x="6458" y="2701"/>
                  </a:lnTo>
                  <a:lnTo>
                    <a:pt x="6451" y="2707"/>
                  </a:lnTo>
                  <a:lnTo>
                    <a:pt x="6442" y="2716"/>
                  </a:lnTo>
                  <a:lnTo>
                    <a:pt x="6435" y="2722"/>
                  </a:lnTo>
                  <a:lnTo>
                    <a:pt x="6425" y="2730"/>
                  </a:lnTo>
                  <a:lnTo>
                    <a:pt x="6417" y="2736"/>
                  </a:lnTo>
                  <a:lnTo>
                    <a:pt x="6407" y="2744"/>
                  </a:lnTo>
                  <a:lnTo>
                    <a:pt x="6400" y="2749"/>
                  </a:lnTo>
                  <a:lnTo>
                    <a:pt x="6389" y="2757"/>
                  </a:lnTo>
                  <a:lnTo>
                    <a:pt x="6382" y="2762"/>
                  </a:lnTo>
                  <a:lnTo>
                    <a:pt x="6371" y="2769"/>
                  </a:lnTo>
                  <a:lnTo>
                    <a:pt x="6363" y="2774"/>
                  </a:lnTo>
                  <a:lnTo>
                    <a:pt x="6352" y="2781"/>
                  </a:lnTo>
                  <a:lnTo>
                    <a:pt x="6341" y="2787"/>
                  </a:lnTo>
                  <a:lnTo>
                    <a:pt x="6330" y="2793"/>
                  </a:lnTo>
                  <a:lnTo>
                    <a:pt x="6322" y="2797"/>
                  </a:lnTo>
                  <a:lnTo>
                    <a:pt x="6310" y="2803"/>
                  </a:lnTo>
                  <a:lnTo>
                    <a:pt x="6302" y="2807"/>
                  </a:lnTo>
                  <a:lnTo>
                    <a:pt x="6290" y="2812"/>
                  </a:lnTo>
                  <a:lnTo>
                    <a:pt x="6281" y="2816"/>
                  </a:lnTo>
                  <a:lnTo>
                    <a:pt x="6269" y="2821"/>
                  </a:lnTo>
                  <a:lnTo>
                    <a:pt x="6261" y="2824"/>
                  </a:lnTo>
                  <a:lnTo>
                    <a:pt x="6249" y="2828"/>
                  </a:lnTo>
                  <a:lnTo>
                    <a:pt x="6240" y="2831"/>
                  </a:lnTo>
                  <a:lnTo>
                    <a:pt x="6228" y="2835"/>
                  </a:lnTo>
                  <a:lnTo>
                    <a:pt x="6219" y="2838"/>
                  </a:lnTo>
                  <a:lnTo>
                    <a:pt x="6206" y="2842"/>
                  </a:lnTo>
                  <a:lnTo>
                    <a:pt x="6198" y="2844"/>
                  </a:lnTo>
                  <a:lnTo>
                    <a:pt x="6185" y="2847"/>
                  </a:lnTo>
                  <a:lnTo>
                    <a:pt x="6176" y="2849"/>
                  </a:lnTo>
                  <a:lnTo>
                    <a:pt x="6163" y="2852"/>
                  </a:lnTo>
                  <a:lnTo>
                    <a:pt x="6154" y="2853"/>
                  </a:lnTo>
                  <a:lnTo>
                    <a:pt x="6141" y="2856"/>
                  </a:lnTo>
                  <a:lnTo>
                    <a:pt x="6132" y="2857"/>
                  </a:lnTo>
                  <a:lnTo>
                    <a:pt x="6119" y="2859"/>
                  </a:lnTo>
                  <a:lnTo>
                    <a:pt x="6110" y="2860"/>
                  </a:lnTo>
                  <a:lnTo>
                    <a:pt x="6097" y="2861"/>
                  </a:lnTo>
                  <a:lnTo>
                    <a:pt x="6088" y="2862"/>
                  </a:lnTo>
                  <a:lnTo>
                    <a:pt x="6075" y="2862"/>
                  </a:lnTo>
                  <a:lnTo>
                    <a:pt x="6066" y="2863"/>
                  </a:lnTo>
                  <a:lnTo>
                    <a:pt x="6053" y="2863"/>
                  </a:lnTo>
                  <a:lnTo>
                    <a:pt x="6048" y="2863"/>
                  </a:lnTo>
                  <a:lnTo>
                    <a:pt x="3952" y="2863"/>
                  </a:lnTo>
                  <a:lnTo>
                    <a:pt x="3947" y="2863"/>
                  </a:lnTo>
                  <a:lnTo>
                    <a:pt x="3934" y="2863"/>
                  </a:lnTo>
                  <a:lnTo>
                    <a:pt x="3925" y="2862"/>
                  </a:lnTo>
                  <a:lnTo>
                    <a:pt x="3912" y="2862"/>
                  </a:lnTo>
                  <a:lnTo>
                    <a:pt x="3903" y="2861"/>
                  </a:lnTo>
                  <a:lnTo>
                    <a:pt x="3890" y="2860"/>
                  </a:lnTo>
                  <a:lnTo>
                    <a:pt x="3881" y="2859"/>
                  </a:lnTo>
                  <a:lnTo>
                    <a:pt x="3868" y="2857"/>
                  </a:lnTo>
                  <a:lnTo>
                    <a:pt x="3859" y="2856"/>
                  </a:lnTo>
                  <a:lnTo>
                    <a:pt x="3846" y="2853"/>
                  </a:lnTo>
                  <a:lnTo>
                    <a:pt x="3837" y="2852"/>
                  </a:lnTo>
                  <a:lnTo>
                    <a:pt x="3824" y="2849"/>
                  </a:lnTo>
                  <a:lnTo>
                    <a:pt x="3815" y="2847"/>
                  </a:lnTo>
                  <a:lnTo>
                    <a:pt x="3802" y="2844"/>
                  </a:lnTo>
                  <a:lnTo>
                    <a:pt x="3794" y="2842"/>
                  </a:lnTo>
                  <a:lnTo>
                    <a:pt x="3781" y="2838"/>
                  </a:lnTo>
                  <a:lnTo>
                    <a:pt x="3772" y="2835"/>
                  </a:lnTo>
                  <a:lnTo>
                    <a:pt x="3760" y="2831"/>
                  </a:lnTo>
                  <a:lnTo>
                    <a:pt x="3751" y="2828"/>
                  </a:lnTo>
                  <a:lnTo>
                    <a:pt x="3739" y="2824"/>
                  </a:lnTo>
                  <a:lnTo>
                    <a:pt x="3731" y="2821"/>
                  </a:lnTo>
                  <a:lnTo>
                    <a:pt x="3719" y="2816"/>
                  </a:lnTo>
                  <a:lnTo>
                    <a:pt x="3710" y="2812"/>
                  </a:lnTo>
                  <a:lnTo>
                    <a:pt x="3698" y="2807"/>
                  </a:lnTo>
                  <a:lnTo>
                    <a:pt x="3690" y="2803"/>
                  </a:lnTo>
                  <a:lnTo>
                    <a:pt x="3678" y="2797"/>
                  </a:lnTo>
                  <a:lnTo>
                    <a:pt x="3670" y="2793"/>
                  </a:lnTo>
                  <a:lnTo>
                    <a:pt x="3659" y="2787"/>
                  </a:lnTo>
                  <a:lnTo>
                    <a:pt x="3648" y="2781"/>
                  </a:lnTo>
                  <a:lnTo>
                    <a:pt x="3637" y="2774"/>
                  </a:lnTo>
                  <a:lnTo>
                    <a:pt x="3629" y="2769"/>
                  </a:lnTo>
                  <a:lnTo>
                    <a:pt x="3618" y="2762"/>
                  </a:lnTo>
                  <a:lnTo>
                    <a:pt x="3611" y="2757"/>
                  </a:lnTo>
                  <a:lnTo>
                    <a:pt x="3600" y="2749"/>
                  </a:lnTo>
                  <a:lnTo>
                    <a:pt x="3593" y="2744"/>
                  </a:lnTo>
                  <a:lnTo>
                    <a:pt x="3583" y="2736"/>
                  </a:lnTo>
                  <a:lnTo>
                    <a:pt x="3575" y="2730"/>
                  </a:lnTo>
                  <a:lnTo>
                    <a:pt x="3565" y="2722"/>
                  </a:lnTo>
                  <a:lnTo>
                    <a:pt x="3558" y="2716"/>
                  </a:lnTo>
                  <a:lnTo>
                    <a:pt x="3549" y="2707"/>
                  </a:lnTo>
                  <a:lnTo>
                    <a:pt x="3542" y="2701"/>
                  </a:lnTo>
                  <a:lnTo>
                    <a:pt x="3532" y="2692"/>
                  </a:lnTo>
                  <a:lnTo>
                    <a:pt x="3526" y="2685"/>
                  </a:lnTo>
                  <a:lnTo>
                    <a:pt x="3517" y="2676"/>
                  </a:lnTo>
                  <a:lnTo>
                    <a:pt x="3510" y="2669"/>
                  </a:lnTo>
                  <a:lnTo>
                    <a:pt x="3502" y="2659"/>
                  </a:lnTo>
                  <a:lnTo>
                    <a:pt x="3495" y="2652"/>
                  </a:lnTo>
                  <a:lnTo>
                    <a:pt x="3487" y="2642"/>
                  </a:lnTo>
                  <a:lnTo>
                    <a:pt x="3481" y="2634"/>
                  </a:lnTo>
                  <a:lnTo>
                    <a:pt x="3473" y="2624"/>
                  </a:lnTo>
                  <a:lnTo>
                    <a:pt x="3467" y="2616"/>
                  </a:lnTo>
                  <a:lnTo>
                    <a:pt x="3460" y="2606"/>
                  </a:lnTo>
                  <a:lnTo>
                    <a:pt x="3454" y="2597"/>
                  </a:lnTo>
                  <a:lnTo>
                    <a:pt x="3447" y="2586"/>
                  </a:lnTo>
                  <a:lnTo>
                    <a:pt x="3442" y="2578"/>
                  </a:lnTo>
                  <a:lnTo>
                    <a:pt x="3435" y="2567"/>
                  </a:lnTo>
                  <a:lnTo>
                    <a:pt x="3432" y="2561"/>
                  </a:lnTo>
                  <a:lnTo>
                    <a:pt x="3425" y="2549"/>
                  </a:lnTo>
                  <a:lnTo>
                    <a:pt x="3421" y="2541"/>
                  </a:lnTo>
                  <a:lnTo>
                    <a:pt x="3415" y="2529"/>
                  </a:lnTo>
                  <a:lnTo>
                    <a:pt x="3411" y="2520"/>
                  </a:lnTo>
                  <a:lnTo>
                    <a:pt x="3405" y="2509"/>
                  </a:lnTo>
                  <a:lnTo>
                    <a:pt x="3401" y="2500"/>
                  </a:lnTo>
                  <a:lnTo>
                    <a:pt x="3396" y="2488"/>
                  </a:lnTo>
                  <a:lnTo>
                    <a:pt x="3393" y="2479"/>
                  </a:lnTo>
                  <a:lnTo>
                    <a:pt x="3388" y="2466"/>
                  </a:lnTo>
                  <a:lnTo>
                    <a:pt x="3385" y="2458"/>
                  </a:lnTo>
                  <a:lnTo>
                    <a:pt x="3381" y="2445"/>
                  </a:lnTo>
                  <a:lnTo>
                    <a:pt x="3378" y="2436"/>
                  </a:lnTo>
                  <a:lnTo>
                    <a:pt x="3375" y="2423"/>
                  </a:lnTo>
                  <a:lnTo>
                    <a:pt x="3372" y="2414"/>
                  </a:lnTo>
                  <a:lnTo>
                    <a:pt x="3369" y="2402"/>
                  </a:lnTo>
                  <a:lnTo>
                    <a:pt x="3367" y="2393"/>
                  </a:lnTo>
                  <a:lnTo>
                    <a:pt x="3364" y="2380"/>
                  </a:lnTo>
                  <a:lnTo>
                    <a:pt x="3363" y="2371"/>
                  </a:lnTo>
                  <a:lnTo>
                    <a:pt x="3360" y="2358"/>
                  </a:lnTo>
                  <a:lnTo>
                    <a:pt x="3359" y="2349"/>
                  </a:lnTo>
                  <a:lnTo>
                    <a:pt x="3357" y="2336"/>
                  </a:lnTo>
                  <a:lnTo>
                    <a:pt x="3356" y="2326"/>
                  </a:lnTo>
                  <a:lnTo>
                    <a:pt x="3355" y="2313"/>
                  </a:lnTo>
                  <a:lnTo>
                    <a:pt x="3354" y="2304"/>
                  </a:lnTo>
                  <a:lnTo>
                    <a:pt x="3354" y="2291"/>
                  </a:lnTo>
                  <a:lnTo>
                    <a:pt x="3353" y="2282"/>
                  </a:lnTo>
                  <a:lnTo>
                    <a:pt x="3353" y="2269"/>
                  </a:lnTo>
                  <a:lnTo>
                    <a:pt x="3353" y="2264"/>
                  </a:lnTo>
                  <a:close/>
                  <a:moveTo>
                    <a:pt x="6046" y="1350"/>
                  </a:moveTo>
                  <a:lnTo>
                    <a:pt x="3954" y="1350"/>
                  </a:lnTo>
                  <a:lnTo>
                    <a:pt x="3948" y="1350"/>
                  </a:lnTo>
                  <a:lnTo>
                    <a:pt x="3945" y="1350"/>
                  </a:lnTo>
                  <a:lnTo>
                    <a:pt x="3941" y="1351"/>
                  </a:lnTo>
                  <a:lnTo>
                    <a:pt x="3937" y="1351"/>
                  </a:lnTo>
                  <a:lnTo>
                    <a:pt x="3934" y="1352"/>
                  </a:lnTo>
                  <a:lnTo>
                    <a:pt x="3930" y="1352"/>
                  </a:lnTo>
                  <a:lnTo>
                    <a:pt x="3927" y="1353"/>
                  </a:lnTo>
                  <a:lnTo>
                    <a:pt x="3924" y="1354"/>
                  </a:lnTo>
                  <a:lnTo>
                    <a:pt x="3920" y="1355"/>
                  </a:lnTo>
                  <a:lnTo>
                    <a:pt x="3917" y="1357"/>
                  </a:lnTo>
                  <a:lnTo>
                    <a:pt x="3914" y="1358"/>
                  </a:lnTo>
                  <a:lnTo>
                    <a:pt x="3911" y="1359"/>
                  </a:lnTo>
                  <a:lnTo>
                    <a:pt x="3907" y="1361"/>
                  </a:lnTo>
                  <a:lnTo>
                    <a:pt x="3903" y="1364"/>
                  </a:lnTo>
                  <a:lnTo>
                    <a:pt x="3898" y="1366"/>
                  </a:lnTo>
                  <a:lnTo>
                    <a:pt x="3896" y="1368"/>
                  </a:lnTo>
                  <a:lnTo>
                    <a:pt x="3893" y="1370"/>
                  </a:lnTo>
                  <a:lnTo>
                    <a:pt x="3890" y="1372"/>
                  </a:lnTo>
                  <a:lnTo>
                    <a:pt x="3887" y="1374"/>
                  </a:lnTo>
                  <a:lnTo>
                    <a:pt x="3885" y="1377"/>
                  </a:lnTo>
                  <a:lnTo>
                    <a:pt x="3882" y="1379"/>
                  </a:lnTo>
                  <a:lnTo>
                    <a:pt x="3880" y="1382"/>
                  </a:lnTo>
                  <a:lnTo>
                    <a:pt x="3877" y="1384"/>
                  </a:lnTo>
                  <a:lnTo>
                    <a:pt x="3875" y="1387"/>
                  </a:lnTo>
                  <a:lnTo>
                    <a:pt x="3873" y="1390"/>
                  </a:lnTo>
                  <a:lnTo>
                    <a:pt x="3871" y="1393"/>
                  </a:lnTo>
                  <a:lnTo>
                    <a:pt x="3869" y="1395"/>
                  </a:lnTo>
                  <a:lnTo>
                    <a:pt x="3867" y="1400"/>
                  </a:lnTo>
                  <a:lnTo>
                    <a:pt x="3864" y="1404"/>
                  </a:lnTo>
                  <a:lnTo>
                    <a:pt x="3862" y="1408"/>
                  </a:lnTo>
                  <a:lnTo>
                    <a:pt x="3861" y="1411"/>
                  </a:lnTo>
                  <a:lnTo>
                    <a:pt x="3860" y="1414"/>
                  </a:lnTo>
                  <a:lnTo>
                    <a:pt x="3858" y="1417"/>
                  </a:lnTo>
                  <a:lnTo>
                    <a:pt x="3857" y="1421"/>
                  </a:lnTo>
                  <a:lnTo>
                    <a:pt x="3856" y="1424"/>
                  </a:lnTo>
                  <a:lnTo>
                    <a:pt x="3855" y="1427"/>
                  </a:lnTo>
                  <a:lnTo>
                    <a:pt x="3855" y="1431"/>
                  </a:lnTo>
                  <a:lnTo>
                    <a:pt x="3854" y="1434"/>
                  </a:lnTo>
                  <a:lnTo>
                    <a:pt x="3854" y="1438"/>
                  </a:lnTo>
                  <a:lnTo>
                    <a:pt x="3853" y="1442"/>
                  </a:lnTo>
                  <a:lnTo>
                    <a:pt x="3853" y="1445"/>
                  </a:lnTo>
                  <a:lnTo>
                    <a:pt x="3853" y="1451"/>
                  </a:lnTo>
                  <a:lnTo>
                    <a:pt x="3853" y="1665"/>
                  </a:lnTo>
                  <a:lnTo>
                    <a:pt x="6147" y="1665"/>
                  </a:lnTo>
                  <a:lnTo>
                    <a:pt x="6147" y="1451"/>
                  </a:lnTo>
                  <a:lnTo>
                    <a:pt x="6147" y="1445"/>
                  </a:lnTo>
                  <a:lnTo>
                    <a:pt x="6147" y="1442"/>
                  </a:lnTo>
                  <a:lnTo>
                    <a:pt x="6146" y="1438"/>
                  </a:lnTo>
                  <a:lnTo>
                    <a:pt x="6146" y="1434"/>
                  </a:lnTo>
                  <a:lnTo>
                    <a:pt x="6145" y="1431"/>
                  </a:lnTo>
                  <a:lnTo>
                    <a:pt x="6145" y="1427"/>
                  </a:lnTo>
                  <a:lnTo>
                    <a:pt x="6144" y="1424"/>
                  </a:lnTo>
                  <a:lnTo>
                    <a:pt x="6143" y="1421"/>
                  </a:lnTo>
                  <a:lnTo>
                    <a:pt x="6142" y="1417"/>
                  </a:lnTo>
                  <a:lnTo>
                    <a:pt x="6140" y="1414"/>
                  </a:lnTo>
                  <a:lnTo>
                    <a:pt x="6139" y="1411"/>
                  </a:lnTo>
                  <a:lnTo>
                    <a:pt x="6138" y="1408"/>
                  </a:lnTo>
                  <a:lnTo>
                    <a:pt x="6136" y="1404"/>
                  </a:lnTo>
                  <a:lnTo>
                    <a:pt x="6133" y="1400"/>
                  </a:lnTo>
                  <a:lnTo>
                    <a:pt x="6131" y="1395"/>
                  </a:lnTo>
                  <a:lnTo>
                    <a:pt x="6129" y="1393"/>
                  </a:lnTo>
                  <a:lnTo>
                    <a:pt x="6127" y="1390"/>
                  </a:lnTo>
                  <a:lnTo>
                    <a:pt x="6125" y="1387"/>
                  </a:lnTo>
                  <a:lnTo>
                    <a:pt x="6123" y="1384"/>
                  </a:lnTo>
                  <a:lnTo>
                    <a:pt x="6120" y="1382"/>
                  </a:lnTo>
                  <a:lnTo>
                    <a:pt x="6118" y="1379"/>
                  </a:lnTo>
                  <a:lnTo>
                    <a:pt x="6115" y="1377"/>
                  </a:lnTo>
                  <a:lnTo>
                    <a:pt x="6113" y="1374"/>
                  </a:lnTo>
                  <a:lnTo>
                    <a:pt x="6110" y="1372"/>
                  </a:lnTo>
                  <a:lnTo>
                    <a:pt x="6107" y="1370"/>
                  </a:lnTo>
                  <a:lnTo>
                    <a:pt x="6104" y="1368"/>
                  </a:lnTo>
                  <a:lnTo>
                    <a:pt x="6102" y="1366"/>
                  </a:lnTo>
                  <a:lnTo>
                    <a:pt x="6097" y="1364"/>
                  </a:lnTo>
                  <a:lnTo>
                    <a:pt x="6093" y="1361"/>
                  </a:lnTo>
                  <a:lnTo>
                    <a:pt x="6089" y="1359"/>
                  </a:lnTo>
                  <a:lnTo>
                    <a:pt x="6086" y="1358"/>
                  </a:lnTo>
                  <a:lnTo>
                    <a:pt x="6083" y="1357"/>
                  </a:lnTo>
                  <a:lnTo>
                    <a:pt x="6080" y="1355"/>
                  </a:lnTo>
                  <a:lnTo>
                    <a:pt x="6076" y="1354"/>
                  </a:lnTo>
                  <a:lnTo>
                    <a:pt x="6073" y="1353"/>
                  </a:lnTo>
                  <a:lnTo>
                    <a:pt x="6070" y="1352"/>
                  </a:lnTo>
                  <a:lnTo>
                    <a:pt x="6066" y="1352"/>
                  </a:lnTo>
                  <a:lnTo>
                    <a:pt x="6063" y="1351"/>
                  </a:lnTo>
                  <a:lnTo>
                    <a:pt x="6059" y="1351"/>
                  </a:lnTo>
                  <a:lnTo>
                    <a:pt x="6055" y="1350"/>
                  </a:lnTo>
                  <a:lnTo>
                    <a:pt x="6052" y="1350"/>
                  </a:lnTo>
                  <a:lnTo>
                    <a:pt x="6046" y="1350"/>
                  </a:lnTo>
                  <a:close/>
                  <a:moveTo>
                    <a:pt x="6147" y="2262"/>
                  </a:moveTo>
                  <a:lnTo>
                    <a:pt x="6147" y="2165"/>
                  </a:lnTo>
                  <a:lnTo>
                    <a:pt x="3853" y="2165"/>
                  </a:lnTo>
                  <a:lnTo>
                    <a:pt x="3853" y="2262"/>
                  </a:lnTo>
                  <a:lnTo>
                    <a:pt x="3853" y="2268"/>
                  </a:lnTo>
                  <a:lnTo>
                    <a:pt x="3853" y="2271"/>
                  </a:lnTo>
                  <a:lnTo>
                    <a:pt x="3854" y="2275"/>
                  </a:lnTo>
                  <a:lnTo>
                    <a:pt x="3854" y="2279"/>
                  </a:lnTo>
                  <a:lnTo>
                    <a:pt x="3855" y="2283"/>
                  </a:lnTo>
                  <a:lnTo>
                    <a:pt x="3856" y="2286"/>
                  </a:lnTo>
                  <a:lnTo>
                    <a:pt x="3856" y="2290"/>
                  </a:lnTo>
                  <a:lnTo>
                    <a:pt x="3857" y="2294"/>
                  </a:lnTo>
                  <a:lnTo>
                    <a:pt x="3859" y="2297"/>
                  </a:lnTo>
                  <a:lnTo>
                    <a:pt x="3860" y="2300"/>
                  </a:lnTo>
                  <a:lnTo>
                    <a:pt x="3861" y="2304"/>
                  </a:lnTo>
                  <a:lnTo>
                    <a:pt x="3863" y="2307"/>
                  </a:lnTo>
                  <a:lnTo>
                    <a:pt x="3864" y="2310"/>
                  </a:lnTo>
                  <a:lnTo>
                    <a:pt x="3867" y="2314"/>
                  </a:lnTo>
                  <a:lnTo>
                    <a:pt x="3869" y="2318"/>
                  </a:lnTo>
                  <a:lnTo>
                    <a:pt x="3871" y="2321"/>
                  </a:lnTo>
                  <a:lnTo>
                    <a:pt x="3873" y="2323"/>
                  </a:lnTo>
                  <a:lnTo>
                    <a:pt x="3875" y="2326"/>
                  </a:lnTo>
                  <a:lnTo>
                    <a:pt x="3877" y="2329"/>
                  </a:lnTo>
                  <a:lnTo>
                    <a:pt x="3879" y="2331"/>
                  </a:lnTo>
                  <a:lnTo>
                    <a:pt x="3882" y="2334"/>
                  </a:lnTo>
                  <a:lnTo>
                    <a:pt x="3884" y="2337"/>
                  </a:lnTo>
                  <a:lnTo>
                    <a:pt x="3887" y="2339"/>
                  </a:lnTo>
                  <a:lnTo>
                    <a:pt x="3890" y="2342"/>
                  </a:lnTo>
                  <a:lnTo>
                    <a:pt x="3894" y="2344"/>
                  </a:lnTo>
                  <a:lnTo>
                    <a:pt x="3897" y="2347"/>
                  </a:lnTo>
                  <a:lnTo>
                    <a:pt x="3901" y="2349"/>
                  </a:lnTo>
                  <a:lnTo>
                    <a:pt x="3903" y="2350"/>
                  </a:lnTo>
                  <a:lnTo>
                    <a:pt x="3905" y="2351"/>
                  </a:lnTo>
                  <a:lnTo>
                    <a:pt x="3908" y="2353"/>
                  </a:lnTo>
                  <a:lnTo>
                    <a:pt x="3912" y="2355"/>
                  </a:lnTo>
                  <a:lnTo>
                    <a:pt x="3915" y="2356"/>
                  </a:lnTo>
                  <a:lnTo>
                    <a:pt x="3919" y="2357"/>
                  </a:lnTo>
                  <a:lnTo>
                    <a:pt x="3922" y="2359"/>
                  </a:lnTo>
                  <a:lnTo>
                    <a:pt x="3926" y="2360"/>
                  </a:lnTo>
                  <a:lnTo>
                    <a:pt x="3930" y="2360"/>
                  </a:lnTo>
                  <a:lnTo>
                    <a:pt x="3933" y="2361"/>
                  </a:lnTo>
                  <a:lnTo>
                    <a:pt x="3937" y="2362"/>
                  </a:lnTo>
                  <a:lnTo>
                    <a:pt x="3941" y="2362"/>
                  </a:lnTo>
                  <a:lnTo>
                    <a:pt x="3945" y="2363"/>
                  </a:lnTo>
                  <a:lnTo>
                    <a:pt x="3948" y="2363"/>
                  </a:lnTo>
                  <a:lnTo>
                    <a:pt x="3954" y="2363"/>
                  </a:lnTo>
                  <a:lnTo>
                    <a:pt x="6046" y="2363"/>
                  </a:lnTo>
                  <a:lnTo>
                    <a:pt x="6052" y="2363"/>
                  </a:lnTo>
                  <a:lnTo>
                    <a:pt x="6055" y="2363"/>
                  </a:lnTo>
                  <a:lnTo>
                    <a:pt x="6059" y="2362"/>
                  </a:lnTo>
                  <a:lnTo>
                    <a:pt x="6063" y="2362"/>
                  </a:lnTo>
                  <a:lnTo>
                    <a:pt x="6067" y="2361"/>
                  </a:lnTo>
                  <a:lnTo>
                    <a:pt x="6070" y="2360"/>
                  </a:lnTo>
                  <a:lnTo>
                    <a:pt x="6074" y="2360"/>
                  </a:lnTo>
                  <a:lnTo>
                    <a:pt x="6078" y="2359"/>
                  </a:lnTo>
                  <a:lnTo>
                    <a:pt x="6081" y="2357"/>
                  </a:lnTo>
                  <a:lnTo>
                    <a:pt x="6085" y="2356"/>
                  </a:lnTo>
                  <a:lnTo>
                    <a:pt x="6088" y="2355"/>
                  </a:lnTo>
                  <a:lnTo>
                    <a:pt x="6092" y="2353"/>
                  </a:lnTo>
                  <a:lnTo>
                    <a:pt x="6095" y="2351"/>
                  </a:lnTo>
                  <a:lnTo>
                    <a:pt x="6097" y="2350"/>
                  </a:lnTo>
                  <a:lnTo>
                    <a:pt x="6099" y="2349"/>
                  </a:lnTo>
                  <a:lnTo>
                    <a:pt x="6103" y="2347"/>
                  </a:lnTo>
                  <a:lnTo>
                    <a:pt x="6106" y="2344"/>
                  </a:lnTo>
                  <a:lnTo>
                    <a:pt x="6110" y="2342"/>
                  </a:lnTo>
                  <a:lnTo>
                    <a:pt x="6113" y="2339"/>
                  </a:lnTo>
                  <a:lnTo>
                    <a:pt x="6116" y="2337"/>
                  </a:lnTo>
                  <a:lnTo>
                    <a:pt x="6118" y="2334"/>
                  </a:lnTo>
                  <a:lnTo>
                    <a:pt x="6121" y="2331"/>
                  </a:lnTo>
                  <a:lnTo>
                    <a:pt x="6123" y="2329"/>
                  </a:lnTo>
                  <a:lnTo>
                    <a:pt x="6125" y="2326"/>
                  </a:lnTo>
                  <a:lnTo>
                    <a:pt x="6127" y="2323"/>
                  </a:lnTo>
                  <a:lnTo>
                    <a:pt x="6129" y="2321"/>
                  </a:lnTo>
                  <a:lnTo>
                    <a:pt x="6131" y="2318"/>
                  </a:lnTo>
                  <a:lnTo>
                    <a:pt x="6133" y="2314"/>
                  </a:lnTo>
                  <a:lnTo>
                    <a:pt x="6136" y="2310"/>
                  </a:lnTo>
                  <a:lnTo>
                    <a:pt x="6137" y="2307"/>
                  </a:lnTo>
                  <a:lnTo>
                    <a:pt x="6139" y="2304"/>
                  </a:lnTo>
                  <a:lnTo>
                    <a:pt x="6140" y="2300"/>
                  </a:lnTo>
                  <a:lnTo>
                    <a:pt x="6141" y="2297"/>
                  </a:lnTo>
                  <a:lnTo>
                    <a:pt x="6143" y="2294"/>
                  </a:lnTo>
                  <a:lnTo>
                    <a:pt x="6144" y="2290"/>
                  </a:lnTo>
                  <a:lnTo>
                    <a:pt x="6144" y="2286"/>
                  </a:lnTo>
                  <a:lnTo>
                    <a:pt x="6145" y="2283"/>
                  </a:lnTo>
                  <a:lnTo>
                    <a:pt x="6146" y="2279"/>
                  </a:lnTo>
                  <a:lnTo>
                    <a:pt x="6146" y="2275"/>
                  </a:lnTo>
                  <a:lnTo>
                    <a:pt x="6147" y="2271"/>
                  </a:lnTo>
                  <a:lnTo>
                    <a:pt x="6147" y="2268"/>
                  </a:lnTo>
                  <a:lnTo>
                    <a:pt x="6147" y="2262"/>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83" name="Group 82">
            <a:extLst>
              <a:ext uri="{FF2B5EF4-FFF2-40B4-BE49-F238E27FC236}">
                <a16:creationId xmlns:a16="http://schemas.microsoft.com/office/drawing/2014/main" id="{63A92193-A22E-40D0-8877-44C91DC7F3BD}"/>
              </a:ext>
            </a:extLst>
          </p:cNvPr>
          <p:cNvGrpSpPr/>
          <p:nvPr/>
        </p:nvGrpSpPr>
        <p:grpSpPr>
          <a:xfrm>
            <a:off x="4371214" y="2033364"/>
            <a:ext cx="561160" cy="560696"/>
            <a:chOff x="2962542" y="1760585"/>
            <a:chExt cx="633600" cy="633600"/>
          </a:xfrm>
        </p:grpSpPr>
        <p:sp>
          <p:nvSpPr>
            <p:cNvPr id="94" name="Google Shape;594;p7"/>
            <p:cNvSpPr/>
            <p:nvPr/>
          </p:nvSpPr>
          <p:spPr>
            <a:xfrm>
              <a:off x="2962542" y="1760585"/>
              <a:ext cx="633600" cy="633600"/>
            </a:xfrm>
            <a:custGeom>
              <a:avLst/>
              <a:gdLst/>
              <a:ahLst/>
              <a:cxnLst/>
              <a:rect l="l" t="t" r="r" b="b"/>
              <a:pathLst>
                <a:path w="10000" h="10000" extrusionOk="0">
                  <a:moveTo>
                    <a:pt x="6917" y="4202"/>
                  </a:moveTo>
                  <a:lnTo>
                    <a:pt x="6917" y="3989"/>
                  </a:lnTo>
                  <a:lnTo>
                    <a:pt x="5307" y="5956"/>
                  </a:lnTo>
                  <a:lnTo>
                    <a:pt x="5284" y="5981"/>
                  </a:lnTo>
                  <a:lnTo>
                    <a:pt x="5258" y="6002"/>
                  </a:lnTo>
                  <a:lnTo>
                    <a:pt x="5229" y="6020"/>
                  </a:lnTo>
                  <a:lnTo>
                    <a:pt x="5198" y="6034"/>
                  </a:lnTo>
                  <a:lnTo>
                    <a:pt x="5165" y="6043"/>
                  </a:lnTo>
                  <a:lnTo>
                    <a:pt x="5131" y="6047"/>
                  </a:lnTo>
                  <a:lnTo>
                    <a:pt x="5097" y="6047"/>
                  </a:lnTo>
                  <a:lnTo>
                    <a:pt x="5064" y="6043"/>
                  </a:lnTo>
                  <a:lnTo>
                    <a:pt x="5031" y="6034"/>
                  </a:lnTo>
                  <a:lnTo>
                    <a:pt x="5000" y="6020"/>
                  </a:lnTo>
                  <a:lnTo>
                    <a:pt x="4971" y="6003"/>
                  </a:lnTo>
                  <a:lnTo>
                    <a:pt x="4002" y="5325"/>
                  </a:lnTo>
                  <a:lnTo>
                    <a:pt x="2554" y="6774"/>
                  </a:lnTo>
                  <a:lnTo>
                    <a:pt x="2529" y="6795"/>
                  </a:lnTo>
                  <a:lnTo>
                    <a:pt x="2502" y="6813"/>
                  </a:lnTo>
                  <a:lnTo>
                    <a:pt x="2473" y="6828"/>
                  </a:lnTo>
                  <a:lnTo>
                    <a:pt x="2442" y="6838"/>
                  </a:lnTo>
                  <a:lnTo>
                    <a:pt x="2410" y="6845"/>
                  </a:lnTo>
                  <a:lnTo>
                    <a:pt x="2377" y="6847"/>
                  </a:lnTo>
                  <a:lnTo>
                    <a:pt x="2344" y="6845"/>
                  </a:lnTo>
                  <a:lnTo>
                    <a:pt x="2312" y="6839"/>
                  </a:lnTo>
                  <a:lnTo>
                    <a:pt x="2281" y="6828"/>
                  </a:lnTo>
                  <a:lnTo>
                    <a:pt x="2252" y="6814"/>
                  </a:lnTo>
                  <a:lnTo>
                    <a:pt x="2225" y="6795"/>
                  </a:lnTo>
                  <a:lnTo>
                    <a:pt x="2200" y="6774"/>
                  </a:lnTo>
                  <a:lnTo>
                    <a:pt x="2179" y="6749"/>
                  </a:lnTo>
                  <a:lnTo>
                    <a:pt x="2161" y="6722"/>
                  </a:lnTo>
                  <a:lnTo>
                    <a:pt x="2146" y="6693"/>
                  </a:lnTo>
                  <a:lnTo>
                    <a:pt x="2136" y="6662"/>
                  </a:lnTo>
                  <a:lnTo>
                    <a:pt x="2129" y="6630"/>
                  </a:lnTo>
                  <a:lnTo>
                    <a:pt x="2127" y="6597"/>
                  </a:lnTo>
                  <a:lnTo>
                    <a:pt x="2129" y="6564"/>
                  </a:lnTo>
                  <a:lnTo>
                    <a:pt x="2135" y="6532"/>
                  </a:lnTo>
                  <a:lnTo>
                    <a:pt x="2146" y="6501"/>
                  </a:lnTo>
                  <a:lnTo>
                    <a:pt x="2160" y="6472"/>
                  </a:lnTo>
                  <a:lnTo>
                    <a:pt x="2179" y="6445"/>
                  </a:lnTo>
                  <a:lnTo>
                    <a:pt x="2200" y="6420"/>
                  </a:lnTo>
                  <a:lnTo>
                    <a:pt x="3796" y="4823"/>
                  </a:lnTo>
                  <a:lnTo>
                    <a:pt x="3820" y="4802"/>
                  </a:lnTo>
                  <a:lnTo>
                    <a:pt x="3846" y="4785"/>
                  </a:lnTo>
                  <a:lnTo>
                    <a:pt x="3875" y="4770"/>
                  </a:lnTo>
                  <a:lnTo>
                    <a:pt x="3904" y="4760"/>
                  </a:lnTo>
                  <a:lnTo>
                    <a:pt x="3935" y="4753"/>
                  </a:lnTo>
                  <a:lnTo>
                    <a:pt x="3967" y="4750"/>
                  </a:lnTo>
                  <a:lnTo>
                    <a:pt x="3999" y="4751"/>
                  </a:lnTo>
                  <a:lnTo>
                    <a:pt x="4030" y="4757"/>
                  </a:lnTo>
                  <a:lnTo>
                    <a:pt x="4060" y="4766"/>
                  </a:lnTo>
                  <a:lnTo>
                    <a:pt x="4089" y="4779"/>
                  </a:lnTo>
                  <a:lnTo>
                    <a:pt x="4116" y="4795"/>
                  </a:lnTo>
                  <a:lnTo>
                    <a:pt x="5067" y="5460"/>
                  </a:lnTo>
                  <a:lnTo>
                    <a:pt x="6639" y="3539"/>
                  </a:lnTo>
                  <a:lnTo>
                    <a:pt x="6255" y="3539"/>
                  </a:lnTo>
                  <a:lnTo>
                    <a:pt x="6222" y="3537"/>
                  </a:lnTo>
                  <a:lnTo>
                    <a:pt x="6190" y="3530"/>
                  </a:lnTo>
                  <a:lnTo>
                    <a:pt x="6159" y="3520"/>
                  </a:lnTo>
                  <a:lnTo>
                    <a:pt x="6130" y="3506"/>
                  </a:lnTo>
                  <a:lnTo>
                    <a:pt x="6103" y="3487"/>
                  </a:lnTo>
                  <a:lnTo>
                    <a:pt x="6078" y="3466"/>
                  </a:lnTo>
                  <a:lnTo>
                    <a:pt x="6057" y="3441"/>
                  </a:lnTo>
                  <a:lnTo>
                    <a:pt x="6038" y="3414"/>
                  </a:lnTo>
                  <a:lnTo>
                    <a:pt x="6024" y="3385"/>
                  </a:lnTo>
                  <a:lnTo>
                    <a:pt x="6014" y="3354"/>
                  </a:lnTo>
                  <a:lnTo>
                    <a:pt x="6007" y="3322"/>
                  </a:lnTo>
                  <a:lnTo>
                    <a:pt x="6005" y="3289"/>
                  </a:lnTo>
                  <a:lnTo>
                    <a:pt x="6007" y="3256"/>
                  </a:lnTo>
                  <a:lnTo>
                    <a:pt x="6014" y="3224"/>
                  </a:lnTo>
                  <a:lnTo>
                    <a:pt x="6024" y="3193"/>
                  </a:lnTo>
                  <a:lnTo>
                    <a:pt x="6038" y="3164"/>
                  </a:lnTo>
                  <a:lnTo>
                    <a:pt x="6057" y="3137"/>
                  </a:lnTo>
                  <a:lnTo>
                    <a:pt x="6078" y="3112"/>
                  </a:lnTo>
                  <a:lnTo>
                    <a:pt x="6103" y="3091"/>
                  </a:lnTo>
                  <a:lnTo>
                    <a:pt x="6130" y="3072"/>
                  </a:lnTo>
                  <a:lnTo>
                    <a:pt x="6159" y="3058"/>
                  </a:lnTo>
                  <a:lnTo>
                    <a:pt x="6190" y="3048"/>
                  </a:lnTo>
                  <a:lnTo>
                    <a:pt x="6222" y="3041"/>
                  </a:lnTo>
                  <a:lnTo>
                    <a:pt x="6255" y="3039"/>
                  </a:lnTo>
                  <a:lnTo>
                    <a:pt x="7167" y="3039"/>
                  </a:lnTo>
                  <a:lnTo>
                    <a:pt x="7171" y="3039"/>
                  </a:lnTo>
                  <a:lnTo>
                    <a:pt x="7175" y="3039"/>
                  </a:lnTo>
                  <a:lnTo>
                    <a:pt x="7187" y="3040"/>
                  </a:lnTo>
                  <a:lnTo>
                    <a:pt x="7200" y="3041"/>
                  </a:lnTo>
                  <a:lnTo>
                    <a:pt x="7203" y="3042"/>
                  </a:lnTo>
                  <a:lnTo>
                    <a:pt x="7207" y="3042"/>
                  </a:lnTo>
                  <a:lnTo>
                    <a:pt x="7219" y="3045"/>
                  </a:lnTo>
                  <a:lnTo>
                    <a:pt x="7232" y="3048"/>
                  </a:lnTo>
                  <a:lnTo>
                    <a:pt x="7235" y="3049"/>
                  </a:lnTo>
                  <a:lnTo>
                    <a:pt x="7239" y="3050"/>
                  </a:lnTo>
                  <a:lnTo>
                    <a:pt x="7251" y="3054"/>
                  </a:lnTo>
                  <a:lnTo>
                    <a:pt x="7263" y="3058"/>
                  </a:lnTo>
                  <a:lnTo>
                    <a:pt x="7266" y="3060"/>
                  </a:lnTo>
                  <a:lnTo>
                    <a:pt x="7270" y="3061"/>
                  </a:lnTo>
                  <a:lnTo>
                    <a:pt x="7281" y="3067"/>
                  </a:lnTo>
                  <a:lnTo>
                    <a:pt x="7292" y="3072"/>
                  </a:lnTo>
                  <a:lnTo>
                    <a:pt x="7295" y="3075"/>
                  </a:lnTo>
                  <a:lnTo>
                    <a:pt x="7299" y="3077"/>
                  </a:lnTo>
                  <a:lnTo>
                    <a:pt x="7309" y="3084"/>
                  </a:lnTo>
                  <a:lnTo>
                    <a:pt x="7319" y="3091"/>
                  </a:lnTo>
                  <a:lnTo>
                    <a:pt x="7322" y="3093"/>
                  </a:lnTo>
                  <a:lnTo>
                    <a:pt x="7325" y="3096"/>
                  </a:lnTo>
                  <a:lnTo>
                    <a:pt x="7334" y="3104"/>
                  </a:lnTo>
                  <a:lnTo>
                    <a:pt x="7344" y="3112"/>
                  </a:lnTo>
                  <a:lnTo>
                    <a:pt x="7346" y="3115"/>
                  </a:lnTo>
                  <a:lnTo>
                    <a:pt x="7349" y="3118"/>
                  </a:lnTo>
                  <a:lnTo>
                    <a:pt x="7357" y="3127"/>
                  </a:lnTo>
                  <a:lnTo>
                    <a:pt x="7365" y="3137"/>
                  </a:lnTo>
                  <a:lnTo>
                    <a:pt x="7368" y="3140"/>
                  </a:lnTo>
                  <a:lnTo>
                    <a:pt x="7370" y="3143"/>
                  </a:lnTo>
                  <a:lnTo>
                    <a:pt x="7377" y="3154"/>
                  </a:lnTo>
                  <a:lnTo>
                    <a:pt x="7384" y="3164"/>
                  </a:lnTo>
                  <a:lnTo>
                    <a:pt x="7385" y="3168"/>
                  </a:lnTo>
                  <a:lnTo>
                    <a:pt x="7387" y="3171"/>
                  </a:lnTo>
                  <a:lnTo>
                    <a:pt x="7392" y="3182"/>
                  </a:lnTo>
                  <a:lnTo>
                    <a:pt x="7398" y="3193"/>
                  </a:lnTo>
                  <a:lnTo>
                    <a:pt x="7399" y="3197"/>
                  </a:lnTo>
                  <a:lnTo>
                    <a:pt x="7401" y="3201"/>
                  </a:lnTo>
                  <a:lnTo>
                    <a:pt x="7404" y="3213"/>
                  </a:lnTo>
                  <a:lnTo>
                    <a:pt x="7408" y="3224"/>
                  </a:lnTo>
                  <a:lnTo>
                    <a:pt x="7409" y="3228"/>
                  </a:lnTo>
                  <a:lnTo>
                    <a:pt x="7410" y="3232"/>
                  </a:lnTo>
                  <a:lnTo>
                    <a:pt x="7412" y="3244"/>
                  </a:lnTo>
                  <a:lnTo>
                    <a:pt x="7415" y="3256"/>
                  </a:lnTo>
                  <a:lnTo>
                    <a:pt x="7415" y="3260"/>
                  </a:lnTo>
                  <a:lnTo>
                    <a:pt x="7416" y="3264"/>
                  </a:lnTo>
                  <a:lnTo>
                    <a:pt x="7416" y="3277"/>
                  </a:lnTo>
                  <a:lnTo>
                    <a:pt x="7417" y="3289"/>
                  </a:lnTo>
                  <a:lnTo>
                    <a:pt x="7417" y="4202"/>
                  </a:lnTo>
                  <a:lnTo>
                    <a:pt x="7415" y="4235"/>
                  </a:lnTo>
                  <a:lnTo>
                    <a:pt x="7408" y="4267"/>
                  </a:lnTo>
                  <a:lnTo>
                    <a:pt x="7398" y="4298"/>
                  </a:lnTo>
                  <a:lnTo>
                    <a:pt x="7384" y="4327"/>
                  </a:lnTo>
                  <a:lnTo>
                    <a:pt x="7365" y="4354"/>
                  </a:lnTo>
                  <a:lnTo>
                    <a:pt x="7344" y="4379"/>
                  </a:lnTo>
                  <a:lnTo>
                    <a:pt x="7319" y="4400"/>
                  </a:lnTo>
                  <a:lnTo>
                    <a:pt x="7292" y="4419"/>
                  </a:lnTo>
                  <a:lnTo>
                    <a:pt x="7263" y="4433"/>
                  </a:lnTo>
                  <a:lnTo>
                    <a:pt x="7232" y="4443"/>
                  </a:lnTo>
                  <a:lnTo>
                    <a:pt x="7200" y="4450"/>
                  </a:lnTo>
                  <a:lnTo>
                    <a:pt x="7167" y="4452"/>
                  </a:lnTo>
                  <a:lnTo>
                    <a:pt x="7134" y="4450"/>
                  </a:lnTo>
                  <a:lnTo>
                    <a:pt x="7102" y="4443"/>
                  </a:lnTo>
                  <a:lnTo>
                    <a:pt x="7071" y="4433"/>
                  </a:lnTo>
                  <a:lnTo>
                    <a:pt x="7042" y="4419"/>
                  </a:lnTo>
                  <a:lnTo>
                    <a:pt x="7015" y="4400"/>
                  </a:lnTo>
                  <a:lnTo>
                    <a:pt x="6990" y="4379"/>
                  </a:lnTo>
                  <a:lnTo>
                    <a:pt x="6969" y="4354"/>
                  </a:lnTo>
                  <a:lnTo>
                    <a:pt x="6950" y="4327"/>
                  </a:lnTo>
                  <a:lnTo>
                    <a:pt x="6936" y="4298"/>
                  </a:lnTo>
                  <a:lnTo>
                    <a:pt x="6926" y="4267"/>
                  </a:lnTo>
                  <a:lnTo>
                    <a:pt x="6919" y="4235"/>
                  </a:lnTo>
                  <a:lnTo>
                    <a:pt x="6917" y="420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95" name="Google Shape;595;p7"/>
            <p:cNvSpPr/>
            <p:nvPr/>
          </p:nvSpPr>
          <p:spPr>
            <a:xfrm>
              <a:off x="2962542" y="1760585"/>
              <a:ext cx="633600" cy="633600"/>
            </a:xfrm>
            <a:custGeom>
              <a:avLst/>
              <a:gdLst/>
              <a:ahLst/>
              <a:cxnLst/>
              <a:rect l="l" t="t" r="r" b="b"/>
              <a:pathLst>
                <a:path w="10000" h="10000" extrusionOk="0">
                  <a:moveTo>
                    <a:pt x="2143" y="1100"/>
                  </a:moveTo>
                  <a:lnTo>
                    <a:pt x="2148" y="1100"/>
                  </a:lnTo>
                  <a:lnTo>
                    <a:pt x="7852" y="1100"/>
                  </a:lnTo>
                  <a:lnTo>
                    <a:pt x="7857" y="1100"/>
                  </a:lnTo>
                  <a:lnTo>
                    <a:pt x="7887" y="1101"/>
                  </a:lnTo>
                  <a:lnTo>
                    <a:pt x="7896" y="1101"/>
                  </a:lnTo>
                  <a:lnTo>
                    <a:pt x="7926" y="1103"/>
                  </a:lnTo>
                  <a:lnTo>
                    <a:pt x="7935" y="1103"/>
                  </a:lnTo>
                  <a:lnTo>
                    <a:pt x="7965" y="1106"/>
                  </a:lnTo>
                  <a:lnTo>
                    <a:pt x="7974" y="1107"/>
                  </a:lnTo>
                  <a:lnTo>
                    <a:pt x="8004" y="1111"/>
                  </a:lnTo>
                  <a:lnTo>
                    <a:pt x="8013" y="1113"/>
                  </a:lnTo>
                  <a:lnTo>
                    <a:pt x="8042" y="1118"/>
                  </a:lnTo>
                  <a:lnTo>
                    <a:pt x="8052" y="1119"/>
                  </a:lnTo>
                  <a:lnTo>
                    <a:pt x="8081" y="1125"/>
                  </a:lnTo>
                  <a:lnTo>
                    <a:pt x="8090" y="1127"/>
                  </a:lnTo>
                  <a:lnTo>
                    <a:pt x="8119" y="1135"/>
                  </a:lnTo>
                  <a:lnTo>
                    <a:pt x="8128" y="1137"/>
                  </a:lnTo>
                  <a:lnTo>
                    <a:pt x="8156" y="1145"/>
                  </a:lnTo>
                  <a:lnTo>
                    <a:pt x="8165" y="1148"/>
                  </a:lnTo>
                  <a:lnTo>
                    <a:pt x="8193" y="1157"/>
                  </a:lnTo>
                  <a:lnTo>
                    <a:pt x="8202" y="1160"/>
                  </a:lnTo>
                  <a:lnTo>
                    <a:pt x="8230" y="1171"/>
                  </a:lnTo>
                  <a:lnTo>
                    <a:pt x="8239" y="1174"/>
                  </a:lnTo>
                  <a:lnTo>
                    <a:pt x="8266" y="1186"/>
                  </a:lnTo>
                  <a:lnTo>
                    <a:pt x="8275" y="1189"/>
                  </a:lnTo>
                  <a:lnTo>
                    <a:pt x="8302" y="1202"/>
                  </a:lnTo>
                  <a:lnTo>
                    <a:pt x="8310" y="1206"/>
                  </a:lnTo>
                  <a:lnTo>
                    <a:pt x="8337" y="1219"/>
                  </a:lnTo>
                  <a:lnTo>
                    <a:pt x="8345" y="1223"/>
                  </a:lnTo>
                  <a:lnTo>
                    <a:pt x="8371" y="1238"/>
                  </a:lnTo>
                  <a:lnTo>
                    <a:pt x="8380" y="1243"/>
                  </a:lnTo>
                  <a:lnTo>
                    <a:pt x="8406" y="1258"/>
                  </a:lnTo>
                  <a:lnTo>
                    <a:pt x="8414" y="1263"/>
                  </a:lnTo>
                  <a:lnTo>
                    <a:pt x="8439" y="1280"/>
                  </a:lnTo>
                  <a:lnTo>
                    <a:pt x="8446" y="1285"/>
                  </a:lnTo>
                  <a:lnTo>
                    <a:pt x="8471" y="1302"/>
                  </a:lnTo>
                  <a:lnTo>
                    <a:pt x="8478" y="1308"/>
                  </a:lnTo>
                  <a:lnTo>
                    <a:pt x="8502" y="1326"/>
                  </a:lnTo>
                  <a:lnTo>
                    <a:pt x="8509" y="1332"/>
                  </a:lnTo>
                  <a:lnTo>
                    <a:pt x="8532" y="1351"/>
                  </a:lnTo>
                  <a:lnTo>
                    <a:pt x="8539" y="1357"/>
                  </a:lnTo>
                  <a:lnTo>
                    <a:pt x="8561" y="1377"/>
                  </a:lnTo>
                  <a:lnTo>
                    <a:pt x="8568" y="1383"/>
                  </a:lnTo>
                  <a:lnTo>
                    <a:pt x="8590" y="1404"/>
                  </a:lnTo>
                  <a:lnTo>
                    <a:pt x="8596" y="1410"/>
                  </a:lnTo>
                  <a:lnTo>
                    <a:pt x="8617" y="1432"/>
                  </a:lnTo>
                  <a:lnTo>
                    <a:pt x="8623" y="1439"/>
                  </a:lnTo>
                  <a:lnTo>
                    <a:pt x="8643" y="1461"/>
                  </a:lnTo>
                  <a:lnTo>
                    <a:pt x="8649" y="1468"/>
                  </a:lnTo>
                  <a:lnTo>
                    <a:pt x="8668" y="1491"/>
                  </a:lnTo>
                  <a:lnTo>
                    <a:pt x="8674" y="1498"/>
                  </a:lnTo>
                  <a:lnTo>
                    <a:pt x="8692" y="1522"/>
                  </a:lnTo>
                  <a:lnTo>
                    <a:pt x="8698" y="1529"/>
                  </a:lnTo>
                  <a:lnTo>
                    <a:pt x="8715" y="1554"/>
                  </a:lnTo>
                  <a:lnTo>
                    <a:pt x="8720" y="1561"/>
                  </a:lnTo>
                  <a:lnTo>
                    <a:pt x="8737" y="1586"/>
                  </a:lnTo>
                  <a:lnTo>
                    <a:pt x="8742" y="1594"/>
                  </a:lnTo>
                  <a:lnTo>
                    <a:pt x="8757" y="1620"/>
                  </a:lnTo>
                  <a:lnTo>
                    <a:pt x="8762" y="1629"/>
                  </a:lnTo>
                  <a:lnTo>
                    <a:pt x="8777" y="1655"/>
                  </a:lnTo>
                  <a:lnTo>
                    <a:pt x="8781" y="1663"/>
                  </a:lnTo>
                  <a:lnTo>
                    <a:pt x="8794" y="1690"/>
                  </a:lnTo>
                  <a:lnTo>
                    <a:pt x="8798" y="1698"/>
                  </a:lnTo>
                  <a:lnTo>
                    <a:pt x="8811" y="1725"/>
                  </a:lnTo>
                  <a:lnTo>
                    <a:pt x="8814" y="1734"/>
                  </a:lnTo>
                  <a:lnTo>
                    <a:pt x="8826" y="1761"/>
                  </a:lnTo>
                  <a:lnTo>
                    <a:pt x="8829" y="1770"/>
                  </a:lnTo>
                  <a:lnTo>
                    <a:pt x="8840" y="1798"/>
                  </a:lnTo>
                  <a:lnTo>
                    <a:pt x="8843" y="1807"/>
                  </a:lnTo>
                  <a:lnTo>
                    <a:pt x="8852" y="1835"/>
                  </a:lnTo>
                  <a:lnTo>
                    <a:pt x="8855" y="1844"/>
                  </a:lnTo>
                  <a:lnTo>
                    <a:pt x="8863" y="1872"/>
                  </a:lnTo>
                  <a:lnTo>
                    <a:pt x="8865" y="1881"/>
                  </a:lnTo>
                  <a:lnTo>
                    <a:pt x="8873" y="1910"/>
                  </a:lnTo>
                  <a:lnTo>
                    <a:pt x="8875" y="1919"/>
                  </a:lnTo>
                  <a:lnTo>
                    <a:pt x="8881" y="1948"/>
                  </a:lnTo>
                  <a:lnTo>
                    <a:pt x="8882" y="1958"/>
                  </a:lnTo>
                  <a:lnTo>
                    <a:pt x="8887" y="1987"/>
                  </a:lnTo>
                  <a:lnTo>
                    <a:pt x="8889" y="1996"/>
                  </a:lnTo>
                  <a:lnTo>
                    <a:pt x="8893" y="2026"/>
                  </a:lnTo>
                  <a:lnTo>
                    <a:pt x="8894" y="2035"/>
                  </a:lnTo>
                  <a:lnTo>
                    <a:pt x="8897" y="2065"/>
                  </a:lnTo>
                  <a:lnTo>
                    <a:pt x="8897" y="2074"/>
                  </a:lnTo>
                  <a:lnTo>
                    <a:pt x="8899" y="2104"/>
                  </a:lnTo>
                  <a:lnTo>
                    <a:pt x="8899" y="2113"/>
                  </a:lnTo>
                  <a:lnTo>
                    <a:pt x="8900" y="2143"/>
                  </a:lnTo>
                  <a:lnTo>
                    <a:pt x="8900" y="2148"/>
                  </a:lnTo>
                  <a:lnTo>
                    <a:pt x="8900" y="7852"/>
                  </a:lnTo>
                  <a:lnTo>
                    <a:pt x="8900" y="7857"/>
                  </a:lnTo>
                  <a:lnTo>
                    <a:pt x="8899" y="7887"/>
                  </a:lnTo>
                  <a:lnTo>
                    <a:pt x="8899" y="7896"/>
                  </a:lnTo>
                  <a:lnTo>
                    <a:pt x="8897" y="7926"/>
                  </a:lnTo>
                  <a:lnTo>
                    <a:pt x="8897" y="7935"/>
                  </a:lnTo>
                  <a:lnTo>
                    <a:pt x="8894" y="7965"/>
                  </a:lnTo>
                  <a:lnTo>
                    <a:pt x="8893" y="7974"/>
                  </a:lnTo>
                  <a:lnTo>
                    <a:pt x="8889" y="8004"/>
                  </a:lnTo>
                  <a:lnTo>
                    <a:pt x="8887" y="8013"/>
                  </a:lnTo>
                  <a:lnTo>
                    <a:pt x="8882" y="8042"/>
                  </a:lnTo>
                  <a:lnTo>
                    <a:pt x="8881" y="8052"/>
                  </a:lnTo>
                  <a:lnTo>
                    <a:pt x="8875" y="8081"/>
                  </a:lnTo>
                  <a:lnTo>
                    <a:pt x="8873" y="8090"/>
                  </a:lnTo>
                  <a:lnTo>
                    <a:pt x="8865" y="8119"/>
                  </a:lnTo>
                  <a:lnTo>
                    <a:pt x="8863" y="8128"/>
                  </a:lnTo>
                  <a:lnTo>
                    <a:pt x="8855" y="8156"/>
                  </a:lnTo>
                  <a:lnTo>
                    <a:pt x="8852" y="8165"/>
                  </a:lnTo>
                  <a:lnTo>
                    <a:pt x="8843" y="8193"/>
                  </a:lnTo>
                  <a:lnTo>
                    <a:pt x="8840" y="8202"/>
                  </a:lnTo>
                  <a:lnTo>
                    <a:pt x="8829" y="8230"/>
                  </a:lnTo>
                  <a:lnTo>
                    <a:pt x="8826" y="8239"/>
                  </a:lnTo>
                  <a:lnTo>
                    <a:pt x="8814" y="8266"/>
                  </a:lnTo>
                  <a:lnTo>
                    <a:pt x="8811" y="8275"/>
                  </a:lnTo>
                  <a:lnTo>
                    <a:pt x="8798" y="8302"/>
                  </a:lnTo>
                  <a:lnTo>
                    <a:pt x="8794" y="8310"/>
                  </a:lnTo>
                  <a:lnTo>
                    <a:pt x="8781" y="8337"/>
                  </a:lnTo>
                  <a:lnTo>
                    <a:pt x="8777" y="8345"/>
                  </a:lnTo>
                  <a:lnTo>
                    <a:pt x="8762" y="8371"/>
                  </a:lnTo>
                  <a:lnTo>
                    <a:pt x="8757" y="8380"/>
                  </a:lnTo>
                  <a:lnTo>
                    <a:pt x="8742" y="8406"/>
                  </a:lnTo>
                  <a:lnTo>
                    <a:pt x="8737" y="8414"/>
                  </a:lnTo>
                  <a:lnTo>
                    <a:pt x="8720" y="8439"/>
                  </a:lnTo>
                  <a:lnTo>
                    <a:pt x="8715" y="8446"/>
                  </a:lnTo>
                  <a:lnTo>
                    <a:pt x="8698" y="8471"/>
                  </a:lnTo>
                  <a:lnTo>
                    <a:pt x="8692" y="8478"/>
                  </a:lnTo>
                  <a:lnTo>
                    <a:pt x="8674" y="8502"/>
                  </a:lnTo>
                  <a:lnTo>
                    <a:pt x="8668" y="8509"/>
                  </a:lnTo>
                  <a:lnTo>
                    <a:pt x="8649" y="8532"/>
                  </a:lnTo>
                  <a:lnTo>
                    <a:pt x="8643" y="8539"/>
                  </a:lnTo>
                  <a:lnTo>
                    <a:pt x="8623" y="8561"/>
                  </a:lnTo>
                  <a:lnTo>
                    <a:pt x="8617" y="8568"/>
                  </a:lnTo>
                  <a:lnTo>
                    <a:pt x="8596" y="8590"/>
                  </a:lnTo>
                  <a:lnTo>
                    <a:pt x="8590" y="8596"/>
                  </a:lnTo>
                  <a:lnTo>
                    <a:pt x="8568" y="8617"/>
                  </a:lnTo>
                  <a:lnTo>
                    <a:pt x="8561" y="8623"/>
                  </a:lnTo>
                  <a:lnTo>
                    <a:pt x="8539" y="8643"/>
                  </a:lnTo>
                  <a:lnTo>
                    <a:pt x="8532" y="8649"/>
                  </a:lnTo>
                  <a:lnTo>
                    <a:pt x="8509" y="8668"/>
                  </a:lnTo>
                  <a:lnTo>
                    <a:pt x="8502" y="8674"/>
                  </a:lnTo>
                  <a:lnTo>
                    <a:pt x="8478" y="8692"/>
                  </a:lnTo>
                  <a:lnTo>
                    <a:pt x="8471" y="8698"/>
                  </a:lnTo>
                  <a:lnTo>
                    <a:pt x="8446" y="8715"/>
                  </a:lnTo>
                  <a:lnTo>
                    <a:pt x="8439" y="8720"/>
                  </a:lnTo>
                  <a:lnTo>
                    <a:pt x="8414" y="8737"/>
                  </a:lnTo>
                  <a:lnTo>
                    <a:pt x="8406" y="8742"/>
                  </a:lnTo>
                  <a:lnTo>
                    <a:pt x="8380" y="8757"/>
                  </a:lnTo>
                  <a:lnTo>
                    <a:pt x="8371" y="8762"/>
                  </a:lnTo>
                  <a:lnTo>
                    <a:pt x="8345" y="8777"/>
                  </a:lnTo>
                  <a:lnTo>
                    <a:pt x="8337" y="8781"/>
                  </a:lnTo>
                  <a:lnTo>
                    <a:pt x="8310" y="8794"/>
                  </a:lnTo>
                  <a:lnTo>
                    <a:pt x="8302" y="8798"/>
                  </a:lnTo>
                  <a:lnTo>
                    <a:pt x="8275" y="8811"/>
                  </a:lnTo>
                  <a:lnTo>
                    <a:pt x="8266" y="8814"/>
                  </a:lnTo>
                  <a:lnTo>
                    <a:pt x="8239" y="8826"/>
                  </a:lnTo>
                  <a:lnTo>
                    <a:pt x="8230" y="8829"/>
                  </a:lnTo>
                  <a:lnTo>
                    <a:pt x="8202" y="8840"/>
                  </a:lnTo>
                  <a:lnTo>
                    <a:pt x="8193" y="8843"/>
                  </a:lnTo>
                  <a:lnTo>
                    <a:pt x="8165" y="8852"/>
                  </a:lnTo>
                  <a:lnTo>
                    <a:pt x="8156" y="8855"/>
                  </a:lnTo>
                  <a:lnTo>
                    <a:pt x="8128" y="8863"/>
                  </a:lnTo>
                  <a:lnTo>
                    <a:pt x="8119" y="8865"/>
                  </a:lnTo>
                  <a:lnTo>
                    <a:pt x="8090" y="8873"/>
                  </a:lnTo>
                  <a:lnTo>
                    <a:pt x="8081" y="8875"/>
                  </a:lnTo>
                  <a:lnTo>
                    <a:pt x="8052" y="8881"/>
                  </a:lnTo>
                  <a:lnTo>
                    <a:pt x="8042" y="8882"/>
                  </a:lnTo>
                  <a:lnTo>
                    <a:pt x="8013" y="8887"/>
                  </a:lnTo>
                  <a:lnTo>
                    <a:pt x="8004" y="8889"/>
                  </a:lnTo>
                  <a:lnTo>
                    <a:pt x="7974" y="8893"/>
                  </a:lnTo>
                  <a:lnTo>
                    <a:pt x="7965" y="8894"/>
                  </a:lnTo>
                  <a:lnTo>
                    <a:pt x="7935" y="8897"/>
                  </a:lnTo>
                  <a:lnTo>
                    <a:pt x="7926" y="8897"/>
                  </a:lnTo>
                  <a:lnTo>
                    <a:pt x="7896" y="8899"/>
                  </a:lnTo>
                  <a:lnTo>
                    <a:pt x="7887" y="8899"/>
                  </a:lnTo>
                  <a:lnTo>
                    <a:pt x="7857" y="8900"/>
                  </a:lnTo>
                  <a:lnTo>
                    <a:pt x="7852" y="8900"/>
                  </a:lnTo>
                  <a:lnTo>
                    <a:pt x="2148" y="8900"/>
                  </a:lnTo>
                  <a:lnTo>
                    <a:pt x="2143" y="8900"/>
                  </a:lnTo>
                  <a:lnTo>
                    <a:pt x="2113" y="8899"/>
                  </a:lnTo>
                  <a:lnTo>
                    <a:pt x="2104" y="8899"/>
                  </a:lnTo>
                  <a:lnTo>
                    <a:pt x="2074" y="8897"/>
                  </a:lnTo>
                  <a:lnTo>
                    <a:pt x="2065" y="8897"/>
                  </a:lnTo>
                  <a:lnTo>
                    <a:pt x="2035" y="8894"/>
                  </a:lnTo>
                  <a:lnTo>
                    <a:pt x="2026" y="8893"/>
                  </a:lnTo>
                  <a:lnTo>
                    <a:pt x="1996" y="8889"/>
                  </a:lnTo>
                  <a:lnTo>
                    <a:pt x="1987" y="8887"/>
                  </a:lnTo>
                  <a:lnTo>
                    <a:pt x="1958" y="8882"/>
                  </a:lnTo>
                  <a:lnTo>
                    <a:pt x="1948" y="8881"/>
                  </a:lnTo>
                  <a:lnTo>
                    <a:pt x="1919" y="8875"/>
                  </a:lnTo>
                  <a:lnTo>
                    <a:pt x="1910" y="8873"/>
                  </a:lnTo>
                  <a:lnTo>
                    <a:pt x="1881" y="8865"/>
                  </a:lnTo>
                  <a:lnTo>
                    <a:pt x="1872" y="8863"/>
                  </a:lnTo>
                  <a:lnTo>
                    <a:pt x="1844" y="8855"/>
                  </a:lnTo>
                  <a:lnTo>
                    <a:pt x="1835" y="8852"/>
                  </a:lnTo>
                  <a:lnTo>
                    <a:pt x="1807" y="8843"/>
                  </a:lnTo>
                  <a:lnTo>
                    <a:pt x="1798" y="8840"/>
                  </a:lnTo>
                  <a:lnTo>
                    <a:pt x="1770" y="8829"/>
                  </a:lnTo>
                  <a:lnTo>
                    <a:pt x="1761" y="8826"/>
                  </a:lnTo>
                  <a:lnTo>
                    <a:pt x="1734" y="8814"/>
                  </a:lnTo>
                  <a:lnTo>
                    <a:pt x="1725" y="8811"/>
                  </a:lnTo>
                  <a:lnTo>
                    <a:pt x="1698" y="8798"/>
                  </a:lnTo>
                  <a:lnTo>
                    <a:pt x="1690" y="8794"/>
                  </a:lnTo>
                  <a:lnTo>
                    <a:pt x="1663" y="8781"/>
                  </a:lnTo>
                  <a:lnTo>
                    <a:pt x="1655" y="8777"/>
                  </a:lnTo>
                  <a:lnTo>
                    <a:pt x="1629" y="8762"/>
                  </a:lnTo>
                  <a:lnTo>
                    <a:pt x="1620" y="8757"/>
                  </a:lnTo>
                  <a:lnTo>
                    <a:pt x="1594" y="8742"/>
                  </a:lnTo>
                  <a:lnTo>
                    <a:pt x="1586" y="8737"/>
                  </a:lnTo>
                  <a:lnTo>
                    <a:pt x="1561" y="8720"/>
                  </a:lnTo>
                  <a:lnTo>
                    <a:pt x="1554" y="8715"/>
                  </a:lnTo>
                  <a:lnTo>
                    <a:pt x="1529" y="8698"/>
                  </a:lnTo>
                  <a:lnTo>
                    <a:pt x="1522" y="8692"/>
                  </a:lnTo>
                  <a:lnTo>
                    <a:pt x="1498" y="8674"/>
                  </a:lnTo>
                  <a:lnTo>
                    <a:pt x="1491" y="8668"/>
                  </a:lnTo>
                  <a:lnTo>
                    <a:pt x="1468" y="8649"/>
                  </a:lnTo>
                  <a:lnTo>
                    <a:pt x="1461" y="8643"/>
                  </a:lnTo>
                  <a:lnTo>
                    <a:pt x="1439" y="8623"/>
                  </a:lnTo>
                  <a:lnTo>
                    <a:pt x="1432" y="8617"/>
                  </a:lnTo>
                  <a:lnTo>
                    <a:pt x="1410" y="8596"/>
                  </a:lnTo>
                  <a:lnTo>
                    <a:pt x="1404" y="8590"/>
                  </a:lnTo>
                  <a:lnTo>
                    <a:pt x="1383" y="8568"/>
                  </a:lnTo>
                  <a:lnTo>
                    <a:pt x="1377" y="8561"/>
                  </a:lnTo>
                  <a:lnTo>
                    <a:pt x="1357" y="8539"/>
                  </a:lnTo>
                  <a:lnTo>
                    <a:pt x="1351" y="8532"/>
                  </a:lnTo>
                  <a:lnTo>
                    <a:pt x="1332" y="8509"/>
                  </a:lnTo>
                  <a:lnTo>
                    <a:pt x="1326" y="8502"/>
                  </a:lnTo>
                  <a:lnTo>
                    <a:pt x="1308" y="8478"/>
                  </a:lnTo>
                  <a:lnTo>
                    <a:pt x="1302" y="8471"/>
                  </a:lnTo>
                  <a:lnTo>
                    <a:pt x="1285" y="8446"/>
                  </a:lnTo>
                  <a:lnTo>
                    <a:pt x="1280" y="8439"/>
                  </a:lnTo>
                  <a:lnTo>
                    <a:pt x="1263" y="8414"/>
                  </a:lnTo>
                  <a:lnTo>
                    <a:pt x="1258" y="8406"/>
                  </a:lnTo>
                  <a:lnTo>
                    <a:pt x="1243" y="8380"/>
                  </a:lnTo>
                  <a:lnTo>
                    <a:pt x="1238" y="8371"/>
                  </a:lnTo>
                  <a:lnTo>
                    <a:pt x="1223" y="8345"/>
                  </a:lnTo>
                  <a:lnTo>
                    <a:pt x="1219" y="8337"/>
                  </a:lnTo>
                  <a:lnTo>
                    <a:pt x="1206" y="8310"/>
                  </a:lnTo>
                  <a:lnTo>
                    <a:pt x="1202" y="8302"/>
                  </a:lnTo>
                  <a:lnTo>
                    <a:pt x="1189" y="8275"/>
                  </a:lnTo>
                  <a:lnTo>
                    <a:pt x="1186" y="8266"/>
                  </a:lnTo>
                  <a:lnTo>
                    <a:pt x="1174" y="8239"/>
                  </a:lnTo>
                  <a:lnTo>
                    <a:pt x="1171" y="8230"/>
                  </a:lnTo>
                  <a:lnTo>
                    <a:pt x="1160" y="8202"/>
                  </a:lnTo>
                  <a:lnTo>
                    <a:pt x="1157" y="8193"/>
                  </a:lnTo>
                  <a:lnTo>
                    <a:pt x="1148" y="8165"/>
                  </a:lnTo>
                  <a:lnTo>
                    <a:pt x="1145" y="8156"/>
                  </a:lnTo>
                  <a:lnTo>
                    <a:pt x="1137" y="8128"/>
                  </a:lnTo>
                  <a:lnTo>
                    <a:pt x="1135" y="8119"/>
                  </a:lnTo>
                  <a:lnTo>
                    <a:pt x="1127" y="8090"/>
                  </a:lnTo>
                  <a:lnTo>
                    <a:pt x="1125" y="8081"/>
                  </a:lnTo>
                  <a:lnTo>
                    <a:pt x="1119" y="8052"/>
                  </a:lnTo>
                  <a:lnTo>
                    <a:pt x="1118" y="8042"/>
                  </a:lnTo>
                  <a:lnTo>
                    <a:pt x="1113" y="8013"/>
                  </a:lnTo>
                  <a:lnTo>
                    <a:pt x="1111" y="8004"/>
                  </a:lnTo>
                  <a:lnTo>
                    <a:pt x="1107" y="7974"/>
                  </a:lnTo>
                  <a:lnTo>
                    <a:pt x="1106" y="7965"/>
                  </a:lnTo>
                  <a:lnTo>
                    <a:pt x="1103" y="7935"/>
                  </a:lnTo>
                  <a:lnTo>
                    <a:pt x="1103" y="7926"/>
                  </a:lnTo>
                  <a:lnTo>
                    <a:pt x="1101" y="7896"/>
                  </a:lnTo>
                  <a:lnTo>
                    <a:pt x="1101" y="7887"/>
                  </a:lnTo>
                  <a:lnTo>
                    <a:pt x="1100" y="7857"/>
                  </a:lnTo>
                  <a:lnTo>
                    <a:pt x="1100" y="7852"/>
                  </a:lnTo>
                  <a:lnTo>
                    <a:pt x="1100" y="2148"/>
                  </a:lnTo>
                  <a:lnTo>
                    <a:pt x="1100" y="2143"/>
                  </a:lnTo>
                  <a:lnTo>
                    <a:pt x="1101" y="2113"/>
                  </a:lnTo>
                  <a:lnTo>
                    <a:pt x="1101" y="2104"/>
                  </a:lnTo>
                  <a:lnTo>
                    <a:pt x="1103" y="2074"/>
                  </a:lnTo>
                  <a:lnTo>
                    <a:pt x="1103" y="2065"/>
                  </a:lnTo>
                  <a:lnTo>
                    <a:pt x="1106" y="2035"/>
                  </a:lnTo>
                  <a:lnTo>
                    <a:pt x="1107" y="2026"/>
                  </a:lnTo>
                  <a:lnTo>
                    <a:pt x="1111" y="1996"/>
                  </a:lnTo>
                  <a:lnTo>
                    <a:pt x="1113" y="1987"/>
                  </a:lnTo>
                  <a:lnTo>
                    <a:pt x="1118" y="1958"/>
                  </a:lnTo>
                  <a:lnTo>
                    <a:pt x="1119" y="1948"/>
                  </a:lnTo>
                  <a:lnTo>
                    <a:pt x="1125" y="1919"/>
                  </a:lnTo>
                  <a:lnTo>
                    <a:pt x="1127" y="1910"/>
                  </a:lnTo>
                  <a:lnTo>
                    <a:pt x="1135" y="1881"/>
                  </a:lnTo>
                  <a:lnTo>
                    <a:pt x="1137" y="1872"/>
                  </a:lnTo>
                  <a:lnTo>
                    <a:pt x="1145" y="1844"/>
                  </a:lnTo>
                  <a:lnTo>
                    <a:pt x="1148" y="1835"/>
                  </a:lnTo>
                  <a:lnTo>
                    <a:pt x="1157" y="1807"/>
                  </a:lnTo>
                  <a:lnTo>
                    <a:pt x="1160" y="1798"/>
                  </a:lnTo>
                  <a:lnTo>
                    <a:pt x="1171" y="1770"/>
                  </a:lnTo>
                  <a:lnTo>
                    <a:pt x="1174" y="1761"/>
                  </a:lnTo>
                  <a:lnTo>
                    <a:pt x="1186" y="1734"/>
                  </a:lnTo>
                  <a:lnTo>
                    <a:pt x="1189" y="1725"/>
                  </a:lnTo>
                  <a:lnTo>
                    <a:pt x="1202" y="1698"/>
                  </a:lnTo>
                  <a:lnTo>
                    <a:pt x="1206" y="1690"/>
                  </a:lnTo>
                  <a:lnTo>
                    <a:pt x="1219" y="1663"/>
                  </a:lnTo>
                  <a:lnTo>
                    <a:pt x="1223" y="1655"/>
                  </a:lnTo>
                  <a:lnTo>
                    <a:pt x="1238" y="1629"/>
                  </a:lnTo>
                  <a:lnTo>
                    <a:pt x="1243" y="1620"/>
                  </a:lnTo>
                  <a:lnTo>
                    <a:pt x="1258" y="1594"/>
                  </a:lnTo>
                  <a:lnTo>
                    <a:pt x="1263" y="1586"/>
                  </a:lnTo>
                  <a:lnTo>
                    <a:pt x="1280" y="1561"/>
                  </a:lnTo>
                  <a:lnTo>
                    <a:pt x="1285" y="1554"/>
                  </a:lnTo>
                  <a:lnTo>
                    <a:pt x="1302" y="1529"/>
                  </a:lnTo>
                  <a:lnTo>
                    <a:pt x="1308" y="1522"/>
                  </a:lnTo>
                  <a:lnTo>
                    <a:pt x="1326" y="1498"/>
                  </a:lnTo>
                  <a:lnTo>
                    <a:pt x="1332" y="1491"/>
                  </a:lnTo>
                  <a:lnTo>
                    <a:pt x="1351" y="1468"/>
                  </a:lnTo>
                  <a:lnTo>
                    <a:pt x="1357" y="1461"/>
                  </a:lnTo>
                  <a:lnTo>
                    <a:pt x="1377" y="1439"/>
                  </a:lnTo>
                  <a:lnTo>
                    <a:pt x="1383" y="1432"/>
                  </a:lnTo>
                  <a:lnTo>
                    <a:pt x="1404" y="1410"/>
                  </a:lnTo>
                  <a:lnTo>
                    <a:pt x="1410" y="1404"/>
                  </a:lnTo>
                  <a:lnTo>
                    <a:pt x="1432" y="1383"/>
                  </a:lnTo>
                  <a:lnTo>
                    <a:pt x="1439" y="1377"/>
                  </a:lnTo>
                  <a:lnTo>
                    <a:pt x="1461" y="1357"/>
                  </a:lnTo>
                  <a:lnTo>
                    <a:pt x="1468" y="1351"/>
                  </a:lnTo>
                  <a:lnTo>
                    <a:pt x="1491" y="1332"/>
                  </a:lnTo>
                  <a:lnTo>
                    <a:pt x="1498" y="1326"/>
                  </a:lnTo>
                  <a:lnTo>
                    <a:pt x="1522" y="1308"/>
                  </a:lnTo>
                  <a:lnTo>
                    <a:pt x="1529" y="1302"/>
                  </a:lnTo>
                  <a:lnTo>
                    <a:pt x="1554" y="1285"/>
                  </a:lnTo>
                  <a:lnTo>
                    <a:pt x="1561" y="1280"/>
                  </a:lnTo>
                  <a:lnTo>
                    <a:pt x="1586" y="1263"/>
                  </a:lnTo>
                  <a:lnTo>
                    <a:pt x="1594" y="1258"/>
                  </a:lnTo>
                  <a:lnTo>
                    <a:pt x="1620" y="1243"/>
                  </a:lnTo>
                  <a:lnTo>
                    <a:pt x="1629" y="1238"/>
                  </a:lnTo>
                  <a:lnTo>
                    <a:pt x="1655" y="1223"/>
                  </a:lnTo>
                  <a:lnTo>
                    <a:pt x="1663" y="1219"/>
                  </a:lnTo>
                  <a:lnTo>
                    <a:pt x="1690" y="1206"/>
                  </a:lnTo>
                  <a:lnTo>
                    <a:pt x="1698" y="1202"/>
                  </a:lnTo>
                  <a:lnTo>
                    <a:pt x="1725" y="1189"/>
                  </a:lnTo>
                  <a:lnTo>
                    <a:pt x="1734" y="1186"/>
                  </a:lnTo>
                  <a:lnTo>
                    <a:pt x="1761" y="1174"/>
                  </a:lnTo>
                  <a:lnTo>
                    <a:pt x="1770" y="1171"/>
                  </a:lnTo>
                  <a:lnTo>
                    <a:pt x="1798" y="1160"/>
                  </a:lnTo>
                  <a:lnTo>
                    <a:pt x="1807" y="1157"/>
                  </a:lnTo>
                  <a:lnTo>
                    <a:pt x="1835" y="1148"/>
                  </a:lnTo>
                  <a:lnTo>
                    <a:pt x="1844" y="1145"/>
                  </a:lnTo>
                  <a:lnTo>
                    <a:pt x="1872" y="1137"/>
                  </a:lnTo>
                  <a:lnTo>
                    <a:pt x="1881" y="1135"/>
                  </a:lnTo>
                  <a:lnTo>
                    <a:pt x="1910" y="1127"/>
                  </a:lnTo>
                  <a:lnTo>
                    <a:pt x="1919" y="1125"/>
                  </a:lnTo>
                  <a:lnTo>
                    <a:pt x="1948" y="1119"/>
                  </a:lnTo>
                  <a:lnTo>
                    <a:pt x="1958" y="1118"/>
                  </a:lnTo>
                  <a:lnTo>
                    <a:pt x="1987" y="1113"/>
                  </a:lnTo>
                  <a:lnTo>
                    <a:pt x="1996" y="1111"/>
                  </a:lnTo>
                  <a:lnTo>
                    <a:pt x="2026" y="1107"/>
                  </a:lnTo>
                  <a:lnTo>
                    <a:pt x="2035" y="1106"/>
                  </a:lnTo>
                  <a:lnTo>
                    <a:pt x="2065" y="1103"/>
                  </a:lnTo>
                  <a:lnTo>
                    <a:pt x="2074" y="1103"/>
                  </a:lnTo>
                  <a:lnTo>
                    <a:pt x="2104" y="1101"/>
                  </a:lnTo>
                  <a:lnTo>
                    <a:pt x="2113" y="1101"/>
                  </a:lnTo>
                  <a:lnTo>
                    <a:pt x="2143" y="1100"/>
                  </a:lnTo>
                  <a:close/>
                  <a:moveTo>
                    <a:pt x="2150" y="1600"/>
                  </a:moveTo>
                  <a:lnTo>
                    <a:pt x="2127" y="1600"/>
                  </a:lnTo>
                  <a:lnTo>
                    <a:pt x="2107" y="1602"/>
                  </a:lnTo>
                  <a:lnTo>
                    <a:pt x="2087" y="1604"/>
                  </a:lnTo>
                  <a:lnTo>
                    <a:pt x="2066" y="1606"/>
                  </a:lnTo>
                  <a:lnTo>
                    <a:pt x="2046" y="1610"/>
                  </a:lnTo>
                  <a:lnTo>
                    <a:pt x="2026" y="1614"/>
                  </a:lnTo>
                  <a:lnTo>
                    <a:pt x="2007" y="1619"/>
                  </a:lnTo>
                  <a:lnTo>
                    <a:pt x="1987" y="1624"/>
                  </a:lnTo>
                  <a:lnTo>
                    <a:pt x="1968" y="1631"/>
                  </a:lnTo>
                  <a:lnTo>
                    <a:pt x="1948" y="1638"/>
                  </a:lnTo>
                  <a:lnTo>
                    <a:pt x="1929" y="1646"/>
                  </a:lnTo>
                  <a:lnTo>
                    <a:pt x="1910" y="1654"/>
                  </a:lnTo>
                  <a:lnTo>
                    <a:pt x="1892" y="1664"/>
                  </a:lnTo>
                  <a:lnTo>
                    <a:pt x="1874" y="1674"/>
                  </a:lnTo>
                  <a:lnTo>
                    <a:pt x="1857" y="1684"/>
                  </a:lnTo>
                  <a:lnTo>
                    <a:pt x="1839" y="1695"/>
                  </a:lnTo>
                  <a:lnTo>
                    <a:pt x="1823" y="1707"/>
                  </a:lnTo>
                  <a:lnTo>
                    <a:pt x="1807" y="1720"/>
                  </a:lnTo>
                  <a:lnTo>
                    <a:pt x="1791" y="1733"/>
                  </a:lnTo>
                  <a:lnTo>
                    <a:pt x="1775" y="1746"/>
                  </a:lnTo>
                  <a:lnTo>
                    <a:pt x="1761" y="1761"/>
                  </a:lnTo>
                  <a:lnTo>
                    <a:pt x="1746" y="1775"/>
                  </a:lnTo>
                  <a:lnTo>
                    <a:pt x="1733" y="1791"/>
                  </a:lnTo>
                  <a:lnTo>
                    <a:pt x="1720" y="1807"/>
                  </a:lnTo>
                  <a:lnTo>
                    <a:pt x="1707" y="1823"/>
                  </a:lnTo>
                  <a:lnTo>
                    <a:pt x="1695" y="1839"/>
                  </a:lnTo>
                  <a:lnTo>
                    <a:pt x="1684" y="1857"/>
                  </a:lnTo>
                  <a:lnTo>
                    <a:pt x="1674" y="1874"/>
                  </a:lnTo>
                  <a:lnTo>
                    <a:pt x="1664" y="1892"/>
                  </a:lnTo>
                  <a:lnTo>
                    <a:pt x="1654" y="1910"/>
                  </a:lnTo>
                  <a:lnTo>
                    <a:pt x="1646" y="1929"/>
                  </a:lnTo>
                  <a:lnTo>
                    <a:pt x="1638" y="1948"/>
                  </a:lnTo>
                  <a:lnTo>
                    <a:pt x="1631" y="1968"/>
                  </a:lnTo>
                  <a:lnTo>
                    <a:pt x="1624" y="1987"/>
                  </a:lnTo>
                  <a:lnTo>
                    <a:pt x="1619" y="2007"/>
                  </a:lnTo>
                  <a:lnTo>
                    <a:pt x="1614" y="2026"/>
                  </a:lnTo>
                  <a:lnTo>
                    <a:pt x="1610" y="2046"/>
                  </a:lnTo>
                  <a:lnTo>
                    <a:pt x="1606" y="2066"/>
                  </a:lnTo>
                  <a:lnTo>
                    <a:pt x="1604" y="2087"/>
                  </a:lnTo>
                  <a:lnTo>
                    <a:pt x="1602" y="2107"/>
                  </a:lnTo>
                  <a:lnTo>
                    <a:pt x="1600" y="2127"/>
                  </a:lnTo>
                  <a:lnTo>
                    <a:pt x="1600" y="2150"/>
                  </a:lnTo>
                  <a:lnTo>
                    <a:pt x="1600" y="7850"/>
                  </a:lnTo>
                  <a:lnTo>
                    <a:pt x="1600" y="7873"/>
                  </a:lnTo>
                  <a:lnTo>
                    <a:pt x="1602" y="7893"/>
                  </a:lnTo>
                  <a:lnTo>
                    <a:pt x="1604" y="7913"/>
                  </a:lnTo>
                  <a:lnTo>
                    <a:pt x="1606" y="7934"/>
                  </a:lnTo>
                  <a:lnTo>
                    <a:pt x="1610" y="7954"/>
                  </a:lnTo>
                  <a:lnTo>
                    <a:pt x="1614" y="7974"/>
                  </a:lnTo>
                  <a:lnTo>
                    <a:pt x="1619" y="7993"/>
                  </a:lnTo>
                  <a:lnTo>
                    <a:pt x="1624" y="8013"/>
                  </a:lnTo>
                  <a:lnTo>
                    <a:pt x="1631" y="8032"/>
                  </a:lnTo>
                  <a:lnTo>
                    <a:pt x="1638" y="8052"/>
                  </a:lnTo>
                  <a:lnTo>
                    <a:pt x="1646" y="8071"/>
                  </a:lnTo>
                  <a:lnTo>
                    <a:pt x="1654" y="8090"/>
                  </a:lnTo>
                  <a:lnTo>
                    <a:pt x="1664" y="8108"/>
                  </a:lnTo>
                  <a:lnTo>
                    <a:pt x="1674" y="8126"/>
                  </a:lnTo>
                  <a:lnTo>
                    <a:pt x="1684" y="8143"/>
                  </a:lnTo>
                  <a:lnTo>
                    <a:pt x="1695" y="8161"/>
                  </a:lnTo>
                  <a:lnTo>
                    <a:pt x="1707" y="8177"/>
                  </a:lnTo>
                  <a:lnTo>
                    <a:pt x="1720" y="8193"/>
                  </a:lnTo>
                  <a:lnTo>
                    <a:pt x="1733" y="8209"/>
                  </a:lnTo>
                  <a:lnTo>
                    <a:pt x="1746" y="8225"/>
                  </a:lnTo>
                  <a:lnTo>
                    <a:pt x="1761" y="8239"/>
                  </a:lnTo>
                  <a:lnTo>
                    <a:pt x="1775" y="8254"/>
                  </a:lnTo>
                  <a:lnTo>
                    <a:pt x="1791" y="8267"/>
                  </a:lnTo>
                  <a:lnTo>
                    <a:pt x="1807" y="8280"/>
                  </a:lnTo>
                  <a:lnTo>
                    <a:pt x="1823" y="8293"/>
                  </a:lnTo>
                  <a:lnTo>
                    <a:pt x="1839" y="8305"/>
                  </a:lnTo>
                  <a:lnTo>
                    <a:pt x="1857" y="8316"/>
                  </a:lnTo>
                  <a:lnTo>
                    <a:pt x="1874" y="8326"/>
                  </a:lnTo>
                  <a:lnTo>
                    <a:pt x="1892" y="8336"/>
                  </a:lnTo>
                  <a:lnTo>
                    <a:pt x="1910" y="8346"/>
                  </a:lnTo>
                  <a:lnTo>
                    <a:pt x="1929" y="8354"/>
                  </a:lnTo>
                  <a:lnTo>
                    <a:pt x="1948" y="8362"/>
                  </a:lnTo>
                  <a:lnTo>
                    <a:pt x="1968" y="8369"/>
                  </a:lnTo>
                  <a:lnTo>
                    <a:pt x="1987" y="8376"/>
                  </a:lnTo>
                  <a:lnTo>
                    <a:pt x="2007" y="8381"/>
                  </a:lnTo>
                  <a:lnTo>
                    <a:pt x="2026" y="8386"/>
                  </a:lnTo>
                  <a:lnTo>
                    <a:pt x="2046" y="8390"/>
                  </a:lnTo>
                  <a:lnTo>
                    <a:pt x="2066" y="8394"/>
                  </a:lnTo>
                  <a:lnTo>
                    <a:pt x="2087" y="8396"/>
                  </a:lnTo>
                  <a:lnTo>
                    <a:pt x="2107" y="8398"/>
                  </a:lnTo>
                  <a:lnTo>
                    <a:pt x="2127" y="8400"/>
                  </a:lnTo>
                  <a:lnTo>
                    <a:pt x="2150" y="8400"/>
                  </a:lnTo>
                  <a:lnTo>
                    <a:pt x="7850" y="8400"/>
                  </a:lnTo>
                  <a:lnTo>
                    <a:pt x="7873" y="8400"/>
                  </a:lnTo>
                  <a:lnTo>
                    <a:pt x="7893" y="8398"/>
                  </a:lnTo>
                  <a:lnTo>
                    <a:pt x="7913" y="8396"/>
                  </a:lnTo>
                  <a:lnTo>
                    <a:pt x="7934" y="8394"/>
                  </a:lnTo>
                  <a:lnTo>
                    <a:pt x="7954" y="8390"/>
                  </a:lnTo>
                  <a:lnTo>
                    <a:pt x="7974" y="8386"/>
                  </a:lnTo>
                  <a:lnTo>
                    <a:pt x="7993" y="8381"/>
                  </a:lnTo>
                  <a:lnTo>
                    <a:pt x="8013" y="8376"/>
                  </a:lnTo>
                  <a:lnTo>
                    <a:pt x="8032" y="8369"/>
                  </a:lnTo>
                  <a:lnTo>
                    <a:pt x="8052" y="8362"/>
                  </a:lnTo>
                  <a:lnTo>
                    <a:pt x="8071" y="8354"/>
                  </a:lnTo>
                  <a:lnTo>
                    <a:pt x="8090" y="8346"/>
                  </a:lnTo>
                  <a:lnTo>
                    <a:pt x="8108" y="8336"/>
                  </a:lnTo>
                  <a:lnTo>
                    <a:pt x="8126" y="8326"/>
                  </a:lnTo>
                  <a:lnTo>
                    <a:pt x="8143" y="8316"/>
                  </a:lnTo>
                  <a:lnTo>
                    <a:pt x="8161" y="8305"/>
                  </a:lnTo>
                  <a:lnTo>
                    <a:pt x="8177" y="8293"/>
                  </a:lnTo>
                  <a:lnTo>
                    <a:pt x="8193" y="8280"/>
                  </a:lnTo>
                  <a:lnTo>
                    <a:pt x="8209" y="8267"/>
                  </a:lnTo>
                  <a:lnTo>
                    <a:pt x="8225" y="8254"/>
                  </a:lnTo>
                  <a:lnTo>
                    <a:pt x="8239" y="8239"/>
                  </a:lnTo>
                  <a:lnTo>
                    <a:pt x="8254" y="8225"/>
                  </a:lnTo>
                  <a:lnTo>
                    <a:pt x="8267" y="8209"/>
                  </a:lnTo>
                  <a:lnTo>
                    <a:pt x="8280" y="8193"/>
                  </a:lnTo>
                  <a:lnTo>
                    <a:pt x="8293" y="8177"/>
                  </a:lnTo>
                  <a:lnTo>
                    <a:pt x="8305" y="8161"/>
                  </a:lnTo>
                  <a:lnTo>
                    <a:pt x="8316" y="8143"/>
                  </a:lnTo>
                  <a:lnTo>
                    <a:pt x="8326" y="8126"/>
                  </a:lnTo>
                  <a:lnTo>
                    <a:pt x="8336" y="8108"/>
                  </a:lnTo>
                  <a:lnTo>
                    <a:pt x="8346" y="8090"/>
                  </a:lnTo>
                  <a:lnTo>
                    <a:pt x="8354" y="8071"/>
                  </a:lnTo>
                  <a:lnTo>
                    <a:pt x="8362" y="8052"/>
                  </a:lnTo>
                  <a:lnTo>
                    <a:pt x="8369" y="8032"/>
                  </a:lnTo>
                  <a:lnTo>
                    <a:pt x="8376" y="8013"/>
                  </a:lnTo>
                  <a:lnTo>
                    <a:pt x="8381" y="7993"/>
                  </a:lnTo>
                  <a:lnTo>
                    <a:pt x="8386" y="7974"/>
                  </a:lnTo>
                  <a:lnTo>
                    <a:pt x="8390" y="7954"/>
                  </a:lnTo>
                  <a:lnTo>
                    <a:pt x="8394" y="7934"/>
                  </a:lnTo>
                  <a:lnTo>
                    <a:pt x="8396" y="7913"/>
                  </a:lnTo>
                  <a:lnTo>
                    <a:pt x="8398" y="7893"/>
                  </a:lnTo>
                  <a:lnTo>
                    <a:pt x="8400" y="7873"/>
                  </a:lnTo>
                  <a:lnTo>
                    <a:pt x="8400" y="7850"/>
                  </a:lnTo>
                  <a:lnTo>
                    <a:pt x="8400" y="2150"/>
                  </a:lnTo>
                  <a:lnTo>
                    <a:pt x="8400" y="2127"/>
                  </a:lnTo>
                  <a:lnTo>
                    <a:pt x="8398" y="2107"/>
                  </a:lnTo>
                  <a:lnTo>
                    <a:pt x="8396" y="2087"/>
                  </a:lnTo>
                  <a:lnTo>
                    <a:pt x="8394" y="2066"/>
                  </a:lnTo>
                  <a:lnTo>
                    <a:pt x="8390" y="2046"/>
                  </a:lnTo>
                  <a:lnTo>
                    <a:pt x="8386" y="2026"/>
                  </a:lnTo>
                  <a:lnTo>
                    <a:pt x="8381" y="2007"/>
                  </a:lnTo>
                  <a:lnTo>
                    <a:pt x="8376" y="1987"/>
                  </a:lnTo>
                  <a:lnTo>
                    <a:pt x="8369" y="1968"/>
                  </a:lnTo>
                  <a:lnTo>
                    <a:pt x="8362" y="1948"/>
                  </a:lnTo>
                  <a:lnTo>
                    <a:pt x="8354" y="1929"/>
                  </a:lnTo>
                  <a:lnTo>
                    <a:pt x="8346" y="1910"/>
                  </a:lnTo>
                  <a:lnTo>
                    <a:pt x="8336" y="1892"/>
                  </a:lnTo>
                  <a:lnTo>
                    <a:pt x="8326" y="1874"/>
                  </a:lnTo>
                  <a:lnTo>
                    <a:pt x="8316" y="1857"/>
                  </a:lnTo>
                  <a:lnTo>
                    <a:pt x="8305" y="1839"/>
                  </a:lnTo>
                  <a:lnTo>
                    <a:pt x="8293" y="1823"/>
                  </a:lnTo>
                  <a:lnTo>
                    <a:pt x="8280" y="1807"/>
                  </a:lnTo>
                  <a:lnTo>
                    <a:pt x="8267" y="1791"/>
                  </a:lnTo>
                  <a:lnTo>
                    <a:pt x="8254" y="1775"/>
                  </a:lnTo>
                  <a:lnTo>
                    <a:pt x="8239" y="1761"/>
                  </a:lnTo>
                  <a:lnTo>
                    <a:pt x="8225" y="1746"/>
                  </a:lnTo>
                  <a:lnTo>
                    <a:pt x="8209" y="1733"/>
                  </a:lnTo>
                  <a:lnTo>
                    <a:pt x="8193" y="1720"/>
                  </a:lnTo>
                  <a:lnTo>
                    <a:pt x="8177" y="1707"/>
                  </a:lnTo>
                  <a:lnTo>
                    <a:pt x="8161" y="1695"/>
                  </a:lnTo>
                  <a:lnTo>
                    <a:pt x="8143" y="1684"/>
                  </a:lnTo>
                  <a:lnTo>
                    <a:pt x="8126" y="1674"/>
                  </a:lnTo>
                  <a:lnTo>
                    <a:pt x="8108" y="1664"/>
                  </a:lnTo>
                  <a:lnTo>
                    <a:pt x="8090" y="1654"/>
                  </a:lnTo>
                  <a:lnTo>
                    <a:pt x="8071" y="1646"/>
                  </a:lnTo>
                  <a:lnTo>
                    <a:pt x="8052" y="1638"/>
                  </a:lnTo>
                  <a:lnTo>
                    <a:pt x="8032" y="1631"/>
                  </a:lnTo>
                  <a:lnTo>
                    <a:pt x="8013" y="1624"/>
                  </a:lnTo>
                  <a:lnTo>
                    <a:pt x="7993" y="1619"/>
                  </a:lnTo>
                  <a:lnTo>
                    <a:pt x="7974" y="1614"/>
                  </a:lnTo>
                  <a:lnTo>
                    <a:pt x="7954" y="1610"/>
                  </a:lnTo>
                  <a:lnTo>
                    <a:pt x="7934" y="1606"/>
                  </a:lnTo>
                  <a:lnTo>
                    <a:pt x="7913" y="1604"/>
                  </a:lnTo>
                  <a:lnTo>
                    <a:pt x="7893" y="1602"/>
                  </a:lnTo>
                  <a:lnTo>
                    <a:pt x="7873" y="1600"/>
                  </a:lnTo>
                  <a:lnTo>
                    <a:pt x="7850" y="1600"/>
                  </a:lnTo>
                  <a:lnTo>
                    <a:pt x="2150" y="1600"/>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86" name="Group 85">
            <a:extLst>
              <a:ext uri="{FF2B5EF4-FFF2-40B4-BE49-F238E27FC236}">
                <a16:creationId xmlns:a16="http://schemas.microsoft.com/office/drawing/2014/main" id="{BEDB3CEF-9FF4-4927-BED7-961736BB5607}"/>
              </a:ext>
            </a:extLst>
          </p:cNvPr>
          <p:cNvGrpSpPr/>
          <p:nvPr/>
        </p:nvGrpSpPr>
        <p:grpSpPr>
          <a:xfrm>
            <a:off x="7259626" y="2033364"/>
            <a:ext cx="561160" cy="560696"/>
            <a:chOff x="5227152" y="2660110"/>
            <a:chExt cx="633600" cy="633600"/>
          </a:xfrm>
        </p:grpSpPr>
        <p:sp>
          <p:nvSpPr>
            <p:cNvPr id="96" name="Google Shape;629;p7"/>
            <p:cNvSpPr/>
            <p:nvPr/>
          </p:nvSpPr>
          <p:spPr>
            <a:xfrm>
              <a:off x="5227152" y="2660110"/>
              <a:ext cx="633600" cy="633600"/>
            </a:xfrm>
            <a:custGeom>
              <a:avLst/>
              <a:gdLst/>
              <a:ahLst/>
              <a:cxnLst/>
              <a:rect l="l" t="t" r="r" b="b"/>
              <a:pathLst>
                <a:path w="10000" h="10000" extrusionOk="0">
                  <a:moveTo>
                    <a:pt x="3257" y="1979"/>
                  </a:moveTo>
                  <a:lnTo>
                    <a:pt x="6743" y="1979"/>
                  </a:lnTo>
                  <a:lnTo>
                    <a:pt x="6752" y="1979"/>
                  </a:lnTo>
                  <a:lnTo>
                    <a:pt x="6760" y="1980"/>
                  </a:lnTo>
                  <a:lnTo>
                    <a:pt x="6769" y="1981"/>
                  </a:lnTo>
                  <a:lnTo>
                    <a:pt x="6777" y="1982"/>
                  </a:lnTo>
                  <a:lnTo>
                    <a:pt x="6786" y="1983"/>
                  </a:lnTo>
                  <a:lnTo>
                    <a:pt x="6794" y="1985"/>
                  </a:lnTo>
                  <a:lnTo>
                    <a:pt x="6803" y="1987"/>
                  </a:lnTo>
                  <a:lnTo>
                    <a:pt x="6811" y="1990"/>
                  </a:lnTo>
                  <a:lnTo>
                    <a:pt x="6820" y="1992"/>
                  </a:lnTo>
                  <a:lnTo>
                    <a:pt x="6828" y="1995"/>
                  </a:lnTo>
                  <a:lnTo>
                    <a:pt x="6836" y="1999"/>
                  </a:lnTo>
                  <a:lnTo>
                    <a:pt x="6844" y="2003"/>
                  </a:lnTo>
                  <a:lnTo>
                    <a:pt x="6851" y="2007"/>
                  </a:lnTo>
                  <a:lnTo>
                    <a:pt x="6859" y="2011"/>
                  </a:lnTo>
                  <a:lnTo>
                    <a:pt x="6866" y="2015"/>
                  </a:lnTo>
                  <a:lnTo>
                    <a:pt x="6874" y="2020"/>
                  </a:lnTo>
                  <a:lnTo>
                    <a:pt x="6881" y="2025"/>
                  </a:lnTo>
                  <a:lnTo>
                    <a:pt x="6887" y="2030"/>
                  </a:lnTo>
                  <a:lnTo>
                    <a:pt x="6894" y="2036"/>
                  </a:lnTo>
                  <a:lnTo>
                    <a:pt x="6901" y="2042"/>
                  </a:lnTo>
                  <a:lnTo>
                    <a:pt x="6907" y="2048"/>
                  </a:lnTo>
                  <a:lnTo>
                    <a:pt x="6913" y="2054"/>
                  </a:lnTo>
                  <a:lnTo>
                    <a:pt x="6919" y="2060"/>
                  </a:lnTo>
                  <a:lnTo>
                    <a:pt x="6924" y="2067"/>
                  </a:lnTo>
                  <a:lnTo>
                    <a:pt x="6929" y="2074"/>
                  </a:lnTo>
                  <a:lnTo>
                    <a:pt x="6935" y="2081"/>
                  </a:lnTo>
                  <a:lnTo>
                    <a:pt x="6939" y="2088"/>
                  </a:lnTo>
                  <a:lnTo>
                    <a:pt x="6944" y="2096"/>
                  </a:lnTo>
                  <a:lnTo>
                    <a:pt x="6948" y="2104"/>
                  </a:lnTo>
                  <a:lnTo>
                    <a:pt x="6952" y="2111"/>
                  </a:lnTo>
                  <a:lnTo>
                    <a:pt x="6956" y="2119"/>
                  </a:lnTo>
                  <a:lnTo>
                    <a:pt x="6959" y="2127"/>
                  </a:lnTo>
                  <a:lnTo>
                    <a:pt x="6962" y="2135"/>
                  </a:lnTo>
                  <a:lnTo>
                    <a:pt x="6965" y="2143"/>
                  </a:lnTo>
                  <a:lnTo>
                    <a:pt x="6967" y="2152"/>
                  </a:lnTo>
                  <a:lnTo>
                    <a:pt x="6969" y="2160"/>
                  </a:lnTo>
                  <a:lnTo>
                    <a:pt x="6971" y="2169"/>
                  </a:lnTo>
                  <a:lnTo>
                    <a:pt x="6972" y="2177"/>
                  </a:lnTo>
                  <a:lnTo>
                    <a:pt x="6974" y="2186"/>
                  </a:lnTo>
                  <a:lnTo>
                    <a:pt x="6974" y="2195"/>
                  </a:lnTo>
                  <a:lnTo>
                    <a:pt x="6975" y="2203"/>
                  </a:lnTo>
                  <a:lnTo>
                    <a:pt x="6975" y="2212"/>
                  </a:lnTo>
                  <a:lnTo>
                    <a:pt x="6975" y="3374"/>
                  </a:lnTo>
                  <a:lnTo>
                    <a:pt x="6975" y="3383"/>
                  </a:lnTo>
                  <a:lnTo>
                    <a:pt x="6974" y="3391"/>
                  </a:lnTo>
                  <a:lnTo>
                    <a:pt x="6974" y="3400"/>
                  </a:lnTo>
                  <a:lnTo>
                    <a:pt x="6972" y="3408"/>
                  </a:lnTo>
                  <a:lnTo>
                    <a:pt x="6971" y="3417"/>
                  </a:lnTo>
                  <a:lnTo>
                    <a:pt x="6969" y="3425"/>
                  </a:lnTo>
                  <a:lnTo>
                    <a:pt x="6967" y="3434"/>
                  </a:lnTo>
                  <a:lnTo>
                    <a:pt x="6965" y="3442"/>
                  </a:lnTo>
                  <a:lnTo>
                    <a:pt x="6962" y="3450"/>
                  </a:lnTo>
                  <a:lnTo>
                    <a:pt x="6959" y="3458"/>
                  </a:lnTo>
                  <a:lnTo>
                    <a:pt x="6956" y="3466"/>
                  </a:lnTo>
                  <a:lnTo>
                    <a:pt x="6952" y="3474"/>
                  </a:lnTo>
                  <a:lnTo>
                    <a:pt x="6948" y="3482"/>
                  </a:lnTo>
                  <a:lnTo>
                    <a:pt x="6944" y="3490"/>
                  </a:lnTo>
                  <a:lnTo>
                    <a:pt x="6939" y="3497"/>
                  </a:lnTo>
                  <a:lnTo>
                    <a:pt x="6935" y="3505"/>
                  </a:lnTo>
                  <a:lnTo>
                    <a:pt x="6929" y="3512"/>
                  </a:lnTo>
                  <a:lnTo>
                    <a:pt x="6924" y="3518"/>
                  </a:lnTo>
                  <a:lnTo>
                    <a:pt x="6919" y="3525"/>
                  </a:lnTo>
                  <a:lnTo>
                    <a:pt x="6913" y="3532"/>
                  </a:lnTo>
                  <a:lnTo>
                    <a:pt x="6907" y="3538"/>
                  </a:lnTo>
                  <a:lnTo>
                    <a:pt x="6901" y="3544"/>
                  </a:lnTo>
                  <a:lnTo>
                    <a:pt x="6894" y="3550"/>
                  </a:lnTo>
                  <a:lnTo>
                    <a:pt x="6887" y="3555"/>
                  </a:lnTo>
                  <a:lnTo>
                    <a:pt x="6881" y="3560"/>
                  </a:lnTo>
                  <a:lnTo>
                    <a:pt x="6874" y="3566"/>
                  </a:lnTo>
                  <a:lnTo>
                    <a:pt x="6866" y="3570"/>
                  </a:lnTo>
                  <a:lnTo>
                    <a:pt x="6859" y="3575"/>
                  </a:lnTo>
                  <a:lnTo>
                    <a:pt x="6851" y="3579"/>
                  </a:lnTo>
                  <a:lnTo>
                    <a:pt x="6844" y="3583"/>
                  </a:lnTo>
                  <a:lnTo>
                    <a:pt x="6836" y="3587"/>
                  </a:lnTo>
                  <a:lnTo>
                    <a:pt x="6828" y="3590"/>
                  </a:lnTo>
                  <a:lnTo>
                    <a:pt x="6820" y="3593"/>
                  </a:lnTo>
                  <a:lnTo>
                    <a:pt x="6811" y="3596"/>
                  </a:lnTo>
                  <a:lnTo>
                    <a:pt x="6803" y="3598"/>
                  </a:lnTo>
                  <a:lnTo>
                    <a:pt x="6794" y="3600"/>
                  </a:lnTo>
                  <a:lnTo>
                    <a:pt x="6786" y="3602"/>
                  </a:lnTo>
                  <a:lnTo>
                    <a:pt x="6777" y="3603"/>
                  </a:lnTo>
                  <a:lnTo>
                    <a:pt x="6769" y="3605"/>
                  </a:lnTo>
                  <a:lnTo>
                    <a:pt x="6760" y="3605"/>
                  </a:lnTo>
                  <a:lnTo>
                    <a:pt x="6752" y="3606"/>
                  </a:lnTo>
                  <a:lnTo>
                    <a:pt x="6743" y="3606"/>
                  </a:lnTo>
                  <a:lnTo>
                    <a:pt x="3257" y="3606"/>
                  </a:lnTo>
                  <a:lnTo>
                    <a:pt x="3248" y="3606"/>
                  </a:lnTo>
                  <a:lnTo>
                    <a:pt x="3240" y="3605"/>
                  </a:lnTo>
                  <a:lnTo>
                    <a:pt x="3231" y="3605"/>
                  </a:lnTo>
                  <a:lnTo>
                    <a:pt x="3223" y="3603"/>
                  </a:lnTo>
                  <a:lnTo>
                    <a:pt x="3214" y="3602"/>
                  </a:lnTo>
                  <a:lnTo>
                    <a:pt x="3206" y="3600"/>
                  </a:lnTo>
                  <a:lnTo>
                    <a:pt x="3197" y="3598"/>
                  </a:lnTo>
                  <a:lnTo>
                    <a:pt x="3189" y="3596"/>
                  </a:lnTo>
                  <a:lnTo>
                    <a:pt x="3180" y="3593"/>
                  </a:lnTo>
                  <a:lnTo>
                    <a:pt x="3172" y="3590"/>
                  </a:lnTo>
                  <a:lnTo>
                    <a:pt x="3164" y="3587"/>
                  </a:lnTo>
                  <a:lnTo>
                    <a:pt x="3156" y="3583"/>
                  </a:lnTo>
                  <a:lnTo>
                    <a:pt x="3149" y="3579"/>
                  </a:lnTo>
                  <a:lnTo>
                    <a:pt x="3141" y="3575"/>
                  </a:lnTo>
                  <a:lnTo>
                    <a:pt x="3134" y="3570"/>
                  </a:lnTo>
                  <a:lnTo>
                    <a:pt x="3126" y="3566"/>
                  </a:lnTo>
                  <a:lnTo>
                    <a:pt x="3119" y="3560"/>
                  </a:lnTo>
                  <a:lnTo>
                    <a:pt x="3113" y="3555"/>
                  </a:lnTo>
                  <a:lnTo>
                    <a:pt x="3106" y="3550"/>
                  </a:lnTo>
                  <a:lnTo>
                    <a:pt x="3099" y="3544"/>
                  </a:lnTo>
                  <a:lnTo>
                    <a:pt x="3093" y="3538"/>
                  </a:lnTo>
                  <a:lnTo>
                    <a:pt x="3087" y="3532"/>
                  </a:lnTo>
                  <a:lnTo>
                    <a:pt x="3081" y="3525"/>
                  </a:lnTo>
                  <a:lnTo>
                    <a:pt x="3076" y="3518"/>
                  </a:lnTo>
                  <a:lnTo>
                    <a:pt x="3071" y="3512"/>
                  </a:lnTo>
                  <a:lnTo>
                    <a:pt x="3065" y="3505"/>
                  </a:lnTo>
                  <a:lnTo>
                    <a:pt x="3061" y="3497"/>
                  </a:lnTo>
                  <a:lnTo>
                    <a:pt x="3056" y="3490"/>
                  </a:lnTo>
                  <a:lnTo>
                    <a:pt x="3052" y="3482"/>
                  </a:lnTo>
                  <a:lnTo>
                    <a:pt x="3048" y="3474"/>
                  </a:lnTo>
                  <a:lnTo>
                    <a:pt x="3044" y="3466"/>
                  </a:lnTo>
                  <a:lnTo>
                    <a:pt x="3041" y="3458"/>
                  </a:lnTo>
                  <a:lnTo>
                    <a:pt x="3038" y="3450"/>
                  </a:lnTo>
                  <a:lnTo>
                    <a:pt x="3035" y="3442"/>
                  </a:lnTo>
                  <a:lnTo>
                    <a:pt x="3033" y="3434"/>
                  </a:lnTo>
                  <a:lnTo>
                    <a:pt x="3031" y="3425"/>
                  </a:lnTo>
                  <a:lnTo>
                    <a:pt x="3029" y="3417"/>
                  </a:lnTo>
                  <a:lnTo>
                    <a:pt x="3028" y="3408"/>
                  </a:lnTo>
                  <a:lnTo>
                    <a:pt x="3026" y="3400"/>
                  </a:lnTo>
                  <a:lnTo>
                    <a:pt x="3026" y="3391"/>
                  </a:lnTo>
                  <a:lnTo>
                    <a:pt x="3025" y="3383"/>
                  </a:lnTo>
                  <a:lnTo>
                    <a:pt x="3025" y="3374"/>
                  </a:lnTo>
                  <a:lnTo>
                    <a:pt x="3025" y="2212"/>
                  </a:lnTo>
                  <a:lnTo>
                    <a:pt x="3025" y="2203"/>
                  </a:lnTo>
                  <a:lnTo>
                    <a:pt x="3026" y="2195"/>
                  </a:lnTo>
                  <a:lnTo>
                    <a:pt x="3026" y="2186"/>
                  </a:lnTo>
                  <a:lnTo>
                    <a:pt x="3028" y="2177"/>
                  </a:lnTo>
                  <a:lnTo>
                    <a:pt x="3029" y="2169"/>
                  </a:lnTo>
                  <a:lnTo>
                    <a:pt x="3031" y="2160"/>
                  </a:lnTo>
                  <a:lnTo>
                    <a:pt x="3033" y="2152"/>
                  </a:lnTo>
                  <a:lnTo>
                    <a:pt x="3035" y="2143"/>
                  </a:lnTo>
                  <a:lnTo>
                    <a:pt x="3038" y="2135"/>
                  </a:lnTo>
                  <a:lnTo>
                    <a:pt x="3041" y="2127"/>
                  </a:lnTo>
                  <a:lnTo>
                    <a:pt x="3044" y="2119"/>
                  </a:lnTo>
                  <a:lnTo>
                    <a:pt x="3048" y="2111"/>
                  </a:lnTo>
                  <a:lnTo>
                    <a:pt x="3052" y="2104"/>
                  </a:lnTo>
                  <a:lnTo>
                    <a:pt x="3056" y="2096"/>
                  </a:lnTo>
                  <a:lnTo>
                    <a:pt x="3061" y="2088"/>
                  </a:lnTo>
                  <a:lnTo>
                    <a:pt x="3065" y="2081"/>
                  </a:lnTo>
                  <a:lnTo>
                    <a:pt x="3071" y="2074"/>
                  </a:lnTo>
                  <a:lnTo>
                    <a:pt x="3076" y="2067"/>
                  </a:lnTo>
                  <a:lnTo>
                    <a:pt x="3081" y="2060"/>
                  </a:lnTo>
                  <a:lnTo>
                    <a:pt x="3087" y="2054"/>
                  </a:lnTo>
                  <a:lnTo>
                    <a:pt x="3093" y="2048"/>
                  </a:lnTo>
                  <a:lnTo>
                    <a:pt x="3099" y="2042"/>
                  </a:lnTo>
                  <a:lnTo>
                    <a:pt x="3106" y="2036"/>
                  </a:lnTo>
                  <a:lnTo>
                    <a:pt x="3113" y="2030"/>
                  </a:lnTo>
                  <a:lnTo>
                    <a:pt x="3119" y="2025"/>
                  </a:lnTo>
                  <a:lnTo>
                    <a:pt x="3126" y="2020"/>
                  </a:lnTo>
                  <a:lnTo>
                    <a:pt x="3134" y="2015"/>
                  </a:lnTo>
                  <a:lnTo>
                    <a:pt x="3141" y="2011"/>
                  </a:lnTo>
                  <a:lnTo>
                    <a:pt x="3149" y="2007"/>
                  </a:lnTo>
                  <a:lnTo>
                    <a:pt x="3156" y="2003"/>
                  </a:lnTo>
                  <a:lnTo>
                    <a:pt x="3164" y="1999"/>
                  </a:lnTo>
                  <a:lnTo>
                    <a:pt x="3172" y="1995"/>
                  </a:lnTo>
                  <a:lnTo>
                    <a:pt x="3180" y="1992"/>
                  </a:lnTo>
                  <a:lnTo>
                    <a:pt x="3189" y="1990"/>
                  </a:lnTo>
                  <a:lnTo>
                    <a:pt x="3197" y="1987"/>
                  </a:lnTo>
                  <a:lnTo>
                    <a:pt x="3206" y="1985"/>
                  </a:lnTo>
                  <a:lnTo>
                    <a:pt x="3214" y="1983"/>
                  </a:lnTo>
                  <a:lnTo>
                    <a:pt x="3223" y="1982"/>
                  </a:lnTo>
                  <a:lnTo>
                    <a:pt x="3231" y="1981"/>
                  </a:lnTo>
                  <a:lnTo>
                    <a:pt x="3240" y="1980"/>
                  </a:lnTo>
                  <a:lnTo>
                    <a:pt x="3248" y="1979"/>
                  </a:lnTo>
                  <a:lnTo>
                    <a:pt x="3257" y="1979"/>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97" name="Google Shape;630;p7"/>
            <p:cNvSpPr/>
            <p:nvPr/>
          </p:nvSpPr>
          <p:spPr>
            <a:xfrm>
              <a:off x="5227152" y="2660110"/>
              <a:ext cx="633600" cy="633600"/>
            </a:xfrm>
            <a:custGeom>
              <a:avLst/>
              <a:gdLst/>
              <a:ahLst/>
              <a:cxnLst/>
              <a:rect l="l" t="t" r="r" b="b"/>
              <a:pathLst>
                <a:path w="10000" h="10000" extrusionOk="0">
                  <a:moveTo>
                    <a:pt x="2843" y="802"/>
                  </a:moveTo>
                  <a:lnTo>
                    <a:pt x="2869" y="801"/>
                  </a:lnTo>
                  <a:lnTo>
                    <a:pt x="2878" y="801"/>
                  </a:lnTo>
                  <a:lnTo>
                    <a:pt x="2904" y="800"/>
                  </a:lnTo>
                  <a:lnTo>
                    <a:pt x="2909" y="800"/>
                  </a:lnTo>
                  <a:lnTo>
                    <a:pt x="7091" y="800"/>
                  </a:lnTo>
                  <a:lnTo>
                    <a:pt x="7096" y="800"/>
                  </a:lnTo>
                  <a:lnTo>
                    <a:pt x="7122" y="801"/>
                  </a:lnTo>
                  <a:lnTo>
                    <a:pt x="7131" y="801"/>
                  </a:lnTo>
                  <a:lnTo>
                    <a:pt x="7157" y="802"/>
                  </a:lnTo>
                  <a:lnTo>
                    <a:pt x="7167" y="803"/>
                  </a:lnTo>
                  <a:lnTo>
                    <a:pt x="7193" y="805"/>
                  </a:lnTo>
                  <a:lnTo>
                    <a:pt x="7202" y="806"/>
                  </a:lnTo>
                  <a:lnTo>
                    <a:pt x="7228" y="810"/>
                  </a:lnTo>
                  <a:lnTo>
                    <a:pt x="7237" y="811"/>
                  </a:lnTo>
                  <a:lnTo>
                    <a:pt x="7263" y="816"/>
                  </a:lnTo>
                  <a:lnTo>
                    <a:pt x="7272" y="817"/>
                  </a:lnTo>
                  <a:lnTo>
                    <a:pt x="7297" y="823"/>
                  </a:lnTo>
                  <a:lnTo>
                    <a:pt x="7306" y="825"/>
                  </a:lnTo>
                  <a:lnTo>
                    <a:pt x="7332" y="831"/>
                  </a:lnTo>
                  <a:lnTo>
                    <a:pt x="7341" y="833"/>
                  </a:lnTo>
                  <a:lnTo>
                    <a:pt x="7366" y="840"/>
                  </a:lnTo>
                  <a:lnTo>
                    <a:pt x="7375" y="843"/>
                  </a:lnTo>
                  <a:lnTo>
                    <a:pt x="7399" y="851"/>
                  </a:lnTo>
                  <a:lnTo>
                    <a:pt x="7408" y="854"/>
                  </a:lnTo>
                  <a:lnTo>
                    <a:pt x="7433" y="863"/>
                  </a:lnTo>
                  <a:lnTo>
                    <a:pt x="7441" y="867"/>
                  </a:lnTo>
                  <a:lnTo>
                    <a:pt x="7465" y="877"/>
                  </a:lnTo>
                  <a:lnTo>
                    <a:pt x="7474" y="880"/>
                  </a:lnTo>
                  <a:lnTo>
                    <a:pt x="7498" y="891"/>
                  </a:lnTo>
                  <a:lnTo>
                    <a:pt x="7506" y="895"/>
                  </a:lnTo>
                  <a:lnTo>
                    <a:pt x="7529" y="907"/>
                  </a:lnTo>
                  <a:lnTo>
                    <a:pt x="7538" y="911"/>
                  </a:lnTo>
                  <a:lnTo>
                    <a:pt x="7561" y="924"/>
                  </a:lnTo>
                  <a:lnTo>
                    <a:pt x="7570" y="930"/>
                  </a:lnTo>
                  <a:lnTo>
                    <a:pt x="7593" y="943"/>
                  </a:lnTo>
                  <a:lnTo>
                    <a:pt x="7600" y="948"/>
                  </a:lnTo>
                  <a:lnTo>
                    <a:pt x="7622" y="963"/>
                  </a:lnTo>
                  <a:lnTo>
                    <a:pt x="7630" y="968"/>
                  </a:lnTo>
                  <a:lnTo>
                    <a:pt x="7651" y="983"/>
                  </a:lnTo>
                  <a:lnTo>
                    <a:pt x="7658" y="989"/>
                  </a:lnTo>
                  <a:lnTo>
                    <a:pt x="7679" y="1004"/>
                  </a:lnTo>
                  <a:lnTo>
                    <a:pt x="7686" y="1010"/>
                  </a:lnTo>
                  <a:lnTo>
                    <a:pt x="7706" y="1027"/>
                  </a:lnTo>
                  <a:lnTo>
                    <a:pt x="7713" y="1033"/>
                  </a:lnTo>
                  <a:lnTo>
                    <a:pt x="7733" y="1050"/>
                  </a:lnTo>
                  <a:lnTo>
                    <a:pt x="7739" y="1057"/>
                  </a:lnTo>
                  <a:lnTo>
                    <a:pt x="7758" y="1075"/>
                  </a:lnTo>
                  <a:lnTo>
                    <a:pt x="7765" y="1081"/>
                  </a:lnTo>
                  <a:lnTo>
                    <a:pt x="7783" y="1100"/>
                  </a:lnTo>
                  <a:lnTo>
                    <a:pt x="7789" y="1107"/>
                  </a:lnTo>
                  <a:lnTo>
                    <a:pt x="7806" y="1126"/>
                  </a:lnTo>
                  <a:lnTo>
                    <a:pt x="7812" y="1133"/>
                  </a:lnTo>
                  <a:lnTo>
                    <a:pt x="7829" y="1153"/>
                  </a:lnTo>
                  <a:lnTo>
                    <a:pt x="7835" y="1161"/>
                  </a:lnTo>
                  <a:lnTo>
                    <a:pt x="7851" y="1181"/>
                  </a:lnTo>
                  <a:lnTo>
                    <a:pt x="7856" y="1189"/>
                  </a:lnTo>
                  <a:lnTo>
                    <a:pt x="7871" y="1210"/>
                  </a:lnTo>
                  <a:lnTo>
                    <a:pt x="7877" y="1218"/>
                  </a:lnTo>
                  <a:lnTo>
                    <a:pt x="7891" y="1240"/>
                  </a:lnTo>
                  <a:lnTo>
                    <a:pt x="7896" y="1248"/>
                  </a:lnTo>
                  <a:lnTo>
                    <a:pt x="7909" y="1270"/>
                  </a:lnTo>
                  <a:lnTo>
                    <a:pt x="7914" y="1278"/>
                  </a:lnTo>
                  <a:lnTo>
                    <a:pt x="7926" y="1300"/>
                  </a:lnTo>
                  <a:lnTo>
                    <a:pt x="7931" y="1309"/>
                  </a:lnTo>
                  <a:lnTo>
                    <a:pt x="7942" y="1332"/>
                  </a:lnTo>
                  <a:lnTo>
                    <a:pt x="7947" y="1341"/>
                  </a:lnTo>
                  <a:lnTo>
                    <a:pt x="7957" y="1364"/>
                  </a:lnTo>
                  <a:lnTo>
                    <a:pt x="7961" y="1373"/>
                  </a:lnTo>
                  <a:lnTo>
                    <a:pt x="7971" y="1397"/>
                  </a:lnTo>
                  <a:lnTo>
                    <a:pt x="7975" y="1406"/>
                  </a:lnTo>
                  <a:lnTo>
                    <a:pt x="7984" y="1430"/>
                  </a:lnTo>
                  <a:lnTo>
                    <a:pt x="7987" y="1439"/>
                  </a:lnTo>
                  <a:lnTo>
                    <a:pt x="7995" y="1464"/>
                  </a:lnTo>
                  <a:lnTo>
                    <a:pt x="7998" y="1473"/>
                  </a:lnTo>
                  <a:lnTo>
                    <a:pt x="8005" y="1498"/>
                  </a:lnTo>
                  <a:lnTo>
                    <a:pt x="8007" y="1507"/>
                  </a:lnTo>
                  <a:lnTo>
                    <a:pt x="8013" y="1532"/>
                  </a:lnTo>
                  <a:lnTo>
                    <a:pt x="8015" y="1541"/>
                  </a:lnTo>
                  <a:lnTo>
                    <a:pt x="8021" y="1567"/>
                  </a:lnTo>
                  <a:lnTo>
                    <a:pt x="8022" y="1576"/>
                  </a:lnTo>
                  <a:lnTo>
                    <a:pt x="8027" y="1601"/>
                  </a:lnTo>
                  <a:lnTo>
                    <a:pt x="8028" y="1611"/>
                  </a:lnTo>
                  <a:lnTo>
                    <a:pt x="8031" y="1636"/>
                  </a:lnTo>
                  <a:lnTo>
                    <a:pt x="8033" y="1646"/>
                  </a:lnTo>
                  <a:lnTo>
                    <a:pt x="8035" y="1672"/>
                  </a:lnTo>
                  <a:lnTo>
                    <a:pt x="8036" y="1681"/>
                  </a:lnTo>
                  <a:lnTo>
                    <a:pt x="8037" y="1707"/>
                  </a:lnTo>
                  <a:lnTo>
                    <a:pt x="8037" y="1716"/>
                  </a:lnTo>
                  <a:lnTo>
                    <a:pt x="8038" y="1742"/>
                  </a:lnTo>
                  <a:lnTo>
                    <a:pt x="8038" y="1747"/>
                  </a:lnTo>
                  <a:lnTo>
                    <a:pt x="8038" y="8253"/>
                  </a:lnTo>
                  <a:lnTo>
                    <a:pt x="8038" y="8258"/>
                  </a:lnTo>
                  <a:lnTo>
                    <a:pt x="8037" y="8284"/>
                  </a:lnTo>
                  <a:lnTo>
                    <a:pt x="8037" y="8293"/>
                  </a:lnTo>
                  <a:lnTo>
                    <a:pt x="8036" y="8319"/>
                  </a:lnTo>
                  <a:lnTo>
                    <a:pt x="8035" y="8328"/>
                  </a:lnTo>
                  <a:lnTo>
                    <a:pt x="8033" y="8354"/>
                  </a:lnTo>
                  <a:lnTo>
                    <a:pt x="8031" y="8364"/>
                  </a:lnTo>
                  <a:lnTo>
                    <a:pt x="8028" y="8389"/>
                  </a:lnTo>
                  <a:lnTo>
                    <a:pt x="8027" y="8399"/>
                  </a:lnTo>
                  <a:lnTo>
                    <a:pt x="8022" y="8424"/>
                  </a:lnTo>
                  <a:lnTo>
                    <a:pt x="8021" y="8433"/>
                  </a:lnTo>
                  <a:lnTo>
                    <a:pt x="8015" y="8459"/>
                  </a:lnTo>
                  <a:lnTo>
                    <a:pt x="8013" y="8468"/>
                  </a:lnTo>
                  <a:lnTo>
                    <a:pt x="8007" y="8493"/>
                  </a:lnTo>
                  <a:lnTo>
                    <a:pt x="8005" y="8502"/>
                  </a:lnTo>
                  <a:lnTo>
                    <a:pt x="7998" y="8527"/>
                  </a:lnTo>
                  <a:lnTo>
                    <a:pt x="7995" y="8536"/>
                  </a:lnTo>
                  <a:lnTo>
                    <a:pt x="7987" y="8561"/>
                  </a:lnTo>
                  <a:lnTo>
                    <a:pt x="7984" y="8570"/>
                  </a:lnTo>
                  <a:lnTo>
                    <a:pt x="7975" y="8594"/>
                  </a:lnTo>
                  <a:lnTo>
                    <a:pt x="7971" y="8603"/>
                  </a:lnTo>
                  <a:lnTo>
                    <a:pt x="7961" y="8627"/>
                  </a:lnTo>
                  <a:lnTo>
                    <a:pt x="7957" y="8636"/>
                  </a:lnTo>
                  <a:lnTo>
                    <a:pt x="7947" y="8659"/>
                  </a:lnTo>
                  <a:lnTo>
                    <a:pt x="7942" y="8668"/>
                  </a:lnTo>
                  <a:lnTo>
                    <a:pt x="7931" y="8691"/>
                  </a:lnTo>
                  <a:lnTo>
                    <a:pt x="7926" y="8700"/>
                  </a:lnTo>
                  <a:lnTo>
                    <a:pt x="7914" y="8722"/>
                  </a:lnTo>
                  <a:lnTo>
                    <a:pt x="7909" y="8730"/>
                  </a:lnTo>
                  <a:lnTo>
                    <a:pt x="7896" y="8752"/>
                  </a:lnTo>
                  <a:lnTo>
                    <a:pt x="7891" y="8760"/>
                  </a:lnTo>
                  <a:lnTo>
                    <a:pt x="7877" y="8782"/>
                  </a:lnTo>
                  <a:lnTo>
                    <a:pt x="7871" y="8790"/>
                  </a:lnTo>
                  <a:lnTo>
                    <a:pt x="7856" y="8811"/>
                  </a:lnTo>
                  <a:lnTo>
                    <a:pt x="7851" y="8819"/>
                  </a:lnTo>
                  <a:lnTo>
                    <a:pt x="7835" y="8839"/>
                  </a:lnTo>
                  <a:lnTo>
                    <a:pt x="7829" y="8847"/>
                  </a:lnTo>
                  <a:lnTo>
                    <a:pt x="7812" y="8867"/>
                  </a:lnTo>
                  <a:lnTo>
                    <a:pt x="7806" y="8874"/>
                  </a:lnTo>
                  <a:lnTo>
                    <a:pt x="7789" y="8893"/>
                  </a:lnTo>
                  <a:lnTo>
                    <a:pt x="7783" y="8900"/>
                  </a:lnTo>
                  <a:lnTo>
                    <a:pt x="7765" y="8919"/>
                  </a:lnTo>
                  <a:lnTo>
                    <a:pt x="7758" y="8925"/>
                  </a:lnTo>
                  <a:lnTo>
                    <a:pt x="7739" y="8943"/>
                  </a:lnTo>
                  <a:lnTo>
                    <a:pt x="7733" y="8950"/>
                  </a:lnTo>
                  <a:lnTo>
                    <a:pt x="7713" y="8967"/>
                  </a:lnTo>
                  <a:lnTo>
                    <a:pt x="7706" y="8973"/>
                  </a:lnTo>
                  <a:lnTo>
                    <a:pt x="7686" y="8990"/>
                  </a:lnTo>
                  <a:lnTo>
                    <a:pt x="7679" y="8996"/>
                  </a:lnTo>
                  <a:lnTo>
                    <a:pt x="7658" y="9011"/>
                  </a:lnTo>
                  <a:lnTo>
                    <a:pt x="7651" y="9017"/>
                  </a:lnTo>
                  <a:lnTo>
                    <a:pt x="7630" y="9032"/>
                  </a:lnTo>
                  <a:lnTo>
                    <a:pt x="7622" y="9037"/>
                  </a:lnTo>
                  <a:lnTo>
                    <a:pt x="7600" y="9052"/>
                  </a:lnTo>
                  <a:lnTo>
                    <a:pt x="7593" y="9057"/>
                  </a:lnTo>
                  <a:lnTo>
                    <a:pt x="7570" y="9070"/>
                  </a:lnTo>
                  <a:lnTo>
                    <a:pt x="7561" y="9076"/>
                  </a:lnTo>
                  <a:lnTo>
                    <a:pt x="7538" y="9089"/>
                  </a:lnTo>
                  <a:lnTo>
                    <a:pt x="7529" y="9093"/>
                  </a:lnTo>
                  <a:lnTo>
                    <a:pt x="7506" y="9105"/>
                  </a:lnTo>
                  <a:lnTo>
                    <a:pt x="7498" y="9109"/>
                  </a:lnTo>
                  <a:lnTo>
                    <a:pt x="7474" y="9120"/>
                  </a:lnTo>
                  <a:lnTo>
                    <a:pt x="7465" y="9123"/>
                  </a:lnTo>
                  <a:lnTo>
                    <a:pt x="7441" y="9133"/>
                  </a:lnTo>
                  <a:lnTo>
                    <a:pt x="7433" y="9137"/>
                  </a:lnTo>
                  <a:lnTo>
                    <a:pt x="7408" y="9146"/>
                  </a:lnTo>
                  <a:lnTo>
                    <a:pt x="7399" y="9149"/>
                  </a:lnTo>
                  <a:lnTo>
                    <a:pt x="7375" y="9157"/>
                  </a:lnTo>
                  <a:lnTo>
                    <a:pt x="7366" y="9160"/>
                  </a:lnTo>
                  <a:lnTo>
                    <a:pt x="7341" y="9167"/>
                  </a:lnTo>
                  <a:lnTo>
                    <a:pt x="7332" y="9169"/>
                  </a:lnTo>
                  <a:lnTo>
                    <a:pt x="7306" y="9175"/>
                  </a:lnTo>
                  <a:lnTo>
                    <a:pt x="7297" y="9177"/>
                  </a:lnTo>
                  <a:lnTo>
                    <a:pt x="7272" y="9183"/>
                  </a:lnTo>
                  <a:lnTo>
                    <a:pt x="7263" y="9184"/>
                  </a:lnTo>
                  <a:lnTo>
                    <a:pt x="7237" y="9189"/>
                  </a:lnTo>
                  <a:lnTo>
                    <a:pt x="7228" y="9190"/>
                  </a:lnTo>
                  <a:lnTo>
                    <a:pt x="7202" y="9194"/>
                  </a:lnTo>
                  <a:lnTo>
                    <a:pt x="7193" y="9195"/>
                  </a:lnTo>
                  <a:lnTo>
                    <a:pt x="7167" y="9197"/>
                  </a:lnTo>
                  <a:lnTo>
                    <a:pt x="7157" y="9198"/>
                  </a:lnTo>
                  <a:lnTo>
                    <a:pt x="7131" y="9199"/>
                  </a:lnTo>
                  <a:lnTo>
                    <a:pt x="7122" y="9199"/>
                  </a:lnTo>
                  <a:lnTo>
                    <a:pt x="7096" y="9200"/>
                  </a:lnTo>
                  <a:lnTo>
                    <a:pt x="7091" y="9200"/>
                  </a:lnTo>
                  <a:lnTo>
                    <a:pt x="2909" y="9200"/>
                  </a:lnTo>
                  <a:lnTo>
                    <a:pt x="2904" y="9200"/>
                  </a:lnTo>
                  <a:lnTo>
                    <a:pt x="2878" y="9199"/>
                  </a:lnTo>
                  <a:lnTo>
                    <a:pt x="2869" y="9199"/>
                  </a:lnTo>
                  <a:lnTo>
                    <a:pt x="2843" y="9198"/>
                  </a:lnTo>
                  <a:lnTo>
                    <a:pt x="2833" y="9197"/>
                  </a:lnTo>
                  <a:lnTo>
                    <a:pt x="2807" y="9195"/>
                  </a:lnTo>
                  <a:lnTo>
                    <a:pt x="2798" y="9194"/>
                  </a:lnTo>
                  <a:lnTo>
                    <a:pt x="2772" y="9190"/>
                  </a:lnTo>
                  <a:lnTo>
                    <a:pt x="2763" y="9189"/>
                  </a:lnTo>
                  <a:lnTo>
                    <a:pt x="2737" y="9184"/>
                  </a:lnTo>
                  <a:lnTo>
                    <a:pt x="2728" y="9183"/>
                  </a:lnTo>
                  <a:lnTo>
                    <a:pt x="2703" y="9177"/>
                  </a:lnTo>
                  <a:lnTo>
                    <a:pt x="2694" y="9175"/>
                  </a:lnTo>
                  <a:lnTo>
                    <a:pt x="2668" y="9169"/>
                  </a:lnTo>
                  <a:lnTo>
                    <a:pt x="2659" y="9167"/>
                  </a:lnTo>
                  <a:lnTo>
                    <a:pt x="2634" y="9160"/>
                  </a:lnTo>
                  <a:lnTo>
                    <a:pt x="2625" y="9157"/>
                  </a:lnTo>
                  <a:lnTo>
                    <a:pt x="2601" y="9149"/>
                  </a:lnTo>
                  <a:lnTo>
                    <a:pt x="2592" y="9146"/>
                  </a:lnTo>
                  <a:lnTo>
                    <a:pt x="2567" y="9137"/>
                  </a:lnTo>
                  <a:lnTo>
                    <a:pt x="2559" y="9133"/>
                  </a:lnTo>
                  <a:lnTo>
                    <a:pt x="2535" y="9123"/>
                  </a:lnTo>
                  <a:lnTo>
                    <a:pt x="2526" y="9120"/>
                  </a:lnTo>
                  <a:lnTo>
                    <a:pt x="2502" y="9109"/>
                  </a:lnTo>
                  <a:lnTo>
                    <a:pt x="2494" y="9105"/>
                  </a:lnTo>
                  <a:lnTo>
                    <a:pt x="2471" y="9093"/>
                  </a:lnTo>
                  <a:lnTo>
                    <a:pt x="2462" y="9089"/>
                  </a:lnTo>
                  <a:lnTo>
                    <a:pt x="2439" y="9076"/>
                  </a:lnTo>
                  <a:lnTo>
                    <a:pt x="2430" y="9070"/>
                  </a:lnTo>
                  <a:lnTo>
                    <a:pt x="2407" y="9057"/>
                  </a:lnTo>
                  <a:lnTo>
                    <a:pt x="2400" y="9052"/>
                  </a:lnTo>
                  <a:lnTo>
                    <a:pt x="2378" y="9037"/>
                  </a:lnTo>
                  <a:lnTo>
                    <a:pt x="2370" y="9032"/>
                  </a:lnTo>
                  <a:lnTo>
                    <a:pt x="2349" y="9017"/>
                  </a:lnTo>
                  <a:lnTo>
                    <a:pt x="2342" y="9011"/>
                  </a:lnTo>
                  <a:lnTo>
                    <a:pt x="2321" y="8996"/>
                  </a:lnTo>
                  <a:lnTo>
                    <a:pt x="2314" y="8990"/>
                  </a:lnTo>
                  <a:lnTo>
                    <a:pt x="2294" y="8973"/>
                  </a:lnTo>
                  <a:lnTo>
                    <a:pt x="2287" y="8967"/>
                  </a:lnTo>
                  <a:lnTo>
                    <a:pt x="2267" y="8950"/>
                  </a:lnTo>
                  <a:lnTo>
                    <a:pt x="2261" y="8943"/>
                  </a:lnTo>
                  <a:lnTo>
                    <a:pt x="2242" y="8925"/>
                  </a:lnTo>
                  <a:lnTo>
                    <a:pt x="2235" y="8919"/>
                  </a:lnTo>
                  <a:lnTo>
                    <a:pt x="2217" y="8900"/>
                  </a:lnTo>
                  <a:lnTo>
                    <a:pt x="2211" y="8893"/>
                  </a:lnTo>
                  <a:lnTo>
                    <a:pt x="2194" y="8874"/>
                  </a:lnTo>
                  <a:lnTo>
                    <a:pt x="2188" y="8867"/>
                  </a:lnTo>
                  <a:lnTo>
                    <a:pt x="2171" y="8847"/>
                  </a:lnTo>
                  <a:lnTo>
                    <a:pt x="2165" y="8839"/>
                  </a:lnTo>
                  <a:lnTo>
                    <a:pt x="2149" y="8819"/>
                  </a:lnTo>
                  <a:lnTo>
                    <a:pt x="2144" y="8811"/>
                  </a:lnTo>
                  <a:lnTo>
                    <a:pt x="2129" y="8790"/>
                  </a:lnTo>
                  <a:lnTo>
                    <a:pt x="2123" y="8782"/>
                  </a:lnTo>
                  <a:lnTo>
                    <a:pt x="2109" y="8760"/>
                  </a:lnTo>
                  <a:lnTo>
                    <a:pt x="2104" y="8752"/>
                  </a:lnTo>
                  <a:lnTo>
                    <a:pt x="2091" y="8730"/>
                  </a:lnTo>
                  <a:lnTo>
                    <a:pt x="2086" y="8722"/>
                  </a:lnTo>
                  <a:lnTo>
                    <a:pt x="2074" y="8700"/>
                  </a:lnTo>
                  <a:lnTo>
                    <a:pt x="2069" y="8691"/>
                  </a:lnTo>
                  <a:lnTo>
                    <a:pt x="2058" y="8668"/>
                  </a:lnTo>
                  <a:lnTo>
                    <a:pt x="2053" y="8659"/>
                  </a:lnTo>
                  <a:lnTo>
                    <a:pt x="2043" y="8636"/>
                  </a:lnTo>
                  <a:lnTo>
                    <a:pt x="2039" y="8627"/>
                  </a:lnTo>
                  <a:lnTo>
                    <a:pt x="2029" y="8603"/>
                  </a:lnTo>
                  <a:lnTo>
                    <a:pt x="2025" y="8594"/>
                  </a:lnTo>
                  <a:lnTo>
                    <a:pt x="2016" y="8570"/>
                  </a:lnTo>
                  <a:lnTo>
                    <a:pt x="2013" y="8561"/>
                  </a:lnTo>
                  <a:lnTo>
                    <a:pt x="2005" y="8536"/>
                  </a:lnTo>
                  <a:lnTo>
                    <a:pt x="2002" y="8527"/>
                  </a:lnTo>
                  <a:lnTo>
                    <a:pt x="1995" y="8502"/>
                  </a:lnTo>
                  <a:lnTo>
                    <a:pt x="1993" y="8493"/>
                  </a:lnTo>
                  <a:lnTo>
                    <a:pt x="1987" y="8468"/>
                  </a:lnTo>
                  <a:lnTo>
                    <a:pt x="1985" y="8459"/>
                  </a:lnTo>
                  <a:lnTo>
                    <a:pt x="1979" y="8433"/>
                  </a:lnTo>
                  <a:lnTo>
                    <a:pt x="1978" y="8424"/>
                  </a:lnTo>
                  <a:lnTo>
                    <a:pt x="1973" y="8399"/>
                  </a:lnTo>
                  <a:lnTo>
                    <a:pt x="1972" y="8389"/>
                  </a:lnTo>
                  <a:lnTo>
                    <a:pt x="1969" y="8364"/>
                  </a:lnTo>
                  <a:lnTo>
                    <a:pt x="1967" y="8354"/>
                  </a:lnTo>
                  <a:lnTo>
                    <a:pt x="1965" y="8328"/>
                  </a:lnTo>
                  <a:lnTo>
                    <a:pt x="1964" y="8319"/>
                  </a:lnTo>
                  <a:lnTo>
                    <a:pt x="1963" y="8293"/>
                  </a:lnTo>
                  <a:lnTo>
                    <a:pt x="1963" y="8284"/>
                  </a:lnTo>
                  <a:lnTo>
                    <a:pt x="1962" y="8258"/>
                  </a:lnTo>
                  <a:lnTo>
                    <a:pt x="1962" y="8253"/>
                  </a:lnTo>
                  <a:lnTo>
                    <a:pt x="1962" y="1747"/>
                  </a:lnTo>
                  <a:lnTo>
                    <a:pt x="1962" y="1742"/>
                  </a:lnTo>
                  <a:lnTo>
                    <a:pt x="1963" y="1716"/>
                  </a:lnTo>
                  <a:lnTo>
                    <a:pt x="1963" y="1707"/>
                  </a:lnTo>
                  <a:lnTo>
                    <a:pt x="1964" y="1681"/>
                  </a:lnTo>
                  <a:lnTo>
                    <a:pt x="1965" y="1672"/>
                  </a:lnTo>
                  <a:lnTo>
                    <a:pt x="1967" y="1646"/>
                  </a:lnTo>
                  <a:lnTo>
                    <a:pt x="1969" y="1636"/>
                  </a:lnTo>
                  <a:lnTo>
                    <a:pt x="1972" y="1611"/>
                  </a:lnTo>
                  <a:lnTo>
                    <a:pt x="1973" y="1601"/>
                  </a:lnTo>
                  <a:lnTo>
                    <a:pt x="1978" y="1576"/>
                  </a:lnTo>
                  <a:lnTo>
                    <a:pt x="1979" y="1567"/>
                  </a:lnTo>
                  <a:lnTo>
                    <a:pt x="1985" y="1541"/>
                  </a:lnTo>
                  <a:lnTo>
                    <a:pt x="1987" y="1532"/>
                  </a:lnTo>
                  <a:lnTo>
                    <a:pt x="1993" y="1507"/>
                  </a:lnTo>
                  <a:lnTo>
                    <a:pt x="1995" y="1498"/>
                  </a:lnTo>
                  <a:lnTo>
                    <a:pt x="2002" y="1473"/>
                  </a:lnTo>
                  <a:lnTo>
                    <a:pt x="2005" y="1464"/>
                  </a:lnTo>
                  <a:lnTo>
                    <a:pt x="2013" y="1439"/>
                  </a:lnTo>
                  <a:lnTo>
                    <a:pt x="2016" y="1430"/>
                  </a:lnTo>
                  <a:lnTo>
                    <a:pt x="2025" y="1406"/>
                  </a:lnTo>
                  <a:lnTo>
                    <a:pt x="2029" y="1397"/>
                  </a:lnTo>
                  <a:lnTo>
                    <a:pt x="2039" y="1373"/>
                  </a:lnTo>
                  <a:lnTo>
                    <a:pt x="2043" y="1364"/>
                  </a:lnTo>
                  <a:lnTo>
                    <a:pt x="2053" y="1341"/>
                  </a:lnTo>
                  <a:lnTo>
                    <a:pt x="2058" y="1332"/>
                  </a:lnTo>
                  <a:lnTo>
                    <a:pt x="2069" y="1309"/>
                  </a:lnTo>
                  <a:lnTo>
                    <a:pt x="2074" y="1300"/>
                  </a:lnTo>
                  <a:lnTo>
                    <a:pt x="2086" y="1278"/>
                  </a:lnTo>
                  <a:lnTo>
                    <a:pt x="2091" y="1270"/>
                  </a:lnTo>
                  <a:lnTo>
                    <a:pt x="2104" y="1248"/>
                  </a:lnTo>
                  <a:lnTo>
                    <a:pt x="2109" y="1240"/>
                  </a:lnTo>
                  <a:lnTo>
                    <a:pt x="2123" y="1218"/>
                  </a:lnTo>
                  <a:lnTo>
                    <a:pt x="2129" y="1210"/>
                  </a:lnTo>
                  <a:lnTo>
                    <a:pt x="2144" y="1189"/>
                  </a:lnTo>
                  <a:lnTo>
                    <a:pt x="2149" y="1181"/>
                  </a:lnTo>
                  <a:lnTo>
                    <a:pt x="2165" y="1161"/>
                  </a:lnTo>
                  <a:lnTo>
                    <a:pt x="2171" y="1153"/>
                  </a:lnTo>
                  <a:lnTo>
                    <a:pt x="2188" y="1133"/>
                  </a:lnTo>
                  <a:lnTo>
                    <a:pt x="2194" y="1126"/>
                  </a:lnTo>
                  <a:lnTo>
                    <a:pt x="2211" y="1107"/>
                  </a:lnTo>
                  <a:lnTo>
                    <a:pt x="2217" y="1100"/>
                  </a:lnTo>
                  <a:lnTo>
                    <a:pt x="2235" y="1081"/>
                  </a:lnTo>
                  <a:lnTo>
                    <a:pt x="2242" y="1075"/>
                  </a:lnTo>
                  <a:lnTo>
                    <a:pt x="2261" y="1057"/>
                  </a:lnTo>
                  <a:lnTo>
                    <a:pt x="2267" y="1050"/>
                  </a:lnTo>
                  <a:lnTo>
                    <a:pt x="2287" y="1033"/>
                  </a:lnTo>
                  <a:lnTo>
                    <a:pt x="2294" y="1027"/>
                  </a:lnTo>
                  <a:lnTo>
                    <a:pt x="2314" y="1010"/>
                  </a:lnTo>
                  <a:lnTo>
                    <a:pt x="2321" y="1004"/>
                  </a:lnTo>
                  <a:lnTo>
                    <a:pt x="2342" y="989"/>
                  </a:lnTo>
                  <a:lnTo>
                    <a:pt x="2349" y="983"/>
                  </a:lnTo>
                  <a:lnTo>
                    <a:pt x="2370" y="968"/>
                  </a:lnTo>
                  <a:lnTo>
                    <a:pt x="2378" y="963"/>
                  </a:lnTo>
                  <a:lnTo>
                    <a:pt x="2400" y="948"/>
                  </a:lnTo>
                  <a:lnTo>
                    <a:pt x="2407" y="943"/>
                  </a:lnTo>
                  <a:lnTo>
                    <a:pt x="2430" y="930"/>
                  </a:lnTo>
                  <a:lnTo>
                    <a:pt x="2439" y="924"/>
                  </a:lnTo>
                  <a:lnTo>
                    <a:pt x="2462" y="911"/>
                  </a:lnTo>
                  <a:lnTo>
                    <a:pt x="2471" y="907"/>
                  </a:lnTo>
                  <a:lnTo>
                    <a:pt x="2494" y="895"/>
                  </a:lnTo>
                  <a:lnTo>
                    <a:pt x="2502" y="891"/>
                  </a:lnTo>
                  <a:lnTo>
                    <a:pt x="2526" y="880"/>
                  </a:lnTo>
                  <a:lnTo>
                    <a:pt x="2535" y="877"/>
                  </a:lnTo>
                  <a:lnTo>
                    <a:pt x="2559" y="867"/>
                  </a:lnTo>
                  <a:lnTo>
                    <a:pt x="2567" y="863"/>
                  </a:lnTo>
                  <a:lnTo>
                    <a:pt x="2592" y="854"/>
                  </a:lnTo>
                  <a:lnTo>
                    <a:pt x="2601" y="851"/>
                  </a:lnTo>
                  <a:lnTo>
                    <a:pt x="2625" y="843"/>
                  </a:lnTo>
                  <a:lnTo>
                    <a:pt x="2634" y="840"/>
                  </a:lnTo>
                  <a:lnTo>
                    <a:pt x="2659" y="833"/>
                  </a:lnTo>
                  <a:lnTo>
                    <a:pt x="2668" y="831"/>
                  </a:lnTo>
                  <a:lnTo>
                    <a:pt x="2694" y="825"/>
                  </a:lnTo>
                  <a:lnTo>
                    <a:pt x="2703" y="823"/>
                  </a:lnTo>
                  <a:lnTo>
                    <a:pt x="2728" y="817"/>
                  </a:lnTo>
                  <a:lnTo>
                    <a:pt x="2737" y="816"/>
                  </a:lnTo>
                  <a:lnTo>
                    <a:pt x="2763" y="811"/>
                  </a:lnTo>
                  <a:lnTo>
                    <a:pt x="2772" y="810"/>
                  </a:lnTo>
                  <a:lnTo>
                    <a:pt x="2798" y="806"/>
                  </a:lnTo>
                  <a:lnTo>
                    <a:pt x="2807" y="805"/>
                  </a:lnTo>
                  <a:lnTo>
                    <a:pt x="2833" y="803"/>
                  </a:lnTo>
                  <a:lnTo>
                    <a:pt x="2843" y="802"/>
                  </a:lnTo>
                  <a:close/>
                  <a:moveTo>
                    <a:pt x="7125" y="1301"/>
                  </a:moveTo>
                  <a:lnTo>
                    <a:pt x="7108" y="1300"/>
                  </a:lnTo>
                  <a:lnTo>
                    <a:pt x="7089" y="1300"/>
                  </a:lnTo>
                  <a:lnTo>
                    <a:pt x="2911" y="1300"/>
                  </a:lnTo>
                  <a:lnTo>
                    <a:pt x="2892" y="1300"/>
                  </a:lnTo>
                  <a:lnTo>
                    <a:pt x="2875" y="1301"/>
                  </a:lnTo>
                  <a:lnTo>
                    <a:pt x="2858" y="1303"/>
                  </a:lnTo>
                  <a:lnTo>
                    <a:pt x="2842" y="1305"/>
                  </a:lnTo>
                  <a:lnTo>
                    <a:pt x="2825" y="1308"/>
                  </a:lnTo>
                  <a:lnTo>
                    <a:pt x="2809" y="1311"/>
                  </a:lnTo>
                  <a:lnTo>
                    <a:pt x="2793" y="1315"/>
                  </a:lnTo>
                  <a:lnTo>
                    <a:pt x="2776" y="1320"/>
                  </a:lnTo>
                  <a:lnTo>
                    <a:pt x="2761" y="1325"/>
                  </a:lnTo>
                  <a:lnTo>
                    <a:pt x="2745" y="1331"/>
                  </a:lnTo>
                  <a:lnTo>
                    <a:pt x="2730" y="1337"/>
                  </a:lnTo>
                  <a:lnTo>
                    <a:pt x="2714" y="1344"/>
                  </a:lnTo>
                  <a:lnTo>
                    <a:pt x="2699" y="1352"/>
                  </a:lnTo>
                  <a:lnTo>
                    <a:pt x="2685" y="1359"/>
                  </a:lnTo>
                  <a:lnTo>
                    <a:pt x="2672" y="1368"/>
                  </a:lnTo>
                  <a:lnTo>
                    <a:pt x="2657" y="1377"/>
                  </a:lnTo>
                  <a:lnTo>
                    <a:pt x="2644" y="1387"/>
                  </a:lnTo>
                  <a:lnTo>
                    <a:pt x="2630" y="1397"/>
                  </a:lnTo>
                  <a:lnTo>
                    <a:pt x="2617" y="1408"/>
                  </a:lnTo>
                  <a:lnTo>
                    <a:pt x="2605" y="1419"/>
                  </a:lnTo>
                  <a:lnTo>
                    <a:pt x="2593" y="1431"/>
                  </a:lnTo>
                  <a:lnTo>
                    <a:pt x="2581" y="1443"/>
                  </a:lnTo>
                  <a:lnTo>
                    <a:pt x="2570" y="1456"/>
                  </a:lnTo>
                  <a:lnTo>
                    <a:pt x="2559" y="1468"/>
                  </a:lnTo>
                  <a:lnTo>
                    <a:pt x="2549" y="1482"/>
                  </a:lnTo>
                  <a:lnTo>
                    <a:pt x="2539" y="1495"/>
                  </a:lnTo>
                  <a:lnTo>
                    <a:pt x="2530" y="1509"/>
                  </a:lnTo>
                  <a:lnTo>
                    <a:pt x="2521" y="1524"/>
                  </a:lnTo>
                  <a:lnTo>
                    <a:pt x="2513" y="1539"/>
                  </a:lnTo>
                  <a:lnTo>
                    <a:pt x="2506" y="1553"/>
                  </a:lnTo>
                  <a:lnTo>
                    <a:pt x="2499" y="1568"/>
                  </a:lnTo>
                  <a:lnTo>
                    <a:pt x="2493" y="1584"/>
                  </a:lnTo>
                  <a:lnTo>
                    <a:pt x="2487" y="1599"/>
                  </a:lnTo>
                  <a:lnTo>
                    <a:pt x="2482" y="1615"/>
                  </a:lnTo>
                  <a:lnTo>
                    <a:pt x="2477" y="1631"/>
                  </a:lnTo>
                  <a:lnTo>
                    <a:pt x="2473" y="1647"/>
                  </a:lnTo>
                  <a:lnTo>
                    <a:pt x="2470" y="1664"/>
                  </a:lnTo>
                  <a:lnTo>
                    <a:pt x="2467" y="1680"/>
                  </a:lnTo>
                  <a:lnTo>
                    <a:pt x="2465" y="1697"/>
                  </a:lnTo>
                  <a:lnTo>
                    <a:pt x="2463" y="1713"/>
                  </a:lnTo>
                  <a:lnTo>
                    <a:pt x="2462" y="1730"/>
                  </a:lnTo>
                  <a:lnTo>
                    <a:pt x="2462" y="1749"/>
                  </a:lnTo>
                  <a:lnTo>
                    <a:pt x="2462" y="8251"/>
                  </a:lnTo>
                  <a:lnTo>
                    <a:pt x="2462" y="8270"/>
                  </a:lnTo>
                  <a:lnTo>
                    <a:pt x="2463" y="8287"/>
                  </a:lnTo>
                  <a:lnTo>
                    <a:pt x="2465" y="8303"/>
                  </a:lnTo>
                  <a:lnTo>
                    <a:pt x="2467" y="8320"/>
                  </a:lnTo>
                  <a:lnTo>
                    <a:pt x="2470" y="8336"/>
                  </a:lnTo>
                  <a:lnTo>
                    <a:pt x="2473" y="8353"/>
                  </a:lnTo>
                  <a:lnTo>
                    <a:pt x="2477" y="8369"/>
                  </a:lnTo>
                  <a:lnTo>
                    <a:pt x="2482" y="8385"/>
                  </a:lnTo>
                  <a:lnTo>
                    <a:pt x="2487" y="8401"/>
                  </a:lnTo>
                  <a:lnTo>
                    <a:pt x="2493" y="8416"/>
                  </a:lnTo>
                  <a:lnTo>
                    <a:pt x="2499" y="8432"/>
                  </a:lnTo>
                  <a:lnTo>
                    <a:pt x="2506" y="8447"/>
                  </a:lnTo>
                  <a:lnTo>
                    <a:pt x="2513" y="8461"/>
                  </a:lnTo>
                  <a:lnTo>
                    <a:pt x="2521" y="8476"/>
                  </a:lnTo>
                  <a:lnTo>
                    <a:pt x="2530" y="8491"/>
                  </a:lnTo>
                  <a:lnTo>
                    <a:pt x="2539" y="8505"/>
                  </a:lnTo>
                  <a:lnTo>
                    <a:pt x="2549" y="8518"/>
                  </a:lnTo>
                  <a:lnTo>
                    <a:pt x="2559" y="8532"/>
                  </a:lnTo>
                  <a:lnTo>
                    <a:pt x="2570" y="8544"/>
                  </a:lnTo>
                  <a:lnTo>
                    <a:pt x="2581" y="8557"/>
                  </a:lnTo>
                  <a:lnTo>
                    <a:pt x="2593" y="8569"/>
                  </a:lnTo>
                  <a:lnTo>
                    <a:pt x="2605" y="8581"/>
                  </a:lnTo>
                  <a:lnTo>
                    <a:pt x="2617" y="8592"/>
                  </a:lnTo>
                  <a:lnTo>
                    <a:pt x="2630" y="8603"/>
                  </a:lnTo>
                  <a:lnTo>
                    <a:pt x="2644" y="8613"/>
                  </a:lnTo>
                  <a:lnTo>
                    <a:pt x="2657" y="8623"/>
                  </a:lnTo>
                  <a:lnTo>
                    <a:pt x="2672" y="8632"/>
                  </a:lnTo>
                  <a:lnTo>
                    <a:pt x="2685" y="8641"/>
                  </a:lnTo>
                  <a:lnTo>
                    <a:pt x="2699" y="8648"/>
                  </a:lnTo>
                  <a:lnTo>
                    <a:pt x="2714" y="8656"/>
                  </a:lnTo>
                  <a:lnTo>
                    <a:pt x="2730" y="8663"/>
                  </a:lnTo>
                  <a:lnTo>
                    <a:pt x="2745" y="8669"/>
                  </a:lnTo>
                  <a:lnTo>
                    <a:pt x="2761" y="8675"/>
                  </a:lnTo>
                  <a:lnTo>
                    <a:pt x="2776" y="8680"/>
                  </a:lnTo>
                  <a:lnTo>
                    <a:pt x="2793" y="8685"/>
                  </a:lnTo>
                  <a:lnTo>
                    <a:pt x="2809" y="8689"/>
                  </a:lnTo>
                  <a:lnTo>
                    <a:pt x="2825" y="8692"/>
                  </a:lnTo>
                  <a:lnTo>
                    <a:pt x="2842" y="8695"/>
                  </a:lnTo>
                  <a:lnTo>
                    <a:pt x="2858" y="8697"/>
                  </a:lnTo>
                  <a:lnTo>
                    <a:pt x="2875" y="8699"/>
                  </a:lnTo>
                  <a:lnTo>
                    <a:pt x="2892" y="8700"/>
                  </a:lnTo>
                  <a:lnTo>
                    <a:pt x="2911" y="8700"/>
                  </a:lnTo>
                  <a:lnTo>
                    <a:pt x="7089" y="8700"/>
                  </a:lnTo>
                  <a:lnTo>
                    <a:pt x="7108" y="8700"/>
                  </a:lnTo>
                  <a:lnTo>
                    <a:pt x="7125" y="8699"/>
                  </a:lnTo>
                  <a:lnTo>
                    <a:pt x="7142" y="8697"/>
                  </a:lnTo>
                  <a:lnTo>
                    <a:pt x="7158" y="8695"/>
                  </a:lnTo>
                  <a:lnTo>
                    <a:pt x="7175" y="8692"/>
                  </a:lnTo>
                  <a:lnTo>
                    <a:pt x="7191" y="8689"/>
                  </a:lnTo>
                  <a:lnTo>
                    <a:pt x="7207" y="8685"/>
                  </a:lnTo>
                  <a:lnTo>
                    <a:pt x="7224" y="8680"/>
                  </a:lnTo>
                  <a:lnTo>
                    <a:pt x="7239" y="8675"/>
                  </a:lnTo>
                  <a:lnTo>
                    <a:pt x="7255" y="8669"/>
                  </a:lnTo>
                  <a:lnTo>
                    <a:pt x="7270" y="8663"/>
                  </a:lnTo>
                  <a:lnTo>
                    <a:pt x="7286" y="8656"/>
                  </a:lnTo>
                  <a:lnTo>
                    <a:pt x="7301" y="8648"/>
                  </a:lnTo>
                  <a:lnTo>
                    <a:pt x="7315" y="8641"/>
                  </a:lnTo>
                  <a:lnTo>
                    <a:pt x="7328" y="8632"/>
                  </a:lnTo>
                  <a:lnTo>
                    <a:pt x="7343" y="8623"/>
                  </a:lnTo>
                  <a:lnTo>
                    <a:pt x="7356" y="8613"/>
                  </a:lnTo>
                  <a:lnTo>
                    <a:pt x="7370" y="8603"/>
                  </a:lnTo>
                  <a:lnTo>
                    <a:pt x="7383" y="8592"/>
                  </a:lnTo>
                  <a:lnTo>
                    <a:pt x="7395" y="8581"/>
                  </a:lnTo>
                  <a:lnTo>
                    <a:pt x="7407" y="8569"/>
                  </a:lnTo>
                  <a:lnTo>
                    <a:pt x="7419" y="8557"/>
                  </a:lnTo>
                  <a:lnTo>
                    <a:pt x="7430" y="8544"/>
                  </a:lnTo>
                  <a:lnTo>
                    <a:pt x="7441" y="8532"/>
                  </a:lnTo>
                  <a:lnTo>
                    <a:pt x="7451" y="8518"/>
                  </a:lnTo>
                  <a:lnTo>
                    <a:pt x="7461" y="8505"/>
                  </a:lnTo>
                  <a:lnTo>
                    <a:pt x="7470" y="8491"/>
                  </a:lnTo>
                  <a:lnTo>
                    <a:pt x="7479" y="8476"/>
                  </a:lnTo>
                  <a:lnTo>
                    <a:pt x="7487" y="8461"/>
                  </a:lnTo>
                  <a:lnTo>
                    <a:pt x="7494" y="8447"/>
                  </a:lnTo>
                  <a:lnTo>
                    <a:pt x="7501" y="8432"/>
                  </a:lnTo>
                  <a:lnTo>
                    <a:pt x="7507" y="8416"/>
                  </a:lnTo>
                  <a:lnTo>
                    <a:pt x="7513" y="8401"/>
                  </a:lnTo>
                  <a:lnTo>
                    <a:pt x="7518" y="8385"/>
                  </a:lnTo>
                  <a:lnTo>
                    <a:pt x="7523" y="8369"/>
                  </a:lnTo>
                  <a:lnTo>
                    <a:pt x="7527" y="8353"/>
                  </a:lnTo>
                  <a:lnTo>
                    <a:pt x="7530" y="8336"/>
                  </a:lnTo>
                  <a:lnTo>
                    <a:pt x="7533" y="8320"/>
                  </a:lnTo>
                  <a:lnTo>
                    <a:pt x="7535" y="8303"/>
                  </a:lnTo>
                  <a:lnTo>
                    <a:pt x="7537" y="8287"/>
                  </a:lnTo>
                  <a:lnTo>
                    <a:pt x="7538" y="8270"/>
                  </a:lnTo>
                  <a:lnTo>
                    <a:pt x="7538" y="8251"/>
                  </a:lnTo>
                  <a:lnTo>
                    <a:pt x="7538" y="1749"/>
                  </a:lnTo>
                  <a:lnTo>
                    <a:pt x="7538" y="1730"/>
                  </a:lnTo>
                  <a:lnTo>
                    <a:pt x="7537" y="1713"/>
                  </a:lnTo>
                  <a:lnTo>
                    <a:pt x="7535" y="1697"/>
                  </a:lnTo>
                  <a:lnTo>
                    <a:pt x="7533" y="1680"/>
                  </a:lnTo>
                  <a:lnTo>
                    <a:pt x="7530" y="1664"/>
                  </a:lnTo>
                  <a:lnTo>
                    <a:pt x="7527" y="1647"/>
                  </a:lnTo>
                  <a:lnTo>
                    <a:pt x="7523" y="1631"/>
                  </a:lnTo>
                  <a:lnTo>
                    <a:pt x="7518" y="1615"/>
                  </a:lnTo>
                  <a:lnTo>
                    <a:pt x="7513" y="1599"/>
                  </a:lnTo>
                  <a:lnTo>
                    <a:pt x="7507" y="1584"/>
                  </a:lnTo>
                  <a:lnTo>
                    <a:pt x="7501" y="1568"/>
                  </a:lnTo>
                  <a:lnTo>
                    <a:pt x="7494" y="1553"/>
                  </a:lnTo>
                  <a:lnTo>
                    <a:pt x="7487" y="1539"/>
                  </a:lnTo>
                  <a:lnTo>
                    <a:pt x="7479" y="1524"/>
                  </a:lnTo>
                  <a:lnTo>
                    <a:pt x="7470" y="1509"/>
                  </a:lnTo>
                  <a:lnTo>
                    <a:pt x="7461" y="1495"/>
                  </a:lnTo>
                  <a:lnTo>
                    <a:pt x="7451" y="1482"/>
                  </a:lnTo>
                  <a:lnTo>
                    <a:pt x="7441" y="1468"/>
                  </a:lnTo>
                  <a:lnTo>
                    <a:pt x="7430" y="1456"/>
                  </a:lnTo>
                  <a:lnTo>
                    <a:pt x="7419" y="1443"/>
                  </a:lnTo>
                  <a:lnTo>
                    <a:pt x="7407" y="1431"/>
                  </a:lnTo>
                  <a:lnTo>
                    <a:pt x="7395" y="1419"/>
                  </a:lnTo>
                  <a:lnTo>
                    <a:pt x="7383" y="1408"/>
                  </a:lnTo>
                  <a:lnTo>
                    <a:pt x="7370" y="1397"/>
                  </a:lnTo>
                  <a:lnTo>
                    <a:pt x="7356" y="1387"/>
                  </a:lnTo>
                  <a:lnTo>
                    <a:pt x="7343" y="1377"/>
                  </a:lnTo>
                  <a:lnTo>
                    <a:pt x="7328" y="1368"/>
                  </a:lnTo>
                  <a:lnTo>
                    <a:pt x="7315" y="1359"/>
                  </a:lnTo>
                  <a:lnTo>
                    <a:pt x="7301" y="1352"/>
                  </a:lnTo>
                  <a:lnTo>
                    <a:pt x="7286" y="1344"/>
                  </a:lnTo>
                  <a:lnTo>
                    <a:pt x="7270" y="1337"/>
                  </a:lnTo>
                  <a:lnTo>
                    <a:pt x="7255" y="1331"/>
                  </a:lnTo>
                  <a:lnTo>
                    <a:pt x="7239" y="1325"/>
                  </a:lnTo>
                  <a:lnTo>
                    <a:pt x="7224" y="1320"/>
                  </a:lnTo>
                  <a:lnTo>
                    <a:pt x="7207" y="1315"/>
                  </a:lnTo>
                  <a:lnTo>
                    <a:pt x="7191" y="1311"/>
                  </a:lnTo>
                  <a:lnTo>
                    <a:pt x="7175" y="1308"/>
                  </a:lnTo>
                  <a:lnTo>
                    <a:pt x="7158" y="1305"/>
                  </a:lnTo>
                  <a:lnTo>
                    <a:pt x="7142" y="1303"/>
                  </a:lnTo>
                  <a:lnTo>
                    <a:pt x="7125" y="1301"/>
                  </a:lnTo>
                  <a:close/>
                  <a:moveTo>
                    <a:pt x="3231" y="1830"/>
                  </a:moveTo>
                  <a:lnTo>
                    <a:pt x="3240" y="1829"/>
                  </a:lnTo>
                  <a:lnTo>
                    <a:pt x="3245" y="1829"/>
                  </a:lnTo>
                  <a:lnTo>
                    <a:pt x="3254" y="1829"/>
                  </a:lnTo>
                  <a:lnTo>
                    <a:pt x="3257" y="1829"/>
                  </a:lnTo>
                  <a:lnTo>
                    <a:pt x="6743" y="1829"/>
                  </a:lnTo>
                  <a:lnTo>
                    <a:pt x="6746" y="1829"/>
                  </a:lnTo>
                  <a:lnTo>
                    <a:pt x="6755" y="1829"/>
                  </a:lnTo>
                  <a:lnTo>
                    <a:pt x="6760" y="1829"/>
                  </a:lnTo>
                  <a:lnTo>
                    <a:pt x="6769" y="1830"/>
                  </a:lnTo>
                  <a:lnTo>
                    <a:pt x="6775" y="1830"/>
                  </a:lnTo>
                  <a:lnTo>
                    <a:pt x="6783" y="1831"/>
                  </a:lnTo>
                  <a:lnTo>
                    <a:pt x="6789" y="1832"/>
                  </a:lnTo>
                  <a:lnTo>
                    <a:pt x="6798" y="1833"/>
                  </a:lnTo>
                  <a:lnTo>
                    <a:pt x="6803" y="1834"/>
                  </a:lnTo>
                  <a:lnTo>
                    <a:pt x="6812" y="1835"/>
                  </a:lnTo>
                  <a:lnTo>
                    <a:pt x="6817" y="1836"/>
                  </a:lnTo>
                  <a:lnTo>
                    <a:pt x="6826" y="1838"/>
                  </a:lnTo>
                  <a:lnTo>
                    <a:pt x="6831" y="1840"/>
                  </a:lnTo>
                  <a:lnTo>
                    <a:pt x="6840" y="1842"/>
                  </a:lnTo>
                  <a:lnTo>
                    <a:pt x="6845" y="1843"/>
                  </a:lnTo>
                  <a:lnTo>
                    <a:pt x="6854" y="1846"/>
                  </a:lnTo>
                  <a:lnTo>
                    <a:pt x="6859" y="1847"/>
                  </a:lnTo>
                  <a:lnTo>
                    <a:pt x="6867" y="1850"/>
                  </a:lnTo>
                  <a:lnTo>
                    <a:pt x="6873" y="1852"/>
                  </a:lnTo>
                  <a:lnTo>
                    <a:pt x="6881" y="1855"/>
                  </a:lnTo>
                  <a:lnTo>
                    <a:pt x="6886" y="1857"/>
                  </a:lnTo>
                  <a:lnTo>
                    <a:pt x="6894" y="1861"/>
                  </a:lnTo>
                  <a:lnTo>
                    <a:pt x="6900" y="1863"/>
                  </a:lnTo>
                  <a:lnTo>
                    <a:pt x="6908" y="1867"/>
                  </a:lnTo>
                  <a:lnTo>
                    <a:pt x="6913" y="1870"/>
                  </a:lnTo>
                  <a:lnTo>
                    <a:pt x="6921" y="1874"/>
                  </a:lnTo>
                  <a:lnTo>
                    <a:pt x="6926" y="1876"/>
                  </a:lnTo>
                  <a:lnTo>
                    <a:pt x="6934" y="1881"/>
                  </a:lnTo>
                  <a:lnTo>
                    <a:pt x="6936" y="1882"/>
                  </a:lnTo>
                  <a:lnTo>
                    <a:pt x="6943" y="1887"/>
                  </a:lnTo>
                  <a:lnTo>
                    <a:pt x="6948" y="1890"/>
                  </a:lnTo>
                  <a:lnTo>
                    <a:pt x="6955" y="1894"/>
                  </a:lnTo>
                  <a:lnTo>
                    <a:pt x="6960" y="1898"/>
                  </a:lnTo>
                  <a:lnTo>
                    <a:pt x="6967" y="1903"/>
                  </a:lnTo>
                  <a:lnTo>
                    <a:pt x="6972" y="1906"/>
                  </a:lnTo>
                  <a:lnTo>
                    <a:pt x="6979" y="1911"/>
                  </a:lnTo>
                  <a:lnTo>
                    <a:pt x="6983" y="1915"/>
                  </a:lnTo>
                  <a:lnTo>
                    <a:pt x="6990" y="1920"/>
                  </a:lnTo>
                  <a:lnTo>
                    <a:pt x="6994" y="1924"/>
                  </a:lnTo>
                  <a:lnTo>
                    <a:pt x="7000" y="1930"/>
                  </a:lnTo>
                  <a:lnTo>
                    <a:pt x="7005" y="1933"/>
                  </a:lnTo>
                  <a:lnTo>
                    <a:pt x="7011" y="1939"/>
                  </a:lnTo>
                  <a:lnTo>
                    <a:pt x="7015" y="1943"/>
                  </a:lnTo>
                  <a:lnTo>
                    <a:pt x="7021" y="1950"/>
                  </a:lnTo>
                  <a:lnTo>
                    <a:pt x="7025" y="1954"/>
                  </a:lnTo>
                  <a:lnTo>
                    <a:pt x="7030" y="1960"/>
                  </a:lnTo>
                  <a:lnTo>
                    <a:pt x="7034" y="1964"/>
                  </a:lnTo>
                  <a:lnTo>
                    <a:pt x="7040" y="1971"/>
                  </a:lnTo>
                  <a:lnTo>
                    <a:pt x="7043" y="1976"/>
                  </a:lnTo>
                  <a:lnTo>
                    <a:pt x="7048" y="1982"/>
                  </a:lnTo>
                  <a:lnTo>
                    <a:pt x="7052" y="1987"/>
                  </a:lnTo>
                  <a:lnTo>
                    <a:pt x="7057" y="1994"/>
                  </a:lnTo>
                  <a:lnTo>
                    <a:pt x="7060" y="1999"/>
                  </a:lnTo>
                  <a:lnTo>
                    <a:pt x="7065" y="2006"/>
                  </a:lnTo>
                  <a:lnTo>
                    <a:pt x="7068" y="2011"/>
                  </a:lnTo>
                  <a:lnTo>
                    <a:pt x="7072" y="2018"/>
                  </a:lnTo>
                  <a:lnTo>
                    <a:pt x="7076" y="2024"/>
                  </a:lnTo>
                  <a:lnTo>
                    <a:pt x="7080" y="2032"/>
                  </a:lnTo>
                  <a:lnTo>
                    <a:pt x="7082" y="2036"/>
                  </a:lnTo>
                  <a:lnTo>
                    <a:pt x="7086" y="2044"/>
                  </a:lnTo>
                  <a:lnTo>
                    <a:pt x="7088" y="2049"/>
                  </a:lnTo>
                  <a:lnTo>
                    <a:pt x="7092" y="2057"/>
                  </a:lnTo>
                  <a:lnTo>
                    <a:pt x="7094" y="2062"/>
                  </a:lnTo>
                  <a:lnTo>
                    <a:pt x="7098" y="2070"/>
                  </a:lnTo>
                  <a:lnTo>
                    <a:pt x="7100" y="2075"/>
                  </a:lnTo>
                  <a:lnTo>
                    <a:pt x="7103" y="2083"/>
                  </a:lnTo>
                  <a:lnTo>
                    <a:pt x="7104" y="2088"/>
                  </a:lnTo>
                  <a:lnTo>
                    <a:pt x="7107" y="2097"/>
                  </a:lnTo>
                  <a:lnTo>
                    <a:pt x="7109" y="2102"/>
                  </a:lnTo>
                  <a:lnTo>
                    <a:pt x="7111" y="2110"/>
                  </a:lnTo>
                  <a:lnTo>
                    <a:pt x="7113" y="2115"/>
                  </a:lnTo>
                  <a:lnTo>
                    <a:pt x="7115" y="2124"/>
                  </a:lnTo>
                  <a:lnTo>
                    <a:pt x="7116" y="2129"/>
                  </a:lnTo>
                  <a:lnTo>
                    <a:pt x="7118" y="2138"/>
                  </a:lnTo>
                  <a:lnTo>
                    <a:pt x="7119" y="2143"/>
                  </a:lnTo>
                  <a:lnTo>
                    <a:pt x="7120" y="2152"/>
                  </a:lnTo>
                  <a:lnTo>
                    <a:pt x="7121" y="2157"/>
                  </a:lnTo>
                  <a:lnTo>
                    <a:pt x="7122" y="2166"/>
                  </a:lnTo>
                  <a:lnTo>
                    <a:pt x="7123" y="2172"/>
                  </a:lnTo>
                  <a:lnTo>
                    <a:pt x="7124" y="2180"/>
                  </a:lnTo>
                  <a:lnTo>
                    <a:pt x="7124" y="2186"/>
                  </a:lnTo>
                  <a:lnTo>
                    <a:pt x="7125" y="2195"/>
                  </a:lnTo>
                  <a:lnTo>
                    <a:pt x="7125" y="2200"/>
                  </a:lnTo>
                  <a:lnTo>
                    <a:pt x="7125" y="2209"/>
                  </a:lnTo>
                  <a:lnTo>
                    <a:pt x="7125" y="2212"/>
                  </a:lnTo>
                  <a:lnTo>
                    <a:pt x="7125" y="3374"/>
                  </a:lnTo>
                  <a:lnTo>
                    <a:pt x="7125" y="3377"/>
                  </a:lnTo>
                  <a:lnTo>
                    <a:pt x="7125" y="3386"/>
                  </a:lnTo>
                  <a:lnTo>
                    <a:pt x="7125" y="3391"/>
                  </a:lnTo>
                  <a:lnTo>
                    <a:pt x="7124" y="3400"/>
                  </a:lnTo>
                  <a:lnTo>
                    <a:pt x="7124" y="3406"/>
                  </a:lnTo>
                  <a:lnTo>
                    <a:pt x="7123" y="3414"/>
                  </a:lnTo>
                  <a:lnTo>
                    <a:pt x="7122" y="3420"/>
                  </a:lnTo>
                  <a:lnTo>
                    <a:pt x="7121" y="3428"/>
                  </a:lnTo>
                  <a:lnTo>
                    <a:pt x="7120" y="3434"/>
                  </a:lnTo>
                  <a:lnTo>
                    <a:pt x="7119" y="3442"/>
                  </a:lnTo>
                  <a:lnTo>
                    <a:pt x="7118" y="3448"/>
                  </a:lnTo>
                  <a:lnTo>
                    <a:pt x="7116" y="3456"/>
                  </a:lnTo>
                  <a:lnTo>
                    <a:pt x="7115" y="3461"/>
                  </a:lnTo>
                  <a:lnTo>
                    <a:pt x="7113" y="3470"/>
                  </a:lnTo>
                  <a:lnTo>
                    <a:pt x="7111" y="3475"/>
                  </a:lnTo>
                  <a:lnTo>
                    <a:pt x="7109" y="3483"/>
                  </a:lnTo>
                  <a:lnTo>
                    <a:pt x="7107" y="3489"/>
                  </a:lnTo>
                  <a:lnTo>
                    <a:pt x="7104" y="3497"/>
                  </a:lnTo>
                  <a:lnTo>
                    <a:pt x="7103" y="3502"/>
                  </a:lnTo>
                  <a:lnTo>
                    <a:pt x="7100" y="3510"/>
                  </a:lnTo>
                  <a:lnTo>
                    <a:pt x="7098" y="3515"/>
                  </a:lnTo>
                  <a:lnTo>
                    <a:pt x="7095" y="3523"/>
                  </a:lnTo>
                  <a:lnTo>
                    <a:pt x="7092" y="3528"/>
                  </a:lnTo>
                  <a:lnTo>
                    <a:pt x="7089" y="3536"/>
                  </a:lnTo>
                  <a:lnTo>
                    <a:pt x="7087" y="3540"/>
                  </a:lnTo>
                  <a:lnTo>
                    <a:pt x="7083" y="3548"/>
                  </a:lnTo>
                  <a:lnTo>
                    <a:pt x="7080" y="3553"/>
                  </a:lnTo>
                  <a:lnTo>
                    <a:pt x="7076" y="3561"/>
                  </a:lnTo>
                  <a:lnTo>
                    <a:pt x="7071" y="3569"/>
                  </a:lnTo>
                  <a:lnTo>
                    <a:pt x="7067" y="3577"/>
                  </a:lnTo>
                  <a:lnTo>
                    <a:pt x="7064" y="3581"/>
                  </a:lnTo>
                  <a:lnTo>
                    <a:pt x="7059" y="3588"/>
                  </a:lnTo>
                  <a:lnTo>
                    <a:pt x="7056" y="3593"/>
                  </a:lnTo>
                  <a:lnTo>
                    <a:pt x="7051" y="3600"/>
                  </a:lnTo>
                  <a:lnTo>
                    <a:pt x="7048" y="3604"/>
                  </a:lnTo>
                  <a:lnTo>
                    <a:pt x="7042" y="3611"/>
                  </a:lnTo>
                  <a:lnTo>
                    <a:pt x="7039" y="3615"/>
                  </a:lnTo>
                  <a:lnTo>
                    <a:pt x="7033" y="3621"/>
                  </a:lnTo>
                  <a:lnTo>
                    <a:pt x="7030" y="3625"/>
                  </a:lnTo>
                  <a:lnTo>
                    <a:pt x="7024" y="3632"/>
                  </a:lnTo>
                  <a:lnTo>
                    <a:pt x="7021" y="3636"/>
                  </a:lnTo>
                  <a:lnTo>
                    <a:pt x="7015" y="3642"/>
                  </a:lnTo>
                  <a:lnTo>
                    <a:pt x="7011" y="3646"/>
                  </a:lnTo>
                  <a:lnTo>
                    <a:pt x="7005" y="3652"/>
                  </a:lnTo>
                  <a:lnTo>
                    <a:pt x="7001" y="3655"/>
                  </a:lnTo>
                  <a:lnTo>
                    <a:pt x="6994" y="3661"/>
                  </a:lnTo>
                  <a:lnTo>
                    <a:pt x="6990" y="3664"/>
                  </a:lnTo>
                  <a:lnTo>
                    <a:pt x="6984" y="3670"/>
                  </a:lnTo>
                  <a:lnTo>
                    <a:pt x="6980" y="3673"/>
                  </a:lnTo>
                  <a:lnTo>
                    <a:pt x="6973" y="3679"/>
                  </a:lnTo>
                  <a:lnTo>
                    <a:pt x="6969" y="3682"/>
                  </a:lnTo>
                  <a:lnTo>
                    <a:pt x="6962" y="3687"/>
                  </a:lnTo>
                  <a:lnTo>
                    <a:pt x="6957" y="3690"/>
                  </a:lnTo>
                  <a:lnTo>
                    <a:pt x="6950" y="3695"/>
                  </a:lnTo>
                  <a:lnTo>
                    <a:pt x="6946" y="3698"/>
                  </a:lnTo>
                  <a:lnTo>
                    <a:pt x="6938" y="3702"/>
                  </a:lnTo>
                  <a:lnTo>
                    <a:pt x="6931" y="3707"/>
                  </a:lnTo>
                  <a:lnTo>
                    <a:pt x="6923" y="3711"/>
                  </a:lnTo>
                  <a:lnTo>
                    <a:pt x="6918" y="3713"/>
                  </a:lnTo>
                  <a:lnTo>
                    <a:pt x="6911" y="3717"/>
                  </a:lnTo>
                  <a:lnTo>
                    <a:pt x="6906" y="3720"/>
                  </a:lnTo>
                  <a:lnTo>
                    <a:pt x="6898" y="3723"/>
                  </a:lnTo>
                  <a:lnTo>
                    <a:pt x="6893" y="3725"/>
                  </a:lnTo>
                  <a:lnTo>
                    <a:pt x="6885" y="3729"/>
                  </a:lnTo>
                  <a:lnTo>
                    <a:pt x="6879" y="3731"/>
                  </a:lnTo>
                  <a:lnTo>
                    <a:pt x="6871" y="3734"/>
                  </a:lnTo>
                  <a:lnTo>
                    <a:pt x="6866" y="3735"/>
                  </a:lnTo>
                  <a:lnTo>
                    <a:pt x="6858" y="3738"/>
                  </a:lnTo>
                  <a:lnTo>
                    <a:pt x="6853" y="3740"/>
                  </a:lnTo>
                  <a:lnTo>
                    <a:pt x="6844" y="3742"/>
                  </a:lnTo>
                  <a:lnTo>
                    <a:pt x="6839" y="3744"/>
                  </a:lnTo>
                  <a:lnTo>
                    <a:pt x="6831" y="3746"/>
                  </a:lnTo>
                  <a:lnTo>
                    <a:pt x="6825" y="3747"/>
                  </a:lnTo>
                  <a:lnTo>
                    <a:pt x="6817" y="3749"/>
                  </a:lnTo>
                  <a:lnTo>
                    <a:pt x="6811" y="3750"/>
                  </a:lnTo>
                  <a:lnTo>
                    <a:pt x="6803" y="3751"/>
                  </a:lnTo>
                  <a:lnTo>
                    <a:pt x="6797" y="3752"/>
                  </a:lnTo>
                  <a:lnTo>
                    <a:pt x="6789" y="3753"/>
                  </a:lnTo>
                  <a:lnTo>
                    <a:pt x="6783" y="3754"/>
                  </a:lnTo>
                  <a:lnTo>
                    <a:pt x="6775" y="3755"/>
                  </a:lnTo>
                  <a:lnTo>
                    <a:pt x="6769" y="3755"/>
                  </a:lnTo>
                  <a:lnTo>
                    <a:pt x="6760" y="3756"/>
                  </a:lnTo>
                  <a:lnTo>
                    <a:pt x="6755" y="3756"/>
                  </a:lnTo>
                  <a:lnTo>
                    <a:pt x="6746" y="3756"/>
                  </a:lnTo>
                  <a:lnTo>
                    <a:pt x="6743" y="3756"/>
                  </a:lnTo>
                  <a:lnTo>
                    <a:pt x="3257" y="3756"/>
                  </a:lnTo>
                  <a:lnTo>
                    <a:pt x="3254" y="3756"/>
                  </a:lnTo>
                  <a:lnTo>
                    <a:pt x="3245" y="3756"/>
                  </a:lnTo>
                  <a:lnTo>
                    <a:pt x="3240" y="3756"/>
                  </a:lnTo>
                  <a:lnTo>
                    <a:pt x="3231" y="3755"/>
                  </a:lnTo>
                  <a:lnTo>
                    <a:pt x="3225" y="3755"/>
                  </a:lnTo>
                  <a:lnTo>
                    <a:pt x="3217" y="3754"/>
                  </a:lnTo>
                  <a:lnTo>
                    <a:pt x="3211" y="3753"/>
                  </a:lnTo>
                  <a:lnTo>
                    <a:pt x="3203" y="3752"/>
                  </a:lnTo>
                  <a:lnTo>
                    <a:pt x="3197" y="3751"/>
                  </a:lnTo>
                  <a:lnTo>
                    <a:pt x="3189" y="3750"/>
                  </a:lnTo>
                  <a:lnTo>
                    <a:pt x="3183" y="3749"/>
                  </a:lnTo>
                  <a:lnTo>
                    <a:pt x="3175" y="3747"/>
                  </a:lnTo>
                  <a:lnTo>
                    <a:pt x="3169" y="3746"/>
                  </a:lnTo>
                  <a:lnTo>
                    <a:pt x="3161" y="3744"/>
                  </a:lnTo>
                  <a:lnTo>
                    <a:pt x="3156" y="3742"/>
                  </a:lnTo>
                  <a:lnTo>
                    <a:pt x="3147" y="3740"/>
                  </a:lnTo>
                  <a:lnTo>
                    <a:pt x="3142" y="3738"/>
                  </a:lnTo>
                  <a:lnTo>
                    <a:pt x="3134" y="3735"/>
                  </a:lnTo>
                  <a:lnTo>
                    <a:pt x="3129" y="3734"/>
                  </a:lnTo>
                  <a:lnTo>
                    <a:pt x="3121" y="3731"/>
                  </a:lnTo>
                  <a:lnTo>
                    <a:pt x="3115" y="3729"/>
                  </a:lnTo>
                  <a:lnTo>
                    <a:pt x="3107" y="3725"/>
                  </a:lnTo>
                  <a:lnTo>
                    <a:pt x="3102" y="3723"/>
                  </a:lnTo>
                  <a:lnTo>
                    <a:pt x="3094" y="3720"/>
                  </a:lnTo>
                  <a:lnTo>
                    <a:pt x="3089" y="3717"/>
                  </a:lnTo>
                  <a:lnTo>
                    <a:pt x="3082" y="3713"/>
                  </a:lnTo>
                  <a:lnTo>
                    <a:pt x="3077" y="3711"/>
                  </a:lnTo>
                  <a:lnTo>
                    <a:pt x="3069" y="3707"/>
                  </a:lnTo>
                  <a:lnTo>
                    <a:pt x="3062" y="3702"/>
                  </a:lnTo>
                  <a:lnTo>
                    <a:pt x="3054" y="3698"/>
                  </a:lnTo>
                  <a:lnTo>
                    <a:pt x="3050" y="3695"/>
                  </a:lnTo>
                  <a:lnTo>
                    <a:pt x="3043" y="3690"/>
                  </a:lnTo>
                  <a:lnTo>
                    <a:pt x="3038" y="3687"/>
                  </a:lnTo>
                  <a:lnTo>
                    <a:pt x="3031" y="3682"/>
                  </a:lnTo>
                  <a:lnTo>
                    <a:pt x="3027" y="3679"/>
                  </a:lnTo>
                  <a:lnTo>
                    <a:pt x="3020" y="3673"/>
                  </a:lnTo>
                  <a:lnTo>
                    <a:pt x="3016" y="3670"/>
                  </a:lnTo>
                  <a:lnTo>
                    <a:pt x="3010" y="3664"/>
                  </a:lnTo>
                  <a:lnTo>
                    <a:pt x="3006" y="3661"/>
                  </a:lnTo>
                  <a:lnTo>
                    <a:pt x="2999" y="3655"/>
                  </a:lnTo>
                  <a:lnTo>
                    <a:pt x="2995" y="3652"/>
                  </a:lnTo>
                  <a:lnTo>
                    <a:pt x="2989" y="3646"/>
                  </a:lnTo>
                  <a:lnTo>
                    <a:pt x="2985" y="3642"/>
                  </a:lnTo>
                  <a:lnTo>
                    <a:pt x="2979" y="3636"/>
                  </a:lnTo>
                  <a:lnTo>
                    <a:pt x="2976" y="3632"/>
                  </a:lnTo>
                  <a:lnTo>
                    <a:pt x="2970" y="3625"/>
                  </a:lnTo>
                  <a:lnTo>
                    <a:pt x="2967" y="3621"/>
                  </a:lnTo>
                  <a:lnTo>
                    <a:pt x="2961" y="3615"/>
                  </a:lnTo>
                  <a:lnTo>
                    <a:pt x="2958" y="3611"/>
                  </a:lnTo>
                  <a:lnTo>
                    <a:pt x="2952" y="3604"/>
                  </a:lnTo>
                  <a:lnTo>
                    <a:pt x="2949" y="3600"/>
                  </a:lnTo>
                  <a:lnTo>
                    <a:pt x="2944" y="3593"/>
                  </a:lnTo>
                  <a:lnTo>
                    <a:pt x="2941" y="3588"/>
                  </a:lnTo>
                  <a:lnTo>
                    <a:pt x="2936" y="3581"/>
                  </a:lnTo>
                  <a:lnTo>
                    <a:pt x="2933" y="3577"/>
                  </a:lnTo>
                  <a:lnTo>
                    <a:pt x="2929" y="3569"/>
                  </a:lnTo>
                  <a:lnTo>
                    <a:pt x="2924" y="3561"/>
                  </a:lnTo>
                  <a:lnTo>
                    <a:pt x="2920" y="3553"/>
                  </a:lnTo>
                  <a:lnTo>
                    <a:pt x="2917" y="3548"/>
                  </a:lnTo>
                  <a:lnTo>
                    <a:pt x="2913" y="3540"/>
                  </a:lnTo>
                  <a:lnTo>
                    <a:pt x="2911" y="3536"/>
                  </a:lnTo>
                  <a:lnTo>
                    <a:pt x="2908" y="3528"/>
                  </a:lnTo>
                  <a:lnTo>
                    <a:pt x="2905" y="3523"/>
                  </a:lnTo>
                  <a:lnTo>
                    <a:pt x="2902" y="3515"/>
                  </a:lnTo>
                  <a:lnTo>
                    <a:pt x="2900" y="3510"/>
                  </a:lnTo>
                  <a:lnTo>
                    <a:pt x="2897" y="3502"/>
                  </a:lnTo>
                  <a:lnTo>
                    <a:pt x="2896" y="3497"/>
                  </a:lnTo>
                  <a:lnTo>
                    <a:pt x="2893" y="3489"/>
                  </a:lnTo>
                  <a:lnTo>
                    <a:pt x="2891" y="3483"/>
                  </a:lnTo>
                  <a:lnTo>
                    <a:pt x="2889" y="3475"/>
                  </a:lnTo>
                  <a:lnTo>
                    <a:pt x="2887" y="3470"/>
                  </a:lnTo>
                  <a:lnTo>
                    <a:pt x="2885" y="3461"/>
                  </a:lnTo>
                  <a:lnTo>
                    <a:pt x="2884" y="3456"/>
                  </a:lnTo>
                  <a:lnTo>
                    <a:pt x="2882" y="3448"/>
                  </a:lnTo>
                  <a:lnTo>
                    <a:pt x="2881" y="3442"/>
                  </a:lnTo>
                  <a:lnTo>
                    <a:pt x="2880" y="3434"/>
                  </a:lnTo>
                  <a:lnTo>
                    <a:pt x="2879" y="3428"/>
                  </a:lnTo>
                  <a:lnTo>
                    <a:pt x="2878" y="3420"/>
                  </a:lnTo>
                  <a:lnTo>
                    <a:pt x="2877" y="3414"/>
                  </a:lnTo>
                  <a:lnTo>
                    <a:pt x="2876" y="3406"/>
                  </a:lnTo>
                  <a:lnTo>
                    <a:pt x="2876" y="3400"/>
                  </a:lnTo>
                  <a:lnTo>
                    <a:pt x="2875" y="3391"/>
                  </a:lnTo>
                  <a:lnTo>
                    <a:pt x="2875" y="3386"/>
                  </a:lnTo>
                  <a:lnTo>
                    <a:pt x="2875" y="3377"/>
                  </a:lnTo>
                  <a:lnTo>
                    <a:pt x="2875" y="3374"/>
                  </a:lnTo>
                  <a:lnTo>
                    <a:pt x="2875" y="2212"/>
                  </a:lnTo>
                  <a:lnTo>
                    <a:pt x="2875" y="2209"/>
                  </a:lnTo>
                  <a:lnTo>
                    <a:pt x="2875" y="2200"/>
                  </a:lnTo>
                  <a:lnTo>
                    <a:pt x="2875" y="2195"/>
                  </a:lnTo>
                  <a:lnTo>
                    <a:pt x="2876" y="2186"/>
                  </a:lnTo>
                  <a:lnTo>
                    <a:pt x="2876" y="2180"/>
                  </a:lnTo>
                  <a:lnTo>
                    <a:pt x="2877" y="2172"/>
                  </a:lnTo>
                  <a:lnTo>
                    <a:pt x="2878" y="2166"/>
                  </a:lnTo>
                  <a:lnTo>
                    <a:pt x="2879" y="2157"/>
                  </a:lnTo>
                  <a:lnTo>
                    <a:pt x="2880" y="2152"/>
                  </a:lnTo>
                  <a:lnTo>
                    <a:pt x="2881" y="2143"/>
                  </a:lnTo>
                  <a:lnTo>
                    <a:pt x="2882" y="2138"/>
                  </a:lnTo>
                  <a:lnTo>
                    <a:pt x="2884" y="2129"/>
                  </a:lnTo>
                  <a:lnTo>
                    <a:pt x="2885" y="2124"/>
                  </a:lnTo>
                  <a:lnTo>
                    <a:pt x="2887" y="2115"/>
                  </a:lnTo>
                  <a:lnTo>
                    <a:pt x="2889" y="2110"/>
                  </a:lnTo>
                  <a:lnTo>
                    <a:pt x="2891" y="2102"/>
                  </a:lnTo>
                  <a:lnTo>
                    <a:pt x="2893" y="2097"/>
                  </a:lnTo>
                  <a:lnTo>
                    <a:pt x="2896" y="2088"/>
                  </a:lnTo>
                  <a:lnTo>
                    <a:pt x="2897" y="2083"/>
                  </a:lnTo>
                  <a:lnTo>
                    <a:pt x="2900" y="2075"/>
                  </a:lnTo>
                  <a:lnTo>
                    <a:pt x="2902" y="2070"/>
                  </a:lnTo>
                  <a:lnTo>
                    <a:pt x="2906" y="2062"/>
                  </a:lnTo>
                  <a:lnTo>
                    <a:pt x="2908" y="2057"/>
                  </a:lnTo>
                  <a:lnTo>
                    <a:pt x="2912" y="2049"/>
                  </a:lnTo>
                  <a:lnTo>
                    <a:pt x="2914" y="2044"/>
                  </a:lnTo>
                  <a:lnTo>
                    <a:pt x="2918" y="2036"/>
                  </a:lnTo>
                  <a:lnTo>
                    <a:pt x="2920" y="2032"/>
                  </a:lnTo>
                  <a:lnTo>
                    <a:pt x="2924" y="2024"/>
                  </a:lnTo>
                  <a:lnTo>
                    <a:pt x="2928" y="2018"/>
                  </a:lnTo>
                  <a:lnTo>
                    <a:pt x="2932" y="2011"/>
                  </a:lnTo>
                  <a:lnTo>
                    <a:pt x="2935" y="2006"/>
                  </a:lnTo>
                  <a:lnTo>
                    <a:pt x="2940" y="1999"/>
                  </a:lnTo>
                  <a:lnTo>
                    <a:pt x="2943" y="1994"/>
                  </a:lnTo>
                  <a:lnTo>
                    <a:pt x="2948" y="1987"/>
                  </a:lnTo>
                  <a:lnTo>
                    <a:pt x="2952" y="1982"/>
                  </a:lnTo>
                  <a:lnTo>
                    <a:pt x="2957" y="1976"/>
                  </a:lnTo>
                  <a:lnTo>
                    <a:pt x="2960" y="1971"/>
                  </a:lnTo>
                  <a:lnTo>
                    <a:pt x="2966" y="1964"/>
                  </a:lnTo>
                  <a:lnTo>
                    <a:pt x="2970" y="1960"/>
                  </a:lnTo>
                  <a:lnTo>
                    <a:pt x="2975" y="1954"/>
                  </a:lnTo>
                  <a:lnTo>
                    <a:pt x="2979" y="1950"/>
                  </a:lnTo>
                  <a:lnTo>
                    <a:pt x="2985" y="1943"/>
                  </a:lnTo>
                  <a:lnTo>
                    <a:pt x="2989" y="1939"/>
                  </a:lnTo>
                  <a:lnTo>
                    <a:pt x="2995" y="1933"/>
                  </a:lnTo>
                  <a:lnTo>
                    <a:pt x="3000" y="1930"/>
                  </a:lnTo>
                  <a:lnTo>
                    <a:pt x="3006" y="1924"/>
                  </a:lnTo>
                  <a:lnTo>
                    <a:pt x="3010" y="1920"/>
                  </a:lnTo>
                  <a:lnTo>
                    <a:pt x="3017" y="1915"/>
                  </a:lnTo>
                  <a:lnTo>
                    <a:pt x="3021" y="1911"/>
                  </a:lnTo>
                  <a:lnTo>
                    <a:pt x="3028" y="1906"/>
                  </a:lnTo>
                  <a:lnTo>
                    <a:pt x="3033" y="1903"/>
                  </a:lnTo>
                  <a:lnTo>
                    <a:pt x="3040" y="1898"/>
                  </a:lnTo>
                  <a:lnTo>
                    <a:pt x="3045" y="1894"/>
                  </a:lnTo>
                  <a:lnTo>
                    <a:pt x="3052" y="1890"/>
                  </a:lnTo>
                  <a:lnTo>
                    <a:pt x="3057" y="1887"/>
                  </a:lnTo>
                  <a:lnTo>
                    <a:pt x="3064" y="1882"/>
                  </a:lnTo>
                  <a:lnTo>
                    <a:pt x="3066" y="1881"/>
                  </a:lnTo>
                  <a:lnTo>
                    <a:pt x="3074" y="1876"/>
                  </a:lnTo>
                  <a:lnTo>
                    <a:pt x="3079" y="1874"/>
                  </a:lnTo>
                  <a:lnTo>
                    <a:pt x="3087" y="1870"/>
                  </a:lnTo>
                  <a:lnTo>
                    <a:pt x="3092" y="1867"/>
                  </a:lnTo>
                  <a:lnTo>
                    <a:pt x="3100" y="1863"/>
                  </a:lnTo>
                  <a:lnTo>
                    <a:pt x="3106" y="1861"/>
                  </a:lnTo>
                  <a:lnTo>
                    <a:pt x="3114" y="1857"/>
                  </a:lnTo>
                  <a:lnTo>
                    <a:pt x="3119" y="1855"/>
                  </a:lnTo>
                  <a:lnTo>
                    <a:pt x="3127" y="1852"/>
                  </a:lnTo>
                  <a:lnTo>
                    <a:pt x="3133" y="1850"/>
                  </a:lnTo>
                  <a:lnTo>
                    <a:pt x="3141" y="1847"/>
                  </a:lnTo>
                  <a:lnTo>
                    <a:pt x="3146" y="1846"/>
                  </a:lnTo>
                  <a:lnTo>
                    <a:pt x="3155" y="1843"/>
                  </a:lnTo>
                  <a:lnTo>
                    <a:pt x="3160" y="1842"/>
                  </a:lnTo>
                  <a:lnTo>
                    <a:pt x="3169" y="1840"/>
                  </a:lnTo>
                  <a:lnTo>
                    <a:pt x="3174" y="1838"/>
                  </a:lnTo>
                  <a:lnTo>
                    <a:pt x="3183" y="1836"/>
                  </a:lnTo>
                  <a:lnTo>
                    <a:pt x="3188" y="1835"/>
                  </a:lnTo>
                  <a:lnTo>
                    <a:pt x="3197" y="1834"/>
                  </a:lnTo>
                  <a:lnTo>
                    <a:pt x="3202" y="1833"/>
                  </a:lnTo>
                  <a:lnTo>
                    <a:pt x="3211" y="1832"/>
                  </a:lnTo>
                  <a:lnTo>
                    <a:pt x="3217" y="1831"/>
                  </a:lnTo>
                  <a:lnTo>
                    <a:pt x="3225" y="1830"/>
                  </a:lnTo>
                  <a:lnTo>
                    <a:pt x="3231" y="1830"/>
                  </a:lnTo>
                  <a:close/>
                  <a:moveTo>
                    <a:pt x="6749" y="2129"/>
                  </a:moveTo>
                  <a:lnTo>
                    <a:pt x="6746" y="2129"/>
                  </a:lnTo>
                  <a:lnTo>
                    <a:pt x="6742" y="2129"/>
                  </a:lnTo>
                  <a:lnTo>
                    <a:pt x="3258" y="2129"/>
                  </a:lnTo>
                  <a:lnTo>
                    <a:pt x="3254" y="2129"/>
                  </a:lnTo>
                  <a:lnTo>
                    <a:pt x="3251" y="2129"/>
                  </a:lnTo>
                  <a:lnTo>
                    <a:pt x="3249" y="2130"/>
                  </a:lnTo>
                  <a:lnTo>
                    <a:pt x="3246" y="2130"/>
                  </a:lnTo>
                  <a:lnTo>
                    <a:pt x="3243" y="2130"/>
                  </a:lnTo>
                  <a:lnTo>
                    <a:pt x="3240" y="2131"/>
                  </a:lnTo>
                  <a:lnTo>
                    <a:pt x="3237" y="2132"/>
                  </a:lnTo>
                  <a:lnTo>
                    <a:pt x="3234" y="2133"/>
                  </a:lnTo>
                  <a:lnTo>
                    <a:pt x="3231" y="2134"/>
                  </a:lnTo>
                  <a:lnTo>
                    <a:pt x="3228" y="2135"/>
                  </a:lnTo>
                  <a:lnTo>
                    <a:pt x="3226" y="2136"/>
                  </a:lnTo>
                  <a:lnTo>
                    <a:pt x="3223" y="2137"/>
                  </a:lnTo>
                  <a:lnTo>
                    <a:pt x="3221" y="2138"/>
                  </a:lnTo>
                  <a:lnTo>
                    <a:pt x="3217" y="2140"/>
                  </a:lnTo>
                  <a:lnTo>
                    <a:pt x="3213" y="2143"/>
                  </a:lnTo>
                  <a:lnTo>
                    <a:pt x="3211" y="2144"/>
                  </a:lnTo>
                  <a:lnTo>
                    <a:pt x="3208" y="2146"/>
                  </a:lnTo>
                  <a:lnTo>
                    <a:pt x="3206" y="2148"/>
                  </a:lnTo>
                  <a:lnTo>
                    <a:pt x="3204" y="2150"/>
                  </a:lnTo>
                  <a:lnTo>
                    <a:pt x="3201" y="2152"/>
                  </a:lnTo>
                  <a:lnTo>
                    <a:pt x="3199" y="2154"/>
                  </a:lnTo>
                  <a:lnTo>
                    <a:pt x="3197" y="2156"/>
                  </a:lnTo>
                  <a:lnTo>
                    <a:pt x="3195" y="2158"/>
                  </a:lnTo>
                  <a:lnTo>
                    <a:pt x="3193" y="2160"/>
                  </a:lnTo>
                  <a:lnTo>
                    <a:pt x="3191" y="2163"/>
                  </a:lnTo>
                  <a:lnTo>
                    <a:pt x="3189" y="2166"/>
                  </a:lnTo>
                  <a:lnTo>
                    <a:pt x="3187" y="2169"/>
                  </a:lnTo>
                  <a:lnTo>
                    <a:pt x="3186" y="2171"/>
                  </a:lnTo>
                  <a:lnTo>
                    <a:pt x="3185" y="2173"/>
                  </a:lnTo>
                  <a:lnTo>
                    <a:pt x="3183" y="2176"/>
                  </a:lnTo>
                  <a:lnTo>
                    <a:pt x="3182" y="2179"/>
                  </a:lnTo>
                  <a:lnTo>
                    <a:pt x="3181" y="2182"/>
                  </a:lnTo>
                  <a:lnTo>
                    <a:pt x="3180" y="2185"/>
                  </a:lnTo>
                  <a:lnTo>
                    <a:pt x="3179" y="2188"/>
                  </a:lnTo>
                  <a:lnTo>
                    <a:pt x="3178" y="2191"/>
                  </a:lnTo>
                  <a:lnTo>
                    <a:pt x="3177" y="2194"/>
                  </a:lnTo>
                  <a:lnTo>
                    <a:pt x="3176" y="2197"/>
                  </a:lnTo>
                  <a:lnTo>
                    <a:pt x="3176" y="2200"/>
                  </a:lnTo>
                  <a:lnTo>
                    <a:pt x="3176" y="2203"/>
                  </a:lnTo>
                  <a:lnTo>
                    <a:pt x="3175" y="2206"/>
                  </a:lnTo>
                  <a:lnTo>
                    <a:pt x="3175" y="2209"/>
                  </a:lnTo>
                  <a:lnTo>
                    <a:pt x="3175" y="2213"/>
                  </a:lnTo>
                  <a:lnTo>
                    <a:pt x="3175" y="3373"/>
                  </a:lnTo>
                  <a:lnTo>
                    <a:pt x="3175" y="3377"/>
                  </a:lnTo>
                  <a:lnTo>
                    <a:pt x="3175" y="3380"/>
                  </a:lnTo>
                  <a:lnTo>
                    <a:pt x="3176" y="3382"/>
                  </a:lnTo>
                  <a:lnTo>
                    <a:pt x="3176" y="3385"/>
                  </a:lnTo>
                  <a:lnTo>
                    <a:pt x="3176" y="3388"/>
                  </a:lnTo>
                  <a:lnTo>
                    <a:pt x="3177" y="3391"/>
                  </a:lnTo>
                  <a:lnTo>
                    <a:pt x="3178" y="3395"/>
                  </a:lnTo>
                  <a:lnTo>
                    <a:pt x="3179" y="3398"/>
                  </a:lnTo>
                  <a:lnTo>
                    <a:pt x="3180" y="3401"/>
                  </a:lnTo>
                  <a:lnTo>
                    <a:pt x="3181" y="3404"/>
                  </a:lnTo>
                  <a:lnTo>
                    <a:pt x="3182" y="3407"/>
                  </a:lnTo>
                  <a:lnTo>
                    <a:pt x="3184" y="3411"/>
                  </a:lnTo>
                  <a:lnTo>
                    <a:pt x="3185" y="3414"/>
                  </a:lnTo>
                  <a:lnTo>
                    <a:pt x="3186" y="3415"/>
                  </a:lnTo>
                  <a:lnTo>
                    <a:pt x="3186" y="3416"/>
                  </a:lnTo>
                  <a:lnTo>
                    <a:pt x="3188" y="3419"/>
                  </a:lnTo>
                  <a:lnTo>
                    <a:pt x="3190" y="3421"/>
                  </a:lnTo>
                  <a:lnTo>
                    <a:pt x="3193" y="3424"/>
                  </a:lnTo>
                  <a:lnTo>
                    <a:pt x="3195" y="3427"/>
                  </a:lnTo>
                  <a:lnTo>
                    <a:pt x="3197" y="3429"/>
                  </a:lnTo>
                  <a:lnTo>
                    <a:pt x="3199" y="3432"/>
                  </a:lnTo>
                  <a:lnTo>
                    <a:pt x="3202" y="3434"/>
                  </a:lnTo>
                  <a:lnTo>
                    <a:pt x="3204" y="3436"/>
                  </a:lnTo>
                  <a:lnTo>
                    <a:pt x="3207" y="3438"/>
                  </a:lnTo>
                  <a:lnTo>
                    <a:pt x="3210" y="3441"/>
                  </a:lnTo>
                  <a:lnTo>
                    <a:pt x="3212" y="3443"/>
                  </a:lnTo>
                  <a:lnTo>
                    <a:pt x="3215" y="3445"/>
                  </a:lnTo>
                  <a:lnTo>
                    <a:pt x="3217" y="3445"/>
                  </a:lnTo>
                  <a:lnTo>
                    <a:pt x="3218" y="3446"/>
                  </a:lnTo>
                  <a:lnTo>
                    <a:pt x="3221" y="3448"/>
                  </a:lnTo>
                  <a:lnTo>
                    <a:pt x="3224" y="3449"/>
                  </a:lnTo>
                  <a:lnTo>
                    <a:pt x="3227" y="3450"/>
                  </a:lnTo>
                  <a:lnTo>
                    <a:pt x="3230" y="3451"/>
                  </a:lnTo>
                  <a:lnTo>
                    <a:pt x="3233" y="3452"/>
                  </a:lnTo>
                  <a:lnTo>
                    <a:pt x="3236" y="3453"/>
                  </a:lnTo>
                  <a:lnTo>
                    <a:pt x="3239" y="3454"/>
                  </a:lnTo>
                  <a:lnTo>
                    <a:pt x="3242" y="3455"/>
                  </a:lnTo>
                  <a:lnTo>
                    <a:pt x="3245" y="3455"/>
                  </a:lnTo>
                  <a:lnTo>
                    <a:pt x="3248" y="3455"/>
                  </a:lnTo>
                  <a:lnTo>
                    <a:pt x="3251" y="3456"/>
                  </a:lnTo>
                  <a:lnTo>
                    <a:pt x="3254" y="3456"/>
                  </a:lnTo>
                  <a:lnTo>
                    <a:pt x="3258" y="3456"/>
                  </a:lnTo>
                  <a:lnTo>
                    <a:pt x="6742" y="3456"/>
                  </a:lnTo>
                  <a:lnTo>
                    <a:pt x="6746" y="3456"/>
                  </a:lnTo>
                  <a:lnTo>
                    <a:pt x="6749" y="3456"/>
                  </a:lnTo>
                  <a:lnTo>
                    <a:pt x="6752" y="3455"/>
                  </a:lnTo>
                  <a:lnTo>
                    <a:pt x="6755" y="3455"/>
                  </a:lnTo>
                  <a:lnTo>
                    <a:pt x="6758" y="3455"/>
                  </a:lnTo>
                  <a:lnTo>
                    <a:pt x="6761" y="3454"/>
                  </a:lnTo>
                  <a:lnTo>
                    <a:pt x="6764" y="3453"/>
                  </a:lnTo>
                  <a:lnTo>
                    <a:pt x="6767" y="3452"/>
                  </a:lnTo>
                  <a:lnTo>
                    <a:pt x="6770" y="3451"/>
                  </a:lnTo>
                  <a:lnTo>
                    <a:pt x="6773" y="3450"/>
                  </a:lnTo>
                  <a:lnTo>
                    <a:pt x="6776" y="3449"/>
                  </a:lnTo>
                  <a:lnTo>
                    <a:pt x="6779" y="3448"/>
                  </a:lnTo>
                  <a:lnTo>
                    <a:pt x="6782" y="3446"/>
                  </a:lnTo>
                  <a:lnTo>
                    <a:pt x="6783" y="3445"/>
                  </a:lnTo>
                  <a:lnTo>
                    <a:pt x="6785" y="3445"/>
                  </a:lnTo>
                  <a:lnTo>
                    <a:pt x="6788" y="3443"/>
                  </a:lnTo>
                  <a:lnTo>
                    <a:pt x="6790" y="3441"/>
                  </a:lnTo>
                  <a:lnTo>
                    <a:pt x="6793" y="3438"/>
                  </a:lnTo>
                  <a:lnTo>
                    <a:pt x="6796" y="3436"/>
                  </a:lnTo>
                  <a:lnTo>
                    <a:pt x="6798" y="3434"/>
                  </a:lnTo>
                  <a:lnTo>
                    <a:pt x="6801" y="3432"/>
                  </a:lnTo>
                  <a:lnTo>
                    <a:pt x="6803" y="3429"/>
                  </a:lnTo>
                  <a:lnTo>
                    <a:pt x="6805" y="3427"/>
                  </a:lnTo>
                  <a:lnTo>
                    <a:pt x="6807" y="3424"/>
                  </a:lnTo>
                  <a:lnTo>
                    <a:pt x="6810" y="3421"/>
                  </a:lnTo>
                  <a:lnTo>
                    <a:pt x="6812" y="3419"/>
                  </a:lnTo>
                  <a:lnTo>
                    <a:pt x="6814" y="3416"/>
                  </a:lnTo>
                  <a:lnTo>
                    <a:pt x="6814" y="3415"/>
                  </a:lnTo>
                  <a:lnTo>
                    <a:pt x="6815" y="3414"/>
                  </a:lnTo>
                  <a:lnTo>
                    <a:pt x="6816" y="3411"/>
                  </a:lnTo>
                  <a:lnTo>
                    <a:pt x="6818" y="3407"/>
                  </a:lnTo>
                  <a:lnTo>
                    <a:pt x="6819" y="3404"/>
                  </a:lnTo>
                  <a:lnTo>
                    <a:pt x="6820" y="3401"/>
                  </a:lnTo>
                  <a:lnTo>
                    <a:pt x="6821" y="3398"/>
                  </a:lnTo>
                  <a:lnTo>
                    <a:pt x="6822" y="3395"/>
                  </a:lnTo>
                  <a:lnTo>
                    <a:pt x="6823" y="3391"/>
                  </a:lnTo>
                  <a:lnTo>
                    <a:pt x="6824" y="3388"/>
                  </a:lnTo>
                  <a:lnTo>
                    <a:pt x="6824" y="3385"/>
                  </a:lnTo>
                  <a:lnTo>
                    <a:pt x="6824" y="3382"/>
                  </a:lnTo>
                  <a:lnTo>
                    <a:pt x="6825" y="3380"/>
                  </a:lnTo>
                  <a:lnTo>
                    <a:pt x="6825" y="3377"/>
                  </a:lnTo>
                  <a:lnTo>
                    <a:pt x="6825" y="3373"/>
                  </a:lnTo>
                  <a:lnTo>
                    <a:pt x="6825" y="2213"/>
                  </a:lnTo>
                  <a:lnTo>
                    <a:pt x="6825" y="2209"/>
                  </a:lnTo>
                  <a:lnTo>
                    <a:pt x="6825" y="2206"/>
                  </a:lnTo>
                  <a:lnTo>
                    <a:pt x="6824" y="2203"/>
                  </a:lnTo>
                  <a:lnTo>
                    <a:pt x="6824" y="2200"/>
                  </a:lnTo>
                  <a:lnTo>
                    <a:pt x="6824" y="2197"/>
                  </a:lnTo>
                  <a:lnTo>
                    <a:pt x="6823" y="2194"/>
                  </a:lnTo>
                  <a:lnTo>
                    <a:pt x="6822" y="2191"/>
                  </a:lnTo>
                  <a:lnTo>
                    <a:pt x="6821" y="2188"/>
                  </a:lnTo>
                  <a:lnTo>
                    <a:pt x="6820" y="2185"/>
                  </a:lnTo>
                  <a:lnTo>
                    <a:pt x="6819" y="2182"/>
                  </a:lnTo>
                  <a:lnTo>
                    <a:pt x="6818" y="2179"/>
                  </a:lnTo>
                  <a:lnTo>
                    <a:pt x="6817" y="2176"/>
                  </a:lnTo>
                  <a:lnTo>
                    <a:pt x="6815" y="2173"/>
                  </a:lnTo>
                  <a:lnTo>
                    <a:pt x="6814" y="2171"/>
                  </a:lnTo>
                  <a:lnTo>
                    <a:pt x="6813" y="2169"/>
                  </a:lnTo>
                  <a:lnTo>
                    <a:pt x="6811" y="2166"/>
                  </a:lnTo>
                  <a:lnTo>
                    <a:pt x="6809" y="2163"/>
                  </a:lnTo>
                  <a:lnTo>
                    <a:pt x="6807" y="2160"/>
                  </a:lnTo>
                  <a:lnTo>
                    <a:pt x="6805" y="2158"/>
                  </a:lnTo>
                  <a:lnTo>
                    <a:pt x="6803" y="2156"/>
                  </a:lnTo>
                  <a:lnTo>
                    <a:pt x="6801" y="2154"/>
                  </a:lnTo>
                  <a:lnTo>
                    <a:pt x="6799" y="2152"/>
                  </a:lnTo>
                  <a:lnTo>
                    <a:pt x="6796" y="2150"/>
                  </a:lnTo>
                  <a:lnTo>
                    <a:pt x="6794" y="2148"/>
                  </a:lnTo>
                  <a:lnTo>
                    <a:pt x="6792" y="2146"/>
                  </a:lnTo>
                  <a:lnTo>
                    <a:pt x="6789" y="2144"/>
                  </a:lnTo>
                  <a:lnTo>
                    <a:pt x="6787" y="2143"/>
                  </a:lnTo>
                  <a:lnTo>
                    <a:pt x="6783" y="2140"/>
                  </a:lnTo>
                  <a:lnTo>
                    <a:pt x="6779" y="2138"/>
                  </a:lnTo>
                  <a:lnTo>
                    <a:pt x="6777" y="2137"/>
                  </a:lnTo>
                  <a:lnTo>
                    <a:pt x="6774" y="2136"/>
                  </a:lnTo>
                  <a:lnTo>
                    <a:pt x="6772" y="2135"/>
                  </a:lnTo>
                  <a:lnTo>
                    <a:pt x="6769" y="2134"/>
                  </a:lnTo>
                  <a:lnTo>
                    <a:pt x="6766" y="2133"/>
                  </a:lnTo>
                  <a:lnTo>
                    <a:pt x="6763" y="2132"/>
                  </a:lnTo>
                  <a:lnTo>
                    <a:pt x="6760" y="2131"/>
                  </a:lnTo>
                  <a:lnTo>
                    <a:pt x="6757" y="2130"/>
                  </a:lnTo>
                  <a:lnTo>
                    <a:pt x="6754" y="2130"/>
                  </a:lnTo>
                  <a:lnTo>
                    <a:pt x="6751" y="2130"/>
                  </a:lnTo>
                  <a:lnTo>
                    <a:pt x="6749" y="2129"/>
                  </a:lnTo>
                  <a:close/>
                  <a:moveTo>
                    <a:pt x="6693" y="4955"/>
                  </a:moveTo>
                  <a:lnTo>
                    <a:pt x="6694" y="4966"/>
                  </a:lnTo>
                  <a:lnTo>
                    <a:pt x="6695" y="4977"/>
                  </a:lnTo>
                  <a:lnTo>
                    <a:pt x="6696" y="4989"/>
                  </a:lnTo>
                  <a:lnTo>
                    <a:pt x="6696" y="5000"/>
                  </a:lnTo>
                  <a:lnTo>
                    <a:pt x="6696" y="5011"/>
                  </a:lnTo>
                  <a:lnTo>
                    <a:pt x="6695" y="5023"/>
                  </a:lnTo>
                  <a:lnTo>
                    <a:pt x="6694" y="5034"/>
                  </a:lnTo>
                  <a:lnTo>
                    <a:pt x="6693" y="5045"/>
                  </a:lnTo>
                  <a:lnTo>
                    <a:pt x="6691" y="5056"/>
                  </a:lnTo>
                  <a:lnTo>
                    <a:pt x="6688" y="5067"/>
                  </a:lnTo>
                  <a:lnTo>
                    <a:pt x="6686" y="5078"/>
                  </a:lnTo>
                  <a:lnTo>
                    <a:pt x="6683" y="5089"/>
                  </a:lnTo>
                  <a:lnTo>
                    <a:pt x="6679" y="5100"/>
                  </a:lnTo>
                  <a:lnTo>
                    <a:pt x="6675" y="5110"/>
                  </a:lnTo>
                  <a:lnTo>
                    <a:pt x="6671" y="5121"/>
                  </a:lnTo>
                  <a:lnTo>
                    <a:pt x="6666" y="5131"/>
                  </a:lnTo>
                  <a:lnTo>
                    <a:pt x="6661" y="5141"/>
                  </a:lnTo>
                  <a:lnTo>
                    <a:pt x="6656" y="5151"/>
                  </a:lnTo>
                  <a:lnTo>
                    <a:pt x="6650" y="5161"/>
                  </a:lnTo>
                  <a:lnTo>
                    <a:pt x="6644" y="5170"/>
                  </a:lnTo>
                  <a:lnTo>
                    <a:pt x="6637" y="5179"/>
                  </a:lnTo>
                  <a:lnTo>
                    <a:pt x="6630" y="5188"/>
                  </a:lnTo>
                  <a:lnTo>
                    <a:pt x="6623" y="5197"/>
                  </a:lnTo>
                  <a:lnTo>
                    <a:pt x="6615" y="5205"/>
                  </a:lnTo>
                  <a:lnTo>
                    <a:pt x="6608" y="5214"/>
                  </a:lnTo>
                  <a:lnTo>
                    <a:pt x="6599" y="5221"/>
                  </a:lnTo>
                  <a:lnTo>
                    <a:pt x="6591" y="5229"/>
                  </a:lnTo>
                  <a:lnTo>
                    <a:pt x="6582" y="5236"/>
                  </a:lnTo>
                  <a:lnTo>
                    <a:pt x="6573" y="5243"/>
                  </a:lnTo>
                  <a:lnTo>
                    <a:pt x="6564" y="5250"/>
                  </a:lnTo>
                  <a:lnTo>
                    <a:pt x="6555" y="5256"/>
                  </a:lnTo>
                  <a:lnTo>
                    <a:pt x="6545" y="5262"/>
                  </a:lnTo>
                  <a:lnTo>
                    <a:pt x="6535" y="5267"/>
                  </a:lnTo>
                  <a:lnTo>
                    <a:pt x="6525" y="5272"/>
                  </a:lnTo>
                  <a:lnTo>
                    <a:pt x="6515" y="5277"/>
                  </a:lnTo>
                  <a:lnTo>
                    <a:pt x="6504" y="5281"/>
                  </a:lnTo>
                  <a:lnTo>
                    <a:pt x="6494" y="5285"/>
                  </a:lnTo>
                  <a:lnTo>
                    <a:pt x="6483" y="5289"/>
                  </a:lnTo>
                  <a:lnTo>
                    <a:pt x="6472" y="5292"/>
                  </a:lnTo>
                  <a:lnTo>
                    <a:pt x="6461" y="5294"/>
                  </a:lnTo>
                  <a:lnTo>
                    <a:pt x="6450" y="5297"/>
                  </a:lnTo>
                  <a:lnTo>
                    <a:pt x="6439" y="5299"/>
                  </a:lnTo>
                  <a:lnTo>
                    <a:pt x="6428" y="5300"/>
                  </a:lnTo>
                  <a:lnTo>
                    <a:pt x="6417" y="5301"/>
                  </a:lnTo>
                  <a:lnTo>
                    <a:pt x="6405" y="5302"/>
                  </a:lnTo>
                  <a:lnTo>
                    <a:pt x="6394" y="5302"/>
                  </a:lnTo>
                  <a:lnTo>
                    <a:pt x="6383" y="5302"/>
                  </a:lnTo>
                  <a:lnTo>
                    <a:pt x="6371" y="5301"/>
                  </a:lnTo>
                  <a:lnTo>
                    <a:pt x="6360" y="5300"/>
                  </a:lnTo>
                  <a:lnTo>
                    <a:pt x="6349" y="5299"/>
                  </a:lnTo>
                  <a:lnTo>
                    <a:pt x="6338" y="5297"/>
                  </a:lnTo>
                  <a:lnTo>
                    <a:pt x="6327" y="5294"/>
                  </a:lnTo>
                  <a:lnTo>
                    <a:pt x="6316" y="5292"/>
                  </a:lnTo>
                  <a:lnTo>
                    <a:pt x="6305" y="5289"/>
                  </a:lnTo>
                  <a:lnTo>
                    <a:pt x="6294" y="5285"/>
                  </a:lnTo>
                  <a:lnTo>
                    <a:pt x="6284" y="5281"/>
                  </a:lnTo>
                  <a:lnTo>
                    <a:pt x="6273" y="5277"/>
                  </a:lnTo>
                  <a:lnTo>
                    <a:pt x="6263" y="5272"/>
                  </a:lnTo>
                  <a:lnTo>
                    <a:pt x="6253" y="5267"/>
                  </a:lnTo>
                  <a:lnTo>
                    <a:pt x="6243" y="5262"/>
                  </a:lnTo>
                  <a:lnTo>
                    <a:pt x="6233" y="5256"/>
                  </a:lnTo>
                  <a:lnTo>
                    <a:pt x="6224" y="5250"/>
                  </a:lnTo>
                  <a:lnTo>
                    <a:pt x="6215" y="5243"/>
                  </a:lnTo>
                  <a:lnTo>
                    <a:pt x="6206" y="5236"/>
                  </a:lnTo>
                  <a:lnTo>
                    <a:pt x="6197" y="5229"/>
                  </a:lnTo>
                  <a:lnTo>
                    <a:pt x="6189" y="5221"/>
                  </a:lnTo>
                  <a:lnTo>
                    <a:pt x="6180" y="5214"/>
                  </a:lnTo>
                  <a:lnTo>
                    <a:pt x="6173" y="5205"/>
                  </a:lnTo>
                  <a:lnTo>
                    <a:pt x="6165" y="5197"/>
                  </a:lnTo>
                  <a:lnTo>
                    <a:pt x="6158" y="5188"/>
                  </a:lnTo>
                  <a:lnTo>
                    <a:pt x="6151" y="5179"/>
                  </a:lnTo>
                  <a:lnTo>
                    <a:pt x="6145" y="5170"/>
                  </a:lnTo>
                  <a:lnTo>
                    <a:pt x="6139" y="5161"/>
                  </a:lnTo>
                  <a:lnTo>
                    <a:pt x="6133" y="5151"/>
                  </a:lnTo>
                  <a:lnTo>
                    <a:pt x="6127" y="5141"/>
                  </a:lnTo>
                  <a:lnTo>
                    <a:pt x="6122" y="5131"/>
                  </a:lnTo>
                  <a:lnTo>
                    <a:pt x="6117" y="5121"/>
                  </a:lnTo>
                  <a:lnTo>
                    <a:pt x="6113" y="5110"/>
                  </a:lnTo>
                  <a:lnTo>
                    <a:pt x="6109" y="5100"/>
                  </a:lnTo>
                  <a:lnTo>
                    <a:pt x="6106" y="5089"/>
                  </a:lnTo>
                  <a:lnTo>
                    <a:pt x="6102" y="5078"/>
                  </a:lnTo>
                  <a:lnTo>
                    <a:pt x="6100" y="5067"/>
                  </a:lnTo>
                  <a:lnTo>
                    <a:pt x="6097" y="5056"/>
                  </a:lnTo>
                  <a:lnTo>
                    <a:pt x="6095" y="5045"/>
                  </a:lnTo>
                  <a:lnTo>
                    <a:pt x="6094" y="5034"/>
                  </a:lnTo>
                  <a:lnTo>
                    <a:pt x="6093" y="5023"/>
                  </a:lnTo>
                  <a:lnTo>
                    <a:pt x="6092" y="5011"/>
                  </a:lnTo>
                  <a:lnTo>
                    <a:pt x="6092" y="5000"/>
                  </a:lnTo>
                  <a:lnTo>
                    <a:pt x="6092" y="4989"/>
                  </a:lnTo>
                  <a:lnTo>
                    <a:pt x="6093" y="4977"/>
                  </a:lnTo>
                  <a:lnTo>
                    <a:pt x="6094" y="4966"/>
                  </a:lnTo>
                  <a:lnTo>
                    <a:pt x="6095" y="4955"/>
                  </a:lnTo>
                  <a:lnTo>
                    <a:pt x="6097" y="4944"/>
                  </a:lnTo>
                  <a:lnTo>
                    <a:pt x="6100" y="4933"/>
                  </a:lnTo>
                  <a:lnTo>
                    <a:pt x="6102" y="4922"/>
                  </a:lnTo>
                  <a:lnTo>
                    <a:pt x="6106" y="4911"/>
                  </a:lnTo>
                  <a:lnTo>
                    <a:pt x="6109" y="4900"/>
                  </a:lnTo>
                  <a:lnTo>
                    <a:pt x="6113" y="4890"/>
                  </a:lnTo>
                  <a:lnTo>
                    <a:pt x="6117" y="4879"/>
                  </a:lnTo>
                  <a:lnTo>
                    <a:pt x="6122" y="4869"/>
                  </a:lnTo>
                  <a:lnTo>
                    <a:pt x="6127" y="4859"/>
                  </a:lnTo>
                  <a:lnTo>
                    <a:pt x="6133" y="4849"/>
                  </a:lnTo>
                  <a:lnTo>
                    <a:pt x="6139" y="4839"/>
                  </a:lnTo>
                  <a:lnTo>
                    <a:pt x="6145" y="4830"/>
                  </a:lnTo>
                  <a:lnTo>
                    <a:pt x="6151" y="4821"/>
                  </a:lnTo>
                  <a:lnTo>
                    <a:pt x="6158" y="4812"/>
                  </a:lnTo>
                  <a:lnTo>
                    <a:pt x="6165" y="4803"/>
                  </a:lnTo>
                  <a:lnTo>
                    <a:pt x="6173" y="4795"/>
                  </a:lnTo>
                  <a:lnTo>
                    <a:pt x="6180" y="4786"/>
                  </a:lnTo>
                  <a:lnTo>
                    <a:pt x="6189" y="4779"/>
                  </a:lnTo>
                  <a:lnTo>
                    <a:pt x="6197" y="4771"/>
                  </a:lnTo>
                  <a:lnTo>
                    <a:pt x="6206" y="4764"/>
                  </a:lnTo>
                  <a:lnTo>
                    <a:pt x="6215" y="4757"/>
                  </a:lnTo>
                  <a:lnTo>
                    <a:pt x="6224" y="4750"/>
                  </a:lnTo>
                  <a:lnTo>
                    <a:pt x="6233" y="4744"/>
                  </a:lnTo>
                  <a:lnTo>
                    <a:pt x="6243" y="4738"/>
                  </a:lnTo>
                  <a:lnTo>
                    <a:pt x="6253" y="4733"/>
                  </a:lnTo>
                  <a:lnTo>
                    <a:pt x="6263" y="4728"/>
                  </a:lnTo>
                  <a:lnTo>
                    <a:pt x="6273" y="4723"/>
                  </a:lnTo>
                  <a:lnTo>
                    <a:pt x="6284" y="4719"/>
                  </a:lnTo>
                  <a:lnTo>
                    <a:pt x="6294" y="4715"/>
                  </a:lnTo>
                  <a:lnTo>
                    <a:pt x="6305" y="4711"/>
                  </a:lnTo>
                  <a:lnTo>
                    <a:pt x="6316" y="4708"/>
                  </a:lnTo>
                  <a:lnTo>
                    <a:pt x="6327" y="4706"/>
                  </a:lnTo>
                  <a:lnTo>
                    <a:pt x="6338" y="4703"/>
                  </a:lnTo>
                  <a:lnTo>
                    <a:pt x="6349" y="4701"/>
                  </a:lnTo>
                  <a:lnTo>
                    <a:pt x="6360" y="4700"/>
                  </a:lnTo>
                  <a:lnTo>
                    <a:pt x="6371" y="4699"/>
                  </a:lnTo>
                  <a:lnTo>
                    <a:pt x="6383" y="4698"/>
                  </a:lnTo>
                  <a:lnTo>
                    <a:pt x="6394" y="4698"/>
                  </a:lnTo>
                  <a:lnTo>
                    <a:pt x="6405" y="4698"/>
                  </a:lnTo>
                  <a:lnTo>
                    <a:pt x="6417" y="4699"/>
                  </a:lnTo>
                  <a:lnTo>
                    <a:pt x="6428" y="4700"/>
                  </a:lnTo>
                  <a:lnTo>
                    <a:pt x="6439" y="4701"/>
                  </a:lnTo>
                  <a:lnTo>
                    <a:pt x="6450" y="4703"/>
                  </a:lnTo>
                  <a:lnTo>
                    <a:pt x="6461" y="4706"/>
                  </a:lnTo>
                  <a:lnTo>
                    <a:pt x="6472" y="4708"/>
                  </a:lnTo>
                  <a:lnTo>
                    <a:pt x="6483" y="4711"/>
                  </a:lnTo>
                  <a:lnTo>
                    <a:pt x="6494" y="4715"/>
                  </a:lnTo>
                  <a:lnTo>
                    <a:pt x="6504" y="4719"/>
                  </a:lnTo>
                  <a:lnTo>
                    <a:pt x="6515" y="4723"/>
                  </a:lnTo>
                  <a:lnTo>
                    <a:pt x="6525" y="4728"/>
                  </a:lnTo>
                  <a:lnTo>
                    <a:pt x="6535" y="4733"/>
                  </a:lnTo>
                  <a:lnTo>
                    <a:pt x="6545" y="4738"/>
                  </a:lnTo>
                  <a:lnTo>
                    <a:pt x="6555" y="4744"/>
                  </a:lnTo>
                  <a:lnTo>
                    <a:pt x="6564" y="4750"/>
                  </a:lnTo>
                  <a:lnTo>
                    <a:pt x="6573" y="4757"/>
                  </a:lnTo>
                  <a:lnTo>
                    <a:pt x="6582" y="4764"/>
                  </a:lnTo>
                  <a:lnTo>
                    <a:pt x="6591" y="4771"/>
                  </a:lnTo>
                  <a:lnTo>
                    <a:pt x="6599" y="4779"/>
                  </a:lnTo>
                  <a:lnTo>
                    <a:pt x="6608" y="4786"/>
                  </a:lnTo>
                  <a:lnTo>
                    <a:pt x="6615" y="4795"/>
                  </a:lnTo>
                  <a:lnTo>
                    <a:pt x="6623" y="4803"/>
                  </a:lnTo>
                  <a:lnTo>
                    <a:pt x="6630" y="4812"/>
                  </a:lnTo>
                  <a:lnTo>
                    <a:pt x="6637" y="4821"/>
                  </a:lnTo>
                  <a:lnTo>
                    <a:pt x="6644" y="4830"/>
                  </a:lnTo>
                  <a:lnTo>
                    <a:pt x="6650" y="4839"/>
                  </a:lnTo>
                  <a:lnTo>
                    <a:pt x="6656" y="4849"/>
                  </a:lnTo>
                  <a:lnTo>
                    <a:pt x="6661" y="4859"/>
                  </a:lnTo>
                  <a:lnTo>
                    <a:pt x="6666" y="4869"/>
                  </a:lnTo>
                  <a:lnTo>
                    <a:pt x="6671" y="4879"/>
                  </a:lnTo>
                  <a:lnTo>
                    <a:pt x="6675" y="4890"/>
                  </a:lnTo>
                  <a:lnTo>
                    <a:pt x="6679" y="4900"/>
                  </a:lnTo>
                  <a:lnTo>
                    <a:pt x="6683" y="4911"/>
                  </a:lnTo>
                  <a:lnTo>
                    <a:pt x="6686" y="4922"/>
                  </a:lnTo>
                  <a:lnTo>
                    <a:pt x="6688" y="4933"/>
                  </a:lnTo>
                  <a:lnTo>
                    <a:pt x="6691" y="4944"/>
                  </a:lnTo>
                  <a:lnTo>
                    <a:pt x="6693" y="4955"/>
                  </a:lnTo>
                  <a:close/>
                  <a:moveTo>
                    <a:pt x="6693" y="7743"/>
                  </a:moveTo>
                  <a:lnTo>
                    <a:pt x="6694" y="7754"/>
                  </a:lnTo>
                  <a:lnTo>
                    <a:pt x="6695" y="7765"/>
                  </a:lnTo>
                  <a:lnTo>
                    <a:pt x="6696" y="7777"/>
                  </a:lnTo>
                  <a:lnTo>
                    <a:pt x="6696" y="7788"/>
                  </a:lnTo>
                  <a:lnTo>
                    <a:pt x="6696" y="7799"/>
                  </a:lnTo>
                  <a:lnTo>
                    <a:pt x="6695" y="7811"/>
                  </a:lnTo>
                  <a:lnTo>
                    <a:pt x="6694" y="7822"/>
                  </a:lnTo>
                  <a:lnTo>
                    <a:pt x="6693" y="7833"/>
                  </a:lnTo>
                  <a:lnTo>
                    <a:pt x="6691" y="7844"/>
                  </a:lnTo>
                  <a:lnTo>
                    <a:pt x="6688" y="7855"/>
                  </a:lnTo>
                  <a:lnTo>
                    <a:pt x="6686" y="7866"/>
                  </a:lnTo>
                  <a:lnTo>
                    <a:pt x="6683" y="7877"/>
                  </a:lnTo>
                  <a:lnTo>
                    <a:pt x="6679" y="7888"/>
                  </a:lnTo>
                  <a:lnTo>
                    <a:pt x="6675" y="7898"/>
                  </a:lnTo>
                  <a:lnTo>
                    <a:pt x="6671" y="7909"/>
                  </a:lnTo>
                  <a:lnTo>
                    <a:pt x="6666" y="7919"/>
                  </a:lnTo>
                  <a:lnTo>
                    <a:pt x="6661" y="7929"/>
                  </a:lnTo>
                  <a:lnTo>
                    <a:pt x="6656" y="7939"/>
                  </a:lnTo>
                  <a:lnTo>
                    <a:pt x="6650" y="7949"/>
                  </a:lnTo>
                  <a:lnTo>
                    <a:pt x="6644" y="7958"/>
                  </a:lnTo>
                  <a:lnTo>
                    <a:pt x="6637" y="7967"/>
                  </a:lnTo>
                  <a:lnTo>
                    <a:pt x="6630" y="7976"/>
                  </a:lnTo>
                  <a:lnTo>
                    <a:pt x="6623" y="7985"/>
                  </a:lnTo>
                  <a:lnTo>
                    <a:pt x="6615" y="7993"/>
                  </a:lnTo>
                  <a:lnTo>
                    <a:pt x="6608" y="8002"/>
                  </a:lnTo>
                  <a:lnTo>
                    <a:pt x="6599" y="8009"/>
                  </a:lnTo>
                  <a:lnTo>
                    <a:pt x="6591" y="8017"/>
                  </a:lnTo>
                  <a:lnTo>
                    <a:pt x="6582" y="8024"/>
                  </a:lnTo>
                  <a:lnTo>
                    <a:pt x="6573" y="8031"/>
                  </a:lnTo>
                  <a:lnTo>
                    <a:pt x="6564" y="8038"/>
                  </a:lnTo>
                  <a:lnTo>
                    <a:pt x="6555" y="8044"/>
                  </a:lnTo>
                  <a:lnTo>
                    <a:pt x="6545" y="8050"/>
                  </a:lnTo>
                  <a:lnTo>
                    <a:pt x="6535" y="8055"/>
                  </a:lnTo>
                  <a:lnTo>
                    <a:pt x="6525" y="8060"/>
                  </a:lnTo>
                  <a:lnTo>
                    <a:pt x="6515" y="8065"/>
                  </a:lnTo>
                  <a:lnTo>
                    <a:pt x="6504" y="8069"/>
                  </a:lnTo>
                  <a:lnTo>
                    <a:pt x="6494" y="8073"/>
                  </a:lnTo>
                  <a:lnTo>
                    <a:pt x="6483" y="8077"/>
                  </a:lnTo>
                  <a:lnTo>
                    <a:pt x="6472" y="8080"/>
                  </a:lnTo>
                  <a:lnTo>
                    <a:pt x="6461" y="8082"/>
                  </a:lnTo>
                  <a:lnTo>
                    <a:pt x="6450" y="8085"/>
                  </a:lnTo>
                  <a:lnTo>
                    <a:pt x="6439" y="8087"/>
                  </a:lnTo>
                  <a:lnTo>
                    <a:pt x="6428" y="8088"/>
                  </a:lnTo>
                  <a:lnTo>
                    <a:pt x="6417" y="8089"/>
                  </a:lnTo>
                  <a:lnTo>
                    <a:pt x="6405" y="8090"/>
                  </a:lnTo>
                  <a:lnTo>
                    <a:pt x="6394" y="8090"/>
                  </a:lnTo>
                  <a:lnTo>
                    <a:pt x="6383" y="8090"/>
                  </a:lnTo>
                  <a:lnTo>
                    <a:pt x="6371" y="8089"/>
                  </a:lnTo>
                  <a:lnTo>
                    <a:pt x="6360" y="8088"/>
                  </a:lnTo>
                  <a:lnTo>
                    <a:pt x="6349" y="8087"/>
                  </a:lnTo>
                  <a:lnTo>
                    <a:pt x="6338" y="8085"/>
                  </a:lnTo>
                  <a:lnTo>
                    <a:pt x="6327" y="8082"/>
                  </a:lnTo>
                  <a:lnTo>
                    <a:pt x="6316" y="8080"/>
                  </a:lnTo>
                  <a:lnTo>
                    <a:pt x="6305" y="8077"/>
                  </a:lnTo>
                  <a:lnTo>
                    <a:pt x="6294" y="8073"/>
                  </a:lnTo>
                  <a:lnTo>
                    <a:pt x="6284" y="8069"/>
                  </a:lnTo>
                  <a:lnTo>
                    <a:pt x="6273" y="8065"/>
                  </a:lnTo>
                  <a:lnTo>
                    <a:pt x="6263" y="8060"/>
                  </a:lnTo>
                  <a:lnTo>
                    <a:pt x="6253" y="8055"/>
                  </a:lnTo>
                  <a:lnTo>
                    <a:pt x="6243" y="8050"/>
                  </a:lnTo>
                  <a:lnTo>
                    <a:pt x="6233" y="8044"/>
                  </a:lnTo>
                  <a:lnTo>
                    <a:pt x="6224" y="8038"/>
                  </a:lnTo>
                  <a:lnTo>
                    <a:pt x="6215" y="8031"/>
                  </a:lnTo>
                  <a:lnTo>
                    <a:pt x="6206" y="8024"/>
                  </a:lnTo>
                  <a:lnTo>
                    <a:pt x="6197" y="8017"/>
                  </a:lnTo>
                  <a:lnTo>
                    <a:pt x="6189" y="8009"/>
                  </a:lnTo>
                  <a:lnTo>
                    <a:pt x="6180" y="8002"/>
                  </a:lnTo>
                  <a:lnTo>
                    <a:pt x="6173" y="7993"/>
                  </a:lnTo>
                  <a:lnTo>
                    <a:pt x="6165" y="7985"/>
                  </a:lnTo>
                  <a:lnTo>
                    <a:pt x="6158" y="7976"/>
                  </a:lnTo>
                  <a:lnTo>
                    <a:pt x="6151" y="7967"/>
                  </a:lnTo>
                  <a:lnTo>
                    <a:pt x="6145" y="7958"/>
                  </a:lnTo>
                  <a:lnTo>
                    <a:pt x="6139" y="7949"/>
                  </a:lnTo>
                  <a:lnTo>
                    <a:pt x="6133" y="7939"/>
                  </a:lnTo>
                  <a:lnTo>
                    <a:pt x="6127" y="7929"/>
                  </a:lnTo>
                  <a:lnTo>
                    <a:pt x="6122" y="7919"/>
                  </a:lnTo>
                  <a:lnTo>
                    <a:pt x="6117" y="7909"/>
                  </a:lnTo>
                  <a:lnTo>
                    <a:pt x="6113" y="7898"/>
                  </a:lnTo>
                  <a:lnTo>
                    <a:pt x="6109" y="7888"/>
                  </a:lnTo>
                  <a:lnTo>
                    <a:pt x="6106" y="7877"/>
                  </a:lnTo>
                  <a:lnTo>
                    <a:pt x="6102" y="7866"/>
                  </a:lnTo>
                  <a:lnTo>
                    <a:pt x="6100" y="7855"/>
                  </a:lnTo>
                  <a:lnTo>
                    <a:pt x="6097" y="7844"/>
                  </a:lnTo>
                  <a:lnTo>
                    <a:pt x="6095" y="7833"/>
                  </a:lnTo>
                  <a:lnTo>
                    <a:pt x="6094" y="7822"/>
                  </a:lnTo>
                  <a:lnTo>
                    <a:pt x="6093" y="7811"/>
                  </a:lnTo>
                  <a:lnTo>
                    <a:pt x="6092" y="7799"/>
                  </a:lnTo>
                  <a:lnTo>
                    <a:pt x="6092" y="7788"/>
                  </a:lnTo>
                  <a:lnTo>
                    <a:pt x="6092" y="7777"/>
                  </a:lnTo>
                  <a:lnTo>
                    <a:pt x="6093" y="7765"/>
                  </a:lnTo>
                  <a:lnTo>
                    <a:pt x="6094" y="7754"/>
                  </a:lnTo>
                  <a:lnTo>
                    <a:pt x="6095" y="7743"/>
                  </a:lnTo>
                  <a:lnTo>
                    <a:pt x="6097" y="7732"/>
                  </a:lnTo>
                  <a:lnTo>
                    <a:pt x="6100" y="7721"/>
                  </a:lnTo>
                  <a:lnTo>
                    <a:pt x="6102" y="7710"/>
                  </a:lnTo>
                  <a:lnTo>
                    <a:pt x="6106" y="7699"/>
                  </a:lnTo>
                  <a:lnTo>
                    <a:pt x="6109" y="7688"/>
                  </a:lnTo>
                  <a:lnTo>
                    <a:pt x="6113" y="7678"/>
                  </a:lnTo>
                  <a:lnTo>
                    <a:pt x="6117" y="7667"/>
                  </a:lnTo>
                  <a:lnTo>
                    <a:pt x="6122" y="7657"/>
                  </a:lnTo>
                  <a:lnTo>
                    <a:pt x="6127" y="7647"/>
                  </a:lnTo>
                  <a:lnTo>
                    <a:pt x="6133" y="7637"/>
                  </a:lnTo>
                  <a:lnTo>
                    <a:pt x="6139" y="7627"/>
                  </a:lnTo>
                  <a:lnTo>
                    <a:pt x="6145" y="7618"/>
                  </a:lnTo>
                  <a:lnTo>
                    <a:pt x="6151" y="7609"/>
                  </a:lnTo>
                  <a:lnTo>
                    <a:pt x="6158" y="7600"/>
                  </a:lnTo>
                  <a:lnTo>
                    <a:pt x="6165" y="7591"/>
                  </a:lnTo>
                  <a:lnTo>
                    <a:pt x="6173" y="7583"/>
                  </a:lnTo>
                  <a:lnTo>
                    <a:pt x="6180" y="7574"/>
                  </a:lnTo>
                  <a:lnTo>
                    <a:pt x="6189" y="7567"/>
                  </a:lnTo>
                  <a:lnTo>
                    <a:pt x="6197" y="7559"/>
                  </a:lnTo>
                  <a:lnTo>
                    <a:pt x="6206" y="7552"/>
                  </a:lnTo>
                  <a:lnTo>
                    <a:pt x="6215" y="7545"/>
                  </a:lnTo>
                  <a:lnTo>
                    <a:pt x="6224" y="7539"/>
                  </a:lnTo>
                  <a:lnTo>
                    <a:pt x="6233" y="7533"/>
                  </a:lnTo>
                  <a:lnTo>
                    <a:pt x="6243" y="7527"/>
                  </a:lnTo>
                  <a:lnTo>
                    <a:pt x="6253" y="7521"/>
                  </a:lnTo>
                  <a:lnTo>
                    <a:pt x="6263" y="7516"/>
                  </a:lnTo>
                  <a:lnTo>
                    <a:pt x="6273" y="7511"/>
                  </a:lnTo>
                  <a:lnTo>
                    <a:pt x="6284" y="7507"/>
                  </a:lnTo>
                  <a:lnTo>
                    <a:pt x="6294" y="7503"/>
                  </a:lnTo>
                  <a:lnTo>
                    <a:pt x="6305" y="7500"/>
                  </a:lnTo>
                  <a:lnTo>
                    <a:pt x="6316" y="7496"/>
                  </a:lnTo>
                  <a:lnTo>
                    <a:pt x="6327" y="7494"/>
                  </a:lnTo>
                  <a:lnTo>
                    <a:pt x="6338" y="7491"/>
                  </a:lnTo>
                  <a:lnTo>
                    <a:pt x="6349" y="7489"/>
                  </a:lnTo>
                  <a:lnTo>
                    <a:pt x="6360" y="7488"/>
                  </a:lnTo>
                  <a:lnTo>
                    <a:pt x="6371" y="7487"/>
                  </a:lnTo>
                  <a:lnTo>
                    <a:pt x="6383" y="7486"/>
                  </a:lnTo>
                  <a:lnTo>
                    <a:pt x="6394" y="7486"/>
                  </a:lnTo>
                  <a:lnTo>
                    <a:pt x="6405" y="7486"/>
                  </a:lnTo>
                  <a:lnTo>
                    <a:pt x="6417" y="7487"/>
                  </a:lnTo>
                  <a:lnTo>
                    <a:pt x="6428" y="7488"/>
                  </a:lnTo>
                  <a:lnTo>
                    <a:pt x="6439" y="7489"/>
                  </a:lnTo>
                  <a:lnTo>
                    <a:pt x="6450" y="7491"/>
                  </a:lnTo>
                  <a:lnTo>
                    <a:pt x="6461" y="7494"/>
                  </a:lnTo>
                  <a:lnTo>
                    <a:pt x="6472" y="7496"/>
                  </a:lnTo>
                  <a:lnTo>
                    <a:pt x="6483" y="7500"/>
                  </a:lnTo>
                  <a:lnTo>
                    <a:pt x="6494" y="7503"/>
                  </a:lnTo>
                  <a:lnTo>
                    <a:pt x="6504" y="7507"/>
                  </a:lnTo>
                  <a:lnTo>
                    <a:pt x="6515" y="7511"/>
                  </a:lnTo>
                  <a:lnTo>
                    <a:pt x="6525" y="7516"/>
                  </a:lnTo>
                  <a:lnTo>
                    <a:pt x="6535" y="7521"/>
                  </a:lnTo>
                  <a:lnTo>
                    <a:pt x="6545" y="7527"/>
                  </a:lnTo>
                  <a:lnTo>
                    <a:pt x="6555" y="7533"/>
                  </a:lnTo>
                  <a:lnTo>
                    <a:pt x="6564" y="7539"/>
                  </a:lnTo>
                  <a:lnTo>
                    <a:pt x="6573" y="7545"/>
                  </a:lnTo>
                  <a:lnTo>
                    <a:pt x="6582" y="7552"/>
                  </a:lnTo>
                  <a:lnTo>
                    <a:pt x="6591" y="7559"/>
                  </a:lnTo>
                  <a:lnTo>
                    <a:pt x="6599" y="7567"/>
                  </a:lnTo>
                  <a:lnTo>
                    <a:pt x="6608" y="7574"/>
                  </a:lnTo>
                  <a:lnTo>
                    <a:pt x="6615" y="7583"/>
                  </a:lnTo>
                  <a:lnTo>
                    <a:pt x="6623" y="7591"/>
                  </a:lnTo>
                  <a:lnTo>
                    <a:pt x="6630" y="7600"/>
                  </a:lnTo>
                  <a:lnTo>
                    <a:pt x="6637" y="7609"/>
                  </a:lnTo>
                  <a:lnTo>
                    <a:pt x="6644" y="7618"/>
                  </a:lnTo>
                  <a:lnTo>
                    <a:pt x="6650" y="7627"/>
                  </a:lnTo>
                  <a:lnTo>
                    <a:pt x="6656" y="7637"/>
                  </a:lnTo>
                  <a:lnTo>
                    <a:pt x="6661" y="7647"/>
                  </a:lnTo>
                  <a:lnTo>
                    <a:pt x="6666" y="7657"/>
                  </a:lnTo>
                  <a:lnTo>
                    <a:pt x="6671" y="7667"/>
                  </a:lnTo>
                  <a:lnTo>
                    <a:pt x="6675" y="7678"/>
                  </a:lnTo>
                  <a:lnTo>
                    <a:pt x="6679" y="7688"/>
                  </a:lnTo>
                  <a:lnTo>
                    <a:pt x="6683" y="7699"/>
                  </a:lnTo>
                  <a:lnTo>
                    <a:pt x="6686" y="7710"/>
                  </a:lnTo>
                  <a:lnTo>
                    <a:pt x="6688" y="7721"/>
                  </a:lnTo>
                  <a:lnTo>
                    <a:pt x="6691" y="7732"/>
                  </a:lnTo>
                  <a:lnTo>
                    <a:pt x="6693" y="7743"/>
                  </a:lnTo>
                  <a:close/>
                  <a:moveTo>
                    <a:pt x="6694" y="6360"/>
                  </a:moveTo>
                  <a:lnTo>
                    <a:pt x="6695" y="6371"/>
                  </a:lnTo>
                  <a:lnTo>
                    <a:pt x="6696" y="6383"/>
                  </a:lnTo>
                  <a:lnTo>
                    <a:pt x="6696" y="6394"/>
                  </a:lnTo>
                  <a:lnTo>
                    <a:pt x="6696" y="6405"/>
                  </a:lnTo>
                  <a:lnTo>
                    <a:pt x="6695" y="6417"/>
                  </a:lnTo>
                  <a:lnTo>
                    <a:pt x="6694" y="6428"/>
                  </a:lnTo>
                  <a:lnTo>
                    <a:pt x="6693" y="6439"/>
                  </a:lnTo>
                  <a:lnTo>
                    <a:pt x="6691" y="6450"/>
                  </a:lnTo>
                  <a:lnTo>
                    <a:pt x="6688" y="6461"/>
                  </a:lnTo>
                  <a:lnTo>
                    <a:pt x="6686" y="6472"/>
                  </a:lnTo>
                  <a:lnTo>
                    <a:pt x="6683" y="6483"/>
                  </a:lnTo>
                  <a:lnTo>
                    <a:pt x="6679" y="6494"/>
                  </a:lnTo>
                  <a:lnTo>
                    <a:pt x="6675" y="6504"/>
                  </a:lnTo>
                  <a:lnTo>
                    <a:pt x="6671" y="6515"/>
                  </a:lnTo>
                  <a:lnTo>
                    <a:pt x="6666" y="6525"/>
                  </a:lnTo>
                  <a:lnTo>
                    <a:pt x="6661" y="6535"/>
                  </a:lnTo>
                  <a:lnTo>
                    <a:pt x="6656" y="6545"/>
                  </a:lnTo>
                  <a:lnTo>
                    <a:pt x="6650" y="6555"/>
                  </a:lnTo>
                  <a:lnTo>
                    <a:pt x="6644" y="6564"/>
                  </a:lnTo>
                  <a:lnTo>
                    <a:pt x="6637" y="6573"/>
                  </a:lnTo>
                  <a:lnTo>
                    <a:pt x="6630" y="6582"/>
                  </a:lnTo>
                  <a:lnTo>
                    <a:pt x="6623" y="6591"/>
                  </a:lnTo>
                  <a:lnTo>
                    <a:pt x="6615" y="6599"/>
                  </a:lnTo>
                  <a:lnTo>
                    <a:pt x="6608" y="6608"/>
                  </a:lnTo>
                  <a:lnTo>
                    <a:pt x="6599" y="6615"/>
                  </a:lnTo>
                  <a:lnTo>
                    <a:pt x="6591" y="6623"/>
                  </a:lnTo>
                  <a:lnTo>
                    <a:pt x="6582" y="6630"/>
                  </a:lnTo>
                  <a:lnTo>
                    <a:pt x="6573" y="6637"/>
                  </a:lnTo>
                  <a:lnTo>
                    <a:pt x="6564" y="6644"/>
                  </a:lnTo>
                  <a:lnTo>
                    <a:pt x="6555" y="6650"/>
                  </a:lnTo>
                  <a:lnTo>
                    <a:pt x="6545" y="6656"/>
                  </a:lnTo>
                  <a:lnTo>
                    <a:pt x="6535" y="6661"/>
                  </a:lnTo>
                  <a:lnTo>
                    <a:pt x="6525" y="6666"/>
                  </a:lnTo>
                  <a:lnTo>
                    <a:pt x="6515" y="6671"/>
                  </a:lnTo>
                  <a:lnTo>
                    <a:pt x="6504" y="6675"/>
                  </a:lnTo>
                  <a:lnTo>
                    <a:pt x="6494" y="6679"/>
                  </a:lnTo>
                  <a:lnTo>
                    <a:pt x="6483" y="6683"/>
                  </a:lnTo>
                  <a:lnTo>
                    <a:pt x="6472" y="6686"/>
                  </a:lnTo>
                  <a:lnTo>
                    <a:pt x="6461" y="6688"/>
                  </a:lnTo>
                  <a:lnTo>
                    <a:pt x="6450" y="6691"/>
                  </a:lnTo>
                  <a:lnTo>
                    <a:pt x="6439" y="6693"/>
                  </a:lnTo>
                  <a:lnTo>
                    <a:pt x="6428" y="6694"/>
                  </a:lnTo>
                  <a:lnTo>
                    <a:pt x="6417" y="6695"/>
                  </a:lnTo>
                  <a:lnTo>
                    <a:pt x="6405" y="6696"/>
                  </a:lnTo>
                  <a:lnTo>
                    <a:pt x="6394" y="6696"/>
                  </a:lnTo>
                  <a:lnTo>
                    <a:pt x="6383" y="6696"/>
                  </a:lnTo>
                  <a:lnTo>
                    <a:pt x="6371" y="6695"/>
                  </a:lnTo>
                  <a:lnTo>
                    <a:pt x="6360" y="6694"/>
                  </a:lnTo>
                  <a:lnTo>
                    <a:pt x="6349" y="6693"/>
                  </a:lnTo>
                  <a:lnTo>
                    <a:pt x="6338" y="6691"/>
                  </a:lnTo>
                  <a:lnTo>
                    <a:pt x="6327" y="6688"/>
                  </a:lnTo>
                  <a:lnTo>
                    <a:pt x="6316" y="6686"/>
                  </a:lnTo>
                  <a:lnTo>
                    <a:pt x="6305" y="6683"/>
                  </a:lnTo>
                  <a:lnTo>
                    <a:pt x="6294" y="6679"/>
                  </a:lnTo>
                  <a:lnTo>
                    <a:pt x="6284" y="6675"/>
                  </a:lnTo>
                  <a:lnTo>
                    <a:pt x="6273" y="6671"/>
                  </a:lnTo>
                  <a:lnTo>
                    <a:pt x="6263" y="6666"/>
                  </a:lnTo>
                  <a:lnTo>
                    <a:pt x="6253" y="6661"/>
                  </a:lnTo>
                  <a:lnTo>
                    <a:pt x="6243" y="6656"/>
                  </a:lnTo>
                  <a:lnTo>
                    <a:pt x="6233" y="6650"/>
                  </a:lnTo>
                  <a:lnTo>
                    <a:pt x="6224" y="6644"/>
                  </a:lnTo>
                  <a:lnTo>
                    <a:pt x="6215" y="6637"/>
                  </a:lnTo>
                  <a:lnTo>
                    <a:pt x="6206" y="6630"/>
                  </a:lnTo>
                  <a:lnTo>
                    <a:pt x="6197" y="6623"/>
                  </a:lnTo>
                  <a:lnTo>
                    <a:pt x="6189" y="6615"/>
                  </a:lnTo>
                  <a:lnTo>
                    <a:pt x="6180" y="6608"/>
                  </a:lnTo>
                  <a:lnTo>
                    <a:pt x="6173" y="6599"/>
                  </a:lnTo>
                  <a:lnTo>
                    <a:pt x="6165" y="6591"/>
                  </a:lnTo>
                  <a:lnTo>
                    <a:pt x="6158" y="6582"/>
                  </a:lnTo>
                  <a:lnTo>
                    <a:pt x="6151" y="6573"/>
                  </a:lnTo>
                  <a:lnTo>
                    <a:pt x="6145" y="6564"/>
                  </a:lnTo>
                  <a:lnTo>
                    <a:pt x="6139" y="6555"/>
                  </a:lnTo>
                  <a:lnTo>
                    <a:pt x="6133" y="6545"/>
                  </a:lnTo>
                  <a:lnTo>
                    <a:pt x="6127" y="6535"/>
                  </a:lnTo>
                  <a:lnTo>
                    <a:pt x="6122" y="6525"/>
                  </a:lnTo>
                  <a:lnTo>
                    <a:pt x="6117" y="6515"/>
                  </a:lnTo>
                  <a:lnTo>
                    <a:pt x="6113" y="6504"/>
                  </a:lnTo>
                  <a:lnTo>
                    <a:pt x="6109" y="6494"/>
                  </a:lnTo>
                  <a:lnTo>
                    <a:pt x="6106" y="6483"/>
                  </a:lnTo>
                  <a:lnTo>
                    <a:pt x="6102" y="6472"/>
                  </a:lnTo>
                  <a:lnTo>
                    <a:pt x="6100" y="6461"/>
                  </a:lnTo>
                  <a:lnTo>
                    <a:pt x="6097" y="6450"/>
                  </a:lnTo>
                  <a:lnTo>
                    <a:pt x="6095" y="6439"/>
                  </a:lnTo>
                  <a:lnTo>
                    <a:pt x="6094" y="6428"/>
                  </a:lnTo>
                  <a:lnTo>
                    <a:pt x="6093" y="6417"/>
                  </a:lnTo>
                  <a:lnTo>
                    <a:pt x="6092" y="6405"/>
                  </a:lnTo>
                  <a:lnTo>
                    <a:pt x="6092" y="6394"/>
                  </a:lnTo>
                  <a:lnTo>
                    <a:pt x="6092" y="6383"/>
                  </a:lnTo>
                  <a:lnTo>
                    <a:pt x="6093" y="6371"/>
                  </a:lnTo>
                  <a:lnTo>
                    <a:pt x="6094" y="6360"/>
                  </a:lnTo>
                  <a:lnTo>
                    <a:pt x="6095" y="6349"/>
                  </a:lnTo>
                  <a:lnTo>
                    <a:pt x="6097" y="6338"/>
                  </a:lnTo>
                  <a:lnTo>
                    <a:pt x="6100" y="6327"/>
                  </a:lnTo>
                  <a:lnTo>
                    <a:pt x="6102" y="6316"/>
                  </a:lnTo>
                  <a:lnTo>
                    <a:pt x="6106" y="6305"/>
                  </a:lnTo>
                  <a:lnTo>
                    <a:pt x="6109" y="6294"/>
                  </a:lnTo>
                  <a:lnTo>
                    <a:pt x="6113" y="6284"/>
                  </a:lnTo>
                  <a:lnTo>
                    <a:pt x="6117" y="6273"/>
                  </a:lnTo>
                  <a:lnTo>
                    <a:pt x="6122" y="6263"/>
                  </a:lnTo>
                  <a:lnTo>
                    <a:pt x="6127" y="6253"/>
                  </a:lnTo>
                  <a:lnTo>
                    <a:pt x="6133" y="6243"/>
                  </a:lnTo>
                  <a:lnTo>
                    <a:pt x="6139" y="6233"/>
                  </a:lnTo>
                  <a:lnTo>
                    <a:pt x="6145" y="6224"/>
                  </a:lnTo>
                  <a:lnTo>
                    <a:pt x="6151" y="6215"/>
                  </a:lnTo>
                  <a:lnTo>
                    <a:pt x="6158" y="6206"/>
                  </a:lnTo>
                  <a:lnTo>
                    <a:pt x="6165" y="6197"/>
                  </a:lnTo>
                  <a:lnTo>
                    <a:pt x="6173" y="6189"/>
                  </a:lnTo>
                  <a:lnTo>
                    <a:pt x="6180" y="6180"/>
                  </a:lnTo>
                  <a:lnTo>
                    <a:pt x="6189" y="6173"/>
                  </a:lnTo>
                  <a:lnTo>
                    <a:pt x="6197" y="6165"/>
                  </a:lnTo>
                  <a:lnTo>
                    <a:pt x="6206" y="6158"/>
                  </a:lnTo>
                  <a:lnTo>
                    <a:pt x="6215" y="6151"/>
                  </a:lnTo>
                  <a:lnTo>
                    <a:pt x="6224" y="6145"/>
                  </a:lnTo>
                  <a:lnTo>
                    <a:pt x="6233" y="6139"/>
                  </a:lnTo>
                  <a:lnTo>
                    <a:pt x="6243" y="6133"/>
                  </a:lnTo>
                  <a:lnTo>
                    <a:pt x="6253" y="6127"/>
                  </a:lnTo>
                  <a:lnTo>
                    <a:pt x="6263" y="6122"/>
                  </a:lnTo>
                  <a:lnTo>
                    <a:pt x="6273" y="6117"/>
                  </a:lnTo>
                  <a:lnTo>
                    <a:pt x="6284" y="6113"/>
                  </a:lnTo>
                  <a:lnTo>
                    <a:pt x="6294" y="6109"/>
                  </a:lnTo>
                  <a:lnTo>
                    <a:pt x="6305" y="6106"/>
                  </a:lnTo>
                  <a:lnTo>
                    <a:pt x="6316" y="6102"/>
                  </a:lnTo>
                  <a:lnTo>
                    <a:pt x="6327" y="6100"/>
                  </a:lnTo>
                  <a:lnTo>
                    <a:pt x="6338" y="6097"/>
                  </a:lnTo>
                  <a:lnTo>
                    <a:pt x="6349" y="6095"/>
                  </a:lnTo>
                  <a:lnTo>
                    <a:pt x="6360" y="6094"/>
                  </a:lnTo>
                  <a:lnTo>
                    <a:pt x="6371" y="6093"/>
                  </a:lnTo>
                  <a:lnTo>
                    <a:pt x="6383" y="6092"/>
                  </a:lnTo>
                  <a:lnTo>
                    <a:pt x="6394" y="6092"/>
                  </a:lnTo>
                  <a:lnTo>
                    <a:pt x="6405" y="6092"/>
                  </a:lnTo>
                  <a:lnTo>
                    <a:pt x="6417" y="6093"/>
                  </a:lnTo>
                  <a:lnTo>
                    <a:pt x="6428" y="6094"/>
                  </a:lnTo>
                  <a:lnTo>
                    <a:pt x="6439" y="6095"/>
                  </a:lnTo>
                  <a:lnTo>
                    <a:pt x="6450" y="6097"/>
                  </a:lnTo>
                  <a:lnTo>
                    <a:pt x="6461" y="6100"/>
                  </a:lnTo>
                  <a:lnTo>
                    <a:pt x="6472" y="6102"/>
                  </a:lnTo>
                  <a:lnTo>
                    <a:pt x="6483" y="6106"/>
                  </a:lnTo>
                  <a:lnTo>
                    <a:pt x="6494" y="6109"/>
                  </a:lnTo>
                  <a:lnTo>
                    <a:pt x="6504" y="6113"/>
                  </a:lnTo>
                  <a:lnTo>
                    <a:pt x="6515" y="6117"/>
                  </a:lnTo>
                  <a:lnTo>
                    <a:pt x="6525" y="6122"/>
                  </a:lnTo>
                  <a:lnTo>
                    <a:pt x="6535" y="6127"/>
                  </a:lnTo>
                  <a:lnTo>
                    <a:pt x="6545" y="6133"/>
                  </a:lnTo>
                  <a:lnTo>
                    <a:pt x="6555" y="6139"/>
                  </a:lnTo>
                  <a:lnTo>
                    <a:pt x="6564" y="6145"/>
                  </a:lnTo>
                  <a:lnTo>
                    <a:pt x="6573" y="6151"/>
                  </a:lnTo>
                  <a:lnTo>
                    <a:pt x="6582" y="6158"/>
                  </a:lnTo>
                  <a:lnTo>
                    <a:pt x="6591" y="6165"/>
                  </a:lnTo>
                  <a:lnTo>
                    <a:pt x="6599" y="6173"/>
                  </a:lnTo>
                  <a:lnTo>
                    <a:pt x="6608" y="6180"/>
                  </a:lnTo>
                  <a:lnTo>
                    <a:pt x="6615" y="6189"/>
                  </a:lnTo>
                  <a:lnTo>
                    <a:pt x="6623" y="6197"/>
                  </a:lnTo>
                  <a:lnTo>
                    <a:pt x="6630" y="6206"/>
                  </a:lnTo>
                  <a:lnTo>
                    <a:pt x="6637" y="6215"/>
                  </a:lnTo>
                  <a:lnTo>
                    <a:pt x="6644" y="6224"/>
                  </a:lnTo>
                  <a:lnTo>
                    <a:pt x="6650" y="6233"/>
                  </a:lnTo>
                  <a:lnTo>
                    <a:pt x="6656" y="6243"/>
                  </a:lnTo>
                  <a:lnTo>
                    <a:pt x="6661" y="6253"/>
                  </a:lnTo>
                  <a:lnTo>
                    <a:pt x="6666" y="6263"/>
                  </a:lnTo>
                  <a:lnTo>
                    <a:pt x="6671" y="6273"/>
                  </a:lnTo>
                  <a:lnTo>
                    <a:pt x="6675" y="6284"/>
                  </a:lnTo>
                  <a:lnTo>
                    <a:pt x="6679" y="6294"/>
                  </a:lnTo>
                  <a:lnTo>
                    <a:pt x="6683" y="6305"/>
                  </a:lnTo>
                  <a:lnTo>
                    <a:pt x="6686" y="6316"/>
                  </a:lnTo>
                  <a:lnTo>
                    <a:pt x="6688" y="6327"/>
                  </a:lnTo>
                  <a:lnTo>
                    <a:pt x="6691" y="6338"/>
                  </a:lnTo>
                  <a:lnTo>
                    <a:pt x="6693" y="6349"/>
                  </a:lnTo>
                  <a:lnTo>
                    <a:pt x="6694" y="6360"/>
                  </a:lnTo>
                  <a:close/>
                  <a:moveTo>
                    <a:pt x="5299" y="4955"/>
                  </a:moveTo>
                  <a:lnTo>
                    <a:pt x="5300" y="4966"/>
                  </a:lnTo>
                  <a:lnTo>
                    <a:pt x="5301" y="4977"/>
                  </a:lnTo>
                  <a:lnTo>
                    <a:pt x="5302" y="4989"/>
                  </a:lnTo>
                  <a:lnTo>
                    <a:pt x="5302" y="5000"/>
                  </a:lnTo>
                  <a:lnTo>
                    <a:pt x="5302" y="5011"/>
                  </a:lnTo>
                  <a:lnTo>
                    <a:pt x="5301" y="5023"/>
                  </a:lnTo>
                  <a:lnTo>
                    <a:pt x="5300" y="5034"/>
                  </a:lnTo>
                  <a:lnTo>
                    <a:pt x="5299" y="5045"/>
                  </a:lnTo>
                  <a:lnTo>
                    <a:pt x="5297" y="5056"/>
                  </a:lnTo>
                  <a:lnTo>
                    <a:pt x="5294" y="5067"/>
                  </a:lnTo>
                  <a:lnTo>
                    <a:pt x="5292" y="5078"/>
                  </a:lnTo>
                  <a:lnTo>
                    <a:pt x="5289" y="5089"/>
                  </a:lnTo>
                  <a:lnTo>
                    <a:pt x="5285" y="5100"/>
                  </a:lnTo>
                  <a:lnTo>
                    <a:pt x="5281" y="5110"/>
                  </a:lnTo>
                  <a:lnTo>
                    <a:pt x="5277" y="5121"/>
                  </a:lnTo>
                  <a:lnTo>
                    <a:pt x="5272" y="5131"/>
                  </a:lnTo>
                  <a:lnTo>
                    <a:pt x="5267" y="5141"/>
                  </a:lnTo>
                  <a:lnTo>
                    <a:pt x="5262" y="5151"/>
                  </a:lnTo>
                  <a:lnTo>
                    <a:pt x="5256" y="5161"/>
                  </a:lnTo>
                  <a:lnTo>
                    <a:pt x="5250" y="5170"/>
                  </a:lnTo>
                  <a:lnTo>
                    <a:pt x="5243" y="5179"/>
                  </a:lnTo>
                  <a:lnTo>
                    <a:pt x="5236" y="5188"/>
                  </a:lnTo>
                  <a:lnTo>
                    <a:pt x="5229" y="5197"/>
                  </a:lnTo>
                  <a:lnTo>
                    <a:pt x="5221" y="5205"/>
                  </a:lnTo>
                  <a:lnTo>
                    <a:pt x="5214" y="5214"/>
                  </a:lnTo>
                  <a:lnTo>
                    <a:pt x="5205" y="5221"/>
                  </a:lnTo>
                  <a:lnTo>
                    <a:pt x="5197" y="5229"/>
                  </a:lnTo>
                  <a:lnTo>
                    <a:pt x="5188" y="5236"/>
                  </a:lnTo>
                  <a:lnTo>
                    <a:pt x="5179" y="5243"/>
                  </a:lnTo>
                  <a:lnTo>
                    <a:pt x="5170" y="5250"/>
                  </a:lnTo>
                  <a:lnTo>
                    <a:pt x="5161" y="5256"/>
                  </a:lnTo>
                  <a:lnTo>
                    <a:pt x="5151" y="5262"/>
                  </a:lnTo>
                  <a:lnTo>
                    <a:pt x="5141" y="5267"/>
                  </a:lnTo>
                  <a:lnTo>
                    <a:pt x="5131" y="5272"/>
                  </a:lnTo>
                  <a:lnTo>
                    <a:pt x="5121" y="5277"/>
                  </a:lnTo>
                  <a:lnTo>
                    <a:pt x="5110" y="5281"/>
                  </a:lnTo>
                  <a:lnTo>
                    <a:pt x="5100" y="5285"/>
                  </a:lnTo>
                  <a:lnTo>
                    <a:pt x="5089" y="5289"/>
                  </a:lnTo>
                  <a:lnTo>
                    <a:pt x="5078" y="5292"/>
                  </a:lnTo>
                  <a:lnTo>
                    <a:pt x="5067" y="5294"/>
                  </a:lnTo>
                  <a:lnTo>
                    <a:pt x="5056" y="5297"/>
                  </a:lnTo>
                  <a:lnTo>
                    <a:pt x="5045" y="5299"/>
                  </a:lnTo>
                  <a:lnTo>
                    <a:pt x="5034" y="5300"/>
                  </a:lnTo>
                  <a:lnTo>
                    <a:pt x="5023" y="5301"/>
                  </a:lnTo>
                  <a:lnTo>
                    <a:pt x="5011" y="5302"/>
                  </a:lnTo>
                  <a:lnTo>
                    <a:pt x="5000" y="5302"/>
                  </a:lnTo>
                  <a:lnTo>
                    <a:pt x="4989" y="5302"/>
                  </a:lnTo>
                  <a:lnTo>
                    <a:pt x="4977" y="5301"/>
                  </a:lnTo>
                  <a:lnTo>
                    <a:pt x="4966" y="5300"/>
                  </a:lnTo>
                  <a:lnTo>
                    <a:pt x="4955" y="5299"/>
                  </a:lnTo>
                  <a:lnTo>
                    <a:pt x="4944" y="5297"/>
                  </a:lnTo>
                  <a:lnTo>
                    <a:pt x="4933" y="5294"/>
                  </a:lnTo>
                  <a:lnTo>
                    <a:pt x="4922" y="5292"/>
                  </a:lnTo>
                  <a:lnTo>
                    <a:pt x="4911" y="5289"/>
                  </a:lnTo>
                  <a:lnTo>
                    <a:pt x="4900" y="5285"/>
                  </a:lnTo>
                  <a:lnTo>
                    <a:pt x="4890" y="5281"/>
                  </a:lnTo>
                  <a:lnTo>
                    <a:pt x="4879" y="5277"/>
                  </a:lnTo>
                  <a:lnTo>
                    <a:pt x="4869" y="5272"/>
                  </a:lnTo>
                  <a:lnTo>
                    <a:pt x="4859" y="5267"/>
                  </a:lnTo>
                  <a:lnTo>
                    <a:pt x="4849" y="5262"/>
                  </a:lnTo>
                  <a:lnTo>
                    <a:pt x="4839" y="5256"/>
                  </a:lnTo>
                  <a:lnTo>
                    <a:pt x="4830" y="5250"/>
                  </a:lnTo>
                  <a:lnTo>
                    <a:pt x="4821" y="5243"/>
                  </a:lnTo>
                  <a:lnTo>
                    <a:pt x="4812" y="5236"/>
                  </a:lnTo>
                  <a:lnTo>
                    <a:pt x="4803" y="5229"/>
                  </a:lnTo>
                  <a:lnTo>
                    <a:pt x="4795" y="5221"/>
                  </a:lnTo>
                  <a:lnTo>
                    <a:pt x="4786" y="5214"/>
                  </a:lnTo>
                  <a:lnTo>
                    <a:pt x="4779" y="5205"/>
                  </a:lnTo>
                  <a:lnTo>
                    <a:pt x="4771" y="5197"/>
                  </a:lnTo>
                  <a:lnTo>
                    <a:pt x="4764" y="5188"/>
                  </a:lnTo>
                  <a:lnTo>
                    <a:pt x="4757" y="5179"/>
                  </a:lnTo>
                  <a:lnTo>
                    <a:pt x="4750" y="5170"/>
                  </a:lnTo>
                  <a:lnTo>
                    <a:pt x="4744" y="5161"/>
                  </a:lnTo>
                  <a:lnTo>
                    <a:pt x="4738" y="5151"/>
                  </a:lnTo>
                  <a:lnTo>
                    <a:pt x="4733" y="5141"/>
                  </a:lnTo>
                  <a:lnTo>
                    <a:pt x="4728" y="5131"/>
                  </a:lnTo>
                  <a:lnTo>
                    <a:pt x="4723" y="5121"/>
                  </a:lnTo>
                  <a:lnTo>
                    <a:pt x="4719" y="5110"/>
                  </a:lnTo>
                  <a:lnTo>
                    <a:pt x="4715" y="5100"/>
                  </a:lnTo>
                  <a:lnTo>
                    <a:pt x="4711" y="5089"/>
                  </a:lnTo>
                  <a:lnTo>
                    <a:pt x="4708" y="5078"/>
                  </a:lnTo>
                  <a:lnTo>
                    <a:pt x="4706" y="5067"/>
                  </a:lnTo>
                  <a:lnTo>
                    <a:pt x="4703" y="5056"/>
                  </a:lnTo>
                  <a:lnTo>
                    <a:pt x="4701" y="5045"/>
                  </a:lnTo>
                  <a:lnTo>
                    <a:pt x="4700" y="5034"/>
                  </a:lnTo>
                  <a:lnTo>
                    <a:pt x="4699" y="5023"/>
                  </a:lnTo>
                  <a:lnTo>
                    <a:pt x="4698" y="5011"/>
                  </a:lnTo>
                  <a:lnTo>
                    <a:pt x="4698" y="5000"/>
                  </a:lnTo>
                  <a:lnTo>
                    <a:pt x="4698" y="4989"/>
                  </a:lnTo>
                  <a:lnTo>
                    <a:pt x="4699" y="4977"/>
                  </a:lnTo>
                  <a:lnTo>
                    <a:pt x="4700" y="4966"/>
                  </a:lnTo>
                  <a:lnTo>
                    <a:pt x="4701" y="4955"/>
                  </a:lnTo>
                  <a:lnTo>
                    <a:pt x="4703" y="4944"/>
                  </a:lnTo>
                  <a:lnTo>
                    <a:pt x="4706" y="4933"/>
                  </a:lnTo>
                  <a:lnTo>
                    <a:pt x="4708" y="4922"/>
                  </a:lnTo>
                  <a:lnTo>
                    <a:pt x="4711" y="4911"/>
                  </a:lnTo>
                  <a:lnTo>
                    <a:pt x="4715" y="4900"/>
                  </a:lnTo>
                  <a:lnTo>
                    <a:pt x="4719" y="4890"/>
                  </a:lnTo>
                  <a:lnTo>
                    <a:pt x="4723" y="4879"/>
                  </a:lnTo>
                  <a:lnTo>
                    <a:pt x="4728" y="4869"/>
                  </a:lnTo>
                  <a:lnTo>
                    <a:pt x="4733" y="4859"/>
                  </a:lnTo>
                  <a:lnTo>
                    <a:pt x="4738" y="4849"/>
                  </a:lnTo>
                  <a:lnTo>
                    <a:pt x="4744" y="4839"/>
                  </a:lnTo>
                  <a:lnTo>
                    <a:pt x="4750" y="4830"/>
                  </a:lnTo>
                  <a:lnTo>
                    <a:pt x="4757" y="4821"/>
                  </a:lnTo>
                  <a:lnTo>
                    <a:pt x="4764" y="4812"/>
                  </a:lnTo>
                  <a:lnTo>
                    <a:pt x="4771" y="4803"/>
                  </a:lnTo>
                  <a:lnTo>
                    <a:pt x="4779" y="4795"/>
                  </a:lnTo>
                  <a:lnTo>
                    <a:pt x="4786" y="4786"/>
                  </a:lnTo>
                  <a:lnTo>
                    <a:pt x="4795" y="4779"/>
                  </a:lnTo>
                  <a:lnTo>
                    <a:pt x="4803" y="4771"/>
                  </a:lnTo>
                  <a:lnTo>
                    <a:pt x="4812" y="4764"/>
                  </a:lnTo>
                  <a:lnTo>
                    <a:pt x="4821" y="4757"/>
                  </a:lnTo>
                  <a:lnTo>
                    <a:pt x="4830" y="4750"/>
                  </a:lnTo>
                  <a:lnTo>
                    <a:pt x="4839" y="4744"/>
                  </a:lnTo>
                  <a:lnTo>
                    <a:pt x="4849" y="4738"/>
                  </a:lnTo>
                  <a:lnTo>
                    <a:pt x="4859" y="4733"/>
                  </a:lnTo>
                  <a:lnTo>
                    <a:pt x="4869" y="4728"/>
                  </a:lnTo>
                  <a:lnTo>
                    <a:pt x="4879" y="4723"/>
                  </a:lnTo>
                  <a:lnTo>
                    <a:pt x="4890" y="4719"/>
                  </a:lnTo>
                  <a:lnTo>
                    <a:pt x="4900" y="4715"/>
                  </a:lnTo>
                  <a:lnTo>
                    <a:pt x="4911" y="4711"/>
                  </a:lnTo>
                  <a:lnTo>
                    <a:pt x="4922" y="4708"/>
                  </a:lnTo>
                  <a:lnTo>
                    <a:pt x="4933" y="4706"/>
                  </a:lnTo>
                  <a:lnTo>
                    <a:pt x="4944" y="4703"/>
                  </a:lnTo>
                  <a:lnTo>
                    <a:pt x="4955" y="4701"/>
                  </a:lnTo>
                  <a:lnTo>
                    <a:pt x="4966" y="4700"/>
                  </a:lnTo>
                  <a:lnTo>
                    <a:pt x="4977" y="4699"/>
                  </a:lnTo>
                  <a:lnTo>
                    <a:pt x="4989" y="4698"/>
                  </a:lnTo>
                  <a:lnTo>
                    <a:pt x="5000" y="4698"/>
                  </a:lnTo>
                  <a:lnTo>
                    <a:pt x="5011" y="4698"/>
                  </a:lnTo>
                  <a:lnTo>
                    <a:pt x="5023" y="4699"/>
                  </a:lnTo>
                  <a:lnTo>
                    <a:pt x="5034" y="4700"/>
                  </a:lnTo>
                  <a:lnTo>
                    <a:pt x="5045" y="4701"/>
                  </a:lnTo>
                  <a:lnTo>
                    <a:pt x="5056" y="4703"/>
                  </a:lnTo>
                  <a:lnTo>
                    <a:pt x="5067" y="4706"/>
                  </a:lnTo>
                  <a:lnTo>
                    <a:pt x="5078" y="4708"/>
                  </a:lnTo>
                  <a:lnTo>
                    <a:pt x="5089" y="4711"/>
                  </a:lnTo>
                  <a:lnTo>
                    <a:pt x="5100" y="4715"/>
                  </a:lnTo>
                  <a:lnTo>
                    <a:pt x="5110" y="4719"/>
                  </a:lnTo>
                  <a:lnTo>
                    <a:pt x="5121" y="4723"/>
                  </a:lnTo>
                  <a:lnTo>
                    <a:pt x="5131" y="4728"/>
                  </a:lnTo>
                  <a:lnTo>
                    <a:pt x="5141" y="4733"/>
                  </a:lnTo>
                  <a:lnTo>
                    <a:pt x="5151" y="4738"/>
                  </a:lnTo>
                  <a:lnTo>
                    <a:pt x="5161" y="4744"/>
                  </a:lnTo>
                  <a:lnTo>
                    <a:pt x="5170" y="4750"/>
                  </a:lnTo>
                  <a:lnTo>
                    <a:pt x="5179" y="4757"/>
                  </a:lnTo>
                  <a:lnTo>
                    <a:pt x="5188" y="4764"/>
                  </a:lnTo>
                  <a:lnTo>
                    <a:pt x="5197" y="4771"/>
                  </a:lnTo>
                  <a:lnTo>
                    <a:pt x="5205" y="4779"/>
                  </a:lnTo>
                  <a:lnTo>
                    <a:pt x="5214" y="4786"/>
                  </a:lnTo>
                  <a:lnTo>
                    <a:pt x="5221" y="4795"/>
                  </a:lnTo>
                  <a:lnTo>
                    <a:pt x="5229" y="4803"/>
                  </a:lnTo>
                  <a:lnTo>
                    <a:pt x="5236" y="4812"/>
                  </a:lnTo>
                  <a:lnTo>
                    <a:pt x="5243" y="4821"/>
                  </a:lnTo>
                  <a:lnTo>
                    <a:pt x="5250" y="4830"/>
                  </a:lnTo>
                  <a:lnTo>
                    <a:pt x="5256" y="4839"/>
                  </a:lnTo>
                  <a:lnTo>
                    <a:pt x="5262" y="4849"/>
                  </a:lnTo>
                  <a:lnTo>
                    <a:pt x="5267" y="4859"/>
                  </a:lnTo>
                  <a:lnTo>
                    <a:pt x="5272" y="4869"/>
                  </a:lnTo>
                  <a:lnTo>
                    <a:pt x="5277" y="4879"/>
                  </a:lnTo>
                  <a:lnTo>
                    <a:pt x="5281" y="4890"/>
                  </a:lnTo>
                  <a:lnTo>
                    <a:pt x="5285" y="4900"/>
                  </a:lnTo>
                  <a:lnTo>
                    <a:pt x="5289" y="4911"/>
                  </a:lnTo>
                  <a:lnTo>
                    <a:pt x="5292" y="4922"/>
                  </a:lnTo>
                  <a:lnTo>
                    <a:pt x="5294" y="4933"/>
                  </a:lnTo>
                  <a:lnTo>
                    <a:pt x="5297" y="4944"/>
                  </a:lnTo>
                  <a:lnTo>
                    <a:pt x="5299" y="4955"/>
                  </a:lnTo>
                  <a:close/>
                  <a:moveTo>
                    <a:pt x="5299" y="6349"/>
                  </a:moveTo>
                  <a:lnTo>
                    <a:pt x="5300" y="6360"/>
                  </a:lnTo>
                  <a:lnTo>
                    <a:pt x="5301" y="6371"/>
                  </a:lnTo>
                  <a:lnTo>
                    <a:pt x="5302" y="6383"/>
                  </a:lnTo>
                  <a:lnTo>
                    <a:pt x="5302" y="6394"/>
                  </a:lnTo>
                  <a:lnTo>
                    <a:pt x="5302" y="6405"/>
                  </a:lnTo>
                  <a:lnTo>
                    <a:pt x="5301" y="6417"/>
                  </a:lnTo>
                  <a:lnTo>
                    <a:pt x="5300" y="6428"/>
                  </a:lnTo>
                  <a:lnTo>
                    <a:pt x="5299" y="6439"/>
                  </a:lnTo>
                  <a:lnTo>
                    <a:pt x="5297" y="6450"/>
                  </a:lnTo>
                  <a:lnTo>
                    <a:pt x="5294" y="6461"/>
                  </a:lnTo>
                  <a:lnTo>
                    <a:pt x="5292" y="6472"/>
                  </a:lnTo>
                  <a:lnTo>
                    <a:pt x="5289" y="6483"/>
                  </a:lnTo>
                  <a:lnTo>
                    <a:pt x="5285" y="6494"/>
                  </a:lnTo>
                  <a:lnTo>
                    <a:pt x="5281" y="6504"/>
                  </a:lnTo>
                  <a:lnTo>
                    <a:pt x="5277" y="6515"/>
                  </a:lnTo>
                  <a:lnTo>
                    <a:pt x="5272" y="6525"/>
                  </a:lnTo>
                  <a:lnTo>
                    <a:pt x="5267" y="6535"/>
                  </a:lnTo>
                  <a:lnTo>
                    <a:pt x="5262" y="6545"/>
                  </a:lnTo>
                  <a:lnTo>
                    <a:pt x="5256" y="6555"/>
                  </a:lnTo>
                  <a:lnTo>
                    <a:pt x="5250" y="6564"/>
                  </a:lnTo>
                  <a:lnTo>
                    <a:pt x="5243" y="6573"/>
                  </a:lnTo>
                  <a:lnTo>
                    <a:pt x="5236" y="6582"/>
                  </a:lnTo>
                  <a:lnTo>
                    <a:pt x="5229" y="6591"/>
                  </a:lnTo>
                  <a:lnTo>
                    <a:pt x="5221" y="6599"/>
                  </a:lnTo>
                  <a:lnTo>
                    <a:pt x="5214" y="6608"/>
                  </a:lnTo>
                  <a:lnTo>
                    <a:pt x="5205" y="6615"/>
                  </a:lnTo>
                  <a:lnTo>
                    <a:pt x="5197" y="6623"/>
                  </a:lnTo>
                  <a:lnTo>
                    <a:pt x="5188" y="6630"/>
                  </a:lnTo>
                  <a:lnTo>
                    <a:pt x="5179" y="6637"/>
                  </a:lnTo>
                  <a:lnTo>
                    <a:pt x="5170" y="6644"/>
                  </a:lnTo>
                  <a:lnTo>
                    <a:pt x="5161" y="6650"/>
                  </a:lnTo>
                  <a:lnTo>
                    <a:pt x="5151" y="6656"/>
                  </a:lnTo>
                  <a:lnTo>
                    <a:pt x="5141" y="6661"/>
                  </a:lnTo>
                  <a:lnTo>
                    <a:pt x="5131" y="6666"/>
                  </a:lnTo>
                  <a:lnTo>
                    <a:pt x="5121" y="6671"/>
                  </a:lnTo>
                  <a:lnTo>
                    <a:pt x="5110" y="6675"/>
                  </a:lnTo>
                  <a:lnTo>
                    <a:pt x="5100" y="6679"/>
                  </a:lnTo>
                  <a:lnTo>
                    <a:pt x="5089" y="6683"/>
                  </a:lnTo>
                  <a:lnTo>
                    <a:pt x="5078" y="6686"/>
                  </a:lnTo>
                  <a:lnTo>
                    <a:pt x="5067" y="6688"/>
                  </a:lnTo>
                  <a:lnTo>
                    <a:pt x="5056" y="6691"/>
                  </a:lnTo>
                  <a:lnTo>
                    <a:pt x="5045" y="6693"/>
                  </a:lnTo>
                  <a:lnTo>
                    <a:pt x="5034" y="6694"/>
                  </a:lnTo>
                  <a:lnTo>
                    <a:pt x="5023" y="6695"/>
                  </a:lnTo>
                  <a:lnTo>
                    <a:pt x="5011" y="6696"/>
                  </a:lnTo>
                  <a:lnTo>
                    <a:pt x="5000" y="6696"/>
                  </a:lnTo>
                  <a:lnTo>
                    <a:pt x="4989" y="6696"/>
                  </a:lnTo>
                  <a:lnTo>
                    <a:pt x="4977" y="6695"/>
                  </a:lnTo>
                  <a:lnTo>
                    <a:pt x="4966" y="6694"/>
                  </a:lnTo>
                  <a:lnTo>
                    <a:pt x="4955" y="6693"/>
                  </a:lnTo>
                  <a:lnTo>
                    <a:pt x="4944" y="6691"/>
                  </a:lnTo>
                  <a:lnTo>
                    <a:pt x="4933" y="6688"/>
                  </a:lnTo>
                  <a:lnTo>
                    <a:pt x="4922" y="6686"/>
                  </a:lnTo>
                  <a:lnTo>
                    <a:pt x="4911" y="6683"/>
                  </a:lnTo>
                  <a:lnTo>
                    <a:pt x="4900" y="6679"/>
                  </a:lnTo>
                  <a:lnTo>
                    <a:pt x="4890" y="6675"/>
                  </a:lnTo>
                  <a:lnTo>
                    <a:pt x="4879" y="6671"/>
                  </a:lnTo>
                  <a:lnTo>
                    <a:pt x="4869" y="6666"/>
                  </a:lnTo>
                  <a:lnTo>
                    <a:pt x="4859" y="6661"/>
                  </a:lnTo>
                  <a:lnTo>
                    <a:pt x="4849" y="6656"/>
                  </a:lnTo>
                  <a:lnTo>
                    <a:pt x="4839" y="6650"/>
                  </a:lnTo>
                  <a:lnTo>
                    <a:pt x="4830" y="6644"/>
                  </a:lnTo>
                  <a:lnTo>
                    <a:pt x="4821" y="6637"/>
                  </a:lnTo>
                  <a:lnTo>
                    <a:pt x="4812" y="6630"/>
                  </a:lnTo>
                  <a:lnTo>
                    <a:pt x="4803" y="6623"/>
                  </a:lnTo>
                  <a:lnTo>
                    <a:pt x="4795" y="6615"/>
                  </a:lnTo>
                  <a:lnTo>
                    <a:pt x="4786" y="6608"/>
                  </a:lnTo>
                  <a:lnTo>
                    <a:pt x="4779" y="6599"/>
                  </a:lnTo>
                  <a:lnTo>
                    <a:pt x="4771" y="6591"/>
                  </a:lnTo>
                  <a:lnTo>
                    <a:pt x="4764" y="6582"/>
                  </a:lnTo>
                  <a:lnTo>
                    <a:pt x="4757" y="6573"/>
                  </a:lnTo>
                  <a:lnTo>
                    <a:pt x="4750" y="6564"/>
                  </a:lnTo>
                  <a:lnTo>
                    <a:pt x="4744" y="6555"/>
                  </a:lnTo>
                  <a:lnTo>
                    <a:pt x="4738" y="6545"/>
                  </a:lnTo>
                  <a:lnTo>
                    <a:pt x="4733" y="6535"/>
                  </a:lnTo>
                  <a:lnTo>
                    <a:pt x="4728" y="6525"/>
                  </a:lnTo>
                  <a:lnTo>
                    <a:pt x="4723" y="6515"/>
                  </a:lnTo>
                  <a:lnTo>
                    <a:pt x="4719" y="6504"/>
                  </a:lnTo>
                  <a:lnTo>
                    <a:pt x="4715" y="6494"/>
                  </a:lnTo>
                  <a:lnTo>
                    <a:pt x="4711" y="6483"/>
                  </a:lnTo>
                  <a:lnTo>
                    <a:pt x="4708" y="6472"/>
                  </a:lnTo>
                  <a:lnTo>
                    <a:pt x="4706" y="6461"/>
                  </a:lnTo>
                  <a:lnTo>
                    <a:pt x="4703" y="6450"/>
                  </a:lnTo>
                  <a:lnTo>
                    <a:pt x="4701" y="6439"/>
                  </a:lnTo>
                  <a:lnTo>
                    <a:pt x="4700" y="6428"/>
                  </a:lnTo>
                  <a:lnTo>
                    <a:pt x="4699" y="6417"/>
                  </a:lnTo>
                  <a:lnTo>
                    <a:pt x="4698" y="6405"/>
                  </a:lnTo>
                  <a:lnTo>
                    <a:pt x="4698" y="6394"/>
                  </a:lnTo>
                  <a:lnTo>
                    <a:pt x="4698" y="6383"/>
                  </a:lnTo>
                  <a:lnTo>
                    <a:pt x="4699" y="6371"/>
                  </a:lnTo>
                  <a:lnTo>
                    <a:pt x="4700" y="6360"/>
                  </a:lnTo>
                  <a:lnTo>
                    <a:pt x="4701" y="6349"/>
                  </a:lnTo>
                  <a:lnTo>
                    <a:pt x="4703" y="6338"/>
                  </a:lnTo>
                  <a:lnTo>
                    <a:pt x="4706" y="6327"/>
                  </a:lnTo>
                  <a:lnTo>
                    <a:pt x="4708" y="6316"/>
                  </a:lnTo>
                  <a:lnTo>
                    <a:pt x="4711" y="6305"/>
                  </a:lnTo>
                  <a:lnTo>
                    <a:pt x="4715" y="6294"/>
                  </a:lnTo>
                  <a:lnTo>
                    <a:pt x="4719" y="6284"/>
                  </a:lnTo>
                  <a:lnTo>
                    <a:pt x="4723" y="6273"/>
                  </a:lnTo>
                  <a:lnTo>
                    <a:pt x="4728" y="6263"/>
                  </a:lnTo>
                  <a:lnTo>
                    <a:pt x="4733" y="6253"/>
                  </a:lnTo>
                  <a:lnTo>
                    <a:pt x="4738" y="6243"/>
                  </a:lnTo>
                  <a:lnTo>
                    <a:pt x="4744" y="6233"/>
                  </a:lnTo>
                  <a:lnTo>
                    <a:pt x="4750" y="6224"/>
                  </a:lnTo>
                  <a:lnTo>
                    <a:pt x="4757" y="6215"/>
                  </a:lnTo>
                  <a:lnTo>
                    <a:pt x="4764" y="6206"/>
                  </a:lnTo>
                  <a:lnTo>
                    <a:pt x="4771" y="6197"/>
                  </a:lnTo>
                  <a:lnTo>
                    <a:pt x="4779" y="6189"/>
                  </a:lnTo>
                  <a:lnTo>
                    <a:pt x="4786" y="6180"/>
                  </a:lnTo>
                  <a:lnTo>
                    <a:pt x="4795" y="6173"/>
                  </a:lnTo>
                  <a:lnTo>
                    <a:pt x="4803" y="6165"/>
                  </a:lnTo>
                  <a:lnTo>
                    <a:pt x="4812" y="6158"/>
                  </a:lnTo>
                  <a:lnTo>
                    <a:pt x="4821" y="6151"/>
                  </a:lnTo>
                  <a:lnTo>
                    <a:pt x="4830" y="6145"/>
                  </a:lnTo>
                  <a:lnTo>
                    <a:pt x="4839" y="6139"/>
                  </a:lnTo>
                  <a:lnTo>
                    <a:pt x="4849" y="6133"/>
                  </a:lnTo>
                  <a:lnTo>
                    <a:pt x="4859" y="6127"/>
                  </a:lnTo>
                  <a:lnTo>
                    <a:pt x="4869" y="6122"/>
                  </a:lnTo>
                  <a:lnTo>
                    <a:pt x="4879" y="6117"/>
                  </a:lnTo>
                  <a:lnTo>
                    <a:pt x="4890" y="6113"/>
                  </a:lnTo>
                  <a:lnTo>
                    <a:pt x="4900" y="6109"/>
                  </a:lnTo>
                  <a:lnTo>
                    <a:pt x="4911" y="6106"/>
                  </a:lnTo>
                  <a:lnTo>
                    <a:pt x="4922" y="6102"/>
                  </a:lnTo>
                  <a:lnTo>
                    <a:pt x="4933" y="6100"/>
                  </a:lnTo>
                  <a:lnTo>
                    <a:pt x="4944" y="6097"/>
                  </a:lnTo>
                  <a:lnTo>
                    <a:pt x="4955" y="6095"/>
                  </a:lnTo>
                  <a:lnTo>
                    <a:pt x="4966" y="6094"/>
                  </a:lnTo>
                  <a:lnTo>
                    <a:pt x="4977" y="6093"/>
                  </a:lnTo>
                  <a:lnTo>
                    <a:pt x="4989" y="6092"/>
                  </a:lnTo>
                  <a:lnTo>
                    <a:pt x="5000" y="6092"/>
                  </a:lnTo>
                  <a:lnTo>
                    <a:pt x="5011" y="6092"/>
                  </a:lnTo>
                  <a:lnTo>
                    <a:pt x="5023" y="6093"/>
                  </a:lnTo>
                  <a:lnTo>
                    <a:pt x="5034" y="6094"/>
                  </a:lnTo>
                  <a:lnTo>
                    <a:pt x="5045" y="6095"/>
                  </a:lnTo>
                  <a:lnTo>
                    <a:pt x="5056" y="6097"/>
                  </a:lnTo>
                  <a:lnTo>
                    <a:pt x="5067" y="6100"/>
                  </a:lnTo>
                  <a:lnTo>
                    <a:pt x="5078" y="6102"/>
                  </a:lnTo>
                  <a:lnTo>
                    <a:pt x="5089" y="6106"/>
                  </a:lnTo>
                  <a:lnTo>
                    <a:pt x="5100" y="6109"/>
                  </a:lnTo>
                  <a:lnTo>
                    <a:pt x="5110" y="6113"/>
                  </a:lnTo>
                  <a:lnTo>
                    <a:pt x="5121" y="6117"/>
                  </a:lnTo>
                  <a:lnTo>
                    <a:pt x="5131" y="6122"/>
                  </a:lnTo>
                  <a:lnTo>
                    <a:pt x="5141" y="6127"/>
                  </a:lnTo>
                  <a:lnTo>
                    <a:pt x="5151" y="6133"/>
                  </a:lnTo>
                  <a:lnTo>
                    <a:pt x="5161" y="6139"/>
                  </a:lnTo>
                  <a:lnTo>
                    <a:pt x="5170" y="6145"/>
                  </a:lnTo>
                  <a:lnTo>
                    <a:pt x="5179" y="6151"/>
                  </a:lnTo>
                  <a:lnTo>
                    <a:pt x="5188" y="6158"/>
                  </a:lnTo>
                  <a:lnTo>
                    <a:pt x="5197" y="6165"/>
                  </a:lnTo>
                  <a:lnTo>
                    <a:pt x="5205" y="6173"/>
                  </a:lnTo>
                  <a:lnTo>
                    <a:pt x="5214" y="6180"/>
                  </a:lnTo>
                  <a:lnTo>
                    <a:pt x="5221" y="6189"/>
                  </a:lnTo>
                  <a:lnTo>
                    <a:pt x="5229" y="6197"/>
                  </a:lnTo>
                  <a:lnTo>
                    <a:pt x="5236" y="6206"/>
                  </a:lnTo>
                  <a:lnTo>
                    <a:pt x="5243" y="6215"/>
                  </a:lnTo>
                  <a:lnTo>
                    <a:pt x="5250" y="6224"/>
                  </a:lnTo>
                  <a:lnTo>
                    <a:pt x="5256" y="6233"/>
                  </a:lnTo>
                  <a:lnTo>
                    <a:pt x="5262" y="6243"/>
                  </a:lnTo>
                  <a:lnTo>
                    <a:pt x="5267" y="6253"/>
                  </a:lnTo>
                  <a:lnTo>
                    <a:pt x="5272" y="6263"/>
                  </a:lnTo>
                  <a:lnTo>
                    <a:pt x="5277" y="6273"/>
                  </a:lnTo>
                  <a:lnTo>
                    <a:pt x="5281" y="6284"/>
                  </a:lnTo>
                  <a:lnTo>
                    <a:pt x="5285" y="6294"/>
                  </a:lnTo>
                  <a:lnTo>
                    <a:pt x="5289" y="6305"/>
                  </a:lnTo>
                  <a:lnTo>
                    <a:pt x="5292" y="6316"/>
                  </a:lnTo>
                  <a:lnTo>
                    <a:pt x="5294" y="6327"/>
                  </a:lnTo>
                  <a:lnTo>
                    <a:pt x="5297" y="6338"/>
                  </a:lnTo>
                  <a:lnTo>
                    <a:pt x="5299" y="6349"/>
                  </a:lnTo>
                  <a:close/>
                  <a:moveTo>
                    <a:pt x="5299" y="7743"/>
                  </a:moveTo>
                  <a:lnTo>
                    <a:pt x="5300" y="7754"/>
                  </a:lnTo>
                  <a:lnTo>
                    <a:pt x="5301" y="7765"/>
                  </a:lnTo>
                  <a:lnTo>
                    <a:pt x="5302" y="7777"/>
                  </a:lnTo>
                  <a:lnTo>
                    <a:pt x="5302" y="7788"/>
                  </a:lnTo>
                  <a:lnTo>
                    <a:pt x="5302" y="7799"/>
                  </a:lnTo>
                  <a:lnTo>
                    <a:pt x="5301" y="7811"/>
                  </a:lnTo>
                  <a:lnTo>
                    <a:pt x="5300" y="7822"/>
                  </a:lnTo>
                  <a:lnTo>
                    <a:pt x="5299" y="7833"/>
                  </a:lnTo>
                  <a:lnTo>
                    <a:pt x="5297" y="7844"/>
                  </a:lnTo>
                  <a:lnTo>
                    <a:pt x="5294" y="7855"/>
                  </a:lnTo>
                  <a:lnTo>
                    <a:pt x="5292" y="7866"/>
                  </a:lnTo>
                  <a:lnTo>
                    <a:pt x="5289" y="7877"/>
                  </a:lnTo>
                  <a:lnTo>
                    <a:pt x="5285" y="7888"/>
                  </a:lnTo>
                  <a:lnTo>
                    <a:pt x="5281" y="7898"/>
                  </a:lnTo>
                  <a:lnTo>
                    <a:pt x="5277" y="7909"/>
                  </a:lnTo>
                  <a:lnTo>
                    <a:pt x="5272" y="7919"/>
                  </a:lnTo>
                  <a:lnTo>
                    <a:pt x="5267" y="7929"/>
                  </a:lnTo>
                  <a:lnTo>
                    <a:pt x="5262" y="7939"/>
                  </a:lnTo>
                  <a:lnTo>
                    <a:pt x="5256" y="7949"/>
                  </a:lnTo>
                  <a:lnTo>
                    <a:pt x="5250" y="7958"/>
                  </a:lnTo>
                  <a:lnTo>
                    <a:pt x="5243" y="7967"/>
                  </a:lnTo>
                  <a:lnTo>
                    <a:pt x="5236" y="7976"/>
                  </a:lnTo>
                  <a:lnTo>
                    <a:pt x="5229" y="7985"/>
                  </a:lnTo>
                  <a:lnTo>
                    <a:pt x="5221" y="7993"/>
                  </a:lnTo>
                  <a:lnTo>
                    <a:pt x="5214" y="8002"/>
                  </a:lnTo>
                  <a:lnTo>
                    <a:pt x="5205" y="8009"/>
                  </a:lnTo>
                  <a:lnTo>
                    <a:pt x="5197" y="8017"/>
                  </a:lnTo>
                  <a:lnTo>
                    <a:pt x="5188" y="8024"/>
                  </a:lnTo>
                  <a:lnTo>
                    <a:pt x="5179" y="8031"/>
                  </a:lnTo>
                  <a:lnTo>
                    <a:pt x="5170" y="8038"/>
                  </a:lnTo>
                  <a:lnTo>
                    <a:pt x="5161" y="8044"/>
                  </a:lnTo>
                  <a:lnTo>
                    <a:pt x="5151" y="8050"/>
                  </a:lnTo>
                  <a:lnTo>
                    <a:pt x="5141" y="8055"/>
                  </a:lnTo>
                  <a:lnTo>
                    <a:pt x="5131" y="8060"/>
                  </a:lnTo>
                  <a:lnTo>
                    <a:pt x="5121" y="8065"/>
                  </a:lnTo>
                  <a:lnTo>
                    <a:pt x="5110" y="8069"/>
                  </a:lnTo>
                  <a:lnTo>
                    <a:pt x="5100" y="8073"/>
                  </a:lnTo>
                  <a:lnTo>
                    <a:pt x="5089" y="8077"/>
                  </a:lnTo>
                  <a:lnTo>
                    <a:pt x="5078" y="8080"/>
                  </a:lnTo>
                  <a:lnTo>
                    <a:pt x="5067" y="8082"/>
                  </a:lnTo>
                  <a:lnTo>
                    <a:pt x="5056" y="8085"/>
                  </a:lnTo>
                  <a:lnTo>
                    <a:pt x="5045" y="8087"/>
                  </a:lnTo>
                  <a:lnTo>
                    <a:pt x="5034" y="8088"/>
                  </a:lnTo>
                  <a:lnTo>
                    <a:pt x="5023" y="8089"/>
                  </a:lnTo>
                  <a:lnTo>
                    <a:pt x="5011" y="8090"/>
                  </a:lnTo>
                  <a:lnTo>
                    <a:pt x="5000" y="8090"/>
                  </a:lnTo>
                  <a:lnTo>
                    <a:pt x="4989" y="8090"/>
                  </a:lnTo>
                  <a:lnTo>
                    <a:pt x="4977" y="8089"/>
                  </a:lnTo>
                  <a:lnTo>
                    <a:pt x="4966" y="8088"/>
                  </a:lnTo>
                  <a:lnTo>
                    <a:pt x="4955" y="8087"/>
                  </a:lnTo>
                  <a:lnTo>
                    <a:pt x="4944" y="8085"/>
                  </a:lnTo>
                  <a:lnTo>
                    <a:pt x="4933" y="8082"/>
                  </a:lnTo>
                  <a:lnTo>
                    <a:pt x="4922" y="8080"/>
                  </a:lnTo>
                  <a:lnTo>
                    <a:pt x="4911" y="8077"/>
                  </a:lnTo>
                  <a:lnTo>
                    <a:pt x="4900" y="8073"/>
                  </a:lnTo>
                  <a:lnTo>
                    <a:pt x="4890" y="8069"/>
                  </a:lnTo>
                  <a:lnTo>
                    <a:pt x="4879" y="8065"/>
                  </a:lnTo>
                  <a:lnTo>
                    <a:pt x="4869" y="8060"/>
                  </a:lnTo>
                  <a:lnTo>
                    <a:pt x="4859" y="8055"/>
                  </a:lnTo>
                  <a:lnTo>
                    <a:pt x="4849" y="8050"/>
                  </a:lnTo>
                  <a:lnTo>
                    <a:pt x="4839" y="8044"/>
                  </a:lnTo>
                  <a:lnTo>
                    <a:pt x="4830" y="8038"/>
                  </a:lnTo>
                  <a:lnTo>
                    <a:pt x="4821" y="8031"/>
                  </a:lnTo>
                  <a:lnTo>
                    <a:pt x="4812" y="8024"/>
                  </a:lnTo>
                  <a:lnTo>
                    <a:pt x="4803" y="8017"/>
                  </a:lnTo>
                  <a:lnTo>
                    <a:pt x="4795" y="8009"/>
                  </a:lnTo>
                  <a:lnTo>
                    <a:pt x="4786" y="8002"/>
                  </a:lnTo>
                  <a:lnTo>
                    <a:pt x="4779" y="7993"/>
                  </a:lnTo>
                  <a:lnTo>
                    <a:pt x="4771" y="7985"/>
                  </a:lnTo>
                  <a:lnTo>
                    <a:pt x="4764" y="7976"/>
                  </a:lnTo>
                  <a:lnTo>
                    <a:pt x="4757" y="7967"/>
                  </a:lnTo>
                  <a:lnTo>
                    <a:pt x="4750" y="7958"/>
                  </a:lnTo>
                  <a:lnTo>
                    <a:pt x="4744" y="7949"/>
                  </a:lnTo>
                  <a:lnTo>
                    <a:pt x="4738" y="7939"/>
                  </a:lnTo>
                  <a:lnTo>
                    <a:pt x="4733" y="7929"/>
                  </a:lnTo>
                  <a:lnTo>
                    <a:pt x="4728" y="7919"/>
                  </a:lnTo>
                  <a:lnTo>
                    <a:pt x="4723" y="7909"/>
                  </a:lnTo>
                  <a:lnTo>
                    <a:pt x="4719" y="7898"/>
                  </a:lnTo>
                  <a:lnTo>
                    <a:pt x="4715" y="7888"/>
                  </a:lnTo>
                  <a:lnTo>
                    <a:pt x="4711" y="7877"/>
                  </a:lnTo>
                  <a:lnTo>
                    <a:pt x="4708" y="7866"/>
                  </a:lnTo>
                  <a:lnTo>
                    <a:pt x="4706" y="7855"/>
                  </a:lnTo>
                  <a:lnTo>
                    <a:pt x="4703" y="7844"/>
                  </a:lnTo>
                  <a:lnTo>
                    <a:pt x="4701" y="7833"/>
                  </a:lnTo>
                  <a:lnTo>
                    <a:pt x="4700" y="7822"/>
                  </a:lnTo>
                  <a:lnTo>
                    <a:pt x="4699" y="7811"/>
                  </a:lnTo>
                  <a:lnTo>
                    <a:pt x="4698" y="7799"/>
                  </a:lnTo>
                  <a:lnTo>
                    <a:pt x="4698" y="7788"/>
                  </a:lnTo>
                  <a:lnTo>
                    <a:pt x="4698" y="7777"/>
                  </a:lnTo>
                  <a:lnTo>
                    <a:pt x="4699" y="7765"/>
                  </a:lnTo>
                  <a:lnTo>
                    <a:pt x="4700" y="7754"/>
                  </a:lnTo>
                  <a:lnTo>
                    <a:pt x="4701" y="7743"/>
                  </a:lnTo>
                  <a:lnTo>
                    <a:pt x="4703" y="7732"/>
                  </a:lnTo>
                  <a:lnTo>
                    <a:pt x="4706" y="7721"/>
                  </a:lnTo>
                  <a:lnTo>
                    <a:pt x="4708" y="7710"/>
                  </a:lnTo>
                  <a:lnTo>
                    <a:pt x="4711" y="7699"/>
                  </a:lnTo>
                  <a:lnTo>
                    <a:pt x="4715" y="7688"/>
                  </a:lnTo>
                  <a:lnTo>
                    <a:pt x="4719" y="7678"/>
                  </a:lnTo>
                  <a:lnTo>
                    <a:pt x="4723" y="7667"/>
                  </a:lnTo>
                  <a:lnTo>
                    <a:pt x="4728" y="7657"/>
                  </a:lnTo>
                  <a:lnTo>
                    <a:pt x="4733" y="7647"/>
                  </a:lnTo>
                  <a:lnTo>
                    <a:pt x="4738" y="7637"/>
                  </a:lnTo>
                  <a:lnTo>
                    <a:pt x="4744" y="7627"/>
                  </a:lnTo>
                  <a:lnTo>
                    <a:pt x="4750" y="7618"/>
                  </a:lnTo>
                  <a:lnTo>
                    <a:pt x="4757" y="7609"/>
                  </a:lnTo>
                  <a:lnTo>
                    <a:pt x="4764" y="7600"/>
                  </a:lnTo>
                  <a:lnTo>
                    <a:pt x="4771" y="7591"/>
                  </a:lnTo>
                  <a:lnTo>
                    <a:pt x="4779" y="7583"/>
                  </a:lnTo>
                  <a:lnTo>
                    <a:pt x="4786" y="7574"/>
                  </a:lnTo>
                  <a:lnTo>
                    <a:pt x="4795" y="7567"/>
                  </a:lnTo>
                  <a:lnTo>
                    <a:pt x="4803" y="7559"/>
                  </a:lnTo>
                  <a:lnTo>
                    <a:pt x="4812" y="7552"/>
                  </a:lnTo>
                  <a:lnTo>
                    <a:pt x="4821" y="7545"/>
                  </a:lnTo>
                  <a:lnTo>
                    <a:pt x="4830" y="7539"/>
                  </a:lnTo>
                  <a:lnTo>
                    <a:pt x="4839" y="7533"/>
                  </a:lnTo>
                  <a:lnTo>
                    <a:pt x="4849" y="7527"/>
                  </a:lnTo>
                  <a:lnTo>
                    <a:pt x="4859" y="7521"/>
                  </a:lnTo>
                  <a:lnTo>
                    <a:pt x="4869" y="7516"/>
                  </a:lnTo>
                  <a:lnTo>
                    <a:pt x="4879" y="7511"/>
                  </a:lnTo>
                  <a:lnTo>
                    <a:pt x="4890" y="7507"/>
                  </a:lnTo>
                  <a:lnTo>
                    <a:pt x="4900" y="7503"/>
                  </a:lnTo>
                  <a:lnTo>
                    <a:pt x="4911" y="7500"/>
                  </a:lnTo>
                  <a:lnTo>
                    <a:pt x="4922" y="7496"/>
                  </a:lnTo>
                  <a:lnTo>
                    <a:pt x="4933" y="7494"/>
                  </a:lnTo>
                  <a:lnTo>
                    <a:pt x="4944" y="7491"/>
                  </a:lnTo>
                  <a:lnTo>
                    <a:pt x="4955" y="7489"/>
                  </a:lnTo>
                  <a:lnTo>
                    <a:pt x="4966" y="7488"/>
                  </a:lnTo>
                  <a:lnTo>
                    <a:pt x="4977" y="7487"/>
                  </a:lnTo>
                  <a:lnTo>
                    <a:pt x="4989" y="7486"/>
                  </a:lnTo>
                  <a:lnTo>
                    <a:pt x="5000" y="7486"/>
                  </a:lnTo>
                  <a:lnTo>
                    <a:pt x="5011" y="7486"/>
                  </a:lnTo>
                  <a:lnTo>
                    <a:pt x="5023" y="7487"/>
                  </a:lnTo>
                  <a:lnTo>
                    <a:pt x="5034" y="7488"/>
                  </a:lnTo>
                  <a:lnTo>
                    <a:pt x="5045" y="7489"/>
                  </a:lnTo>
                  <a:lnTo>
                    <a:pt x="5056" y="7491"/>
                  </a:lnTo>
                  <a:lnTo>
                    <a:pt x="5067" y="7494"/>
                  </a:lnTo>
                  <a:lnTo>
                    <a:pt x="5078" y="7496"/>
                  </a:lnTo>
                  <a:lnTo>
                    <a:pt x="5089" y="7500"/>
                  </a:lnTo>
                  <a:lnTo>
                    <a:pt x="5100" y="7503"/>
                  </a:lnTo>
                  <a:lnTo>
                    <a:pt x="5110" y="7507"/>
                  </a:lnTo>
                  <a:lnTo>
                    <a:pt x="5121" y="7511"/>
                  </a:lnTo>
                  <a:lnTo>
                    <a:pt x="5131" y="7516"/>
                  </a:lnTo>
                  <a:lnTo>
                    <a:pt x="5141" y="7521"/>
                  </a:lnTo>
                  <a:lnTo>
                    <a:pt x="5151" y="7527"/>
                  </a:lnTo>
                  <a:lnTo>
                    <a:pt x="5161" y="7533"/>
                  </a:lnTo>
                  <a:lnTo>
                    <a:pt x="5170" y="7539"/>
                  </a:lnTo>
                  <a:lnTo>
                    <a:pt x="5179" y="7545"/>
                  </a:lnTo>
                  <a:lnTo>
                    <a:pt x="5188" y="7552"/>
                  </a:lnTo>
                  <a:lnTo>
                    <a:pt x="5197" y="7559"/>
                  </a:lnTo>
                  <a:lnTo>
                    <a:pt x="5205" y="7567"/>
                  </a:lnTo>
                  <a:lnTo>
                    <a:pt x="5214" y="7574"/>
                  </a:lnTo>
                  <a:lnTo>
                    <a:pt x="5221" y="7583"/>
                  </a:lnTo>
                  <a:lnTo>
                    <a:pt x="5229" y="7591"/>
                  </a:lnTo>
                  <a:lnTo>
                    <a:pt x="5236" y="7600"/>
                  </a:lnTo>
                  <a:lnTo>
                    <a:pt x="5243" y="7609"/>
                  </a:lnTo>
                  <a:lnTo>
                    <a:pt x="5250" y="7618"/>
                  </a:lnTo>
                  <a:lnTo>
                    <a:pt x="5256" y="7627"/>
                  </a:lnTo>
                  <a:lnTo>
                    <a:pt x="5262" y="7637"/>
                  </a:lnTo>
                  <a:lnTo>
                    <a:pt x="5267" y="7647"/>
                  </a:lnTo>
                  <a:lnTo>
                    <a:pt x="5272" y="7657"/>
                  </a:lnTo>
                  <a:lnTo>
                    <a:pt x="5277" y="7667"/>
                  </a:lnTo>
                  <a:lnTo>
                    <a:pt x="5281" y="7678"/>
                  </a:lnTo>
                  <a:lnTo>
                    <a:pt x="5285" y="7688"/>
                  </a:lnTo>
                  <a:lnTo>
                    <a:pt x="5289" y="7699"/>
                  </a:lnTo>
                  <a:lnTo>
                    <a:pt x="5292" y="7710"/>
                  </a:lnTo>
                  <a:lnTo>
                    <a:pt x="5294" y="7721"/>
                  </a:lnTo>
                  <a:lnTo>
                    <a:pt x="5297" y="7732"/>
                  </a:lnTo>
                  <a:lnTo>
                    <a:pt x="5299" y="7743"/>
                  </a:lnTo>
                  <a:close/>
                  <a:moveTo>
                    <a:pt x="3905" y="6349"/>
                  </a:moveTo>
                  <a:lnTo>
                    <a:pt x="3906" y="6360"/>
                  </a:lnTo>
                  <a:lnTo>
                    <a:pt x="3907" y="6371"/>
                  </a:lnTo>
                  <a:lnTo>
                    <a:pt x="3908" y="6383"/>
                  </a:lnTo>
                  <a:lnTo>
                    <a:pt x="3908" y="6394"/>
                  </a:lnTo>
                  <a:lnTo>
                    <a:pt x="3908" y="6405"/>
                  </a:lnTo>
                  <a:lnTo>
                    <a:pt x="3907" y="6417"/>
                  </a:lnTo>
                  <a:lnTo>
                    <a:pt x="3906" y="6428"/>
                  </a:lnTo>
                  <a:lnTo>
                    <a:pt x="3905" y="6439"/>
                  </a:lnTo>
                  <a:lnTo>
                    <a:pt x="3903" y="6450"/>
                  </a:lnTo>
                  <a:lnTo>
                    <a:pt x="3900" y="6461"/>
                  </a:lnTo>
                  <a:lnTo>
                    <a:pt x="3898" y="6472"/>
                  </a:lnTo>
                  <a:lnTo>
                    <a:pt x="3894" y="6483"/>
                  </a:lnTo>
                  <a:lnTo>
                    <a:pt x="3891" y="6494"/>
                  </a:lnTo>
                  <a:lnTo>
                    <a:pt x="3887" y="6504"/>
                  </a:lnTo>
                  <a:lnTo>
                    <a:pt x="3883" y="6515"/>
                  </a:lnTo>
                  <a:lnTo>
                    <a:pt x="3878" y="6525"/>
                  </a:lnTo>
                  <a:lnTo>
                    <a:pt x="3873" y="6535"/>
                  </a:lnTo>
                  <a:lnTo>
                    <a:pt x="3867" y="6545"/>
                  </a:lnTo>
                  <a:lnTo>
                    <a:pt x="3861" y="6555"/>
                  </a:lnTo>
                  <a:lnTo>
                    <a:pt x="3855" y="6564"/>
                  </a:lnTo>
                  <a:lnTo>
                    <a:pt x="3849" y="6573"/>
                  </a:lnTo>
                  <a:lnTo>
                    <a:pt x="3842" y="6582"/>
                  </a:lnTo>
                  <a:lnTo>
                    <a:pt x="3835" y="6591"/>
                  </a:lnTo>
                  <a:lnTo>
                    <a:pt x="3827" y="6599"/>
                  </a:lnTo>
                  <a:lnTo>
                    <a:pt x="3820" y="6608"/>
                  </a:lnTo>
                  <a:lnTo>
                    <a:pt x="3811" y="6615"/>
                  </a:lnTo>
                  <a:lnTo>
                    <a:pt x="3803" y="6623"/>
                  </a:lnTo>
                  <a:lnTo>
                    <a:pt x="3794" y="6630"/>
                  </a:lnTo>
                  <a:lnTo>
                    <a:pt x="3785" y="6637"/>
                  </a:lnTo>
                  <a:lnTo>
                    <a:pt x="3776" y="6644"/>
                  </a:lnTo>
                  <a:lnTo>
                    <a:pt x="3767" y="6650"/>
                  </a:lnTo>
                  <a:lnTo>
                    <a:pt x="3757" y="6656"/>
                  </a:lnTo>
                  <a:lnTo>
                    <a:pt x="3747" y="6661"/>
                  </a:lnTo>
                  <a:lnTo>
                    <a:pt x="3737" y="6666"/>
                  </a:lnTo>
                  <a:lnTo>
                    <a:pt x="3727" y="6671"/>
                  </a:lnTo>
                  <a:lnTo>
                    <a:pt x="3716" y="6675"/>
                  </a:lnTo>
                  <a:lnTo>
                    <a:pt x="3706" y="6679"/>
                  </a:lnTo>
                  <a:lnTo>
                    <a:pt x="3695" y="6683"/>
                  </a:lnTo>
                  <a:lnTo>
                    <a:pt x="3684" y="6686"/>
                  </a:lnTo>
                  <a:lnTo>
                    <a:pt x="3673" y="6688"/>
                  </a:lnTo>
                  <a:lnTo>
                    <a:pt x="3662" y="6691"/>
                  </a:lnTo>
                  <a:lnTo>
                    <a:pt x="3651" y="6693"/>
                  </a:lnTo>
                  <a:lnTo>
                    <a:pt x="3640" y="6694"/>
                  </a:lnTo>
                  <a:lnTo>
                    <a:pt x="3629" y="6695"/>
                  </a:lnTo>
                  <a:lnTo>
                    <a:pt x="3617" y="6696"/>
                  </a:lnTo>
                  <a:lnTo>
                    <a:pt x="3606" y="6696"/>
                  </a:lnTo>
                  <a:lnTo>
                    <a:pt x="3595" y="6696"/>
                  </a:lnTo>
                  <a:lnTo>
                    <a:pt x="3583" y="6695"/>
                  </a:lnTo>
                  <a:lnTo>
                    <a:pt x="3572" y="6694"/>
                  </a:lnTo>
                  <a:lnTo>
                    <a:pt x="3561" y="6693"/>
                  </a:lnTo>
                  <a:lnTo>
                    <a:pt x="3550" y="6691"/>
                  </a:lnTo>
                  <a:lnTo>
                    <a:pt x="3539" y="6688"/>
                  </a:lnTo>
                  <a:lnTo>
                    <a:pt x="3528" y="6686"/>
                  </a:lnTo>
                  <a:lnTo>
                    <a:pt x="3517" y="6683"/>
                  </a:lnTo>
                  <a:lnTo>
                    <a:pt x="3506" y="6679"/>
                  </a:lnTo>
                  <a:lnTo>
                    <a:pt x="3496" y="6675"/>
                  </a:lnTo>
                  <a:lnTo>
                    <a:pt x="3485" y="6671"/>
                  </a:lnTo>
                  <a:lnTo>
                    <a:pt x="3475" y="6666"/>
                  </a:lnTo>
                  <a:lnTo>
                    <a:pt x="3465" y="6661"/>
                  </a:lnTo>
                  <a:lnTo>
                    <a:pt x="3455" y="6656"/>
                  </a:lnTo>
                  <a:lnTo>
                    <a:pt x="3445" y="6650"/>
                  </a:lnTo>
                  <a:lnTo>
                    <a:pt x="3436" y="6644"/>
                  </a:lnTo>
                  <a:lnTo>
                    <a:pt x="3427" y="6637"/>
                  </a:lnTo>
                  <a:lnTo>
                    <a:pt x="3418" y="6630"/>
                  </a:lnTo>
                  <a:lnTo>
                    <a:pt x="3409" y="6623"/>
                  </a:lnTo>
                  <a:lnTo>
                    <a:pt x="3401" y="6615"/>
                  </a:lnTo>
                  <a:lnTo>
                    <a:pt x="3392" y="6608"/>
                  </a:lnTo>
                  <a:lnTo>
                    <a:pt x="3385" y="6599"/>
                  </a:lnTo>
                  <a:lnTo>
                    <a:pt x="3377" y="6591"/>
                  </a:lnTo>
                  <a:lnTo>
                    <a:pt x="3370" y="6582"/>
                  </a:lnTo>
                  <a:lnTo>
                    <a:pt x="3363" y="6573"/>
                  </a:lnTo>
                  <a:lnTo>
                    <a:pt x="3356" y="6564"/>
                  </a:lnTo>
                  <a:lnTo>
                    <a:pt x="3350" y="6555"/>
                  </a:lnTo>
                  <a:lnTo>
                    <a:pt x="3344" y="6545"/>
                  </a:lnTo>
                  <a:lnTo>
                    <a:pt x="3339" y="6535"/>
                  </a:lnTo>
                  <a:lnTo>
                    <a:pt x="3334" y="6525"/>
                  </a:lnTo>
                  <a:lnTo>
                    <a:pt x="3329" y="6515"/>
                  </a:lnTo>
                  <a:lnTo>
                    <a:pt x="3325" y="6504"/>
                  </a:lnTo>
                  <a:lnTo>
                    <a:pt x="3321" y="6494"/>
                  </a:lnTo>
                  <a:lnTo>
                    <a:pt x="3317" y="6483"/>
                  </a:lnTo>
                  <a:lnTo>
                    <a:pt x="3314" y="6472"/>
                  </a:lnTo>
                  <a:lnTo>
                    <a:pt x="3312" y="6461"/>
                  </a:lnTo>
                  <a:lnTo>
                    <a:pt x="3309" y="6450"/>
                  </a:lnTo>
                  <a:lnTo>
                    <a:pt x="3307" y="6439"/>
                  </a:lnTo>
                  <a:lnTo>
                    <a:pt x="3306" y="6428"/>
                  </a:lnTo>
                  <a:lnTo>
                    <a:pt x="3305" y="6417"/>
                  </a:lnTo>
                  <a:lnTo>
                    <a:pt x="3304" y="6405"/>
                  </a:lnTo>
                  <a:lnTo>
                    <a:pt x="3304" y="6394"/>
                  </a:lnTo>
                  <a:lnTo>
                    <a:pt x="3304" y="6383"/>
                  </a:lnTo>
                  <a:lnTo>
                    <a:pt x="3305" y="6371"/>
                  </a:lnTo>
                  <a:lnTo>
                    <a:pt x="3306" y="6360"/>
                  </a:lnTo>
                  <a:lnTo>
                    <a:pt x="3307" y="6349"/>
                  </a:lnTo>
                  <a:lnTo>
                    <a:pt x="3309" y="6338"/>
                  </a:lnTo>
                  <a:lnTo>
                    <a:pt x="3312" y="6327"/>
                  </a:lnTo>
                  <a:lnTo>
                    <a:pt x="3314" y="6316"/>
                  </a:lnTo>
                  <a:lnTo>
                    <a:pt x="3317" y="6305"/>
                  </a:lnTo>
                  <a:lnTo>
                    <a:pt x="3321" y="6294"/>
                  </a:lnTo>
                  <a:lnTo>
                    <a:pt x="3325" y="6284"/>
                  </a:lnTo>
                  <a:lnTo>
                    <a:pt x="3329" y="6273"/>
                  </a:lnTo>
                  <a:lnTo>
                    <a:pt x="3334" y="6263"/>
                  </a:lnTo>
                  <a:lnTo>
                    <a:pt x="3339" y="6253"/>
                  </a:lnTo>
                  <a:lnTo>
                    <a:pt x="3344" y="6243"/>
                  </a:lnTo>
                  <a:lnTo>
                    <a:pt x="3350" y="6233"/>
                  </a:lnTo>
                  <a:lnTo>
                    <a:pt x="3356" y="6224"/>
                  </a:lnTo>
                  <a:lnTo>
                    <a:pt x="3363" y="6215"/>
                  </a:lnTo>
                  <a:lnTo>
                    <a:pt x="3370" y="6206"/>
                  </a:lnTo>
                  <a:lnTo>
                    <a:pt x="3377" y="6197"/>
                  </a:lnTo>
                  <a:lnTo>
                    <a:pt x="3385" y="6189"/>
                  </a:lnTo>
                  <a:lnTo>
                    <a:pt x="3392" y="6180"/>
                  </a:lnTo>
                  <a:lnTo>
                    <a:pt x="3401" y="6173"/>
                  </a:lnTo>
                  <a:lnTo>
                    <a:pt x="3409" y="6165"/>
                  </a:lnTo>
                  <a:lnTo>
                    <a:pt x="3418" y="6158"/>
                  </a:lnTo>
                  <a:lnTo>
                    <a:pt x="3427" y="6151"/>
                  </a:lnTo>
                  <a:lnTo>
                    <a:pt x="3436" y="6145"/>
                  </a:lnTo>
                  <a:lnTo>
                    <a:pt x="3445" y="6139"/>
                  </a:lnTo>
                  <a:lnTo>
                    <a:pt x="3455" y="6133"/>
                  </a:lnTo>
                  <a:lnTo>
                    <a:pt x="3465" y="6127"/>
                  </a:lnTo>
                  <a:lnTo>
                    <a:pt x="3475" y="6122"/>
                  </a:lnTo>
                  <a:lnTo>
                    <a:pt x="3485" y="6117"/>
                  </a:lnTo>
                  <a:lnTo>
                    <a:pt x="3496" y="6113"/>
                  </a:lnTo>
                  <a:lnTo>
                    <a:pt x="3506" y="6109"/>
                  </a:lnTo>
                  <a:lnTo>
                    <a:pt x="3517" y="6106"/>
                  </a:lnTo>
                  <a:lnTo>
                    <a:pt x="3528" y="6102"/>
                  </a:lnTo>
                  <a:lnTo>
                    <a:pt x="3539" y="6100"/>
                  </a:lnTo>
                  <a:lnTo>
                    <a:pt x="3550" y="6097"/>
                  </a:lnTo>
                  <a:lnTo>
                    <a:pt x="3561" y="6095"/>
                  </a:lnTo>
                  <a:lnTo>
                    <a:pt x="3572" y="6094"/>
                  </a:lnTo>
                  <a:lnTo>
                    <a:pt x="3583" y="6093"/>
                  </a:lnTo>
                  <a:lnTo>
                    <a:pt x="3595" y="6092"/>
                  </a:lnTo>
                  <a:lnTo>
                    <a:pt x="3606" y="6092"/>
                  </a:lnTo>
                  <a:lnTo>
                    <a:pt x="3617" y="6092"/>
                  </a:lnTo>
                  <a:lnTo>
                    <a:pt x="3629" y="6093"/>
                  </a:lnTo>
                  <a:lnTo>
                    <a:pt x="3640" y="6094"/>
                  </a:lnTo>
                  <a:lnTo>
                    <a:pt x="3651" y="6095"/>
                  </a:lnTo>
                  <a:lnTo>
                    <a:pt x="3662" y="6097"/>
                  </a:lnTo>
                  <a:lnTo>
                    <a:pt x="3673" y="6100"/>
                  </a:lnTo>
                  <a:lnTo>
                    <a:pt x="3684" y="6102"/>
                  </a:lnTo>
                  <a:lnTo>
                    <a:pt x="3695" y="6106"/>
                  </a:lnTo>
                  <a:lnTo>
                    <a:pt x="3706" y="6109"/>
                  </a:lnTo>
                  <a:lnTo>
                    <a:pt x="3716" y="6113"/>
                  </a:lnTo>
                  <a:lnTo>
                    <a:pt x="3727" y="6117"/>
                  </a:lnTo>
                  <a:lnTo>
                    <a:pt x="3737" y="6122"/>
                  </a:lnTo>
                  <a:lnTo>
                    <a:pt x="3747" y="6127"/>
                  </a:lnTo>
                  <a:lnTo>
                    <a:pt x="3757" y="6133"/>
                  </a:lnTo>
                  <a:lnTo>
                    <a:pt x="3767" y="6139"/>
                  </a:lnTo>
                  <a:lnTo>
                    <a:pt x="3776" y="6145"/>
                  </a:lnTo>
                  <a:lnTo>
                    <a:pt x="3785" y="6151"/>
                  </a:lnTo>
                  <a:lnTo>
                    <a:pt x="3794" y="6158"/>
                  </a:lnTo>
                  <a:lnTo>
                    <a:pt x="3803" y="6165"/>
                  </a:lnTo>
                  <a:lnTo>
                    <a:pt x="3811" y="6173"/>
                  </a:lnTo>
                  <a:lnTo>
                    <a:pt x="3820" y="6180"/>
                  </a:lnTo>
                  <a:lnTo>
                    <a:pt x="3827" y="6189"/>
                  </a:lnTo>
                  <a:lnTo>
                    <a:pt x="3835" y="6197"/>
                  </a:lnTo>
                  <a:lnTo>
                    <a:pt x="3842" y="6206"/>
                  </a:lnTo>
                  <a:lnTo>
                    <a:pt x="3849" y="6215"/>
                  </a:lnTo>
                  <a:lnTo>
                    <a:pt x="3855" y="6224"/>
                  </a:lnTo>
                  <a:lnTo>
                    <a:pt x="3861" y="6233"/>
                  </a:lnTo>
                  <a:lnTo>
                    <a:pt x="3867" y="6243"/>
                  </a:lnTo>
                  <a:lnTo>
                    <a:pt x="3873" y="6253"/>
                  </a:lnTo>
                  <a:lnTo>
                    <a:pt x="3878" y="6263"/>
                  </a:lnTo>
                  <a:lnTo>
                    <a:pt x="3883" y="6273"/>
                  </a:lnTo>
                  <a:lnTo>
                    <a:pt x="3887" y="6284"/>
                  </a:lnTo>
                  <a:lnTo>
                    <a:pt x="3891" y="6294"/>
                  </a:lnTo>
                  <a:lnTo>
                    <a:pt x="3894" y="6305"/>
                  </a:lnTo>
                  <a:lnTo>
                    <a:pt x="3898" y="6316"/>
                  </a:lnTo>
                  <a:lnTo>
                    <a:pt x="3900" y="6327"/>
                  </a:lnTo>
                  <a:lnTo>
                    <a:pt x="3903" y="6338"/>
                  </a:lnTo>
                  <a:lnTo>
                    <a:pt x="3905" y="6349"/>
                  </a:lnTo>
                  <a:close/>
                  <a:moveTo>
                    <a:pt x="3906" y="4966"/>
                  </a:moveTo>
                  <a:lnTo>
                    <a:pt x="3907" y="4977"/>
                  </a:lnTo>
                  <a:lnTo>
                    <a:pt x="3908" y="4989"/>
                  </a:lnTo>
                  <a:lnTo>
                    <a:pt x="3908" y="5000"/>
                  </a:lnTo>
                  <a:lnTo>
                    <a:pt x="3908" y="5011"/>
                  </a:lnTo>
                  <a:lnTo>
                    <a:pt x="3907" y="5023"/>
                  </a:lnTo>
                  <a:lnTo>
                    <a:pt x="3906" y="5034"/>
                  </a:lnTo>
                  <a:lnTo>
                    <a:pt x="3905" y="5045"/>
                  </a:lnTo>
                  <a:lnTo>
                    <a:pt x="3903" y="5056"/>
                  </a:lnTo>
                  <a:lnTo>
                    <a:pt x="3900" y="5067"/>
                  </a:lnTo>
                  <a:lnTo>
                    <a:pt x="3898" y="5078"/>
                  </a:lnTo>
                  <a:lnTo>
                    <a:pt x="3894" y="5089"/>
                  </a:lnTo>
                  <a:lnTo>
                    <a:pt x="3891" y="5100"/>
                  </a:lnTo>
                  <a:lnTo>
                    <a:pt x="3887" y="5110"/>
                  </a:lnTo>
                  <a:lnTo>
                    <a:pt x="3883" y="5121"/>
                  </a:lnTo>
                  <a:lnTo>
                    <a:pt x="3878" y="5131"/>
                  </a:lnTo>
                  <a:lnTo>
                    <a:pt x="3873" y="5141"/>
                  </a:lnTo>
                  <a:lnTo>
                    <a:pt x="3867" y="5151"/>
                  </a:lnTo>
                  <a:lnTo>
                    <a:pt x="3861" y="5161"/>
                  </a:lnTo>
                  <a:lnTo>
                    <a:pt x="3855" y="5170"/>
                  </a:lnTo>
                  <a:lnTo>
                    <a:pt x="3849" y="5179"/>
                  </a:lnTo>
                  <a:lnTo>
                    <a:pt x="3842" y="5188"/>
                  </a:lnTo>
                  <a:lnTo>
                    <a:pt x="3835" y="5197"/>
                  </a:lnTo>
                  <a:lnTo>
                    <a:pt x="3827" y="5205"/>
                  </a:lnTo>
                  <a:lnTo>
                    <a:pt x="3820" y="5214"/>
                  </a:lnTo>
                  <a:lnTo>
                    <a:pt x="3811" y="5221"/>
                  </a:lnTo>
                  <a:lnTo>
                    <a:pt x="3803" y="5229"/>
                  </a:lnTo>
                  <a:lnTo>
                    <a:pt x="3794" y="5236"/>
                  </a:lnTo>
                  <a:lnTo>
                    <a:pt x="3785" y="5243"/>
                  </a:lnTo>
                  <a:lnTo>
                    <a:pt x="3776" y="5250"/>
                  </a:lnTo>
                  <a:lnTo>
                    <a:pt x="3767" y="5256"/>
                  </a:lnTo>
                  <a:lnTo>
                    <a:pt x="3757" y="5262"/>
                  </a:lnTo>
                  <a:lnTo>
                    <a:pt x="3747" y="5267"/>
                  </a:lnTo>
                  <a:lnTo>
                    <a:pt x="3737" y="5272"/>
                  </a:lnTo>
                  <a:lnTo>
                    <a:pt x="3727" y="5277"/>
                  </a:lnTo>
                  <a:lnTo>
                    <a:pt x="3716" y="5281"/>
                  </a:lnTo>
                  <a:lnTo>
                    <a:pt x="3706" y="5285"/>
                  </a:lnTo>
                  <a:lnTo>
                    <a:pt x="3695" y="5289"/>
                  </a:lnTo>
                  <a:lnTo>
                    <a:pt x="3684" y="5292"/>
                  </a:lnTo>
                  <a:lnTo>
                    <a:pt x="3673" y="5294"/>
                  </a:lnTo>
                  <a:lnTo>
                    <a:pt x="3662" y="5297"/>
                  </a:lnTo>
                  <a:lnTo>
                    <a:pt x="3651" y="5299"/>
                  </a:lnTo>
                  <a:lnTo>
                    <a:pt x="3640" y="5300"/>
                  </a:lnTo>
                  <a:lnTo>
                    <a:pt x="3629" y="5301"/>
                  </a:lnTo>
                  <a:lnTo>
                    <a:pt x="3617" y="5302"/>
                  </a:lnTo>
                  <a:lnTo>
                    <a:pt x="3606" y="5302"/>
                  </a:lnTo>
                  <a:lnTo>
                    <a:pt x="3595" y="5302"/>
                  </a:lnTo>
                  <a:lnTo>
                    <a:pt x="3583" y="5301"/>
                  </a:lnTo>
                  <a:lnTo>
                    <a:pt x="3572" y="5300"/>
                  </a:lnTo>
                  <a:lnTo>
                    <a:pt x="3561" y="5299"/>
                  </a:lnTo>
                  <a:lnTo>
                    <a:pt x="3550" y="5297"/>
                  </a:lnTo>
                  <a:lnTo>
                    <a:pt x="3539" y="5294"/>
                  </a:lnTo>
                  <a:lnTo>
                    <a:pt x="3528" y="5292"/>
                  </a:lnTo>
                  <a:lnTo>
                    <a:pt x="3517" y="5289"/>
                  </a:lnTo>
                  <a:lnTo>
                    <a:pt x="3506" y="5285"/>
                  </a:lnTo>
                  <a:lnTo>
                    <a:pt x="3496" y="5281"/>
                  </a:lnTo>
                  <a:lnTo>
                    <a:pt x="3485" y="5277"/>
                  </a:lnTo>
                  <a:lnTo>
                    <a:pt x="3475" y="5272"/>
                  </a:lnTo>
                  <a:lnTo>
                    <a:pt x="3465" y="5267"/>
                  </a:lnTo>
                  <a:lnTo>
                    <a:pt x="3455" y="5262"/>
                  </a:lnTo>
                  <a:lnTo>
                    <a:pt x="3445" y="5256"/>
                  </a:lnTo>
                  <a:lnTo>
                    <a:pt x="3436" y="5250"/>
                  </a:lnTo>
                  <a:lnTo>
                    <a:pt x="3427" y="5243"/>
                  </a:lnTo>
                  <a:lnTo>
                    <a:pt x="3418" y="5236"/>
                  </a:lnTo>
                  <a:lnTo>
                    <a:pt x="3409" y="5229"/>
                  </a:lnTo>
                  <a:lnTo>
                    <a:pt x="3401" y="5221"/>
                  </a:lnTo>
                  <a:lnTo>
                    <a:pt x="3392" y="5214"/>
                  </a:lnTo>
                  <a:lnTo>
                    <a:pt x="3385" y="5205"/>
                  </a:lnTo>
                  <a:lnTo>
                    <a:pt x="3377" y="5197"/>
                  </a:lnTo>
                  <a:lnTo>
                    <a:pt x="3370" y="5188"/>
                  </a:lnTo>
                  <a:lnTo>
                    <a:pt x="3363" y="5179"/>
                  </a:lnTo>
                  <a:lnTo>
                    <a:pt x="3356" y="5170"/>
                  </a:lnTo>
                  <a:lnTo>
                    <a:pt x="3350" y="5161"/>
                  </a:lnTo>
                  <a:lnTo>
                    <a:pt x="3344" y="5151"/>
                  </a:lnTo>
                  <a:lnTo>
                    <a:pt x="3339" y="5141"/>
                  </a:lnTo>
                  <a:lnTo>
                    <a:pt x="3334" y="5131"/>
                  </a:lnTo>
                  <a:lnTo>
                    <a:pt x="3329" y="5121"/>
                  </a:lnTo>
                  <a:lnTo>
                    <a:pt x="3325" y="5110"/>
                  </a:lnTo>
                  <a:lnTo>
                    <a:pt x="3321" y="5100"/>
                  </a:lnTo>
                  <a:lnTo>
                    <a:pt x="3317" y="5089"/>
                  </a:lnTo>
                  <a:lnTo>
                    <a:pt x="3314" y="5078"/>
                  </a:lnTo>
                  <a:lnTo>
                    <a:pt x="3312" y="5067"/>
                  </a:lnTo>
                  <a:lnTo>
                    <a:pt x="3309" y="5056"/>
                  </a:lnTo>
                  <a:lnTo>
                    <a:pt x="3307" y="5045"/>
                  </a:lnTo>
                  <a:lnTo>
                    <a:pt x="3306" y="5034"/>
                  </a:lnTo>
                  <a:lnTo>
                    <a:pt x="3305" y="5023"/>
                  </a:lnTo>
                  <a:lnTo>
                    <a:pt x="3304" y="5011"/>
                  </a:lnTo>
                  <a:lnTo>
                    <a:pt x="3304" y="5000"/>
                  </a:lnTo>
                  <a:lnTo>
                    <a:pt x="3304" y="4989"/>
                  </a:lnTo>
                  <a:lnTo>
                    <a:pt x="3305" y="4977"/>
                  </a:lnTo>
                  <a:lnTo>
                    <a:pt x="3306" y="4966"/>
                  </a:lnTo>
                  <a:lnTo>
                    <a:pt x="3307" y="4955"/>
                  </a:lnTo>
                  <a:lnTo>
                    <a:pt x="3309" y="4944"/>
                  </a:lnTo>
                  <a:lnTo>
                    <a:pt x="3312" y="4933"/>
                  </a:lnTo>
                  <a:lnTo>
                    <a:pt x="3314" y="4922"/>
                  </a:lnTo>
                  <a:lnTo>
                    <a:pt x="3317" y="4911"/>
                  </a:lnTo>
                  <a:lnTo>
                    <a:pt x="3321" y="4900"/>
                  </a:lnTo>
                  <a:lnTo>
                    <a:pt x="3325" y="4890"/>
                  </a:lnTo>
                  <a:lnTo>
                    <a:pt x="3329" y="4879"/>
                  </a:lnTo>
                  <a:lnTo>
                    <a:pt x="3334" y="4869"/>
                  </a:lnTo>
                  <a:lnTo>
                    <a:pt x="3339" y="4859"/>
                  </a:lnTo>
                  <a:lnTo>
                    <a:pt x="3344" y="4849"/>
                  </a:lnTo>
                  <a:lnTo>
                    <a:pt x="3350" y="4839"/>
                  </a:lnTo>
                  <a:lnTo>
                    <a:pt x="3356" y="4830"/>
                  </a:lnTo>
                  <a:lnTo>
                    <a:pt x="3363" y="4821"/>
                  </a:lnTo>
                  <a:lnTo>
                    <a:pt x="3370" y="4812"/>
                  </a:lnTo>
                  <a:lnTo>
                    <a:pt x="3377" y="4803"/>
                  </a:lnTo>
                  <a:lnTo>
                    <a:pt x="3385" y="4795"/>
                  </a:lnTo>
                  <a:lnTo>
                    <a:pt x="3392" y="4786"/>
                  </a:lnTo>
                  <a:lnTo>
                    <a:pt x="3401" y="4779"/>
                  </a:lnTo>
                  <a:lnTo>
                    <a:pt x="3409" y="4771"/>
                  </a:lnTo>
                  <a:lnTo>
                    <a:pt x="3418" y="4764"/>
                  </a:lnTo>
                  <a:lnTo>
                    <a:pt x="3427" y="4757"/>
                  </a:lnTo>
                  <a:lnTo>
                    <a:pt x="3436" y="4750"/>
                  </a:lnTo>
                  <a:lnTo>
                    <a:pt x="3445" y="4744"/>
                  </a:lnTo>
                  <a:lnTo>
                    <a:pt x="3455" y="4738"/>
                  </a:lnTo>
                  <a:lnTo>
                    <a:pt x="3465" y="4733"/>
                  </a:lnTo>
                  <a:lnTo>
                    <a:pt x="3475" y="4728"/>
                  </a:lnTo>
                  <a:lnTo>
                    <a:pt x="3485" y="4723"/>
                  </a:lnTo>
                  <a:lnTo>
                    <a:pt x="3496" y="4719"/>
                  </a:lnTo>
                  <a:lnTo>
                    <a:pt x="3506" y="4715"/>
                  </a:lnTo>
                  <a:lnTo>
                    <a:pt x="3517" y="4711"/>
                  </a:lnTo>
                  <a:lnTo>
                    <a:pt x="3528" y="4708"/>
                  </a:lnTo>
                  <a:lnTo>
                    <a:pt x="3539" y="4706"/>
                  </a:lnTo>
                  <a:lnTo>
                    <a:pt x="3550" y="4703"/>
                  </a:lnTo>
                  <a:lnTo>
                    <a:pt x="3561" y="4701"/>
                  </a:lnTo>
                  <a:lnTo>
                    <a:pt x="3572" y="4700"/>
                  </a:lnTo>
                  <a:lnTo>
                    <a:pt x="3583" y="4699"/>
                  </a:lnTo>
                  <a:lnTo>
                    <a:pt x="3595" y="4698"/>
                  </a:lnTo>
                  <a:lnTo>
                    <a:pt x="3606" y="4698"/>
                  </a:lnTo>
                  <a:lnTo>
                    <a:pt x="3617" y="4698"/>
                  </a:lnTo>
                  <a:lnTo>
                    <a:pt x="3629" y="4699"/>
                  </a:lnTo>
                  <a:lnTo>
                    <a:pt x="3640" y="4700"/>
                  </a:lnTo>
                  <a:lnTo>
                    <a:pt x="3651" y="4701"/>
                  </a:lnTo>
                  <a:lnTo>
                    <a:pt x="3662" y="4703"/>
                  </a:lnTo>
                  <a:lnTo>
                    <a:pt x="3673" y="4706"/>
                  </a:lnTo>
                  <a:lnTo>
                    <a:pt x="3684" y="4708"/>
                  </a:lnTo>
                  <a:lnTo>
                    <a:pt x="3695" y="4711"/>
                  </a:lnTo>
                  <a:lnTo>
                    <a:pt x="3706" y="4715"/>
                  </a:lnTo>
                  <a:lnTo>
                    <a:pt x="3716" y="4719"/>
                  </a:lnTo>
                  <a:lnTo>
                    <a:pt x="3727" y="4723"/>
                  </a:lnTo>
                  <a:lnTo>
                    <a:pt x="3737" y="4728"/>
                  </a:lnTo>
                  <a:lnTo>
                    <a:pt x="3747" y="4733"/>
                  </a:lnTo>
                  <a:lnTo>
                    <a:pt x="3757" y="4738"/>
                  </a:lnTo>
                  <a:lnTo>
                    <a:pt x="3767" y="4744"/>
                  </a:lnTo>
                  <a:lnTo>
                    <a:pt x="3776" y="4750"/>
                  </a:lnTo>
                  <a:lnTo>
                    <a:pt x="3785" y="4757"/>
                  </a:lnTo>
                  <a:lnTo>
                    <a:pt x="3794" y="4764"/>
                  </a:lnTo>
                  <a:lnTo>
                    <a:pt x="3803" y="4771"/>
                  </a:lnTo>
                  <a:lnTo>
                    <a:pt x="3811" y="4779"/>
                  </a:lnTo>
                  <a:lnTo>
                    <a:pt x="3820" y="4786"/>
                  </a:lnTo>
                  <a:lnTo>
                    <a:pt x="3827" y="4795"/>
                  </a:lnTo>
                  <a:lnTo>
                    <a:pt x="3835" y="4803"/>
                  </a:lnTo>
                  <a:lnTo>
                    <a:pt x="3842" y="4812"/>
                  </a:lnTo>
                  <a:lnTo>
                    <a:pt x="3849" y="4821"/>
                  </a:lnTo>
                  <a:lnTo>
                    <a:pt x="3855" y="4830"/>
                  </a:lnTo>
                  <a:lnTo>
                    <a:pt x="3861" y="4839"/>
                  </a:lnTo>
                  <a:lnTo>
                    <a:pt x="3867" y="4849"/>
                  </a:lnTo>
                  <a:lnTo>
                    <a:pt x="3873" y="4859"/>
                  </a:lnTo>
                  <a:lnTo>
                    <a:pt x="3878" y="4869"/>
                  </a:lnTo>
                  <a:lnTo>
                    <a:pt x="3883" y="4879"/>
                  </a:lnTo>
                  <a:lnTo>
                    <a:pt x="3887" y="4890"/>
                  </a:lnTo>
                  <a:lnTo>
                    <a:pt x="3891" y="4900"/>
                  </a:lnTo>
                  <a:lnTo>
                    <a:pt x="3894" y="4911"/>
                  </a:lnTo>
                  <a:lnTo>
                    <a:pt x="3898" y="4922"/>
                  </a:lnTo>
                  <a:lnTo>
                    <a:pt x="3900" y="4933"/>
                  </a:lnTo>
                  <a:lnTo>
                    <a:pt x="3903" y="4944"/>
                  </a:lnTo>
                  <a:lnTo>
                    <a:pt x="3905" y="4955"/>
                  </a:lnTo>
                  <a:lnTo>
                    <a:pt x="3906" y="4966"/>
                  </a:lnTo>
                  <a:close/>
                  <a:moveTo>
                    <a:pt x="3906" y="7754"/>
                  </a:moveTo>
                  <a:lnTo>
                    <a:pt x="3907" y="7765"/>
                  </a:lnTo>
                  <a:lnTo>
                    <a:pt x="3908" y="7777"/>
                  </a:lnTo>
                  <a:lnTo>
                    <a:pt x="3908" y="7788"/>
                  </a:lnTo>
                  <a:lnTo>
                    <a:pt x="3908" y="7799"/>
                  </a:lnTo>
                  <a:lnTo>
                    <a:pt x="3907" y="7811"/>
                  </a:lnTo>
                  <a:lnTo>
                    <a:pt x="3906" y="7822"/>
                  </a:lnTo>
                  <a:lnTo>
                    <a:pt x="3905" y="7833"/>
                  </a:lnTo>
                  <a:lnTo>
                    <a:pt x="3903" y="7844"/>
                  </a:lnTo>
                  <a:lnTo>
                    <a:pt x="3900" y="7855"/>
                  </a:lnTo>
                  <a:lnTo>
                    <a:pt x="3898" y="7866"/>
                  </a:lnTo>
                  <a:lnTo>
                    <a:pt x="3894" y="7877"/>
                  </a:lnTo>
                  <a:lnTo>
                    <a:pt x="3891" y="7888"/>
                  </a:lnTo>
                  <a:lnTo>
                    <a:pt x="3887" y="7898"/>
                  </a:lnTo>
                  <a:lnTo>
                    <a:pt x="3883" y="7909"/>
                  </a:lnTo>
                  <a:lnTo>
                    <a:pt x="3878" y="7919"/>
                  </a:lnTo>
                  <a:lnTo>
                    <a:pt x="3873" y="7929"/>
                  </a:lnTo>
                  <a:lnTo>
                    <a:pt x="3867" y="7939"/>
                  </a:lnTo>
                  <a:lnTo>
                    <a:pt x="3861" y="7949"/>
                  </a:lnTo>
                  <a:lnTo>
                    <a:pt x="3855" y="7958"/>
                  </a:lnTo>
                  <a:lnTo>
                    <a:pt x="3849" y="7967"/>
                  </a:lnTo>
                  <a:lnTo>
                    <a:pt x="3842" y="7976"/>
                  </a:lnTo>
                  <a:lnTo>
                    <a:pt x="3835" y="7985"/>
                  </a:lnTo>
                  <a:lnTo>
                    <a:pt x="3827" y="7993"/>
                  </a:lnTo>
                  <a:lnTo>
                    <a:pt x="3820" y="8002"/>
                  </a:lnTo>
                  <a:lnTo>
                    <a:pt x="3811" y="8009"/>
                  </a:lnTo>
                  <a:lnTo>
                    <a:pt x="3803" y="8017"/>
                  </a:lnTo>
                  <a:lnTo>
                    <a:pt x="3794" y="8024"/>
                  </a:lnTo>
                  <a:lnTo>
                    <a:pt x="3785" y="8031"/>
                  </a:lnTo>
                  <a:lnTo>
                    <a:pt x="3776" y="8038"/>
                  </a:lnTo>
                  <a:lnTo>
                    <a:pt x="3767" y="8044"/>
                  </a:lnTo>
                  <a:lnTo>
                    <a:pt x="3757" y="8050"/>
                  </a:lnTo>
                  <a:lnTo>
                    <a:pt x="3747" y="8055"/>
                  </a:lnTo>
                  <a:lnTo>
                    <a:pt x="3737" y="8060"/>
                  </a:lnTo>
                  <a:lnTo>
                    <a:pt x="3727" y="8065"/>
                  </a:lnTo>
                  <a:lnTo>
                    <a:pt x="3716" y="8069"/>
                  </a:lnTo>
                  <a:lnTo>
                    <a:pt x="3706" y="8073"/>
                  </a:lnTo>
                  <a:lnTo>
                    <a:pt x="3695" y="8077"/>
                  </a:lnTo>
                  <a:lnTo>
                    <a:pt x="3684" y="8080"/>
                  </a:lnTo>
                  <a:lnTo>
                    <a:pt x="3673" y="8082"/>
                  </a:lnTo>
                  <a:lnTo>
                    <a:pt x="3662" y="8085"/>
                  </a:lnTo>
                  <a:lnTo>
                    <a:pt x="3651" y="8087"/>
                  </a:lnTo>
                  <a:lnTo>
                    <a:pt x="3640" y="8088"/>
                  </a:lnTo>
                  <a:lnTo>
                    <a:pt x="3629" y="8089"/>
                  </a:lnTo>
                  <a:lnTo>
                    <a:pt x="3617" y="8090"/>
                  </a:lnTo>
                  <a:lnTo>
                    <a:pt x="3606" y="8090"/>
                  </a:lnTo>
                  <a:lnTo>
                    <a:pt x="3595" y="8090"/>
                  </a:lnTo>
                  <a:lnTo>
                    <a:pt x="3583" y="8089"/>
                  </a:lnTo>
                  <a:lnTo>
                    <a:pt x="3572" y="8088"/>
                  </a:lnTo>
                  <a:lnTo>
                    <a:pt x="3561" y="8087"/>
                  </a:lnTo>
                  <a:lnTo>
                    <a:pt x="3550" y="8085"/>
                  </a:lnTo>
                  <a:lnTo>
                    <a:pt x="3539" y="8082"/>
                  </a:lnTo>
                  <a:lnTo>
                    <a:pt x="3528" y="8080"/>
                  </a:lnTo>
                  <a:lnTo>
                    <a:pt x="3517" y="8077"/>
                  </a:lnTo>
                  <a:lnTo>
                    <a:pt x="3506" y="8073"/>
                  </a:lnTo>
                  <a:lnTo>
                    <a:pt x="3496" y="8069"/>
                  </a:lnTo>
                  <a:lnTo>
                    <a:pt x="3485" y="8065"/>
                  </a:lnTo>
                  <a:lnTo>
                    <a:pt x="3475" y="8060"/>
                  </a:lnTo>
                  <a:lnTo>
                    <a:pt x="3465" y="8055"/>
                  </a:lnTo>
                  <a:lnTo>
                    <a:pt x="3455" y="8050"/>
                  </a:lnTo>
                  <a:lnTo>
                    <a:pt x="3445" y="8044"/>
                  </a:lnTo>
                  <a:lnTo>
                    <a:pt x="3436" y="8038"/>
                  </a:lnTo>
                  <a:lnTo>
                    <a:pt x="3427" y="8031"/>
                  </a:lnTo>
                  <a:lnTo>
                    <a:pt x="3418" y="8024"/>
                  </a:lnTo>
                  <a:lnTo>
                    <a:pt x="3409" y="8017"/>
                  </a:lnTo>
                  <a:lnTo>
                    <a:pt x="3401" y="8009"/>
                  </a:lnTo>
                  <a:lnTo>
                    <a:pt x="3392" y="8002"/>
                  </a:lnTo>
                  <a:lnTo>
                    <a:pt x="3385" y="7993"/>
                  </a:lnTo>
                  <a:lnTo>
                    <a:pt x="3377" y="7985"/>
                  </a:lnTo>
                  <a:lnTo>
                    <a:pt x="3370" y="7976"/>
                  </a:lnTo>
                  <a:lnTo>
                    <a:pt x="3363" y="7967"/>
                  </a:lnTo>
                  <a:lnTo>
                    <a:pt x="3356" y="7958"/>
                  </a:lnTo>
                  <a:lnTo>
                    <a:pt x="3350" y="7949"/>
                  </a:lnTo>
                  <a:lnTo>
                    <a:pt x="3344" y="7939"/>
                  </a:lnTo>
                  <a:lnTo>
                    <a:pt x="3339" y="7929"/>
                  </a:lnTo>
                  <a:lnTo>
                    <a:pt x="3334" y="7919"/>
                  </a:lnTo>
                  <a:lnTo>
                    <a:pt x="3329" y="7909"/>
                  </a:lnTo>
                  <a:lnTo>
                    <a:pt x="3325" y="7898"/>
                  </a:lnTo>
                  <a:lnTo>
                    <a:pt x="3321" y="7888"/>
                  </a:lnTo>
                  <a:lnTo>
                    <a:pt x="3317" y="7877"/>
                  </a:lnTo>
                  <a:lnTo>
                    <a:pt x="3314" y="7866"/>
                  </a:lnTo>
                  <a:lnTo>
                    <a:pt x="3312" y="7855"/>
                  </a:lnTo>
                  <a:lnTo>
                    <a:pt x="3309" y="7844"/>
                  </a:lnTo>
                  <a:lnTo>
                    <a:pt x="3307" y="7833"/>
                  </a:lnTo>
                  <a:lnTo>
                    <a:pt x="3306" y="7822"/>
                  </a:lnTo>
                  <a:lnTo>
                    <a:pt x="3305" y="7811"/>
                  </a:lnTo>
                  <a:lnTo>
                    <a:pt x="3304" y="7799"/>
                  </a:lnTo>
                  <a:lnTo>
                    <a:pt x="3304" y="7788"/>
                  </a:lnTo>
                  <a:lnTo>
                    <a:pt x="3304" y="7777"/>
                  </a:lnTo>
                  <a:lnTo>
                    <a:pt x="3305" y="7765"/>
                  </a:lnTo>
                  <a:lnTo>
                    <a:pt x="3306" y="7754"/>
                  </a:lnTo>
                  <a:lnTo>
                    <a:pt x="3307" y="7743"/>
                  </a:lnTo>
                  <a:lnTo>
                    <a:pt x="3309" y="7732"/>
                  </a:lnTo>
                  <a:lnTo>
                    <a:pt x="3312" y="7721"/>
                  </a:lnTo>
                  <a:lnTo>
                    <a:pt x="3314" y="7710"/>
                  </a:lnTo>
                  <a:lnTo>
                    <a:pt x="3317" y="7699"/>
                  </a:lnTo>
                  <a:lnTo>
                    <a:pt x="3321" y="7688"/>
                  </a:lnTo>
                  <a:lnTo>
                    <a:pt x="3325" y="7678"/>
                  </a:lnTo>
                  <a:lnTo>
                    <a:pt x="3329" y="7667"/>
                  </a:lnTo>
                  <a:lnTo>
                    <a:pt x="3334" y="7657"/>
                  </a:lnTo>
                  <a:lnTo>
                    <a:pt x="3339" y="7647"/>
                  </a:lnTo>
                  <a:lnTo>
                    <a:pt x="3344" y="7637"/>
                  </a:lnTo>
                  <a:lnTo>
                    <a:pt x="3350" y="7627"/>
                  </a:lnTo>
                  <a:lnTo>
                    <a:pt x="3356" y="7618"/>
                  </a:lnTo>
                  <a:lnTo>
                    <a:pt x="3363" y="7609"/>
                  </a:lnTo>
                  <a:lnTo>
                    <a:pt x="3370" y="7600"/>
                  </a:lnTo>
                  <a:lnTo>
                    <a:pt x="3377" y="7591"/>
                  </a:lnTo>
                  <a:lnTo>
                    <a:pt x="3385" y="7583"/>
                  </a:lnTo>
                  <a:lnTo>
                    <a:pt x="3392" y="7574"/>
                  </a:lnTo>
                  <a:lnTo>
                    <a:pt x="3401" y="7567"/>
                  </a:lnTo>
                  <a:lnTo>
                    <a:pt x="3409" y="7559"/>
                  </a:lnTo>
                  <a:lnTo>
                    <a:pt x="3418" y="7552"/>
                  </a:lnTo>
                  <a:lnTo>
                    <a:pt x="3427" y="7545"/>
                  </a:lnTo>
                  <a:lnTo>
                    <a:pt x="3436" y="7539"/>
                  </a:lnTo>
                  <a:lnTo>
                    <a:pt x="3445" y="7533"/>
                  </a:lnTo>
                  <a:lnTo>
                    <a:pt x="3455" y="7527"/>
                  </a:lnTo>
                  <a:lnTo>
                    <a:pt x="3465" y="7521"/>
                  </a:lnTo>
                  <a:lnTo>
                    <a:pt x="3475" y="7516"/>
                  </a:lnTo>
                  <a:lnTo>
                    <a:pt x="3485" y="7511"/>
                  </a:lnTo>
                  <a:lnTo>
                    <a:pt x="3496" y="7507"/>
                  </a:lnTo>
                  <a:lnTo>
                    <a:pt x="3506" y="7503"/>
                  </a:lnTo>
                  <a:lnTo>
                    <a:pt x="3517" y="7500"/>
                  </a:lnTo>
                  <a:lnTo>
                    <a:pt x="3528" y="7496"/>
                  </a:lnTo>
                  <a:lnTo>
                    <a:pt x="3539" y="7494"/>
                  </a:lnTo>
                  <a:lnTo>
                    <a:pt x="3550" y="7491"/>
                  </a:lnTo>
                  <a:lnTo>
                    <a:pt x="3561" y="7489"/>
                  </a:lnTo>
                  <a:lnTo>
                    <a:pt x="3572" y="7488"/>
                  </a:lnTo>
                  <a:lnTo>
                    <a:pt x="3583" y="7487"/>
                  </a:lnTo>
                  <a:lnTo>
                    <a:pt x="3595" y="7486"/>
                  </a:lnTo>
                  <a:lnTo>
                    <a:pt x="3606" y="7486"/>
                  </a:lnTo>
                  <a:lnTo>
                    <a:pt x="3617" y="7486"/>
                  </a:lnTo>
                  <a:lnTo>
                    <a:pt x="3629" y="7487"/>
                  </a:lnTo>
                  <a:lnTo>
                    <a:pt x="3640" y="7488"/>
                  </a:lnTo>
                  <a:lnTo>
                    <a:pt x="3651" y="7489"/>
                  </a:lnTo>
                  <a:lnTo>
                    <a:pt x="3662" y="7491"/>
                  </a:lnTo>
                  <a:lnTo>
                    <a:pt x="3673" y="7494"/>
                  </a:lnTo>
                  <a:lnTo>
                    <a:pt x="3684" y="7496"/>
                  </a:lnTo>
                  <a:lnTo>
                    <a:pt x="3695" y="7500"/>
                  </a:lnTo>
                  <a:lnTo>
                    <a:pt x="3706" y="7503"/>
                  </a:lnTo>
                  <a:lnTo>
                    <a:pt x="3716" y="7507"/>
                  </a:lnTo>
                  <a:lnTo>
                    <a:pt x="3727" y="7511"/>
                  </a:lnTo>
                  <a:lnTo>
                    <a:pt x="3737" y="7516"/>
                  </a:lnTo>
                  <a:lnTo>
                    <a:pt x="3747" y="7521"/>
                  </a:lnTo>
                  <a:lnTo>
                    <a:pt x="3757" y="7527"/>
                  </a:lnTo>
                  <a:lnTo>
                    <a:pt x="3767" y="7533"/>
                  </a:lnTo>
                  <a:lnTo>
                    <a:pt x="3776" y="7539"/>
                  </a:lnTo>
                  <a:lnTo>
                    <a:pt x="3785" y="7545"/>
                  </a:lnTo>
                  <a:lnTo>
                    <a:pt x="3794" y="7552"/>
                  </a:lnTo>
                  <a:lnTo>
                    <a:pt x="3803" y="7559"/>
                  </a:lnTo>
                  <a:lnTo>
                    <a:pt x="3811" y="7567"/>
                  </a:lnTo>
                  <a:lnTo>
                    <a:pt x="3820" y="7574"/>
                  </a:lnTo>
                  <a:lnTo>
                    <a:pt x="3827" y="7583"/>
                  </a:lnTo>
                  <a:lnTo>
                    <a:pt x="3835" y="7591"/>
                  </a:lnTo>
                  <a:lnTo>
                    <a:pt x="3842" y="7600"/>
                  </a:lnTo>
                  <a:lnTo>
                    <a:pt x="3849" y="7609"/>
                  </a:lnTo>
                  <a:lnTo>
                    <a:pt x="3855" y="7618"/>
                  </a:lnTo>
                  <a:lnTo>
                    <a:pt x="3861" y="7627"/>
                  </a:lnTo>
                  <a:lnTo>
                    <a:pt x="3867" y="7637"/>
                  </a:lnTo>
                  <a:lnTo>
                    <a:pt x="3873" y="7647"/>
                  </a:lnTo>
                  <a:lnTo>
                    <a:pt x="3878" y="7657"/>
                  </a:lnTo>
                  <a:lnTo>
                    <a:pt x="3883" y="7667"/>
                  </a:lnTo>
                  <a:lnTo>
                    <a:pt x="3887" y="7678"/>
                  </a:lnTo>
                  <a:lnTo>
                    <a:pt x="3891" y="7688"/>
                  </a:lnTo>
                  <a:lnTo>
                    <a:pt x="3894" y="7699"/>
                  </a:lnTo>
                  <a:lnTo>
                    <a:pt x="3898" y="7710"/>
                  </a:lnTo>
                  <a:lnTo>
                    <a:pt x="3900" y="7721"/>
                  </a:lnTo>
                  <a:lnTo>
                    <a:pt x="3903" y="7732"/>
                  </a:lnTo>
                  <a:lnTo>
                    <a:pt x="3905" y="7743"/>
                  </a:lnTo>
                  <a:lnTo>
                    <a:pt x="3906" y="7754"/>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89" name="Group 88">
            <a:extLst>
              <a:ext uri="{FF2B5EF4-FFF2-40B4-BE49-F238E27FC236}">
                <a16:creationId xmlns:a16="http://schemas.microsoft.com/office/drawing/2014/main" id="{30ED91FF-157E-45AF-9A82-B6119F948B00}"/>
              </a:ext>
            </a:extLst>
          </p:cNvPr>
          <p:cNvGrpSpPr/>
          <p:nvPr/>
        </p:nvGrpSpPr>
        <p:grpSpPr>
          <a:xfrm>
            <a:off x="10148038" y="2033364"/>
            <a:ext cx="561160" cy="560696"/>
            <a:chOff x="8624067" y="2660110"/>
            <a:chExt cx="633600" cy="633600"/>
          </a:xfrm>
        </p:grpSpPr>
        <p:sp>
          <p:nvSpPr>
            <p:cNvPr id="98" name="Google Shape;632;p7"/>
            <p:cNvSpPr/>
            <p:nvPr/>
          </p:nvSpPr>
          <p:spPr>
            <a:xfrm>
              <a:off x="8624067" y="2660110"/>
              <a:ext cx="633600" cy="633600"/>
            </a:xfrm>
            <a:custGeom>
              <a:avLst/>
              <a:gdLst/>
              <a:ahLst/>
              <a:cxnLst/>
              <a:rect l="l" t="t" r="r" b="b"/>
              <a:pathLst>
                <a:path w="10000" h="10000" extrusionOk="0">
                  <a:moveTo>
                    <a:pt x="5456" y="2148"/>
                  </a:moveTo>
                  <a:lnTo>
                    <a:pt x="5456" y="2165"/>
                  </a:lnTo>
                  <a:lnTo>
                    <a:pt x="5455" y="2183"/>
                  </a:lnTo>
                  <a:lnTo>
                    <a:pt x="5453" y="2200"/>
                  </a:lnTo>
                  <a:lnTo>
                    <a:pt x="5451" y="2217"/>
                  </a:lnTo>
                  <a:lnTo>
                    <a:pt x="5448" y="2233"/>
                  </a:lnTo>
                  <a:lnTo>
                    <a:pt x="5445" y="2250"/>
                  </a:lnTo>
                  <a:lnTo>
                    <a:pt x="5440" y="2267"/>
                  </a:lnTo>
                  <a:lnTo>
                    <a:pt x="5436" y="2283"/>
                  </a:lnTo>
                  <a:lnTo>
                    <a:pt x="5430" y="2299"/>
                  </a:lnTo>
                  <a:lnTo>
                    <a:pt x="5425" y="2315"/>
                  </a:lnTo>
                  <a:lnTo>
                    <a:pt x="5418" y="2331"/>
                  </a:lnTo>
                  <a:lnTo>
                    <a:pt x="5411" y="2347"/>
                  </a:lnTo>
                  <a:lnTo>
                    <a:pt x="5403" y="2362"/>
                  </a:lnTo>
                  <a:lnTo>
                    <a:pt x="5395" y="2377"/>
                  </a:lnTo>
                  <a:lnTo>
                    <a:pt x="5386" y="2392"/>
                  </a:lnTo>
                  <a:lnTo>
                    <a:pt x="5377" y="2406"/>
                  </a:lnTo>
                  <a:lnTo>
                    <a:pt x="5367" y="2420"/>
                  </a:lnTo>
                  <a:lnTo>
                    <a:pt x="5356" y="2433"/>
                  </a:lnTo>
                  <a:lnTo>
                    <a:pt x="5346" y="2446"/>
                  </a:lnTo>
                  <a:lnTo>
                    <a:pt x="5334" y="2459"/>
                  </a:lnTo>
                  <a:lnTo>
                    <a:pt x="5322" y="2471"/>
                  </a:lnTo>
                  <a:lnTo>
                    <a:pt x="5310" y="2483"/>
                  </a:lnTo>
                  <a:lnTo>
                    <a:pt x="5297" y="2495"/>
                  </a:lnTo>
                  <a:lnTo>
                    <a:pt x="5284" y="2505"/>
                  </a:lnTo>
                  <a:lnTo>
                    <a:pt x="5271" y="2516"/>
                  </a:lnTo>
                  <a:lnTo>
                    <a:pt x="5257" y="2526"/>
                  </a:lnTo>
                  <a:lnTo>
                    <a:pt x="5243" y="2535"/>
                  </a:lnTo>
                  <a:lnTo>
                    <a:pt x="5228" y="2544"/>
                  </a:lnTo>
                  <a:lnTo>
                    <a:pt x="5213" y="2552"/>
                  </a:lnTo>
                  <a:lnTo>
                    <a:pt x="5198" y="2560"/>
                  </a:lnTo>
                  <a:lnTo>
                    <a:pt x="5182" y="2567"/>
                  </a:lnTo>
                  <a:lnTo>
                    <a:pt x="5167" y="2574"/>
                  </a:lnTo>
                  <a:lnTo>
                    <a:pt x="5151" y="2579"/>
                  </a:lnTo>
                  <a:lnTo>
                    <a:pt x="5134" y="2585"/>
                  </a:lnTo>
                  <a:lnTo>
                    <a:pt x="5118" y="2590"/>
                  </a:lnTo>
                  <a:lnTo>
                    <a:pt x="5102" y="2594"/>
                  </a:lnTo>
                  <a:lnTo>
                    <a:pt x="5085" y="2597"/>
                  </a:lnTo>
                  <a:lnTo>
                    <a:pt x="5068" y="2600"/>
                  </a:lnTo>
                  <a:lnTo>
                    <a:pt x="5051" y="2602"/>
                  </a:lnTo>
                  <a:lnTo>
                    <a:pt x="5034" y="2604"/>
                  </a:lnTo>
                  <a:lnTo>
                    <a:pt x="5017" y="2605"/>
                  </a:lnTo>
                  <a:lnTo>
                    <a:pt x="5000" y="2605"/>
                  </a:lnTo>
                  <a:lnTo>
                    <a:pt x="4983" y="2605"/>
                  </a:lnTo>
                  <a:lnTo>
                    <a:pt x="4966" y="2604"/>
                  </a:lnTo>
                  <a:lnTo>
                    <a:pt x="4949" y="2602"/>
                  </a:lnTo>
                  <a:lnTo>
                    <a:pt x="4932" y="2600"/>
                  </a:lnTo>
                  <a:lnTo>
                    <a:pt x="4915" y="2597"/>
                  </a:lnTo>
                  <a:lnTo>
                    <a:pt x="4898" y="2594"/>
                  </a:lnTo>
                  <a:lnTo>
                    <a:pt x="4882" y="2590"/>
                  </a:lnTo>
                  <a:lnTo>
                    <a:pt x="4866" y="2585"/>
                  </a:lnTo>
                  <a:lnTo>
                    <a:pt x="4849" y="2579"/>
                  </a:lnTo>
                  <a:lnTo>
                    <a:pt x="4833" y="2574"/>
                  </a:lnTo>
                  <a:lnTo>
                    <a:pt x="4818" y="2567"/>
                  </a:lnTo>
                  <a:lnTo>
                    <a:pt x="4802" y="2560"/>
                  </a:lnTo>
                  <a:lnTo>
                    <a:pt x="4787" y="2552"/>
                  </a:lnTo>
                  <a:lnTo>
                    <a:pt x="4772" y="2544"/>
                  </a:lnTo>
                  <a:lnTo>
                    <a:pt x="4757" y="2535"/>
                  </a:lnTo>
                  <a:lnTo>
                    <a:pt x="4743" y="2526"/>
                  </a:lnTo>
                  <a:lnTo>
                    <a:pt x="4729" y="2516"/>
                  </a:lnTo>
                  <a:lnTo>
                    <a:pt x="4716" y="2505"/>
                  </a:lnTo>
                  <a:lnTo>
                    <a:pt x="4703" y="2495"/>
                  </a:lnTo>
                  <a:lnTo>
                    <a:pt x="4690" y="2483"/>
                  </a:lnTo>
                  <a:lnTo>
                    <a:pt x="4678" y="2471"/>
                  </a:lnTo>
                  <a:lnTo>
                    <a:pt x="4666" y="2459"/>
                  </a:lnTo>
                  <a:lnTo>
                    <a:pt x="4654" y="2446"/>
                  </a:lnTo>
                  <a:lnTo>
                    <a:pt x="4644" y="2433"/>
                  </a:lnTo>
                  <a:lnTo>
                    <a:pt x="4633" y="2420"/>
                  </a:lnTo>
                  <a:lnTo>
                    <a:pt x="4623" y="2406"/>
                  </a:lnTo>
                  <a:lnTo>
                    <a:pt x="4614" y="2392"/>
                  </a:lnTo>
                  <a:lnTo>
                    <a:pt x="4605" y="2377"/>
                  </a:lnTo>
                  <a:lnTo>
                    <a:pt x="4597" y="2362"/>
                  </a:lnTo>
                  <a:lnTo>
                    <a:pt x="4589" y="2347"/>
                  </a:lnTo>
                  <a:lnTo>
                    <a:pt x="4582" y="2331"/>
                  </a:lnTo>
                  <a:lnTo>
                    <a:pt x="4575" y="2315"/>
                  </a:lnTo>
                  <a:lnTo>
                    <a:pt x="4570" y="2299"/>
                  </a:lnTo>
                  <a:lnTo>
                    <a:pt x="4564" y="2283"/>
                  </a:lnTo>
                  <a:lnTo>
                    <a:pt x="4560" y="2267"/>
                  </a:lnTo>
                  <a:lnTo>
                    <a:pt x="4555" y="2250"/>
                  </a:lnTo>
                  <a:lnTo>
                    <a:pt x="4552" y="2233"/>
                  </a:lnTo>
                  <a:lnTo>
                    <a:pt x="4549" y="2217"/>
                  </a:lnTo>
                  <a:lnTo>
                    <a:pt x="4547" y="2200"/>
                  </a:lnTo>
                  <a:lnTo>
                    <a:pt x="4545" y="2183"/>
                  </a:lnTo>
                  <a:lnTo>
                    <a:pt x="4544" y="2165"/>
                  </a:lnTo>
                  <a:lnTo>
                    <a:pt x="4544" y="2148"/>
                  </a:lnTo>
                  <a:lnTo>
                    <a:pt x="4544" y="2131"/>
                  </a:lnTo>
                  <a:lnTo>
                    <a:pt x="4545" y="2114"/>
                  </a:lnTo>
                  <a:lnTo>
                    <a:pt x="4547" y="2097"/>
                  </a:lnTo>
                  <a:lnTo>
                    <a:pt x="4549" y="2080"/>
                  </a:lnTo>
                  <a:lnTo>
                    <a:pt x="4552" y="2063"/>
                  </a:lnTo>
                  <a:lnTo>
                    <a:pt x="4555" y="2047"/>
                  </a:lnTo>
                  <a:lnTo>
                    <a:pt x="4560" y="2030"/>
                  </a:lnTo>
                  <a:lnTo>
                    <a:pt x="4564" y="2014"/>
                  </a:lnTo>
                  <a:lnTo>
                    <a:pt x="4570" y="1998"/>
                  </a:lnTo>
                  <a:lnTo>
                    <a:pt x="4575" y="1982"/>
                  </a:lnTo>
                  <a:lnTo>
                    <a:pt x="4582" y="1966"/>
                  </a:lnTo>
                  <a:lnTo>
                    <a:pt x="4589" y="1950"/>
                  </a:lnTo>
                  <a:lnTo>
                    <a:pt x="4597" y="1935"/>
                  </a:lnTo>
                  <a:lnTo>
                    <a:pt x="4605" y="1920"/>
                  </a:lnTo>
                  <a:lnTo>
                    <a:pt x="4614" y="1905"/>
                  </a:lnTo>
                  <a:lnTo>
                    <a:pt x="4623" y="1891"/>
                  </a:lnTo>
                  <a:lnTo>
                    <a:pt x="4633" y="1877"/>
                  </a:lnTo>
                  <a:lnTo>
                    <a:pt x="4644" y="1864"/>
                  </a:lnTo>
                  <a:lnTo>
                    <a:pt x="4654" y="1851"/>
                  </a:lnTo>
                  <a:lnTo>
                    <a:pt x="4666" y="1838"/>
                  </a:lnTo>
                  <a:lnTo>
                    <a:pt x="4678" y="1826"/>
                  </a:lnTo>
                  <a:lnTo>
                    <a:pt x="4690" y="1814"/>
                  </a:lnTo>
                  <a:lnTo>
                    <a:pt x="4703" y="1802"/>
                  </a:lnTo>
                  <a:lnTo>
                    <a:pt x="4716" y="1792"/>
                  </a:lnTo>
                  <a:lnTo>
                    <a:pt x="4729" y="1781"/>
                  </a:lnTo>
                  <a:lnTo>
                    <a:pt x="4743" y="1771"/>
                  </a:lnTo>
                  <a:lnTo>
                    <a:pt x="4757" y="1762"/>
                  </a:lnTo>
                  <a:lnTo>
                    <a:pt x="4772" y="1753"/>
                  </a:lnTo>
                  <a:lnTo>
                    <a:pt x="4787" y="1745"/>
                  </a:lnTo>
                  <a:lnTo>
                    <a:pt x="4802" y="1737"/>
                  </a:lnTo>
                  <a:lnTo>
                    <a:pt x="4818" y="1730"/>
                  </a:lnTo>
                  <a:lnTo>
                    <a:pt x="4833" y="1723"/>
                  </a:lnTo>
                  <a:lnTo>
                    <a:pt x="4849" y="1718"/>
                  </a:lnTo>
                  <a:lnTo>
                    <a:pt x="4866" y="1712"/>
                  </a:lnTo>
                  <a:lnTo>
                    <a:pt x="4882" y="1708"/>
                  </a:lnTo>
                  <a:lnTo>
                    <a:pt x="4898" y="1703"/>
                  </a:lnTo>
                  <a:lnTo>
                    <a:pt x="4915" y="1700"/>
                  </a:lnTo>
                  <a:lnTo>
                    <a:pt x="4932" y="1697"/>
                  </a:lnTo>
                  <a:lnTo>
                    <a:pt x="4949" y="1695"/>
                  </a:lnTo>
                  <a:lnTo>
                    <a:pt x="4966" y="1693"/>
                  </a:lnTo>
                  <a:lnTo>
                    <a:pt x="4983" y="1692"/>
                  </a:lnTo>
                  <a:lnTo>
                    <a:pt x="5000" y="1692"/>
                  </a:lnTo>
                  <a:lnTo>
                    <a:pt x="5017" y="1692"/>
                  </a:lnTo>
                  <a:lnTo>
                    <a:pt x="5034" y="1693"/>
                  </a:lnTo>
                  <a:lnTo>
                    <a:pt x="5051" y="1695"/>
                  </a:lnTo>
                  <a:lnTo>
                    <a:pt x="5068" y="1697"/>
                  </a:lnTo>
                  <a:lnTo>
                    <a:pt x="5085" y="1700"/>
                  </a:lnTo>
                  <a:lnTo>
                    <a:pt x="5102" y="1703"/>
                  </a:lnTo>
                  <a:lnTo>
                    <a:pt x="5118" y="1708"/>
                  </a:lnTo>
                  <a:lnTo>
                    <a:pt x="5134" y="1712"/>
                  </a:lnTo>
                  <a:lnTo>
                    <a:pt x="5151" y="1718"/>
                  </a:lnTo>
                  <a:lnTo>
                    <a:pt x="5167" y="1723"/>
                  </a:lnTo>
                  <a:lnTo>
                    <a:pt x="5182" y="1730"/>
                  </a:lnTo>
                  <a:lnTo>
                    <a:pt x="5198" y="1737"/>
                  </a:lnTo>
                  <a:lnTo>
                    <a:pt x="5213" y="1745"/>
                  </a:lnTo>
                  <a:lnTo>
                    <a:pt x="5228" y="1753"/>
                  </a:lnTo>
                  <a:lnTo>
                    <a:pt x="5243" y="1762"/>
                  </a:lnTo>
                  <a:lnTo>
                    <a:pt x="5257" y="1771"/>
                  </a:lnTo>
                  <a:lnTo>
                    <a:pt x="5271" y="1781"/>
                  </a:lnTo>
                  <a:lnTo>
                    <a:pt x="5284" y="1792"/>
                  </a:lnTo>
                  <a:lnTo>
                    <a:pt x="5297" y="1802"/>
                  </a:lnTo>
                  <a:lnTo>
                    <a:pt x="5310" y="1814"/>
                  </a:lnTo>
                  <a:lnTo>
                    <a:pt x="5322" y="1826"/>
                  </a:lnTo>
                  <a:lnTo>
                    <a:pt x="5334" y="1838"/>
                  </a:lnTo>
                  <a:lnTo>
                    <a:pt x="5346" y="1851"/>
                  </a:lnTo>
                  <a:lnTo>
                    <a:pt x="5356" y="1864"/>
                  </a:lnTo>
                  <a:lnTo>
                    <a:pt x="5367" y="1877"/>
                  </a:lnTo>
                  <a:lnTo>
                    <a:pt x="5377" y="1891"/>
                  </a:lnTo>
                  <a:lnTo>
                    <a:pt x="5386" y="1905"/>
                  </a:lnTo>
                  <a:lnTo>
                    <a:pt x="5395" y="1920"/>
                  </a:lnTo>
                  <a:lnTo>
                    <a:pt x="5403" y="1935"/>
                  </a:lnTo>
                  <a:lnTo>
                    <a:pt x="5411" y="1950"/>
                  </a:lnTo>
                  <a:lnTo>
                    <a:pt x="5418" y="1966"/>
                  </a:lnTo>
                  <a:lnTo>
                    <a:pt x="5425" y="1982"/>
                  </a:lnTo>
                  <a:lnTo>
                    <a:pt x="5430" y="1998"/>
                  </a:lnTo>
                  <a:lnTo>
                    <a:pt x="5436" y="2014"/>
                  </a:lnTo>
                  <a:lnTo>
                    <a:pt x="5440" y="2030"/>
                  </a:lnTo>
                  <a:lnTo>
                    <a:pt x="5445" y="2047"/>
                  </a:lnTo>
                  <a:lnTo>
                    <a:pt x="5448" y="2063"/>
                  </a:lnTo>
                  <a:lnTo>
                    <a:pt x="5451" y="2080"/>
                  </a:lnTo>
                  <a:lnTo>
                    <a:pt x="5453" y="2097"/>
                  </a:lnTo>
                  <a:lnTo>
                    <a:pt x="5455" y="2114"/>
                  </a:lnTo>
                  <a:lnTo>
                    <a:pt x="5456" y="2131"/>
                  </a:lnTo>
                  <a:lnTo>
                    <a:pt x="5456" y="2148"/>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99" name="Google Shape;633;p7"/>
            <p:cNvSpPr/>
            <p:nvPr/>
          </p:nvSpPr>
          <p:spPr>
            <a:xfrm>
              <a:off x="8624067" y="2660110"/>
              <a:ext cx="633600" cy="633600"/>
            </a:xfrm>
            <a:custGeom>
              <a:avLst/>
              <a:gdLst/>
              <a:ahLst/>
              <a:cxnLst/>
              <a:rect l="l" t="t" r="r" b="b"/>
              <a:pathLst>
                <a:path w="10000" h="10000" extrusionOk="0">
                  <a:moveTo>
                    <a:pt x="5605" y="2122"/>
                  </a:moveTo>
                  <a:lnTo>
                    <a:pt x="5606" y="2128"/>
                  </a:lnTo>
                  <a:lnTo>
                    <a:pt x="5606" y="2145"/>
                  </a:lnTo>
                  <a:lnTo>
                    <a:pt x="5606" y="2151"/>
                  </a:lnTo>
                  <a:lnTo>
                    <a:pt x="5606" y="2168"/>
                  </a:lnTo>
                  <a:lnTo>
                    <a:pt x="5605" y="2174"/>
                  </a:lnTo>
                  <a:lnTo>
                    <a:pt x="5604" y="2191"/>
                  </a:lnTo>
                  <a:lnTo>
                    <a:pt x="5604" y="2196"/>
                  </a:lnTo>
                  <a:lnTo>
                    <a:pt x="5602" y="2214"/>
                  </a:lnTo>
                  <a:lnTo>
                    <a:pt x="5602" y="2219"/>
                  </a:lnTo>
                  <a:lnTo>
                    <a:pt x="5600" y="2236"/>
                  </a:lnTo>
                  <a:lnTo>
                    <a:pt x="5599" y="2242"/>
                  </a:lnTo>
                  <a:lnTo>
                    <a:pt x="5596" y="2258"/>
                  </a:lnTo>
                  <a:lnTo>
                    <a:pt x="5595" y="2264"/>
                  </a:lnTo>
                  <a:lnTo>
                    <a:pt x="5591" y="2281"/>
                  </a:lnTo>
                  <a:lnTo>
                    <a:pt x="5590" y="2286"/>
                  </a:lnTo>
                  <a:lnTo>
                    <a:pt x="5586" y="2303"/>
                  </a:lnTo>
                  <a:lnTo>
                    <a:pt x="5585" y="2308"/>
                  </a:lnTo>
                  <a:lnTo>
                    <a:pt x="5580" y="2324"/>
                  </a:lnTo>
                  <a:lnTo>
                    <a:pt x="5578" y="2330"/>
                  </a:lnTo>
                  <a:lnTo>
                    <a:pt x="5573" y="2346"/>
                  </a:lnTo>
                  <a:lnTo>
                    <a:pt x="5571" y="2351"/>
                  </a:lnTo>
                  <a:lnTo>
                    <a:pt x="5565" y="2367"/>
                  </a:lnTo>
                  <a:lnTo>
                    <a:pt x="5563" y="2372"/>
                  </a:lnTo>
                  <a:lnTo>
                    <a:pt x="5557" y="2388"/>
                  </a:lnTo>
                  <a:lnTo>
                    <a:pt x="5555" y="2393"/>
                  </a:lnTo>
                  <a:lnTo>
                    <a:pt x="5547" y="2409"/>
                  </a:lnTo>
                  <a:lnTo>
                    <a:pt x="5545" y="2414"/>
                  </a:lnTo>
                  <a:lnTo>
                    <a:pt x="5537" y="2429"/>
                  </a:lnTo>
                  <a:lnTo>
                    <a:pt x="5535" y="2434"/>
                  </a:lnTo>
                  <a:lnTo>
                    <a:pt x="5527" y="2449"/>
                  </a:lnTo>
                  <a:lnTo>
                    <a:pt x="5523" y="2455"/>
                  </a:lnTo>
                  <a:lnTo>
                    <a:pt x="5514" y="2469"/>
                  </a:lnTo>
                  <a:lnTo>
                    <a:pt x="5511" y="2474"/>
                  </a:lnTo>
                  <a:lnTo>
                    <a:pt x="5502" y="2488"/>
                  </a:lnTo>
                  <a:lnTo>
                    <a:pt x="5499" y="2493"/>
                  </a:lnTo>
                  <a:lnTo>
                    <a:pt x="5489" y="2507"/>
                  </a:lnTo>
                  <a:lnTo>
                    <a:pt x="5486" y="2511"/>
                  </a:lnTo>
                  <a:lnTo>
                    <a:pt x="5475" y="2525"/>
                  </a:lnTo>
                  <a:lnTo>
                    <a:pt x="5472" y="2529"/>
                  </a:lnTo>
                  <a:lnTo>
                    <a:pt x="5461" y="2542"/>
                  </a:lnTo>
                  <a:lnTo>
                    <a:pt x="5457" y="2546"/>
                  </a:lnTo>
                  <a:lnTo>
                    <a:pt x="5446" y="2559"/>
                  </a:lnTo>
                  <a:lnTo>
                    <a:pt x="5442" y="2563"/>
                  </a:lnTo>
                  <a:lnTo>
                    <a:pt x="5430" y="2575"/>
                  </a:lnTo>
                  <a:lnTo>
                    <a:pt x="5426" y="2579"/>
                  </a:lnTo>
                  <a:lnTo>
                    <a:pt x="5414" y="2591"/>
                  </a:lnTo>
                  <a:lnTo>
                    <a:pt x="5410" y="2595"/>
                  </a:lnTo>
                  <a:lnTo>
                    <a:pt x="5397" y="2606"/>
                  </a:lnTo>
                  <a:lnTo>
                    <a:pt x="5393" y="2610"/>
                  </a:lnTo>
                  <a:lnTo>
                    <a:pt x="5380" y="2621"/>
                  </a:lnTo>
                  <a:lnTo>
                    <a:pt x="5376" y="2624"/>
                  </a:lnTo>
                  <a:lnTo>
                    <a:pt x="5362" y="2635"/>
                  </a:lnTo>
                  <a:lnTo>
                    <a:pt x="5358" y="2638"/>
                  </a:lnTo>
                  <a:lnTo>
                    <a:pt x="5344" y="2648"/>
                  </a:lnTo>
                  <a:lnTo>
                    <a:pt x="5339" y="2651"/>
                  </a:lnTo>
                  <a:lnTo>
                    <a:pt x="5325" y="2660"/>
                  </a:lnTo>
                  <a:lnTo>
                    <a:pt x="5320" y="2663"/>
                  </a:lnTo>
                  <a:lnTo>
                    <a:pt x="5306" y="2672"/>
                  </a:lnTo>
                  <a:lnTo>
                    <a:pt x="5301" y="2675"/>
                  </a:lnTo>
                  <a:lnTo>
                    <a:pt x="5286" y="2683"/>
                  </a:lnTo>
                  <a:lnTo>
                    <a:pt x="5281" y="2686"/>
                  </a:lnTo>
                  <a:lnTo>
                    <a:pt x="5266" y="2694"/>
                  </a:lnTo>
                  <a:lnTo>
                    <a:pt x="5260" y="2696"/>
                  </a:lnTo>
                  <a:lnTo>
                    <a:pt x="5250" y="2701"/>
                  </a:lnTo>
                  <a:lnTo>
                    <a:pt x="5250" y="2811"/>
                  </a:lnTo>
                  <a:lnTo>
                    <a:pt x="7738" y="2811"/>
                  </a:lnTo>
                  <a:lnTo>
                    <a:pt x="7738" y="2811"/>
                  </a:lnTo>
                  <a:lnTo>
                    <a:pt x="7738" y="2811"/>
                  </a:lnTo>
                  <a:lnTo>
                    <a:pt x="7770" y="2813"/>
                  </a:lnTo>
                  <a:lnTo>
                    <a:pt x="7770" y="2813"/>
                  </a:lnTo>
                  <a:lnTo>
                    <a:pt x="7771" y="2813"/>
                  </a:lnTo>
                  <a:lnTo>
                    <a:pt x="7781" y="2815"/>
                  </a:lnTo>
                  <a:lnTo>
                    <a:pt x="7801" y="2819"/>
                  </a:lnTo>
                  <a:lnTo>
                    <a:pt x="7802" y="2819"/>
                  </a:lnTo>
                  <a:lnTo>
                    <a:pt x="7803" y="2820"/>
                  </a:lnTo>
                  <a:lnTo>
                    <a:pt x="7814" y="2823"/>
                  </a:lnTo>
                  <a:lnTo>
                    <a:pt x="7832" y="2829"/>
                  </a:lnTo>
                  <a:lnTo>
                    <a:pt x="7833" y="2830"/>
                  </a:lnTo>
                  <a:lnTo>
                    <a:pt x="7834" y="2830"/>
                  </a:lnTo>
                  <a:lnTo>
                    <a:pt x="7845" y="2836"/>
                  </a:lnTo>
                  <a:lnTo>
                    <a:pt x="7861" y="2843"/>
                  </a:lnTo>
                  <a:lnTo>
                    <a:pt x="7862" y="2844"/>
                  </a:lnTo>
                  <a:lnTo>
                    <a:pt x="7863" y="2844"/>
                  </a:lnTo>
                  <a:lnTo>
                    <a:pt x="7874" y="2852"/>
                  </a:lnTo>
                  <a:lnTo>
                    <a:pt x="7887" y="2861"/>
                  </a:lnTo>
                  <a:lnTo>
                    <a:pt x="7889" y="2862"/>
                  </a:lnTo>
                  <a:lnTo>
                    <a:pt x="7890" y="2863"/>
                  </a:lnTo>
                  <a:lnTo>
                    <a:pt x="7900" y="2871"/>
                  </a:lnTo>
                  <a:lnTo>
                    <a:pt x="7912" y="2881"/>
                  </a:lnTo>
                  <a:lnTo>
                    <a:pt x="7913" y="2883"/>
                  </a:lnTo>
                  <a:lnTo>
                    <a:pt x="7915" y="2884"/>
                  </a:lnTo>
                  <a:lnTo>
                    <a:pt x="7923" y="2894"/>
                  </a:lnTo>
                  <a:lnTo>
                    <a:pt x="7933" y="2905"/>
                  </a:lnTo>
                  <a:lnTo>
                    <a:pt x="7935" y="2907"/>
                  </a:lnTo>
                  <a:lnTo>
                    <a:pt x="7936" y="2909"/>
                  </a:lnTo>
                  <a:lnTo>
                    <a:pt x="7943" y="2919"/>
                  </a:lnTo>
                  <a:lnTo>
                    <a:pt x="7952" y="2931"/>
                  </a:lnTo>
                  <a:lnTo>
                    <a:pt x="7953" y="2934"/>
                  </a:lnTo>
                  <a:lnTo>
                    <a:pt x="7955" y="2936"/>
                  </a:lnTo>
                  <a:lnTo>
                    <a:pt x="7960" y="2947"/>
                  </a:lnTo>
                  <a:lnTo>
                    <a:pt x="7966" y="2960"/>
                  </a:lnTo>
                  <a:lnTo>
                    <a:pt x="8878" y="5013"/>
                  </a:lnTo>
                  <a:lnTo>
                    <a:pt x="8891" y="5047"/>
                  </a:lnTo>
                  <a:lnTo>
                    <a:pt x="8898" y="5082"/>
                  </a:lnTo>
                  <a:lnTo>
                    <a:pt x="8900" y="5119"/>
                  </a:lnTo>
                  <a:lnTo>
                    <a:pt x="8899" y="5153"/>
                  </a:lnTo>
                  <a:lnTo>
                    <a:pt x="8899" y="5162"/>
                  </a:lnTo>
                  <a:lnTo>
                    <a:pt x="8897" y="5196"/>
                  </a:lnTo>
                  <a:lnTo>
                    <a:pt x="8896" y="5206"/>
                  </a:lnTo>
                  <a:lnTo>
                    <a:pt x="8893" y="5240"/>
                  </a:lnTo>
                  <a:lnTo>
                    <a:pt x="8892" y="5249"/>
                  </a:lnTo>
                  <a:lnTo>
                    <a:pt x="8888" y="5283"/>
                  </a:lnTo>
                  <a:lnTo>
                    <a:pt x="8886" y="5292"/>
                  </a:lnTo>
                  <a:lnTo>
                    <a:pt x="8881" y="5326"/>
                  </a:lnTo>
                  <a:lnTo>
                    <a:pt x="8879" y="5335"/>
                  </a:lnTo>
                  <a:lnTo>
                    <a:pt x="8872" y="5368"/>
                  </a:lnTo>
                  <a:lnTo>
                    <a:pt x="8870" y="5377"/>
                  </a:lnTo>
                  <a:lnTo>
                    <a:pt x="8862" y="5410"/>
                  </a:lnTo>
                  <a:lnTo>
                    <a:pt x="8859" y="5419"/>
                  </a:lnTo>
                  <a:lnTo>
                    <a:pt x="8850" y="5452"/>
                  </a:lnTo>
                  <a:lnTo>
                    <a:pt x="8847" y="5461"/>
                  </a:lnTo>
                  <a:lnTo>
                    <a:pt x="8837" y="5493"/>
                  </a:lnTo>
                  <a:lnTo>
                    <a:pt x="8833" y="5502"/>
                  </a:lnTo>
                  <a:lnTo>
                    <a:pt x="8822" y="5534"/>
                  </a:lnTo>
                  <a:lnTo>
                    <a:pt x="8818" y="5543"/>
                  </a:lnTo>
                  <a:lnTo>
                    <a:pt x="8805" y="5574"/>
                  </a:lnTo>
                  <a:lnTo>
                    <a:pt x="8801" y="5583"/>
                  </a:lnTo>
                  <a:lnTo>
                    <a:pt x="8787" y="5614"/>
                  </a:lnTo>
                  <a:lnTo>
                    <a:pt x="8783" y="5622"/>
                  </a:lnTo>
                  <a:lnTo>
                    <a:pt x="8768" y="5653"/>
                  </a:lnTo>
                  <a:lnTo>
                    <a:pt x="8763" y="5661"/>
                  </a:lnTo>
                  <a:lnTo>
                    <a:pt x="8747" y="5691"/>
                  </a:lnTo>
                  <a:lnTo>
                    <a:pt x="8742" y="5699"/>
                  </a:lnTo>
                  <a:lnTo>
                    <a:pt x="8725" y="5728"/>
                  </a:lnTo>
                  <a:lnTo>
                    <a:pt x="8719" y="5736"/>
                  </a:lnTo>
                  <a:lnTo>
                    <a:pt x="8701" y="5765"/>
                  </a:lnTo>
                  <a:lnTo>
                    <a:pt x="8695" y="5773"/>
                  </a:lnTo>
                  <a:lnTo>
                    <a:pt x="8676" y="5801"/>
                  </a:lnTo>
                  <a:lnTo>
                    <a:pt x="8670" y="5808"/>
                  </a:lnTo>
                  <a:lnTo>
                    <a:pt x="8649" y="5835"/>
                  </a:lnTo>
                  <a:lnTo>
                    <a:pt x="8643" y="5843"/>
                  </a:lnTo>
                  <a:lnTo>
                    <a:pt x="8621" y="5869"/>
                  </a:lnTo>
                  <a:lnTo>
                    <a:pt x="8615" y="5876"/>
                  </a:lnTo>
                  <a:lnTo>
                    <a:pt x="8593" y="5901"/>
                  </a:lnTo>
                  <a:lnTo>
                    <a:pt x="8586" y="5908"/>
                  </a:lnTo>
                  <a:lnTo>
                    <a:pt x="8563" y="5933"/>
                  </a:lnTo>
                  <a:lnTo>
                    <a:pt x="8556" y="5939"/>
                  </a:lnTo>
                  <a:lnTo>
                    <a:pt x="8531" y="5963"/>
                  </a:lnTo>
                  <a:lnTo>
                    <a:pt x="8525" y="5969"/>
                  </a:lnTo>
                  <a:lnTo>
                    <a:pt x="8499" y="5992"/>
                  </a:lnTo>
                  <a:lnTo>
                    <a:pt x="8492" y="5998"/>
                  </a:lnTo>
                  <a:lnTo>
                    <a:pt x="8466" y="6020"/>
                  </a:lnTo>
                  <a:lnTo>
                    <a:pt x="8459" y="6025"/>
                  </a:lnTo>
                  <a:lnTo>
                    <a:pt x="8432" y="6046"/>
                  </a:lnTo>
                  <a:lnTo>
                    <a:pt x="8424" y="6052"/>
                  </a:lnTo>
                  <a:lnTo>
                    <a:pt x="8397" y="6071"/>
                  </a:lnTo>
                  <a:lnTo>
                    <a:pt x="8389" y="6077"/>
                  </a:lnTo>
                  <a:lnTo>
                    <a:pt x="8360" y="6095"/>
                  </a:lnTo>
                  <a:lnTo>
                    <a:pt x="8353" y="6100"/>
                  </a:lnTo>
                  <a:lnTo>
                    <a:pt x="8323" y="6118"/>
                  </a:lnTo>
                  <a:lnTo>
                    <a:pt x="8315" y="6123"/>
                  </a:lnTo>
                  <a:lnTo>
                    <a:pt x="8285" y="6139"/>
                  </a:lnTo>
                  <a:lnTo>
                    <a:pt x="8277" y="6144"/>
                  </a:lnTo>
                  <a:lnTo>
                    <a:pt x="8246" y="6159"/>
                  </a:lnTo>
                  <a:lnTo>
                    <a:pt x="8238" y="6163"/>
                  </a:lnTo>
                  <a:lnTo>
                    <a:pt x="8207" y="6177"/>
                  </a:lnTo>
                  <a:lnTo>
                    <a:pt x="8198" y="6181"/>
                  </a:lnTo>
                  <a:lnTo>
                    <a:pt x="8167" y="6194"/>
                  </a:lnTo>
                  <a:lnTo>
                    <a:pt x="8158" y="6198"/>
                  </a:lnTo>
                  <a:lnTo>
                    <a:pt x="8126" y="6210"/>
                  </a:lnTo>
                  <a:lnTo>
                    <a:pt x="8118" y="6213"/>
                  </a:lnTo>
                  <a:lnTo>
                    <a:pt x="8085" y="6223"/>
                  </a:lnTo>
                  <a:lnTo>
                    <a:pt x="8076" y="6226"/>
                  </a:lnTo>
                  <a:lnTo>
                    <a:pt x="8044" y="6236"/>
                  </a:lnTo>
                  <a:lnTo>
                    <a:pt x="8035" y="6238"/>
                  </a:lnTo>
                  <a:lnTo>
                    <a:pt x="8002" y="6246"/>
                  </a:lnTo>
                  <a:lnTo>
                    <a:pt x="7993" y="6248"/>
                  </a:lnTo>
                  <a:lnTo>
                    <a:pt x="7959" y="6255"/>
                  </a:lnTo>
                  <a:lnTo>
                    <a:pt x="7950" y="6257"/>
                  </a:lnTo>
                  <a:lnTo>
                    <a:pt x="7917" y="6263"/>
                  </a:lnTo>
                  <a:lnTo>
                    <a:pt x="7907" y="6264"/>
                  </a:lnTo>
                  <a:lnTo>
                    <a:pt x="7874" y="6269"/>
                  </a:lnTo>
                  <a:lnTo>
                    <a:pt x="7864" y="6270"/>
                  </a:lnTo>
                  <a:lnTo>
                    <a:pt x="7830" y="6273"/>
                  </a:lnTo>
                  <a:lnTo>
                    <a:pt x="7821" y="6274"/>
                  </a:lnTo>
                  <a:lnTo>
                    <a:pt x="7787" y="6276"/>
                  </a:lnTo>
                  <a:lnTo>
                    <a:pt x="7777" y="6276"/>
                  </a:lnTo>
                  <a:lnTo>
                    <a:pt x="7743" y="6277"/>
                  </a:lnTo>
                  <a:lnTo>
                    <a:pt x="7733" y="6277"/>
                  </a:lnTo>
                  <a:lnTo>
                    <a:pt x="7699" y="6276"/>
                  </a:lnTo>
                  <a:lnTo>
                    <a:pt x="7689" y="6276"/>
                  </a:lnTo>
                  <a:lnTo>
                    <a:pt x="7655" y="6274"/>
                  </a:lnTo>
                  <a:lnTo>
                    <a:pt x="7646" y="6273"/>
                  </a:lnTo>
                  <a:lnTo>
                    <a:pt x="7611" y="6270"/>
                  </a:lnTo>
                  <a:lnTo>
                    <a:pt x="7602" y="6269"/>
                  </a:lnTo>
                  <a:lnTo>
                    <a:pt x="7568" y="6264"/>
                  </a:lnTo>
                  <a:lnTo>
                    <a:pt x="7559" y="6263"/>
                  </a:lnTo>
                  <a:lnTo>
                    <a:pt x="7525" y="6257"/>
                  </a:lnTo>
                  <a:lnTo>
                    <a:pt x="7516" y="6255"/>
                  </a:lnTo>
                  <a:lnTo>
                    <a:pt x="7483" y="6248"/>
                  </a:lnTo>
                  <a:lnTo>
                    <a:pt x="7474" y="6246"/>
                  </a:lnTo>
                  <a:lnTo>
                    <a:pt x="7441" y="6238"/>
                  </a:lnTo>
                  <a:lnTo>
                    <a:pt x="7432" y="6236"/>
                  </a:lnTo>
                  <a:lnTo>
                    <a:pt x="7399" y="6226"/>
                  </a:lnTo>
                  <a:lnTo>
                    <a:pt x="7390" y="6223"/>
                  </a:lnTo>
                  <a:lnTo>
                    <a:pt x="7358" y="6213"/>
                  </a:lnTo>
                  <a:lnTo>
                    <a:pt x="7349" y="6210"/>
                  </a:lnTo>
                  <a:lnTo>
                    <a:pt x="7317" y="6198"/>
                  </a:lnTo>
                  <a:lnTo>
                    <a:pt x="7308" y="6194"/>
                  </a:lnTo>
                  <a:lnTo>
                    <a:pt x="7277" y="6181"/>
                  </a:lnTo>
                  <a:lnTo>
                    <a:pt x="7268" y="6177"/>
                  </a:lnTo>
                  <a:lnTo>
                    <a:pt x="7237" y="6163"/>
                  </a:lnTo>
                  <a:lnTo>
                    <a:pt x="7229" y="6159"/>
                  </a:lnTo>
                  <a:lnTo>
                    <a:pt x="7198" y="6144"/>
                  </a:lnTo>
                  <a:lnTo>
                    <a:pt x="7190" y="6139"/>
                  </a:lnTo>
                  <a:lnTo>
                    <a:pt x="7160" y="6123"/>
                  </a:lnTo>
                  <a:lnTo>
                    <a:pt x="7152" y="6118"/>
                  </a:lnTo>
                  <a:lnTo>
                    <a:pt x="7122" y="6100"/>
                  </a:lnTo>
                  <a:lnTo>
                    <a:pt x="7115" y="6095"/>
                  </a:lnTo>
                  <a:lnTo>
                    <a:pt x="7086" y="6077"/>
                  </a:lnTo>
                  <a:lnTo>
                    <a:pt x="7078" y="6071"/>
                  </a:lnTo>
                  <a:lnTo>
                    <a:pt x="7051" y="6052"/>
                  </a:lnTo>
                  <a:lnTo>
                    <a:pt x="7043" y="6046"/>
                  </a:lnTo>
                  <a:lnTo>
                    <a:pt x="7016" y="6025"/>
                  </a:lnTo>
                  <a:lnTo>
                    <a:pt x="7009" y="6020"/>
                  </a:lnTo>
                  <a:lnTo>
                    <a:pt x="6983" y="5998"/>
                  </a:lnTo>
                  <a:lnTo>
                    <a:pt x="6976" y="5992"/>
                  </a:lnTo>
                  <a:lnTo>
                    <a:pt x="6950" y="5969"/>
                  </a:lnTo>
                  <a:lnTo>
                    <a:pt x="6944" y="5963"/>
                  </a:lnTo>
                  <a:lnTo>
                    <a:pt x="6919" y="5939"/>
                  </a:lnTo>
                  <a:lnTo>
                    <a:pt x="6912" y="5933"/>
                  </a:lnTo>
                  <a:lnTo>
                    <a:pt x="6889" y="5908"/>
                  </a:lnTo>
                  <a:lnTo>
                    <a:pt x="6882" y="5901"/>
                  </a:lnTo>
                  <a:lnTo>
                    <a:pt x="6860" y="5876"/>
                  </a:lnTo>
                  <a:lnTo>
                    <a:pt x="6854" y="5869"/>
                  </a:lnTo>
                  <a:lnTo>
                    <a:pt x="6832" y="5843"/>
                  </a:lnTo>
                  <a:lnTo>
                    <a:pt x="6826" y="5835"/>
                  </a:lnTo>
                  <a:lnTo>
                    <a:pt x="6805" y="5808"/>
                  </a:lnTo>
                  <a:lnTo>
                    <a:pt x="6799" y="5801"/>
                  </a:lnTo>
                  <a:lnTo>
                    <a:pt x="6780" y="5773"/>
                  </a:lnTo>
                  <a:lnTo>
                    <a:pt x="6774" y="5765"/>
                  </a:lnTo>
                  <a:lnTo>
                    <a:pt x="6756" y="5736"/>
                  </a:lnTo>
                  <a:lnTo>
                    <a:pt x="6750" y="5728"/>
                  </a:lnTo>
                  <a:lnTo>
                    <a:pt x="6733" y="5699"/>
                  </a:lnTo>
                  <a:lnTo>
                    <a:pt x="6728" y="5691"/>
                  </a:lnTo>
                  <a:lnTo>
                    <a:pt x="6712" y="5661"/>
                  </a:lnTo>
                  <a:lnTo>
                    <a:pt x="6707" y="5653"/>
                  </a:lnTo>
                  <a:lnTo>
                    <a:pt x="6692" y="5622"/>
                  </a:lnTo>
                  <a:lnTo>
                    <a:pt x="6688" y="5614"/>
                  </a:lnTo>
                  <a:lnTo>
                    <a:pt x="6674" y="5583"/>
                  </a:lnTo>
                  <a:lnTo>
                    <a:pt x="6670" y="5574"/>
                  </a:lnTo>
                  <a:lnTo>
                    <a:pt x="6657" y="5543"/>
                  </a:lnTo>
                  <a:lnTo>
                    <a:pt x="6653" y="5534"/>
                  </a:lnTo>
                  <a:lnTo>
                    <a:pt x="6642" y="5502"/>
                  </a:lnTo>
                  <a:lnTo>
                    <a:pt x="6638" y="5493"/>
                  </a:lnTo>
                  <a:lnTo>
                    <a:pt x="6628" y="5461"/>
                  </a:lnTo>
                  <a:lnTo>
                    <a:pt x="6625" y="5452"/>
                  </a:lnTo>
                  <a:lnTo>
                    <a:pt x="6616" y="5419"/>
                  </a:lnTo>
                  <a:lnTo>
                    <a:pt x="6613" y="5410"/>
                  </a:lnTo>
                  <a:lnTo>
                    <a:pt x="6605" y="5377"/>
                  </a:lnTo>
                  <a:lnTo>
                    <a:pt x="6603" y="5368"/>
                  </a:lnTo>
                  <a:lnTo>
                    <a:pt x="6596" y="5335"/>
                  </a:lnTo>
                  <a:lnTo>
                    <a:pt x="6594" y="5326"/>
                  </a:lnTo>
                  <a:lnTo>
                    <a:pt x="6589" y="5292"/>
                  </a:lnTo>
                  <a:lnTo>
                    <a:pt x="6587" y="5283"/>
                  </a:lnTo>
                  <a:lnTo>
                    <a:pt x="6583" y="5249"/>
                  </a:lnTo>
                  <a:lnTo>
                    <a:pt x="6582" y="5240"/>
                  </a:lnTo>
                  <a:lnTo>
                    <a:pt x="6579" y="5206"/>
                  </a:lnTo>
                  <a:lnTo>
                    <a:pt x="6578" y="5196"/>
                  </a:lnTo>
                  <a:lnTo>
                    <a:pt x="6576" y="5162"/>
                  </a:lnTo>
                  <a:lnTo>
                    <a:pt x="6576" y="5153"/>
                  </a:lnTo>
                  <a:lnTo>
                    <a:pt x="6575" y="5119"/>
                  </a:lnTo>
                  <a:lnTo>
                    <a:pt x="6577" y="5082"/>
                  </a:lnTo>
                  <a:lnTo>
                    <a:pt x="6584" y="5047"/>
                  </a:lnTo>
                  <a:lnTo>
                    <a:pt x="6597" y="5012"/>
                  </a:lnTo>
                  <a:lnTo>
                    <a:pt x="7353" y="3311"/>
                  </a:lnTo>
                  <a:lnTo>
                    <a:pt x="5250" y="3311"/>
                  </a:lnTo>
                  <a:lnTo>
                    <a:pt x="5250" y="7852"/>
                  </a:lnTo>
                  <a:lnTo>
                    <a:pt x="5248" y="7885"/>
                  </a:lnTo>
                  <a:lnTo>
                    <a:pt x="5241" y="7917"/>
                  </a:lnTo>
                  <a:lnTo>
                    <a:pt x="5231" y="7948"/>
                  </a:lnTo>
                  <a:lnTo>
                    <a:pt x="5217" y="7977"/>
                  </a:lnTo>
                  <a:lnTo>
                    <a:pt x="5198" y="8004"/>
                  </a:lnTo>
                  <a:lnTo>
                    <a:pt x="5177" y="8029"/>
                  </a:lnTo>
                  <a:lnTo>
                    <a:pt x="5152" y="8050"/>
                  </a:lnTo>
                  <a:lnTo>
                    <a:pt x="5141" y="8058"/>
                  </a:lnTo>
                  <a:lnTo>
                    <a:pt x="6369" y="8058"/>
                  </a:lnTo>
                  <a:lnTo>
                    <a:pt x="6402" y="8060"/>
                  </a:lnTo>
                  <a:lnTo>
                    <a:pt x="6434" y="8067"/>
                  </a:lnTo>
                  <a:lnTo>
                    <a:pt x="6465" y="8077"/>
                  </a:lnTo>
                  <a:lnTo>
                    <a:pt x="6494" y="8091"/>
                  </a:lnTo>
                  <a:lnTo>
                    <a:pt x="6521" y="8110"/>
                  </a:lnTo>
                  <a:lnTo>
                    <a:pt x="6546" y="8131"/>
                  </a:lnTo>
                  <a:lnTo>
                    <a:pt x="6567" y="8156"/>
                  </a:lnTo>
                  <a:lnTo>
                    <a:pt x="6586" y="8183"/>
                  </a:lnTo>
                  <a:lnTo>
                    <a:pt x="6600" y="8212"/>
                  </a:lnTo>
                  <a:lnTo>
                    <a:pt x="6610" y="8243"/>
                  </a:lnTo>
                  <a:lnTo>
                    <a:pt x="6617" y="8275"/>
                  </a:lnTo>
                  <a:lnTo>
                    <a:pt x="6619" y="8308"/>
                  </a:lnTo>
                  <a:lnTo>
                    <a:pt x="6617" y="8341"/>
                  </a:lnTo>
                  <a:lnTo>
                    <a:pt x="6610" y="8373"/>
                  </a:lnTo>
                  <a:lnTo>
                    <a:pt x="6600" y="8404"/>
                  </a:lnTo>
                  <a:lnTo>
                    <a:pt x="6586" y="8433"/>
                  </a:lnTo>
                  <a:lnTo>
                    <a:pt x="6567" y="8460"/>
                  </a:lnTo>
                  <a:lnTo>
                    <a:pt x="6546" y="8485"/>
                  </a:lnTo>
                  <a:lnTo>
                    <a:pt x="6521" y="8506"/>
                  </a:lnTo>
                  <a:lnTo>
                    <a:pt x="6494" y="8525"/>
                  </a:lnTo>
                  <a:lnTo>
                    <a:pt x="6465" y="8539"/>
                  </a:lnTo>
                  <a:lnTo>
                    <a:pt x="6434" y="8549"/>
                  </a:lnTo>
                  <a:lnTo>
                    <a:pt x="6402" y="8556"/>
                  </a:lnTo>
                  <a:lnTo>
                    <a:pt x="6369" y="8558"/>
                  </a:lnTo>
                  <a:lnTo>
                    <a:pt x="3631" y="8558"/>
                  </a:lnTo>
                  <a:lnTo>
                    <a:pt x="3598" y="8556"/>
                  </a:lnTo>
                  <a:lnTo>
                    <a:pt x="3566" y="8549"/>
                  </a:lnTo>
                  <a:lnTo>
                    <a:pt x="3535" y="8539"/>
                  </a:lnTo>
                  <a:lnTo>
                    <a:pt x="3506" y="8525"/>
                  </a:lnTo>
                  <a:lnTo>
                    <a:pt x="3479" y="8506"/>
                  </a:lnTo>
                  <a:lnTo>
                    <a:pt x="3454" y="8485"/>
                  </a:lnTo>
                  <a:lnTo>
                    <a:pt x="3433" y="8460"/>
                  </a:lnTo>
                  <a:lnTo>
                    <a:pt x="3414" y="8433"/>
                  </a:lnTo>
                  <a:lnTo>
                    <a:pt x="3400" y="8404"/>
                  </a:lnTo>
                  <a:lnTo>
                    <a:pt x="3390" y="8373"/>
                  </a:lnTo>
                  <a:lnTo>
                    <a:pt x="3383" y="8341"/>
                  </a:lnTo>
                  <a:lnTo>
                    <a:pt x="3381" y="8308"/>
                  </a:lnTo>
                  <a:lnTo>
                    <a:pt x="3383" y="8275"/>
                  </a:lnTo>
                  <a:lnTo>
                    <a:pt x="3390" y="8243"/>
                  </a:lnTo>
                  <a:lnTo>
                    <a:pt x="3400" y="8212"/>
                  </a:lnTo>
                  <a:lnTo>
                    <a:pt x="3414" y="8183"/>
                  </a:lnTo>
                  <a:lnTo>
                    <a:pt x="3433" y="8156"/>
                  </a:lnTo>
                  <a:lnTo>
                    <a:pt x="3454" y="8131"/>
                  </a:lnTo>
                  <a:lnTo>
                    <a:pt x="3479" y="8110"/>
                  </a:lnTo>
                  <a:lnTo>
                    <a:pt x="3506" y="8091"/>
                  </a:lnTo>
                  <a:lnTo>
                    <a:pt x="3535" y="8077"/>
                  </a:lnTo>
                  <a:lnTo>
                    <a:pt x="3566" y="8067"/>
                  </a:lnTo>
                  <a:lnTo>
                    <a:pt x="3598" y="8060"/>
                  </a:lnTo>
                  <a:lnTo>
                    <a:pt x="3631" y="8058"/>
                  </a:lnTo>
                  <a:lnTo>
                    <a:pt x="4859" y="8058"/>
                  </a:lnTo>
                  <a:lnTo>
                    <a:pt x="4848" y="8050"/>
                  </a:lnTo>
                  <a:lnTo>
                    <a:pt x="4823" y="8029"/>
                  </a:lnTo>
                  <a:lnTo>
                    <a:pt x="4802" y="8004"/>
                  </a:lnTo>
                  <a:lnTo>
                    <a:pt x="4783" y="7977"/>
                  </a:lnTo>
                  <a:lnTo>
                    <a:pt x="4769" y="7948"/>
                  </a:lnTo>
                  <a:lnTo>
                    <a:pt x="4759" y="7917"/>
                  </a:lnTo>
                  <a:lnTo>
                    <a:pt x="4752" y="7885"/>
                  </a:lnTo>
                  <a:lnTo>
                    <a:pt x="4750" y="7852"/>
                  </a:lnTo>
                  <a:lnTo>
                    <a:pt x="4750" y="3311"/>
                  </a:lnTo>
                  <a:lnTo>
                    <a:pt x="2647" y="3311"/>
                  </a:lnTo>
                  <a:lnTo>
                    <a:pt x="3403" y="5012"/>
                  </a:lnTo>
                  <a:lnTo>
                    <a:pt x="3416" y="5047"/>
                  </a:lnTo>
                  <a:lnTo>
                    <a:pt x="3423" y="5082"/>
                  </a:lnTo>
                  <a:lnTo>
                    <a:pt x="3425" y="5119"/>
                  </a:lnTo>
                  <a:lnTo>
                    <a:pt x="3424" y="5153"/>
                  </a:lnTo>
                  <a:lnTo>
                    <a:pt x="3424" y="5162"/>
                  </a:lnTo>
                  <a:lnTo>
                    <a:pt x="3422" y="5196"/>
                  </a:lnTo>
                  <a:lnTo>
                    <a:pt x="3421" y="5206"/>
                  </a:lnTo>
                  <a:lnTo>
                    <a:pt x="3418" y="5240"/>
                  </a:lnTo>
                  <a:lnTo>
                    <a:pt x="3417" y="5249"/>
                  </a:lnTo>
                  <a:lnTo>
                    <a:pt x="3413" y="5283"/>
                  </a:lnTo>
                  <a:lnTo>
                    <a:pt x="3411" y="5292"/>
                  </a:lnTo>
                  <a:lnTo>
                    <a:pt x="3406" y="5326"/>
                  </a:lnTo>
                  <a:lnTo>
                    <a:pt x="3404" y="5335"/>
                  </a:lnTo>
                  <a:lnTo>
                    <a:pt x="3397" y="5368"/>
                  </a:lnTo>
                  <a:lnTo>
                    <a:pt x="3395" y="5377"/>
                  </a:lnTo>
                  <a:lnTo>
                    <a:pt x="3387" y="5410"/>
                  </a:lnTo>
                  <a:lnTo>
                    <a:pt x="3384" y="5419"/>
                  </a:lnTo>
                  <a:lnTo>
                    <a:pt x="3375" y="5452"/>
                  </a:lnTo>
                  <a:lnTo>
                    <a:pt x="3372" y="5461"/>
                  </a:lnTo>
                  <a:lnTo>
                    <a:pt x="3362" y="5493"/>
                  </a:lnTo>
                  <a:lnTo>
                    <a:pt x="3358" y="5502"/>
                  </a:lnTo>
                  <a:lnTo>
                    <a:pt x="3347" y="5534"/>
                  </a:lnTo>
                  <a:lnTo>
                    <a:pt x="3343" y="5543"/>
                  </a:lnTo>
                  <a:lnTo>
                    <a:pt x="3330" y="5574"/>
                  </a:lnTo>
                  <a:lnTo>
                    <a:pt x="3326" y="5583"/>
                  </a:lnTo>
                  <a:lnTo>
                    <a:pt x="3312" y="5614"/>
                  </a:lnTo>
                  <a:lnTo>
                    <a:pt x="3308" y="5622"/>
                  </a:lnTo>
                  <a:lnTo>
                    <a:pt x="3293" y="5653"/>
                  </a:lnTo>
                  <a:lnTo>
                    <a:pt x="3288" y="5661"/>
                  </a:lnTo>
                  <a:lnTo>
                    <a:pt x="3272" y="5691"/>
                  </a:lnTo>
                  <a:lnTo>
                    <a:pt x="3267" y="5699"/>
                  </a:lnTo>
                  <a:lnTo>
                    <a:pt x="3250" y="5728"/>
                  </a:lnTo>
                  <a:lnTo>
                    <a:pt x="3244" y="5736"/>
                  </a:lnTo>
                  <a:lnTo>
                    <a:pt x="3226" y="5765"/>
                  </a:lnTo>
                  <a:lnTo>
                    <a:pt x="3220" y="5773"/>
                  </a:lnTo>
                  <a:lnTo>
                    <a:pt x="3201" y="5801"/>
                  </a:lnTo>
                  <a:lnTo>
                    <a:pt x="3195" y="5808"/>
                  </a:lnTo>
                  <a:lnTo>
                    <a:pt x="3174" y="5835"/>
                  </a:lnTo>
                  <a:lnTo>
                    <a:pt x="3168" y="5843"/>
                  </a:lnTo>
                  <a:lnTo>
                    <a:pt x="3146" y="5869"/>
                  </a:lnTo>
                  <a:lnTo>
                    <a:pt x="3140" y="5876"/>
                  </a:lnTo>
                  <a:lnTo>
                    <a:pt x="3118" y="5901"/>
                  </a:lnTo>
                  <a:lnTo>
                    <a:pt x="3111" y="5908"/>
                  </a:lnTo>
                  <a:lnTo>
                    <a:pt x="3088" y="5933"/>
                  </a:lnTo>
                  <a:lnTo>
                    <a:pt x="3081" y="5939"/>
                  </a:lnTo>
                  <a:lnTo>
                    <a:pt x="3056" y="5963"/>
                  </a:lnTo>
                  <a:lnTo>
                    <a:pt x="3050" y="5969"/>
                  </a:lnTo>
                  <a:lnTo>
                    <a:pt x="3024" y="5992"/>
                  </a:lnTo>
                  <a:lnTo>
                    <a:pt x="3017" y="5998"/>
                  </a:lnTo>
                  <a:lnTo>
                    <a:pt x="2991" y="6020"/>
                  </a:lnTo>
                  <a:lnTo>
                    <a:pt x="2984" y="6025"/>
                  </a:lnTo>
                  <a:lnTo>
                    <a:pt x="2957" y="6046"/>
                  </a:lnTo>
                  <a:lnTo>
                    <a:pt x="2949" y="6052"/>
                  </a:lnTo>
                  <a:lnTo>
                    <a:pt x="2922" y="6071"/>
                  </a:lnTo>
                  <a:lnTo>
                    <a:pt x="2914" y="6077"/>
                  </a:lnTo>
                  <a:lnTo>
                    <a:pt x="2885" y="6095"/>
                  </a:lnTo>
                  <a:lnTo>
                    <a:pt x="2878" y="6100"/>
                  </a:lnTo>
                  <a:lnTo>
                    <a:pt x="2848" y="6118"/>
                  </a:lnTo>
                  <a:lnTo>
                    <a:pt x="2840" y="6123"/>
                  </a:lnTo>
                  <a:lnTo>
                    <a:pt x="2810" y="6139"/>
                  </a:lnTo>
                  <a:lnTo>
                    <a:pt x="2802" y="6144"/>
                  </a:lnTo>
                  <a:lnTo>
                    <a:pt x="2771" y="6159"/>
                  </a:lnTo>
                  <a:lnTo>
                    <a:pt x="2763" y="6163"/>
                  </a:lnTo>
                  <a:lnTo>
                    <a:pt x="2732" y="6177"/>
                  </a:lnTo>
                  <a:lnTo>
                    <a:pt x="2723" y="6181"/>
                  </a:lnTo>
                  <a:lnTo>
                    <a:pt x="2692" y="6194"/>
                  </a:lnTo>
                  <a:lnTo>
                    <a:pt x="2683" y="6198"/>
                  </a:lnTo>
                  <a:lnTo>
                    <a:pt x="2651" y="6210"/>
                  </a:lnTo>
                  <a:lnTo>
                    <a:pt x="2642" y="6213"/>
                  </a:lnTo>
                  <a:lnTo>
                    <a:pt x="2610" y="6223"/>
                  </a:lnTo>
                  <a:lnTo>
                    <a:pt x="2601" y="6226"/>
                  </a:lnTo>
                  <a:lnTo>
                    <a:pt x="2568" y="6236"/>
                  </a:lnTo>
                  <a:lnTo>
                    <a:pt x="2559" y="6238"/>
                  </a:lnTo>
                  <a:lnTo>
                    <a:pt x="2526" y="6246"/>
                  </a:lnTo>
                  <a:lnTo>
                    <a:pt x="2517" y="6248"/>
                  </a:lnTo>
                  <a:lnTo>
                    <a:pt x="2484" y="6255"/>
                  </a:lnTo>
                  <a:lnTo>
                    <a:pt x="2475" y="6257"/>
                  </a:lnTo>
                  <a:lnTo>
                    <a:pt x="2441" y="6263"/>
                  </a:lnTo>
                  <a:lnTo>
                    <a:pt x="2432" y="6264"/>
                  </a:lnTo>
                  <a:lnTo>
                    <a:pt x="2398" y="6269"/>
                  </a:lnTo>
                  <a:lnTo>
                    <a:pt x="2389" y="6270"/>
                  </a:lnTo>
                  <a:lnTo>
                    <a:pt x="2354" y="6273"/>
                  </a:lnTo>
                  <a:lnTo>
                    <a:pt x="2345" y="6274"/>
                  </a:lnTo>
                  <a:lnTo>
                    <a:pt x="2311" y="6276"/>
                  </a:lnTo>
                  <a:lnTo>
                    <a:pt x="2301" y="6276"/>
                  </a:lnTo>
                  <a:lnTo>
                    <a:pt x="2267" y="6277"/>
                  </a:lnTo>
                  <a:lnTo>
                    <a:pt x="2257" y="6277"/>
                  </a:lnTo>
                  <a:lnTo>
                    <a:pt x="2223" y="6276"/>
                  </a:lnTo>
                  <a:lnTo>
                    <a:pt x="2213" y="6276"/>
                  </a:lnTo>
                  <a:lnTo>
                    <a:pt x="2179" y="6274"/>
                  </a:lnTo>
                  <a:lnTo>
                    <a:pt x="2170" y="6273"/>
                  </a:lnTo>
                  <a:lnTo>
                    <a:pt x="2136" y="6270"/>
                  </a:lnTo>
                  <a:lnTo>
                    <a:pt x="2126" y="6269"/>
                  </a:lnTo>
                  <a:lnTo>
                    <a:pt x="2093" y="6264"/>
                  </a:lnTo>
                  <a:lnTo>
                    <a:pt x="2083" y="6263"/>
                  </a:lnTo>
                  <a:lnTo>
                    <a:pt x="2050" y="6257"/>
                  </a:lnTo>
                  <a:lnTo>
                    <a:pt x="2041" y="6255"/>
                  </a:lnTo>
                  <a:lnTo>
                    <a:pt x="2007" y="6248"/>
                  </a:lnTo>
                  <a:lnTo>
                    <a:pt x="1998" y="6246"/>
                  </a:lnTo>
                  <a:lnTo>
                    <a:pt x="1965" y="6238"/>
                  </a:lnTo>
                  <a:lnTo>
                    <a:pt x="1956" y="6236"/>
                  </a:lnTo>
                  <a:lnTo>
                    <a:pt x="1924" y="6226"/>
                  </a:lnTo>
                  <a:lnTo>
                    <a:pt x="1915" y="6223"/>
                  </a:lnTo>
                  <a:lnTo>
                    <a:pt x="1882" y="6213"/>
                  </a:lnTo>
                  <a:lnTo>
                    <a:pt x="1874" y="6210"/>
                  </a:lnTo>
                  <a:lnTo>
                    <a:pt x="1842" y="6198"/>
                  </a:lnTo>
                  <a:lnTo>
                    <a:pt x="1833" y="6194"/>
                  </a:lnTo>
                  <a:lnTo>
                    <a:pt x="1802" y="6181"/>
                  </a:lnTo>
                  <a:lnTo>
                    <a:pt x="1793" y="6177"/>
                  </a:lnTo>
                  <a:lnTo>
                    <a:pt x="1762" y="6163"/>
                  </a:lnTo>
                  <a:lnTo>
                    <a:pt x="1754" y="6159"/>
                  </a:lnTo>
                  <a:lnTo>
                    <a:pt x="1723" y="6144"/>
                  </a:lnTo>
                  <a:lnTo>
                    <a:pt x="1715" y="6139"/>
                  </a:lnTo>
                  <a:lnTo>
                    <a:pt x="1685" y="6123"/>
                  </a:lnTo>
                  <a:lnTo>
                    <a:pt x="1677" y="6118"/>
                  </a:lnTo>
                  <a:lnTo>
                    <a:pt x="1647" y="6100"/>
                  </a:lnTo>
                  <a:lnTo>
                    <a:pt x="1640" y="6095"/>
                  </a:lnTo>
                  <a:lnTo>
                    <a:pt x="1611" y="6077"/>
                  </a:lnTo>
                  <a:lnTo>
                    <a:pt x="1603" y="6071"/>
                  </a:lnTo>
                  <a:lnTo>
                    <a:pt x="1576" y="6052"/>
                  </a:lnTo>
                  <a:lnTo>
                    <a:pt x="1568" y="6046"/>
                  </a:lnTo>
                  <a:lnTo>
                    <a:pt x="1541" y="6025"/>
                  </a:lnTo>
                  <a:lnTo>
                    <a:pt x="1534" y="6020"/>
                  </a:lnTo>
                  <a:lnTo>
                    <a:pt x="1508" y="5998"/>
                  </a:lnTo>
                  <a:lnTo>
                    <a:pt x="1501" y="5992"/>
                  </a:lnTo>
                  <a:lnTo>
                    <a:pt x="1475" y="5969"/>
                  </a:lnTo>
                  <a:lnTo>
                    <a:pt x="1469" y="5963"/>
                  </a:lnTo>
                  <a:lnTo>
                    <a:pt x="1444" y="5939"/>
                  </a:lnTo>
                  <a:lnTo>
                    <a:pt x="1437" y="5933"/>
                  </a:lnTo>
                  <a:lnTo>
                    <a:pt x="1414" y="5908"/>
                  </a:lnTo>
                  <a:lnTo>
                    <a:pt x="1407" y="5901"/>
                  </a:lnTo>
                  <a:lnTo>
                    <a:pt x="1385" y="5876"/>
                  </a:lnTo>
                  <a:lnTo>
                    <a:pt x="1379" y="5869"/>
                  </a:lnTo>
                  <a:lnTo>
                    <a:pt x="1357" y="5843"/>
                  </a:lnTo>
                  <a:lnTo>
                    <a:pt x="1351" y="5835"/>
                  </a:lnTo>
                  <a:lnTo>
                    <a:pt x="1330" y="5808"/>
                  </a:lnTo>
                  <a:lnTo>
                    <a:pt x="1324" y="5801"/>
                  </a:lnTo>
                  <a:lnTo>
                    <a:pt x="1305" y="5773"/>
                  </a:lnTo>
                  <a:lnTo>
                    <a:pt x="1299" y="5765"/>
                  </a:lnTo>
                  <a:lnTo>
                    <a:pt x="1281" y="5736"/>
                  </a:lnTo>
                  <a:lnTo>
                    <a:pt x="1275" y="5728"/>
                  </a:lnTo>
                  <a:lnTo>
                    <a:pt x="1258" y="5699"/>
                  </a:lnTo>
                  <a:lnTo>
                    <a:pt x="1253" y="5691"/>
                  </a:lnTo>
                  <a:lnTo>
                    <a:pt x="1237" y="5661"/>
                  </a:lnTo>
                  <a:lnTo>
                    <a:pt x="1232" y="5653"/>
                  </a:lnTo>
                  <a:lnTo>
                    <a:pt x="1217" y="5622"/>
                  </a:lnTo>
                  <a:lnTo>
                    <a:pt x="1213" y="5614"/>
                  </a:lnTo>
                  <a:lnTo>
                    <a:pt x="1199" y="5583"/>
                  </a:lnTo>
                  <a:lnTo>
                    <a:pt x="1195" y="5574"/>
                  </a:lnTo>
                  <a:lnTo>
                    <a:pt x="1182" y="5543"/>
                  </a:lnTo>
                  <a:lnTo>
                    <a:pt x="1178" y="5534"/>
                  </a:lnTo>
                  <a:lnTo>
                    <a:pt x="1167" y="5502"/>
                  </a:lnTo>
                  <a:lnTo>
                    <a:pt x="1163" y="5493"/>
                  </a:lnTo>
                  <a:lnTo>
                    <a:pt x="1153" y="5461"/>
                  </a:lnTo>
                  <a:lnTo>
                    <a:pt x="1150" y="5452"/>
                  </a:lnTo>
                  <a:lnTo>
                    <a:pt x="1141" y="5419"/>
                  </a:lnTo>
                  <a:lnTo>
                    <a:pt x="1138" y="5410"/>
                  </a:lnTo>
                  <a:lnTo>
                    <a:pt x="1130" y="5377"/>
                  </a:lnTo>
                  <a:lnTo>
                    <a:pt x="1128" y="5368"/>
                  </a:lnTo>
                  <a:lnTo>
                    <a:pt x="1121" y="5335"/>
                  </a:lnTo>
                  <a:lnTo>
                    <a:pt x="1119" y="5326"/>
                  </a:lnTo>
                  <a:lnTo>
                    <a:pt x="1114" y="5292"/>
                  </a:lnTo>
                  <a:lnTo>
                    <a:pt x="1112" y="5283"/>
                  </a:lnTo>
                  <a:lnTo>
                    <a:pt x="1108" y="5249"/>
                  </a:lnTo>
                  <a:lnTo>
                    <a:pt x="1107" y="5240"/>
                  </a:lnTo>
                  <a:lnTo>
                    <a:pt x="1104" y="5206"/>
                  </a:lnTo>
                  <a:lnTo>
                    <a:pt x="1103" y="5196"/>
                  </a:lnTo>
                  <a:lnTo>
                    <a:pt x="1101" y="5162"/>
                  </a:lnTo>
                  <a:lnTo>
                    <a:pt x="1101" y="5153"/>
                  </a:lnTo>
                  <a:lnTo>
                    <a:pt x="1100" y="5119"/>
                  </a:lnTo>
                  <a:lnTo>
                    <a:pt x="1102" y="5082"/>
                  </a:lnTo>
                  <a:lnTo>
                    <a:pt x="1109" y="5047"/>
                  </a:lnTo>
                  <a:lnTo>
                    <a:pt x="1122" y="5013"/>
                  </a:lnTo>
                  <a:lnTo>
                    <a:pt x="2034" y="2960"/>
                  </a:lnTo>
                  <a:lnTo>
                    <a:pt x="2040" y="2947"/>
                  </a:lnTo>
                  <a:lnTo>
                    <a:pt x="2045" y="2936"/>
                  </a:lnTo>
                  <a:lnTo>
                    <a:pt x="2047" y="2934"/>
                  </a:lnTo>
                  <a:lnTo>
                    <a:pt x="2048" y="2931"/>
                  </a:lnTo>
                  <a:lnTo>
                    <a:pt x="2057" y="2919"/>
                  </a:lnTo>
                  <a:lnTo>
                    <a:pt x="2064" y="2909"/>
                  </a:lnTo>
                  <a:lnTo>
                    <a:pt x="2065" y="2907"/>
                  </a:lnTo>
                  <a:lnTo>
                    <a:pt x="2067" y="2905"/>
                  </a:lnTo>
                  <a:lnTo>
                    <a:pt x="2077" y="2894"/>
                  </a:lnTo>
                  <a:lnTo>
                    <a:pt x="2085" y="2884"/>
                  </a:lnTo>
                  <a:lnTo>
                    <a:pt x="2087" y="2883"/>
                  </a:lnTo>
                  <a:lnTo>
                    <a:pt x="2088" y="2881"/>
                  </a:lnTo>
                  <a:lnTo>
                    <a:pt x="2100" y="2871"/>
                  </a:lnTo>
                  <a:lnTo>
                    <a:pt x="2110" y="2863"/>
                  </a:lnTo>
                  <a:lnTo>
                    <a:pt x="2111" y="2862"/>
                  </a:lnTo>
                  <a:lnTo>
                    <a:pt x="2113" y="2861"/>
                  </a:lnTo>
                  <a:lnTo>
                    <a:pt x="2126" y="2852"/>
                  </a:lnTo>
                  <a:lnTo>
                    <a:pt x="2137" y="2844"/>
                  </a:lnTo>
                  <a:lnTo>
                    <a:pt x="2138" y="2844"/>
                  </a:lnTo>
                  <a:lnTo>
                    <a:pt x="2139" y="2843"/>
                  </a:lnTo>
                  <a:lnTo>
                    <a:pt x="2155" y="2836"/>
                  </a:lnTo>
                  <a:lnTo>
                    <a:pt x="2166" y="2830"/>
                  </a:lnTo>
                  <a:lnTo>
                    <a:pt x="2167" y="2830"/>
                  </a:lnTo>
                  <a:lnTo>
                    <a:pt x="2168" y="2829"/>
                  </a:lnTo>
                  <a:lnTo>
                    <a:pt x="2186" y="2823"/>
                  </a:lnTo>
                  <a:lnTo>
                    <a:pt x="2197" y="2820"/>
                  </a:lnTo>
                  <a:lnTo>
                    <a:pt x="2198" y="2819"/>
                  </a:lnTo>
                  <a:lnTo>
                    <a:pt x="2199" y="2819"/>
                  </a:lnTo>
                  <a:lnTo>
                    <a:pt x="2219" y="2815"/>
                  </a:lnTo>
                  <a:lnTo>
                    <a:pt x="2229" y="2813"/>
                  </a:lnTo>
                  <a:lnTo>
                    <a:pt x="2230" y="2813"/>
                  </a:lnTo>
                  <a:lnTo>
                    <a:pt x="2230" y="2813"/>
                  </a:lnTo>
                  <a:lnTo>
                    <a:pt x="2262" y="2811"/>
                  </a:lnTo>
                  <a:lnTo>
                    <a:pt x="2262" y="2811"/>
                  </a:lnTo>
                  <a:lnTo>
                    <a:pt x="2262" y="2811"/>
                  </a:lnTo>
                  <a:lnTo>
                    <a:pt x="4750" y="2811"/>
                  </a:lnTo>
                  <a:lnTo>
                    <a:pt x="4750" y="2701"/>
                  </a:lnTo>
                  <a:lnTo>
                    <a:pt x="4740" y="2696"/>
                  </a:lnTo>
                  <a:lnTo>
                    <a:pt x="4734" y="2694"/>
                  </a:lnTo>
                  <a:lnTo>
                    <a:pt x="4719" y="2686"/>
                  </a:lnTo>
                  <a:lnTo>
                    <a:pt x="4714" y="2683"/>
                  </a:lnTo>
                  <a:lnTo>
                    <a:pt x="4699" y="2675"/>
                  </a:lnTo>
                  <a:lnTo>
                    <a:pt x="4694" y="2672"/>
                  </a:lnTo>
                  <a:lnTo>
                    <a:pt x="4680" y="2663"/>
                  </a:lnTo>
                  <a:lnTo>
                    <a:pt x="4675" y="2660"/>
                  </a:lnTo>
                  <a:lnTo>
                    <a:pt x="4661" y="2651"/>
                  </a:lnTo>
                  <a:lnTo>
                    <a:pt x="4656" y="2648"/>
                  </a:lnTo>
                  <a:lnTo>
                    <a:pt x="4642" y="2638"/>
                  </a:lnTo>
                  <a:lnTo>
                    <a:pt x="4638" y="2635"/>
                  </a:lnTo>
                  <a:lnTo>
                    <a:pt x="4624" y="2624"/>
                  </a:lnTo>
                  <a:lnTo>
                    <a:pt x="4620" y="2621"/>
                  </a:lnTo>
                  <a:lnTo>
                    <a:pt x="4607" y="2610"/>
                  </a:lnTo>
                  <a:lnTo>
                    <a:pt x="4603" y="2606"/>
                  </a:lnTo>
                  <a:lnTo>
                    <a:pt x="4590" y="2595"/>
                  </a:lnTo>
                  <a:lnTo>
                    <a:pt x="4586" y="2591"/>
                  </a:lnTo>
                  <a:lnTo>
                    <a:pt x="4574" y="2579"/>
                  </a:lnTo>
                  <a:lnTo>
                    <a:pt x="4570" y="2575"/>
                  </a:lnTo>
                  <a:lnTo>
                    <a:pt x="4558" y="2563"/>
                  </a:lnTo>
                  <a:lnTo>
                    <a:pt x="4554" y="2559"/>
                  </a:lnTo>
                  <a:lnTo>
                    <a:pt x="4543" y="2546"/>
                  </a:lnTo>
                  <a:lnTo>
                    <a:pt x="4539" y="2542"/>
                  </a:lnTo>
                  <a:lnTo>
                    <a:pt x="4528" y="2529"/>
                  </a:lnTo>
                  <a:lnTo>
                    <a:pt x="4525" y="2525"/>
                  </a:lnTo>
                  <a:lnTo>
                    <a:pt x="4514" y="2511"/>
                  </a:lnTo>
                  <a:lnTo>
                    <a:pt x="4511" y="2507"/>
                  </a:lnTo>
                  <a:lnTo>
                    <a:pt x="4501" y="2493"/>
                  </a:lnTo>
                  <a:lnTo>
                    <a:pt x="4498" y="2488"/>
                  </a:lnTo>
                  <a:lnTo>
                    <a:pt x="4489" y="2474"/>
                  </a:lnTo>
                  <a:lnTo>
                    <a:pt x="4486" y="2469"/>
                  </a:lnTo>
                  <a:lnTo>
                    <a:pt x="4477" y="2455"/>
                  </a:lnTo>
                  <a:lnTo>
                    <a:pt x="4473" y="2449"/>
                  </a:lnTo>
                  <a:lnTo>
                    <a:pt x="4465" y="2434"/>
                  </a:lnTo>
                  <a:lnTo>
                    <a:pt x="4463" y="2429"/>
                  </a:lnTo>
                  <a:lnTo>
                    <a:pt x="4455" y="2414"/>
                  </a:lnTo>
                  <a:lnTo>
                    <a:pt x="4453" y="2409"/>
                  </a:lnTo>
                  <a:lnTo>
                    <a:pt x="4445" y="2393"/>
                  </a:lnTo>
                  <a:lnTo>
                    <a:pt x="4443" y="2388"/>
                  </a:lnTo>
                  <a:lnTo>
                    <a:pt x="4437" y="2372"/>
                  </a:lnTo>
                  <a:lnTo>
                    <a:pt x="4435" y="2367"/>
                  </a:lnTo>
                  <a:lnTo>
                    <a:pt x="4429" y="2351"/>
                  </a:lnTo>
                  <a:lnTo>
                    <a:pt x="4427" y="2346"/>
                  </a:lnTo>
                  <a:lnTo>
                    <a:pt x="4422" y="2330"/>
                  </a:lnTo>
                  <a:lnTo>
                    <a:pt x="4420" y="2324"/>
                  </a:lnTo>
                  <a:lnTo>
                    <a:pt x="4415" y="2308"/>
                  </a:lnTo>
                  <a:lnTo>
                    <a:pt x="4414" y="2303"/>
                  </a:lnTo>
                  <a:lnTo>
                    <a:pt x="4410" y="2286"/>
                  </a:lnTo>
                  <a:lnTo>
                    <a:pt x="4409" y="2281"/>
                  </a:lnTo>
                  <a:lnTo>
                    <a:pt x="4405" y="2264"/>
                  </a:lnTo>
                  <a:lnTo>
                    <a:pt x="4404" y="2258"/>
                  </a:lnTo>
                  <a:lnTo>
                    <a:pt x="4401" y="2242"/>
                  </a:lnTo>
                  <a:lnTo>
                    <a:pt x="4400" y="2236"/>
                  </a:lnTo>
                  <a:lnTo>
                    <a:pt x="4398" y="2219"/>
                  </a:lnTo>
                  <a:lnTo>
                    <a:pt x="4398" y="2214"/>
                  </a:lnTo>
                  <a:lnTo>
                    <a:pt x="4396" y="2196"/>
                  </a:lnTo>
                  <a:lnTo>
                    <a:pt x="4396" y="2191"/>
                  </a:lnTo>
                  <a:lnTo>
                    <a:pt x="4395" y="2174"/>
                  </a:lnTo>
                  <a:lnTo>
                    <a:pt x="4394" y="2168"/>
                  </a:lnTo>
                  <a:lnTo>
                    <a:pt x="4394" y="2151"/>
                  </a:lnTo>
                  <a:lnTo>
                    <a:pt x="4394" y="2145"/>
                  </a:lnTo>
                  <a:lnTo>
                    <a:pt x="4394" y="2128"/>
                  </a:lnTo>
                  <a:lnTo>
                    <a:pt x="4395" y="2122"/>
                  </a:lnTo>
                  <a:lnTo>
                    <a:pt x="4396" y="2105"/>
                  </a:lnTo>
                  <a:lnTo>
                    <a:pt x="4396" y="2100"/>
                  </a:lnTo>
                  <a:lnTo>
                    <a:pt x="4398" y="2083"/>
                  </a:lnTo>
                  <a:lnTo>
                    <a:pt x="4398" y="2077"/>
                  </a:lnTo>
                  <a:lnTo>
                    <a:pt x="4400" y="2060"/>
                  </a:lnTo>
                  <a:lnTo>
                    <a:pt x="4401" y="2055"/>
                  </a:lnTo>
                  <a:lnTo>
                    <a:pt x="4404" y="2038"/>
                  </a:lnTo>
                  <a:lnTo>
                    <a:pt x="4405" y="2033"/>
                  </a:lnTo>
                  <a:lnTo>
                    <a:pt x="4409" y="2016"/>
                  </a:lnTo>
                  <a:lnTo>
                    <a:pt x="4410" y="2011"/>
                  </a:lnTo>
                  <a:lnTo>
                    <a:pt x="4414" y="1994"/>
                  </a:lnTo>
                  <a:lnTo>
                    <a:pt x="4415" y="1989"/>
                  </a:lnTo>
                  <a:lnTo>
                    <a:pt x="4420" y="1972"/>
                  </a:lnTo>
                  <a:lnTo>
                    <a:pt x="4422" y="1967"/>
                  </a:lnTo>
                  <a:lnTo>
                    <a:pt x="4427" y="1951"/>
                  </a:lnTo>
                  <a:lnTo>
                    <a:pt x="4429" y="1946"/>
                  </a:lnTo>
                  <a:lnTo>
                    <a:pt x="4435" y="1930"/>
                  </a:lnTo>
                  <a:lnTo>
                    <a:pt x="4437" y="1925"/>
                  </a:lnTo>
                  <a:lnTo>
                    <a:pt x="4443" y="1909"/>
                  </a:lnTo>
                  <a:lnTo>
                    <a:pt x="4445" y="1904"/>
                  </a:lnTo>
                  <a:lnTo>
                    <a:pt x="4453" y="1888"/>
                  </a:lnTo>
                  <a:lnTo>
                    <a:pt x="4455" y="1883"/>
                  </a:lnTo>
                  <a:lnTo>
                    <a:pt x="4463" y="1868"/>
                  </a:lnTo>
                  <a:lnTo>
                    <a:pt x="4465" y="1863"/>
                  </a:lnTo>
                  <a:lnTo>
                    <a:pt x="4473" y="1848"/>
                  </a:lnTo>
                  <a:lnTo>
                    <a:pt x="4477" y="1842"/>
                  </a:lnTo>
                  <a:lnTo>
                    <a:pt x="4486" y="1828"/>
                  </a:lnTo>
                  <a:lnTo>
                    <a:pt x="4489" y="1823"/>
                  </a:lnTo>
                  <a:lnTo>
                    <a:pt x="4498" y="1809"/>
                  </a:lnTo>
                  <a:lnTo>
                    <a:pt x="4501" y="1804"/>
                  </a:lnTo>
                  <a:lnTo>
                    <a:pt x="4511" y="1790"/>
                  </a:lnTo>
                  <a:lnTo>
                    <a:pt x="4514" y="1786"/>
                  </a:lnTo>
                  <a:lnTo>
                    <a:pt x="4525" y="1772"/>
                  </a:lnTo>
                  <a:lnTo>
                    <a:pt x="4528" y="1768"/>
                  </a:lnTo>
                  <a:lnTo>
                    <a:pt x="4539" y="1755"/>
                  </a:lnTo>
                  <a:lnTo>
                    <a:pt x="4543" y="1751"/>
                  </a:lnTo>
                  <a:lnTo>
                    <a:pt x="4554" y="1738"/>
                  </a:lnTo>
                  <a:lnTo>
                    <a:pt x="4558" y="1734"/>
                  </a:lnTo>
                  <a:lnTo>
                    <a:pt x="4570" y="1722"/>
                  </a:lnTo>
                  <a:lnTo>
                    <a:pt x="4574" y="1718"/>
                  </a:lnTo>
                  <a:lnTo>
                    <a:pt x="4586" y="1706"/>
                  </a:lnTo>
                  <a:lnTo>
                    <a:pt x="4590" y="1702"/>
                  </a:lnTo>
                  <a:lnTo>
                    <a:pt x="4603" y="1691"/>
                  </a:lnTo>
                  <a:lnTo>
                    <a:pt x="4607" y="1687"/>
                  </a:lnTo>
                  <a:lnTo>
                    <a:pt x="4620" y="1676"/>
                  </a:lnTo>
                  <a:lnTo>
                    <a:pt x="4624" y="1673"/>
                  </a:lnTo>
                  <a:lnTo>
                    <a:pt x="4638" y="1662"/>
                  </a:lnTo>
                  <a:lnTo>
                    <a:pt x="4642" y="1659"/>
                  </a:lnTo>
                  <a:lnTo>
                    <a:pt x="4656" y="1649"/>
                  </a:lnTo>
                  <a:lnTo>
                    <a:pt x="4661" y="1646"/>
                  </a:lnTo>
                  <a:lnTo>
                    <a:pt x="4675" y="1637"/>
                  </a:lnTo>
                  <a:lnTo>
                    <a:pt x="4680" y="1634"/>
                  </a:lnTo>
                  <a:lnTo>
                    <a:pt x="4694" y="1625"/>
                  </a:lnTo>
                  <a:lnTo>
                    <a:pt x="4699" y="1622"/>
                  </a:lnTo>
                  <a:lnTo>
                    <a:pt x="4714" y="1614"/>
                  </a:lnTo>
                  <a:lnTo>
                    <a:pt x="4719" y="1611"/>
                  </a:lnTo>
                  <a:lnTo>
                    <a:pt x="4734" y="1603"/>
                  </a:lnTo>
                  <a:lnTo>
                    <a:pt x="4740" y="1601"/>
                  </a:lnTo>
                  <a:lnTo>
                    <a:pt x="4755" y="1594"/>
                  </a:lnTo>
                  <a:lnTo>
                    <a:pt x="4760" y="1591"/>
                  </a:lnTo>
                  <a:lnTo>
                    <a:pt x="4776" y="1585"/>
                  </a:lnTo>
                  <a:lnTo>
                    <a:pt x="4781" y="1583"/>
                  </a:lnTo>
                  <a:lnTo>
                    <a:pt x="4797" y="1577"/>
                  </a:lnTo>
                  <a:lnTo>
                    <a:pt x="4803" y="1575"/>
                  </a:lnTo>
                  <a:lnTo>
                    <a:pt x="4819" y="1570"/>
                  </a:lnTo>
                  <a:lnTo>
                    <a:pt x="4824" y="1568"/>
                  </a:lnTo>
                  <a:lnTo>
                    <a:pt x="4840" y="1563"/>
                  </a:lnTo>
                  <a:lnTo>
                    <a:pt x="4846" y="1562"/>
                  </a:lnTo>
                  <a:lnTo>
                    <a:pt x="4862" y="1558"/>
                  </a:lnTo>
                  <a:lnTo>
                    <a:pt x="4868" y="1557"/>
                  </a:lnTo>
                  <a:lnTo>
                    <a:pt x="4885" y="1553"/>
                  </a:lnTo>
                  <a:lnTo>
                    <a:pt x="4890" y="1552"/>
                  </a:lnTo>
                  <a:lnTo>
                    <a:pt x="4907" y="1549"/>
                  </a:lnTo>
                  <a:lnTo>
                    <a:pt x="4912" y="1548"/>
                  </a:lnTo>
                  <a:lnTo>
                    <a:pt x="4929" y="1546"/>
                  </a:lnTo>
                  <a:lnTo>
                    <a:pt x="4935" y="1546"/>
                  </a:lnTo>
                  <a:lnTo>
                    <a:pt x="4952" y="1544"/>
                  </a:lnTo>
                  <a:lnTo>
                    <a:pt x="4957" y="1544"/>
                  </a:lnTo>
                  <a:lnTo>
                    <a:pt x="4974" y="1543"/>
                  </a:lnTo>
                  <a:lnTo>
                    <a:pt x="4980" y="1542"/>
                  </a:lnTo>
                  <a:lnTo>
                    <a:pt x="4997" y="1542"/>
                  </a:lnTo>
                  <a:lnTo>
                    <a:pt x="5003" y="1542"/>
                  </a:lnTo>
                  <a:lnTo>
                    <a:pt x="5020" y="1542"/>
                  </a:lnTo>
                  <a:lnTo>
                    <a:pt x="5026" y="1543"/>
                  </a:lnTo>
                  <a:lnTo>
                    <a:pt x="5043" y="1544"/>
                  </a:lnTo>
                  <a:lnTo>
                    <a:pt x="5048" y="1544"/>
                  </a:lnTo>
                  <a:lnTo>
                    <a:pt x="5065" y="1546"/>
                  </a:lnTo>
                  <a:lnTo>
                    <a:pt x="5071" y="1546"/>
                  </a:lnTo>
                  <a:lnTo>
                    <a:pt x="5088" y="1548"/>
                  </a:lnTo>
                  <a:lnTo>
                    <a:pt x="5093" y="1549"/>
                  </a:lnTo>
                  <a:lnTo>
                    <a:pt x="5110" y="1552"/>
                  </a:lnTo>
                  <a:lnTo>
                    <a:pt x="5115" y="1553"/>
                  </a:lnTo>
                  <a:lnTo>
                    <a:pt x="5132" y="1557"/>
                  </a:lnTo>
                  <a:lnTo>
                    <a:pt x="5138" y="1558"/>
                  </a:lnTo>
                  <a:lnTo>
                    <a:pt x="5154" y="1562"/>
                  </a:lnTo>
                  <a:lnTo>
                    <a:pt x="5160" y="1563"/>
                  </a:lnTo>
                  <a:lnTo>
                    <a:pt x="5176" y="1568"/>
                  </a:lnTo>
                  <a:lnTo>
                    <a:pt x="5181" y="1570"/>
                  </a:lnTo>
                  <a:lnTo>
                    <a:pt x="5197" y="1575"/>
                  </a:lnTo>
                  <a:lnTo>
                    <a:pt x="5203" y="1577"/>
                  </a:lnTo>
                  <a:lnTo>
                    <a:pt x="5219" y="1583"/>
                  </a:lnTo>
                  <a:lnTo>
                    <a:pt x="5224" y="1585"/>
                  </a:lnTo>
                  <a:lnTo>
                    <a:pt x="5240" y="1591"/>
                  </a:lnTo>
                  <a:lnTo>
                    <a:pt x="5245" y="1594"/>
                  </a:lnTo>
                  <a:lnTo>
                    <a:pt x="5260" y="1601"/>
                  </a:lnTo>
                  <a:lnTo>
                    <a:pt x="5266" y="1603"/>
                  </a:lnTo>
                  <a:lnTo>
                    <a:pt x="5281" y="1611"/>
                  </a:lnTo>
                  <a:lnTo>
                    <a:pt x="5286" y="1614"/>
                  </a:lnTo>
                  <a:lnTo>
                    <a:pt x="5301" y="1622"/>
                  </a:lnTo>
                  <a:lnTo>
                    <a:pt x="5306" y="1625"/>
                  </a:lnTo>
                  <a:lnTo>
                    <a:pt x="5320" y="1634"/>
                  </a:lnTo>
                  <a:lnTo>
                    <a:pt x="5325" y="1637"/>
                  </a:lnTo>
                  <a:lnTo>
                    <a:pt x="5339" y="1646"/>
                  </a:lnTo>
                  <a:lnTo>
                    <a:pt x="5344" y="1649"/>
                  </a:lnTo>
                  <a:lnTo>
                    <a:pt x="5358" y="1659"/>
                  </a:lnTo>
                  <a:lnTo>
                    <a:pt x="5362" y="1662"/>
                  </a:lnTo>
                  <a:lnTo>
                    <a:pt x="5376" y="1673"/>
                  </a:lnTo>
                  <a:lnTo>
                    <a:pt x="5380" y="1676"/>
                  </a:lnTo>
                  <a:lnTo>
                    <a:pt x="5393" y="1687"/>
                  </a:lnTo>
                  <a:lnTo>
                    <a:pt x="5397" y="1691"/>
                  </a:lnTo>
                  <a:lnTo>
                    <a:pt x="5410" y="1702"/>
                  </a:lnTo>
                  <a:lnTo>
                    <a:pt x="5414" y="1706"/>
                  </a:lnTo>
                  <a:lnTo>
                    <a:pt x="5426" y="1718"/>
                  </a:lnTo>
                  <a:lnTo>
                    <a:pt x="5430" y="1722"/>
                  </a:lnTo>
                  <a:lnTo>
                    <a:pt x="5442" y="1734"/>
                  </a:lnTo>
                  <a:lnTo>
                    <a:pt x="5446" y="1738"/>
                  </a:lnTo>
                  <a:lnTo>
                    <a:pt x="5457" y="1751"/>
                  </a:lnTo>
                  <a:lnTo>
                    <a:pt x="5461" y="1755"/>
                  </a:lnTo>
                  <a:lnTo>
                    <a:pt x="5472" y="1768"/>
                  </a:lnTo>
                  <a:lnTo>
                    <a:pt x="5475" y="1772"/>
                  </a:lnTo>
                  <a:lnTo>
                    <a:pt x="5486" y="1786"/>
                  </a:lnTo>
                  <a:lnTo>
                    <a:pt x="5489" y="1790"/>
                  </a:lnTo>
                  <a:lnTo>
                    <a:pt x="5499" y="1804"/>
                  </a:lnTo>
                  <a:lnTo>
                    <a:pt x="5502" y="1809"/>
                  </a:lnTo>
                  <a:lnTo>
                    <a:pt x="5511" y="1823"/>
                  </a:lnTo>
                  <a:lnTo>
                    <a:pt x="5514" y="1828"/>
                  </a:lnTo>
                  <a:lnTo>
                    <a:pt x="5523" y="1842"/>
                  </a:lnTo>
                  <a:lnTo>
                    <a:pt x="5527" y="1848"/>
                  </a:lnTo>
                  <a:lnTo>
                    <a:pt x="5535" y="1863"/>
                  </a:lnTo>
                  <a:lnTo>
                    <a:pt x="5537" y="1868"/>
                  </a:lnTo>
                  <a:lnTo>
                    <a:pt x="5545" y="1883"/>
                  </a:lnTo>
                  <a:lnTo>
                    <a:pt x="5547" y="1888"/>
                  </a:lnTo>
                  <a:lnTo>
                    <a:pt x="5555" y="1904"/>
                  </a:lnTo>
                  <a:lnTo>
                    <a:pt x="5557" y="1909"/>
                  </a:lnTo>
                  <a:lnTo>
                    <a:pt x="5563" y="1925"/>
                  </a:lnTo>
                  <a:lnTo>
                    <a:pt x="5565" y="1930"/>
                  </a:lnTo>
                  <a:lnTo>
                    <a:pt x="5571" y="1946"/>
                  </a:lnTo>
                  <a:lnTo>
                    <a:pt x="5573" y="1951"/>
                  </a:lnTo>
                  <a:lnTo>
                    <a:pt x="5578" y="1967"/>
                  </a:lnTo>
                  <a:lnTo>
                    <a:pt x="5580" y="1972"/>
                  </a:lnTo>
                  <a:lnTo>
                    <a:pt x="5585" y="1989"/>
                  </a:lnTo>
                  <a:lnTo>
                    <a:pt x="5586" y="1994"/>
                  </a:lnTo>
                  <a:lnTo>
                    <a:pt x="5590" y="2011"/>
                  </a:lnTo>
                  <a:lnTo>
                    <a:pt x="5591" y="2016"/>
                  </a:lnTo>
                  <a:lnTo>
                    <a:pt x="5595" y="2033"/>
                  </a:lnTo>
                  <a:lnTo>
                    <a:pt x="5596" y="2038"/>
                  </a:lnTo>
                  <a:lnTo>
                    <a:pt x="5599" y="2055"/>
                  </a:lnTo>
                  <a:lnTo>
                    <a:pt x="5600" y="2060"/>
                  </a:lnTo>
                  <a:lnTo>
                    <a:pt x="5602" y="2077"/>
                  </a:lnTo>
                  <a:lnTo>
                    <a:pt x="5602" y="2083"/>
                  </a:lnTo>
                  <a:lnTo>
                    <a:pt x="5604" y="2100"/>
                  </a:lnTo>
                  <a:lnTo>
                    <a:pt x="5604" y="2105"/>
                  </a:lnTo>
                  <a:lnTo>
                    <a:pt x="5605" y="2122"/>
                  </a:lnTo>
                  <a:close/>
                  <a:moveTo>
                    <a:pt x="8398" y="5163"/>
                  </a:moveTo>
                  <a:lnTo>
                    <a:pt x="7738" y="3677"/>
                  </a:lnTo>
                  <a:lnTo>
                    <a:pt x="7077" y="5163"/>
                  </a:lnTo>
                  <a:lnTo>
                    <a:pt x="7077" y="5164"/>
                  </a:lnTo>
                  <a:lnTo>
                    <a:pt x="7079" y="5188"/>
                  </a:lnTo>
                  <a:lnTo>
                    <a:pt x="7082" y="5213"/>
                  </a:lnTo>
                  <a:lnTo>
                    <a:pt x="7087" y="5237"/>
                  </a:lnTo>
                  <a:lnTo>
                    <a:pt x="7092" y="5262"/>
                  </a:lnTo>
                  <a:lnTo>
                    <a:pt x="7098" y="5286"/>
                  </a:lnTo>
                  <a:lnTo>
                    <a:pt x="7104" y="5309"/>
                  </a:lnTo>
                  <a:lnTo>
                    <a:pt x="7112" y="5333"/>
                  </a:lnTo>
                  <a:lnTo>
                    <a:pt x="7121" y="5356"/>
                  </a:lnTo>
                  <a:lnTo>
                    <a:pt x="7130" y="5379"/>
                  </a:lnTo>
                  <a:lnTo>
                    <a:pt x="7140" y="5401"/>
                  </a:lnTo>
                  <a:lnTo>
                    <a:pt x="7151" y="5423"/>
                  </a:lnTo>
                  <a:lnTo>
                    <a:pt x="7164" y="5445"/>
                  </a:lnTo>
                  <a:lnTo>
                    <a:pt x="7176" y="5466"/>
                  </a:lnTo>
                  <a:lnTo>
                    <a:pt x="7190" y="5487"/>
                  </a:lnTo>
                  <a:lnTo>
                    <a:pt x="7204" y="5507"/>
                  </a:lnTo>
                  <a:lnTo>
                    <a:pt x="7219" y="5527"/>
                  </a:lnTo>
                  <a:lnTo>
                    <a:pt x="7235" y="5546"/>
                  </a:lnTo>
                  <a:lnTo>
                    <a:pt x="7252" y="5564"/>
                  </a:lnTo>
                  <a:lnTo>
                    <a:pt x="7269" y="5582"/>
                  </a:lnTo>
                  <a:lnTo>
                    <a:pt x="7287" y="5599"/>
                  </a:lnTo>
                  <a:lnTo>
                    <a:pt x="7305" y="5616"/>
                  </a:lnTo>
                  <a:lnTo>
                    <a:pt x="7324" y="5632"/>
                  </a:lnTo>
                  <a:lnTo>
                    <a:pt x="7344" y="5647"/>
                  </a:lnTo>
                  <a:lnTo>
                    <a:pt x="7364" y="5661"/>
                  </a:lnTo>
                  <a:lnTo>
                    <a:pt x="7385" y="5675"/>
                  </a:lnTo>
                  <a:lnTo>
                    <a:pt x="7406" y="5687"/>
                  </a:lnTo>
                  <a:lnTo>
                    <a:pt x="7428" y="5699"/>
                  </a:lnTo>
                  <a:lnTo>
                    <a:pt x="7450" y="5711"/>
                  </a:lnTo>
                  <a:lnTo>
                    <a:pt x="7473" y="5721"/>
                  </a:lnTo>
                  <a:lnTo>
                    <a:pt x="7496" y="5731"/>
                  </a:lnTo>
                  <a:lnTo>
                    <a:pt x="7519" y="5739"/>
                  </a:lnTo>
                  <a:lnTo>
                    <a:pt x="7543" y="5747"/>
                  </a:lnTo>
                  <a:lnTo>
                    <a:pt x="7567" y="5754"/>
                  </a:lnTo>
                  <a:lnTo>
                    <a:pt x="7591" y="5760"/>
                  </a:lnTo>
                  <a:lnTo>
                    <a:pt x="7615" y="5765"/>
                  </a:lnTo>
                  <a:lnTo>
                    <a:pt x="7639" y="5769"/>
                  </a:lnTo>
                  <a:lnTo>
                    <a:pt x="7664" y="5773"/>
                  </a:lnTo>
                  <a:lnTo>
                    <a:pt x="7688" y="5775"/>
                  </a:lnTo>
                  <a:lnTo>
                    <a:pt x="7713" y="5776"/>
                  </a:lnTo>
                  <a:lnTo>
                    <a:pt x="7738" y="5777"/>
                  </a:lnTo>
                  <a:lnTo>
                    <a:pt x="7763" y="5776"/>
                  </a:lnTo>
                  <a:lnTo>
                    <a:pt x="7787" y="5775"/>
                  </a:lnTo>
                  <a:lnTo>
                    <a:pt x="7812" y="5773"/>
                  </a:lnTo>
                  <a:lnTo>
                    <a:pt x="7836" y="5769"/>
                  </a:lnTo>
                  <a:lnTo>
                    <a:pt x="7860" y="5765"/>
                  </a:lnTo>
                  <a:lnTo>
                    <a:pt x="7885" y="5760"/>
                  </a:lnTo>
                  <a:lnTo>
                    <a:pt x="7909" y="5754"/>
                  </a:lnTo>
                  <a:lnTo>
                    <a:pt x="7932" y="5747"/>
                  </a:lnTo>
                  <a:lnTo>
                    <a:pt x="7956" y="5739"/>
                  </a:lnTo>
                  <a:lnTo>
                    <a:pt x="7979" y="5731"/>
                  </a:lnTo>
                  <a:lnTo>
                    <a:pt x="8002" y="5721"/>
                  </a:lnTo>
                  <a:lnTo>
                    <a:pt x="8025" y="5711"/>
                  </a:lnTo>
                  <a:lnTo>
                    <a:pt x="8047" y="5699"/>
                  </a:lnTo>
                  <a:lnTo>
                    <a:pt x="8069" y="5687"/>
                  </a:lnTo>
                  <a:lnTo>
                    <a:pt x="8090" y="5675"/>
                  </a:lnTo>
                  <a:lnTo>
                    <a:pt x="8111" y="5661"/>
                  </a:lnTo>
                  <a:lnTo>
                    <a:pt x="8131" y="5647"/>
                  </a:lnTo>
                  <a:lnTo>
                    <a:pt x="8151" y="5632"/>
                  </a:lnTo>
                  <a:lnTo>
                    <a:pt x="8170" y="5616"/>
                  </a:lnTo>
                  <a:lnTo>
                    <a:pt x="8188" y="5599"/>
                  </a:lnTo>
                  <a:lnTo>
                    <a:pt x="8206" y="5582"/>
                  </a:lnTo>
                  <a:lnTo>
                    <a:pt x="8223" y="5564"/>
                  </a:lnTo>
                  <a:lnTo>
                    <a:pt x="8240" y="5546"/>
                  </a:lnTo>
                  <a:lnTo>
                    <a:pt x="8256" y="5527"/>
                  </a:lnTo>
                  <a:lnTo>
                    <a:pt x="8271" y="5507"/>
                  </a:lnTo>
                  <a:lnTo>
                    <a:pt x="8285" y="5487"/>
                  </a:lnTo>
                  <a:lnTo>
                    <a:pt x="8299" y="5466"/>
                  </a:lnTo>
                  <a:lnTo>
                    <a:pt x="8311" y="5445"/>
                  </a:lnTo>
                  <a:lnTo>
                    <a:pt x="8324" y="5423"/>
                  </a:lnTo>
                  <a:lnTo>
                    <a:pt x="8335" y="5401"/>
                  </a:lnTo>
                  <a:lnTo>
                    <a:pt x="8345" y="5379"/>
                  </a:lnTo>
                  <a:lnTo>
                    <a:pt x="8354" y="5356"/>
                  </a:lnTo>
                  <a:lnTo>
                    <a:pt x="8363" y="5333"/>
                  </a:lnTo>
                  <a:lnTo>
                    <a:pt x="8371" y="5309"/>
                  </a:lnTo>
                  <a:lnTo>
                    <a:pt x="8377" y="5286"/>
                  </a:lnTo>
                  <a:lnTo>
                    <a:pt x="8383" y="5262"/>
                  </a:lnTo>
                  <a:lnTo>
                    <a:pt x="8388" y="5237"/>
                  </a:lnTo>
                  <a:lnTo>
                    <a:pt x="8393" y="5213"/>
                  </a:lnTo>
                  <a:lnTo>
                    <a:pt x="8396" y="5188"/>
                  </a:lnTo>
                  <a:lnTo>
                    <a:pt x="8398" y="5164"/>
                  </a:lnTo>
                  <a:lnTo>
                    <a:pt x="8398" y="5163"/>
                  </a:lnTo>
                  <a:close/>
                  <a:moveTo>
                    <a:pt x="5305" y="2171"/>
                  </a:moveTo>
                  <a:lnTo>
                    <a:pt x="5306" y="2160"/>
                  </a:lnTo>
                  <a:lnTo>
                    <a:pt x="5306" y="2148"/>
                  </a:lnTo>
                  <a:lnTo>
                    <a:pt x="5306" y="2137"/>
                  </a:lnTo>
                  <a:lnTo>
                    <a:pt x="5305" y="2125"/>
                  </a:lnTo>
                  <a:lnTo>
                    <a:pt x="5304" y="2114"/>
                  </a:lnTo>
                  <a:lnTo>
                    <a:pt x="5303" y="2102"/>
                  </a:lnTo>
                  <a:lnTo>
                    <a:pt x="5301" y="2091"/>
                  </a:lnTo>
                  <a:lnTo>
                    <a:pt x="5298" y="2080"/>
                  </a:lnTo>
                  <a:lnTo>
                    <a:pt x="5296" y="2069"/>
                  </a:lnTo>
                  <a:lnTo>
                    <a:pt x="5292" y="2058"/>
                  </a:lnTo>
                  <a:lnTo>
                    <a:pt x="5289" y="2047"/>
                  </a:lnTo>
                  <a:lnTo>
                    <a:pt x="5285" y="2036"/>
                  </a:lnTo>
                  <a:lnTo>
                    <a:pt x="5280" y="2026"/>
                  </a:lnTo>
                  <a:lnTo>
                    <a:pt x="5276" y="2015"/>
                  </a:lnTo>
                  <a:lnTo>
                    <a:pt x="5270" y="2005"/>
                  </a:lnTo>
                  <a:lnTo>
                    <a:pt x="5265" y="1995"/>
                  </a:lnTo>
                  <a:lnTo>
                    <a:pt x="5259" y="1985"/>
                  </a:lnTo>
                  <a:lnTo>
                    <a:pt x="5253" y="1976"/>
                  </a:lnTo>
                  <a:lnTo>
                    <a:pt x="5246" y="1967"/>
                  </a:lnTo>
                  <a:lnTo>
                    <a:pt x="5239" y="1957"/>
                  </a:lnTo>
                  <a:lnTo>
                    <a:pt x="5232" y="1949"/>
                  </a:lnTo>
                  <a:lnTo>
                    <a:pt x="5224" y="1940"/>
                  </a:lnTo>
                  <a:lnTo>
                    <a:pt x="5216" y="1932"/>
                  </a:lnTo>
                  <a:lnTo>
                    <a:pt x="5208" y="1924"/>
                  </a:lnTo>
                  <a:lnTo>
                    <a:pt x="5199" y="1916"/>
                  </a:lnTo>
                  <a:lnTo>
                    <a:pt x="5191" y="1909"/>
                  </a:lnTo>
                  <a:lnTo>
                    <a:pt x="5181" y="1902"/>
                  </a:lnTo>
                  <a:lnTo>
                    <a:pt x="5172" y="1895"/>
                  </a:lnTo>
                  <a:lnTo>
                    <a:pt x="5163" y="1889"/>
                  </a:lnTo>
                  <a:lnTo>
                    <a:pt x="5153" y="1883"/>
                  </a:lnTo>
                  <a:lnTo>
                    <a:pt x="5143" y="1877"/>
                  </a:lnTo>
                  <a:lnTo>
                    <a:pt x="5133" y="1872"/>
                  </a:lnTo>
                  <a:lnTo>
                    <a:pt x="5122" y="1867"/>
                  </a:lnTo>
                  <a:lnTo>
                    <a:pt x="5112" y="1863"/>
                  </a:lnTo>
                  <a:lnTo>
                    <a:pt x="5101" y="1859"/>
                  </a:lnTo>
                  <a:lnTo>
                    <a:pt x="5090" y="1856"/>
                  </a:lnTo>
                  <a:lnTo>
                    <a:pt x="5079" y="1852"/>
                  </a:lnTo>
                  <a:lnTo>
                    <a:pt x="5068" y="1850"/>
                  </a:lnTo>
                  <a:lnTo>
                    <a:pt x="5057" y="1847"/>
                  </a:lnTo>
                  <a:lnTo>
                    <a:pt x="5046" y="1845"/>
                  </a:lnTo>
                  <a:lnTo>
                    <a:pt x="5034" y="1844"/>
                  </a:lnTo>
                  <a:lnTo>
                    <a:pt x="5023" y="1843"/>
                  </a:lnTo>
                  <a:lnTo>
                    <a:pt x="5012" y="1842"/>
                  </a:lnTo>
                  <a:lnTo>
                    <a:pt x="5000" y="1842"/>
                  </a:lnTo>
                  <a:lnTo>
                    <a:pt x="4988" y="1842"/>
                  </a:lnTo>
                  <a:lnTo>
                    <a:pt x="4977" y="1843"/>
                  </a:lnTo>
                  <a:lnTo>
                    <a:pt x="4966" y="1844"/>
                  </a:lnTo>
                  <a:lnTo>
                    <a:pt x="4954" y="1845"/>
                  </a:lnTo>
                  <a:lnTo>
                    <a:pt x="4943" y="1847"/>
                  </a:lnTo>
                  <a:lnTo>
                    <a:pt x="4932" y="1850"/>
                  </a:lnTo>
                  <a:lnTo>
                    <a:pt x="4921" y="1852"/>
                  </a:lnTo>
                  <a:lnTo>
                    <a:pt x="4910" y="1856"/>
                  </a:lnTo>
                  <a:lnTo>
                    <a:pt x="4899" y="1859"/>
                  </a:lnTo>
                  <a:lnTo>
                    <a:pt x="4888" y="1863"/>
                  </a:lnTo>
                  <a:lnTo>
                    <a:pt x="4878" y="1867"/>
                  </a:lnTo>
                  <a:lnTo>
                    <a:pt x="4867" y="1872"/>
                  </a:lnTo>
                  <a:lnTo>
                    <a:pt x="4857" y="1877"/>
                  </a:lnTo>
                  <a:lnTo>
                    <a:pt x="4847" y="1883"/>
                  </a:lnTo>
                  <a:lnTo>
                    <a:pt x="4837" y="1889"/>
                  </a:lnTo>
                  <a:lnTo>
                    <a:pt x="4828" y="1895"/>
                  </a:lnTo>
                  <a:lnTo>
                    <a:pt x="4819" y="1902"/>
                  </a:lnTo>
                  <a:lnTo>
                    <a:pt x="4809" y="1909"/>
                  </a:lnTo>
                  <a:lnTo>
                    <a:pt x="4801" y="1916"/>
                  </a:lnTo>
                  <a:lnTo>
                    <a:pt x="4792" y="1924"/>
                  </a:lnTo>
                  <a:lnTo>
                    <a:pt x="4784" y="1932"/>
                  </a:lnTo>
                  <a:lnTo>
                    <a:pt x="4776" y="1940"/>
                  </a:lnTo>
                  <a:lnTo>
                    <a:pt x="4768" y="1949"/>
                  </a:lnTo>
                  <a:lnTo>
                    <a:pt x="4761" y="1957"/>
                  </a:lnTo>
                  <a:lnTo>
                    <a:pt x="4754" y="1967"/>
                  </a:lnTo>
                  <a:lnTo>
                    <a:pt x="4747" y="1976"/>
                  </a:lnTo>
                  <a:lnTo>
                    <a:pt x="4741" y="1985"/>
                  </a:lnTo>
                  <a:lnTo>
                    <a:pt x="4735" y="1995"/>
                  </a:lnTo>
                  <a:lnTo>
                    <a:pt x="4730" y="2005"/>
                  </a:lnTo>
                  <a:lnTo>
                    <a:pt x="4724" y="2015"/>
                  </a:lnTo>
                  <a:lnTo>
                    <a:pt x="4720" y="2026"/>
                  </a:lnTo>
                  <a:lnTo>
                    <a:pt x="4715" y="2036"/>
                  </a:lnTo>
                  <a:lnTo>
                    <a:pt x="4711" y="2047"/>
                  </a:lnTo>
                  <a:lnTo>
                    <a:pt x="4708" y="2058"/>
                  </a:lnTo>
                  <a:lnTo>
                    <a:pt x="4704" y="2069"/>
                  </a:lnTo>
                  <a:lnTo>
                    <a:pt x="4702" y="2080"/>
                  </a:lnTo>
                  <a:lnTo>
                    <a:pt x="4699" y="2091"/>
                  </a:lnTo>
                  <a:lnTo>
                    <a:pt x="4697" y="2102"/>
                  </a:lnTo>
                  <a:lnTo>
                    <a:pt x="4696" y="2114"/>
                  </a:lnTo>
                  <a:lnTo>
                    <a:pt x="4695" y="2125"/>
                  </a:lnTo>
                  <a:lnTo>
                    <a:pt x="4694" y="2137"/>
                  </a:lnTo>
                  <a:lnTo>
                    <a:pt x="4694" y="2148"/>
                  </a:lnTo>
                  <a:lnTo>
                    <a:pt x="4694" y="2160"/>
                  </a:lnTo>
                  <a:lnTo>
                    <a:pt x="4695" y="2171"/>
                  </a:lnTo>
                  <a:lnTo>
                    <a:pt x="4696" y="2183"/>
                  </a:lnTo>
                  <a:lnTo>
                    <a:pt x="4697" y="2194"/>
                  </a:lnTo>
                  <a:lnTo>
                    <a:pt x="4699" y="2206"/>
                  </a:lnTo>
                  <a:lnTo>
                    <a:pt x="4702" y="2217"/>
                  </a:lnTo>
                  <a:lnTo>
                    <a:pt x="4704" y="2228"/>
                  </a:lnTo>
                  <a:lnTo>
                    <a:pt x="4708" y="2239"/>
                  </a:lnTo>
                  <a:lnTo>
                    <a:pt x="4711" y="2250"/>
                  </a:lnTo>
                  <a:lnTo>
                    <a:pt x="4715" y="2261"/>
                  </a:lnTo>
                  <a:lnTo>
                    <a:pt x="4720" y="2271"/>
                  </a:lnTo>
                  <a:lnTo>
                    <a:pt x="4724" y="2282"/>
                  </a:lnTo>
                  <a:lnTo>
                    <a:pt x="4730" y="2292"/>
                  </a:lnTo>
                  <a:lnTo>
                    <a:pt x="4735" y="2302"/>
                  </a:lnTo>
                  <a:lnTo>
                    <a:pt x="4741" y="2312"/>
                  </a:lnTo>
                  <a:lnTo>
                    <a:pt x="4747" y="2321"/>
                  </a:lnTo>
                  <a:lnTo>
                    <a:pt x="4750" y="2325"/>
                  </a:lnTo>
                  <a:lnTo>
                    <a:pt x="4750" y="2148"/>
                  </a:lnTo>
                  <a:lnTo>
                    <a:pt x="4752" y="2115"/>
                  </a:lnTo>
                  <a:lnTo>
                    <a:pt x="4759" y="2083"/>
                  </a:lnTo>
                  <a:lnTo>
                    <a:pt x="4769" y="2052"/>
                  </a:lnTo>
                  <a:lnTo>
                    <a:pt x="4783" y="2023"/>
                  </a:lnTo>
                  <a:lnTo>
                    <a:pt x="4802" y="1996"/>
                  </a:lnTo>
                  <a:lnTo>
                    <a:pt x="4823" y="1971"/>
                  </a:lnTo>
                  <a:lnTo>
                    <a:pt x="4848" y="1950"/>
                  </a:lnTo>
                  <a:lnTo>
                    <a:pt x="4875" y="1931"/>
                  </a:lnTo>
                  <a:lnTo>
                    <a:pt x="4904" y="1917"/>
                  </a:lnTo>
                  <a:lnTo>
                    <a:pt x="4935" y="1907"/>
                  </a:lnTo>
                  <a:lnTo>
                    <a:pt x="4967" y="1900"/>
                  </a:lnTo>
                  <a:lnTo>
                    <a:pt x="5000" y="1898"/>
                  </a:lnTo>
                  <a:lnTo>
                    <a:pt x="5033" y="1900"/>
                  </a:lnTo>
                  <a:lnTo>
                    <a:pt x="5065" y="1907"/>
                  </a:lnTo>
                  <a:lnTo>
                    <a:pt x="5096" y="1917"/>
                  </a:lnTo>
                  <a:lnTo>
                    <a:pt x="5125" y="1931"/>
                  </a:lnTo>
                  <a:lnTo>
                    <a:pt x="5152" y="1950"/>
                  </a:lnTo>
                  <a:lnTo>
                    <a:pt x="5177" y="1971"/>
                  </a:lnTo>
                  <a:lnTo>
                    <a:pt x="5198" y="1996"/>
                  </a:lnTo>
                  <a:lnTo>
                    <a:pt x="5217" y="2023"/>
                  </a:lnTo>
                  <a:lnTo>
                    <a:pt x="5231" y="2052"/>
                  </a:lnTo>
                  <a:lnTo>
                    <a:pt x="5241" y="2083"/>
                  </a:lnTo>
                  <a:lnTo>
                    <a:pt x="5248" y="2115"/>
                  </a:lnTo>
                  <a:lnTo>
                    <a:pt x="5250" y="2148"/>
                  </a:lnTo>
                  <a:lnTo>
                    <a:pt x="5250" y="2325"/>
                  </a:lnTo>
                  <a:lnTo>
                    <a:pt x="5253" y="2321"/>
                  </a:lnTo>
                  <a:lnTo>
                    <a:pt x="5259" y="2312"/>
                  </a:lnTo>
                  <a:lnTo>
                    <a:pt x="5265" y="2302"/>
                  </a:lnTo>
                  <a:lnTo>
                    <a:pt x="5270" y="2292"/>
                  </a:lnTo>
                  <a:lnTo>
                    <a:pt x="5276" y="2282"/>
                  </a:lnTo>
                  <a:lnTo>
                    <a:pt x="5280" y="2271"/>
                  </a:lnTo>
                  <a:lnTo>
                    <a:pt x="5285" y="2261"/>
                  </a:lnTo>
                  <a:lnTo>
                    <a:pt x="5289" y="2250"/>
                  </a:lnTo>
                  <a:lnTo>
                    <a:pt x="5292" y="2239"/>
                  </a:lnTo>
                  <a:lnTo>
                    <a:pt x="5296" y="2228"/>
                  </a:lnTo>
                  <a:lnTo>
                    <a:pt x="5298" y="2217"/>
                  </a:lnTo>
                  <a:lnTo>
                    <a:pt x="5301" y="2206"/>
                  </a:lnTo>
                  <a:lnTo>
                    <a:pt x="5303" y="2194"/>
                  </a:lnTo>
                  <a:lnTo>
                    <a:pt x="5304" y="2183"/>
                  </a:lnTo>
                  <a:lnTo>
                    <a:pt x="5305" y="2171"/>
                  </a:lnTo>
                  <a:close/>
                  <a:moveTo>
                    <a:pt x="2923" y="5164"/>
                  </a:moveTo>
                  <a:lnTo>
                    <a:pt x="2923" y="5163"/>
                  </a:lnTo>
                  <a:lnTo>
                    <a:pt x="2262" y="3677"/>
                  </a:lnTo>
                  <a:lnTo>
                    <a:pt x="1602" y="5163"/>
                  </a:lnTo>
                  <a:lnTo>
                    <a:pt x="1602" y="5164"/>
                  </a:lnTo>
                  <a:lnTo>
                    <a:pt x="1604" y="5188"/>
                  </a:lnTo>
                  <a:lnTo>
                    <a:pt x="1607" y="5213"/>
                  </a:lnTo>
                  <a:lnTo>
                    <a:pt x="1612" y="5237"/>
                  </a:lnTo>
                  <a:lnTo>
                    <a:pt x="1617" y="5262"/>
                  </a:lnTo>
                  <a:lnTo>
                    <a:pt x="1623" y="5286"/>
                  </a:lnTo>
                  <a:lnTo>
                    <a:pt x="1629" y="5309"/>
                  </a:lnTo>
                  <a:lnTo>
                    <a:pt x="1637" y="5333"/>
                  </a:lnTo>
                  <a:lnTo>
                    <a:pt x="1646" y="5356"/>
                  </a:lnTo>
                  <a:lnTo>
                    <a:pt x="1655" y="5379"/>
                  </a:lnTo>
                  <a:lnTo>
                    <a:pt x="1665" y="5401"/>
                  </a:lnTo>
                  <a:lnTo>
                    <a:pt x="1676" y="5423"/>
                  </a:lnTo>
                  <a:lnTo>
                    <a:pt x="1689" y="5445"/>
                  </a:lnTo>
                  <a:lnTo>
                    <a:pt x="1701" y="5466"/>
                  </a:lnTo>
                  <a:lnTo>
                    <a:pt x="1715" y="5487"/>
                  </a:lnTo>
                  <a:lnTo>
                    <a:pt x="1729" y="5507"/>
                  </a:lnTo>
                  <a:lnTo>
                    <a:pt x="1744" y="5527"/>
                  </a:lnTo>
                  <a:lnTo>
                    <a:pt x="1760" y="5546"/>
                  </a:lnTo>
                  <a:lnTo>
                    <a:pt x="1777" y="5564"/>
                  </a:lnTo>
                  <a:lnTo>
                    <a:pt x="1794" y="5582"/>
                  </a:lnTo>
                  <a:lnTo>
                    <a:pt x="1812" y="5599"/>
                  </a:lnTo>
                  <a:lnTo>
                    <a:pt x="1830" y="5616"/>
                  </a:lnTo>
                  <a:lnTo>
                    <a:pt x="1849" y="5632"/>
                  </a:lnTo>
                  <a:lnTo>
                    <a:pt x="1869" y="5647"/>
                  </a:lnTo>
                  <a:lnTo>
                    <a:pt x="1889" y="5661"/>
                  </a:lnTo>
                  <a:lnTo>
                    <a:pt x="1910" y="5675"/>
                  </a:lnTo>
                  <a:lnTo>
                    <a:pt x="1931" y="5687"/>
                  </a:lnTo>
                  <a:lnTo>
                    <a:pt x="1953" y="5699"/>
                  </a:lnTo>
                  <a:lnTo>
                    <a:pt x="1975" y="5711"/>
                  </a:lnTo>
                  <a:lnTo>
                    <a:pt x="1998" y="5721"/>
                  </a:lnTo>
                  <a:lnTo>
                    <a:pt x="2021" y="5731"/>
                  </a:lnTo>
                  <a:lnTo>
                    <a:pt x="2044" y="5739"/>
                  </a:lnTo>
                  <a:lnTo>
                    <a:pt x="2068" y="5747"/>
                  </a:lnTo>
                  <a:lnTo>
                    <a:pt x="2091" y="5754"/>
                  </a:lnTo>
                  <a:lnTo>
                    <a:pt x="2115" y="5760"/>
                  </a:lnTo>
                  <a:lnTo>
                    <a:pt x="2140" y="5765"/>
                  </a:lnTo>
                  <a:lnTo>
                    <a:pt x="2164" y="5769"/>
                  </a:lnTo>
                  <a:lnTo>
                    <a:pt x="2188" y="5773"/>
                  </a:lnTo>
                  <a:lnTo>
                    <a:pt x="2213" y="5775"/>
                  </a:lnTo>
                  <a:lnTo>
                    <a:pt x="2237" y="5776"/>
                  </a:lnTo>
                  <a:lnTo>
                    <a:pt x="2262" y="5777"/>
                  </a:lnTo>
                  <a:lnTo>
                    <a:pt x="2287" y="5776"/>
                  </a:lnTo>
                  <a:lnTo>
                    <a:pt x="2312" y="5775"/>
                  </a:lnTo>
                  <a:lnTo>
                    <a:pt x="2336" y="5773"/>
                  </a:lnTo>
                  <a:lnTo>
                    <a:pt x="2361" y="5769"/>
                  </a:lnTo>
                  <a:lnTo>
                    <a:pt x="2385" y="5765"/>
                  </a:lnTo>
                  <a:lnTo>
                    <a:pt x="2409" y="5760"/>
                  </a:lnTo>
                  <a:lnTo>
                    <a:pt x="2433" y="5754"/>
                  </a:lnTo>
                  <a:lnTo>
                    <a:pt x="2457" y="5747"/>
                  </a:lnTo>
                  <a:lnTo>
                    <a:pt x="2481" y="5739"/>
                  </a:lnTo>
                  <a:lnTo>
                    <a:pt x="2504" y="5731"/>
                  </a:lnTo>
                  <a:lnTo>
                    <a:pt x="2527" y="5721"/>
                  </a:lnTo>
                  <a:lnTo>
                    <a:pt x="2550" y="5711"/>
                  </a:lnTo>
                  <a:lnTo>
                    <a:pt x="2572" y="5699"/>
                  </a:lnTo>
                  <a:lnTo>
                    <a:pt x="2594" y="5687"/>
                  </a:lnTo>
                  <a:lnTo>
                    <a:pt x="2615" y="5675"/>
                  </a:lnTo>
                  <a:lnTo>
                    <a:pt x="2636" y="5661"/>
                  </a:lnTo>
                  <a:lnTo>
                    <a:pt x="2656" y="5647"/>
                  </a:lnTo>
                  <a:lnTo>
                    <a:pt x="2676" y="5632"/>
                  </a:lnTo>
                  <a:lnTo>
                    <a:pt x="2695" y="5616"/>
                  </a:lnTo>
                  <a:lnTo>
                    <a:pt x="2713" y="5599"/>
                  </a:lnTo>
                  <a:lnTo>
                    <a:pt x="2731" y="5582"/>
                  </a:lnTo>
                  <a:lnTo>
                    <a:pt x="2748" y="5564"/>
                  </a:lnTo>
                  <a:lnTo>
                    <a:pt x="2765" y="5546"/>
                  </a:lnTo>
                  <a:lnTo>
                    <a:pt x="2781" y="5527"/>
                  </a:lnTo>
                  <a:lnTo>
                    <a:pt x="2796" y="5507"/>
                  </a:lnTo>
                  <a:lnTo>
                    <a:pt x="2810" y="5487"/>
                  </a:lnTo>
                  <a:lnTo>
                    <a:pt x="2824" y="5466"/>
                  </a:lnTo>
                  <a:lnTo>
                    <a:pt x="2836" y="5445"/>
                  </a:lnTo>
                  <a:lnTo>
                    <a:pt x="2849" y="5423"/>
                  </a:lnTo>
                  <a:lnTo>
                    <a:pt x="2860" y="5401"/>
                  </a:lnTo>
                  <a:lnTo>
                    <a:pt x="2870" y="5379"/>
                  </a:lnTo>
                  <a:lnTo>
                    <a:pt x="2879" y="5356"/>
                  </a:lnTo>
                  <a:lnTo>
                    <a:pt x="2888" y="5333"/>
                  </a:lnTo>
                  <a:lnTo>
                    <a:pt x="2896" y="5309"/>
                  </a:lnTo>
                  <a:lnTo>
                    <a:pt x="2902" y="5286"/>
                  </a:lnTo>
                  <a:lnTo>
                    <a:pt x="2908" y="5262"/>
                  </a:lnTo>
                  <a:lnTo>
                    <a:pt x="2913" y="5237"/>
                  </a:lnTo>
                  <a:lnTo>
                    <a:pt x="2918" y="5213"/>
                  </a:lnTo>
                  <a:lnTo>
                    <a:pt x="2921" y="5188"/>
                  </a:lnTo>
                  <a:lnTo>
                    <a:pt x="2923" y="5164"/>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1" name="Slide Number Placeholder 30">
            <a:extLst>
              <a:ext uri="{FF2B5EF4-FFF2-40B4-BE49-F238E27FC236}">
                <a16:creationId xmlns:a16="http://schemas.microsoft.com/office/drawing/2014/main" id="{E9EEC98E-FD9A-C71A-7271-F922053FEA83}"/>
              </a:ext>
            </a:extLst>
          </p:cNvPr>
          <p:cNvSpPr>
            <a:spLocks noGrp="1"/>
          </p:cNvSpPr>
          <p:nvPr>
            <p:ph type="sldNum" sz="quarter" idx="12"/>
          </p:nvPr>
        </p:nvSpPr>
        <p:spPr/>
        <p:txBody>
          <a:bodyPr/>
          <a:lstStyle/>
          <a:p>
            <a:fld id="{0643C082-6B26-4A67-AAC0-3138D6D4DA1D}" type="slidenum">
              <a:rPr lang="en-PH" sz="1400" smtClean="0"/>
              <a:t>26</a:t>
            </a:fld>
            <a:endParaRPr lang="en-PH" sz="1400" dirty="0"/>
          </a:p>
        </p:txBody>
      </p:sp>
      <p:sp>
        <p:nvSpPr>
          <p:cNvPr id="32" name="Footer Placeholder 31">
            <a:extLst>
              <a:ext uri="{FF2B5EF4-FFF2-40B4-BE49-F238E27FC236}">
                <a16:creationId xmlns:a16="http://schemas.microsoft.com/office/drawing/2014/main" id="{A5D8F931-EE78-6E01-2CC0-0EB31FAE8FC5}"/>
              </a:ext>
            </a:extLst>
          </p:cNvPr>
          <p:cNvSpPr>
            <a:spLocks noGrp="1"/>
          </p:cNvSpPr>
          <p:nvPr>
            <p:ph type="ftr" sz="quarter" idx="11"/>
          </p:nvPr>
        </p:nvSpPr>
        <p:spPr/>
        <p:txBody>
          <a:bodyPr/>
          <a:lstStyle/>
          <a:p>
            <a:endParaRPr lang="en-PH" sz="1050" dirty="0"/>
          </a:p>
        </p:txBody>
      </p:sp>
    </p:spTree>
    <p:extLst>
      <p:ext uri="{BB962C8B-B14F-4D97-AF65-F5344CB8AC3E}">
        <p14:creationId xmlns:p14="http://schemas.microsoft.com/office/powerpoint/2010/main" val="27691166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971783-1211-651F-803C-1B3FC7E6F8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869F27-947E-9E7E-292E-382238C44F59}"/>
              </a:ext>
            </a:extLst>
          </p:cNvPr>
          <p:cNvSpPr>
            <a:spLocks noGrp="1"/>
          </p:cNvSpPr>
          <p:nvPr>
            <p:ph type="title"/>
          </p:nvPr>
        </p:nvSpPr>
        <p:spPr>
          <a:xfrm>
            <a:off x="294968" y="365126"/>
            <a:ext cx="11602064" cy="578772"/>
          </a:xfrm>
        </p:spPr>
        <p:txBody>
          <a:bodyPr/>
          <a:lstStyle/>
          <a:p>
            <a:r>
              <a:rPr lang="en-US" dirty="0"/>
              <a:t>Before vs after Fluxa</a:t>
            </a:r>
          </a:p>
        </p:txBody>
      </p:sp>
      <p:sp>
        <p:nvSpPr>
          <p:cNvPr id="7" name="Text Placeholder 19">
            <a:extLst>
              <a:ext uri="{FF2B5EF4-FFF2-40B4-BE49-F238E27FC236}">
                <a16:creationId xmlns:a16="http://schemas.microsoft.com/office/drawing/2014/main" id="{03D01A67-D259-011A-804F-5A8EA4DD8DC7}"/>
              </a:ext>
            </a:extLst>
          </p:cNvPr>
          <p:cNvSpPr txBox="1">
            <a:spLocks/>
          </p:cNvSpPr>
          <p:nvPr/>
        </p:nvSpPr>
        <p:spPr>
          <a:xfrm>
            <a:off x="294967" y="1353789"/>
            <a:ext cx="2718677"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b="1" dirty="0"/>
              <a:t>Auth rate</a:t>
            </a:r>
          </a:p>
        </p:txBody>
      </p:sp>
      <p:cxnSp>
        <p:nvCxnSpPr>
          <p:cNvPr id="8" name="Straight Connector 7">
            <a:extLst>
              <a:ext uri="{FF2B5EF4-FFF2-40B4-BE49-F238E27FC236}">
                <a16:creationId xmlns:a16="http://schemas.microsoft.com/office/drawing/2014/main" id="{2B0E7A09-2249-0291-B848-B54CC99F9B88}"/>
              </a:ext>
            </a:extLst>
          </p:cNvPr>
          <p:cNvCxnSpPr>
            <a:cxnSpLocks/>
          </p:cNvCxnSpPr>
          <p:nvPr/>
        </p:nvCxnSpPr>
        <p:spPr>
          <a:xfrm>
            <a:off x="295118" y="1861464"/>
            <a:ext cx="310765"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10" name="Chart 9">
            <a:extLst>
              <a:ext uri="{FF2B5EF4-FFF2-40B4-BE49-F238E27FC236}">
                <a16:creationId xmlns:a16="http://schemas.microsoft.com/office/drawing/2014/main" id="{086FD598-1E34-33DB-477A-EB7CF99CF15C}"/>
              </a:ext>
            </a:extLst>
          </p:cNvPr>
          <p:cNvGraphicFramePr/>
          <p:nvPr>
            <p:extLst>
              <p:ext uri="{D42A27DB-BD31-4B8C-83A1-F6EECF244321}">
                <p14:modId xmlns:p14="http://schemas.microsoft.com/office/powerpoint/2010/main" val="2732769367"/>
              </p:ext>
            </p:extLst>
          </p:nvPr>
        </p:nvGraphicFramePr>
        <p:xfrm>
          <a:off x="294966" y="2608542"/>
          <a:ext cx="2443573" cy="3548418"/>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a:extLst>
              <a:ext uri="{FF2B5EF4-FFF2-40B4-BE49-F238E27FC236}">
                <a16:creationId xmlns:a16="http://schemas.microsoft.com/office/drawing/2014/main" id="{3B890B9F-4DDC-9112-074F-C6944C836895}"/>
              </a:ext>
            </a:extLst>
          </p:cNvPr>
          <p:cNvSpPr txBox="1"/>
          <p:nvPr/>
        </p:nvSpPr>
        <p:spPr>
          <a:xfrm>
            <a:off x="294967" y="2019560"/>
            <a:ext cx="2718677" cy="430887"/>
          </a:xfrm>
          <a:prstGeom prst="rect">
            <a:avLst/>
          </a:prstGeom>
          <a:noFill/>
        </p:spPr>
        <p:txBody>
          <a:bodyPr wrap="square" lIns="0" tIns="0" rIns="0" bIns="0" rtlCol="0">
            <a:spAutoFit/>
          </a:bodyPr>
          <a:lstStyle/>
          <a:p>
            <a:r>
              <a:rPr lang="en-US" sz="1400" dirty="0"/>
              <a:t>Approval rate rises across every merchant size after switching.</a:t>
            </a:r>
          </a:p>
        </p:txBody>
      </p:sp>
      <p:sp>
        <p:nvSpPr>
          <p:cNvPr id="4" name="Text Placeholder 19">
            <a:extLst>
              <a:ext uri="{FF2B5EF4-FFF2-40B4-BE49-F238E27FC236}">
                <a16:creationId xmlns:a16="http://schemas.microsoft.com/office/drawing/2014/main" id="{C6BC7F32-E884-8AC1-52F8-EC7459EF47D2}"/>
              </a:ext>
            </a:extLst>
          </p:cNvPr>
          <p:cNvSpPr txBox="1">
            <a:spLocks/>
          </p:cNvSpPr>
          <p:nvPr/>
        </p:nvSpPr>
        <p:spPr>
          <a:xfrm>
            <a:off x="3256096" y="1353789"/>
            <a:ext cx="2718677"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b="1" dirty="0"/>
              <a:t>Conversion</a:t>
            </a:r>
          </a:p>
        </p:txBody>
      </p:sp>
      <p:cxnSp>
        <p:nvCxnSpPr>
          <p:cNvPr id="5" name="Straight Connector 4">
            <a:extLst>
              <a:ext uri="{FF2B5EF4-FFF2-40B4-BE49-F238E27FC236}">
                <a16:creationId xmlns:a16="http://schemas.microsoft.com/office/drawing/2014/main" id="{74E88377-0788-E96A-2BAE-29D1D1ADA105}"/>
              </a:ext>
            </a:extLst>
          </p:cNvPr>
          <p:cNvCxnSpPr>
            <a:cxnSpLocks/>
          </p:cNvCxnSpPr>
          <p:nvPr/>
        </p:nvCxnSpPr>
        <p:spPr>
          <a:xfrm>
            <a:off x="3256246" y="1861464"/>
            <a:ext cx="310765"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9" name="Chart 8">
            <a:extLst>
              <a:ext uri="{FF2B5EF4-FFF2-40B4-BE49-F238E27FC236}">
                <a16:creationId xmlns:a16="http://schemas.microsoft.com/office/drawing/2014/main" id="{5F877B69-B3D3-09DC-C7FA-5FF0AC767714}"/>
              </a:ext>
            </a:extLst>
          </p:cNvPr>
          <p:cNvGraphicFramePr/>
          <p:nvPr>
            <p:extLst>
              <p:ext uri="{D42A27DB-BD31-4B8C-83A1-F6EECF244321}">
                <p14:modId xmlns:p14="http://schemas.microsoft.com/office/powerpoint/2010/main" val="3380272693"/>
              </p:ext>
            </p:extLst>
          </p:nvPr>
        </p:nvGraphicFramePr>
        <p:xfrm>
          <a:off x="3256095" y="2608542"/>
          <a:ext cx="2443573" cy="3548418"/>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a:extLst>
              <a:ext uri="{FF2B5EF4-FFF2-40B4-BE49-F238E27FC236}">
                <a16:creationId xmlns:a16="http://schemas.microsoft.com/office/drawing/2014/main" id="{20AB24A5-A3B5-3348-4387-AADBCB25DA16}"/>
              </a:ext>
            </a:extLst>
          </p:cNvPr>
          <p:cNvSpPr txBox="1"/>
          <p:nvPr/>
        </p:nvSpPr>
        <p:spPr>
          <a:xfrm>
            <a:off x="3256096" y="2019560"/>
            <a:ext cx="2718677" cy="430887"/>
          </a:xfrm>
          <a:prstGeom prst="rect">
            <a:avLst/>
          </a:prstGeom>
          <a:noFill/>
        </p:spPr>
        <p:txBody>
          <a:bodyPr wrap="square" lIns="0" tIns="0" rIns="0" bIns="0" rtlCol="0">
            <a:spAutoFit/>
          </a:bodyPr>
          <a:lstStyle/>
          <a:p>
            <a:r>
              <a:rPr lang="en-US" sz="1400" dirty="0"/>
              <a:t>More shoppers reach a completed, paid checkout.</a:t>
            </a:r>
          </a:p>
        </p:txBody>
      </p:sp>
      <p:sp>
        <p:nvSpPr>
          <p:cNvPr id="6" name="Text Placeholder 19">
            <a:extLst>
              <a:ext uri="{FF2B5EF4-FFF2-40B4-BE49-F238E27FC236}">
                <a16:creationId xmlns:a16="http://schemas.microsoft.com/office/drawing/2014/main" id="{2DB3E78B-9EC3-F791-513B-C16847671147}"/>
              </a:ext>
            </a:extLst>
          </p:cNvPr>
          <p:cNvSpPr txBox="1">
            <a:spLocks/>
          </p:cNvSpPr>
          <p:nvPr/>
        </p:nvSpPr>
        <p:spPr>
          <a:xfrm>
            <a:off x="6217225" y="1353789"/>
            <a:ext cx="2718677"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b="1" dirty="0"/>
              <a:t>Cost (bps)</a:t>
            </a:r>
          </a:p>
        </p:txBody>
      </p:sp>
      <p:cxnSp>
        <p:nvCxnSpPr>
          <p:cNvPr id="12" name="Straight Connector 11">
            <a:extLst>
              <a:ext uri="{FF2B5EF4-FFF2-40B4-BE49-F238E27FC236}">
                <a16:creationId xmlns:a16="http://schemas.microsoft.com/office/drawing/2014/main" id="{BA621F1B-9D75-61E1-B118-335EB7D7BA7D}"/>
              </a:ext>
            </a:extLst>
          </p:cNvPr>
          <p:cNvCxnSpPr>
            <a:cxnSpLocks/>
          </p:cNvCxnSpPr>
          <p:nvPr/>
        </p:nvCxnSpPr>
        <p:spPr>
          <a:xfrm>
            <a:off x="6217375" y="1861464"/>
            <a:ext cx="310765"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13" name="Chart 12">
            <a:extLst>
              <a:ext uri="{FF2B5EF4-FFF2-40B4-BE49-F238E27FC236}">
                <a16:creationId xmlns:a16="http://schemas.microsoft.com/office/drawing/2014/main" id="{F934EDC0-0EE8-948D-74FB-B57AF86E6823}"/>
              </a:ext>
            </a:extLst>
          </p:cNvPr>
          <p:cNvGraphicFramePr/>
          <p:nvPr>
            <p:extLst>
              <p:ext uri="{D42A27DB-BD31-4B8C-83A1-F6EECF244321}">
                <p14:modId xmlns:p14="http://schemas.microsoft.com/office/powerpoint/2010/main" val="3303441092"/>
              </p:ext>
            </p:extLst>
          </p:nvPr>
        </p:nvGraphicFramePr>
        <p:xfrm>
          <a:off x="6217224" y="2608542"/>
          <a:ext cx="2443573" cy="3548418"/>
        </p:xfrm>
        <a:graphic>
          <a:graphicData uri="http://schemas.openxmlformats.org/drawingml/2006/chart">
            <c:chart xmlns:c="http://schemas.openxmlformats.org/drawingml/2006/chart" xmlns:r="http://schemas.openxmlformats.org/officeDocument/2006/relationships" r:id="rId4"/>
          </a:graphicData>
        </a:graphic>
      </p:graphicFrame>
      <p:sp>
        <p:nvSpPr>
          <p:cNvPr id="15" name="TextBox 14">
            <a:extLst>
              <a:ext uri="{FF2B5EF4-FFF2-40B4-BE49-F238E27FC236}">
                <a16:creationId xmlns:a16="http://schemas.microsoft.com/office/drawing/2014/main" id="{41CC64B0-49BB-A086-8562-37999E751689}"/>
              </a:ext>
            </a:extLst>
          </p:cNvPr>
          <p:cNvSpPr txBox="1"/>
          <p:nvPr/>
        </p:nvSpPr>
        <p:spPr>
          <a:xfrm>
            <a:off x="6217225" y="2019560"/>
            <a:ext cx="2718677" cy="430887"/>
          </a:xfrm>
          <a:prstGeom prst="rect">
            <a:avLst/>
          </a:prstGeom>
          <a:noFill/>
        </p:spPr>
        <p:txBody>
          <a:bodyPr wrap="square" lIns="0" tIns="0" rIns="0" bIns="0" rtlCol="0">
            <a:spAutoFit/>
          </a:bodyPr>
          <a:lstStyle/>
          <a:p>
            <a:r>
              <a:rPr lang="en-US" sz="1400" dirty="0"/>
              <a:t>Effective cost per transaction drops at every tier.</a:t>
            </a:r>
          </a:p>
        </p:txBody>
      </p:sp>
      <p:sp>
        <p:nvSpPr>
          <p:cNvPr id="3" name="Text Placeholder 19">
            <a:extLst>
              <a:ext uri="{FF2B5EF4-FFF2-40B4-BE49-F238E27FC236}">
                <a16:creationId xmlns:a16="http://schemas.microsoft.com/office/drawing/2014/main" id="{F9C810EC-F5FE-AB0E-3CA9-7376245D8A96}"/>
              </a:ext>
            </a:extLst>
          </p:cNvPr>
          <p:cNvSpPr txBox="1">
            <a:spLocks/>
          </p:cNvSpPr>
          <p:nvPr/>
        </p:nvSpPr>
        <p:spPr>
          <a:xfrm>
            <a:off x="9178353" y="1353789"/>
            <a:ext cx="2718677"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b="1" dirty="0"/>
              <a:t>Disputes</a:t>
            </a:r>
          </a:p>
        </p:txBody>
      </p:sp>
      <p:cxnSp>
        <p:nvCxnSpPr>
          <p:cNvPr id="16" name="Straight Connector 15">
            <a:extLst>
              <a:ext uri="{FF2B5EF4-FFF2-40B4-BE49-F238E27FC236}">
                <a16:creationId xmlns:a16="http://schemas.microsoft.com/office/drawing/2014/main" id="{7FFB2EEF-C0D9-519C-D289-327F1B7D68C3}"/>
              </a:ext>
            </a:extLst>
          </p:cNvPr>
          <p:cNvCxnSpPr>
            <a:cxnSpLocks/>
          </p:cNvCxnSpPr>
          <p:nvPr/>
        </p:nvCxnSpPr>
        <p:spPr>
          <a:xfrm>
            <a:off x="9178503" y="1861464"/>
            <a:ext cx="310765"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17" name="Chart 16">
            <a:extLst>
              <a:ext uri="{FF2B5EF4-FFF2-40B4-BE49-F238E27FC236}">
                <a16:creationId xmlns:a16="http://schemas.microsoft.com/office/drawing/2014/main" id="{CEEBCFA1-2293-8C62-0226-720BD90FBDFA}"/>
              </a:ext>
            </a:extLst>
          </p:cNvPr>
          <p:cNvGraphicFramePr/>
          <p:nvPr>
            <p:extLst>
              <p:ext uri="{D42A27DB-BD31-4B8C-83A1-F6EECF244321}">
                <p14:modId xmlns:p14="http://schemas.microsoft.com/office/powerpoint/2010/main" val="2634649640"/>
              </p:ext>
            </p:extLst>
          </p:nvPr>
        </p:nvGraphicFramePr>
        <p:xfrm>
          <a:off x="9178352" y="2608542"/>
          <a:ext cx="2443573" cy="3548418"/>
        </p:xfrm>
        <a:graphic>
          <a:graphicData uri="http://schemas.openxmlformats.org/drawingml/2006/chart">
            <c:chart xmlns:c="http://schemas.openxmlformats.org/drawingml/2006/chart" xmlns:r="http://schemas.openxmlformats.org/officeDocument/2006/relationships" r:id="rId5"/>
          </a:graphicData>
        </a:graphic>
      </p:graphicFrame>
      <p:sp>
        <p:nvSpPr>
          <p:cNvPr id="18" name="TextBox 17">
            <a:extLst>
              <a:ext uri="{FF2B5EF4-FFF2-40B4-BE49-F238E27FC236}">
                <a16:creationId xmlns:a16="http://schemas.microsoft.com/office/drawing/2014/main" id="{F30F2C00-6DDE-8A54-06CF-C3A518FC936E}"/>
              </a:ext>
            </a:extLst>
          </p:cNvPr>
          <p:cNvSpPr txBox="1"/>
          <p:nvPr/>
        </p:nvSpPr>
        <p:spPr>
          <a:xfrm>
            <a:off x="9178353" y="2019560"/>
            <a:ext cx="2718677" cy="430887"/>
          </a:xfrm>
          <a:prstGeom prst="rect">
            <a:avLst/>
          </a:prstGeom>
          <a:noFill/>
        </p:spPr>
        <p:txBody>
          <a:bodyPr wrap="square" lIns="0" tIns="0" rIns="0" bIns="0" rtlCol="0">
            <a:spAutoFit/>
          </a:bodyPr>
          <a:lstStyle/>
          <a:p>
            <a:r>
              <a:rPr lang="en-US" sz="1400" dirty="0"/>
              <a:t>Dispute rates fall as fraud rules get smarter.</a:t>
            </a:r>
          </a:p>
        </p:txBody>
      </p:sp>
      <p:sp>
        <p:nvSpPr>
          <p:cNvPr id="19" name="Slide Number Placeholder 18">
            <a:extLst>
              <a:ext uri="{FF2B5EF4-FFF2-40B4-BE49-F238E27FC236}">
                <a16:creationId xmlns:a16="http://schemas.microsoft.com/office/drawing/2014/main" id="{5D9E51ED-45BF-9578-6377-C3FC19F231C4}"/>
              </a:ext>
            </a:extLst>
          </p:cNvPr>
          <p:cNvSpPr>
            <a:spLocks noGrp="1"/>
          </p:cNvSpPr>
          <p:nvPr>
            <p:ph type="sldNum" sz="quarter" idx="12"/>
          </p:nvPr>
        </p:nvSpPr>
        <p:spPr/>
        <p:txBody>
          <a:bodyPr/>
          <a:lstStyle/>
          <a:p>
            <a:fld id="{0643C082-6B26-4A67-AAC0-3138D6D4DA1D}" type="slidenum">
              <a:rPr lang="en-PH" smtClean="0"/>
              <a:t>27</a:t>
            </a:fld>
            <a:endParaRPr lang="en-PH" dirty="0"/>
          </a:p>
        </p:txBody>
      </p:sp>
      <p:sp>
        <p:nvSpPr>
          <p:cNvPr id="20" name="Footer Placeholder 19">
            <a:extLst>
              <a:ext uri="{FF2B5EF4-FFF2-40B4-BE49-F238E27FC236}">
                <a16:creationId xmlns:a16="http://schemas.microsoft.com/office/drawing/2014/main" id="{3071FA10-8DE2-F305-6475-522751FB784F}"/>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4156764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491EA-252F-46D4-9E87-619069BD7760}"/>
              </a:ext>
            </a:extLst>
          </p:cNvPr>
          <p:cNvSpPr>
            <a:spLocks noGrp="1"/>
          </p:cNvSpPr>
          <p:nvPr>
            <p:ph type="title"/>
          </p:nvPr>
        </p:nvSpPr>
        <p:spPr/>
        <p:txBody>
          <a:bodyPr/>
          <a:lstStyle/>
          <a:p>
            <a:r>
              <a:rPr lang="en-US" dirty="0"/>
              <a:t>Lift you can expect</a:t>
            </a:r>
          </a:p>
        </p:txBody>
      </p:sp>
      <p:sp>
        <p:nvSpPr>
          <p:cNvPr id="5" name="TextBox 4">
            <a:extLst>
              <a:ext uri="{FF2B5EF4-FFF2-40B4-BE49-F238E27FC236}">
                <a16:creationId xmlns:a16="http://schemas.microsoft.com/office/drawing/2014/main" id="{3B2B0EEE-2C93-4C33-8D77-F9017A2C34CA}"/>
              </a:ext>
            </a:extLst>
          </p:cNvPr>
          <p:cNvSpPr txBox="1"/>
          <p:nvPr/>
        </p:nvSpPr>
        <p:spPr>
          <a:xfrm>
            <a:off x="294968" y="2086678"/>
            <a:ext cx="3669536" cy="1342320"/>
          </a:xfrm>
          <a:prstGeom prst="rect">
            <a:avLst/>
          </a:prstGeom>
          <a:noFill/>
        </p:spPr>
        <p:txBody>
          <a:bodyPr wrap="square" lIns="0" tIns="0" rIns="0" bIns="0" rtlCol="0">
            <a:noAutofit/>
          </a:bodyPr>
          <a:lstStyle/>
          <a:p>
            <a:pPr marL="324000" lvl="1" indent="-216000">
              <a:spcAft>
                <a:spcPts val="1200"/>
              </a:spcAft>
              <a:buClr>
                <a:schemeClr val="tx1"/>
              </a:buClr>
              <a:buSzPct val="100000"/>
              <a:buFont typeface="Trebuchet MS" panose="020B0603020202020204" pitchFamily="34" charset="0"/>
              <a:buChar char="•"/>
            </a:pPr>
            <a:r>
              <a:rPr lang="en-US" sz="1600" dirty="0">
                <a:solidFill>
                  <a:schemeClr val="tx1">
                    <a:lumMod val="100000"/>
                  </a:schemeClr>
                </a:solidFill>
                <a:sym typeface="Trebuchet MS" panose="020B0603020202020204" pitchFamily="34" charset="0"/>
              </a:rPr>
              <a:t>Authorization climbs steadily through the first 90 days as routing learns.</a:t>
            </a:r>
          </a:p>
          <a:p>
            <a:pPr marL="324000" lvl="1" indent="-216000">
              <a:spcAft>
                <a:spcPts val="1200"/>
              </a:spcAft>
              <a:buClr>
                <a:schemeClr val="tx1"/>
              </a:buClr>
              <a:buSzPct val="100000"/>
              <a:buFont typeface="Trebuchet MS" panose="020B0603020202020204" pitchFamily="34" charset="0"/>
              <a:buChar char="•"/>
            </a:pPr>
            <a:r>
              <a:rPr lang="en-US" sz="1600" dirty="0">
                <a:solidFill>
                  <a:schemeClr val="tx1">
                    <a:lumMod val="100000"/>
                  </a:schemeClr>
                </a:solidFill>
                <a:sym typeface="Trebuchet MS" panose="020B0603020202020204" pitchFamily="34" charset="0"/>
              </a:rPr>
              <a:t>Most of the gain lands within the first month.</a:t>
            </a:r>
          </a:p>
        </p:txBody>
      </p:sp>
      <p:sp>
        <p:nvSpPr>
          <p:cNvPr id="6" name="Text Placeholder 19">
            <a:extLst>
              <a:ext uri="{FF2B5EF4-FFF2-40B4-BE49-F238E27FC236}">
                <a16:creationId xmlns:a16="http://schemas.microsoft.com/office/drawing/2014/main" id="{A2CD8F7F-BD64-4982-8058-661107226CCA}"/>
              </a:ext>
            </a:extLst>
          </p:cNvPr>
          <p:cNvSpPr txBox="1">
            <a:spLocks/>
          </p:cNvSpPr>
          <p:nvPr/>
        </p:nvSpPr>
        <p:spPr>
          <a:xfrm>
            <a:off x="294967" y="1433408"/>
            <a:ext cx="3669536"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Approvals</a:t>
            </a:r>
          </a:p>
        </p:txBody>
      </p:sp>
      <p:cxnSp>
        <p:nvCxnSpPr>
          <p:cNvPr id="7" name="Straight Connector 6">
            <a:extLst>
              <a:ext uri="{FF2B5EF4-FFF2-40B4-BE49-F238E27FC236}">
                <a16:creationId xmlns:a16="http://schemas.microsoft.com/office/drawing/2014/main" id="{909CA235-8811-41B0-B774-34B357990E26}"/>
              </a:ext>
            </a:extLst>
          </p:cNvPr>
          <p:cNvCxnSpPr>
            <a:cxnSpLocks/>
          </p:cNvCxnSpPr>
          <p:nvPr/>
        </p:nvCxnSpPr>
        <p:spPr>
          <a:xfrm>
            <a:off x="295315" y="1941083"/>
            <a:ext cx="51216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9A6B7A7-D155-4A85-AF27-48586F83A3A6}"/>
              </a:ext>
            </a:extLst>
          </p:cNvPr>
          <p:cNvSpPr txBox="1"/>
          <p:nvPr/>
        </p:nvSpPr>
        <p:spPr>
          <a:xfrm>
            <a:off x="4261232" y="2086678"/>
            <a:ext cx="3669536" cy="1342320"/>
          </a:xfrm>
          <a:prstGeom prst="rect">
            <a:avLst/>
          </a:prstGeom>
          <a:noFill/>
        </p:spPr>
        <p:txBody>
          <a:bodyPr wrap="square" lIns="0" tIns="0" rIns="0" bIns="0" rtlCol="0">
            <a:noAutofit/>
          </a:bodyPr>
          <a:lstStyle/>
          <a:p>
            <a:pPr marL="324000" lvl="1" indent="-216000">
              <a:spcAft>
                <a:spcPts val="1200"/>
              </a:spcAft>
              <a:buClr>
                <a:schemeClr val="tx1"/>
              </a:buClr>
              <a:buSzPct val="100000"/>
              <a:buFont typeface="Trebuchet MS" panose="020B0603020202020204" pitchFamily="34" charset="0"/>
              <a:buChar char="•"/>
            </a:pPr>
            <a:r>
              <a:rPr lang="en-US" sz="1600" dirty="0">
                <a:solidFill>
                  <a:schemeClr val="tx1">
                    <a:lumMod val="100000"/>
                  </a:schemeClr>
                </a:solidFill>
                <a:sym typeface="Trebuchet MS" panose="020B0603020202020204" pitchFamily="34" charset="0"/>
              </a:rPr>
              <a:t>Recovered revenue grows as retries and better routing take effect.</a:t>
            </a:r>
          </a:p>
          <a:p>
            <a:pPr marL="324000" lvl="1" indent="-216000">
              <a:spcAft>
                <a:spcPts val="1200"/>
              </a:spcAft>
              <a:buClr>
                <a:schemeClr val="tx1"/>
              </a:buClr>
              <a:buSzPct val="100000"/>
              <a:buFont typeface="Trebuchet MS" panose="020B0603020202020204" pitchFamily="34" charset="0"/>
              <a:buChar char="•"/>
            </a:pPr>
            <a:r>
              <a:rPr lang="en-US" sz="1600" dirty="0">
                <a:solidFill>
                  <a:schemeClr val="tx1">
                    <a:lumMod val="100000"/>
                  </a:schemeClr>
                </a:solidFill>
                <a:sym typeface="Trebuchet MS" panose="020B0603020202020204" pitchFamily="34" charset="0"/>
              </a:rPr>
              <a:t>Money you already earned, now captured.</a:t>
            </a:r>
          </a:p>
        </p:txBody>
      </p:sp>
      <p:sp>
        <p:nvSpPr>
          <p:cNvPr id="11" name="Text Placeholder 19">
            <a:extLst>
              <a:ext uri="{FF2B5EF4-FFF2-40B4-BE49-F238E27FC236}">
                <a16:creationId xmlns:a16="http://schemas.microsoft.com/office/drawing/2014/main" id="{D1E008CD-ACE8-46DD-AA8E-70051D5F8827}"/>
              </a:ext>
            </a:extLst>
          </p:cNvPr>
          <p:cNvSpPr txBox="1">
            <a:spLocks/>
          </p:cNvSpPr>
          <p:nvPr/>
        </p:nvSpPr>
        <p:spPr>
          <a:xfrm>
            <a:off x="4261231" y="1433408"/>
            <a:ext cx="3669536"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Revenue</a:t>
            </a:r>
          </a:p>
        </p:txBody>
      </p:sp>
      <p:cxnSp>
        <p:nvCxnSpPr>
          <p:cNvPr id="12" name="Straight Connector 11">
            <a:extLst>
              <a:ext uri="{FF2B5EF4-FFF2-40B4-BE49-F238E27FC236}">
                <a16:creationId xmlns:a16="http://schemas.microsoft.com/office/drawing/2014/main" id="{82940184-E990-4BA5-970C-9C2F88DDA9A0}"/>
              </a:ext>
            </a:extLst>
          </p:cNvPr>
          <p:cNvCxnSpPr>
            <a:cxnSpLocks/>
          </p:cNvCxnSpPr>
          <p:nvPr/>
        </p:nvCxnSpPr>
        <p:spPr>
          <a:xfrm>
            <a:off x="4261579" y="1941083"/>
            <a:ext cx="51216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81A6D8A3-FFBE-4A20-866B-B751E97BB192}"/>
              </a:ext>
            </a:extLst>
          </p:cNvPr>
          <p:cNvSpPr txBox="1"/>
          <p:nvPr/>
        </p:nvSpPr>
        <p:spPr>
          <a:xfrm>
            <a:off x="8227495" y="2086678"/>
            <a:ext cx="3669536" cy="1342320"/>
          </a:xfrm>
          <a:prstGeom prst="rect">
            <a:avLst/>
          </a:prstGeom>
          <a:noFill/>
        </p:spPr>
        <p:txBody>
          <a:bodyPr wrap="square" lIns="0" tIns="0" rIns="0" bIns="0" rtlCol="0">
            <a:noAutofit/>
          </a:bodyPr>
          <a:lstStyle/>
          <a:p>
            <a:pPr marL="324000" lvl="1" indent="-216000">
              <a:spcAft>
                <a:spcPts val="1200"/>
              </a:spcAft>
              <a:buClr>
                <a:schemeClr val="tx1"/>
              </a:buClr>
              <a:buSzPct val="100000"/>
              <a:buFont typeface="Trebuchet MS" panose="020B0603020202020204" pitchFamily="34" charset="0"/>
              <a:buChar char="•"/>
            </a:pPr>
            <a:r>
              <a:rPr lang="en-US" sz="1600" dirty="0">
                <a:solidFill>
                  <a:schemeClr val="tx1">
                    <a:lumMod val="100000"/>
                  </a:schemeClr>
                </a:solidFill>
                <a:sym typeface="Trebuchet MS" panose="020B0603020202020204" pitchFamily="34" charset="0"/>
              </a:rPr>
              <a:t>Processing cost falls as volume consolidates onto optimal paths.</a:t>
            </a:r>
          </a:p>
          <a:p>
            <a:pPr marL="324000" lvl="1" indent="-216000">
              <a:spcAft>
                <a:spcPts val="1200"/>
              </a:spcAft>
              <a:buClr>
                <a:schemeClr val="tx1"/>
              </a:buClr>
              <a:buSzPct val="100000"/>
              <a:buFont typeface="Trebuchet MS" panose="020B0603020202020204" pitchFamily="34" charset="0"/>
              <a:buChar char="•"/>
            </a:pPr>
            <a:r>
              <a:rPr lang="en-US" sz="1600" dirty="0">
                <a:solidFill>
                  <a:schemeClr val="tx1">
                    <a:lumMod val="100000"/>
                  </a:schemeClr>
                </a:solidFill>
                <a:sym typeface="Trebuchet MS" panose="020B0603020202020204" pitchFamily="34" charset="0"/>
              </a:rPr>
              <a:t>Savings compound every month.</a:t>
            </a:r>
          </a:p>
        </p:txBody>
      </p:sp>
      <p:sp>
        <p:nvSpPr>
          <p:cNvPr id="15" name="Text Placeholder 19">
            <a:extLst>
              <a:ext uri="{FF2B5EF4-FFF2-40B4-BE49-F238E27FC236}">
                <a16:creationId xmlns:a16="http://schemas.microsoft.com/office/drawing/2014/main" id="{6E8C6A19-5228-4E45-BFA4-646F9D3DDF02}"/>
              </a:ext>
            </a:extLst>
          </p:cNvPr>
          <p:cNvSpPr txBox="1">
            <a:spLocks/>
          </p:cNvSpPr>
          <p:nvPr/>
        </p:nvSpPr>
        <p:spPr>
          <a:xfrm>
            <a:off x="8227494" y="1433408"/>
            <a:ext cx="3669536"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Cost</a:t>
            </a:r>
          </a:p>
        </p:txBody>
      </p:sp>
      <p:cxnSp>
        <p:nvCxnSpPr>
          <p:cNvPr id="16" name="Straight Connector 15">
            <a:extLst>
              <a:ext uri="{FF2B5EF4-FFF2-40B4-BE49-F238E27FC236}">
                <a16:creationId xmlns:a16="http://schemas.microsoft.com/office/drawing/2014/main" id="{E3E3E28C-1B67-4ED6-B30E-ED7B2855BE16}"/>
              </a:ext>
            </a:extLst>
          </p:cNvPr>
          <p:cNvCxnSpPr>
            <a:cxnSpLocks/>
          </p:cNvCxnSpPr>
          <p:nvPr/>
        </p:nvCxnSpPr>
        <p:spPr>
          <a:xfrm>
            <a:off x="8227842" y="1941083"/>
            <a:ext cx="51216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18" name="Chart 17">
            <a:extLst>
              <a:ext uri="{FF2B5EF4-FFF2-40B4-BE49-F238E27FC236}">
                <a16:creationId xmlns:a16="http://schemas.microsoft.com/office/drawing/2014/main" id="{01283A91-F8F7-4E54-B855-4E05A5B5E6B1}"/>
              </a:ext>
            </a:extLst>
          </p:cNvPr>
          <p:cNvGraphicFramePr/>
          <p:nvPr>
            <p:extLst>
              <p:ext uri="{D42A27DB-BD31-4B8C-83A1-F6EECF244321}">
                <p14:modId xmlns:p14="http://schemas.microsoft.com/office/powerpoint/2010/main" val="2626006752"/>
              </p:ext>
            </p:extLst>
          </p:nvPr>
        </p:nvGraphicFramePr>
        <p:xfrm>
          <a:off x="294966" y="3428999"/>
          <a:ext cx="3669535" cy="269172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9" name="Chart 18">
            <a:extLst>
              <a:ext uri="{FF2B5EF4-FFF2-40B4-BE49-F238E27FC236}">
                <a16:creationId xmlns:a16="http://schemas.microsoft.com/office/drawing/2014/main" id="{CECBF851-F50D-4E7F-BEBC-D01231998DBD}"/>
              </a:ext>
            </a:extLst>
          </p:cNvPr>
          <p:cNvGraphicFramePr/>
          <p:nvPr>
            <p:extLst>
              <p:ext uri="{D42A27DB-BD31-4B8C-83A1-F6EECF244321}">
                <p14:modId xmlns:p14="http://schemas.microsoft.com/office/powerpoint/2010/main" val="3972015143"/>
              </p:ext>
            </p:extLst>
          </p:nvPr>
        </p:nvGraphicFramePr>
        <p:xfrm>
          <a:off x="4261231" y="3428999"/>
          <a:ext cx="3669535" cy="269172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 name="Chart 19">
            <a:extLst>
              <a:ext uri="{FF2B5EF4-FFF2-40B4-BE49-F238E27FC236}">
                <a16:creationId xmlns:a16="http://schemas.microsoft.com/office/drawing/2014/main" id="{866DA192-0318-48FF-B237-B02695F66F8D}"/>
              </a:ext>
            </a:extLst>
          </p:cNvPr>
          <p:cNvGraphicFramePr/>
          <p:nvPr>
            <p:extLst>
              <p:ext uri="{D42A27DB-BD31-4B8C-83A1-F6EECF244321}">
                <p14:modId xmlns:p14="http://schemas.microsoft.com/office/powerpoint/2010/main" val="1888991161"/>
              </p:ext>
            </p:extLst>
          </p:nvPr>
        </p:nvGraphicFramePr>
        <p:xfrm>
          <a:off x="8227496" y="3428999"/>
          <a:ext cx="3669535" cy="2691722"/>
        </p:xfrm>
        <a:graphic>
          <a:graphicData uri="http://schemas.openxmlformats.org/drawingml/2006/chart">
            <c:chart xmlns:c="http://schemas.openxmlformats.org/drawingml/2006/chart" xmlns:r="http://schemas.openxmlformats.org/officeDocument/2006/relationships" r:id="rId4"/>
          </a:graphicData>
        </a:graphic>
      </p:graphicFrame>
      <p:sp>
        <p:nvSpPr>
          <p:cNvPr id="3" name="Slide Number Placeholder 2">
            <a:extLst>
              <a:ext uri="{FF2B5EF4-FFF2-40B4-BE49-F238E27FC236}">
                <a16:creationId xmlns:a16="http://schemas.microsoft.com/office/drawing/2014/main" id="{81A682E6-61F7-B9F3-5A9A-48E6EF52A2C5}"/>
              </a:ext>
            </a:extLst>
          </p:cNvPr>
          <p:cNvSpPr>
            <a:spLocks noGrp="1"/>
          </p:cNvSpPr>
          <p:nvPr>
            <p:ph type="sldNum" sz="quarter" idx="12"/>
          </p:nvPr>
        </p:nvSpPr>
        <p:spPr/>
        <p:txBody>
          <a:bodyPr/>
          <a:lstStyle/>
          <a:p>
            <a:fld id="{0643C082-6B26-4A67-AAC0-3138D6D4DA1D}" type="slidenum">
              <a:rPr lang="en-PH" smtClean="0"/>
              <a:t>28</a:t>
            </a:fld>
            <a:endParaRPr lang="en-PH" dirty="0"/>
          </a:p>
        </p:txBody>
      </p:sp>
      <p:sp>
        <p:nvSpPr>
          <p:cNvPr id="4" name="Footer Placeholder 3">
            <a:extLst>
              <a:ext uri="{FF2B5EF4-FFF2-40B4-BE49-F238E27FC236}">
                <a16:creationId xmlns:a16="http://schemas.microsoft.com/office/drawing/2014/main" id="{CB471346-C884-0C28-3BBF-CA3E3F263AD4}"/>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2387441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2BB91-F507-47CA-8D37-32E6927AFA2C}"/>
              </a:ext>
            </a:extLst>
          </p:cNvPr>
          <p:cNvSpPr>
            <a:spLocks noGrp="1"/>
          </p:cNvSpPr>
          <p:nvPr>
            <p:ph type="title"/>
          </p:nvPr>
        </p:nvSpPr>
        <p:spPr/>
        <p:txBody>
          <a:bodyPr/>
          <a:lstStyle/>
          <a:p>
            <a:r>
              <a:rPr lang="en-US" dirty="0"/>
              <a:t>Where the ROI comes from</a:t>
            </a:r>
          </a:p>
        </p:txBody>
      </p:sp>
      <p:graphicFrame>
        <p:nvGraphicFramePr>
          <p:cNvPr id="3" name="Chart 32">
            <a:extLst>
              <a:ext uri="{FF2B5EF4-FFF2-40B4-BE49-F238E27FC236}">
                <a16:creationId xmlns:a16="http://schemas.microsoft.com/office/drawing/2014/main" id="{C3824DD6-D196-4ABC-A39B-EB5FA68C5BEB}"/>
              </a:ext>
            </a:extLst>
          </p:cNvPr>
          <p:cNvGraphicFramePr>
            <a:graphicFrameLocks/>
          </p:cNvGraphicFramePr>
          <p:nvPr>
            <p:extLst>
              <p:ext uri="{D42A27DB-BD31-4B8C-83A1-F6EECF244321}">
                <p14:modId xmlns:p14="http://schemas.microsoft.com/office/powerpoint/2010/main" val="1009566909"/>
              </p:ext>
            </p:extLst>
          </p:nvPr>
        </p:nvGraphicFramePr>
        <p:xfrm>
          <a:off x="493088" y="1851287"/>
          <a:ext cx="4993312" cy="4259398"/>
        </p:xfrm>
        <a:graphic>
          <a:graphicData uri="http://schemas.openxmlformats.org/drawingml/2006/chart">
            <c:chart xmlns:c="http://schemas.openxmlformats.org/drawingml/2006/chart" xmlns:r="http://schemas.openxmlformats.org/officeDocument/2006/relationships" r:id="rId2"/>
          </a:graphicData>
        </a:graphic>
      </p:graphicFrame>
      <p:sp>
        <p:nvSpPr>
          <p:cNvPr id="4" name="Oval 3">
            <a:extLst>
              <a:ext uri="{FF2B5EF4-FFF2-40B4-BE49-F238E27FC236}">
                <a16:creationId xmlns:a16="http://schemas.microsoft.com/office/drawing/2014/main" id="{695D9166-6DFD-41CC-BC53-1DF6EB23AE2B}"/>
              </a:ext>
            </a:extLst>
          </p:cNvPr>
          <p:cNvSpPr/>
          <p:nvPr/>
        </p:nvSpPr>
        <p:spPr>
          <a:xfrm>
            <a:off x="3421599" y="2908097"/>
            <a:ext cx="828054" cy="8280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fr-FR" sz="2000" b="1" dirty="0">
                <a:solidFill>
                  <a:schemeClr val="accent1"/>
                </a:solidFill>
              </a:rPr>
              <a:t>40%</a:t>
            </a:r>
            <a:endParaRPr lang="en-US" sz="2000" b="1" dirty="0">
              <a:solidFill>
                <a:schemeClr val="accent1"/>
              </a:solidFill>
            </a:endParaRPr>
          </a:p>
        </p:txBody>
      </p:sp>
      <p:sp>
        <p:nvSpPr>
          <p:cNvPr id="5" name="Oval 4">
            <a:extLst>
              <a:ext uri="{FF2B5EF4-FFF2-40B4-BE49-F238E27FC236}">
                <a16:creationId xmlns:a16="http://schemas.microsoft.com/office/drawing/2014/main" id="{82461527-D173-406D-BD74-9AC8A4BDC2FD}"/>
              </a:ext>
            </a:extLst>
          </p:cNvPr>
          <p:cNvSpPr/>
          <p:nvPr/>
        </p:nvSpPr>
        <p:spPr>
          <a:xfrm>
            <a:off x="2266086" y="4129560"/>
            <a:ext cx="828056" cy="828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fr-FR" sz="2000" b="1" dirty="0">
                <a:solidFill>
                  <a:schemeClr val="accent2"/>
                </a:solidFill>
              </a:rPr>
              <a:t>30%</a:t>
            </a:r>
            <a:endParaRPr lang="en-US" sz="2000" b="1" dirty="0">
              <a:solidFill>
                <a:schemeClr val="accent2"/>
              </a:solidFill>
            </a:endParaRPr>
          </a:p>
        </p:txBody>
      </p:sp>
      <p:sp>
        <p:nvSpPr>
          <p:cNvPr id="6" name="Oval 5">
            <a:extLst>
              <a:ext uri="{FF2B5EF4-FFF2-40B4-BE49-F238E27FC236}">
                <a16:creationId xmlns:a16="http://schemas.microsoft.com/office/drawing/2014/main" id="{01FC8649-B0AF-457B-BA09-CEABA1B535CE}"/>
              </a:ext>
            </a:extLst>
          </p:cNvPr>
          <p:cNvSpPr/>
          <p:nvPr/>
        </p:nvSpPr>
        <p:spPr>
          <a:xfrm>
            <a:off x="1438032" y="3074643"/>
            <a:ext cx="828054" cy="8295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fr-FR" sz="2000" b="1" dirty="0">
                <a:solidFill>
                  <a:schemeClr val="accent3"/>
                </a:solidFill>
              </a:rPr>
              <a:t>15%</a:t>
            </a:r>
            <a:endParaRPr lang="en-US" sz="2000" b="1" dirty="0">
              <a:solidFill>
                <a:schemeClr val="accent3"/>
              </a:solidFill>
            </a:endParaRPr>
          </a:p>
        </p:txBody>
      </p:sp>
      <p:sp>
        <p:nvSpPr>
          <p:cNvPr id="7" name="Oval 6">
            <a:extLst>
              <a:ext uri="{FF2B5EF4-FFF2-40B4-BE49-F238E27FC236}">
                <a16:creationId xmlns:a16="http://schemas.microsoft.com/office/drawing/2014/main" id="{1CDCEFC6-C19A-4A2E-8475-240A8B5E88DC}"/>
              </a:ext>
            </a:extLst>
          </p:cNvPr>
          <p:cNvSpPr/>
          <p:nvPr/>
        </p:nvSpPr>
        <p:spPr>
          <a:xfrm>
            <a:off x="2062628" y="2256318"/>
            <a:ext cx="828056" cy="828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fr-FR" sz="2000" b="1" dirty="0">
                <a:solidFill>
                  <a:schemeClr val="accent4"/>
                </a:solidFill>
              </a:rPr>
              <a:t>15%</a:t>
            </a:r>
            <a:endParaRPr lang="en-US" sz="2000" b="1" dirty="0">
              <a:solidFill>
                <a:schemeClr val="accent4"/>
              </a:solidFill>
            </a:endParaRPr>
          </a:p>
        </p:txBody>
      </p:sp>
      <p:sp>
        <p:nvSpPr>
          <p:cNvPr id="8" name="TextBox 86">
            <a:extLst>
              <a:ext uri="{FF2B5EF4-FFF2-40B4-BE49-F238E27FC236}">
                <a16:creationId xmlns:a16="http://schemas.microsoft.com/office/drawing/2014/main" id="{60D09133-FFA8-491E-9836-1A9D907C30B4}"/>
              </a:ext>
            </a:extLst>
          </p:cNvPr>
          <p:cNvSpPr txBox="1"/>
          <p:nvPr/>
        </p:nvSpPr>
        <p:spPr>
          <a:xfrm>
            <a:off x="9055100" y="2517946"/>
            <a:ext cx="2659063" cy="800219"/>
          </a:xfrm>
          <a:prstGeom prst="rect">
            <a:avLst/>
          </a:prstGeom>
          <a:noFill/>
        </p:spPr>
        <p:txBody>
          <a:bodyPr lIns="0" tIns="0" rIns="0" bIns="0">
            <a:spAutoFit/>
          </a:bodyPr>
          <a:lstStyle>
            <a:defPPr>
              <a:defRPr lang="fr-FR"/>
            </a:defPPr>
            <a:lvl1pPr marL="0" algn="l" defTabSz="989167" rtl="0" eaLnBrk="1" latinLnBrk="0" hangingPunct="1">
              <a:defRPr sz="1900" kern="1200">
                <a:solidFill>
                  <a:schemeClr val="tx1"/>
                </a:solidFill>
                <a:latin typeface="+mn-lt"/>
                <a:ea typeface="+mn-ea"/>
                <a:cs typeface="+mn-cs"/>
              </a:defRPr>
            </a:lvl1pPr>
            <a:lvl2pPr marL="494583" algn="l" defTabSz="989167" rtl="0" eaLnBrk="1" latinLnBrk="0" hangingPunct="1">
              <a:defRPr sz="1900" kern="1200">
                <a:solidFill>
                  <a:schemeClr val="tx1"/>
                </a:solidFill>
                <a:latin typeface="+mn-lt"/>
                <a:ea typeface="+mn-ea"/>
                <a:cs typeface="+mn-cs"/>
              </a:defRPr>
            </a:lvl2pPr>
            <a:lvl3pPr marL="989167" algn="l" defTabSz="989167" rtl="0" eaLnBrk="1" latinLnBrk="0" hangingPunct="1">
              <a:defRPr sz="1900" kern="1200">
                <a:solidFill>
                  <a:schemeClr val="tx1"/>
                </a:solidFill>
                <a:latin typeface="+mn-lt"/>
                <a:ea typeface="+mn-ea"/>
                <a:cs typeface="+mn-cs"/>
              </a:defRPr>
            </a:lvl3pPr>
            <a:lvl4pPr marL="1483750" algn="l" defTabSz="989167" rtl="0" eaLnBrk="1" latinLnBrk="0" hangingPunct="1">
              <a:defRPr sz="1900" kern="1200">
                <a:solidFill>
                  <a:schemeClr val="tx1"/>
                </a:solidFill>
                <a:latin typeface="+mn-lt"/>
                <a:ea typeface="+mn-ea"/>
                <a:cs typeface="+mn-cs"/>
              </a:defRPr>
            </a:lvl4pPr>
            <a:lvl5pPr marL="1978333" algn="l" defTabSz="989167" rtl="0" eaLnBrk="1" latinLnBrk="0" hangingPunct="1">
              <a:defRPr sz="1900" kern="1200">
                <a:solidFill>
                  <a:schemeClr val="tx1"/>
                </a:solidFill>
                <a:latin typeface="+mn-lt"/>
                <a:ea typeface="+mn-ea"/>
                <a:cs typeface="+mn-cs"/>
              </a:defRPr>
            </a:lvl5pPr>
            <a:lvl6pPr marL="2472916" algn="l" defTabSz="989167" rtl="0" eaLnBrk="1" latinLnBrk="0" hangingPunct="1">
              <a:defRPr sz="1900" kern="1200">
                <a:solidFill>
                  <a:schemeClr val="tx1"/>
                </a:solidFill>
                <a:latin typeface="+mn-lt"/>
                <a:ea typeface="+mn-ea"/>
                <a:cs typeface="+mn-cs"/>
              </a:defRPr>
            </a:lvl6pPr>
            <a:lvl7pPr marL="2967499" algn="l" defTabSz="989167" rtl="0" eaLnBrk="1" latinLnBrk="0" hangingPunct="1">
              <a:defRPr sz="1900" kern="1200">
                <a:solidFill>
                  <a:schemeClr val="tx1"/>
                </a:solidFill>
                <a:latin typeface="+mn-lt"/>
                <a:ea typeface="+mn-ea"/>
                <a:cs typeface="+mn-cs"/>
              </a:defRPr>
            </a:lvl7pPr>
            <a:lvl8pPr marL="3462083" algn="l" defTabSz="989167" rtl="0" eaLnBrk="1" latinLnBrk="0" hangingPunct="1">
              <a:defRPr sz="1900" kern="1200">
                <a:solidFill>
                  <a:schemeClr val="tx1"/>
                </a:solidFill>
                <a:latin typeface="+mn-lt"/>
                <a:ea typeface="+mn-ea"/>
                <a:cs typeface="+mn-cs"/>
              </a:defRPr>
            </a:lvl8pPr>
            <a:lvl9pPr marL="3956666" algn="l" defTabSz="989167" rtl="0" eaLnBrk="1" latinLnBrk="0" hangingPunct="1">
              <a:defRPr sz="1900" kern="1200">
                <a:solidFill>
                  <a:schemeClr val="tx1"/>
                </a:solidFill>
                <a:latin typeface="+mn-lt"/>
                <a:ea typeface="+mn-ea"/>
                <a:cs typeface="+mn-cs"/>
              </a:defRPr>
            </a:lvl9pPr>
          </a:lstStyle>
          <a:p>
            <a:pPr algn="ctr" fontAlgn="auto">
              <a:spcBef>
                <a:spcPts val="0"/>
              </a:spcBef>
              <a:spcAft>
                <a:spcPts val="0"/>
              </a:spcAft>
              <a:defRPr/>
            </a:pPr>
            <a:r>
              <a:rPr lang="en-US" sz="2000" b="1" dirty="0">
                <a:solidFill>
                  <a:schemeClr val="accent2"/>
                </a:solidFill>
              </a:rPr>
              <a:t>Recovered rev</a:t>
            </a:r>
          </a:p>
          <a:p>
            <a:pPr algn="ctr" fontAlgn="auto">
              <a:spcBef>
                <a:spcPts val="0"/>
              </a:spcBef>
              <a:spcAft>
                <a:spcPts val="0"/>
              </a:spcAft>
              <a:defRPr/>
            </a:pPr>
            <a:r>
              <a:rPr lang="en-US" sz="1600" dirty="0"/>
              <a:t>Approvals and retries capture revenue that used to be lost.</a:t>
            </a:r>
          </a:p>
        </p:txBody>
      </p:sp>
      <p:sp>
        <p:nvSpPr>
          <p:cNvPr id="10" name="TextBox 86">
            <a:extLst>
              <a:ext uri="{FF2B5EF4-FFF2-40B4-BE49-F238E27FC236}">
                <a16:creationId xmlns:a16="http://schemas.microsoft.com/office/drawing/2014/main" id="{BDE2F700-5C85-4347-8683-C6FEBF008D2B}"/>
              </a:ext>
            </a:extLst>
          </p:cNvPr>
          <p:cNvSpPr txBox="1"/>
          <p:nvPr/>
        </p:nvSpPr>
        <p:spPr>
          <a:xfrm>
            <a:off x="9055100" y="4805216"/>
            <a:ext cx="2659063" cy="1046440"/>
          </a:xfrm>
          <a:prstGeom prst="rect">
            <a:avLst/>
          </a:prstGeom>
          <a:noFill/>
        </p:spPr>
        <p:txBody>
          <a:bodyPr lIns="0" tIns="0" rIns="0" bIns="0">
            <a:spAutoFit/>
          </a:bodyPr>
          <a:lstStyle>
            <a:defPPr>
              <a:defRPr lang="fr-FR"/>
            </a:defPPr>
            <a:lvl1pPr marL="0" algn="l" defTabSz="989167" rtl="0" eaLnBrk="1" latinLnBrk="0" hangingPunct="1">
              <a:defRPr sz="1900" kern="1200">
                <a:solidFill>
                  <a:schemeClr val="tx1"/>
                </a:solidFill>
                <a:latin typeface="+mn-lt"/>
                <a:ea typeface="+mn-ea"/>
                <a:cs typeface="+mn-cs"/>
              </a:defRPr>
            </a:lvl1pPr>
            <a:lvl2pPr marL="494583" algn="l" defTabSz="989167" rtl="0" eaLnBrk="1" latinLnBrk="0" hangingPunct="1">
              <a:defRPr sz="1900" kern="1200">
                <a:solidFill>
                  <a:schemeClr val="tx1"/>
                </a:solidFill>
                <a:latin typeface="+mn-lt"/>
                <a:ea typeface="+mn-ea"/>
                <a:cs typeface="+mn-cs"/>
              </a:defRPr>
            </a:lvl2pPr>
            <a:lvl3pPr marL="989167" algn="l" defTabSz="989167" rtl="0" eaLnBrk="1" latinLnBrk="0" hangingPunct="1">
              <a:defRPr sz="1900" kern="1200">
                <a:solidFill>
                  <a:schemeClr val="tx1"/>
                </a:solidFill>
                <a:latin typeface="+mn-lt"/>
                <a:ea typeface="+mn-ea"/>
                <a:cs typeface="+mn-cs"/>
              </a:defRPr>
            </a:lvl3pPr>
            <a:lvl4pPr marL="1483750" algn="l" defTabSz="989167" rtl="0" eaLnBrk="1" latinLnBrk="0" hangingPunct="1">
              <a:defRPr sz="1900" kern="1200">
                <a:solidFill>
                  <a:schemeClr val="tx1"/>
                </a:solidFill>
                <a:latin typeface="+mn-lt"/>
                <a:ea typeface="+mn-ea"/>
                <a:cs typeface="+mn-cs"/>
              </a:defRPr>
            </a:lvl4pPr>
            <a:lvl5pPr marL="1978333" algn="l" defTabSz="989167" rtl="0" eaLnBrk="1" latinLnBrk="0" hangingPunct="1">
              <a:defRPr sz="1900" kern="1200">
                <a:solidFill>
                  <a:schemeClr val="tx1"/>
                </a:solidFill>
                <a:latin typeface="+mn-lt"/>
                <a:ea typeface="+mn-ea"/>
                <a:cs typeface="+mn-cs"/>
              </a:defRPr>
            </a:lvl5pPr>
            <a:lvl6pPr marL="2472916" algn="l" defTabSz="989167" rtl="0" eaLnBrk="1" latinLnBrk="0" hangingPunct="1">
              <a:defRPr sz="1900" kern="1200">
                <a:solidFill>
                  <a:schemeClr val="tx1"/>
                </a:solidFill>
                <a:latin typeface="+mn-lt"/>
                <a:ea typeface="+mn-ea"/>
                <a:cs typeface="+mn-cs"/>
              </a:defRPr>
            </a:lvl6pPr>
            <a:lvl7pPr marL="2967499" algn="l" defTabSz="989167" rtl="0" eaLnBrk="1" latinLnBrk="0" hangingPunct="1">
              <a:defRPr sz="1900" kern="1200">
                <a:solidFill>
                  <a:schemeClr val="tx1"/>
                </a:solidFill>
                <a:latin typeface="+mn-lt"/>
                <a:ea typeface="+mn-ea"/>
                <a:cs typeface="+mn-cs"/>
              </a:defRPr>
            </a:lvl7pPr>
            <a:lvl8pPr marL="3462083" algn="l" defTabSz="989167" rtl="0" eaLnBrk="1" latinLnBrk="0" hangingPunct="1">
              <a:defRPr sz="1900" kern="1200">
                <a:solidFill>
                  <a:schemeClr val="tx1"/>
                </a:solidFill>
                <a:latin typeface="+mn-lt"/>
                <a:ea typeface="+mn-ea"/>
                <a:cs typeface="+mn-cs"/>
              </a:defRPr>
            </a:lvl8pPr>
            <a:lvl9pPr marL="3956666" algn="l" defTabSz="989167" rtl="0" eaLnBrk="1" latinLnBrk="0" hangingPunct="1">
              <a:defRPr sz="1900" kern="1200">
                <a:solidFill>
                  <a:schemeClr val="tx1"/>
                </a:solidFill>
                <a:latin typeface="+mn-lt"/>
                <a:ea typeface="+mn-ea"/>
                <a:cs typeface="+mn-cs"/>
              </a:defRPr>
            </a:lvl9pPr>
          </a:lstStyle>
          <a:p>
            <a:pPr algn="ctr" fontAlgn="auto">
              <a:spcBef>
                <a:spcPts val="0"/>
              </a:spcBef>
              <a:spcAft>
                <a:spcPts val="0"/>
              </a:spcAft>
              <a:defRPr/>
            </a:pPr>
            <a:r>
              <a:rPr lang="en-US" sz="2000" b="1" dirty="0">
                <a:solidFill>
                  <a:schemeClr val="accent4"/>
                </a:solidFill>
              </a:rPr>
              <a:t>Lower fees</a:t>
            </a:r>
          </a:p>
          <a:p>
            <a:pPr algn="ctr" fontAlgn="auto">
              <a:spcBef>
                <a:spcPts val="0"/>
              </a:spcBef>
              <a:spcAft>
                <a:spcPts val="0"/>
              </a:spcAft>
              <a:defRPr/>
            </a:pPr>
            <a:r>
              <a:rPr lang="en-US" sz="1600" dirty="0"/>
              <a:t>Consolidated volume and smarter routing cut per-transaction fees.</a:t>
            </a:r>
          </a:p>
        </p:txBody>
      </p:sp>
      <p:sp>
        <p:nvSpPr>
          <p:cNvPr id="12" name="TextBox 86">
            <a:extLst>
              <a:ext uri="{FF2B5EF4-FFF2-40B4-BE49-F238E27FC236}">
                <a16:creationId xmlns:a16="http://schemas.microsoft.com/office/drawing/2014/main" id="{140026C8-5705-4C9C-8073-E52B97282BE2}"/>
              </a:ext>
            </a:extLst>
          </p:cNvPr>
          <p:cNvSpPr txBox="1"/>
          <p:nvPr/>
        </p:nvSpPr>
        <p:spPr>
          <a:xfrm>
            <a:off x="5959475" y="2517946"/>
            <a:ext cx="2659063" cy="1046440"/>
          </a:xfrm>
          <a:prstGeom prst="rect">
            <a:avLst/>
          </a:prstGeom>
          <a:noFill/>
        </p:spPr>
        <p:txBody>
          <a:bodyPr lIns="0" tIns="0" rIns="0" bIns="0">
            <a:spAutoFit/>
          </a:bodyPr>
          <a:lstStyle>
            <a:defPPr>
              <a:defRPr lang="fr-FR"/>
            </a:defPPr>
            <a:lvl1pPr marL="0" algn="l" defTabSz="989167" rtl="0" eaLnBrk="1" latinLnBrk="0" hangingPunct="1">
              <a:defRPr sz="1900" kern="1200">
                <a:solidFill>
                  <a:schemeClr val="tx1"/>
                </a:solidFill>
                <a:latin typeface="+mn-lt"/>
                <a:ea typeface="+mn-ea"/>
                <a:cs typeface="+mn-cs"/>
              </a:defRPr>
            </a:lvl1pPr>
            <a:lvl2pPr marL="494583" algn="l" defTabSz="989167" rtl="0" eaLnBrk="1" latinLnBrk="0" hangingPunct="1">
              <a:defRPr sz="1900" kern="1200">
                <a:solidFill>
                  <a:schemeClr val="tx1"/>
                </a:solidFill>
                <a:latin typeface="+mn-lt"/>
                <a:ea typeface="+mn-ea"/>
                <a:cs typeface="+mn-cs"/>
              </a:defRPr>
            </a:lvl2pPr>
            <a:lvl3pPr marL="989167" algn="l" defTabSz="989167" rtl="0" eaLnBrk="1" latinLnBrk="0" hangingPunct="1">
              <a:defRPr sz="1900" kern="1200">
                <a:solidFill>
                  <a:schemeClr val="tx1"/>
                </a:solidFill>
                <a:latin typeface="+mn-lt"/>
                <a:ea typeface="+mn-ea"/>
                <a:cs typeface="+mn-cs"/>
              </a:defRPr>
            </a:lvl3pPr>
            <a:lvl4pPr marL="1483750" algn="l" defTabSz="989167" rtl="0" eaLnBrk="1" latinLnBrk="0" hangingPunct="1">
              <a:defRPr sz="1900" kern="1200">
                <a:solidFill>
                  <a:schemeClr val="tx1"/>
                </a:solidFill>
                <a:latin typeface="+mn-lt"/>
                <a:ea typeface="+mn-ea"/>
                <a:cs typeface="+mn-cs"/>
              </a:defRPr>
            </a:lvl4pPr>
            <a:lvl5pPr marL="1978333" algn="l" defTabSz="989167" rtl="0" eaLnBrk="1" latinLnBrk="0" hangingPunct="1">
              <a:defRPr sz="1900" kern="1200">
                <a:solidFill>
                  <a:schemeClr val="tx1"/>
                </a:solidFill>
                <a:latin typeface="+mn-lt"/>
                <a:ea typeface="+mn-ea"/>
                <a:cs typeface="+mn-cs"/>
              </a:defRPr>
            </a:lvl5pPr>
            <a:lvl6pPr marL="2472916" algn="l" defTabSz="989167" rtl="0" eaLnBrk="1" latinLnBrk="0" hangingPunct="1">
              <a:defRPr sz="1900" kern="1200">
                <a:solidFill>
                  <a:schemeClr val="tx1"/>
                </a:solidFill>
                <a:latin typeface="+mn-lt"/>
                <a:ea typeface="+mn-ea"/>
                <a:cs typeface="+mn-cs"/>
              </a:defRPr>
            </a:lvl6pPr>
            <a:lvl7pPr marL="2967499" algn="l" defTabSz="989167" rtl="0" eaLnBrk="1" latinLnBrk="0" hangingPunct="1">
              <a:defRPr sz="1900" kern="1200">
                <a:solidFill>
                  <a:schemeClr val="tx1"/>
                </a:solidFill>
                <a:latin typeface="+mn-lt"/>
                <a:ea typeface="+mn-ea"/>
                <a:cs typeface="+mn-cs"/>
              </a:defRPr>
            </a:lvl7pPr>
            <a:lvl8pPr marL="3462083" algn="l" defTabSz="989167" rtl="0" eaLnBrk="1" latinLnBrk="0" hangingPunct="1">
              <a:defRPr sz="1900" kern="1200">
                <a:solidFill>
                  <a:schemeClr val="tx1"/>
                </a:solidFill>
                <a:latin typeface="+mn-lt"/>
                <a:ea typeface="+mn-ea"/>
                <a:cs typeface="+mn-cs"/>
              </a:defRPr>
            </a:lvl8pPr>
            <a:lvl9pPr marL="3956666" algn="l" defTabSz="989167" rtl="0" eaLnBrk="1" latinLnBrk="0" hangingPunct="1">
              <a:defRPr sz="1900" kern="1200">
                <a:solidFill>
                  <a:schemeClr val="tx1"/>
                </a:solidFill>
                <a:latin typeface="+mn-lt"/>
                <a:ea typeface="+mn-ea"/>
                <a:cs typeface="+mn-cs"/>
              </a:defRPr>
            </a:lvl9pPr>
          </a:lstStyle>
          <a:p>
            <a:pPr algn="ctr" fontAlgn="auto">
              <a:spcBef>
                <a:spcPts val="0"/>
              </a:spcBef>
              <a:spcAft>
                <a:spcPts val="0"/>
              </a:spcAft>
              <a:defRPr/>
            </a:pPr>
            <a:r>
              <a:rPr lang="en-US" sz="2000" b="1" dirty="0">
                <a:solidFill>
                  <a:schemeClr val="accent1"/>
                </a:solidFill>
              </a:rPr>
              <a:t>Less fraud</a:t>
            </a:r>
          </a:p>
          <a:p>
            <a:pPr algn="ctr" fontAlgn="auto">
              <a:spcBef>
                <a:spcPts val="0"/>
              </a:spcBef>
              <a:spcAft>
                <a:spcPts val="0"/>
              </a:spcAft>
              <a:defRPr/>
            </a:pPr>
            <a:r>
              <a:rPr lang="en-US" sz="1600" dirty="0"/>
              <a:t>Adaptive screening reduces chargebacks and false declines.</a:t>
            </a:r>
          </a:p>
        </p:txBody>
      </p:sp>
      <p:sp>
        <p:nvSpPr>
          <p:cNvPr id="14" name="TextBox 86">
            <a:extLst>
              <a:ext uri="{FF2B5EF4-FFF2-40B4-BE49-F238E27FC236}">
                <a16:creationId xmlns:a16="http://schemas.microsoft.com/office/drawing/2014/main" id="{212F8F35-BFBB-44BC-A522-B909675A3B1C}"/>
              </a:ext>
            </a:extLst>
          </p:cNvPr>
          <p:cNvSpPr txBox="1"/>
          <p:nvPr/>
        </p:nvSpPr>
        <p:spPr>
          <a:xfrm>
            <a:off x="5959475" y="4805216"/>
            <a:ext cx="2659063" cy="1046440"/>
          </a:xfrm>
          <a:prstGeom prst="rect">
            <a:avLst/>
          </a:prstGeom>
          <a:noFill/>
        </p:spPr>
        <p:txBody>
          <a:bodyPr lIns="0" tIns="0" rIns="0" bIns="0">
            <a:spAutoFit/>
          </a:bodyPr>
          <a:lstStyle>
            <a:defPPr>
              <a:defRPr lang="fr-FR"/>
            </a:defPPr>
            <a:lvl1pPr marL="0" algn="l" defTabSz="989167" rtl="0" eaLnBrk="1" latinLnBrk="0" hangingPunct="1">
              <a:defRPr sz="1900" kern="1200">
                <a:solidFill>
                  <a:schemeClr val="tx1"/>
                </a:solidFill>
                <a:latin typeface="+mn-lt"/>
                <a:ea typeface="+mn-ea"/>
                <a:cs typeface="+mn-cs"/>
              </a:defRPr>
            </a:lvl1pPr>
            <a:lvl2pPr marL="494583" algn="l" defTabSz="989167" rtl="0" eaLnBrk="1" latinLnBrk="0" hangingPunct="1">
              <a:defRPr sz="1900" kern="1200">
                <a:solidFill>
                  <a:schemeClr val="tx1"/>
                </a:solidFill>
                <a:latin typeface="+mn-lt"/>
                <a:ea typeface="+mn-ea"/>
                <a:cs typeface="+mn-cs"/>
              </a:defRPr>
            </a:lvl2pPr>
            <a:lvl3pPr marL="989167" algn="l" defTabSz="989167" rtl="0" eaLnBrk="1" latinLnBrk="0" hangingPunct="1">
              <a:defRPr sz="1900" kern="1200">
                <a:solidFill>
                  <a:schemeClr val="tx1"/>
                </a:solidFill>
                <a:latin typeface="+mn-lt"/>
                <a:ea typeface="+mn-ea"/>
                <a:cs typeface="+mn-cs"/>
              </a:defRPr>
            </a:lvl3pPr>
            <a:lvl4pPr marL="1483750" algn="l" defTabSz="989167" rtl="0" eaLnBrk="1" latinLnBrk="0" hangingPunct="1">
              <a:defRPr sz="1900" kern="1200">
                <a:solidFill>
                  <a:schemeClr val="tx1"/>
                </a:solidFill>
                <a:latin typeface="+mn-lt"/>
                <a:ea typeface="+mn-ea"/>
                <a:cs typeface="+mn-cs"/>
              </a:defRPr>
            </a:lvl4pPr>
            <a:lvl5pPr marL="1978333" algn="l" defTabSz="989167" rtl="0" eaLnBrk="1" latinLnBrk="0" hangingPunct="1">
              <a:defRPr sz="1900" kern="1200">
                <a:solidFill>
                  <a:schemeClr val="tx1"/>
                </a:solidFill>
                <a:latin typeface="+mn-lt"/>
                <a:ea typeface="+mn-ea"/>
                <a:cs typeface="+mn-cs"/>
              </a:defRPr>
            </a:lvl5pPr>
            <a:lvl6pPr marL="2472916" algn="l" defTabSz="989167" rtl="0" eaLnBrk="1" latinLnBrk="0" hangingPunct="1">
              <a:defRPr sz="1900" kern="1200">
                <a:solidFill>
                  <a:schemeClr val="tx1"/>
                </a:solidFill>
                <a:latin typeface="+mn-lt"/>
                <a:ea typeface="+mn-ea"/>
                <a:cs typeface="+mn-cs"/>
              </a:defRPr>
            </a:lvl6pPr>
            <a:lvl7pPr marL="2967499" algn="l" defTabSz="989167" rtl="0" eaLnBrk="1" latinLnBrk="0" hangingPunct="1">
              <a:defRPr sz="1900" kern="1200">
                <a:solidFill>
                  <a:schemeClr val="tx1"/>
                </a:solidFill>
                <a:latin typeface="+mn-lt"/>
                <a:ea typeface="+mn-ea"/>
                <a:cs typeface="+mn-cs"/>
              </a:defRPr>
            </a:lvl7pPr>
            <a:lvl8pPr marL="3462083" algn="l" defTabSz="989167" rtl="0" eaLnBrk="1" latinLnBrk="0" hangingPunct="1">
              <a:defRPr sz="1900" kern="1200">
                <a:solidFill>
                  <a:schemeClr val="tx1"/>
                </a:solidFill>
                <a:latin typeface="+mn-lt"/>
                <a:ea typeface="+mn-ea"/>
                <a:cs typeface="+mn-cs"/>
              </a:defRPr>
            </a:lvl8pPr>
            <a:lvl9pPr marL="3956666" algn="l" defTabSz="989167" rtl="0" eaLnBrk="1" latinLnBrk="0" hangingPunct="1">
              <a:defRPr sz="1900" kern="1200">
                <a:solidFill>
                  <a:schemeClr val="tx1"/>
                </a:solidFill>
                <a:latin typeface="+mn-lt"/>
                <a:ea typeface="+mn-ea"/>
                <a:cs typeface="+mn-cs"/>
              </a:defRPr>
            </a:lvl9pPr>
          </a:lstStyle>
          <a:p>
            <a:pPr algn="ctr" fontAlgn="auto">
              <a:spcBef>
                <a:spcPts val="0"/>
              </a:spcBef>
              <a:spcAft>
                <a:spcPts val="0"/>
              </a:spcAft>
              <a:defRPr/>
            </a:pPr>
            <a:r>
              <a:rPr lang="en-US" sz="2000" b="1" dirty="0">
                <a:solidFill>
                  <a:schemeClr val="accent3"/>
                </a:solidFill>
              </a:rPr>
              <a:t>Automation</a:t>
            </a:r>
          </a:p>
          <a:p>
            <a:pPr algn="ctr" fontAlgn="auto">
              <a:spcBef>
                <a:spcPts val="0"/>
              </a:spcBef>
              <a:spcAft>
                <a:spcPts val="0"/>
              </a:spcAft>
              <a:defRPr/>
            </a:pPr>
            <a:r>
              <a:rPr lang="en-US" sz="1600" dirty="0"/>
              <a:t>Automated reconciliation removes hours of manual finance work.</a:t>
            </a:r>
          </a:p>
        </p:txBody>
      </p:sp>
      <p:sp>
        <p:nvSpPr>
          <p:cNvPr id="16" name="Oval 15">
            <a:extLst>
              <a:ext uri="{FF2B5EF4-FFF2-40B4-BE49-F238E27FC236}">
                <a16:creationId xmlns:a16="http://schemas.microsoft.com/office/drawing/2014/main" id="{9BD46B9D-23FA-4FB7-A5D8-E40358465BEB}"/>
              </a:ext>
            </a:extLst>
          </p:cNvPr>
          <p:cNvSpPr/>
          <p:nvPr/>
        </p:nvSpPr>
        <p:spPr>
          <a:xfrm>
            <a:off x="6959893" y="1600200"/>
            <a:ext cx="656640" cy="656640"/>
          </a:xfrm>
          <a:prstGeom prst="ellipse">
            <a:avLst/>
          </a:prstGeom>
          <a:gradFill flip="none" rotWithShape="1">
            <a:gsLst>
              <a:gs pos="0">
                <a:schemeClr val="accent1"/>
              </a:gs>
              <a:gs pos="100000">
                <a:schemeClr val="accent1"/>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1</a:t>
            </a:r>
            <a:endParaRPr lang="en-PH" sz="4000" b="1" dirty="0"/>
          </a:p>
        </p:txBody>
      </p:sp>
      <p:sp>
        <p:nvSpPr>
          <p:cNvPr id="17" name="Oval 16">
            <a:extLst>
              <a:ext uri="{FF2B5EF4-FFF2-40B4-BE49-F238E27FC236}">
                <a16:creationId xmlns:a16="http://schemas.microsoft.com/office/drawing/2014/main" id="{5F0E8723-2EBC-4921-A416-50BF0F4D0E3B}"/>
              </a:ext>
            </a:extLst>
          </p:cNvPr>
          <p:cNvSpPr/>
          <p:nvPr/>
        </p:nvSpPr>
        <p:spPr>
          <a:xfrm>
            <a:off x="10023133" y="1600200"/>
            <a:ext cx="656640" cy="656640"/>
          </a:xfrm>
          <a:prstGeom prst="ellipse">
            <a:avLst/>
          </a:prstGeom>
          <a:gradFill flip="none" rotWithShape="1">
            <a:gsLst>
              <a:gs pos="0">
                <a:schemeClr val="accent2"/>
              </a:gs>
              <a:gs pos="100000">
                <a:schemeClr val="accent2"/>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2</a:t>
            </a:r>
            <a:endParaRPr lang="en-PH" sz="4000" b="1" dirty="0"/>
          </a:p>
        </p:txBody>
      </p:sp>
      <p:sp>
        <p:nvSpPr>
          <p:cNvPr id="18" name="Oval 17">
            <a:extLst>
              <a:ext uri="{FF2B5EF4-FFF2-40B4-BE49-F238E27FC236}">
                <a16:creationId xmlns:a16="http://schemas.microsoft.com/office/drawing/2014/main" id="{CA548AB0-3C32-44B1-9BD7-CCB485B135E5}"/>
              </a:ext>
            </a:extLst>
          </p:cNvPr>
          <p:cNvSpPr/>
          <p:nvPr/>
        </p:nvSpPr>
        <p:spPr>
          <a:xfrm>
            <a:off x="6959893" y="3916832"/>
            <a:ext cx="656640" cy="656640"/>
          </a:xfrm>
          <a:prstGeom prst="ellipse">
            <a:avLst/>
          </a:prstGeom>
          <a:gradFill flip="none" rotWithShape="1">
            <a:gsLst>
              <a:gs pos="0">
                <a:schemeClr val="accent3"/>
              </a:gs>
              <a:gs pos="100000">
                <a:schemeClr val="accent3"/>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3</a:t>
            </a:r>
            <a:endParaRPr lang="en-PH" sz="4000" b="1" dirty="0"/>
          </a:p>
        </p:txBody>
      </p:sp>
      <p:sp>
        <p:nvSpPr>
          <p:cNvPr id="19" name="Oval 18">
            <a:extLst>
              <a:ext uri="{FF2B5EF4-FFF2-40B4-BE49-F238E27FC236}">
                <a16:creationId xmlns:a16="http://schemas.microsoft.com/office/drawing/2014/main" id="{6AAFA9D9-C20B-48FD-A517-FE454F77C35B}"/>
              </a:ext>
            </a:extLst>
          </p:cNvPr>
          <p:cNvSpPr/>
          <p:nvPr/>
        </p:nvSpPr>
        <p:spPr>
          <a:xfrm>
            <a:off x="10023133" y="3916832"/>
            <a:ext cx="656640" cy="656640"/>
          </a:xfrm>
          <a:prstGeom prst="ellipse">
            <a:avLst/>
          </a:prstGeom>
          <a:gradFill flip="none" rotWithShape="1">
            <a:gsLst>
              <a:gs pos="0">
                <a:schemeClr val="accent4"/>
              </a:gs>
              <a:gs pos="100000">
                <a:schemeClr val="accent4">
                  <a:lumMod val="50000"/>
                </a:schemeClr>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4</a:t>
            </a:r>
            <a:endParaRPr lang="en-PH" sz="4000" b="1" dirty="0"/>
          </a:p>
        </p:txBody>
      </p:sp>
      <p:sp>
        <p:nvSpPr>
          <p:cNvPr id="20" name="Text Placeholder 19">
            <a:extLst>
              <a:ext uri="{FF2B5EF4-FFF2-40B4-BE49-F238E27FC236}">
                <a16:creationId xmlns:a16="http://schemas.microsoft.com/office/drawing/2014/main" id="{10BA11AD-207D-4FEE-8152-6D64C58D3C46}"/>
              </a:ext>
            </a:extLst>
          </p:cNvPr>
          <p:cNvSpPr txBox="1">
            <a:spLocks/>
          </p:cNvSpPr>
          <p:nvPr/>
        </p:nvSpPr>
        <p:spPr>
          <a:xfrm>
            <a:off x="294968" y="1375009"/>
            <a:ext cx="5191432"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ROI mix</a:t>
            </a:r>
          </a:p>
        </p:txBody>
      </p:sp>
      <p:cxnSp>
        <p:nvCxnSpPr>
          <p:cNvPr id="21" name="Straight Connector 20">
            <a:extLst>
              <a:ext uri="{FF2B5EF4-FFF2-40B4-BE49-F238E27FC236}">
                <a16:creationId xmlns:a16="http://schemas.microsoft.com/office/drawing/2014/main" id="{8AA3DA32-98B1-4BB9-BEFF-C44CFD351C19}"/>
              </a:ext>
            </a:extLst>
          </p:cNvPr>
          <p:cNvCxnSpPr>
            <a:cxnSpLocks/>
          </p:cNvCxnSpPr>
          <p:nvPr/>
        </p:nvCxnSpPr>
        <p:spPr>
          <a:xfrm>
            <a:off x="295277" y="1882684"/>
            <a:ext cx="63697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Slide Number Placeholder 8">
            <a:extLst>
              <a:ext uri="{FF2B5EF4-FFF2-40B4-BE49-F238E27FC236}">
                <a16:creationId xmlns:a16="http://schemas.microsoft.com/office/drawing/2014/main" id="{5C8DA27C-3BE1-33B0-D474-CB5EF62DA5BA}"/>
              </a:ext>
            </a:extLst>
          </p:cNvPr>
          <p:cNvSpPr>
            <a:spLocks noGrp="1"/>
          </p:cNvSpPr>
          <p:nvPr>
            <p:ph type="sldNum" sz="quarter" idx="12"/>
          </p:nvPr>
        </p:nvSpPr>
        <p:spPr/>
        <p:txBody>
          <a:bodyPr/>
          <a:lstStyle/>
          <a:p>
            <a:fld id="{0643C082-6B26-4A67-AAC0-3138D6D4DA1D}" type="slidenum">
              <a:rPr lang="en-PH" smtClean="0"/>
              <a:t>29</a:t>
            </a:fld>
            <a:endParaRPr lang="en-PH" dirty="0"/>
          </a:p>
        </p:txBody>
      </p:sp>
      <p:sp>
        <p:nvSpPr>
          <p:cNvPr id="11" name="Footer Placeholder 10">
            <a:extLst>
              <a:ext uri="{FF2B5EF4-FFF2-40B4-BE49-F238E27FC236}">
                <a16:creationId xmlns:a16="http://schemas.microsoft.com/office/drawing/2014/main" id="{D8E3A366-2600-714E-AEFA-43B19A24C484}"/>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4273167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3FB4A9A-C85F-A94A-9675-B437EE577B37}"/>
              </a:ext>
            </a:extLst>
          </p:cNvPr>
          <p:cNvSpPr>
            <a:spLocks noGrp="1"/>
          </p:cNvSpPr>
          <p:nvPr>
            <p:ph type="title"/>
          </p:nvPr>
        </p:nvSpPr>
        <p:spPr/>
        <p:txBody>
          <a:bodyPr>
            <a:normAutofit/>
          </a:bodyPr>
          <a:lstStyle/>
          <a:p>
            <a:r>
              <a:rPr lang="en-PH" dirty="0"/>
              <a:t>The Payments Problem</a:t>
            </a:r>
          </a:p>
        </p:txBody>
      </p:sp>
      <p:sp>
        <p:nvSpPr>
          <p:cNvPr id="4" name="Text Placeholder 3">
            <a:extLst>
              <a:ext uri="{FF2B5EF4-FFF2-40B4-BE49-F238E27FC236}">
                <a16:creationId xmlns:a16="http://schemas.microsoft.com/office/drawing/2014/main" id="{F9A39C07-07DA-F3A4-4920-3B26850E972F}"/>
              </a:ext>
            </a:extLst>
          </p:cNvPr>
          <p:cNvSpPr>
            <a:spLocks noGrp="1"/>
          </p:cNvSpPr>
          <p:nvPr>
            <p:ph type="body" sz="quarter" idx="12"/>
          </p:nvPr>
        </p:nvSpPr>
        <p:spPr/>
        <p:txBody>
          <a:bodyPr/>
          <a:lstStyle/>
          <a:p>
            <a:r>
              <a:rPr lang="en-US" dirty="0"/>
              <a:t>01</a:t>
            </a:r>
            <a:endParaRPr lang="en-PH" dirty="0"/>
          </a:p>
        </p:txBody>
      </p:sp>
    </p:spTree>
    <p:extLst>
      <p:ext uri="{BB962C8B-B14F-4D97-AF65-F5344CB8AC3E}">
        <p14:creationId xmlns:p14="http://schemas.microsoft.com/office/powerpoint/2010/main" val="41989627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8518723A-45AE-4C7D-A6E8-139D0D5F8089}"/>
              </a:ext>
            </a:extLst>
          </p:cNvPr>
          <p:cNvSpPr>
            <a:spLocks noGrp="1"/>
          </p:cNvSpPr>
          <p:nvPr>
            <p:ph type="title"/>
          </p:nvPr>
        </p:nvSpPr>
        <p:spPr/>
        <p:txBody>
          <a:bodyPr/>
          <a:lstStyle/>
          <a:p>
            <a:r>
              <a:rPr lang="en-US" dirty="0"/>
              <a:t>KPI uplift after 90 days</a:t>
            </a:r>
          </a:p>
        </p:txBody>
      </p:sp>
      <p:graphicFrame>
        <p:nvGraphicFramePr>
          <p:cNvPr id="3" name="Chart 2">
            <a:extLst>
              <a:ext uri="{FF2B5EF4-FFF2-40B4-BE49-F238E27FC236}">
                <a16:creationId xmlns:a16="http://schemas.microsoft.com/office/drawing/2014/main" id="{73E9A7B6-69DC-4A4A-A67B-262C132EADE7}"/>
              </a:ext>
            </a:extLst>
          </p:cNvPr>
          <p:cNvGraphicFramePr/>
          <p:nvPr>
            <p:extLst>
              <p:ext uri="{D42A27DB-BD31-4B8C-83A1-F6EECF244321}">
                <p14:modId xmlns:p14="http://schemas.microsoft.com/office/powerpoint/2010/main" val="564843305"/>
              </p:ext>
            </p:extLst>
          </p:nvPr>
        </p:nvGraphicFramePr>
        <p:xfrm>
          <a:off x="565700" y="1526048"/>
          <a:ext cx="3450716" cy="272797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a:extLst>
              <a:ext uri="{FF2B5EF4-FFF2-40B4-BE49-F238E27FC236}">
                <a16:creationId xmlns:a16="http://schemas.microsoft.com/office/drawing/2014/main" id="{92FA1B34-1A06-4F22-921F-F0814C4B8F23}"/>
              </a:ext>
            </a:extLst>
          </p:cNvPr>
          <p:cNvSpPr txBox="1"/>
          <p:nvPr/>
        </p:nvSpPr>
        <p:spPr>
          <a:xfrm>
            <a:off x="491613" y="4326200"/>
            <a:ext cx="3598892" cy="464427"/>
          </a:xfrm>
          <a:prstGeom prst="rect">
            <a:avLst/>
          </a:prstGeom>
          <a:solidFill>
            <a:schemeClr val="tx1"/>
          </a:solidFill>
        </p:spPr>
        <p:txBody>
          <a:bodyPr wrap="square" lIns="0" tIns="0" rIns="0" bIns="0" rtlCol="0" anchor="ctr">
            <a:normAutofit/>
          </a:bodyPr>
          <a:lstStyle/>
          <a:p>
            <a:pPr algn="ctr"/>
            <a:r>
              <a:rPr lang="en-US" sz="2000" b="1" dirty="0">
                <a:solidFill>
                  <a:schemeClr val="bg1"/>
                </a:solidFill>
              </a:rPr>
              <a:t>Auth rate</a:t>
            </a:r>
            <a:endParaRPr lang="en-PH" sz="2000" b="1" dirty="0">
              <a:solidFill>
                <a:schemeClr val="bg1"/>
              </a:solidFill>
            </a:endParaRPr>
          </a:p>
        </p:txBody>
      </p:sp>
      <p:sp>
        <p:nvSpPr>
          <p:cNvPr id="6" name="TextBox 5">
            <a:extLst>
              <a:ext uri="{FF2B5EF4-FFF2-40B4-BE49-F238E27FC236}">
                <a16:creationId xmlns:a16="http://schemas.microsoft.com/office/drawing/2014/main" id="{AC80BF70-B8DF-447F-A5A2-ADBF46728FFF}"/>
              </a:ext>
            </a:extLst>
          </p:cNvPr>
          <p:cNvSpPr txBox="1"/>
          <p:nvPr/>
        </p:nvSpPr>
        <p:spPr>
          <a:xfrm>
            <a:off x="618045" y="5038613"/>
            <a:ext cx="3310360" cy="973857"/>
          </a:xfrm>
          <a:prstGeom prst="rect">
            <a:avLst/>
          </a:prstGeom>
          <a:noFill/>
        </p:spPr>
        <p:txBody>
          <a:bodyPr wrap="square" lIns="0" tIns="0" rIns="0" bIns="0" rtlCol="0" anchor="t">
            <a:normAutofit/>
          </a:bodyPr>
          <a:lstStyle/>
          <a:p>
            <a:pPr algn="ctr"/>
            <a:r>
              <a:rPr lang="en-US" dirty="0"/>
              <a:t>Authorization rate reaches 96% on average once routing is fully tuned.</a:t>
            </a:r>
          </a:p>
        </p:txBody>
      </p:sp>
      <p:graphicFrame>
        <p:nvGraphicFramePr>
          <p:cNvPr id="7" name="Chart 6">
            <a:extLst>
              <a:ext uri="{FF2B5EF4-FFF2-40B4-BE49-F238E27FC236}">
                <a16:creationId xmlns:a16="http://schemas.microsoft.com/office/drawing/2014/main" id="{48E1AEA8-5812-4223-97F6-D23C3A3B9E6A}"/>
              </a:ext>
            </a:extLst>
          </p:cNvPr>
          <p:cNvGraphicFramePr/>
          <p:nvPr>
            <p:extLst>
              <p:ext uri="{D42A27DB-BD31-4B8C-83A1-F6EECF244321}">
                <p14:modId xmlns:p14="http://schemas.microsoft.com/office/powerpoint/2010/main" val="1900067300"/>
              </p:ext>
            </p:extLst>
          </p:nvPr>
        </p:nvGraphicFramePr>
        <p:xfrm>
          <a:off x="4392582" y="1526048"/>
          <a:ext cx="3450716" cy="272797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907931DA-AAC3-46E0-BF4A-B8358E66FFC6}"/>
              </a:ext>
            </a:extLst>
          </p:cNvPr>
          <p:cNvSpPr txBox="1"/>
          <p:nvPr/>
        </p:nvSpPr>
        <p:spPr>
          <a:xfrm>
            <a:off x="4318493" y="4326200"/>
            <a:ext cx="3598892" cy="464427"/>
          </a:xfrm>
          <a:prstGeom prst="rect">
            <a:avLst/>
          </a:prstGeom>
          <a:solidFill>
            <a:schemeClr val="tx1"/>
          </a:solidFill>
        </p:spPr>
        <p:txBody>
          <a:bodyPr wrap="square" lIns="0" tIns="0" rIns="0" bIns="0" rtlCol="0" anchor="ctr">
            <a:normAutofit/>
          </a:bodyPr>
          <a:lstStyle/>
          <a:p>
            <a:pPr algn="ctr"/>
            <a:r>
              <a:rPr lang="en-US" sz="2000" b="1" dirty="0">
                <a:solidFill>
                  <a:schemeClr val="bg1"/>
                </a:solidFill>
              </a:rPr>
              <a:t>Conversion</a:t>
            </a:r>
            <a:endParaRPr lang="en-PH" sz="2000" b="1" dirty="0">
              <a:solidFill>
                <a:schemeClr val="bg1"/>
              </a:solidFill>
            </a:endParaRPr>
          </a:p>
        </p:txBody>
      </p:sp>
      <p:sp>
        <p:nvSpPr>
          <p:cNvPr id="10" name="TextBox 9">
            <a:extLst>
              <a:ext uri="{FF2B5EF4-FFF2-40B4-BE49-F238E27FC236}">
                <a16:creationId xmlns:a16="http://schemas.microsoft.com/office/drawing/2014/main" id="{2A89D542-3CB9-4CA6-99B5-CF9C78187DB3}"/>
              </a:ext>
            </a:extLst>
          </p:cNvPr>
          <p:cNvSpPr txBox="1"/>
          <p:nvPr/>
        </p:nvSpPr>
        <p:spPr>
          <a:xfrm>
            <a:off x="4458417" y="5038613"/>
            <a:ext cx="3310360" cy="973857"/>
          </a:xfrm>
          <a:prstGeom prst="rect">
            <a:avLst/>
          </a:prstGeom>
          <a:noFill/>
        </p:spPr>
        <p:txBody>
          <a:bodyPr wrap="square" lIns="0" tIns="0" rIns="0" bIns="0" rtlCol="0" anchor="t">
            <a:normAutofit/>
          </a:bodyPr>
          <a:lstStyle/>
          <a:p>
            <a:pPr algn="ctr"/>
            <a:r>
              <a:rPr lang="en-US" dirty="0"/>
              <a:t>Completed checkouts rise to 79% as friction and declines fall.</a:t>
            </a:r>
          </a:p>
        </p:txBody>
      </p:sp>
      <p:graphicFrame>
        <p:nvGraphicFramePr>
          <p:cNvPr id="11" name="Chart 10">
            <a:extLst>
              <a:ext uri="{FF2B5EF4-FFF2-40B4-BE49-F238E27FC236}">
                <a16:creationId xmlns:a16="http://schemas.microsoft.com/office/drawing/2014/main" id="{B66B6FBD-686C-4BFF-BCF2-A29662E02994}"/>
              </a:ext>
            </a:extLst>
          </p:cNvPr>
          <p:cNvGraphicFramePr/>
          <p:nvPr>
            <p:extLst>
              <p:ext uri="{D42A27DB-BD31-4B8C-83A1-F6EECF244321}">
                <p14:modId xmlns:p14="http://schemas.microsoft.com/office/powerpoint/2010/main" val="1905082358"/>
              </p:ext>
            </p:extLst>
          </p:nvPr>
        </p:nvGraphicFramePr>
        <p:xfrm>
          <a:off x="8193419" y="1526048"/>
          <a:ext cx="3450716" cy="2727970"/>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Box 11">
            <a:extLst>
              <a:ext uri="{FF2B5EF4-FFF2-40B4-BE49-F238E27FC236}">
                <a16:creationId xmlns:a16="http://schemas.microsoft.com/office/drawing/2014/main" id="{69D09555-E9F1-445F-B889-C4EF8254CA92}"/>
              </a:ext>
            </a:extLst>
          </p:cNvPr>
          <p:cNvSpPr txBox="1"/>
          <p:nvPr/>
        </p:nvSpPr>
        <p:spPr>
          <a:xfrm>
            <a:off x="8119330" y="4326200"/>
            <a:ext cx="3598892" cy="464427"/>
          </a:xfrm>
          <a:prstGeom prst="rect">
            <a:avLst/>
          </a:prstGeom>
          <a:solidFill>
            <a:schemeClr val="tx1"/>
          </a:solidFill>
        </p:spPr>
        <p:txBody>
          <a:bodyPr wrap="square" lIns="0" tIns="0" rIns="0" bIns="0" rtlCol="0" anchor="ctr">
            <a:normAutofit/>
          </a:bodyPr>
          <a:lstStyle/>
          <a:p>
            <a:pPr algn="ctr"/>
            <a:r>
              <a:rPr lang="en-US" sz="2000" b="1" dirty="0">
                <a:solidFill>
                  <a:schemeClr val="bg1"/>
                </a:solidFill>
              </a:rPr>
              <a:t>Cost saved</a:t>
            </a:r>
            <a:endParaRPr lang="en-PH" sz="2000" b="1" dirty="0">
              <a:solidFill>
                <a:schemeClr val="bg1"/>
              </a:solidFill>
            </a:endParaRPr>
          </a:p>
        </p:txBody>
      </p:sp>
      <p:sp>
        <p:nvSpPr>
          <p:cNvPr id="14" name="TextBox 13">
            <a:extLst>
              <a:ext uri="{FF2B5EF4-FFF2-40B4-BE49-F238E27FC236}">
                <a16:creationId xmlns:a16="http://schemas.microsoft.com/office/drawing/2014/main" id="{D4E13863-CE04-41A8-BC3D-C81EA5EB7E7C}"/>
              </a:ext>
            </a:extLst>
          </p:cNvPr>
          <p:cNvSpPr txBox="1"/>
          <p:nvPr/>
        </p:nvSpPr>
        <p:spPr>
          <a:xfrm>
            <a:off x="8263595" y="5038613"/>
            <a:ext cx="3310360" cy="973857"/>
          </a:xfrm>
          <a:prstGeom prst="rect">
            <a:avLst/>
          </a:prstGeom>
          <a:noFill/>
        </p:spPr>
        <p:txBody>
          <a:bodyPr wrap="square" lIns="0" tIns="0" rIns="0" bIns="0" rtlCol="0" anchor="t">
            <a:normAutofit/>
          </a:bodyPr>
          <a:lstStyle/>
          <a:p>
            <a:pPr algn="ctr"/>
            <a:r>
              <a:rPr lang="en-US" dirty="0"/>
              <a:t>Effective processing cost drops 31% versus the prior stack.</a:t>
            </a:r>
          </a:p>
        </p:txBody>
      </p:sp>
      <p:cxnSp>
        <p:nvCxnSpPr>
          <p:cNvPr id="17" name="Straight Connector 16">
            <a:extLst>
              <a:ext uri="{FF2B5EF4-FFF2-40B4-BE49-F238E27FC236}">
                <a16:creationId xmlns:a16="http://schemas.microsoft.com/office/drawing/2014/main" id="{ADA04F34-9600-490D-A6B6-7E368793D9B3}"/>
              </a:ext>
            </a:extLst>
          </p:cNvPr>
          <p:cNvCxnSpPr>
            <a:cxnSpLocks/>
          </p:cNvCxnSpPr>
          <p:nvPr/>
        </p:nvCxnSpPr>
        <p:spPr>
          <a:xfrm>
            <a:off x="491613" y="4886957"/>
            <a:ext cx="36130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C7F2BAA-7AE5-4810-A438-2C8ED164256D}"/>
              </a:ext>
            </a:extLst>
          </p:cNvPr>
          <p:cNvCxnSpPr>
            <a:cxnSpLocks/>
          </p:cNvCxnSpPr>
          <p:nvPr/>
        </p:nvCxnSpPr>
        <p:spPr>
          <a:xfrm>
            <a:off x="4304358" y="4886957"/>
            <a:ext cx="36130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C001B1D-5F79-4904-92FE-3004B61B54F4}"/>
              </a:ext>
            </a:extLst>
          </p:cNvPr>
          <p:cNvCxnSpPr>
            <a:cxnSpLocks/>
          </p:cNvCxnSpPr>
          <p:nvPr/>
        </p:nvCxnSpPr>
        <p:spPr>
          <a:xfrm>
            <a:off x="8105195" y="4886957"/>
            <a:ext cx="36130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975877BD-3A42-4994-9253-D60E71B08B87}"/>
              </a:ext>
            </a:extLst>
          </p:cNvPr>
          <p:cNvGrpSpPr/>
          <p:nvPr/>
        </p:nvGrpSpPr>
        <p:grpSpPr>
          <a:xfrm>
            <a:off x="1858600" y="2450868"/>
            <a:ext cx="879052" cy="878328"/>
            <a:chOff x="6359457" y="2660110"/>
            <a:chExt cx="633600" cy="633600"/>
          </a:xfrm>
        </p:grpSpPr>
        <p:sp>
          <p:nvSpPr>
            <p:cNvPr id="28" name="Google Shape;638;p7"/>
            <p:cNvSpPr/>
            <p:nvPr/>
          </p:nvSpPr>
          <p:spPr>
            <a:xfrm>
              <a:off x="6359457" y="2660110"/>
              <a:ext cx="633600" cy="633600"/>
            </a:xfrm>
            <a:custGeom>
              <a:avLst/>
              <a:gdLst/>
              <a:ahLst/>
              <a:cxnLst/>
              <a:rect l="l" t="t" r="r" b="b"/>
              <a:pathLst>
                <a:path w="10000" h="10000" extrusionOk="0">
                  <a:moveTo>
                    <a:pt x="4352" y="6694"/>
                  </a:moveTo>
                  <a:lnTo>
                    <a:pt x="4322" y="6667"/>
                  </a:lnTo>
                  <a:lnTo>
                    <a:pt x="3275" y="5619"/>
                  </a:lnTo>
                  <a:lnTo>
                    <a:pt x="3249" y="5590"/>
                  </a:lnTo>
                  <a:lnTo>
                    <a:pt x="3227" y="5557"/>
                  </a:lnTo>
                  <a:lnTo>
                    <a:pt x="3210" y="5522"/>
                  </a:lnTo>
                  <a:lnTo>
                    <a:pt x="3197" y="5485"/>
                  </a:lnTo>
                  <a:lnTo>
                    <a:pt x="3190" y="5446"/>
                  </a:lnTo>
                  <a:lnTo>
                    <a:pt x="3187" y="5407"/>
                  </a:lnTo>
                  <a:lnTo>
                    <a:pt x="3190" y="5368"/>
                  </a:lnTo>
                  <a:lnTo>
                    <a:pt x="3197" y="5329"/>
                  </a:lnTo>
                  <a:lnTo>
                    <a:pt x="3210" y="5292"/>
                  </a:lnTo>
                  <a:lnTo>
                    <a:pt x="3227" y="5257"/>
                  </a:lnTo>
                  <a:lnTo>
                    <a:pt x="3249" y="5224"/>
                  </a:lnTo>
                  <a:lnTo>
                    <a:pt x="3275" y="5195"/>
                  </a:lnTo>
                  <a:lnTo>
                    <a:pt x="3304" y="5169"/>
                  </a:lnTo>
                  <a:lnTo>
                    <a:pt x="3337" y="5147"/>
                  </a:lnTo>
                  <a:lnTo>
                    <a:pt x="3372" y="5130"/>
                  </a:lnTo>
                  <a:lnTo>
                    <a:pt x="3409" y="5117"/>
                  </a:lnTo>
                  <a:lnTo>
                    <a:pt x="3448" y="5110"/>
                  </a:lnTo>
                  <a:lnTo>
                    <a:pt x="3487" y="5107"/>
                  </a:lnTo>
                  <a:lnTo>
                    <a:pt x="3526" y="5110"/>
                  </a:lnTo>
                  <a:lnTo>
                    <a:pt x="3565" y="5117"/>
                  </a:lnTo>
                  <a:lnTo>
                    <a:pt x="3602" y="5130"/>
                  </a:lnTo>
                  <a:lnTo>
                    <a:pt x="3637" y="5147"/>
                  </a:lnTo>
                  <a:lnTo>
                    <a:pt x="3670" y="5169"/>
                  </a:lnTo>
                  <a:lnTo>
                    <a:pt x="3699" y="5195"/>
                  </a:lnTo>
                  <a:lnTo>
                    <a:pt x="4522" y="6019"/>
                  </a:lnTo>
                  <a:lnTo>
                    <a:pt x="6289" y="4043"/>
                  </a:lnTo>
                  <a:lnTo>
                    <a:pt x="6317" y="4015"/>
                  </a:lnTo>
                  <a:lnTo>
                    <a:pt x="6349" y="3992"/>
                  </a:lnTo>
                  <a:lnTo>
                    <a:pt x="6383" y="3973"/>
                  </a:lnTo>
                  <a:lnTo>
                    <a:pt x="6419" y="3958"/>
                  </a:lnTo>
                  <a:lnTo>
                    <a:pt x="6457" y="3948"/>
                  </a:lnTo>
                  <a:lnTo>
                    <a:pt x="6496" y="3943"/>
                  </a:lnTo>
                  <a:lnTo>
                    <a:pt x="6536" y="3944"/>
                  </a:lnTo>
                  <a:lnTo>
                    <a:pt x="6574" y="3949"/>
                  </a:lnTo>
                  <a:lnTo>
                    <a:pt x="6612" y="3960"/>
                  </a:lnTo>
                  <a:lnTo>
                    <a:pt x="6648" y="3975"/>
                  </a:lnTo>
                  <a:lnTo>
                    <a:pt x="6682" y="3995"/>
                  </a:lnTo>
                  <a:lnTo>
                    <a:pt x="6713" y="4019"/>
                  </a:lnTo>
                  <a:lnTo>
                    <a:pt x="6741" y="4047"/>
                  </a:lnTo>
                  <a:lnTo>
                    <a:pt x="6764" y="4079"/>
                  </a:lnTo>
                  <a:lnTo>
                    <a:pt x="6783" y="4113"/>
                  </a:lnTo>
                  <a:lnTo>
                    <a:pt x="6798" y="4149"/>
                  </a:lnTo>
                  <a:lnTo>
                    <a:pt x="6808" y="4187"/>
                  </a:lnTo>
                  <a:lnTo>
                    <a:pt x="6813" y="4226"/>
                  </a:lnTo>
                  <a:lnTo>
                    <a:pt x="6812" y="4266"/>
                  </a:lnTo>
                  <a:lnTo>
                    <a:pt x="6807" y="4304"/>
                  </a:lnTo>
                  <a:lnTo>
                    <a:pt x="6796" y="4342"/>
                  </a:lnTo>
                  <a:lnTo>
                    <a:pt x="6781" y="4378"/>
                  </a:lnTo>
                  <a:lnTo>
                    <a:pt x="6761" y="4412"/>
                  </a:lnTo>
                  <a:lnTo>
                    <a:pt x="6737" y="4443"/>
                  </a:lnTo>
                  <a:lnTo>
                    <a:pt x="4758" y="6655"/>
                  </a:lnTo>
                  <a:lnTo>
                    <a:pt x="4728" y="6683"/>
                  </a:lnTo>
                  <a:lnTo>
                    <a:pt x="4696" y="6708"/>
                  </a:lnTo>
                  <a:lnTo>
                    <a:pt x="4660" y="6727"/>
                  </a:lnTo>
                  <a:lnTo>
                    <a:pt x="4622" y="6742"/>
                  </a:lnTo>
                  <a:lnTo>
                    <a:pt x="4583" y="6751"/>
                  </a:lnTo>
                  <a:lnTo>
                    <a:pt x="4542" y="6755"/>
                  </a:lnTo>
                  <a:lnTo>
                    <a:pt x="4502" y="6753"/>
                  </a:lnTo>
                  <a:lnTo>
                    <a:pt x="4462" y="6746"/>
                  </a:lnTo>
                  <a:lnTo>
                    <a:pt x="4423" y="6734"/>
                  </a:lnTo>
                  <a:lnTo>
                    <a:pt x="4386" y="6716"/>
                  </a:lnTo>
                  <a:lnTo>
                    <a:pt x="4352" y="6694"/>
                  </a:lnTo>
                  <a:close/>
                  <a:moveTo>
                    <a:pt x="3939" y="1100"/>
                  </a:moveTo>
                  <a:lnTo>
                    <a:pt x="3952" y="1100"/>
                  </a:lnTo>
                  <a:lnTo>
                    <a:pt x="6048" y="1100"/>
                  </a:lnTo>
                  <a:lnTo>
                    <a:pt x="6061" y="1100"/>
                  </a:lnTo>
                  <a:lnTo>
                    <a:pt x="6074" y="1101"/>
                  </a:lnTo>
                  <a:lnTo>
                    <a:pt x="6087" y="1102"/>
                  </a:lnTo>
                  <a:lnTo>
                    <a:pt x="6100" y="1104"/>
                  </a:lnTo>
                  <a:lnTo>
                    <a:pt x="6113" y="1106"/>
                  </a:lnTo>
                  <a:lnTo>
                    <a:pt x="6125" y="1109"/>
                  </a:lnTo>
                  <a:lnTo>
                    <a:pt x="6138" y="1112"/>
                  </a:lnTo>
                  <a:lnTo>
                    <a:pt x="6150" y="1115"/>
                  </a:lnTo>
                  <a:lnTo>
                    <a:pt x="6163" y="1120"/>
                  </a:lnTo>
                  <a:lnTo>
                    <a:pt x="6175" y="1124"/>
                  </a:lnTo>
                  <a:lnTo>
                    <a:pt x="6187" y="1129"/>
                  </a:lnTo>
                  <a:lnTo>
                    <a:pt x="6199" y="1135"/>
                  </a:lnTo>
                  <a:lnTo>
                    <a:pt x="6211" y="1141"/>
                  </a:lnTo>
                  <a:lnTo>
                    <a:pt x="6222" y="1147"/>
                  </a:lnTo>
                  <a:lnTo>
                    <a:pt x="6233" y="1154"/>
                  </a:lnTo>
                  <a:lnTo>
                    <a:pt x="6244" y="1161"/>
                  </a:lnTo>
                  <a:lnTo>
                    <a:pt x="6255" y="1168"/>
                  </a:lnTo>
                  <a:lnTo>
                    <a:pt x="6265" y="1176"/>
                  </a:lnTo>
                  <a:lnTo>
                    <a:pt x="6275" y="1185"/>
                  </a:lnTo>
                  <a:lnTo>
                    <a:pt x="6285" y="1193"/>
                  </a:lnTo>
                  <a:lnTo>
                    <a:pt x="6295" y="1202"/>
                  </a:lnTo>
                  <a:lnTo>
                    <a:pt x="6304" y="1212"/>
                  </a:lnTo>
                  <a:lnTo>
                    <a:pt x="6312" y="1222"/>
                  </a:lnTo>
                  <a:lnTo>
                    <a:pt x="6321" y="1232"/>
                  </a:lnTo>
                  <a:lnTo>
                    <a:pt x="6329" y="1242"/>
                  </a:lnTo>
                  <a:lnTo>
                    <a:pt x="6336" y="1253"/>
                  </a:lnTo>
                  <a:lnTo>
                    <a:pt x="6343" y="1264"/>
                  </a:lnTo>
                  <a:lnTo>
                    <a:pt x="6350" y="1275"/>
                  </a:lnTo>
                  <a:lnTo>
                    <a:pt x="6356" y="1286"/>
                  </a:lnTo>
                  <a:lnTo>
                    <a:pt x="6362" y="1298"/>
                  </a:lnTo>
                  <a:lnTo>
                    <a:pt x="6368" y="1310"/>
                  </a:lnTo>
                  <a:lnTo>
                    <a:pt x="6373" y="1322"/>
                  </a:lnTo>
                  <a:lnTo>
                    <a:pt x="6377" y="1334"/>
                  </a:lnTo>
                  <a:lnTo>
                    <a:pt x="6382" y="1347"/>
                  </a:lnTo>
                  <a:lnTo>
                    <a:pt x="6385" y="1359"/>
                  </a:lnTo>
                  <a:lnTo>
                    <a:pt x="6388" y="1372"/>
                  </a:lnTo>
                  <a:lnTo>
                    <a:pt x="6391" y="1384"/>
                  </a:lnTo>
                  <a:lnTo>
                    <a:pt x="6393" y="1397"/>
                  </a:lnTo>
                  <a:lnTo>
                    <a:pt x="6395" y="1410"/>
                  </a:lnTo>
                  <a:lnTo>
                    <a:pt x="6396" y="1423"/>
                  </a:lnTo>
                  <a:lnTo>
                    <a:pt x="6397" y="1436"/>
                  </a:lnTo>
                  <a:lnTo>
                    <a:pt x="6397" y="1449"/>
                  </a:lnTo>
                  <a:lnTo>
                    <a:pt x="6397" y="2264"/>
                  </a:lnTo>
                  <a:lnTo>
                    <a:pt x="6397" y="2277"/>
                  </a:lnTo>
                  <a:lnTo>
                    <a:pt x="6396" y="2290"/>
                  </a:lnTo>
                  <a:lnTo>
                    <a:pt x="6395" y="2303"/>
                  </a:lnTo>
                  <a:lnTo>
                    <a:pt x="6393" y="2316"/>
                  </a:lnTo>
                  <a:lnTo>
                    <a:pt x="6391" y="2329"/>
                  </a:lnTo>
                  <a:lnTo>
                    <a:pt x="6388" y="2342"/>
                  </a:lnTo>
                  <a:lnTo>
                    <a:pt x="6385" y="2354"/>
                  </a:lnTo>
                  <a:lnTo>
                    <a:pt x="6382" y="2367"/>
                  </a:lnTo>
                  <a:lnTo>
                    <a:pt x="6377" y="2380"/>
                  </a:lnTo>
                  <a:lnTo>
                    <a:pt x="6373" y="2392"/>
                  </a:lnTo>
                  <a:lnTo>
                    <a:pt x="6368" y="2404"/>
                  </a:lnTo>
                  <a:lnTo>
                    <a:pt x="6362" y="2416"/>
                  </a:lnTo>
                  <a:lnTo>
                    <a:pt x="6356" y="2428"/>
                  </a:lnTo>
                  <a:lnTo>
                    <a:pt x="6350" y="2439"/>
                  </a:lnTo>
                  <a:lnTo>
                    <a:pt x="6343" y="2450"/>
                  </a:lnTo>
                  <a:lnTo>
                    <a:pt x="6336" y="2461"/>
                  </a:lnTo>
                  <a:lnTo>
                    <a:pt x="6329" y="2472"/>
                  </a:lnTo>
                  <a:lnTo>
                    <a:pt x="6321" y="2482"/>
                  </a:lnTo>
                  <a:lnTo>
                    <a:pt x="6312" y="2492"/>
                  </a:lnTo>
                  <a:lnTo>
                    <a:pt x="6304" y="2502"/>
                  </a:lnTo>
                  <a:lnTo>
                    <a:pt x="6295" y="2511"/>
                  </a:lnTo>
                  <a:lnTo>
                    <a:pt x="6285" y="2520"/>
                  </a:lnTo>
                  <a:lnTo>
                    <a:pt x="6275" y="2529"/>
                  </a:lnTo>
                  <a:lnTo>
                    <a:pt x="6265" y="2537"/>
                  </a:lnTo>
                  <a:lnTo>
                    <a:pt x="6255" y="2545"/>
                  </a:lnTo>
                  <a:lnTo>
                    <a:pt x="6244" y="2553"/>
                  </a:lnTo>
                  <a:lnTo>
                    <a:pt x="6233" y="2560"/>
                  </a:lnTo>
                  <a:lnTo>
                    <a:pt x="6222" y="2567"/>
                  </a:lnTo>
                  <a:lnTo>
                    <a:pt x="6211" y="2573"/>
                  </a:lnTo>
                  <a:lnTo>
                    <a:pt x="6199" y="2579"/>
                  </a:lnTo>
                  <a:lnTo>
                    <a:pt x="6187" y="2584"/>
                  </a:lnTo>
                  <a:lnTo>
                    <a:pt x="6175" y="2589"/>
                  </a:lnTo>
                  <a:lnTo>
                    <a:pt x="6163" y="2594"/>
                  </a:lnTo>
                  <a:lnTo>
                    <a:pt x="6150" y="2598"/>
                  </a:lnTo>
                  <a:lnTo>
                    <a:pt x="6138" y="2601"/>
                  </a:lnTo>
                  <a:lnTo>
                    <a:pt x="6125" y="2604"/>
                  </a:lnTo>
                  <a:lnTo>
                    <a:pt x="6113" y="2607"/>
                  </a:lnTo>
                  <a:lnTo>
                    <a:pt x="6100" y="2609"/>
                  </a:lnTo>
                  <a:lnTo>
                    <a:pt x="6087" y="2611"/>
                  </a:lnTo>
                  <a:lnTo>
                    <a:pt x="6074" y="2612"/>
                  </a:lnTo>
                  <a:lnTo>
                    <a:pt x="6061" y="2613"/>
                  </a:lnTo>
                  <a:lnTo>
                    <a:pt x="6048" y="2613"/>
                  </a:lnTo>
                  <a:lnTo>
                    <a:pt x="3952" y="2613"/>
                  </a:lnTo>
                  <a:lnTo>
                    <a:pt x="3939" y="2613"/>
                  </a:lnTo>
                  <a:lnTo>
                    <a:pt x="3926" y="2612"/>
                  </a:lnTo>
                  <a:lnTo>
                    <a:pt x="3913" y="2611"/>
                  </a:lnTo>
                  <a:lnTo>
                    <a:pt x="3900" y="2609"/>
                  </a:lnTo>
                  <a:lnTo>
                    <a:pt x="3887" y="2607"/>
                  </a:lnTo>
                  <a:lnTo>
                    <a:pt x="3875" y="2604"/>
                  </a:lnTo>
                  <a:lnTo>
                    <a:pt x="3862" y="2601"/>
                  </a:lnTo>
                  <a:lnTo>
                    <a:pt x="3850" y="2598"/>
                  </a:lnTo>
                  <a:lnTo>
                    <a:pt x="3837" y="2594"/>
                  </a:lnTo>
                  <a:lnTo>
                    <a:pt x="3825" y="2589"/>
                  </a:lnTo>
                  <a:lnTo>
                    <a:pt x="3813" y="2584"/>
                  </a:lnTo>
                  <a:lnTo>
                    <a:pt x="3801" y="2579"/>
                  </a:lnTo>
                  <a:lnTo>
                    <a:pt x="3789" y="2573"/>
                  </a:lnTo>
                  <a:lnTo>
                    <a:pt x="3778" y="2567"/>
                  </a:lnTo>
                  <a:lnTo>
                    <a:pt x="3767" y="2560"/>
                  </a:lnTo>
                  <a:lnTo>
                    <a:pt x="3756" y="2553"/>
                  </a:lnTo>
                  <a:lnTo>
                    <a:pt x="3745" y="2545"/>
                  </a:lnTo>
                  <a:lnTo>
                    <a:pt x="3735" y="2537"/>
                  </a:lnTo>
                  <a:lnTo>
                    <a:pt x="3725" y="2529"/>
                  </a:lnTo>
                  <a:lnTo>
                    <a:pt x="3715" y="2520"/>
                  </a:lnTo>
                  <a:lnTo>
                    <a:pt x="3705" y="2511"/>
                  </a:lnTo>
                  <a:lnTo>
                    <a:pt x="3696" y="2502"/>
                  </a:lnTo>
                  <a:lnTo>
                    <a:pt x="3688" y="2492"/>
                  </a:lnTo>
                  <a:lnTo>
                    <a:pt x="3679" y="2482"/>
                  </a:lnTo>
                  <a:lnTo>
                    <a:pt x="3671" y="2472"/>
                  </a:lnTo>
                  <a:lnTo>
                    <a:pt x="3664" y="2461"/>
                  </a:lnTo>
                  <a:lnTo>
                    <a:pt x="3657" y="2450"/>
                  </a:lnTo>
                  <a:lnTo>
                    <a:pt x="3650" y="2439"/>
                  </a:lnTo>
                  <a:lnTo>
                    <a:pt x="3644" y="2428"/>
                  </a:lnTo>
                  <a:lnTo>
                    <a:pt x="3638" y="2416"/>
                  </a:lnTo>
                  <a:lnTo>
                    <a:pt x="3632" y="2404"/>
                  </a:lnTo>
                  <a:lnTo>
                    <a:pt x="3627" y="2392"/>
                  </a:lnTo>
                  <a:lnTo>
                    <a:pt x="3623" y="2380"/>
                  </a:lnTo>
                  <a:lnTo>
                    <a:pt x="3618" y="2367"/>
                  </a:lnTo>
                  <a:lnTo>
                    <a:pt x="3615" y="2354"/>
                  </a:lnTo>
                  <a:lnTo>
                    <a:pt x="3612" y="2342"/>
                  </a:lnTo>
                  <a:lnTo>
                    <a:pt x="3609" y="2329"/>
                  </a:lnTo>
                  <a:lnTo>
                    <a:pt x="3607" y="2316"/>
                  </a:lnTo>
                  <a:lnTo>
                    <a:pt x="3605" y="2303"/>
                  </a:lnTo>
                  <a:lnTo>
                    <a:pt x="3604" y="2290"/>
                  </a:lnTo>
                  <a:lnTo>
                    <a:pt x="3603" y="2277"/>
                  </a:lnTo>
                  <a:lnTo>
                    <a:pt x="3603" y="2264"/>
                  </a:lnTo>
                  <a:lnTo>
                    <a:pt x="3603" y="1449"/>
                  </a:lnTo>
                  <a:lnTo>
                    <a:pt x="3603" y="1436"/>
                  </a:lnTo>
                  <a:lnTo>
                    <a:pt x="3604" y="1423"/>
                  </a:lnTo>
                  <a:lnTo>
                    <a:pt x="3605" y="1410"/>
                  </a:lnTo>
                  <a:lnTo>
                    <a:pt x="3607" y="1397"/>
                  </a:lnTo>
                  <a:lnTo>
                    <a:pt x="3609" y="1384"/>
                  </a:lnTo>
                  <a:lnTo>
                    <a:pt x="3612" y="1372"/>
                  </a:lnTo>
                  <a:lnTo>
                    <a:pt x="3615" y="1359"/>
                  </a:lnTo>
                  <a:lnTo>
                    <a:pt x="3618" y="1347"/>
                  </a:lnTo>
                  <a:lnTo>
                    <a:pt x="3623" y="1334"/>
                  </a:lnTo>
                  <a:lnTo>
                    <a:pt x="3627" y="1322"/>
                  </a:lnTo>
                  <a:lnTo>
                    <a:pt x="3632" y="1310"/>
                  </a:lnTo>
                  <a:lnTo>
                    <a:pt x="3638" y="1298"/>
                  </a:lnTo>
                  <a:lnTo>
                    <a:pt x="3644" y="1286"/>
                  </a:lnTo>
                  <a:lnTo>
                    <a:pt x="3650" y="1275"/>
                  </a:lnTo>
                  <a:lnTo>
                    <a:pt x="3657" y="1264"/>
                  </a:lnTo>
                  <a:lnTo>
                    <a:pt x="3664" y="1253"/>
                  </a:lnTo>
                  <a:lnTo>
                    <a:pt x="3671" y="1242"/>
                  </a:lnTo>
                  <a:lnTo>
                    <a:pt x="3679" y="1232"/>
                  </a:lnTo>
                  <a:lnTo>
                    <a:pt x="3688" y="1222"/>
                  </a:lnTo>
                  <a:lnTo>
                    <a:pt x="3696" y="1212"/>
                  </a:lnTo>
                  <a:lnTo>
                    <a:pt x="3705" y="1202"/>
                  </a:lnTo>
                  <a:lnTo>
                    <a:pt x="3715" y="1193"/>
                  </a:lnTo>
                  <a:lnTo>
                    <a:pt x="3725" y="1185"/>
                  </a:lnTo>
                  <a:lnTo>
                    <a:pt x="3735" y="1176"/>
                  </a:lnTo>
                  <a:lnTo>
                    <a:pt x="3745" y="1168"/>
                  </a:lnTo>
                  <a:lnTo>
                    <a:pt x="3756" y="1161"/>
                  </a:lnTo>
                  <a:lnTo>
                    <a:pt x="3767" y="1154"/>
                  </a:lnTo>
                  <a:lnTo>
                    <a:pt x="3778" y="1147"/>
                  </a:lnTo>
                  <a:lnTo>
                    <a:pt x="3789" y="1141"/>
                  </a:lnTo>
                  <a:lnTo>
                    <a:pt x="3801" y="1135"/>
                  </a:lnTo>
                  <a:lnTo>
                    <a:pt x="3813" y="1129"/>
                  </a:lnTo>
                  <a:lnTo>
                    <a:pt x="3825" y="1124"/>
                  </a:lnTo>
                  <a:lnTo>
                    <a:pt x="3837" y="1120"/>
                  </a:lnTo>
                  <a:lnTo>
                    <a:pt x="3850" y="1115"/>
                  </a:lnTo>
                  <a:lnTo>
                    <a:pt x="3862" y="1112"/>
                  </a:lnTo>
                  <a:lnTo>
                    <a:pt x="3875" y="1109"/>
                  </a:lnTo>
                  <a:lnTo>
                    <a:pt x="3887" y="1106"/>
                  </a:lnTo>
                  <a:lnTo>
                    <a:pt x="3900" y="1104"/>
                  </a:lnTo>
                  <a:lnTo>
                    <a:pt x="3913" y="1102"/>
                  </a:lnTo>
                  <a:lnTo>
                    <a:pt x="3926" y="1101"/>
                  </a:lnTo>
                  <a:lnTo>
                    <a:pt x="3939" y="1100"/>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9" name="Google Shape;639;p7"/>
            <p:cNvSpPr/>
            <p:nvPr/>
          </p:nvSpPr>
          <p:spPr>
            <a:xfrm>
              <a:off x="6359457" y="2660110"/>
              <a:ext cx="633600" cy="633600"/>
            </a:xfrm>
            <a:custGeom>
              <a:avLst/>
              <a:gdLst/>
              <a:ahLst/>
              <a:cxnLst/>
              <a:rect l="l" t="t" r="r" b="b"/>
              <a:pathLst>
                <a:path w="10000" h="10000" extrusionOk="0">
                  <a:moveTo>
                    <a:pt x="3934" y="850"/>
                  </a:moveTo>
                  <a:lnTo>
                    <a:pt x="3947" y="850"/>
                  </a:lnTo>
                  <a:lnTo>
                    <a:pt x="3952" y="850"/>
                  </a:lnTo>
                  <a:lnTo>
                    <a:pt x="6048" y="850"/>
                  </a:lnTo>
                  <a:lnTo>
                    <a:pt x="6053" y="850"/>
                  </a:lnTo>
                  <a:lnTo>
                    <a:pt x="6066" y="850"/>
                  </a:lnTo>
                  <a:lnTo>
                    <a:pt x="6075" y="851"/>
                  </a:lnTo>
                  <a:lnTo>
                    <a:pt x="6088" y="851"/>
                  </a:lnTo>
                  <a:lnTo>
                    <a:pt x="6097" y="852"/>
                  </a:lnTo>
                  <a:lnTo>
                    <a:pt x="6110" y="853"/>
                  </a:lnTo>
                  <a:lnTo>
                    <a:pt x="6120" y="854"/>
                  </a:lnTo>
                  <a:lnTo>
                    <a:pt x="6133" y="856"/>
                  </a:lnTo>
                  <a:lnTo>
                    <a:pt x="6142" y="857"/>
                  </a:lnTo>
                  <a:lnTo>
                    <a:pt x="6155" y="860"/>
                  </a:lnTo>
                  <a:lnTo>
                    <a:pt x="6164" y="861"/>
                  </a:lnTo>
                  <a:lnTo>
                    <a:pt x="6177" y="864"/>
                  </a:lnTo>
                  <a:lnTo>
                    <a:pt x="6186" y="866"/>
                  </a:lnTo>
                  <a:lnTo>
                    <a:pt x="6198" y="869"/>
                  </a:lnTo>
                  <a:lnTo>
                    <a:pt x="6208" y="872"/>
                  </a:lnTo>
                  <a:lnTo>
                    <a:pt x="6220" y="875"/>
                  </a:lnTo>
                  <a:lnTo>
                    <a:pt x="6229" y="878"/>
                  </a:lnTo>
                  <a:lnTo>
                    <a:pt x="6241" y="882"/>
                  </a:lnTo>
                  <a:lnTo>
                    <a:pt x="6250" y="885"/>
                  </a:lnTo>
                  <a:lnTo>
                    <a:pt x="6263" y="890"/>
                  </a:lnTo>
                  <a:lnTo>
                    <a:pt x="6271" y="893"/>
                  </a:lnTo>
                  <a:lnTo>
                    <a:pt x="6283" y="898"/>
                  </a:lnTo>
                  <a:lnTo>
                    <a:pt x="6292" y="902"/>
                  </a:lnTo>
                  <a:lnTo>
                    <a:pt x="6304" y="908"/>
                  </a:lnTo>
                  <a:lnTo>
                    <a:pt x="6313" y="912"/>
                  </a:lnTo>
                  <a:lnTo>
                    <a:pt x="6324" y="918"/>
                  </a:lnTo>
                  <a:lnTo>
                    <a:pt x="6333" y="922"/>
                  </a:lnTo>
                  <a:lnTo>
                    <a:pt x="6344" y="929"/>
                  </a:lnTo>
                  <a:lnTo>
                    <a:pt x="6349" y="932"/>
                  </a:lnTo>
                  <a:lnTo>
                    <a:pt x="6361" y="939"/>
                  </a:lnTo>
                  <a:lnTo>
                    <a:pt x="6369" y="944"/>
                  </a:lnTo>
                  <a:lnTo>
                    <a:pt x="6380" y="951"/>
                  </a:lnTo>
                  <a:lnTo>
                    <a:pt x="6388" y="956"/>
                  </a:lnTo>
                  <a:lnTo>
                    <a:pt x="6399" y="964"/>
                  </a:lnTo>
                  <a:lnTo>
                    <a:pt x="6407" y="970"/>
                  </a:lnTo>
                  <a:lnTo>
                    <a:pt x="6417" y="977"/>
                  </a:lnTo>
                  <a:lnTo>
                    <a:pt x="6424" y="983"/>
                  </a:lnTo>
                  <a:lnTo>
                    <a:pt x="6435" y="992"/>
                  </a:lnTo>
                  <a:lnTo>
                    <a:pt x="6442" y="998"/>
                  </a:lnTo>
                  <a:lnTo>
                    <a:pt x="6452" y="1007"/>
                  </a:lnTo>
                  <a:lnTo>
                    <a:pt x="6459" y="1013"/>
                  </a:lnTo>
                  <a:lnTo>
                    <a:pt x="6468" y="1022"/>
                  </a:lnTo>
                  <a:lnTo>
                    <a:pt x="6475" y="1029"/>
                  </a:lnTo>
                  <a:lnTo>
                    <a:pt x="6484" y="1038"/>
                  </a:lnTo>
                  <a:lnTo>
                    <a:pt x="6490" y="1045"/>
                  </a:lnTo>
                  <a:lnTo>
                    <a:pt x="6499" y="1055"/>
                  </a:lnTo>
                  <a:lnTo>
                    <a:pt x="6505" y="1062"/>
                  </a:lnTo>
                  <a:lnTo>
                    <a:pt x="6514" y="1073"/>
                  </a:lnTo>
                  <a:lnTo>
                    <a:pt x="6520" y="1080"/>
                  </a:lnTo>
                  <a:lnTo>
                    <a:pt x="6527" y="1090"/>
                  </a:lnTo>
                  <a:lnTo>
                    <a:pt x="6533" y="1098"/>
                  </a:lnTo>
                  <a:lnTo>
                    <a:pt x="6541" y="1109"/>
                  </a:lnTo>
                  <a:lnTo>
                    <a:pt x="6546" y="1117"/>
                  </a:lnTo>
                  <a:lnTo>
                    <a:pt x="6553" y="1128"/>
                  </a:lnTo>
                  <a:lnTo>
                    <a:pt x="6558" y="1136"/>
                  </a:lnTo>
                  <a:lnTo>
                    <a:pt x="6565" y="1148"/>
                  </a:lnTo>
                  <a:lnTo>
                    <a:pt x="6568" y="1153"/>
                  </a:lnTo>
                  <a:lnTo>
                    <a:pt x="6575" y="1164"/>
                  </a:lnTo>
                  <a:lnTo>
                    <a:pt x="6579" y="1173"/>
                  </a:lnTo>
                  <a:lnTo>
                    <a:pt x="6585" y="1184"/>
                  </a:lnTo>
                  <a:lnTo>
                    <a:pt x="6589" y="1193"/>
                  </a:lnTo>
                  <a:lnTo>
                    <a:pt x="6595" y="1205"/>
                  </a:lnTo>
                  <a:lnTo>
                    <a:pt x="6599" y="1214"/>
                  </a:lnTo>
                  <a:lnTo>
                    <a:pt x="6604" y="1226"/>
                  </a:lnTo>
                  <a:lnTo>
                    <a:pt x="6607" y="1234"/>
                  </a:lnTo>
                  <a:lnTo>
                    <a:pt x="6612" y="1247"/>
                  </a:lnTo>
                  <a:lnTo>
                    <a:pt x="6615" y="1256"/>
                  </a:lnTo>
                  <a:lnTo>
                    <a:pt x="6619" y="1268"/>
                  </a:lnTo>
                  <a:lnTo>
                    <a:pt x="6622" y="1277"/>
                  </a:lnTo>
                  <a:lnTo>
                    <a:pt x="6625" y="1289"/>
                  </a:lnTo>
                  <a:lnTo>
                    <a:pt x="6628" y="1299"/>
                  </a:lnTo>
                  <a:lnTo>
                    <a:pt x="6631" y="1311"/>
                  </a:lnTo>
                  <a:lnTo>
                    <a:pt x="6633" y="1320"/>
                  </a:lnTo>
                  <a:lnTo>
                    <a:pt x="6636" y="1333"/>
                  </a:lnTo>
                  <a:lnTo>
                    <a:pt x="6637" y="1342"/>
                  </a:lnTo>
                  <a:lnTo>
                    <a:pt x="6640" y="1355"/>
                  </a:lnTo>
                  <a:lnTo>
                    <a:pt x="6641" y="1364"/>
                  </a:lnTo>
                  <a:lnTo>
                    <a:pt x="6643" y="1377"/>
                  </a:lnTo>
                  <a:lnTo>
                    <a:pt x="6644" y="1387"/>
                  </a:lnTo>
                  <a:lnTo>
                    <a:pt x="6645" y="1400"/>
                  </a:lnTo>
                  <a:lnTo>
                    <a:pt x="6646" y="1409"/>
                  </a:lnTo>
                  <a:lnTo>
                    <a:pt x="6646" y="1422"/>
                  </a:lnTo>
                  <a:lnTo>
                    <a:pt x="6647" y="1431"/>
                  </a:lnTo>
                  <a:lnTo>
                    <a:pt x="6647" y="1444"/>
                  </a:lnTo>
                  <a:lnTo>
                    <a:pt x="6647" y="1449"/>
                  </a:lnTo>
                  <a:lnTo>
                    <a:pt x="6647" y="1665"/>
                  </a:lnTo>
                  <a:lnTo>
                    <a:pt x="7096" y="1665"/>
                  </a:lnTo>
                  <a:lnTo>
                    <a:pt x="7101" y="1665"/>
                  </a:lnTo>
                  <a:lnTo>
                    <a:pt x="7127" y="1666"/>
                  </a:lnTo>
                  <a:lnTo>
                    <a:pt x="7136" y="1666"/>
                  </a:lnTo>
                  <a:lnTo>
                    <a:pt x="7162" y="1667"/>
                  </a:lnTo>
                  <a:lnTo>
                    <a:pt x="7172" y="1668"/>
                  </a:lnTo>
                  <a:lnTo>
                    <a:pt x="7197" y="1670"/>
                  </a:lnTo>
                  <a:lnTo>
                    <a:pt x="7207" y="1672"/>
                  </a:lnTo>
                  <a:lnTo>
                    <a:pt x="7233" y="1675"/>
                  </a:lnTo>
                  <a:lnTo>
                    <a:pt x="7242" y="1676"/>
                  </a:lnTo>
                  <a:lnTo>
                    <a:pt x="7268" y="1681"/>
                  </a:lnTo>
                  <a:lnTo>
                    <a:pt x="7277" y="1682"/>
                  </a:lnTo>
                  <a:lnTo>
                    <a:pt x="7302" y="1688"/>
                  </a:lnTo>
                  <a:lnTo>
                    <a:pt x="7311" y="1690"/>
                  </a:lnTo>
                  <a:lnTo>
                    <a:pt x="7337" y="1696"/>
                  </a:lnTo>
                  <a:lnTo>
                    <a:pt x="7346" y="1699"/>
                  </a:lnTo>
                  <a:lnTo>
                    <a:pt x="7371" y="1706"/>
                  </a:lnTo>
                  <a:lnTo>
                    <a:pt x="7380" y="1709"/>
                  </a:lnTo>
                  <a:lnTo>
                    <a:pt x="7405" y="1717"/>
                  </a:lnTo>
                  <a:lnTo>
                    <a:pt x="7414" y="1720"/>
                  </a:lnTo>
                  <a:lnTo>
                    <a:pt x="7438" y="1729"/>
                  </a:lnTo>
                  <a:lnTo>
                    <a:pt x="7447" y="1732"/>
                  </a:lnTo>
                  <a:lnTo>
                    <a:pt x="7471" y="1742"/>
                  </a:lnTo>
                  <a:lnTo>
                    <a:pt x="7480" y="1746"/>
                  </a:lnTo>
                  <a:lnTo>
                    <a:pt x="7504" y="1757"/>
                  </a:lnTo>
                  <a:lnTo>
                    <a:pt x="7512" y="1762"/>
                  </a:lnTo>
                  <a:lnTo>
                    <a:pt x="7536" y="1773"/>
                  </a:lnTo>
                  <a:lnTo>
                    <a:pt x="7544" y="1778"/>
                  </a:lnTo>
                  <a:lnTo>
                    <a:pt x="7567" y="1791"/>
                  </a:lnTo>
                  <a:lnTo>
                    <a:pt x="7574" y="1795"/>
                  </a:lnTo>
                  <a:lnTo>
                    <a:pt x="7596" y="1808"/>
                  </a:lnTo>
                  <a:lnTo>
                    <a:pt x="7604" y="1813"/>
                  </a:lnTo>
                  <a:lnTo>
                    <a:pt x="7626" y="1827"/>
                  </a:lnTo>
                  <a:lnTo>
                    <a:pt x="7634" y="1833"/>
                  </a:lnTo>
                  <a:lnTo>
                    <a:pt x="7655" y="1848"/>
                  </a:lnTo>
                  <a:lnTo>
                    <a:pt x="7663" y="1853"/>
                  </a:lnTo>
                  <a:lnTo>
                    <a:pt x="7683" y="1869"/>
                  </a:lnTo>
                  <a:lnTo>
                    <a:pt x="7691" y="1875"/>
                  </a:lnTo>
                  <a:lnTo>
                    <a:pt x="7711" y="1892"/>
                  </a:lnTo>
                  <a:lnTo>
                    <a:pt x="7718" y="1898"/>
                  </a:lnTo>
                  <a:lnTo>
                    <a:pt x="7737" y="1915"/>
                  </a:lnTo>
                  <a:lnTo>
                    <a:pt x="7744" y="1922"/>
                  </a:lnTo>
                  <a:lnTo>
                    <a:pt x="7763" y="1940"/>
                  </a:lnTo>
                  <a:lnTo>
                    <a:pt x="7769" y="1946"/>
                  </a:lnTo>
                  <a:lnTo>
                    <a:pt x="7787" y="1965"/>
                  </a:lnTo>
                  <a:lnTo>
                    <a:pt x="7794" y="1972"/>
                  </a:lnTo>
                  <a:lnTo>
                    <a:pt x="7811" y="1991"/>
                  </a:lnTo>
                  <a:lnTo>
                    <a:pt x="7817" y="1998"/>
                  </a:lnTo>
                  <a:lnTo>
                    <a:pt x="7834" y="2018"/>
                  </a:lnTo>
                  <a:lnTo>
                    <a:pt x="7840" y="2026"/>
                  </a:lnTo>
                  <a:lnTo>
                    <a:pt x="7856" y="2046"/>
                  </a:lnTo>
                  <a:lnTo>
                    <a:pt x="7861" y="2054"/>
                  </a:lnTo>
                  <a:lnTo>
                    <a:pt x="7876" y="2075"/>
                  </a:lnTo>
                  <a:lnTo>
                    <a:pt x="7882" y="2083"/>
                  </a:lnTo>
                  <a:lnTo>
                    <a:pt x="7896" y="2105"/>
                  </a:lnTo>
                  <a:lnTo>
                    <a:pt x="7901" y="2113"/>
                  </a:lnTo>
                  <a:lnTo>
                    <a:pt x="7914" y="2135"/>
                  </a:lnTo>
                  <a:lnTo>
                    <a:pt x="7918" y="2142"/>
                  </a:lnTo>
                  <a:lnTo>
                    <a:pt x="7931" y="2165"/>
                  </a:lnTo>
                  <a:lnTo>
                    <a:pt x="7936" y="2173"/>
                  </a:lnTo>
                  <a:lnTo>
                    <a:pt x="7947" y="2197"/>
                  </a:lnTo>
                  <a:lnTo>
                    <a:pt x="7952" y="2205"/>
                  </a:lnTo>
                  <a:lnTo>
                    <a:pt x="7963" y="2229"/>
                  </a:lnTo>
                  <a:lnTo>
                    <a:pt x="7967" y="2238"/>
                  </a:lnTo>
                  <a:lnTo>
                    <a:pt x="7977" y="2262"/>
                  </a:lnTo>
                  <a:lnTo>
                    <a:pt x="7980" y="2271"/>
                  </a:lnTo>
                  <a:lnTo>
                    <a:pt x="7989" y="2295"/>
                  </a:lnTo>
                  <a:lnTo>
                    <a:pt x="7992" y="2304"/>
                  </a:lnTo>
                  <a:lnTo>
                    <a:pt x="8000" y="2329"/>
                  </a:lnTo>
                  <a:lnTo>
                    <a:pt x="8003" y="2338"/>
                  </a:lnTo>
                  <a:lnTo>
                    <a:pt x="8010" y="2363"/>
                  </a:lnTo>
                  <a:lnTo>
                    <a:pt x="8013" y="2372"/>
                  </a:lnTo>
                  <a:lnTo>
                    <a:pt x="8019" y="2398"/>
                  </a:lnTo>
                  <a:lnTo>
                    <a:pt x="8021" y="2407"/>
                  </a:lnTo>
                  <a:lnTo>
                    <a:pt x="8027" y="2432"/>
                  </a:lnTo>
                  <a:lnTo>
                    <a:pt x="8028" y="2441"/>
                  </a:lnTo>
                  <a:lnTo>
                    <a:pt x="8033" y="2467"/>
                  </a:lnTo>
                  <a:lnTo>
                    <a:pt x="8034" y="2476"/>
                  </a:lnTo>
                  <a:lnTo>
                    <a:pt x="8037" y="2502"/>
                  </a:lnTo>
                  <a:lnTo>
                    <a:pt x="8039" y="2512"/>
                  </a:lnTo>
                  <a:lnTo>
                    <a:pt x="8041" y="2537"/>
                  </a:lnTo>
                  <a:lnTo>
                    <a:pt x="8042" y="2547"/>
                  </a:lnTo>
                  <a:lnTo>
                    <a:pt x="8043" y="2573"/>
                  </a:lnTo>
                  <a:lnTo>
                    <a:pt x="8043" y="2582"/>
                  </a:lnTo>
                  <a:lnTo>
                    <a:pt x="8044" y="2608"/>
                  </a:lnTo>
                  <a:lnTo>
                    <a:pt x="8044" y="2613"/>
                  </a:lnTo>
                  <a:lnTo>
                    <a:pt x="8044" y="8201"/>
                  </a:lnTo>
                  <a:lnTo>
                    <a:pt x="8044" y="8206"/>
                  </a:lnTo>
                  <a:lnTo>
                    <a:pt x="8043" y="8232"/>
                  </a:lnTo>
                  <a:lnTo>
                    <a:pt x="8043" y="8241"/>
                  </a:lnTo>
                  <a:lnTo>
                    <a:pt x="8042" y="8267"/>
                  </a:lnTo>
                  <a:lnTo>
                    <a:pt x="8041" y="8277"/>
                  </a:lnTo>
                  <a:lnTo>
                    <a:pt x="8039" y="8303"/>
                  </a:lnTo>
                  <a:lnTo>
                    <a:pt x="8037" y="8312"/>
                  </a:lnTo>
                  <a:lnTo>
                    <a:pt x="8034" y="8338"/>
                  </a:lnTo>
                  <a:lnTo>
                    <a:pt x="8033" y="8347"/>
                  </a:lnTo>
                  <a:lnTo>
                    <a:pt x="8028" y="8373"/>
                  </a:lnTo>
                  <a:lnTo>
                    <a:pt x="8027" y="8382"/>
                  </a:lnTo>
                  <a:lnTo>
                    <a:pt x="8021" y="8408"/>
                  </a:lnTo>
                  <a:lnTo>
                    <a:pt x="8019" y="8417"/>
                  </a:lnTo>
                  <a:lnTo>
                    <a:pt x="8013" y="8442"/>
                  </a:lnTo>
                  <a:lnTo>
                    <a:pt x="8010" y="8452"/>
                  </a:lnTo>
                  <a:lnTo>
                    <a:pt x="8003" y="8477"/>
                  </a:lnTo>
                  <a:lnTo>
                    <a:pt x="8000" y="8486"/>
                  </a:lnTo>
                  <a:lnTo>
                    <a:pt x="7992" y="8510"/>
                  </a:lnTo>
                  <a:lnTo>
                    <a:pt x="7989" y="8519"/>
                  </a:lnTo>
                  <a:lnTo>
                    <a:pt x="7980" y="8544"/>
                  </a:lnTo>
                  <a:lnTo>
                    <a:pt x="7977" y="8553"/>
                  </a:lnTo>
                  <a:lnTo>
                    <a:pt x="7967" y="8577"/>
                  </a:lnTo>
                  <a:lnTo>
                    <a:pt x="7963" y="8586"/>
                  </a:lnTo>
                  <a:lnTo>
                    <a:pt x="7952" y="8609"/>
                  </a:lnTo>
                  <a:lnTo>
                    <a:pt x="7947" y="8618"/>
                  </a:lnTo>
                  <a:lnTo>
                    <a:pt x="7936" y="8642"/>
                  </a:lnTo>
                  <a:lnTo>
                    <a:pt x="7931" y="8650"/>
                  </a:lnTo>
                  <a:lnTo>
                    <a:pt x="7918" y="8673"/>
                  </a:lnTo>
                  <a:lnTo>
                    <a:pt x="7914" y="8680"/>
                  </a:lnTo>
                  <a:lnTo>
                    <a:pt x="7901" y="8702"/>
                  </a:lnTo>
                  <a:lnTo>
                    <a:pt x="7896" y="8710"/>
                  </a:lnTo>
                  <a:lnTo>
                    <a:pt x="7882" y="8732"/>
                  </a:lnTo>
                  <a:lnTo>
                    <a:pt x="7876" y="8740"/>
                  </a:lnTo>
                  <a:lnTo>
                    <a:pt x="7861" y="8761"/>
                  </a:lnTo>
                  <a:lnTo>
                    <a:pt x="7856" y="8769"/>
                  </a:lnTo>
                  <a:lnTo>
                    <a:pt x="7840" y="8789"/>
                  </a:lnTo>
                  <a:lnTo>
                    <a:pt x="7834" y="8797"/>
                  </a:lnTo>
                  <a:lnTo>
                    <a:pt x="7817" y="8817"/>
                  </a:lnTo>
                  <a:lnTo>
                    <a:pt x="7811" y="8824"/>
                  </a:lnTo>
                  <a:lnTo>
                    <a:pt x="7794" y="8843"/>
                  </a:lnTo>
                  <a:lnTo>
                    <a:pt x="7787" y="8850"/>
                  </a:lnTo>
                  <a:lnTo>
                    <a:pt x="7769" y="8869"/>
                  </a:lnTo>
                  <a:lnTo>
                    <a:pt x="7763" y="8875"/>
                  </a:lnTo>
                  <a:lnTo>
                    <a:pt x="7744" y="8893"/>
                  </a:lnTo>
                  <a:lnTo>
                    <a:pt x="7737" y="8900"/>
                  </a:lnTo>
                  <a:lnTo>
                    <a:pt x="7718" y="8917"/>
                  </a:lnTo>
                  <a:lnTo>
                    <a:pt x="7711" y="8923"/>
                  </a:lnTo>
                  <a:lnTo>
                    <a:pt x="7691" y="8940"/>
                  </a:lnTo>
                  <a:lnTo>
                    <a:pt x="7683" y="8946"/>
                  </a:lnTo>
                  <a:lnTo>
                    <a:pt x="7663" y="8962"/>
                  </a:lnTo>
                  <a:lnTo>
                    <a:pt x="7655" y="8967"/>
                  </a:lnTo>
                  <a:lnTo>
                    <a:pt x="7634" y="8982"/>
                  </a:lnTo>
                  <a:lnTo>
                    <a:pt x="7626" y="8988"/>
                  </a:lnTo>
                  <a:lnTo>
                    <a:pt x="7604" y="9002"/>
                  </a:lnTo>
                  <a:lnTo>
                    <a:pt x="7596" y="9007"/>
                  </a:lnTo>
                  <a:lnTo>
                    <a:pt x="7574" y="9020"/>
                  </a:lnTo>
                  <a:lnTo>
                    <a:pt x="7567" y="9024"/>
                  </a:lnTo>
                  <a:lnTo>
                    <a:pt x="7544" y="9037"/>
                  </a:lnTo>
                  <a:lnTo>
                    <a:pt x="7536" y="9042"/>
                  </a:lnTo>
                  <a:lnTo>
                    <a:pt x="7512" y="9053"/>
                  </a:lnTo>
                  <a:lnTo>
                    <a:pt x="7504" y="9058"/>
                  </a:lnTo>
                  <a:lnTo>
                    <a:pt x="7480" y="9069"/>
                  </a:lnTo>
                  <a:lnTo>
                    <a:pt x="7471" y="9073"/>
                  </a:lnTo>
                  <a:lnTo>
                    <a:pt x="7447" y="9083"/>
                  </a:lnTo>
                  <a:lnTo>
                    <a:pt x="7438" y="9086"/>
                  </a:lnTo>
                  <a:lnTo>
                    <a:pt x="7414" y="9095"/>
                  </a:lnTo>
                  <a:lnTo>
                    <a:pt x="7405" y="9098"/>
                  </a:lnTo>
                  <a:lnTo>
                    <a:pt x="7380" y="9106"/>
                  </a:lnTo>
                  <a:lnTo>
                    <a:pt x="7371" y="9109"/>
                  </a:lnTo>
                  <a:lnTo>
                    <a:pt x="7346" y="9116"/>
                  </a:lnTo>
                  <a:lnTo>
                    <a:pt x="7337" y="9119"/>
                  </a:lnTo>
                  <a:lnTo>
                    <a:pt x="7311" y="9125"/>
                  </a:lnTo>
                  <a:lnTo>
                    <a:pt x="7302" y="9127"/>
                  </a:lnTo>
                  <a:lnTo>
                    <a:pt x="7277" y="9133"/>
                  </a:lnTo>
                  <a:lnTo>
                    <a:pt x="7268" y="9134"/>
                  </a:lnTo>
                  <a:lnTo>
                    <a:pt x="7242" y="9139"/>
                  </a:lnTo>
                  <a:lnTo>
                    <a:pt x="7233" y="9140"/>
                  </a:lnTo>
                  <a:lnTo>
                    <a:pt x="7207" y="9143"/>
                  </a:lnTo>
                  <a:lnTo>
                    <a:pt x="7197" y="9145"/>
                  </a:lnTo>
                  <a:lnTo>
                    <a:pt x="7172" y="9147"/>
                  </a:lnTo>
                  <a:lnTo>
                    <a:pt x="7162" y="9148"/>
                  </a:lnTo>
                  <a:lnTo>
                    <a:pt x="7136" y="9149"/>
                  </a:lnTo>
                  <a:lnTo>
                    <a:pt x="7127" y="9149"/>
                  </a:lnTo>
                  <a:lnTo>
                    <a:pt x="7101" y="9150"/>
                  </a:lnTo>
                  <a:lnTo>
                    <a:pt x="7096" y="9150"/>
                  </a:lnTo>
                  <a:lnTo>
                    <a:pt x="2904" y="9150"/>
                  </a:lnTo>
                  <a:lnTo>
                    <a:pt x="2899" y="9150"/>
                  </a:lnTo>
                  <a:lnTo>
                    <a:pt x="2873" y="9149"/>
                  </a:lnTo>
                  <a:lnTo>
                    <a:pt x="2864" y="9149"/>
                  </a:lnTo>
                  <a:lnTo>
                    <a:pt x="2838" y="9148"/>
                  </a:lnTo>
                  <a:lnTo>
                    <a:pt x="2828" y="9147"/>
                  </a:lnTo>
                  <a:lnTo>
                    <a:pt x="2803" y="9145"/>
                  </a:lnTo>
                  <a:lnTo>
                    <a:pt x="2793" y="9143"/>
                  </a:lnTo>
                  <a:lnTo>
                    <a:pt x="2767" y="9140"/>
                  </a:lnTo>
                  <a:lnTo>
                    <a:pt x="2758" y="9139"/>
                  </a:lnTo>
                  <a:lnTo>
                    <a:pt x="2732" y="9134"/>
                  </a:lnTo>
                  <a:lnTo>
                    <a:pt x="2723" y="9133"/>
                  </a:lnTo>
                  <a:lnTo>
                    <a:pt x="2698" y="9127"/>
                  </a:lnTo>
                  <a:lnTo>
                    <a:pt x="2689" y="9125"/>
                  </a:lnTo>
                  <a:lnTo>
                    <a:pt x="2663" y="9119"/>
                  </a:lnTo>
                  <a:lnTo>
                    <a:pt x="2654" y="9116"/>
                  </a:lnTo>
                  <a:lnTo>
                    <a:pt x="2629" y="9109"/>
                  </a:lnTo>
                  <a:lnTo>
                    <a:pt x="2620" y="9106"/>
                  </a:lnTo>
                  <a:lnTo>
                    <a:pt x="2595" y="9098"/>
                  </a:lnTo>
                  <a:lnTo>
                    <a:pt x="2586" y="9095"/>
                  </a:lnTo>
                  <a:lnTo>
                    <a:pt x="2562" y="9086"/>
                  </a:lnTo>
                  <a:lnTo>
                    <a:pt x="2553" y="9083"/>
                  </a:lnTo>
                  <a:lnTo>
                    <a:pt x="2529" y="9073"/>
                  </a:lnTo>
                  <a:lnTo>
                    <a:pt x="2520" y="9069"/>
                  </a:lnTo>
                  <a:lnTo>
                    <a:pt x="2496" y="9058"/>
                  </a:lnTo>
                  <a:lnTo>
                    <a:pt x="2488" y="9053"/>
                  </a:lnTo>
                  <a:lnTo>
                    <a:pt x="2464" y="9042"/>
                  </a:lnTo>
                  <a:lnTo>
                    <a:pt x="2456" y="9037"/>
                  </a:lnTo>
                  <a:lnTo>
                    <a:pt x="2433" y="9024"/>
                  </a:lnTo>
                  <a:lnTo>
                    <a:pt x="2426" y="9020"/>
                  </a:lnTo>
                  <a:lnTo>
                    <a:pt x="2404" y="9007"/>
                  </a:lnTo>
                  <a:lnTo>
                    <a:pt x="2396" y="9002"/>
                  </a:lnTo>
                  <a:lnTo>
                    <a:pt x="2374" y="8988"/>
                  </a:lnTo>
                  <a:lnTo>
                    <a:pt x="2366" y="8982"/>
                  </a:lnTo>
                  <a:lnTo>
                    <a:pt x="2345" y="8967"/>
                  </a:lnTo>
                  <a:lnTo>
                    <a:pt x="2337" y="8962"/>
                  </a:lnTo>
                  <a:lnTo>
                    <a:pt x="2317" y="8946"/>
                  </a:lnTo>
                  <a:lnTo>
                    <a:pt x="2309" y="8940"/>
                  </a:lnTo>
                  <a:lnTo>
                    <a:pt x="2289" y="8923"/>
                  </a:lnTo>
                  <a:lnTo>
                    <a:pt x="2282" y="8917"/>
                  </a:lnTo>
                  <a:lnTo>
                    <a:pt x="2263" y="8900"/>
                  </a:lnTo>
                  <a:lnTo>
                    <a:pt x="2256" y="8893"/>
                  </a:lnTo>
                  <a:lnTo>
                    <a:pt x="2237" y="8875"/>
                  </a:lnTo>
                  <a:lnTo>
                    <a:pt x="2231" y="8869"/>
                  </a:lnTo>
                  <a:lnTo>
                    <a:pt x="2213" y="8850"/>
                  </a:lnTo>
                  <a:lnTo>
                    <a:pt x="2206" y="8843"/>
                  </a:lnTo>
                  <a:lnTo>
                    <a:pt x="2189" y="8824"/>
                  </a:lnTo>
                  <a:lnTo>
                    <a:pt x="2183" y="8817"/>
                  </a:lnTo>
                  <a:lnTo>
                    <a:pt x="2166" y="8797"/>
                  </a:lnTo>
                  <a:lnTo>
                    <a:pt x="2160" y="8789"/>
                  </a:lnTo>
                  <a:lnTo>
                    <a:pt x="2144" y="8769"/>
                  </a:lnTo>
                  <a:lnTo>
                    <a:pt x="2139" y="8761"/>
                  </a:lnTo>
                  <a:lnTo>
                    <a:pt x="2124" y="8740"/>
                  </a:lnTo>
                  <a:lnTo>
                    <a:pt x="2118" y="8732"/>
                  </a:lnTo>
                  <a:lnTo>
                    <a:pt x="2104" y="8710"/>
                  </a:lnTo>
                  <a:lnTo>
                    <a:pt x="2099" y="8702"/>
                  </a:lnTo>
                  <a:lnTo>
                    <a:pt x="2086" y="8680"/>
                  </a:lnTo>
                  <a:lnTo>
                    <a:pt x="2082" y="8673"/>
                  </a:lnTo>
                  <a:lnTo>
                    <a:pt x="2069" y="8650"/>
                  </a:lnTo>
                  <a:lnTo>
                    <a:pt x="2064" y="8642"/>
                  </a:lnTo>
                  <a:lnTo>
                    <a:pt x="2053" y="8618"/>
                  </a:lnTo>
                  <a:lnTo>
                    <a:pt x="2048" y="8609"/>
                  </a:lnTo>
                  <a:lnTo>
                    <a:pt x="2037" y="8586"/>
                  </a:lnTo>
                  <a:lnTo>
                    <a:pt x="2033" y="8577"/>
                  </a:lnTo>
                  <a:lnTo>
                    <a:pt x="2023" y="8553"/>
                  </a:lnTo>
                  <a:lnTo>
                    <a:pt x="2020" y="8544"/>
                  </a:lnTo>
                  <a:lnTo>
                    <a:pt x="2011" y="8519"/>
                  </a:lnTo>
                  <a:lnTo>
                    <a:pt x="2008" y="8510"/>
                  </a:lnTo>
                  <a:lnTo>
                    <a:pt x="2000" y="8486"/>
                  </a:lnTo>
                  <a:lnTo>
                    <a:pt x="1997" y="8477"/>
                  </a:lnTo>
                  <a:lnTo>
                    <a:pt x="1990" y="8452"/>
                  </a:lnTo>
                  <a:lnTo>
                    <a:pt x="1987" y="8442"/>
                  </a:lnTo>
                  <a:lnTo>
                    <a:pt x="1981" y="8417"/>
                  </a:lnTo>
                  <a:lnTo>
                    <a:pt x="1979" y="8408"/>
                  </a:lnTo>
                  <a:lnTo>
                    <a:pt x="1973" y="8382"/>
                  </a:lnTo>
                  <a:lnTo>
                    <a:pt x="1972" y="8373"/>
                  </a:lnTo>
                  <a:lnTo>
                    <a:pt x="1967" y="8347"/>
                  </a:lnTo>
                  <a:lnTo>
                    <a:pt x="1966" y="8338"/>
                  </a:lnTo>
                  <a:lnTo>
                    <a:pt x="1963" y="8312"/>
                  </a:lnTo>
                  <a:lnTo>
                    <a:pt x="1961" y="8303"/>
                  </a:lnTo>
                  <a:lnTo>
                    <a:pt x="1959" y="8277"/>
                  </a:lnTo>
                  <a:lnTo>
                    <a:pt x="1958" y="8267"/>
                  </a:lnTo>
                  <a:lnTo>
                    <a:pt x="1957" y="8241"/>
                  </a:lnTo>
                  <a:lnTo>
                    <a:pt x="1957" y="8232"/>
                  </a:lnTo>
                  <a:lnTo>
                    <a:pt x="1956" y="8206"/>
                  </a:lnTo>
                  <a:lnTo>
                    <a:pt x="1956" y="8201"/>
                  </a:lnTo>
                  <a:lnTo>
                    <a:pt x="1956" y="2613"/>
                  </a:lnTo>
                  <a:lnTo>
                    <a:pt x="1956" y="2608"/>
                  </a:lnTo>
                  <a:lnTo>
                    <a:pt x="1957" y="2582"/>
                  </a:lnTo>
                  <a:lnTo>
                    <a:pt x="1957" y="2573"/>
                  </a:lnTo>
                  <a:lnTo>
                    <a:pt x="1958" y="2547"/>
                  </a:lnTo>
                  <a:lnTo>
                    <a:pt x="1959" y="2537"/>
                  </a:lnTo>
                  <a:lnTo>
                    <a:pt x="1961" y="2512"/>
                  </a:lnTo>
                  <a:lnTo>
                    <a:pt x="1963" y="2502"/>
                  </a:lnTo>
                  <a:lnTo>
                    <a:pt x="1966" y="2476"/>
                  </a:lnTo>
                  <a:lnTo>
                    <a:pt x="1967" y="2467"/>
                  </a:lnTo>
                  <a:lnTo>
                    <a:pt x="1972" y="2441"/>
                  </a:lnTo>
                  <a:lnTo>
                    <a:pt x="1973" y="2432"/>
                  </a:lnTo>
                  <a:lnTo>
                    <a:pt x="1979" y="2407"/>
                  </a:lnTo>
                  <a:lnTo>
                    <a:pt x="1981" y="2398"/>
                  </a:lnTo>
                  <a:lnTo>
                    <a:pt x="1987" y="2372"/>
                  </a:lnTo>
                  <a:lnTo>
                    <a:pt x="1990" y="2363"/>
                  </a:lnTo>
                  <a:lnTo>
                    <a:pt x="1997" y="2338"/>
                  </a:lnTo>
                  <a:lnTo>
                    <a:pt x="2000" y="2329"/>
                  </a:lnTo>
                  <a:lnTo>
                    <a:pt x="2008" y="2304"/>
                  </a:lnTo>
                  <a:lnTo>
                    <a:pt x="2011" y="2295"/>
                  </a:lnTo>
                  <a:lnTo>
                    <a:pt x="2020" y="2271"/>
                  </a:lnTo>
                  <a:lnTo>
                    <a:pt x="2023" y="2262"/>
                  </a:lnTo>
                  <a:lnTo>
                    <a:pt x="2033" y="2238"/>
                  </a:lnTo>
                  <a:lnTo>
                    <a:pt x="2037" y="2229"/>
                  </a:lnTo>
                  <a:lnTo>
                    <a:pt x="2048" y="2205"/>
                  </a:lnTo>
                  <a:lnTo>
                    <a:pt x="2053" y="2197"/>
                  </a:lnTo>
                  <a:lnTo>
                    <a:pt x="2064" y="2173"/>
                  </a:lnTo>
                  <a:lnTo>
                    <a:pt x="2069" y="2165"/>
                  </a:lnTo>
                  <a:lnTo>
                    <a:pt x="2082" y="2142"/>
                  </a:lnTo>
                  <a:lnTo>
                    <a:pt x="2086" y="2135"/>
                  </a:lnTo>
                  <a:lnTo>
                    <a:pt x="2099" y="2113"/>
                  </a:lnTo>
                  <a:lnTo>
                    <a:pt x="2104" y="2105"/>
                  </a:lnTo>
                  <a:lnTo>
                    <a:pt x="2118" y="2083"/>
                  </a:lnTo>
                  <a:lnTo>
                    <a:pt x="2124" y="2075"/>
                  </a:lnTo>
                  <a:lnTo>
                    <a:pt x="2139" y="2054"/>
                  </a:lnTo>
                  <a:lnTo>
                    <a:pt x="2144" y="2046"/>
                  </a:lnTo>
                  <a:lnTo>
                    <a:pt x="2160" y="2026"/>
                  </a:lnTo>
                  <a:lnTo>
                    <a:pt x="2166" y="2018"/>
                  </a:lnTo>
                  <a:lnTo>
                    <a:pt x="2183" y="1998"/>
                  </a:lnTo>
                  <a:lnTo>
                    <a:pt x="2189" y="1991"/>
                  </a:lnTo>
                  <a:lnTo>
                    <a:pt x="2206" y="1972"/>
                  </a:lnTo>
                  <a:lnTo>
                    <a:pt x="2213" y="1965"/>
                  </a:lnTo>
                  <a:lnTo>
                    <a:pt x="2231" y="1946"/>
                  </a:lnTo>
                  <a:lnTo>
                    <a:pt x="2237" y="1940"/>
                  </a:lnTo>
                  <a:lnTo>
                    <a:pt x="2256" y="1922"/>
                  </a:lnTo>
                  <a:lnTo>
                    <a:pt x="2263" y="1915"/>
                  </a:lnTo>
                  <a:lnTo>
                    <a:pt x="2282" y="1898"/>
                  </a:lnTo>
                  <a:lnTo>
                    <a:pt x="2289" y="1892"/>
                  </a:lnTo>
                  <a:lnTo>
                    <a:pt x="2309" y="1875"/>
                  </a:lnTo>
                  <a:lnTo>
                    <a:pt x="2317" y="1869"/>
                  </a:lnTo>
                  <a:lnTo>
                    <a:pt x="2337" y="1853"/>
                  </a:lnTo>
                  <a:lnTo>
                    <a:pt x="2345" y="1848"/>
                  </a:lnTo>
                  <a:lnTo>
                    <a:pt x="2366" y="1833"/>
                  </a:lnTo>
                  <a:lnTo>
                    <a:pt x="2374" y="1827"/>
                  </a:lnTo>
                  <a:lnTo>
                    <a:pt x="2396" y="1813"/>
                  </a:lnTo>
                  <a:lnTo>
                    <a:pt x="2404" y="1808"/>
                  </a:lnTo>
                  <a:lnTo>
                    <a:pt x="2426" y="1795"/>
                  </a:lnTo>
                  <a:lnTo>
                    <a:pt x="2433" y="1791"/>
                  </a:lnTo>
                  <a:lnTo>
                    <a:pt x="2456" y="1778"/>
                  </a:lnTo>
                  <a:lnTo>
                    <a:pt x="2464" y="1773"/>
                  </a:lnTo>
                  <a:lnTo>
                    <a:pt x="2488" y="1762"/>
                  </a:lnTo>
                  <a:lnTo>
                    <a:pt x="2496" y="1757"/>
                  </a:lnTo>
                  <a:lnTo>
                    <a:pt x="2520" y="1746"/>
                  </a:lnTo>
                  <a:lnTo>
                    <a:pt x="2529" y="1742"/>
                  </a:lnTo>
                  <a:lnTo>
                    <a:pt x="2553" y="1732"/>
                  </a:lnTo>
                  <a:lnTo>
                    <a:pt x="2562" y="1729"/>
                  </a:lnTo>
                  <a:lnTo>
                    <a:pt x="2586" y="1720"/>
                  </a:lnTo>
                  <a:lnTo>
                    <a:pt x="2595" y="1717"/>
                  </a:lnTo>
                  <a:lnTo>
                    <a:pt x="2620" y="1709"/>
                  </a:lnTo>
                  <a:lnTo>
                    <a:pt x="2629" y="1706"/>
                  </a:lnTo>
                  <a:lnTo>
                    <a:pt x="2654" y="1699"/>
                  </a:lnTo>
                  <a:lnTo>
                    <a:pt x="2663" y="1696"/>
                  </a:lnTo>
                  <a:lnTo>
                    <a:pt x="2689" y="1690"/>
                  </a:lnTo>
                  <a:lnTo>
                    <a:pt x="2698" y="1688"/>
                  </a:lnTo>
                  <a:lnTo>
                    <a:pt x="2723" y="1682"/>
                  </a:lnTo>
                  <a:lnTo>
                    <a:pt x="2732" y="1681"/>
                  </a:lnTo>
                  <a:lnTo>
                    <a:pt x="2758" y="1676"/>
                  </a:lnTo>
                  <a:lnTo>
                    <a:pt x="2767" y="1675"/>
                  </a:lnTo>
                  <a:lnTo>
                    <a:pt x="2793" y="1672"/>
                  </a:lnTo>
                  <a:lnTo>
                    <a:pt x="2803" y="1670"/>
                  </a:lnTo>
                  <a:lnTo>
                    <a:pt x="2828" y="1668"/>
                  </a:lnTo>
                  <a:lnTo>
                    <a:pt x="2838" y="1667"/>
                  </a:lnTo>
                  <a:lnTo>
                    <a:pt x="2864" y="1666"/>
                  </a:lnTo>
                  <a:lnTo>
                    <a:pt x="2873" y="1666"/>
                  </a:lnTo>
                  <a:lnTo>
                    <a:pt x="2899" y="1665"/>
                  </a:lnTo>
                  <a:lnTo>
                    <a:pt x="2904" y="1665"/>
                  </a:lnTo>
                  <a:lnTo>
                    <a:pt x="3353" y="1665"/>
                  </a:lnTo>
                  <a:lnTo>
                    <a:pt x="3353" y="1449"/>
                  </a:lnTo>
                  <a:lnTo>
                    <a:pt x="3353" y="1444"/>
                  </a:lnTo>
                  <a:lnTo>
                    <a:pt x="3353" y="1431"/>
                  </a:lnTo>
                  <a:lnTo>
                    <a:pt x="3354" y="1422"/>
                  </a:lnTo>
                  <a:lnTo>
                    <a:pt x="3354" y="1409"/>
                  </a:lnTo>
                  <a:lnTo>
                    <a:pt x="3355" y="1400"/>
                  </a:lnTo>
                  <a:lnTo>
                    <a:pt x="3356" y="1387"/>
                  </a:lnTo>
                  <a:lnTo>
                    <a:pt x="3357" y="1377"/>
                  </a:lnTo>
                  <a:lnTo>
                    <a:pt x="3359" y="1364"/>
                  </a:lnTo>
                  <a:lnTo>
                    <a:pt x="3360" y="1355"/>
                  </a:lnTo>
                  <a:lnTo>
                    <a:pt x="3363" y="1342"/>
                  </a:lnTo>
                  <a:lnTo>
                    <a:pt x="3364" y="1333"/>
                  </a:lnTo>
                  <a:lnTo>
                    <a:pt x="3367" y="1320"/>
                  </a:lnTo>
                  <a:lnTo>
                    <a:pt x="3369" y="1311"/>
                  </a:lnTo>
                  <a:lnTo>
                    <a:pt x="3372" y="1299"/>
                  </a:lnTo>
                  <a:lnTo>
                    <a:pt x="3375" y="1289"/>
                  </a:lnTo>
                  <a:lnTo>
                    <a:pt x="3378" y="1277"/>
                  </a:lnTo>
                  <a:lnTo>
                    <a:pt x="3381" y="1268"/>
                  </a:lnTo>
                  <a:lnTo>
                    <a:pt x="3385" y="1256"/>
                  </a:lnTo>
                  <a:lnTo>
                    <a:pt x="3388" y="1247"/>
                  </a:lnTo>
                  <a:lnTo>
                    <a:pt x="3393" y="1234"/>
                  </a:lnTo>
                  <a:lnTo>
                    <a:pt x="3396" y="1226"/>
                  </a:lnTo>
                  <a:lnTo>
                    <a:pt x="3401" y="1214"/>
                  </a:lnTo>
                  <a:lnTo>
                    <a:pt x="3405" y="1205"/>
                  </a:lnTo>
                  <a:lnTo>
                    <a:pt x="3411" y="1193"/>
                  </a:lnTo>
                  <a:lnTo>
                    <a:pt x="3415" y="1184"/>
                  </a:lnTo>
                  <a:lnTo>
                    <a:pt x="3421" y="1173"/>
                  </a:lnTo>
                  <a:lnTo>
                    <a:pt x="3425" y="1164"/>
                  </a:lnTo>
                  <a:lnTo>
                    <a:pt x="3432" y="1153"/>
                  </a:lnTo>
                  <a:lnTo>
                    <a:pt x="3435" y="1148"/>
                  </a:lnTo>
                  <a:lnTo>
                    <a:pt x="3442" y="1136"/>
                  </a:lnTo>
                  <a:lnTo>
                    <a:pt x="3447" y="1128"/>
                  </a:lnTo>
                  <a:lnTo>
                    <a:pt x="3454" y="1117"/>
                  </a:lnTo>
                  <a:lnTo>
                    <a:pt x="3459" y="1109"/>
                  </a:lnTo>
                  <a:lnTo>
                    <a:pt x="3467" y="1098"/>
                  </a:lnTo>
                  <a:lnTo>
                    <a:pt x="3473" y="1090"/>
                  </a:lnTo>
                  <a:lnTo>
                    <a:pt x="3480" y="1080"/>
                  </a:lnTo>
                  <a:lnTo>
                    <a:pt x="3486" y="1073"/>
                  </a:lnTo>
                  <a:lnTo>
                    <a:pt x="3495" y="1062"/>
                  </a:lnTo>
                  <a:lnTo>
                    <a:pt x="3501" y="1055"/>
                  </a:lnTo>
                  <a:lnTo>
                    <a:pt x="3510" y="1045"/>
                  </a:lnTo>
                  <a:lnTo>
                    <a:pt x="3516" y="1038"/>
                  </a:lnTo>
                  <a:lnTo>
                    <a:pt x="3525" y="1029"/>
                  </a:lnTo>
                  <a:lnTo>
                    <a:pt x="3532" y="1022"/>
                  </a:lnTo>
                  <a:lnTo>
                    <a:pt x="3541" y="1013"/>
                  </a:lnTo>
                  <a:lnTo>
                    <a:pt x="3548" y="1007"/>
                  </a:lnTo>
                  <a:lnTo>
                    <a:pt x="3558" y="998"/>
                  </a:lnTo>
                  <a:lnTo>
                    <a:pt x="3565" y="992"/>
                  </a:lnTo>
                  <a:lnTo>
                    <a:pt x="3576" y="983"/>
                  </a:lnTo>
                  <a:lnTo>
                    <a:pt x="3583" y="977"/>
                  </a:lnTo>
                  <a:lnTo>
                    <a:pt x="3593" y="970"/>
                  </a:lnTo>
                  <a:lnTo>
                    <a:pt x="3601" y="964"/>
                  </a:lnTo>
                  <a:lnTo>
                    <a:pt x="3612" y="956"/>
                  </a:lnTo>
                  <a:lnTo>
                    <a:pt x="3620" y="951"/>
                  </a:lnTo>
                  <a:lnTo>
                    <a:pt x="3631" y="944"/>
                  </a:lnTo>
                  <a:lnTo>
                    <a:pt x="3639" y="939"/>
                  </a:lnTo>
                  <a:lnTo>
                    <a:pt x="3651" y="932"/>
                  </a:lnTo>
                  <a:lnTo>
                    <a:pt x="3656" y="929"/>
                  </a:lnTo>
                  <a:lnTo>
                    <a:pt x="3667" y="922"/>
                  </a:lnTo>
                  <a:lnTo>
                    <a:pt x="3676" y="918"/>
                  </a:lnTo>
                  <a:lnTo>
                    <a:pt x="3687" y="912"/>
                  </a:lnTo>
                  <a:lnTo>
                    <a:pt x="3696" y="908"/>
                  </a:lnTo>
                  <a:lnTo>
                    <a:pt x="3708" y="902"/>
                  </a:lnTo>
                  <a:lnTo>
                    <a:pt x="3717" y="898"/>
                  </a:lnTo>
                  <a:lnTo>
                    <a:pt x="3729" y="893"/>
                  </a:lnTo>
                  <a:lnTo>
                    <a:pt x="3737" y="890"/>
                  </a:lnTo>
                  <a:lnTo>
                    <a:pt x="3750" y="885"/>
                  </a:lnTo>
                  <a:lnTo>
                    <a:pt x="3759" y="882"/>
                  </a:lnTo>
                  <a:lnTo>
                    <a:pt x="3771" y="878"/>
                  </a:lnTo>
                  <a:lnTo>
                    <a:pt x="3780" y="875"/>
                  </a:lnTo>
                  <a:lnTo>
                    <a:pt x="3792" y="872"/>
                  </a:lnTo>
                  <a:lnTo>
                    <a:pt x="3802" y="869"/>
                  </a:lnTo>
                  <a:lnTo>
                    <a:pt x="3814" y="866"/>
                  </a:lnTo>
                  <a:lnTo>
                    <a:pt x="3823" y="864"/>
                  </a:lnTo>
                  <a:lnTo>
                    <a:pt x="3836" y="861"/>
                  </a:lnTo>
                  <a:lnTo>
                    <a:pt x="3845" y="860"/>
                  </a:lnTo>
                  <a:lnTo>
                    <a:pt x="3858" y="857"/>
                  </a:lnTo>
                  <a:lnTo>
                    <a:pt x="3867" y="856"/>
                  </a:lnTo>
                  <a:lnTo>
                    <a:pt x="3880" y="854"/>
                  </a:lnTo>
                  <a:lnTo>
                    <a:pt x="3890" y="853"/>
                  </a:lnTo>
                  <a:lnTo>
                    <a:pt x="3903" y="852"/>
                  </a:lnTo>
                  <a:lnTo>
                    <a:pt x="3912" y="851"/>
                  </a:lnTo>
                  <a:lnTo>
                    <a:pt x="3925" y="851"/>
                  </a:lnTo>
                  <a:lnTo>
                    <a:pt x="3934" y="850"/>
                  </a:lnTo>
                  <a:close/>
                  <a:moveTo>
                    <a:pt x="3353" y="2264"/>
                  </a:moveTo>
                  <a:lnTo>
                    <a:pt x="3353" y="2165"/>
                  </a:lnTo>
                  <a:lnTo>
                    <a:pt x="2906" y="2165"/>
                  </a:lnTo>
                  <a:lnTo>
                    <a:pt x="2887" y="2165"/>
                  </a:lnTo>
                  <a:lnTo>
                    <a:pt x="2871" y="2166"/>
                  </a:lnTo>
                  <a:lnTo>
                    <a:pt x="2854" y="2168"/>
                  </a:lnTo>
                  <a:lnTo>
                    <a:pt x="2837" y="2170"/>
                  </a:lnTo>
                  <a:lnTo>
                    <a:pt x="2821" y="2173"/>
                  </a:lnTo>
                  <a:lnTo>
                    <a:pt x="2804" y="2176"/>
                  </a:lnTo>
                  <a:lnTo>
                    <a:pt x="2788" y="2180"/>
                  </a:lnTo>
                  <a:lnTo>
                    <a:pt x="2772" y="2185"/>
                  </a:lnTo>
                  <a:lnTo>
                    <a:pt x="2756" y="2190"/>
                  </a:lnTo>
                  <a:lnTo>
                    <a:pt x="2741" y="2196"/>
                  </a:lnTo>
                  <a:lnTo>
                    <a:pt x="2726" y="2202"/>
                  </a:lnTo>
                  <a:lnTo>
                    <a:pt x="2710" y="2209"/>
                  </a:lnTo>
                  <a:lnTo>
                    <a:pt x="2696" y="2217"/>
                  </a:lnTo>
                  <a:lnTo>
                    <a:pt x="2680" y="2225"/>
                  </a:lnTo>
                  <a:lnTo>
                    <a:pt x="2665" y="2234"/>
                  </a:lnTo>
                  <a:lnTo>
                    <a:pt x="2651" y="2243"/>
                  </a:lnTo>
                  <a:lnTo>
                    <a:pt x="2638" y="2253"/>
                  </a:lnTo>
                  <a:lnTo>
                    <a:pt x="2625" y="2263"/>
                  </a:lnTo>
                  <a:lnTo>
                    <a:pt x="2612" y="2274"/>
                  </a:lnTo>
                  <a:lnTo>
                    <a:pt x="2599" y="2285"/>
                  </a:lnTo>
                  <a:lnTo>
                    <a:pt x="2587" y="2296"/>
                  </a:lnTo>
                  <a:lnTo>
                    <a:pt x="2576" y="2308"/>
                  </a:lnTo>
                  <a:lnTo>
                    <a:pt x="2565" y="2321"/>
                  </a:lnTo>
                  <a:lnTo>
                    <a:pt x="2554" y="2334"/>
                  </a:lnTo>
                  <a:lnTo>
                    <a:pt x="2544" y="2347"/>
                  </a:lnTo>
                  <a:lnTo>
                    <a:pt x="2534" y="2360"/>
                  </a:lnTo>
                  <a:lnTo>
                    <a:pt x="2525" y="2374"/>
                  </a:lnTo>
                  <a:lnTo>
                    <a:pt x="2516" y="2389"/>
                  </a:lnTo>
                  <a:lnTo>
                    <a:pt x="2508" y="2405"/>
                  </a:lnTo>
                  <a:lnTo>
                    <a:pt x="2500" y="2419"/>
                  </a:lnTo>
                  <a:lnTo>
                    <a:pt x="2493" y="2435"/>
                  </a:lnTo>
                  <a:lnTo>
                    <a:pt x="2487" y="2450"/>
                  </a:lnTo>
                  <a:lnTo>
                    <a:pt x="2481" y="2465"/>
                  </a:lnTo>
                  <a:lnTo>
                    <a:pt x="2476" y="2481"/>
                  </a:lnTo>
                  <a:lnTo>
                    <a:pt x="2471" y="2497"/>
                  </a:lnTo>
                  <a:lnTo>
                    <a:pt x="2467" y="2513"/>
                  </a:lnTo>
                  <a:lnTo>
                    <a:pt x="2464" y="2530"/>
                  </a:lnTo>
                  <a:lnTo>
                    <a:pt x="2461" y="2546"/>
                  </a:lnTo>
                  <a:lnTo>
                    <a:pt x="2459" y="2563"/>
                  </a:lnTo>
                  <a:lnTo>
                    <a:pt x="2457" y="2580"/>
                  </a:lnTo>
                  <a:lnTo>
                    <a:pt x="2456" y="2596"/>
                  </a:lnTo>
                  <a:lnTo>
                    <a:pt x="2456" y="2615"/>
                  </a:lnTo>
                  <a:lnTo>
                    <a:pt x="2456" y="8199"/>
                  </a:lnTo>
                  <a:lnTo>
                    <a:pt x="2456" y="8218"/>
                  </a:lnTo>
                  <a:lnTo>
                    <a:pt x="2457" y="8235"/>
                  </a:lnTo>
                  <a:lnTo>
                    <a:pt x="2459" y="8252"/>
                  </a:lnTo>
                  <a:lnTo>
                    <a:pt x="2461" y="8269"/>
                  </a:lnTo>
                  <a:lnTo>
                    <a:pt x="2464" y="8285"/>
                  </a:lnTo>
                  <a:lnTo>
                    <a:pt x="2467" y="8302"/>
                  </a:lnTo>
                  <a:lnTo>
                    <a:pt x="2471" y="8318"/>
                  </a:lnTo>
                  <a:lnTo>
                    <a:pt x="2476" y="8334"/>
                  </a:lnTo>
                  <a:lnTo>
                    <a:pt x="2481" y="8350"/>
                  </a:lnTo>
                  <a:lnTo>
                    <a:pt x="2487" y="8365"/>
                  </a:lnTo>
                  <a:lnTo>
                    <a:pt x="2493" y="8380"/>
                  </a:lnTo>
                  <a:lnTo>
                    <a:pt x="2500" y="8396"/>
                  </a:lnTo>
                  <a:lnTo>
                    <a:pt x="2508" y="8410"/>
                  </a:lnTo>
                  <a:lnTo>
                    <a:pt x="2516" y="8426"/>
                  </a:lnTo>
                  <a:lnTo>
                    <a:pt x="2525" y="8441"/>
                  </a:lnTo>
                  <a:lnTo>
                    <a:pt x="2534" y="8455"/>
                  </a:lnTo>
                  <a:lnTo>
                    <a:pt x="2544" y="8468"/>
                  </a:lnTo>
                  <a:lnTo>
                    <a:pt x="2554" y="8481"/>
                  </a:lnTo>
                  <a:lnTo>
                    <a:pt x="2565" y="8494"/>
                  </a:lnTo>
                  <a:lnTo>
                    <a:pt x="2576" y="8507"/>
                  </a:lnTo>
                  <a:lnTo>
                    <a:pt x="2587" y="8519"/>
                  </a:lnTo>
                  <a:lnTo>
                    <a:pt x="2599" y="8530"/>
                  </a:lnTo>
                  <a:lnTo>
                    <a:pt x="2612" y="8541"/>
                  </a:lnTo>
                  <a:lnTo>
                    <a:pt x="2625" y="8552"/>
                  </a:lnTo>
                  <a:lnTo>
                    <a:pt x="2638" y="8562"/>
                  </a:lnTo>
                  <a:lnTo>
                    <a:pt x="2651" y="8572"/>
                  </a:lnTo>
                  <a:lnTo>
                    <a:pt x="2665" y="8581"/>
                  </a:lnTo>
                  <a:lnTo>
                    <a:pt x="2680" y="8590"/>
                  </a:lnTo>
                  <a:lnTo>
                    <a:pt x="2696" y="8598"/>
                  </a:lnTo>
                  <a:lnTo>
                    <a:pt x="2710" y="8606"/>
                  </a:lnTo>
                  <a:lnTo>
                    <a:pt x="2726" y="8613"/>
                  </a:lnTo>
                  <a:lnTo>
                    <a:pt x="2741" y="8619"/>
                  </a:lnTo>
                  <a:lnTo>
                    <a:pt x="2756" y="8625"/>
                  </a:lnTo>
                  <a:lnTo>
                    <a:pt x="2772" y="8630"/>
                  </a:lnTo>
                  <a:lnTo>
                    <a:pt x="2788" y="8635"/>
                  </a:lnTo>
                  <a:lnTo>
                    <a:pt x="2804" y="8639"/>
                  </a:lnTo>
                  <a:lnTo>
                    <a:pt x="2821" y="8642"/>
                  </a:lnTo>
                  <a:lnTo>
                    <a:pt x="2837" y="8645"/>
                  </a:lnTo>
                  <a:lnTo>
                    <a:pt x="2854" y="8647"/>
                  </a:lnTo>
                  <a:lnTo>
                    <a:pt x="2871" y="8649"/>
                  </a:lnTo>
                  <a:lnTo>
                    <a:pt x="2887" y="8650"/>
                  </a:lnTo>
                  <a:lnTo>
                    <a:pt x="2906" y="8650"/>
                  </a:lnTo>
                  <a:lnTo>
                    <a:pt x="7094" y="8650"/>
                  </a:lnTo>
                  <a:lnTo>
                    <a:pt x="7113" y="8650"/>
                  </a:lnTo>
                  <a:lnTo>
                    <a:pt x="7129" y="8649"/>
                  </a:lnTo>
                  <a:lnTo>
                    <a:pt x="7146" y="8647"/>
                  </a:lnTo>
                  <a:lnTo>
                    <a:pt x="7163" y="8645"/>
                  </a:lnTo>
                  <a:lnTo>
                    <a:pt x="7179" y="8642"/>
                  </a:lnTo>
                  <a:lnTo>
                    <a:pt x="7196" y="8639"/>
                  </a:lnTo>
                  <a:lnTo>
                    <a:pt x="7212" y="8635"/>
                  </a:lnTo>
                  <a:lnTo>
                    <a:pt x="7228" y="8630"/>
                  </a:lnTo>
                  <a:lnTo>
                    <a:pt x="7244" y="8625"/>
                  </a:lnTo>
                  <a:lnTo>
                    <a:pt x="7259" y="8619"/>
                  </a:lnTo>
                  <a:lnTo>
                    <a:pt x="7274" y="8613"/>
                  </a:lnTo>
                  <a:lnTo>
                    <a:pt x="7290" y="8606"/>
                  </a:lnTo>
                  <a:lnTo>
                    <a:pt x="7304" y="8598"/>
                  </a:lnTo>
                  <a:lnTo>
                    <a:pt x="7320" y="8590"/>
                  </a:lnTo>
                  <a:lnTo>
                    <a:pt x="7335" y="8581"/>
                  </a:lnTo>
                  <a:lnTo>
                    <a:pt x="7349" y="8572"/>
                  </a:lnTo>
                  <a:lnTo>
                    <a:pt x="7362" y="8562"/>
                  </a:lnTo>
                  <a:lnTo>
                    <a:pt x="7375" y="8552"/>
                  </a:lnTo>
                  <a:lnTo>
                    <a:pt x="7388" y="8541"/>
                  </a:lnTo>
                  <a:lnTo>
                    <a:pt x="7401" y="8530"/>
                  </a:lnTo>
                  <a:lnTo>
                    <a:pt x="7413" y="8519"/>
                  </a:lnTo>
                  <a:lnTo>
                    <a:pt x="7424" y="8507"/>
                  </a:lnTo>
                  <a:lnTo>
                    <a:pt x="7435" y="8494"/>
                  </a:lnTo>
                  <a:lnTo>
                    <a:pt x="7446" y="8481"/>
                  </a:lnTo>
                  <a:lnTo>
                    <a:pt x="7456" y="8468"/>
                  </a:lnTo>
                  <a:lnTo>
                    <a:pt x="7466" y="8455"/>
                  </a:lnTo>
                  <a:lnTo>
                    <a:pt x="7475" y="8441"/>
                  </a:lnTo>
                  <a:lnTo>
                    <a:pt x="7484" y="8426"/>
                  </a:lnTo>
                  <a:lnTo>
                    <a:pt x="7492" y="8410"/>
                  </a:lnTo>
                  <a:lnTo>
                    <a:pt x="7500" y="8396"/>
                  </a:lnTo>
                  <a:lnTo>
                    <a:pt x="7507" y="8380"/>
                  </a:lnTo>
                  <a:lnTo>
                    <a:pt x="7513" y="8365"/>
                  </a:lnTo>
                  <a:lnTo>
                    <a:pt x="7519" y="8350"/>
                  </a:lnTo>
                  <a:lnTo>
                    <a:pt x="7524" y="8334"/>
                  </a:lnTo>
                  <a:lnTo>
                    <a:pt x="7529" y="8318"/>
                  </a:lnTo>
                  <a:lnTo>
                    <a:pt x="7533" y="8302"/>
                  </a:lnTo>
                  <a:lnTo>
                    <a:pt x="7536" y="8285"/>
                  </a:lnTo>
                  <a:lnTo>
                    <a:pt x="7539" y="8269"/>
                  </a:lnTo>
                  <a:lnTo>
                    <a:pt x="7541" y="8252"/>
                  </a:lnTo>
                  <a:lnTo>
                    <a:pt x="7543" y="8235"/>
                  </a:lnTo>
                  <a:lnTo>
                    <a:pt x="7544" y="8218"/>
                  </a:lnTo>
                  <a:lnTo>
                    <a:pt x="7544" y="8199"/>
                  </a:lnTo>
                  <a:lnTo>
                    <a:pt x="7544" y="2615"/>
                  </a:lnTo>
                  <a:lnTo>
                    <a:pt x="7544" y="2596"/>
                  </a:lnTo>
                  <a:lnTo>
                    <a:pt x="7543" y="2580"/>
                  </a:lnTo>
                  <a:lnTo>
                    <a:pt x="7541" y="2563"/>
                  </a:lnTo>
                  <a:lnTo>
                    <a:pt x="7539" y="2546"/>
                  </a:lnTo>
                  <a:lnTo>
                    <a:pt x="7536" y="2530"/>
                  </a:lnTo>
                  <a:lnTo>
                    <a:pt x="7533" y="2513"/>
                  </a:lnTo>
                  <a:lnTo>
                    <a:pt x="7529" y="2497"/>
                  </a:lnTo>
                  <a:lnTo>
                    <a:pt x="7524" y="2481"/>
                  </a:lnTo>
                  <a:lnTo>
                    <a:pt x="7519" y="2465"/>
                  </a:lnTo>
                  <a:lnTo>
                    <a:pt x="7513" y="2450"/>
                  </a:lnTo>
                  <a:lnTo>
                    <a:pt x="7507" y="2435"/>
                  </a:lnTo>
                  <a:lnTo>
                    <a:pt x="7500" y="2419"/>
                  </a:lnTo>
                  <a:lnTo>
                    <a:pt x="7492" y="2405"/>
                  </a:lnTo>
                  <a:lnTo>
                    <a:pt x="7484" y="2389"/>
                  </a:lnTo>
                  <a:lnTo>
                    <a:pt x="7475" y="2374"/>
                  </a:lnTo>
                  <a:lnTo>
                    <a:pt x="7466" y="2360"/>
                  </a:lnTo>
                  <a:lnTo>
                    <a:pt x="7456" y="2347"/>
                  </a:lnTo>
                  <a:lnTo>
                    <a:pt x="7446" y="2334"/>
                  </a:lnTo>
                  <a:lnTo>
                    <a:pt x="7435" y="2321"/>
                  </a:lnTo>
                  <a:lnTo>
                    <a:pt x="7424" y="2308"/>
                  </a:lnTo>
                  <a:lnTo>
                    <a:pt x="7413" y="2296"/>
                  </a:lnTo>
                  <a:lnTo>
                    <a:pt x="7401" y="2285"/>
                  </a:lnTo>
                  <a:lnTo>
                    <a:pt x="7388" y="2274"/>
                  </a:lnTo>
                  <a:lnTo>
                    <a:pt x="7375" y="2263"/>
                  </a:lnTo>
                  <a:lnTo>
                    <a:pt x="7362" y="2253"/>
                  </a:lnTo>
                  <a:lnTo>
                    <a:pt x="7349" y="2243"/>
                  </a:lnTo>
                  <a:lnTo>
                    <a:pt x="7335" y="2234"/>
                  </a:lnTo>
                  <a:lnTo>
                    <a:pt x="7320" y="2225"/>
                  </a:lnTo>
                  <a:lnTo>
                    <a:pt x="7304" y="2217"/>
                  </a:lnTo>
                  <a:lnTo>
                    <a:pt x="7290" y="2209"/>
                  </a:lnTo>
                  <a:lnTo>
                    <a:pt x="7274" y="2202"/>
                  </a:lnTo>
                  <a:lnTo>
                    <a:pt x="7259" y="2196"/>
                  </a:lnTo>
                  <a:lnTo>
                    <a:pt x="7244" y="2190"/>
                  </a:lnTo>
                  <a:lnTo>
                    <a:pt x="7228" y="2185"/>
                  </a:lnTo>
                  <a:lnTo>
                    <a:pt x="7212" y="2180"/>
                  </a:lnTo>
                  <a:lnTo>
                    <a:pt x="7196" y="2176"/>
                  </a:lnTo>
                  <a:lnTo>
                    <a:pt x="7179" y="2173"/>
                  </a:lnTo>
                  <a:lnTo>
                    <a:pt x="7163" y="2170"/>
                  </a:lnTo>
                  <a:lnTo>
                    <a:pt x="7146" y="2168"/>
                  </a:lnTo>
                  <a:lnTo>
                    <a:pt x="7129" y="2166"/>
                  </a:lnTo>
                  <a:lnTo>
                    <a:pt x="7113" y="2165"/>
                  </a:lnTo>
                  <a:lnTo>
                    <a:pt x="7094" y="2165"/>
                  </a:lnTo>
                  <a:lnTo>
                    <a:pt x="6647" y="2165"/>
                  </a:lnTo>
                  <a:lnTo>
                    <a:pt x="6647" y="2264"/>
                  </a:lnTo>
                  <a:lnTo>
                    <a:pt x="6647" y="2269"/>
                  </a:lnTo>
                  <a:lnTo>
                    <a:pt x="6647" y="2282"/>
                  </a:lnTo>
                  <a:lnTo>
                    <a:pt x="6646" y="2291"/>
                  </a:lnTo>
                  <a:lnTo>
                    <a:pt x="6646" y="2304"/>
                  </a:lnTo>
                  <a:lnTo>
                    <a:pt x="6645" y="2313"/>
                  </a:lnTo>
                  <a:lnTo>
                    <a:pt x="6644" y="2326"/>
                  </a:lnTo>
                  <a:lnTo>
                    <a:pt x="6643" y="2336"/>
                  </a:lnTo>
                  <a:lnTo>
                    <a:pt x="6641" y="2349"/>
                  </a:lnTo>
                  <a:lnTo>
                    <a:pt x="6640" y="2358"/>
                  </a:lnTo>
                  <a:lnTo>
                    <a:pt x="6637" y="2371"/>
                  </a:lnTo>
                  <a:lnTo>
                    <a:pt x="6636" y="2380"/>
                  </a:lnTo>
                  <a:lnTo>
                    <a:pt x="6633" y="2393"/>
                  </a:lnTo>
                  <a:lnTo>
                    <a:pt x="6631" y="2402"/>
                  </a:lnTo>
                  <a:lnTo>
                    <a:pt x="6628" y="2414"/>
                  </a:lnTo>
                  <a:lnTo>
                    <a:pt x="6625" y="2423"/>
                  </a:lnTo>
                  <a:lnTo>
                    <a:pt x="6622" y="2436"/>
                  </a:lnTo>
                  <a:lnTo>
                    <a:pt x="6619" y="2445"/>
                  </a:lnTo>
                  <a:lnTo>
                    <a:pt x="6615" y="2458"/>
                  </a:lnTo>
                  <a:lnTo>
                    <a:pt x="6612" y="2466"/>
                  </a:lnTo>
                  <a:lnTo>
                    <a:pt x="6607" y="2479"/>
                  </a:lnTo>
                  <a:lnTo>
                    <a:pt x="6604" y="2488"/>
                  </a:lnTo>
                  <a:lnTo>
                    <a:pt x="6599" y="2500"/>
                  </a:lnTo>
                  <a:lnTo>
                    <a:pt x="6595" y="2509"/>
                  </a:lnTo>
                  <a:lnTo>
                    <a:pt x="6589" y="2520"/>
                  </a:lnTo>
                  <a:lnTo>
                    <a:pt x="6585" y="2529"/>
                  </a:lnTo>
                  <a:lnTo>
                    <a:pt x="6579" y="2541"/>
                  </a:lnTo>
                  <a:lnTo>
                    <a:pt x="6575" y="2549"/>
                  </a:lnTo>
                  <a:lnTo>
                    <a:pt x="6568" y="2561"/>
                  </a:lnTo>
                  <a:lnTo>
                    <a:pt x="6565" y="2567"/>
                  </a:lnTo>
                  <a:lnTo>
                    <a:pt x="6558" y="2578"/>
                  </a:lnTo>
                  <a:lnTo>
                    <a:pt x="6553" y="2586"/>
                  </a:lnTo>
                  <a:lnTo>
                    <a:pt x="6546" y="2597"/>
                  </a:lnTo>
                  <a:lnTo>
                    <a:pt x="6540" y="2606"/>
                  </a:lnTo>
                  <a:lnTo>
                    <a:pt x="6533" y="2616"/>
                  </a:lnTo>
                  <a:lnTo>
                    <a:pt x="6527" y="2624"/>
                  </a:lnTo>
                  <a:lnTo>
                    <a:pt x="6519" y="2634"/>
                  </a:lnTo>
                  <a:lnTo>
                    <a:pt x="6513" y="2642"/>
                  </a:lnTo>
                  <a:lnTo>
                    <a:pt x="6505" y="2652"/>
                  </a:lnTo>
                  <a:lnTo>
                    <a:pt x="6498" y="2659"/>
                  </a:lnTo>
                  <a:lnTo>
                    <a:pt x="6490" y="2669"/>
                  </a:lnTo>
                  <a:lnTo>
                    <a:pt x="6483" y="2676"/>
                  </a:lnTo>
                  <a:lnTo>
                    <a:pt x="6474" y="2685"/>
                  </a:lnTo>
                  <a:lnTo>
                    <a:pt x="6468" y="2692"/>
                  </a:lnTo>
                  <a:lnTo>
                    <a:pt x="6458" y="2701"/>
                  </a:lnTo>
                  <a:lnTo>
                    <a:pt x="6451" y="2707"/>
                  </a:lnTo>
                  <a:lnTo>
                    <a:pt x="6442" y="2716"/>
                  </a:lnTo>
                  <a:lnTo>
                    <a:pt x="6435" y="2722"/>
                  </a:lnTo>
                  <a:lnTo>
                    <a:pt x="6425" y="2730"/>
                  </a:lnTo>
                  <a:lnTo>
                    <a:pt x="6417" y="2736"/>
                  </a:lnTo>
                  <a:lnTo>
                    <a:pt x="6407" y="2744"/>
                  </a:lnTo>
                  <a:lnTo>
                    <a:pt x="6400" y="2749"/>
                  </a:lnTo>
                  <a:lnTo>
                    <a:pt x="6389" y="2757"/>
                  </a:lnTo>
                  <a:lnTo>
                    <a:pt x="6382" y="2762"/>
                  </a:lnTo>
                  <a:lnTo>
                    <a:pt x="6371" y="2769"/>
                  </a:lnTo>
                  <a:lnTo>
                    <a:pt x="6363" y="2774"/>
                  </a:lnTo>
                  <a:lnTo>
                    <a:pt x="6352" y="2781"/>
                  </a:lnTo>
                  <a:lnTo>
                    <a:pt x="6341" y="2787"/>
                  </a:lnTo>
                  <a:lnTo>
                    <a:pt x="6330" y="2793"/>
                  </a:lnTo>
                  <a:lnTo>
                    <a:pt x="6322" y="2797"/>
                  </a:lnTo>
                  <a:lnTo>
                    <a:pt x="6310" y="2803"/>
                  </a:lnTo>
                  <a:lnTo>
                    <a:pt x="6302" y="2807"/>
                  </a:lnTo>
                  <a:lnTo>
                    <a:pt x="6290" y="2812"/>
                  </a:lnTo>
                  <a:lnTo>
                    <a:pt x="6281" y="2816"/>
                  </a:lnTo>
                  <a:lnTo>
                    <a:pt x="6269" y="2821"/>
                  </a:lnTo>
                  <a:lnTo>
                    <a:pt x="6261" y="2824"/>
                  </a:lnTo>
                  <a:lnTo>
                    <a:pt x="6249" y="2828"/>
                  </a:lnTo>
                  <a:lnTo>
                    <a:pt x="6240" y="2831"/>
                  </a:lnTo>
                  <a:lnTo>
                    <a:pt x="6228" y="2835"/>
                  </a:lnTo>
                  <a:lnTo>
                    <a:pt x="6219" y="2838"/>
                  </a:lnTo>
                  <a:lnTo>
                    <a:pt x="6206" y="2842"/>
                  </a:lnTo>
                  <a:lnTo>
                    <a:pt x="6198" y="2844"/>
                  </a:lnTo>
                  <a:lnTo>
                    <a:pt x="6185" y="2847"/>
                  </a:lnTo>
                  <a:lnTo>
                    <a:pt x="6176" y="2849"/>
                  </a:lnTo>
                  <a:lnTo>
                    <a:pt x="6163" y="2852"/>
                  </a:lnTo>
                  <a:lnTo>
                    <a:pt x="6154" y="2853"/>
                  </a:lnTo>
                  <a:lnTo>
                    <a:pt x="6141" y="2856"/>
                  </a:lnTo>
                  <a:lnTo>
                    <a:pt x="6132" y="2857"/>
                  </a:lnTo>
                  <a:lnTo>
                    <a:pt x="6119" y="2859"/>
                  </a:lnTo>
                  <a:lnTo>
                    <a:pt x="6110" y="2860"/>
                  </a:lnTo>
                  <a:lnTo>
                    <a:pt x="6097" y="2861"/>
                  </a:lnTo>
                  <a:lnTo>
                    <a:pt x="6088" y="2862"/>
                  </a:lnTo>
                  <a:lnTo>
                    <a:pt x="6075" y="2862"/>
                  </a:lnTo>
                  <a:lnTo>
                    <a:pt x="6066" y="2863"/>
                  </a:lnTo>
                  <a:lnTo>
                    <a:pt x="6053" y="2863"/>
                  </a:lnTo>
                  <a:lnTo>
                    <a:pt x="6048" y="2863"/>
                  </a:lnTo>
                  <a:lnTo>
                    <a:pt x="3952" y="2863"/>
                  </a:lnTo>
                  <a:lnTo>
                    <a:pt x="3947" y="2863"/>
                  </a:lnTo>
                  <a:lnTo>
                    <a:pt x="3934" y="2863"/>
                  </a:lnTo>
                  <a:lnTo>
                    <a:pt x="3925" y="2862"/>
                  </a:lnTo>
                  <a:lnTo>
                    <a:pt x="3912" y="2862"/>
                  </a:lnTo>
                  <a:lnTo>
                    <a:pt x="3903" y="2861"/>
                  </a:lnTo>
                  <a:lnTo>
                    <a:pt x="3890" y="2860"/>
                  </a:lnTo>
                  <a:lnTo>
                    <a:pt x="3881" y="2859"/>
                  </a:lnTo>
                  <a:lnTo>
                    <a:pt x="3868" y="2857"/>
                  </a:lnTo>
                  <a:lnTo>
                    <a:pt x="3859" y="2856"/>
                  </a:lnTo>
                  <a:lnTo>
                    <a:pt x="3846" y="2853"/>
                  </a:lnTo>
                  <a:lnTo>
                    <a:pt x="3837" y="2852"/>
                  </a:lnTo>
                  <a:lnTo>
                    <a:pt x="3824" y="2849"/>
                  </a:lnTo>
                  <a:lnTo>
                    <a:pt x="3815" y="2847"/>
                  </a:lnTo>
                  <a:lnTo>
                    <a:pt x="3802" y="2844"/>
                  </a:lnTo>
                  <a:lnTo>
                    <a:pt x="3794" y="2842"/>
                  </a:lnTo>
                  <a:lnTo>
                    <a:pt x="3781" y="2838"/>
                  </a:lnTo>
                  <a:lnTo>
                    <a:pt x="3772" y="2835"/>
                  </a:lnTo>
                  <a:lnTo>
                    <a:pt x="3760" y="2831"/>
                  </a:lnTo>
                  <a:lnTo>
                    <a:pt x="3751" y="2828"/>
                  </a:lnTo>
                  <a:lnTo>
                    <a:pt x="3739" y="2824"/>
                  </a:lnTo>
                  <a:lnTo>
                    <a:pt x="3731" y="2821"/>
                  </a:lnTo>
                  <a:lnTo>
                    <a:pt x="3719" y="2816"/>
                  </a:lnTo>
                  <a:lnTo>
                    <a:pt x="3710" y="2812"/>
                  </a:lnTo>
                  <a:lnTo>
                    <a:pt x="3698" y="2807"/>
                  </a:lnTo>
                  <a:lnTo>
                    <a:pt x="3690" y="2803"/>
                  </a:lnTo>
                  <a:lnTo>
                    <a:pt x="3678" y="2797"/>
                  </a:lnTo>
                  <a:lnTo>
                    <a:pt x="3670" y="2793"/>
                  </a:lnTo>
                  <a:lnTo>
                    <a:pt x="3659" y="2787"/>
                  </a:lnTo>
                  <a:lnTo>
                    <a:pt x="3648" y="2781"/>
                  </a:lnTo>
                  <a:lnTo>
                    <a:pt x="3637" y="2774"/>
                  </a:lnTo>
                  <a:lnTo>
                    <a:pt x="3629" y="2769"/>
                  </a:lnTo>
                  <a:lnTo>
                    <a:pt x="3618" y="2762"/>
                  </a:lnTo>
                  <a:lnTo>
                    <a:pt x="3611" y="2757"/>
                  </a:lnTo>
                  <a:lnTo>
                    <a:pt x="3600" y="2749"/>
                  </a:lnTo>
                  <a:lnTo>
                    <a:pt x="3593" y="2744"/>
                  </a:lnTo>
                  <a:lnTo>
                    <a:pt x="3583" y="2736"/>
                  </a:lnTo>
                  <a:lnTo>
                    <a:pt x="3575" y="2730"/>
                  </a:lnTo>
                  <a:lnTo>
                    <a:pt x="3565" y="2722"/>
                  </a:lnTo>
                  <a:lnTo>
                    <a:pt x="3558" y="2716"/>
                  </a:lnTo>
                  <a:lnTo>
                    <a:pt x="3549" y="2707"/>
                  </a:lnTo>
                  <a:lnTo>
                    <a:pt x="3542" y="2701"/>
                  </a:lnTo>
                  <a:lnTo>
                    <a:pt x="3532" y="2692"/>
                  </a:lnTo>
                  <a:lnTo>
                    <a:pt x="3526" y="2685"/>
                  </a:lnTo>
                  <a:lnTo>
                    <a:pt x="3517" y="2676"/>
                  </a:lnTo>
                  <a:lnTo>
                    <a:pt x="3510" y="2669"/>
                  </a:lnTo>
                  <a:lnTo>
                    <a:pt x="3502" y="2659"/>
                  </a:lnTo>
                  <a:lnTo>
                    <a:pt x="3495" y="2652"/>
                  </a:lnTo>
                  <a:lnTo>
                    <a:pt x="3487" y="2642"/>
                  </a:lnTo>
                  <a:lnTo>
                    <a:pt x="3481" y="2634"/>
                  </a:lnTo>
                  <a:lnTo>
                    <a:pt x="3473" y="2624"/>
                  </a:lnTo>
                  <a:lnTo>
                    <a:pt x="3467" y="2616"/>
                  </a:lnTo>
                  <a:lnTo>
                    <a:pt x="3460" y="2606"/>
                  </a:lnTo>
                  <a:lnTo>
                    <a:pt x="3454" y="2597"/>
                  </a:lnTo>
                  <a:lnTo>
                    <a:pt x="3447" y="2586"/>
                  </a:lnTo>
                  <a:lnTo>
                    <a:pt x="3442" y="2578"/>
                  </a:lnTo>
                  <a:lnTo>
                    <a:pt x="3435" y="2567"/>
                  </a:lnTo>
                  <a:lnTo>
                    <a:pt x="3432" y="2561"/>
                  </a:lnTo>
                  <a:lnTo>
                    <a:pt x="3425" y="2549"/>
                  </a:lnTo>
                  <a:lnTo>
                    <a:pt x="3421" y="2541"/>
                  </a:lnTo>
                  <a:lnTo>
                    <a:pt x="3415" y="2529"/>
                  </a:lnTo>
                  <a:lnTo>
                    <a:pt x="3411" y="2520"/>
                  </a:lnTo>
                  <a:lnTo>
                    <a:pt x="3405" y="2509"/>
                  </a:lnTo>
                  <a:lnTo>
                    <a:pt x="3401" y="2500"/>
                  </a:lnTo>
                  <a:lnTo>
                    <a:pt x="3396" y="2488"/>
                  </a:lnTo>
                  <a:lnTo>
                    <a:pt x="3393" y="2479"/>
                  </a:lnTo>
                  <a:lnTo>
                    <a:pt x="3388" y="2466"/>
                  </a:lnTo>
                  <a:lnTo>
                    <a:pt x="3385" y="2458"/>
                  </a:lnTo>
                  <a:lnTo>
                    <a:pt x="3381" y="2445"/>
                  </a:lnTo>
                  <a:lnTo>
                    <a:pt x="3378" y="2436"/>
                  </a:lnTo>
                  <a:lnTo>
                    <a:pt x="3375" y="2423"/>
                  </a:lnTo>
                  <a:lnTo>
                    <a:pt x="3372" y="2414"/>
                  </a:lnTo>
                  <a:lnTo>
                    <a:pt x="3369" y="2402"/>
                  </a:lnTo>
                  <a:lnTo>
                    <a:pt x="3367" y="2393"/>
                  </a:lnTo>
                  <a:lnTo>
                    <a:pt x="3364" y="2380"/>
                  </a:lnTo>
                  <a:lnTo>
                    <a:pt x="3363" y="2371"/>
                  </a:lnTo>
                  <a:lnTo>
                    <a:pt x="3360" y="2358"/>
                  </a:lnTo>
                  <a:lnTo>
                    <a:pt x="3359" y="2349"/>
                  </a:lnTo>
                  <a:lnTo>
                    <a:pt x="3357" y="2336"/>
                  </a:lnTo>
                  <a:lnTo>
                    <a:pt x="3356" y="2326"/>
                  </a:lnTo>
                  <a:lnTo>
                    <a:pt x="3355" y="2313"/>
                  </a:lnTo>
                  <a:lnTo>
                    <a:pt x="3354" y="2304"/>
                  </a:lnTo>
                  <a:lnTo>
                    <a:pt x="3354" y="2291"/>
                  </a:lnTo>
                  <a:lnTo>
                    <a:pt x="3353" y="2282"/>
                  </a:lnTo>
                  <a:lnTo>
                    <a:pt x="3353" y="2269"/>
                  </a:lnTo>
                  <a:lnTo>
                    <a:pt x="3353" y="2264"/>
                  </a:lnTo>
                  <a:close/>
                  <a:moveTo>
                    <a:pt x="6046" y="1350"/>
                  </a:moveTo>
                  <a:lnTo>
                    <a:pt x="3954" y="1350"/>
                  </a:lnTo>
                  <a:lnTo>
                    <a:pt x="3948" y="1350"/>
                  </a:lnTo>
                  <a:lnTo>
                    <a:pt x="3945" y="1350"/>
                  </a:lnTo>
                  <a:lnTo>
                    <a:pt x="3941" y="1351"/>
                  </a:lnTo>
                  <a:lnTo>
                    <a:pt x="3937" y="1351"/>
                  </a:lnTo>
                  <a:lnTo>
                    <a:pt x="3934" y="1352"/>
                  </a:lnTo>
                  <a:lnTo>
                    <a:pt x="3930" y="1352"/>
                  </a:lnTo>
                  <a:lnTo>
                    <a:pt x="3927" y="1353"/>
                  </a:lnTo>
                  <a:lnTo>
                    <a:pt x="3924" y="1354"/>
                  </a:lnTo>
                  <a:lnTo>
                    <a:pt x="3920" y="1355"/>
                  </a:lnTo>
                  <a:lnTo>
                    <a:pt x="3917" y="1357"/>
                  </a:lnTo>
                  <a:lnTo>
                    <a:pt x="3914" y="1358"/>
                  </a:lnTo>
                  <a:lnTo>
                    <a:pt x="3911" y="1359"/>
                  </a:lnTo>
                  <a:lnTo>
                    <a:pt x="3907" y="1361"/>
                  </a:lnTo>
                  <a:lnTo>
                    <a:pt x="3903" y="1364"/>
                  </a:lnTo>
                  <a:lnTo>
                    <a:pt x="3898" y="1366"/>
                  </a:lnTo>
                  <a:lnTo>
                    <a:pt x="3896" y="1368"/>
                  </a:lnTo>
                  <a:lnTo>
                    <a:pt x="3893" y="1370"/>
                  </a:lnTo>
                  <a:lnTo>
                    <a:pt x="3890" y="1372"/>
                  </a:lnTo>
                  <a:lnTo>
                    <a:pt x="3887" y="1374"/>
                  </a:lnTo>
                  <a:lnTo>
                    <a:pt x="3885" y="1377"/>
                  </a:lnTo>
                  <a:lnTo>
                    <a:pt x="3882" y="1379"/>
                  </a:lnTo>
                  <a:lnTo>
                    <a:pt x="3880" y="1382"/>
                  </a:lnTo>
                  <a:lnTo>
                    <a:pt x="3877" y="1384"/>
                  </a:lnTo>
                  <a:lnTo>
                    <a:pt x="3875" y="1387"/>
                  </a:lnTo>
                  <a:lnTo>
                    <a:pt x="3873" y="1390"/>
                  </a:lnTo>
                  <a:lnTo>
                    <a:pt x="3871" y="1393"/>
                  </a:lnTo>
                  <a:lnTo>
                    <a:pt x="3869" y="1395"/>
                  </a:lnTo>
                  <a:lnTo>
                    <a:pt x="3867" y="1400"/>
                  </a:lnTo>
                  <a:lnTo>
                    <a:pt x="3864" y="1404"/>
                  </a:lnTo>
                  <a:lnTo>
                    <a:pt x="3862" y="1408"/>
                  </a:lnTo>
                  <a:lnTo>
                    <a:pt x="3861" y="1411"/>
                  </a:lnTo>
                  <a:lnTo>
                    <a:pt x="3860" y="1414"/>
                  </a:lnTo>
                  <a:lnTo>
                    <a:pt x="3858" y="1417"/>
                  </a:lnTo>
                  <a:lnTo>
                    <a:pt x="3857" y="1421"/>
                  </a:lnTo>
                  <a:lnTo>
                    <a:pt x="3856" y="1424"/>
                  </a:lnTo>
                  <a:lnTo>
                    <a:pt x="3855" y="1427"/>
                  </a:lnTo>
                  <a:lnTo>
                    <a:pt x="3855" y="1431"/>
                  </a:lnTo>
                  <a:lnTo>
                    <a:pt x="3854" y="1434"/>
                  </a:lnTo>
                  <a:lnTo>
                    <a:pt x="3854" y="1438"/>
                  </a:lnTo>
                  <a:lnTo>
                    <a:pt x="3853" y="1442"/>
                  </a:lnTo>
                  <a:lnTo>
                    <a:pt x="3853" y="1445"/>
                  </a:lnTo>
                  <a:lnTo>
                    <a:pt x="3853" y="1451"/>
                  </a:lnTo>
                  <a:lnTo>
                    <a:pt x="3853" y="1665"/>
                  </a:lnTo>
                  <a:lnTo>
                    <a:pt x="6147" y="1665"/>
                  </a:lnTo>
                  <a:lnTo>
                    <a:pt x="6147" y="1451"/>
                  </a:lnTo>
                  <a:lnTo>
                    <a:pt x="6147" y="1445"/>
                  </a:lnTo>
                  <a:lnTo>
                    <a:pt x="6147" y="1442"/>
                  </a:lnTo>
                  <a:lnTo>
                    <a:pt x="6146" y="1438"/>
                  </a:lnTo>
                  <a:lnTo>
                    <a:pt x="6146" y="1434"/>
                  </a:lnTo>
                  <a:lnTo>
                    <a:pt x="6145" y="1431"/>
                  </a:lnTo>
                  <a:lnTo>
                    <a:pt x="6145" y="1427"/>
                  </a:lnTo>
                  <a:lnTo>
                    <a:pt x="6144" y="1424"/>
                  </a:lnTo>
                  <a:lnTo>
                    <a:pt x="6143" y="1421"/>
                  </a:lnTo>
                  <a:lnTo>
                    <a:pt x="6142" y="1417"/>
                  </a:lnTo>
                  <a:lnTo>
                    <a:pt x="6140" y="1414"/>
                  </a:lnTo>
                  <a:lnTo>
                    <a:pt x="6139" y="1411"/>
                  </a:lnTo>
                  <a:lnTo>
                    <a:pt x="6138" y="1408"/>
                  </a:lnTo>
                  <a:lnTo>
                    <a:pt x="6136" y="1404"/>
                  </a:lnTo>
                  <a:lnTo>
                    <a:pt x="6133" y="1400"/>
                  </a:lnTo>
                  <a:lnTo>
                    <a:pt x="6131" y="1395"/>
                  </a:lnTo>
                  <a:lnTo>
                    <a:pt x="6129" y="1393"/>
                  </a:lnTo>
                  <a:lnTo>
                    <a:pt x="6127" y="1390"/>
                  </a:lnTo>
                  <a:lnTo>
                    <a:pt x="6125" y="1387"/>
                  </a:lnTo>
                  <a:lnTo>
                    <a:pt x="6123" y="1384"/>
                  </a:lnTo>
                  <a:lnTo>
                    <a:pt x="6120" y="1382"/>
                  </a:lnTo>
                  <a:lnTo>
                    <a:pt x="6118" y="1379"/>
                  </a:lnTo>
                  <a:lnTo>
                    <a:pt x="6115" y="1377"/>
                  </a:lnTo>
                  <a:lnTo>
                    <a:pt x="6113" y="1374"/>
                  </a:lnTo>
                  <a:lnTo>
                    <a:pt x="6110" y="1372"/>
                  </a:lnTo>
                  <a:lnTo>
                    <a:pt x="6107" y="1370"/>
                  </a:lnTo>
                  <a:lnTo>
                    <a:pt x="6104" y="1368"/>
                  </a:lnTo>
                  <a:lnTo>
                    <a:pt x="6102" y="1366"/>
                  </a:lnTo>
                  <a:lnTo>
                    <a:pt x="6097" y="1364"/>
                  </a:lnTo>
                  <a:lnTo>
                    <a:pt x="6093" y="1361"/>
                  </a:lnTo>
                  <a:lnTo>
                    <a:pt x="6089" y="1359"/>
                  </a:lnTo>
                  <a:lnTo>
                    <a:pt x="6086" y="1358"/>
                  </a:lnTo>
                  <a:lnTo>
                    <a:pt x="6083" y="1357"/>
                  </a:lnTo>
                  <a:lnTo>
                    <a:pt x="6080" y="1355"/>
                  </a:lnTo>
                  <a:lnTo>
                    <a:pt x="6076" y="1354"/>
                  </a:lnTo>
                  <a:lnTo>
                    <a:pt x="6073" y="1353"/>
                  </a:lnTo>
                  <a:lnTo>
                    <a:pt x="6070" y="1352"/>
                  </a:lnTo>
                  <a:lnTo>
                    <a:pt x="6066" y="1352"/>
                  </a:lnTo>
                  <a:lnTo>
                    <a:pt x="6063" y="1351"/>
                  </a:lnTo>
                  <a:lnTo>
                    <a:pt x="6059" y="1351"/>
                  </a:lnTo>
                  <a:lnTo>
                    <a:pt x="6055" y="1350"/>
                  </a:lnTo>
                  <a:lnTo>
                    <a:pt x="6052" y="1350"/>
                  </a:lnTo>
                  <a:lnTo>
                    <a:pt x="6046" y="1350"/>
                  </a:lnTo>
                  <a:close/>
                  <a:moveTo>
                    <a:pt x="6147" y="2262"/>
                  </a:moveTo>
                  <a:lnTo>
                    <a:pt x="6147" y="2165"/>
                  </a:lnTo>
                  <a:lnTo>
                    <a:pt x="3853" y="2165"/>
                  </a:lnTo>
                  <a:lnTo>
                    <a:pt x="3853" y="2262"/>
                  </a:lnTo>
                  <a:lnTo>
                    <a:pt x="3853" y="2268"/>
                  </a:lnTo>
                  <a:lnTo>
                    <a:pt x="3853" y="2271"/>
                  </a:lnTo>
                  <a:lnTo>
                    <a:pt x="3854" y="2275"/>
                  </a:lnTo>
                  <a:lnTo>
                    <a:pt x="3854" y="2279"/>
                  </a:lnTo>
                  <a:lnTo>
                    <a:pt x="3855" y="2283"/>
                  </a:lnTo>
                  <a:lnTo>
                    <a:pt x="3856" y="2286"/>
                  </a:lnTo>
                  <a:lnTo>
                    <a:pt x="3856" y="2290"/>
                  </a:lnTo>
                  <a:lnTo>
                    <a:pt x="3857" y="2294"/>
                  </a:lnTo>
                  <a:lnTo>
                    <a:pt x="3859" y="2297"/>
                  </a:lnTo>
                  <a:lnTo>
                    <a:pt x="3860" y="2300"/>
                  </a:lnTo>
                  <a:lnTo>
                    <a:pt x="3861" y="2304"/>
                  </a:lnTo>
                  <a:lnTo>
                    <a:pt x="3863" y="2307"/>
                  </a:lnTo>
                  <a:lnTo>
                    <a:pt x="3864" y="2310"/>
                  </a:lnTo>
                  <a:lnTo>
                    <a:pt x="3867" y="2314"/>
                  </a:lnTo>
                  <a:lnTo>
                    <a:pt x="3869" y="2318"/>
                  </a:lnTo>
                  <a:lnTo>
                    <a:pt x="3871" y="2321"/>
                  </a:lnTo>
                  <a:lnTo>
                    <a:pt x="3873" y="2323"/>
                  </a:lnTo>
                  <a:lnTo>
                    <a:pt x="3875" y="2326"/>
                  </a:lnTo>
                  <a:lnTo>
                    <a:pt x="3877" y="2329"/>
                  </a:lnTo>
                  <a:lnTo>
                    <a:pt x="3879" y="2331"/>
                  </a:lnTo>
                  <a:lnTo>
                    <a:pt x="3882" y="2334"/>
                  </a:lnTo>
                  <a:lnTo>
                    <a:pt x="3884" y="2337"/>
                  </a:lnTo>
                  <a:lnTo>
                    <a:pt x="3887" y="2339"/>
                  </a:lnTo>
                  <a:lnTo>
                    <a:pt x="3890" y="2342"/>
                  </a:lnTo>
                  <a:lnTo>
                    <a:pt x="3894" y="2344"/>
                  </a:lnTo>
                  <a:lnTo>
                    <a:pt x="3897" y="2347"/>
                  </a:lnTo>
                  <a:lnTo>
                    <a:pt x="3901" y="2349"/>
                  </a:lnTo>
                  <a:lnTo>
                    <a:pt x="3903" y="2350"/>
                  </a:lnTo>
                  <a:lnTo>
                    <a:pt x="3905" y="2351"/>
                  </a:lnTo>
                  <a:lnTo>
                    <a:pt x="3908" y="2353"/>
                  </a:lnTo>
                  <a:lnTo>
                    <a:pt x="3912" y="2355"/>
                  </a:lnTo>
                  <a:lnTo>
                    <a:pt x="3915" y="2356"/>
                  </a:lnTo>
                  <a:lnTo>
                    <a:pt x="3919" y="2357"/>
                  </a:lnTo>
                  <a:lnTo>
                    <a:pt x="3922" y="2359"/>
                  </a:lnTo>
                  <a:lnTo>
                    <a:pt x="3926" y="2360"/>
                  </a:lnTo>
                  <a:lnTo>
                    <a:pt x="3930" y="2360"/>
                  </a:lnTo>
                  <a:lnTo>
                    <a:pt x="3933" y="2361"/>
                  </a:lnTo>
                  <a:lnTo>
                    <a:pt x="3937" y="2362"/>
                  </a:lnTo>
                  <a:lnTo>
                    <a:pt x="3941" y="2362"/>
                  </a:lnTo>
                  <a:lnTo>
                    <a:pt x="3945" y="2363"/>
                  </a:lnTo>
                  <a:lnTo>
                    <a:pt x="3948" y="2363"/>
                  </a:lnTo>
                  <a:lnTo>
                    <a:pt x="3954" y="2363"/>
                  </a:lnTo>
                  <a:lnTo>
                    <a:pt x="6046" y="2363"/>
                  </a:lnTo>
                  <a:lnTo>
                    <a:pt x="6052" y="2363"/>
                  </a:lnTo>
                  <a:lnTo>
                    <a:pt x="6055" y="2363"/>
                  </a:lnTo>
                  <a:lnTo>
                    <a:pt x="6059" y="2362"/>
                  </a:lnTo>
                  <a:lnTo>
                    <a:pt x="6063" y="2362"/>
                  </a:lnTo>
                  <a:lnTo>
                    <a:pt x="6067" y="2361"/>
                  </a:lnTo>
                  <a:lnTo>
                    <a:pt x="6070" y="2360"/>
                  </a:lnTo>
                  <a:lnTo>
                    <a:pt x="6074" y="2360"/>
                  </a:lnTo>
                  <a:lnTo>
                    <a:pt x="6078" y="2359"/>
                  </a:lnTo>
                  <a:lnTo>
                    <a:pt x="6081" y="2357"/>
                  </a:lnTo>
                  <a:lnTo>
                    <a:pt x="6085" y="2356"/>
                  </a:lnTo>
                  <a:lnTo>
                    <a:pt x="6088" y="2355"/>
                  </a:lnTo>
                  <a:lnTo>
                    <a:pt x="6092" y="2353"/>
                  </a:lnTo>
                  <a:lnTo>
                    <a:pt x="6095" y="2351"/>
                  </a:lnTo>
                  <a:lnTo>
                    <a:pt x="6097" y="2350"/>
                  </a:lnTo>
                  <a:lnTo>
                    <a:pt x="6099" y="2349"/>
                  </a:lnTo>
                  <a:lnTo>
                    <a:pt x="6103" y="2347"/>
                  </a:lnTo>
                  <a:lnTo>
                    <a:pt x="6106" y="2344"/>
                  </a:lnTo>
                  <a:lnTo>
                    <a:pt x="6110" y="2342"/>
                  </a:lnTo>
                  <a:lnTo>
                    <a:pt x="6113" y="2339"/>
                  </a:lnTo>
                  <a:lnTo>
                    <a:pt x="6116" y="2337"/>
                  </a:lnTo>
                  <a:lnTo>
                    <a:pt x="6118" y="2334"/>
                  </a:lnTo>
                  <a:lnTo>
                    <a:pt x="6121" y="2331"/>
                  </a:lnTo>
                  <a:lnTo>
                    <a:pt x="6123" y="2329"/>
                  </a:lnTo>
                  <a:lnTo>
                    <a:pt x="6125" y="2326"/>
                  </a:lnTo>
                  <a:lnTo>
                    <a:pt x="6127" y="2323"/>
                  </a:lnTo>
                  <a:lnTo>
                    <a:pt x="6129" y="2321"/>
                  </a:lnTo>
                  <a:lnTo>
                    <a:pt x="6131" y="2318"/>
                  </a:lnTo>
                  <a:lnTo>
                    <a:pt x="6133" y="2314"/>
                  </a:lnTo>
                  <a:lnTo>
                    <a:pt x="6136" y="2310"/>
                  </a:lnTo>
                  <a:lnTo>
                    <a:pt x="6137" y="2307"/>
                  </a:lnTo>
                  <a:lnTo>
                    <a:pt x="6139" y="2304"/>
                  </a:lnTo>
                  <a:lnTo>
                    <a:pt x="6140" y="2300"/>
                  </a:lnTo>
                  <a:lnTo>
                    <a:pt x="6141" y="2297"/>
                  </a:lnTo>
                  <a:lnTo>
                    <a:pt x="6143" y="2294"/>
                  </a:lnTo>
                  <a:lnTo>
                    <a:pt x="6144" y="2290"/>
                  </a:lnTo>
                  <a:lnTo>
                    <a:pt x="6144" y="2286"/>
                  </a:lnTo>
                  <a:lnTo>
                    <a:pt x="6145" y="2283"/>
                  </a:lnTo>
                  <a:lnTo>
                    <a:pt x="6146" y="2279"/>
                  </a:lnTo>
                  <a:lnTo>
                    <a:pt x="6146" y="2275"/>
                  </a:lnTo>
                  <a:lnTo>
                    <a:pt x="6147" y="2271"/>
                  </a:lnTo>
                  <a:lnTo>
                    <a:pt x="6147" y="2268"/>
                  </a:lnTo>
                  <a:lnTo>
                    <a:pt x="6147" y="2262"/>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2" name="Group 21">
            <a:extLst>
              <a:ext uri="{FF2B5EF4-FFF2-40B4-BE49-F238E27FC236}">
                <a16:creationId xmlns:a16="http://schemas.microsoft.com/office/drawing/2014/main" id="{758792CA-3441-4B47-A418-FB3BDDA66860}"/>
              </a:ext>
            </a:extLst>
          </p:cNvPr>
          <p:cNvGrpSpPr/>
          <p:nvPr/>
        </p:nvGrpSpPr>
        <p:grpSpPr>
          <a:xfrm>
            <a:off x="5656474" y="2450868"/>
            <a:ext cx="879052" cy="878328"/>
            <a:chOff x="2962542" y="1760585"/>
            <a:chExt cx="633600" cy="633600"/>
          </a:xfrm>
        </p:grpSpPr>
        <p:sp>
          <p:nvSpPr>
            <p:cNvPr id="30" name="Google Shape;594;p7"/>
            <p:cNvSpPr/>
            <p:nvPr/>
          </p:nvSpPr>
          <p:spPr>
            <a:xfrm>
              <a:off x="2962542" y="1760585"/>
              <a:ext cx="633600" cy="633600"/>
            </a:xfrm>
            <a:custGeom>
              <a:avLst/>
              <a:gdLst/>
              <a:ahLst/>
              <a:cxnLst/>
              <a:rect l="l" t="t" r="r" b="b"/>
              <a:pathLst>
                <a:path w="10000" h="10000" extrusionOk="0">
                  <a:moveTo>
                    <a:pt x="6917" y="4202"/>
                  </a:moveTo>
                  <a:lnTo>
                    <a:pt x="6917" y="3989"/>
                  </a:lnTo>
                  <a:lnTo>
                    <a:pt x="5307" y="5956"/>
                  </a:lnTo>
                  <a:lnTo>
                    <a:pt x="5284" y="5981"/>
                  </a:lnTo>
                  <a:lnTo>
                    <a:pt x="5258" y="6002"/>
                  </a:lnTo>
                  <a:lnTo>
                    <a:pt x="5229" y="6020"/>
                  </a:lnTo>
                  <a:lnTo>
                    <a:pt x="5198" y="6034"/>
                  </a:lnTo>
                  <a:lnTo>
                    <a:pt x="5165" y="6043"/>
                  </a:lnTo>
                  <a:lnTo>
                    <a:pt x="5131" y="6047"/>
                  </a:lnTo>
                  <a:lnTo>
                    <a:pt x="5097" y="6047"/>
                  </a:lnTo>
                  <a:lnTo>
                    <a:pt x="5064" y="6043"/>
                  </a:lnTo>
                  <a:lnTo>
                    <a:pt x="5031" y="6034"/>
                  </a:lnTo>
                  <a:lnTo>
                    <a:pt x="5000" y="6020"/>
                  </a:lnTo>
                  <a:lnTo>
                    <a:pt x="4971" y="6003"/>
                  </a:lnTo>
                  <a:lnTo>
                    <a:pt x="4002" y="5325"/>
                  </a:lnTo>
                  <a:lnTo>
                    <a:pt x="2554" y="6774"/>
                  </a:lnTo>
                  <a:lnTo>
                    <a:pt x="2529" y="6795"/>
                  </a:lnTo>
                  <a:lnTo>
                    <a:pt x="2502" y="6813"/>
                  </a:lnTo>
                  <a:lnTo>
                    <a:pt x="2473" y="6828"/>
                  </a:lnTo>
                  <a:lnTo>
                    <a:pt x="2442" y="6838"/>
                  </a:lnTo>
                  <a:lnTo>
                    <a:pt x="2410" y="6845"/>
                  </a:lnTo>
                  <a:lnTo>
                    <a:pt x="2377" y="6847"/>
                  </a:lnTo>
                  <a:lnTo>
                    <a:pt x="2344" y="6845"/>
                  </a:lnTo>
                  <a:lnTo>
                    <a:pt x="2312" y="6839"/>
                  </a:lnTo>
                  <a:lnTo>
                    <a:pt x="2281" y="6828"/>
                  </a:lnTo>
                  <a:lnTo>
                    <a:pt x="2252" y="6814"/>
                  </a:lnTo>
                  <a:lnTo>
                    <a:pt x="2225" y="6795"/>
                  </a:lnTo>
                  <a:lnTo>
                    <a:pt x="2200" y="6774"/>
                  </a:lnTo>
                  <a:lnTo>
                    <a:pt x="2179" y="6749"/>
                  </a:lnTo>
                  <a:lnTo>
                    <a:pt x="2161" y="6722"/>
                  </a:lnTo>
                  <a:lnTo>
                    <a:pt x="2146" y="6693"/>
                  </a:lnTo>
                  <a:lnTo>
                    <a:pt x="2136" y="6662"/>
                  </a:lnTo>
                  <a:lnTo>
                    <a:pt x="2129" y="6630"/>
                  </a:lnTo>
                  <a:lnTo>
                    <a:pt x="2127" y="6597"/>
                  </a:lnTo>
                  <a:lnTo>
                    <a:pt x="2129" y="6564"/>
                  </a:lnTo>
                  <a:lnTo>
                    <a:pt x="2135" y="6532"/>
                  </a:lnTo>
                  <a:lnTo>
                    <a:pt x="2146" y="6501"/>
                  </a:lnTo>
                  <a:lnTo>
                    <a:pt x="2160" y="6472"/>
                  </a:lnTo>
                  <a:lnTo>
                    <a:pt x="2179" y="6445"/>
                  </a:lnTo>
                  <a:lnTo>
                    <a:pt x="2200" y="6420"/>
                  </a:lnTo>
                  <a:lnTo>
                    <a:pt x="3796" y="4823"/>
                  </a:lnTo>
                  <a:lnTo>
                    <a:pt x="3820" y="4802"/>
                  </a:lnTo>
                  <a:lnTo>
                    <a:pt x="3846" y="4785"/>
                  </a:lnTo>
                  <a:lnTo>
                    <a:pt x="3875" y="4770"/>
                  </a:lnTo>
                  <a:lnTo>
                    <a:pt x="3904" y="4760"/>
                  </a:lnTo>
                  <a:lnTo>
                    <a:pt x="3935" y="4753"/>
                  </a:lnTo>
                  <a:lnTo>
                    <a:pt x="3967" y="4750"/>
                  </a:lnTo>
                  <a:lnTo>
                    <a:pt x="3999" y="4751"/>
                  </a:lnTo>
                  <a:lnTo>
                    <a:pt x="4030" y="4757"/>
                  </a:lnTo>
                  <a:lnTo>
                    <a:pt x="4060" y="4766"/>
                  </a:lnTo>
                  <a:lnTo>
                    <a:pt x="4089" y="4779"/>
                  </a:lnTo>
                  <a:lnTo>
                    <a:pt x="4116" y="4795"/>
                  </a:lnTo>
                  <a:lnTo>
                    <a:pt x="5067" y="5460"/>
                  </a:lnTo>
                  <a:lnTo>
                    <a:pt x="6639" y="3539"/>
                  </a:lnTo>
                  <a:lnTo>
                    <a:pt x="6255" y="3539"/>
                  </a:lnTo>
                  <a:lnTo>
                    <a:pt x="6222" y="3537"/>
                  </a:lnTo>
                  <a:lnTo>
                    <a:pt x="6190" y="3530"/>
                  </a:lnTo>
                  <a:lnTo>
                    <a:pt x="6159" y="3520"/>
                  </a:lnTo>
                  <a:lnTo>
                    <a:pt x="6130" y="3506"/>
                  </a:lnTo>
                  <a:lnTo>
                    <a:pt x="6103" y="3487"/>
                  </a:lnTo>
                  <a:lnTo>
                    <a:pt x="6078" y="3466"/>
                  </a:lnTo>
                  <a:lnTo>
                    <a:pt x="6057" y="3441"/>
                  </a:lnTo>
                  <a:lnTo>
                    <a:pt x="6038" y="3414"/>
                  </a:lnTo>
                  <a:lnTo>
                    <a:pt x="6024" y="3385"/>
                  </a:lnTo>
                  <a:lnTo>
                    <a:pt x="6014" y="3354"/>
                  </a:lnTo>
                  <a:lnTo>
                    <a:pt x="6007" y="3322"/>
                  </a:lnTo>
                  <a:lnTo>
                    <a:pt x="6005" y="3289"/>
                  </a:lnTo>
                  <a:lnTo>
                    <a:pt x="6007" y="3256"/>
                  </a:lnTo>
                  <a:lnTo>
                    <a:pt x="6014" y="3224"/>
                  </a:lnTo>
                  <a:lnTo>
                    <a:pt x="6024" y="3193"/>
                  </a:lnTo>
                  <a:lnTo>
                    <a:pt x="6038" y="3164"/>
                  </a:lnTo>
                  <a:lnTo>
                    <a:pt x="6057" y="3137"/>
                  </a:lnTo>
                  <a:lnTo>
                    <a:pt x="6078" y="3112"/>
                  </a:lnTo>
                  <a:lnTo>
                    <a:pt x="6103" y="3091"/>
                  </a:lnTo>
                  <a:lnTo>
                    <a:pt x="6130" y="3072"/>
                  </a:lnTo>
                  <a:lnTo>
                    <a:pt x="6159" y="3058"/>
                  </a:lnTo>
                  <a:lnTo>
                    <a:pt x="6190" y="3048"/>
                  </a:lnTo>
                  <a:lnTo>
                    <a:pt x="6222" y="3041"/>
                  </a:lnTo>
                  <a:lnTo>
                    <a:pt x="6255" y="3039"/>
                  </a:lnTo>
                  <a:lnTo>
                    <a:pt x="7167" y="3039"/>
                  </a:lnTo>
                  <a:lnTo>
                    <a:pt x="7171" y="3039"/>
                  </a:lnTo>
                  <a:lnTo>
                    <a:pt x="7175" y="3039"/>
                  </a:lnTo>
                  <a:lnTo>
                    <a:pt x="7187" y="3040"/>
                  </a:lnTo>
                  <a:lnTo>
                    <a:pt x="7200" y="3041"/>
                  </a:lnTo>
                  <a:lnTo>
                    <a:pt x="7203" y="3042"/>
                  </a:lnTo>
                  <a:lnTo>
                    <a:pt x="7207" y="3042"/>
                  </a:lnTo>
                  <a:lnTo>
                    <a:pt x="7219" y="3045"/>
                  </a:lnTo>
                  <a:lnTo>
                    <a:pt x="7232" y="3048"/>
                  </a:lnTo>
                  <a:lnTo>
                    <a:pt x="7235" y="3049"/>
                  </a:lnTo>
                  <a:lnTo>
                    <a:pt x="7239" y="3050"/>
                  </a:lnTo>
                  <a:lnTo>
                    <a:pt x="7251" y="3054"/>
                  </a:lnTo>
                  <a:lnTo>
                    <a:pt x="7263" y="3058"/>
                  </a:lnTo>
                  <a:lnTo>
                    <a:pt x="7266" y="3060"/>
                  </a:lnTo>
                  <a:lnTo>
                    <a:pt x="7270" y="3061"/>
                  </a:lnTo>
                  <a:lnTo>
                    <a:pt x="7281" y="3067"/>
                  </a:lnTo>
                  <a:lnTo>
                    <a:pt x="7292" y="3072"/>
                  </a:lnTo>
                  <a:lnTo>
                    <a:pt x="7295" y="3075"/>
                  </a:lnTo>
                  <a:lnTo>
                    <a:pt x="7299" y="3077"/>
                  </a:lnTo>
                  <a:lnTo>
                    <a:pt x="7309" y="3084"/>
                  </a:lnTo>
                  <a:lnTo>
                    <a:pt x="7319" y="3091"/>
                  </a:lnTo>
                  <a:lnTo>
                    <a:pt x="7322" y="3093"/>
                  </a:lnTo>
                  <a:lnTo>
                    <a:pt x="7325" y="3096"/>
                  </a:lnTo>
                  <a:lnTo>
                    <a:pt x="7334" y="3104"/>
                  </a:lnTo>
                  <a:lnTo>
                    <a:pt x="7344" y="3112"/>
                  </a:lnTo>
                  <a:lnTo>
                    <a:pt x="7346" y="3115"/>
                  </a:lnTo>
                  <a:lnTo>
                    <a:pt x="7349" y="3118"/>
                  </a:lnTo>
                  <a:lnTo>
                    <a:pt x="7357" y="3127"/>
                  </a:lnTo>
                  <a:lnTo>
                    <a:pt x="7365" y="3137"/>
                  </a:lnTo>
                  <a:lnTo>
                    <a:pt x="7368" y="3140"/>
                  </a:lnTo>
                  <a:lnTo>
                    <a:pt x="7370" y="3143"/>
                  </a:lnTo>
                  <a:lnTo>
                    <a:pt x="7377" y="3154"/>
                  </a:lnTo>
                  <a:lnTo>
                    <a:pt x="7384" y="3164"/>
                  </a:lnTo>
                  <a:lnTo>
                    <a:pt x="7385" y="3168"/>
                  </a:lnTo>
                  <a:lnTo>
                    <a:pt x="7387" y="3171"/>
                  </a:lnTo>
                  <a:lnTo>
                    <a:pt x="7392" y="3182"/>
                  </a:lnTo>
                  <a:lnTo>
                    <a:pt x="7398" y="3193"/>
                  </a:lnTo>
                  <a:lnTo>
                    <a:pt x="7399" y="3197"/>
                  </a:lnTo>
                  <a:lnTo>
                    <a:pt x="7401" y="3201"/>
                  </a:lnTo>
                  <a:lnTo>
                    <a:pt x="7404" y="3213"/>
                  </a:lnTo>
                  <a:lnTo>
                    <a:pt x="7408" y="3224"/>
                  </a:lnTo>
                  <a:lnTo>
                    <a:pt x="7409" y="3228"/>
                  </a:lnTo>
                  <a:lnTo>
                    <a:pt x="7410" y="3232"/>
                  </a:lnTo>
                  <a:lnTo>
                    <a:pt x="7412" y="3244"/>
                  </a:lnTo>
                  <a:lnTo>
                    <a:pt x="7415" y="3256"/>
                  </a:lnTo>
                  <a:lnTo>
                    <a:pt x="7415" y="3260"/>
                  </a:lnTo>
                  <a:lnTo>
                    <a:pt x="7416" y="3264"/>
                  </a:lnTo>
                  <a:lnTo>
                    <a:pt x="7416" y="3277"/>
                  </a:lnTo>
                  <a:lnTo>
                    <a:pt x="7417" y="3289"/>
                  </a:lnTo>
                  <a:lnTo>
                    <a:pt x="7417" y="4202"/>
                  </a:lnTo>
                  <a:lnTo>
                    <a:pt x="7415" y="4235"/>
                  </a:lnTo>
                  <a:lnTo>
                    <a:pt x="7408" y="4267"/>
                  </a:lnTo>
                  <a:lnTo>
                    <a:pt x="7398" y="4298"/>
                  </a:lnTo>
                  <a:lnTo>
                    <a:pt x="7384" y="4327"/>
                  </a:lnTo>
                  <a:lnTo>
                    <a:pt x="7365" y="4354"/>
                  </a:lnTo>
                  <a:lnTo>
                    <a:pt x="7344" y="4379"/>
                  </a:lnTo>
                  <a:lnTo>
                    <a:pt x="7319" y="4400"/>
                  </a:lnTo>
                  <a:lnTo>
                    <a:pt x="7292" y="4419"/>
                  </a:lnTo>
                  <a:lnTo>
                    <a:pt x="7263" y="4433"/>
                  </a:lnTo>
                  <a:lnTo>
                    <a:pt x="7232" y="4443"/>
                  </a:lnTo>
                  <a:lnTo>
                    <a:pt x="7200" y="4450"/>
                  </a:lnTo>
                  <a:lnTo>
                    <a:pt x="7167" y="4452"/>
                  </a:lnTo>
                  <a:lnTo>
                    <a:pt x="7134" y="4450"/>
                  </a:lnTo>
                  <a:lnTo>
                    <a:pt x="7102" y="4443"/>
                  </a:lnTo>
                  <a:lnTo>
                    <a:pt x="7071" y="4433"/>
                  </a:lnTo>
                  <a:lnTo>
                    <a:pt x="7042" y="4419"/>
                  </a:lnTo>
                  <a:lnTo>
                    <a:pt x="7015" y="4400"/>
                  </a:lnTo>
                  <a:lnTo>
                    <a:pt x="6990" y="4379"/>
                  </a:lnTo>
                  <a:lnTo>
                    <a:pt x="6969" y="4354"/>
                  </a:lnTo>
                  <a:lnTo>
                    <a:pt x="6950" y="4327"/>
                  </a:lnTo>
                  <a:lnTo>
                    <a:pt x="6936" y="4298"/>
                  </a:lnTo>
                  <a:lnTo>
                    <a:pt x="6926" y="4267"/>
                  </a:lnTo>
                  <a:lnTo>
                    <a:pt x="6919" y="4235"/>
                  </a:lnTo>
                  <a:lnTo>
                    <a:pt x="6917" y="420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1" name="Google Shape;595;p7"/>
            <p:cNvSpPr/>
            <p:nvPr/>
          </p:nvSpPr>
          <p:spPr>
            <a:xfrm>
              <a:off x="2962542" y="1760585"/>
              <a:ext cx="633600" cy="633600"/>
            </a:xfrm>
            <a:custGeom>
              <a:avLst/>
              <a:gdLst/>
              <a:ahLst/>
              <a:cxnLst/>
              <a:rect l="l" t="t" r="r" b="b"/>
              <a:pathLst>
                <a:path w="10000" h="10000" extrusionOk="0">
                  <a:moveTo>
                    <a:pt x="2143" y="1100"/>
                  </a:moveTo>
                  <a:lnTo>
                    <a:pt x="2148" y="1100"/>
                  </a:lnTo>
                  <a:lnTo>
                    <a:pt x="7852" y="1100"/>
                  </a:lnTo>
                  <a:lnTo>
                    <a:pt x="7857" y="1100"/>
                  </a:lnTo>
                  <a:lnTo>
                    <a:pt x="7887" y="1101"/>
                  </a:lnTo>
                  <a:lnTo>
                    <a:pt x="7896" y="1101"/>
                  </a:lnTo>
                  <a:lnTo>
                    <a:pt x="7926" y="1103"/>
                  </a:lnTo>
                  <a:lnTo>
                    <a:pt x="7935" y="1103"/>
                  </a:lnTo>
                  <a:lnTo>
                    <a:pt x="7965" y="1106"/>
                  </a:lnTo>
                  <a:lnTo>
                    <a:pt x="7974" y="1107"/>
                  </a:lnTo>
                  <a:lnTo>
                    <a:pt x="8004" y="1111"/>
                  </a:lnTo>
                  <a:lnTo>
                    <a:pt x="8013" y="1113"/>
                  </a:lnTo>
                  <a:lnTo>
                    <a:pt x="8042" y="1118"/>
                  </a:lnTo>
                  <a:lnTo>
                    <a:pt x="8052" y="1119"/>
                  </a:lnTo>
                  <a:lnTo>
                    <a:pt x="8081" y="1125"/>
                  </a:lnTo>
                  <a:lnTo>
                    <a:pt x="8090" y="1127"/>
                  </a:lnTo>
                  <a:lnTo>
                    <a:pt x="8119" y="1135"/>
                  </a:lnTo>
                  <a:lnTo>
                    <a:pt x="8128" y="1137"/>
                  </a:lnTo>
                  <a:lnTo>
                    <a:pt x="8156" y="1145"/>
                  </a:lnTo>
                  <a:lnTo>
                    <a:pt x="8165" y="1148"/>
                  </a:lnTo>
                  <a:lnTo>
                    <a:pt x="8193" y="1157"/>
                  </a:lnTo>
                  <a:lnTo>
                    <a:pt x="8202" y="1160"/>
                  </a:lnTo>
                  <a:lnTo>
                    <a:pt x="8230" y="1171"/>
                  </a:lnTo>
                  <a:lnTo>
                    <a:pt x="8239" y="1174"/>
                  </a:lnTo>
                  <a:lnTo>
                    <a:pt x="8266" y="1186"/>
                  </a:lnTo>
                  <a:lnTo>
                    <a:pt x="8275" y="1189"/>
                  </a:lnTo>
                  <a:lnTo>
                    <a:pt x="8302" y="1202"/>
                  </a:lnTo>
                  <a:lnTo>
                    <a:pt x="8310" y="1206"/>
                  </a:lnTo>
                  <a:lnTo>
                    <a:pt x="8337" y="1219"/>
                  </a:lnTo>
                  <a:lnTo>
                    <a:pt x="8345" y="1223"/>
                  </a:lnTo>
                  <a:lnTo>
                    <a:pt x="8371" y="1238"/>
                  </a:lnTo>
                  <a:lnTo>
                    <a:pt x="8380" y="1243"/>
                  </a:lnTo>
                  <a:lnTo>
                    <a:pt x="8406" y="1258"/>
                  </a:lnTo>
                  <a:lnTo>
                    <a:pt x="8414" y="1263"/>
                  </a:lnTo>
                  <a:lnTo>
                    <a:pt x="8439" y="1280"/>
                  </a:lnTo>
                  <a:lnTo>
                    <a:pt x="8446" y="1285"/>
                  </a:lnTo>
                  <a:lnTo>
                    <a:pt x="8471" y="1302"/>
                  </a:lnTo>
                  <a:lnTo>
                    <a:pt x="8478" y="1308"/>
                  </a:lnTo>
                  <a:lnTo>
                    <a:pt x="8502" y="1326"/>
                  </a:lnTo>
                  <a:lnTo>
                    <a:pt x="8509" y="1332"/>
                  </a:lnTo>
                  <a:lnTo>
                    <a:pt x="8532" y="1351"/>
                  </a:lnTo>
                  <a:lnTo>
                    <a:pt x="8539" y="1357"/>
                  </a:lnTo>
                  <a:lnTo>
                    <a:pt x="8561" y="1377"/>
                  </a:lnTo>
                  <a:lnTo>
                    <a:pt x="8568" y="1383"/>
                  </a:lnTo>
                  <a:lnTo>
                    <a:pt x="8590" y="1404"/>
                  </a:lnTo>
                  <a:lnTo>
                    <a:pt x="8596" y="1410"/>
                  </a:lnTo>
                  <a:lnTo>
                    <a:pt x="8617" y="1432"/>
                  </a:lnTo>
                  <a:lnTo>
                    <a:pt x="8623" y="1439"/>
                  </a:lnTo>
                  <a:lnTo>
                    <a:pt x="8643" y="1461"/>
                  </a:lnTo>
                  <a:lnTo>
                    <a:pt x="8649" y="1468"/>
                  </a:lnTo>
                  <a:lnTo>
                    <a:pt x="8668" y="1491"/>
                  </a:lnTo>
                  <a:lnTo>
                    <a:pt x="8674" y="1498"/>
                  </a:lnTo>
                  <a:lnTo>
                    <a:pt x="8692" y="1522"/>
                  </a:lnTo>
                  <a:lnTo>
                    <a:pt x="8698" y="1529"/>
                  </a:lnTo>
                  <a:lnTo>
                    <a:pt x="8715" y="1554"/>
                  </a:lnTo>
                  <a:lnTo>
                    <a:pt x="8720" y="1561"/>
                  </a:lnTo>
                  <a:lnTo>
                    <a:pt x="8737" y="1586"/>
                  </a:lnTo>
                  <a:lnTo>
                    <a:pt x="8742" y="1594"/>
                  </a:lnTo>
                  <a:lnTo>
                    <a:pt x="8757" y="1620"/>
                  </a:lnTo>
                  <a:lnTo>
                    <a:pt x="8762" y="1629"/>
                  </a:lnTo>
                  <a:lnTo>
                    <a:pt x="8777" y="1655"/>
                  </a:lnTo>
                  <a:lnTo>
                    <a:pt x="8781" y="1663"/>
                  </a:lnTo>
                  <a:lnTo>
                    <a:pt x="8794" y="1690"/>
                  </a:lnTo>
                  <a:lnTo>
                    <a:pt x="8798" y="1698"/>
                  </a:lnTo>
                  <a:lnTo>
                    <a:pt x="8811" y="1725"/>
                  </a:lnTo>
                  <a:lnTo>
                    <a:pt x="8814" y="1734"/>
                  </a:lnTo>
                  <a:lnTo>
                    <a:pt x="8826" y="1761"/>
                  </a:lnTo>
                  <a:lnTo>
                    <a:pt x="8829" y="1770"/>
                  </a:lnTo>
                  <a:lnTo>
                    <a:pt x="8840" y="1798"/>
                  </a:lnTo>
                  <a:lnTo>
                    <a:pt x="8843" y="1807"/>
                  </a:lnTo>
                  <a:lnTo>
                    <a:pt x="8852" y="1835"/>
                  </a:lnTo>
                  <a:lnTo>
                    <a:pt x="8855" y="1844"/>
                  </a:lnTo>
                  <a:lnTo>
                    <a:pt x="8863" y="1872"/>
                  </a:lnTo>
                  <a:lnTo>
                    <a:pt x="8865" y="1881"/>
                  </a:lnTo>
                  <a:lnTo>
                    <a:pt x="8873" y="1910"/>
                  </a:lnTo>
                  <a:lnTo>
                    <a:pt x="8875" y="1919"/>
                  </a:lnTo>
                  <a:lnTo>
                    <a:pt x="8881" y="1948"/>
                  </a:lnTo>
                  <a:lnTo>
                    <a:pt x="8882" y="1958"/>
                  </a:lnTo>
                  <a:lnTo>
                    <a:pt x="8887" y="1987"/>
                  </a:lnTo>
                  <a:lnTo>
                    <a:pt x="8889" y="1996"/>
                  </a:lnTo>
                  <a:lnTo>
                    <a:pt x="8893" y="2026"/>
                  </a:lnTo>
                  <a:lnTo>
                    <a:pt x="8894" y="2035"/>
                  </a:lnTo>
                  <a:lnTo>
                    <a:pt x="8897" y="2065"/>
                  </a:lnTo>
                  <a:lnTo>
                    <a:pt x="8897" y="2074"/>
                  </a:lnTo>
                  <a:lnTo>
                    <a:pt x="8899" y="2104"/>
                  </a:lnTo>
                  <a:lnTo>
                    <a:pt x="8899" y="2113"/>
                  </a:lnTo>
                  <a:lnTo>
                    <a:pt x="8900" y="2143"/>
                  </a:lnTo>
                  <a:lnTo>
                    <a:pt x="8900" y="2148"/>
                  </a:lnTo>
                  <a:lnTo>
                    <a:pt x="8900" y="7852"/>
                  </a:lnTo>
                  <a:lnTo>
                    <a:pt x="8900" y="7857"/>
                  </a:lnTo>
                  <a:lnTo>
                    <a:pt x="8899" y="7887"/>
                  </a:lnTo>
                  <a:lnTo>
                    <a:pt x="8899" y="7896"/>
                  </a:lnTo>
                  <a:lnTo>
                    <a:pt x="8897" y="7926"/>
                  </a:lnTo>
                  <a:lnTo>
                    <a:pt x="8897" y="7935"/>
                  </a:lnTo>
                  <a:lnTo>
                    <a:pt x="8894" y="7965"/>
                  </a:lnTo>
                  <a:lnTo>
                    <a:pt x="8893" y="7974"/>
                  </a:lnTo>
                  <a:lnTo>
                    <a:pt x="8889" y="8004"/>
                  </a:lnTo>
                  <a:lnTo>
                    <a:pt x="8887" y="8013"/>
                  </a:lnTo>
                  <a:lnTo>
                    <a:pt x="8882" y="8042"/>
                  </a:lnTo>
                  <a:lnTo>
                    <a:pt x="8881" y="8052"/>
                  </a:lnTo>
                  <a:lnTo>
                    <a:pt x="8875" y="8081"/>
                  </a:lnTo>
                  <a:lnTo>
                    <a:pt x="8873" y="8090"/>
                  </a:lnTo>
                  <a:lnTo>
                    <a:pt x="8865" y="8119"/>
                  </a:lnTo>
                  <a:lnTo>
                    <a:pt x="8863" y="8128"/>
                  </a:lnTo>
                  <a:lnTo>
                    <a:pt x="8855" y="8156"/>
                  </a:lnTo>
                  <a:lnTo>
                    <a:pt x="8852" y="8165"/>
                  </a:lnTo>
                  <a:lnTo>
                    <a:pt x="8843" y="8193"/>
                  </a:lnTo>
                  <a:lnTo>
                    <a:pt x="8840" y="8202"/>
                  </a:lnTo>
                  <a:lnTo>
                    <a:pt x="8829" y="8230"/>
                  </a:lnTo>
                  <a:lnTo>
                    <a:pt x="8826" y="8239"/>
                  </a:lnTo>
                  <a:lnTo>
                    <a:pt x="8814" y="8266"/>
                  </a:lnTo>
                  <a:lnTo>
                    <a:pt x="8811" y="8275"/>
                  </a:lnTo>
                  <a:lnTo>
                    <a:pt x="8798" y="8302"/>
                  </a:lnTo>
                  <a:lnTo>
                    <a:pt x="8794" y="8310"/>
                  </a:lnTo>
                  <a:lnTo>
                    <a:pt x="8781" y="8337"/>
                  </a:lnTo>
                  <a:lnTo>
                    <a:pt x="8777" y="8345"/>
                  </a:lnTo>
                  <a:lnTo>
                    <a:pt x="8762" y="8371"/>
                  </a:lnTo>
                  <a:lnTo>
                    <a:pt x="8757" y="8380"/>
                  </a:lnTo>
                  <a:lnTo>
                    <a:pt x="8742" y="8406"/>
                  </a:lnTo>
                  <a:lnTo>
                    <a:pt x="8737" y="8414"/>
                  </a:lnTo>
                  <a:lnTo>
                    <a:pt x="8720" y="8439"/>
                  </a:lnTo>
                  <a:lnTo>
                    <a:pt x="8715" y="8446"/>
                  </a:lnTo>
                  <a:lnTo>
                    <a:pt x="8698" y="8471"/>
                  </a:lnTo>
                  <a:lnTo>
                    <a:pt x="8692" y="8478"/>
                  </a:lnTo>
                  <a:lnTo>
                    <a:pt x="8674" y="8502"/>
                  </a:lnTo>
                  <a:lnTo>
                    <a:pt x="8668" y="8509"/>
                  </a:lnTo>
                  <a:lnTo>
                    <a:pt x="8649" y="8532"/>
                  </a:lnTo>
                  <a:lnTo>
                    <a:pt x="8643" y="8539"/>
                  </a:lnTo>
                  <a:lnTo>
                    <a:pt x="8623" y="8561"/>
                  </a:lnTo>
                  <a:lnTo>
                    <a:pt x="8617" y="8568"/>
                  </a:lnTo>
                  <a:lnTo>
                    <a:pt x="8596" y="8590"/>
                  </a:lnTo>
                  <a:lnTo>
                    <a:pt x="8590" y="8596"/>
                  </a:lnTo>
                  <a:lnTo>
                    <a:pt x="8568" y="8617"/>
                  </a:lnTo>
                  <a:lnTo>
                    <a:pt x="8561" y="8623"/>
                  </a:lnTo>
                  <a:lnTo>
                    <a:pt x="8539" y="8643"/>
                  </a:lnTo>
                  <a:lnTo>
                    <a:pt x="8532" y="8649"/>
                  </a:lnTo>
                  <a:lnTo>
                    <a:pt x="8509" y="8668"/>
                  </a:lnTo>
                  <a:lnTo>
                    <a:pt x="8502" y="8674"/>
                  </a:lnTo>
                  <a:lnTo>
                    <a:pt x="8478" y="8692"/>
                  </a:lnTo>
                  <a:lnTo>
                    <a:pt x="8471" y="8698"/>
                  </a:lnTo>
                  <a:lnTo>
                    <a:pt x="8446" y="8715"/>
                  </a:lnTo>
                  <a:lnTo>
                    <a:pt x="8439" y="8720"/>
                  </a:lnTo>
                  <a:lnTo>
                    <a:pt x="8414" y="8737"/>
                  </a:lnTo>
                  <a:lnTo>
                    <a:pt x="8406" y="8742"/>
                  </a:lnTo>
                  <a:lnTo>
                    <a:pt x="8380" y="8757"/>
                  </a:lnTo>
                  <a:lnTo>
                    <a:pt x="8371" y="8762"/>
                  </a:lnTo>
                  <a:lnTo>
                    <a:pt x="8345" y="8777"/>
                  </a:lnTo>
                  <a:lnTo>
                    <a:pt x="8337" y="8781"/>
                  </a:lnTo>
                  <a:lnTo>
                    <a:pt x="8310" y="8794"/>
                  </a:lnTo>
                  <a:lnTo>
                    <a:pt x="8302" y="8798"/>
                  </a:lnTo>
                  <a:lnTo>
                    <a:pt x="8275" y="8811"/>
                  </a:lnTo>
                  <a:lnTo>
                    <a:pt x="8266" y="8814"/>
                  </a:lnTo>
                  <a:lnTo>
                    <a:pt x="8239" y="8826"/>
                  </a:lnTo>
                  <a:lnTo>
                    <a:pt x="8230" y="8829"/>
                  </a:lnTo>
                  <a:lnTo>
                    <a:pt x="8202" y="8840"/>
                  </a:lnTo>
                  <a:lnTo>
                    <a:pt x="8193" y="8843"/>
                  </a:lnTo>
                  <a:lnTo>
                    <a:pt x="8165" y="8852"/>
                  </a:lnTo>
                  <a:lnTo>
                    <a:pt x="8156" y="8855"/>
                  </a:lnTo>
                  <a:lnTo>
                    <a:pt x="8128" y="8863"/>
                  </a:lnTo>
                  <a:lnTo>
                    <a:pt x="8119" y="8865"/>
                  </a:lnTo>
                  <a:lnTo>
                    <a:pt x="8090" y="8873"/>
                  </a:lnTo>
                  <a:lnTo>
                    <a:pt x="8081" y="8875"/>
                  </a:lnTo>
                  <a:lnTo>
                    <a:pt x="8052" y="8881"/>
                  </a:lnTo>
                  <a:lnTo>
                    <a:pt x="8042" y="8882"/>
                  </a:lnTo>
                  <a:lnTo>
                    <a:pt x="8013" y="8887"/>
                  </a:lnTo>
                  <a:lnTo>
                    <a:pt x="8004" y="8889"/>
                  </a:lnTo>
                  <a:lnTo>
                    <a:pt x="7974" y="8893"/>
                  </a:lnTo>
                  <a:lnTo>
                    <a:pt x="7965" y="8894"/>
                  </a:lnTo>
                  <a:lnTo>
                    <a:pt x="7935" y="8897"/>
                  </a:lnTo>
                  <a:lnTo>
                    <a:pt x="7926" y="8897"/>
                  </a:lnTo>
                  <a:lnTo>
                    <a:pt x="7896" y="8899"/>
                  </a:lnTo>
                  <a:lnTo>
                    <a:pt x="7887" y="8899"/>
                  </a:lnTo>
                  <a:lnTo>
                    <a:pt x="7857" y="8900"/>
                  </a:lnTo>
                  <a:lnTo>
                    <a:pt x="7852" y="8900"/>
                  </a:lnTo>
                  <a:lnTo>
                    <a:pt x="2148" y="8900"/>
                  </a:lnTo>
                  <a:lnTo>
                    <a:pt x="2143" y="8900"/>
                  </a:lnTo>
                  <a:lnTo>
                    <a:pt x="2113" y="8899"/>
                  </a:lnTo>
                  <a:lnTo>
                    <a:pt x="2104" y="8899"/>
                  </a:lnTo>
                  <a:lnTo>
                    <a:pt x="2074" y="8897"/>
                  </a:lnTo>
                  <a:lnTo>
                    <a:pt x="2065" y="8897"/>
                  </a:lnTo>
                  <a:lnTo>
                    <a:pt x="2035" y="8894"/>
                  </a:lnTo>
                  <a:lnTo>
                    <a:pt x="2026" y="8893"/>
                  </a:lnTo>
                  <a:lnTo>
                    <a:pt x="1996" y="8889"/>
                  </a:lnTo>
                  <a:lnTo>
                    <a:pt x="1987" y="8887"/>
                  </a:lnTo>
                  <a:lnTo>
                    <a:pt x="1958" y="8882"/>
                  </a:lnTo>
                  <a:lnTo>
                    <a:pt x="1948" y="8881"/>
                  </a:lnTo>
                  <a:lnTo>
                    <a:pt x="1919" y="8875"/>
                  </a:lnTo>
                  <a:lnTo>
                    <a:pt x="1910" y="8873"/>
                  </a:lnTo>
                  <a:lnTo>
                    <a:pt x="1881" y="8865"/>
                  </a:lnTo>
                  <a:lnTo>
                    <a:pt x="1872" y="8863"/>
                  </a:lnTo>
                  <a:lnTo>
                    <a:pt x="1844" y="8855"/>
                  </a:lnTo>
                  <a:lnTo>
                    <a:pt x="1835" y="8852"/>
                  </a:lnTo>
                  <a:lnTo>
                    <a:pt x="1807" y="8843"/>
                  </a:lnTo>
                  <a:lnTo>
                    <a:pt x="1798" y="8840"/>
                  </a:lnTo>
                  <a:lnTo>
                    <a:pt x="1770" y="8829"/>
                  </a:lnTo>
                  <a:lnTo>
                    <a:pt x="1761" y="8826"/>
                  </a:lnTo>
                  <a:lnTo>
                    <a:pt x="1734" y="8814"/>
                  </a:lnTo>
                  <a:lnTo>
                    <a:pt x="1725" y="8811"/>
                  </a:lnTo>
                  <a:lnTo>
                    <a:pt x="1698" y="8798"/>
                  </a:lnTo>
                  <a:lnTo>
                    <a:pt x="1690" y="8794"/>
                  </a:lnTo>
                  <a:lnTo>
                    <a:pt x="1663" y="8781"/>
                  </a:lnTo>
                  <a:lnTo>
                    <a:pt x="1655" y="8777"/>
                  </a:lnTo>
                  <a:lnTo>
                    <a:pt x="1629" y="8762"/>
                  </a:lnTo>
                  <a:lnTo>
                    <a:pt x="1620" y="8757"/>
                  </a:lnTo>
                  <a:lnTo>
                    <a:pt x="1594" y="8742"/>
                  </a:lnTo>
                  <a:lnTo>
                    <a:pt x="1586" y="8737"/>
                  </a:lnTo>
                  <a:lnTo>
                    <a:pt x="1561" y="8720"/>
                  </a:lnTo>
                  <a:lnTo>
                    <a:pt x="1554" y="8715"/>
                  </a:lnTo>
                  <a:lnTo>
                    <a:pt x="1529" y="8698"/>
                  </a:lnTo>
                  <a:lnTo>
                    <a:pt x="1522" y="8692"/>
                  </a:lnTo>
                  <a:lnTo>
                    <a:pt x="1498" y="8674"/>
                  </a:lnTo>
                  <a:lnTo>
                    <a:pt x="1491" y="8668"/>
                  </a:lnTo>
                  <a:lnTo>
                    <a:pt x="1468" y="8649"/>
                  </a:lnTo>
                  <a:lnTo>
                    <a:pt x="1461" y="8643"/>
                  </a:lnTo>
                  <a:lnTo>
                    <a:pt x="1439" y="8623"/>
                  </a:lnTo>
                  <a:lnTo>
                    <a:pt x="1432" y="8617"/>
                  </a:lnTo>
                  <a:lnTo>
                    <a:pt x="1410" y="8596"/>
                  </a:lnTo>
                  <a:lnTo>
                    <a:pt x="1404" y="8590"/>
                  </a:lnTo>
                  <a:lnTo>
                    <a:pt x="1383" y="8568"/>
                  </a:lnTo>
                  <a:lnTo>
                    <a:pt x="1377" y="8561"/>
                  </a:lnTo>
                  <a:lnTo>
                    <a:pt x="1357" y="8539"/>
                  </a:lnTo>
                  <a:lnTo>
                    <a:pt x="1351" y="8532"/>
                  </a:lnTo>
                  <a:lnTo>
                    <a:pt x="1332" y="8509"/>
                  </a:lnTo>
                  <a:lnTo>
                    <a:pt x="1326" y="8502"/>
                  </a:lnTo>
                  <a:lnTo>
                    <a:pt x="1308" y="8478"/>
                  </a:lnTo>
                  <a:lnTo>
                    <a:pt x="1302" y="8471"/>
                  </a:lnTo>
                  <a:lnTo>
                    <a:pt x="1285" y="8446"/>
                  </a:lnTo>
                  <a:lnTo>
                    <a:pt x="1280" y="8439"/>
                  </a:lnTo>
                  <a:lnTo>
                    <a:pt x="1263" y="8414"/>
                  </a:lnTo>
                  <a:lnTo>
                    <a:pt x="1258" y="8406"/>
                  </a:lnTo>
                  <a:lnTo>
                    <a:pt x="1243" y="8380"/>
                  </a:lnTo>
                  <a:lnTo>
                    <a:pt x="1238" y="8371"/>
                  </a:lnTo>
                  <a:lnTo>
                    <a:pt x="1223" y="8345"/>
                  </a:lnTo>
                  <a:lnTo>
                    <a:pt x="1219" y="8337"/>
                  </a:lnTo>
                  <a:lnTo>
                    <a:pt x="1206" y="8310"/>
                  </a:lnTo>
                  <a:lnTo>
                    <a:pt x="1202" y="8302"/>
                  </a:lnTo>
                  <a:lnTo>
                    <a:pt x="1189" y="8275"/>
                  </a:lnTo>
                  <a:lnTo>
                    <a:pt x="1186" y="8266"/>
                  </a:lnTo>
                  <a:lnTo>
                    <a:pt x="1174" y="8239"/>
                  </a:lnTo>
                  <a:lnTo>
                    <a:pt x="1171" y="8230"/>
                  </a:lnTo>
                  <a:lnTo>
                    <a:pt x="1160" y="8202"/>
                  </a:lnTo>
                  <a:lnTo>
                    <a:pt x="1157" y="8193"/>
                  </a:lnTo>
                  <a:lnTo>
                    <a:pt x="1148" y="8165"/>
                  </a:lnTo>
                  <a:lnTo>
                    <a:pt x="1145" y="8156"/>
                  </a:lnTo>
                  <a:lnTo>
                    <a:pt x="1137" y="8128"/>
                  </a:lnTo>
                  <a:lnTo>
                    <a:pt x="1135" y="8119"/>
                  </a:lnTo>
                  <a:lnTo>
                    <a:pt x="1127" y="8090"/>
                  </a:lnTo>
                  <a:lnTo>
                    <a:pt x="1125" y="8081"/>
                  </a:lnTo>
                  <a:lnTo>
                    <a:pt x="1119" y="8052"/>
                  </a:lnTo>
                  <a:lnTo>
                    <a:pt x="1118" y="8042"/>
                  </a:lnTo>
                  <a:lnTo>
                    <a:pt x="1113" y="8013"/>
                  </a:lnTo>
                  <a:lnTo>
                    <a:pt x="1111" y="8004"/>
                  </a:lnTo>
                  <a:lnTo>
                    <a:pt x="1107" y="7974"/>
                  </a:lnTo>
                  <a:lnTo>
                    <a:pt x="1106" y="7965"/>
                  </a:lnTo>
                  <a:lnTo>
                    <a:pt x="1103" y="7935"/>
                  </a:lnTo>
                  <a:lnTo>
                    <a:pt x="1103" y="7926"/>
                  </a:lnTo>
                  <a:lnTo>
                    <a:pt x="1101" y="7896"/>
                  </a:lnTo>
                  <a:lnTo>
                    <a:pt x="1101" y="7887"/>
                  </a:lnTo>
                  <a:lnTo>
                    <a:pt x="1100" y="7857"/>
                  </a:lnTo>
                  <a:lnTo>
                    <a:pt x="1100" y="7852"/>
                  </a:lnTo>
                  <a:lnTo>
                    <a:pt x="1100" y="2148"/>
                  </a:lnTo>
                  <a:lnTo>
                    <a:pt x="1100" y="2143"/>
                  </a:lnTo>
                  <a:lnTo>
                    <a:pt x="1101" y="2113"/>
                  </a:lnTo>
                  <a:lnTo>
                    <a:pt x="1101" y="2104"/>
                  </a:lnTo>
                  <a:lnTo>
                    <a:pt x="1103" y="2074"/>
                  </a:lnTo>
                  <a:lnTo>
                    <a:pt x="1103" y="2065"/>
                  </a:lnTo>
                  <a:lnTo>
                    <a:pt x="1106" y="2035"/>
                  </a:lnTo>
                  <a:lnTo>
                    <a:pt x="1107" y="2026"/>
                  </a:lnTo>
                  <a:lnTo>
                    <a:pt x="1111" y="1996"/>
                  </a:lnTo>
                  <a:lnTo>
                    <a:pt x="1113" y="1987"/>
                  </a:lnTo>
                  <a:lnTo>
                    <a:pt x="1118" y="1958"/>
                  </a:lnTo>
                  <a:lnTo>
                    <a:pt x="1119" y="1948"/>
                  </a:lnTo>
                  <a:lnTo>
                    <a:pt x="1125" y="1919"/>
                  </a:lnTo>
                  <a:lnTo>
                    <a:pt x="1127" y="1910"/>
                  </a:lnTo>
                  <a:lnTo>
                    <a:pt x="1135" y="1881"/>
                  </a:lnTo>
                  <a:lnTo>
                    <a:pt x="1137" y="1872"/>
                  </a:lnTo>
                  <a:lnTo>
                    <a:pt x="1145" y="1844"/>
                  </a:lnTo>
                  <a:lnTo>
                    <a:pt x="1148" y="1835"/>
                  </a:lnTo>
                  <a:lnTo>
                    <a:pt x="1157" y="1807"/>
                  </a:lnTo>
                  <a:lnTo>
                    <a:pt x="1160" y="1798"/>
                  </a:lnTo>
                  <a:lnTo>
                    <a:pt x="1171" y="1770"/>
                  </a:lnTo>
                  <a:lnTo>
                    <a:pt x="1174" y="1761"/>
                  </a:lnTo>
                  <a:lnTo>
                    <a:pt x="1186" y="1734"/>
                  </a:lnTo>
                  <a:lnTo>
                    <a:pt x="1189" y="1725"/>
                  </a:lnTo>
                  <a:lnTo>
                    <a:pt x="1202" y="1698"/>
                  </a:lnTo>
                  <a:lnTo>
                    <a:pt x="1206" y="1690"/>
                  </a:lnTo>
                  <a:lnTo>
                    <a:pt x="1219" y="1663"/>
                  </a:lnTo>
                  <a:lnTo>
                    <a:pt x="1223" y="1655"/>
                  </a:lnTo>
                  <a:lnTo>
                    <a:pt x="1238" y="1629"/>
                  </a:lnTo>
                  <a:lnTo>
                    <a:pt x="1243" y="1620"/>
                  </a:lnTo>
                  <a:lnTo>
                    <a:pt x="1258" y="1594"/>
                  </a:lnTo>
                  <a:lnTo>
                    <a:pt x="1263" y="1586"/>
                  </a:lnTo>
                  <a:lnTo>
                    <a:pt x="1280" y="1561"/>
                  </a:lnTo>
                  <a:lnTo>
                    <a:pt x="1285" y="1554"/>
                  </a:lnTo>
                  <a:lnTo>
                    <a:pt x="1302" y="1529"/>
                  </a:lnTo>
                  <a:lnTo>
                    <a:pt x="1308" y="1522"/>
                  </a:lnTo>
                  <a:lnTo>
                    <a:pt x="1326" y="1498"/>
                  </a:lnTo>
                  <a:lnTo>
                    <a:pt x="1332" y="1491"/>
                  </a:lnTo>
                  <a:lnTo>
                    <a:pt x="1351" y="1468"/>
                  </a:lnTo>
                  <a:lnTo>
                    <a:pt x="1357" y="1461"/>
                  </a:lnTo>
                  <a:lnTo>
                    <a:pt x="1377" y="1439"/>
                  </a:lnTo>
                  <a:lnTo>
                    <a:pt x="1383" y="1432"/>
                  </a:lnTo>
                  <a:lnTo>
                    <a:pt x="1404" y="1410"/>
                  </a:lnTo>
                  <a:lnTo>
                    <a:pt x="1410" y="1404"/>
                  </a:lnTo>
                  <a:lnTo>
                    <a:pt x="1432" y="1383"/>
                  </a:lnTo>
                  <a:lnTo>
                    <a:pt x="1439" y="1377"/>
                  </a:lnTo>
                  <a:lnTo>
                    <a:pt x="1461" y="1357"/>
                  </a:lnTo>
                  <a:lnTo>
                    <a:pt x="1468" y="1351"/>
                  </a:lnTo>
                  <a:lnTo>
                    <a:pt x="1491" y="1332"/>
                  </a:lnTo>
                  <a:lnTo>
                    <a:pt x="1498" y="1326"/>
                  </a:lnTo>
                  <a:lnTo>
                    <a:pt x="1522" y="1308"/>
                  </a:lnTo>
                  <a:lnTo>
                    <a:pt x="1529" y="1302"/>
                  </a:lnTo>
                  <a:lnTo>
                    <a:pt x="1554" y="1285"/>
                  </a:lnTo>
                  <a:lnTo>
                    <a:pt x="1561" y="1280"/>
                  </a:lnTo>
                  <a:lnTo>
                    <a:pt x="1586" y="1263"/>
                  </a:lnTo>
                  <a:lnTo>
                    <a:pt x="1594" y="1258"/>
                  </a:lnTo>
                  <a:lnTo>
                    <a:pt x="1620" y="1243"/>
                  </a:lnTo>
                  <a:lnTo>
                    <a:pt x="1629" y="1238"/>
                  </a:lnTo>
                  <a:lnTo>
                    <a:pt x="1655" y="1223"/>
                  </a:lnTo>
                  <a:lnTo>
                    <a:pt x="1663" y="1219"/>
                  </a:lnTo>
                  <a:lnTo>
                    <a:pt x="1690" y="1206"/>
                  </a:lnTo>
                  <a:lnTo>
                    <a:pt x="1698" y="1202"/>
                  </a:lnTo>
                  <a:lnTo>
                    <a:pt x="1725" y="1189"/>
                  </a:lnTo>
                  <a:lnTo>
                    <a:pt x="1734" y="1186"/>
                  </a:lnTo>
                  <a:lnTo>
                    <a:pt x="1761" y="1174"/>
                  </a:lnTo>
                  <a:lnTo>
                    <a:pt x="1770" y="1171"/>
                  </a:lnTo>
                  <a:lnTo>
                    <a:pt x="1798" y="1160"/>
                  </a:lnTo>
                  <a:lnTo>
                    <a:pt x="1807" y="1157"/>
                  </a:lnTo>
                  <a:lnTo>
                    <a:pt x="1835" y="1148"/>
                  </a:lnTo>
                  <a:lnTo>
                    <a:pt x="1844" y="1145"/>
                  </a:lnTo>
                  <a:lnTo>
                    <a:pt x="1872" y="1137"/>
                  </a:lnTo>
                  <a:lnTo>
                    <a:pt x="1881" y="1135"/>
                  </a:lnTo>
                  <a:lnTo>
                    <a:pt x="1910" y="1127"/>
                  </a:lnTo>
                  <a:lnTo>
                    <a:pt x="1919" y="1125"/>
                  </a:lnTo>
                  <a:lnTo>
                    <a:pt x="1948" y="1119"/>
                  </a:lnTo>
                  <a:lnTo>
                    <a:pt x="1958" y="1118"/>
                  </a:lnTo>
                  <a:lnTo>
                    <a:pt x="1987" y="1113"/>
                  </a:lnTo>
                  <a:lnTo>
                    <a:pt x="1996" y="1111"/>
                  </a:lnTo>
                  <a:lnTo>
                    <a:pt x="2026" y="1107"/>
                  </a:lnTo>
                  <a:lnTo>
                    <a:pt x="2035" y="1106"/>
                  </a:lnTo>
                  <a:lnTo>
                    <a:pt x="2065" y="1103"/>
                  </a:lnTo>
                  <a:lnTo>
                    <a:pt x="2074" y="1103"/>
                  </a:lnTo>
                  <a:lnTo>
                    <a:pt x="2104" y="1101"/>
                  </a:lnTo>
                  <a:lnTo>
                    <a:pt x="2113" y="1101"/>
                  </a:lnTo>
                  <a:lnTo>
                    <a:pt x="2143" y="1100"/>
                  </a:lnTo>
                  <a:close/>
                  <a:moveTo>
                    <a:pt x="2150" y="1600"/>
                  </a:moveTo>
                  <a:lnTo>
                    <a:pt x="2127" y="1600"/>
                  </a:lnTo>
                  <a:lnTo>
                    <a:pt x="2107" y="1602"/>
                  </a:lnTo>
                  <a:lnTo>
                    <a:pt x="2087" y="1604"/>
                  </a:lnTo>
                  <a:lnTo>
                    <a:pt x="2066" y="1606"/>
                  </a:lnTo>
                  <a:lnTo>
                    <a:pt x="2046" y="1610"/>
                  </a:lnTo>
                  <a:lnTo>
                    <a:pt x="2026" y="1614"/>
                  </a:lnTo>
                  <a:lnTo>
                    <a:pt x="2007" y="1619"/>
                  </a:lnTo>
                  <a:lnTo>
                    <a:pt x="1987" y="1624"/>
                  </a:lnTo>
                  <a:lnTo>
                    <a:pt x="1968" y="1631"/>
                  </a:lnTo>
                  <a:lnTo>
                    <a:pt x="1948" y="1638"/>
                  </a:lnTo>
                  <a:lnTo>
                    <a:pt x="1929" y="1646"/>
                  </a:lnTo>
                  <a:lnTo>
                    <a:pt x="1910" y="1654"/>
                  </a:lnTo>
                  <a:lnTo>
                    <a:pt x="1892" y="1664"/>
                  </a:lnTo>
                  <a:lnTo>
                    <a:pt x="1874" y="1674"/>
                  </a:lnTo>
                  <a:lnTo>
                    <a:pt x="1857" y="1684"/>
                  </a:lnTo>
                  <a:lnTo>
                    <a:pt x="1839" y="1695"/>
                  </a:lnTo>
                  <a:lnTo>
                    <a:pt x="1823" y="1707"/>
                  </a:lnTo>
                  <a:lnTo>
                    <a:pt x="1807" y="1720"/>
                  </a:lnTo>
                  <a:lnTo>
                    <a:pt x="1791" y="1733"/>
                  </a:lnTo>
                  <a:lnTo>
                    <a:pt x="1775" y="1746"/>
                  </a:lnTo>
                  <a:lnTo>
                    <a:pt x="1761" y="1761"/>
                  </a:lnTo>
                  <a:lnTo>
                    <a:pt x="1746" y="1775"/>
                  </a:lnTo>
                  <a:lnTo>
                    <a:pt x="1733" y="1791"/>
                  </a:lnTo>
                  <a:lnTo>
                    <a:pt x="1720" y="1807"/>
                  </a:lnTo>
                  <a:lnTo>
                    <a:pt x="1707" y="1823"/>
                  </a:lnTo>
                  <a:lnTo>
                    <a:pt x="1695" y="1839"/>
                  </a:lnTo>
                  <a:lnTo>
                    <a:pt x="1684" y="1857"/>
                  </a:lnTo>
                  <a:lnTo>
                    <a:pt x="1674" y="1874"/>
                  </a:lnTo>
                  <a:lnTo>
                    <a:pt x="1664" y="1892"/>
                  </a:lnTo>
                  <a:lnTo>
                    <a:pt x="1654" y="1910"/>
                  </a:lnTo>
                  <a:lnTo>
                    <a:pt x="1646" y="1929"/>
                  </a:lnTo>
                  <a:lnTo>
                    <a:pt x="1638" y="1948"/>
                  </a:lnTo>
                  <a:lnTo>
                    <a:pt x="1631" y="1968"/>
                  </a:lnTo>
                  <a:lnTo>
                    <a:pt x="1624" y="1987"/>
                  </a:lnTo>
                  <a:lnTo>
                    <a:pt x="1619" y="2007"/>
                  </a:lnTo>
                  <a:lnTo>
                    <a:pt x="1614" y="2026"/>
                  </a:lnTo>
                  <a:lnTo>
                    <a:pt x="1610" y="2046"/>
                  </a:lnTo>
                  <a:lnTo>
                    <a:pt x="1606" y="2066"/>
                  </a:lnTo>
                  <a:lnTo>
                    <a:pt x="1604" y="2087"/>
                  </a:lnTo>
                  <a:lnTo>
                    <a:pt x="1602" y="2107"/>
                  </a:lnTo>
                  <a:lnTo>
                    <a:pt x="1600" y="2127"/>
                  </a:lnTo>
                  <a:lnTo>
                    <a:pt x="1600" y="2150"/>
                  </a:lnTo>
                  <a:lnTo>
                    <a:pt x="1600" y="7850"/>
                  </a:lnTo>
                  <a:lnTo>
                    <a:pt x="1600" y="7873"/>
                  </a:lnTo>
                  <a:lnTo>
                    <a:pt x="1602" y="7893"/>
                  </a:lnTo>
                  <a:lnTo>
                    <a:pt x="1604" y="7913"/>
                  </a:lnTo>
                  <a:lnTo>
                    <a:pt x="1606" y="7934"/>
                  </a:lnTo>
                  <a:lnTo>
                    <a:pt x="1610" y="7954"/>
                  </a:lnTo>
                  <a:lnTo>
                    <a:pt x="1614" y="7974"/>
                  </a:lnTo>
                  <a:lnTo>
                    <a:pt x="1619" y="7993"/>
                  </a:lnTo>
                  <a:lnTo>
                    <a:pt x="1624" y="8013"/>
                  </a:lnTo>
                  <a:lnTo>
                    <a:pt x="1631" y="8032"/>
                  </a:lnTo>
                  <a:lnTo>
                    <a:pt x="1638" y="8052"/>
                  </a:lnTo>
                  <a:lnTo>
                    <a:pt x="1646" y="8071"/>
                  </a:lnTo>
                  <a:lnTo>
                    <a:pt x="1654" y="8090"/>
                  </a:lnTo>
                  <a:lnTo>
                    <a:pt x="1664" y="8108"/>
                  </a:lnTo>
                  <a:lnTo>
                    <a:pt x="1674" y="8126"/>
                  </a:lnTo>
                  <a:lnTo>
                    <a:pt x="1684" y="8143"/>
                  </a:lnTo>
                  <a:lnTo>
                    <a:pt x="1695" y="8161"/>
                  </a:lnTo>
                  <a:lnTo>
                    <a:pt x="1707" y="8177"/>
                  </a:lnTo>
                  <a:lnTo>
                    <a:pt x="1720" y="8193"/>
                  </a:lnTo>
                  <a:lnTo>
                    <a:pt x="1733" y="8209"/>
                  </a:lnTo>
                  <a:lnTo>
                    <a:pt x="1746" y="8225"/>
                  </a:lnTo>
                  <a:lnTo>
                    <a:pt x="1761" y="8239"/>
                  </a:lnTo>
                  <a:lnTo>
                    <a:pt x="1775" y="8254"/>
                  </a:lnTo>
                  <a:lnTo>
                    <a:pt x="1791" y="8267"/>
                  </a:lnTo>
                  <a:lnTo>
                    <a:pt x="1807" y="8280"/>
                  </a:lnTo>
                  <a:lnTo>
                    <a:pt x="1823" y="8293"/>
                  </a:lnTo>
                  <a:lnTo>
                    <a:pt x="1839" y="8305"/>
                  </a:lnTo>
                  <a:lnTo>
                    <a:pt x="1857" y="8316"/>
                  </a:lnTo>
                  <a:lnTo>
                    <a:pt x="1874" y="8326"/>
                  </a:lnTo>
                  <a:lnTo>
                    <a:pt x="1892" y="8336"/>
                  </a:lnTo>
                  <a:lnTo>
                    <a:pt x="1910" y="8346"/>
                  </a:lnTo>
                  <a:lnTo>
                    <a:pt x="1929" y="8354"/>
                  </a:lnTo>
                  <a:lnTo>
                    <a:pt x="1948" y="8362"/>
                  </a:lnTo>
                  <a:lnTo>
                    <a:pt x="1968" y="8369"/>
                  </a:lnTo>
                  <a:lnTo>
                    <a:pt x="1987" y="8376"/>
                  </a:lnTo>
                  <a:lnTo>
                    <a:pt x="2007" y="8381"/>
                  </a:lnTo>
                  <a:lnTo>
                    <a:pt x="2026" y="8386"/>
                  </a:lnTo>
                  <a:lnTo>
                    <a:pt x="2046" y="8390"/>
                  </a:lnTo>
                  <a:lnTo>
                    <a:pt x="2066" y="8394"/>
                  </a:lnTo>
                  <a:lnTo>
                    <a:pt x="2087" y="8396"/>
                  </a:lnTo>
                  <a:lnTo>
                    <a:pt x="2107" y="8398"/>
                  </a:lnTo>
                  <a:lnTo>
                    <a:pt x="2127" y="8400"/>
                  </a:lnTo>
                  <a:lnTo>
                    <a:pt x="2150" y="8400"/>
                  </a:lnTo>
                  <a:lnTo>
                    <a:pt x="7850" y="8400"/>
                  </a:lnTo>
                  <a:lnTo>
                    <a:pt x="7873" y="8400"/>
                  </a:lnTo>
                  <a:lnTo>
                    <a:pt x="7893" y="8398"/>
                  </a:lnTo>
                  <a:lnTo>
                    <a:pt x="7913" y="8396"/>
                  </a:lnTo>
                  <a:lnTo>
                    <a:pt x="7934" y="8394"/>
                  </a:lnTo>
                  <a:lnTo>
                    <a:pt x="7954" y="8390"/>
                  </a:lnTo>
                  <a:lnTo>
                    <a:pt x="7974" y="8386"/>
                  </a:lnTo>
                  <a:lnTo>
                    <a:pt x="7993" y="8381"/>
                  </a:lnTo>
                  <a:lnTo>
                    <a:pt x="8013" y="8376"/>
                  </a:lnTo>
                  <a:lnTo>
                    <a:pt x="8032" y="8369"/>
                  </a:lnTo>
                  <a:lnTo>
                    <a:pt x="8052" y="8362"/>
                  </a:lnTo>
                  <a:lnTo>
                    <a:pt x="8071" y="8354"/>
                  </a:lnTo>
                  <a:lnTo>
                    <a:pt x="8090" y="8346"/>
                  </a:lnTo>
                  <a:lnTo>
                    <a:pt x="8108" y="8336"/>
                  </a:lnTo>
                  <a:lnTo>
                    <a:pt x="8126" y="8326"/>
                  </a:lnTo>
                  <a:lnTo>
                    <a:pt x="8143" y="8316"/>
                  </a:lnTo>
                  <a:lnTo>
                    <a:pt x="8161" y="8305"/>
                  </a:lnTo>
                  <a:lnTo>
                    <a:pt x="8177" y="8293"/>
                  </a:lnTo>
                  <a:lnTo>
                    <a:pt x="8193" y="8280"/>
                  </a:lnTo>
                  <a:lnTo>
                    <a:pt x="8209" y="8267"/>
                  </a:lnTo>
                  <a:lnTo>
                    <a:pt x="8225" y="8254"/>
                  </a:lnTo>
                  <a:lnTo>
                    <a:pt x="8239" y="8239"/>
                  </a:lnTo>
                  <a:lnTo>
                    <a:pt x="8254" y="8225"/>
                  </a:lnTo>
                  <a:lnTo>
                    <a:pt x="8267" y="8209"/>
                  </a:lnTo>
                  <a:lnTo>
                    <a:pt x="8280" y="8193"/>
                  </a:lnTo>
                  <a:lnTo>
                    <a:pt x="8293" y="8177"/>
                  </a:lnTo>
                  <a:lnTo>
                    <a:pt x="8305" y="8161"/>
                  </a:lnTo>
                  <a:lnTo>
                    <a:pt x="8316" y="8143"/>
                  </a:lnTo>
                  <a:lnTo>
                    <a:pt x="8326" y="8126"/>
                  </a:lnTo>
                  <a:lnTo>
                    <a:pt x="8336" y="8108"/>
                  </a:lnTo>
                  <a:lnTo>
                    <a:pt x="8346" y="8090"/>
                  </a:lnTo>
                  <a:lnTo>
                    <a:pt x="8354" y="8071"/>
                  </a:lnTo>
                  <a:lnTo>
                    <a:pt x="8362" y="8052"/>
                  </a:lnTo>
                  <a:lnTo>
                    <a:pt x="8369" y="8032"/>
                  </a:lnTo>
                  <a:lnTo>
                    <a:pt x="8376" y="8013"/>
                  </a:lnTo>
                  <a:lnTo>
                    <a:pt x="8381" y="7993"/>
                  </a:lnTo>
                  <a:lnTo>
                    <a:pt x="8386" y="7974"/>
                  </a:lnTo>
                  <a:lnTo>
                    <a:pt x="8390" y="7954"/>
                  </a:lnTo>
                  <a:lnTo>
                    <a:pt x="8394" y="7934"/>
                  </a:lnTo>
                  <a:lnTo>
                    <a:pt x="8396" y="7913"/>
                  </a:lnTo>
                  <a:lnTo>
                    <a:pt x="8398" y="7893"/>
                  </a:lnTo>
                  <a:lnTo>
                    <a:pt x="8400" y="7873"/>
                  </a:lnTo>
                  <a:lnTo>
                    <a:pt x="8400" y="7850"/>
                  </a:lnTo>
                  <a:lnTo>
                    <a:pt x="8400" y="2150"/>
                  </a:lnTo>
                  <a:lnTo>
                    <a:pt x="8400" y="2127"/>
                  </a:lnTo>
                  <a:lnTo>
                    <a:pt x="8398" y="2107"/>
                  </a:lnTo>
                  <a:lnTo>
                    <a:pt x="8396" y="2087"/>
                  </a:lnTo>
                  <a:lnTo>
                    <a:pt x="8394" y="2066"/>
                  </a:lnTo>
                  <a:lnTo>
                    <a:pt x="8390" y="2046"/>
                  </a:lnTo>
                  <a:lnTo>
                    <a:pt x="8386" y="2026"/>
                  </a:lnTo>
                  <a:lnTo>
                    <a:pt x="8381" y="2007"/>
                  </a:lnTo>
                  <a:lnTo>
                    <a:pt x="8376" y="1987"/>
                  </a:lnTo>
                  <a:lnTo>
                    <a:pt x="8369" y="1968"/>
                  </a:lnTo>
                  <a:lnTo>
                    <a:pt x="8362" y="1948"/>
                  </a:lnTo>
                  <a:lnTo>
                    <a:pt x="8354" y="1929"/>
                  </a:lnTo>
                  <a:lnTo>
                    <a:pt x="8346" y="1910"/>
                  </a:lnTo>
                  <a:lnTo>
                    <a:pt x="8336" y="1892"/>
                  </a:lnTo>
                  <a:lnTo>
                    <a:pt x="8326" y="1874"/>
                  </a:lnTo>
                  <a:lnTo>
                    <a:pt x="8316" y="1857"/>
                  </a:lnTo>
                  <a:lnTo>
                    <a:pt x="8305" y="1839"/>
                  </a:lnTo>
                  <a:lnTo>
                    <a:pt x="8293" y="1823"/>
                  </a:lnTo>
                  <a:lnTo>
                    <a:pt x="8280" y="1807"/>
                  </a:lnTo>
                  <a:lnTo>
                    <a:pt x="8267" y="1791"/>
                  </a:lnTo>
                  <a:lnTo>
                    <a:pt x="8254" y="1775"/>
                  </a:lnTo>
                  <a:lnTo>
                    <a:pt x="8239" y="1761"/>
                  </a:lnTo>
                  <a:lnTo>
                    <a:pt x="8225" y="1746"/>
                  </a:lnTo>
                  <a:lnTo>
                    <a:pt x="8209" y="1733"/>
                  </a:lnTo>
                  <a:lnTo>
                    <a:pt x="8193" y="1720"/>
                  </a:lnTo>
                  <a:lnTo>
                    <a:pt x="8177" y="1707"/>
                  </a:lnTo>
                  <a:lnTo>
                    <a:pt x="8161" y="1695"/>
                  </a:lnTo>
                  <a:lnTo>
                    <a:pt x="8143" y="1684"/>
                  </a:lnTo>
                  <a:lnTo>
                    <a:pt x="8126" y="1674"/>
                  </a:lnTo>
                  <a:lnTo>
                    <a:pt x="8108" y="1664"/>
                  </a:lnTo>
                  <a:lnTo>
                    <a:pt x="8090" y="1654"/>
                  </a:lnTo>
                  <a:lnTo>
                    <a:pt x="8071" y="1646"/>
                  </a:lnTo>
                  <a:lnTo>
                    <a:pt x="8052" y="1638"/>
                  </a:lnTo>
                  <a:lnTo>
                    <a:pt x="8032" y="1631"/>
                  </a:lnTo>
                  <a:lnTo>
                    <a:pt x="8013" y="1624"/>
                  </a:lnTo>
                  <a:lnTo>
                    <a:pt x="7993" y="1619"/>
                  </a:lnTo>
                  <a:lnTo>
                    <a:pt x="7974" y="1614"/>
                  </a:lnTo>
                  <a:lnTo>
                    <a:pt x="7954" y="1610"/>
                  </a:lnTo>
                  <a:lnTo>
                    <a:pt x="7934" y="1606"/>
                  </a:lnTo>
                  <a:lnTo>
                    <a:pt x="7913" y="1604"/>
                  </a:lnTo>
                  <a:lnTo>
                    <a:pt x="7893" y="1602"/>
                  </a:lnTo>
                  <a:lnTo>
                    <a:pt x="7873" y="1600"/>
                  </a:lnTo>
                  <a:lnTo>
                    <a:pt x="7850" y="1600"/>
                  </a:lnTo>
                  <a:lnTo>
                    <a:pt x="2150" y="1600"/>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5" name="Group 24">
            <a:extLst>
              <a:ext uri="{FF2B5EF4-FFF2-40B4-BE49-F238E27FC236}">
                <a16:creationId xmlns:a16="http://schemas.microsoft.com/office/drawing/2014/main" id="{3BFB53A8-D077-4403-A1BE-07E9ED8D46E3}"/>
              </a:ext>
            </a:extLst>
          </p:cNvPr>
          <p:cNvGrpSpPr/>
          <p:nvPr/>
        </p:nvGrpSpPr>
        <p:grpSpPr>
          <a:xfrm>
            <a:off x="9479249" y="2450868"/>
            <a:ext cx="879052" cy="878328"/>
            <a:chOff x="5227152" y="2660110"/>
            <a:chExt cx="633600" cy="633600"/>
          </a:xfrm>
        </p:grpSpPr>
        <p:sp>
          <p:nvSpPr>
            <p:cNvPr id="32" name="Google Shape;629;p7"/>
            <p:cNvSpPr/>
            <p:nvPr/>
          </p:nvSpPr>
          <p:spPr>
            <a:xfrm>
              <a:off x="5227152" y="2660110"/>
              <a:ext cx="633600" cy="633600"/>
            </a:xfrm>
            <a:custGeom>
              <a:avLst/>
              <a:gdLst/>
              <a:ahLst/>
              <a:cxnLst/>
              <a:rect l="l" t="t" r="r" b="b"/>
              <a:pathLst>
                <a:path w="10000" h="10000" extrusionOk="0">
                  <a:moveTo>
                    <a:pt x="3257" y="1979"/>
                  </a:moveTo>
                  <a:lnTo>
                    <a:pt x="6743" y="1979"/>
                  </a:lnTo>
                  <a:lnTo>
                    <a:pt x="6752" y="1979"/>
                  </a:lnTo>
                  <a:lnTo>
                    <a:pt x="6760" y="1980"/>
                  </a:lnTo>
                  <a:lnTo>
                    <a:pt x="6769" y="1981"/>
                  </a:lnTo>
                  <a:lnTo>
                    <a:pt x="6777" y="1982"/>
                  </a:lnTo>
                  <a:lnTo>
                    <a:pt x="6786" y="1983"/>
                  </a:lnTo>
                  <a:lnTo>
                    <a:pt x="6794" y="1985"/>
                  </a:lnTo>
                  <a:lnTo>
                    <a:pt x="6803" y="1987"/>
                  </a:lnTo>
                  <a:lnTo>
                    <a:pt x="6811" y="1990"/>
                  </a:lnTo>
                  <a:lnTo>
                    <a:pt x="6820" y="1992"/>
                  </a:lnTo>
                  <a:lnTo>
                    <a:pt x="6828" y="1995"/>
                  </a:lnTo>
                  <a:lnTo>
                    <a:pt x="6836" y="1999"/>
                  </a:lnTo>
                  <a:lnTo>
                    <a:pt x="6844" y="2003"/>
                  </a:lnTo>
                  <a:lnTo>
                    <a:pt x="6851" y="2007"/>
                  </a:lnTo>
                  <a:lnTo>
                    <a:pt x="6859" y="2011"/>
                  </a:lnTo>
                  <a:lnTo>
                    <a:pt x="6866" y="2015"/>
                  </a:lnTo>
                  <a:lnTo>
                    <a:pt x="6874" y="2020"/>
                  </a:lnTo>
                  <a:lnTo>
                    <a:pt x="6881" y="2025"/>
                  </a:lnTo>
                  <a:lnTo>
                    <a:pt x="6887" y="2030"/>
                  </a:lnTo>
                  <a:lnTo>
                    <a:pt x="6894" y="2036"/>
                  </a:lnTo>
                  <a:lnTo>
                    <a:pt x="6901" y="2042"/>
                  </a:lnTo>
                  <a:lnTo>
                    <a:pt x="6907" y="2048"/>
                  </a:lnTo>
                  <a:lnTo>
                    <a:pt x="6913" y="2054"/>
                  </a:lnTo>
                  <a:lnTo>
                    <a:pt x="6919" y="2060"/>
                  </a:lnTo>
                  <a:lnTo>
                    <a:pt x="6924" y="2067"/>
                  </a:lnTo>
                  <a:lnTo>
                    <a:pt x="6929" y="2074"/>
                  </a:lnTo>
                  <a:lnTo>
                    <a:pt x="6935" y="2081"/>
                  </a:lnTo>
                  <a:lnTo>
                    <a:pt x="6939" y="2088"/>
                  </a:lnTo>
                  <a:lnTo>
                    <a:pt x="6944" y="2096"/>
                  </a:lnTo>
                  <a:lnTo>
                    <a:pt x="6948" y="2104"/>
                  </a:lnTo>
                  <a:lnTo>
                    <a:pt x="6952" y="2111"/>
                  </a:lnTo>
                  <a:lnTo>
                    <a:pt x="6956" y="2119"/>
                  </a:lnTo>
                  <a:lnTo>
                    <a:pt x="6959" y="2127"/>
                  </a:lnTo>
                  <a:lnTo>
                    <a:pt x="6962" y="2135"/>
                  </a:lnTo>
                  <a:lnTo>
                    <a:pt x="6965" y="2143"/>
                  </a:lnTo>
                  <a:lnTo>
                    <a:pt x="6967" y="2152"/>
                  </a:lnTo>
                  <a:lnTo>
                    <a:pt x="6969" y="2160"/>
                  </a:lnTo>
                  <a:lnTo>
                    <a:pt x="6971" y="2169"/>
                  </a:lnTo>
                  <a:lnTo>
                    <a:pt x="6972" y="2177"/>
                  </a:lnTo>
                  <a:lnTo>
                    <a:pt x="6974" y="2186"/>
                  </a:lnTo>
                  <a:lnTo>
                    <a:pt x="6974" y="2195"/>
                  </a:lnTo>
                  <a:lnTo>
                    <a:pt x="6975" y="2203"/>
                  </a:lnTo>
                  <a:lnTo>
                    <a:pt x="6975" y="2212"/>
                  </a:lnTo>
                  <a:lnTo>
                    <a:pt x="6975" y="3374"/>
                  </a:lnTo>
                  <a:lnTo>
                    <a:pt x="6975" y="3383"/>
                  </a:lnTo>
                  <a:lnTo>
                    <a:pt x="6974" y="3391"/>
                  </a:lnTo>
                  <a:lnTo>
                    <a:pt x="6974" y="3400"/>
                  </a:lnTo>
                  <a:lnTo>
                    <a:pt x="6972" y="3408"/>
                  </a:lnTo>
                  <a:lnTo>
                    <a:pt x="6971" y="3417"/>
                  </a:lnTo>
                  <a:lnTo>
                    <a:pt x="6969" y="3425"/>
                  </a:lnTo>
                  <a:lnTo>
                    <a:pt x="6967" y="3434"/>
                  </a:lnTo>
                  <a:lnTo>
                    <a:pt x="6965" y="3442"/>
                  </a:lnTo>
                  <a:lnTo>
                    <a:pt x="6962" y="3450"/>
                  </a:lnTo>
                  <a:lnTo>
                    <a:pt x="6959" y="3458"/>
                  </a:lnTo>
                  <a:lnTo>
                    <a:pt x="6956" y="3466"/>
                  </a:lnTo>
                  <a:lnTo>
                    <a:pt x="6952" y="3474"/>
                  </a:lnTo>
                  <a:lnTo>
                    <a:pt x="6948" y="3482"/>
                  </a:lnTo>
                  <a:lnTo>
                    <a:pt x="6944" y="3490"/>
                  </a:lnTo>
                  <a:lnTo>
                    <a:pt x="6939" y="3497"/>
                  </a:lnTo>
                  <a:lnTo>
                    <a:pt x="6935" y="3505"/>
                  </a:lnTo>
                  <a:lnTo>
                    <a:pt x="6929" y="3512"/>
                  </a:lnTo>
                  <a:lnTo>
                    <a:pt x="6924" y="3518"/>
                  </a:lnTo>
                  <a:lnTo>
                    <a:pt x="6919" y="3525"/>
                  </a:lnTo>
                  <a:lnTo>
                    <a:pt x="6913" y="3532"/>
                  </a:lnTo>
                  <a:lnTo>
                    <a:pt x="6907" y="3538"/>
                  </a:lnTo>
                  <a:lnTo>
                    <a:pt x="6901" y="3544"/>
                  </a:lnTo>
                  <a:lnTo>
                    <a:pt x="6894" y="3550"/>
                  </a:lnTo>
                  <a:lnTo>
                    <a:pt x="6887" y="3555"/>
                  </a:lnTo>
                  <a:lnTo>
                    <a:pt x="6881" y="3560"/>
                  </a:lnTo>
                  <a:lnTo>
                    <a:pt x="6874" y="3566"/>
                  </a:lnTo>
                  <a:lnTo>
                    <a:pt x="6866" y="3570"/>
                  </a:lnTo>
                  <a:lnTo>
                    <a:pt x="6859" y="3575"/>
                  </a:lnTo>
                  <a:lnTo>
                    <a:pt x="6851" y="3579"/>
                  </a:lnTo>
                  <a:lnTo>
                    <a:pt x="6844" y="3583"/>
                  </a:lnTo>
                  <a:lnTo>
                    <a:pt x="6836" y="3587"/>
                  </a:lnTo>
                  <a:lnTo>
                    <a:pt x="6828" y="3590"/>
                  </a:lnTo>
                  <a:lnTo>
                    <a:pt x="6820" y="3593"/>
                  </a:lnTo>
                  <a:lnTo>
                    <a:pt x="6811" y="3596"/>
                  </a:lnTo>
                  <a:lnTo>
                    <a:pt x="6803" y="3598"/>
                  </a:lnTo>
                  <a:lnTo>
                    <a:pt x="6794" y="3600"/>
                  </a:lnTo>
                  <a:lnTo>
                    <a:pt x="6786" y="3602"/>
                  </a:lnTo>
                  <a:lnTo>
                    <a:pt x="6777" y="3603"/>
                  </a:lnTo>
                  <a:lnTo>
                    <a:pt x="6769" y="3605"/>
                  </a:lnTo>
                  <a:lnTo>
                    <a:pt x="6760" y="3605"/>
                  </a:lnTo>
                  <a:lnTo>
                    <a:pt x="6752" y="3606"/>
                  </a:lnTo>
                  <a:lnTo>
                    <a:pt x="6743" y="3606"/>
                  </a:lnTo>
                  <a:lnTo>
                    <a:pt x="3257" y="3606"/>
                  </a:lnTo>
                  <a:lnTo>
                    <a:pt x="3248" y="3606"/>
                  </a:lnTo>
                  <a:lnTo>
                    <a:pt x="3240" y="3605"/>
                  </a:lnTo>
                  <a:lnTo>
                    <a:pt x="3231" y="3605"/>
                  </a:lnTo>
                  <a:lnTo>
                    <a:pt x="3223" y="3603"/>
                  </a:lnTo>
                  <a:lnTo>
                    <a:pt x="3214" y="3602"/>
                  </a:lnTo>
                  <a:lnTo>
                    <a:pt x="3206" y="3600"/>
                  </a:lnTo>
                  <a:lnTo>
                    <a:pt x="3197" y="3598"/>
                  </a:lnTo>
                  <a:lnTo>
                    <a:pt x="3189" y="3596"/>
                  </a:lnTo>
                  <a:lnTo>
                    <a:pt x="3180" y="3593"/>
                  </a:lnTo>
                  <a:lnTo>
                    <a:pt x="3172" y="3590"/>
                  </a:lnTo>
                  <a:lnTo>
                    <a:pt x="3164" y="3587"/>
                  </a:lnTo>
                  <a:lnTo>
                    <a:pt x="3156" y="3583"/>
                  </a:lnTo>
                  <a:lnTo>
                    <a:pt x="3149" y="3579"/>
                  </a:lnTo>
                  <a:lnTo>
                    <a:pt x="3141" y="3575"/>
                  </a:lnTo>
                  <a:lnTo>
                    <a:pt x="3134" y="3570"/>
                  </a:lnTo>
                  <a:lnTo>
                    <a:pt x="3126" y="3566"/>
                  </a:lnTo>
                  <a:lnTo>
                    <a:pt x="3119" y="3560"/>
                  </a:lnTo>
                  <a:lnTo>
                    <a:pt x="3113" y="3555"/>
                  </a:lnTo>
                  <a:lnTo>
                    <a:pt x="3106" y="3550"/>
                  </a:lnTo>
                  <a:lnTo>
                    <a:pt x="3099" y="3544"/>
                  </a:lnTo>
                  <a:lnTo>
                    <a:pt x="3093" y="3538"/>
                  </a:lnTo>
                  <a:lnTo>
                    <a:pt x="3087" y="3532"/>
                  </a:lnTo>
                  <a:lnTo>
                    <a:pt x="3081" y="3525"/>
                  </a:lnTo>
                  <a:lnTo>
                    <a:pt x="3076" y="3518"/>
                  </a:lnTo>
                  <a:lnTo>
                    <a:pt x="3071" y="3512"/>
                  </a:lnTo>
                  <a:lnTo>
                    <a:pt x="3065" y="3505"/>
                  </a:lnTo>
                  <a:lnTo>
                    <a:pt x="3061" y="3497"/>
                  </a:lnTo>
                  <a:lnTo>
                    <a:pt x="3056" y="3490"/>
                  </a:lnTo>
                  <a:lnTo>
                    <a:pt x="3052" y="3482"/>
                  </a:lnTo>
                  <a:lnTo>
                    <a:pt x="3048" y="3474"/>
                  </a:lnTo>
                  <a:lnTo>
                    <a:pt x="3044" y="3466"/>
                  </a:lnTo>
                  <a:lnTo>
                    <a:pt x="3041" y="3458"/>
                  </a:lnTo>
                  <a:lnTo>
                    <a:pt x="3038" y="3450"/>
                  </a:lnTo>
                  <a:lnTo>
                    <a:pt x="3035" y="3442"/>
                  </a:lnTo>
                  <a:lnTo>
                    <a:pt x="3033" y="3434"/>
                  </a:lnTo>
                  <a:lnTo>
                    <a:pt x="3031" y="3425"/>
                  </a:lnTo>
                  <a:lnTo>
                    <a:pt x="3029" y="3417"/>
                  </a:lnTo>
                  <a:lnTo>
                    <a:pt x="3028" y="3408"/>
                  </a:lnTo>
                  <a:lnTo>
                    <a:pt x="3026" y="3400"/>
                  </a:lnTo>
                  <a:lnTo>
                    <a:pt x="3026" y="3391"/>
                  </a:lnTo>
                  <a:lnTo>
                    <a:pt x="3025" y="3383"/>
                  </a:lnTo>
                  <a:lnTo>
                    <a:pt x="3025" y="3374"/>
                  </a:lnTo>
                  <a:lnTo>
                    <a:pt x="3025" y="2212"/>
                  </a:lnTo>
                  <a:lnTo>
                    <a:pt x="3025" y="2203"/>
                  </a:lnTo>
                  <a:lnTo>
                    <a:pt x="3026" y="2195"/>
                  </a:lnTo>
                  <a:lnTo>
                    <a:pt x="3026" y="2186"/>
                  </a:lnTo>
                  <a:lnTo>
                    <a:pt x="3028" y="2177"/>
                  </a:lnTo>
                  <a:lnTo>
                    <a:pt x="3029" y="2169"/>
                  </a:lnTo>
                  <a:lnTo>
                    <a:pt x="3031" y="2160"/>
                  </a:lnTo>
                  <a:lnTo>
                    <a:pt x="3033" y="2152"/>
                  </a:lnTo>
                  <a:lnTo>
                    <a:pt x="3035" y="2143"/>
                  </a:lnTo>
                  <a:lnTo>
                    <a:pt x="3038" y="2135"/>
                  </a:lnTo>
                  <a:lnTo>
                    <a:pt x="3041" y="2127"/>
                  </a:lnTo>
                  <a:lnTo>
                    <a:pt x="3044" y="2119"/>
                  </a:lnTo>
                  <a:lnTo>
                    <a:pt x="3048" y="2111"/>
                  </a:lnTo>
                  <a:lnTo>
                    <a:pt x="3052" y="2104"/>
                  </a:lnTo>
                  <a:lnTo>
                    <a:pt x="3056" y="2096"/>
                  </a:lnTo>
                  <a:lnTo>
                    <a:pt x="3061" y="2088"/>
                  </a:lnTo>
                  <a:lnTo>
                    <a:pt x="3065" y="2081"/>
                  </a:lnTo>
                  <a:lnTo>
                    <a:pt x="3071" y="2074"/>
                  </a:lnTo>
                  <a:lnTo>
                    <a:pt x="3076" y="2067"/>
                  </a:lnTo>
                  <a:lnTo>
                    <a:pt x="3081" y="2060"/>
                  </a:lnTo>
                  <a:lnTo>
                    <a:pt x="3087" y="2054"/>
                  </a:lnTo>
                  <a:lnTo>
                    <a:pt x="3093" y="2048"/>
                  </a:lnTo>
                  <a:lnTo>
                    <a:pt x="3099" y="2042"/>
                  </a:lnTo>
                  <a:lnTo>
                    <a:pt x="3106" y="2036"/>
                  </a:lnTo>
                  <a:lnTo>
                    <a:pt x="3113" y="2030"/>
                  </a:lnTo>
                  <a:lnTo>
                    <a:pt x="3119" y="2025"/>
                  </a:lnTo>
                  <a:lnTo>
                    <a:pt x="3126" y="2020"/>
                  </a:lnTo>
                  <a:lnTo>
                    <a:pt x="3134" y="2015"/>
                  </a:lnTo>
                  <a:lnTo>
                    <a:pt x="3141" y="2011"/>
                  </a:lnTo>
                  <a:lnTo>
                    <a:pt x="3149" y="2007"/>
                  </a:lnTo>
                  <a:lnTo>
                    <a:pt x="3156" y="2003"/>
                  </a:lnTo>
                  <a:lnTo>
                    <a:pt x="3164" y="1999"/>
                  </a:lnTo>
                  <a:lnTo>
                    <a:pt x="3172" y="1995"/>
                  </a:lnTo>
                  <a:lnTo>
                    <a:pt x="3180" y="1992"/>
                  </a:lnTo>
                  <a:lnTo>
                    <a:pt x="3189" y="1990"/>
                  </a:lnTo>
                  <a:lnTo>
                    <a:pt x="3197" y="1987"/>
                  </a:lnTo>
                  <a:lnTo>
                    <a:pt x="3206" y="1985"/>
                  </a:lnTo>
                  <a:lnTo>
                    <a:pt x="3214" y="1983"/>
                  </a:lnTo>
                  <a:lnTo>
                    <a:pt x="3223" y="1982"/>
                  </a:lnTo>
                  <a:lnTo>
                    <a:pt x="3231" y="1981"/>
                  </a:lnTo>
                  <a:lnTo>
                    <a:pt x="3240" y="1980"/>
                  </a:lnTo>
                  <a:lnTo>
                    <a:pt x="3248" y="1979"/>
                  </a:lnTo>
                  <a:lnTo>
                    <a:pt x="3257" y="1979"/>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3" name="Google Shape;630;p7"/>
            <p:cNvSpPr/>
            <p:nvPr/>
          </p:nvSpPr>
          <p:spPr>
            <a:xfrm>
              <a:off x="5227152" y="2660110"/>
              <a:ext cx="633600" cy="633600"/>
            </a:xfrm>
            <a:custGeom>
              <a:avLst/>
              <a:gdLst/>
              <a:ahLst/>
              <a:cxnLst/>
              <a:rect l="l" t="t" r="r" b="b"/>
              <a:pathLst>
                <a:path w="10000" h="10000" extrusionOk="0">
                  <a:moveTo>
                    <a:pt x="2843" y="802"/>
                  </a:moveTo>
                  <a:lnTo>
                    <a:pt x="2869" y="801"/>
                  </a:lnTo>
                  <a:lnTo>
                    <a:pt x="2878" y="801"/>
                  </a:lnTo>
                  <a:lnTo>
                    <a:pt x="2904" y="800"/>
                  </a:lnTo>
                  <a:lnTo>
                    <a:pt x="2909" y="800"/>
                  </a:lnTo>
                  <a:lnTo>
                    <a:pt x="7091" y="800"/>
                  </a:lnTo>
                  <a:lnTo>
                    <a:pt x="7096" y="800"/>
                  </a:lnTo>
                  <a:lnTo>
                    <a:pt x="7122" y="801"/>
                  </a:lnTo>
                  <a:lnTo>
                    <a:pt x="7131" y="801"/>
                  </a:lnTo>
                  <a:lnTo>
                    <a:pt x="7157" y="802"/>
                  </a:lnTo>
                  <a:lnTo>
                    <a:pt x="7167" y="803"/>
                  </a:lnTo>
                  <a:lnTo>
                    <a:pt x="7193" y="805"/>
                  </a:lnTo>
                  <a:lnTo>
                    <a:pt x="7202" y="806"/>
                  </a:lnTo>
                  <a:lnTo>
                    <a:pt x="7228" y="810"/>
                  </a:lnTo>
                  <a:lnTo>
                    <a:pt x="7237" y="811"/>
                  </a:lnTo>
                  <a:lnTo>
                    <a:pt x="7263" y="816"/>
                  </a:lnTo>
                  <a:lnTo>
                    <a:pt x="7272" y="817"/>
                  </a:lnTo>
                  <a:lnTo>
                    <a:pt x="7297" y="823"/>
                  </a:lnTo>
                  <a:lnTo>
                    <a:pt x="7306" y="825"/>
                  </a:lnTo>
                  <a:lnTo>
                    <a:pt x="7332" y="831"/>
                  </a:lnTo>
                  <a:lnTo>
                    <a:pt x="7341" y="833"/>
                  </a:lnTo>
                  <a:lnTo>
                    <a:pt x="7366" y="840"/>
                  </a:lnTo>
                  <a:lnTo>
                    <a:pt x="7375" y="843"/>
                  </a:lnTo>
                  <a:lnTo>
                    <a:pt x="7399" y="851"/>
                  </a:lnTo>
                  <a:lnTo>
                    <a:pt x="7408" y="854"/>
                  </a:lnTo>
                  <a:lnTo>
                    <a:pt x="7433" y="863"/>
                  </a:lnTo>
                  <a:lnTo>
                    <a:pt x="7441" y="867"/>
                  </a:lnTo>
                  <a:lnTo>
                    <a:pt x="7465" y="877"/>
                  </a:lnTo>
                  <a:lnTo>
                    <a:pt x="7474" y="880"/>
                  </a:lnTo>
                  <a:lnTo>
                    <a:pt x="7498" y="891"/>
                  </a:lnTo>
                  <a:lnTo>
                    <a:pt x="7506" y="895"/>
                  </a:lnTo>
                  <a:lnTo>
                    <a:pt x="7529" y="907"/>
                  </a:lnTo>
                  <a:lnTo>
                    <a:pt x="7538" y="911"/>
                  </a:lnTo>
                  <a:lnTo>
                    <a:pt x="7561" y="924"/>
                  </a:lnTo>
                  <a:lnTo>
                    <a:pt x="7570" y="930"/>
                  </a:lnTo>
                  <a:lnTo>
                    <a:pt x="7593" y="943"/>
                  </a:lnTo>
                  <a:lnTo>
                    <a:pt x="7600" y="948"/>
                  </a:lnTo>
                  <a:lnTo>
                    <a:pt x="7622" y="963"/>
                  </a:lnTo>
                  <a:lnTo>
                    <a:pt x="7630" y="968"/>
                  </a:lnTo>
                  <a:lnTo>
                    <a:pt x="7651" y="983"/>
                  </a:lnTo>
                  <a:lnTo>
                    <a:pt x="7658" y="989"/>
                  </a:lnTo>
                  <a:lnTo>
                    <a:pt x="7679" y="1004"/>
                  </a:lnTo>
                  <a:lnTo>
                    <a:pt x="7686" y="1010"/>
                  </a:lnTo>
                  <a:lnTo>
                    <a:pt x="7706" y="1027"/>
                  </a:lnTo>
                  <a:lnTo>
                    <a:pt x="7713" y="1033"/>
                  </a:lnTo>
                  <a:lnTo>
                    <a:pt x="7733" y="1050"/>
                  </a:lnTo>
                  <a:lnTo>
                    <a:pt x="7739" y="1057"/>
                  </a:lnTo>
                  <a:lnTo>
                    <a:pt x="7758" y="1075"/>
                  </a:lnTo>
                  <a:lnTo>
                    <a:pt x="7765" y="1081"/>
                  </a:lnTo>
                  <a:lnTo>
                    <a:pt x="7783" y="1100"/>
                  </a:lnTo>
                  <a:lnTo>
                    <a:pt x="7789" y="1107"/>
                  </a:lnTo>
                  <a:lnTo>
                    <a:pt x="7806" y="1126"/>
                  </a:lnTo>
                  <a:lnTo>
                    <a:pt x="7812" y="1133"/>
                  </a:lnTo>
                  <a:lnTo>
                    <a:pt x="7829" y="1153"/>
                  </a:lnTo>
                  <a:lnTo>
                    <a:pt x="7835" y="1161"/>
                  </a:lnTo>
                  <a:lnTo>
                    <a:pt x="7851" y="1181"/>
                  </a:lnTo>
                  <a:lnTo>
                    <a:pt x="7856" y="1189"/>
                  </a:lnTo>
                  <a:lnTo>
                    <a:pt x="7871" y="1210"/>
                  </a:lnTo>
                  <a:lnTo>
                    <a:pt x="7877" y="1218"/>
                  </a:lnTo>
                  <a:lnTo>
                    <a:pt x="7891" y="1240"/>
                  </a:lnTo>
                  <a:lnTo>
                    <a:pt x="7896" y="1248"/>
                  </a:lnTo>
                  <a:lnTo>
                    <a:pt x="7909" y="1270"/>
                  </a:lnTo>
                  <a:lnTo>
                    <a:pt x="7914" y="1278"/>
                  </a:lnTo>
                  <a:lnTo>
                    <a:pt x="7926" y="1300"/>
                  </a:lnTo>
                  <a:lnTo>
                    <a:pt x="7931" y="1309"/>
                  </a:lnTo>
                  <a:lnTo>
                    <a:pt x="7942" y="1332"/>
                  </a:lnTo>
                  <a:lnTo>
                    <a:pt x="7947" y="1341"/>
                  </a:lnTo>
                  <a:lnTo>
                    <a:pt x="7957" y="1364"/>
                  </a:lnTo>
                  <a:lnTo>
                    <a:pt x="7961" y="1373"/>
                  </a:lnTo>
                  <a:lnTo>
                    <a:pt x="7971" y="1397"/>
                  </a:lnTo>
                  <a:lnTo>
                    <a:pt x="7975" y="1406"/>
                  </a:lnTo>
                  <a:lnTo>
                    <a:pt x="7984" y="1430"/>
                  </a:lnTo>
                  <a:lnTo>
                    <a:pt x="7987" y="1439"/>
                  </a:lnTo>
                  <a:lnTo>
                    <a:pt x="7995" y="1464"/>
                  </a:lnTo>
                  <a:lnTo>
                    <a:pt x="7998" y="1473"/>
                  </a:lnTo>
                  <a:lnTo>
                    <a:pt x="8005" y="1498"/>
                  </a:lnTo>
                  <a:lnTo>
                    <a:pt x="8007" y="1507"/>
                  </a:lnTo>
                  <a:lnTo>
                    <a:pt x="8013" y="1532"/>
                  </a:lnTo>
                  <a:lnTo>
                    <a:pt x="8015" y="1541"/>
                  </a:lnTo>
                  <a:lnTo>
                    <a:pt x="8021" y="1567"/>
                  </a:lnTo>
                  <a:lnTo>
                    <a:pt x="8022" y="1576"/>
                  </a:lnTo>
                  <a:lnTo>
                    <a:pt x="8027" y="1601"/>
                  </a:lnTo>
                  <a:lnTo>
                    <a:pt x="8028" y="1611"/>
                  </a:lnTo>
                  <a:lnTo>
                    <a:pt x="8031" y="1636"/>
                  </a:lnTo>
                  <a:lnTo>
                    <a:pt x="8033" y="1646"/>
                  </a:lnTo>
                  <a:lnTo>
                    <a:pt x="8035" y="1672"/>
                  </a:lnTo>
                  <a:lnTo>
                    <a:pt x="8036" y="1681"/>
                  </a:lnTo>
                  <a:lnTo>
                    <a:pt x="8037" y="1707"/>
                  </a:lnTo>
                  <a:lnTo>
                    <a:pt x="8037" y="1716"/>
                  </a:lnTo>
                  <a:lnTo>
                    <a:pt x="8038" y="1742"/>
                  </a:lnTo>
                  <a:lnTo>
                    <a:pt x="8038" y="1747"/>
                  </a:lnTo>
                  <a:lnTo>
                    <a:pt x="8038" y="8253"/>
                  </a:lnTo>
                  <a:lnTo>
                    <a:pt x="8038" y="8258"/>
                  </a:lnTo>
                  <a:lnTo>
                    <a:pt x="8037" y="8284"/>
                  </a:lnTo>
                  <a:lnTo>
                    <a:pt x="8037" y="8293"/>
                  </a:lnTo>
                  <a:lnTo>
                    <a:pt x="8036" y="8319"/>
                  </a:lnTo>
                  <a:lnTo>
                    <a:pt x="8035" y="8328"/>
                  </a:lnTo>
                  <a:lnTo>
                    <a:pt x="8033" y="8354"/>
                  </a:lnTo>
                  <a:lnTo>
                    <a:pt x="8031" y="8364"/>
                  </a:lnTo>
                  <a:lnTo>
                    <a:pt x="8028" y="8389"/>
                  </a:lnTo>
                  <a:lnTo>
                    <a:pt x="8027" y="8399"/>
                  </a:lnTo>
                  <a:lnTo>
                    <a:pt x="8022" y="8424"/>
                  </a:lnTo>
                  <a:lnTo>
                    <a:pt x="8021" y="8433"/>
                  </a:lnTo>
                  <a:lnTo>
                    <a:pt x="8015" y="8459"/>
                  </a:lnTo>
                  <a:lnTo>
                    <a:pt x="8013" y="8468"/>
                  </a:lnTo>
                  <a:lnTo>
                    <a:pt x="8007" y="8493"/>
                  </a:lnTo>
                  <a:lnTo>
                    <a:pt x="8005" y="8502"/>
                  </a:lnTo>
                  <a:lnTo>
                    <a:pt x="7998" y="8527"/>
                  </a:lnTo>
                  <a:lnTo>
                    <a:pt x="7995" y="8536"/>
                  </a:lnTo>
                  <a:lnTo>
                    <a:pt x="7987" y="8561"/>
                  </a:lnTo>
                  <a:lnTo>
                    <a:pt x="7984" y="8570"/>
                  </a:lnTo>
                  <a:lnTo>
                    <a:pt x="7975" y="8594"/>
                  </a:lnTo>
                  <a:lnTo>
                    <a:pt x="7971" y="8603"/>
                  </a:lnTo>
                  <a:lnTo>
                    <a:pt x="7961" y="8627"/>
                  </a:lnTo>
                  <a:lnTo>
                    <a:pt x="7957" y="8636"/>
                  </a:lnTo>
                  <a:lnTo>
                    <a:pt x="7947" y="8659"/>
                  </a:lnTo>
                  <a:lnTo>
                    <a:pt x="7942" y="8668"/>
                  </a:lnTo>
                  <a:lnTo>
                    <a:pt x="7931" y="8691"/>
                  </a:lnTo>
                  <a:lnTo>
                    <a:pt x="7926" y="8700"/>
                  </a:lnTo>
                  <a:lnTo>
                    <a:pt x="7914" y="8722"/>
                  </a:lnTo>
                  <a:lnTo>
                    <a:pt x="7909" y="8730"/>
                  </a:lnTo>
                  <a:lnTo>
                    <a:pt x="7896" y="8752"/>
                  </a:lnTo>
                  <a:lnTo>
                    <a:pt x="7891" y="8760"/>
                  </a:lnTo>
                  <a:lnTo>
                    <a:pt x="7877" y="8782"/>
                  </a:lnTo>
                  <a:lnTo>
                    <a:pt x="7871" y="8790"/>
                  </a:lnTo>
                  <a:lnTo>
                    <a:pt x="7856" y="8811"/>
                  </a:lnTo>
                  <a:lnTo>
                    <a:pt x="7851" y="8819"/>
                  </a:lnTo>
                  <a:lnTo>
                    <a:pt x="7835" y="8839"/>
                  </a:lnTo>
                  <a:lnTo>
                    <a:pt x="7829" y="8847"/>
                  </a:lnTo>
                  <a:lnTo>
                    <a:pt x="7812" y="8867"/>
                  </a:lnTo>
                  <a:lnTo>
                    <a:pt x="7806" y="8874"/>
                  </a:lnTo>
                  <a:lnTo>
                    <a:pt x="7789" y="8893"/>
                  </a:lnTo>
                  <a:lnTo>
                    <a:pt x="7783" y="8900"/>
                  </a:lnTo>
                  <a:lnTo>
                    <a:pt x="7765" y="8919"/>
                  </a:lnTo>
                  <a:lnTo>
                    <a:pt x="7758" y="8925"/>
                  </a:lnTo>
                  <a:lnTo>
                    <a:pt x="7739" y="8943"/>
                  </a:lnTo>
                  <a:lnTo>
                    <a:pt x="7733" y="8950"/>
                  </a:lnTo>
                  <a:lnTo>
                    <a:pt x="7713" y="8967"/>
                  </a:lnTo>
                  <a:lnTo>
                    <a:pt x="7706" y="8973"/>
                  </a:lnTo>
                  <a:lnTo>
                    <a:pt x="7686" y="8990"/>
                  </a:lnTo>
                  <a:lnTo>
                    <a:pt x="7679" y="8996"/>
                  </a:lnTo>
                  <a:lnTo>
                    <a:pt x="7658" y="9011"/>
                  </a:lnTo>
                  <a:lnTo>
                    <a:pt x="7651" y="9017"/>
                  </a:lnTo>
                  <a:lnTo>
                    <a:pt x="7630" y="9032"/>
                  </a:lnTo>
                  <a:lnTo>
                    <a:pt x="7622" y="9037"/>
                  </a:lnTo>
                  <a:lnTo>
                    <a:pt x="7600" y="9052"/>
                  </a:lnTo>
                  <a:lnTo>
                    <a:pt x="7593" y="9057"/>
                  </a:lnTo>
                  <a:lnTo>
                    <a:pt x="7570" y="9070"/>
                  </a:lnTo>
                  <a:lnTo>
                    <a:pt x="7561" y="9076"/>
                  </a:lnTo>
                  <a:lnTo>
                    <a:pt x="7538" y="9089"/>
                  </a:lnTo>
                  <a:lnTo>
                    <a:pt x="7529" y="9093"/>
                  </a:lnTo>
                  <a:lnTo>
                    <a:pt x="7506" y="9105"/>
                  </a:lnTo>
                  <a:lnTo>
                    <a:pt x="7498" y="9109"/>
                  </a:lnTo>
                  <a:lnTo>
                    <a:pt x="7474" y="9120"/>
                  </a:lnTo>
                  <a:lnTo>
                    <a:pt x="7465" y="9123"/>
                  </a:lnTo>
                  <a:lnTo>
                    <a:pt x="7441" y="9133"/>
                  </a:lnTo>
                  <a:lnTo>
                    <a:pt x="7433" y="9137"/>
                  </a:lnTo>
                  <a:lnTo>
                    <a:pt x="7408" y="9146"/>
                  </a:lnTo>
                  <a:lnTo>
                    <a:pt x="7399" y="9149"/>
                  </a:lnTo>
                  <a:lnTo>
                    <a:pt x="7375" y="9157"/>
                  </a:lnTo>
                  <a:lnTo>
                    <a:pt x="7366" y="9160"/>
                  </a:lnTo>
                  <a:lnTo>
                    <a:pt x="7341" y="9167"/>
                  </a:lnTo>
                  <a:lnTo>
                    <a:pt x="7332" y="9169"/>
                  </a:lnTo>
                  <a:lnTo>
                    <a:pt x="7306" y="9175"/>
                  </a:lnTo>
                  <a:lnTo>
                    <a:pt x="7297" y="9177"/>
                  </a:lnTo>
                  <a:lnTo>
                    <a:pt x="7272" y="9183"/>
                  </a:lnTo>
                  <a:lnTo>
                    <a:pt x="7263" y="9184"/>
                  </a:lnTo>
                  <a:lnTo>
                    <a:pt x="7237" y="9189"/>
                  </a:lnTo>
                  <a:lnTo>
                    <a:pt x="7228" y="9190"/>
                  </a:lnTo>
                  <a:lnTo>
                    <a:pt x="7202" y="9194"/>
                  </a:lnTo>
                  <a:lnTo>
                    <a:pt x="7193" y="9195"/>
                  </a:lnTo>
                  <a:lnTo>
                    <a:pt x="7167" y="9197"/>
                  </a:lnTo>
                  <a:lnTo>
                    <a:pt x="7157" y="9198"/>
                  </a:lnTo>
                  <a:lnTo>
                    <a:pt x="7131" y="9199"/>
                  </a:lnTo>
                  <a:lnTo>
                    <a:pt x="7122" y="9199"/>
                  </a:lnTo>
                  <a:lnTo>
                    <a:pt x="7096" y="9200"/>
                  </a:lnTo>
                  <a:lnTo>
                    <a:pt x="7091" y="9200"/>
                  </a:lnTo>
                  <a:lnTo>
                    <a:pt x="2909" y="9200"/>
                  </a:lnTo>
                  <a:lnTo>
                    <a:pt x="2904" y="9200"/>
                  </a:lnTo>
                  <a:lnTo>
                    <a:pt x="2878" y="9199"/>
                  </a:lnTo>
                  <a:lnTo>
                    <a:pt x="2869" y="9199"/>
                  </a:lnTo>
                  <a:lnTo>
                    <a:pt x="2843" y="9198"/>
                  </a:lnTo>
                  <a:lnTo>
                    <a:pt x="2833" y="9197"/>
                  </a:lnTo>
                  <a:lnTo>
                    <a:pt x="2807" y="9195"/>
                  </a:lnTo>
                  <a:lnTo>
                    <a:pt x="2798" y="9194"/>
                  </a:lnTo>
                  <a:lnTo>
                    <a:pt x="2772" y="9190"/>
                  </a:lnTo>
                  <a:lnTo>
                    <a:pt x="2763" y="9189"/>
                  </a:lnTo>
                  <a:lnTo>
                    <a:pt x="2737" y="9184"/>
                  </a:lnTo>
                  <a:lnTo>
                    <a:pt x="2728" y="9183"/>
                  </a:lnTo>
                  <a:lnTo>
                    <a:pt x="2703" y="9177"/>
                  </a:lnTo>
                  <a:lnTo>
                    <a:pt x="2694" y="9175"/>
                  </a:lnTo>
                  <a:lnTo>
                    <a:pt x="2668" y="9169"/>
                  </a:lnTo>
                  <a:lnTo>
                    <a:pt x="2659" y="9167"/>
                  </a:lnTo>
                  <a:lnTo>
                    <a:pt x="2634" y="9160"/>
                  </a:lnTo>
                  <a:lnTo>
                    <a:pt x="2625" y="9157"/>
                  </a:lnTo>
                  <a:lnTo>
                    <a:pt x="2601" y="9149"/>
                  </a:lnTo>
                  <a:lnTo>
                    <a:pt x="2592" y="9146"/>
                  </a:lnTo>
                  <a:lnTo>
                    <a:pt x="2567" y="9137"/>
                  </a:lnTo>
                  <a:lnTo>
                    <a:pt x="2559" y="9133"/>
                  </a:lnTo>
                  <a:lnTo>
                    <a:pt x="2535" y="9123"/>
                  </a:lnTo>
                  <a:lnTo>
                    <a:pt x="2526" y="9120"/>
                  </a:lnTo>
                  <a:lnTo>
                    <a:pt x="2502" y="9109"/>
                  </a:lnTo>
                  <a:lnTo>
                    <a:pt x="2494" y="9105"/>
                  </a:lnTo>
                  <a:lnTo>
                    <a:pt x="2471" y="9093"/>
                  </a:lnTo>
                  <a:lnTo>
                    <a:pt x="2462" y="9089"/>
                  </a:lnTo>
                  <a:lnTo>
                    <a:pt x="2439" y="9076"/>
                  </a:lnTo>
                  <a:lnTo>
                    <a:pt x="2430" y="9070"/>
                  </a:lnTo>
                  <a:lnTo>
                    <a:pt x="2407" y="9057"/>
                  </a:lnTo>
                  <a:lnTo>
                    <a:pt x="2400" y="9052"/>
                  </a:lnTo>
                  <a:lnTo>
                    <a:pt x="2378" y="9037"/>
                  </a:lnTo>
                  <a:lnTo>
                    <a:pt x="2370" y="9032"/>
                  </a:lnTo>
                  <a:lnTo>
                    <a:pt x="2349" y="9017"/>
                  </a:lnTo>
                  <a:lnTo>
                    <a:pt x="2342" y="9011"/>
                  </a:lnTo>
                  <a:lnTo>
                    <a:pt x="2321" y="8996"/>
                  </a:lnTo>
                  <a:lnTo>
                    <a:pt x="2314" y="8990"/>
                  </a:lnTo>
                  <a:lnTo>
                    <a:pt x="2294" y="8973"/>
                  </a:lnTo>
                  <a:lnTo>
                    <a:pt x="2287" y="8967"/>
                  </a:lnTo>
                  <a:lnTo>
                    <a:pt x="2267" y="8950"/>
                  </a:lnTo>
                  <a:lnTo>
                    <a:pt x="2261" y="8943"/>
                  </a:lnTo>
                  <a:lnTo>
                    <a:pt x="2242" y="8925"/>
                  </a:lnTo>
                  <a:lnTo>
                    <a:pt x="2235" y="8919"/>
                  </a:lnTo>
                  <a:lnTo>
                    <a:pt x="2217" y="8900"/>
                  </a:lnTo>
                  <a:lnTo>
                    <a:pt x="2211" y="8893"/>
                  </a:lnTo>
                  <a:lnTo>
                    <a:pt x="2194" y="8874"/>
                  </a:lnTo>
                  <a:lnTo>
                    <a:pt x="2188" y="8867"/>
                  </a:lnTo>
                  <a:lnTo>
                    <a:pt x="2171" y="8847"/>
                  </a:lnTo>
                  <a:lnTo>
                    <a:pt x="2165" y="8839"/>
                  </a:lnTo>
                  <a:lnTo>
                    <a:pt x="2149" y="8819"/>
                  </a:lnTo>
                  <a:lnTo>
                    <a:pt x="2144" y="8811"/>
                  </a:lnTo>
                  <a:lnTo>
                    <a:pt x="2129" y="8790"/>
                  </a:lnTo>
                  <a:lnTo>
                    <a:pt x="2123" y="8782"/>
                  </a:lnTo>
                  <a:lnTo>
                    <a:pt x="2109" y="8760"/>
                  </a:lnTo>
                  <a:lnTo>
                    <a:pt x="2104" y="8752"/>
                  </a:lnTo>
                  <a:lnTo>
                    <a:pt x="2091" y="8730"/>
                  </a:lnTo>
                  <a:lnTo>
                    <a:pt x="2086" y="8722"/>
                  </a:lnTo>
                  <a:lnTo>
                    <a:pt x="2074" y="8700"/>
                  </a:lnTo>
                  <a:lnTo>
                    <a:pt x="2069" y="8691"/>
                  </a:lnTo>
                  <a:lnTo>
                    <a:pt x="2058" y="8668"/>
                  </a:lnTo>
                  <a:lnTo>
                    <a:pt x="2053" y="8659"/>
                  </a:lnTo>
                  <a:lnTo>
                    <a:pt x="2043" y="8636"/>
                  </a:lnTo>
                  <a:lnTo>
                    <a:pt x="2039" y="8627"/>
                  </a:lnTo>
                  <a:lnTo>
                    <a:pt x="2029" y="8603"/>
                  </a:lnTo>
                  <a:lnTo>
                    <a:pt x="2025" y="8594"/>
                  </a:lnTo>
                  <a:lnTo>
                    <a:pt x="2016" y="8570"/>
                  </a:lnTo>
                  <a:lnTo>
                    <a:pt x="2013" y="8561"/>
                  </a:lnTo>
                  <a:lnTo>
                    <a:pt x="2005" y="8536"/>
                  </a:lnTo>
                  <a:lnTo>
                    <a:pt x="2002" y="8527"/>
                  </a:lnTo>
                  <a:lnTo>
                    <a:pt x="1995" y="8502"/>
                  </a:lnTo>
                  <a:lnTo>
                    <a:pt x="1993" y="8493"/>
                  </a:lnTo>
                  <a:lnTo>
                    <a:pt x="1987" y="8468"/>
                  </a:lnTo>
                  <a:lnTo>
                    <a:pt x="1985" y="8459"/>
                  </a:lnTo>
                  <a:lnTo>
                    <a:pt x="1979" y="8433"/>
                  </a:lnTo>
                  <a:lnTo>
                    <a:pt x="1978" y="8424"/>
                  </a:lnTo>
                  <a:lnTo>
                    <a:pt x="1973" y="8399"/>
                  </a:lnTo>
                  <a:lnTo>
                    <a:pt x="1972" y="8389"/>
                  </a:lnTo>
                  <a:lnTo>
                    <a:pt x="1969" y="8364"/>
                  </a:lnTo>
                  <a:lnTo>
                    <a:pt x="1967" y="8354"/>
                  </a:lnTo>
                  <a:lnTo>
                    <a:pt x="1965" y="8328"/>
                  </a:lnTo>
                  <a:lnTo>
                    <a:pt x="1964" y="8319"/>
                  </a:lnTo>
                  <a:lnTo>
                    <a:pt x="1963" y="8293"/>
                  </a:lnTo>
                  <a:lnTo>
                    <a:pt x="1963" y="8284"/>
                  </a:lnTo>
                  <a:lnTo>
                    <a:pt x="1962" y="8258"/>
                  </a:lnTo>
                  <a:lnTo>
                    <a:pt x="1962" y="8253"/>
                  </a:lnTo>
                  <a:lnTo>
                    <a:pt x="1962" y="1747"/>
                  </a:lnTo>
                  <a:lnTo>
                    <a:pt x="1962" y="1742"/>
                  </a:lnTo>
                  <a:lnTo>
                    <a:pt x="1963" y="1716"/>
                  </a:lnTo>
                  <a:lnTo>
                    <a:pt x="1963" y="1707"/>
                  </a:lnTo>
                  <a:lnTo>
                    <a:pt x="1964" y="1681"/>
                  </a:lnTo>
                  <a:lnTo>
                    <a:pt x="1965" y="1672"/>
                  </a:lnTo>
                  <a:lnTo>
                    <a:pt x="1967" y="1646"/>
                  </a:lnTo>
                  <a:lnTo>
                    <a:pt x="1969" y="1636"/>
                  </a:lnTo>
                  <a:lnTo>
                    <a:pt x="1972" y="1611"/>
                  </a:lnTo>
                  <a:lnTo>
                    <a:pt x="1973" y="1601"/>
                  </a:lnTo>
                  <a:lnTo>
                    <a:pt x="1978" y="1576"/>
                  </a:lnTo>
                  <a:lnTo>
                    <a:pt x="1979" y="1567"/>
                  </a:lnTo>
                  <a:lnTo>
                    <a:pt x="1985" y="1541"/>
                  </a:lnTo>
                  <a:lnTo>
                    <a:pt x="1987" y="1532"/>
                  </a:lnTo>
                  <a:lnTo>
                    <a:pt x="1993" y="1507"/>
                  </a:lnTo>
                  <a:lnTo>
                    <a:pt x="1995" y="1498"/>
                  </a:lnTo>
                  <a:lnTo>
                    <a:pt x="2002" y="1473"/>
                  </a:lnTo>
                  <a:lnTo>
                    <a:pt x="2005" y="1464"/>
                  </a:lnTo>
                  <a:lnTo>
                    <a:pt x="2013" y="1439"/>
                  </a:lnTo>
                  <a:lnTo>
                    <a:pt x="2016" y="1430"/>
                  </a:lnTo>
                  <a:lnTo>
                    <a:pt x="2025" y="1406"/>
                  </a:lnTo>
                  <a:lnTo>
                    <a:pt x="2029" y="1397"/>
                  </a:lnTo>
                  <a:lnTo>
                    <a:pt x="2039" y="1373"/>
                  </a:lnTo>
                  <a:lnTo>
                    <a:pt x="2043" y="1364"/>
                  </a:lnTo>
                  <a:lnTo>
                    <a:pt x="2053" y="1341"/>
                  </a:lnTo>
                  <a:lnTo>
                    <a:pt x="2058" y="1332"/>
                  </a:lnTo>
                  <a:lnTo>
                    <a:pt x="2069" y="1309"/>
                  </a:lnTo>
                  <a:lnTo>
                    <a:pt x="2074" y="1300"/>
                  </a:lnTo>
                  <a:lnTo>
                    <a:pt x="2086" y="1278"/>
                  </a:lnTo>
                  <a:lnTo>
                    <a:pt x="2091" y="1270"/>
                  </a:lnTo>
                  <a:lnTo>
                    <a:pt x="2104" y="1248"/>
                  </a:lnTo>
                  <a:lnTo>
                    <a:pt x="2109" y="1240"/>
                  </a:lnTo>
                  <a:lnTo>
                    <a:pt x="2123" y="1218"/>
                  </a:lnTo>
                  <a:lnTo>
                    <a:pt x="2129" y="1210"/>
                  </a:lnTo>
                  <a:lnTo>
                    <a:pt x="2144" y="1189"/>
                  </a:lnTo>
                  <a:lnTo>
                    <a:pt x="2149" y="1181"/>
                  </a:lnTo>
                  <a:lnTo>
                    <a:pt x="2165" y="1161"/>
                  </a:lnTo>
                  <a:lnTo>
                    <a:pt x="2171" y="1153"/>
                  </a:lnTo>
                  <a:lnTo>
                    <a:pt x="2188" y="1133"/>
                  </a:lnTo>
                  <a:lnTo>
                    <a:pt x="2194" y="1126"/>
                  </a:lnTo>
                  <a:lnTo>
                    <a:pt x="2211" y="1107"/>
                  </a:lnTo>
                  <a:lnTo>
                    <a:pt x="2217" y="1100"/>
                  </a:lnTo>
                  <a:lnTo>
                    <a:pt x="2235" y="1081"/>
                  </a:lnTo>
                  <a:lnTo>
                    <a:pt x="2242" y="1075"/>
                  </a:lnTo>
                  <a:lnTo>
                    <a:pt x="2261" y="1057"/>
                  </a:lnTo>
                  <a:lnTo>
                    <a:pt x="2267" y="1050"/>
                  </a:lnTo>
                  <a:lnTo>
                    <a:pt x="2287" y="1033"/>
                  </a:lnTo>
                  <a:lnTo>
                    <a:pt x="2294" y="1027"/>
                  </a:lnTo>
                  <a:lnTo>
                    <a:pt x="2314" y="1010"/>
                  </a:lnTo>
                  <a:lnTo>
                    <a:pt x="2321" y="1004"/>
                  </a:lnTo>
                  <a:lnTo>
                    <a:pt x="2342" y="989"/>
                  </a:lnTo>
                  <a:lnTo>
                    <a:pt x="2349" y="983"/>
                  </a:lnTo>
                  <a:lnTo>
                    <a:pt x="2370" y="968"/>
                  </a:lnTo>
                  <a:lnTo>
                    <a:pt x="2378" y="963"/>
                  </a:lnTo>
                  <a:lnTo>
                    <a:pt x="2400" y="948"/>
                  </a:lnTo>
                  <a:lnTo>
                    <a:pt x="2407" y="943"/>
                  </a:lnTo>
                  <a:lnTo>
                    <a:pt x="2430" y="930"/>
                  </a:lnTo>
                  <a:lnTo>
                    <a:pt x="2439" y="924"/>
                  </a:lnTo>
                  <a:lnTo>
                    <a:pt x="2462" y="911"/>
                  </a:lnTo>
                  <a:lnTo>
                    <a:pt x="2471" y="907"/>
                  </a:lnTo>
                  <a:lnTo>
                    <a:pt x="2494" y="895"/>
                  </a:lnTo>
                  <a:lnTo>
                    <a:pt x="2502" y="891"/>
                  </a:lnTo>
                  <a:lnTo>
                    <a:pt x="2526" y="880"/>
                  </a:lnTo>
                  <a:lnTo>
                    <a:pt x="2535" y="877"/>
                  </a:lnTo>
                  <a:lnTo>
                    <a:pt x="2559" y="867"/>
                  </a:lnTo>
                  <a:lnTo>
                    <a:pt x="2567" y="863"/>
                  </a:lnTo>
                  <a:lnTo>
                    <a:pt x="2592" y="854"/>
                  </a:lnTo>
                  <a:lnTo>
                    <a:pt x="2601" y="851"/>
                  </a:lnTo>
                  <a:lnTo>
                    <a:pt x="2625" y="843"/>
                  </a:lnTo>
                  <a:lnTo>
                    <a:pt x="2634" y="840"/>
                  </a:lnTo>
                  <a:lnTo>
                    <a:pt x="2659" y="833"/>
                  </a:lnTo>
                  <a:lnTo>
                    <a:pt x="2668" y="831"/>
                  </a:lnTo>
                  <a:lnTo>
                    <a:pt x="2694" y="825"/>
                  </a:lnTo>
                  <a:lnTo>
                    <a:pt x="2703" y="823"/>
                  </a:lnTo>
                  <a:lnTo>
                    <a:pt x="2728" y="817"/>
                  </a:lnTo>
                  <a:lnTo>
                    <a:pt x="2737" y="816"/>
                  </a:lnTo>
                  <a:lnTo>
                    <a:pt x="2763" y="811"/>
                  </a:lnTo>
                  <a:lnTo>
                    <a:pt x="2772" y="810"/>
                  </a:lnTo>
                  <a:lnTo>
                    <a:pt x="2798" y="806"/>
                  </a:lnTo>
                  <a:lnTo>
                    <a:pt x="2807" y="805"/>
                  </a:lnTo>
                  <a:lnTo>
                    <a:pt x="2833" y="803"/>
                  </a:lnTo>
                  <a:lnTo>
                    <a:pt x="2843" y="802"/>
                  </a:lnTo>
                  <a:close/>
                  <a:moveTo>
                    <a:pt x="7125" y="1301"/>
                  </a:moveTo>
                  <a:lnTo>
                    <a:pt x="7108" y="1300"/>
                  </a:lnTo>
                  <a:lnTo>
                    <a:pt x="7089" y="1300"/>
                  </a:lnTo>
                  <a:lnTo>
                    <a:pt x="2911" y="1300"/>
                  </a:lnTo>
                  <a:lnTo>
                    <a:pt x="2892" y="1300"/>
                  </a:lnTo>
                  <a:lnTo>
                    <a:pt x="2875" y="1301"/>
                  </a:lnTo>
                  <a:lnTo>
                    <a:pt x="2858" y="1303"/>
                  </a:lnTo>
                  <a:lnTo>
                    <a:pt x="2842" y="1305"/>
                  </a:lnTo>
                  <a:lnTo>
                    <a:pt x="2825" y="1308"/>
                  </a:lnTo>
                  <a:lnTo>
                    <a:pt x="2809" y="1311"/>
                  </a:lnTo>
                  <a:lnTo>
                    <a:pt x="2793" y="1315"/>
                  </a:lnTo>
                  <a:lnTo>
                    <a:pt x="2776" y="1320"/>
                  </a:lnTo>
                  <a:lnTo>
                    <a:pt x="2761" y="1325"/>
                  </a:lnTo>
                  <a:lnTo>
                    <a:pt x="2745" y="1331"/>
                  </a:lnTo>
                  <a:lnTo>
                    <a:pt x="2730" y="1337"/>
                  </a:lnTo>
                  <a:lnTo>
                    <a:pt x="2714" y="1344"/>
                  </a:lnTo>
                  <a:lnTo>
                    <a:pt x="2699" y="1352"/>
                  </a:lnTo>
                  <a:lnTo>
                    <a:pt x="2685" y="1359"/>
                  </a:lnTo>
                  <a:lnTo>
                    <a:pt x="2672" y="1368"/>
                  </a:lnTo>
                  <a:lnTo>
                    <a:pt x="2657" y="1377"/>
                  </a:lnTo>
                  <a:lnTo>
                    <a:pt x="2644" y="1387"/>
                  </a:lnTo>
                  <a:lnTo>
                    <a:pt x="2630" y="1397"/>
                  </a:lnTo>
                  <a:lnTo>
                    <a:pt x="2617" y="1408"/>
                  </a:lnTo>
                  <a:lnTo>
                    <a:pt x="2605" y="1419"/>
                  </a:lnTo>
                  <a:lnTo>
                    <a:pt x="2593" y="1431"/>
                  </a:lnTo>
                  <a:lnTo>
                    <a:pt x="2581" y="1443"/>
                  </a:lnTo>
                  <a:lnTo>
                    <a:pt x="2570" y="1456"/>
                  </a:lnTo>
                  <a:lnTo>
                    <a:pt x="2559" y="1468"/>
                  </a:lnTo>
                  <a:lnTo>
                    <a:pt x="2549" y="1482"/>
                  </a:lnTo>
                  <a:lnTo>
                    <a:pt x="2539" y="1495"/>
                  </a:lnTo>
                  <a:lnTo>
                    <a:pt x="2530" y="1509"/>
                  </a:lnTo>
                  <a:lnTo>
                    <a:pt x="2521" y="1524"/>
                  </a:lnTo>
                  <a:lnTo>
                    <a:pt x="2513" y="1539"/>
                  </a:lnTo>
                  <a:lnTo>
                    <a:pt x="2506" y="1553"/>
                  </a:lnTo>
                  <a:lnTo>
                    <a:pt x="2499" y="1568"/>
                  </a:lnTo>
                  <a:lnTo>
                    <a:pt x="2493" y="1584"/>
                  </a:lnTo>
                  <a:lnTo>
                    <a:pt x="2487" y="1599"/>
                  </a:lnTo>
                  <a:lnTo>
                    <a:pt x="2482" y="1615"/>
                  </a:lnTo>
                  <a:lnTo>
                    <a:pt x="2477" y="1631"/>
                  </a:lnTo>
                  <a:lnTo>
                    <a:pt x="2473" y="1647"/>
                  </a:lnTo>
                  <a:lnTo>
                    <a:pt x="2470" y="1664"/>
                  </a:lnTo>
                  <a:lnTo>
                    <a:pt x="2467" y="1680"/>
                  </a:lnTo>
                  <a:lnTo>
                    <a:pt x="2465" y="1697"/>
                  </a:lnTo>
                  <a:lnTo>
                    <a:pt x="2463" y="1713"/>
                  </a:lnTo>
                  <a:lnTo>
                    <a:pt x="2462" y="1730"/>
                  </a:lnTo>
                  <a:lnTo>
                    <a:pt x="2462" y="1749"/>
                  </a:lnTo>
                  <a:lnTo>
                    <a:pt x="2462" y="8251"/>
                  </a:lnTo>
                  <a:lnTo>
                    <a:pt x="2462" y="8270"/>
                  </a:lnTo>
                  <a:lnTo>
                    <a:pt x="2463" y="8287"/>
                  </a:lnTo>
                  <a:lnTo>
                    <a:pt x="2465" y="8303"/>
                  </a:lnTo>
                  <a:lnTo>
                    <a:pt x="2467" y="8320"/>
                  </a:lnTo>
                  <a:lnTo>
                    <a:pt x="2470" y="8336"/>
                  </a:lnTo>
                  <a:lnTo>
                    <a:pt x="2473" y="8353"/>
                  </a:lnTo>
                  <a:lnTo>
                    <a:pt x="2477" y="8369"/>
                  </a:lnTo>
                  <a:lnTo>
                    <a:pt x="2482" y="8385"/>
                  </a:lnTo>
                  <a:lnTo>
                    <a:pt x="2487" y="8401"/>
                  </a:lnTo>
                  <a:lnTo>
                    <a:pt x="2493" y="8416"/>
                  </a:lnTo>
                  <a:lnTo>
                    <a:pt x="2499" y="8432"/>
                  </a:lnTo>
                  <a:lnTo>
                    <a:pt x="2506" y="8447"/>
                  </a:lnTo>
                  <a:lnTo>
                    <a:pt x="2513" y="8461"/>
                  </a:lnTo>
                  <a:lnTo>
                    <a:pt x="2521" y="8476"/>
                  </a:lnTo>
                  <a:lnTo>
                    <a:pt x="2530" y="8491"/>
                  </a:lnTo>
                  <a:lnTo>
                    <a:pt x="2539" y="8505"/>
                  </a:lnTo>
                  <a:lnTo>
                    <a:pt x="2549" y="8518"/>
                  </a:lnTo>
                  <a:lnTo>
                    <a:pt x="2559" y="8532"/>
                  </a:lnTo>
                  <a:lnTo>
                    <a:pt x="2570" y="8544"/>
                  </a:lnTo>
                  <a:lnTo>
                    <a:pt x="2581" y="8557"/>
                  </a:lnTo>
                  <a:lnTo>
                    <a:pt x="2593" y="8569"/>
                  </a:lnTo>
                  <a:lnTo>
                    <a:pt x="2605" y="8581"/>
                  </a:lnTo>
                  <a:lnTo>
                    <a:pt x="2617" y="8592"/>
                  </a:lnTo>
                  <a:lnTo>
                    <a:pt x="2630" y="8603"/>
                  </a:lnTo>
                  <a:lnTo>
                    <a:pt x="2644" y="8613"/>
                  </a:lnTo>
                  <a:lnTo>
                    <a:pt x="2657" y="8623"/>
                  </a:lnTo>
                  <a:lnTo>
                    <a:pt x="2672" y="8632"/>
                  </a:lnTo>
                  <a:lnTo>
                    <a:pt x="2685" y="8641"/>
                  </a:lnTo>
                  <a:lnTo>
                    <a:pt x="2699" y="8648"/>
                  </a:lnTo>
                  <a:lnTo>
                    <a:pt x="2714" y="8656"/>
                  </a:lnTo>
                  <a:lnTo>
                    <a:pt x="2730" y="8663"/>
                  </a:lnTo>
                  <a:lnTo>
                    <a:pt x="2745" y="8669"/>
                  </a:lnTo>
                  <a:lnTo>
                    <a:pt x="2761" y="8675"/>
                  </a:lnTo>
                  <a:lnTo>
                    <a:pt x="2776" y="8680"/>
                  </a:lnTo>
                  <a:lnTo>
                    <a:pt x="2793" y="8685"/>
                  </a:lnTo>
                  <a:lnTo>
                    <a:pt x="2809" y="8689"/>
                  </a:lnTo>
                  <a:lnTo>
                    <a:pt x="2825" y="8692"/>
                  </a:lnTo>
                  <a:lnTo>
                    <a:pt x="2842" y="8695"/>
                  </a:lnTo>
                  <a:lnTo>
                    <a:pt x="2858" y="8697"/>
                  </a:lnTo>
                  <a:lnTo>
                    <a:pt x="2875" y="8699"/>
                  </a:lnTo>
                  <a:lnTo>
                    <a:pt x="2892" y="8700"/>
                  </a:lnTo>
                  <a:lnTo>
                    <a:pt x="2911" y="8700"/>
                  </a:lnTo>
                  <a:lnTo>
                    <a:pt x="7089" y="8700"/>
                  </a:lnTo>
                  <a:lnTo>
                    <a:pt x="7108" y="8700"/>
                  </a:lnTo>
                  <a:lnTo>
                    <a:pt x="7125" y="8699"/>
                  </a:lnTo>
                  <a:lnTo>
                    <a:pt x="7142" y="8697"/>
                  </a:lnTo>
                  <a:lnTo>
                    <a:pt x="7158" y="8695"/>
                  </a:lnTo>
                  <a:lnTo>
                    <a:pt x="7175" y="8692"/>
                  </a:lnTo>
                  <a:lnTo>
                    <a:pt x="7191" y="8689"/>
                  </a:lnTo>
                  <a:lnTo>
                    <a:pt x="7207" y="8685"/>
                  </a:lnTo>
                  <a:lnTo>
                    <a:pt x="7224" y="8680"/>
                  </a:lnTo>
                  <a:lnTo>
                    <a:pt x="7239" y="8675"/>
                  </a:lnTo>
                  <a:lnTo>
                    <a:pt x="7255" y="8669"/>
                  </a:lnTo>
                  <a:lnTo>
                    <a:pt x="7270" y="8663"/>
                  </a:lnTo>
                  <a:lnTo>
                    <a:pt x="7286" y="8656"/>
                  </a:lnTo>
                  <a:lnTo>
                    <a:pt x="7301" y="8648"/>
                  </a:lnTo>
                  <a:lnTo>
                    <a:pt x="7315" y="8641"/>
                  </a:lnTo>
                  <a:lnTo>
                    <a:pt x="7328" y="8632"/>
                  </a:lnTo>
                  <a:lnTo>
                    <a:pt x="7343" y="8623"/>
                  </a:lnTo>
                  <a:lnTo>
                    <a:pt x="7356" y="8613"/>
                  </a:lnTo>
                  <a:lnTo>
                    <a:pt x="7370" y="8603"/>
                  </a:lnTo>
                  <a:lnTo>
                    <a:pt x="7383" y="8592"/>
                  </a:lnTo>
                  <a:lnTo>
                    <a:pt x="7395" y="8581"/>
                  </a:lnTo>
                  <a:lnTo>
                    <a:pt x="7407" y="8569"/>
                  </a:lnTo>
                  <a:lnTo>
                    <a:pt x="7419" y="8557"/>
                  </a:lnTo>
                  <a:lnTo>
                    <a:pt x="7430" y="8544"/>
                  </a:lnTo>
                  <a:lnTo>
                    <a:pt x="7441" y="8532"/>
                  </a:lnTo>
                  <a:lnTo>
                    <a:pt x="7451" y="8518"/>
                  </a:lnTo>
                  <a:lnTo>
                    <a:pt x="7461" y="8505"/>
                  </a:lnTo>
                  <a:lnTo>
                    <a:pt x="7470" y="8491"/>
                  </a:lnTo>
                  <a:lnTo>
                    <a:pt x="7479" y="8476"/>
                  </a:lnTo>
                  <a:lnTo>
                    <a:pt x="7487" y="8461"/>
                  </a:lnTo>
                  <a:lnTo>
                    <a:pt x="7494" y="8447"/>
                  </a:lnTo>
                  <a:lnTo>
                    <a:pt x="7501" y="8432"/>
                  </a:lnTo>
                  <a:lnTo>
                    <a:pt x="7507" y="8416"/>
                  </a:lnTo>
                  <a:lnTo>
                    <a:pt x="7513" y="8401"/>
                  </a:lnTo>
                  <a:lnTo>
                    <a:pt x="7518" y="8385"/>
                  </a:lnTo>
                  <a:lnTo>
                    <a:pt x="7523" y="8369"/>
                  </a:lnTo>
                  <a:lnTo>
                    <a:pt x="7527" y="8353"/>
                  </a:lnTo>
                  <a:lnTo>
                    <a:pt x="7530" y="8336"/>
                  </a:lnTo>
                  <a:lnTo>
                    <a:pt x="7533" y="8320"/>
                  </a:lnTo>
                  <a:lnTo>
                    <a:pt x="7535" y="8303"/>
                  </a:lnTo>
                  <a:lnTo>
                    <a:pt x="7537" y="8287"/>
                  </a:lnTo>
                  <a:lnTo>
                    <a:pt x="7538" y="8270"/>
                  </a:lnTo>
                  <a:lnTo>
                    <a:pt x="7538" y="8251"/>
                  </a:lnTo>
                  <a:lnTo>
                    <a:pt x="7538" y="1749"/>
                  </a:lnTo>
                  <a:lnTo>
                    <a:pt x="7538" y="1730"/>
                  </a:lnTo>
                  <a:lnTo>
                    <a:pt x="7537" y="1713"/>
                  </a:lnTo>
                  <a:lnTo>
                    <a:pt x="7535" y="1697"/>
                  </a:lnTo>
                  <a:lnTo>
                    <a:pt x="7533" y="1680"/>
                  </a:lnTo>
                  <a:lnTo>
                    <a:pt x="7530" y="1664"/>
                  </a:lnTo>
                  <a:lnTo>
                    <a:pt x="7527" y="1647"/>
                  </a:lnTo>
                  <a:lnTo>
                    <a:pt x="7523" y="1631"/>
                  </a:lnTo>
                  <a:lnTo>
                    <a:pt x="7518" y="1615"/>
                  </a:lnTo>
                  <a:lnTo>
                    <a:pt x="7513" y="1599"/>
                  </a:lnTo>
                  <a:lnTo>
                    <a:pt x="7507" y="1584"/>
                  </a:lnTo>
                  <a:lnTo>
                    <a:pt x="7501" y="1568"/>
                  </a:lnTo>
                  <a:lnTo>
                    <a:pt x="7494" y="1553"/>
                  </a:lnTo>
                  <a:lnTo>
                    <a:pt x="7487" y="1539"/>
                  </a:lnTo>
                  <a:lnTo>
                    <a:pt x="7479" y="1524"/>
                  </a:lnTo>
                  <a:lnTo>
                    <a:pt x="7470" y="1509"/>
                  </a:lnTo>
                  <a:lnTo>
                    <a:pt x="7461" y="1495"/>
                  </a:lnTo>
                  <a:lnTo>
                    <a:pt x="7451" y="1482"/>
                  </a:lnTo>
                  <a:lnTo>
                    <a:pt x="7441" y="1468"/>
                  </a:lnTo>
                  <a:lnTo>
                    <a:pt x="7430" y="1456"/>
                  </a:lnTo>
                  <a:lnTo>
                    <a:pt x="7419" y="1443"/>
                  </a:lnTo>
                  <a:lnTo>
                    <a:pt x="7407" y="1431"/>
                  </a:lnTo>
                  <a:lnTo>
                    <a:pt x="7395" y="1419"/>
                  </a:lnTo>
                  <a:lnTo>
                    <a:pt x="7383" y="1408"/>
                  </a:lnTo>
                  <a:lnTo>
                    <a:pt x="7370" y="1397"/>
                  </a:lnTo>
                  <a:lnTo>
                    <a:pt x="7356" y="1387"/>
                  </a:lnTo>
                  <a:lnTo>
                    <a:pt x="7343" y="1377"/>
                  </a:lnTo>
                  <a:lnTo>
                    <a:pt x="7328" y="1368"/>
                  </a:lnTo>
                  <a:lnTo>
                    <a:pt x="7315" y="1359"/>
                  </a:lnTo>
                  <a:lnTo>
                    <a:pt x="7301" y="1352"/>
                  </a:lnTo>
                  <a:lnTo>
                    <a:pt x="7286" y="1344"/>
                  </a:lnTo>
                  <a:lnTo>
                    <a:pt x="7270" y="1337"/>
                  </a:lnTo>
                  <a:lnTo>
                    <a:pt x="7255" y="1331"/>
                  </a:lnTo>
                  <a:lnTo>
                    <a:pt x="7239" y="1325"/>
                  </a:lnTo>
                  <a:lnTo>
                    <a:pt x="7224" y="1320"/>
                  </a:lnTo>
                  <a:lnTo>
                    <a:pt x="7207" y="1315"/>
                  </a:lnTo>
                  <a:lnTo>
                    <a:pt x="7191" y="1311"/>
                  </a:lnTo>
                  <a:lnTo>
                    <a:pt x="7175" y="1308"/>
                  </a:lnTo>
                  <a:lnTo>
                    <a:pt x="7158" y="1305"/>
                  </a:lnTo>
                  <a:lnTo>
                    <a:pt x="7142" y="1303"/>
                  </a:lnTo>
                  <a:lnTo>
                    <a:pt x="7125" y="1301"/>
                  </a:lnTo>
                  <a:close/>
                  <a:moveTo>
                    <a:pt x="3231" y="1830"/>
                  </a:moveTo>
                  <a:lnTo>
                    <a:pt x="3240" y="1829"/>
                  </a:lnTo>
                  <a:lnTo>
                    <a:pt x="3245" y="1829"/>
                  </a:lnTo>
                  <a:lnTo>
                    <a:pt x="3254" y="1829"/>
                  </a:lnTo>
                  <a:lnTo>
                    <a:pt x="3257" y="1829"/>
                  </a:lnTo>
                  <a:lnTo>
                    <a:pt x="6743" y="1829"/>
                  </a:lnTo>
                  <a:lnTo>
                    <a:pt x="6746" y="1829"/>
                  </a:lnTo>
                  <a:lnTo>
                    <a:pt x="6755" y="1829"/>
                  </a:lnTo>
                  <a:lnTo>
                    <a:pt x="6760" y="1829"/>
                  </a:lnTo>
                  <a:lnTo>
                    <a:pt x="6769" y="1830"/>
                  </a:lnTo>
                  <a:lnTo>
                    <a:pt x="6775" y="1830"/>
                  </a:lnTo>
                  <a:lnTo>
                    <a:pt x="6783" y="1831"/>
                  </a:lnTo>
                  <a:lnTo>
                    <a:pt x="6789" y="1832"/>
                  </a:lnTo>
                  <a:lnTo>
                    <a:pt x="6798" y="1833"/>
                  </a:lnTo>
                  <a:lnTo>
                    <a:pt x="6803" y="1834"/>
                  </a:lnTo>
                  <a:lnTo>
                    <a:pt x="6812" y="1835"/>
                  </a:lnTo>
                  <a:lnTo>
                    <a:pt x="6817" y="1836"/>
                  </a:lnTo>
                  <a:lnTo>
                    <a:pt x="6826" y="1838"/>
                  </a:lnTo>
                  <a:lnTo>
                    <a:pt x="6831" y="1840"/>
                  </a:lnTo>
                  <a:lnTo>
                    <a:pt x="6840" y="1842"/>
                  </a:lnTo>
                  <a:lnTo>
                    <a:pt x="6845" y="1843"/>
                  </a:lnTo>
                  <a:lnTo>
                    <a:pt x="6854" y="1846"/>
                  </a:lnTo>
                  <a:lnTo>
                    <a:pt x="6859" y="1847"/>
                  </a:lnTo>
                  <a:lnTo>
                    <a:pt x="6867" y="1850"/>
                  </a:lnTo>
                  <a:lnTo>
                    <a:pt x="6873" y="1852"/>
                  </a:lnTo>
                  <a:lnTo>
                    <a:pt x="6881" y="1855"/>
                  </a:lnTo>
                  <a:lnTo>
                    <a:pt x="6886" y="1857"/>
                  </a:lnTo>
                  <a:lnTo>
                    <a:pt x="6894" y="1861"/>
                  </a:lnTo>
                  <a:lnTo>
                    <a:pt x="6900" y="1863"/>
                  </a:lnTo>
                  <a:lnTo>
                    <a:pt x="6908" y="1867"/>
                  </a:lnTo>
                  <a:lnTo>
                    <a:pt x="6913" y="1870"/>
                  </a:lnTo>
                  <a:lnTo>
                    <a:pt x="6921" y="1874"/>
                  </a:lnTo>
                  <a:lnTo>
                    <a:pt x="6926" y="1876"/>
                  </a:lnTo>
                  <a:lnTo>
                    <a:pt x="6934" y="1881"/>
                  </a:lnTo>
                  <a:lnTo>
                    <a:pt x="6936" y="1882"/>
                  </a:lnTo>
                  <a:lnTo>
                    <a:pt x="6943" y="1887"/>
                  </a:lnTo>
                  <a:lnTo>
                    <a:pt x="6948" y="1890"/>
                  </a:lnTo>
                  <a:lnTo>
                    <a:pt x="6955" y="1894"/>
                  </a:lnTo>
                  <a:lnTo>
                    <a:pt x="6960" y="1898"/>
                  </a:lnTo>
                  <a:lnTo>
                    <a:pt x="6967" y="1903"/>
                  </a:lnTo>
                  <a:lnTo>
                    <a:pt x="6972" y="1906"/>
                  </a:lnTo>
                  <a:lnTo>
                    <a:pt x="6979" y="1911"/>
                  </a:lnTo>
                  <a:lnTo>
                    <a:pt x="6983" y="1915"/>
                  </a:lnTo>
                  <a:lnTo>
                    <a:pt x="6990" y="1920"/>
                  </a:lnTo>
                  <a:lnTo>
                    <a:pt x="6994" y="1924"/>
                  </a:lnTo>
                  <a:lnTo>
                    <a:pt x="7000" y="1930"/>
                  </a:lnTo>
                  <a:lnTo>
                    <a:pt x="7005" y="1933"/>
                  </a:lnTo>
                  <a:lnTo>
                    <a:pt x="7011" y="1939"/>
                  </a:lnTo>
                  <a:lnTo>
                    <a:pt x="7015" y="1943"/>
                  </a:lnTo>
                  <a:lnTo>
                    <a:pt x="7021" y="1950"/>
                  </a:lnTo>
                  <a:lnTo>
                    <a:pt x="7025" y="1954"/>
                  </a:lnTo>
                  <a:lnTo>
                    <a:pt x="7030" y="1960"/>
                  </a:lnTo>
                  <a:lnTo>
                    <a:pt x="7034" y="1964"/>
                  </a:lnTo>
                  <a:lnTo>
                    <a:pt x="7040" y="1971"/>
                  </a:lnTo>
                  <a:lnTo>
                    <a:pt x="7043" y="1976"/>
                  </a:lnTo>
                  <a:lnTo>
                    <a:pt x="7048" y="1982"/>
                  </a:lnTo>
                  <a:lnTo>
                    <a:pt x="7052" y="1987"/>
                  </a:lnTo>
                  <a:lnTo>
                    <a:pt x="7057" y="1994"/>
                  </a:lnTo>
                  <a:lnTo>
                    <a:pt x="7060" y="1999"/>
                  </a:lnTo>
                  <a:lnTo>
                    <a:pt x="7065" y="2006"/>
                  </a:lnTo>
                  <a:lnTo>
                    <a:pt x="7068" y="2011"/>
                  </a:lnTo>
                  <a:lnTo>
                    <a:pt x="7072" y="2018"/>
                  </a:lnTo>
                  <a:lnTo>
                    <a:pt x="7076" y="2024"/>
                  </a:lnTo>
                  <a:lnTo>
                    <a:pt x="7080" y="2032"/>
                  </a:lnTo>
                  <a:lnTo>
                    <a:pt x="7082" y="2036"/>
                  </a:lnTo>
                  <a:lnTo>
                    <a:pt x="7086" y="2044"/>
                  </a:lnTo>
                  <a:lnTo>
                    <a:pt x="7088" y="2049"/>
                  </a:lnTo>
                  <a:lnTo>
                    <a:pt x="7092" y="2057"/>
                  </a:lnTo>
                  <a:lnTo>
                    <a:pt x="7094" y="2062"/>
                  </a:lnTo>
                  <a:lnTo>
                    <a:pt x="7098" y="2070"/>
                  </a:lnTo>
                  <a:lnTo>
                    <a:pt x="7100" y="2075"/>
                  </a:lnTo>
                  <a:lnTo>
                    <a:pt x="7103" y="2083"/>
                  </a:lnTo>
                  <a:lnTo>
                    <a:pt x="7104" y="2088"/>
                  </a:lnTo>
                  <a:lnTo>
                    <a:pt x="7107" y="2097"/>
                  </a:lnTo>
                  <a:lnTo>
                    <a:pt x="7109" y="2102"/>
                  </a:lnTo>
                  <a:lnTo>
                    <a:pt x="7111" y="2110"/>
                  </a:lnTo>
                  <a:lnTo>
                    <a:pt x="7113" y="2115"/>
                  </a:lnTo>
                  <a:lnTo>
                    <a:pt x="7115" y="2124"/>
                  </a:lnTo>
                  <a:lnTo>
                    <a:pt x="7116" y="2129"/>
                  </a:lnTo>
                  <a:lnTo>
                    <a:pt x="7118" y="2138"/>
                  </a:lnTo>
                  <a:lnTo>
                    <a:pt x="7119" y="2143"/>
                  </a:lnTo>
                  <a:lnTo>
                    <a:pt x="7120" y="2152"/>
                  </a:lnTo>
                  <a:lnTo>
                    <a:pt x="7121" y="2157"/>
                  </a:lnTo>
                  <a:lnTo>
                    <a:pt x="7122" y="2166"/>
                  </a:lnTo>
                  <a:lnTo>
                    <a:pt x="7123" y="2172"/>
                  </a:lnTo>
                  <a:lnTo>
                    <a:pt x="7124" y="2180"/>
                  </a:lnTo>
                  <a:lnTo>
                    <a:pt x="7124" y="2186"/>
                  </a:lnTo>
                  <a:lnTo>
                    <a:pt x="7125" y="2195"/>
                  </a:lnTo>
                  <a:lnTo>
                    <a:pt x="7125" y="2200"/>
                  </a:lnTo>
                  <a:lnTo>
                    <a:pt x="7125" y="2209"/>
                  </a:lnTo>
                  <a:lnTo>
                    <a:pt x="7125" y="2212"/>
                  </a:lnTo>
                  <a:lnTo>
                    <a:pt x="7125" y="3374"/>
                  </a:lnTo>
                  <a:lnTo>
                    <a:pt x="7125" y="3377"/>
                  </a:lnTo>
                  <a:lnTo>
                    <a:pt x="7125" y="3386"/>
                  </a:lnTo>
                  <a:lnTo>
                    <a:pt x="7125" y="3391"/>
                  </a:lnTo>
                  <a:lnTo>
                    <a:pt x="7124" y="3400"/>
                  </a:lnTo>
                  <a:lnTo>
                    <a:pt x="7124" y="3406"/>
                  </a:lnTo>
                  <a:lnTo>
                    <a:pt x="7123" y="3414"/>
                  </a:lnTo>
                  <a:lnTo>
                    <a:pt x="7122" y="3420"/>
                  </a:lnTo>
                  <a:lnTo>
                    <a:pt x="7121" y="3428"/>
                  </a:lnTo>
                  <a:lnTo>
                    <a:pt x="7120" y="3434"/>
                  </a:lnTo>
                  <a:lnTo>
                    <a:pt x="7119" y="3442"/>
                  </a:lnTo>
                  <a:lnTo>
                    <a:pt x="7118" y="3448"/>
                  </a:lnTo>
                  <a:lnTo>
                    <a:pt x="7116" y="3456"/>
                  </a:lnTo>
                  <a:lnTo>
                    <a:pt x="7115" y="3461"/>
                  </a:lnTo>
                  <a:lnTo>
                    <a:pt x="7113" y="3470"/>
                  </a:lnTo>
                  <a:lnTo>
                    <a:pt x="7111" y="3475"/>
                  </a:lnTo>
                  <a:lnTo>
                    <a:pt x="7109" y="3483"/>
                  </a:lnTo>
                  <a:lnTo>
                    <a:pt x="7107" y="3489"/>
                  </a:lnTo>
                  <a:lnTo>
                    <a:pt x="7104" y="3497"/>
                  </a:lnTo>
                  <a:lnTo>
                    <a:pt x="7103" y="3502"/>
                  </a:lnTo>
                  <a:lnTo>
                    <a:pt x="7100" y="3510"/>
                  </a:lnTo>
                  <a:lnTo>
                    <a:pt x="7098" y="3515"/>
                  </a:lnTo>
                  <a:lnTo>
                    <a:pt x="7095" y="3523"/>
                  </a:lnTo>
                  <a:lnTo>
                    <a:pt x="7092" y="3528"/>
                  </a:lnTo>
                  <a:lnTo>
                    <a:pt x="7089" y="3536"/>
                  </a:lnTo>
                  <a:lnTo>
                    <a:pt x="7087" y="3540"/>
                  </a:lnTo>
                  <a:lnTo>
                    <a:pt x="7083" y="3548"/>
                  </a:lnTo>
                  <a:lnTo>
                    <a:pt x="7080" y="3553"/>
                  </a:lnTo>
                  <a:lnTo>
                    <a:pt x="7076" y="3561"/>
                  </a:lnTo>
                  <a:lnTo>
                    <a:pt x="7071" y="3569"/>
                  </a:lnTo>
                  <a:lnTo>
                    <a:pt x="7067" y="3577"/>
                  </a:lnTo>
                  <a:lnTo>
                    <a:pt x="7064" y="3581"/>
                  </a:lnTo>
                  <a:lnTo>
                    <a:pt x="7059" y="3588"/>
                  </a:lnTo>
                  <a:lnTo>
                    <a:pt x="7056" y="3593"/>
                  </a:lnTo>
                  <a:lnTo>
                    <a:pt x="7051" y="3600"/>
                  </a:lnTo>
                  <a:lnTo>
                    <a:pt x="7048" y="3604"/>
                  </a:lnTo>
                  <a:lnTo>
                    <a:pt x="7042" y="3611"/>
                  </a:lnTo>
                  <a:lnTo>
                    <a:pt x="7039" y="3615"/>
                  </a:lnTo>
                  <a:lnTo>
                    <a:pt x="7033" y="3621"/>
                  </a:lnTo>
                  <a:lnTo>
                    <a:pt x="7030" y="3625"/>
                  </a:lnTo>
                  <a:lnTo>
                    <a:pt x="7024" y="3632"/>
                  </a:lnTo>
                  <a:lnTo>
                    <a:pt x="7021" y="3636"/>
                  </a:lnTo>
                  <a:lnTo>
                    <a:pt x="7015" y="3642"/>
                  </a:lnTo>
                  <a:lnTo>
                    <a:pt x="7011" y="3646"/>
                  </a:lnTo>
                  <a:lnTo>
                    <a:pt x="7005" y="3652"/>
                  </a:lnTo>
                  <a:lnTo>
                    <a:pt x="7001" y="3655"/>
                  </a:lnTo>
                  <a:lnTo>
                    <a:pt x="6994" y="3661"/>
                  </a:lnTo>
                  <a:lnTo>
                    <a:pt x="6990" y="3664"/>
                  </a:lnTo>
                  <a:lnTo>
                    <a:pt x="6984" y="3670"/>
                  </a:lnTo>
                  <a:lnTo>
                    <a:pt x="6980" y="3673"/>
                  </a:lnTo>
                  <a:lnTo>
                    <a:pt x="6973" y="3679"/>
                  </a:lnTo>
                  <a:lnTo>
                    <a:pt x="6969" y="3682"/>
                  </a:lnTo>
                  <a:lnTo>
                    <a:pt x="6962" y="3687"/>
                  </a:lnTo>
                  <a:lnTo>
                    <a:pt x="6957" y="3690"/>
                  </a:lnTo>
                  <a:lnTo>
                    <a:pt x="6950" y="3695"/>
                  </a:lnTo>
                  <a:lnTo>
                    <a:pt x="6946" y="3698"/>
                  </a:lnTo>
                  <a:lnTo>
                    <a:pt x="6938" y="3702"/>
                  </a:lnTo>
                  <a:lnTo>
                    <a:pt x="6931" y="3707"/>
                  </a:lnTo>
                  <a:lnTo>
                    <a:pt x="6923" y="3711"/>
                  </a:lnTo>
                  <a:lnTo>
                    <a:pt x="6918" y="3713"/>
                  </a:lnTo>
                  <a:lnTo>
                    <a:pt x="6911" y="3717"/>
                  </a:lnTo>
                  <a:lnTo>
                    <a:pt x="6906" y="3720"/>
                  </a:lnTo>
                  <a:lnTo>
                    <a:pt x="6898" y="3723"/>
                  </a:lnTo>
                  <a:lnTo>
                    <a:pt x="6893" y="3725"/>
                  </a:lnTo>
                  <a:lnTo>
                    <a:pt x="6885" y="3729"/>
                  </a:lnTo>
                  <a:lnTo>
                    <a:pt x="6879" y="3731"/>
                  </a:lnTo>
                  <a:lnTo>
                    <a:pt x="6871" y="3734"/>
                  </a:lnTo>
                  <a:lnTo>
                    <a:pt x="6866" y="3735"/>
                  </a:lnTo>
                  <a:lnTo>
                    <a:pt x="6858" y="3738"/>
                  </a:lnTo>
                  <a:lnTo>
                    <a:pt x="6853" y="3740"/>
                  </a:lnTo>
                  <a:lnTo>
                    <a:pt x="6844" y="3742"/>
                  </a:lnTo>
                  <a:lnTo>
                    <a:pt x="6839" y="3744"/>
                  </a:lnTo>
                  <a:lnTo>
                    <a:pt x="6831" y="3746"/>
                  </a:lnTo>
                  <a:lnTo>
                    <a:pt x="6825" y="3747"/>
                  </a:lnTo>
                  <a:lnTo>
                    <a:pt x="6817" y="3749"/>
                  </a:lnTo>
                  <a:lnTo>
                    <a:pt x="6811" y="3750"/>
                  </a:lnTo>
                  <a:lnTo>
                    <a:pt x="6803" y="3751"/>
                  </a:lnTo>
                  <a:lnTo>
                    <a:pt x="6797" y="3752"/>
                  </a:lnTo>
                  <a:lnTo>
                    <a:pt x="6789" y="3753"/>
                  </a:lnTo>
                  <a:lnTo>
                    <a:pt x="6783" y="3754"/>
                  </a:lnTo>
                  <a:lnTo>
                    <a:pt x="6775" y="3755"/>
                  </a:lnTo>
                  <a:lnTo>
                    <a:pt x="6769" y="3755"/>
                  </a:lnTo>
                  <a:lnTo>
                    <a:pt x="6760" y="3756"/>
                  </a:lnTo>
                  <a:lnTo>
                    <a:pt x="6755" y="3756"/>
                  </a:lnTo>
                  <a:lnTo>
                    <a:pt x="6746" y="3756"/>
                  </a:lnTo>
                  <a:lnTo>
                    <a:pt x="6743" y="3756"/>
                  </a:lnTo>
                  <a:lnTo>
                    <a:pt x="3257" y="3756"/>
                  </a:lnTo>
                  <a:lnTo>
                    <a:pt x="3254" y="3756"/>
                  </a:lnTo>
                  <a:lnTo>
                    <a:pt x="3245" y="3756"/>
                  </a:lnTo>
                  <a:lnTo>
                    <a:pt x="3240" y="3756"/>
                  </a:lnTo>
                  <a:lnTo>
                    <a:pt x="3231" y="3755"/>
                  </a:lnTo>
                  <a:lnTo>
                    <a:pt x="3225" y="3755"/>
                  </a:lnTo>
                  <a:lnTo>
                    <a:pt x="3217" y="3754"/>
                  </a:lnTo>
                  <a:lnTo>
                    <a:pt x="3211" y="3753"/>
                  </a:lnTo>
                  <a:lnTo>
                    <a:pt x="3203" y="3752"/>
                  </a:lnTo>
                  <a:lnTo>
                    <a:pt x="3197" y="3751"/>
                  </a:lnTo>
                  <a:lnTo>
                    <a:pt x="3189" y="3750"/>
                  </a:lnTo>
                  <a:lnTo>
                    <a:pt x="3183" y="3749"/>
                  </a:lnTo>
                  <a:lnTo>
                    <a:pt x="3175" y="3747"/>
                  </a:lnTo>
                  <a:lnTo>
                    <a:pt x="3169" y="3746"/>
                  </a:lnTo>
                  <a:lnTo>
                    <a:pt x="3161" y="3744"/>
                  </a:lnTo>
                  <a:lnTo>
                    <a:pt x="3156" y="3742"/>
                  </a:lnTo>
                  <a:lnTo>
                    <a:pt x="3147" y="3740"/>
                  </a:lnTo>
                  <a:lnTo>
                    <a:pt x="3142" y="3738"/>
                  </a:lnTo>
                  <a:lnTo>
                    <a:pt x="3134" y="3735"/>
                  </a:lnTo>
                  <a:lnTo>
                    <a:pt x="3129" y="3734"/>
                  </a:lnTo>
                  <a:lnTo>
                    <a:pt x="3121" y="3731"/>
                  </a:lnTo>
                  <a:lnTo>
                    <a:pt x="3115" y="3729"/>
                  </a:lnTo>
                  <a:lnTo>
                    <a:pt x="3107" y="3725"/>
                  </a:lnTo>
                  <a:lnTo>
                    <a:pt x="3102" y="3723"/>
                  </a:lnTo>
                  <a:lnTo>
                    <a:pt x="3094" y="3720"/>
                  </a:lnTo>
                  <a:lnTo>
                    <a:pt x="3089" y="3717"/>
                  </a:lnTo>
                  <a:lnTo>
                    <a:pt x="3082" y="3713"/>
                  </a:lnTo>
                  <a:lnTo>
                    <a:pt x="3077" y="3711"/>
                  </a:lnTo>
                  <a:lnTo>
                    <a:pt x="3069" y="3707"/>
                  </a:lnTo>
                  <a:lnTo>
                    <a:pt x="3062" y="3702"/>
                  </a:lnTo>
                  <a:lnTo>
                    <a:pt x="3054" y="3698"/>
                  </a:lnTo>
                  <a:lnTo>
                    <a:pt x="3050" y="3695"/>
                  </a:lnTo>
                  <a:lnTo>
                    <a:pt x="3043" y="3690"/>
                  </a:lnTo>
                  <a:lnTo>
                    <a:pt x="3038" y="3687"/>
                  </a:lnTo>
                  <a:lnTo>
                    <a:pt x="3031" y="3682"/>
                  </a:lnTo>
                  <a:lnTo>
                    <a:pt x="3027" y="3679"/>
                  </a:lnTo>
                  <a:lnTo>
                    <a:pt x="3020" y="3673"/>
                  </a:lnTo>
                  <a:lnTo>
                    <a:pt x="3016" y="3670"/>
                  </a:lnTo>
                  <a:lnTo>
                    <a:pt x="3010" y="3664"/>
                  </a:lnTo>
                  <a:lnTo>
                    <a:pt x="3006" y="3661"/>
                  </a:lnTo>
                  <a:lnTo>
                    <a:pt x="2999" y="3655"/>
                  </a:lnTo>
                  <a:lnTo>
                    <a:pt x="2995" y="3652"/>
                  </a:lnTo>
                  <a:lnTo>
                    <a:pt x="2989" y="3646"/>
                  </a:lnTo>
                  <a:lnTo>
                    <a:pt x="2985" y="3642"/>
                  </a:lnTo>
                  <a:lnTo>
                    <a:pt x="2979" y="3636"/>
                  </a:lnTo>
                  <a:lnTo>
                    <a:pt x="2976" y="3632"/>
                  </a:lnTo>
                  <a:lnTo>
                    <a:pt x="2970" y="3625"/>
                  </a:lnTo>
                  <a:lnTo>
                    <a:pt x="2967" y="3621"/>
                  </a:lnTo>
                  <a:lnTo>
                    <a:pt x="2961" y="3615"/>
                  </a:lnTo>
                  <a:lnTo>
                    <a:pt x="2958" y="3611"/>
                  </a:lnTo>
                  <a:lnTo>
                    <a:pt x="2952" y="3604"/>
                  </a:lnTo>
                  <a:lnTo>
                    <a:pt x="2949" y="3600"/>
                  </a:lnTo>
                  <a:lnTo>
                    <a:pt x="2944" y="3593"/>
                  </a:lnTo>
                  <a:lnTo>
                    <a:pt x="2941" y="3588"/>
                  </a:lnTo>
                  <a:lnTo>
                    <a:pt x="2936" y="3581"/>
                  </a:lnTo>
                  <a:lnTo>
                    <a:pt x="2933" y="3577"/>
                  </a:lnTo>
                  <a:lnTo>
                    <a:pt x="2929" y="3569"/>
                  </a:lnTo>
                  <a:lnTo>
                    <a:pt x="2924" y="3561"/>
                  </a:lnTo>
                  <a:lnTo>
                    <a:pt x="2920" y="3553"/>
                  </a:lnTo>
                  <a:lnTo>
                    <a:pt x="2917" y="3548"/>
                  </a:lnTo>
                  <a:lnTo>
                    <a:pt x="2913" y="3540"/>
                  </a:lnTo>
                  <a:lnTo>
                    <a:pt x="2911" y="3536"/>
                  </a:lnTo>
                  <a:lnTo>
                    <a:pt x="2908" y="3528"/>
                  </a:lnTo>
                  <a:lnTo>
                    <a:pt x="2905" y="3523"/>
                  </a:lnTo>
                  <a:lnTo>
                    <a:pt x="2902" y="3515"/>
                  </a:lnTo>
                  <a:lnTo>
                    <a:pt x="2900" y="3510"/>
                  </a:lnTo>
                  <a:lnTo>
                    <a:pt x="2897" y="3502"/>
                  </a:lnTo>
                  <a:lnTo>
                    <a:pt x="2896" y="3497"/>
                  </a:lnTo>
                  <a:lnTo>
                    <a:pt x="2893" y="3489"/>
                  </a:lnTo>
                  <a:lnTo>
                    <a:pt x="2891" y="3483"/>
                  </a:lnTo>
                  <a:lnTo>
                    <a:pt x="2889" y="3475"/>
                  </a:lnTo>
                  <a:lnTo>
                    <a:pt x="2887" y="3470"/>
                  </a:lnTo>
                  <a:lnTo>
                    <a:pt x="2885" y="3461"/>
                  </a:lnTo>
                  <a:lnTo>
                    <a:pt x="2884" y="3456"/>
                  </a:lnTo>
                  <a:lnTo>
                    <a:pt x="2882" y="3448"/>
                  </a:lnTo>
                  <a:lnTo>
                    <a:pt x="2881" y="3442"/>
                  </a:lnTo>
                  <a:lnTo>
                    <a:pt x="2880" y="3434"/>
                  </a:lnTo>
                  <a:lnTo>
                    <a:pt x="2879" y="3428"/>
                  </a:lnTo>
                  <a:lnTo>
                    <a:pt x="2878" y="3420"/>
                  </a:lnTo>
                  <a:lnTo>
                    <a:pt x="2877" y="3414"/>
                  </a:lnTo>
                  <a:lnTo>
                    <a:pt x="2876" y="3406"/>
                  </a:lnTo>
                  <a:lnTo>
                    <a:pt x="2876" y="3400"/>
                  </a:lnTo>
                  <a:lnTo>
                    <a:pt x="2875" y="3391"/>
                  </a:lnTo>
                  <a:lnTo>
                    <a:pt x="2875" y="3386"/>
                  </a:lnTo>
                  <a:lnTo>
                    <a:pt x="2875" y="3377"/>
                  </a:lnTo>
                  <a:lnTo>
                    <a:pt x="2875" y="3374"/>
                  </a:lnTo>
                  <a:lnTo>
                    <a:pt x="2875" y="2212"/>
                  </a:lnTo>
                  <a:lnTo>
                    <a:pt x="2875" y="2209"/>
                  </a:lnTo>
                  <a:lnTo>
                    <a:pt x="2875" y="2200"/>
                  </a:lnTo>
                  <a:lnTo>
                    <a:pt x="2875" y="2195"/>
                  </a:lnTo>
                  <a:lnTo>
                    <a:pt x="2876" y="2186"/>
                  </a:lnTo>
                  <a:lnTo>
                    <a:pt x="2876" y="2180"/>
                  </a:lnTo>
                  <a:lnTo>
                    <a:pt x="2877" y="2172"/>
                  </a:lnTo>
                  <a:lnTo>
                    <a:pt x="2878" y="2166"/>
                  </a:lnTo>
                  <a:lnTo>
                    <a:pt x="2879" y="2157"/>
                  </a:lnTo>
                  <a:lnTo>
                    <a:pt x="2880" y="2152"/>
                  </a:lnTo>
                  <a:lnTo>
                    <a:pt x="2881" y="2143"/>
                  </a:lnTo>
                  <a:lnTo>
                    <a:pt x="2882" y="2138"/>
                  </a:lnTo>
                  <a:lnTo>
                    <a:pt x="2884" y="2129"/>
                  </a:lnTo>
                  <a:lnTo>
                    <a:pt x="2885" y="2124"/>
                  </a:lnTo>
                  <a:lnTo>
                    <a:pt x="2887" y="2115"/>
                  </a:lnTo>
                  <a:lnTo>
                    <a:pt x="2889" y="2110"/>
                  </a:lnTo>
                  <a:lnTo>
                    <a:pt x="2891" y="2102"/>
                  </a:lnTo>
                  <a:lnTo>
                    <a:pt x="2893" y="2097"/>
                  </a:lnTo>
                  <a:lnTo>
                    <a:pt x="2896" y="2088"/>
                  </a:lnTo>
                  <a:lnTo>
                    <a:pt x="2897" y="2083"/>
                  </a:lnTo>
                  <a:lnTo>
                    <a:pt x="2900" y="2075"/>
                  </a:lnTo>
                  <a:lnTo>
                    <a:pt x="2902" y="2070"/>
                  </a:lnTo>
                  <a:lnTo>
                    <a:pt x="2906" y="2062"/>
                  </a:lnTo>
                  <a:lnTo>
                    <a:pt x="2908" y="2057"/>
                  </a:lnTo>
                  <a:lnTo>
                    <a:pt x="2912" y="2049"/>
                  </a:lnTo>
                  <a:lnTo>
                    <a:pt x="2914" y="2044"/>
                  </a:lnTo>
                  <a:lnTo>
                    <a:pt x="2918" y="2036"/>
                  </a:lnTo>
                  <a:lnTo>
                    <a:pt x="2920" y="2032"/>
                  </a:lnTo>
                  <a:lnTo>
                    <a:pt x="2924" y="2024"/>
                  </a:lnTo>
                  <a:lnTo>
                    <a:pt x="2928" y="2018"/>
                  </a:lnTo>
                  <a:lnTo>
                    <a:pt x="2932" y="2011"/>
                  </a:lnTo>
                  <a:lnTo>
                    <a:pt x="2935" y="2006"/>
                  </a:lnTo>
                  <a:lnTo>
                    <a:pt x="2940" y="1999"/>
                  </a:lnTo>
                  <a:lnTo>
                    <a:pt x="2943" y="1994"/>
                  </a:lnTo>
                  <a:lnTo>
                    <a:pt x="2948" y="1987"/>
                  </a:lnTo>
                  <a:lnTo>
                    <a:pt x="2952" y="1982"/>
                  </a:lnTo>
                  <a:lnTo>
                    <a:pt x="2957" y="1976"/>
                  </a:lnTo>
                  <a:lnTo>
                    <a:pt x="2960" y="1971"/>
                  </a:lnTo>
                  <a:lnTo>
                    <a:pt x="2966" y="1964"/>
                  </a:lnTo>
                  <a:lnTo>
                    <a:pt x="2970" y="1960"/>
                  </a:lnTo>
                  <a:lnTo>
                    <a:pt x="2975" y="1954"/>
                  </a:lnTo>
                  <a:lnTo>
                    <a:pt x="2979" y="1950"/>
                  </a:lnTo>
                  <a:lnTo>
                    <a:pt x="2985" y="1943"/>
                  </a:lnTo>
                  <a:lnTo>
                    <a:pt x="2989" y="1939"/>
                  </a:lnTo>
                  <a:lnTo>
                    <a:pt x="2995" y="1933"/>
                  </a:lnTo>
                  <a:lnTo>
                    <a:pt x="3000" y="1930"/>
                  </a:lnTo>
                  <a:lnTo>
                    <a:pt x="3006" y="1924"/>
                  </a:lnTo>
                  <a:lnTo>
                    <a:pt x="3010" y="1920"/>
                  </a:lnTo>
                  <a:lnTo>
                    <a:pt x="3017" y="1915"/>
                  </a:lnTo>
                  <a:lnTo>
                    <a:pt x="3021" y="1911"/>
                  </a:lnTo>
                  <a:lnTo>
                    <a:pt x="3028" y="1906"/>
                  </a:lnTo>
                  <a:lnTo>
                    <a:pt x="3033" y="1903"/>
                  </a:lnTo>
                  <a:lnTo>
                    <a:pt x="3040" y="1898"/>
                  </a:lnTo>
                  <a:lnTo>
                    <a:pt x="3045" y="1894"/>
                  </a:lnTo>
                  <a:lnTo>
                    <a:pt x="3052" y="1890"/>
                  </a:lnTo>
                  <a:lnTo>
                    <a:pt x="3057" y="1887"/>
                  </a:lnTo>
                  <a:lnTo>
                    <a:pt x="3064" y="1882"/>
                  </a:lnTo>
                  <a:lnTo>
                    <a:pt x="3066" y="1881"/>
                  </a:lnTo>
                  <a:lnTo>
                    <a:pt x="3074" y="1876"/>
                  </a:lnTo>
                  <a:lnTo>
                    <a:pt x="3079" y="1874"/>
                  </a:lnTo>
                  <a:lnTo>
                    <a:pt x="3087" y="1870"/>
                  </a:lnTo>
                  <a:lnTo>
                    <a:pt x="3092" y="1867"/>
                  </a:lnTo>
                  <a:lnTo>
                    <a:pt x="3100" y="1863"/>
                  </a:lnTo>
                  <a:lnTo>
                    <a:pt x="3106" y="1861"/>
                  </a:lnTo>
                  <a:lnTo>
                    <a:pt x="3114" y="1857"/>
                  </a:lnTo>
                  <a:lnTo>
                    <a:pt x="3119" y="1855"/>
                  </a:lnTo>
                  <a:lnTo>
                    <a:pt x="3127" y="1852"/>
                  </a:lnTo>
                  <a:lnTo>
                    <a:pt x="3133" y="1850"/>
                  </a:lnTo>
                  <a:lnTo>
                    <a:pt x="3141" y="1847"/>
                  </a:lnTo>
                  <a:lnTo>
                    <a:pt x="3146" y="1846"/>
                  </a:lnTo>
                  <a:lnTo>
                    <a:pt x="3155" y="1843"/>
                  </a:lnTo>
                  <a:lnTo>
                    <a:pt x="3160" y="1842"/>
                  </a:lnTo>
                  <a:lnTo>
                    <a:pt x="3169" y="1840"/>
                  </a:lnTo>
                  <a:lnTo>
                    <a:pt x="3174" y="1838"/>
                  </a:lnTo>
                  <a:lnTo>
                    <a:pt x="3183" y="1836"/>
                  </a:lnTo>
                  <a:lnTo>
                    <a:pt x="3188" y="1835"/>
                  </a:lnTo>
                  <a:lnTo>
                    <a:pt x="3197" y="1834"/>
                  </a:lnTo>
                  <a:lnTo>
                    <a:pt x="3202" y="1833"/>
                  </a:lnTo>
                  <a:lnTo>
                    <a:pt x="3211" y="1832"/>
                  </a:lnTo>
                  <a:lnTo>
                    <a:pt x="3217" y="1831"/>
                  </a:lnTo>
                  <a:lnTo>
                    <a:pt x="3225" y="1830"/>
                  </a:lnTo>
                  <a:lnTo>
                    <a:pt x="3231" y="1830"/>
                  </a:lnTo>
                  <a:close/>
                  <a:moveTo>
                    <a:pt x="6749" y="2129"/>
                  </a:moveTo>
                  <a:lnTo>
                    <a:pt x="6746" y="2129"/>
                  </a:lnTo>
                  <a:lnTo>
                    <a:pt x="6742" y="2129"/>
                  </a:lnTo>
                  <a:lnTo>
                    <a:pt x="3258" y="2129"/>
                  </a:lnTo>
                  <a:lnTo>
                    <a:pt x="3254" y="2129"/>
                  </a:lnTo>
                  <a:lnTo>
                    <a:pt x="3251" y="2129"/>
                  </a:lnTo>
                  <a:lnTo>
                    <a:pt x="3249" y="2130"/>
                  </a:lnTo>
                  <a:lnTo>
                    <a:pt x="3246" y="2130"/>
                  </a:lnTo>
                  <a:lnTo>
                    <a:pt x="3243" y="2130"/>
                  </a:lnTo>
                  <a:lnTo>
                    <a:pt x="3240" y="2131"/>
                  </a:lnTo>
                  <a:lnTo>
                    <a:pt x="3237" y="2132"/>
                  </a:lnTo>
                  <a:lnTo>
                    <a:pt x="3234" y="2133"/>
                  </a:lnTo>
                  <a:lnTo>
                    <a:pt x="3231" y="2134"/>
                  </a:lnTo>
                  <a:lnTo>
                    <a:pt x="3228" y="2135"/>
                  </a:lnTo>
                  <a:lnTo>
                    <a:pt x="3226" y="2136"/>
                  </a:lnTo>
                  <a:lnTo>
                    <a:pt x="3223" y="2137"/>
                  </a:lnTo>
                  <a:lnTo>
                    <a:pt x="3221" y="2138"/>
                  </a:lnTo>
                  <a:lnTo>
                    <a:pt x="3217" y="2140"/>
                  </a:lnTo>
                  <a:lnTo>
                    <a:pt x="3213" y="2143"/>
                  </a:lnTo>
                  <a:lnTo>
                    <a:pt x="3211" y="2144"/>
                  </a:lnTo>
                  <a:lnTo>
                    <a:pt x="3208" y="2146"/>
                  </a:lnTo>
                  <a:lnTo>
                    <a:pt x="3206" y="2148"/>
                  </a:lnTo>
                  <a:lnTo>
                    <a:pt x="3204" y="2150"/>
                  </a:lnTo>
                  <a:lnTo>
                    <a:pt x="3201" y="2152"/>
                  </a:lnTo>
                  <a:lnTo>
                    <a:pt x="3199" y="2154"/>
                  </a:lnTo>
                  <a:lnTo>
                    <a:pt x="3197" y="2156"/>
                  </a:lnTo>
                  <a:lnTo>
                    <a:pt x="3195" y="2158"/>
                  </a:lnTo>
                  <a:lnTo>
                    <a:pt x="3193" y="2160"/>
                  </a:lnTo>
                  <a:lnTo>
                    <a:pt x="3191" y="2163"/>
                  </a:lnTo>
                  <a:lnTo>
                    <a:pt x="3189" y="2166"/>
                  </a:lnTo>
                  <a:lnTo>
                    <a:pt x="3187" y="2169"/>
                  </a:lnTo>
                  <a:lnTo>
                    <a:pt x="3186" y="2171"/>
                  </a:lnTo>
                  <a:lnTo>
                    <a:pt x="3185" y="2173"/>
                  </a:lnTo>
                  <a:lnTo>
                    <a:pt x="3183" y="2176"/>
                  </a:lnTo>
                  <a:lnTo>
                    <a:pt x="3182" y="2179"/>
                  </a:lnTo>
                  <a:lnTo>
                    <a:pt x="3181" y="2182"/>
                  </a:lnTo>
                  <a:lnTo>
                    <a:pt x="3180" y="2185"/>
                  </a:lnTo>
                  <a:lnTo>
                    <a:pt x="3179" y="2188"/>
                  </a:lnTo>
                  <a:lnTo>
                    <a:pt x="3178" y="2191"/>
                  </a:lnTo>
                  <a:lnTo>
                    <a:pt x="3177" y="2194"/>
                  </a:lnTo>
                  <a:lnTo>
                    <a:pt x="3176" y="2197"/>
                  </a:lnTo>
                  <a:lnTo>
                    <a:pt x="3176" y="2200"/>
                  </a:lnTo>
                  <a:lnTo>
                    <a:pt x="3176" y="2203"/>
                  </a:lnTo>
                  <a:lnTo>
                    <a:pt x="3175" y="2206"/>
                  </a:lnTo>
                  <a:lnTo>
                    <a:pt x="3175" y="2209"/>
                  </a:lnTo>
                  <a:lnTo>
                    <a:pt x="3175" y="2213"/>
                  </a:lnTo>
                  <a:lnTo>
                    <a:pt x="3175" y="3373"/>
                  </a:lnTo>
                  <a:lnTo>
                    <a:pt x="3175" y="3377"/>
                  </a:lnTo>
                  <a:lnTo>
                    <a:pt x="3175" y="3380"/>
                  </a:lnTo>
                  <a:lnTo>
                    <a:pt x="3176" y="3382"/>
                  </a:lnTo>
                  <a:lnTo>
                    <a:pt x="3176" y="3385"/>
                  </a:lnTo>
                  <a:lnTo>
                    <a:pt x="3176" y="3388"/>
                  </a:lnTo>
                  <a:lnTo>
                    <a:pt x="3177" y="3391"/>
                  </a:lnTo>
                  <a:lnTo>
                    <a:pt x="3178" y="3395"/>
                  </a:lnTo>
                  <a:lnTo>
                    <a:pt x="3179" y="3398"/>
                  </a:lnTo>
                  <a:lnTo>
                    <a:pt x="3180" y="3401"/>
                  </a:lnTo>
                  <a:lnTo>
                    <a:pt x="3181" y="3404"/>
                  </a:lnTo>
                  <a:lnTo>
                    <a:pt x="3182" y="3407"/>
                  </a:lnTo>
                  <a:lnTo>
                    <a:pt x="3184" y="3411"/>
                  </a:lnTo>
                  <a:lnTo>
                    <a:pt x="3185" y="3414"/>
                  </a:lnTo>
                  <a:lnTo>
                    <a:pt x="3186" y="3415"/>
                  </a:lnTo>
                  <a:lnTo>
                    <a:pt x="3186" y="3416"/>
                  </a:lnTo>
                  <a:lnTo>
                    <a:pt x="3188" y="3419"/>
                  </a:lnTo>
                  <a:lnTo>
                    <a:pt x="3190" y="3421"/>
                  </a:lnTo>
                  <a:lnTo>
                    <a:pt x="3193" y="3424"/>
                  </a:lnTo>
                  <a:lnTo>
                    <a:pt x="3195" y="3427"/>
                  </a:lnTo>
                  <a:lnTo>
                    <a:pt x="3197" y="3429"/>
                  </a:lnTo>
                  <a:lnTo>
                    <a:pt x="3199" y="3432"/>
                  </a:lnTo>
                  <a:lnTo>
                    <a:pt x="3202" y="3434"/>
                  </a:lnTo>
                  <a:lnTo>
                    <a:pt x="3204" y="3436"/>
                  </a:lnTo>
                  <a:lnTo>
                    <a:pt x="3207" y="3438"/>
                  </a:lnTo>
                  <a:lnTo>
                    <a:pt x="3210" y="3441"/>
                  </a:lnTo>
                  <a:lnTo>
                    <a:pt x="3212" y="3443"/>
                  </a:lnTo>
                  <a:lnTo>
                    <a:pt x="3215" y="3445"/>
                  </a:lnTo>
                  <a:lnTo>
                    <a:pt x="3217" y="3445"/>
                  </a:lnTo>
                  <a:lnTo>
                    <a:pt x="3218" y="3446"/>
                  </a:lnTo>
                  <a:lnTo>
                    <a:pt x="3221" y="3448"/>
                  </a:lnTo>
                  <a:lnTo>
                    <a:pt x="3224" y="3449"/>
                  </a:lnTo>
                  <a:lnTo>
                    <a:pt x="3227" y="3450"/>
                  </a:lnTo>
                  <a:lnTo>
                    <a:pt x="3230" y="3451"/>
                  </a:lnTo>
                  <a:lnTo>
                    <a:pt x="3233" y="3452"/>
                  </a:lnTo>
                  <a:lnTo>
                    <a:pt x="3236" y="3453"/>
                  </a:lnTo>
                  <a:lnTo>
                    <a:pt x="3239" y="3454"/>
                  </a:lnTo>
                  <a:lnTo>
                    <a:pt x="3242" y="3455"/>
                  </a:lnTo>
                  <a:lnTo>
                    <a:pt x="3245" y="3455"/>
                  </a:lnTo>
                  <a:lnTo>
                    <a:pt x="3248" y="3455"/>
                  </a:lnTo>
                  <a:lnTo>
                    <a:pt x="3251" y="3456"/>
                  </a:lnTo>
                  <a:lnTo>
                    <a:pt x="3254" y="3456"/>
                  </a:lnTo>
                  <a:lnTo>
                    <a:pt x="3258" y="3456"/>
                  </a:lnTo>
                  <a:lnTo>
                    <a:pt x="6742" y="3456"/>
                  </a:lnTo>
                  <a:lnTo>
                    <a:pt x="6746" y="3456"/>
                  </a:lnTo>
                  <a:lnTo>
                    <a:pt x="6749" y="3456"/>
                  </a:lnTo>
                  <a:lnTo>
                    <a:pt x="6752" y="3455"/>
                  </a:lnTo>
                  <a:lnTo>
                    <a:pt x="6755" y="3455"/>
                  </a:lnTo>
                  <a:lnTo>
                    <a:pt x="6758" y="3455"/>
                  </a:lnTo>
                  <a:lnTo>
                    <a:pt x="6761" y="3454"/>
                  </a:lnTo>
                  <a:lnTo>
                    <a:pt x="6764" y="3453"/>
                  </a:lnTo>
                  <a:lnTo>
                    <a:pt x="6767" y="3452"/>
                  </a:lnTo>
                  <a:lnTo>
                    <a:pt x="6770" y="3451"/>
                  </a:lnTo>
                  <a:lnTo>
                    <a:pt x="6773" y="3450"/>
                  </a:lnTo>
                  <a:lnTo>
                    <a:pt x="6776" y="3449"/>
                  </a:lnTo>
                  <a:lnTo>
                    <a:pt x="6779" y="3448"/>
                  </a:lnTo>
                  <a:lnTo>
                    <a:pt x="6782" y="3446"/>
                  </a:lnTo>
                  <a:lnTo>
                    <a:pt x="6783" y="3445"/>
                  </a:lnTo>
                  <a:lnTo>
                    <a:pt x="6785" y="3445"/>
                  </a:lnTo>
                  <a:lnTo>
                    <a:pt x="6788" y="3443"/>
                  </a:lnTo>
                  <a:lnTo>
                    <a:pt x="6790" y="3441"/>
                  </a:lnTo>
                  <a:lnTo>
                    <a:pt x="6793" y="3438"/>
                  </a:lnTo>
                  <a:lnTo>
                    <a:pt x="6796" y="3436"/>
                  </a:lnTo>
                  <a:lnTo>
                    <a:pt x="6798" y="3434"/>
                  </a:lnTo>
                  <a:lnTo>
                    <a:pt x="6801" y="3432"/>
                  </a:lnTo>
                  <a:lnTo>
                    <a:pt x="6803" y="3429"/>
                  </a:lnTo>
                  <a:lnTo>
                    <a:pt x="6805" y="3427"/>
                  </a:lnTo>
                  <a:lnTo>
                    <a:pt x="6807" y="3424"/>
                  </a:lnTo>
                  <a:lnTo>
                    <a:pt x="6810" y="3421"/>
                  </a:lnTo>
                  <a:lnTo>
                    <a:pt x="6812" y="3419"/>
                  </a:lnTo>
                  <a:lnTo>
                    <a:pt x="6814" y="3416"/>
                  </a:lnTo>
                  <a:lnTo>
                    <a:pt x="6814" y="3415"/>
                  </a:lnTo>
                  <a:lnTo>
                    <a:pt x="6815" y="3414"/>
                  </a:lnTo>
                  <a:lnTo>
                    <a:pt x="6816" y="3411"/>
                  </a:lnTo>
                  <a:lnTo>
                    <a:pt x="6818" y="3407"/>
                  </a:lnTo>
                  <a:lnTo>
                    <a:pt x="6819" y="3404"/>
                  </a:lnTo>
                  <a:lnTo>
                    <a:pt x="6820" y="3401"/>
                  </a:lnTo>
                  <a:lnTo>
                    <a:pt x="6821" y="3398"/>
                  </a:lnTo>
                  <a:lnTo>
                    <a:pt x="6822" y="3395"/>
                  </a:lnTo>
                  <a:lnTo>
                    <a:pt x="6823" y="3391"/>
                  </a:lnTo>
                  <a:lnTo>
                    <a:pt x="6824" y="3388"/>
                  </a:lnTo>
                  <a:lnTo>
                    <a:pt x="6824" y="3385"/>
                  </a:lnTo>
                  <a:lnTo>
                    <a:pt x="6824" y="3382"/>
                  </a:lnTo>
                  <a:lnTo>
                    <a:pt x="6825" y="3380"/>
                  </a:lnTo>
                  <a:lnTo>
                    <a:pt x="6825" y="3377"/>
                  </a:lnTo>
                  <a:lnTo>
                    <a:pt x="6825" y="3373"/>
                  </a:lnTo>
                  <a:lnTo>
                    <a:pt x="6825" y="2213"/>
                  </a:lnTo>
                  <a:lnTo>
                    <a:pt x="6825" y="2209"/>
                  </a:lnTo>
                  <a:lnTo>
                    <a:pt x="6825" y="2206"/>
                  </a:lnTo>
                  <a:lnTo>
                    <a:pt x="6824" y="2203"/>
                  </a:lnTo>
                  <a:lnTo>
                    <a:pt x="6824" y="2200"/>
                  </a:lnTo>
                  <a:lnTo>
                    <a:pt x="6824" y="2197"/>
                  </a:lnTo>
                  <a:lnTo>
                    <a:pt x="6823" y="2194"/>
                  </a:lnTo>
                  <a:lnTo>
                    <a:pt x="6822" y="2191"/>
                  </a:lnTo>
                  <a:lnTo>
                    <a:pt x="6821" y="2188"/>
                  </a:lnTo>
                  <a:lnTo>
                    <a:pt x="6820" y="2185"/>
                  </a:lnTo>
                  <a:lnTo>
                    <a:pt x="6819" y="2182"/>
                  </a:lnTo>
                  <a:lnTo>
                    <a:pt x="6818" y="2179"/>
                  </a:lnTo>
                  <a:lnTo>
                    <a:pt x="6817" y="2176"/>
                  </a:lnTo>
                  <a:lnTo>
                    <a:pt x="6815" y="2173"/>
                  </a:lnTo>
                  <a:lnTo>
                    <a:pt x="6814" y="2171"/>
                  </a:lnTo>
                  <a:lnTo>
                    <a:pt x="6813" y="2169"/>
                  </a:lnTo>
                  <a:lnTo>
                    <a:pt x="6811" y="2166"/>
                  </a:lnTo>
                  <a:lnTo>
                    <a:pt x="6809" y="2163"/>
                  </a:lnTo>
                  <a:lnTo>
                    <a:pt x="6807" y="2160"/>
                  </a:lnTo>
                  <a:lnTo>
                    <a:pt x="6805" y="2158"/>
                  </a:lnTo>
                  <a:lnTo>
                    <a:pt x="6803" y="2156"/>
                  </a:lnTo>
                  <a:lnTo>
                    <a:pt x="6801" y="2154"/>
                  </a:lnTo>
                  <a:lnTo>
                    <a:pt x="6799" y="2152"/>
                  </a:lnTo>
                  <a:lnTo>
                    <a:pt x="6796" y="2150"/>
                  </a:lnTo>
                  <a:lnTo>
                    <a:pt x="6794" y="2148"/>
                  </a:lnTo>
                  <a:lnTo>
                    <a:pt x="6792" y="2146"/>
                  </a:lnTo>
                  <a:lnTo>
                    <a:pt x="6789" y="2144"/>
                  </a:lnTo>
                  <a:lnTo>
                    <a:pt x="6787" y="2143"/>
                  </a:lnTo>
                  <a:lnTo>
                    <a:pt x="6783" y="2140"/>
                  </a:lnTo>
                  <a:lnTo>
                    <a:pt x="6779" y="2138"/>
                  </a:lnTo>
                  <a:lnTo>
                    <a:pt x="6777" y="2137"/>
                  </a:lnTo>
                  <a:lnTo>
                    <a:pt x="6774" y="2136"/>
                  </a:lnTo>
                  <a:lnTo>
                    <a:pt x="6772" y="2135"/>
                  </a:lnTo>
                  <a:lnTo>
                    <a:pt x="6769" y="2134"/>
                  </a:lnTo>
                  <a:lnTo>
                    <a:pt x="6766" y="2133"/>
                  </a:lnTo>
                  <a:lnTo>
                    <a:pt x="6763" y="2132"/>
                  </a:lnTo>
                  <a:lnTo>
                    <a:pt x="6760" y="2131"/>
                  </a:lnTo>
                  <a:lnTo>
                    <a:pt x="6757" y="2130"/>
                  </a:lnTo>
                  <a:lnTo>
                    <a:pt x="6754" y="2130"/>
                  </a:lnTo>
                  <a:lnTo>
                    <a:pt x="6751" y="2130"/>
                  </a:lnTo>
                  <a:lnTo>
                    <a:pt x="6749" y="2129"/>
                  </a:lnTo>
                  <a:close/>
                  <a:moveTo>
                    <a:pt x="6693" y="4955"/>
                  </a:moveTo>
                  <a:lnTo>
                    <a:pt x="6694" y="4966"/>
                  </a:lnTo>
                  <a:lnTo>
                    <a:pt x="6695" y="4977"/>
                  </a:lnTo>
                  <a:lnTo>
                    <a:pt x="6696" y="4989"/>
                  </a:lnTo>
                  <a:lnTo>
                    <a:pt x="6696" y="5000"/>
                  </a:lnTo>
                  <a:lnTo>
                    <a:pt x="6696" y="5011"/>
                  </a:lnTo>
                  <a:lnTo>
                    <a:pt x="6695" y="5023"/>
                  </a:lnTo>
                  <a:lnTo>
                    <a:pt x="6694" y="5034"/>
                  </a:lnTo>
                  <a:lnTo>
                    <a:pt x="6693" y="5045"/>
                  </a:lnTo>
                  <a:lnTo>
                    <a:pt x="6691" y="5056"/>
                  </a:lnTo>
                  <a:lnTo>
                    <a:pt x="6688" y="5067"/>
                  </a:lnTo>
                  <a:lnTo>
                    <a:pt x="6686" y="5078"/>
                  </a:lnTo>
                  <a:lnTo>
                    <a:pt x="6683" y="5089"/>
                  </a:lnTo>
                  <a:lnTo>
                    <a:pt x="6679" y="5100"/>
                  </a:lnTo>
                  <a:lnTo>
                    <a:pt x="6675" y="5110"/>
                  </a:lnTo>
                  <a:lnTo>
                    <a:pt x="6671" y="5121"/>
                  </a:lnTo>
                  <a:lnTo>
                    <a:pt x="6666" y="5131"/>
                  </a:lnTo>
                  <a:lnTo>
                    <a:pt x="6661" y="5141"/>
                  </a:lnTo>
                  <a:lnTo>
                    <a:pt x="6656" y="5151"/>
                  </a:lnTo>
                  <a:lnTo>
                    <a:pt x="6650" y="5161"/>
                  </a:lnTo>
                  <a:lnTo>
                    <a:pt x="6644" y="5170"/>
                  </a:lnTo>
                  <a:lnTo>
                    <a:pt x="6637" y="5179"/>
                  </a:lnTo>
                  <a:lnTo>
                    <a:pt x="6630" y="5188"/>
                  </a:lnTo>
                  <a:lnTo>
                    <a:pt x="6623" y="5197"/>
                  </a:lnTo>
                  <a:lnTo>
                    <a:pt x="6615" y="5205"/>
                  </a:lnTo>
                  <a:lnTo>
                    <a:pt x="6608" y="5214"/>
                  </a:lnTo>
                  <a:lnTo>
                    <a:pt x="6599" y="5221"/>
                  </a:lnTo>
                  <a:lnTo>
                    <a:pt x="6591" y="5229"/>
                  </a:lnTo>
                  <a:lnTo>
                    <a:pt x="6582" y="5236"/>
                  </a:lnTo>
                  <a:lnTo>
                    <a:pt x="6573" y="5243"/>
                  </a:lnTo>
                  <a:lnTo>
                    <a:pt x="6564" y="5250"/>
                  </a:lnTo>
                  <a:lnTo>
                    <a:pt x="6555" y="5256"/>
                  </a:lnTo>
                  <a:lnTo>
                    <a:pt x="6545" y="5262"/>
                  </a:lnTo>
                  <a:lnTo>
                    <a:pt x="6535" y="5267"/>
                  </a:lnTo>
                  <a:lnTo>
                    <a:pt x="6525" y="5272"/>
                  </a:lnTo>
                  <a:lnTo>
                    <a:pt x="6515" y="5277"/>
                  </a:lnTo>
                  <a:lnTo>
                    <a:pt x="6504" y="5281"/>
                  </a:lnTo>
                  <a:lnTo>
                    <a:pt x="6494" y="5285"/>
                  </a:lnTo>
                  <a:lnTo>
                    <a:pt x="6483" y="5289"/>
                  </a:lnTo>
                  <a:lnTo>
                    <a:pt x="6472" y="5292"/>
                  </a:lnTo>
                  <a:lnTo>
                    <a:pt x="6461" y="5294"/>
                  </a:lnTo>
                  <a:lnTo>
                    <a:pt x="6450" y="5297"/>
                  </a:lnTo>
                  <a:lnTo>
                    <a:pt x="6439" y="5299"/>
                  </a:lnTo>
                  <a:lnTo>
                    <a:pt x="6428" y="5300"/>
                  </a:lnTo>
                  <a:lnTo>
                    <a:pt x="6417" y="5301"/>
                  </a:lnTo>
                  <a:lnTo>
                    <a:pt x="6405" y="5302"/>
                  </a:lnTo>
                  <a:lnTo>
                    <a:pt x="6394" y="5302"/>
                  </a:lnTo>
                  <a:lnTo>
                    <a:pt x="6383" y="5302"/>
                  </a:lnTo>
                  <a:lnTo>
                    <a:pt x="6371" y="5301"/>
                  </a:lnTo>
                  <a:lnTo>
                    <a:pt x="6360" y="5300"/>
                  </a:lnTo>
                  <a:lnTo>
                    <a:pt x="6349" y="5299"/>
                  </a:lnTo>
                  <a:lnTo>
                    <a:pt x="6338" y="5297"/>
                  </a:lnTo>
                  <a:lnTo>
                    <a:pt x="6327" y="5294"/>
                  </a:lnTo>
                  <a:lnTo>
                    <a:pt x="6316" y="5292"/>
                  </a:lnTo>
                  <a:lnTo>
                    <a:pt x="6305" y="5289"/>
                  </a:lnTo>
                  <a:lnTo>
                    <a:pt x="6294" y="5285"/>
                  </a:lnTo>
                  <a:lnTo>
                    <a:pt x="6284" y="5281"/>
                  </a:lnTo>
                  <a:lnTo>
                    <a:pt x="6273" y="5277"/>
                  </a:lnTo>
                  <a:lnTo>
                    <a:pt x="6263" y="5272"/>
                  </a:lnTo>
                  <a:lnTo>
                    <a:pt x="6253" y="5267"/>
                  </a:lnTo>
                  <a:lnTo>
                    <a:pt x="6243" y="5262"/>
                  </a:lnTo>
                  <a:lnTo>
                    <a:pt x="6233" y="5256"/>
                  </a:lnTo>
                  <a:lnTo>
                    <a:pt x="6224" y="5250"/>
                  </a:lnTo>
                  <a:lnTo>
                    <a:pt x="6215" y="5243"/>
                  </a:lnTo>
                  <a:lnTo>
                    <a:pt x="6206" y="5236"/>
                  </a:lnTo>
                  <a:lnTo>
                    <a:pt x="6197" y="5229"/>
                  </a:lnTo>
                  <a:lnTo>
                    <a:pt x="6189" y="5221"/>
                  </a:lnTo>
                  <a:lnTo>
                    <a:pt x="6180" y="5214"/>
                  </a:lnTo>
                  <a:lnTo>
                    <a:pt x="6173" y="5205"/>
                  </a:lnTo>
                  <a:lnTo>
                    <a:pt x="6165" y="5197"/>
                  </a:lnTo>
                  <a:lnTo>
                    <a:pt x="6158" y="5188"/>
                  </a:lnTo>
                  <a:lnTo>
                    <a:pt x="6151" y="5179"/>
                  </a:lnTo>
                  <a:lnTo>
                    <a:pt x="6145" y="5170"/>
                  </a:lnTo>
                  <a:lnTo>
                    <a:pt x="6139" y="5161"/>
                  </a:lnTo>
                  <a:lnTo>
                    <a:pt x="6133" y="5151"/>
                  </a:lnTo>
                  <a:lnTo>
                    <a:pt x="6127" y="5141"/>
                  </a:lnTo>
                  <a:lnTo>
                    <a:pt x="6122" y="5131"/>
                  </a:lnTo>
                  <a:lnTo>
                    <a:pt x="6117" y="5121"/>
                  </a:lnTo>
                  <a:lnTo>
                    <a:pt x="6113" y="5110"/>
                  </a:lnTo>
                  <a:lnTo>
                    <a:pt x="6109" y="5100"/>
                  </a:lnTo>
                  <a:lnTo>
                    <a:pt x="6106" y="5089"/>
                  </a:lnTo>
                  <a:lnTo>
                    <a:pt x="6102" y="5078"/>
                  </a:lnTo>
                  <a:lnTo>
                    <a:pt x="6100" y="5067"/>
                  </a:lnTo>
                  <a:lnTo>
                    <a:pt x="6097" y="5056"/>
                  </a:lnTo>
                  <a:lnTo>
                    <a:pt x="6095" y="5045"/>
                  </a:lnTo>
                  <a:lnTo>
                    <a:pt x="6094" y="5034"/>
                  </a:lnTo>
                  <a:lnTo>
                    <a:pt x="6093" y="5023"/>
                  </a:lnTo>
                  <a:lnTo>
                    <a:pt x="6092" y="5011"/>
                  </a:lnTo>
                  <a:lnTo>
                    <a:pt x="6092" y="5000"/>
                  </a:lnTo>
                  <a:lnTo>
                    <a:pt x="6092" y="4989"/>
                  </a:lnTo>
                  <a:lnTo>
                    <a:pt x="6093" y="4977"/>
                  </a:lnTo>
                  <a:lnTo>
                    <a:pt x="6094" y="4966"/>
                  </a:lnTo>
                  <a:lnTo>
                    <a:pt x="6095" y="4955"/>
                  </a:lnTo>
                  <a:lnTo>
                    <a:pt x="6097" y="4944"/>
                  </a:lnTo>
                  <a:lnTo>
                    <a:pt x="6100" y="4933"/>
                  </a:lnTo>
                  <a:lnTo>
                    <a:pt x="6102" y="4922"/>
                  </a:lnTo>
                  <a:lnTo>
                    <a:pt x="6106" y="4911"/>
                  </a:lnTo>
                  <a:lnTo>
                    <a:pt x="6109" y="4900"/>
                  </a:lnTo>
                  <a:lnTo>
                    <a:pt x="6113" y="4890"/>
                  </a:lnTo>
                  <a:lnTo>
                    <a:pt x="6117" y="4879"/>
                  </a:lnTo>
                  <a:lnTo>
                    <a:pt x="6122" y="4869"/>
                  </a:lnTo>
                  <a:lnTo>
                    <a:pt x="6127" y="4859"/>
                  </a:lnTo>
                  <a:lnTo>
                    <a:pt x="6133" y="4849"/>
                  </a:lnTo>
                  <a:lnTo>
                    <a:pt x="6139" y="4839"/>
                  </a:lnTo>
                  <a:lnTo>
                    <a:pt x="6145" y="4830"/>
                  </a:lnTo>
                  <a:lnTo>
                    <a:pt x="6151" y="4821"/>
                  </a:lnTo>
                  <a:lnTo>
                    <a:pt x="6158" y="4812"/>
                  </a:lnTo>
                  <a:lnTo>
                    <a:pt x="6165" y="4803"/>
                  </a:lnTo>
                  <a:lnTo>
                    <a:pt x="6173" y="4795"/>
                  </a:lnTo>
                  <a:lnTo>
                    <a:pt x="6180" y="4786"/>
                  </a:lnTo>
                  <a:lnTo>
                    <a:pt x="6189" y="4779"/>
                  </a:lnTo>
                  <a:lnTo>
                    <a:pt x="6197" y="4771"/>
                  </a:lnTo>
                  <a:lnTo>
                    <a:pt x="6206" y="4764"/>
                  </a:lnTo>
                  <a:lnTo>
                    <a:pt x="6215" y="4757"/>
                  </a:lnTo>
                  <a:lnTo>
                    <a:pt x="6224" y="4750"/>
                  </a:lnTo>
                  <a:lnTo>
                    <a:pt x="6233" y="4744"/>
                  </a:lnTo>
                  <a:lnTo>
                    <a:pt x="6243" y="4738"/>
                  </a:lnTo>
                  <a:lnTo>
                    <a:pt x="6253" y="4733"/>
                  </a:lnTo>
                  <a:lnTo>
                    <a:pt x="6263" y="4728"/>
                  </a:lnTo>
                  <a:lnTo>
                    <a:pt x="6273" y="4723"/>
                  </a:lnTo>
                  <a:lnTo>
                    <a:pt x="6284" y="4719"/>
                  </a:lnTo>
                  <a:lnTo>
                    <a:pt x="6294" y="4715"/>
                  </a:lnTo>
                  <a:lnTo>
                    <a:pt x="6305" y="4711"/>
                  </a:lnTo>
                  <a:lnTo>
                    <a:pt x="6316" y="4708"/>
                  </a:lnTo>
                  <a:lnTo>
                    <a:pt x="6327" y="4706"/>
                  </a:lnTo>
                  <a:lnTo>
                    <a:pt x="6338" y="4703"/>
                  </a:lnTo>
                  <a:lnTo>
                    <a:pt x="6349" y="4701"/>
                  </a:lnTo>
                  <a:lnTo>
                    <a:pt x="6360" y="4700"/>
                  </a:lnTo>
                  <a:lnTo>
                    <a:pt x="6371" y="4699"/>
                  </a:lnTo>
                  <a:lnTo>
                    <a:pt x="6383" y="4698"/>
                  </a:lnTo>
                  <a:lnTo>
                    <a:pt x="6394" y="4698"/>
                  </a:lnTo>
                  <a:lnTo>
                    <a:pt x="6405" y="4698"/>
                  </a:lnTo>
                  <a:lnTo>
                    <a:pt x="6417" y="4699"/>
                  </a:lnTo>
                  <a:lnTo>
                    <a:pt x="6428" y="4700"/>
                  </a:lnTo>
                  <a:lnTo>
                    <a:pt x="6439" y="4701"/>
                  </a:lnTo>
                  <a:lnTo>
                    <a:pt x="6450" y="4703"/>
                  </a:lnTo>
                  <a:lnTo>
                    <a:pt x="6461" y="4706"/>
                  </a:lnTo>
                  <a:lnTo>
                    <a:pt x="6472" y="4708"/>
                  </a:lnTo>
                  <a:lnTo>
                    <a:pt x="6483" y="4711"/>
                  </a:lnTo>
                  <a:lnTo>
                    <a:pt x="6494" y="4715"/>
                  </a:lnTo>
                  <a:lnTo>
                    <a:pt x="6504" y="4719"/>
                  </a:lnTo>
                  <a:lnTo>
                    <a:pt x="6515" y="4723"/>
                  </a:lnTo>
                  <a:lnTo>
                    <a:pt x="6525" y="4728"/>
                  </a:lnTo>
                  <a:lnTo>
                    <a:pt x="6535" y="4733"/>
                  </a:lnTo>
                  <a:lnTo>
                    <a:pt x="6545" y="4738"/>
                  </a:lnTo>
                  <a:lnTo>
                    <a:pt x="6555" y="4744"/>
                  </a:lnTo>
                  <a:lnTo>
                    <a:pt x="6564" y="4750"/>
                  </a:lnTo>
                  <a:lnTo>
                    <a:pt x="6573" y="4757"/>
                  </a:lnTo>
                  <a:lnTo>
                    <a:pt x="6582" y="4764"/>
                  </a:lnTo>
                  <a:lnTo>
                    <a:pt x="6591" y="4771"/>
                  </a:lnTo>
                  <a:lnTo>
                    <a:pt x="6599" y="4779"/>
                  </a:lnTo>
                  <a:lnTo>
                    <a:pt x="6608" y="4786"/>
                  </a:lnTo>
                  <a:lnTo>
                    <a:pt x="6615" y="4795"/>
                  </a:lnTo>
                  <a:lnTo>
                    <a:pt x="6623" y="4803"/>
                  </a:lnTo>
                  <a:lnTo>
                    <a:pt x="6630" y="4812"/>
                  </a:lnTo>
                  <a:lnTo>
                    <a:pt x="6637" y="4821"/>
                  </a:lnTo>
                  <a:lnTo>
                    <a:pt x="6644" y="4830"/>
                  </a:lnTo>
                  <a:lnTo>
                    <a:pt x="6650" y="4839"/>
                  </a:lnTo>
                  <a:lnTo>
                    <a:pt x="6656" y="4849"/>
                  </a:lnTo>
                  <a:lnTo>
                    <a:pt x="6661" y="4859"/>
                  </a:lnTo>
                  <a:lnTo>
                    <a:pt x="6666" y="4869"/>
                  </a:lnTo>
                  <a:lnTo>
                    <a:pt x="6671" y="4879"/>
                  </a:lnTo>
                  <a:lnTo>
                    <a:pt x="6675" y="4890"/>
                  </a:lnTo>
                  <a:lnTo>
                    <a:pt x="6679" y="4900"/>
                  </a:lnTo>
                  <a:lnTo>
                    <a:pt x="6683" y="4911"/>
                  </a:lnTo>
                  <a:lnTo>
                    <a:pt x="6686" y="4922"/>
                  </a:lnTo>
                  <a:lnTo>
                    <a:pt x="6688" y="4933"/>
                  </a:lnTo>
                  <a:lnTo>
                    <a:pt x="6691" y="4944"/>
                  </a:lnTo>
                  <a:lnTo>
                    <a:pt x="6693" y="4955"/>
                  </a:lnTo>
                  <a:close/>
                  <a:moveTo>
                    <a:pt x="6693" y="7743"/>
                  </a:moveTo>
                  <a:lnTo>
                    <a:pt x="6694" y="7754"/>
                  </a:lnTo>
                  <a:lnTo>
                    <a:pt x="6695" y="7765"/>
                  </a:lnTo>
                  <a:lnTo>
                    <a:pt x="6696" y="7777"/>
                  </a:lnTo>
                  <a:lnTo>
                    <a:pt x="6696" y="7788"/>
                  </a:lnTo>
                  <a:lnTo>
                    <a:pt x="6696" y="7799"/>
                  </a:lnTo>
                  <a:lnTo>
                    <a:pt x="6695" y="7811"/>
                  </a:lnTo>
                  <a:lnTo>
                    <a:pt x="6694" y="7822"/>
                  </a:lnTo>
                  <a:lnTo>
                    <a:pt x="6693" y="7833"/>
                  </a:lnTo>
                  <a:lnTo>
                    <a:pt x="6691" y="7844"/>
                  </a:lnTo>
                  <a:lnTo>
                    <a:pt x="6688" y="7855"/>
                  </a:lnTo>
                  <a:lnTo>
                    <a:pt x="6686" y="7866"/>
                  </a:lnTo>
                  <a:lnTo>
                    <a:pt x="6683" y="7877"/>
                  </a:lnTo>
                  <a:lnTo>
                    <a:pt x="6679" y="7888"/>
                  </a:lnTo>
                  <a:lnTo>
                    <a:pt x="6675" y="7898"/>
                  </a:lnTo>
                  <a:lnTo>
                    <a:pt x="6671" y="7909"/>
                  </a:lnTo>
                  <a:lnTo>
                    <a:pt x="6666" y="7919"/>
                  </a:lnTo>
                  <a:lnTo>
                    <a:pt x="6661" y="7929"/>
                  </a:lnTo>
                  <a:lnTo>
                    <a:pt x="6656" y="7939"/>
                  </a:lnTo>
                  <a:lnTo>
                    <a:pt x="6650" y="7949"/>
                  </a:lnTo>
                  <a:lnTo>
                    <a:pt x="6644" y="7958"/>
                  </a:lnTo>
                  <a:lnTo>
                    <a:pt x="6637" y="7967"/>
                  </a:lnTo>
                  <a:lnTo>
                    <a:pt x="6630" y="7976"/>
                  </a:lnTo>
                  <a:lnTo>
                    <a:pt x="6623" y="7985"/>
                  </a:lnTo>
                  <a:lnTo>
                    <a:pt x="6615" y="7993"/>
                  </a:lnTo>
                  <a:lnTo>
                    <a:pt x="6608" y="8002"/>
                  </a:lnTo>
                  <a:lnTo>
                    <a:pt x="6599" y="8009"/>
                  </a:lnTo>
                  <a:lnTo>
                    <a:pt x="6591" y="8017"/>
                  </a:lnTo>
                  <a:lnTo>
                    <a:pt x="6582" y="8024"/>
                  </a:lnTo>
                  <a:lnTo>
                    <a:pt x="6573" y="8031"/>
                  </a:lnTo>
                  <a:lnTo>
                    <a:pt x="6564" y="8038"/>
                  </a:lnTo>
                  <a:lnTo>
                    <a:pt x="6555" y="8044"/>
                  </a:lnTo>
                  <a:lnTo>
                    <a:pt x="6545" y="8050"/>
                  </a:lnTo>
                  <a:lnTo>
                    <a:pt x="6535" y="8055"/>
                  </a:lnTo>
                  <a:lnTo>
                    <a:pt x="6525" y="8060"/>
                  </a:lnTo>
                  <a:lnTo>
                    <a:pt x="6515" y="8065"/>
                  </a:lnTo>
                  <a:lnTo>
                    <a:pt x="6504" y="8069"/>
                  </a:lnTo>
                  <a:lnTo>
                    <a:pt x="6494" y="8073"/>
                  </a:lnTo>
                  <a:lnTo>
                    <a:pt x="6483" y="8077"/>
                  </a:lnTo>
                  <a:lnTo>
                    <a:pt x="6472" y="8080"/>
                  </a:lnTo>
                  <a:lnTo>
                    <a:pt x="6461" y="8082"/>
                  </a:lnTo>
                  <a:lnTo>
                    <a:pt x="6450" y="8085"/>
                  </a:lnTo>
                  <a:lnTo>
                    <a:pt x="6439" y="8087"/>
                  </a:lnTo>
                  <a:lnTo>
                    <a:pt x="6428" y="8088"/>
                  </a:lnTo>
                  <a:lnTo>
                    <a:pt x="6417" y="8089"/>
                  </a:lnTo>
                  <a:lnTo>
                    <a:pt x="6405" y="8090"/>
                  </a:lnTo>
                  <a:lnTo>
                    <a:pt x="6394" y="8090"/>
                  </a:lnTo>
                  <a:lnTo>
                    <a:pt x="6383" y="8090"/>
                  </a:lnTo>
                  <a:lnTo>
                    <a:pt x="6371" y="8089"/>
                  </a:lnTo>
                  <a:lnTo>
                    <a:pt x="6360" y="8088"/>
                  </a:lnTo>
                  <a:lnTo>
                    <a:pt x="6349" y="8087"/>
                  </a:lnTo>
                  <a:lnTo>
                    <a:pt x="6338" y="8085"/>
                  </a:lnTo>
                  <a:lnTo>
                    <a:pt x="6327" y="8082"/>
                  </a:lnTo>
                  <a:lnTo>
                    <a:pt x="6316" y="8080"/>
                  </a:lnTo>
                  <a:lnTo>
                    <a:pt x="6305" y="8077"/>
                  </a:lnTo>
                  <a:lnTo>
                    <a:pt x="6294" y="8073"/>
                  </a:lnTo>
                  <a:lnTo>
                    <a:pt x="6284" y="8069"/>
                  </a:lnTo>
                  <a:lnTo>
                    <a:pt x="6273" y="8065"/>
                  </a:lnTo>
                  <a:lnTo>
                    <a:pt x="6263" y="8060"/>
                  </a:lnTo>
                  <a:lnTo>
                    <a:pt x="6253" y="8055"/>
                  </a:lnTo>
                  <a:lnTo>
                    <a:pt x="6243" y="8050"/>
                  </a:lnTo>
                  <a:lnTo>
                    <a:pt x="6233" y="8044"/>
                  </a:lnTo>
                  <a:lnTo>
                    <a:pt x="6224" y="8038"/>
                  </a:lnTo>
                  <a:lnTo>
                    <a:pt x="6215" y="8031"/>
                  </a:lnTo>
                  <a:lnTo>
                    <a:pt x="6206" y="8024"/>
                  </a:lnTo>
                  <a:lnTo>
                    <a:pt x="6197" y="8017"/>
                  </a:lnTo>
                  <a:lnTo>
                    <a:pt x="6189" y="8009"/>
                  </a:lnTo>
                  <a:lnTo>
                    <a:pt x="6180" y="8002"/>
                  </a:lnTo>
                  <a:lnTo>
                    <a:pt x="6173" y="7993"/>
                  </a:lnTo>
                  <a:lnTo>
                    <a:pt x="6165" y="7985"/>
                  </a:lnTo>
                  <a:lnTo>
                    <a:pt x="6158" y="7976"/>
                  </a:lnTo>
                  <a:lnTo>
                    <a:pt x="6151" y="7967"/>
                  </a:lnTo>
                  <a:lnTo>
                    <a:pt x="6145" y="7958"/>
                  </a:lnTo>
                  <a:lnTo>
                    <a:pt x="6139" y="7949"/>
                  </a:lnTo>
                  <a:lnTo>
                    <a:pt x="6133" y="7939"/>
                  </a:lnTo>
                  <a:lnTo>
                    <a:pt x="6127" y="7929"/>
                  </a:lnTo>
                  <a:lnTo>
                    <a:pt x="6122" y="7919"/>
                  </a:lnTo>
                  <a:lnTo>
                    <a:pt x="6117" y="7909"/>
                  </a:lnTo>
                  <a:lnTo>
                    <a:pt x="6113" y="7898"/>
                  </a:lnTo>
                  <a:lnTo>
                    <a:pt x="6109" y="7888"/>
                  </a:lnTo>
                  <a:lnTo>
                    <a:pt x="6106" y="7877"/>
                  </a:lnTo>
                  <a:lnTo>
                    <a:pt x="6102" y="7866"/>
                  </a:lnTo>
                  <a:lnTo>
                    <a:pt x="6100" y="7855"/>
                  </a:lnTo>
                  <a:lnTo>
                    <a:pt x="6097" y="7844"/>
                  </a:lnTo>
                  <a:lnTo>
                    <a:pt x="6095" y="7833"/>
                  </a:lnTo>
                  <a:lnTo>
                    <a:pt x="6094" y="7822"/>
                  </a:lnTo>
                  <a:lnTo>
                    <a:pt x="6093" y="7811"/>
                  </a:lnTo>
                  <a:lnTo>
                    <a:pt x="6092" y="7799"/>
                  </a:lnTo>
                  <a:lnTo>
                    <a:pt x="6092" y="7788"/>
                  </a:lnTo>
                  <a:lnTo>
                    <a:pt x="6092" y="7777"/>
                  </a:lnTo>
                  <a:lnTo>
                    <a:pt x="6093" y="7765"/>
                  </a:lnTo>
                  <a:lnTo>
                    <a:pt x="6094" y="7754"/>
                  </a:lnTo>
                  <a:lnTo>
                    <a:pt x="6095" y="7743"/>
                  </a:lnTo>
                  <a:lnTo>
                    <a:pt x="6097" y="7732"/>
                  </a:lnTo>
                  <a:lnTo>
                    <a:pt x="6100" y="7721"/>
                  </a:lnTo>
                  <a:lnTo>
                    <a:pt x="6102" y="7710"/>
                  </a:lnTo>
                  <a:lnTo>
                    <a:pt x="6106" y="7699"/>
                  </a:lnTo>
                  <a:lnTo>
                    <a:pt x="6109" y="7688"/>
                  </a:lnTo>
                  <a:lnTo>
                    <a:pt x="6113" y="7678"/>
                  </a:lnTo>
                  <a:lnTo>
                    <a:pt x="6117" y="7667"/>
                  </a:lnTo>
                  <a:lnTo>
                    <a:pt x="6122" y="7657"/>
                  </a:lnTo>
                  <a:lnTo>
                    <a:pt x="6127" y="7647"/>
                  </a:lnTo>
                  <a:lnTo>
                    <a:pt x="6133" y="7637"/>
                  </a:lnTo>
                  <a:lnTo>
                    <a:pt x="6139" y="7627"/>
                  </a:lnTo>
                  <a:lnTo>
                    <a:pt x="6145" y="7618"/>
                  </a:lnTo>
                  <a:lnTo>
                    <a:pt x="6151" y="7609"/>
                  </a:lnTo>
                  <a:lnTo>
                    <a:pt x="6158" y="7600"/>
                  </a:lnTo>
                  <a:lnTo>
                    <a:pt x="6165" y="7591"/>
                  </a:lnTo>
                  <a:lnTo>
                    <a:pt x="6173" y="7583"/>
                  </a:lnTo>
                  <a:lnTo>
                    <a:pt x="6180" y="7574"/>
                  </a:lnTo>
                  <a:lnTo>
                    <a:pt x="6189" y="7567"/>
                  </a:lnTo>
                  <a:lnTo>
                    <a:pt x="6197" y="7559"/>
                  </a:lnTo>
                  <a:lnTo>
                    <a:pt x="6206" y="7552"/>
                  </a:lnTo>
                  <a:lnTo>
                    <a:pt x="6215" y="7545"/>
                  </a:lnTo>
                  <a:lnTo>
                    <a:pt x="6224" y="7539"/>
                  </a:lnTo>
                  <a:lnTo>
                    <a:pt x="6233" y="7533"/>
                  </a:lnTo>
                  <a:lnTo>
                    <a:pt x="6243" y="7527"/>
                  </a:lnTo>
                  <a:lnTo>
                    <a:pt x="6253" y="7521"/>
                  </a:lnTo>
                  <a:lnTo>
                    <a:pt x="6263" y="7516"/>
                  </a:lnTo>
                  <a:lnTo>
                    <a:pt x="6273" y="7511"/>
                  </a:lnTo>
                  <a:lnTo>
                    <a:pt x="6284" y="7507"/>
                  </a:lnTo>
                  <a:lnTo>
                    <a:pt x="6294" y="7503"/>
                  </a:lnTo>
                  <a:lnTo>
                    <a:pt x="6305" y="7500"/>
                  </a:lnTo>
                  <a:lnTo>
                    <a:pt x="6316" y="7496"/>
                  </a:lnTo>
                  <a:lnTo>
                    <a:pt x="6327" y="7494"/>
                  </a:lnTo>
                  <a:lnTo>
                    <a:pt x="6338" y="7491"/>
                  </a:lnTo>
                  <a:lnTo>
                    <a:pt x="6349" y="7489"/>
                  </a:lnTo>
                  <a:lnTo>
                    <a:pt x="6360" y="7488"/>
                  </a:lnTo>
                  <a:lnTo>
                    <a:pt x="6371" y="7487"/>
                  </a:lnTo>
                  <a:lnTo>
                    <a:pt x="6383" y="7486"/>
                  </a:lnTo>
                  <a:lnTo>
                    <a:pt x="6394" y="7486"/>
                  </a:lnTo>
                  <a:lnTo>
                    <a:pt x="6405" y="7486"/>
                  </a:lnTo>
                  <a:lnTo>
                    <a:pt x="6417" y="7487"/>
                  </a:lnTo>
                  <a:lnTo>
                    <a:pt x="6428" y="7488"/>
                  </a:lnTo>
                  <a:lnTo>
                    <a:pt x="6439" y="7489"/>
                  </a:lnTo>
                  <a:lnTo>
                    <a:pt x="6450" y="7491"/>
                  </a:lnTo>
                  <a:lnTo>
                    <a:pt x="6461" y="7494"/>
                  </a:lnTo>
                  <a:lnTo>
                    <a:pt x="6472" y="7496"/>
                  </a:lnTo>
                  <a:lnTo>
                    <a:pt x="6483" y="7500"/>
                  </a:lnTo>
                  <a:lnTo>
                    <a:pt x="6494" y="7503"/>
                  </a:lnTo>
                  <a:lnTo>
                    <a:pt x="6504" y="7507"/>
                  </a:lnTo>
                  <a:lnTo>
                    <a:pt x="6515" y="7511"/>
                  </a:lnTo>
                  <a:lnTo>
                    <a:pt x="6525" y="7516"/>
                  </a:lnTo>
                  <a:lnTo>
                    <a:pt x="6535" y="7521"/>
                  </a:lnTo>
                  <a:lnTo>
                    <a:pt x="6545" y="7527"/>
                  </a:lnTo>
                  <a:lnTo>
                    <a:pt x="6555" y="7533"/>
                  </a:lnTo>
                  <a:lnTo>
                    <a:pt x="6564" y="7539"/>
                  </a:lnTo>
                  <a:lnTo>
                    <a:pt x="6573" y="7545"/>
                  </a:lnTo>
                  <a:lnTo>
                    <a:pt x="6582" y="7552"/>
                  </a:lnTo>
                  <a:lnTo>
                    <a:pt x="6591" y="7559"/>
                  </a:lnTo>
                  <a:lnTo>
                    <a:pt x="6599" y="7567"/>
                  </a:lnTo>
                  <a:lnTo>
                    <a:pt x="6608" y="7574"/>
                  </a:lnTo>
                  <a:lnTo>
                    <a:pt x="6615" y="7583"/>
                  </a:lnTo>
                  <a:lnTo>
                    <a:pt x="6623" y="7591"/>
                  </a:lnTo>
                  <a:lnTo>
                    <a:pt x="6630" y="7600"/>
                  </a:lnTo>
                  <a:lnTo>
                    <a:pt x="6637" y="7609"/>
                  </a:lnTo>
                  <a:lnTo>
                    <a:pt x="6644" y="7618"/>
                  </a:lnTo>
                  <a:lnTo>
                    <a:pt x="6650" y="7627"/>
                  </a:lnTo>
                  <a:lnTo>
                    <a:pt x="6656" y="7637"/>
                  </a:lnTo>
                  <a:lnTo>
                    <a:pt x="6661" y="7647"/>
                  </a:lnTo>
                  <a:lnTo>
                    <a:pt x="6666" y="7657"/>
                  </a:lnTo>
                  <a:lnTo>
                    <a:pt x="6671" y="7667"/>
                  </a:lnTo>
                  <a:lnTo>
                    <a:pt x="6675" y="7678"/>
                  </a:lnTo>
                  <a:lnTo>
                    <a:pt x="6679" y="7688"/>
                  </a:lnTo>
                  <a:lnTo>
                    <a:pt x="6683" y="7699"/>
                  </a:lnTo>
                  <a:lnTo>
                    <a:pt x="6686" y="7710"/>
                  </a:lnTo>
                  <a:lnTo>
                    <a:pt x="6688" y="7721"/>
                  </a:lnTo>
                  <a:lnTo>
                    <a:pt x="6691" y="7732"/>
                  </a:lnTo>
                  <a:lnTo>
                    <a:pt x="6693" y="7743"/>
                  </a:lnTo>
                  <a:close/>
                  <a:moveTo>
                    <a:pt x="6694" y="6360"/>
                  </a:moveTo>
                  <a:lnTo>
                    <a:pt x="6695" y="6371"/>
                  </a:lnTo>
                  <a:lnTo>
                    <a:pt x="6696" y="6383"/>
                  </a:lnTo>
                  <a:lnTo>
                    <a:pt x="6696" y="6394"/>
                  </a:lnTo>
                  <a:lnTo>
                    <a:pt x="6696" y="6405"/>
                  </a:lnTo>
                  <a:lnTo>
                    <a:pt x="6695" y="6417"/>
                  </a:lnTo>
                  <a:lnTo>
                    <a:pt x="6694" y="6428"/>
                  </a:lnTo>
                  <a:lnTo>
                    <a:pt x="6693" y="6439"/>
                  </a:lnTo>
                  <a:lnTo>
                    <a:pt x="6691" y="6450"/>
                  </a:lnTo>
                  <a:lnTo>
                    <a:pt x="6688" y="6461"/>
                  </a:lnTo>
                  <a:lnTo>
                    <a:pt x="6686" y="6472"/>
                  </a:lnTo>
                  <a:lnTo>
                    <a:pt x="6683" y="6483"/>
                  </a:lnTo>
                  <a:lnTo>
                    <a:pt x="6679" y="6494"/>
                  </a:lnTo>
                  <a:lnTo>
                    <a:pt x="6675" y="6504"/>
                  </a:lnTo>
                  <a:lnTo>
                    <a:pt x="6671" y="6515"/>
                  </a:lnTo>
                  <a:lnTo>
                    <a:pt x="6666" y="6525"/>
                  </a:lnTo>
                  <a:lnTo>
                    <a:pt x="6661" y="6535"/>
                  </a:lnTo>
                  <a:lnTo>
                    <a:pt x="6656" y="6545"/>
                  </a:lnTo>
                  <a:lnTo>
                    <a:pt x="6650" y="6555"/>
                  </a:lnTo>
                  <a:lnTo>
                    <a:pt x="6644" y="6564"/>
                  </a:lnTo>
                  <a:lnTo>
                    <a:pt x="6637" y="6573"/>
                  </a:lnTo>
                  <a:lnTo>
                    <a:pt x="6630" y="6582"/>
                  </a:lnTo>
                  <a:lnTo>
                    <a:pt x="6623" y="6591"/>
                  </a:lnTo>
                  <a:lnTo>
                    <a:pt x="6615" y="6599"/>
                  </a:lnTo>
                  <a:lnTo>
                    <a:pt x="6608" y="6608"/>
                  </a:lnTo>
                  <a:lnTo>
                    <a:pt x="6599" y="6615"/>
                  </a:lnTo>
                  <a:lnTo>
                    <a:pt x="6591" y="6623"/>
                  </a:lnTo>
                  <a:lnTo>
                    <a:pt x="6582" y="6630"/>
                  </a:lnTo>
                  <a:lnTo>
                    <a:pt x="6573" y="6637"/>
                  </a:lnTo>
                  <a:lnTo>
                    <a:pt x="6564" y="6644"/>
                  </a:lnTo>
                  <a:lnTo>
                    <a:pt x="6555" y="6650"/>
                  </a:lnTo>
                  <a:lnTo>
                    <a:pt x="6545" y="6656"/>
                  </a:lnTo>
                  <a:lnTo>
                    <a:pt x="6535" y="6661"/>
                  </a:lnTo>
                  <a:lnTo>
                    <a:pt x="6525" y="6666"/>
                  </a:lnTo>
                  <a:lnTo>
                    <a:pt x="6515" y="6671"/>
                  </a:lnTo>
                  <a:lnTo>
                    <a:pt x="6504" y="6675"/>
                  </a:lnTo>
                  <a:lnTo>
                    <a:pt x="6494" y="6679"/>
                  </a:lnTo>
                  <a:lnTo>
                    <a:pt x="6483" y="6683"/>
                  </a:lnTo>
                  <a:lnTo>
                    <a:pt x="6472" y="6686"/>
                  </a:lnTo>
                  <a:lnTo>
                    <a:pt x="6461" y="6688"/>
                  </a:lnTo>
                  <a:lnTo>
                    <a:pt x="6450" y="6691"/>
                  </a:lnTo>
                  <a:lnTo>
                    <a:pt x="6439" y="6693"/>
                  </a:lnTo>
                  <a:lnTo>
                    <a:pt x="6428" y="6694"/>
                  </a:lnTo>
                  <a:lnTo>
                    <a:pt x="6417" y="6695"/>
                  </a:lnTo>
                  <a:lnTo>
                    <a:pt x="6405" y="6696"/>
                  </a:lnTo>
                  <a:lnTo>
                    <a:pt x="6394" y="6696"/>
                  </a:lnTo>
                  <a:lnTo>
                    <a:pt x="6383" y="6696"/>
                  </a:lnTo>
                  <a:lnTo>
                    <a:pt x="6371" y="6695"/>
                  </a:lnTo>
                  <a:lnTo>
                    <a:pt x="6360" y="6694"/>
                  </a:lnTo>
                  <a:lnTo>
                    <a:pt x="6349" y="6693"/>
                  </a:lnTo>
                  <a:lnTo>
                    <a:pt x="6338" y="6691"/>
                  </a:lnTo>
                  <a:lnTo>
                    <a:pt x="6327" y="6688"/>
                  </a:lnTo>
                  <a:lnTo>
                    <a:pt x="6316" y="6686"/>
                  </a:lnTo>
                  <a:lnTo>
                    <a:pt x="6305" y="6683"/>
                  </a:lnTo>
                  <a:lnTo>
                    <a:pt x="6294" y="6679"/>
                  </a:lnTo>
                  <a:lnTo>
                    <a:pt x="6284" y="6675"/>
                  </a:lnTo>
                  <a:lnTo>
                    <a:pt x="6273" y="6671"/>
                  </a:lnTo>
                  <a:lnTo>
                    <a:pt x="6263" y="6666"/>
                  </a:lnTo>
                  <a:lnTo>
                    <a:pt x="6253" y="6661"/>
                  </a:lnTo>
                  <a:lnTo>
                    <a:pt x="6243" y="6656"/>
                  </a:lnTo>
                  <a:lnTo>
                    <a:pt x="6233" y="6650"/>
                  </a:lnTo>
                  <a:lnTo>
                    <a:pt x="6224" y="6644"/>
                  </a:lnTo>
                  <a:lnTo>
                    <a:pt x="6215" y="6637"/>
                  </a:lnTo>
                  <a:lnTo>
                    <a:pt x="6206" y="6630"/>
                  </a:lnTo>
                  <a:lnTo>
                    <a:pt x="6197" y="6623"/>
                  </a:lnTo>
                  <a:lnTo>
                    <a:pt x="6189" y="6615"/>
                  </a:lnTo>
                  <a:lnTo>
                    <a:pt x="6180" y="6608"/>
                  </a:lnTo>
                  <a:lnTo>
                    <a:pt x="6173" y="6599"/>
                  </a:lnTo>
                  <a:lnTo>
                    <a:pt x="6165" y="6591"/>
                  </a:lnTo>
                  <a:lnTo>
                    <a:pt x="6158" y="6582"/>
                  </a:lnTo>
                  <a:lnTo>
                    <a:pt x="6151" y="6573"/>
                  </a:lnTo>
                  <a:lnTo>
                    <a:pt x="6145" y="6564"/>
                  </a:lnTo>
                  <a:lnTo>
                    <a:pt x="6139" y="6555"/>
                  </a:lnTo>
                  <a:lnTo>
                    <a:pt x="6133" y="6545"/>
                  </a:lnTo>
                  <a:lnTo>
                    <a:pt x="6127" y="6535"/>
                  </a:lnTo>
                  <a:lnTo>
                    <a:pt x="6122" y="6525"/>
                  </a:lnTo>
                  <a:lnTo>
                    <a:pt x="6117" y="6515"/>
                  </a:lnTo>
                  <a:lnTo>
                    <a:pt x="6113" y="6504"/>
                  </a:lnTo>
                  <a:lnTo>
                    <a:pt x="6109" y="6494"/>
                  </a:lnTo>
                  <a:lnTo>
                    <a:pt x="6106" y="6483"/>
                  </a:lnTo>
                  <a:lnTo>
                    <a:pt x="6102" y="6472"/>
                  </a:lnTo>
                  <a:lnTo>
                    <a:pt x="6100" y="6461"/>
                  </a:lnTo>
                  <a:lnTo>
                    <a:pt x="6097" y="6450"/>
                  </a:lnTo>
                  <a:lnTo>
                    <a:pt x="6095" y="6439"/>
                  </a:lnTo>
                  <a:lnTo>
                    <a:pt x="6094" y="6428"/>
                  </a:lnTo>
                  <a:lnTo>
                    <a:pt x="6093" y="6417"/>
                  </a:lnTo>
                  <a:lnTo>
                    <a:pt x="6092" y="6405"/>
                  </a:lnTo>
                  <a:lnTo>
                    <a:pt x="6092" y="6394"/>
                  </a:lnTo>
                  <a:lnTo>
                    <a:pt x="6092" y="6383"/>
                  </a:lnTo>
                  <a:lnTo>
                    <a:pt x="6093" y="6371"/>
                  </a:lnTo>
                  <a:lnTo>
                    <a:pt x="6094" y="6360"/>
                  </a:lnTo>
                  <a:lnTo>
                    <a:pt x="6095" y="6349"/>
                  </a:lnTo>
                  <a:lnTo>
                    <a:pt x="6097" y="6338"/>
                  </a:lnTo>
                  <a:lnTo>
                    <a:pt x="6100" y="6327"/>
                  </a:lnTo>
                  <a:lnTo>
                    <a:pt x="6102" y="6316"/>
                  </a:lnTo>
                  <a:lnTo>
                    <a:pt x="6106" y="6305"/>
                  </a:lnTo>
                  <a:lnTo>
                    <a:pt x="6109" y="6294"/>
                  </a:lnTo>
                  <a:lnTo>
                    <a:pt x="6113" y="6284"/>
                  </a:lnTo>
                  <a:lnTo>
                    <a:pt x="6117" y="6273"/>
                  </a:lnTo>
                  <a:lnTo>
                    <a:pt x="6122" y="6263"/>
                  </a:lnTo>
                  <a:lnTo>
                    <a:pt x="6127" y="6253"/>
                  </a:lnTo>
                  <a:lnTo>
                    <a:pt x="6133" y="6243"/>
                  </a:lnTo>
                  <a:lnTo>
                    <a:pt x="6139" y="6233"/>
                  </a:lnTo>
                  <a:lnTo>
                    <a:pt x="6145" y="6224"/>
                  </a:lnTo>
                  <a:lnTo>
                    <a:pt x="6151" y="6215"/>
                  </a:lnTo>
                  <a:lnTo>
                    <a:pt x="6158" y="6206"/>
                  </a:lnTo>
                  <a:lnTo>
                    <a:pt x="6165" y="6197"/>
                  </a:lnTo>
                  <a:lnTo>
                    <a:pt x="6173" y="6189"/>
                  </a:lnTo>
                  <a:lnTo>
                    <a:pt x="6180" y="6180"/>
                  </a:lnTo>
                  <a:lnTo>
                    <a:pt x="6189" y="6173"/>
                  </a:lnTo>
                  <a:lnTo>
                    <a:pt x="6197" y="6165"/>
                  </a:lnTo>
                  <a:lnTo>
                    <a:pt x="6206" y="6158"/>
                  </a:lnTo>
                  <a:lnTo>
                    <a:pt x="6215" y="6151"/>
                  </a:lnTo>
                  <a:lnTo>
                    <a:pt x="6224" y="6145"/>
                  </a:lnTo>
                  <a:lnTo>
                    <a:pt x="6233" y="6139"/>
                  </a:lnTo>
                  <a:lnTo>
                    <a:pt x="6243" y="6133"/>
                  </a:lnTo>
                  <a:lnTo>
                    <a:pt x="6253" y="6127"/>
                  </a:lnTo>
                  <a:lnTo>
                    <a:pt x="6263" y="6122"/>
                  </a:lnTo>
                  <a:lnTo>
                    <a:pt x="6273" y="6117"/>
                  </a:lnTo>
                  <a:lnTo>
                    <a:pt x="6284" y="6113"/>
                  </a:lnTo>
                  <a:lnTo>
                    <a:pt x="6294" y="6109"/>
                  </a:lnTo>
                  <a:lnTo>
                    <a:pt x="6305" y="6106"/>
                  </a:lnTo>
                  <a:lnTo>
                    <a:pt x="6316" y="6102"/>
                  </a:lnTo>
                  <a:lnTo>
                    <a:pt x="6327" y="6100"/>
                  </a:lnTo>
                  <a:lnTo>
                    <a:pt x="6338" y="6097"/>
                  </a:lnTo>
                  <a:lnTo>
                    <a:pt x="6349" y="6095"/>
                  </a:lnTo>
                  <a:lnTo>
                    <a:pt x="6360" y="6094"/>
                  </a:lnTo>
                  <a:lnTo>
                    <a:pt x="6371" y="6093"/>
                  </a:lnTo>
                  <a:lnTo>
                    <a:pt x="6383" y="6092"/>
                  </a:lnTo>
                  <a:lnTo>
                    <a:pt x="6394" y="6092"/>
                  </a:lnTo>
                  <a:lnTo>
                    <a:pt x="6405" y="6092"/>
                  </a:lnTo>
                  <a:lnTo>
                    <a:pt x="6417" y="6093"/>
                  </a:lnTo>
                  <a:lnTo>
                    <a:pt x="6428" y="6094"/>
                  </a:lnTo>
                  <a:lnTo>
                    <a:pt x="6439" y="6095"/>
                  </a:lnTo>
                  <a:lnTo>
                    <a:pt x="6450" y="6097"/>
                  </a:lnTo>
                  <a:lnTo>
                    <a:pt x="6461" y="6100"/>
                  </a:lnTo>
                  <a:lnTo>
                    <a:pt x="6472" y="6102"/>
                  </a:lnTo>
                  <a:lnTo>
                    <a:pt x="6483" y="6106"/>
                  </a:lnTo>
                  <a:lnTo>
                    <a:pt x="6494" y="6109"/>
                  </a:lnTo>
                  <a:lnTo>
                    <a:pt x="6504" y="6113"/>
                  </a:lnTo>
                  <a:lnTo>
                    <a:pt x="6515" y="6117"/>
                  </a:lnTo>
                  <a:lnTo>
                    <a:pt x="6525" y="6122"/>
                  </a:lnTo>
                  <a:lnTo>
                    <a:pt x="6535" y="6127"/>
                  </a:lnTo>
                  <a:lnTo>
                    <a:pt x="6545" y="6133"/>
                  </a:lnTo>
                  <a:lnTo>
                    <a:pt x="6555" y="6139"/>
                  </a:lnTo>
                  <a:lnTo>
                    <a:pt x="6564" y="6145"/>
                  </a:lnTo>
                  <a:lnTo>
                    <a:pt x="6573" y="6151"/>
                  </a:lnTo>
                  <a:lnTo>
                    <a:pt x="6582" y="6158"/>
                  </a:lnTo>
                  <a:lnTo>
                    <a:pt x="6591" y="6165"/>
                  </a:lnTo>
                  <a:lnTo>
                    <a:pt x="6599" y="6173"/>
                  </a:lnTo>
                  <a:lnTo>
                    <a:pt x="6608" y="6180"/>
                  </a:lnTo>
                  <a:lnTo>
                    <a:pt x="6615" y="6189"/>
                  </a:lnTo>
                  <a:lnTo>
                    <a:pt x="6623" y="6197"/>
                  </a:lnTo>
                  <a:lnTo>
                    <a:pt x="6630" y="6206"/>
                  </a:lnTo>
                  <a:lnTo>
                    <a:pt x="6637" y="6215"/>
                  </a:lnTo>
                  <a:lnTo>
                    <a:pt x="6644" y="6224"/>
                  </a:lnTo>
                  <a:lnTo>
                    <a:pt x="6650" y="6233"/>
                  </a:lnTo>
                  <a:lnTo>
                    <a:pt x="6656" y="6243"/>
                  </a:lnTo>
                  <a:lnTo>
                    <a:pt x="6661" y="6253"/>
                  </a:lnTo>
                  <a:lnTo>
                    <a:pt x="6666" y="6263"/>
                  </a:lnTo>
                  <a:lnTo>
                    <a:pt x="6671" y="6273"/>
                  </a:lnTo>
                  <a:lnTo>
                    <a:pt x="6675" y="6284"/>
                  </a:lnTo>
                  <a:lnTo>
                    <a:pt x="6679" y="6294"/>
                  </a:lnTo>
                  <a:lnTo>
                    <a:pt x="6683" y="6305"/>
                  </a:lnTo>
                  <a:lnTo>
                    <a:pt x="6686" y="6316"/>
                  </a:lnTo>
                  <a:lnTo>
                    <a:pt x="6688" y="6327"/>
                  </a:lnTo>
                  <a:lnTo>
                    <a:pt x="6691" y="6338"/>
                  </a:lnTo>
                  <a:lnTo>
                    <a:pt x="6693" y="6349"/>
                  </a:lnTo>
                  <a:lnTo>
                    <a:pt x="6694" y="6360"/>
                  </a:lnTo>
                  <a:close/>
                  <a:moveTo>
                    <a:pt x="5299" y="4955"/>
                  </a:moveTo>
                  <a:lnTo>
                    <a:pt x="5300" y="4966"/>
                  </a:lnTo>
                  <a:lnTo>
                    <a:pt x="5301" y="4977"/>
                  </a:lnTo>
                  <a:lnTo>
                    <a:pt x="5302" y="4989"/>
                  </a:lnTo>
                  <a:lnTo>
                    <a:pt x="5302" y="5000"/>
                  </a:lnTo>
                  <a:lnTo>
                    <a:pt x="5302" y="5011"/>
                  </a:lnTo>
                  <a:lnTo>
                    <a:pt x="5301" y="5023"/>
                  </a:lnTo>
                  <a:lnTo>
                    <a:pt x="5300" y="5034"/>
                  </a:lnTo>
                  <a:lnTo>
                    <a:pt x="5299" y="5045"/>
                  </a:lnTo>
                  <a:lnTo>
                    <a:pt x="5297" y="5056"/>
                  </a:lnTo>
                  <a:lnTo>
                    <a:pt x="5294" y="5067"/>
                  </a:lnTo>
                  <a:lnTo>
                    <a:pt x="5292" y="5078"/>
                  </a:lnTo>
                  <a:lnTo>
                    <a:pt x="5289" y="5089"/>
                  </a:lnTo>
                  <a:lnTo>
                    <a:pt x="5285" y="5100"/>
                  </a:lnTo>
                  <a:lnTo>
                    <a:pt x="5281" y="5110"/>
                  </a:lnTo>
                  <a:lnTo>
                    <a:pt x="5277" y="5121"/>
                  </a:lnTo>
                  <a:lnTo>
                    <a:pt x="5272" y="5131"/>
                  </a:lnTo>
                  <a:lnTo>
                    <a:pt x="5267" y="5141"/>
                  </a:lnTo>
                  <a:lnTo>
                    <a:pt x="5262" y="5151"/>
                  </a:lnTo>
                  <a:lnTo>
                    <a:pt x="5256" y="5161"/>
                  </a:lnTo>
                  <a:lnTo>
                    <a:pt x="5250" y="5170"/>
                  </a:lnTo>
                  <a:lnTo>
                    <a:pt x="5243" y="5179"/>
                  </a:lnTo>
                  <a:lnTo>
                    <a:pt x="5236" y="5188"/>
                  </a:lnTo>
                  <a:lnTo>
                    <a:pt x="5229" y="5197"/>
                  </a:lnTo>
                  <a:lnTo>
                    <a:pt x="5221" y="5205"/>
                  </a:lnTo>
                  <a:lnTo>
                    <a:pt x="5214" y="5214"/>
                  </a:lnTo>
                  <a:lnTo>
                    <a:pt x="5205" y="5221"/>
                  </a:lnTo>
                  <a:lnTo>
                    <a:pt x="5197" y="5229"/>
                  </a:lnTo>
                  <a:lnTo>
                    <a:pt x="5188" y="5236"/>
                  </a:lnTo>
                  <a:lnTo>
                    <a:pt x="5179" y="5243"/>
                  </a:lnTo>
                  <a:lnTo>
                    <a:pt x="5170" y="5250"/>
                  </a:lnTo>
                  <a:lnTo>
                    <a:pt x="5161" y="5256"/>
                  </a:lnTo>
                  <a:lnTo>
                    <a:pt x="5151" y="5262"/>
                  </a:lnTo>
                  <a:lnTo>
                    <a:pt x="5141" y="5267"/>
                  </a:lnTo>
                  <a:lnTo>
                    <a:pt x="5131" y="5272"/>
                  </a:lnTo>
                  <a:lnTo>
                    <a:pt x="5121" y="5277"/>
                  </a:lnTo>
                  <a:lnTo>
                    <a:pt x="5110" y="5281"/>
                  </a:lnTo>
                  <a:lnTo>
                    <a:pt x="5100" y="5285"/>
                  </a:lnTo>
                  <a:lnTo>
                    <a:pt x="5089" y="5289"/>
                  </a:lnTo>
                  <a:lnTo>
                    <a:pt x="5078" y="5292"/>
                  </a:lnTo>
                  <a:lnTo>
                    <a:pt x="5067" y="5294"/>
                  </a:lnTo>
                  <a:lnTo>
                    <a:pt x="5056" y="5297"/>
                  </a:lnTo>
                  <a:lnTo>
                    <a:pt x="5045" y="5299"/>
                  </a:lnTo>
                  <a:lnTo>
                    <a:pt x="5034" y="5300"/>
                  </a:lnTo>
                  <a:lnTo>
                    <a:pt x="5023" y="5301"/>
                  </a:lnTo>
                  <a:lnTo>
                    <a:pt x="5011" y="5302"/>
                  </a:lnTo>
                  <a:lnTo>
                    <a:pt x="5000" y="5302"/>
                  </a:lnTo>
                  <a:lnTo>
                    <a:pt x="4989" y="5302"/>
                  </a:lnTo>
                  <a:lnTo>
                    <a:pt x="4977" y="5301"/>
                  </a:lnTo>
                  <a:lnTo>
                    <a:pt x="4966" y="5300"/>
                  </a:lnTo>
                  <a:lnTo>
                    <a:pt x="4955" y="5299"/>
                  </a:lnTo>
                  <a:lnTo>
                    <a:pt x="4944" y="5297"/>
                  </a:lnTo>
                  <a:lnTo>
                    <a:pt x="4933" y="5294"/>
                  </a:lnTo>
                  <a:lnTo>
                    <a:pt x="4922" y="5292"/>
                  </a:lnTo>
                  <a:lnTo>
                    <a:pt x="4911" y="5289"/>
                  </a:lnTo>
                  <a:lnTo>
                    <a:pt x="4900" y="5285"/>
                  </a:lnTo>
                  <a:lnTo>
                    <a:pt x="4890" y="5281"/>
                  </a:lnTo>
                  <a:lnTo>
                    <a:pt x="4879" y="5277"/>
                  </a:lnTo>
                  <a:lnTo>
                    <a:pt x="4869" y="5272"/>
                  </a:lnTo>
                  <a:lnTo>
                    <a:pt x="4859" y="5267"/>
                  </a:lnTo>
                  <a:lnTo>
                    <a:pt x="4849" y="5262"/>
                  </a:lnTo>
                  <a:lnTo>
                    <a:pt x="4839" y="5256"/>
                  </a:lnTo>
                  <a:lnTo>
                    <a:pt x="4830" y="5250"/>
                  </a:lnTo>
                  <a:lnTo>
                    <a:pt x="4821" y="5243"/>
                  </a:lnTo>
                  <a:lnTo>
                    <a:pt x="4812" y="5236"/>
                  </a:lnTo>
                  <a:lnTo>
                    <a:pt x="4803" y="5229"/>
                  </a:lnTo>
                  <a:lnTo>
                    <a:pt x="4795" y="5221"/>
                  </a:lnTo>
                  <a:lnTo>
                    <a:pt x="4786" y="5214"/>
                  </a:lnTo>
                  <a:lnTo>
                    <a:pt x="4779" y="5205"/>
                  </a:lnTo>
                  <a:lnTo>
                    <a:pt x="4771" y="5197"/>
                  </a:lnTo>
                  <a:lnTo>
                    <a:pt x="4764" y="5188"/>
                  </a:lnTo>
                  <a:lnTo>
                    <a:pt x="4757" y="5179"/>
                  </a:lnTo>
                  <a:lnTo>
                    <a:pt x="4750" y="5170"/>
                  </a:lnTo>
                  <a:lnTo>
                    <a:pt x="4744" y="5161"/>
                  </a:lnTo>
                  <a:lnTo>
                    <a:pt x="4738" y="5151"/>
                  </a:lnTo>
                  <a:lnTo>
                    <a:pt x="4733" y="5141"/>
                  </a:lnTo>
                  <a:lnTo>
                    <a:pt x="4728" y="5131"/>
                  </a:lnTo>
                  <a:lnTo>
                    <a:pt x="4723" y="5121"/>
                  </a:lnTo>
                  <a:lnTo>
                    <a:pt x="4719" y="5110"/>
                  </a:lnTo>
                  <a:lnTo>
                    <a:pt x="4715" y="5100"/>
                  </a:lnTo>
                  <a:lnTo>
                    <a:pt x="4711" y="5089"/>
                  </a:lnTo>
                  <a:lnTo>
                    <a:pt x="4708" y="5078"/>
                  </a:lnTo>
                  <a:lnTo>
                    <a:pt x="4706" y="5067"/>
                  </a:lnTo>
                  <a:lnTo>
                    <a:pt x="4703" y="5056"/>
                  </a:lnTo>
                  <a:lnTo>
                    <a:pt x="4701" y="5045"/>
                  </a:lnTo>
                  <a:lnTo>
                    <a:pt x="4700" y="5034"/>
                  </a:lnTo>
                  <a:lnTo>
                    <a:pt x="4699" y="5023"/>
                  </a:lnTo>
                  <a:lnTo>
                    <a:pt x="4698" y="5011"/>
                  </a:lnTo>
                  <a:lnTo>
                    <a:pt x="4698" y="5000"/>
                  </a:lnTo>
                  <a:lnTo>
                    <a:pt x="4698" y="4989"/>
                  </a:lnTo>
                  <a:lnTo>
                    <a:pt x="4699" y="4977"/>
                  </a:lnTo>
                  <a:lnTo>
                    <a:pt x="4700" y="4966"/>
                  </a:lnTo>
                  <a:lnTo>
                    <a:pt x="4701" y="4955"/>
                  </a:lnTo>
                  <a:lnTo>
                    <a:pt x="4703" y="4944"/>
                  </a:lnTo>
                  <a:lnTo>
                    <a:pt x="4706" y="4933"/>
                  </a:lnTo>
                  <a:lnTo>
                    <a:pt x="4708" y="4922"/>
                  </a:lnTo>
                  <a:lnTo>
                    <a:pt x="4711" y="4911"/>
                  </a:lnTo>
                  <a:lnTo>
                    <a:pt x="4715" y="4900"/>
                  </a:lnTo>
                  <a:lnTo>
                    <a:pt x="4719" y="4890"/>
                  </a:lnTo>
                  <a:lnTo>
                    <a:pt x="4723" y="4879"/>
                  </a:lnTo>
                  <a:lnTo>
                    <a:pt x="4728" y="4869"/>
                  </a:lnTo>
                  <a:lnTo>
                    <a:pt x="4733" y="4859"/>
                  </a:lnTo>
                  <a:lnTo>
                    <a:pt x="4738" y="4849"/>
                  </a:lnTo>
                  <a:lnTo>
                    <a:pt x="4744" y="4839"/>
                  </a:lnTo>
                  <a:lnTo>
                    <a:pt x="4750" y="4830"/>
                  </a:lnTo>
                  <a:lnTo>
                    <a:pt x="4757" y="4821"/>
                  </a:lnTo>
                  <a:lnTo>
                    <a:pt x="4764" y="4812"/>
                  </a:lnTo>
                  <a:lnTo>
                    <a:pt x="4771" y="4803"/>
                  </a:lnTo>
                  <a:lnTo>
                    <a:pt x="4779" y="4795"/>
                  </a:lnTo>
                  <a:lnTo>
                    <a:pt x="4786" y="4786"/>
                  </a:lnTo>
                  <a:lnTo>
                    <a:pt x="4795" y="4779"/>
                  </a:lnTo>
                  <a:lnTo>
                    <a:pt x="4803" y="4771"/>
                  </a:lnTo>
                  <a:lnTo>
                    <a:pt x="4812" y="4764"/>
                  </a:lnTo>
                  <a:lnTo>
                    <a:pt x="4821" y="4757"/>
                  </a:lnTo>
                  <a:lnTo>
                    <a:pt x="4830" y="4750"/>
                  </a:lnTo>
                  <a:lnTo>
                    <a:pt x="4839" y="4744"/>
                  </a:lnTo>
                  <a:lnTo>
                    <a:pt x="4849" y="4738"/>
                  </a:lnTo>
                  <a:lnTo>
                    <a:pt x="4859" y="4733"/>
                  </a:lnTo>
                  <a:lnTo>
                    <a:pt x="4869" y="4728"/>
                  </a:lnTo>
                  <a:lnTo>
                    <a:pt x="4879" y="4723"/>
                  </a:lnTo>
                  <a:lnTo>
                    <a:pt x="4890" y="4719"/>
                  </a:lnTo>
                  <a:lnTo>
                    <a:pt x="4900" y="4715"/>
                  </a:lnTo>
                  <a:lnTo>
                    <a:pt x="4911" y="4711"/>
                  </a:lnTo>
                  <a:lnTo>
                    <a:pt x="4922" y="4708"/>
                  </a:lnTo>
                  <a:lnTo>
                    <a:pt x="4933" y="4706"/>
                  </a:lnTo>
                  <a:lnTo>
                    <a:pt x="4944" y="4703"/>
                  </a:lnTo>
                  <a:lnTo>
                    <a:pt x="4955" y="4701"/>
                  </a:lnTo>
                  <a:lnTo>
                    <a:pt x="4966" y="4700"/>
                  </a:lnTo>
                  <a:lnTo>
                    <a:pt x="4977" y="4699"/>
                  </a:lnTo>
                  <a:lnTo>
                    <a:pt x="4989" y="4698"/>
                  </a:lnTo>
                  <a:lnTo>
                    <a:pt x="5000" y="4698"/>
                  </a:lnTo>
                  <a:lnTo>
                    <a:pt x="5011" y="4698"/>
                  </a:lnTo>
                  <a:lnTo>
                    <a:pt x="5023" y="4699"/>
                  </a:lnTo>
                  <a:lnTo>
                    <a:pt x="5034" y="4700"/>
                  </a:lnTo>
                  <a:lnTo>
                    <a:pt x="5045" y="4701"/>
                  </a:lnTo>
                  <a:lnTo>
                    <a:pt x="5056" y="4703"/>
                  </a:lnTo>
                  <a:lnTo>
                    <a:pt x="5067" y="4706"/>
                  </a:lnTo>
                  <a:lnTo>
                    <a:pt x="5078" y="4708"/>
                  </a:lnTo>
                  <a:lnTo>
                    <a:pt x="5089" y="4711"/>
                  </a:lnTo>
                  <a:lnTo>
                    <a:pt x="5100" y="4715"/>
                  </a:lnTo>
                  <a:lnTo>
                    <a:pt x="5110" y="4719"/>
                  </a:lnTo>
                  <a:lnTo>
                    <a:pt x="5121" y="4723"/>
                  </a:lnTo>
                  <a:lnTo>
                    <a:pt x="5131" y="4728"/>
                  </a:lnTo>
                  <a:lnTo>
                    <a:pt x="5141" y="4733"/>
                  </a:lnTo>
                  <a:lnTo>
                    <a:pt x="5151" y="4738"/>
                  </a:lnTo>
                  <a:lnTo>
                    <a:pt x="5161" y="4744"/>
                  </a:lnTo>
                  <a:lnTo>
                    <a:pt x="5170" y="4750"/>
                  </a:lnTo>
                  <a:lnTo>
                    <a:pt x="5179" y="4757"/>
                  </a:lnTo>
                  <a:lnTo>
                    <a:pt x="5188" y="4764"/>
                  </a:lnTo>
                  <a:lnTo>
                    <a:pt x="5197" y="4771"/>
                  </a:lnTo>
                  <a:lnTo>
                    <a:pt x="5205" y="4779"/>
                  </a:lnTo>
                  <a:lnTo>
                    <a:pt x="5214" y="4786"/>
                  </a:lnTo>
                  <a:lnTo>
                    <a:pt x="5221" y="4795"/>
                  </a:lnTo>
                  <a:lnTo>
                    <a:pt x="5229" y="4803"/>
                  </a:lnTo>
                  <a:lnTo>
                    <a:pt x="5236" y="4812"/>
                  </a:lnTo>
                  <a:lnTo>
                    <a:pt x="5243" y="4821"/>
                  </a:lnTo>
                  <a:lnTo>
                    <a:pt x="5250" y="4830"/>
                  </a:lnTo>
                  <a:lnTo>
                    <a:pt x="5256" y="4839"/>
                  </a:lnTo>
                  <a:lnTo>
                    <a:pt x="5262" y="4849"/>
                  </a:lnTo>
                  <a:lnTo>
                    <a:pt x="5267" y="4859"/>
                  </a:lnTo>
                  <a:lnTo>
                    <a:pt x="5272" y="4869"/>
                  </a:lnTo>
                  <a:lnTo>
                    <a:pt x="5277" y="4879"/>
                  </a:lnTo>
                  <a:lnTo>
                    <a:pt x="5281" y="4890"/>
                  </a:lnTo>
                  <a:lnTo>
                    <a:pt x="5285" y="4900"/>
                  </a:lnTo>
                  <a:lnTo>
                    <a:pt x="5289" y="4911"/>
                  </a:lnTo>
                  <a:lnTo>
                    <a:pt x="5292" y="4922"/>
                  </a:lnTo>
                  <a:lnTo>
                    <a:pt x="5294" y="4933"/>
                  </a:lnTo>
                  <a:lnTo>
                    <a:pt x="5297" y="4944"/>
                  </a:lnTo>
                  <a:lnTo>
                    <a:pt x="5299" y="4955"/>
                  </a:lnTo>
                  <a:close/>
                  <a:moveTo>
                    <a:pt x="5299" y="6349"/>
                  </a:moveTo>
                  <a:lnTo>
                    <a:pt x="5300" y="6360"/>
                  </a:lnTo>
                  <a:lnTo>
                    <a:pt x="5301" y="6371"/>
                  </a:lnTo>
                  <a:lnTo>
                    <a:pt x="5302" y="6383"/>
                  </a:lnTo>
                  <a:lnTo>
                    <a:pt x="5302" y="6394"/>
                  </a:lnTo>
                  <a:lnTo>
                    <a:pt x="5302" y="6405"/>
                  </a:lnTo>
                  <a:lnTo>
                    <a:pt x="5301" y="6417"/>
                  </a:lnTo>
                  <a:lnTo>
                    <a:pt x="5300" y="6428"/>
                  </a:lnTo>
                  <a:lnTo>
                    <a:pt x="5299" y="6439"/>
                  </a:lnTo>
                  <a:lnTo>
                    <a:pt x="5297" y="6450"/>
                  </a:lnTo>
                  <a:lnTo>
                    <a:pt x="5294" y="6461"/>
                  </a:lnTo>
                  <a:lnTo>
                    <a:pt x="5292" y="6472"/>
                  </a:lnTo>
                  <a:lnTo>
                    <a:pt x="5289" y="6483"/>
                  </a:lnTo>
                  <a:lnTo>
                    <a:pt x="5285" y="6494"/>
                  </a:lnTo>
                  <a:lnTo>
                    <a:pt x="5281" y="6504"/>
                  </a:lnTo>
                  <a:lnTo>
                    <a:pt x="5277" y="6515"/>
                  </a:lnTo>
                  <a:lnTo>
                    <a:pt x="5272" y="6525"/>
                  </a:lnTo>
                  <a:lnTo>
                    <a:pt x="5267" y="6535"/>
                  </a:lnTo>
                  <a:lnTo>
                    <a:pt x="5262" y="6545"/>
                  </a:lnTo>
                  <a:lnTo>
                    <a:pt x="5256" y="6555"/>
                  </a:lnTo>
                  <a:lnTo>
                    <a:pt x="5250" y="6564"/>
                  </a:lnTo>
                  <a:lnTo>
                    <a:pt x="5243" y="6573"/>
                  </a:lnTo>
                  <a:lnTo>
                    <a:pt x="5236" y="6582"/>
                  </a:lnTo>
                  <a:lnTo>
                    <a:pt x="5229" y="6591"/>
                  </a:lnTo>
                  <a:lnTo>
                    <a:pt x="5221" y="6599"/>
                  </a:lnTo>
                  <a:lnTo>
                    <a:pt x="5214" y="6608"/>
                  </a:lnTo>
                  <a:lnTo>
                    <a:pt x="5205" y="6615"/>
                  </a:lnTo>
                  <a:lnTo>
                    <a:pt x="5197" y="6623"/>
                  </a:lnTo>
                  <a:lnTo>
                    <a:pt x="5188" y="6630"/>
                  </a:lnTo>
                  <a:lnTo>
                    <a:pt x="5179" y="6637"/>
                  </a:lnTo>
                  <a:lnTo>
                    <a:pt x="5170" y="6644"/>
                  </a:lnTo>
                  <a:lnTo>
                    <a:pt x="5161" y="6650"/>
                  </a:lnTo>
                  <a:lnTo>
                    <a:pt x="5151" y="6656"/>
                  </a:lnTo>
                  <a:lnTo>
                    <a:pt x="5141" y="6661"/>
                  </a:lnTo>
                  <a:lnTo>
                    <a:pt x="5131" y="6666"/>
                  </a:lnTo>
                  <a:lnTo>
                    <a:pt x="5121" y="6671"/>
                  </a:lnTo>
                  <a:lnTo>
                    <a:pt x="5110" y="6675"/>
                  </a:lnTo>
                  <a:lnTo>
                    <a:pt x="5100" y="6679"/>
                  </a:lnTo>
                  <a:lnTo>
                    <a:pt x="5089" y="6683"/>
                  </a:lnTo>
                  <a:lnTo>
                    <a:pt x="5078" y="6686"/>
                  </a:lnTo>
                  <a:lnTo>
                    <a:pt x="5067" y="6688"/>
                  </a:lnTo>
                  <a:lnTo>
                    <a:pt x="5056" y="6691"/>
                  </a:lnTo>
                  <a:lnTo>
                    <a:pt x="5045" y="6693"/>
                  </a:lnTo>
                  <a:lnTo>
                    <a:pt x="5034" y="6694"/>
                  </a:lnTo>
                  <a:lnTo>
                    <a:pt x="5023" y="6695"/>
                  </a:lnTo>
                  <a:lnTo>
                    <a:pt x="5011" y="6696"/>
                  </a:lnTo>
                  <a:lnTo>
                    <a:pt x="5000" y="6696"/>
                  </a:lnTo>
                  <a:lnTo>
                    <a:pt x="4989" y="6696"/>
                  </a:lnTo>
                  <a:lnTo>
                    <a:pt x="4977" y="6695"/>
                  </a:lnTo>
                  <a:lnTo>
                    <a:pt x="4966" y="6694"/>
                  </a:lnTo>
                  <a:lnTo>
                    <a:pt x="4955" y="6693"/>
                  </a:lnTo>
                  <a:lnTo>
                    <a:pt x="4944" y="6691"/>
                  </a:lnTo>
                  <a:lnTo>
                    <a:pt x="4933" y="6688"/>
                  </a:lnTo>
                  <a:lnTo>
                    <a:pt x="4922" y="6686"/>
                  </a:lnTo>
                  <a:lnTo>
                    <a:pt x="4911" y="6683"/>
                  </a:lnTo>
                  <a:lnTo>
                    <a:pt x="4900" y="6679"/>
                  </a:lnTo>
                  <a:lnTo>
                    <a:pt x="4890" y="6675"/>
                  </a:lnTo>
                  <a:lnTo>
                    <a:pt x="4879" y="6671"/>
                  </a:lnTo>
                  <a:lnTo>
                    <a:pt x="4869" y="6666"/>
                  </a:lnTo>
                  <a:lnTo>
                    <a:pt x="4859" y="6661"/>
                  </a:lnTo>
                  <a:lnTo>
                    <a:pt x="4849" y="6656"/>
                  </a:lnTo>
                  <a:lnTo>
                    <a:pt x="4839" y="6650"/>
                  </a:lnTo>
                  <a:lnTo>
                    <a:pt x="4830" y="6644"/>
                  </a:lnTo>
                  <a:lnTo>
                    <a:pt x="4821" y="6637"/>
                  </a:lnTo>
                  <a:lnTo>
                    <a:pt x="4812" y="6630"/>
                  </a:lnTo>
                  <a:lnTo>
                    <a:pt x="4803" y="6623"/>
                  </a:lnTo>
                  <a:lnTo>
                    <a:pt x="4795" y="6615"/>
                  </a:lnTo>
                  <a:lnTo>
                    <a:pt x="4786" y="6608"/>
                  </a:lnTo>
                  <a:lnTo>
                    <a:pt x="4779" y="6599"/>
                  </a:lnTo>
                  <a:lnTo>
                    <a:pt x="4771" y="6591"/>
                  </a:lnTo>
                  <a:lnTo>
                    <a:pt x="4764" y="6582"/>
                  </a:lnTo>
                  <a:lnTo>
                    <a:pt x="4757" y="6573"/>
                  </a:lnTo>
                  <a:lnTo>
                    <a:pt x="4750" y="6564"/>
                  </a:lnTo>
                  <a:lnTo>
                    <a:pt x="4744" y="6555"/>
                  </a:lnTo>
                  <a:lnTo>
                    <a:pt x="4738" y="6545"/>
                  </a:lnTo>
                  <a:lnTo>
                    <a:pt x="4733" y="6535"/>
                  </a:lnTo>
                  <a:lnTo>
                    <a:pt x="4728" y="6525"/>
                  </a:lnTo>
                  <a:lnTo>
                    <a:pt x="4723" y="6515"/>
                  </a:lnTo>
                  <a:lnTo>
                    <a:pt x="4719" y="6504"/>
                  </a:lnTo>
                  <a:lnTo>
                    <a:pt x="4715" y="6494"/>
                  </a:lnTo>
                  <a:lnTo>
                    <a:pt x="4711" y="6483"/>
                  </a:lnTo>
                  <a:lnTo>
                    <a:pt x="4708" y="6472"/>
                  </a:lnTo>
                  <a:lnTo>
                    <a:pt x="4706" y="6461"/>
                  </a:lnTo>
                  <a:lnTo>
                    <a:pt x="4703" y="6450"/>
                  </a:lnTo>
                  <a:lnTo>
                    <a:pt x="4701" y="6439"/>
                  </a:lnTo>
                  <a:lnTo>
                    <a:pt x="4700" y="6428"/>
                  </a:lnTo>
                  <a:lnTo>
                    <a:pt x="4699" y="6417"/>
                  </a:lnTo>
                  <a:lnTo>
                    <a:pt x="4698" y="6405"/>
                  </a:lnTo>
                  <a:lnTo>
                    <a:pt x="4698" y="6394"/>
                  </a:lnTo>
                  <a:lnTo>
                    <a:pt x="4698" y="6383"/>
                  </a:lnTo>
                  <a:lnTo>
                    <a:pt x="4699" y="6371"/>
                  </a:lnTo>
                  <a:lnTo>
                    <a:pt x="4700" y="6360"/>
                  </a:lnTo>
                  <a:lnTo>
                    <a:pt x="4701" y="6349"/>
                  </a:lnTo>
                  <a:lnTo>
                    <a:pt x="4703" y="6338"/>
                  </a:lnTo>
                  <a:lnTo>
                    <a:pt x="4706" y="6327"/>
                  </a:lnTo>
                  <a:lnTo>
                    <a:pt x="4708" y="6316"/>
                  </a:lnTo>
                  <a:lnTo>
                    <a:pt x="4711" y="6305"/>
                  </a:lnTo>
                  <a:lnTo>
                    <a:pt x="4715" y="6294"/>
                  </a:lnTo>
                  <a:lnTo>
                    <a:pt x="4719" y="6284"/>
                  </a:lnTo>
                  <a:lnTo>
                    <a:pt x="4723" y="6273"/>
                  </a:lnTo>
                  <a:lnTo>
                    <a:pt x="4728" y="6263"/>
                  </a:lnTo>
                  <a:lnTo>
                    <a:pt x="4733" y="6253"/>
                  </a:lnTo>
                  <a:lnTo>
                    <a:pt x="4738" y="6243"/>
                  </a:lnTo>
                  <a:lnTo>
                    <a:pt x="4744" y="6233"/>
                  </a:lnTo>
                  <a:lnTo>
                    <a:pt x="4750" y="6224"/>
                  </a:lnTo>
                  <a:lnTo>
                    <a:pt x="4757" y="6215"/>
                  </a:lnTo>
                  <a:lnTo>
                    <a:pt x="4764" y="6206"/>
                  </a:lnTo>
                  <a:lnTo>
                    <a:pt x="4771" y="6197"/>
                  </a:lnTo>
                  <a:lnTo>
                    <a:pt x="4779" y="6189"/>
                  </a:lnTo>
                  <a:lnTo>
                    <a:pt x="4786" y="6180"/>
                  </a:lnTo>
                  <a:lnTo>
                    <a:pt x="4795" y="6173"/>
                  </a:lnTo>
                  <a:lnTo>
                    <a:pt x="4803" y="6165"/>
                  </a:lnTo>
                  <a:lnTo>
                    <a:pt x="4812" y="6158"/>
                  </a:lnTo>
                  <a:lnTo>
                    <a:pt x="4821" y="6151"/>
                  </a:lnTo>
                  <a:lnTo>
                    <a:pt x="4830" y="6145"/>
                  </a:lnTo>
                  <a:lnTo>
                    <a:pt x="4839" y="6139"/>
                  </a:lnTo>
                  <a:lnTo>
                    <a:pt x="4849" y="6133"/>
                  </a:lnTo>
                  <a:lnTo>
                    <a:pt x="4859" y="6127"/>
                  </a:lnTo>
                  <a:lnTo>
                    <a:pt x="4869" y="6122"/>
                  </a:lnTo>
                  <a:lnTo>
                    <a:pt x="4879" y="6117"/>
                  </a:lnTo>
                  <a:lnTo>
                    <a:pt x="4890" y="6113"/>
                  </a:lnTo>
                  <a:lnTo>
                    <a:pt x="4900" y="6109"/>
                  </a:lnTo>
                  <a:lnTo>
                    <a:pt x="4911" y="6106"/>
                  </a:lnTo>
                  <a:lnTo>
                    <a:pt x="4922" y="6102"/>
                  </a:lnTo>
                  <a:lnTo>
                    <a:pt x="4933" y="6100"/>
                  </a:lnTo>
                  <a:lnTo>
                    <a:pt x="4944" y="6097"/>
                  </a:lnTo>
                  <a:lnTo>
                    <a:pt x="4955" y="6095"/>
                  </a:lnTo>
                  <a:lnTo>
                    <a:pt x="4966" y="6094"/>
                  </a:lnTo>
                  <a:lnTo>
                    <a:pt x="4977" y="6093"/>
                  </a:lnTo>
                  <a:lnTo>
                    <a:pt x="4989" y="6092"/>
                  </a:lnTo>
                  <a:lnTo>
                    <a:pt x="5000" y="6092"/>
                  </a:lnTo>
                  <a:lnTo>
                    <a:pt x="5011" y="6092"/>
                  </a:lnTo>
                  <a:lnTo>
                    <a:pt x="5023" y="6093"/>
                  </a:lnTo>
                  <a:lnTo>
                    <a:pt x="5034" y="6094"/>
                  </a:lnTo>
                  <a:lnTo>
                    <a:pt x="5045" y="6095"/>
                  </a:lnTo>
                  <a:lnTo>
                    <a:pt x="5056" y="6097"/>
                  </a:lnTo>
                  <a:lnTo>
                    <a:pt x="5067" y="6100"/>
                  </a:lnTo>
                  <a:lnTo>
                    <a:pt x="5078" y="6102"/>
                  </a:lnTo>
                  <a:lnTo>
                    <a:pt x="5089" y="6106"/>
                  </a:lnTo>
                  <a:lnTo>
                    <a:pt x="5100" y="6109"/>
                  </a:lnTo>
                  <a:lnTo>
                    <a:pt x="5110" y="6113"/>
                  </a:lnTo>
                  <a:lnTo>
                    <a:pt x="5121" y="6117"/>
                  </a:lnTo>
                  <a:lnTo>
                    <a:pt x="5131" y="6122"/>
                  </a:lnTo>
                  <a:lnTo>
                    <a:pt x="5141" y="6127"/>
                  </a:lnTo>
                  <a:lnTo>
                    <a:pt x="5151" y="6133"/>
                  </a:lnTo>
                  <a:lnTo>
                    <a:pt x="5161" y="6139"/>
                  </a:lnTo>
                  <a:lnTo>
                    <a:pt x="5170" y="6145"/>
                  </a:lnTo>
                  <a:lnTo>
                    <a:pt x="5179" y="6151"/>
                  </a:lnTo>
                  <a:lnTo>
                    <a:pt x="5188" y="6158"/>
                  </a:lnTo>
                  <a:lnTo>
                    <a:pt x="5197" y="6165"/>
                  </a:lnTo>
                  <a:lnTo>
                    <a:pt x="5205" y="6173"/>
                  </a:lnTo>
                  <a:lnTo>
                    <a:pt x="5214" y="6180"/>
                  </a:lnTo>
                  <a:lnTo>
                    <a:pt x="5221" y="6189"/>
                  </a:lnTo>
                  <a:lnTo>
                    <a:pt x="5229" y="6197"/>
                  </a:lnTo>
                  <a:lnTo>
                    <a:pt x="5236" y="6206"/>
                  </a:lnTo>
                  <a:lnTo>
                    <a:pt x="5243" y="6215"/>
                  </a:lnTo>
                  <a:lnTo>
                    <a:pt x="5250" y="6224"/>
                  </a:lnTo>
                  <a:lnTo>
                    <a:pt x="5256" y="6233"/>
                  </a:lnTo>
                  <a:lnTo>
                    <a:pt x="5262" y="6243"/>
                  </a:lnTo>
                  <a:lnTo>
                    <a:pt x="5267" y="6253"/>
                  </a:lnTo>
                  <a:lnTo>
                    <a:pt x="5272" y="6263"/>
                  </a:lnTo>
                  <a:lnTo>
                    <a:pt x="5277" y="6273"/>
                  </a:lnTo>
                  <a:lnTo>
                    <a:pt x="5281" y="6284"/>
                  </a:lnTo>
                  <a:lnTo>
                    <a:pt x="5285" y="6294"/>
                  </a:lnTo>
                  <a:lnTo>
                    <a:pt x="5289" y="6305"/>
                  </a:lnTo>
                  <a:lnTo>
                    <a:pt x="5292" y="6316"/>
                  </a:lnTo>
                  <a:lnTo>
                    <a:pt x="5294" y="6327"/>
                  </a:lnTo>
                  <a:lnTo>
                    <a:pt x="5297" y="6338"/>
                  </a:lnTo>
                  <a:lnTo>
                    <a:pt x="5299" y="6349"/>
                  </a:lnTo>
                  <a:close/>
                  <a:moveTo>
                    <a:pt x="5299" y="7743"/>
                  </a:moveTo>
                  <a:lnTo>
                    <a:pt x="5300" y="7754"/>
                  </a:lnTo>
                  <a:lnTo>
                    <a:pt x="5301" y="7765"/>
                  </a:lnTo>
                  <a:lnTo>
                    <a:pt x="5302" y="7777"/>
                  </a:lnTo>
                  <a:lnTo>
                    <a:pt x="5302" y="7788"/>
                  </a:lnTo>
                  <a:lnTo>
                    <a:pt x="5302" y="7799"/>
                  </a:lnTo>
                  <a:lnTo>
                    <a:pt x="5301" y="7811"/>
                  </a:lnTo>
                  <a:lnTo>
                    <a:pt x="5300" y="7822"/>
                  </a:lnTo>
                  <a:lnTo>
                    <a:pt x="5299" y="7833"/>
                  </a:lnTo>
                  <a:lnTo>
                    <a:pt x="5297" y="7844"/>
                  </a:lnTo>
                  <a:lnTo>
                    <a:pt x="5294" y="7855"/>
                  </a:lnTo>
                  <a:lnTo>
                    <a:pt x="5292" y="7866"/>
                  </a:lnTo>
                  <a:lnTo>
                    <a:pt x="5289" y="7877"/>
                  </a:lnTo>
                  <a:lnTo>
                    <a:pt x="5285" y="7888"/>
                  </a:lnTo>
                  <a:lnTo>
                    <a:pt x="5281" y="7898"/>
                  </a:lnTo>
                  <a:lnTo>
                    <a:pt x="5277" y="7909"/>
                  </a:lnTo>
                  <a:lnTo>
                    <a:pt x="5272" y="7919"/>
                  </a:lnTo>
                  <a:lnTo>
                    <a:pt x="5267" y="7929"/>
                  </a:lnTo>
                  <a:lnTo>
                    <a:pt x="5262" y="7939"/>
                  </a:lnTo>
                  <a:lnTo>
                    <a:pt x="5256" y="7949"/>
                  </a:lnTo>
                  <a:lnTo>
                    <a:pt x="5250" y="7958"/>
                  </a:lnTo>
                  <a:lnTo>
                    <a:pt x="5243" y="7967"/>
                  </a:lnTo>
                  <a:lnTo>
                    <a:pt x="5236" y="7976"/>
                  </a:lnTo>
                  <a:lnTo>
                    <a:pt x="5229" y="7985"/>
                  </a:lnTo>
                  <a:lnTo>
                    <a:pt x="5221" y="7993"/>
                  </a:lnTo>
                  <a:lnTo>
                    <a:pt x="5214" y="8002"/>
                  </a:lnTo>
                  <a:lnTo>
                    <a:pt x="5205" y="8009"/>
                  </a:lnTo>
                  <a:lnTo>
                    <a:pt x="5197" y="8017"/>
                  </a:lnTo>
                  <a:lnTo>
                    <a:pt x="5188" y="8024"/>
                  </a:lnTo>
                  <a:lnTo>
                    <a:pt x="5179" y="8031"/>
                  </a:lnTo>
                  <a:lnTo>
                    <a:pt x="5170" y="8038"/>
                  </a:lnTo>
                  <a:lnTo>
                    <a:pt x="5161" y="8044"/>
                  </a:lnTo>
                  <a:lnTo>
                    <a:pt x="5151" y="8050"/>
                  </a:lnTo>
                  <a:lnTo>
                    <a:pt x="5141" y="8055"/>
                  </a:lnTo>
                  <a:lnTo>
                    <a:pt x="5131" y="8060"/>
                  </a:lnTo>
                  <a:lnTo>
                    <a:pt x="5121" y="8065"/>
                  </a:lnTo>
                  <a:lnTo>
                    <a:pt x="5110" y="8069"/>
                  </a:lnTo>
                  <a:lnTo>
                    <a:pt x="5100" y="8073"/>
                  </a:lnTo>
                  <a:lnTo>
                    <a:pt x="5089" y="8077"/>
                  </a:lnTo>
                  <a:lnTo>
                    <a:pt x="5078" y="8080"/>
                  </a:lnTo>
                  <a:lnTo>
                    <a:pt x="5067" y="8082"/>
                  </a:lnTo>
                  <a:lnTo>
                    <a:pt x="5056" y="8085"/>
                  </a:lnTo>
                  <a:lnTo>
                    <a:pt x="5045" y="8087"/>
                  </a:lnTo>
                  <a:lnTo>
                    <a:pt x="5034" y="8088"/>
                  </a:lnTo>
                  <a:lnTo>
                    <a:pt x="5023" y="8089"/>
                  </a:lnTo>
                  <a:lnTo>
                    <a:pt x="5011" y="8090"/>
                  </a:lnTo>
                  <a:lnTo>
                    <a:pt x="5000" y="8090"/>
                  </a:lnTo>
                  <a:lnTo>
                    <a:pt x="4989" y="8090"/>
                  </a:lnTo>
                  <a:lnTo>
                    <a:pt x="4977" y="8089"/>
                  </a:lnTo>
                  <a:lnTo>
                    <a:pt x="4966" y="8088"/>
                  </a:lnTo>
                  <a:lnTo>
                    <a:pt x="4955" y="8087"/>
                  </a:lnTo>
                  <a:lnTo>
                    <a:pt x="4944" y="8085"/>
                  </a:lnTo>
                  <a:lnTo>
                    <a:pt x="4933" y="8082"/>
                  </a:lnTo>
                  <a:lnTo>
                    <a:pt x="4922" y="8080"/>
                  </a:lnTo>
                  <a:lnTo>
                    <a:pt x="4911" y="8077"/>
                  </a:lnTo>
                  <a:lnTo>
                    <a:pt x="4900" y="8073"/>
                  </a:lnTo>
                  <a:lnTo>
                    <a:pt x="4890" y="8069"/>
                  </a:lnTo>
                  <a:lnTo>
                    <a:pt x="4879" y="8065"/>
                  </a:lnTo>
                  <a:lnTo>
                    <a:pt x="4869" y="8060"/>
                  </a:lnTo>
                  <a:lnTo>
                    <a:pt x="4859" y="8055"/>
                  </a:lnTo>
                  <a:lnTo>
                    <a:pt x="4849" y="8050"/>
                  </a:lnTo>
                  <a:lnTo>
                    <a:pt x="4839" y="8044"/>
                  </a:lnTo>
                  <a:lnTo>
                    <a:pt x="4830" y="8038"/>
                  </a:lnTo>
                  <a:lnTo>
                    <a:pt x="4821" y="8031"/>
                  </a:lnTo>
                  <a:lnTo>
                    <a:pt x="4812" y="8024"/>
                  </a:lnTo>
                  <a:lnTo>
                    <a:pt x="4803" y="8017"/>
                  </a:lnTo>
                  <a:lnTo>
                    <a:pt x="4795" y="8009"/>
                  </a:lnTo>
                  <a:lnTo>
                    <a:pt x="4786" y="8002"/>
                  </a:lnTo>
                  <a:lnTo>
                    <a:pt x="4779" y="7993"/>
                  </a:lnTo>
                  <a:lnTo>
                    <a:pt x="4771" y="7985"/>
                  </a:lnTo>
                  <a:lnTo>
                    <a:pt x="4764" y="7976"/>
                  </a:lnTo>
                  <a:lnTo>
                    <a:pt x="4757" y="7967"/>
                  </a:lnTo>
                  <a:lnTo>
                    <a:pt x="4750" y="7958"/>
                  </a:lnTo>
                  <a:lnTo>
                    <a:pt x="4744" y="7949"/>
                  </a:lnTo>
                  <a:lnTo>
                    <a:pt x="4738" y="7939"/>
                  </a:lnTo>
                  <a:lnTo>
                    <a:pt x="4733" y="7929"/>
                  </a:lnTo>
                  <a:lnTo>
                    <a:pt x="4728" y="7919"/>
                  </a:lnTo>
                  <a:lnTo>
                    <a:pt x="4723" y="7909"/>
                  </a:lnTo>
                  <a:lnTo>
                    <a:pt x="4719" y="7898"/>
                  </a:lnTo>
                  <a:lnTo>
                    <a:pt x="4715" y="7888"/>
                  </a:lnTo>
                  <a:lnTo>
                    <a:pt x="4711" y="7877"/>
                  </a:lnTo>
                  <a:lnTo>
                    <a:pt x="4708" y="7866"/>
                  </a:lnTo>
                  <a:lnTo>
                    <a:pt x="4706" y="7855"/>
                  </a:lnTo>
                  <a:lnTo>
                    <a:pt x="4703" y="7844"/>
                  </a:lnTo>
                  <a:lnTo>
                    <a:pt x="4701" y="7833"/>
                  </a:lnTo>
                  <a:lnTo>
                    <a:pt x="4700" y="7822"/>
                  </a:lnTo>
                  <a:lnTo>
                    <a:pt x="4699" y="7811"/>
                  </a:lnTo>
                  <a:lnTo>
                    <a:pt x="4698" y="7799"/>
                  </a:lnTo>
                  <a:lnTo>
                    <a:pt x="4698" y="7788"/>
                  </a:lnTo>
                  <a:lnTo>
                    <a:pt x="4698" y="7777"/>
                  </a:lnTo>
                  <a:lnTo>
                    <a:pt x="4699" y="7765"/>
                  </a:lnTo>
                  <a:lnTo>
                    <a:pt x="4700" y="7754"/>
                  </a:lnTo>
                  <a:lnTo>
                    <a:pt x="4701" y="7743"/>
                  </a:lnTo>
                  <a:lnTo>
                    <a:pt x="4703" y="7732"/>
                  </a:lnTo>
                  <a:lnTo>
                    <a:pt x="4706" y="7721"/>
                  </a:lnTo>
                  <a:lnTo>
                    <a:pt x="4708" y="7710"/>
                  </a:lnTo>
                  <a:lnTo>
                    <a:pt x="4711" y="7699"/>
                  </a:lnTo>
                  <a:lnTo>
                    <a:pt x="4715" y="7688"/>
                  </a:lnTo>
                  <a:lnTo>
                    <a:pt x="4719" y="7678"/>
                  </a:lnTo>
                  <a:lnTo>
                    <a:pt x="4723" y="7667"/>
                  </a:lnTo>
                  <a:lnTo>
                    <a:pt x="4728" y="7657"/>
                  </a:lnTo>
                  <a:lnTo>
                    <a:pt x="4733" y="7647"/>
                  </a:lnTo>
                  <a:lnTo>
                    <a:pt x="4738" y="7637"/>
                  </a:lnTo>
                  <a:lnTo>
                    <a:pt x="4744" y="7627"/>
                  </a:lnTo>
                  <a:lnTo>
                    <a:pt x="4750" y="7618"/>
                  </a:lnTo>
                  <a:lnTo>
                    <a:pt x="4757" y="7609"/>
                  </a:lnTo>
                  <a:lnTo>
                    <a:pt x="4764" y="7600"/>
                  </a:lnTo>
                  <a:lnTo>
                    <a:pt x="4771" y="7591"/>
                  </a:lnTo>
                  <a:lnTo>
                    <a:pt x="4779" y="7583"/>
                  </a:lnTo>
                  <a:lnTo>
                    <a:pt x="4786" y="7574"/>
                  </a:lnTo>
                  <a:lnTo>
                    <a:pt x="4795" y="7567"/>
                  </a:lnTo>
                  <a:lnTo>
                    <a:pt x="4803" y="7559"/>
                  </a:lnTo>
                  <a:lnTo>
                    <a:pt x="4812" y="7552"/>
                  </a:lnTo>
                  <a:lnTo>
                    <a:pt x="4821" y="7545"/>
                  </a:lnTo>
                  <a:lnTo>
                    <a:pt x="4830" y="7539"/>
                  </a:lnTo>
                  <a:lnTo>
                    <a:pt x="4839" y="7533"/>
                  </a:lnTo>
                  <a:lnTo>
                    <a:pt x="4849" y="7527"/>
                  </a:lnTo>
                  <a:lnTo>
                    <a:pt x="4859" y="7521"/>
                  </a:lnTo>
                  <a:lnTo>
                    <a:pt x="4869" y="7516"/>
                  </a:lnTo>
                  <a:lnTo>
                    <a:pt x="4879" y="7511"/>
                  </a:lnTo>
                  <a:lnTo>
                    <a:pt x="4890" y="7507"/>
                  </a:lnTo>
                  <a:lnTo>
                    <a:pt x="4900" y="7503"/>
                  </a:lnTo>
                  <a:lnTo>
                    <a:pt x="4911" y="7500"/>
                  </a:lnTo>
                  <a:lnTo>
                    <a:pt x="4922" y="7496"/>
                  </a:lnTo>
                  <a:lnTo>
                    <a:pt x="4933" y="7494"/>
                  </a:lnTo>
                  <a:lnTo>
                    <a:pt x="4944" y="7491"/>
                  </a:lnTo>
                  <a:lnTo>
                    <a:pt x="4955" y="7489"/>
                  </a:lnTo>
                  <a:lnTo>
                    <a:pt x="4966" y="7488"/>
                  </a:lnTo>
                  <a:lnTo>
                    <a:pt x="4977" y="7487"/>
                  </a:lnTo>
                  <a:lnTo>
                    <a:pt x="4989" y="7486"/>
                  </a:lnTo>
                  <a:lnTo>
                    <a:pt x="5000" y="7486"/>
                  </a:lnTo>
                  <a:lnTo>
                    <a:pt x="5011" y="7486"/>
                  </a:lnTo>
                  <a:lnTo>
                    <a:pt x="5023" y="7487"/>
                  </a:lnTo>
                  <a:lnTo>
                    <a:pt x="5034" y="7488"/>
                  </a:lnTo>
                  <a:lnTo>
                    <a:pt x="5045" y="7489"/>
                  </a:lnTo>
                  <a:lnTo>
                    <a:pt x="5056" y="7491"/>
                  </a:lnTo>
                  <a:lnTo>
                    <a:pt x="5067" y="7494"/>
                  </a:lnTo>
                  <a:lnTo>
                    <a:pt x="5078" y="7496"/>
                  </a:lnTo>
                  <a:lnTo>
                    <a:pt x="5089" y="7500"/>
                  </a:lnTo>
                  <a:lnTo>
                    <a:pt x="5100" y="7503"/>
                  </a:lnTo>
                  <a:lnTo>
                    <a:pt x="5110" y="7507"/>
                  </a:lnTo>
                  <a:lnTo>
                    <a:pt x="5121" y="7511"/>
                  </a:lnTo>
                  <a:lnTo>
                    <a:pt x="5131" y="7516"/>
                  </a:lnTo>
                  <a:lnTo>
                    <a:pt x="5141" y="7521"/>
                  </a:lnTo>
                  <a:lnTo>
                    <a:pt x="5151" y="7527"/>
                  </a:lnTo>
                  <a:lnTo>
                    <a:pt x="5161" y="7533"/>
                  </a:lnTo>
                  <a:lnTo>
                    <a:pt x="5170" y="7539"/>
                  </a:lnTo>
                  <a:lnTo>
                    <a:pt x="5179" y="7545"/>
                  </a:lnTo>
                  <a:lnTo>
                    <a:pt x="5188" y="7552"/>
                  </a:lnTo>
                  <a:lnTo>
                    <a:pt x="5197" y="7559"/>
                  </a:lnTo>
                  <a:lnTo>
                    <a:pt x="5205" y="7567"/>
                  </a:lnTo>
                  <a:lnTo>
                    <a:pt x="5214" y="7574"/>
                  </a:lnTo>
                  <a:lnTo>
                    <a:pt x="5221" y="7583"/>
                  </a:lnTo>
                  <a:lnTo>
                    <a:pt x="5229" y="7591"/>
                  </a:lnTo>
                  <a:lnTo>
                    <a:pt x="5236" y="7600"/>
                  </a:lnTo>
                  <a:lnTo>
                    <a:pt x="5243" y="7609"/>
                  </a:lnTo>
                  <a:lnTo>
                    <a:pt x="5250" y="7618"/>
                  </a:lnTo>
                  <a:lnTo>
                    <a:pt x="5256" y="7627"/>
                  </a:lnTo>
                  <a:lnTo>
                    <a:pt x="5262" y="7637"/>
                  </a:lnTo>
                  <a:lnTo>
                    <a:pt x="5267" y="7647"/>
                  </a:lnTo>
                  <a:lnTo>
                    <a:pt x="5272" y="7657"/>
                  </a:lnTo>
                  <a:lnTo>
                    <a:pt x="5277" y="7667"/>
                  </a:lnTo>
                  <a:lnTo>
                    <a:pt x="5281" y="7678"/>
                  </a:lnTo>
                  <a:lnTo>
                    <a:pt x="5285" y="7688"/>
                  </a:lnTo>
                  <a:lnTo>
                    <a:pt x="5289" y="7699"/>
                  </a:lnTo>
                  <a:lnTo>
                    <a:pt x="5292" y="7710"/>
                  </a:lnTo>
                  <a:lnTo>
                    <a:pt x="5294" y="7721"/>
                  </a:lnTo>
                  <a:lnTo>
                    <a:pt x="5297" y="7732"/>
                  </a:lnTo>
                  <a:lnTo>
                    <a:pt x="5299" y="7743"/>
                  </a:lnTo>
                  <a:close/>
                  <a:moveTo>
                    <a:pt x="3905" y="6349"/>
                  </a:moveTo>
                  <a:lnTo>
                    <a:pt x="3906" y="6360"/>
                  </a:lnTo>
                  <a:lnTo>
                    <a:pt x="3907" y="6371"/>
                  </a:lnTo>
                  <a:lnTo>
                    <a:pt x="3908" y="6383"/>
                  </a:lnTo>
                  <a:lnTo>
                    <a:pt x="3908" y="6394"/>
                  </a:lnTo>
                  <a:lnTo>
                    <a:pt x="3908" y="6405"/>
                  </a:lnTo>
                  <a:lnTo>
                    <a:pt x="3907" y="6417"/>
                  </a:lnTo>
                  <a:lnTo>
                    <a:pt x="3906" y="6428"/>
                  </a:lnTo>
                  <a:lnTo>
                    <a:pt x="3905" y="6439"/>
                  </a:lnTo>
                  <a:lnTo>
                    <a:pt x="3903" y="6450"/>
                  </a:lnTo>
                  <a:lnTo>
                    <a:pt x="3900" y="6461"/>
                  </a:lnTo>
                  <a:lnTo>
                    <a:pt x="3898" y="6472"/>
                  </a:lnTo>
                  <a:lnTo>
                    <a:pt x="3894" y="6483"/>
                  </a:lnTo>
                  <a:lnTo>
                    <a:pt x="3891" y="6494"/>
                  </a:lnTo>
                  <a:lnTo>
                    <a:pt x="3887" y="6504"/>
                  </a:lnTo>
                  <a:lnTo>
                    <a:pt x="3883" y="6515"/>
                  </a:lnTo>
                  <a:lnTo>
                    <a:pt x="3878" y="6525"/>
                  </a:lnTo>
                  <a:lnTo>
                    <a:pt x="3873" y="6535"/>
                  </a:lnTo>
                  <a:lnTo>
                    <a:pt x="3867" y="6545"/>
                  </a:lnTo>
                  <a:lnTo>
                    <a:pt x="3861" y="6555"/>
                  </a:lnTo>
                  <a:lnTo>
                    <a:pt x="3855" y="6564"/>
                  </a:lnTo>
                  <a:lnTo>
                    <a:pt x="3849" y="6573"/>
                  </a:lnTo>
                  <a:lnTo>
                    <a:pt x="3842" y="6582"/>
                  </a:lnTo>
                  <a:lnTo>
                    <a:pt x="3835" y="6591"/>
                  </a:lnTo>
                  <a:lnTo>
                    <a:pt x="3827" y="6599"/>
                  </a:lnTo>
                  <a:lnTo>
                    <a:pt x="3820" y="6608"/>
                  </a:lnTo>
                  <a:lnTo>
                    <a:pt x="3811" y="6615"/>
                  </a:lnTo>
                  <a:lnTo>
                    <a:pt x="3803" y="6623"/>
                  </a:lnTo>
                  <a:lnTo>
                    <a:pt x="3794" y="6630"/>
                  </a:lnTo>
                  <a:lnTo>
                    <a:pt x="3785" y="6637"/>
                  </a:lnTo>
                  <a:lnTo>
                    <a:pt x="3776" y="6644"/>
                  </a:lnTo>
                  <a:lnTo>
                    <a:pt x="3767" y="6650"/>
                  </a:lnTo>
                  <a:lnTo>
                    <a:pt x="3757" y="6656"/>
                  </a:lnTo>
                  <a:lnTo>
                    <a:pt x="3747" y="6661"/>
                  </a:lnTo>
                  <a:lnTo>
                    <a:pt x="3737" y="6666"/>
                  </a:lnTo>
                  <a:lnTo>
                    <a:pt x="3727" y="6671"/>
                  </a:lnTo>
                  <a:lnTo>
                    <a:pt x="3716" y="6675"/>
                  </a:lnTo>
                  <a:lnTo>
                    <a:pt x="3706" y="6679"/>
                  </a:lnTo>
                  <a:lnTo>
                    <a:pt x="3695" y="6683"/>
                  </a:lnTo>
                  <a:lnTo>
                    <a:pt x="3684" y="6686"/>
                  </a:lnTo>
                  <a:lnTo>
                    <a:pt x="3673" y="6688"/>
                  </a:lnTo>
                  <a:lnTo>
                    <a:pt x="3662" y="6691"/>
                  </a:lnTo>
                  <a:lnTo>
                    <a:pt x="3651" y="6693"/>
                  </a:lnTo>
                  <a:lnTo>
                    <a:pt x="3640" y="6694"/>
                  </a:lnTo>
                  <a:lnTo>
                    <a:pt x="3629" y="6695"/>
                  </a:lnTo>
                  <a:lnTo>
                    <a:pt x="3617" y="6696"/>
                  </a:lnTo>
                  <a:lnTo>
                    <a:pt x="3606" y="6696"/>
                  </a:lnTo>
                  <a:lnTo>
                    <a:pt x="3595" y="6696"/>
                  </a:lnTo>
                  <a:lnTo>
                    <a:pt x="3583" y="6695"/>
                  </a:lnTo>
                  <a:lnTo>
                    <a:pt x="3572" y="6694"/>
                  </a:lnTo>
                  <a:lnTo>
                    <a:pt x="3561" y="6693"/>
                  </a:lnTo>
                  <a:lnTo>
                    <a:pt x="3550" y="6691"/>
                  </a:lnTo>
                  <a:lnTo>
                    <a:pt x="3539" y="6688"/>
                  </a:lnTo>
                  <a:lnTo>
                    <a:pt x="3528" y="6686"/>
                  </a:lnTo>
                  <a:lnTo>
                    <a:pt x="3517" y="6683"/>
                  </a:lnTo>
                  <a:lnTo>
                    <a:pt x="3506" y="6679"/>
                  </a:lnTo>
                  <a:lnTo>
                    <a:pt x="3496" y="6675"/>
                  </a:lnTo>
                  <a:lnTo>
                    <a:pt x="3485" y="6671"/>
                  </a:lnTo>
                  <a:lnTo>
                    <a:pt x="3475" y="6666"/>
                  </a:lnTo>
                  <a:lnTo>
                    <a:pt x="3465" y="6661"/>
                  </a:lnTo>
                  <a:lnTo>
                    <a:pt x="3455" y="6656"/>
                  </a:lnTo>
                  <a:lnTo>
                    <a:pt x="3445" y="6650"/>
                  </a:lnTo>
                  <a:lnTo>
                    <a:pt x="3436" y="6644"/>
                  </a:lnTo>
                  <a:lnTo>
                    <a:pt x="3427" y="6637"/>
                  </a:lnTo>
                  <a:lnTo>
                    <a:pt x="3418" y="6630"/>
                  </a:lnTo>
                  <a:lnTo>
                    <a:pt x="3409" y="6623"/>
                  </a:lnTo>
                  <a:lnTo>
                    <a:pt x="3401" y="6615"/>
                  </a:lnTo>
                  <a:lnTo>
                    <a:pt x="3392" y="6608"/>
                  </a:lnTo>
                  <a:lnTo>
                    <a:pt x="3385" y="6599"/>
                  </a:lnTo>
                  <a:lnTo>
                    <a:pt x="3377" y="6591"/>
                  </a:lnTo>
                  <a:lnTo>
                    <a:pt x="3370" y="6582"/>
                  </a:lnTo>
                  <a:lnTo>
                    <a:pt x="3363" y="6573"/>
                  </a:lnTo>
                  <a:lnTo>
                    <a:pt x="3356" y="6564"/>
                  </a:lnTo>
                  <a:lnTo>
                    <a:pt x="3350" y="6555"/>
                  </a:lnTo>
                  <a:lnTo>
                    <a:pt x="3344" y="6545"/>
                  </a:lnTo>
                  <a:lnTo>
                    <a:pt x="3339" y="6535"/>
                  </a:lnTo>
                  <a:lnTo>
                    <a:pt x="3334" y="6525"/>
                  </a:lnTo>
                  <a:lnTo>
                    <a:pt x="3329" y="6515"/>
                  </a:lnTo>
                  <a:lnTo>
                    <a:pt x="3325" y="6504"/>
                  </a:lnTo>
                  <a:lnTo>
                    <a:pt x="3321" y="6494"/>
                  </a:lnTo>
                  <a:lnTo>
                    <a:pt x="3317" y="6483"/>
                  </a:lnTo>
                  <a:lnTo>
                    <a:pt x="3314" y="6472"/>
                  </a:lnTo>
                  <a:lnTo>
                    <a:pt x="3312" y="6461"/>
                  </a:lnTo>
                  <a:lnTo>
                    <a:pt x="3309" y="6450"/>
                  </a:lnTo>
                  <a:lnTo>
                    <a:pt x="3307" y="6439"/>
                  </a:lnTo>
                  <a:lnTo>
                    <a:pt x="3306" y="6428"/>
                  </a:lnTo>
                  <a:lnTo>
                    <a:pt x="3305" y="6417"/>
                  </a:lnTo>
                  <a:lnTo>
                    <a:pt x="3304" y="6405"/>
                  </a:lnTo>
                  <a:lnTo>
                    <a:pt x="3304" y="6394"/>
                  </a:lnTo>
                  <a:lnTo>
                    <a:pt x="3304" y="6383"/>
                  </a:lnTo>
                  <a:lnTo>
                    <a:pt x="3305" y="6371"/>
                  </a:lnTo>
                  <a:lnTo>
                    <a:pt x="3306" y="6360"/>
                  </a:lnTo>
                  <a:lnTo>
                    <a:pt x="3307" y="6349"/>
                  </a:lnTo>
                  <a:lnTo>
                    <a:pt x="3309" y="6338"/>
                  </a:lnTo>
                  <a:lnTo>
                    <a:pt x="3312" y="6327"/>
                  </a:lnTo>
                  <a:lnTo>
                    <a:pt x="3314" y="6316"/>
                  </a:lnTo>
                  <a:lnTo>
                    <a:pt x="3317" y="6305"/>
                  </a:lnTo>
                  <a:lnTo>
                    <a:pt x="3321" y="6294"/>
                  </a:lnTo>
                  <a:lnTo>
                    <a:pt x="3325" y="6284"/>
                  </a:lnTo>
                  <a:lnTo>
                    <a:pt x="3329" y="6273"/>
                  </a:lnTo>
                  <a:lnTo>
                    <a:pt x="3334" y="6263"/>
                  </a:lnTo>
                  <a:lnTo>
                    <a:pt x="3339" y="6253"/>
                  </a:lnTo>
                  <a:lnTo>
                    <a:pt x="3344" y="6243"/>
                  </a:lnTo>
                  <a:lnTo>
                    <a:pt x="3350" y="6233"/>
                  </a:lnTo>
                  <a:lnTo>
                    <a:pt x="3356" y="6224"/>
                  </a:lnTo>
                  <a:lnTo>
                    <a:pt x="3363" y="6215"/>
                  </a:lnTo>
                  <a:lnTo>
                    <a:pt x="3370" y="6206"/>
                  </a:lnTo>
                  <a:lnTo>
                    <a:pt x="3377" y="6197"/>
                  </a:lnTo>
                  <a:lnTo>
                    <a:pt x="3385" y="6189"/>
                  </a:lnTo>
                  <a:lnTo>
                    <a:pt x="3392" y="6180"/>
                  </a:lnTo>
                  <a:lnTo>
                    <a:pt x="3401" y="6173"/>
                  </a:lnTo>
                  <a:lnTo>
                    <a:pt x="3409" y="6165"/>
                  </a:lnTo>
                  <a:lnTo>
                    <a:pt x="3418" y="6158"/>
                  </a:lnTo>
                  <a:lnTo>
                    <a:pt x="3427" y="6151"/>
                  </a:lnTo>
                  <a:lnTo>
                    <a:pt x="3436" y="6145"/>
                  </a:lnTo>
                  <a:lnTo>
                    <a:pt x="3445" y="6139"/>
                  </a:lnTo>
                  <a:lnTo>
                    <a:pt x="3455" y="6133"/>
                  </a:lnTo>
                  <a:lnTo>
                    <a:pt x="3465" y="6127"/>
                  </a:lnTo>
                  <a:lnTo>
                    <a:pt x="3475" y="6122"/>
                  </a:lnTo>
                  <a:lnTo>
                    <a:pt x="3485" y="6117"/>
                  </a:lnTo>
                  <a:lnTo>
                    <a:pt x="3496" y="6113"/>
                  </a:lnTo>
                  <a:lnTo>
                    <a:pt x="3506" y="6109"/>
                  </a:lnTo>
                  <a:lnTo>
                    <a:pt x="3517" y="6106"/>
                  </a:lnTo>
                  <a:lnTo>
                    <a:pt x="3528" y="6102"/>
                  </a:lnTo>
                  <a:lnTo>
                    <a:pt x="3539" y="6100"/>
                  </a:lnTo>
                  <a:lnTo>
                    <a:pt x="3550" y="6097"/>
                  </a:lnTo>
                  <a:lnTo>
                    <a:pt x="3561" y="6095"/>
                  </a:lnTo>
                  <a:lnTo>
                    <a:pt x="3572" y="6094"/>
                  </a:lnTo>
                  <a:lnTo>
                    <a:pt x="3583" y="6093"/>
                  </a:lnTo>
                  <a:lnTo>
                    <a:pt x="3595" y="6092"/>
                  </a:lnTo>
                  <a:lnTo>
                    <a:pt x="3606" y="6092"/>
                  </a:lnTo>
                  <a:lnTo>
                    <a:pt x="3617" y="6092"/>
                  </a:lnTo>
                  <a:lnTo>
                    <a:pt x="3629" y="6093"/>
                  </a:lnTo>
                  <a:lnTo>
                    <a:pt x="3640" y="6094"/>
                  </a:lnTo>
                  <a:lnTo>
                    <a:pt x="3651" y="6095"/>
                  </a:lnTo>
                  <a:lnTo>
                    <a:pt x="3662" y="6097"/>
                  </a:lnTo>
                  <a:lnTo>
                    <a:pt x="3673" y="6100"/>
                  </a:lnTo>
                  <a:lnTo>
                    <a:pt x="3684" y="6102"/>
                  </a:lnTo>
                  <a:lnTo>
                    <a:pt x="3695" y="6106"/>
                  </a:lnTo>
                  <a:lnTo>
                    <a:pt x="3706" y="6109"/>
                  </a:lnTo>
                  <a:lnTo>
                    <a:pt x="3716" y="6113"/>
                  </a:lnTo>
                  <a:lnTo>
                    <a:pt x="3727" y="6117"/>
                  </a:lnTo>
                  <a:lnTo>
                    <a:pt x="3737" y="6122"/>
                  </a:lnTo>
                  <a:lnTo>
                    <a:pt x="3747" y="6127"/>
                  </a:lnTo>
                  <a:lnTo>
                    <a:pt x="3757" y="6133"/>
                  </a:lnTo>
                  <a:lnTo>
                    <a:pt x="3767" y="6139"/>
                  </a:lnTo>
                  <a:lnTo>
                    <a:pt x="3776" y="6145"/>
                  </a:lnTo>
                  <a:lnTo>
                    <a:pt x="3785" y="6151"/>
                  </a:lnTo>
                  <a:lnTo>
                    <a:pt x="3794" y="6158"/>
                  </a:lnTo>
                  <a:lnTo>
                    <a:pt x="3803" y="6165"/>
                  </a:lnTo>
                  <a:lnTo>
                    <a:pt x="3811" y="6173"/>
                  </a:lnTo>
                  <a:lnTo>
                    <a:pt x="3820" y="6180"/>
                  </a:lnTo>
                  <a:lnTo>
                    <a:pt x="3827" y="6189"/>
                  </a:lnTo>
                  <a:lnTo>
                    <a:pt x="3835" y="6197"/>
                  </a:lnTo>
                  <a:lnTo>
                    <a:pt x="3842" y="6206"/>
                  </a:lnTo>
                  <a:lnTo>
                    <a:pt x="3849" y="6215"/>
                  </a:lnTo>
                  <a:lnTo>
                    <a:pt x="3855" y="6224"/>
                  </a:lnTo>
                  <a:lnTo>
                    <a:pt x="3861" y="6233"/>
                  </a:lnTo>
                  <a:lnTo>
                    <a:pt x="3867" y="6243"/>
                  </a:lnTo>
                  <a:lnTo>
                    <a:pt x="3873" y="6253"/>
                  </a:lnTo>
                  <a:lnTo>
                    <a:pt x="3878" y="6263"/>
                  </a:lnTo>
                  <a:lnTo>
                    <a:pt x="3883" y="6273"/>
                  </a:lnTo>
                  <a:lnTo>
                    <a:pt x="3887" y="6284"/>
                  </a:lnTo>
                  <a:lnTo>
                    <a:pt x="3891" y="6294"/>
                  </a:lnTo>
                  <a:lnTo>
                    <a:pt x="3894" y="6305"/>
                  </a:lnTo>
                  <a:lnTo>
                    <a:pt x="3898" y="6316"/>
                  </a:lnTo>
                  <a:lnTo>
                    <a:pt x="3900" y="6327"/>
                  </a:lnTo>
                  <a:lnTo>
                    <a:pt x="3903" y="6338"/>
                  </a:lnTo>
                  <a:lnTo>
                    <a:pt x="3905" y="6349"/>
                  </a:lnTo>
                  <a:close/>
                  <a:moveTo>
                    <a:pt x="3906" y="4966"/>
                  </a:moveTo>
                  <a:lnTo>
                    <a:pt x="3907" y="4977"/>
                  </a:lnTo>
                  <a:lnTo>
                    <a:pt x="3908" y="4989"/>
                  </a:lnTo>
                  <a:lnTo>
                    <a:pt x="3908" y="5000"/>
                  </a:lnTo>
                  <a:lnTo>
                    <a:pt x="3908" y="5011"/>
                  </a:lnTo>
                  <a:lnTo>
                    <a:pt x="3907" y="5023"/>
                  </a:lnTo>
                  <a:lnTo>
                    <a:pt x="3906" y="5034"/>
                  </a:lnTo>
                  <a:lnTo>
                    <a:pt x="3905" y="5045"/>
                  </a:lnTo>
                  <a:lnTo>
                    <a:pt x="3903" y="5056"/>
                  </a:lnTo>
                  <a:lnTo>
                    <a:pt x="3900" y="5067"/>
                  </a:lnTo>
                  <a:lnTo>
                    <a:pt x="3898" y="5078"/>
                  </a:lnTo>
                  <a:lnTo>
                    <a:pt x="3894" y="5089"/>
                  </a:lnTo>
                  <a:lnTo>
                    <a:pt x="3891" y="5100"/>
                  </a:lnTo>
                  <a:lnTo>
                    <a:pt x="3887" y="5110"/>
                  </a:lnTo>
                  <a:lnTo>
                    <a:pt x="3883" y="5121"/>
                  </a:lnTo>
                  <a:lnTo>
                    <a:pt x="3878" y="5131"/>
                  </a:lnTo>
                  <a:lnTo>
                    <a:pt x="3873" y="5141"/>
                  </a:lnTo>
                  <a:lnTo>
                    <a:pt x="3867" y="5151"/>
                  </a:lnTo>
                  <a:lnTo>
                    <a:pt x="3861" y="5161"/>
                  </a:lnTo>
                  <a:lnTo>
                    <a:pt x="3855" y="5170"/>
                  </a:lnTo>
                  <a:lnTo>
                    <a:pt x="3849" y="5179"/>
                  </a:lnTo>
                  <a:lnTo>
                    <a:pt x="3842" y="5188"/>
                  </a:lnTo>
                  <a:lnTo>
                    <a:pt x="3835" y="5197"/>
                  </a:lnTo>
                  <a:lnTo>
                    <a:pt x="3827" y="5205"/>
                  </a:lnTo>
                  <a:lnTo>
                    <a:pt x="3820" y="5214"/>
                  </a:lnTo>
                  <a:lnTo>
                    <a:pt x="3811" y="5221"/>
                  </a:lnTo>
                  <a:lnTo>
                    <a:pt x="3803" y="5229"/>
                  </a:lnTo>
                  <a:lnTo>
                    <a:pt x="3794" y="5236"/>
                  </a:lnTo>
                  <a:lnTo>
                    <a:pt x="3785" y="5243"/>
                  </a:lnTo>
                  <a:lnTo>
                    <a:pt x="3776" y="5250"/>
                  </a:lnTo>
                  <a:lnTo>
                    <a:pt x="3767" y="5256"/>
                  </a:lnTo>
                  <a:lnTo>
                    <a:pt x="3757" y="5262"/>
                  </a:lnTo>
                  <a:lnTo>
                    <a:pt x="3747" y="5267"/>
                  </a:lnTo>
                  <a:lnTo>
                    <a:pt x="3737" y="5272"/>
                  </a:lnTo>
                  <a:lnTo>
                    <a:pt x="3727" y="5277"/>
                  </a:lnTo>
                  <a:lnTo>
                    <a:pt x="3716" y="5281"/>
                  </a:lnTo>
                  <a:lnTo>
                    <a:pt x="3706" y="5285"/>
                  </a:lnTo>
                  <a:lnTo>
                    <a:pt x="3695" y="5289"/>
                  </a:lnTo>
                  <a:lnTo>
                    <a:pt x="3684" y="5292"/>
                  </a:lnTo>
                  <a:lnTo>
                    <a:pt x="3673" y="5294"/>
                  </a:lnTo>
                  <a:lnTo>
                    <a:pt x="3662" y="5297"/>
                  </a:lnTo>
                  <a:lnTo>
                    <a:pt x="3651" y="5299"/>
                  </a:lnTo>
                  <a:lnTo>
                    <a:pt x="3640" y="5300"/>
                  </a:lnTo>
                  <a:lnTo>
                    <a:pt x="3629" y="5301"/>
                  </a:lnTo>
                  <a:lnTo>
                    <a:pt x="3617" y="5302"/>
                  </a:lnTo>
                  <a:lnTo>
                    <a:pt x="3606" y="5302"/>
                  </a:lnTo>
                  <a:lnTo>
                    <a:pt x="3595" y="5302"/>
                  </a:lnTo>
                  <a:lnTo>
                    <a:pt x="3583" y="5301"/>
                  </a:lnTo>
                  <a:lnTo>
                    <a:pt x="3572" y="5300"/>
                  </a:lnTo>
                  <a:lnTo>
                    <a:pt x="3561" y="5299"/>
                  </a:lnTo>
                  <a:lnTo>
                    <a:pt x="3550" y="5297"/>
                  </a:lnTo>
                  <a:lnTo>
                    <a:pt x="3539" y="5294"/>
                  </a:lnTo>
                  <a:lnTo>
                    <a:pt x="3528" y="5292"/>
                  </a:lnTo>
                  <a:lnTo>
                    <a:pt x="3517" y="5289"/>
                  </a:lnTo>
                  <a:lnTo>
                    <a:pt x="3506" y="5285"/>
                  </a:lnTo>
                  <a:lnTo>
                    <a:pt x="3496" y="5281"/>
                  </a:lnTo>
                  <a:lnTo>
                    <a:pt x="3485" y="5277"/>
                  </a:lnTo>
                  <a:lnTo>
                    <a:pt x="3475" y="5272"/>
                  </a:lnTo>
                  <a:lnTo>
                    <a:pt x="3465" y="5267"/>
                  </a:lnTo>
                  <a:lnTo>
                    <a:pt x="3455" y="5262"/>
                  </a:lnTo>
                  <a:lnTo>
                    <a:pt x="3445" y="5256"/>
                  </a:lnTo>
                  <a:lnTo>
                    <a:pt x="3436" y="5250"/>
                  </a:lnTo>
                  <a:lnTo>
                    <a:pt x="3427" y="5243"/>
                  </a:lnTo>
                  <a:lnTo>
                    <a:pt x="3418" y="5236"/>
                  </a:lnTo>
                  <a:lnTo>
                    <a:pt x="3409" y="5229"/>
                  </a:lnTo>
                  <a:lnTo>
                    <a:pt x="3401" y="5221"/>
                  </a:lnTo>
                  <a:lnTo>
                    <a:pt x="3392" y="5214"/>
                  </a:lnTo>
                  <a:lnTo>
                    <a:pt x="3385" y="5205"/>
                  </a:lnTo>
                  <a:lnTo>
                    <a:pt x="3377" y="5197"/>
                  </a:lnTo>
                  <a:lnTo>
                    <a:pt x="3370" y="5188"/>
                  </a:lnTo>
                  <a:lnTo>
                    <a:pt x="3363" y="5179"/>
                  </a:lnTo>
                  <a:lnTo>
                    <a:pt x="3356" y="5170"/>
                  </a:lnTo>
                  <a:lnTo>
                    <a:pt x="3350" y="5161"/>
                  </a:lnTo>
                  <a:lnTo>
                    <a:pt x="3344" y="5151"/>
                  </a:lnTo>
                  <a:lnTo>
                    <a:pt x="3339" y="5141"/>
                  </a:lnTo>
                  <a:lnTo>
                    <a:pt x="3334" y="5131"/>
                  </a:lnTo>
                  <a:lnTo>
                    <a:pt x="3329" y="5121"/>
                  </a:lnTo>
                  <a:lnTo>
                    <a:pt x="3325" y="5110"/>
                  </a:lnTo>
                  <a:lnTo>
                    <a:pt x="3321" y="5100"/>
                  </a:lnTo>
                  <a:lnTo>
                    <a:pt x="3317" y="5089"/>
                  </a:lnTo>
                  <a:lnTo>
                    <a:pt x="3314" y="5078"/>
                  </a:lnTo>
                  <a:lnTo>
                    <a:pt x="3312" y="5067"/>
                  </a:lnTo>
                  <a:lnTo>
                    <a:pt x="3309" y="5056"/>
                  </a:lnTo>
                  <a:lnTo>
                    <a:pt x="3307" y="5045"/>
                  </a:lnTo>
                  <a:lnTo>
                    <a:pt x="3306" y="5034"/>
                  </a:lnTo>
                  <a:lnTo>
                    <a:pt x="3305" y="5023"/>
                  </a:lnTo>
                  <a:lnTo>
                    <a:pt x="3304" y="5011"/>
                  </a:lnTo>
                  <a:lnTo>
                    <a:pt x="3304" y="5000"/>
                  </a:lnTo>
                  <a:lnTo>
                    <a:pt x="3304" y="4989"/>
                  </a:lnTo>
                  <a:lnTo>
                    <a:pt x="3305" y="4977"/>
                  </a:lnTo>
                  <a:lnTo>
                    <a:pt x="3306" y="4966"/>
                  </a:lnTo>
                  <a:lnTo>
                    <a:pt x="3307" y="4955"/>
                  </a:lnTo>
                  <a:lnTo>
                    <a:pt x="3309" y="4944"/>
                  </a:lnTo>
                  <a:lnTo>
                    <a:pt x="3312" y="4933"/>
                  </a:lnTo>
                  <a:lnTo>
                    <a:pt x="3314" y="4922"/>
                  </a:lnTo>
                  <a:lnTo>
                    <a:pt x="3317" y="4911"/>
                  </a:lnTo>
                  <a:lnTo>
                    <a:pt x="3321" y="4900"/>
                  </a:lnTo>
                  <a:lnTo>
                    <a:pt x="3325" y="4890"/>
                  </a:lnTo>
                  <a:lnTo>
                    <a:pt x="3329" y="4879"/>
                  </a:lnTo>
                  <a:lnTo>
                    <a:pt x="3334" y="4869"/>
                  </a:lnTo>
                  <a:lnTo>
                    <a:pt x="3339" y="4859"/>
                  </a:lnTo>
                  <a:lnTo>
                    <a:pt x="3344" y="4849"/>
                  </a:lnTo>
                  <a:lnTo>
                    <a:pt x="3350" y="4839"/>
                  </a:lnTo>
                  <a:lnTo>
                    <a:pt x="3356" y="4830"/>
                  </a:lnTo>
                  <a:lnTo>
                    <a:pt x="3363" y="4821"/>
                  </a:lnTo>
                  <a:lnTo>
                    <a:pt x="3370" y="4812"/>
                  </a:lnTo>
                  <a:lnTo>
                    <a:pt x="3377" y="4803"/>
                  </a:lnTo>
                  <a:lnTo>
                    <a:pt x="3385" y="4795"/>
                  </a:lnTo>
                  <a:lnTo>
                    <a:pt x="3392" y="4786"/>
                  </a:lnTo>
                  <a:lnTo>
                    <a:pt x="3401" y="4779"/>
                  </a:lnTo>
                  <a:lnTo>
                    <a:pt x="3409" y="4771"/>
                  </a:lnTo>
                  <a:lnTo>
                    <a:pt x="3418" y="4764"/>
                  </a:lnTo>
                  <a:lnTo>
                    <a:pt x="3427" y="4757"/>
                  </a:lnTo>
                  <a:lnTo>
                    <a:pt x="3436" y="4750"/>
                  </a:lnTo>
                  <a:lnTo>
                    <a:pt x="3445" y="4744"/>
                  </a:lnTo>
                  <a:lnTo>
                    <a:pt x="3455" y="4738"/>
                  </a:lnTo>
                  <a:lnTo>
                    <a:pt x="3465" y="4733"/>
                  </a:lnTo>
                  <a:lnTo>
                    <a:pt x="3475" y="4728"/>
                  </a:lnTo>
                  <a:lnTo>
                    <a:pt x="3485" y="4723"/>
                  </a:lnTo>
                  <a:lnTo>
                    <a:pt x="3496" y="4719"/>
                  </a:lnTo>
                  <a:lnTo>
                    <a:pt x="3506" y="4715"/>
                  </a:lnTo>
                  <a:lnTo>
                    <a:pt x="3517" y="4711"/>
                  </a:lnTo>
                  <a:lnTo>
                    <a:pt x="3528" y="4708"/>
                  </a:lnTo>
                  <a:lnTo>
                    <a:pt x="3539" y="4706"/>
                  </a:lnTo>
                  <a:lnTo>
                    <a:pt x="3550" y="4703"/>
                  </a:lnTo>
                  <a:lnTo>
                    <a:pt x="3561" y="4701"/>
                  </a:lnTo>
                  <a:lnTo>
                    <a:pt x="3572" y="4700"/>
                  </a:lnTo>
                  <a:lnTo>
                    <a:pt x="3583" y="4699"/>
                  </a:lnTo>
                  <a:lnTo>
                    <a:pt x="3595" y="4698"/>
                  </a:lnTo>
                  <a:lnTo>
                    <a:pt x="3606" y="4698"/>
                  </a:lnTo>
                  <a:lnTo>
                    <a:pt x="3617" y="4698"/>
                  </a:lnTo>
                  <a:lnTo>
                    <a:pt x="3629" y="4699"/>
                  </a:lnTo>
                  <a:lnTo>
                    <a:pt x="3640" y="4700"/>
                  </a:lnTo>
                  <a:lnTo>
                    <a:pt x="3651" y="4701"/>
                  </a:lnTo>
                  <a:lnTo>
                    <a:pt x="3662" y="4703"/>
                  </a:lnTo>
                  <a:lnTo>
                    <a:pt x="3673" y="4706"/>
                  </a:lnTo>
                  <a:lnTo>
                    <a:pt x="3684" y="4708"/>
                  </a:lnTo>
                  <a:lnTo>
                    <a:pt x="3695" y="4711"/>
                  </a:lnTo>
                  <a:lnTo>
                    <a:pt x="3706" y="4715"/>
                  </a:lnTo>
                  <a:lnTo>
                    <a:pt x="3716" y="4719"/>
                  </a:lnTo>
                  <a:lnTo>
                    <a:pt x="3727" y="4723"/>
                  </a:lnTo>
                  <a:lnTo>
                    <a:pt x="3737" y="4728"/>
                  </a:lnTo>
                  <a:lnTo>
                    <a:pt x="3747" y="4733"/>
                  </a:lnTo>
                  <a:lnTo>
                    <a:pt x="3757" y="4738"/>
                  </a:lnTo>
                  <a:lnTo>
                    <a:pt x="3767" y="4744"/>
                  </a:lnTo>
                  <a:lnTo>
                    <a:pt x="3776" y="4750"/>
                  </a:lnTo>
                  <a:lnTo>
                    <a:pt x="3785" y="4757"/>
                  </a:lnTo>
                  <a:lnTo>
                    <a:pt x="3794" y="4764"/>
                  </a:lnTo>
                  <a:lnTo>
                    <a:pt x="3803" y="4771"/>
                  </a:lnTo>
                  <a:lnTo>
                    <a:pt x="3811" y="4779"/>
                  </a:lnTo>
                  <a:lnTo>
                    <a:pt x="3820" y="4786"/>
                  </a:lnTo>
                  <a:lnTo>
                    <a:pt x="3827" y="4795"/>
                  </a:lnTo>
                  <a:lnTo>
                    <a:pt x="3835" y="4803"/>
                  </a:lnTo>
                  <a:lnTo>
                    <a:pt x="3842" y="4812"/>
                  </a:lnTo>
                  <a:lnTo>
                    <a:pt x="3849" y="4821"/>
                  </a:lnTo>
                  <a:lnTo>
                    <a:pt x="3855" y="4830"/>
                  </a:lnTo>
                  <a:lnTo>
                    <a:pt x="3861" y="4839"/>
                  </a:lnTo>
                  <a:lnTo>
                    <a:pt x="3867" y="4849"/>
                  </a:lnTo>
                  <a:lnTo>
                    <a:pt x="3873" y="4859"/>
                  </a:lnTo>
                  <a:lnTo>
                    <a:pt x="3878" y="4869"/>
                  </a:lnTo>
                  <a:lnTo>
                    <a:pt x="3883" y="4879"/>
                  </a:lnTo>
                  <a:lnTo>
                    <a:pt x="3887" y="4890"/>
                  </a:lnTo>
                  <a:lnTo>
                    <a:pt x="3891" y="4900"/>
                  </a:lnTo>
                  <a:lnTo>
                    <a:pt x="3894" y="4911"/>
                  </a:lnTo>
                  <a:lnTo>
                    <a:pt x="3898" y="4922"/>
                  </a:lnTo>
                  <a:lnTo>
                    <a:pt x="3900" y="4933"/>
                  </a:lnTo>
                  <a:lnTo>
                    <a:pt x="3903" y="4944"/>
                  </a:lnTo>
                  <a:lnTo>
                    <a:pt x="3905" y="4955"/>
                  </a:lnTo>
                  <a:lnTo>
                    <a:pt x="3906" y="4966"/>
                  </a:lnTo>
                  <a:close/>
                  <a:moveTo>
                    <a:pt x="3906" y="7754"/>
                  </a:moveTo>
                  <a:lnTo>
                    <a:pt x="3907" y="7765"/>
                  </a:lnTo>
                  <a:lnTo>
                    <a:pt x="3908" y="7777"/>
                  </a:lnTo>
                  <a:lnTo>
                    <a:pt x="3908" y="7788"/>
                  </a:lnTo>
                  <a:lnTo>
                    <a:pt x="3908" y="7799"/>
                  </a:lnTo>
                  <a:lnTo>
                    <a:pt x="3907" y="7811"/>
                  </a:lnTo>
                  <a:lnTo>
                    <a:pt x="3906" y="7822"/>
                  </a:lnTo>
                  <a:lnTo>
                    <a:pt x="3905" y="7833"/>
                  </a:lnTo>
                  <a:lnTo>
                    <a:pt x="3903" y="7844"/>
                  </a:lnTo>
                  <a:lnTo>
                    <a:pt x="3900" y="7855"/>
                  </a:lnTo>
                  <a:lnTo>
                    <a:pt x="3898" y="7866"/>
                  </a:lnTo>
                  <a:lnTo>
                    <a:pt x="3894" y="7877"/>
                  </a:lnTo>
                  <a:lnTo>
                    <a:pt x="3891" y="7888"/>
                  </a:lnTo>
                  <a:lnTo>
                    <a:pt x="3887" y="7898"/>
                  </a:lnTo>
                  <a:lnTo>
                    <a:pt x="3883" y="7909"/>
                  </a:lnTo>
                  <a:lnTo>
                    <a:pt x="3878" y="7919"/>
                  </a:lnTo>
                  <a:lnTo>
                    <a:pt x="3873" y="7929"/>
                  </a:lnTo>
                  <a:lnTo>
                    <a:pt x="3867" y="7939"/>
                  </a:lnTo>
                  <a:lnTo>
                    <a:pt x="3861" y="7949"/>
                  </a:lnTo>
                  <a:lnTo>
                    <a:pt x="3855" y="7958"/>
                  </a:lnTo>
                  <a:lnTo>
                    <a:pt x="3849" y="7967"/>
                  </a:lnTo>
                  <a:lnTo>
                    <a:pt x="3842" y="7976"/>
                  </a:lnTo>
                  <a:lnTo>
                    <a:pt x="3835" y="7985"/>
                  </a:lnTo>
                  <a:lnTo>
                    <a:pt x="3827" y="7993"/>
                  </a:lnTo>
                  <a:lnTo>
                    <a:pt x="3820" y="8002"/>
                  </a:lnTo>
                  <a:lnTo>
                    <a:pt x="3811" y="8009"/>
                  </a:lnTo>
                  <a:lnTo>
                    <a:pt x="3803" y="8017"/>
                  </a:lnTo>
                  <a:lnTo>
                    <a:pt x="3794" y="8024"/>
                  </a:lnTo>
                  <a:lnTo>
                    <a:pt x="3785" y="8031"/>
                  </a:lnTo>
                  <a:lnTo>
                    <a:pt x="3776" y="8038"/>
                  </a:lnTo>
                  <a:lnTo>
                    <a:pt x="3767" y="8044"/>
                  </a:lnTo>
                  <a:lnTo>
                    <a:pt x="3757" y="8050"/>
                  </a:lnTo>
                  <a:lnTo>
                    <a:pt x="3747" y="8055"/>
                  </a:lnTo>
                  <a:lnTo>
                    <a:pt x="3737" y="8060"/>
                  </a:lnTo>
                  <a:lnTo>
                    <a:pt x="3727" y="8065"/>
                  </a:lnTo>
                  <a:lnTo>
                    <a:pt x="3716" y="8069"/>
                  </a:lnTo>
                  <a:lnTo>
                    <a:pt x="3706" y="8073"/>
                  </a:lnTo>
                  <a:lnTo>
                    <a:pt x="3695" y="8077"/>
                  </a:lnTo>
                  <a:lnTo>
                    <a:pt x="3684" y="8080"/>
                  </a:lnTo>
                  <a:lnTo>
                    <a:pt x="3673" y="8082"/>
                  </a:lnTo>
                  <a:lnTo>
                    <a:pt x="3662" y="8085"/>
                  </a:lnTo>
                  <a:lnTo>
                    <a:pt x="3651" y="8087"/>
                  </a:lnTo>
                  <a:lnTo>
                    <a:pt x="3640" y="8088"/>
                  </a:lnTo>
                  <a:lnTo>
                    <a:pt x="3629" y="8089"/>
                  </a:lnTo>
                  <a:lnTo>
                    <a:pt x="3617" y="8090"/>
                  </a:lnTo>
                  <a:lnTo>
                    <a:pt x="3606" y="8090"/>
                  </a:lnTo>
                  <a:lnTo>
                    <a:pt x="3595" y="8090"/>
                  </a:lnTo>
                  <a:lnTo>
                    <a:pt x="3583" y="8089"/>
                  </a:lnTo>
                  <a:lnTo>
                    <a:pt x="3572" y="8088"/>
                  </a:lnTo>
                  <a:lnTo>
                    <a:pt x="3561" y="8087"/>
                  </a:lnTo>
                  <a:lnTo>
                    <a:pt x="3550" y="8085"/>
                  </a:lnTo>
                  <a:lnTo>
                    <a:pt x="3539" y="8082"/>
                  </a:lnTo>
                  <a:lnTo>
                    <a:pt x="3528" y="8080"/>
                  </a:lnTo>
                  <a:lnTo>
                    <a:pt x="3517" y="8077"/>
                  </a:lnTo>
                  <a:lnTo>
                    <a:pt x="3506" y="8073"/>
                  </a:lnTo>
                  <a:lnTo>
                    <a:pt x="3496" y="8069"/>
                  </a:lnTo>
                  <a:lnTo>
                    <a:pt x="3485" y="8065"/>
                  </a:lnTo>
                  <a:lnTo>
                    <a:pt x="3475" y="8060"/>
                  </a:lnTo>
                  <a:lnTo>
                    <a:pt x="3465" y="8055"/>
                  </a:lnTo>
                  <a:lnTo>
                    <a:pt x="3455" y="8050"/>
                  </a:lnTo>
                  <a:lnTo>
                    <a:pt x="3445" y="8044"/>
                  </a:lnTo>
                  <a:lnTo>
                    <a:pt x="3436" y="8038"/>
                  </a:lnTo>
                  <a:lnTo>
                    <a:pt x="3427" y="8031"/>
                  </a:lnTo>
                  <a:lnTo>
                    <a:pt x="3418" y="8024"/>
                  </a:lnTo>
                  <a:lnTo>
                    <a:pt x="3409" y="8017"/>
                  </a:lnTo>
                  <a:lnTo>
                    <a:pt x="3401" y="8009"/>
                  </a:lnTo>
                  <a:lnTo>
                    <a:pt x="3392" y="8002"/>
                  </a:lnTo>
                  <a:lnTo>
                    <a:pt x="3385" y="7993"/>
                  </a:lnTo>
                  <a:lnTo>
                    <a:pt x="3377" y="7985"/>
                  </a:lnTo>
                  <a:lnTo>
                    <a:pt x="3370" y="7976"/>
                  </a:lnTo>
                  <a:lnTo>
                    <a:pt x="3363" y="7967"/>
                  </a:lnTo>
                  <a:lnTo>
                    <a:pt x="3356" y="7958"/>
                  </a:lnTo>
                  <a:lnTo>
                    <a:pt x="3350" y="7949"/>
                  </a:lnTo>
                  <a:lnTo>
                    <a:pt x="3344" y="7939"/>
                  </a:lnTo>
                  <a:lnTo>
                    <a:pt x="3339" y="7929"/>
                  </a:lnTo>
                  <a:lnTo>
                    <a:pt x="3334" y="7919"/>
                  </a:lnTo>
                  <a:lnTo>
                    <a:pt x="3329" y="7909"/>
                  </a:lnTo>
                  <a:lnTo>
                    <a:pt x="3325" y="7898"/>
                  </a:lnTo>
                  <a:lnTo>
                    <a:pt x="3321" y="7888"/>
                  </a:lnTo>
                  <a:lnTo>
                    <a:pt x="3317" y="7877"/>
                  </a:lnTo>
                  <a:lnTo>
                    <a:pt x="3314" y="7866"/>
                  </a:lnTo>
                  <a:lnTo>
                    <a:pt x="3312" y="7855"/>
                  </a:lnTo>
                  <a:lnTo>
                    <a:pt x="3309" y="7844"/>
                  </a:lnTo>
                  <a:lnTo>
                    <a:pt x="3307" y="7833"/>
                  </a:lnTo>
                  <a:lnTo>
                    <a:pt x="3306" y="7822"/>
                  </a:lnTo>
                  <a:lnTo>
                    <a:pt x="3305" y="7811"/>
                  </a:lnTo>
                  <a:lnTo>
                    <a:pt x="3304" y="7799"/>
                  </a:lnTo>
                  <a:lnTo>
                    <a:pt x="3304" y="7788"/>
                  </a:lnTo>
                  <a:lnTo>
                    <a:pt x="3304" y="7777"/>
                  </a:lnTo>
                  <a:lnTo>
                    <a:pt x="3305" y="7765"/>
                  </a:lnTo>
                  <a:lnTo>
                    <a:pt x="3306" y="7754"/>
                  </a:lnTo>
                  <a:lnTo>
                    <a:pt x="3307" y="7743"/>
                  </a:lnTo>
                  <a:lnTo>
                    <a:pt x="3309" y="7732"/>
                  </a:lnTo>
                  <a:lnTo>
                    <a:pt x="3312" y="7721"/>
                  </a:lnTo>
                  <a:lnTo>
                    <a:pt x="3314" y="7710"/>
                  </a:lnTo>
                  <a:lnTo>
                    <a:pt x="3317" y="7699"/>
                  </a:lnTo>
                  <a:lnTo>
                    <a:pt x="3321" y="7688"/>
                  </a:lnTo>
                  <a:lnTo>
                    <a:pt x="3325" y="7678"/>
                  </a:lnTo>
                  <a:lnTo>
                    <a:pt x="3329" y="7667"/>
                  </a:lnTo>
                  <a:lnTo>
                    <a:pt x="3334" y="7657"/>
                  </a:lnTo>
                  <a:lnTo>
                    <a:pt x="3339" y="7647"/>
                  </a:lnTo>
                  <a:lnTo>
                    <a:pt x="3344" y="7637"/>
                  </a:lnTo>
                  <a:lnTo>
                    <a:pt x="3350" y="7627"/>
                  </a:lnTo>
                  <a:lnTo>
                    <a:pt x="3356" y="7618"/>
                  </a:lnTo>
                  <a:lnTo>
                    <a:pt x="3363" y="7609"/>
                  </a:lnTo>
                  <a:lnTo>
                    <a:pt x="3370" y="7600"/>
                  </a:lnTo>
                  <a:lnTo>
                    <a:pt x="3377" y="7591"/>
                  </a:lnTo>
                  <a:lnTo>
                    <a:pt x="3385" y="7583"/>
                  </a:lnTo>
                  <a:lnTo>
                    <a:pt x="3392" y="7574"/>
                  </a:lnTo>
                  <a:lnTo>
                    <a:pt x="3401" y="7567"/>
                  </a:lnTo>
                  <a:lnTo>
                    <a:pt x="3409" y="7559"/>
                  </a:lnTo>
                  <a:lnTo>
                    <a:pt x="3418" y="7552"/>
                  </a:lnTo>
                  <a:lnTo>
                    <a:pt x="3427" y="7545"/>
                  </a:lnTo>
                  <a:lnTo>
                    <a:pt x="3436" y="7539"/>
                  </a:lnTo>
                  <a:lnTo>
                    <a:pt x="3445" y="7533"/>
                  </a:lnTo>
                  <a:lnTo>
                    <a:pt x="3455" y="7527"/>
                  </a:lnTo>
                  <a:lnTo>
                    <a:pt x="3465" y="7521"/>
                  </a:lnTo>
                  <a:lnTo>
                    <a:pt x="3475" y="7516"/>
                  </a:lnTo>
                  <a:lnTo>
                    <a:pt x="3485" y="7511"/>
                  </a:lnTo>
                  <a:lnTo>
                    <a:pt x="3496" y="7507"/>
                  </a:lnTo>
                  <a:lnTo>
                    <a:pt x="3506" y="7503"/>
                  </a:lnTo>
                  <a:lnTo>
                    <a:pt x="3517" y="7500"/>
                  </a:lnTo>
                  <a:lnTo>
                    <a:pt x="3528" y="7496"/>
                  </a:lnTo>
                  <a:lnTo>
                    <a:pt x="3539" y="7494"/>
                  </a:lnTo>
                  <a:lnTo>
                    <a:pt x="3550" y="7491"/>
                  </a:lnTo>
                  <a:lnTo>
                    <a:pt x="3561" y="7489"/>
                  </a:lnTo>
                  <a:lnTo>
                    <a:pt x="3572" y="7488"/>
                  </a:lnTo>
                  <a:lnTo>
                    <a:pt x="3583" y="7487"/>
                  </a:lnTo>
                  <a:lnTo>
                    <a:pt x="3595" y="7486"/>
                  </a:lnTo>
                  <a:lnTo>
                    <a:pt x="3606" y="7486"/>
                  </a:lnTo>
                  <a:lnTo>
                    <a:pt x="3617" y="7486"/>
                  </a:lnTo>
                  <a:lnTo>
                    <a:pt x="3629" y="7487"/>
                  </a:lnTo>
                  <a:lnTo>
                    <a:pt x="3640" y="7488"/>
                  </a:lnTo>
                  <a:lnTo>
                    <a:pt x="3651" y="7489"/>
                  </a:lnTo>
                  <a:lnTo>
                    <a:pt x="3662" y="7491"/>
                  </a:lnTo>
                  <a:lnTo>
                    <a:pt x="3673" y="7494"/>
                  </a:lnTo>
                  <a:lnTo>
                    <a:pt x="3684" y="7496"/>
                  </a:lnTo>
                  <a:lnTo>
                    <a:pt x="3695" y="7500"/>
                  </a:lnTo>
                  <a:lnTo>
                    <a:pt x="3706" y="7503"/>
                  </a:lnTo>
                  <a:lnTo>
                    <a:pt x="3716" y="7507"/>
                  </a:lnTo>
                  <a:lnTo>
                    <a:pt x="3727" y="7511"/>
                  </a:lnTo>
                  <a:lnTo>
                    <a:pt x="3737" y="7516"/>
                  </a:lnTo>
                  <a:lnTo>
                    <a:pt x="3747" y="7521"/>
                  </a:lnTo>
                  <a:lnTo>
                    <a:pt x="3757" y="7527"/>
                  </a:lnTo>
                  <a:lnTo>
                    <a:pt x="3767" y="7533"/>
                  </a:lnTo>
                  <a:lnTo>
                    <a:pt x="3776" y="7539"/>
                  </a:lnTo>
                  <a:lnTo>
                    <a:pt x="3785" y="7545"/>
                  </a:lnTo>
                  <a:lnTo>
                    <a:pt x="3794" y="7552"/>
                  </a:lnTo>
                  <a:lnTo>
                    <a:pt x="3803" y="7559"/>
                  </a:lnTo>
                  <a:lnTo>
                    <a:pt x="3811" y="7567"/>
                  </a:lnTo>
                  <a:lnTo>
                    <a:pt x="3820" y="7574"/>
                  </a:lnTo>
                  <a:lnTo>
                    <a:pt x="3827" y="7583"/>
                  </a:lnTo>
                  <a:lnTo>
                    <a:pt x="3835" y="7591"/>
                  </a:lnTo>
                  <a:lnTo>
                    <a:pt x="3842" y="7600"/>
                  </a:lnTo>
                  <a:lnTo>
                    <a:pt x="3849" y="7609"/>
                  </a:lnTo>
                  <a:lnTo>
                    <a:pt x="3855" y="7618"/>
                  </a:lnTo>
                  <a:lnTo>
                    <a:pt x="3861" y="7627"/>
                  </a:lnTo>
                  <a:lnTo>
                    <a:pt x="3867" y="7637"/>
                  </a:lnTo>
                  <a:lnTo>
                    <a:pt x="3873" y="7647"/>
                  </a:lnTo>
                  <a:lnTo>
                    <a:pt x="3878" y="7657"/>
                  </a:lnTo>
                  <a:lnTo>
                    <a:pt x="3883" y="7667"/>
                  </a:lnTo>
                  <a:lnTo>
                    <a:pt x="3887" y="7678"/>
                  </a:lnTo>
                  <a:lnTo>
                    <a:pt x="3891" y="7688"/>
                  </a:lnTo>
                  <a:lnTo>
                    <a:pt x="3894" y="7699"/>
                  </a:lnTo>
                  <a:lnTo>
                    <a:pt x="3898" y="7710"/>
                  </a:lnTo>
                  <a:lnTo>
                    <a:pt x="3900" y="7721"/>
                  </a:lnTo>
                  <a:lnTo>
                    <a:pt x="3903" y="7732"/>
                  </a:lnTo>
                  <a:lnTo>
                    <a:pt x="3905" y="7743"/>
                  </a:lnTo>
                  <a:lnTo>
                    <a:pt x="3906" y="7754"/>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 name="Slide Number Placeholder 1">
            <a:extLst>
              <a:ext uri="{FF2B5EF4-FFF2-40B4-BE49-F238E27FC236}">
                <a16:creationId xmlns:a16="http://schemas.microsoft.com/office/drawing/2014/main" id="{F6754E68-17F0-0E2C-0787-16267E9E27E3}"/>
              </a:ext>
            </a:extLst>
          </p:cNvPr>
          <p:cNvSpPr>
            <a:spLocks noGrp="1"/>
          </p:cNvSpPr>
          <p:nvPr>
            <p:ph type="sldNum" sz="quarter" idx="12"/>
          </p:nvPr>
        </p:nvSpPr>
        <p:spPr/>
        <p:txBody>
          <a:bodyPr/>
          <a:lstStyle/>
          <a:p>
            <a:fld id="{0643C082-6B26-4A67-AAC0-3138D6D4DA1D}" type="slidenum">
              <a:rPr lang="en-PH" smtClean="0"/>
              <a:t>30</a:t>
            </a:fld>
            <a:endParaRPr lang="en-PH" dirty="0"/>
          </a:p>
        </p:txBody>
      </p:sp>
      <p:sp>
        <p:nvSpPr>
          <p:cNvPr id="5" name="Footer Placeholder 4">
            <a:extLst>
              <a:ext uri="{FF2B5EF4-FFF2-40B4-BE49-F238E27FC236}">
                <a16:creationId xmlns:a16="http://schemas.microsoft.com/office/drawing/2014/main" id="{1850EA68-4118-44AF-68F8-B3E7697352AC}"/>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3589151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536E381-761E-2106-E603-3AC80A232BF6}"/>
              </a:ext>
            </a:extLst>
          </p:cNvPr>
          <p:cNvSpPr>
            <a:spLocks noGrp="1"/>
          </p:cNvSpPr>
          <p:nvPr>
            <p:ph type="title"/>
          </p:nvPr>
        </p:nvSpPr>
        <p:spPr/>
        <p:txBody>
          <a:bodyPr/>
          <a:lstStyle/>
          <a:p>
            <a:r>
              <a:rPr lang="en-US" dirty="0"/>
              <a:t>Proof</a:t>
            </a:r>
            <a:endParaRPr lang="en-PH" dirty="0"/>
          </a:p>
        </p:txBody>
      </p:sp>
      <p:sp>
        <p:nvSpPr>
          <p:cNvPr id="4" name="Text Placeholder 3">
            <a:extLst>
              <a:ext uri="{FF2B5EF4-FFF2-40B4-BE49-F238E27FC236}">
                <a16:creationId xmlns:a16="http://schemas.microsoft.com/office/drawing/2014/main" id="{6FBBB3F0-8FFD-8984-CDA5-ECC51D440CFC}"/>
              </a:ext>
            </a:extLst>
          </p:cNvPr>
          <p:cNvSpPr>
            <a:spLocks noGrp="1"/>
          </p:cNvSpPr>
          <p:nvPr>
            <p:ph type="body" sz="quarter" idx="12"/>
          </p:nvPr>
        </p:nvSpPr>
        <p:spPr/>
        <p:txBody>
          <a:bodyPr/>
          <a:lstStyle/>
          <a:p>
            <a:r>
              <a:rPr lang="en-PH" dirty="0"/>
              <a:t>06</a:t>
            </a:r>
          </a:p>
        </p:txBody>
      </p:sp>
    </p:spTree>
    <p:extLst>
      <p:ext uri="{BB962C8B-B14F-4D97-AF65-F5344CB8AC3E}">
        <p14:creationId xmlns:p14="http://schemas.microsoft.com/office/powerpoint/2010/main" val="7158677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1021E9-8640-4ECE-B55E-D92E307E943B}"/>
              </a:ext>
            </a:extLst>
          </p:cNvPr>
          <p:cNvSpPr>
            <a:spLocks noGrp="1"/>
          </p:cNvSpPr>
          <p:nvPr>
            <p:ph type="title"/>
          </p:nvPr>
        </p:nvSpPr>
        <p:spPr/>
        <p:txBody>
          <a:bodyPr/>
          <a:lstStyle/>
          <a:p>
            <a:r>
              <a:rPr lang="en-US" dirty="0"/>
              <a:t>Key highlights</a:t>
            </a:r>
          </a:p>
        </p:txBody>
      </p:sp>
      <p:sp>
        <p:nvSpPr>
          <p:cNvPr id="3" name="Rectangle 2">
            <a:extLst>
              <a:ext uri="{FF2B5EF4-FFF2-40B4-BE49-F238E27FC236}">
                <a16:creationId xmlns:a16="http://schemas.microsoft.com/office/drawing/2014/main" id="{A0CB4CDD-6E34-4EE4-9E94-7CE6110C9B38}"/>
              </a:ext>
            </a:extLst>
          </p:cNvPr>
          <p:cNvSpPr/>
          <p:nvPr/>
        </p:nvSpPr>
        <p:spPr>
          <a:xfrm>
            <a:off x="5518673" y="1588349"/>
            <a:ext cx="6673325" cy="4305585"/>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pic>
        <p:nvPicPr>
          <p:cNvPr id="4" name="Picture 3">
            <a:extLst>
              <a:ext uri="{FF2B5EF4-FFF2-40B4-BE49-F238E27FC236}">
                <a16:creationId xmlns:a16="http://schemas.microsoft.com/office/drawing/2014/main" id="{85BD0E9A-DC4B-4608-A553-3FACEAC2B3FF}"/>
              </a:ext>
            </a:extLst>
          </p:cNvPr>
          <p:cNvPicPr>
            <a:picLocks noChangeAspect="1"/>
          </p:cNvPicPr>
          <p:nvPr/>
        </p:nvPicPr>
        <p:blipFill rotWithShape="1">
          <a:blip r:embed="rId2">
            <a:extLst>
              <a:ext uri="{28A0092B-C50C-407E-A947-70E740481C1C}">
                <a14:useLocalDpi xmlns:a14="http://schemas.microsoft.com/office/drawing/2010/main" val="0"/>
              </a:ext>
            </a:extLst>
          </a:blip>
          <a:srcRect l="7942" t="20310" r="37856" b="16908"/>
          <a:stretch/>
        </p:blipFill>
        <p:spPr>
          <a:xfrm>
            <a:off x="0" y="1588349"/>
            <a:ext cx="5534435" cy="4305585"/>
          </a:xfrm>
          <a:custGeom>
            <a:avLst/>
            <a:gdLst>
              <a:gd name="connsiteX0" fmla="*/ 0 w 5349240"/>
              <a:gd name="connsiteY0" fmla="*/ 0 h 4488148"/>
              <a:gd name="connsiteX1" fmla="*/ 5349240 w 5349240"/>
              <a:gd name="connsiteY1" fmla="*/ 0 h 4488148"/>
              <a:gd name="connsiteX2" fmla="*/ 5349240 w 5349240"/>
              <a:gd name="connsiteY2" fmla="*/ 4488148 h 4488148"/>
              <a:gd name="connsiteX3" fmla="*/ 0 w 5349240"/>
              <a:gd name="connsiteY3" fmla="*/ 4488148 h 4488148"/>
            </a:gdLst>
            <a:ahLst/>
            <a:cxnLst>
              <a:cxn ang="0">
                <a:pos x="connsiteX0" y="connsiteY0"/>
              </a:cxn>
              <a:cxn ang="0">
                <a:pos x="connsiteX1" y="connsiteY1"/>
              </a:cxn>
              <a:cxn ang="0">
                <a:pos x="connsiteX2" y="connsiteY2"/>
              </a:cxn>
              <a:cxn ang="0">
                <a:pos x="connsiteX3" y="connsiteY3"/>
              </a:cxn>
            </a:cxnLst>
            <a:rect l="l" t="t" r="r" b="b"/>
            <a:pathLst>
              <a:path w="5349240" h="4488148">
                <a:moveTo>
                  <a:pt x="0" y="0"/>
                </a:moveTo>
                <a:lnTo>
                  <a:pt x="5349240" y="0"/>
                </a:lnTo>
                <a:lnTo>
                  <a:pt x="5349240" y="4488148"/>
                </a:lnTo>
                <a:lnTo>
                  <a:pt x="0" y="4488148"/>
                </a:lnTo>
                <a:close/>
              </a:path>
            </a:pathLst>
          </a:custGeom>
        </p:spPr>
      </p:pic>
      <p:sp>
        <p:nvSpPr>
          <p:cNvPr id="5" name="Google Shape;158;p14">
            <a:extLst>
              <a:ext uri="{FF2B5EF4-FFF2-40B4-BE49-F238E27FC236}">
                <a16:creationId xmlns:a16="http://schemas.microsoft.com/office/drawing/2014/main" id="{61EF3BAA-2BB2-4173-BAD5-FAE9E0D54168}"/>
              </a:ext>
            </a:extLst>
          </p:cNvPr>
          <p:cNvSpPr txBox="1"/>
          <p:nvPr/>
        </p:nvSpPr>
        <p:spPr>
          <a:xfrm>
            <a:off x="6045539" y="1943782"/>
            <a:ext cx="5851493" cy="637097"/>
          </a:xfrm>
          <a:prstGeom prst="rect">
            <a:avLst/>
          </a:prstGeom>
          <a:noFill/>
          <a:ln>
            <a:noFill/>
          </a:ln>
        </p:spPr>
        <p:txBody>
          <a:bodyPr spcFirstLastPara="1" wrap="square" lIns="0" tIns="0" rIns="0" bIns="0" anchor="t" anchorCtr="0">
            <a:spAutoFit/>
          </a:bodyPr>
          <a:lstStyle/>
          <a:p>
            <a:pPr marL="0" marR="0" lvl="1" rtl="0">
              <a:lnSpc>
                <a:spcPct val="115000"/>
              </a:lnSpc>
              <a:spcBef>
                <a:spcPts val="0"/>
              </a:spcBef>
              <a:spcAft>
                <a:spcPts val="0"/>
              </a:spcAft>
              <a:buClr>
                <a:srgbClr val="FFFFFF"/>
              </a:buClr>
              <a:buSzPts val="2100"/>
            </a:pPr>
            <a:r>
              <a:rPr lang="da-DK" b="1" i="0" u="none" strike="noStrike" cap="none" dirty="0">
                <a:solidFill>
                  <a:schemeClr val="accent5"/>
                </a:solidFill>
                <a:ea typeface="Arial"/>
                <a:cs typeface="Arial"/>
                <a:sym typeface="Arial"/>
              </a:rPr>
              <a:t>+8pp authorization</a:t>
            </a:r>
            <a:r>
              <a:rPr lang="en-US" b="1" i="0" u="none" strike="noStrike" cap="none" dirty="0">
                <a:solidFill>
                  <a:schemeClr val="accent5"/>
                </a:solidFill>
                <a:ea typeface="Arial"/>
                <a:cs typeface="Arial"/>
                <a:sym typeface="Arial"/>
              </a:rPr>
              <a:t>– </a:t>
            </a:r>
            <a:r>
              <a:rPr lang="en-US" b="0" i="0" u="none" strike="noStrike" cap="none" dirty="0">
                <a:solidFill>
                  <a:schemeClr val="bg1"/>
                </a:solidFill>
                <a:ea typeface="Arial"/>
                <a:cs typeface="Arial"/>
                <a:sym typeface="Arial"/>
              </a:rPr>
              <a:t>more approvals</a:t>
            </a:r>
            <a:br>
              <a:rPr lang="en-US" b="0" i="0" u="none" strike="noStrike" cap="none" dirty="0">
                <a:solidFill>
                  <a:schemeClr val="bg1"/>
                </a:solidFill>
                <a:ea typeface="Arial"/>
                <a:cs typeface="Arial"/>
                <a:sym typeface="Arial"/>
              </a:rPr>
            </a:br>
            <a:r>
              <a:rPr lang="en-US" b="0" i="0" u="none" strike="noStrike" cap="none" dirty="0">
                <a:solidFill>
                  <a:schemeClr val="bg1"/>
                </a:solidFill>
                <a:ea typeface="Arial"/>
                <a:cs typeface="Arial"/>
                <a:sym typeface="Arial"/>
              </a:rPr>
              <a:t>across every merchant size</a:t>
            </a:r>
          </a:p>
        </p:txBody>
      </p:sp>
      <p:sp>
        <p:nvSpPr>
          <p:cNvPr id="6" name="Google Shape;158;p14">
            <a:extLst>
              <a:ext uri="{FF2B5EF4-FFF2-40B4-BE49-F238E27FC236}">
                <a16:creationId xmlns:a16="http://schemas.microsoft.com/office/drawing/2014/main" id="{73E8F8A4-DEE6-4B6C-9C64-2E2DA06A2579}"/>
              </a:ext>
            </a:extLst>
          </p:cNvPr>
          <p:cNvSpPr txBox="1"/>
          <p:nvPr/>
        </p:nvSpPr>
        <p:spPr>
          <a:xfrm>
            <a:off x="6045539" y="2701416"/>
            <a:ext cx="5851493" cy="637097"/>
          </a:xfrm>
          <a:prstGeom prst="rect">
            <a:avLst/>
          </a:prstGeom>
          <a:noFill/>
          <a:ln>
            <a:noFill/>
          </a:ln>
        </p:spPr>
        <p:txBody>
          <a:bodyPr spcFirstLastPara="1" wrap="square" lIns="0" tIns="0" rIns="0" bIns="0" anchor="t" anchorCtr="0">
            <a:spAutoFit/>
          </a:bodyPr>
          <a:lstStyle/>
          <a:p>
            <a:pPr marL="0" marR="0" lvl="1" rtl="0">
              <a:lnSpc>
                <a:spcPct val="115000"/>
              </a:lnSpc>
              <a:spcBef>
                <a:spcPts val="0"/>
              </a:spcBef>
              <a:spcAft>
                <a:spcPts val="0"/>
              </a:spcAft>
              <a:buClr>
                <a:srgbClr val="FFFFFF"/>
              </a:buClr>
              <a:buSzPts val="2100"/>
            </a:pPr>
            <a:r>
              <a:rPr lang="da-DK" b="1" i="0" u="none" strike="noStrike" cap="none" dirty="0">
                <a:solidFill>
                  <a:schemeClr val="accent5"/>
                </a:solidFill>
                <a:ea typeface="Arial"/>
                <a:cs typeface="Arial"/>
                <a:sym typeface="Arial"/>
              </a:rPr>
              <a:t>+13% conversion</a:t>
            </a:r>
            <a:r>
              <a:rPr lang="en-US" b="1" i="0" u="none" strike="noStrike" cap="none" dirty="0">
                <a:solidFill>
                  <a:schemeClr val="accent5"/>
                </a:solidFill>
                <a:ea typeface="Arial"/>
                <a:cs typeface="Arial"/>
                <a:sym typeface="Arial"/>
              </a:rPr>
              <a:t>– </a:t>
            </a:r>
            <a:r>
              <a:rPr lang="en-US" b="0" i="0" u="none" strike="noStrike" cap="none" dirty="0">
                <a:solidFill>
                  <a:schemeClr val="bg1"/>
                </a:solidFill>
                <a:ea typeface="Arial"/>
                <a:cs typeface="Arial"/>
                <a:sym typeface="Arial"/>
              </a:rPr>
              <a:t>more completed sales</a:t>
            </a:r>
            <a:br>
              <a:rPr lang="en-US" b="0" i="0" u="none" strike="noStrike" cap="none" dirty="0">
                <a:solidFill>
                  <a:schemeClr val="bg1"/>
                </a:solidFill>
                <a:ea typeface="Arial"/>
                <a:cs typeface="Arial"/>
                <a:sym typeface="Arial"/>
              </a:rPr>
            </a:br>
            <a:r>
              <a:rPr lang="en-US" b="0" i="0" u="none" strike="noStrike" cap="none" dirty="0">
                <a:solidFill>
                  <a:schemeClr val="bg1"/>
                </a:solidFill>
                <a:ea typeface="Arial"/>
                <a:cs typeface="Arial"/>
                <a:sym typeface="Arial"/>
              </a:rPr>
              <a:t>friction and declines removed</a:t>
            </a:r>
          </a:p>
        </p:txBody>
      </p:sp>
      <p:sp>
        <p:nvSpPr>
          <p:cNvPr id="7" name="Google Shape;158;p14">
            <a:extLst>
              <a:ext uri="{FF2B5EF4-FFF2-40B4-BE49-F238E27FC236}">
                <a16:creationId xmlns:a16="http://schemas.microsoft.com/office/drawing/2014/main" id="{99A65562-6659-4F91-A358-F5F271442F80}"/>
              </a:ext>
            </a:extLst>
          </p:cNvPr>
          <p:cNvSpPr txBox="1"/>
          <p:nvPr/>
        </p:nvSpPr>
        <p:spPr>
          <a:xfrm>
            <a:off x="6045538" y="3459050"/>
            <a:ext cx="5851493" cy="637097"/>
          </a:xfrm>
          <a:prstGeom prst="rect">
            <a:avLst/>
          </a:prstGeom>
          <a:noFill/>
          <a:ln>
            <a:noFill/>
          </a:ln>
        </p:spPr>
        <p:txBody>
          <a:bodyPr spcFirstLastPara="1" wrap="square" lIns="0" tIns="0" rIns="0" bIns="0" anchor="t" anchorCtr="0">
            <a:spAutoFit/>
          </a:bodyPr>
          <a:lstStyle/>
          <a:p>
            <a:pPr marL="0" marR="0" lvl="1" rtl="0">
              <a:lnSpc>
                <a:spcPct val="115000"/>
              </a:lnSpc>
              <a:spcBef>
                <a:spcPts val="0"/>
              </a:spcBef>
              <a:spcAft>
                <a:spcPts val="0"/>
              </a:spcAft>
              <a:buClr>
                <a:srgbClr val="FFFFFF"/>
              </a:buClr>
              <a:buSzPts val="2100"/>
            </a:pPr>
            <a:r>
              <a:rPr lang="da-DK" b="1" i="0" u="none" strike="noStrike" cap="none" dirty="0">
                <a:solidFill>
                  <a:schemeClr val="accent5"/>
                </a:solidFill>
                <a:ea typeface="Arial"/>
                <a:cs typeface="Arial"/>
                <a:sym typeface="Arial"/>
              </a:rPr>
              <a:t>-24% processing cost</a:t>
            </a:r>
            <a:r>
              <a:rPr lang="en-US" b="1" i="0" u="none" strike="noStrike" cap="none" dirty="0">
                <a:solidFill>
                  <a:schemeClr val="accent5"/>
                </a:solidFill>
                <a:ea typeface="Arial"/>
                <a:cs typeface="Arial"/>
                <a:sym typeface="Arial"/>
              </a:rPr>
              <a:t>– </a:t>
            </a:r>
            <a:r>
              <a:rPr lang="en-US" b="0" i="0" u="none" strike="noStrike" cap="none" dirty="0">
                <a:solidFill>
                  <a:schemeClr val="bg1"/>
                </a:solidFill>
                <a:ea typeface="Arial"/>
                <a:cs typeface="Arial"/>
                <a:sym typeface="Arial"/>
              </a:rPr>
              <a:t>lower effective rate</a:t>
            </a:r>
            <a:br>
              <a:rPr lang="en-US" b="0" i="0" u="none" strike="noStrike" cap="none" dirty="0">
                <a:solidFill>
                  <a:schemeClr val="bg1"/>
                </a:solidFill>
                <a:ea typeface="Arial"/>
                <a:cs typeface="Arial"/>
                <a:sym typeface="Arial"/>
              </a:rPr>
            </a:br>
            <a:r>
              <a:rPr lang="en-US" b="0" i="0" u="none" strike="noStrike" cap="none" dirty="0">
                <a:solidFill>
                  <a:schemeClr val="bg1"/>
                </a:solidFill>
                <a:ea typeface="Arial"/>
                <a:cs typeface="Arial"/>
                <a:sym typeface="Arial"/>
              </a:rPr>
              <a:t>consolidated, optimized volume</a:t>
            </a:r>
          </a:p>
        </p:txBody>
      </p:sp>
      <p:sp>
        <p:nvSpPr>
          <p:cNvPr id="8" name="Google Shape;158;p14">
            <a:extLst>
              <a:ext uri="{FF2B5EF4-FFF2-40B4-BE49-F238E27FC236}">
                <a16:creationId xmlns:a16="http://schemas.microsoft.com/office/drawing/2014/main" id="{BA598096-CE51-4AE2-B169-8950308ECEE7}"/>
              </a:ext>
            </a:extLst>
          </p:cNvPr>
          <p:cNvSpPr txBox="1"/>
          <p:nvPr/>
        </p:nvSpPr>
        <p:spPr>
          <a:xfrm>
            <a:off x="6045538" y="4216684"/>
            <a:ext cx="5851493" cy="637097"/>
          </a:xfrm>
          <a:prstGeom prst="rect">
            <a:avLst/>
          </a:prstGeom>
          <a:noFill/>
          <a:ln>
            <a:noFill/>
          </a:ln>
        </p:spPr>
        <p:txBody>
          <a:bodyPr spcFirstLastPara="1" wrap="square" lIns="0" tIns="0" rIns="0" bIns="0" anchor="t" anchorCtr="0">
            <a:spAutoFit/>
          </a:bodyPr>
          <a:lstStyle/>
          <a:p>
            <a:pPr marL="0" marR="0" lvl="1" rtl="0">
              <a:lnSpc>
                <a:spcPct val="115000"/>
              </a:lnSpc>
              <a:spcBef>
                <a:spcPts val="0"/>
              </a:spcBef>
              <a:spcAft>
                <a:spcPts val="0"/>
              </a:spcAft>
              <a:buClr>
                <a:srgbClr val="FFFFFF"/>
              </a:buClr>
              <a:buSzPts val="2100"/>
            </a:pPr>
            <a:r>
              <a:rPr lang="da-DK" b="1" i="0" u="none" strike="noStrike" cap="none" dirty="0">
                <a:solidFill>
                  <a:schemeClr val="accent5"/>
                </a:solidFill>
                <a:ea typeface="Arial"/>
                <a:cs typeface="Arial"/>
                <a:sym typeface="Arial"/>
              </a:rPr>
              <a:t>-52% chargebacks</a:t>
            </a:r>
            <a:r>
              <a:rPr lang="en-US" b="1" i="0" u="none" strike="noStrike" cap="none" dirty="0">
                <a:solidFill>
                  <a:schemeClr val="accent5"/>
                </a:solidFill>
                <a:ea typeface="Arial"/>
                <a:cs typeface="Arial"/>
                <a:sym typeface="Arial"/>
              </a:rPr>
              <a:t>– </a:t>
            </a:r>
            <a:r>
              <a:rPr lang="en-US" b="0" i="0" u="none" strike="noStrike" cap="none" dirty="0">
                <a:solidFill>
                  <a:schemeClr val="bg1"/>
                </a:solidFill>
                <a:ea typeface="Arial"/>
                <a:cs typeface="Arial"/>
                <a:sym typeface="Arial"/>
              </a:rPr>
              <a:t>fewer disputes</a:t>
            </a:r>
            <a:br>
              <a:rPr lang="en-US" b="0" i="0" u="none" strike="noStrike" cap="none" dirty="0">
                <a:solidFill>
                  <a:schemeClr val="bg1"/>
                </a:solidFill>
                <a:ea typeface="Arial"/>
                <a:cs typeface="Arial"/>
                <a:sym typeface="Arial"/>
              </a:rPr>
            </a:br>
            <a:r>
              <a:rPr lang="en-US" b="0" i="0" u="none" strike="noStrike" cap="none" dirty="0">
                <a:solidFill>
                  <a:schemeClr val="bg1"/>
                </a:solidFill>
                <a:ea typeface="Arial"/>
                <a:cs typeface="Arial"/>
                <a:sym typeface="Arial"/>
              </a:rPr>
              <a:t>adaptive fraud screening</a:t>
            </a:r>
          </a:p>
        </p:txBody>
      </p:sp>
      <p:sp>
        <p:nvSpPr>
          <p:cNvPr id="9" name="Google Shape;158;p14">
            <a:extLst>
              <a:ext uri="{FF2B5EF4-FFF2-40B4-BE49-F238E27FC236}">
                <a16:creationId xmlns:a16="http://schemas.microsoft.com/office/drawing/2014/main" id="{F315E175-669E-4DE5-AD90-1A29D5553F0F}"/>
              </a:ext>
            </a:extLst>
          </p:cNvPr>
          <p:cNvSpPr txBox="1"/>
          <p:nvPr/>
        </p:nvSpPr>
        <p:spPr>
          <a:xfrm>
            <a:off x="6045537" y="4974318"/>
            <a:ext cx="5851493" cy="637097"/>
          </a:xfrm>
          <a:prstGeom prst="rect">
            <a:avLst/>
          </a:prstGeom>
          <a:noFill/>
          <a:ln>
            <a:noFill/>
          </a:ln>
        </p:spPr>
        <p:txBody>
          <a:bodyPr spcFirstLastPara="1" wrap="square" lIns="0" tIns="0" rIns="0" bIns="0" anchor="t" anchorCtr="0">
            <a:spAutoFit/>
          </a:bodyPr>
          <a:lstStyle/>
          <a:p>
            <a:pPr marL="0" marR="0" lvl="1" rtl="0">
              <a:lnSpc>
                <a:spcPct val="115000"/>
              </a:lnSpc>
              <a:spcBef>
                <a:spcPts val="0"/>
              </a:spcBef>
              <a:spcAft>
                <a:spcPts val="0"/>
              </a:spcAft>
              <a:buClr>
                <a:srgbClr val="FFFFFF"/>
              </a:buClr>
              <a:buSzPts val="2100"/>
            </a:pPr>
            <a:r>
              <a:rPr lang="da-DK" b="1" i="0" u="none" strike="noStrike" cap="none" dirty="0">
                <a:solidFill>
                  <a:schemeClr val="accent5"/>
                </a:solidFill>
                <a:ea typeface="Arial"/>
                <a:cs typeface="Arial"/>
                <a:sym typeface="Arial"/>
              </a:rPr>
              <a:t>T+1 payouts</a:t>
            </a:r>
            <a:r>
              <a:rPr lang="en-US" b="1" i="0" u="none" strike="noStrike" cap="none" dirty="0">
                <a:solidFill>
                  <a:schemeClr val="accent5"/>
                </a:solidFill>
                <a:ea typeface="Arial"/>
                <a:cs typeface="Arial"/>
                <a:sym typeface="Arial"/>
              </a:rPr>
              <a:t>– </a:t>
            </a:r>
            <a:r>
              <a:rPr lang="en-US" b="0" i="0" u="none" strike="noStrike" cap="none" dirty="0">
                <a:solidFill>
                  <a:schemeClr val="bg1"/>
                </a:solidFill>
                <a:ea typeface="Arial"/>
                <a:cs typeface="Arial"/>
                <a:sym typeface="Arial"/>
              </a:rPr>
              <a:t>faster settlement</a:t>
            </a:r>
            <a:br>
              <a:rPr lang="en-US" b="0" i="0" u="none" strike="noStrike" cap="none" dirty="0">
                <a:solidFill>
                  <a:schemeClr val="bg1"/>
                </a:solidFill>
                <a:ea typeface="Arial"/>
                <a:cs typeface="Arial"/>
                <a:sym typeface="Arial"/>
              </a:rPr>
            </a:br>
            <a:r>
              <a:rPr lang="en-US" b="0" i="0" u="none" strike="noStrike" cap="none" dirty="0">
                <a:solidFill>
                  <a:schemeClr val="bg1"/>
                </a:solidFill>
                <a:ea typeface="Arial"/>
                <a:cs typeface="Arial"/>
                <a:sym typeface="Arial"/>
              </a:rPr>
              <a:t>automated reconciliation</a:t>
            </a:r>
          </a:p>
        </p:txBody>
      </p:sp>
      <p:sp>
        <p:nvSpPr>
          <p:cNvPr id="10" name="Rectangle 9">
            <a:extLst>
              <a:ext uri="{FF2B5EF4-FFF2-40B4-BE49-F238E27FC236}">
                <a16:creationId xmlns:a16="http://schemas.microsoft.com/office/drawing/2014/main" id="{4ED84F85-7754-4D3A-A8DB-3E1A91C97F64}"/>
              </a:ext>
            </a:extLst>
          </p:cNvPr>
          <p:cNvSpPr/>
          <p:nvPr/>
        </p:nvSpPr>
        <p:spPr>
          <a:xfrm>
            <a:off x="1" y="1595302"/>
            <a:ext cx="5534434" cy="4297680"/>
          </a:xfrm>
          <a:prstGeom prst="rect">
            <a:avLst/>
          </a:prstGeom>
          <a:solidFill>
            <a:schemeClr val="tx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PH" dirty="0"/>
          </a:p>
        </p:txBody>
      </p:sp>
      <p:sp>
        <p:nvSpPr>
          <p:cNvPr id="11" name="TextBox 10">
            <a:extLst>
              <a:ext uri="{FF2B5EF4-FFF2-40B4-BE49-F238E27FC236}">
                <a16:creationId xmlns:a16="http://schemas.microsoft.com/office/drawing/2014/main" id="{B5066E37-26AC-4446-8423-8293D935C94E}"/>
              </a:ext>
            </a:extLst>
          </p:cNvPr>
          <p:cNvSpPr txBox="1"/>
          <p:nvPr/>
        </p:nvSpPr>
        <p:spPr>
          <a:xfrm>
            <a:off x="857685" y="2602275"/>
            <a:ext cx="3363795" cy="677108"/>
          </a:xfrm>
          <a:prstGeom prst="rect">
            <a:avLst/>
          </a:prstGeom>
          <a:noFill/>
        </p:spPr>
        <p:txBody>
          <a:bodyPr wrap="square" lIns="0" tIns="0" rIns="0" bIns="0">
            <a:spAutoFit/>
          </a:bodyPr>
          <a:lstStyle/>
          <a:p>
            <a:r>
              <a:rPr lang="en-US" sz="4400" b="1" dirty="0">
                <a:solidFill>
                  <a:schemeClr val="accent4"/>
                </a:solidFill>
              </a:rPr>
              <a:t>At a glance</a:t>
            </a:r>
          </a:p>
        </p:txBody>
      </p:sp>
      <p:sp>
        <p:nvSpPr>
          <p:cNvPr id="12" name="TextBox 11">
            <a:extLst>
              <a:ext uri="{FF2B5EF4-FFF2-40B4-BE49-F238E27FC236}">
                <a16:creationId xmlns:a16="http://schemas.microsoft.com/office/drawing/2014/main" id="{E71A1294-652F-47E9-8A4D-2E59D47D1F9E}"/>
              </a:ext>
            </a:extLst>
          </p:cNvPr>
          <p:cNvSpPr txBox="1"/>
          <p:nvPr/>
        </p:nvSpPr>
        <p:spPr>
          <a:xfrm>
            <a:off x="857685" y="3578617"/>
            <a:ext cx="3607636" cy="1538883"/>
          </a:xfrm>
          <a:prstGeom prst="rect">
            <a:avLst/>
          </a:prstGeom>
          <a:noFill/>
        </p:spPr>
        <p:txBody>
          <a:bodyPr wrap="square" lIns="0" tIns="0" rIns="0" bIns="0">
            <a:spAutoFit/>
          </a:bodyPr>
          <a:lstStyle/>
          <a:p>
            <a:r>
              <a:rPr lang="en-US" sz="2000" dirty="0">
                <a:solidFill>
                  <a:schemeClr val="bg1"/>
                </a:solidFill>
              </a:rPr>
              <a:t>Live in 4–6 weeks</a:t>
            </a:r>
            <a:br>
              <a:rPr lang="en-US" sz="2000" dirty="0">
                <a:solidFill>
                  <a:schemeClr val="bg1"/>
                </a:solidFill>
              </a:rPr>
            </a:br>
            <a:r>
              <a:rPr lang="en-US" sz="2000" dirty="0">
                <a:solidFill>
                  <a:schemeClr val="bg1"/>
                </a:solidFill>
              </a:rPr>
              <a:t>One integration replaces your entire payment stack — and starts paying back in the first quarter.</a:t>
            </a:r>
          </a:p>
        </p:txBody>
      </p:sp>
      <p:grpSp>
        <p:nvGrpSpPr>
          <p:cNvPr id="13" name="Group 12">
            <a:extLst>
              <a:ext uri="{FF2B5EF4-FFF2-40B4-BE49-F238E27FC236}">
                <a16:creationId xmlns:a16="http://schemas.microsoft.com/office/drawing/2014/main" id="{217F46A3-D60E-4D39-97BB-364B50FF3126}"/>
              </a:ext>
            </a:extLst>
          </p:cNvPr>
          <p:cNvGrpSpPr/>
          <p:nvPr/>
        </p:nvGrpSpPr>
        <p:grpSpPr>
          <a:xfrm>
            <a:off x="5252794" y="1987969"/>
            <a:ext cx="521000" cy="521000"/>
            <a:chOff x="5252794" y="2480384"/>
            <a:chExt cx="521000" cy="521000"/>
          </a:xfrm>
        </p:grpSpPr>
        <p:sp>
          <p:nvSpPr>
            <p:cNvPr id="14" name="Oval 13">
              <a:extLst>
                <a:ext uri="{FF2B5EF4-FFF2-40B4-BE49-F238E27FC236}">
                  <a16:creationId xmlns:a16="http://schemas.microsoft.com/office/drawing/2014/main" id="{87FCCAF6-D37F-4391-BBD5-1379F4E2D7F8}"/>
                </a:ext>
              </a:extLst>
            </p:cNvPr>
            <p:cNvSpPr/>
            <p:nvPr/>
          </p:nvSpPr>
          <p:spPr>
            <a:xfrm>
              <a:off x="5252794" y="2480384"/>
              <a:ext cx="521000" cy="521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5" name="Oval 14">
              <a:extLst>
                <a:ext uri="{FF2B5EF4-FFF2-40B4-BE49-F238E27FC236}">
                  <a16:creationId xmlns:a16="http://schemas.microsoft.com/office/drawing/2014/main" id="{E8EA9465-FC48-455A-9B05-FA75AAD77BD5}"/>
                </a:ext>
              </a:extLst>
            </p:cNvPr>
            <p:cNvSpPr/>
            <p:nvPr/>
          </p:nvSpPr>
          <p:spPr>
            <a:xfrm>
              <a:off x="5333554" y="2561144"/>
              <a:ext cx="359480" cy="359480"/>
            </a:xfrm>
            <a:prstGeom prst="ellipse">
              <a:avLst/>
            </a:prstGeom>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t>1</a:t>
              </a:r>
              <a:endParaRPr lang="en-PH" sz="1600" dirty="0"/>
            </a:p>
          </p:txBody>
        </p:sp>
      </p:grpSp>
      <p:grpSp>
        <p:nvGrpSpPr>
          <p:cNvPr id="16" name="Group 15">
            <a:extLst>
              <a:ext uri="{FF2B5EF4-FFF2-40B4-BE49-F238E27FC236}">
                <a16:creationId xmlns:a16="http://schemas.microsoft.com/office/drawing/2014/main" id="{9D4B3118-6C18-4AC7-9631-728498F4B5C5}"/>
              </a:ext>
            </a:extLst>
          </p:cNvPr>
          <p:cNvGrpSpPr/>
          <p:nvPr/>
        </p:nvGrpSpPr>
        <p:grpSpPr>
          <a:xfrm>
            <a:off x="5252794" y="2749068"/>
            <a:ext cx="521000" cy="521000"/>
            <a:chOff x="5252794" y="3209215"/>
            <a:chExt cx="521000" cy="521000"/>
          </a:xfrm>
        </p:grpSpPr>
        <p:sp>
          <p:nvSpPr>
            <p:cNvPr id="17" name="Oval 16">
              <a:extLst>
                <a:ext uri="{FF2B5EF4-FFF2-40B4-BE49-F238E27FC236}">
                  <a16:creationId xmlns:a16="http://schemas.microsoft.com/office/drawing/2014/main" id="{8C748C96-70AE-4DFA-8838-96B51555A367}"/>
                </a:ext>
              </a:extLst>
            </p:cNvPr>
            <p:cNvSpPr/>
            <p:nvPr/>
          </p:nvSpPr>
          <p:spPr>
            <a:xfrm>
              <a:off x="5252794" y="3209215"/>
              <a:ext cx="521000" cy="521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8" name="Oval 17">
              <a:extLst>
                <a:ext uri="{FF2B5EF4-FFF2-40B4-BE49-F238E27FC236}">
                  <a16:creationId xmlns:a16="http://schemas.microsoft.com/office/drawing/2014/main" id="{70B2070C-6BDE-463D-A37F-F360A0DBBB52}"/>
                </a:ext>
              </a:extLst>
            </p:cNvPr>
            <p:cNvSpPr/>
            <p:nvPr/>
          </p:nvSpPr>
          <p:spPr>
            <a:xfrm>
              <a:off x="5333554" y="3289975"/>
              <a:ext cx="359480" cy="359480"/>
            </a:xfrm>
            <a:prstGeom prst="ellipse">
              <a:avLst/>
            </a:prstGeom>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t>2</a:t>
              </a:r>
              <a:endParaRPr lang="en-PH" sz="1600" dirty="0"/>
            </a:p>
          </p:txBody>
        </p:sp>
      </p:grpSp>
      <p:grpSp>
        <p:nvGrpSpPr>
          <p:cNvPr id="19" name="Group 18">
            <a:extLst>
              <a:ext uri="{FF2B5EF4-FFF2-40B4-BE49-F238E27FC236}">
                <a16:creationId xmlns:a16="http://schemas.microsoft.com/office/drawing/2014/main" id="{747A0B4C-510A-456E-9FEE-F16F76371A39}"/>
              </a:ext>
            </a:extLst>
          </p:cNvPr>
          <p:cNvGrpSpPr/>
          <p:nvPr/>
        </p:nvGrpSpPr>
        <p:grpSpPr>
          <a:xfrm>
            <a:off x="5252794" y="3510167"/>
            <a:ext cx="521000" cy="521000"/>
            <a:chOff x="5252794" y="3938045"/>
            <a:chExt cx="521000" cy="521000"/>
          </a:xfrm>
        </p:grpSpPr>
        <p:sp>
          <p:nvSpPr>
            <p:cNvPr id="20" name="Oval 19">
              <a:extLst>
                <a:ext uri="{FF2B5EF4-FFF2-40B4-BE49-F238E27FC236}">
                  <a16:creationId xmlns:a16="http://schemas.microsoft.com/office/drawing/2014/main" id="{AF9ADF62-26D2-4489-AB44-D808AFF2E814}"/>
                </a:ext>
              </a:extLst>
            </p:cNvPr>
            <p:cNvSpPr/>
            <p:nvPr/>
          </p:nvSpPr>
          <p:spPr>
            <a:xfrm>
              <a:off x="5252794" y="3938045"/>
              <a:ext cx="521000" cy="521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1" name="Oval 20">
              <a:extLst>
                <a:ext uri="{FF2B5EF4-FFF2-40B4-BE49-F238E27FC236}">
                  <a16:creationId xmlns:a16="http://schemas.microsoft.com/office/drawing/2014/main" id="{66EE0F81-449F-4386-88F8-ED04661E3712}"/>
                </a:ext>
              </a:extLst>
            </p:cNvPr>
            <p:cNvSpPr/>
            <p:nvPr/>
          </p:nvSpPr>
          <p:spPr>
            <a:xfrm>
              <a:off x="5333554" y="4018805"/>
              <a:ext cx="359480" cy="359480"/>
            </a:xfrm>
            <a:prstGeom prst="ellipse">
              <a:avLst/>
            </a:prstGeom>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t>3</a:t>
              </a:r>
              <a:endParaRPr lang="en-PH" sz="1600" dirty="0"/>
            </a:p>
          </p:txBody>
        </p:sp>
      </p:grpSp>
      <p:grpSp>
        <p:nvGrpSpPr>
          <p:cNvPr id="22" name="Group 21">
            <a:extLst>
              <a:ext uri="{FF2B5EF4-FFF2-40B4-BE49-F238E27FC236}">
                <a16:creationId xmlns:a16="http://schemas.microsoft.com/office/drawing/2014/main" id="{07B2E1E6-8F71-42AA-A952-45DB657759FF}"/>
              </a:ext>
            </a:extLst>
          </p:cNvPr>
          <p:cNvGrpSpPr/>
          <p:nvPr/>
        </p:nvGrpSpPr>
        <p:grpSpPr>
          <a:xfrm>
            <a:off x="5252794" y="4271266"/>
            <a:ext cx="521000" cy="521000"/>
            <a:chOff x="5252794" y="4666876"/>
            <a:chExt cx="521000" cy="521000"/>
          </a:xfrm>
        </p:grpSpPr>
        <p:sp>
          <p:nvSpPr>
            <p:cNvPr id="23" name="Oval 22">
              <a:extLst>
                <a:ext uri="{FF2B5EF4-FFF2-40B4-BE49-F238E27FC236}">
                  <a16:creationId xmlns:a16="http://schemas.microsoft.com/office/drawing/2014/main" id="{A18C04C8-61C6-4D1B-8A22-114E4600A6E0}"/>
                </a:ext>
              </a:extLst>
            </p:cNvPr>
            <p:cNvSpPr/>
            <p:nvPr/>
          </p:nvSpPr>
          <p:spPr>
            <a:xfrm>
              <a:off x="5252794" y="4666876"/>
              <a:ext cx="521000" cy="521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4" name="Oval 23">
              <a:extLst>
                <a:ext uri="{FF2B5EF4-FFF2-40B4-BE49-F238E27FC236}">
                  <a16:creationId xmlns:a16="http://schemas.microsoft.com/office/drawing/2014/main" id="{983684F2-9425-40E8-BD06-8246E81249CC}"/>
                </a:ext>
              </a:extLst>
            </p:cNvPr>
            <p:cNvSpPr/>
            <p:nvPr/>
          </p:nvSpPr>
          <p:spPr>
            <a:xfrm>
              <a:off x="5333554" y="4747636"/>
              <a:ext cx="359480" cy="359480"/>
            </a:xfrm>
            <a:prstGeom prst="ellipse">
              <a:avLst/>
            </a:prstGeom>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t>4</a:t>
              </a:r>
              <a:endParaRPr lang="en-PH" sz="1600" dirty="0"/>
            </a:p>
          </p:txBody>
        </p:sp>
      </p:grpSp>
      <p:grpSp>
        <p:nvGrpSpPr>
          <p:cNvPr id="25" name="Group 24">
            <a:extLst>
              <a:ext uri="{FF2B5EF4-FFF2-40B4-BE49-F238E27FC236}">
                <a16:creationId xmlns:a16="http://schemas.microsoft.com/office/drawing/2014/main" id="{CA45DDA7-27D7-4E28-B30B-216E3D9BE2AB}"/>
              </a:ext>
            </a:extLst>
          </p:cNvPr>
          <p:cNvGrpSpPr/>
          <p:nvPr/>
        </p:nvGrpSpPr>
        <p:grpSpPr>
          <a:xfrm>
            <a:off x="5252794" y="5032366"/>
            <a:ext cx="521000" cy="521000"/>
            <a:chOff x="5252794" y="5395706"/>
            <a:chExt cx="521000" cy="521000"/>
          </a:xfrm>
        </p:grpSpPr>
        <p:sp>
          <p:nvSpPr>
            <p:cNvPr id="26" name="Oval 25">
              <a:extLst>
                <a:ext uri="{FF2B5EF4-FFF2-40B4-BE49-F238E27FC236}">
                  <a16:creationId xmlns:a16="http://schemas.microsoft.com/office/drawing/2014/main" id="{41A01186-FCC1-4B8A-B9E1-3F4625316CB5}"/>
                </a:ext>
              </a:extLst>
            </p:cNvPr>
            <p:cNvSpPr/>
            <p:nvPr/>
          </p:nvSpPr>
          <p:spPr>
            <a:xfrm>
              <a:off x="5252794" y="5395706"/>
              <a:ext cx="521000" cy="521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7" name="Oval 26">
              <a:extLst>
                <a:ext uri="{FF2B5EF4-FFF2-40B4-BE49-F238E27FC236}">
                  <a16:creationId xmlns:a16="http://schemas.microsoft.com/office/drawing/2014/main" id="{EA0D2378-F825-46F7-A96F-4A0E60698FB6}"/>
                </a:ext>
              </a:extLst>
            </p:cNvPr>
            <p:cNvSpPr/>
            <p:nvPr/>
          </p:nvSpPr>
          <p:spPr>
            <a:xfrm>
              <a:off x="5333554" y="5476466"/>
              <a:ext cx="359480" cy="359480"/>
            </a:xfrm>
            <a:prstGeom prst="ellipse">
              <a:avLst/>
            </a:prstGeom>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t>5</a:t>
              </a:r>
              <a:endParaRPr lang="en-PH" sz="1600" dirty="0"/>
            </a:p>
          </p:txBody>
        </p:sp>
      </p:grpSp>
      <p:sp>
        <p:nvSpPr>
          <p:cNvPr id="28" name="Slide Number Placeholder 27">
            <a:extLst>
              <a:ext uri="{FF2B5EF4-FFF2-40B4-BE49-F238E27FC236}">
                <a16:creationId xmlns:a16="http://schemas.microsoft.com/office/drawing/2014/main" id="{05EBB9C6-BDB1-77B1-A48E-685BF5DDB0A4}"/>
              </a:ext>
            </a:extLst>
          </p:cNvPr>
          <p:cNvSpPr>
            <a:spLocks noGrp="1"/>
          </p:cNvSpPr>
          <p:nvPr>
            <p:ph type="sldNum" sz="quarter" idx="12"/>
          </p:nvPr>
        </p:nvSpPr>
        <p:spPr/>
        <p:txBody>
          <a:bodyPr/>
          <a:lstStyle/>
          <a:p>
            <a:fld id="{0643C082-6B26-4A67-AAC0-3138D6D4DA1D}" type="slidenum">
              <a:rPr lang="en-PH" smtClean="0"/>
              <a:t>32</a:t>
            </a:fld>
            <a:endParaRPr lang="en-PH" dirty="0"/>
          </a:p>
        </p:txBody>
      </p:sp>
      <p:sp>
        <p:nvSpPr>
          <p:cNvPr id="29" name="Footer Placeholder 28">
            <a:extLst>
              <a:ext uri="{FF2B5EF4-FFF2-40B4-BE49-F238E27FC236}">
                <a16:creationId xmlns:a16="http://schemas.microsoft.com/office/drawing/2014/main" id="{4EE7A3D0-18D2-ED41-2B69-CE60CD4F8D60}"/>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1034083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A504E-5254-4E59-90A0-D7B20B7A797A}"/>
              </a:ext>
            </a:extLst>
          </p:cNvPr>
          <p:cNvSpPr>
            <a:spLocks noGrp="1"/>
          </p:cNvSpPr>
          <p:nvPr>
            <p:ph type="title"/>
          </p:nvPr>
        </p:nvSpPr>
        <p:spPr/>
        <p:txBody>
          <a:bodyPr/>
          <a:lstStyle/>
          <a:p>
            <a:r>
              <a:rPr lang="en-US" dirty="0"/>
              <a:t>Customer snapshots</a:t>
            </a:r>
          </a:p>
        </p:txBody>
      </p:sp>
      <p:sp>
        <p:nvSpPr>
          <p:cNvPr id="14" name="Rectangle 13">
            <a:extLst>
              <a:ext uri="{FF2B5EF4-FFF2-40B4-BE49-F238E27FC236}">
                <a16:creationId xmlns:a16="http://schemas.microsoft.com/office/drawing/2014/main" id="{F944FC7C-165A-44C1-BD7A-E1675E5C2EBF}"/>
              </a:ext>
            </a:extLst>
          </p:cNvPr>
          <p:cNvSpPr/>
          <p:nvPr/>
        </p:nvSpPr>
        <p:spPr>
          <a:xfrm>
            <a:off x="294968" y="1873941"/>
            <a:ext cx="5755181" cy="2092914"/>
          </a:xfrm>
          <a:prstGeom prst="rect">
            <a:avLst/>
          </a:prstGeom>
          <a:noFill/>
          <a:ln w="12700" cap="flat" cmpd="sng" algn="ctr">
            <a:solidFill>
              <a:schemeClr val="accent1"/>
            </a:solid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lIns="91440" tIns="468000" rIns="45720" rtlCol="0" anchor="t"/>
          <a:lstStyle/>
          <a:p>
            <a:pPr marL="358775" indent="-173038">
              <a:spcAft>
                <a:spcPts val="600"/>
              </a:spcAft>
              <a:buFont typeface="Arial" panose="020B0604020202020204" pitchFamily="34" charset="0"/>
              <a:buChar char="•"/>
            </a:pPr>
            <a:r>
              <a:rPr lang="en-US" dirty="0">
                <a:solidFill>
                  <a:schemeClr val="tx1"/>
                </a:solidFill>
              </a:rPr>
              <a:t>Online retailer, 12 markets</a:t>
            </a:r>
          </a:p>
          <a:p>
            <a:pPr marL="358775" indent="-173038">
              <a:spcAft>
                <a:spcPts val="600"/>
              </a:spcAft>
              <a:buFont typeface="Arial" panose="020B0604020202020204" pitchFamily="34" charset="0"/>
              <a:buChar char="•"/>
            </a:pPr>
            <a:r>
              <a:rPr lang="en-US" dirty="0">
                <a:solidFill>
                  <a:schemeClr val="tx1"/>
                </a:solidFill>
              </a:rPr>
              <a:t>Approval rate up seven points and abandonment down after unifying routing on Fluxa.</a:t>
            </a:r>
          </a:p>
          <a:p>
            <a:pPr marL="358775" indent="-173038">
              <a:spcAft>
                <a:spcPts val="600"/>
              </a:spcAft>
              <a:buFont typeface="Arial" panose="020B0604020202020204" pitchFamily="34" charset="0"/>
              <a:buChar char="•"/>
            </a:pPr>
            <a:r>
              <a:rPr lang="en-US" dirty="0">
                <a:solidFill>
                  <a:schemeClr val="tx1"/>
                </a:solidFill>
              </a:rPr>
              <a:t>Recovered $1.4M in six months.</a:t>
            </a:r>
          </a:p>
        </p:txBody>
      </p:sp>
      <p:sp>
        <p:nvSpPr>
          <p:cNvPr id="15" name="Rectangle 14">
            <a:extLst>
              <a:ext uri="{FF2B5EF4-FFF2-40B4-BE49-F238E27FC236}">
                <a16:creationId xmlns:a16="http://schemas.microsoft.com/office/drawing/2014/main" id="{4D94CAE8-C926-4E7E-9DF7-828054BF7255}"/>
              </a:ext>
            </a:extLst>
          </p:cNvPr>
          <p:cNvSpPr/>
          <p:nvPr/>
        </p:nvSpPr>
        <p:spPr>
          <a:xfrm>
            <a:off x="6141850" y="1873941"/>
            <a:ext cx="5755181" cy="2092914"/>
          </a:xfrm>
          <a:prstGeom prst="rect">
            <a:avLst/>
          </a:prstGeom>
          <a:noFill/>
          <a:ln w="12700" cap="flat" cmpd="sng" algn="ctr">
            <a:solidFill>
              <a:schemeClr val="accent1"/>
            </a:solid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lIns="91440" tIns="468000" rIns="45720" rtlCol="0" anchor="t"/>
          <a:lstStyle/>
          <a:p>
            <a:pPr marL="358775" indent="-173038">
              <a:spcAft>
                <a:spcPts val="600"/>
              </a:spcAft>
              <a:buFont typeface="Arial" panose="020B0604020202020204" pitchFamily="34" charset="0"/>
              <a:buChar char="•"/>
            </a:pPr>
            <a:r>
              <a:rPr lang="en-US" dirty="0">
                <a:solidFill>
                  <a:schemeClr val="tx1"/>
                </a:solidFill>
              </a:rPr>
              <a:t>SaaS, global subscriptions</a:t>
            </a:r>
          </a:p>
          <a:p>
            <a:pPr marL="358775" indent="-173038">
              <a:spcAft>
                <a:spcPts val="600"/>
              </a:spcAft>
              <a:buFont typeface="Arial" panose="020B0604020202020204" pitchFamily="34" charset="0"/>
              <a:buChar char="•"/>
            </a:pPr>
            <a:r>
              <a:rPr lang="en-US" dirty="0">
                <a:solidFill>
                  <a:schemeClr val="tx1"/>
                </a:solidFill>
              </a:rPr>
              <a:t>Involuntary churn cut by a third with smart retries and account updater.</a:t>
            </a:r>
          </a:p>
          <a:p>
            <a:pPr marL="358775" indent="-173038">
              <a:spcAft>
                <a:spcPts val="600"/>
              </a:spcAft>
              <a:buFont typeface="Arial" panose="020B0604020202020204" pitchFamily="34" charset="0"/>
              <a:buChar char="•"/>
            </a:pPr>
            <a:r>
              <a:rPr lang="en-US" dirty="0">
                <a:solidFill>
                  <a:schemeClr val="tx1"/>
                </a:solidFill>
              </a:rPr>
              <a:t>Renewals up 9%.</a:t>
            </a:r>
          </a:p>
        </p:txBody>
      </p:sp>
      <p:sp>
        <p:nvSpPr>
          <p:cNvPr id="18" name="Rectangle: Top Corners Rounded 17">
            <a:extLst>
              <a:ext uri="{FF2B5EF4-FFF2-40B4-BE49-F238E27FC236}">
                <a16:creationId xmlns:a16="http://schemas.microsoft.com/office/drawing/2014/main" id="{5C61068F-AA56-43CC-B122-CD03E026A0BB}"/>
              </a:ext>
            </a:extLst>
          </p:cNvPr>
          <p:cNvSpPr/>
          <p:nvPr/>
        </p:nvSpPr>
        <p:spPr>
          <a:xfrm rot="16200000" flipV="1">
            <a:off x="7778474" y="237318"/>
            <a:ext cx="378885" cy="3652135"/>
          </a:xfrm>
          <a:prstGeom prst="round2SameRect">
            <a:avLst>
              <a:gd name="adj1" fmla="val 7647883"/>
              <a:gd name="adj2" fmla="val 0"/>
            </a:avLst>
          </a:prstGeom>
          <a:solidFill>
            <a:schemeClr val="accent1"/>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n-US" sz="2400" dirty="0"/>
              <a:t>Retail</a:t>
            </a:r>
          </a:p>
        </p:txBody>
      </p:sp>
      <p:sp>
        <p:nvSpPr>
          <p:cNvPr id="19" name="Rectangle: Top Corners Rounded 18">
            <a:extLst>
              <a:ext uri="{FF2B5EF4-FFF2-40B4-BE49-F238E27FC236}">
                <a16:creationId xmlns:a16="http://schemas.microsoft.com/office/drawing/2014/main" id="{604D067E-E33E-40CA-9EEF-6DA541A22C96}"/>
              </a:ext>
            </a:extLst>
          </p:cNvPr>
          <p:cNvSpPr/>
          <p:nvPr/>
        </p:nvSpPr>
        <p:spPr>
          <a:xfrm rot="16200000" flipV="1">
            <a:off x="1931595" y="237316"/>
            <a:ext cx="378885" cy="3652138"/>
          </a:xfrm>
          <a:prstGeom prst="round2SameRect">
            <a:avLst>
              <a:gd name="adj1" fmla="val 7648011"/>
              <a:gd name="adj2" fmla="val 0"/>
            </a:avLst>
          </a:prstGeom>
          <a:solidFill>
            <a:schemeClr val="accent1"/>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n-US" sz="2400" dirty="0"/>
              <a:t>Subscriptions</a:t>
            </a:r>
          </a:p>
        </p:txBody>
      </p:sp>
      <p:sp>
        <p:nvSpPr>
          <p:cNvPr id="5" name="Rectangle 4">
            <a:extLst>
              <a:ext uri="{FF2B5EF4-FFF2-40B4-BE49-F238E27FC236}">
                <a16:creationId xmlns:a16="http://schemas.microsoft.com/office/drawing/2014/main" id="{29D81E90-44B9-4925-9A6E-B7807CE6C632}"/>
              </a:ext>
            </a:extLst>
          </p:cNvPr>
          <p:cNvSpPr/>
          <p:nvPr/>
        </p:nvSpPr>
        <p:spPr>
          <a:xfrm>
            <a:off x="294968" y="4048998"/>
            <a:ext cx="5755181" cy="2092914"/>
          </a:xfrm>
          <a:prstGeom prst="rect">
            <a:avLst/>
          </a:prstGeom>
          <a:noFill/>
          <a:ln w="12700" cap="flat" cmpd="sng" algn="ctr">
            <a:solidFill>
              <a:schemeClr val="accent1"/>
            </a:solid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lIns="91440" tIns="468000" rIns="45720" rtlCol="0" anchor="t"/>
          <a:lstStyle/>
          <a:p>
            <a:pPr marL="358775" indent="-173038">
              <a:spcAft>
                <a:spcPts val="600"/>
              </a:spcAft>
              <a:buFont typeface="Arial" panose="020B0604020202020204" pitchFamily="34" charset="0"/>
              <a:buChar char="•"/>
            </a:pPr>
            <a:r>
              <a:rPr lang="en-US" dirty="0">
                <a:solidFill>
                  <a:schemeClr val="tx1"/>
                </a:solidFill>
              </a:rPr>
              <a:t>Marketplace, high volume</a:t>
            </a:r>
          </a:p>
          <a:p>
            <a:pPr marL="358775" indent="-173038">
              <a:spcAft>
                <a:spcPts val="600"/>
              </a:spcAft>
              <a:buFont typeface="Arial" panose="020B0604020202020204" pitchFamily="34" charset="0"/>
              <a:buChar char="•"/>
            </a:pPr>
            <a:r>
              <a:rPr lang="en-US" dirty="0">
                <a:solidFill>
                  <a:schemeClr val="tx1"/>
                </a:solidFill>
              </a:rPr>
              <a:t>Consolidated three processors into one, cutting effective cost by 22%.</a:t>
            </a:r>
          </a:p>
          <a:p>
            <a:pPr marL="358775" indent="-173038">
              <a:spcAft>
                <a:spcPts val="600"/>
              </a:spcAft>
              <a:buFont typeface="Arial" panose="020B0604020202020204" pitchFamily="34" charset="0"/>
              <a:buChar char="•"/>
            </a:pPr>
            <a:r>
              <a:rPr lang="en-US" dirty="0">
                <a:solidFill>
                  <a:schemeClr val="tx1"/>
                </a:solidFill>
              </a:rPr>
              <a:t>Simpler reconciliation.</a:t>
            </a:r>
          </a:p>
        </p:txBody>
      </p:sp>
      <p:sp>
        <p:nvSpPr>
          <p:cNvPr id="6" name="Rectangle 5">
            <a:extLst>
              <a:ext uri="{FF2B5EF4-FFF2-40B4-BE49-F238E27FC236}">
                <a16:creationId xmlns:a16="http://schemas.microsoft.com/office/drawing/2014/main" id="{06572988-6AE2-499D-AD1A-2C6AF6D9027F}"/>
              </a:ext>
            </a:extLst>
          </p:cNvPr>
          <p:cNvSpPr/>
          <p:nvPr/>
        </p:nvSpPr>
        <p:spPr>
          <a:xfrm>
            <a:off x="6141850" y="4048998"/>
            <a:ext cx="5755181" cy="2092914"/>
          </a:xfrm>
          <a:prstGeom prst="rect">
            <a:avLst/>
          </a:prstGeom>
          <a:noFill/>
          <a:ln w="12700" cap="flat" cmpd="sng" algn="ctr">
            <a:solidFill>
              <a:schemeClr val="accent1"/>
            </a:solid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lIns="91440" tIns="468000" rIns="45720" rtlCol="0" anchor="t"/>
          <a:lstStyle/>
          <a:p>
            <a:pPr marL="358775" indent="-173038">
              <a:spcAft>
                <a:spcPts val="600"/>
              </a:spcAft>
              <a:buFont typeface="Arial" panose="020B0604020202020204" pitchFamily="34" charset="0"/>
              <a:buChar char="•"/>
            </a:pPr>
            <a:r>
              <a:rPr lang="en-US" dirty="0">
                <a:solidFill>
                  <a:schemeClr val="tx1"/>
                </a:solidFill>
              </a:rPr>
              <a:t>Travel, cross-border</a:t>
            </a:r>
          </a:p>
          <a:p>
            <a:pPr marL="358775" indent="-173038">
              <a:spcAft>
                <a:spcPts val="600"/>
              </a:spcAft>
              <a:buFont typeface="Arial" panose="020B0604020202020204" pitchFamily="34" charset="0"/>
              <a:buChar char="•"/>
            </a:pPr>
            <a:r>
              <a:rPr lang="en-US" dirty="0">
                <a:solidFill>
                  <a:schemeClr val="tx1"/>
                </a:solidFill>
              </a:rPr>
              <a:t>Local methods in 40+ countries lifted conversion in new markets.</a:t>
            </a:r>
          </a:p>
          <a:p>
            <a:pPr marL="358775" indent="-173038">
              <a:spcAft>
                <a:spcPts val="600"/>
              </a:spcAft>
              <a:buFont typeface="Arial" panose="020B0604020202020204" pitchFamily="34" charset="0"/>
              <a:buChar char="•"/>
            </a:pPr>
            <a:r>
              <a:rPr lang="en-US" dirty="0">
                <a:solidFill>
                  <a:schemeClr val="tx1"/>
                </a:solidFill>
              </a:rPr>
              <a:t>Faster global expansion.</a:t>
            </a:r>
          </a:p>
        </p:txBody>
      </p:sp>
      <p:sp>
        <p:nvSpPr>
          <p:cNvPr id="9" name="Rectangle: Top Corners Rounded 8">
            <a:extLst>
              <a:ext uri="{FF2B5EF4-FFF2-40B4-BE49-F238E27FC236}">
                <a16:creationId xmlns:a16="http://schemas.microsoft.com/office/drawing/2014/main" id="{4F684E19-91CB-4586-B20F-A870AA15F103}"/>
              </a:ext>
            </a:extLst>
          </p:cNvPr>
          <p:cNvSpPr/>
          <p:nvPr/>
        </p:nvSpPr>
        <p:spPr>
          <a:xfrm rot="16200000" flipV="1">
            <a:off x="7778474" y="2412375"/>
            <a:ext cx="378885" cy="3652135"/>
          </a:xfrm>
          <a:prstGeom prst="round2SameRect">
            <a:avLst>
              <a:gd name="adj1" fmla="val 7647883"/>
              <a:gd name="adj2" fmla="val 0"/>
            </a:avLst>
          </a:prstGeom>
          <a:solidFill>
            <a:schemeClr val="accent1"/>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n-US" sz="2400" dirty="0"/>
              <a:t>Marketplace</a:t>
            </a:r>
          </a:p>
        </p:txBody>
      </p:sp>
      <p:sp>
        <p:nvSpPr>
          <p:cNvPr id="10" name="Rectangle: Top Corners Rounded 9">
            <a:extLst>
              <a:ext uri="{FF2B5EF4-FFF2-40B4-BE49-F238E27FC236}">
                <a16:creationId xmlns:a16="http://schemas.microsoft.com/office/drawing/2014/main" id="{00580461-C88B-4A98-8275-7A1707C74BCB}"/>
              </a:ext>
            </a:extLst>
          </p:cNvPr>
          <p:cNvSpPr/>
          <p:nvPr/>
        </p:nvSpPr>
        <p:spPr>
          <a:xfrm rot="16200000" flipV="1">
            <a:off x="1931595" y="2412373"/>
            <a:ext cx="378885" cy="3652138"/>
          </a:xfrm>
          <a:prstGeom prst="round2SameRect">
            <a:avLst>
              <a:gd name="adj1" fmla="val 7648011"/>
              <a:gd name="adj2" fmla="val 0"/>
            </a:avLst>
          </a:prstGeom>
          <a:solidFill>
            <a:schemeClr val="accent1"/>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n-US" sz="2400" dirty="0"/>
              <a:t>Travel</a:t>
            </a:r>
          </a:p>
        </p:txBody>
      </p:sp>
      <p:sp>
        <p:nvSpPr>
          <p:cNvPr id="20" name="Text Placeholder 19">
            <a:extLst>
              <a:ext uri="{FF2B5EF4-FFF2-40B4-BE49-F238E27FC236}">
                <a16:creationId xmlns:a16="http://schemas.microsoft.com/office/drawing/2014/main" id="{E751FFB8-6177-4240-A183-2580616336AE}"/>
              </a:ext>
            </a:extLst>
          </p:cNvPr>
          <p:cNvSpPr txBox="1">
            <a:spLocks/>
          </p:cNvSpPr>
          <p:nvPr/>
        </p:nvSpPr>
        <p:spPr>
          <a:xfrm>
            <a:off x="294967" y="1212332"/>
            <a:ext cx="3669536"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Snapshots</a:t>
            </a:r>
          </a:p>
        </p:txBody>
      </p:sp>
      <p:cxnSp>
        <p:nvCxnSpPr>
          <p:cNvPr id="21" name="Straight Connector 20">
            <a:extLst>
              <a:ext uri="{FF2B5EF4-FFF2-40B4-BE49-F238E27FC236}">
                <a16:creationId xmlns:a16="http://schemas.microsoft.com/office/drawing/2014/main" id="{1866977F-E098-4F83-A906-4DA5482D15E2}"/>
              </a:ext>
            </a:extLst>
          </p:cNvPr>
          <p:cNvCxnSpPr>
            <a:cxnSpLocks/>
          </p:cNvCxnSpPr>
          <p:nvPr/>
        </p:nvCxnSpPr>
        <p:spPr>
          <a:xfrm>
            <a:off x="295315" y="1720007"/>
            <a:ext cx="51216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CA911E7F-E761-D280-7040-02A9FE248705}"/>
              </a:ext>
            </a:extLst>
          </p:cNvPr>
          <p:cNvSpPr>
            <a:spLocks noGrp="1"/>
          </p:cNvSpPr>
          <p:nvPr>
            <p:ph type="sldNum" sz="quarter" idx="12"/>
          </p:nvPr>
        </p:nvSpPr>
        <p:spPr/>
        <p:txBody>
          <a:bodyPr/>
          <a:lstStyle/>
          <a:p>
            <a:fld id="{0643C082-6B26-4A67-AAC0-3138D6D4DA1D}" type="slidenum">
              <a:rPr lang="en-PH" smtClean="0"/>
              <a:t>33</a:t>
            </a:fld>
            <a:endParaRPr lang="en-PH" dirty="0"/>
          </a:p>
        </p:txBody>
      </p:sp>
      <p:sp>
        <p:nvSpPr>
          <p:cNvPr id="4" name="Footer Placeholder 3">
            <a:extLst>
              <a:ext uri="{FF2B5EF4-FFF2-40B4-BE49-F238E27FC236}">
                <a16:creationId xmlns:a16="http://schemas.microsoft.com/office/drawing/2014/main" id="{A2F410A2-16B1-2DCD-BEE2-798FBAEEE852}"/>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9323782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78339-4D07-41BB-A7FA-001EB4B17CC0}"/>
              </a:ext>
            </a:extLst>
          </p:cNvPr>
          <p:cNvSpPr>
            <a:spLocks noGrp="1"/>
          </p:cNvSpPr>
          <p:nvPr>
            <p:ph type="title"/>
          </p:nvPr>
        </p:nvSpPr>
        <p:spPr/>
        <p:txBody>
          <a:bodyPr/>
          <a:lstStyle/>
          <a:p>
            <a:r>
              <a:rPr lang="en-US" dirty="0"/>
              <a:t>Proof in the numbers</a:t>
            </a:r>
          </a:p>
        </p:txBody>
      </p:sp>
      <p:graphicFrame>
        <p:nvGraphicFramePr>
          <p:cNvPr id="4" name="Chart 3">
            <a:extLst>
              <a:ext uri="{FF2B5EF4-FFF2-40B4-BE49-F238E27FC236}">
                <a16:creationId xmlns:a16="http://schemas.microsoft.com/office/drawing/2014/main" id="{1A268DF9-C02D-4D28-A008-3E1F6207D21C}"/>
              </a:ext>
            </a:extLst>
          </p:cNvPr>
          <p:cNvGraphicFramePr/>
          <p:nvPr>
            <p:extLst>
              <p:ext uri="{D42A27DB-BD31-4B8C-83A1-F6EECF244321}">
                <p14:modId xmlns:p14="http://schemas.microsoft.com/office/powerpoint/2010/main" val="241273407"/>
              </p:ext>
            </p:extLst>
          </p:nvPr>
        </p:nvGraphicFramePr>
        <p:xfrm>
          <a:off x="393539" y="2488557"/>
          <a:ext cx="2065894" cy="360802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41700623-DF47-4637-8558-3F914D6146B5}"/>
              </a:ext>
            </a:extLst>
          </p:cNvPr>
          <p:cNvGraphicFramePr/>
          <p:nvPr>
            <p:extLst>
              <p:ext uri="{D42A27DB-BD31-4B8C-83A1-F6EECF244321}">
                <p14:modId xmlns:p14="http://schemas.microsoft.com/office/powerpoint/2010/main" val="1770146313"/>
              </p:ext>
            </p:extLst>
          </p:nvPr>
        </p:nvGraphicFramePr>
        <p:xfrm>
          <a:off x="2892392" y="2488557"/>
          <a:ext cx="2065894" cy="360802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a:extLst>
              <a:ext uri="{FF2B5EF4-FFF2-40B4-BE49-F238E27FC236}">
                <a16:creationId xmlns:a16="http://schemas.microsoft.com/office/drawing/2014/main" id="{CBE41587-7524-40F2-96D5-80D023CF036D}"/>
              </a:ext>
            </a:extLst>
          </p:cNvPr>
          <p:cNvGraphicFramePr/>
          <p:nvPr>
            <p:extLst>
              <p:ext uri="{D42A27DB-BD31-4B8C-83A1-F6EECF244321}">
                <p14:modId xmlns:p14="http://schemas.microsoft.com/office/powerpoint/2010/main" val="1321007022"/>
              </p:ext>
            </p:extLst>
          </p:nvPr>
        </p:nvGraphicFramePr>
        <p:xfrm>
          <a:off x="5391244" y="2488557"/>
          <a:ext cx="2065894" cy="3608027"/>
        </p:xfrm>
        <a:graphic>
          <a:graphicData uri="http://schemas.openxmlformats.org/drawingml/2006/chart">
            <c:chart xmlns:c="http://schemas.openxmlformats.org/drawingml/2006/chart" xmlns:r="http://schemas.openxmlformats.org/officeDocument/2006/relationships" r:id="rId4"/>
          </a:graphicData>
        </a:graphic>
      </p:graphicFrame>
      <p:grpSp>
        <p:nvGrpSpPr>
          <p:cNvPr id="21" name="Group 20">
            <a:extLst>
              <a:ext uri="{FF2B5EF4-FFF2-40B4-BE49-F238E27FC236}">
                <a16:creationId xmlns:a16="http://schemas.microsoft.com/office/drawing/2014/main" id="{B714E490-70FD-4DF8-BF30-FF3490BFC827}"/>
              </a:ext>
            </a:extLst>
          </p:cNvPr>
          <p:cNvGrpSpPr/>
          <p:nvPr/>
        </p:nvGrpSpPr>
        <p:grpSpPr>
          <a:xfrm>
            <a:off x="294968" y="1559689"/>
            <a:ext cx="2263037" cy="776512"/>
            <a:chOff x="294968" y="1559689"/>
            <a:chExt cx="2263037" cy="776512"/>
          </a:xfrm>
        </p:grpSpPr>
        <p:sp>
          <p:nvSpPr>
            <p:cNvPr id="7" name="Rectangle 6">
              <a:extLst>
                <a:ext uri="{FF2B5EF4-FFF2-40B4-BE49-F238E27FC236}">
                  <a16:creationId xmlns:a16="http://schemas.microsoft.com/office/drawing/2014/main" id="{B5ED21E2-9326-4F6C-9D75-C0719C5FD4DB}"/>
                </a:ext>
              </a:extLst>
            </p:cNvPr>
            <p:cNvSpPr/>
            <p:nvPr/>
          </p:nvSpPr>
          <p:spPr>
            <a:xfrm>
              <a:off x="294968" y="1559689"/>
              <a:ext cx="2263037" cy="32698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Approval rate</a:t>
              </a:r>
              <a:endParaRPr lang="en-PH" sz="1400" dirty="0"/>
            </a:p>
          </p:txBody>
        </p:sp>
        <p:sp>
          <p:nvSpPr>
            <p:cNvPr id="11" name="TextBox 10">
              <a:extLst>
                <a:ext uri="{FF2B5EF4-FFF2-40B4-BE49-F238E27FC236}">
                  <a16:creationId xmlns:a16="http://schemas.microsoft.com/office/drawing/2014/main" id="{92799BE6-AD4C-4A5B-AE66-E0BB5541A171}"/>
                </a:ext>
              </a:extLst>
            </p:cNvPr>
            <p:cNvSpPr txBox="1"/>
            <p:nvPr/>
          </p:nvSpPr>
          <p:spPr>
            <a:xfrm>
              <a:off x="294969" y="1944546"/>
              <a:ext cx="2263036" cy="391655"/>
            </a:xfrm>
            <a:prstGeom prst="rect">
              <a:avLst/>
            </a:prstGeom>
            <a:noFill/>
          </p:spPr>
          <p:txBody>
            <a:bodyPr wrap="square" lIns="0" tIns="0" rIns="0" bIns="0" rtlCol="0">
              <a:normAutofit/>
            </a:bodyPr>
            <a:lstStyle/>
            <a:p>
              <a:pPr algn="ctr"/>
              <a:r>
                <a:rPr lang="en-US" sz="1200" dirty="0"/>
                <a:t>Up to 96% once routing is tuned.</a:t>
              </a:r>
            </a:p>
          </p:txBody>
        </p:sp>
      </p:grpSp>
      <p:grpSp>
        <p:nvGrpSpPr>
          <p:cNvPr id="20" name="Group 19">
            <a:extLst>
              <a:ext uri="{FF2B5EF4-FFF2-40B4-BE49-F238E27FC236}">
                <a16:creationId xmlns:a16="http://schemas.microsoft.com/office/drawing/2014/main" id="{38A15C8F-5980-444C-B6DA-B228E30D2E92}"/>
              </a:ext>
            </a:extLst>
          </p:cNvPr>
          <p:cNvGrpSpPr/>
          <p:nvPr/>
        </p:nvGrpSpPr>
        <p:grpSpPr>
          <a:xfrm>
            <a:off x="2793821" y="1559689"/>
            <a:ext cx="2263037" cy="776512"/>
            <a:chOff x="2806674" y="1559689"/>
            <a:chExt cx="2263037" cy="776512"/>
          </a:xfrm>
        </p:grpSpPr>
        <p:sp>
          <p:nvSpPr>
            <p:cNvPr id="15" name="Rectangle 14">
              <a:extLst>
                <a:ext uri="{FF2B5EF4-FFF2-40B4-BE49-F238E27FC236}">
                  <a16:creationId xmlns:a16="http://schemas.microsoft.com/office/drawing/2014/main" id="{D22A5F57-3C70-481B-9F24-44FDFA348996}"/>
                </a:ext>
              </a:extLst>
            </p:cNvPr>
            <p:cNvSpPr/>
            <p:nvPr/>
          </p:nvSpPr>
          <p:spPr>
            <a:xfrm>
              <a:off x="2806674" y="1559689"/>
              <a:ext cx="2263037" cy="32698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Chargebacks</a:t>
              </a:r>
              <a:endParaRPr lang="en-PH" sz="1400" dirty="0"/>
            </a:p>
          </p:txBody>
        </p:sp>
        <p:sp>
          <p:nvSpPr>
            <p:cNvPr id="16" name="TextBox 15">
              <a:extLst>
                <a:ext uri="{FF2B5EF4-FFF2-40B4-BE49-F238E27FC236}">
                  <a16:creationId xmlns:a16="http://schemas.microsoft.com/office/drawing/2014/main" id="{2B1522F1-C395-45CB-A720-3FB00EFD2CF4}"/>
                </a:ext>
              </a:extLst>
            </p:cNvPr>
            <p:cNvSpPr txBox="1"/>
            <p:nvPr/>
          </p:nvSpPr>
          <p:spPr>
            <a:xfrm>
              <a:off x="2806675" y="1944546"/>
              <a:ext cx="2263036" cy="391655"/>
            </a:xfrm>
            <a:prstGeom prst="rect">
              <a:avLst/>
            </a:prstGeom>
            <a:noFill/>
          </p:spPr>
          <p:txBody>
            <a:bodyPr wrap="square" lIns="0" tIns="0" rIns="0" bIns="0" rtlCol="0">
              <a:normAutofit/>
            </a:bodyPr>
            <a:lstStyle/>
            <a:p>
              <a:pPr algn="ctr"/>
              <a:r>
                <a:rPr lang="en-US" sz="1200" dirty="0"/>
                <a:t>Cut by more than half vs. before.</a:t>
              </a:r>
            </a:p>
          </p:txBody>
        </p:sp>
      </p:grpSp>
      <p:grpSp>
        <p:nvGrpSpPr>
          <p:cNvPr id="19" name="Group 18">
            <a:extLst>
              <a:ext uri="{FF2B5EF4-FFF2-40B4-BE49-F238E27FC236}">
                <a16:creationId xmlns:a16="http://schemas.microsoft.com/office/drawing/2014/main" id="{9D5CC065-DDDB-4DCF-AEE8-225A3D6621AF}"/>
              </a:ext>
            </a:extLst>
          </p:cNvPr>
          <p:cNvGrpSpPr/>
          <p:nvPr/>
        </p:nvGrpSpPr>
        <p:grpSpPr>
          <a:xfrm>
            <a:off x="5292673" y="1559689"/>
            <a:ext cx="2263037" cy="776512"/>
            <a:chOff x="5410978" y="1559689"/>
            <a:chExt cx="2263037" cy="776512"/>
          </a:xfrm>
        </p:grpSpPr>
        <p:sp>
          <p:nvSpPr>
            <p:cNvPr id="17" name="Rectangle 16">
              <a:extLst>
                <a:ext uri="{FF2B5EF4-FFF2-40B4-BE49-F238E27FC236}">
                  <a16:creationId xmlns:a16="http://schemas.microsoft.com/office/drawing/2014/main" id="{3DDBD05A-7FBD-42B7-A8ED-838254022F31}"/>
                </a:ext>
              </a:extLst>
            </p:cNvPr>
            <p:cNvSpPr/>
            <p:nvPr/>
          </p:nvSpPr>
          <p:spPr>
            <a:xfrm>
              <a:off x="5410978" y="1559689"/>
              <a:ext cx="2263037" cy="32698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Payout speed</a:t>
              </a:r>
              <a:endParaRPr lang="en-PH" sz="1400" dirty="0"/>
            </a:p>
          </p:txBody>
        </p:sp>
        <p:sp>
          <p:nvSpPr>
            <p:cNvPr id="18" name="TextBox 17">
              <a:extLst>
                <a:ext uri="{FF2B5EF4-FFF2-40B4-BE49-F238E27FC236}">
                  <a16:creationId xmlns:a16="http://schemas.microsoft.com/office/drawing/2014/main" id="{A45200EA-52F0-47E0-A6CD-B2147E44FAF0}"/>
                </a:ext>
              </a:extLst>
            </p:cNvPr>
            <p:cNvSpPr txBox="1"/>
            <p:nvPr/>
          </p:nvSpPr>
          <p:spPr>
            <a:xfrm>
              <a:off x="5410978" y="1944546"/>
              <a:ext cx="2263036" cy="391655"/>
            </a:xfrm>
            <a:prstGeom prst="rect">
              <a:avLst/>
            </a:prstGeom>
            <a:noFill/>
          </p:spPr>
          <p:txBody>
            <a:bodyPr wrap="square" lIns="0" tIns="0" rIns="0" bIns="0" rtlCol="0">
              <a:normAutofit/>
            </a:bodyPr>
            <a:lstStyle/>
            <a:p>
              <a:pPr algn="ctr"/>
              <a:r>
                <a:rPr lang="en-US" sz="1200" dirty="0"/>
                <a:t>From three days down to one.</a:t>
              </a:r>
            </a:p>
          </p:txBody>
        </p:sp>
      </p:grpSp>
      <p:grpSp>
        <p:nvGrpSpPr>
          <p:cNvPr id="25" name="Group 24">
            <a:extLst>
              <a:ext uri="{FF2B5EF4-FFF2-40B4-BE49-F238E27FC236}">
                <a16:creationId xmlns:a16="http://schemas.microsoft.com/office/drawing/2014/main" id="{C4C26D51-4799-46EF-BCC6-115DFD9A78DB}"/>
              </a:ext>
            </a:extLst>
          </p:cNvPr>
          <p:cNvGrpSpPr/>
          <p:nvPr/>
        </p:nvGrpSpPr>
        <p:grpSpPr>
          <a:xfrm>
            <a:off x="2675913" y="1932972"/>
            <a:ext cx="2498853" cy="4025868"/>
            <a:chOff x="2675913" y="1932972"/>
            <a:chExt cx="2498853" cy="3738623"/>
          </a:xfrm>
        </p:grpSpPr>
        <p:cxnSp>
          <p:nvCxnSpPr>
            <p:cNvPr id="23" name="Straight Connector 22">
              <a:extLst>
                <a:ext uri="{FF2B5EF4-FFF2-40B4-BE49-F238E27FC236}">
                  <a16:creationId xmlns:a16="http://schemas.microsoft.com/office/drawing/2014/main" id="{B26D1851-EBCE-48FD-B9AC-D9E87E092BD7}"/>
                </a:ext>
              </a:extLst>
            </p:cNvPr>
            <p:cNvCxnSpPr>
              <a:cxnSpLocks/>
            </p:cNvCxnSpPr>
            <p:nvPr/>
          </p:nvCxnSpPr>
          <p:spPr>
            <a:xfrm>
              <a:off x="2675913" y="1932972"/>
              <a:ext cx="0" cy="3738623"/>
            </a:xfrm>
            <a:prstGeom prst="line">
              <a:avLst/>
            </a:prstGeom>
            <a:ln w="19050">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560CB49-9CC3-4E66-A163-3CA111100A4C}"/>
                </a:ext>
              </a:extLst>
            </p:cNvPr>
            <p:cNvCxnSpPr>
              <a:cxnSpLocks/>
            </p:cNvCxnSpPr>
            <p:nvPr/>
          </p:nvCxnSpPr>
          <p:spPr>
            <a:xfrm>
              <a:off x="5174766" y="1932972"/>
              <a:ext cx="0" cy="3738623"/>
            </a:xfrm>
            <a:prstGeom prst="line">
              <a:avLst/>
            </a:prstGeom>
            <a:ln w="19050">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sp>
        <p:nvSpPr>
          <p:cNvPr id="27" name="Round Same Side Corner Rectangle 42">
            <a:extLst>
              <a:ext uri="{FF2B5EF4-FFF2-40B4-BE49-F238E27FC236}">
                <a16:creationId xmlns:a16="http://schemas.microsoft.com/office/drawing/2014/main" id="{1E3CB83B-657E-49FC-98FF-FC2A1C28770D}"/>
              </a:ext>
            </a:extLst>
          </p:cNvPr>
          <p:cNvSpPr/>
          <p:nvPr/>
        </p:nvSpPr>
        <p:spPr>
          <a:xfrm>
            <a:off x="8067555" y="1559690"/>
            <a:ext cx="3829474" cy="326984"/>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5000"/>
              </a:lnSpc>
            </a:pPr>
            <a:r>
              <a:rPr lang="da-DK" sz="1400" b="1" dirty="0">
                <a:solidFill>
                  <a:schemeClr val="accent1"/>
                </a:solidFill>
                <a:cs typeface="Arial" panose="020B0604020202020204" pitchFamily="34" charset="0"/>
                <a:sym typeface="Trebuchet MS" panose="020B0603020202020204" pitchFamily="34" charset="0"/>
              </a:rPr>
              <a:t>Before vs after</a:t>
            </a:r>
            <a:endParaRPr lang="en-US" sz="1400" b="1" dirty="0">
              <a:solidFill>
                <a:schemeClr val="accent1"/>
              </a:solidFill>
              <a:cs typeface="Arial" panose="020B0604020202020204" pitchFamily="34" charset="0"/>
              <a:sym typeface="Trebuchet MS" panose="020B0603020202020204" pitchFamily="34" charset="0"/>
            </a:endParaRPr>
          </a:p>
        </p:txBody>
      </p:sp>
      <p:sp>
        <p:nvSpPr>
          <p:cNvPr id="28" name="Rectangle 27">
            <a:extLst>
              <a:ext uri="{FF2B5EF4-FFF2-40B4-BE49-F238E27FC236}">
                <a16:creationId xmlns:a16="http://schemas.microsoft.com/office/drawing/2014/main" id="{2B058A02-D2DC-4ACB-993F-6FD22F73CFA1}"/>
              </a:ext>
            </a:extLst>
          </p:cNvPr>
          <p:cNvSpPr/>
          <p:nvPr/>
        </p:nvSpPr>
        <p:spPr>
          <a:xfrm>
            <a:off x="8067633" y="1909822"/>
            <a:ext cx="3829474" cy="1967697"/>
          </a:xfrm>
          <a:prstGeom prst="rect">
            <a:avLst/>
          </a:prstGeom>
          <a:solidFill>
            <a:schemeClr val="bg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108000" rIns="72000" bIns="108000" numCol="1" spcCol="0" rtlCol="0" fromWordArt="0" anchor="t" anchorCtr="0" forceAA="0" compatLnSpc="1">
            <a:prstTxWarp prst="textNoShape">
              <a:avLst/>
            </a:prstTxWarp>
            <a:noAutofit/>
          </a:bodyPr>
          <a:lstStyle/>
          <a:p>
            <a:pPr marL="324000" lvl="1" indent="-216000">
              <a:spcAft>
                <a:spcPts val="1200"/>
              </a:spcAft>
              <a:buClr>
                <a:schemeClr val="tx1"/>
              </a:buClr>
              <a:buSzPct val="100000"/>
              <a:buFont typeface="Trebuchet MS" panose="020B0603020202020204" pitchFamily="34" charset="0"/>
              <a:buChar char="•"/>
            </a:pPr>
            <a:r>
              <a:rPr lang="en-US" sz="1200" dirty="0">
                <a:solidFill>
                  <a:schemeClr val="tx1">
                    <a:lumMod val="100000"/>
                  </a:schemeClr>
                </a:solidFill>
                <a:sym typeface="Trebuchet MS" panose="020B0603020202020204" pitchFamily="34" charset="0"/>
              </a:rPr>
              <a:t>Averaged across live Fluxa merchants during their first two quarters.</a:t>
            </a:r>
          </a:p>
          <a:p>
            <a:pPr marL="324000" lvl="1" indent="-216000">
              <a:spcAft>
                <a:spcPts val="1200"/>
              </a:spcAft>
              <a:buClr>
                <a:schemeClr val="tx1"/>
              </a:buClr>
              <a:buSzPct val="100000"/>
              <a:buFont typeface="Trebuchet MS" panose="020B0603020202020204" pitchFamily="34" charset="0"/>
              <a:buChar char="•"/>
            </a:pPr>
            <a:r>
              <a:rPr lang="en-US" sz="1200" dirty="0">
                <a:solidFill>
                  <a:schemeClr val="tx1">
                    <a:lumMod val="100000"/>
                  </a:schemeClr>
                </a:solidFill>
                <a:sym typeface="Trebuchet MS" panose="020B0603020202020204" pitchFamily="34" charset="0"/>
              </a:rPr>
              <a:t>Peer figures shown for context.</a:t>
            </a:r>
          </a:p>
        </p:txBody>
      </p:sp>
      <p:sp>
        <p:nvSpPr>
          <p:cNvPr id="30" name="Round Same Side Corner Rectangle 42">
            <a:extLst>
              <a:ext uri="{FF2B5EF4-FFF2-40B4-BE49-F238E27FC236}">
                <a16:creationId xmlns:a16="http://schemas.microsoft.com/office/drawing/2014/main" id="{0EE48CA4-058B-4F3A-848F-3EB0CF649FE8}"/>
              </a:ext>
            </a:extLst>
          </p:cNvPr>
          <p:cNvSpPr/>
          <p:nvPr/>
        </p:nvSpPr>
        <p:spPr>
          <a:xfrm>
            <a:off x="8067555" y="4438890"/>
            <a:ext cx="3829474" cy="326984"/>
          </a:xfrm>
          <a:prstGeom prst="rect">
            <a:avLst/>
          </a:prstGeom>
          <a:solidFill>
            <a:schemeClr val="accent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5000"/>
              </a:lnSpc>
            </a:pPr>
            <a:r>
              <a:rPr lang="da-DK" sz="1400" b="1" dirty="0">
                <a:cs typeface="Arial" panose="020B0604020202020204" pitchFamily="34" charset="0"/>
                <a:sym typeface="Trebuchet MS" panose="020B0603020202020204" pitchFamily="34" charset="0"/>
              </a:rPr>
              <a:t>Methodology</a:t>
            </a:r>
            <a:endParaRPr lang="en-US" sz="1400" b="1" dirty="0">
              <a:cs typeface="Arial" panose="020B0604020202020204" pitchFamily="34" charset="0"/>
              <a:sym typeface="Trebuchet MS" panose="020B0603020202020204" pitchFamily="34" charset="0"/>
            </a:endParaRPr>
          </a:p>
        </p:txBody>
      </p:sp>
      <p:sp>
        <p:nvSpPr>
          <p:cNvPr id="31" name="Rectangle 30">
            <a:extLst>
              <a:ext uri="{FF2B5EF4-FFF2-40B4-BE49-F238E27FC236}">
                <a16:creationId xmlns:a16="http://schemas.microsoft.com/office/drawing/2014/main" id="{0FC8A319-0215-4947-ACD6-102274F5702D}"/>
              </a:ext>
            </a:extLst>
          </p:cNvPr>
          <p:cNvSpPr/>
          <p:nvPr/>
        </p:nvSpPr>
        <p:spPr>
          <a:xfrm>
            <a:off x="8067633" y="4765875"/>
            <a:ext cx="3829474" cy="1064870"/>
          </a:xfrm>
          <a:prstGeom prst="rect">
            <a:avLst/>
          </a:prstGeom>
          <a:solidFill>
            <a:schemeClr val="bg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108000" rIns="72000" bIns="108000" numCol="1" spcCol="0" rtlCol="0" fromWordArt="0" anchor="t" anchorCtr="0" forceAA="0" compatLnSpc="1">
            <a:prstTxWarp prst="textNoShape">
              <a:avLst/>
            </a:prstTxWarp>
            <a:noAutofit/>
          </a:bodyPr>
          <a:lstStyle/>
          <a:p>
            <a:pPr marL="324000" lvl="1" indent="-216000">
              <a:spcAft>
                <a:spcPts val="1200"/>
              </a:spcAft>
              <a:buClr>
                <a:schemeClr val="tx1"/>
              </a:buClr>
              <a:buSzPct val="100000"/>
              <a:buFont typeface="Trebuchet MS" panose="020B0603020202020204" pitchFamily="34" charset="0"/>
              <a:buChar char="•"/>
            </a:pPr>
            <a:r>
              <a:rPr lang="en-US" sz="1200" dirty="0">
                <a:solidFill>
                  <a:schemeClr val="tx1">
                    <a:lumMod val="100000"/>
                  </a:schemeClr>
                </a:solidFill>
                <a:sym typeface="Trebuchet MS" panose="020B0603020202020204" pitchFamily="34" charset="0"/>
              </a:rPr>
              <a:t>Metrics measured on the same traffic, before and after migrating to Fluxa.</a:t>
            </a:r>
          </a:p>
        </p:txBody>
      </p:sp>
      <p:cxnSp>
        <p:nvCxnSpPr>
          <p:cNvPr id="33" name="Straight Connector 32">
            <a:extLst>
              <a:ext uri="{FF2B5EF4-FFF2-40B4-BE49-F238E27FC236}">
                <a16:creationId xmlns:a16="http://schemas.microsoft.com/office/drawing/2014/main" id="{509F8251-38F3-45AD-9A72-3E4FDBCC78D0}"/>
              </a:ext>
            </a:extLst>
          </p:cNvPr>
          <p:cNvCxnSpPr>
            <a:cxnSpLocks/>
          </p:cNvCxnSpPr>
          <p:nvPr/>
        </p:nvCxnSpPr>
        <p:spPr>
          <a:xfrm>
            <a:off x="8067555" y="4178461"/>
            <a:ext cx="383122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4" name="Arrow: Chevron 33">
            <a:extLst>
              <a:ext uri="{FF2B5EF4-FFF2-40B4-BE49-F238E27FC236}">
                <a16:creationId xmlns:a16="http://schemas.microsoft.com/office/drawing/2014/main" id="{CCD6A002-1138-4A00-8940-A0EFBFCA3D01}"/>
              </a:ext>
            </a:extLst>
          </p:cNvPr>
          <p:cNvSpPr/>
          <p:nvPr/>
        </p:nvSpPr>
        <p:spPr>
          <a:xfrm rot="16200000" flipH="1">
            <a:off x="9849620" y="3975326"/>
            <a:ext cx="267090" cy="410900"/>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solidFill>
                <a:schemeClr val="tx1"/>
              </a:solidFill>
            </a:endParaRPr>
          </a:p>
        </p:txBody>
      </p:sp>
      <p:sp>
        <p:nvSpPr>
          <p:cNvPr id="3" name="Slide Number Placeholder 2">
            <a:extLst>
              <a:ext uri="{FF2B5EF4-FFF2-40B4-BE49-F238E27FC236}">
                <a16:creationId xmlns:a16="http://schemas.microsoft.com/office/drawing/2014/main" id="{47BCAEEB-8979-FBE9-6330-8FB78B58B722}"/>
              </a:ext>
            </a:extLst>
          </p:cNvPr>
          <p:cNvSpPr>
            <a:spLocks noGrp="1"/>
          </p:cNvSpPr>
          <p:nvPr>
            <p:ph type="sldNum" sz="quarter" idx="12"/>
          </p:nvPr>
        </p:nvSpPr>
        <p:spPr/>
        <p:txBody>
          <a:bodyPr/>
          <a:lstStyle/>
          <a:p>
            <a:fld id="{0643C082-6B26-4A67-AAC0-3138D6D4DA1D}" type="slidenum">
              <a:rPr lang="en-PH" smtClean="0"/>
              <a:t>34</a:t>
            </a:fld>
            <a:endParaRPr lang="en-PH" dirty="0"/>
          </a:p>
        </p:txBody>
      </p:sp>
      <p:sp>
        <p:nvSpPr>
          <p:cNvPr id="8" name="Footer Placeholder 7">
            <a:extLst>
              <a:ext uri="{FF2B5EF4-FFF2-40B4-BE49-F238E27FC236}">
                <a16:creationId xmlns:a16="http://schemas.microsoft.com/office/drawing/2014/main" id="{16014485-768A-9F5A-65E4-446C5F55CBF6}"/>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7523374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40495-6CC3-4036-B071-B9A1872ADD1F}"/>
              </a:ext>
            </a:extLst>
          </p:cNvPr>
          <p:cNvSpPr>
            <a:spLocks noGrp="1"/>
          </p:cNvSpPr>
          <p:nvPr>
            <p:ph type="title"/>
          </p:nvPr>
        </p:nvSpPr>
        <p:spPr>
          <a:xfrm>
            <a:off x="294968" y="365126"/>
            <a:ext cx="11602064" cy="578772"/>
          </a:xfrm>
        </p:spPr>
        <p:txBody>
          <a:bodyPr/>
          <a:lstStyle/>
          <a:p>
            <a:r>
              <a:rPr lang="en-US" dirty="0"/>
              <a:t>Your path to live</a:t>
            </a:r>
          </a:p>
        </p:txBody>
      </p:sp>
      <p:sp>
        <p:nvSpPr>
          <p:cNvPr id="3" name="Rectangle 2">
            <a:extLst>
              <a:ext uri="{FF2B5EF4-FFF2-40B4-BE49-F238E27FC236}">
                <a16:creationId xmlns:a16="http://schemas.microsoft.com/office/drawing/2014/main" id="{3DF77AD4-B024-436D-ADD9-F44F20754BE7}"/>
              </a:ext>
            </a:extLst>
          </p:cNvPr>
          <p:cNvSpPr/>
          <p:nvPr/>
        </p:nvSpPr>
        <p:spPr>
          <a:xfrm>
            <a:off x="0" y="3376174"/>
            <a:ext cx="12192000" cy="24856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cxnSp>
        <p:nvCxnSpPr>
          <p:cNvPr id="4" name="Straight Connector 3">
            <a:extLst>
              <a:ext uri="{FF2B5EF4-FFF2-40B4-BE49-F238E27FC236}">
                <a16:creationId xmlns:a16="http://schemas.microsoft.com/office/drawing/2014/main" id="{8E3CF11B-D34C-434D-80E5-96A1EC86C553}"/>
              </a:ext>
            </a:extLst>
          </p:cNvPr>
          <p:cNvCxnSpPr>
            <a:cxnSpLocks/>
          </p:cNvCxnSpPr>
          <p:nvPr/>
        </p:nvCxnSpPr>
        <p:spPr>
          <a:xfrm>
            <a:off x="0" y="3500457"/>
            <a:ext cx="12192000" cy="0"/>
          </a:xfrm>
          <a:prstGeom prst="line">
            <a:avLst/>
          </a:prstGeom>
          <a:ln w="25400">
            <a:solidFill>
              <a:schemeClr val="bg2"/>
            </a:solidFill>
            <a:prstDash val="dash"/>
          </a:ln>
        </p:spPr>
        <p:style>
          <a:lnRef idx="1">
            <a:schemeClr val="accent1"/>
          </a:lnRef>
          <a:fillRef idx="0">
            <a:schemeClr val="accent1"/>
          </a:fillRef>
          <a:effectRef idx="0">
            <a:schemeClr val="accent1"/>
          </a:effectRef>
          <a:fontRef idx="minor">
            <a:schemeClr val="tx1"/>
          </a:fontRef>
        </p:style>
      </p:cxnSp>
      <p:grpSp>
        <p:nvGrpSpPr>
          <p:cNvPr id="40" name="Group 39">
            <a:extLst>
              <a:ext uri="{FF2B5EF4-FFF2-40B4-BE49-F238E27FC236}">
                <a16:creationId xmlns:a16="http://schemas.microsoft.com/office/drawing/2014/main" id="{D68969AB-0662-4179-9962-340E4194A613}"/>
              </a:ext>
            </a:extLst>
          </p:cNvPr>
          <p:cNvGrpSpPr/>
          <p:nvPr/>
        </p:nvGrpSpPr>
        <p:grpSpPr>
          <a:xfrm>
            <a:off x="719166" y="1722098"/>
            <a:ext cx="1298894" cy="1298894"/>
            <a:chOff x="2697287" y="1674564"/>
            <a:chExt cx="1463412" cy="1463412"/>
          </a:xfrm>
        </p:grpSpPr>
        <p:grpSp>
          <p:nvGrpSpPr>
            <p:cNvPr id="32" name="Group 31">
              <a:extLst>
                <a:ext uri="{FF2B5EF4-FFF2-40B4-BE49-F238E27FC236}">
                  <a16:creationId xmlns:a16="http://schemas.microsoft.com/office/drawing/2014/main" id="{930CEE50-11DA-49EC-A254-DB7FE5F5B76D}"/>
                </a:ext>
              </a:extLst>
            </p:cNvPr>
            <p:cNvGrpSpPr/>
            <p:nvPr/>
          </p:nvGrpSpPr>
          <p:grpSpPr>
            <a:xfrm>
              <a:off x="2697287" y="1674564"/>
              <a:ext cx="1463412" cy="1463412"/>
              <a:chOff x="1198170" y="1748501"/>
              <a:chExt cx="1130424" cy="1130423"/>
            </a:xfrm>
          </p:grpSpPr>
          <p:sp>
            <p:nvSpPr>
              <p:cNvPr id="33" name="Oval 32">
                <a:extLst>
                  <a:ext uri="{FF2B5EF4-FFF2-40B4-BE49-F238E27FC236}">
                    <a16:creationId xmlns:a16="http://schemas.microsoft.com/office/drawing/2014/main" id="{4E7910D7-1CD0-4408-BB8D-3DE3B0C7E6D9}"/>
                  </a:ext>
                </a:extLst>
              </p:cNvPr>
              <p:cNvSpPr/>
              <p:nvPr/>
            </p:nvSpPr>
            <p:spPr>
              <a:xfrm>
                <a:off x="1198170" y="1748501"/>
                <a:ext cx="1130424" cy="1130423"/>
              </a:xfrm>
              <a:prstGeom prst="ellipse">
                <a:avLst/>
              </a:prstGeom>
              <a:solidFill>
                <a:schemeClr val="bg1"/>
              </a:solid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34" name="Oval 33">
                <a:extLst>
                  <a:ext uri="{FF2B5EF4-FFF2-40B4-BE49-F238E27FC236}">
                    <a16:creationId xmlns:a16="http://schemas.microsoft.com/office/drawing/2014/main" id="{28E7B1C7-8A78-4399-A7F7-300E42EC3524}"/>
                  </a:ext>
                </a:extLst>
              </p:cNvPr>
              <p:cNvSpPr/>
              <p:nvPr/>
            </p:nvSpPr>
            <p:spPr>
              <a:xfrm>
                <a:off x="1272550" y="1822881"/>
                <a:ext cx="981663" cy="981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35" name="Donut 82">
                <a:extLst>
                  <a:ext uri="{FF2B5EF4-FFF2-40B4-BE49-F238E27FC236}">
                    <a16:creationId xmlns:a16="http://schemas.microsoft.com/office/drawing/2014/main" id="{455AE211-CD5B-4515-8E9D-1213861A00BF}"/>
                  </a:ext>
                </a:extLst>
              </p:cNvPr>
              <p:cNvSpPr/>
              <p:nvPr/>
            </p:nvSpPr>
            <p:spPr>
              <a:xfrm>
                <a:off x="1322626" y="1872958"/>
                <a:ext cx="881512" cy="881510"/>
              </a:xfrm>
              <a:prstGeom prst="donut">
                <a:avLst>
                  <a:gd name="adj" fmla="val 4494"/>
                </a:avLst>
              </a:prstGeom>
              <a:solidFill>
                <a:schemeClr val="bg1">
                  <a:alpha val="50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36" name="Oval 35">
                <a:extLst>
                  <a:ext uri="{FF2B5EF4-FFF2-40B4-BE49-F238E27FC236}">
                    <a16:creationId xmlns:a16="http://schemas.microsoft.com/office/drawing/2014/main" id="{A0F1B8A9-0904-4D78-A9C5-23F41464580D}"/>
                  </a:ext>
                </a:extLst>
              </p:cNvPr>
              <p:cNvSpPr>
                <a:spLocks noChangeAspect="1"/>
              </p:cNvSpPr>
              <p:nvPr/>
            </p:nvSpPr>
            <p:spPr>
              <a:xfrm>
                <a:off x="1388084" y="1938415"/>
                <a:ext cx="750596" cy="7505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grpSp>
        <p:grpSp>
          <p:nvGrpSpPr>
            <p:cNvPr id="37" name="Group 36">
              <a:extLst>
                <a:ext uri="{FF2B5EF4-FFF2-40B4-BE49-F238E27FC236}">
                  <a16:creationId xmlns:a16="http://schemas.microsoft.com/office/drawing/2014/main" id="{272BADD5-E9A0-46BE-8EA8-BC8DE9482A9D}"/>
                </a:ext>
              </a:extLst>
            </p:cNvPr>
            <p:cNvGrpSpPr/>
            <p:nvPr/>
          </p:nvGrpSpPr>
          <p:grpSpPr>
            <a:xfrm>
              <a:off x="3065763" y="2043340"/>
              <a:ext cx="726460" cy="725860"/>
              <a:chOff x="7491762" y="1760585"/>
              <a:chExt cx="633600" cy="633600"/>
            </a:xfrm>
          </p:grpSpPr>
          <p:sp>
            <p:nvSpPr>
              <p:cNvPr id="102" name="Google Shape;597;p7"/>
              <p:cNvSpPr/>
              <p:nvPr/>
            </p:nvSpPr>
            <p:spPr>
              <a:xfrm>
                <a:off x="7491762" y="1760585"/>
                <a:ext cx="633600" cy="633600"/>
              </a:xfrm>
              <a:custGeom>
                <a:avLst/>
                <a:gdLst/>
                <a:ahLst/>
                <a:cxnLst/>
                <a:rect l="l" t="t" r="r" b="b"/>
                <a:pathLst>
                  <a:path w="10000" h="10000" extrusionOk="0">
                    <a:moveTo>
                      <a:pt x="8400" y="2567"/>
                    </a:moveTo>
                    <a:lnTo>
                      <a:pt x="8400" y="1600"/>
                    </a:lnTo>
                    <a:lnTo>
                      <a:pt x="7433" y="1600"/>
                    </a:lnTo>
                    <a:lnTo>
                      <a:pt x="7400" y="1598"/>
                    </a:lnTo>
                    <a:lnTo>
                      <a:pt x="7368" y="1591"/>
                    </a:lnTo>
                    <a:lnTo>
                      <a:pt x="7337" y="1581"/>
                    </a:lnTo>
                    <a:lnTo>
                      <a:pt x="7308" y="1567"/>
                    </a:lnTo>
                    <a:lnTo>
                      <a:pt x="7281" y="1548"/>
                    </a:lnTo>
                    <a:lnTo>
                      <a:pt x="7256" y="1527"/>
                    </a:lnTo>
                    <a:lnTo>
                      <a:pt x="7235" y="1502"/>
                    </a:lnTo>
                    <a:lnTo>
                      <a:pt x="7216" y="1475"/>
                    </a:lnTo>
                    <a:lnTo>
                      <a:pt x="7202" y="1446"/>
                    </a:lnTo>
                    <a:lnTo>
                      <a:pt x="7192" y="1415"/>
                    </a:lnTo>
                    <a:lnTo>
                      <a:pt x="7185" y="1383"/>
                    </a:lnTo>
                    <a:lnTo>
                      <a:pt x="7183" y="1350"/>
                    </a:lnTo>
                    <a:lnTo>
                      <a:pt x="7185" y="1317"/>
                    </a:lnTo>
                    <a:lnTo>
                      <a:pt x="7192" y="1285"/>
                    </a:lnTo>
                    <a:lnTo>
                      <a:pt x="7202" y="1254"/>
                    </a:lnTo>
                    <a:lnTo>
                      <a:pt x="7216" y="1225"/>
                    </a:lnTo>
                    <a:lnTo>
                      <a:pt x="7235" y="1198"/>
                    </a:lnTo>
                    <a:lnTo>
                      <a:pt x="7256" y="1173"/>
                    </a:lnTo>
                    <a:lnTo>
                      <a:pt x="7281" y="1152"/>
                    </a:lnTo>
                    <a:lnTo>
                      <a:pt x="7308" y="1133"/>
                    </a:lnTo>
                    <a:lnTo>
                      <a:pt x="7337" y="1119"/>
                    </a:lnTo>
                    <a:lnTo>
                      <a:pt x="7368" y="1109"/>
                    </a:lnTo>
                    <a:lnTo>
                      <a:pt x="7400" y="1102"/>
                    </a:lnTo>
                    <a:lnTo>
                      <a:pt x="7433" y="1100"/>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900" y="2567"/>
                    </a:lnTo>
                    <a:lnTo>
                      <a:pt x="8898" y="2600"/>
                    </a:lnTo>
                    <a:lnTo>
                      <a:pt x="8891" y="2632"/>
                    </a:lnTo>
                    <a:lnTo>
                      <a:pt x="8881" y="2663"/>
                    </a:lnTo>
                    <a:lnTo>
                      <a:pt x="8867" y="2692"/>
                    </a:lnTo>
                    <a:lnTo>
                      <a:pt x="8848" y="2719"/>
                    </a:lnTo>
                    <a:lnTo>
                      <a:pt x="8827" y="2744"/>
                    </a:lnTo>
                    <a:lnTo>
                      <a:pt x="8802" y="2765"/>
                    </a:lnTo>
                    <a:lnTo>
                      <a:pt x="8775" y="2784"/>
                    </a:lnTo>
                    <a:lnTo>
                      <a:pt x="8746" y="2798"/>
                    </a:lnTo>
                    <a:lnTo>
                      <a:pt x="8715" y="2808"/>
                    </a:lnTo>
                    <a:lnTo>
                      <a:pt x="8683" y="2815"/>
                    </a:lnTo>
                    <a:lnTo>
                      <a:pt x="8650" y="2817"/>
                    </a:lnTo>
                    <a:lnTo>
                      <a:pt x="8617" y="2815"/>
                    </a:lnTo>
                    <a:lnTo>
                      <a:pt x="8585" y="2808"/>
                    </a:lnTo>
                    <a:lnTo>
                      <a:pt x="8554" y="2798"/>
                    </a:lnTo>
                    <a:lnTo>
                      <a:pt x="8525" y="2784"/>
                    </a:lnTo>
                    <a:lnTo>
                      <a:pt x="8498" y="2765"/>
                    </a:lnTo>
                    <a:lnTo>
                      <a:pt x="8473" y="2744"/>
                    </a:lnTo>
                    <a:lnTo>
                      <a:pt x="8452" y="2719"/>
                    </a:lnTo>
                    <a:lnTo>
                      <a:pt x="8433" y="2692"/>
                    </a:lnTo>
                    <a:lnTo>
                      <a:pt x="8419" y="2663"/>
                    </a:lnTo>
                    <a:lnTo>
                      <a:pt x="8409" y="2632"/>
                    </a:lnTo>
                    <a:lnTo>
                      <a:pt x="8402" y="2600"/>
                    </a:lnTo>
                    <a:lnTo>
                      <a:pt x="8400" y="2567"/>
                    </a:lnTo>
                    <a:close/>
                    <a:moveTo>
                      <a:pt x="5486" y="5216"/>
                    </a:moveTo>
                    <a:lnTo>
                      <a:pt x="5487" y="5243"/>
                    </a:lnTo>
                    <a:lnTo>
                      <a:pt x="5486" y="5270"/>
                    </a:lnTo>
                    <a:lnTo>
                      <a:pt x="5485" y="5298"/>
                    </a:lnTo>
                    <a:lnTo>
                      <a:pt x="5482" y="5325"/>
                    </a:lnTo>
                    <a:lnTo>
                      <a:pt x="5479" y="5352"/>
                    </a:lnTo>
                    <a:lnTo>
                      <a:pt x="5474" y="5379"/>
                    </a:lnTo>
                    <a:lnTo>
                      <a:pt x="5469" y="5405"/>
                    </a:lnTo>
                    <a:lnTo>
                      <a:pt x="5462" y="5432"/>
                    </a:lnTo>
                    <a:lnTo>
                      <a:pt x="5454" y="5458"/>
                    </a:lnTo>
                    <a:lnTo>
                      <a:pt x="5446" y="5484"/>
                    </a:lnTo>
                    <a:lnTo>
                      <a:pt x="5436" y="5509"/>
                    </a:lnTo>
                    <a:lnTo>
                      <a:pt x="5426" y="5535"/>
                    </a:lnTo>
                    <a:lnTo>
                      <a:pt x="5415" y="5560"/>
                    </a:lnTo>
                    <a:lnTo>
                      <a:pt x="5402" y="5584"/>
                    </a:lnTo>
                    <a:lnTo>
                      <a:pt x="5389" y="5608"/>
                    </a:lnTo>
                    <a:lnTo>
                      <a:pt x="5375" y="5631"/>
                    </a:lnTo>
                    <a:lnTo>
                      <a:pt x="5360" y="5654"/>
                    </a:lnTo>
                    <a:lnTo>
                      <a:pt x="5344" y="5677"/>
                    </a:lnTo>
                    <a:lnTo>
                      <a:pt x="5327" y="5698"/>
                    </a:lnTo>
                    <a:lnTo>
                      <a:pt x="5310" y="5719"/>
                    </a:lnTo>
                    <a:lnTo>
                      <a:pt x="5292" y="5740"/>
                    </a:lnTo>
                    <a:lnTo>
                      <a:pt x="5273" y="5759"/>
                    </a:lnTo>
                    <a:lnTo>
                      <a:pt x="5254" y="5778"/>
                    </a:lnTo>
                    <a:lnTo>
                      <a:pt x="5233" y="5796"/>
                    </a:lnTo>
                    <a:lnTo>
                      <a:pt x="5212" y="5814"/>
                    </a:lnTo>
                    <a:lnTo>
                      <a:pt x="5191" y="5831"/>
                    </a:lnTo>
                    <a:lnTo>
                      <a:pt x="5168" y="5847"/>
                    </a:lnTo>
                    <a:lnTo>
                      <a:pt x="5145" y="5862"/>
                    </a:lnTo>
                    <a:lnTo>
                      <a:pt x="5122" y="5876"/>
                    </a:lnTo>
                    <a:lnTo>
                      <a:pt x="5098" y="5889"/>
                    </a:lnTo>
                    <a:lnTo>
                      <a:pt x="5074" y="5902"/>
                    </a:lnTo>
                    <a:lnTo>
                      <a:pt x="5049" y="5913"/>
                    </a:lnTo>
                    <a:lnTo>
                      <a:pt x="5023" y="5923"/>
                    </a:lnTo>
                    <a:lnTo>
                      <a:pt x="4998" y="5933"/>
                    </a:lnTo>
                    <a:lnTo>
                      <a:pt x="4972" y="5941"/>
                    </a:lnTo>
                    <a:lnTo>
                      <a:pt x="4946" y="5948"/>
                    </a:lnTo>
                    <a:lnTo>
                      <a:pt x="4919" y="5955"/>
                    </a:lnTo>
                    <a:lnTo>
                      <a:pt x="4893" y="5960"/>
                    </a:lnTo>
                    <a:lnTo>
                      <a:pt x="4866" y="5965"/>
                    </a:lnTo>
                    <a:lnTo>
                      <a:pt x="4839" y="5968"/>
                    </a:lnTo>
                    <a:lnTo>
                      <a:pt x="4812" y="5971"/>
                    </a:lnTo>
                    <a:lnTo>
                      <a:pt x="4784" y="5972"/>
                    </a:lnTo>
                    <a:lnTo>
                      <a:pt x="4757" y="5973"/>
                    </a:lnTo>
                    <a:lnTo>
                      <a:pt x="4730" y="5972"/>
                    </a:lnTo>
                    <a:lnTo>
                      <a:pt x="4702" y="5971"/>
                    </a:lnTo>
                    <a:lnTo>
                      <a:pt x="4675" y="5968"/>
                    </a:lnTo>
                    <a:lnTo>
                      <a:pt x="4648" y="5965"/>
                    </a:lnTo>
                    <a:lnTo>
                      <a:pt x="4621" y="5960"/>
                    </a:lnTo>
                    <a:lnTo>
                      <a:pt x="4595" y="5955"/>
                    </a:lnTo>
                    <a:lnTo>
                      <a:pt x="4568" y="5948"/>
                    </a:lnTo>
                    <a:lnTo>
                      <a:pt x="4542" y="5941"/>
                    </a:lnTo>
                    <a:lnTo>
                      <a:pt x="4516" y="5933"/>
                    </a:lnTo>
                    <a:lnTo>
                      <a:pt x="4491" y="5923"/>
                    </a:lnTo>
                    <a:lnTo>
                      <a:pt x="4465" y="5913"/>
                    </a:lnTo>
                    <a:lnTo>
                      <a:pt x="4440" y="5902"/>
                    </a:lnTo>
                    <a:lnTo>
                      <a:pt x="4416" y="5889"/>
                    </a:lnTo>
                    <a:lnTo>
                      <a:pt x="4392" y="5876"/>
                    </a:lnTo>
                    <a:lnTo>
                      <a:pt x="4369" y="5862"/>
                    </a:lnTo>
                    <a:lnTo>
                      <a:pt x="4346" y="5847"/>
                    </a:lnTo>
                    <a:lnTo>
                      <a:pt x="4323" y="5831"/>
                    </a:lnTo>
                    <a:lnTo>
                      <a:pt x="4302" y="5814"/>
                    </a:lnTo>
                    <a:lnTo>
                      <a:pt x="4281" y="5796"/>
                    </a:lnTo>
                    <a:lnTo>
                      <a:pt x="4260" y="5778"/>
                    </a:lnTo>
                    <a:lnTo>
                      <a:pt x="4241" y="5759"/>
                    </a:lnTo>
                    <a:lnTo>
                      <a:pt x="4222" y="5740"/>
                    </a:lnTo>
                    <a:lnTo>
                      <a:pt x="4204" y="5719"/>
                    </a:lnTo>
                    <a:lnTo>
                      <a:pt x="4186" y="5698"/>
                    </a:lnTo>
                    <a:lnTo>
                      <a:pt x="4169" y="5677"/>
                    </a:lnTo>
                    <a:lnTo>
                      <a:pt x="4153" y="5654"/>
                    </a:lnTo>
                    <a:lnTo>
                      <a:pt x="4138" y="5631"/>
                    </a:lnTo>
                    <a:lnTo>
                      <a:pt x="4124" y="5608"/>
                    </a:lnTo>
                    <a:lnTo>
                      <a:pt x="4111" y="5584"/>
                    </a:lnTo>
                    <a:lnTo>
                      <a:pt x="4098" y="5560"/>
                    </a:lnTo>
                    <a:lnTo>
                      <a:pt x="4087" y="5535"/>
                    </a:lnTo>
                    <a:lnTo>
                      <a:pt x="4077" y="5509"/>
                    </a:lnTo>
                    <a:lnTo>
                      <a:pt x="4067" y="5484"/>
                    </a:lnTo>
                    <a:lnTo>
                      <a:pt x="4059" y="5458"/>
                    </a:lnTo>
                    <a:lnTo>
                      <a:pt x="4052" y="5432"/>
                    </a:lnTo>
                    <a:lnTo>
                      <a:pt x="4045" y="5405"/>
                    </a:lnTo>
                    <a:lnTo>
                      <a:pt x="4040" y="5379"/>
                    </a:lnTo>
                    <a:lnTo>
                      <a:pt x="4035" y="5352"/>
                    </a:lnTo>
                    <a:lnTo>
                      <a:pt x="4032" y="5325"/>
                    </a:lnTo>
                    <a:lnTo>
                      <a:pt x="4029" y="5298"/>
                    </a:lnTo>
                    <a:lnTo>
                      <a:pt x="4028" y="5270"/>
                    </a:lnTo>
                    <a:lnTo>
                      <a:pt x="4027" y="5243"/>
                    </a:lnTo>
                    <a:lnTo>
                      <a:pt x="4028" y="5216"/>
                    </a:lnTo>
                    <a:lnTo>
                      <a:pt x="4029" y="5188"/>
                    </a:lnTo>
                    <a:lnTo>
                      <a:pt x="4032" y="5161"/>
                    </a:lnTo>
                    <a:lnTo>
                      <a:pt x="4035" y="5134"/>
                    </a:lnTo>
                    <a:lnTo>
                      <a:pt x="4040" y="5107"/>
                    </a:lnTo>
                    <a:lnTo>
                      <a:pt x="4045" y="5081"/>
                    </a:lnTo>
                    <a:lnTo>
                      <a:pt x="4052" y="5054"/>
                    </a:lnTo>
                    <a:lnTo>
                      <a:pt x="4059" y="5028"/>
                    </a:lnTo>
                    <a:lnTo>
                      <a:pt x="4067" y="5002"/>
                    </a:lnTo>
                    <a:lnTo>
                      <a:pt x="4077" y="4977"/>
                    </a:lnTo>
                    <a:lnTo>
                      <a:pt x="4087" y="4951"/>
                    </a:lnTo>
                    <a:lnTo>
                      <a:pt x="4098" y="4926"/>
                    </a:lnTo>
                    <a:lnTo>
                      <a:pt x="4111" y="4902"/>
                    </a:lnTo>
                    <a:lnTo>
                      <a:pt x="4124" y="4878"/>
                    </a:lnTo>
                    <a:lnTo>
                      <a:pt x="4138" y="4855"/>
                    </a:lnTo>
                    <a:lnTo>
                      <a:pt x="4153" y="4832"/>
                    </a:lnTo>
                    <a:lnTo>
                      <a:pt x="4169" y="4809"/>
                    </a:lnTo>
                    <a:lnTo>
                      <a:pt x="4186" y="4788"/>
                    </a:lnTo>
                    <a:lnTo>
                      <a:pt x="4204" y="4767"/>
                    </a:lnTo>
                    <a:lnTo>
                      <a:pt x="4222" y="4746"/>
                    </a:lnTo>
                    <a:lnTo>
                      <a:pt x="4241" y="4727"/>
                    </a:lnTo>
                    <a:lnTo>
                      <a:pt x="4260" y="4708"/>
                    </a:lnTo>
                    <a:lnTo>
                      <a:pt x="4281" y="4690"/>
                    </a:lnTo>
                    <a:lnTo>
                      <a:pt x="4302" y="4673"/>
                    </a:lnTo>
                    <a:lnTo>
                      <a:pt x="4323" y="4656"/>
                    </a:lnTo>
                    <a:lnTo>
                      <a:pt x="4346" y="4640"/>
                    </a:lnTo>
                    <a:lnTo>
                      <a:pt x="4369" y="4625"/>
                    </a:lnTo>
                    <a:lnTo>
                      <a:pt x="4392" y="4611"/>
                    </a:lnTo>
                    <a:lnTo>
                      <a:pt x="4416" y="4598"/>
                    </a:lnTo>
                    <a:lnTo>
                      <a:pt x="4440" y="4585"/>
                    </a:lnTo>
                    <a:lnTo>
                      <a:pt x="4465" y="4574"/>
                    </a:lnTo>
                    <a:lnTo>
                      <a:pt x="4491" y="4564"/>
                    </a:lnTo>
                    <a:lnTo>
                      <a:pt x="4516" y="4554"/>
                    </a:lnTo>
                    <a:lnTo>
                      <a:pt x="4542" y="4546"/>
                    </a:lnTo>
                    <a:lnTo>
                      <a:pt x="4568" y="4538"/>
                    </a:lnTo>
                    <a:lnTo>
                      <a:pt x="4595" y="4531"/>
                    </a:lnTo>
                    <a:lnTo>
                      <a:pt x="4621" y="4526"/>
                    </a:lnTo>
                    <a:lnTo>
                      <a:pt x="4648" y="4521"/>
                    </a:lnTo>
                    <a:lnTo>
                      <a:pt x="4675" y="4518"/>
                    </a:lnTo>
                    <a:lnTo>
                      <a:pt x="4702" y="4515"/>
                    </a:lnTo>
                    <a:lnTo>
                      <a:pt x="4730" y="4514"/>
                    </a:lnTo>
                    <a:lnTo>
                      <a:pt x="4757" y="4513"/>
                    </a:lnTo>
                    <a:lnTo>
                      <a:pt x="4784" y="4514"/>
                    </a:lnTo>
                    <a:lnTo>
                      <a:pt x="4812" y="4515"/>
                    </a:lnTo>
                    <a:lnTo>
                      <a:pt x="4839" y="4518"/>
                    </a:lnTo>
                    <a:lnTo>
                      <a:pt x="4866" y="4521"/>
                    </a:lnTo>
                    <a:lnTo>
                      <a:pt x="4893" y="4526"/>
                    </a:lnTo>
                    <a:lnTo>
                      <a:pt x="4919" y="4531"/>
                    </a:lnTo>
                    <a:lnTo>
                      <a:pt x="4946" y="4538"/>
                    </a:lnTo>
                    <a:lnTo>
                      <a:pt x="4972" y="4546"/>
                    </a:lnTo>
                    <a:lnTo>
                      <a:pt x="4998" y="4554"/>
                    </a:lnTo>
                    <a:lnTo>
                      <a:pt x="5023" y="4564"/>
                    </a:lnTo>
                    <a:lnTo>
                      <a:pt x="5049" y="4574"/>
                    </a:lnTo>
                    <a:lnTo>
                      <a:pt x="5074" y="4585"/>
                    </a:lnTo>
                    <a:lnTo>
                      <a:pt x="5098" y="4598"/>
                    </a:lnTo>
                    <a:lnTo>
                      <a:pt x="5122" y="4611"/>
                    </a:lnTo>
                    <a:lnTo>
                      <a:pt x="5145" y="4625"/>
                    </a:lnTo>
                    <a:lnTo>
                      <a:pt x="5168" y="4640"/>
                    </a:lnTo>
                    <a:lnTo>
                      <a:pt x="5191" y="4656"/>
                    </a:lnTo>
                    <a:lnTo>
                      <a:pt x="5212" y="4673"/>
                    </a:lnTo>
                    <a:lnTo>
                      <a:pt x="5233" y="4690"/>
                    </a:lnTo>
                    <a:lnTo>
                      <a:pt x="5254" y="4708"/>
                    </a:lnTo>
                    <a:lnTo>
                      <a:pt x="5273" y="4727"/>
                    </a:lnTo>
                    <a:lnTo>
                      <a:pt x="5292" y="4746"/>
                    </a:lnTo>
                    <a:lnTo>
                      <a:pt x="5310" y="4767"/>
                    </a:lnTo>
                    <a:lnTo>
                      <a:pt x="5327" y="4788"/>
                    </a:lnTo>
                    <a:lnTo>
                      <a:pt x="5344" y="4809"/>
                    </a:lnTo>
                    <a:lnTo>
                      <a:pt x="5360" y="4832"/>
                    </a:lnTo>
                    <a:lnTo>
                      <a:pt x="5375" y="4855"/>
                    </a:lnTo>
                    <a:lnTo>
                      <a:pt x="5389" y="4878"/>
                    </a:lnTo>
                    <a:lnTo>
                      <a:pt x="5402" y="4902"/>
                    </a:lnTo>
                    <a:lnTo>
                      <a:pt x="5415" y="4926"/>
                    </a:lnTo>
                    <a:lnTo>
                      <a:pt x="5426" y="4951"/>
                    </a:lnTo>
                    <a:lnTo>
                      <a:pt x="5436" y="4977"/>
                    </a:lnTo>
                    <a:lnTo>
                      <a:pt x="5446" y="5002"/>
                    </a:lnTo>
                    <a:lnTo>
                      <a:pt x="5454" y="5028"/>
                    </a:lnTo>
                    <a:lnTo>
                      <a:pt x="5462" y="5054"/>
                    </a:lnTo>
                    <a:lnTo>
                      <a:pt x="5469" y="5081"/>
                    </a:lnTo>
                    <a:lnTo>
                      <a:pt x="5474" y="5107"/>
                    </a:lnTo>
                    <a:lnTo>
                      <a:pt x="5479" y="5134"/>
                    </a:lnTo>
                    <a:lnTo>
                      <a:pt x="5482" y="5161"/>
                    </a:lnTo>
                    <a:lnTo>
                      <a:pt x="5485" y="5188"/>
                    </a:lnTo>
                    <a:lnTo>
                      <a:pt x="5486" y="5216"/>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3" name="Google Shape;598;p7"/>
              <p:cNvSpPr/>
              <p:nvPr/>
            </p:nvSpPr>
            <p:spPr>
              <a:xfrm>
                <a:off x="7491762" y="1760585"/>
                <a:ext cx="633600" cy="633600"/>
              </a:xfrm>
              <a:custGeom>
                <a:avLst/>
                <a:gdLst/>
                <a:ahLst/>
                <a:cxnLst/>
                <a:rect l="l" t="t" r="r" b="b"/>
                <a:pathLst>
                  <a:path w="10000" h="10000" extrusionOk="0">
                    <a:moveTo>
                      <a:pt x="8867" y="1475"/>
                    </a:moveTo>
                    <a:lnTo>
                      <a:pt x="8848" y="1502"/>
                    </a:lnTo>
                    <a:lnTo>
                      <a:pt x="8827" y="1527"/>
                    </a:lnTo>
                    <a:lnTo>
                      <a:pt x="7513" y="2841"/>
                    </a:lnTo>
                    <a:lnTo>
                      <a:pt x="7525" y="2854"/>
                    </a:lnTo>
                    <a:lnTo>
                      <a:pt x="7531" y="2861"/>
                    </a:lnTo>
                    <a:lnTo>
                      <a:pt x="7612" y="2959"/>
                    </a:lnTo>
                    <a:lnTo>
                      <a:pt x="7618" y="2966"/>
                    </a:lnTo>
                    <a:lnTo>
                      <a:pt x="7695" y="3067"/>
                    </a:lnTo>
                    <a:lnTo>
                      <a:pt x="7701" y="3075"/>
                    </a:lnTo>
                    <a:lnTo>
                      <a:pt x="7775" y="3179"/>
                    </a:lnTo>
                    <a:lnTo>
                      <a:pt x="7780" y="3187"/>
                    </a:lnTo>
                    <a:lnTo>
                      <a:pt x="7850" y="3293"/>
                    </a:lnTo>
                    <a:lnTo>
                      <a:pt x="7855" y="3301"/>
                    </a:lnTo>
                    <a:lnTo>
                      <a:pt x="7921" y="3411"/>
                    </a:lnTo>
                    <a:lnTo>
                      <a:pt x="7926" y="3419"/>
                    </a:lnTo>
                    <a:lnTo>
                      <a:pt x="7988" y="3531"/>
                    </a:lnTo>
                    <a:lnTo>
                      <a:pt x="7992" y="3539"/>
                    </a:lnTo>
                    <a:lnTo>
                      <a:pt x="8050" y="3653"/>
                    </a:lnTo>
                    <a:lnTo>
                      <a:pt x="8054" y="3662"/>
                    </a:lnTo>
                    <a:lnTo>
                      <a:pt x="8107" y="3778"/>
                    </a:lnTo>
                    <a:lnTo>
                      <a:pt x="8111" y="3786"/>
                    </a:lnTo>
                    <a:lnTo>
                      <a:pt x="8159" y="3904"/>
                    </a:lnTo>
                    <a:lnTo>
                      <a:pt x="8163" y="3913"/>
                    </a:lnTo>
                    <a:lnTo>
                      <a:pt x="8207" y="4032"/>
                    </a:lnTo>
                    <a:lnTo>
                      <a:pt x="8210" y="4041"/>
                    </a:lnTo>
                    <a:lnTo>
                      <a:pt x="8250" y="4161"/>
                    </a:lnTo>
                    <a:lnTo>
                      <a:pt x="8252" y="4170"/>
                    </a:lnTo>
                    <a:lnTo>
                      <a:pt x="8287" y="4292"/>
                    </a:lnTo>
                    <a:lnTo>
                      <a:pt x="8290" y="4301"/>
                    </a:lnTo>
                    <a:lnTo>
                      <a:pt x="8320" y="4425"/>
                    </a:lnTo>
                    <a:lnTo>
                      <a:pt x="8322" y="4434"/>
                    </a:lnTo>
                    <a:lnTo>
                      <a:pt x="8348" y="4558"/>
                    </a:lnTo>
                    <a:lnTo>
                      <a:pt x="8350" y="4567"/>
                    </a:lnTo>
                    <a:lnTo>
                      <a:pt x="8371" y="4693"/>
                    </a:lnTo>
                    <a:lnTo>
                      <a:pt x="8373" y="4702"/>
                    </a:lnTo>
                    <a:lnTo>
                      <a:pt x="8389" y="4828"/>
                    </a:lnTo>
                    <a:lnTo>
                      <a:pt x="8390" y="4837"/>
                    </a:lnTo>
                    <a:lnTo>
                      <a:pt x="8402" y="4964"/>
                    </a:lnTo>
                    <a:lnTo>
                      <a:pt x="8403" y="4974"/>
                    </a:lnTo>
                    <a:lnTo>
                      <a:pt x="8410" y="5101"/>
                    </a:lnTo>
                    <a:lnTo>
                      <a:pt x="8411" y="5110"/>
                    </a:lnTo>
                    <a:lnTo>
                      <a:pt x="8413" y="5238"/>
                    </a:lnTo>
                    <a:lnTo>
                      <a:pt x="8413" y="5248"/>
                    </a:lnTo>
                    <a:lnTo>
                      <a:pt x="8411" y="5376"/>
                    </a:lnTo>
                    <a:lnTo>
                      <a:pt x="8410" y="5385"/>
                    </a:lnTo>
                    <a:lnTo>
                      <a:pt x="8403" y="5513"/>
                    </a:lnTo>
                    <a:lnTo>
                      <a:pt x="8402" y="5522"/>
                    </a:lnTo>
                    <a:lnTo>
                      <a:pt x="8390" y="5649"/>
                    </a:lnTo>
                    <a:lnTo>
                      <a:pt x="8389" y="5658"/>
                    </a:lnTo>
                    <a:lnTo>
                      <a:pt x="8373" y="5784"/>
                    </a:lnTo>
                    <a:lnTo>
                      <a:pt x="8371" y="5794"/>
                    </a:lnTo>
                    <a:lnTo>
                      <a:pt x="8350" y="5919"/>
                    </a:lnTo>
                    <a:lnTo>
                      <a:pt x="8348" y="5928"/>
                    </a:lnTo>
                    <a:lnTo>
                      <a:pt x="8322" y="6053"/>
                    </a:lnTo>
                    <a:lnTo>
                      <a:pt x="8320" y="6062"/>
                    </a:lnTo>
                    <a:lnTo>
                      <a:pt x="8290" y="6185"/>
                    </a:lnTo>
                    <a:lnTo>
                      <a:pt x="8287" y="6194"/>
                    </a:lnTo>
                    <a:lnTo>
                      <a:pt x="8252" y="6316"/>
                    </a:lnTo>
                    <a:lnTo>
                      <a:pt x="8250" y="6325"/>
                    </a:lnTo>
                    <a:lnTo>
                      <a:pt x="8210" y="6446"/>
                    </a:lnTo>
                    <a:lnTo>
                      <a:pt x="8207" y="6455"/>
                    </a:lnTo>
                    <a:lnTo>
                      <a:pt x="8163" y="6574"/>
                    </a:lnTo>
                    <a:lnTo>
                      <a:pt x="8159" y="6583"/>
                    </a:lnTo>
                    <a:lnTo>
                      <a:pt x="8111" y="6700"/>
                    </a:lnTo>
                    <a:lnTo>
                      <a:pt x="8107" y="6709"/>
                    </a:lnTo>
                    <a:lnTo>
                      <a:pt x="8054" y="6825"/>
                    </a:lnTo>
                    <a:lnTo>
                      <a:pt x="8050" y="6833"/>
                    </a:lnTo>
                    <a:lnTo>
                      <a:pt x="7992" y="6948"/>
                    </a:lnTo>
                    <a:lnTo>
                      <a:pt x="7988" y="6956"/>
                    </a:lnTo>
                    <a:lnTo>
                      <a:pt x="7926" y="7068"/>
                    </a:lnTo>
                    <a:lnTo>
                      <a:pt x="7921" y="7076"/>
                    </a:lnTo>
                    <a:lnTo>
                      <a:pt x="7855" y="7186"/>
                    </a:lnTo>
                    <a:lnTo>
                      <a:pt x="7850" y="7194"/>
                    </a:lnTo>
                    <a:lnTo>
                      <a:pt x="7780" y="7300"/>
                    </a:lnTo>
                    <a:lnTo>
                      <a:pt x="7775" y="7308"/>
                    </a:lnTo>
                    <a:lnTo>
                      <a:pt x="7701" y="7412"/>
                    </a:lnTo>
                    <a:lnTo>
                      <a:pt x="7695" y="7420"/>
                    </a:lnTo>
                    <a:lnTo>
                      <a:pt x="7618" y="7521"/>
                    </a:lnTo>
                    <a:lnTo>
                      <a:pt x="7612" y="7528"/>
                    </a:lnTo>
                    <a:lnTo>
                      <a:pt x="7531" y="7626"/>
                    </a:lnTo>
                    <a:lnTo>
                      <a:pt x="7525" y="7633"/>
                    </a:lnTo>
                    <a:lnTo>
                      <a:pt x="7440" y="7728"/>
                    </a:lnTo>
                    <a:lnTo>
                      <a:pt x="7434" y="7735"/>
                    </a:lnTo>
                    <a:lnTo>
                      <a:pt x="7346" y="7826"/>
                    </a:lnTo>
                    <a:lnTo>
                      <a:pt x="7339" y="7833"/>
                    </a:lnTo>
                    <a:lnTo>
                      <a:pt x="7248" y="7921"/>
                    </a:lnTo>
                    <a:lnTo>
                      <a:pt x="7241" y="7927"/>
                    </a:lnTo>
                    <a:lnTo>
                      <a:pt x="7146" y="8012"/>
                    </a:lnTo>
                    <a:lnTo>
                      <a:pt x="7139" y="8018"/>
                    </a:lnTo>
                    <a:lnTo>
                      <a:pt x="7041" y="8099"/>
                    </a:lnTo>
                    <a:lnTo>
                      <a:pt x="7034" y="8105"/>
                    </a:lnTo>
                    <a:lnTo>
                      <a:pt x="6933" y="8182"/>
                    </a:lnTo>
                    <a:lnTo>
                      <a:pt x="6925" y="8188"/>
                    </a:lnTo>
                    <a:lnTo>
                      <a:pt x="6821" y="8262"/>
                    </a:lnTo>
                    <a:lnTo>
                      <a:pt x="6813" y="8267"/>
                    </a:lnTo>
                    <a:lnTo>
                      <a:pt x="6707" y="8337"/>
                    </a:lnTo>
                    <a:lnTo>
                      <a:pt x="6699" y="8342"/>
                    </a:lnTo>
                    <a:lnTo>
                      <a:pt x="6589" y="8408"/>
                    </a:lnTo>
                    <a:lnTo>
                      <a:pt x="6581" y="8413"/>
                    </a:lnTo>
                    <a:lnTo>
                      <a:pt x="6469" y="8475"/>
                    </a:lnTo>
                    <a:lnTo>
                      <a:pt x="6461" y="8479"/>
                    </a:lnTo>
                    <a:lnTo>
                      <a:pt x="6347" y="8537"/>
                    </a:lnTo>
                    <a:lnTo>
                      <a:pt x="6338" y="8541"/>
                    </a:lnTo>
                    <a:lnTo>
                      <a:pt x="6222" y="8594"/>
                    </a:lnTo>
                    <a:lnTo>
                      <a:pt x="6214" y="8598"/>
                    </a:lnTo>
                    <a:lnTo>
                      <a:pt x="6096" y="8646"/>
                    </a:lnTo>
                    <a:lnTo>
                      <a:pt x="6087" y="8650"/>
                    </a:lnTo>
                    <a:lnTo>
                      <a:pt x="5968" y="8694"/>
                    </a:lnTo>
                    <a:lnTo>
                      <a:pt x="5959" y="8697"/>
                    </a:lnTo>
                    <a:lnTo>
                      <a:pt x="5839" y="8737"/>
                    </a:lnTo>
                    <a:lnTo>
                      <a:pt x="5830" y="8739"/>
                    </a:lnTo>
                    <a:lnTo>
                      <a:pt x="5708" y="8774"/>
                    </a:lnTo>
                    <a:lnTo>
                      <a:pt x="5699" y="8777"/>
                    </a:lnTo>
                    <a:lnTo>
                      <a:pt x="5575" y="8807"/>
                    </a:lnTo>
                    <a:lnTo>
                      <a:pt x="5566" y="8809"/>
                    </a:lnTo>
                    <a:lnTo>
                      <a:pt x="5442" y="8835"/>
                    </a:lnTo>
                    <a:lnTo>
                      <a:pt x="5433" y="8837"/>
                    </a:lnTo>
                    <a:lnTo>
                      <a:pt x="5307" y="8858"/>
                    </a:lnTo>
                    <a:lnTo>
                      <a:pt x="5298" y="8860"/>
                    </a:lnTo>
                    <a:lnTo>
                      <a:pt x="5172" y="8876"/>
                    </a:lnTo>
                    <a:lnTo>
                      <a:pt x="5163" y="8877"/>
                    </a:lnTo>
                    <a:lnTo>
                      <a:pt x="5036" y="8889"/>
                    </a:lnTo>
                    <a:lnTo>
                      <a:pt x="5026" y="8890"/>
                    </a:lnTo>
                    <a:lnTo>
                      <a:pt x="4899" y="8897"/>
                    </a:lnTo>
                    <a:lnTo>
                      <a:pt x="4890" y="8898"/>
                    </a:lnTo>
                    <a:lnTo>
                      <a:pt x="4762" y="8900"/>
                    </a:lnTo>
                    <a:lnTo>
                      <a:pt x="4752" y="8900"/>
                    </a:lnTo>
                    <a:lnTo>
                      <a:pt x="4624" y="8898"/>
                    </a:lnTo>
                    <a:lnTo>
                      <a:pt x="4615" y="8897"/>
                    </a:lnTo>
                    <a:lnTo>
                      <a:pt x="4487" y="8890"/>
                    </a:lnTo>
                    <a:lnTo>
                      <a:pt x="4478" y="8889"/>
                    </a:lnTo>
                    <a:lnTo>
                      <a:pt x="4351" y="8877"/>
                    </a:lnTo>
                    <a:lnTo>
                      <a:pt x="4342" y="8876"/>
                    </a:lnTo>
                    <a:lnTo>
                      <a:pt x="4216" y="8860"/>
                    </a:lnTo>
                    <a:lnTo>
                      <a:pt x="4206" y="8858"/>
                    </a:lnTo>
                    <a:lnTo>
                      <a:pt x="4081" y="8837"/>
                    </a:lnTo>
                    <a:lnTo>
                      <a:pt x="4072" y="8835"/>
                    </a:lnTo>
                    <a:lnTo>
                      <a:pt x="3947" y="8809"/>
                    </a:lnTo>
                    <a:lnTo>
                      <a:pt x="3938" y="8807"/>
                    </a:lnTo>
                    <a:lnTo>
                      <a:pt x="3815" y="8777"/>
                    </a:lnTo>
                    <a:lnTo>
                      <a:pt x="3806" y="8774"/>
                    </a:lnTo>
                    <a:lnTo>
                      <a:pt x="3684" y="8739"/>
                    </a:lnTo>
                    <a:lnTo>
                      <a:pt x="3675" y="8737"/>
                    </a:lnTo>
                    <a:lnTo>
                      <a:pt x="3554" y="8697"/>
                    </a:lnTo>
                    <a:lnTo>
                      <a:pt x="3545" y="8694"/>
                    </a:lnTo>
                    <a:lnTo>
                      <a:pt x="3426" y="8650"/>
                    </a:lnTo>
                    <a:lnTo>
                      <a:pt x="3417" y="8646"/>
                    </a:lnTo>
                    <a:lnTo>
                      <a:pt x="3300" y="8598"/>
                    </a:lnTo>
                    <a:lnTo>
                      <a:pt x="3291" y="8594"/>
                    </a:lnTo>
                    <a:lnTo>
                      <a:pt x="3175" y="8541"/>
                    </a:lnTo>
                    <a:lnTo>
                      <a:pt x="3167" y="8537"/>
                    </a:lnTo>
                    <a:lnTo>
                      <a:pt x="3052" y="8479"/>
                    </a:lnTo>
                    <a:lnTo>
                      <a:pt x="3044" y="8475"/>
                    </a:lnTo>
                    <a:lnTo>
                      <a:pt x="2932" y="8413"/>
                    </a:lnTo>
                    <a:lnTo>
                      <a:pt x="2924" y="8408"/>
                    </a:lnTo>
                    <a:lnTo>
                      <a:pt x="2814" y="8342"/>
                    </a:lnTo>
                    <a:lnTo>
                      <a:pt x="2806" y="8337"/>
                    </a:lnTo>
                    <a:lnTo>
                      <a:pt x="2700" y="8267"/>
                    </a:lnTo>
                    <a:lnTo>
                      <a:pt x="2692" y="8262"/>
                    </a:lnTo>
                    <a:lnTo>
                      <a:pt x="2588" y="8188"/>
                    </a:lnTo>
                    <a:lnTo>
                      <a:pt x="2580" y="8182"/>
                    </a:lnTo>
                    <a:lnTo>
                      <a:pt x="2479" y="8105"/>
                    </a:lnTo>
                    <a:lnTo>
                      <a:pt x="2472" y="8099"/>
                    </a:lnTo>
                    <a:lnTo>
                      <a:pt x="2374" y="8018"/>
                    </a:lnTo>
                    <a:lnTo>
                      <a:pt x="2367" y="8012"/>
                    </a:lnTo>
                    <a:lnTo>
                      <a:pt x="2272" y="7927"/>
                    </a:lnTo>
                    <a:lnTo>
                      <a:pt x="2265" y="7921"/>
                    </a:lnTo>
                    <a:lnTo>
                      <a:pt x="2174" y="7833"/>
                    </a:lnTo>
                    <a:lnTo>
                      <a:pt x="2167" y="7826"/>
                    </a:lnTo>
                    <a:lnTo>
                      <a:pt x="2079" y="7735"/>
                    </a:lnTo>
                    <a:lnTo>
                      <a:pt x="2073" y="7728"/>
                    </a:lnTo>
                    <a:lnTo>
                      <a:pt x="1988" y="7633"/>
                    </a:lnTo>
                    <a:lnTo>
                      <a:pt x="1982" y="7626"/>
                    </a:lnTo>
                    <a:lnTo>
                      <a:pt x="1901" y="7528"/>
                    </a:lnTo>
                    <a:lnTo>
                      <a:pt x="1895" y="7521"/>
                    </a:lnTo>
                    <a:lnTo>
                      <a:pt x="1818" y="7420"/>
                    </a:lnTo>
                    <a:lnTo>
                      <a:pt x="1812" y="7412"/>
                    </a:lnTo>
                    <a:lnTo>
                      <a:pt x="1738" y="7308"/>
                    </a:lnTo>
                    <a:lnTo>
                      <a:pt x="1733" y="7300"/>
                    </a:lnTo>
                    <a:lnTo>
                      <a:pt x="1663" y="7194"/>
                    </a:lnTo>
                    <a:lnTo>
                      <a:pt x="1658" y="7186"/>
                    </a:lnTo>
                    <a:lnTo>
                      <a:pt x="1592" y="7076"/>
                    </a:lnTo>
                    <a:lnTo>
                      <a:pt x="1587" y="7068"/>
                    </a:lnTo>
                    <a:lnTo>
                      <a:pt x="1525" y="6956"/>
                    </a:lnTo>
                    <a:lnTo>
                      <a:pt x="1521" y="6948"/>
                    </a:lnTo>
                    <a:lnTo>
                      <a:pt x="1463" y="6833"/>
                    </a:lnTo>
                    <a:lnTo>
                      <a:pt x="1459" y="6825"/>
                    </a:lnTo>
                    <a:lnTo>
                      <a:pt x="1406" y="6709"/>
                    </a:lnTo>
                    <a:lnTo>
                      <a:pt x="1402" y="6700"/>
                    </a:lnTo>
                    <a:lnTo>
                      <a:pt x="1354" y="6583"/>
                    </a:lnTo>
                    <a:lnTo>
                      <a:pt x="1350" y="6574"/>
                    </a:lnTo>
                    <a:lnTo>
                      <a:pt x="1306" y="6455"/>
                    </a:lnTo>
                    <a:lnTo>
                      <a:pt x="1303" y="6446"/>
                    </a:lnTo>
                    <a:lnTo>
                      <a:pt x="1263" y="6325"/>
                    </a:lnTo>
                    <a:lnTo>
                      <a:pt x="1261" y="6316"/>
                    </a:lnTo>
                    <a:lnTo>
                      <a:pt x="1226" y="6194"/>
                    </a:lnTo>
                    <a:lnTo>
                      <a:pt x="1223" y="6185"/>
                    </a:lnTo>
                    <a:lnTo>
                      <a:pt x="1193" y="6062"/>
                    </a:lnTo>
                    <a:lnTo>
                      <a:pt x="1191" y="6053"/>
                    </a:lnTo>
                    <a:lnTo>
                      <a:pt x="1165" y="5928"/>
                    </a:lnTo>
                    <a:lnTo>
                      <a:pt x="1163" y="5919"/>
                    </a:lnTo>
                    <a:lnTo>
                      <a:pt x="1142" y="5794"/>
                    </a:lnTo>
                    <a:lnTo>
                      <a:pt x="1140" y="5784"/>
                    </a:lnTo>
                    <a:lnTo>
                      <a:pt x="1124" y="5658"/>
                    </a:lnTo>
                    <a:lnTo>
                      <a:pt x="1123" y="5649"/>
                    </a:lnTo>
                    <a:lnTo>
                      <a:pt x="1111" y="5522"/>
                    </a:lnTo>
                    <a:lnTo>
                      <a:pt x="1110" y="5513"/>
                    </a:lnTo>
                    <a:lnTo>
                      <a:pt x="1103" y="5385"/>
                    </a:lnTo>
                    <a:lnTo>
                      <a:pt x="1102" y="5376"/>
                    </a:lnTo>
                    <a:lnTo>
                      <a:pt x="1100" y="5248"/>
                    </a:lnTo>
                    <a:lnTo>
                      <a:pt x="1100" y="5238"/>
                    </a:lnTo>
                    <a:lnTo>
                      <a:pt x="1102" y="5110"/>
                    </a:lnTo>
                    <a:lnTo>
                      <a:pt x="1103" y="5101"/>
                    </a:lnTo>
                    <a:lnTo>
                      <a:pt x="1110" y="4974"/>
                    </a:lnTo>
                    <a:lnTo>
                      <a:pt x="1111" y="4964"/>
                    </a:lnTo>
                    <a:lnTo>
                      <a:pt x="1123" y="4837"/>
                    </a:lnTo>
                    <a:lnTo>
                      <a:pt x="1124" y="4828"/>
                    </a:lnTo>
                    <a:lnTo>
                      <a:pt x="1140" y="4702"/>
                    </a:lnTo>
                    <a:lnTo>
                      <a:pt x="1142" y="4693"/>
                    </a:lnTo>
                    <a:lnTo>
                      <a:pt x="1163" y="4567"/>
                    </a:lnTo>
                    <a:lnTo>
                      <a:pt x="1165" y="4558"/>
                    </a:lnTo>
                    <a:lnTo>
                      <a:pt x="1191" y="4434"/>
                    </a:lnTo>
                    <a:lnTo>
                      <a:pt x="1193" y="4425"/>
                    </a:lnTo>
                    <a:lnTo>
                      <a:pt x="1223" y="4301"/>
                    </a:lnTo>
                    <a:lnTo>
                      <a:pt x="1226" y="4292"/>
                    </a:lnTo>
                    <a:lnTo>
                      <a:pt x="1261" y="4170"/>
                    </a:lnTo>
                    <a:lnTo>
                      <a:pt x="1263" y="4161"/>
                    </a:lnTo>
                    <a:lnTo>
                      <a:pt x="1303" y="4041"/>
                    </a:lnTo>
                    <a:lnTo>
                      <a:pt x="1306" y="4032"/>
                    </a:lnTo>
                    <a:lnTo>
                      <a:pt x="1350" y="3913"/>
                    </a:lnTo>
                    <a:lnTo>
                      <a:pt x="1354" y="3904"/>
                    </a:lnTo>
                    <a:lnTo>
                      <a:pt x="1402" y="3786"/>
                    </a:lnTo>
                    <a:lnTo>
                      <a:pt x="1406" y="3778"/>
                    </a:lnTo>
                    <a:lnTo>
                      <a:pt x="1459" y="3662"/>
                    </a:lnTo>
                    <a:lnTo>
                      <a:pt x="1463" y="3653"/>
                    </a:lnTo>
                    <a:lnTo>
                      <a:pt x="1521" y="3539"/>
                    </a:lnTo>
                    <a:lnTo>
                      <a:pt x="1525" y="3531"/>
                    </a:lnTo>
                    <a:lnTo>
                      <a:pt x="1587" y="3419"/>
                    </a:lnTo>
                    <a:lnTo>
                      <a:pt x="1592" y="3411"/>
                    </a:lnTo>
                    <a:lnTo>
                      <a:pt x="1658" y="3301"/>
                    </a:lnTo>
                    <a:lnTo>
                      <a:pt x="1663" y="3293"/>
                    </a:lnTo>
                    <a:lnTo>
                      <a:pt x="1733" y="3187"/>
                    </a:lnTo>
                    <a:lnTo>
                      <a:pt x="1738" y="3179"/>
                    </a:lnTo>
                    <a:lnTo>
                      <a:pt x="1812" y="3075"/>
                    </a:lnTo>
                    <a:lnTo>
                      <a:pt x="1818" y="3067"/>
                    </a:lnTo>
                    <a:lnTo>
                      <a:pt x="1895" y="2966"/>
                    </a:lnTo>
                    <a:lnTo>
                      <a:pt x="1901" y="2959"/>
                    </a:lnTo>
                    <a:lnTo>
                      <a:pt x="1982" y="2861"/>
                    </a:lnTo>
                    <a:lnTo>
                      <a:pt x="1988" y="2854"/>
                    </a:lnTo>
                    <a:lnTo>
                      <a:pt x="2073" y="2759"/>
                    </a:lnTo>
                    <a:lnTo>
                      <a:pt x="2079" y="2752"/>
                    </a:lnTo>
                    <a:lnTo>
                      <a:pt x="2167" y="2661"/>
                    </a:lnTo>
                    <a:lnTo>
                      <a:pt x="2174" y="2654"/>
                    </a:lnTo>
                    <a:lnTo>
                      <a:pt x="2265" y="2566"/>
                    </a:lnTo>
                    <a:lnTo>
                      <a:pt x="2272" y="2560"/>
                    </a:lnTo>
                    <a:lnTo>
                      <a:pt x="2367" y="2475"/>
                    </a:lnTo>
                    <a:lnTo>
                      <a:pt x="2374" y="2469"/>
                    </a:lnTo>
                    <a:lnTo>
                      <a:pt x="2472" y="2388"/>
                    </a:lnTo>
                    <a:lnTo>
                      <a:pt x="2479" y="2382"/>
                    </a:lnTo>
                    <a:lnTo>
                      <a:pt x="2580" y="2305"/>
                    </a:lnTo>
                    <a:lnTo>
                      <a:pt x="2588" y="2299"/>
                    </a:lnTo>
                    <a:lnTo>
                      <a:pt x="2692" y="2225"/>
                    </a:lnTo>
                    <a:lnTo>
                      <a:pt x="2700" y="2220"/>
                    </a:lnTo>
                    <a:lnTo>
                      <a:pt x="2806" y="2150"/>
                    </a:lnTo>
                    <a:lnTo>
                      <a:pt x="2814" y="2145"/>
                    </a:lnTo>
                    <a:lnTo>
                      <a:pt x="2924" y="2079"/>
                    </a:lnTo>
                    <a:lnTo>
                      <a:pt x="2932" y="2074"/>
                    </a:lnTo>
                    <a:lnTo>
                      <a:pt x="3044" y="2012"/>
                    </a:lnTo>
                    <a:lnTo>
                      <a:pt x="3052" y="2008"/>
                    </a:lnTo>
                    <a:lnTo>
                      <a:pt x="3167" y="1950"/>
                    </a:lnTo>
                    <a:lnTo>
                      <a:pt x="3175" y="1946"/>
                    </a:lnTo>
                    <a:lnTo>
                      <a:pt x="3291" y="1893"/>
                    </a:lnTo>
                    <a:lnTo>
                      <a:pt x="3300" y="1889"/>
                    </a:lnTo>
                    <a:lnTo>
                      <a:pt x="3417" y="1841"/>
                    </a:lnTo>
                    <a:lnTo>
                      <a:pt x="3426" y="1837"/>
                    </a:lnTo>
                    <a:lnTo>
                      <a:pt x="3545" y="1793"/>
                    </a:lnTo>
                    <a:lnTo>
                      <a:pt x="3554" y="1790"/>
                    </a:lnTo>
                    <a:lnTo>
                      <a:pt x="3675" y="1750"/>
                    </a:lnTo>
                    <a:lnTo>
                      <a:pt x="3684" y="1748"/>
                    </a:lnTo>
                    <a:lnTo>
                      <a:pt x="3806" y="1713"/>
                    </a:lnTo>
                    <a:lnTo>
                      <a:pt x="3815" y="1710"/>
                    </a:lnTo>
                    <a:lnTo>
                      <a:pt x="3938" y="1680"/>
                    </a:lnTo>
                    <a:lnTo>
                      <a:pt x="3947" y="1678"/>
                    </a:lnTo>
                    <a:lnTo>
                      <a:pt x="4072" y="1652"/>
                    </a:lnTo>
                    <a:lnTo>
                      <a:pt x="4081" y="1650"/>
                    </a:lnTo>
                    <a:lnTo>
                      <a:pt x="4206" y="1629"/>
                    </a:lnTo>
                    <a:lnTo>
                      <a:pt x="4216" y="1627"/>
                    </a:lnTo>
                    <a:lnTo>
                      <a:pt x="4342" y="1611"/>
                    </a:lnTo>
                    <a:lnTo>
                      <a:pt x="4351" y="1610"/>
                    </a:lnTo>
                    <a:lnTo>
                      <a:pt x="4478" y="1598"/>
                    </a:lnTo>
                    <a:lnTo>
                      <a:pt x="4487" y="1597"/>
                    </a:lnTo>
                    <a:lnTo>
                      <a:pt x="4615" y="1590"/>
                    </a:lnTo>
                    <a:lnTo>
                      <a:pt x="4624" y="1589"/>
                    </a:lnTo>
                    <a:lnTo>
                      <a:pt x="4752" y="1587"/>
                    </a:lnTo>
                    <a:lnTo>
                      <a:pt x="4762" y="1587"/>
                    </a:lnTo>
                    <a:lnTo>
                      <a:pt x="4890" y="1589"/>
                    </a:lnTo>
                    <a:lnTo>
                      <a:pt x="4899" y="1590"/>
                    </a:lnTo>
                    <a:lnTo>
                      <a:pt x="5026" y="1597"/>
                    </a:lnTo>
                    <a:lnTo>
                      <a:pt x="5036" y="1598"/>
                    </a:lnTo>
                    <a:lnTo>
                      <a:pt x="5163" y="1610"/>
                    </a:lnTo>
                    <a:lnTo>
                      <a:pt x="5172" y="1611"/>
                    </a:lnTo>
                    <a:lnTo>
                      <a:pt x="5298" y="1627"/>
                    </a:lnTo>
                    <a:lnTo>
                      <a:pt x="5307" y="1629"/>
                    </a:lnTo>
                    <a:lnTo>
                      <a:pt x="5433" y="1650"/>
                    </a:lnTo>
                    <a:lnTo>
                      <a:pt x="5442" y="1652"/>
                    </a:lnTo>
                    <a:lnTo>
                      <a:pt x="5566" y="1678"/>
                    </a:lnTo>
                    <a:lnTo>
                      <a:pt x="5575" y="1680"/>
                    </a:lnTo>
                    <a:lnTo>
                      <a:pt x="5699" y="1710"/>
                    </a:lnTo>
                    <a:lnTo>
                      <a:pt x="5708" y="1713"/>
                    </a:lnTo>
                    <a:lnTo>
                      <a:pt x="5830" y="1748"/>
                    </a:lnTo>
                    <a:lnTo>
                      <a:pt x="5839" y="1750"/>
                    </a:lnTo>
                    <a:lnTo>
                      <a:pt x="5959" y="1790"/>
                    </a:lnTo>
                    <a:lnTo>
                      <a:pt x="5968" y="1793"/>
                    </a:lnTo>
                    <a:lnTo>
                      <a:pt x="6087" y="1837"/>
                    </a:lnTo>
                    <a:lnTo>
                      <a:pt x="6096" y="1841"/>
                    </a:lnTo>
                    <a:lnTo>
                      <a:pt x="6214" y="1889"/>
                    </a:lnTo>
                    <a:lnTo>
                      <a:pt x="6222" y="1893"/>
                    </a:lnTo>
                    <a:lnTo>
                      <a:pt x="6338" y="1946"/>
                    </a:lnTo>
                    <a:lnTo>
                      <a:pt x="6347" y="1950"/>
                    </a:lnTo>
                    <a:lnTo>
                      <a:pt x="6461" y="2008"/>
                    </a:lnTo>
                    <a:lnTo>
                      <a:pt x="6469" y="2012"/>
                    </a:lnTo>
                    <a:lnTo>
                      <a:pt x="6581" y="2074"/>
                    </a:lnTo>
                    <a:lnTo>
                      <a:pt x="6589" y="2079"/>
                    </a:lnTo>
                    <a:lnTo>
                      <a:pt x="6699" y="2145"/>
                    </a:lnTo>
                    <a:lnTo>
                      <a:pt x="6707" y="2150"/>
                    </a:lnTo>
                    <a:lnTo>
                      <a:pt x="6813" y="2220"/>
                    </a:lnTo>
                    <a:lnTo>
                      <a:pt x="6821" y="2225"/>
                    </a:lnTo>
                    <a:lnTo>
                      <a:pt x="6925" y="2299"/>
                    </a:lnTo>
                    <a:lnTo>
                      <a:pt x="6933" y="2305"/>
                    </a:lnTo>
                    <a:lnTo>
                      <a:pt x="7034" y="2382"/>
                    </a:lnTo>
                    <a:lnTo>
                      <a:pt x="7041" y="2388"/>
                    </a:lnTo>
                    <a:lnTo>
                      <a:pt x="7139" y="2469"/>
                    </a:lnTo>
                    <a:lnTo>
                      <a:pt x="7146" y="2475"/>
                    </a:lnTo>
                    <a:lnTo>
                      <a:pt x="7159" y="2487"/>
                    </a:lnTo>
                    <a:lnTo>
                      <a:pt x="8473" y="1173"/>
                    </a:lnTo>
                    <a:lnTo>
                      <a:pt x="8498" y="1152"/>
                    </a:lnTo>
                    <a:lnTo>
                      <a:pt x="8525" y="1133"/>
                    </a:lnTo>
                    <a:lnTo>
                      <a:pt x="8554" y="1119"/>
                    </a:lnTo>
                    <a:lnTo>
                      <a:pt x="8585" y="1109"/>
                    </a:lnTo>
                    <a:lnTo>
                      <a:pt x="8617" y="1102"/>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898" y="1383"/>
                    </a:lnTo>
                    <a:lnTo>
                      <a:pt x="8891" y="1415"/>
                    </a:lnTo>
                    <a:lnTo>
                      <a:pt x="8881" y="1446"/>
                    </a:lnTo>
                    <a:lnTo>
                      <a:pt x="8867" y="1475"/>
                    </a:lnTo>
                    <a:close/>
                    <a:moveTo>
                      <a:pt x="6123" y="3523"/>
                    </a:moveTo>
                    <a:lnTo>
                      <a:pt x="6805" y="2842"/>
                    </a:lnTo>
                    <a:lnTo>
                      <a:pt x="6726" y="2776"/>
                    </a:lnTo>
                    <a:lnTo>
                      <a:pt x="6632" y="2704"/>
                    </a:lnTo>
                    <a:lnTo>
                      <a:pt x="6536" y="2636"/>
                    </a:lnTo>
                    <a:lnTo>
                      <a:pt x="6437" y="2571"/>
                    </a:lnTo>
                    <a:lnTo>
                      <a:pt x="6335" y="2510"/>
                    </a:lnTo>
                    <a:lnTo>
                      <a:pt x="6231" y="2452"/>
                    </a:lnTo>
                    <a:lnTo>
                      <a:pt x="6126" y="2399"/>
                    </a:lnTo>
                    <a:lnTo>
                      <a:pt x="6018" y="2350"/>
                    </a:lnTo>
                    <a:lnTo>
                      <a:pt x="5909" y="2305"/>
                    </a:lnTo>
                    <a:lnTo>
                      <a:pt x="5799" y="2264"/>
                    </a:lnTo>
                    <a:lnTo>
                      <a:pt x="5687" y="2227"/>
                    </a:lnTo>
                    <a:lnTo>
                      <a:pt x="5574" y="2194"/>
                    </a:lnTo>
                    <a:lnTo>
                      <a:pt x="5460" y="2166"/>
                    </a:lnTo>
                    <a:lnTo>
                      <a:pt x="5344" y="2142"/>
                    </a:lnTo>
                    <a:lnTo>
                      <a:pt x="5228" y="2122"/>
                    </a:lnTo>
                    <a:lnTo>
                      <a:pt x="5111" y="2107"/>
                    </a:lnTo>
                    <a:lnTo>
                      <a:pt x="4994" y="2096"/>
                    </a:lnTo>
                    <a:lnTo>
                      <a:pt x="4876" y="2089"/>
                    </a:lnTo>
                    <a:lnTo>
                      <a:pt x="4757" y="2087"/>
                    </a:lnTo>
                    <a:lnTo>
                      <a:pt x="4638" y="2089"/>
                    </a:lnTo>
                    <a:lnTo>
                      <a:pt x="4520" y="2096"/>
                    </a:lnTo>
                    <a:lnTo>
                      <a:pt x="4403" y="2107"/>
                    </a:lnTo>
                    <a:lnTo>
                      <a:pt x="4286" y="2122"/>
                    </a:lnTo>
                    <a:lnTo>
                      <a:pt x="4169" y="2142"/>
                    </a:lnTo>
                    <a:lnTo>
                      <a:pt x="4054" y="2166"/>
                    </a:lnTo>
                    <a:lnTo>
                      <a:pt x="3940" y="2194"/>
                    </a:lnTo>
                    <a:lnTo>
                      <a:pt x="3826" y="2227"/>
                    </a:lnTo>
                    <a:lnTo>
                      <a:pt x="3714" y="2264"/>
                    </a:lnTo>
                    <a:lnTo>
                      <a:pt x="3604" y="2305"/>
                    </a:lnTo>
                    <a:lnTo>
                      <a:pt x="3495" y="2350"/>
                    </a:lnTo>
                    <a:lnTo>
                      <a:pt x="3387" y="2399"/>
                    </a:lnTo>
                    <a:lnTo>
                      <a:pt x="3282" y="2452"/>
                    </a:lnTo>
                    <a:lnTo>
                      <a:pt x="3178" y="2510"/>
                    </a:lnTo>
                    <a:lnTo>
                      <a:pt x="3076" y="2571"/>
                    </a:lnTo>
                    <a:lnTo>
                      <a:pt x="2977" y="2636"/>
                    </a:lnTo>
                    <a:lnTo>
                      <a:pt x="2881" y="2704"/>
                    </a:lnTo>
                    <a:lnTo>
                      <a:pt x="2787" y="2776"/>
                    </a:lnTo>
                    <a:lnTo>
                      <a:pt x="2697" y="2851"/>
                    </a:lnTo>
                    <a:lnTo>
                      <a:pt x="2609" y="2930"/>
                    </a:lnTo>
                    <a:lnTo>
                      <a:pt x="2524" y="3011"/>
                    </a:lnTo>
                    <a:lnTo>
                      <a:pt x="2443" y="3096"/>
                    </a:lnTo>
                    <a:lnTo>
                      <a:pt x="2364" y="3184"/>
                    </a:lnTo>
                    <a:lnTo>
                      <a:pt x="2289" y="3274"/>
                    </a:lnTo>
                    <a:lnTo>
                      <a:pt x="2217" y="3368"/>
                    </a:lnTo>
                    <a:lnTo>
                      <a:pt x="2149" y="3464"/>
                    </a:lnTo>
                    <a:lnTo>
                      <a:pt x="2084" y="3563"/>
                    </a:lnTo>
                    <a:lnTo>
                      <a:pt x="2023" y="3665"/>
                    </a:lnTo>
                    <a:lnTo>
                      <a:pt x="1965" y="3769"/>
                    </a:lnTo>
                    <a:lnTo>
                      <a:pt x="1912" y="3874"/>
                    </a:lnTo>
                    <a:lnTo>
                      <a:pt x="1863" y="3982"/>
                    </a:lnTo>
                    <a:lnTo>
                      <a:pt x="1818" y="4091"/>
                    </a:lnTo>
                    <a:lnTo>
                      <a:pt x="1777" y="4201"/>
                    </a:lnTo>
                    <a:lnTo>
                      <a:pt x="1740" y="4313"/>
                    </a:lnTo>
                    <a:lnTo>
                      <a:pt x="1707" y="4426"/>
                    </a:lnTo>
                    <a:lnTo>
                      <a:pt x="1679" y="4540"/>
                    </a:lnTo>
                    <a:lnTo>
                      <a:pt x="1655" y="4656"/>
                    </a:lnTo>
                    <a:lnTo>
                      <a:pt x="1635" y="4772"/>
                    </a:lnTo>
                    <a:lnTo>
                      <a:pt x="1620" y="4889"/>
                    </a:lnTo>
                    <a:lnTo>
                      <a:pt x="1609" y="5006"/>
                    </a:lnTo>
                    <a:lnTo>
                      <a:pt x="1602" y="5124"/>
                    </a:lnTo>
                    <a:lnTo>
                      <a:pt x="1600" y="5243"/>
                    </a:lnTo>
                    <a:lnTo>
                      <a:pt x="1602" y="5362"/>
                    </a:lnTo>
                    <a:lnTo>
                      <a:pt x="1609" y="5480"/>
                    </a:lnTo>
                    <a:lnTo>
                      <a:pt x="1620" y="5597"/>
                    </a:lnTo>
                    <a:lnTo>
                      <a:pt x="1635" y="5714"/>
                    </a:lnTo>
                    <a:lnTo>
                      <a:pt x="1655" y="5831"/>
                    </a:lnTo>
                    <a:lnTo>
                      <a:pt x="1679" y="5946"/>
                    </a:lnTo>
                    <a:lnTo>
                      <a:pt x="1707" y="6060"/>
                    </a:lnTo>
                    <a:lnTo>
                      <a:pt x="1740" y="6174"/>
                    </a:lnTo>
                    <a:lnTo>
                      <a:pt x="1777" y="6286"/>
                    </a:lnTo>
                    <a:lnTo>
                      <a:pt x="1818" y="6396"/>
                    </a:lnTo>
                    <a:lnTo>
                      <a:pt x="1863" y="6505"/>
                    </a:lnTo>
                    <a:lnTo>
                      <a:pt x="1912" y="6613"/>
                    </a:lnTo>
                    <a:lnTo>
                      <a:pt x="1965" y="6718"/>
                    </a:lnTo>
                    <a:lnTo>
                      <a:pt x="2023" y="6822"/>
                    </a:lnTo>
                    <a:lnTo>
                      <a:pt x="2084" y="6924"/>
                    </a:lnTo>
                    <a:lnTo>
                      <a:pt x="2149" y="7023"/>
                    </a:lnTo>
                    <a:lnTo>
                      <a:pt x="2217" y="7119"/>
                    </a:lnTo>
                    <a:lnTo>
                      <a:pt x="2289" y="7213"/>
                    </a:lnTo>
                    <a:lnTo>
                      <a:pt x="2364" y="7303"/>
                    </a:lnTo>
                    <a:lnTo>
                      <a:pt x="2443" y="7391"/>
                    </a:lnTo>
                    <a:lnTo>
                      <a:pt x="2524" y="7476"/>
                    </a:lnTo>
                    <a:lnTo>
                      <a:pt x="2609" y="7557"/>
                    </a:lnTo>
                    <a:lnTo>
                      <a:pt x="2697" y="7636"/>
                    </a:lnTo>
                    <a:lnTo>
                      <a:pt x="2787" y="7711"/>
                    </a:lnTo>
                    <a:lnTo>
                      <a:pt x="2881" y="7783"/>
                    </a:lnTo>
                    <a:lnTo>
                      <a:pt x="2977" y="7851"/>
                    </a:lnTo>
                    <a:lnTo>
                      <a:pt x="3076" y="7916"/>
                    </a:lnTo>
                    <a:lnTo>
                      <a:pt x="3178" y="7977"/>
                    </a:lnTo>
                    <a:lnTo>
                      <a:pt x="3282" y="8035"/>
                    </a:lnTo>
                    <a:lnTo>
                      <a:pt x="3387" y="8088"/>
                    </a:lnTo>
                    <a:lnTo>
                      <a:pt x="3495" y="8137"/>
                    </a:lnTo>
                    <a:lnTo>
                      <a:pt x="3604" y="8182"/>
                    </a:lnTo>
                    <a:lnTo>
                      <a:pt x="3714" y="8223"/>
                    </a:lnTo>
                    <a:lnTo>
                      <a:pt x="3826" y="8260"/>
                    </a:lnTo>
                    <a:lnTo>
                      <a:pt x="3940" y="8293"/>
                    </a:lnTo>
                    <a:lnTo>
                      <a:pt x="4054" y="8321"/>
                    </a:lnTo>
                    <a:lnTo>
                      <a:pt x="4169" y="8345"/>
                    </a:lnTo>
                    <a:lnTo>
                      <a:pt x="4286" y="8365"/>
                    </a:lnTo>
                    <a:lnTo>
                      <a:pt x="4403" y="8380"/>
                    </a:lnTo>
                    <a:lnTo>
                      <a:pt x="4520" y="8391"/>
                    </a:lnTo>
                    <a:lnTo>
                      <a:pt x="4638" y="8398"/>
                    </a:lnTo>
                    <a:lnTo>
                      <a:pt x="4757" y="8400"/>
                    </a:lnTo>
                    <a:lnTo>
                      <a:pt x="4876" y="8398"/>
                    </a:lnTo>
                    <a:lnTo>
                      <a:pt x="4994" y="8391"/>
                    </a:lnTo>
                    <a:lnTo>
                      <a:pt x="5111" y="8380"/>
                    </a:lnTo>
                    <a:lnTo>
                      <a:pt x="5228" y="8365"/>
                    </a:lnTo>
                    <a:lnTo>
                      <a:pt x="5344" y="8345"/>
                    </a:lnTo>
                    <a:lnTo>
                      <a:pt x="5460" y="8321"/>
                    </a:lnTo>
                    <a:lnTo>
                      <a:pt x="5574" y="8293"/>
                    </a:lnTo>
                    <a:lnTo>
                      <a:pt x="5687" y="8260"/>
                    </a:lnTo>
                    <a:lnTo>
                      <a:pt x="5799" y="8223"/>
                    </a:lnTo>
                    <a:lnTo>
                      <a:pt x="5909" y="8182"/>
                    </a:lnTo>
                    <a:lnTo>
                      <a:pt x="6018" y="8137"/>
                    </a:lnTo>
                    <a:lnTo>
                      <a:pt x="6126" y="8088"/>
                    </a:lnTo>
                    <a:lnTo>
                      <a:pt x="6231" y="8035"/>
                    </a:lnTo>
                    <a:lnTo>
                      <a:pt x="6335" y="7977"/>
                    </a:lnTo>
                    <a:lnTo>
                      <a:pt x="6437" y="7916"/>
                    </a:lnTo>
                    <a:lnTo>
                      <a:pt x="6536" y="7851"/>
                    </a:lnTo>
                    <a:lnTo>
                      <a:pt x="6632" y="7783"/>
                    </a:lnTo>
                    <a:lnTo>
                      <a:pt x="6726" y="7711"/>
                    </a:lnTo>
                    <a:lnTo>
                      <a:pt x="6816" y="7636"/>
                    </a:lnTo>
                    <a:lnTo>
                      <a:pt x="6904" y="7557"/>
                    </a:lnTo>
                    <a:lnTo>
                      <a:pt x="6989" y="7476"/>
                    </a:lnTo>
                    <a:lnTo>
                      <a:pt x="7070" y="7391"/>
                    </a:lnTo>
                    <a:lnTo>
                      <a:pt x="7149" y="7303"/>
                    </a:lnTo>
                    <a:lnTo>
                      <a:pt x="7224" y="7213"/>
                    </a:lnTo>
                    <a:lnTo>
                      <a:pt x="7296" y="7119"/>
                    </a:lnTo>
                    <a:lnTo>
                      <a:pt x="7364" y="7023"/>
                    </a:lnTo>
                    <a:lnTo>
                      <a:pt x="7429" y="6924"/>
                    </a:lnTo>
                    <a:lnTo>
                      <a:pt x="7490" y="6822"/>
                    </a:lnTo>
                    <a:lnTo>
                      <a:pt x="7548" y="6718"/>
                    </a:lnTo>
                    <a:lnTo>
                      <a:pt x="7601" y="6613"/>
                    </a:lnTo>
                    <a:lnTo>
                      <a:pt x="7650" y="6505"/>
                    </a:lnTo>
                    <a:lnTo>
                      <a:pt x="7695" y="6396"/>
                    </a:lnTo>
                    <a:lnTo>
                      <a:pt x="7736" y="6286"/>
                    </a:lnTo>
                    <a:lnTo>
                      <a:pt x="7773" y="6174"/>
                    </a:lnTo>
                    <a:lnTo>
                      <a:pt x="7806" y="6060"/>
                    </a:lnTo>
                    <a:lnTo>
                      <a:pt x="7834" y="5946"/>
                    </a:lnTo>
                    <a:lnTo>
                      <a:pt x="7858" y="5831"/>
                    </a:lnTo>
                    <a:lnTo>
                      <a:pt x="7878" y="5714"/>
                    </a:lnTo>
                    <a:lnTo>
                      <a:pt x="7893" y="5597"/>
                    </a:lnTo>
                    <a:lnTo>
                      <a:pt x="7904" y="5480"/>
                    </a:lnTo>
                    <a:lnTo>
                      <a:pt x="7911" y="5362"/>
                    </a:lnTo>
                    <a:lnTo>
                      <a:pt x="7913" y="5243"/>
                    </a:lnTo>
                    <a:lnTo>
                      <a:pt x="7911" y="5124"/>
                    </a:lnTo>
                    <a:lnTo>
                      <a:pt x="7904" y="5006"/>
                    </a:lnTo>
                    <a:lnTo>
                      <a:pt x="7893" y="4889"/>
                    </a:lnTo>
                    <a:lnTo>
                      <a:pt x="7878" y="4772"/>
                    </a:lnTo>
                    <a:lnTo>
                      <a:pt x="7858" y="4656"/>
                    </a:lnTo>
                    <a:lnTo>
                      <a:pt x="7834" y="4540"/>
                    </a:lnTo>
                    <a:lnTo>
                      <a:pt x="7806" y="4426"/>
                    </a:lnTo>
                    <a:lnTo>
                      <a:pt x="7773" y="4313"/>
                    </a:lnTo>
                    <a:lnTo>
                      <a:pt x="7736" y="4201"/>
                    </a:lnTo>
                    <a:lnTo>
                      <a:pt x="7695" y="4091"/>
                    </a:lnTo>
                    <a:lnTo>
                      <a:pt x="7650" y="3982"/>
                    </a:lnTo>
                    <a:lnTo>
                      <a:pt x="7601" y="3874"/>
                    </a:lnTo>
                    <a:lnTo>
                      <a:pt x="7548" y="3769"/>
                    </a:lnTo>
                    <a:lnTo>
                      <a:pt x="7490" y="3665"/>
                    </a:lnTo>
                    <a:lnTo>
                      <a:pt x="7429" y="3563"/>
                    </a:lnTo>
                    <a:lnTo>
                      <a:pt x="7364" y="3464"/>
                    </a:lnTo>
                    <a:lnTo>
                      <a:pt x="7296" y="3368"/>
                    </a:lnTo>
                    <a:lnTo>
                      <a:pt x="7224" y="3274"/>
                    </a:lnTo>
                    <a:lnTo>
                      <a:pt x="7158" y="3195"/>
                    </a:lnTo>
                    <a:lnTo>
                      <a:pt x="6477" y="3877"/>
                    </a:lnTo>
                    <a:lnTo>
                      <a:pt x="6477" y="3877"/>
                    </a:lnTo>
                    <a:lnTo>
                      <a:pt x="6521" y="3935"/>
                    </a:lnTo>
                    <a:lnTo>
                      <a:pt x="6527" y="3942"/>
                    </a:lnTo>
                    <a:lnTo>
                      <a:pt x="6569" y="4002"/>
                    </a:lnTo>
                    <a:lnTo>
                      <a:pt x="6574" y="4009"/>
                    </a:lnTo>
                    <a:lnTo>
                      <a:pt x="6614" y="4070"/>
                    </a:lnTo>
                    <a:lnTo>
                      <a:pt x="6619" y="4078"/>
                    </a:lnTo>
                    <a:lnTo>
                      <a:pt x="6657" y="4141"/>
                    </a:lnTo>
                    <a:lnTo>
                      <a:pt x="6662" y="4150"/>
                    </a:lnTo>
                    <a:lnTo>
                      <a:pt x="6697" y="4214"/>
                    </a:lnTo>
                    <a:lnTo>
                      <a:pt x="6702" y="4222"/>
                    </a:lnTo>
                    <a:lnTo>
                      <a:pt x="6734" y="4287"/>
                    </a:lnTo>
                    <a:lnTo>
                      <a:pt x="6738" y="4295"/>
                    </a:lnTo>
                    <a:lnTo>
                      <a:pt x="6769" y="4362"/>
                    </a:lnTo>
                    <a:lnTo>
                      <a:pt x="6772" y="4370"/>
                    </a:lnTo>
                    <a:lnTo>
                      <a:pt x="6800" y="4437"/>
                    </a:lnTo>
                    <a:lnTo>
                      <a:pt x="6803" y="4446"/>
                    </a:lnTo>
                    <a:lnTo>
                      <a:pt x="6829" y="4514"/>
                    </a:lnTo>
                    <a:lnTo>
                      <a:pt x="6832" y="4523"/>
                    </a:lnTo>
                    <a:lnTo>
                      <a:pt x="6854" y="4592"/>
                    </a:lnTo>
                    <a:lnTo>
                      <a:pt x="6857" y="4601"/>
                    </a:lnTo>
                    <a:lnTo>
                      <a:pt x="6877" y="4671"/>
                    </a:lnTo>
                    <a:lnTo>
                      <a:pt x="6879" y="4680"/>
                    </a:lnTo>
                    <a:lnTo>
                      <a:pt x="6897" y="4750"/>
                    </a:lnTo>
                    <a:lnTo>
                      <a:pt x="6899" y="4759"/>
                    </a:lnTo>
                    <a:lnTo>
                      <a:pt x="6914" y="4830"/>
                    </a:lnTo>
                    <a:lnTo>
                      <a:pt x="6915" y="4839"/>
                    </a:lnTo>
                    <a:lnTo>
                      <a:pt x="6928" y="4911"/>
                    </a:lnTo>
                    <a:lnTo>
                      <a:pt x="6929" y="4920"/>
                    </a:lnTo>
                    <a:lnTo>
                      <a:pt x="6939" y="4992"/>
                    </a:lnTo>
                    <a:lnTo>
                      <a:pt x="6940" y="5001"/>
                    </a:lnTo>
                    <a:lnTo>
                      <a:pt x="6946" y="5074"/>
                    </a:lnTo>
                    <a:lnTo>
                      <a:pt x="6947" y="5083"/>
                    </a:lnTo>
                    <a:lnTo>
                      <a:pt x="6951" y="5156"/>
                    </a:lnTo>
                    <a:lnTo>
                      <a:pt x="6952" y="5165"/>
                    </a:lnTo>
                    <a:lnTo>
                      <a:pt x="6953" y="5238"/>
                    </a:lnTo>
                    <a:lnTo>
                      <a:pt x="6953" y="5248"/>
                    </a:lnTo>
                    <a:lnTo>
                      <a:pt x="6952" y="5321"/>
                    </a:lnTo>
                    <a:lnTo>
                      <a:pt x="6951" y="5330"/>
                    </a:lnTo>
                    <a:lnTo>
                      <a:pt x="6947" y="5403"/>
                    </a:lnTo>
                    <a:lnTo>
                      <a:pt x="6946" y="5412"/>
                    </a:lnTo>
                    <a:lnTo>
                      <a:pt x="6940" y="5485"/>
                    </a:lnTo>
                    <a:lnTo>
                      <a:pt x="6939" y="5494"/>
                    </a:lnTo>
                    <a:lnTo>
                      <a:pt x="6929" y="5567"/>
                    </a:lnTo>
                    <a:lnTo>
                      <a:pt x="6928" y="5576"/>
                    </a:lnTo>
                    <a:lnTo>
                      <a:pt x="6915" y="5647"/>
                    </a:lnTo>
                    <a:lnTo>
                      <a:pt x="6914" y="5657"/>
                    </a:lnTo>
                    <a:lnTo>
                      <a:pt x="6899" y="5728"/>
                    </a:lnTo>
                    <a:lnTo>
                      <a:pt x="6897" y="5737"/>
                    </a:lnTo>
                    <a:lnTo>
                      <a:pt x="6879" y="5807"/>
                    </a:lnTo>
                    <a:lnTo>
                      <a:pt x="6877" y="5816"/>
                    </a:lnTo>
                    <a:lnTo>
                      <a:pt x="6857" y="5886"/>
                    </a:lnTo>
                    <a:lnTo>
                      <a:pt x="6854" y="5895"/>
                    </a:lnTo>
                    <a:lnTo>
                      <a:pt x="6832" y="5964"/>
                    </a:lnTo>
                    <a:lnTo>
                      <a:pt x="6829" y="5973"/>
                    </a:lnTo>
                    <a:lnTo>
                      <a:pt x="6803" y="6041"/>
                    </a:lnTo>
                    <a:lnTo>
                      <a:pt x="6800" y="6050"/>
                    </a:lnTo>
                    <a:lnTo>
                      <a:pt x="6772" y="6117"/>
                    </a:lnTo>
                    <a:lnTo>
                      <a:pt x="6769" y="6125"/>
                    </a:lnTo>
                    <a:lnTo>
                      <a:pt x="6738" y="6192"/>
                    </a:lnTo>
                    <a:lnTo>
                      <a:pt x="6734" y="6200"/>
                    </a:lnTo>
                    <a:lnTo>
                      <a:pt x="6702" y="6265"/>
                    </a:lnTo>
                    <a:lnTo>
                      <a:pt x="6697" y="6273"/>
                    </a:lnTo>
                    <a:lnTo>
                      <a:pt x="6662" y="6337"/>
                    </a:lnTo>
                    <a:lnTo>
                      <a:pt x="6657" y="6346"/>
                    </a:lnTo>
                    <a:lnTo>
                      <a:pt x="6619" y="6409"/>
                    </a:lnTo>
                    <a:lnTo>
                      <a:pt x="6614" y="6417"/>
                    </a:lnTo>
                    <a:lnTo>
                      <a:pt x="6574" y="6478"/>
                    </a:lnTo>
                    <a:lnTo>
                      <a:pt x="6569" y="6486"/>
                    </a:lnTo>
                    <a:lnTo>
                      <a:pt x="6527" y="6545"/>
                    </a:lnTo>
                    <a:lnTo>
                      <a:pt x="6521" y="6552"/>
                    </a:lnTo>
                    <a:lnTo>
                      <a:pt x="6477" y="6610"/>
                    </a:lnTo>
                    <a:lnTo>
                      <a:pt x="6471" y="6617"/>
                    </a:lnTo>
                    <a:lnTo>
                      <a:pt x="6425" y="6673"/>
                    </a:lnTo>
                    <a:lnTo>
                      <a:pt x="6418" y="6680"/>
                    </a:lnTo>
                    <a:lnTo>
                      <a:pt x="6370" y="6734"/>
                    </a:lnTo>
                    <a:lnTo>
                      <a:pt x="6364" y="6741"/>
                    </a:lnTo>
                    <a:lnTo>
                      <a:pt x="6313" y="6794"/>
                    </a:lnTo>
                    <a:lnTo>
                      <a:pt x="6307" y="6800"/>
                    </a:lnTo>
                    <a:lnTo>
                      <a:pt x="6254" y="6850"/>
                    </a:lnTo>
                    <a:lnTo>
                      <a:pt x="6247" y="6857"/>
                    </a:lnTo>
                    <a:lnTo>
                      <a:pt x="6193" y="6905"/>
                    </a:lnTo>
                    <a:lnTo>
                      <a:pt x="6186" y="6911"/>
                    </a:lnTo>
                    <a:lnTo>
                      <a:pt x="6130" y="6957"/>
                    </a:lnTo>
                    <a:lnTo>
                      <a:pt x="6123" y="6963"/>
                    </a:lnTo>
                    <a:lnTo>
                      <a:pt x="6065" y="7008"/>
                    </a:lnTo>
                    <a:lnTo>
                      <a:pt x="6058" y="7013"/>
                    </a:lnTo>
                    <a:lnTo>
                      <a:pt x="5998" y="7055"/>
                    </a:lnTo>
                    <a:lnTo>
                      <a:pt x="5991" y="7060"/>
                    </a:lnTo>
                    <a:lnTo>
                      <a:pt x="5930" y="7100"/>
                    </a:lnTo>
                    <a:lnTo>
                      <a:pt x="5922" y="7105"/>
                    </a:lnTo>
                    <a:lnTo>
                      <a:pt x="5859" y="7143"/>
                    </a:lnTo>
                    <a:lnTo>
                      <a:pt x="5851" y="7148"/>
                    </a:lnTo>
                    <a:lnTo>
                      <a:pt x="5787" y="7183"/>
                    </a:lnTo>
                    <a:lnTo>
                      <a:pt x="5779" y="7188"/>
                    </a:lnTo>
                    <a:lnTo>
                      <a:pt x="5713" y="7220"/>
                    </a:lnTo>
                    <a:lnTo>
                      <a:pt x="5705" y="7225"/>
                    </a:lnTo>
                    <a:lnTo>
                      <a:pt x="5639" y="7255"/>
                    </a:lnTo>
                    <a:lnTo>
                      <a:pt x="5630" y="7259"/>
                    </a:lnTo>
                    <a:lnTo>
                      <a:pt x="5563" y="7287"/>
                    </a:lnTo>
                    <a:lnTo>
                      <a:pt x="5554" y="7290"/>
                    </a:lnTo>
                    <a:lnTo>
                      <a:pt x="5486" y="7315"/>
                    </a:lnTo>
                    <a:lnTo>
                      <a:pt x="5477" y="7318"/>
                    </a:lnTo>
                    <a:lnTo>
                      <a:pt x="5408" y="7341"/>
                    </a:lnTo>
                    <a:lnTo>
                      <a:pt x="5399" y="7344"/>
                    </a:lnTo>
                    <a:lnTo>
                      <a:pt x="5330" y="7364"/>
                    </a:lnTo>
                    <a:lnTo>
                      <a:pt x="5321" y="7366"/>
                    </a:lnTo>
                    <a:lnTo>
                      <a:pt x="5250" y="7384"/>
                    </a:lnTo>
                    <a:lnTo>
                      <a:pt x="5241" y="7386"/>
                    </a:lnTo>
                    <a:lnTo>
                      <a:pt x="5170" y="7401"/>
                    </a:lnTo>
                    <a:lnTo>
                      <a:pt x="5161" y="7402"/>
                    </a:lnTo>
                    <a:lnTo>
                      <a:pt x="5089" y="7415"/>
                    </a:lnTo>
                    <a:lnTo>
                      <a:pt x="5080" y="7416"/>
                    </a:lnTo>
                    <a:lnTo>
                      <a:pt x="5008" y="7426"/>
                    </a:lnTo>
                    <a:lnTo>
                      <a:pt x="4999" y="7427"/>
                    </a:lnTo>
                    <a:lnTo>
                      <a:pt x="4926" y="7433"/>
                    </a:lnTo>
                    <a:lnTo>
                      <a:pt x="4917" y="7434"/>
                    </a:lnTo>
                    <a:lnTo>
                      <a:pt x="4844" y="7438"/>
                    </a:lnTo>
                    <a:lnTo>
                      <a:pt x="4835" y="7439"/>
                    </a:lnTo>
                    <a:lnTo>
                      <a:pt x="4762" y="7440"/>
                    </a:lnTo>
                    <a:lnTo>
                      <a:pt x="4752" y="7440"/>
                    </a:lnTo>
                    <a:lnTo>
                      <a:pt x="4679" y="7439"/>
                    </a:lnTo>
                    <a:lnTo>
                      <a:pt x="4670" y="7438"/>
                    </a:lnTo>
                    <a:lnTo>
                      <a:pt x="4597" y="7434"/>
                    </a:lnTo>
                    <a:lnTo>
                      <a:pt x="4587" y="7433"/>
                    </a:lnTo>
                    <a:lnTo>
                      <a:pt x="4515" y="7427"/>
                    </a:lnTo>
                    <a:lnTo>
                      <a:pt x="4506" y="7426"/>
                    </a:lnTo>
                    <a:lnTo>
                      <a:pt x="4433" y="7416"/>
                    </a:lnTo>
                    <a:lnTo>
                      <a:pt x="4424" y="7415"/>
                    </a:lnTo>
                    <a:lnTo>
                      <a:pt x="4352" y="7402"/>
                    </a:lnTo>
                    <a:lnTo>
                      <a:pt x="4343" y="7401"/>
                    </a:lnTo>
                    <a:lnTo>
                      <a:pt x="4272" y="7386"/>
                    </a:lnTo>
                    <a:lnTo>
                      <a:pt x="4263" y="7384"/>
                    </a:lnTo>
                    <a:lnTo>
                      <a:pt x="4193" y="7366"/>
                    </a:lnTo>
                    <a:lnTo>
                      <a:pt x="4184" y="7364"/>
                    </a:lnTo>
                    <a:lnTo>
                      <a:pt x="4114" y="7344"/>
                    </a:lnTo>
                    <a:lnTo>
                      <a:pt x="4105" y="7341"/>
                    </a:lnTo>
                    <a:lnTo>
                      <a:pt x="4036" y="7318"/>
                    </a:lnTo>
                    <a:lnTo>
                      <a:pt x="4027" y="7315"/>
                    </a:lnTo>
                    <a:lnTo>
                      <a:pt x="3959" y="7290"/>
                    </a:lnTo>
                    <a:lnTo>
                      <a:pt x="3950" y="7287"/>
                    </a:lnTo>
                    <a:lnTo>
                      <a:pt x="3883" y="7259"/>
                    </a:lnTo>
                    <a:lnTo>
                      <a:pt x="3874" y="7255"/>
                    </a:lnTo>
                    <a:lnTo>
                      <a:pt x="3808" y="7225"/>
                    </a:lnTo>
                    <a:lnTo>
                      <a:pt x="3800" y="7220"/>
                    </a:lnTo>
                    <a:lnTo>
                      <a:pt x="3734" y="7188"/>
                    </a:lnTo>
                    <a:lnTo>
                      <a:pt x="3726" y="7183"/>
                    </a:lnTo>
                    <a:lnTo>
                      <a:pt x="3662" y="7148"/>
                    </a:lnTo>
                    <a:lnTo>
                      <a:pt x="3654" y="7143"/>
                    </a:lnTo>
                    <a:lnTo>
                      <a:pt x="3591" y="7105"/>
                    </a:lnTo>
                    <a:lnTo>
                      <a:pt x="3583" y="7100"/>
                    </a:lnTo>
                    <a:lnTo>
                      <a:pt x="3522" y="7060"/>
                    </a:lnTo>
                    <a:lnTo>
                      <a:pt x="3515" y="7055"/>
                    </a:lnTo>
                    <a:lnTo>
                      <a:pt x="3455" y="7013"/>
                    </a:lnTo>
                    <a:lnTo>
                      <a:pt x="3448" y="7007"/>
                    </a:lnTo>
                    <a:lnTo>
                      <a:pt x="3390" y="6963"/>
                    </a:lnTo>
                    <a:lnTo>
                      <a:pt x="3383" y="6957"/>
                    </a:lnTo>
                    <a:lnTo>
                      <a:pt x="3327" y="6911"/>
                    </a:lnTo>
                    <a:lnTo>
                      <a:pt x="3320" y="6905"/>
                    </a:lnTo>
                    <a:lnTo>
                      <a:pt x="3266" y="6857"/>
                    </a:lnTo>
                    <a:lnTo>
                      <a:pt x="3259" y="6850"/>
                    </a:lnTo>
                    <a:lnTo>
                      <a:pt x="3207" y="6800"/>
                    </a:lnTo>
                    <a:lnTo>
                      <a:pt x="3200" y="6793"/>
                    </a:lnTo>
                    <a:lnTo>
                      <a:pt x="3150" y="6741"/>
                    </a:lnTo>
                    <a:lnTo>
                      <a:pt x="3143" y="6734"/>
                    </a:lnTo>
                    <a:lnTo>
                      <a:pt x="3095" y="6680"/>
                    </a:lnTo>
                    <a:lnTo>
                      <a:pt x="3089" y="6673"/>
                    </a:lnTo>
                    <a:lnTo>
                      <a:pt x="3043" y="6617"/>
                    </a:lnTo>
                    <a:lnTo>
                      <a:pt x="3037" y="6610"/>
                    </a:lnTo>
                    <a:lnTo>
                      <a:pt x="2993" y="6552"/>
                    </a:lnTo>
                    <a:lnTo>
                      <a:pt x="2987" y="6545"/>
                    </a:lnTo>
                    <a:lnTo>
                      <a:pt x="2945" y="6485"/>
                    </a:lnTo>
                    <a:lnTo>
                      <a:pt x="2940" y="6478"/>
                    </a:lnTo>
                    <a:lnTo>
                      <a:pt x="2900" y="6417"/>
                    </a:lnTo>
                    <a:lnTo>
                      <a:pt x="2895" y="6409"/>
                    </a:lnTo>
                    <a:lnTo>
                      <a:pt x="2857" y="6346"/>
                    </a:lnTo>
                    <a:lnTo>
                      <a:pt x="2852" y="6338"/>
                    </a:lnTo>
                    <a:lnTo>
                      <a:pt x="2817" y="6274"/>
                    </a:lnTo>
                    <a:lnTo>
                      <a:pt x="2812" y="6266"/>
                    </a:lnTo>
                    <a:lnTo>
                      <a:pt x="2780" y="6200"/>
                    </a:lnTo>
                    <a:lnTo>
                      <a:pt x="2775" y="6192"/>
                    </a:lnTo>
                    <a:lnTo>
                      <a:pt x="2745" y="6126"/>
                    </a:lnTo>
                    <a:lnTo>
                      <a:pt x="2741" y="6117"/>
                    </a:lnTo>
                    <a:lnTo>
                      <a:pt x="2713" y="6050"/>
                    </a:lnTo>
                    <a:lnTo>
                      <a:pt x="2710" y="6041"/>
                    </a:lnTo>
                    <a:lnTo>
                      <a:pt x="2685" y="5973"/>
                    </a:lnTo>
                    <a:lnTo>
                      <a:pt x="2682" y="5964"/>
                    </a:lnTo>
                    <a:lnTo>
                      <a:pt x="2659" y="5895"/>
                    </a:lnTo>
                    <a:lnTo>
                      <a:pt x="2656" y="5886"/>
                    </a:lnTo>
                    <a:lnTo>
                      <a:pt x="2636" y="5816"/>
                    </a:lnTo>
                    <a:lnTo>
                      <a:pt x="2634" y="5807"/>
                    </a:lnTo>
                    <a:lnTo>
                      <a:pt x="2616" y="5737"/>
                    </a:lnTo>
                    <a:lnTo>
                      <a:pt x="2614" y="5728"/>
                    </a:lnTo>
                    <a:lnTo>
                      <a:pt x="2599" y="5657"/>
                    </a:lnTo>
                    <a:lnTo>
                      <a:pt x="2598" y="5648"/>
                    </a:lnTo>
                    <a:lnTo>
                      <a:pt x="2585" y="5576"/>
                    </a:lnTo>
                    <a:lnTo>
                      <a:pt x="2584" y="5567"/>
                    </a:lnTo>
                    <a:lnTo>
                      <a:pt x="2574" y="5494"/>
                    </a:lnTo>
                    <a:lnTo>
                      <a:pt x="2573" y="5485"/>
                    </a:lnTo>
                    <a:lnTo>
                      <a:pt x="2567" y="5413"/>
                    </a:lnTo>
                    <a:lnTo>
                      <a:pt x="2566" y="5403"/>
                    </a:lnTo>
                    <a:lnTo>
                      <a:pt x="2562" y="5330"/>
                    </a:lnTo>
                    <a:lnTo>
                      <a:pt x="2561" y="5321"/>
                    </a:lnTo>
                    <a:lnTo>
                      <a:pt x="2560" y="5248"/>
                    </a:lnTo>
                    <a:lnTo>
                      <a:pt x="2560" y="5238"/>
                    </a:lnTo>
                    <a:lnTo>
                      <a:pt x="2561" y="5165"/>
                    </a:lnTo>
                    <a:lnTo>
                      <a:pt x="2562" y="5156"/>
                    </a:lnTo>
                    <a:lnTo>
                      <a:pt x="2566" y="5083"/>
                    </a:lnTo>
                    <a:lnTo>
                      <a:pt x="2567" y="5074"/>
                    </a:lnTo>
                    <a:lnTo>
                      <a:pt x="2573" y="5001"/>
                    </a:lnTo>
                    <a:lnTo>
                      <a:pt x="2574" y="4992"/>
                    </a:lnTo>
                    <a:lnTo>
                      <a:pt x="2584" y="4920"/>
                    </a:lnTo>
                    <a:lnTo>
                      <a:pt x="2585" y="4911"/>
                    </a:lnTo>
                    <a:lnTo>
                      <a:pt x="2598" y="4839"/>
                    </a:lnTo>
                    <a:lnTo>
                      <a:pt x="2599" y="4830"/>
                    </a:lnTo>
                    <a:lnTo>
                      <a:pt x="2614" y="4759"/>
                    </a:lnTo>
                    <a:lnTo>
                      <a:pt x="2616" y="4750"/>
                    </a:lnTo>
                    <a:lnTo>
                      <a:pt x="2634" y="4679"/>
                    </a:lnTo>
                    <a:lnTo>
                      <a:pt x="2636" y="4670"/>
                    </a:lnTo>
                    <a:lnTo>
                      <a:pt x="2656" y="4601"/>
                    </a:lnTo>
                    <a:lnTo>
                      <a:pt x="2659" y="4592"/>
                    </a:lnTo>
                    <a:lnTo>
                      <a:pt x="2682" y="4523"/>
                    </a:lnTo>
                    <a:lnTo>
                      <a:pt x="2685" y="4514"/>
                    </a:lnTo>
                    <a:lnTo>
                      <a:pt x="2710" y="4446"/>
                    </a:lnTo>
                    <a:lnTo>
                      <a:pt x="2713" y="4437"/>
                    </a:lnTo>
                    <a:lnTo>
                      <a:pt x="2741" y="4370"/>
                    </a:lnTo>
                    <a:lnTo>
                      <a:pt x="2745" y="4361"/>
                    </a:lnTo>
                    <a:lnTo>
                      <a:pt x="2775" y="4295"/>
                    </a:lnTo>
                    <a:lnTo>
                      <a:pt x="2780" y="4287"/>
                    </a:lnTo>
                    <a:lnTo>
                      <a:pt x="2812" y="4221"/>
                    </a:lnTo>
                    <a:lnTo>
                      <a:pt x="2817" y="4213"/>
                    </a:lnTo>
                    <a:lnTo>
                      <a:pt x="2852" y="4149"/>
                    </a:lnTo>
                    <a:lnTo>
                      <a:pt x="2857" y="4141"/>
                    </a:lnTo>
                    <a:lnTo>
                      <a:pt x="2895" y="4078"/>
                    </a:lnTo>
                    <a:lnTo>
                      <a:pt x="2900" y="4070"/>
                    </a:lnTo>
                    <a:lnTo>
                      <a:pt x="2940" y="4009"/>
                    </a:lnTo>
                    <a:lnTo>
                      <a:pt x="2945" y="4002"/>
                    </a:lnTo>
                    <a:lnTo>
                      <a:pt x="2987" y="3942"/>
                    </a:lnTo>
                    <a:lnTo>
                      <a:pt x="2992" y="3935"/>
                    </a:lnTo>
                    <a:lnTo>
                      <a:pt x="3037" y="3877"/>
                    </a:lnTo>
                    <a:lnTo>
                      <a:pt x="3043" y="3870"/>
                    </a:lnTo>
                    <a:lnTo>
                      <a:pt x="3089" y="3814"/>
                    </a:lnTo>
                    <a:lnTo>
                      <a:pt x="3095" y="3807"/>
                    </a:lnTo>
                    <a:lnTo>
                      <a:pt x="3143" y="3753"/>
                    </a:lnTo>
                    <a:lnTo>
                      <a:pt x="3150" y="3746"/>
                    </a:lnTo>
                    <a:lnTo>
                      <a:pt x="3200" y="3693"/>
                    </a:lnTo>
                    <a:lnTo>
                      <a:pt x="3206" y="3687"/>
                    </a:lnTo>
                    <a:lnTo>
                      <a:pt x="3259" y="3636"/>
                    </a:lnTo>
                    <a:lnTo>
                      <a:pt x="3266" y="3630"/>
                    </a:lnTo>
                    <a:lnTo>
                      <a:pt x="3320" y="3582"/>
                    </a:lnTo>
                    <a:lnTo>
                      <a:pt x="3327" y="3575"/>
                    </a:lnTo>
                    <a:lnTo>
                      <a:pt x="3383" y="3529"/>
                    </a:lnTo>
                    <a:lnTo>
                      <a:pt x="3390" y="3523"/>
                    </a:lnTo>
                    <a:lnTo>
                      <a:pt x="3448" y="3479"/>
                    </a:lnTo>
                    <a:lnTo>
                      <a:pt x="3455" y="3473"/>
                    </a:lnTo>
                    <a:lnTo>
                      <a:pt x="3514" y="3431"/>
                    </a:lnTo>
                    <a:lnTo>
                      <a:pt x="3522" y="3426"/>
                    </a:lnTo>
                    <a:lnTo>
                      <a:pt x="3583" y="3386"/>
                    </a:lnTo>
                    <a:lnTo>
                      <a:pt x="3591" y="3381"/>
                    </a:lnTo>
                    <a:lnTo>
                      <a:pt x="3654" y="3343"/>
                    </a:lnTo>
                    <a:lnTo>
                      <a:pt x="3663" y="3338"/>
                    </a:lnTo>
                    <a:lnTo>
                      <a:pt x="3727" y="3303"/>
                    </a:lnTo>
                    <a:lnTo>
                      <a:pt x="3735" y="3298"/>
                    </a:lnTo>
                    <a:lnTo>
                      <a:pt x="3800" y="3266"/>
                    </a:lnTo>
                    <a:lnTo>
                      <a:pt x="3808" y="3262"/>
                    </a:lnTo>
                    <a:lnTo>
                      <a:pt x="3875" y="3231"/>
                    </a:lnTo>
                    <a:lnTo>
                      <a:pt x="3883" y="3228"/>
                    </a:lnTo>
                    <a:lnTo>
                      <a:pt x="3950" y="3200"/>
                    </a:lnTo>
                    <a:lnTo>
                      <a:pt x="3959" y="3197"/>
                    </a:lnTo>
                    <a:lnTo>
                      <a:pt x="4027" y="3171"/>
                    </a:lnTo>
                    <a:lnTo>
                      <a:pt x="4036" y="3168"/>
                    </a:lnTo>
                    <a:lnTo>
                      <a:pt x="4105" y="3146"/>
                    </a:lnTo>
                    <a:lnTo>
                      <a:pt x="4114" y="3143"/>
                    </a:lnTo>
                    <a:lnTo>
                      <a:pt x="4184" y="3123"/>
                    </a:lnTo>
                    <a:lnTo>
                      <a:pt x="4193" y="3121"/>
                    </a:lnTo>
                    <a:lnTo>
                      <a:pt x="4263" y="3103"/>
                    </a:lnTo>
                    <a:lnTo>
                      <a:pt x="4272" y="3101"/>
                    </a:lnTo>
                    <a:lnTo>
                      <a:pt x="4343" y="3086"/>
                    </a:lnTo>
                    <a:lnTo>
                      <a:pt x="4353" y="3085"/>
                    </a:lnTo>
                    <a:lnTo>
                      <a:pt x="4424" y="3072"/>
                    </a:lnTo>
                    <a:lnTo>
                      <a:pt x="4433" y="3071"/>
                    </a:lnTo>
                    <a:lnTo>
                      <a:pt x="4506" y="3061"/>
                    </a:lnTo>
                    <a:lnTo>
                      <a:pt x="4515" y="3060"/>
                    </a:lnTo>
                    <a:lnTo>
                      <a:pt x="4588" y="3054"/>
                    </a:lnTo>
                    <a:lnTo>
                      <a:pt x="4597" y="3053"/>
                    </a:lnTo>
                    <a:lnTo>
                      <a:pt x="4670" y="3049"/>
                    </a:lnTo>
                    <a:lnTo>
                      <a:pt x="4679" y="3048"/>
                    </a:lnTo>
                    <a:lnTo>
                      <a:pt x="4752" y="3047"/>
                    </a:lnTo>
                    <a:lnTo>
                      <a:pt x="4762" y="3047"/>
                    </a:lnTo>
                    <a:lnTo>
                      <a:pt x="4835" y="3048"/>
                    </a:lnTo>
                    <a:lnTo>
                      <a:pt x="4844" y="3049"/>
                    </a:lnTo>
                    <a:lnTo>
                      <a:pt x="4917" y="3053"/>
                    </a:lnTo>
                    <a:lnTo>
                      <a:pt x="4926" y="3054"/>
                    </a:lnTo>
                    <a:lnTo>
                      <a:pt x="4999" y="3060"/>
                    </a:lnTo>
                    <a:lnTo>
                      <a:pt x="5008" y="3061"/>
                    </a:lnTo>
                    <a:lnTo>
                      <a:pt x="5080" y="3071"/>
                    </a:lnTo>
                    <a:lnTo>
                      <a:pt x="5089" y="3072"/>
                    </a:lnTo>
                    <a:lnTo>
                      <a:pt x="5161" y="3085"/>
                    </a:lnTo>
                    <a:lnTo>
                      <a:pt x="5170" y="3086"/>
                    </a:lnTo>
                    <a:lnTo>
                      <a:pt x="5241" y="3101"/>
                    </a:lnTo>
                    <a:lnTo>
                      <a:pt x="5250" y="3103"/>
                    </a:lnTo>
                    <a:lnTo>
                      <a:pt x="5320" y="3121"/>
                    </a:lnTo>
                    <a:lnTo>
                      <a:pt x="5329" y="3123"/>
                    </a:lnTo>
                    <a:lnTo>
                      <a:pt x="5399" y="3143"/>
                    </a:lnTo>
                    <a:lnTo>
                      <a:pt x="5408" y="3146"/>
                    </a:lnTo>
                    <a:lnTo>
                      <a:pt x="5477" y="3168"/>
                    </a:lnTo>
                    <a:lnTo>
                      <a:pt x="5486" y="3171"/>
                    </a:lnTo>
                    <a:lnTo>
                      <a:pt x="5554" y="3197"/>
                    </a:lnTo>
                    <a:lnTo>
                      <a:pt x="5563" y="3200"/>
                    </a:lnTo>
                    <a:lnTo>
                      <a:pt x="5630" y="3228"/>
                    </a:lnTo>
                    <a:lnTo>
                      <a:pt x="5638" y="3231"/>
                    </a:lnTo>
                    <a:lnTo>
                      <a:pt x="5705" y="3262"/>
                    </a:lnTo>
                    <a:lnTo>
                      <a:pt x="5713" y="3266"/>
                    </a:lnTo>
                    <a:lnTo>
                      <a:pt x="5778" y="3298"/>
                    </a:lnTo>
                    <a:lnTo>
                      <a:pt x="5786" y="3303"/>
                    </a:lnTo>
                    <a:lnTo>
                      <a:pt x="5850" y="3338"/>
                    </a:lnTo>
                    <a:lnTo>
                      <a:pt x="5859" y="3343"/>
                    </a:lnTo>
                    <a:lnTo>
                      <a:pt x="5922" y="3381"/>
                    </a:lnTo>
                    <a:lnTo>
                      <a:pt x="5930" y="3386"/>
                    </a:lnTo>
                    <a:lnTo>
                      <a:pt x="5991" y="3426"/>
                    </a:lnTo>
                    <a:lnTo>
                      <a:pt x="5998" y="3431"/>
                    </a:lnTo>
                    <a:lnTo>
                      <a:pt x="6058" y="3473"/>
                    </a:lnTo>
                    <a:lnTo>
                      <a:pt x="6065" y="3479"/>
                    </a:lnTo>
                    <a:lnTo>
                      <a:pt x="6123" y="3523"/>
                    </a:lnTo>
                    <a:lnTo>
                      <a:pt x="6123" y="3523"/>
                    </a:lnTo>
                    <a:close/>
                    <a:moveTo>
                      <a:pt x="5177" y="4470"/>
                    </a:moveTo>
                    <a:lnTo>
                      <a:pt x="5767" y="3880"/>
                    </a:lnTo>
                    <a:lnTo>
                      <a:pt x="5765" y="3878"/>
                    </a:lnTo>
                    <a:lnTo>
                      <a:pt x="5713" y="3841"/>
                    </a:lnTo>
                    <a:lnTo>
                      <a:pt x="5660" y="3806"/>
                    </a:lnTo>
                    <a:lnTo>
                      <a:pt x="5605" y="3774"/>
                    </a:lnTo>
                    <a:lnTo>
                      <a:pt x="5550" y="3743"/>
                    </a:lnTo>
                    <a:lnTo>
                      <a:pt x="5493" y="3715"/>
                    </a:lnTo>
                    <a:lnTo>
                      <a:pt x="5435" y="3688"/>
                    </a:lnTo>
                    <a:lnTo>
                      <a:pt x="5376" y="3664"/>
                    </a:lnTo>
                    <a:lnTo>
                      <a:pt x="5317" y="3642"/>
                    </a:lnTo>
                    <a:lnTo>
                      <a:pt x="5257" y="3622"/>
                    </a:lnTo>
                    <a:lnTo>
                      <a:pt x="5196" y="3605"/>
                    </a:lnTo>
                    <a:lnTo>
                      <a:pt x="5134" y="3590"/>
                    </a:lnTo>
                    <a:lnTo>
                      <a:pt x="5072" y="3577"/>
                    </a:lnTo>
                    <a:lnTo>
                      <a:pt x="5010" y="3566"/>
                    </a:lnTo>
                    <a:lnTo>
                      <a:pt x="4947" y="3558"/>
                    </a:lnTo>
                    <a:lnTo>
                      <a:pt x="4884" y="3552"/>
                    </a:lnTo>
                    <a:lnTo>
                      <a:pt x="4821" y="3548"/>
                    </a:lnTo>
                    <a:lnTo>
                      <a:pt x="4757" y="3547"/>
                    </a:lnTo>
                    <a:lnTo>
                      <a:pt x="4693" y="3548"/>
                    </a:lnTo>
                    <a:lnTo>
                      <a:pt x="4630" y="3552"/>
                    </a:lnTo>
                    <a:lnTo>
                      <a:pt x="4566" y="3558"/>
                    </a:lnTo>
                    <a:lnTo>
                      <a:pt x="4503" y="3566"/>
                    </a:lnTo>
                    <a:lnTo>
                      <a:pt x="4441" y="3577"/>
                    </a:lnTo>
                    <a:lnTo>
                      <a:pt x="4379" y="3590"/>
                    </a:lnTo>
                    <a:lnTo>
                      <a:pt x="4317" y="3605"/>
                    </a:lnTo>
                    <a:lnTo>
                      <a:pt x="4256" y="3622"/>
                    </a:lnTo>
                    <a:lnTo>
                      <a:pt x="4196" y="3642"/>
                    </a:lnTo>
                    <a:lnTo>
                      <a:pt x="4137" y="3664"/>
                    </a:lnTo>
                    <a:lnTo>
                      <a:pt x="4078" y="3688"/>
                    </a:lnTo>
                    <a:lnTo>
                      <a:pt x="4020" y="3715"/>
                    </a:lnTo>
                    <a:lnTo>
                      <a:pt x="3963" y="3743"/>
                    </a:lnTo>
                    <a:lnTo>
                      <a:pt x="3908" y="3774"/>
                    </a:lnTo>
                    <a:lnTo>
                      <a:pt x="3854" y="3806"/>
                    </a:lnTo>
                    <a:lnTo>
                      <a:pt x="3800" y="3841"/>
                    </a:lnTo>
                    <a:lnTo>
                      <a:pt x="3749" y="3878"/>
                    </a:lnTo>
                    <a:lnTo>
                      <a:pt x="3698" y="3917"/>
                    </a:lnTo>
                    <a:lnTo>
                      <a:pt x="3650" y="3957"/>
                    </a:lnTo>
                    <a:lnTo>
                      <a:pt x="3603" y="3999"/>
                    </a:lnTo>
                    <a:lnTo>
                      <a:pt x="3557" y="4043"/>
                    </a:lnTo>
                    <a:lnTo>
                      <a:pt x="3513" y="4089"/>
                    </a:lnTo>
                    <a:lnTo>
                      <a:pt x="3471" y="4136"/>
                    </a:lnTo>
                    <a:lnTo>
                      <a:pt x="3431" y="4185"/>
                    </a:lnTo>
                    <a:lnTo>
                      <a:pt x="3392" y="4235"/>
                    </a:lnTo>
                    <a:lnTo>
                      <a:pt x="3355" y="4287"/>
                    </a:lnTo>
                    <a:lnTo>
                      <a:pt x="3320" y="4340"/>
                    </a:lnTo>
                    <a:lnTo>
                      <a:pt x="3288" y="4395"/>
                    </a:lnTo>
                    <a:lnTo>
                      <a:pt x="3257" y="4451"/>
                    </a:lnTo>
                    <a:lnTo>
                      <a:pt x="3228" y="4508"/>
                    </a:lnTo>
                    <a:lnTo>
                      <a:pt x="3202" y="4565"/>
                    </a:lnTo>
                    <a:lnTo>
                      <a:pt x="3177" y="4624"/>
                    </a:lnTo>
                    <a:lnTo>
                      <a:pt x="3155" y="4683"/>
                    </a:lnTo>
                    <a:lnTo>
                      <a:pt x="3135" y="4744"/>
                    </a:lnTo>
                    <a:lnTo>
                      <a:pt x="3118" y="4804"/>
                    </a:lnTo>
                    <a:lnTo>
                      <a:pt x="3103" y="4866"/>
                    </a:lnTo>
                    <a:lnTo>
                      <a:pt x="3090" y="4928"/>
                    </a:lnTo>
                    <a:lnTo>
                      <a:pt x="3079" y="4990"/>
                    </a:lnTo>
                    <a:lnTo>
                      <a:pt x="3071" y="5053"/>
                    </a:lnTo>
                    <a:lnTo>
                      <a:pt x="3065" y="5116"/>
                    </a:lnTo>
                    <a:lnTo>
                      <a:pt x="3061" y="5179"/>
                    </a:lnTo>
                    <a:lnTo>
                      <a:pt x="3060" y="5243"/>
                    </a:lnTo>
                    <a:lnTo>
                      <a:pt x="3061" y="5307"/>
                    </a:lnTo>
                    <a:lnTo>
                      <a:pt x="3065" y="5370"/>
                    </a:lnTo>
                    <a:lnTo>
                      <a:pt x="3071" y="5434"/>
                    </a:lnTo>
                    <a:lnTo>
                      <a:pt x="3079" y="5497"/>
                    </a:lnTo>
                    <a:lnTo>
                      <a:pt x="3090" y="5559"/>
                    </a:lnTo>
                    <a:lnTo>
                      <a:pt x="3103" y="5621"/>
                    </a:lnTo>
                    <a:lnTo>
                      <a:pt x="3118" y="5683"/>
                    </a:lnTo>
                    <a:lnTo>
                      <a:pt x="3135" y="5743"/>
                    </a:lnTo>
                    <a:lnTo>
                      <a:pt x="3155" y="5804"/>
                    </a:lnTo>
                    <a:lnTo>
                      <a:pt x="3177" y="5863"/>
                    </a:lnTo>
                    <a:lnTo>
                      <a:pt x="3202" y="5922"/>
                    </a:lnTo>
                    <a:lnTo>
                      <a:pt x="3228" y="5979"/>
                    </a:lnTo>
                    <a:lnTo>
                      <a:pt x="3257" y="6036"/>
                    </a:lnTo>
                    <a:lnTo>
                      <a:pt x="3288" y="6092"/>
                    </a:lnTo>
                    <a:lnTo>
                      <a:pt x="3320" y="6147"/>
                    </a:lnTo>
                    <a:lnTo>
                      <a:pt x="3355" y="6200"/>
                    </a:lnTo>
                    <a:lnTo>
                      <a:pt x="3392" y="6252"/>
                    </a:lnTo>
                    <a:lnTo>
                      <a:pt x="3431" y="6302"/>
                    </a:lnTo>
                    <a:lnTo>
                      <a:pt x="3471" y="6350"/>
                    </a:lnTo>
                    <a:lnTo>
                      <a:pt x="3513" y="6398"/>
                    </a:lnTo>
                    <a:lnTo>
                      <a:pt x="3557" y="6443"/>
                    </a:lnTo>
                    <a:lnTo>
                      <a:pt x="3602" y="6487"/>
                    </a:lnTo>
                    <a:lnTo>
                      <a:pt x="3650" y="6529"/>
                    </a:lnTo>
                    <a:lnTo>
                      <a:pt x="3698" y="6569"/>
                    </a:lnTo>
                    <a:lnTo>
                      <a:pt x="3748" y="6608"/>
                    </a:lnTo>
                    <a:lnTo>
                      <a:pt x="3800" y="6645"/>
                    </a:lnTo>
                    <a:lnTo>
                      <a:pt x="3853" y="6680"/>
                    </a:lnTo>
                    <a:lnTo>
                      <a:pt x="3908" y="6712"/>
                    </a:lnTo>
                    <a:lnTo>
                      <a:pt x="3964" y="6743"/>
                    </a:lnTo>
                    <a:lnTo>
                      <a:pt x="4021" y="6772"/>
                    </a:lnTo>
                    <a:lnTo>
                      <a:pt x="4078" y="6798"/>
                    </a:lnTo>
                    <a:lnTo>
                      <a:pt x="4137" y="6823"/>
                    </a:lnTo>
                    <a:lnTo>
                      <a:pt x="4196" y="6845"/>
                    </a:lnTo>
                    <a:lnTo>
                      <a:pt x="4257" y="6865"/>
                    </a:lnTo>
                    <a:lnTo>
                      <a:pt x="4317" y="6882"/>
                    </a:lnTo>
                    <a:lnTo>
                      <a:pt x="4379" y="6897"/>
                    </a:lnTo>
                    <a:lnTo>
                      <a:pt x="4441" y="6910"/>
                    </a:lnTo>
                    <a:lnTo>
                      <a:pt x="4503" y="6921"/>
                    </a:lnTo>
                    <a:lnTo>
                      <a:pt x="4566" y="6929"/>
                    </a:lnTo>
                    <a:lnTo>
                      <a:pt x="4630" y="6935"/>
                    </a:lnTo>
                    <a:lnTo>
                      <a:pt x="4693" y="6939"/>
                    </a:lnTo>
                    <a:lnTo>
                      <a:pt x="4757" y="6940"/>
                    </a:lnTo>
                    <a:lnTo>
                      <a:pt x="4821" y="6939"/>
                    </a:lnTo>
                    <a:lnTo>
                      <a:pt x="4884" y="6935"/>
                    </a:lnTo>
                    <a:lnTo>
                      <a:pt x="4947" y="6929"/>
                    </a:lnTo>
                    <a:lnTo>
                      <a:pt x="5010" y="6921"/>
                    </a:lnTo>
                    <a:lnTo>
                      <a:pt x="5072" y="6910"/>
                    </a:lnTo>
                    <a:lnTo>
                      <a:pt x="5134" y="6897"/>
                    </a:lnTo>
                    <a:lnTo>
                      <a:pt x="5196" y="6882"/>
                    </a:lnTo>
                    <a:lnTo>
                      <a:pt x="5256" y="6865"/>
                    </a:lnTo>
                    <a:lnTo>
                      <a:pt x="5317" y="6845"/>
                    </a:lnTo>
                    <a:lnTo>
                      <a:pt x="5376" y="6823"/>
                    </a:lnTo>
                    <a:lnTo>
                      <a:pt x="5435" y="6798"/>
                    </a:lnTo>
                    <a:lnTo>
                      <a:pt x="5492" y="6772"/>
                    </a:lnTo>
                    <a:lnTo>
                      <a:pt x="5549" y="6743"/>
                    </a:lnTo>
                    <a:lnTo>
                      <a:pt x="5605" y="6712"/>
                    </a:lnTo>
                    <a:lnTo>
                      <a:pt x="5660" y="6680"/>
                    </a:lnTo>
                    <a:lnTo>
                      <a:pt x="5713" y="6645"/>
                    </a:lnTo>
                    <a:lnTo>
                      <a:pt x="5765" y="6608"/>
                    </a:lnTo>
                    <a:lnTo>
                      <a:pt x="5815" y="6569"/>
                    </a:lnTo>
                    <a:lnTo>
                      <a:pt x="5864" y="6529"/>
                    </a:lnTo>
                    <a:lnTo>
                      <a:pt x="5911" y="6487"/>
                    </a:lnTo>
                    <a:lnTo>
                      <a:pt x="5957" y="6443"/>
                    </a:lnTo>
                    <a:lnTo>
                      <a:pt x="6001" y="6397"/>
                    </a:lnTo>
                    <a:lnTo>
                      <a:pt x="6043" y="6350"/>
                    </a:lnTo>
                    <a:lnTo>
                      <a:pt x="6083" y="6302"/>
                    </a:lnTo>
                    <a:lnTo>
                      <a:pt x="6122" y="6251"/>
                    </a:lnTo>
                    <a:lnTo>
                      <a:pt x="6159" y="6200"/>
                    </a:lnTo>
                    <a:lnTo>
                      <a:pt x="6194" y="6146"/>
                    </a:lnTo>
                    <a:lnTo>
                      <a:pt x="6226" y="6092"/>
                    </a:lnTo>
                    <a:lnTo>
                      <a:pt x="6257" y="6037"/>
                    </a:lnTo>
                    <a:lnTo>
                      <a:pt x="6285" y="5980"/>
                    </a:lnTo>
                    <a:lnTo>
                      <a:pt x="6312" y="5922"/>
                    </a:lnTo>
                    <a:lnTo>
                      <a:pt x="6336" y="5863"/>
                    </a:lnTo>
                    <a:lnTo>
                      <a:pt x="6358" y="5804"/>
                    </a:lnTo>
                    <a:lnTo>
                      <a:pt x="6378" y="5744"/>
                    </a:lnTo>
                    <a:lnTo>
                      <a:pt x="6395" y="5683"/>
                    </a:lnTo>
                    <a:lnTo>
                      <a:pt x="6410" y="5621"/>
                    </a:lnTo>
                    <a:lnTo>
                      <a:pt x="6423" y="5559"/>
                    </a:lnTo>
                    <a:lnTo>
                      <a:pt x="6434" y="5497"/>
                    </a:lnTo>
                    <a:lnTo>
                      <a:pt x="6442" y="5434"/>
                    </a:lnTo>
                    <a:lnTo>
                      <a:pt x="6448" y="5370"/>
                    </a:lnTo>
                    <a:lnTo>
                      <a:pt x="6452" y="5307"/>
                    </a:lnTo>
                    <a:lnTo>
                      <a:pt x="6453" y="5243"/>
                    </a:lnTo>
                    <a:lnTo>
                      <a:pt x="6452" y="5179"/>
                    </a:lnTo>
                    <a:lnTo>
                      <a:pt x="6448" y="5116"/>
                    </a:lnTo>
                    <a:lnTo>
                      <a:pt x="6442" y="5053"/>
                    </a:lnTo>
                    <a:lnTo>
                      <a:pt x="6434" y="4990"/>
                    </a:lnTo>
                    <a:lnTo>
                      <a:pt x="6423" y="4928"/>
                    </a:lnTo>
                    <a:lnTo>
                      <a:pt x="6410" y="4866"/>
                    </a:lnTo>
                    <a:lnTo>
                      <a:pt x="6395" y="4804"/>
                    </a:lnTo>
                    <a:lnTo>
                      <a:pt x="6378" y="4743"/>
                    </a:lnTo>
                    <a:lnTo>
                      <a:pt x="6358" y="4683"/>
                    </a:lnTo>
                    <a:lnTo>
                      <a:pt x="6336" y="4624"/>
                    </a:lnTo>
                    <a:lnTo>
                      <a:pt x="6312" y="4565"/>
                    </a:lnTo>
                    <a:lnTo>
                      <a:pt x="6285" y="4507"/>
                    </a:lnTo>
                    <a:lnTo>
                      <a:pt x="6257" y="4450"/>
                    </a:lnTo>
                    <a:lnTo>
                      <a:pt x="6226" y="4395"/>
                    </a:lnTo>
                    <a:lnTo>
                      <a:pt x="6194" y="4340"/>
                    </a:lnTo>
                    <a:lnTo>
                      <a:pt x="6159" y="4287"/>
                    </a:lnTo>
                    <a:lnTo>
                      <a:pt x="6122" y="4235"/>
                    </a:lnTo>
                    <a:lnTo>
                      <a:pt x="6120" y="4233"/>
                    </a:lnTo>
                    <a:lnTo>
                      <a:pt x="5530" y="4823"/>
                    </a:lnTo>
                    <a:lnTo>
                      <a:pt x="5534" y="4830"/>
                    </a:lnTo>
                    <a:lnTo>
                      <a:pt x="5536" y="4834"/>
                    </a:lnTo>
                    <a:lnTo>
                      <a:pt x="5549" y="4859"/>
                    </a:lnTo>
                    <a:lnTo>
                      <a:pt x="5551" y="4864"/>
                    </a:lnTo>
                    <a:lnTo>
                      <a:pt x="5562" y="4889"/>
                    </a:lnTo>
                    <a:lnTo>
                      <a:pt x="5565" y="4894"/>
                    </a:lnTo>
                    <a:lnTo>
                      <a:pt x="5575" y="4919"/>
                    </a:lnTo>
                    <a:lnTo>
                      <a:pt x="5577" y="4924"/>
                    </a:lnTo>
                    <a:lnTo>
                      <a:pt x="5587" y="4950"/>
                    </a:lnTo>
                    <a:lnTo>
                      <a:pt x="5588" y="4955"/>
                    </a:lnTo>
                    <a:lnTo>
                      <a:pt x="5597" y="4981"/>
                    </a:lnTo>
                    <a:lnTo>
                      <a:pt x="5599" y="4986"/>
                    </a:lnTo>
                    <a:lnTo>
                      <a:pt x="5606" y="5012"/>
                    </a:lnTo>
                    <a:lnTo>
                      <a:pt x="5608" y="5018"/>
                    </a:lnTo>
                    <a:lnTo>
                      <a:pt x="5614" y="5044"/>
                    </a:lnTo>
                    <a:lnTo>
                      <a:pt x="5615" y="5050"/>
                    </a:lnTo>
                    <a:lnTo>
                      <a:pt x="5621" y="5076"/>
                    </a:lnTo>
                    <a:lnTo>
                      <a:pt x="5622" y="5082"/>
                    </a:lnTo>
                    <a:lnTo>
                      <a:pt x="5627" y="5109"/>
                    </a:lnTo>
                    <a:lnTo>
                      <a:pt x="5627" y="5114"/>
                    </a:lnTo>
                    <a:lnTo>
                      <a:pt x="5631" y="5141"/>
                    </a:lnTo>
                    <a:lnTo>
                      <a:pt x="5632" y="5147"/>
                    </a:lnTo>
                    <a:lnTo>
                      <a:pt x="5634" y="5174"/>
                    </a:lnTo>
                    <a:lnTo>
                      <a:pt x="5635" y="5180"/>
                    </a:lnTo>
                    <a:lnTo>
                      <a:pt x="5636" y="5207"/>
                    </a:lnTo>
                    <a:lnTo>
                      <a:pt x="5636" y="5213"/>
                    </a:lnTo>
                    <a:lnTo>
                      <a:pt x="5637" y="5240"/>
                    </a:lnTo>
                    <a:lnTo>
                      <a:pt x="5637" y="5246"/>
                    </a:lnTo>
                    <a:lnTo>
                      <a:pt x="5636" y="5273"/>
                    </a:lnTo>
                    <a:lnTo>
                      <a:pt x="5636" y="5279"/>
                    </a:lnTo>
                    <a:lnTo>
                      <a:pt x="5635" y="5306"/>
                    </a:lnTo>
                    <a:lnTo>
                      <a:pt x="5634" y="5312"/>
                    </a:lnTo>
                    <a:lnTo>
                      <a:pt x="5632" y="5339"/>
                    </a:lnTo>
                    <a:lnTo>
                      <a:pt x="5631" y="5345"/>
                    </a:lnTo>
                    <a:lnTo>
                      <a:pt x="5627" y="5372"/>
                    </a:lnTo>
                    <a:lnTo>
                      <a:pt x="5627" y="5377"/>
                    </a:lnTo>
                    <a:lnTo>
                      <a:pt x="5622" y="5404"/>
                    </a:lnTo>
                    <a:lnTo>
                      <a:pt x="5621" y="5410"/>
                    </a:lnTo>
                    <a:lnTo>
                      <a:pt x="5615" y="5436"/>
                    </a:lnTo>
                    <a:lnTo>
                      <a:pt x="5614" y="5442"/>
                    </a:lnTo>
                    <a:lnTo>
                      <a:pt x="5608" y="5468"/>
                    </a:lnTo>
                    <a:lnTo>
                      <a:pt x="5606" y="5474"/>
                    </a:lnTo>
                    <a:lnTo>
                      <a:pt x="5599" y="5500"/>
                    </a:lnTo>
                    <a:lnTo>
                      <a:pt x="5597" y="5505"/>
                    </a:lnTo>
                    <a:lnTo>
                      <a:pt x="5588" y="5531"/>
                    </a:lnTo>
                    <a:lnTo>
                      <a:pt x="5587" y="5536"/>
                    </a:lnTo>
                    <a:lnTo>
                      <a:pt x="5577" y="5562"/>
                    </a:lnTo>
                    <a:lnTo>
                      <a:pt x="5575" y="5567"/>
                    </a:lnTo>
                    <a:lnTo>
                      <a:pt x="5565" y="5592"/>
                    </a:lnTo>
                    <a:lnTo>
                      <a:pt x="5562" y="5597"/>
                    </a:lnTo>
                    <a:lnTo>
                      <a:pt x="5551" y="5622"/>
                    </a:lnTo>
                    <a:lnTo>
                      <a:pt x="5549" y="5627"/>
                    </a:lnTo>
                    <a:lnTo>
                      <a:pt x="5536" y="5652"/>
                    </a:lnTo>
                    <a:lnTo>
                      <a:pt x="5534" y="5656"/>
                    </a:lnTo>
                    <a:lnTo>
                      <a:pt x="5520" y="5680"/>
                    </a:lnTo>
                    <a:lnTo>
                      <a:pt x="5518" y="5685"/>
                    </a:lnTo>
                    <a:lnTo>
                      <a:pt x="5503" y="5709"/>
                    </a:lnTo>
                    <a:lnTo>
                      <a:pt x="5500" y="5714"/>
                    </a:lnTo>
                    <a:lnTo>
                      <a:pt x="5485" y="5737"/>
                    </a:lnTo>
                    <a:lnTo>
                      <a:pt x="5482" y="5741"/>
                    </a:lnTo>
                    <a:lnTo>
                      <a:pt x="5466" y="5763"/>
                    </a:lnTo>
                    <a:lnTo>
                      <a:pt x="5463" y="5768"/>
                    </a:lnTo>
                    <a:lnTo>
                      <a:pt x="5447" y="5790"/>
                    </a:lnTo>
                    <a:lnTo>
                      <a:pt x="5443" y="5794"/>
                    </a:lnTo>
                    <a:lnTo>
                      <a:pt x="5426" y="5815"/>
                    </a:lnTo>
                    <a:lnTo>
                      <a:pt x="5422" y="5819"/>
                    </a:lnTo>
                    <a:lnTo>
                      <a:pt x="5404" y="5839"/>
                    </a:lnTo>
                    <a:lnTo>
                      <a:pt x="5400" y="5844"/>
                    </a:lnTo>
                    <a:lnTo>
                      <a:pt x="5381" y="5863"/>
                    </a:lnTo>
                    <a:lnTo>
                      <a:pt x="5377" y="5867"/>
                    </a:lnTo>
                    <a:lnTo>
                      <a:pt x="5358" y="5886"/>
                    </a:lnTo>
                    <a:lnTo>
                      <a:pt x="5354" y="5890"/>
                    </a:lnTo>
                    <a:lnTo>
                      <a:pt x="5333" y="5908"/>
                    </a:lnTo>
                    <a:lnTo>
                      <a:pt x="5329" y="5912"/>
                    </a:lnTo>
                    <a:lnTo>
                      <a:pt x="5308" y="5929"/>
                    </a:lnTo>
                    <a:lnTo>
                      <a:pt x="5304" y="5933"/>
                    </a:lnTo>
                    <a:lnTo>
                      <a:pt x="5282" y="5949"/>
                    </a:lnTo>
                    <a:lnTo>
                      <a:pt x="5278" y="5953"/>
                    </a:lnTo>
                    <a:lnTo>
                      <a:pt x="5256" y="5968"/>
                    </a:lnTo>
                    <a:lnTo>
                      <a:pt x="5251" y="5972"/>
                    </a:lnTo>
                    <a:lnTo>
                      <a:pt x="5228" y="5987"/>
                    </a:lnTo>
                    <a:lnTo>
                      <a:pt x="5224" y="5990"/>
                    </a:lnTo>
                    <a:lnTo>
                      <a:pt x="5200" y="6004"/>
                    </a:lnTo>
                    <a:lnTo>
                      <a:pt x="5194" y="6007"/>
                    </a:lnTo>
                    <a:lnTo>
                      <a:pt x="5170" y="6021"/>
                    </a:lnTo>
                    <a:lnTo>
                      <a:pt x="5165" y="6023"/>
                    </a:lnTo>
                    <a:lnTo>
                      <a:pt x="5141" y="6036"/>
                    </a:lnTo>
                    <a:lnTo>
                      <a:pt x="5136" y="6038"/>
                    </a:lnTo>
                    <a:lnTo>
                      <a:pt x="5111" y="6049"/>
                    </a:lnTo>
                    <a:lnTo>
                      <a:pt x="5106" y="6052"/>
                    </a:lnTo>
                    <a:lnTo>
                      <a:pt x="5081" y="6062"/>
                    </a:lnTo>
                    <a:lnTo>
                      <a:pt x="5075" y="6064"/>
                    </a:lnTo>
                    <a:lnTo>
                      <a:pt x="5050" y="6073"/>
                    </a:lnTo>
                    <a:lnTo>
                      <a:pt x="5044" y="6075"/>
                    </a:lnTo>
                    <a:lnTo>
                      <a:pt x="5018" y="6084"/>
                    </a:lnTo>
                    <a:lnTo>
                      <a:pt x="5013" y="6085"/>
                    </a:lnTo>
                    <a:lnTo>
                      <a:pt x="4987" y="6093"/>
                    </a:lnTo>
                    <a:lnTo>
                      <a:pt x="4982" y="6094"/>
                    </a:lnTo>
                    <a:lnTo>
                      <a:pt x="4955" y="6101"/>
                    </a:lnTo>
                    <a:lnTo>
                      <a:pt x="4950" y="6102"/>
                    </a:lnTo>
                    <a:lnTo>
                      <a:pt x="4923" y="6107"/>
                    </a:lnTo>
                    <a:lnTo>
                      <a:pt x="4918" y="6108"/>
                    </a:lnTo>
                    <a:lnTo>
                      <a:pt x="4891" y="6113"/>
                    </a:lnTo>
                    <a:lnTo>
                      <a:pt x="4885" y="6114"/>
                    </a:lnTo>
                    <a:lnTo>
                      <a:pt x="4858" y="6117"/>
                    </a:lnTo>
                    <a:lnTo>
                      <a:pt x="4853" y="6118"/>
                    </a:lnTo>
                    <a:lnTo>
                      <a:pt x="4825" y="6120"/>
                    </a:lnTo>
                    <a:lnTo>
                      <a:pt x="4820" y="6121"/>
                    </a:lnTo>
                    <a:lnTo>
                      <a:pt x="4793" y="6122"/>
                    </a:lnTo>
                    <a:lnTo>
                      <a:pt x="4787" y="6122"/>
                    </a:lnTo>
                    <a:lnTo>
                      <a:pt x="4760" y="6123"/>
                    </a:lnTo>
                    <a:lnTo>
                      <a:pt x="4754" y="6123"/>
                    </a:lnTo>
                    <a:lnTo>
                      <a:pt x="4727" y="6122"/>
                    </a:lnTo>
                    <a:lnTo>
                      <a:pt x="4721" y="6122"/>
                    </a:lnTo>
                    <a:lnTo>
                      <a:pt x="4694" y="6121"/>
                    </a:lnTo>
                    <a:lnTo>
                      <a:pt x="4689" y="6120"/>
                    </a:lnTo>
                    <a:lnTo>
                      <a:pt x="4661" y="6118"/>
                    </a:lnTo>
                    <a:lnTo>
                      <a:pt x="4656" y="6117"/>
                    </a:lnTo>
                    <a:lnTo>
                      <a:pt x="4629" y="6114"/>
                    </a:lnTo>
                    <a:lnTo>
                      <a:pt x="4623" y="6113"/>
                    </a:lnTo>
                    <a:lnTo>
                      <a:pt x="4596" y="6108"/>
                    </a:lnTo>
                    <a:lnTo>
                      <a:pt x="4591" y="6107"/>
                    </a:lnTo>
                    <a:lnTo>
                      <a:pt x="4564" y="6102"/>
                    </a:lnTo>
                    <a:lnTo>
                      <a:pt x="4559" y="6101"/>
                    </a:lnTo>
                    <a:lnTo>
                      <a:pt x="4532" y="6094"/>
                    </a:lnTo>
                    <a:lnTo>
                      <a:pt x="4527" y="6093"/>
                    </a:lnTo>
                    <a:lnTo>
                      <a:pt x="4501" y="6085"/>
                    </a:lnTo>
                    <a:lnTo>
                      <a:pt x="4496" y="6084"/>
                    </a:lnTo>
                    <a:lnTo>
                      <a:pt x="4470" y="6075"/>
                    </a:lnTo>
                    <a:lnTo>
                      <a:pt x="4464" y="6073"/>
                    </a:lnTo>
                    <a:lnTo>
                      <a:pt x="4439" y="6064"/>
                    </a:lnTo>
                    <a:lnTo>
                      <a:pt x="4433" y="6062"/>
                    </a:lnTo>
                    <a:lnTo>
                      <a:pt x="4408" y="6052"/>
                    </a:lnTo>
                    <a:lnTo>
                      <a:pt x="4403" y="6049"/>
                    </a:lnTo>
                    <a:lnTo>
                      <a:pt x="4378" y="6038"/>
                    </a:lnTo>
                    <a:lnTo>
                      <a:pt x="4373" y="6036"/>
                    </a:lnTo>
                    <a:lnTo>
                      <a:pt x="4349" y="6023"/>
                    </a:lnTo>
                    <a:lnTo>
                      <a:pt x="4344" y="6021"/>
                    </a:lnTo>
                    <a:lnTo>
                      <a:pt x="4320" y="6007"/>
                    </a:lnTo>
                    <a:lnTo>
                      <a:pt x="4314" y="6004"/>
                    </a:lnTo>
                    <a:lnTo>
                      <a:pt x="4290" y="5990"/>
                    </a:lnTo>
                    <a:lnTo>
                      <a:pt x="4286" y="5987"/>
                    </a:lnTo>
                    <a:lnTo>
                      <a:pt x="4263" y="5972"/>
                    </a:lnTo>
                    <a:lnTo>
                      <a:pt x="4258" y="5969"/>
                    </a:lnTo>
                    <a:lnTo>
                      <a:pt x="4236" y="5953"/>
                    </a:lnTo>
                    <a:lnTo>
                      <a:pt x="4232" y="5949"/>
                    </a:lnTo>
                    <a:lnTo>
                      <a:pt x="4210" y="5933"/>
                    </a:lnTo>
                    <a:lnTo>
                      <a:pt x="4206" y="5929"/>
                    </a:lnTo>
                    <a:lnTo>
                      <a:pt x="4185" y="5912"/>
                    </a:lnTo>
                    <a:lnTo>
                      <a:pt x="4181" y="5908"/>
                    </a:lnTo>
                    <a:lnTo>
                      <a:pt x="4160" y="5890"/>
                    </a:lnTo>
                    <a:lnTo>
                      <a:pt x="4156" y="5886"/>
                    </a:lnTo>
                    <a:lnTo>
                      <a:pt x="4137" y="5867"/>
                    </a:lnTo>
                    <a:lnTo>
                      <a:pt x="4133" y="5863"/>
                    </a:lnTo>
                    <a:lnTo>
                      <a:pt x="4114" y="5844"/>
                    </a:lnTo>
                    <a:lnTo>
                      <a:pt x="4110" y="5840"/>
                    </a:lnTo>
                    <a:lnTo>
                      <a:pt x="4092" y="5819"/>
                    </a:lnTo>
                    <a:lnTo>
                      <a:pt x="4088" y="5815"/>
                    </a:lnTo>
                    <a:lnTo>
                      <a:pt x="4071" y="5794"/>
                    </a:lnTo>
                    <a:lnTo>
                      <a:pt x="4067" y="5790"/>
                    </a:lnTo>
                    <a:lnTo>
                      <a:pt x="4051" y="5768"/>
                    </a:lnTo>
                    <a:lnTo>
                      <a:pt x="4047" y="5764"/>
                    </a:lnTo>
                    <a:lnTo>
                      <a:pt x="4031" y="5742"/>
                    </a:lnTo>
                    <a:lnTo>
                      <a:pt x="4028" y="5737"/>
                    </a:lnTo>
                    <a:lnTo>
                      <a:pt x="4013" y="5714"/>
                    </a:lnTo>
                    <a:lnTo>
                      <a:pt x="4010" y="5710"/>
                    </a:lnTo>
                    <a:lnTo>
                      <a:pt x="3996" y="5686"/>
                    </a:lnTo>
                    <a:lnTo>
                      <a:pt x="3993" y="5680"/>
                    </a:lnTo>
                    <a:lnTo>
                      <a:pt x="3979" y="5656"/>
                    </a:lnTo>
                    <a:lnTo>
                      <a:pt x="3977" y="5651"/>
                    </a:lnTo>
                    <a:lnTo>
                      <a:pt x="3964" y="5627"/>
                    </a:lnTo>
                    <a:lnTo>
                      <a:pt x="3962" y="5622"/>
                    </a:lnTo>
                    <a:lnTo>
                      <a:pt x="3951" y="5597"/>
                    </a:lnTo>
                    <a:lnTo>
                      <a:pt x="3948" y="5592"/>
                    </a:lnTo>
                    <a:lnTo>
                      <a:pt x="3938" y="5567"/>
                    </a:lnTo>
                    <a:lnTo>
                      <a:pt x="3936" y="5561"/>
                    </a:lnTo>
                    <a:lnTo>
                      <a:pt x="3927" y="5536"/>
                    </a:lnTo>
                    <a:lnTo>
                      <a:pt x="3925" y="5530"/>
                    </a:lnTo>
                    <a:lnTo>
                      <a:pt x="3916" y="5504"/>
                    </a:lnTo>
                    <a:lnTo>
                      <a:pt x="3915" y="5499"/>
                    </a:lnTo>
                    <a:lnTo>
                      <a:pt x="3907" y="5473"/>
                    </a:lnTo>
                    <a:lnTo>
                      <a:pt x="3906" y="5468"/>
                    </a:lnTo>
                    <a:lnTo>
                      <a:pt x="3899" y="5441"/>
                    </a:lnTo>
                    <a:lnTo>
                      <a:pt x="3898" y="5436"/>
                    </a:lnTo>
                    <a:lnTo>
                      <a:pt x="3893" y="5409"/>
                    </a:lnTo>
                    <a:lnTo>
                      <a:pt x="3892" y="5404"/>
                    </a:lnTo>
                    <a:lnTo>
                      <a:pt x="3887" y="5377"/>
                    </a:lnTo>
                    <a:lnTo>
                      <a:pt x="3886" y="5371"/>
                    </a:lnTo>
                    <a:lnTo>
                      <a:pt x="3883" y="5344"/>
                    </a:lnTo>
                    <a:lnTo>
                      <a:pt x="3882" y="5339"/>
                    </a:lnTo>
                    <a:lnTo>
                      <a:pt x="3880" y="5311"/>
                    </a:lnTo>
                    <a:lnTo>
                      <a:pt x="3879" y="5306"/>
                    </a:lnTo>
                    <a:lnTo>
                      <a:pt x="3878" y="5279"/>
                    </a:lnTo>
                    <a:lnTo>
                      <a:pt x="3878" y="5273"/>
                    </a:lnTo>
                    <a:lnTo>
                      <a:pt x="3877" y="5246"/>
                    </a:lnTo>
                    <a:lnTo>
                      <a:pt x="3877" y="5240"/>
                    </a:lnTo>
                    <a:lnTo>
                      <a:pt x="3878" y="5213"/>
                    </a:lnTo>
                    <a:lnTo>
                      <a:pt x="3878" y="5207"/>
                    </a:lnTo>
                    <a:lnTo>
                      <a:pt x="3879" y="5180"/>
                    </a:lnTo>
                    <a:lnTo>
                      <a:pt x="3880" y="5175"/>
                    </a:lnTo>
                    <a:lnTo>
                      <a:pt x="3882" y="5147"/>
                    </a:lnTo>
                    <a:lnTo>
                      <a:pt x="3883" y="5142"/>
                    </a:lnTo>
                    <a:lnTo>
                      <a:pt x="3886" y="5115"/>
                    </a:lnTo>
                    <a:lnTo>
                      <a:pt x="3887" y="5109"/>
                    </a:lnTo>
                    <a:lnTo>
                      <a:pt x="3892" y="5082"/>
                    </a:lnTo>
                    <a:lnTo>
                      <a:pt x="3893" y="5077"/>
                    </a:lnTo>
                    <a:lnTo>
                      <a:pt x="3898" y="5050"/>
                    </a:lnTo>
                    <a:lnTo>
                      <a:pt x="3899" y="5045"/>
                    </a:lnTo>
                    <a:lnTo>
                      <a:pt x="3906" y="5018"/>
                    </a:lnTo>
                    <a:lnTo>
                      <a:pt x="3907" y="5013"/>
                    </a:lnTo>
                    <a:lnTo>
                      <a:pt x="3915" y="4987"/>
                    </a:lnTo>
                    <a:lnTo>
                      <a:pt x="3916" y="4982"/>
                    </a:lnTo>
                    <a:lnTo>
                      <a:pt x="3925" y="4956"/>
                    </a:lnTo>
                    <a:lnTo>
                      <a:pt x="3927" y="4950"/>
                    </a:lnTo>
                    <a:lnTo>
                      <a:pt x="3936" y="4925"/>
                    </a:lnTo>
                    <a:lnTo>
                      <a:pt x="3938" y="4919"/>
                    </a:lnTo>
                    <a:lnTo>
                      <a:pt x="3948" y="4894"/>
                    </a:lnTo>
                    <a:lnTo>
                      <a:pt x="3951" y="4889"/>
                    </a:lnTo>
                    <a:lnTo>
                      <a:pt x="3962" y="4864"/>
                    </a:lnTo>
                    <a:lnTo>
                      <a:pt x="3964" y="4859"/>
                    </a:lnTo>
                    <a:lnTo>
                      <a:pt x="3977" y="4835"/>
                    </a:lnTo>
                    <a:lnTo>
                      <a:pt x="3979" y="4830"/>
                    </a:lnTo>
                    <a:lnTo>
                      <a:pt x="3993" y="4806"/>
                    </a:lnTo>
                    <a:lnTo>
                      <a:pt x="3996" y="4800"/>
                    </a:lnTo>
                    <a:lnTo>
                      <a:pt x="4010" y="4776"/>
                    </a:lnTo>
                    <a:lnTo>
                      <a:pt x="4013" y="4772"/>
                    </a:lnTo>
                    <a:lnTo>
                      <a:pt x="4028" y="4749"/>
                    </a:lnTo>
                    <a:lnTo>
                      <a:pt x="4032" y="4744"/>
                    </a:lnTo>
                    <a:lnTo>
                      <a:pt x="4047" y="4722"/>
                    </a:lnTo>
                    <a:lnTo>
                      <a:pt x="4051" y="4718"/>
                    </a:lnTo>
                    <a:lnTo>
                      <a:pt x="4067" y="4696"/>
                    </a:lnTo>
                    <a:lnTo>
                      <a:pt x="4071" y="4692"/>
                    </a:lnTo>
                    <a:lnTo>
                      <a:pt x="4088" y="4671"/>
                    </a:lnTo>
                    <a:lnTo>
                      <a:pt x="4092" y="4667"/>
                    </a:lnTo>
                    <a:lnTo>
                      <a:pt x="4110" y="4646"/>
                    </a:lnTo>
                    <a:lnTo>
                      <a:pt x="4114" y="4642"/>
                    </a:lnTo>
                    <a:lnTo>
                      <a:pt x="4133" y="4623"/>
                    </a:lnTo>
                    <a:lnTo>
                      <a:pt x="4137" y="4619"/>
                    </a:lnTo>
                    <a:lnTo>
                      <a:pt x="4156" y="4600"/>
                    </a:lnTo>
                    <a:lnTo>
                      <a:pt x="4161" y="4596"/>
                    </a:lnTo>
                    <a:lnTo>
                      <a:pt x="4181" y="4578"/>
                    </a:lnTo>
                    <a:lnTo>
                      <a:pt x="4185" y="4574"/>
                    </a:lnTo>
                    <a:lnTo>
                      <a:pt x="4206" y="4557"/>
                    </a:lnTo>
                    <a:lnTo>
                      <a:pt x="4210" y="4553"/>
                    </a:lnTo>
                    <a:lnTo>
                      <a:pt x="4232" y="4537"/>
                    </a:lnTo>
                    <a:lnTo>
                      <a:pt x="4237" y="4534"/>
                    </a:lnTo>
                    <a:lnTo>
                      <a:pt x="4259" y="4518"/>
                    </a:lnTo>
                    <a:lnTo>
                      <a:pt x="4263" y="4515"/>
                    </a:lnTo>
                    <a:lnTo>
                      <a:pt x="4286" y="4500"/>
                    </a:lnTo>
                    <a:lnTo>
                      <a:pt x="4291" y="4497"/>
                    </a:lnTo>
                    <a:lnTo>
                      <a:pt x="4315" y="4482"/>
                    </a:lnTo>
                    <a:lnTo>
                      <a:pt x="4320" y="4480"/>
                    </a:lnTo>
                    <a:lnTo>
                      <a:pt x="4344" y="4466"/>
                    </a:lnTo>
                    <a:lnTo>
                      <a:pt x="4348" y="4464"/>
                    </a:lnTo>
                    <a:lnTo>
                      <a:pt x="4373" y="4451"/>
                    </a:lnTo>
                    <a:lnTo>
                      <a:pt x="4378" y="4449"/>
                    </a:lnTo>
                    <a:lnTo>
                      <a:pt x="4403" y="4438"/>
                    </a:lnTo>
                    <a:lnTo>
                      <a:pt x="4408" y="4435"/>
                    </a:lnTo>
                    <a:lnTo>
                      <a:pt x="4433" y="4425"/>
                    </a:lnTo>
                    <a:lnTo>
                      <a:pt x="4438" y="4423"/>
                    </a:lnTo>
                    <a:lnTo>
                      <a:pt x="4464" y="4413"/>
                    </a:lnTo>
                    <a:lnTo>
                      <a:pt x="4469" y="4412"/>
                    </a:lnTo>
                    <a:lnTo>
                      <a:pt x="4495" y="4403"/>
                    </a:lnTo>
                    <a:lnTo>
                      <a:pt x="4500" y="4401"/>
                    </a:lnTo>
                    <a:lnTo>
                      <a:pt x="4526" y="4394"/>
                    </a:lnTo>
                    <a:lnTo>
                      <a:pt x="4532" y="4392"/>
                    </a:lnTo>
                    <a:lnTo>
                      <a:pt x="4558" y="4386"/>
                    </a:lnTo>
                    <a:lnTo>
                      <a:pt x="4564" y="4385"/>
                    </a:lnTo>
                    <a:lnTo>
                      <a:pt x="4590" y="4379"/>
                    </a:lnTo>
                    <a:lnTo>
                      <a:pt x="4596" y="4378"/>
                    </a:lnTo>
                    <a:lnTo>
                      <a:pt x="4623" y="4373"/>
                    </a:lnTo>
                    <a:lnTo>
                      <a:pt x="4628" y="4373"/>
                    </a:lnTo>
                    <a:lnTo>
                      <a:pt x="4655" y="4369"/>
                    </a:lnTo>
                    <a:lnTo>
                      <a:pt x="4661" y="4368"/>
                    </a:lnTo>
                    <a:lnTo>
                      <a:pt x="4688" y="4366"/>
                    </a:lnTo>
                    <a:lnTo>
                      <a:pt x="4694" y="4365"/>
                    </a:lnTo>
                    <a:lnTo>
                      <a:pt x="4721" y="4364"/>
                    </a:lnTo>
                    <a:lnTo>
                      <a:pt x="4727" y="4364"/>
                    </a:lnTo>
                    <a:lnTo>
                      <a:pt x="4754" y="4363"/>
                    </a:lnTo>
                    <a:lnTo>
                      <a:pt x="4760" y="4363"/>
                    </a:lnTo>
                    <a:lnTo>
                      <a:pt x="4787" y="4364"/>
                    </a:lnTo>
                    <a:lnTo>
                      <a:pt x="4793" y="4364"/>
                    </a:lnTo>
                    <a:lnTo>
                      <a:pt x="4820" y="4365"/>
                    </a:lnTo>
                    <a:lnTo>
                      <a:pt x="4826" y="4366"/>
                    </a:lnTo>
                    <a:lnTo>
                      <a:pt x="4853" y="4368"/>
                    </a:lnTo>
                    <a:lnTo>
                      <a:pt x="4859" y="4369"/>
                    </a:lnTo>
                    <a:lnTo>
                      <a:pt x="4886" y="4373"/>
                    </a:lnTo>
                    <a:lnTo>
                      <a:pt x="4891" y="4373"/>
                    </a:lnTo>
                    <a:lnTo>
                      <a:pt x="4918" y="4378"/>
                    </a:lnTo>
                    <a:lnTo>
                      <a:pt x="4924" y="4379"/>
                    </a:lnTo>
                    <a:lnTo>
                      <a:pt x="4950" y="4385"/>
                    </a:lnTo>
                    <a:lnTo>
                      <a:pt x="4956" y="4386"/>
                    </a:lnTo>
                    <a:lnTo>
                      <a:pt x="4982" y="4392"/>
                    </a:lnTo>
                    <a:lnTo>
                      <a:pt x="4988" y="4394"/>
                    </a:lnTo>
                    <a:lnTo>
                      <a:pt x="5014" y="4401"/>
                    </a:lnTo>
                    <a:lnTo>
                      <a:pt x="5019" y="4403"/>
                    </a:lnTo>
                    <a:lnTo>
                      <a:pt x="5045" y="4412"/>
                    </a:lnTo>
                    <a:lnTo>
                      <a:pt x="5050" y="4413"/>
                    </a:lnTo>
                    <a:lnTo>
                      <a:pt x="5076" y="4423"/>
                    </a:lnTo>
                    <a:lnTo>
                      <a:pt x="5081" y="4425"/>
                    </a:lnTo>
                    <a:lnTo>
                      <a:pt x="5106" y="4435"/>
                    </a:lnTo>
                    <a:lnTo>
                      <a:pt x="5111" y="4438"/>
                    </a:lnTo>
                    <a:lnTo>
                      <a:pt x="5136" y="4449"/>
                    </a:lnTo>
                    <a:lnTo>
                      <a:pt x="5141" y="4451"/>
                    </a:lnTo>
                    <a:lnTo>
                      <a:pt x="5166" y="4464"/>
                    </a:lnTo>
                    <a:lnTo>
                      <a:pt x="5170" y="4466"/>
                    </a:lnTo>
                    <a:lnTo>
                      <a:pt x="5177" y="4470"/>
                    </a:lnTo>
                    <a:close/>
                    <a:moveTo>
                      <a:pt x="4559" y="5091"/>
                    </a:moveTo>
                    <a:lnTo>
                      <a:pt x="4580" y="5066"/>
                    </a:lnTo>
                    <a:lnTo>
                      <a:pt x="4950" y="4696"/>
                    </a:lnTo>
                    <a:lnTo>
                      <a:pt x="4948" y="4696"/>
                    </a:lnTo>
                    <a:lnTo>
                      <a:pt x="4928" y="4689"/>
                    </a:lnTo>
                    <a:lnTo>
                      <a:pt x="4907" y="4683"/>
                    </a:lnTo>
                    <a:lnTo>
                      <a:pt x="4886" y="4678"/>
                    </a:lnTo>
                    <a:lnTo>
                      <a:pt x="4865" y="4673"/>
                    </a:lnTo>
                    <a:lnTo>
                      <a:pt x="4843" y="4670"/>
                    </a:lnTo>
                    <a:lnTo>
                      <a:pt x="4822" y="4667"/>
                    </a:lnTo>
                    <a:lnTo>
                      <a:pt x="4800" y="4665"/>
                    </a:lnTo>
                    <a:lnTo>
                      <a:pt x="4779" y="4663"/>
                    </a:lnTo>
                    <a:lnTo>
                      <a:pt x="4757" y="4663"/>
                    </a:lnTo>
                    <a:lnTo>
                      <a:pt x="4735" y="4663"/>
                    </a:lnTo>
                    <a:lnTo>
                      <a:pt x="4714" y="4665"/>
                    </a:lnTo>
                    <a:lnTo>
                      <a:pt x="4692" y="4667"/>
                    </a:lnTo>
                    <a:lnTo>
                      <a:pt x="4671" y="4670"/>
                    </a:lnTo>
                    <a:lnTo>
                      <a:pt x="4649" y="4673"/>
                    </a:lnTo>
                    <a:lnTo>
                      <a:pt x="4628" y="4678"/>
                    </a:lnTo>
                    <a:lnTo>
                      <a:pt x="4607" y="4683"/>
                    </a:lnTo>
                    <a:lnTo>
                      <a:pt x="4586" y="4689"/>
                    </a:lnTo>
                    <a:lnTo>
                      <a:pt x="4566" y="4696"/>
                    </a:lnTo>
                    <a:lnTo>
                      <a:pt x="4545" y="4703"/>
                    </a:lnTo>
                    <a:lnTo>
                      <a:pt x="4525" y="4712"/>
                    </a:lnTo>
                    <a:lnTo>
                      <a:pt x="4506" y="4721"/>
                    </a:lnTo>
                    <a:lnTo>
                      <a:pt x="4486" y="4730"/>
                    </a:lnTo>
                    <a:lnTo>
                      <a:pt x="4467" y="4741"/>
                    </a:lnTo>
                    <a:lnTo>
                      <a:pt x="4448" y="4752"/>
                    </a:lnTo>
                    <a:lnTo>
                      <a:pt x="4430" y="4764"/>
                    </a:lnTo>
                    <a:lnTo>
                      <a:pt x="4412" y="4777"/>
                    </a:lnTo>
                    <a:lnTo>
                      <a:pt x="4395" y="4790"/>
                    </a:lnTo>
                    <a:lnTo>
                      <a:pt x="4378" y="4804"/>
                    </a:lnTo>
                    <a:lnTo>
                      <a:pt x="4362" y="4818"/>
                    </a:lnTo>
                    <a:lnTo>
                      <a:pt x="4347" y="4833"/>
                    </a:lnTo>
                    <a:lnTo>
                      <a:pt x="4332" y="4849"/>
                    </a:lnTo>
                    <a:lnTo>
                      <a:pt x="4317" y="4865"/>
                    </a:lnTo>
                    <a:lnTo>
                      <a:pt x="4303" y="4882"/>
                    </a:lnTo>
                    <a:lnTo>
                      <a:pt x="4290" y="4899"/>
                    </a:lnTo>
                    <a:lnTo>
                      <a:pt x="4277" y="4917"/>
                    </a:lnTo>
                    <a:lnTo>
                      <a:pt x="4265" y="4935"/>
                    </a:lnTo>
                    <a:lnTo>
                      <a:pt x="4254" y="4953"/>
                    </a:lnTo>
                    <a:lnTo>
                      <a:pt x="4243" y="4972"/>
                    </a:lnTo>
                    <a:lnTo>
                      <a:pt x="4234" y="4991"/>
                    </a:lnTo>
                    <a:lnTo>
                      <a:pt x="4225" y="5011"/>
                    </a:lnTo>
                    <a:lnTo>
                      <a:pt x="4217" y="5031"/>
                    </a:lnTo>
                    <a:lnTo>
                      <a:pt x="4209" y="5051"/>
                    </a:lnTo>
                    <a:lnTo>
                      <a:pt x="4202" y="5072"/>
                    </a:lnTo>
                    <a:lnTo>
                      <a:pt x="4197" y="5093"/>
                    </a:lnTo>
                    <a:lnTo>
                      <a:pt x="4191" y="5114"/>
                    </a:lnTo>
                    <a:lnTo>
                      <a:pt x="4187" y="5135"/>
                    </a:lnTo>
                    <a:lnTo>
                      <a:pt x="4183" y="5156"/>
                    </a:lnTo>
                    <a:lnTo>
                      <a:pt x="4181" y="5178"/>
                    </a:lnTo>
                    <a:lnTo>
                      <a:pt x="4179" y="5199"/>
                    </a:lnTo>
                    <a:lnTo>
                      <a:pt x="4177" y="5221"/>
                    </a:lnTo>
                    <a:lnTo>
                      <a:pt x="4177" y="5243"/>
                    </a:lnTo>
                    <a:lnTo>
                      <a:pt x="4177" y="5265"/>
                    </a:lnTo>
                    <a:lnTo>
                      <a:pt x="4179" y="5287"/>
                    </a:lnTo>
                    <a:lnTo>
                      <a:pt x="4181" y="5308"/>
                    </a:lnTo>
                    <a:lnTo>
                      <a:pt x="4183" y="5330"/>
                    </a:lnTo>
                    <a:lnTo>
                      <a:pt x="4187" y="5351"/>
                    </a:lnTo>
                    <a:lnTo>
                      <a:pt x="4191" y="5372"/>
                    </a:lnTo>
                    <a:lnTo>
                      <a:pt x="4197" y="5393"/>
                    </a:lnTo>
                    <a:lnTo>
                      <a:pt x="4202" y="5414"/>
                    </a:lnTo>
                    <a:lnTo>
                      <a:pt x="4209" y="5435"/>
                    </a:lnTo>
                    <a:lnTo>
                      <a:pt x="4217" y="5455"/>
                    </a:lnTo>
                    <a:lnTo>
                      <a:pt x="4225" y="5475"/>
                    </a:lnTo>
                    <a:lnTo>
                      <a:pt x="4234" y="5495"/>
                    </a:lnTo>
                    <a:lnTo>
                      <a:pt x="4243" y="5514"/>
                    </a:lnTo>
                    <a:lnTo>
                      <a:pt x="4254" y="5533"/>
                    </a:lnTo>
                    <a:lnTo>
                      <a:pt x="4265" y="5551"/>
                    </a:lnTo>
                    <a:lnTo>
                      <a:pt x="4277" y="5569"/>
                    </a:lnTo>
                    <a:lnTo>
                      <a:pt x="4290" y="5587"/>
                    </a:lnTo>
                    <a:lnTo>
                      <a:pt x="4303" y="5604"/>
                    </a:lnTo>
                    <a:lnTo>
                      <a:pt x="4317" y="5621"/>
                    </a:lnTo>
                    <a:lnTo>
                      <a:pt x="4332" y="5637"/>
                    </a:lnTo>
                    <a:lnTo>
                      <a:pt x="4347" y="5653"/>
                    </a:lnTo>
                    <a:lnTo>
                      <a:pt x="4363" y="5668"/>
                    </a:lnTo>
                    <a:lnTo>
                      <a:pt x="4379" y="5683"/>
                    </a:lnTo>
                    <a:lnTo>
                      <a:pt x="4396" y="5697"/>
                    </a:lnTo>
                    <a:lnTo>
                      <a:pt x="4413" y="5710"/>
                    </a:lnTo>
                    <a:lnTo>
                      <a:pt x="4431" y="5723"/>
                    </a:lnTo>
                    <a:lnTo>
                      <a:pt x="4449" y="5735"/>
                    </a:lnTo>
                    <a:lnTo>
                      <a:pt x="4467" y="5746"/>
                    </a:lnTo>
                    <a:lnTo>
                      <a:pt x="4486" y="5757"/>
                    </a:lnTo>
                    <a:lnTo>
                      <a:pt x="4505" y="5766"/>
                    </a:lnTo>
                    <a:lnTo>
                      <a:pt x="4525" y="5775"/>
                    </a:lnTo>
                    <a:lnTo>
                      <a:pt x="4545" y="5783"/>
                    </a:lnTo>
                    <a:lnTo>
                      <a:pt x="4565" y="5791"/>
                    </a:lnTo>
                    <a:lnTo>
                      <a:pt x="4586" y="5798"/>
                    </a:lnTo>
                    <a:lnTo>
                      <a:pt x="4607" y="5803"/>
                    </a:lnTo>
                    <a:lnTo>
                      <a:pt x="4628" y="5809"/>
                    </a:lnTo>
                    <a:lnTo>
                      <a:pt x="4649" y="5813"/>
                    </a:lnTo>
                    <a:lnTo>
                      <a:pt x="4670" y="5817"/>
                    </a:lnTo>
                    <a:lnTo>
                      <a:pt x="4692" y="5819"/>
                    </a:lnTo>
                    <a:lnTo>
                      <a:pt x="4713" y="5821"/>
                    </a:lnTo>
                    <a:lnTo>
                      <a:pt x="4735" y="5823"/>
                    </a:lnTo>
                    <a:lnTo>
                      <a:pt x="4757" y="5823"/>
                    </a:lnTo>
                    <a:lnTo>
                      <a:pt x="4779" y="5823"/>
                    </a:lnTo>
                    <a:lnTo>
                      <a:pt x="4801" y="5821"/>
                    </a:lnTo>
                    <a:lnTo>
                      <a:pt x="4822" y="5819"/>
                    </a:lnTo>
                    <a:lnTo>
                      <a:pt x="4844" y="5817"/>
                    </a:lnTo>
                    <a:lnTo>
                      <a:pt x="4865" y="5813"/>
                    </a:lnTo>
                    <a:lnTo>
                      <a:pt x="4886" y="5809"/>
                    </a:lnTo>
                    <a:lnTo>
                      <a:pt x="4907" y="5803"/>
                    </a:lnTo>
                    <a:lnTo>
                      <a:pt x="4928" y="5798"/>
                    </a:lnTo>
                    <a:lnTo>
                      <a:pt x="4949" y="5791"/>
                    </a:lnTo>
                    <a:lnTo>
                      <a:pt x="4969" y="5783"/>
                    </a:lnTo>
                    <a:lnTo>
                      <a:pt x="4989" y="5775"/>
                    </a:lnTo>
                    <a:lnTo>
                      <a:pt x="5009" y="5766"/>
                    </a:lnTo>
                    <a:lnTo>
                      <a:pt x="5028" y="5757"/>
                    </a:lnTo>
                    <a:lnTo>
                      <a:pt x="5047" y="5746"/>
                    </a:lnTo>
                    <a:lnTo>
                      <a:pt x="5065" y="5735"/>
                    </a:lnTo>
                    <a:lnTo>
                      <a:pt x="5083" y="5723"/>
                    </a:lnTo>
                    <a:lnTo>
                      <a:pt x="5101" y="5710"/>
                    </a:lnTo>
                    <a:lnTo>
                      <a:pt x="5118" y="5697"/>
                    </a:lnTo>
                    <a:lnTo>
                      <a:pt x="5135" y="5683"/>
                    </a:lnTo>
                    <a:lnTo>
                      <a:pt x="5151" y="5668"/>
                    </a:lnTo>
                    <a:lnTo>
                      <a:pt x="5167" y="5653"/>
                    </a:lnTo>
                    <a:lnTo>
                      <a:pt x="5182" y="5638"/>
                    </a:lnTo>
                    <a:lnTo>
                      <a:pt x="5196" y="5622"/>
                    </a:lnTo>
                    <a:lnTo>
                      <a:pt x="5210" y="5605"/>
                    </a:lnTo>
                    <a:lnTo>
                      <a:pt x="5223" y="5588"/>
                    </a:lnTo>
                    <a:lnTo>
                      <a:pt x="5236" y="5570"/>
                    </a:lnTo>
                    <a:lnTo>
                      <a:pt x="5248" y="5552"/>
                    </a:lnTo>
                    <a:lnTo>
                      <a:pt x="5259" y="5533"/>
                    </a:lnTo>
                    <a:lnTo>
                      <a:pt x="5270" y="5514"/>
                    </a:lnTo>
                    <a:lnTo>
                      <a:pt x="5279" y="5494"/>
                    </a:lnTo>
                    <a:lnTo>
                      <a:pt x="5288" y="5475"/>
                    </a:lnTo>
                    <a:lnTo>
                      <a:pt x="5297" y="5455"/>
                    </a:lnTo>
                    <a:lnTo>
                      <a:pt x="5304" y="5434"/>
                    </a:lnTo>
                    <a:lnTo>
                      <a:pt x="5311" y="5414"/>
                    </a:lnTo>
                    <a:lnTo>
                      <a:pt x="5317" y="5393"/>
                    </a:lnTo>
                    <a:lnTo>
                      <a:pt x="5322" y="5372"/>
                    </a:lnTo>
                    <a:lnTo>
                      <a:pt x="5327" y="5351"/>
                    </a:lnTo>
                    <a:lnTo>
                      <a:pt x="5330" y="5329"/>
                    </a:lnTo>
                    <a:lnTo>
                      <a:pt x="5333" y="5308"/>
                    </a:lnTo>
                    <a:lnTo>
                      <a:pt x="5335" y="5286"/>
                    </a:lnTo>
                    <a:lnTo>
                      <a:pt x="5337" y="5265"/>
                    </a:lnTo>
                    <a:lnTo>
                      <a:pt x="5337" y="5243"/>
                    </a:lnTo>
                    <a:lnTo>
                      <a:pt x="5337" y="5221"/>
                    </a:lnTo>
                    <a:lnTo>
                      <a:pt x="5335" y="5200"/>
                    </a:lnTo>
                    <a:lnTo>
                      <a:pt x="5333" y="5178"/>
                    </a:lnTo>
                    <a:lnTo>
                      <a:pt x="5330" y="5157"/>
                    </a:lnTo>
                    <a:lnTo>
                      <a:pt x="5327" y="5135"/>
                    </a:lnTo>
                    <a:lnTo>
                      <a:pt x="5322" y="5114"/>
                    </a:lnTo>
                    <a:lnTo>
                      <a:pt x="5317" y="5093"/>
                    </a:lnTo>
                    <a:lnTo>
                      <a:pt x="5311" y="5072"/>
                    </a:lnTo>
                    <a:lnTo>
                      <a:pt x="5304" y="5052"/>
                    </a:lnTo>
                    <a:lnTo>
                      <a:pt x="5304" y="5050"/>
                    </a:lnTo>
                    <a:lnTo>
                      <a:pt x="4934" y="5420"/>
                    </a:lnTo>
                    <a:lnTo>
                      <a:pt x="4909" y="5441"/>
                    </a:lnTo>
                    <a:lnTo>
                      <a:pt x="4882" y="5460"/>
                    </a:lnTo>
                    <a:lnTo>
                      <a:pt x="4853" y="5474"/>
                    </a:lnTo>
                    <a:lnTo>
                      <a:pt x="4822" y="5484"/>
                    </a:lnTo>
                    <a:lnTo>
                      <a:pt x="4790" y="5491"/>
                    </a:lnTo>
                    <a:lnTo>
                      <a:pt x="4757" y="5493"/>
                    </a:lnTo>
                    <a:lnTo>
                      <a:pt x="4724" y="5491"/>
                    </a:lnTo>
                    <a:lnTo>
                      <a:pt x="4692" y="5484"/>
                    </a:lnTo>
                    <a:lnTo>
                      <a:pt x="4661" y="5474"/>
                    </a:lnTo>
                    <a:lnTo>
                      <a:pt x="4632" y="5460"/>
                    </a:lnTo>
                    <a:lnTo>
                      <a:pt x="4605" y="5441"/>
                    </a:lnTo>
                    <a:lnTo>
                      <a:pt x="4580" y="5420"/>
                    </a:lnTo>
                    <a:lnTo>
                      <a:pt x="4559" y="5395"/>
                    </a:lnTo>
                    <a:lnTo>
                      <a:pt x="4540" y="5368"/>
                    </a:lnTo>
                    <a:lnTo>
                      <a:pt x="4526" y="5339"/>
                    </a:lnTo>
                    <a:lnTo>
                      <a:pt x="4516" y="5308"/>
                    </a:lnTo>
                    <a:lnTo>
                      <a:pt x="4509" y="5276"/>
                    </a:lnTo>
                    <a:lnTo>
                      <a:pt x="4507" y="5243"/>
                    </a:lnTo>
                    <a:lnTo>
                      <a:pt x="4509" y="5210"/>
                    </a:lnTo>
                    <a:lnTo>
                      <a:pt x="4516" y="5178"/>
                    </a:lnTo>
                    <a:lnTo>
                      <a:pt x="4526" y="5147"/>
                    </a:lnTo>
                    <a:lnTo>
                      <a:pt x="4540" y="5118"/>
                    </a:lnTo>
                    <a:lnTo>
                      <a:pt x="4559" y="5091"/>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12" name="TextBox 11">
            <a:extLst>
              <a:ext uri="{FF2B5EF4-FFF2-40B4-BE49-F238E27FC236}">
                <a16:creationId xmlns:a16="http://schemas.microsoft.com/office/drawing/2014/main" id="{9DEF3ED8-2396-40ED-835D-2E2FDE6A1D35}"/>
              </a:ext>
            </a:extLst>
          </p:cNvPr>
          <p:cNvSpPr txBox="1"/>
          <p:nvPr/>
        </p:nvSpPr>
        <p:spPr>
          <a:xfrm>
            <a:off x="837902" y="3269446"/>
            <a:ext cx="1061424" cy="462021"/>
          </a:xfrm>
          <a:prstGeom prst="roundRect">
            <a:avLst/>
          </a:prstGeom>
          <a:solidFill>
            <a:schemeClr val="accent1"/>
          </a:solidFill>
        </p:spPr>
        <p:txBody>
          <a:bodyPr wrap="square" rtlCol="0" anchor="ctr">
            <a:noAutofit/>
          </a:bodyPr>
          <a:lstStyle/>
          <a:p>
            <a:pPr algn="ctr"/>
            <a:r>
              <a:rPr lang="en-PH" sz="1600" b="1" dirty="0">
                <a:solidFill>
                  <a:schemeClr val="bg2"/>
                </a:solidFill>
              </a:rPr>
              <a:t>Week 1</a:t>
            </a:r>
          </a:p>
        </p:txBody>
      </p:sp>
      <p:sp>
        <p:nvSpPr>
          <p:cNvPr id="13" name="TextBox 12">
            <a:extLst>
              <a:ext uri="{FF2B5EF4-FFF2-40B4-BE49-F238E27FC236}">
                <a16:creationId xmlns:a16="http://schemas.microsoft.com/office/drawing/2014/main" id="{E9397E61-BCED-4487-A209-A9228710D4E7}"/>
              </a:ext>
            </a:extLst>
          </p:cNvPr>
          <p:cNvSpPr txBox="1"/>
          <p:nvPr/>
        </p:nvSpPr>
        <p:spPr>
          <a:xfrm>
            <a:off x="294968" y="4182433"/>
            <a:ext cx="2147290" cy="1981310"/>
          </a:xfrm>
          <a:prstGeom prst="rect">
            <a:avLst/>
          </a:prstGeom>
          <a:noFill/>
        </p:spPr>
        <p:txBody>
          <a:bodyPr wrap="square" rtlCol="0">
            <a:normAutofit/>
          </a:bodyPr>
          <a:lstStyle/>
          <a:p>
            <a:pPr algn="ctr">
              <a:spcAft>
                <a:spcPts val="1200"/>
              </a:spcAft>
            </a:pPr>
            <a:r>
              <a:rPr lang="en-PH" sz="1600" b="1" dirty="0">
                <a:solidFill>
                  <a:schemeClr val="accent1"/>
                </a:solidFill>
              </a:rPr>
              <a:t>Kickoff &amp; scoping</a:t>
            </a:r>
          </a:p>
          <a:p>
            <a:pPr algn="ctr">
              <a:spcAft>
                <a:spcPts val="1200"/>
              </a:spcAft>
            </a:pPr>
            <a:r>
              <a:rPr lang="en-PH" sz="1600" dirty="0"/>
              <a:t>Align on goals, connect your first processor, and map your existing payment flows together.</a:t>
            </a:r>
          </a:p>
        </p:txBody>
      </p:sp>
      <p:cxnSp>
        <p:nvCxnSpPr>
          <p:cNvPr id="23" name="Straight Connector 22">
            <a:extLst>
              <a:ext uri="{FF2B5EF4-FFF2-40B4-BE49-F238E27FC236}">
                <a16:creationId xmlns:a16="http://schemas.microsoft.com/office/drawing/2014/main" id="{20CD4450-04CD-4719-87AF-0355DAF04394}"/>
              </a:ext>
            </a:extLst>
          </p:cNvPr>
          <p:cNvCxnSpPr>
            <a:cxnSpLocks/>
          </p:cNvCxnSpPr>
          <p:nvPr/>
        </p:nvCxnSpPr>
        <p:spPr>
          <a:xfrm>
            <a:off x="1368613" y="3731467"/>
            <a:ext cx="0" cy="45096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0F09D41A-B70F-4A67-9A64-B5A11E0C97F6}"/>
              </a:ext>
            </a:extLst>
          </p:cNvPr>
          <p:cNvSpPr txBox="1"/>
          <p:nvPr/>
        </p:nvSpPr>
        <p:spPr>
          <a:xfrm>
            <a:off x="2658661" y="4182433"/>
            <a:ext cx="2147290" cy="1981310"/>
          </a:xfrm>
          <a:prstGeom prst="rect">
            <a:avLst/>
          </a:prstGeom>
          <a:noFill/>
        </p:spPr>
        <p:txBody>
          <a:bodyPr wrap="square" rtlCol="0">
            <a:normAutofit/>
          </a:bodyPr>
          <a:lstStyle/>
          <a:p>
            <a:pPr algn="ctr">
              <a:spcAft>
                <a:spcPts val="1200"/>
              </a:spcAft>
            </a:pPr>
            <a:r>
              <a:rPr lang="en-PH" sz="1600" b="1" dirty="0">
                <a:solidFill>
                  <a:schemeClr val="accent1"/>
                </a:solidFill>
              </a:rPr>
              <a:t>Integrate</a:t>
            </a:r>
          </a:p>
          <a:p>
            <a:pPr algn="ctr">
              <a:spcAft>
                <a:spcPts val="1200"/>
              </a:spcAft>
            </a:pPr>
            <a:r>
              <a:rPr lang="en-PH" sz="1600" dirty="0"/>
              <a:t>Drop in the API or a plugin and move test traffic through Fluxa in a sandbox.</a:t>
            </a:r>
          </a:p>
        </p:txBody>
      </p:sp>
      <p:sp>
        <p:nvSpPr>
          <p:cNvPr id="22" name="TextBox 21">
            <a:extLst>
              <a:ext uri="{FF2B5EF4-FFF2-40B4-BE49-F238E27FC236}">
                <a16:creationId xmlns:a16="http://schemas.microsoft.com/office/drawing/2014/main" id="{26709573-7758-48FF-BD38-B8CDE5942B50}"/>
              </a:ext>
            </a:extLst>
          </p:cNvPr>
          <p:cNvSpPr txBox="1"/>
          <p:nvPr/>
        </p:nvSpPr>
        <p:spPr>
          <a:xfrm>
            <a:off x="3201595" y="3269446"/>
            <a:ext cx="1061424" cy="462021"/>
          </a:xfrm>
          <a:prstGeom prst="roundRect">
            <a:avLst/>
          </a:prstGeom>
          <a:solidFill>
            <a:schemeClr val="accent1"/>
          </a:solidFill>
        </p:spPr>
        <p:txBody>
          <a:bodyPr wrap="square" rtlCol="0" anchor="ctr">
            <a:noAutofit/>
          </a:bodyPr>
          <a:lstStyle/>
          <a:p>
            <a:pPr algn="ctr"/>
            <a:r>
              <a:rPr lang="en-PH" sz="1600" b="1" dirty="0">
                <a:solidFill>
                  <a:schemeClr val="bg2"/>
                </a:solidFill>
              </a:rPr>
              <a:t>Week 2</a:t>
            </a:r>
          </a:p>
        </p:txBody>
      </p:sp>
      <p:cxnSp>
        <p:nvCxnSpPr>
          <p:cNvPr id="24" name="Straight Connector 23">
            <a:extLst>
              <a:ext uri="{FF2B5EF4-FFF2-40B4-BE49-F238E27FC236}">
                <a16:creationId xmlns:a16="http://schemas.microsoft.com/office/drawing/2014/main" id="{156EDF54-31DC-47B8-9FC2-FD3307FB591E}"/>
              </a:ext>
            </a:extLst>
          </p:cNvPr>
          <p:cNvCxnSpPr>
            <a:cxnSpLocks/>
          </p:cNvCxnSpPr>
          <p:nvPr/>
        </p:nvCxnSpPr>
        <p:spPr>
          <a:xfrm>
            <a:off x="3732306" y="3731467"/>
            <a:ext cx="0" cy="45096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54311849-E17F-48F7-AEB9-BADC3A5237AD}"/>
              </a:ext>
            </a:extLst>
          </p:cNvPr>
          <p:cNvSpPr txBox="1"/>
          <p:nvPr/>
        </p:nvSpPr>
        <p:spPr>
          <a:xfrm>
            <a:off x="5022354" y="4182433"/>
            <a:ext cx="2147290" cy="1981310"/>
          </a:xfrm>
          <a:prstGeom prst="rect">
            <a:avLst/>
          </a:prstGeom>
          <a:noFill/>
        </p:spPr>
        <p:txBody>
          <a:bodyPr wrap="square" rtlCol="0">
            <a:normAutofit/>
          </a:bodyPr>
          <a:lstStyle/>
          <a:p>
            <a:pPr algn="ctr">
              <a:spcAft>
                <a:spcPts val="1200"/>
              </a:spcAft>
            </a:pPr>
            <a:r>
              <a:rPr lang="en-PH" sz="1600" b="1" dirty="0">
                <a:solidFill>
                  <a:schemeClr val="accent1"/>
                </a:solidFill>
              </a:rPr>
              <a:t>Configure routing</a:t>
            </a:r>
          </a:p>
          <a:p>
            <a:pPr algn="ctr">
              <a:spcAft>
                <a:spcPts val="1200"/>
              </a:spcAft>
            </a:pPr>
            <a:r>
              <a:rPr lang="en-PH" sz="1600" dirty="0"/>
              <a:t>Set routing rules, retries, and fraud thresholds to match your business.</a:t>
            </a:r>
          </a:p>
        </p:txBody>
      </p:sp>
      <p:sp>
        <p:nvSpPr>
          <p:cNvPr id="50" name="TextBox 49">
            <a:extLst>
              <a:ext uri="{FF2B5EF4-FFF2-40B4-BE49-F238E27FC236}">
                <a16:creationId xmlns:a16="http://schemas.microsoft.com/office/drawing/2014/main" id="{EED9FA17-E32F-465E-957F-095FC8B3E1F1}"/>
              </a:ext>
            </a:extLst>
          </p:cNvPr>
          <p:cNvSpPr txBox="1"/>
          <p:nvPr/>
        </p:nvSpPr>
        <p:spPr>
          <a:xfrm>
            <a:off x="5565288" y="3269446"/>
            <a:ext cx="1061424" cy="462021"/>
          </a:xfrm>
          <a:prstGeom prst="roundRect">
            <a:avLst/>
          </a:prstGeom>
          <a:solidFill>
            <a:schemeClr val="accent1"/>
          </a:solidFill>
        </p:spPr>
        <p:txBody>
          <a:bodyPr wrap="square" rtlCol="0" anchor="ctr">
            <a:noAutofit/>
          </a:bodyPr>
          <a:lstStyle/>
          <a:p>
            <a:pPr algn="ctr"/>
            <a:r>
              <a:rPr lang="en-PH" sz="1600" b="1" dirty="0">
                <a:solidFill>
                  <a:schemeClr val="bg2"/>
                </a:solidFill>
              </a:rPr>
              <a:t>Week 4</a:t>
            </a:r>
          </a:p>
        </p:txBody>
      </p:sp>
      <p:cxnSp>
        <p:nvCxnSpPr>
          <p:cNvPr id="51" name="Straight Connector 50">
            <a:extLst>
              <a:ext uri="{FF2B5EF4-FFF2-40B4-BE49-F238E27FC236}">
                <a16:creationId xmlns:a16="http://schemas.microsoft.com/office/drawing/2014/main" id="{E07EE79E-03D0-4BAD-908A-809281607342}"/>
              </a:ext>
            </a:extLst>
          </p:cNvPr>
          <p:cNvCxnSpPr>
            <a:cxnSpLocks/>
          </p:cNvCxnSpPr>
          <p:nvPr/>
        </p:nvCxnSpPr>
        <p:spPr>
          <a:xfrm>
            <a:off x="6095999" y="3731467"/>
            <a:ext cx="0" cy="45096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5EE3BB36-E7BE-47FF-B638-0881164CA9DD}"/>
              </a:ext>
            </a:extLst>
          </p:cNvPr>
          <p:cNvSpPr txBox="1"/>
          <p:nvPr/>
        </p:nvSpPr>
        <p:spPr>
          <a:xfrm>
            <a:off x="9749742" y="4182433"/>
            <a:ext cx="2147290" cy="1981310"/>
          </a:xfrm>
          <a:prstGeom prst="rect">
            <a:avLst/>
          </a:prstGeom>
          <a:noFill/>
        </p:spPr>
        <p:txBody>
          <a:bodyPr wrap="square" rtlCol="0">
            <a:normAutofit/>
          </a:bodyPr>
          <a:lstStyle/>
          <a:p>
            <a:pPr algn="ctr">
              <a:spcAft>
                <a:spcPts val="1200"/>
              </a:spcAft>
            </a:pPr>
            <a:r>
              <a:rPr lang="en-PH" sz="1600" b="1" dirty="0">
                <a:solidFill>
                  <a:schemeClr val="accent1"/>
                </a:solidFill>
              </a:rPr>
              <a:t>Go live</a:t>
            </a:r>
          </a:p>
          <a:p>
            <a:pPr algn="ctr">
              <a:spcAft>
                <a:spcPts val="1200"/>
              </a:spcAft>
            </a:pPr>
            <a:r>
              <a:rPr lang="en-PH" sz="1600" dirty="0"/>
              <a:t>Shift production traffic and start capturing lift immediately.</a:t>
            </a:r>
          </a:p>
        </p:txBody>
      </p:sp>
      <p:sp>
        <p:nvSpPr>
          <p:cNvPr id="63" name="TextBox 62">
            <a:extLst>
              <a:ext uri="{FF2B5EF4-FFF2-40B4-BE49-F238E27FC236}">
                <a16:creationId xmlns:a16="http://schemas.microsoft.com/office/drawing/2014/main" id="{D7B82E20-A2CE-4E3D-A07D-EF62F79E7D4B}"/>
              </a:ext>
            </a:extLst>
          </p:cNvPr>
          <p:cNvSpPr txBox="1"/>
          <p:nvPr/>
        </p:nvSpPr>
        <p:spPr>
          <a:xfrm>
            <a:off x="10292676" y="3269446"/>
            <a:ext cx="1061424" cy="462021"/>
          </a:xfrm>
          <a:prstGeom prst="roundRect">
            <a:avLst/>
          </a:prstGeom>
          <a:solidFill>
            <a:schemeClr val="accent1"/>
          </a:solidFill>
        </p:spPr>
        <p:txBody>
          <a:bodyPr wrap="square" rtlCol="0" anchor="ctr">
            <a:noAutofit/>
          </a:bodyPr>
          <a:lstStyle/>
          <a:p>
            <a:pPr algn="ctr"/>
            <a:r>
              <a:rPr lang="en-PH" sz="1600" b="1" dirty="0">
                <a:solidFill>
                  <a:schemeClr val="bg2"/>
                </a:solidFill>
              </a:rPr>
              <a:t>Week 6</a:t>
            </a:r>
          </a:p>
        </p:txBody>
      </p:sp>
      <p:cxnSp>
        <p:nvCxnSpPr>
          <p:cNvPr id="64" name="Straight Connector 63">
            <a:extLst>
              <a:ext uri="{FF2B5EF4-FFF2-40B4-BE49-F238E27FC236}">
                <a16:creationId xmlns:a16="http://schemas.microsoft.com/office/drawing/2014/main" id="{2D5DF7BA-1585-4040-9754-CE6D8F19CFB5}"/>
              </a:ext>
            </a:extLst>
          </p:cNvPr>
          <p:cNvCxnSpPr>
            <a:cxnSpLocks/>
          </p:cNvCxnSpPr>
          <p:nvPr/>
        </p:nvCxnSpPr>
        <p:spPr>
          <a:xfrm>
            <a:off x="10823387" y="3731467"/>
            <a:ext cx="0" cy="45096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65" name="Group 64">
            <a:extLst>
              <a:ext uri="{FF2B5EF4-FFF2-40B4-BE49-F238E27FC236}">
                <a16:creationId xmlns:a16="http://schemas.microsoft.com/office/drawing/2014/main" id="{C45BAC04-5E38-447D-ACEE-26A1F5AB9D90}"/>
              </a:ext>
            </a:extLst>
          </p:cNvPr>
          <p:cNvGrpSpPr/>
          <p:nvPr/>
        </p:nvGrpSpPr>
        <p:grpSpPr>
          <a:xfrm>
            <a:off x="3082859" y="1722098"/>
            <a:ext cx="1298894" cy="1298894"/>
            <a:chOff x="2697287" y="1674564"/>
            <a:chExt cx="1463412" cy="1463412"/>
          </a:xfrm>
        </p:grpSpPr>
        <p:grpSp>
          <p:nvGrpSpPr>
            <p:cNvPr id="66" name="Group 65">
              <a:extLst>
                <a:ext uri="{FF2B5EF4-FFF2-40B4-BE49-F238E27FC236}">
                  <a16:creationId xmlns:a16="http://schemas.microsoft.com/office/drawing/2014/main" id="{F5278528-3FC4-4E5B-8D27-1D56FFDFB4BC}"/>
                </a:ext>
              </a:extLst>
            </p:cNvPr>
            <p:cNvGrpSpPr/>
            <p:nvPr/>
          </p:nvGrpSpPr>
          <p:grpSpPr>
            <a:xfrm>
              <a:off x="2697287" y="1674564"/>
              <a:ext cx="1463412" cy="1463412"/>
              <a:chOff x="1198170" y="1748501"/>
              <a:chExt cx="1130424" cy="1130423"/>
            </a:xfrm>
          </p:grpSpPr>
          <p:sp>
            <p:nvSpPr>
              <p:cNvPr id="70" name="Oval 69">
                <a:extLst>
                  <a:ext uri="{FF2B5EF4-FFF2-40B4-BE49-F238E27FC236}">
                    <a16:creationId xmlns:a16="http://schemas.microsoft.com/office/drawing/2014/main" id="{F75DA760-6A24-423D-83FC-AC59D322F47B}"/>
                  </a:ext>
                </a:extLst>
              </p:cNvPr>
              <p:cNvSpPr/>
              <p:nvPr/>
            </p:nvSpPr>
            <p:spPr>
              <a:xfrm>
                <a:off x="1198170" y="1748501"/>
                <a:ext cx="1130424" cy="1130423"/>
              </a:xfrm>
              <a:prstGeom prst="ellipse">
                <a:avLst/>
              </a:prstGeom>
              <a:solidFill>
                <a:schemeClr val="bg1"/>
              </a:solid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71" name="Oval 70">
                <a:extLst>
                  <a:ext uri="{FF2B5EF4-FFF2-40B4-BE49-F238E27FC236}">
                    <a16:creationId xmlns:a16="http://schemas.microsoft.com/office/drawing/2014/main" id="{1D90EF82-1C78-4EE6-901B-C9941A78C994}"/>
                  </a:ext>
                </a:extLst>
              </p:cNvPr>
              <p:cNvSpPr/>
              <p:nvPr/>
            </p:nvSpPr>
            <p:spPr>
              <a:xfrm>
                <a:off x="1272550" y="1822881"/>
                <a:ext cx="981663" cy="981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72" name="Donut 82">
                <a:extLst>
                  <a:ext uri="{FF2B5EF4-FFF2-40B4-BE49-F238E27FC236}">
                    <a16:creationId xmlns:a16="http://schemas.microsoft.com/office/drawing/2014/main" id="{6B41B34F-0F92-461D-9F67-B98917E2F748}"/>
                  </a:ext>
                </a:extLst>
              </p:cNvPr>
              <p:cNvSpPr/>
              <p:nvPr/>
            </p:nvSpPr>
            <p:spPr>
              <a:xfrm>
                <a:off x="1322626" y="1872958"/>
                <a:ext cx="881512" cy="881510"/>
              </a:xfrm>
              <a:prstGeom prst="donut">
                <a:avLst>
                  <a:gd name="adj" fmla="val 4494"/>
                </a:avLst>
              </a:prstGeom>
              <a:solidFill>
                <a:schemeClr val="bg1">
                  <a:alpha val="50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73" name="Oval 72">
                <a:extLst>
                  <a:ext uri="{FF2B5EF4-FFF2-40B4-BE49-F238E27FC236}">
                    <a16:creationId xmlns:a16="http://schemas.microsoft.com/office/drawing/2014/main" id="{F186E8AB-5A09-4DA0-9460-99FF1BC7F95C}"/>
                  </a:ext>
                </a:extLst>
              </p:cNvPr>
              <p:cNvSpPr>
                <a:spLocks noChangeAspect="1"/>
              </p:cNvSpPr>
              <p:nvPr/>
            </p:nvSpPr>
            <p:spPr>
              <a:xfrm>
                <a:off x="1388084" y="1938415"/>
                <a:ext cx="750596" cy="7505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grpSp>
        <p:grpSp>
          <p:nvGrpSpPr>
            <p:cNvPr id="67" name="Group 66">
              <a:extLst>
                <a:ext uri="{FF2B5EF4-FFF2-40B4-BE49-F238E27FC236}">
                  <a16:creationId xmlns:a16="http://schemas.microsoft.com/office/drawing/2014/main" id="{54F7B6F8-0F79-492C-B742-8F09B665E1DB}"/>
                </a:ext>
              </a:extLst>
            </p:cNvPr>
            <p:cNvGrpSpPr/>
            <p:nvPr/>
          </p:nvGrpSpPr>
          <p:grpSpPr>
            <a:xfrm>
              <a:off x="3065763" y="2043340"/>
              <a:ext cx="726460" cy="725860"/>
              <a:chOff x="697932" y="4459160"/>
              <a:chExt cx="633600" cy="633600"/>
            </a:xfrm>
          </p:grpSpPr>
          <p:sp>
            <p:nvSpPr>
              <p:cNvPr id="104" name="Google Shape;695;p7"/>
              <p:cNvSpPr/>
              <p:nvPr/>
            </p:nvSpPr>
            <p:spPr>
              <a:xfrm>
                <a:off x="697932" y="4459160"/>
                <a:ext cx="633600" cy="633600"/>
              </a:xfrm>
              <a:custGeom>
                <a:avLst/>
                <a:gdLst/>
                <a:ahLst/>
                <a:cxnLst/>
                <a:rect l="l" t="t" r="r" b="b"/>
                <a:pathLst>
                  <a:path w="10000" h="10000" extrusionOk="0">
                    <a:moveTo>
                      <a:pt x="6173" y="7412"/>
                    </a:moveTo>
                    <a:lnTo>
                      <a:pt x="6172" y="7456"/>
                    </a:lnTo>
                    <a:lnTo>
                      <a:pt x="6170" y="7500"/>
                    </a:lnTo>
                    <a:lnTo>
                      <a:pt x="6166" y="7544"/>
                    </a:lnTo>
                    <a:lnTo>
                      <a:pt x="6160" y="7587"/>
                    </a:lnTo>
                    <a:lnTo>
                      <a:pt x="6153" y="7630"/>
                    </a:lnTo>
                    <a:lnTo>
                      <a:pt x="6144" y="7673"/>
                    </a:lnTo>
                    <a:lnTo>
                      <a:pt x="6133" y="7716"/>
                    </a:lnTo>
                    <a:lnTo>
                      <a:pt x="6121" y="7757"/>
                    </a:lnTo>
                    <a:lnTo>
                      <a:pt x="6107" y="7799"/>
                    </a:lnTo>
                    <a:lnTo>
                      <a:pt x="6092" y="7840"/>
                    </a:lnTo>
                    <a:lnTo>
                      <a:pt x="6075" y="7880"/>
                    </a:lnTo>
                    <a:lnTo>
                      <a:pt x="6057" y="7920"/>
                    </a:lnTo>
                    <a:lnTo>
                      <a:pt x="6037" y="7959"/>
                    </a:lnTo>
                    <a:lnTo>
                      <a:pt x="6016" y="7998"/>
                    </a:lnTo>
                    <a:lnTo>
                      <a:pt x="5993" y="8036"/>
                    </a:lnTo>
                    <a:lnTo>
                      <a:pt x="5969" y="8073"/>
                    </a:lnTo>
                    <a:lnTo>
                      <a:pt x="5944" y="8109"/>
                    </a:lnTo>
                    <a:lnTo>
                      <a:pt x="5917" y="8144"/>
                    </a:lnTo>
                    <a:lnTo>
                      <a:pt x="5889" y="8177"/>
                    </a:lnTo>
                    <a:lnTo>
                      <a:pt x="5860" y="8210"/>
                    </a:lnTo>
                    <a:lnTo>
                      <a:pt x="5830" y="8242"/>
                    </a:lnTo>
                    <a:lnTo>
                      <a:pt x="5798" y="8272"/>
                    </a:lnTo>
                    <a:lnTo>
                      <a:pt x="5766" y="8301"/>
                    </a:lnTo>
                    <a:lnTo>
                      <a:pt x="5732" y="8329"/>
                    </a:lnTo>
                    <a:lnTo>
                      <a:pt x="5697" y="8356"/>
                    </a:lnTo>
                    <a:lnTo>
                      <a:pt x="5661" y="8381"/>
                    </a:lnTo>
                    <a:lnTo>
                      <a:pt x="5625" y="8405"/>
                    </a:lnTo>
                    <a:lnTo>
                      <a:pt x="5587" y="8428"/>
                    </a:lnTo>
                    <a:lnTo>
                      <a:pt x="5548" y="8449"/>
                    </a:lnTo>
                    <a:lnTo>
                      <a:pt x="5509" y="8469"/>
                    </a:lnTo>
                    <a:lnTo>
                      <a:pt x="5469" y="8487"/>
                    </a:lnTo>
                    <a:lnTo>
                      <a:pt x="5428" y="8504"/>
                    </a:lnTo>
                    <a:lnTo>
                      <a:pt x="5387" y="8519"/>
                    </a:lnTo>
                    <a:lnTo>
                      <a:pt x="5346" y="8533"/>
                    </a:lnTo>
                    <a:lnTo>
                      <a:pt x="5304" y="8545"/>
                    </a:lnTo>
                    <a:lnTo>
                      <a:pt x="5261" y="8556"/>
                    </a:lnTo>
                    <a:lnTo>
                      <a:pt x="5218" y="8565"/>
                    </a:lnTo>
                    <a:lnTo>
                      <a:pt x="5175" y="8572"/>
                    </a:lnTo>
                    <a:lnTo>
                      <a:pt x="5132" y="8578"/>
                    </a:lnTo>
                    <a:lnTo>
                      <a:pt x="5088" y="8582"/>
                    </a:lnTo>
                    <a:lnTo>
                      <a:pt x="5044" y="8584"/>
                    </a:lnTo>
                    <a:lnTo>
                      <a:pt x="5000" y="8585"/>
                    </a:lnTo>
                    <a:lnTo>
                      <a:pt x="4956" y="8584"/>
                    </a:lnTo>
                    <a:lnTo>
                      <a:pt x="4912" y="8582"/>
                    </a:lnTo>
                    <a:lnTo>
                      <a:pt x="4868" y="8578"/>
                    </a:lnTo>
                    <a:lnTo>
                      <a:pt x="4825" y="8572"/>
                    </a:lnTo>
                    <a:lnTo>
                      <a:pt x="4782" y="8565"/>
                    </a:lnTo>
                    <a:lnTo>
                      <a:pt x="4739" y="8556"/>
                    </a:lnTo>
                    <a:lnTo>
                      <a:pt x="4696" y="8545"/>
                    </a:lnTo>
                    <a:lnTo>
                      <a:pt x="4654" y="8533"/>
                    </a:lnTo>
                    <a:lnTo>
                      <a:pt x="4613" y="8519"/>
                    </a:lnTo>
                    <a:lnTo>
                      <a:pt x="4572" y="8504"/>
                    </a:lnTo>
                    <a:lnTo>
                      <a:pt x="4531" y="8487"/>
                    </a:lnTo>
                    <a:lnTo>
                      <a:pt x="4491" y="8469"/>
                    </a:lnTo>
                    <a:lnTo>
                      <a:pt x="4452" y="8449"/>
                    </a:lnTo>
                    <a:lnTo>
                      <a:pt x="4413" y="8428"/>
                    </a:lnTo>
                    <a:lnTo>
                      <a:pt x="4375" y="8405"/>
                    </a:lnTo>
                    <a:lnTo>
                      <a:pt x="4339" y="8381"/>
                    </a:lnTo>
                    <a:lnTo>
                      <a:pt x="4303" y="8356"/>
                    </a:lnTo>
                    <a:lnTo>
                      <a:pt x="4268" y="8329"/>
                    </a:lnTo>
                    <a:lnTo>
                      <a:pt x="4234" y="8301"/>
                    </a:lnTo>
                    <a:lnTo>
                      <a:pt x="4202" y="8272"/>
                    </a:lnTo>
                    <a:lnTo>
                      <a:pt x="4170" y="8242"/>
                    </a:lnTo>
                    <a:lnTo>
                      <a:pt x="4140" y="8210"/>
                    </a:lnTo>
                    <a:lnTo>
                      <a:pt x="4111" y="8177"/>
                    </a:lnTo>
                    <a:lnTo>
                      <a:pt x="4083" y="8144"/>
                    </a:lnTo>
                    <a:lnTo>
                      <a:pt x="4056" y="8109"/>
                    </a:lnTo>
                    <a:lnTo>
                      <a:pt x="4031" y="8073"/>
                    </a:lnTo>
                    <a:lnTo>
                      <a:pt x="4007" y="8036"/>
                    </a:lnTo>
                    <a:lnTo>
                      <a:pt x="3984" y="7998"/>
                    </a:lnTo>
                    <a:lnTo>
                      <a:pt x="3963" y="7959"/>
                    </a:lnTo>
                    <a:lnTo>
                      <a:pt x="3943" y="7920"/>
                    </a:lnTo>
                    <a:lnTo>
                      <a:pt x="3925" y="7880"/>
                    </a:lnTo>
                    <a:lnTo>
                      <a:pt x="3908" y="7840"/>
                    </a:lnTo>
                    <a:lnTo>
                      <a:pt x="3893" y="7799"/>
                    </a:lnTo>
                    <a:lnTo>
                      <a:pt x="3879" y="7757"/>
                    </a:lnTo>
                    <a:lnTo>
                      <a:pt x="3867" y="7716"/>
                    </a:lnTo>
                    <a:lnTo>
                      <a:pt x="3856" y="7673"/>
                    </a:lnTo>
                    <a:lnTo>
                      <a:pt x="3847" y="7630"/>
                    </a:lnTo>
                    <a:lnTo>
                      <a:pt x="3840" y="7587"/>
                    </a:lnTo>
                    <a:lnTo>
                      <a:pt x="3834" y="7544"/>
                    </a:lnTo>
                    <a:lnTo>
                      <a:pt x="3830" y="7500"/>
                    </a:lnTo>
                    <a:lnTo>
                      <a:pt x="3828" y="7456"/>
                    </a:lnTo>
                    <a:lnTo>
                      <a:pt x="3827" y="7412"/>
                    </a:lnTo>
                    <a:lnTo>
                      <a:pt x="3828" y="7368"/>
                    </a:lnTo>
                    <a:lnTo>
                      <a:pt x="3830" y="7324"/>
                    </a:lnTo>
                    <a:lnTo>
                      <a:pt x="3834" y="7280"/>
                    </a:lnTo>
                    <a:lnTo>
                      <a:pt x="3840" y="7237"/>
                    </a:lnTo>
                    <a:lnTo>
                      <a:pt x="3847" y="7193"/>
                    </a:lnTo>
                    <a:lnTo>
                      <a:pt x="3856" y="7151"/>
                    </a:lnTo>
                    <a:lnTo>
                      <a:pt x="3867" y="7108"/>
                    </a:lnTo>
                    <a:lnTo>
                      <a:pt x="3879" y="7066"/>
                    </a:lnTo>
                    <a:lnTo>
                      <a:pt x="3893" y="7024"/>
                    </a:lnTo>
                    <a:lnTo>
                      <a:pt x="3908" y="6983"/>
                    </a:lnTo>
                    <a:lnTo>
                      <a:pt x="3925" y="6943"/>
                    </a:lnTo>
                    <a:lnTo>
                      <a:pt x="3943" y="6903"/>
                    </a:lnTo>
                    <a:lnTo>
                      <a:pt x="3963" y="6864"/>
                    </a:lnTo>
                    <a:lnTo>
                      <a:pt x="3984" y="6825"/>
                    </a:lnTo>
                    <a:lnTo>
                      <a:pt x="4007" y="6787"/>
                    </a:lnTo>
                    <a:lnTo>
                      <a:pt x="4031" y="6751"/>
                    </a:lnTo>
                    <a:lnTo>
                      <a:pt x="4056" y="6715"/>
                    </a:lnTo>
                    <a:lnTo>
                      <a:pt x="4083" y="6680"/>
                    </a:lnTo>
                    <a:lnTo>
                      <a:pt x="4111" y="6646"/>
                    </a:lnTo>
                    <a:lnTo>
                      <a:pt x="4140" y="6614"/>
                    </a:lnTo>
                    <a:lnTo>
                      <a:pt x="4170" y="6582"/>
                    </a:lnTo>
                    <a:lnTo>
                      <a:pt x="4202" y="6552"/>
                    </a:lnTo>
                    <a:lnTo>
                      <a:pt x="4234" y="6523"/>
                    </a:lnTo>
                    <a:lnTo>
                      <a:pt x="4268" y="6495"/>
                    </a:lnTo>
                    <a:lnTo>
                      <a:pt x="4303" y="6468"/>
                    </a:lnTo>
                    <a:lnTo>
                      <a:pt x="4339" y="6443"/>
                    </a:lnTo>
                    <a:lnTo>
                      <a:pt x="4375" y="6419"/>
                    </a:lnTo>
                    <a:lnTo>
                      <a:pt x="4413" y="6396"/>
                    </a:lnTo>
                    <a:lnTo>
                      <a:pt x="4452" y="6375"/>
                    </a:lnTo>
                    <a:lnTo>
                      <a:pt x="4491" y="6355"/>
                    </a:lnTo>
                    <a:lnTo>
                      <a:pt x="4531" y="6336"/>
                    </a:lnTo>
                    <a:lnTo>
                      <a:pt x="4572" y="6320"/>
                    </a:lnTo>
                    <a:lnTo>
                      <a:pt x="4613" y="6304"/>
                    </a:lnTo>
                    <a:lnTo>
                      <a:pt x="4654" y="6291"/>
                    </a:lnTo>
                    <a:lnTo>
                      <a:pt x="4696" y="6278"/>
                    </a:lnTo>
                    <a:lnTo>
                      <a:pt x="4739" y="6268"/>
                    </a:lnTo>
                    <a:lnTo>
                      <a:pt x="4782" y="6259"/>
                    </a:lnTo>
                    <a:lnTo>
                      <a:pt x="4825" y="6251"/>
                    </a:lnTo>
                    <a:lnTo>
                      <a:pt x="4868" y="6246"/>
                    </a:lnTo>
                    <a:lnTo>
                      <a:pt x="4912" y="6241"/>
                    </a:lnTo>
                    <a:lnTo>
                      <a:pt x="4956" y="6239"/>
                    </a:lnTo>
                    <a:lnTo>
                      <a:pt x="5000" y="6238"/>
                    </a:lnTo>
                    <a:lnTo>
                      <a:pt x="5044" y="6239"/>
                    </a:lnTo>
                    <a:lnTo>
                      <a:pt x="5088" y="6241"/>
                    </a:lnTo>
                    <a:lnTo>
                      <a:pt x="5132" y="6246"/>
                    </a:lnTo>
                    <a:lnTo>
                      <a:pt x="5175" y="6251"/>
                    </a:lnTo>
                    <a:lnTo>
                      <a:pt x="5218" y="6259"/>
                    </a:lnTo>
                    <a:lnTo>
                      <a:pt x="5261" y="6268"/>
                    </a:lnTo>
                    <a:lnTo>
                      <a:pt x="5304" y="6278"/>
                    </a:lnTo>
                    <a:lnTo>
                      <a:pt x="5346" y="6291"/>
                    </a:lnTo>
                    <a:lnTo>
                      <a:pt x="5387" y="6304"/>
                    </a:lnTo>
                    <a:lnTo>
                      <a:pt x="5428" y="6320"/>
                    </a:lnTo>
                    <a:lnTo>
                      <a:pt x="5469" y="6336"/>
                    </a:lnTo>
                    <a:lnTo>
                      <a:pt x="5509" y="6355"/>
                    </a:lnTo>
                    <a:lnTo>
                      <a:pt x="5548" y="6375"/>
                    </a:lnTo>
                    <a:lnTo>
                      <a:pt x="5587" y="6396"/>
                    </a:lnTo>
                    <a:lnTo>
                      <a:pt x="5625" y="6419"/>
                    </a:lnTo>
                    <a:lnTo>
                      <a:pt x="5661" y="6443"/>
                    </a:lnTo>
                    <a:lnTo>
                      <a:pt x="5697" y="6468"/>
                    </a:lnTo>
                    <a:lnTo>
                      <a:pt x="5732" y="6495"/>
                    </a:lnTo>
                    <a:lnTo>
                      <a:pt x="5766" y="6523"/>
                    </a:lnTo>
                    <a:lnTo>
                      <a:pt x="5798" y="6552"/>
                    </a:lnTo>
                    <a:lnTo>
                      <a:pt x="5830" y="6582"/>
                    </a:lnTo>
                    <a:lnTo>
                      <a:pt x="5860" y="6614"/>
                    </a:lnTo>
                    <a:lnTo>
                      <a:pt x="5889" y="6646"/>
                    </a:lnTo>
                    <a:lnTo>
                      <a:pt x="5917" y="6680"/>
                    </a:lnTo>
                    <a:lnTo>
                      <a:pt x="5944" y="6715"/>
                    </a:lnTo>
                    <a:lnTo>
                      <a:pt x="5969" y="6751"/>
                    </a:lnTo>
                    <a:lnTo>
                      <a:pt x="5993" y="6787"/>
                    </a:lnTo>
                    <a:lnTo>
                      <a:pt x="6016" y="6825"/>
                    </a:lnTo>
                    <a:lnTo>
                      <a:pt x="6037" y="6864"/>
                    </a:lnTo>
                    <a:lnTo>
                      <a:pt x="6057" y="6903"/>
                    </a:lnTo>
                    <a:lnTo>
                      <a:pt x="6075" y="6943"/>
                    </a:lnTo>
                    <a:lnTo>
                      <a:pt x="6092" y="6983"/>
                    </a:lnTo>
                    <a:lnTo>
                      <a:pt x="6107" y="7024"/>
                    </a:lnTo>
                    <a:lnTo>
                      <a:pt x="6121" y="7066"/>
                    </a:lnTo>
                    <a:lnTo>
                      <a:pt x="6133" y="7108"/>
                    </a:lnTo>
                    <a:lnTo>
                      <a:pt x="6144" y="7151"/>
                    </a:lnTo>
                    <a:lnTo>
                      <a:pt x="6153" y="7193"/>
                    </a:lnTo>
                    <a:lnTo>
                      <a:pt x="6160" y="7237"/>
                    </a:lnTo>
                    <a:lnTo>
                      <a:pt x="6166" y="7280"/>
                    </a:lnTo>
                    <a:lnTo>
                      <a:pt x="6170" y="7324"/>
                    </a:lnTo>
                    <a:lnTo>
                      <a:pt x="6172" y="7368"/>
                    </a:lnTo>
                    <a:lnTo>
                      <a:pt x="6173" y="741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5" name="Google Shape;696;p7"/>
              <p:cNvSpPr/>
              <p:nvPr/>
            </p:nvSpPr>
            <p:spPr>
              <a:xfrm>
                <a:off x="697932" y="4459160"/>
                <a:ext cx="633600" cy="633600"/>
              </a:xfrm>
              <a:custGeom>
                <a:avLst/>
                <a:gdLst/>
                <a:ahLst/>
                <a:cxnLst/>
                <a:rect l="l" t="t" r="r" b="b"/>
                <a:pathLst>
                  <a:path w="10000" h="10000" extrusionOk="0">
                    <a:moveTo>
                      <a:pt x="3685" y="2405"/>
                    </a:moveTo>
                    <a:lnTo>
                      <a:pt x="3685" y="2414"/>
                    </a:lnTo>
                    <a:lnTo>
                      <a:pt x="3686" y="2453"/>
                    </a:lnTo>
                    <a:lnTo>
                      <a:pt x="3686" y="2463"/>
                    </a:lnTo>
                    <a:lnTo>
                      <a:pt x="3686" y="2469"/>
                    </a:lnTo>
                    <a:lnTo>
                      <a:pt x="6314" y="2469"/>
                    </a:lnTo>
                    <a:lnTo>
                      <a:pt x="6314" y="2463"/>
                    </a:lnTo>
                    <a:lnTo>
                      <a:pt x="6314" y="2453"/>
                    </a:lnTo>
                    <a:lnTo>
                      <a:pt x="6315" y="2414"/>
                    </a:lnTo>
                    <a:lnTo>
                      <a:pt x="6315" y="2405"/>
                    </a:lnTo>
                    <a:lnTo>
                      <a:pt x="6317" y="2366"/>
                    </a:lnTo>
                    <a:lnTo>
                      <a:pt x="6318" y="2356"/>
                    </a:lnTo>
                    <a:lnTo>
                      <a:pt x="6322" y="2318"/>
                    </a:lnTo>
                    <a:lnTo>
                      <a:pt x="6323" y="2308"/>
                    </a:lnTo>
                    <a:lnTo>
                      <a:pt x="6328" y="2270"/>
                    </a:lnTo>
                    <a:lnTo>
                      <a:pt x="6329" y="2260"/>
                    </a:lnTo>
                    <a:lnTo>
                      <a:pt x="6336" y="2222"/>
                    </a:lnTo>
                    <a:lnTo>
                      <a:pt x="6337" y="2213"/>
                    </a:lnTo>
                    <a:lnTo>
                      <a:pt x="6345" y="2175"/>
                    </a:lnTo>
                    <a:lnTo>
                      <a:pt x="6347" y="2166"/>
                    </a:lnTo>
                    <a:lnTo>
                      <a:pt x="6357" y="2128"/>
                    </a:lnTo>
                    <a:lnTo>
                      <a:pt x="6359" y="2119"/>
                    </a:lnTo>
                    <a:lnTo>
                      <a:pt x="6370" y="2081"/>
                    </a:lnTo>
                    <a:lnTo>
                      <a:pt x="6373" y="2073"/>
                    </a:lnTo>
                    <a:lnTo>
                      <a:pt x="6385" y="2036"/>
                    </a:lnTo>
                    <a:lnTo>
                      <a:pt x="6388" y="2027"/>
                    </a:lnTo>
                    <a:lnTo>
                      <a:pt x="6402" y="1990"/>
                    </a:lnTo>
                    <a:lnTo>
                      <a:pt x="6405" y="1981"/>
                    </a:lnTo>
                    <a:lnTo>
                      <a:pt x="6420" y="1945"/>
                    </a:lnTo>
                    <a:lnTo>
                      <a:pt x="6424" y="1937"/>
                    </a:lnTo>
                    <a:lnTo>
                      <a:pt x="6440" y="1901"/>
                    </a:lnTo>
                    <a:lnTo>
                      <a:pt x="6444" y="1893"/>
                    </a:lnTo>
                    <a:lnTo>
                      <a:pt x="6462" y="1858"/>
                    </a:lnTo>
                    <a:lnTo>
                      <a:pt x="6467" y="1850"/>
                    </a:lnTo>
                    <a:lnTo>
                      <a:pt x="6486" y="1815"/>
                    </a:lnTo>
                    <a:lnTo>
                      <a:pt x="6490" y="1808"/>
                    </a:lnTo>
                    <a:lnTo>
                      <a:pt x="6510" y="1774"/>
                    </a:lnTo>
                    <a:lnTo>
                      <a:pt x="6515" y="1766"/>
                    </a:lnTo>
                    <a:lnTo>
                      <a:pt x="6537" y="1734"/>
                    </a:lnTo>
                    <a:lnTo>
                      <a:pt x="6542" y="1726"/>
                    </a:lnTo>
                    <a:lnTo>
                      <a:pt x="6564" y="1694"/>
                    </a:lnTo>
                    <a:lnTo>
                      <a:pt x="6570" y="1687"/>
                    </a:lnTo>
                    <a:lnTo>
                      <a:pt x="6594" y="1656"/>
                    </a:lnTo>
                    <a:lnTo>
                      <a:pt x="6599" y="1648"/>
                    </a:lnTo>
                    <a:lnTo>
                      <a:pt x="6624" y="1618"/>
                    </a:lnTo>
                    <a:lnTo>
                      <a:pt x="6630" y="1611"/>
                    </a:lnTo>
                    <a:lnTo>
                      <a:pt x="6656" y="1582"/>
                    </a:lnTo>
                    <a:lnTo>
                      <a:pt x="6663" y="1575"/>
                    </a:lnTo>
                    <a:lnTo>
                      <a:pt x="6690" y="1547"/>
                    </a:lnTo>
                    <a:lnTo>
                      <a:pt x="6696" y="1541"/>
                    </a:lnTo>
                    <a:lnTo>
                      <a:pt x="6724" y="1514"/>
                    </a:lnTo>
                    <a:lnTo>
                      <a:pt x="6731" y="1507"/>
                    </a:lnTo>
                    <a:lnTo>
                      <a:pt x="6760" y="1481"/>
                    </a:lnTo>
                    <a:lnTo>
                      <a:pt x="6767" y="1475"/>
                    </a:lnTo>
                    <a:lnTo>
                      <a:pt x="6797" y="1450"/>
                    </a:lnTo>
                    <a:lnTo>
                      <a:pt x="6805" y="1444"/>
                    </a:lnTo>
                    <a:lnTo>
                      <a:pt x="6836" y="1421"/>
                    </a:lnTo>
                    <a:lnTo>
                      <a:pt x="6843" y="1415"/>
                    </a:lnTo>
                    <a:lnTo>
                      <a:pt x="6875" y="1392"/>
                    </a:lnTo>
                    <a:lnTo>
                      <a:pt x="6883" y="1387"/>
                    </a:lnTo>
                    <a:lnTo>
                      <a:pt x="6916" y="1366"/>
                    </a:lnTo>
                    <a:lnTo>
                      <a:pt x="6924" y="1361"/>
                    </a:lnTo>
                    <a:lnTo>
                      <a:pt x="6958" y="1340"/>
                    </a:lnTo>
                    <a:lnTo>
                      <a:pt x="6964" y="1337"/>
                    </a:lnTo>
                    <a:lnTo>
                      <a:pt x="6999" y="1318"/>
                    </a:lnTo>
                    <a:lnTo>
                      <a:pt x="7007" y="1313"/>
                    </a:lnTo>
                    <a:lnTo>
                      <a:pt x="7042" y="1295"/>
                    </a:lnTo>
                    <a:lnTo>
                      <a:pt x="7050" y="1291"/>
                    </a:lnTo>
                    <a:lnTo>
                      <a:pt x="7086" y="1275"/>
                    </a:lnTo>
                    <a:lnTo>
                      <a:pt x="7094" y="1271"/>
                    </a:lnTo>
                    <a:lnTo>
                      <a:pt x="7130" y="1256"/>
                    </a:lnTo>
                    <a:lnTo>
                      <a:pt x="7139" y="1253"/>
                    </a:lnTo>
                    <a:lnTo>
                      <a:pt x="7176" y="1239"/>
                    </a:lnTo>
                    <a:lnTo>
                      <a:pt x="7185" y="1236"/>
                    </a:lnTo>
                    <a:lnTo>
                      <a:pt x="7222" y="1224"/>
                    </a:lnTo>
                    <a:lnTo>
                      <a:pt x="7230" y="1221"/>
                    </a:lnTo>
                    <a:lnTo>
                      <a:pt x="7268" y="1210"/>
                    </a:lnTo>
                    <a:lnTo>
                      <a:pt x="7277" y="1208"/>
                    </a:lnTo>
                    <a:lnTo>
                      <a:pt x="7315" y="1198"/>
                    </a:lnTo>
                    <a:lnTo>
                      <a:pt x="7324" y="1196"/>
                    </a:lnTo>
                    <a:lnTo>
                      <a:pt x="7362" y="1188"/>
                    </a:lnTo>
                    <a:lnTo>
                      <a:pt x="7371" y="1187"/>
                    </a:lnTo>
                    <a:lnTo>
                      <a:pt x="7409" y="1180"/>
                    </a:lnTo>
                    <a:lnTo>
                      <a:pt x="7419" y="1179"/>
                    </a:lnTo>
                    <a:lnTo>
                      <a:pt x="7457" y="1174"/>
                    </a:lnTo>
                    <a:lnTo>
                      <a:pt x="7467" y="1173"/>
                    </a:lnTo>
                    <a:lnTo>
                      <a:pt x="7505" y="1169"/>
                    </a:lnTo>
                    <a:lnTo>
                      <a:pt x="7515" y="1168"/>
                    </a:lnTo>
                    <a:lnTo>
                      <a:pt x="7554" y="1166"/>
                    </a:lnTo>
                    <a:lnTo>
                      <a:pt x="7563" y="1166"/>
                    </a:lnTo>
                    <a:lnTo>
                      <a:pt x="7602" y="1165"/>
                    </a:lnTo>
                    <a:lnTo>
                      <a:pt x="7612" y="1165"/>
                    </a:lnTo>
                    <a:lnTo>
                      <a:pt x="7651" y="1166"/>
                    </a:lnTo>
                    <a:lnTo>
                      <a:pt x="7660" y="1166"/>
                    </a:lnTo>
                    <a:lnTo>
                      <a:pt x="7699" y="1168"/>
                    </a:lnTo>
                    <a:lnTo>
                      <a:pt x="7709" y="1169"/>
                    </a:lnTo>
                    <a:lnTo>
                      <a:pt x="7747" y="1173"/>
                    </a:lnTo>
                    <a:lnTo>
                      <a:pt x="7757" y="1174"/>
                    </a:lnTo>
                    <a:lnTo>
                      <a:pt x="7795" y="1179"/>
                    </a:lnTo>
                    <a:lnTo>
                      <a:pt x="7805" y="1180"/>
                    </a:lnTo>
                    <a:lnTo>
                      <a:pt x="7843" y="1187"/>
                    </a:lnTo>
                    <a:lnTo>
                      <a:pt x="7852" y="1188"/>
                    </a:lnTo>
                    <a:lnTo>
                      <a:pt x="7890" y="1196"/>
                    </a:lnTo>
                    <a:lnTo>
                      <a:pt x="7899" y="1198"/>
                    </a:lnTo>
                    <a:lnTo>
                      <a:pt x="7937" y="1208"/>
                    </a:lnTo>
                    <a:lnTo>
                      <a:pt x="7946" y="1210"/>
                    </a:lnTo>
                    <a:lnTo>
                      <a:pt x="7984" y="1221"/>
                    </a:lnTo>
                    <a:lnTo>
                      <a:pt x="7993" y="1224"/>
                    </a:lnTo>
                    <a:lnTo>
                      <a:pt x="8030" y="1236"/>
                    </a:lnTo>
                    <a:lnTo>
                      <a:pt x="8038" y="1239"/>
                    </a:lnTo>
                    <a:lnTo>
                      <a:pt x="8075" y="1253"/>
                    </a:lnTo>
                    <a:lnTo>
                      <a:pt x="8084" y="1256"/>
                    </a:lnTo>
                    <a:lnTo>
                      <a:pt x="8120" y="1271"/>
                    </a:lnTo>
                    <a:lnTo>
                      <a:pt x="8128" y="1275"/>
                    </a:lnTo>
                    <a:lnTo>
                      <a:pt x="8164" y="1291"/>
                    </a:lnTo>
                    <a:lnTo>
                      <a:pt x="8172" y="1295"/>
                    </a:lnTo>
                    <a:lnTo>
                      <a:pt x="8207" y="1313"/>
                    </a:lnTo>
                    <a:lnTo>
                      <a:pt x="8216" y="1317"/>
                    </a:lnTo>
                    <a:lnTo>
                      <a:pt x="8250" y="1336"/>
                    </a:lnTo>
                    <a:lnTo>
                      <a:pt x="8258" y="1341"/>
                    </a:lnTo>
                    <a:lnTo>
                      <a:pt x="8291" y="1361"/>
                    </a:lnTo>
                    <a:lnTo>
                      <a:pt x="8299" y="1366"/>
                    </a:lnTo>
                    <a:lnTo>
                      <a:pt x="8332" y="1387"/>
                    </a:lnTo>
                    <a:lnTo>
                      <a:pt x="8340" y="1393"/>
                    </a:lnTo>
                    <a:lnTo>
                      <a:pt x="8372" y="1415"/>
                    </a:lnTo>
                    <a:lnTo>
                      <a:pt x="8379" y="1421"/>
                    </a:lnTo>
                    <a:lnTo>
                      <a:pt x="8410" y="1444"/>
                    </a:lnTo>
                    <a:lnTo>
                      <a:pt x="8417" y="1450"/>
                    </a:lnTo>
                    <a:lnTo>
                      <a:pt x="8447" y="1475"/>
                    </a:lnTo>
                    <a:lnTo>
                      <a:pt x="8454" y="1481"/>
                    </a:lnTo>
                    <a:lnTo>
                      <a:pt x="8483" y="1507"/>
                    </a:lnTo>
                    <a:lnTo>
                      <a:pt x="8490" y="1514"/>
                    </a:lnTo>
                    <a:lnTo>
                      <a:pt x="8518" y="1541"/>
                    </a:lnTo>
                    <a:lnTo>
                      <a:pt x="8525" y="1547"/>
                    </a:lnTo>
                    <a:lnTo>
                      <a:pt x="8552" y="1575"/>
                    </a:lnTo>
                    <a:lnTo>
                      <a:pt x="8558" y="1582"/>
                    </a:lnTo>
                    <a:lnTo>
                      <a:pt x="8584" y="1611"/>
                    </a:lnTo>
                    <a:lnTo>
                      <a:pt x="8590" y="1618"/>
                    </a:lnTo>
                    <a:lnTo>
                      <a:pt x="8615" y="1648"/>
                    </a:lnTo>
                    <a:lnTo>
                      <a:pt x="8621" y="1656"/>
                    </a:lnTo>
                    <a:lnTo>
                      <a:pt x="8645" y="1687"/>
                    </a:lnTo>
                    <a:lnTo>
                      <a:pt x="8650" y="1694"/>
                    </a:lnTo>
                    <a:lnTo>
                      <a:pt x="8673" y="1726"/>
                    </a:lnTo>
                    <a:lnTo>
                      <a:pt x="8678" y="1734"/>
                    </a:lnTo>
                    <a:lnTo>
                      <a:pt x="8699" y="1767"/>
                    </a:lnTo>
                    <a:lnTo>
                      <a:pt x="8704" y="1775"/>
                    </a:lnTo>
                    <a:lnTo>
                      <a:pt x="8725" y="1809"/>
                    </a:lnTo>
                    <a:lnTo>
                      <a:pt x="8728" y="1815"/>
                    </a:lnTo>
                    <a:lnTo>
                      <a:pt x="8747" y="1850"/>
                    </a:lnTo>
                    <a:lnTo>
                      <a:pt x="8752" y="1858"/>
                    </a:lnTo>
                    <a:lnTo>
                      <a:pt x="8770" y="1893"/>
                    </a:lnTo>
                    <a:lnTo>
                      <a:pt x="8774" y="1901"/>
                    </a:lnTo>
                    <a:lnTo>
                      <a:pt x="8790" y="1937"/>
                    </a:lnTo>
                    <a:lnTo>
                      <a:pt x="8794" y="1945"/>
                    </a:lnTo>
                    <a:lnTo>
                      <a:pt x="8809" y="1981"/>
                    </a:lnTo>
                    <a:lnTo>
                      <a:pt x="8812" y="1990"/>
                    </a:lnTo>
                    <a:lnTo>
                      <a:pt x="8826" y="2027"/>
                    </a:lnTo>
                    <a:lnTo>
                      <a:pt x="8829" y="2036"/>
                    </a:lnTo>
                    <a:lnTo>
                      <a:pt x="8841" y="2073"/>
                    </a:lnTo>
                    <a:lnTo>
                      <a:pt x="8844" y="2081"/>
                    </a:lnTo>
                    <a:lnTo>
                      <a:pt x="8855" y="2119"/>
                    </a:lnTo>
                    <a:lnTo>
                      <a:pt x="8857" y="2128"/>
                    </a:lnTo>
                    <a:lnTo>
                      <a:pt x="8867" y="2166"/>
                    </a:lnTo>
                    <a:lnTo>
                      <a:pt x="8869" y="2175"/>
                    </a:lnTo>
                    <a:lnTo>
                      <a:pt x="8877" y="2213"/>
                    </a:lnTo>
                    <a:lnTo>
                      <a:pt x="8878" y="2222"/>
                    </a:lnTo>
                    <a:lnTo>
                      <a:pt x="8885" y="2260"/>
                    </a:lnTo>
                    <a:lnTo>
                      <a:pt x="8886" y="2270"/>
                    </a:lnTo>
                    <a:lnTo>
                      <a:pt x="8891" y="2308"/>
                    </a:lnTo>
                    <a:lnTo>
                      <a:pt x="8892" y="2318"/>
                    </a:lnTo>
                    <a:lnTo>
                      <a:pt x="8896" y="2356"/>
                    </a:lnTo>
                    <a:lnTo>
                      <a:pt x="8897" y="2366"/>
                    </a:lnTo>
                    <a:lnTo>
                      <a:pt x="8899" y="2405"/>
                    </a:lnTo>
                    <a:lnTo>
                      <a:pt x="8899" y="2414"/>
                    </a:lnTo>
                    <a:lnTo>
                      <a:pt x="8900" y="2453"/>
                    </a:lnTo>
                    <a:lnTo>
                      <a:pt x="8900" y="2463"/>
                    </a:lnTo>
                    <a:lnTo>
                      <a:pt x="8899" y="2502"/>
                    </a:lnTo>
                    <a:lnTo>
                      <a:pt x="8899" y="2511"/>
                    </a:lnTo>
                    <a:lnTo>
                      <a:pt x="8897" y="2550"/>
                    </a:lnTo>
                    <a:lnTo>
                      <a:pt x="8896" y="2560"/>
                    </a:lnTo>
                    <a:lnTo>
                      <a:pt x="8892" y="2598"/>
                    </a:lnTo>
                    <a:lnTo>
                      <a:pt x="8891" y="2608"/>
                    </a:lnTo>
                    <a:lnTo>
                      <a:pt x="8886" y="2646"/>
                    </a:lnTo>
                    <a:lnTo>
                      <a:pt x="8885" y="2656"/>
                    </a:lnTo>
                    <a:lnTo>
                      <a:pt x="8878" y="2694"/>
                    </a:lnTo>
                    <a:lnTo>
                      <a:pt x="8877" y="2703"/>
                    </a:lnTo>
                    <a:lnTo>
                      <a:pt x="8869" y="2741"/>
                    </a:lnTo>
                    <a:lnTo>
                      <a:pt x="8867" y="2750"/>
                    </a:lnTo>
                    <a:lnTo>
                      <a:pt x="8857" y="2788"/>
                    </a:lnTo>
                    <a:lnTo>
                      <a:pt x="8855" y="2797"/>
                    </a:lnTo>
                    <a:lnTo>
                      <a:pt x="8844" y="2835"/>
                    </a:lnTo>
                    <a:lnTo>
                      <a:pt x="8841" y="2843"/>
                    </a:lnTo>
                    <a:lnTo>
                      <a:pt x="8829" y="2880"/>
                    </a:lnTo>
                    <a:lnTo>
                      <a:pt x="8826" y="2889"/>
                    </a:lnTo>
                    <a:lnTo>
                      <a:pt x="8812" y="2926"/>
                    </a:lnTo>
                    <a:lnTo>
                      <a:pt x="8809" y="2935"/>
                    </a:lnTo>
                    <a:lnTo>
                      <a:pt x="8794" y="2971"/>
                    </a:lnTo>
                    <a:lnTo>
                      <a:pt x="8790" y="2979"/>
                    </a:lnTo>
                    <a:lnTo>
                      <a:pt x="8774" y="3015"/>
                    </a:lnTo>
                    <a:lnTo>
                      <a:pt x="8770" y="3023"/>
                    </a:lnTo>
                    <a:lnTo>
                      <a:pt x="8752" y="3058"/>
                    </a:lnTo>
                    <a:lnTo>
                      <a:pt x="8747" y="3066"/>
                    </a:lnTo>
                    <a:lnTo>
                      <a:pt x="8728" y="3101"/>
                    </a:lnTo>
                    <a:lnTo>
                      <a:pt x="8725" y="3107"/>
                    </a:lnTo>
                    <a:lnTo>
                      <a:pt x="8704" y="3141"/>
                    </a:lnTo>
                    <a:lnTo>
                      <a:pt x="8699" y="3149"/>
                    </a:lnTo>
                    <a:lnTo>
                      <a:pt x="8678" y="3182"/>
                    </a:lnTo>
                    <a:lnTo>
                      <a:pt x="8673" y="3190"/>
                    </a:lnTo>
                    <a:lnTo>
                      <a:pt x="8650" y="3222"/>
                    </a:lnTo>
                    <a:lnTo>
                      <a:pt x="8645" y="3229"/>
                    </a:lnTo>
                    <a:lnTo>
                      <a:pt x="8621" y="3260"/>
                    </a:lnTo>
                    <a:lnTo>
                      <a:pt x="8615" y="3268"/>
                    </a:lnTo>
                    <a:lnTo>
                      <a:pt x="8590" y="3298"/>
                    </a:lnTo>
                    <a:lnTo>
                      <a:pt x="8584" y="3305"/>
                    </a:lnTo>
                    <a:lnTo>
                      <a:pt x="8558" y="3334"/>
                    </a:lnTo>
                    <a:lnTo>
                      <a:pt x="8552" y="3341"/>
                    </a:lnTo>
                    <a:lnTo>
                      <a:pt x="8525" y="3369"/>
                    </a:lnTo>
                    <a:lnTo>
                      <a:pt x="8518" y="3375"/>
                    </a:lnTo>
                    <a:lnTo>
                      <a:pt x="8490" y="3402"/>
                    </a:lnTo>
                    <a:lnTo>
                      <a:pt x="8483" y="3409"/>
                    </a:lnTo>
                    <a:lnTo>
                      <a:pt x="8454" y="3435"/>
                    </a:lnTo>
                    <a:lnTo>
                      <a:pt x="8447" y="3441"/>
                    </a:lnTo>
                    <a:lnTo>
                      <a:pt x="8417" y="3466"/>
                    </a:lnTo>
                    <a:lnTo>
                      <a:pt x="8410" y="3472"/>
                    </a:lnTo>
                    <a:lnTo>
                      <a:pt x="8379" y="3495"/>
                    </a:lnTo>
                    <a:lnTo>
                      <a:pt x="8372" y="3501"/>
                    </a:lnTo>
                    <a:lnTo>
                      <a:pt x="8340" y="3523"/>
                    </a:lnTo>
                    <a:lnTo>
                      <a:pt x="8332" y="3529"/>
                    </a:lnTo>
                    <a:lnTo>
                      <a:pt x="8299" y="3550"/>
                    </a:lnTo>
                    <a:lnTo>
                      <a:pt x="8291" y="3555"/>
                    </a:lnTo>
                    <a:lnTo>
                      <a:pt x="8258" y="3575"/>
                    </a:lnTo>
                    <a:lnTo>
                      <a:pt x="8250" y="3580"/>
                    </a:lnTo>
                    <a:lnTo>
                      <a:pt x="8216" y="3599"/>
                    </a:lnTo>
                    <a:lnTo>
                      <a:pt x="8207" y="3603"/>
                    </a:lnTo>
                    <a:lnTo>
                      <a:pt x="8172" y="3621"/>
                    </a:lnTo>
                    <a:lnTo>
                      <a:pt x="8164" y="3625"/>
                    </a:lnTo>
                    <a:lnTo>
                      <a:pt x="8128" y="3641"/>
                    </a:lnTo>
                    <a:lnTo>
                      <a:pt x="8120" y="3645"/>
                    </a:lnTo>
                    <a:lnTo>
                      <a:pt x="8084" y="3660"/>
                    </a:lnTo>
                    <a:lnTo>
                      <a:pt x="8075" y="3663"/>
                    </a:lnTo>
                    <a:lnTo>
                      <a:pt x="8038" y="3677"/>
                    </a:lnTo>
                    <a:lnTo>
                      <a:pt x="8030" y="3680"/>
                    </a:lnTo>
                    <a:lnTo>
                      <a:pt x="7993" y="3692"/>
                    </a:lnTo>
                    <a:lnTo>
                      <a:pt x="7984" y="3695"/>
                    </a:lnTo>
                    <a:lnTo>
                      <a:pt x="7946" y="3706"/>
                    </a:lnTo>
                    <a:lnTo>
                      <a:pt x="7937" y="3708"/>
                    </a:lnTo>
                    <a:lnTo>
                      <a:pt x="7899" y="3718"/>
                    </a:lnTo>
                    <a:lnTo>
                      <a:pt x="7890" y="3720"/>
                    </a:lnTo>
                    <a:lnTo>
                      <a:pt x="7852" y="3728"/>
                    </a:lnTo>
                    <a:lnTo>
                      <a:pt x="7843" y="3729"/>
                    </a:lnTo>
                    <a:lnTo>
                      <a:pt x="7805" y="3736"/>
                    </a:lnTo>
                    <a:lnTo>
                      <a:pt x="7795" y="3737"/>
                    </a:lnTo>
                    <a:lnTo>
                      <a:pt x="7757" y="3742"/>
                    </a:lnTo>
                    <a:lnTo>
                      <a:pt x="7747" y="3743"/>
                    </a:lnTo>
                    <a:lnTo>
                      <a:pt x="7709" y="3747"/>
                    </a:lnTo>
                    <a:lnTo>
                      <a:pt x="7699" y="3748"/>
                    </a:lnTo>
                    <a:lnTo>
                      <a:pt x="7660" y="3750"/>
                    </a:lnTo>
                    <a:lnTo>
                      <a:pt x="7651" y="3750"/>
                    </a:lnTo>
                    <a:lnTo>
                      <a:pt x="7612" y="3751"/>
                    </a:lnTo>
                    <a:lnTo>
                      <a:pt x="7602" y="3751"/>
                    </a:lnTo>
                    <a:lnTo>
                      <a:pt x="7563" y="3750"/>
                    </a:lnTo>
                    <a:lnTo>
                      <a:pt x="7554" y="3750"/>
                    </a:lnTo>
                    <a:lnTo>
                      <a:pt x="7515" y="3748"/>
                    </a:lnTo>
                    <a:lnTo>
                      <a:pt x="7505" y="3747"/>
                    </a:lnTo>
                    <a:lnTo>
                      <a:pt x="7467" y="3743"/>
                    </a:lnTo>
                    <a:lnTo>
                      <a:pt x="7457" y="3742"/>
                    </a:lnTo>
                    <a:lnTo>
                      <a:pt x="7419" y="3737"/>
                    </a:lnTo>
                    <a:lnTo>
                      <a:pt x="7409" y="3736"/>
                    </a:lnTo>
                    <a:lnTo>
                      <a:pt x="7371" y="3729"/>
                    </a:lnTo>
                    <a:lnTo>
                      <a:pt x="7362" y="3728"/>
                    </a:lnTo>
                    <a:lnTo>
                      <a:pt x="7342" y="3723"/>
                    </a:lnTo>
                    <a:lnTo>
                      <a:pt x="5798" y="6233"/>
                    </a:lnTo>
                    <a:lnTo>
                      <a:pt x="5799" y="6234"/>
                    </a:lnTo>
                    <a:lnTo>
                      <a:pt x="5806" y="6239"/>
                    </a:lnTo>
                    <a:lnTo>
                      <a:pt x="5842" y="6265"/>
                    </a:lnTo>
                    <a:lnTo>
                      <a:pt x="5849" y="6270"/>
                    </a:lnTo>
                    <a:lnTo>
                      <a:pt x="5884" y="6297"/>
                    </a:lnTo>
                    <a:lnTo>
                      <a:pt x="5891" y="6303"/>
                    </a:lnTo>
                    <a:lnTo>
                      <a:pt x="5925" y="6330"/>
                    </a:lnTo>
                    <a:lnTo>
                      <a:pt x="5932" y="6337"/>
                    </a:lnTo>
                    <a:lnTo>
                      <a:pt x="5965" y="6366"/>
                    </a:lnTo>
                    <a:lnTo>
                      <a:pt x="5972" y="6372"/>
                    </a:lnTo>
                    <a:lnTo>
                      <a:pt x="6003" y="6402"/>
                    </a:lnTo>
                    <a:lnTo>
                      <a:pt x="6010" y="6409"/>
                    </a:lnTo>
                    <a:lnTo>
                      <a:pt x="6040" y="6440"/>
                    </a:lnTo>
                    <a:lnTo>
                      <a:pt x="6046" y="6447"/>
                    </a:lnTo>
                    <a:lnTo>
                      <a:pt x="6075" y="6480"/>
                    </a:lnTo>
                    <a:lnTo>
                      <a:pt x="6082" y="6487"/>
                    </a:lnTo>
                    <a:lnTo>
                      <a:pt x="6109" y="6521"/>
                    </a:lnTo>
                    <a:lnTo>
                      <a:pt x="6115" y="6528"/>
                    </a:lnTo>
                    <a:lnTo>
                      <a:pt x="6142" y="6563"/>
                    </a:lnTo>
                    <a:lnTo>
                      <a:pt x="6147" y="6570"/>
                    </a:lnTo>
                    <a:lnTo>
                      <a:pt x="6173" y="6606"/>
                    </a:lnTo>
                    <a:lnTo>
                      <a:pt x="6178" y="6613"/>
                    </a:lnTo>
                    <a:lnTo>
                      <a:pt x="6202" y="6650"/>
                    </a:lnTo>
                    <a:lnTo>
                      <a:pt x="6207" y="6658"/>
                    </a:lnTo>
                    <a:lnTo>
                      <a:pt x="6230" y="6696"/>
                    </a:lnTo>
                    <a:lnTo>
                      <a:pt x="6235" y="6704"/>
                    </a:lnTo>
                    <a:lnTo>
                      <a:pt x="6256" y="6742"/>
                    </a:lnTo>
                    <a:lnTo>
                      <a:pt x="6260" y="6751"/>
                    </a:lnTo>
                    <a:lnTo>
                      <a:pt x="6280" y="6790"/>
                    </a:lnTo>
                    <a:lnTo>
                      <a:pt x="6284" y="6799"/>
                    </a:lnTo>
                    <a:lnTo>
                      <a:pt x="6303" y="6839"/>
                    </a:lnTo>
                    <a:lnTo>
                      <a:pt x="6306" y="6847"/>
                    </a:lnTo>
                    <a:lnTo>
                      <a:pt x="6323" y="6888"/>
                    </a:lnTo>
                    <a:lnTo>
                      <a:pt x="6327" y="6896"/>
                    </a:lnTo>
                    <a:lnTo>
                      <a:pt x="6342" y="6938"/>
                    </a:lnTo>
                    <a:lnTo>
                      <a:pt x="6345" y="6946"/>
                    </a:lnTo>
                    <a:lnTo>
                      <a:pt x="6359" y="6988"/>
                    </a:lnTo>
                    <a:lnTo>
                      <a:pt x="6361" y="6997"/>
                    </a:lnTo>
                    <a:lnTo>
                      <a:pt x="6373" y="7039"/>
                    </a:lnTo>
                    <a:lnTo>
                      <a:pt x="6376" y="7048"/>
                    </a:lnTo>
                    <a:lnTo>
                      <a:pt x="6386" y="7091"/>
                    </a:lnTo>
                    <a:lnTo>
                      <a:pt x="6388" y="7100"/>
                    </a:lnTo>
                    <a:lnTo>
                      <a:pt x="6397" y="7143"/>
                    </a:lnTo>
                    <a:lnTo>
                      <a:pt x="6399" y="7152"/>
                    </a:lnTo>
                    <a:lnTo>
                      <a:pt x="6406" y="7195"/>
                    </a:lnTo>
                    <a:lnTo>
                      <a:pt x="6408" y="7204"/>
                    </a:lnTo>
                    <a:lnTo>
                      <a:pt x="6413" y="7248"/>
                    </a:lnTo>
                    <a:lnTo>
                      <a:pt x="6415" y="7257"/>
                    </a:lnTo>
                    <a:lnTo>
                      <a:pt x="6419" y="7301"/>
                    </a:lnTo>
                    <a:lnTo>
                      <a:pt x="6419" y="7310"/>
                    </a:lnTo>
                    <a:lnTo>
                      <a:pt x="6422" y="7354"/>
                    </a:lnTo>
                    <a:lnTo>
                      <a:pt x="6422" y="7363"/>
                    </a:lnTo>
                    <a:lnTo>
                      <a:pt x="6423" y="7407"/>
                    </a:lnTo>
                    <a:lnTo>
                      <a:pt x="6423" y="7417"/>
                    </a:lnTo>
                    <a:lnTo>
                      <a:pt x="6422" y="7461"/>
                    </a:lnTo>
                    <a:lnTo>
                      <a:pt x="6422" y="7470"/>
                    </a:lnTo>
                    <a:lnTo>
                      <a:pt x="6419" y="7514"/>
                    </a:lnTo>
                    <a:lnTo>
                      <a:pt x="6419" y="7523"/>
                    </a:lnTo>
                    <a:lnTo>
                      <a:pt x="6415" y="7567"/>
                    </a:lnTo>
                    <a:lnTo>
                      <a:pt x="6413" y="7576"/>
                    </a:lnTo>
                    <a:lnTo>
                      <a:pt x="6408" y="7620"/>
                    </a:lnTo>
                    <a:lnTo>
                      <a:pt x="6406" y="7629"/>
                    </a:lnTo>
                    <a:lnTo>
                      <a:pt x="6399" y="7672"/>
                    </a:lnTo>
                    <a:lnTo>
                      <a:pt x="6397" y="7681"/>
                    </a:lnTo>
                    <a:lnTo>
                      <a:pt x="6388" y="7724"/>
                    </a:lnTo>
                    <a:lnTo>
                      <a:pt x="6386" y="7733"/>
                    </a:lnTo>
                    <a:lnTo>
                      <a:pt x="6376" y="7776"/>
                    </a:lnTo>
                    <a:lnTo>
                      <a:pt x="6373" y="7785"/>
                    </a:lnTo>
                    <a:lnTo>
                      <a:pt x="6361" y="7827"/>
                    </a:lnTo>
                    <a:lnTo>
                      <a:pt x="6359" y="7836"/>
                    </a:lnTo>
                    <a:lnTo>
                      <a:pt x="6345" y="7877"/>
                    </a:lnTo>
                    <a:lnTo>
                      <a:pt x="6342" y="7886"/>
                    </a:lnTo>
                    <a:lnTo>
                      <a:pt x="6327" y="7927"/>
                    </a:lnTo>
                    <a:lnTo>
                      <a:pt x="6323" y="7936"/>
                    </a:lnTo>
                    <a:lnTo>
                      <a:pt x="6306" y="7976"/>
                    </a:lnTo>
                    <a:lnTo>
                      <a:pt x="6303" y="7985"/>
                    </a:lnTo>
                    <a:lnTo>
                      <a:pt x="6284" y="8025"/>
                    </a:lnTo>
                    <a:lnTo>
                      <a:pt x="6280" y="8033"/>
                    </a:lnTo>
                    <a:lnTo>
                      <a:pt x="6260" y="8072"/>
                    </a:lnTo>
                    <a:lnTo>
                      <a:pt x="6256" y="8081"/>
                    </a:lnTo>
                    <a:lnTo>
                      <a:pt x="6235" y="8119"/>
                    </a:lnTo>
                    <a:lnTo>
                      <a:pt x="6230" y="8127"/>
                    </a:lnTo>
                    <a:lnTo>
                      <a:pt x="6208" y="8165"/>
                    </a:lnTo>
                    <a:lnTo>
                      <a:pt x="6203" y="8173"/>
                    </a:lnTo>
                    <a:lnTo>
                      <a:pt x="6178" y="8209"/>
                    </a:lnTo>
                    <a:lnTo>
                      <a:pt x="6173" y="8217"/>
                    </a:lnTo>
                    <a:lnTo>
                      <a:pt x="6148" y="8253"/>
                    </a:lnTo>
                    <a:lnTo>
                      <a:pt x="6142" y="8261"/>
                    </a:lnTo>
                    <a:lnTo>
                      <a:pt x="6116" y="8296"/>
                    </a:lnTo>
                    <a:lnTo>
                      <a:pt x="6110" y="8303"/>
                    </a:lnTo>
                    <a:lnTo>
                      <a:pt x="6082" y="8337"/>
                    </a:lnTo>
                    <a:lnTo>
                      <a:pt x="6076" y="8344"/>
                    </a:lnTo>
                    <a:lnTo>
                      <a:pt x="6047" y="8376"/>
                    </a:lnTo>
                    <a:lnTo>
                      <a:pt x="6040" y="8383"/>
                    </a:lnTo>
                    <a:lnTo>
                      <a:pt x="6010" y="8415"/>
                    </a:lnTo>
                    <a:lnTo>
                      <a:pt x="6003" y="8421"/>
                    </a:lnTo>
                    <a:lnTo>
                      <a:pt x="5972" y="8452"/>
                    </a:lnTo>
                    <a:lnTo>
                      <a:pt x="5965" y="8458"/>
                    </a:lnTo>
                    <a:lnTo>
                      <a:pt x="5932" y="8487"/>
                    </a:lnTo>
                    <a:lnTo>
                      <a:pt x="5925" y="8493"/>
                    </a:lnTo>
                    <a:lnTo>
                      <a:pt x="5892" y="8521"/>
                    </a:lnTo>
                    <a:lnTo>
                      <a:pt x="5884" y="8527"/>
                    </a:lnTo>
                    <a:lnTo>
                      <a:pt x="5850" y="8554"/>
                    </a:lnTo>
                    <a:lnTo>
                      <a:pt x="5842" y="8559"/>
                    </a:lnTo>
                    <a:lnTo>
                      <a:pt x="5806" y="8585"/>
                    </a:lnTo>
                    <a:lnTo>
                      <a:pt x="5799" y="8590"/>
                    </a:lnTo>
                    <a:lnTo>
                      <a:pt x="5762" y="8614"/>
                    </a:lnTo>
                    <a:lnTo>
                      <a:pt x="5754" y="8619"/>
                    </a:lnTo>
                    <a:lnTo>
                      <a:pt x="5716" y="8642"/>
                    </a:lnTo>
                    <a:lnTo>
                      <a:pt x="5708" y="8647"/>
                    </a:lnTo>
                    <a:lnTo>
                      <a:pt x="5669" y="8668"/>
                    </a:lnTo>
                    <a:lnTo>
                      <a:pt x="5661" y="8673"/>
                    </a:lnTo>
                    <a:lnTo>
                      <a:pt x="5621" y="8692"/>
                    </a:lnTo>
                    <a:lnTo>
                      <a:pt x="5613" y="8696"/>
                    </a:lnTo>
                    <a:lnTo>
                      <a:pt x="5573" y="8715"/>
                    </a:lnTo>
                    <a:lnTo>
                      <a:pt x="5564" y="8718"/>
                    </a:lnTo>
                    <a:lnTo>
                      <a:pt x="5524" y="8735"/>
                    </a:lnTo>
                    <a:lnTo>
                      <a:pt x="5515" y="8739"/>
                    </a:lnTo>
                    <a:lnTo>
                      <a:pt x="5474" y="8754"/>
                    </a:lnTo>
                    <a:lnTo>
                      <a:pt x="5465" y="8757"/>
                    </a:lnTo>
                    <a:lnTo>
                      <a:pt x="5424" y="8771"/>
                    </a:lnTo>
                    <a:lnTo>
                      <a:pt x="5415" y="8773"/>
                    </a:lnTo>
                    <a:lnTo>
                      <a:pt x="5373" y="8785"/>
                    </a:lnTo>
                    <a:lnTo>
                      <a:pt x="5364" y="8788"/>
                    </a:lnTo>
                    <a:lnTo>
                      <a:pt x="5321" y="8798"/>
                    </a:lnTo>
                    <a:lnTo>
                      <a:pt x="5312" y="8800"/>
                    </a:lnTo>
                    <a:lnTo>
                      <a:pt x="5269" y="8809"/>
                    </a:lnTo>
                    <a:lnTo>
                      <a:pt x="5260" y="8811"/>
                    </a:lnTo>
                    <a:lnTo>
                      <a:pt x="5217" y="8818"/>
                    </a:lnTo>
                    <a:lnTo>
                      <a:pt x="5208" y="8820"/>
                    </a:lnTo>
                    <a:lnTo>
                      <a:pt x="5164" y="8825"/>
                    </a:lnTo>
                    <a:lnTo>
                      <a:pt x="5155" y="8827"/>
                    </a:lnTo>
                    <a:lnTo>
                      <a:pt x="5111" y="8831"/>
                    </a:lnTo>
                    <a:lnTo>
                      <a:pt x="5102" y="8831"/>
                    </a:lnTo>
                    <a:lnTo>
                      <a:pt x="5058" y="8834"/>
                    </a:lnTo>
                    <a:lnTo>
                      <a:pt x="5049" y="8834"/>
                    </a:lnTo>
                    <a:lnTo>
                      <a:pt x="5005" y="8835"/>
                    </a:lnTo>
                    <a:lnTo>
                      <a:pt x="4995" y="8835"/>
                    </a:lnTo>
                    <a:lnTo>
                      <a:pt x="4951" y="8834"/>
                    </a:lnTo>
                    <a:lnTo>
                      <a:pt x="4942" y="8834"/>
                    </a:lnTo>
                    <a:lnTo>
                      <a:pt x="4898" y="8831"/>
                    </a:lnTo>
                    <a:lnTo>
                      <a:pt x="4889" y="8831"/>
                    </a:lnTo>
                    <a:lnTo>
                      <a:pt x="4845" y="8827"/>
                    </a:lnTo>
                    <a:lnTo>
                      <a:pt x="4836" y="8825"/>
                    </a:lnTo>
                    <a:lnTo>
                      <a:pt x="4792" y="8820"/>
                    </a:lnTo>
                    <a:lnTo>
                      <a:pt x="4783" y="8818"/>
                    </a:lnTo>
                    <a:lnTo>
                      <a:pt x="4740" y="8811"/>
                    </a:lnTo>
                    <a:lnTo>
                      <a:pt x="4731" y="8809"/>
                    </a:lnTo>
                    <a:lnTo>
                      <a:pt x="4688" y="8800"/>
                    </a:lnTo>
                    <a:lnTo>
                      <a:pt x="4679" y="8798"/>
                    </a:lnTo>
                    <a:lnTo>
                      <a:pt x="4636" y="8788"/>
                    </a:lnTo>
                    <a:lnTo>
                      <a:pt x="4627" y="8785"/>
                    </a:lnTo>
                    <a:lnTo>
                      <a:pt x="4585" y="8773"/>
                    </a:lnTo>
                    <a:lnTo>
                      <a:pt x="4576" y="8771"/>
                    </a:lnTo>
                    <a:lnTo>
                      <a:pt x="4535" y="8757"/>
                    </a:lnTo>
                    <a:lnTo>
                      <a:pt x="4526" y="8754"/>
                    </a:lnTo>
                    <a:lnTo>
                      <a:pt x="4485" y="8739"/>
                    </a:lnTo>
                    <a:lnTo>
                      <a:pt x="4476" y="8735"/>
                    </a:lnTo>
                    <a:lnTo>
                      <a:pt x="4436" y="8718"/>
                    </a:lnTo>
                    <a:lnTo>
                      <a:pt x="4427" y="8715"/>
                    </a:lnTo>
                    <a:lnTo>
                      <a:pt x="4387" y="8696"/>
                    </a:lnTo>
                    <a:lnTo>
                      <a:pt x="4379" y="8692"/>
                    </a:lnTo>
                    <a:lnTo>
                      <a:pt x="4339" y="8673"/>
                    </a:lnTo>
                    <a:lnTo>
                      <a:pt x="4331" y="8668"/>
                    </a:lnTo>
                    <a:lnTo>
                      <a:pt x="4292" y="8647"/>
                    </a:lnTo>
                    <a:lnTo>
                      <a:pt x="4284" y="8642"/>
                    </a:lnTo>
                    <a:lnTo>
                      <a:pt x="4246" y="8619"/>
                    </a:lnTo>
                    <a:lnTo>
                      <a:pt x="4238" y="8614"/>
                    </a:lnTo>
                    <a:lnTo>
                      <a:pt x="4201" y="8590"/>
                    </a:lnTo>
                    <a:lnTo>
                      <a:pt x="4194" y="8585"/>
                    </a:lnTo>
                    <a:lnTo>
                      <a:pt x="4158" y="8559"/>
                    </a:lnTo>
                    <a:lnTo>
                      <a:pt x="4150" y="8554"/>
                    </a:lnTo>
                    <a:lnTo>
                      <a:pt x="4116" y="8527"/>
                    </a:lnTo>
                    <a:lnTo>
                      <a:pt x="4108" y="8521"/>
                    </a:lnTo>
                    <a:lnTo>
                      <a:pt x="4075" y="8493"/>
                    </a:lnTo>
                    <a:lnTo>
                      <a:pt x="4068" y="8487"/>
                    </a:lnTo>
                    <a:lnTo>
                      <a:pt x="4035" y="8458"/>
                    </a:lnTo>
                    <a:lnTo>
                      <a:pt x="4028" y="8452"/>
                    </a:lnTo>
                    <a:lnTo>
                      <a:pt x="3997" y="8421"/>
                    </a:lnTo>
                    <a:lnTo>
                      <a:pt x="3990" y="8415"/>
                    </a:lnTo>
                    <a:lnTo>
                      <a:pt x="3960" y="8383"/>
                    </a:lnTo>
                    <a:lnTo>
                      <a:pt x="3953" y="8376"/>
                    </a:lnTo>
                    <a:lnTo>
                      <a:pt x="3924" y="8344"/>
                    </a:lnTo>
                    <a:lnTo>
                      <a:pt x="3918" y="8337"/>
                    </a:lnTo>
                    <a:lnTo>
                      <a:pt x="3890" y="8303"/>
                    </a:lnTo>
                    <a:lnTo>
                      <a:pt x="3884" y="8296"/>
                    </a:lnTo>
                    <a:lnTo>
                      <a:pt x="3858" y="8261"/>
                    </a:lnTo>
                    <a:lnTo>
                      <a:pt x="3852" y="8253"/>
                    </a:lnTo>
                    <a:lnTo>
                      <a:pt x="3827" y="8217"/>
                    </a:lnTo>
                    <a:lnTo>
                      <a:pt x="3822" y="8209"/>
                    </a:lnTo>
                    <a:lnTo>
                      <a:pt x="3797" y="8173"/>
                    </a:lnTo>
                    <a:lnTo>
                      <a:pt x="3792" y="8165"/>
                    </a:lnTo>
                    <a:lnTo>
                      <a:pt x="3770" y="8127"/>
                    </a:lnTo>
                    <a:lnTo>
                      <a:pt x="3765" y="8119"/>
                    </a:lnTo>
                    <a:lnTo>
                      <a:pt x="3744" y="8081"/>
                    </a:lnTo>
                    <a:lnTo>
                      <a:pt x="3740" y="8072"/>
                    </a:lnTo>
                    <a:lnTo>
                      <a:pt x="3720" y="8033"/>
                    </a:lnTo>
                    <a:lnTo>
                      <a:pt x="3716" y="8025"/>
                    </a:lnTo>
                    <a:lnTo>
                      <a:pt x="3697" y="7985"/>
                    </a:lnTo>
                    <a:lnTo>
                      <a:pt x="3694" y="7976"/>
                    </a:lnTo>
                    <a:lnTo>
                      <a:pt x="3677" y="7936"/>
                    </a:lnTo>
                    <a:lnTo>
                      <a:pt x="3673" y="7927"/>
                    </a:lnTo>
                    <a:lnTo>
                      <a:pt x="3658" y="7886"/>
                    </a:lnTo>
                    <a:lnTo>
                      <a:pt x="3655" y="7877"/>
                    </a:lnTo>
                    <a:lnTo>
                      <a:pt x="3641" y="7836"/>
                    </a:lnTo>
                    <a:lnTo>
                      <a:pt x="3639" y="7827"/>
                    </a:lnTo>
                    <a:lnTo>
                      <a:pt x="3627" y="7785"/>
                    </a:lnTo>
                    <a:lnTo>
                      <a:pt x="3624" y="7776"/>
                    </a:lnTo>
                    <a:lnTo>
                      <a:pt x="3614" y="7733"/>
                    </a:lnTo>
                    <a:lnTo>
                      <a:pt x="3612" y="7724"/>
                    </a:lnTo>
                    <a:lnTo>
                      <a:pt x="3603" y="7681"/>
                    </a:lnTo>
                    <a:lnTo>
                      <a:pt x="3601" y="7672"/>
                    </a:lnTo>
                    <a:lnTo>
                      <a:pt x="3594" y="7629"/>
                    </a:lnTo>
                    <a:lnTo>
                      <a:pt x="3592" y="7620"/>
                    </a:lnTo>
                    <a:lnTo>
                      <a:pt x="3587" y="7576"/>
                    </a:lnTo>
                    <a:lnTo>
                      <a:pt x="3585" y="7567"/>
                    </a:lnTo>
                    <a:lnTo>
                      <a:pt x="3581" y="7523"/>
                    </a:lnTo>
                    <a:lnTo>
                      <a:pt x="3581" y="7514"/>
                    </a:lnTo>
                    <a:lnTo>
                      <a:pt x="3578" y="7470"/>
                    </a:lnTo>
                    <a:lnTo>
                      <a:pt x="3578" y="7461"/>
                    </a:lnTo>
                    <a:lnTo>
                      <a:pt x="3577" y="7417"/>
                    </a:lnTo>
                    <a:lnTo>
                      <a:pt x="3577" y="7407"/>
                    </a:lnTo>
                    <a:lnTo>
                      <a:pt x="3578" y="7363"/>
                    </a:lnTo>
                    <a:lnTo>
                      <a:pt x="3578" y="7354"/>
                    </a:lnTo>
                    <a:lnTo>
                      <a:pt x="3581" y="7310"/>
                    </a:lnTo>
                    <a:lnTo>
                      <a:pt x="3581" y="7301"/>
                    </a:lnTo>
                    <a:lnTo>
                      <a:pt x="3585" y="7257"/>
                    </a:lnTo>
                    <a:lnTo>
                      <a:pt x="3587" y="7248"/>
                    </a:lnTo>
                    <a:lnTo>
                      <a:pt x="3592" y="7204"/>
                    </a:lnTo>
                    <a:lnTo>
                      <a:pt x="3594" y="7195"/>
                    </a:lnTo>
                    <a:lnTo>
                      <a:pt x="3601" y="7152"/>
                    </a:lnTo>
                    <a:lnTo>
                      <a:pt x="3603" y="7143"/>
                    </a:lnTo>
                    <a:lnTo>
                      <a:pt x="3612" y="7100"/>
                    </a:lnTo>
                    <a:lnTo>
                      <a:pt x="3614" y="7091"/>
                    </a:lnTo>
                    <a:lnTo>
                      <a:pt x="3624" y="7048"/>
                    </a:lnTo>
                    <a:lnTo>
                      <a:pt x="3627" y="7039"/>
                    </a:lnTo>
                    <a:lnTo>
                      <a:pt x="3639" y="6997"/>
                    </a:lnTo>
                    <a:lnTo>
                      <a:pt x="3641" y="6988"/>
                    </a:lnTo>
                    <a:lnTo>
                      <a:pt x="3655" y="6946"/>
                    </a:lnTo>
                    <a:lnTo>
                      <a:pt x="3658" y="6938"/>
                    </a:lnTo>
                    <a:lnTo>
                      <a:pt x="3673" y="6896"/>
                    </a:lnTo>
                    <a:lnTo>
                      <a:pt x="3677" y="6888"/>
                    </a:lnTo>
                    <a:lnTo>
                      <a:pt x="3694" y="6847"/>
                    </a:lnTo>
                    <a:lnTo>
                      <a:pt x="3697" y="6839"/>
                    </a:lnTo>
                    <a:lnTo>
                      <a:pt x="3716" y="6799"/>
                    </a:lnTo>
                    <a:lnTo>
                      <a:pt x="3720" y="6790"/>
                    </a:lnTo>
                    <a:lnTo>
                      <a:pt x="3740" y="6751"/>
                    </a:lnTo>
                    <a:lnTo>
                      <a:pt x="3744" y="6742"/>
                    </a:lnTo>
                    <a:lnTo>
                      <a:pt x="3765" y="6704"/>
                    </a:lnTo>
                    <a:lnTo>
                      <a:pt x="3770" y="6696"/>
                    </a:lnTo>
                    <a:lnTo>
                      <a:pt x="3793" y="6658"/>
                    </a:lnTo>
                    <a:lnTo>
                      <a:pt x="3798" y="6650"/>
                    </a:lnTo>
                    <a:lnTo>
                      <a:pt x="3822" y="6613"/>
                    </a:lnTo>
                    <a:lnTo>
                      <a:pt x="3827" y="6606"/>
                    </a:lnTo>
                    <a:lnTo>
                      <a:pt x="3853" y="6570"/>
                    </a:lnTo>
                    <a:lnTo>
                      <a:pt x="3858" y="6563"/>
                    </a:lnTo>
                    <a:lnTo>
                      <a:pt x="3885" y="6528"/>
                    </a:lnTo>
                    <a:lnTo>
                      <a:pt x="3891" y="6521"/>
                    </a:lnTo>
                    <a:lnTo>
                      <a:pt x="3918" y="6487"/>
                    </a:lnTo>
                    <a:lnTo>
                      <a:pt x="3925" y="6480"/>
                    </a:lnTo>
                    <a:lnTo>
                      <a:pt x="3954" y="6447"/>
                    </a:lnTo>
                    <a:lnTo>
                      <a:pt x="3960" y="6440"/>
                    </a:lnTo>
                    <a:lnTo>
                      <a:pt x="3990" y="6409"/>
                    </a:lnTo>
                    <a:lnTo>
                      <a:pt x="3997" y="6402"/>
                    </a:lnTo>
                    <a:lnTo>
                      <a:pt x="4028" y="6372"/>
                    </a:lnTo>
                    <a:lnTo>
                      <a:pt x="4035" y="6366"/>
                    </a:lnTo>
                    <a:lnTo>
                      <a:pt x="4068" y="6337"/>
                    </a:lnTo>
                    <a:lnTo>
                      <a:pt x="4075" y="6330"/>
                    </a:lnTo>
                    <a:lnTo>
                      <a:pt x="4109" y="6303"/>
                    </a:lnTo>
                    <a:lnTo>
                      <a:pt x="4116" y="6297"/>
                    </a:lnTo>
                    <a:lnTo>
                      <a:pt x="4151" y="6270"/>
                    </a:lnTo>
                    <a:lnTo>
                      <a:pt x="4158" y="6265"/>
                    </a:lnTo>
                    <a:lnTo>
                      <a:pt x="4194" y="6239"/>
                    </a:lnTo>
                    <a:lnTo>
                      <a:pt x="4201" y="6234"/>
                    </a:lnTo>
                    <a:lnTo>
                      <a:pt x="4202" y="6233"/>
                    </a:lnTo>
                    <a:lnTo>
                      <a:pt x="2658" y="3723"/>
                    </a:lnTo>
                    <a:lnTo>
                      <a:pt x="2638" y="3728"/>
                    </a:lnTo>
                    <a:lnTo>
                      <a:pt x="2629" y="3729"/>
                    </a:lnTo>
                    <a:lnTo>
                      <a:pt x="2591" y="3736"/>
                    </a:lnTo>
                    <a:lnTo>
                      <a:pt x="2581" y="3737"/>
                    </a:lnTo>
                    <a:lnTo>
                      <a:pt x="2543" y="3742"/>
                    </a:lnTo>
                    <a:lnTo>
                      <a:pt x="2533" y="3743"/>
                    </a:lnTo>
                    <a:lnTo>
                      <a:pt x="2495" y="3747"/>
                    </a:lnTo>
                    <a:lnTo>
                      <a:pt x="2485" y="3748"/>
                    </a:lnTo>
                    <a:lnTo>
                      <a:pt x="2446" y="3750"/>
                    </a:lnTo>
                    <a:lnTo>
                      <a:pt x="2437" y="3750"/>
                    </a:lnTo>
                    <a:lnTo>
                      <a:pt x="2398" y="3751"/>
                    </a:lnTo>
                    <a:lnTo>
                      <a:pt x="2388" y="3751"/>
                    </a:lnTo>
                    <a:lnTo>
                      <a:pt x="2349" y="3750"/>
                    </a:lnTo>
                    <a:lnTo>
                      <a:pt x="2340" y="3750"/>
                    </a:lnTo>
                    <a:lnTo>
                      <a:pt x="2301" y="3748"/>
                    </a:lnTo>
                    <a:lnTo>
                      <a:pt x="2291" y="3747"/>
                    </a:lnTo>
                    <a:lnTo>
                      <a:pt x="2253" y="3743"/>
                    </a:lnTo>
                    <a:lnTo>
                      <a:pt x="2243" y="3742"/>
                    </a:lnTo>
                    <a:lnTo>
                      <a:pt x="2205" y="3737"/>
                    </a:lnTo>
                    <a:lnTo>
                      <a:pt x="2195" y="3736"/>
                    </a:lnTo>
                    <a:lnTo>
                      <a:pt x="2157" y="3729"/>
                    </a:lnTo>
                    <a:lnTo>
                      <a:pt x="2148" y="3728"/>
                    </a:lnTo>
                    <a:lnTo>
                      <a:pt x="2110" y="3720"/>
                    </a:lnTo>
                    <a:lnTo>
                      <a:pt x="2101" y="3718"/>
                    </a:lnTo>
                    <a:lnTo>
                      <a:pt x="2063" y="3708"/>
                    </a:lnTo>
                    <a:lnTo>
                      <a:pt x="2054" y="3706"/>
                    </a:lnTo>
                    <a:lnTo>
                      <a:pt x="2016" y="3695"/>
                    </a:lnTo>
                    <a:lnTo>
                      <a:pt x="2007" y="3692"/>
                    </a:lnTo>
                    <a:lnTo>
                      <a:pt x="1970" y="3680"/>
                    </a:lnTo>
                    <a:lnTo>
                      <a:pt x="1962" y="3677"/>
                    </a:lnTo>
                    <a:lnTo>
                      <a:pt x="1925" y="3663"/>
                    </a:lnTo>
                    <a:lnTo>
                      <a:pt x="1916" y="3660"/>
                    </a:lnTo>
                    <a:lnTo>
                      <a:pt x="1880" y="3645"/>
                    </a:lnTo>
                    <a:lnTo>
                      <a:pt x="1872" y="3641"/>
                    </a:lnTo>
                    <a:lnTo>
                      <a:pt x="1836" y="3625"/>
                    </a:lnTo>
                    <a:lnTo>
                      <a:pt x="1828" y="3621"/>
                    </a:lnTo>
                    <a:lnTo>
                      <a:pt x="1793" y="3603"/>
                    </a:lnTo>
                    <a:lnTo>
                      <a:pt x="1784" y="3599"/>
                    </a:lnTo>
                    <a:lnTo>
                      <a:pt x="1750" y="3580"/>
                    </a:lnTo>
                    <a:lnTo>
                      <a:pt x="1742" y="3575"/>
                    </a:lnTo>
                    <a:lnTo>
                      <a:pt x="1709" y="3555"/>
                    </a:lnTo>
                    <a:lnTo>
                      <a:pt x="1701" y="3550"/>
                    </a:lnTo>
                    <a:lnTo>
                      <a:pt x="1668" y="3529"/>
                    </a:lnTo>
                    <a:lnTo>
                      <a:pt x="1660" y="3523"/>
                    </a:lnTo>
                    <a:lnTo>
                      <a:pt x="1628" y="3501"/>
                    </a:lnTo>
                    <a:lnTo>
                      <a:pt x="1621" y="3495"/>
                    </a:lnTo>
                    <a:lnTo>
                      <a:pt x="1590" y="3472"/>
                    </a:lnTo>
                    <a:lnTo>
                      <a:pt x="1583" y="3466"/>
                    </a:lnTo>
                    <a:lnTo>
                      <a:pt x="1553" y="3441"/>
                    </a:lnTo>
                    <a:lnTo>
                      <a:pt x="1546" y="3435"/>
                    </a:lnTo>
                    <a:lnTo>
                      <a:pt x="1517" y="3409"/>
                    </a:lnTo>
                    <a:lnTo>
                      <a:pt x="1510" y="3402"/>
                    </a:lnTo>
                    <a:lnTo>
                      <a:pt x="1482" y="3375"/>
                    </a:lnTo>
                    <a:lnTo>
                      <a:pt x="1475" y="3369"/>
                    </a:lnTo>
                    <a:lnTo>
                      <a:pt x="1448" y="3341"/>
                    </a:lnTo>
                    <a:lnTo>
                      <a:pt x="1442" y="3334"/>
                    </a:lnTo>
                    <a:lnTo>
                      <a:pt x="1416" y="3305"/>
                    </a:lnTo>
                    <a:lnTo>
                      <a:pt x="1410" y="3298"/>
                    </a:lnTo>
                    <a:lnTo>
                      <a:pt x="1385" y="3268"/>
                    </a:lnTo>
                    <a:lnTo>
                      <a:pt x="1379" y="3260"/>
                    </a:lnTo>
                    <a:lnTo>
                      <a:pt x="1355" y="3229"/>
                    </a:lnTo>
                    <a:lnTo>
                      <a:pt x="1350" y="3222"/>
                    </a:lnTo>
                    <a:lnTo>
                      <a:pt x="1327" y="3190"/>
                    </a:lnTo>
                    <a:lnTo>
                      <a:pt x="1322" y="3182"/>
                    </a:lnTo>
                    <a:lnTo>
                      <a:pt x="1301" y="3149"/>
                    </a:lnTo>
                    <a:lnTo>
                      <a:pt x="1296" y="3141"/>
                    </a:lnTo>
                    <a:lnTo>
                      <a:pt x="1275" y="3107"/>
                    </a:lnTo>
                    <a:lnTo>
                      <a:pt x="1272" y="3101"/>
                    </a:lnTo>
                    <a:lnTo>
                      <a:pt x="1253" y="3066"/>
                    </a:lnTo>
                    <a:lnTo>
                      <a:pt x="1248" y="3058"/>
                    </a:lnTo>
                    <a:lnTo>
                      <a:pt x="1230" y="3023"/>
                    </a:lnTo>
                    <a:lnTo>
                      <a:pt x="1226" y="3015"/>
                    </a:lnTo>
                    <a:lnTo>
                      <a:pt x="1210" y="2979"/>
                    </a:lnTo>
                    <a:lnTo>
                      <a:pt x="1206" y="2971"/>
                    </a:lnTo>
                    <a:lnTo>
                      <a:pt x="1191" y="2935"/>
                    </a:lnTo>
                    <a:lnTo>
                      <a:pt x="1188" y="2926"/>
                    </a:lnTo>
                    <a:lnTo>
                      <a:pt x="1174" y="2889"/>
                    </a:lnTo>
                    <a:lnTo>
                      <a:pt x="1171" y="2880"/>
                    </a:lnTo>
                    <a:lnTo>
                      <a:pt x="1159" y="2843"/>
                    </a:lnTo>
                    <a:lnTo>
                      <a:pt x="1156" y="2835"/>
                    </a:lnTo>
                    <a:lnTo>
                      <a:pt x="1145" y="2797"/>
                    </a:lnTo>
                    <a:lnTo>
                      <a:pt x="1143" y="2788"/>
                    </a:lnTo>
                    <a:lnTo>
                      <a:pt x="1133" y="2750"/>
                    </a:lnTo>
                    <a:lnTo>
                      <a:pt x="1131" y="2741"/>
                    </a:lnTo>
                    <a:lnTo>
                      <a:pt x="1123" y="2703"/>
                    </a:lnTo>
                    <a:lnTo>
                      <a:pt x="1122" y="2694"/>
                    </a:lnTo>
                    <a:lnTo>
                      <a:pt x="1115" y="2656"/>
                    </a:lnTo>
                    <a:lnTo>
                      <a:pt x="1114" y="2646"/>
                    </a:lnTo>
                    <a:lnTo>
                      <a:pt x="1109" y="2608"/>
                    </a:lnTo>
                    <a:lnTo>
                      <a:pt x="1108" y="2598"/>
                    </a:lnTo>
                    <a:lnTo>
                      <a:pt x="1104" y="2560"/>
                    </a:lnTo>
                    <a:lnTo>
                      <a:pt x="1103" y="2550"/>
                    </a:lnTo>
                    <a:lnTo>
                      <a:pt x="1101" y="2511"/>
                    </a:lnTo>
                    <a:lnTo>
                      <a:pt x="1101" y="2502"/>
                    </a:lnTo>
                    <a:lnTo>
                      <a:pt x="1100" y="2463"/>
                    </a:lnTo>
                    <a:lnTo>
                      <a:pt x="1100" y="2453"/>
                    </a:lnTo>
                    <a:lnTo>
                      <a:pt x="1101" y="2414"/>
                    </a:lnTo>
                    <a:lnTo>
                      <a:pt x="1101" y="2405"/>
                    </a:lnTo>
                    <a:lnTo>
                      <a:pt x="1103" y="2366"/>
                    </a:lnTo>
                    <a:lnTo>
                      <a:pt x="1104" y="2356"/>
                    </a:lnTo>
                    <a:lnTo>
                      <a:pt x="1108" y="2318"/>
                    </a:lnTo>
                    <a:lnTo>
                      <a:pt x="1109" y="2308"/>
                    </a:lnTo>
                    <a:lnTo>
                      <a:pt x="1114" y="2270"/>
                    </a:lnTo>
                    <a:lnTo>
                      <a:pt x="1115" y="2260"/>
                    </a:lnTo>
                    <a:lnTo>
                      <a:pt x="1122" y="2222"/>
                    </a:lnTo>
                    <a:lnTo>
                      <a:pt x="1123" y="2213"/>
                    </a:lnTo>
                    <a:lnTo>
                      <a:pt x="1131" y="2175"/>
                    </a:lnTo>
                    <a:lnTo>
                      <a:pt x="1133" y="2166"/>
                    </a:lnTo>
                    <a:lnTo>
                      <a:pt x="1143" y="2128"/>
                    </a:lnTo>
                    <a:lnTo>
                      <a:pt x="1145" y="2119"/>
                    </a:lnTo>
                    <a:lnTo>
                      <a:pt x="1156" y="2081"/>
                    </a:lnTo>
                    <a:lnTo>
                      <a:pt x="1159" y="2073"/>
                    </a:lnTo>
                    <a:lnTo>
                      <a:pt x="1171" y="2036"/>
                    </a:lnTo>
                    <a:lnTo>
                      <a:pt x="1174" y="2027"/>
                    </a:lnTo>
                    <a:lnTo>
                      <a:pt x="1188" y="1990"/>
                    </a:lnTo>
                    <a:lnTo>
                      <a:pt x="1191" y="1981"/>
                    </a:lnTo>
                    <a:lnTo>
                      <a:pt x="1206" y="1945"/>
                    </a:lnTo>
                    <a:lnTo>
                      <a:pt x="1210" y="1937"/>
                    </a:lnTo>
                    <a:lnTo>
                      <a:pt x="1226" y="1901"/>
                    </a:lnTo>
                    <a:lnTo>
                      <a:pt x="1230" y="1893"/>
                    </a:lnTo>
                    <a:lnTo>
                      <a:pt x="1248" y="1858"/>
                    </a:lnTo>
                    <a:lnTo>
                      <a:pt x="1253" y="1850"/>
                    </a:lnTo>
                    <a:lnTo>
                      <a:pt x="1272" y="1815"/>
                    </a:lnTo>
                    <a:lnTo>
                      <a:pt x="1275" y="1809"/>
                    </a:lnTo>
                    <a:lnTo>
                      <a:pt x="1296" y="1775"/>
                    </a:lnTo>
                    <a:lnTo>
                      <a:pt x="1301" y="1767"/>
                    </a:lnTo>
                    <a:lnTo>
                      <a:pt x="1322" y="1734"/>
                    </a:lnTo>
                    <a:lnTo>
                      <a:pt x="1327" y="1726"/>
                    </a:lnTo>
                    <a:lnTo>
                      <a:pt x="1350" y="1694"/>
                    </a:lnTo>
                    <a:lnTo>
                      <a:pt x="1355" y="1687"/>
                    </a:lnTo>
                    <a:lnTo>
                      <a:pt x="1379" y="1656"/>
                    </a:lnTo>
                    <a:lnTo>
                      <a:pt x="1385" y="1648"/>
                    </a:lnTo>
                    <a:lnTo>
                      <a:pt x="1410" y="1618"/>
                    </a:lnTo>
                    <a:lnTo>
                      <a:pt x="1416" y="1611"/>
                    </a:lnTo>
                    <a:lnTo>
                      <a:pt x="1442" y="1582"/>
                    </a:lnTo>
                    <a:lnTo>
                      <a:pt x="1448" y="1575"/>
                    </a:lnTo>
                    <a:lnTo>
                      <a:pt x="1475" y="1547"/>
                    </a:lnTo>
                    <a:lnTo>
                      <a:pt x="1482" y="1541"/>
                    </a:lnTo>
                    <a:lnTo>
                      <a:pt x="1510" y="1514"/>
                    </a:lnTo>
                    <a:lnTo>
                      <a:pt x="1517" y="1507"/>
                    </a:lnTo>
                    <a:lnTo>
                      <a:pt x="1546" y="1481"/>
                    </a:lnTo>
                    <a:lnTo>
                      <a:pt x="1553" y="1475"/>
                    </a:lnTo>
                    <a:lnTo>
                      <a:pt x="1583" y="1450"/>
                    </a:lnTo>
                    <a:lnTo>
                      <a:pt x="1590" y="1444"/>
                    </a:lnTo>
                    <a:lnTo>
                      <a:pt x="1621" y="1421"/>
                    </a:lnTo>
                    <a:lnTo>
                      <a:pt x="1628" y="1415"/>
                    </a:lnTo>
                    <a:lnTo>
                      <a:pt x="1660" y="1393"/>
                    </a:lnTo>
                    <a:lnTo>
                      <a:pt x="1668" y="1387"/>
                    </a:lnTo>
                    <a:lnTo>
                      <a:pt x="1701" y="1366"/>
                    </a:lnTo>
                    <a:lnTo>
                      <a:pt x="1709" y="1361"/>
                    </a:lnTo>
                    <a:lnTo>
                      <a:pt x="1742" y="1341"/>
                    </a:lnTo>
                    <a:lnTo>
                      <a:pt x="1750" y="1336"/>
                    </a:lnTo>
                    <a:lnTo>
                      <a:pt x="1784" y="1317"/>
                    </a:lnTo>
                    <a:lnTo>
                      <a:pt x="1793" y="1313"/>
                    </a:lnTo>
                    <a:lnTo>
                      <a:pt x="1828" y="1295"/>
                    </a:lnTo>
                    <a:lnTo>
                      <a:pt x="1836" y="1291"/>
                    </a:lnTo>
                    <a:lnTo>
                      <a:pt x="1872" y="1275"/>
                    </a:lnTo>
                    <a:lnTo>
                      <a:pt x="1880" y="1271"/>
                    </a:lnTo>
                    <a:lnTo>
                      <a:pt x="1916" y="1256"/>
                    </a:lnTo>
                    <a:lnTo>
                      <a:pt x="1925" y="1253"/>
                    </a:lnTo>
                    <a:lnTo>
                      <a:pt x="1962" y="1239"/>
                    </a:lnTo>
                    <a:lnTo>
                      <a:pt x="1970" y="1236"/>
                    </a:lnTo>
                    <a:lnTo>
                      <a:pt x="2007" y="1224"/>
                    </a:lnTo>
                    <a:lnTo>
                      <a:pt x="2016" y="1221"/>
                    </a:lnTo>
                    <a:lnTo>
                      <a:pt x="2054" y="1210"/>
                    </a:lnTo>
                    <a:lnTo>
                      <a:pt x="2063" y="1208"/>
                    </a:lnTo>
                    <a:lnTo>
                      <a:pt x="2101" y="1198"/>
                    </a:lnTo>
                    <a:lnTo>
                      <a:pt x="2110" y="1196"/>
                    </a:lnTo>
                    <a:lnTo>
                      <a:pt x="2148" y="1188"/>
                    </a:lnTo>
                    <a:lnTo>
                      <a:pt x="2157" y="1187"/>
                    </a:lnTo>
                    <a:lnTo>
                      <a:pt x="2195" y="1180"/>
                    </a:lnTo>
                    <a:lnTo>
                      <a:pt x="2205" y="1179"/>
                    </a:lnTo>
                    <a:lnTo>
                      <a:pt x="2243" y="1174"/>
                    </a:lnTo>
                    <a:lnTo>
                      <a:pt x="2253" y="1173"/>
                    </a:lnTo>
                    <a:lnTo>
                      <a:pt x="2291" y="1169"/>
                    </a:lnTo>
                    <a:lnTo>
                      <a:pt x="2301" y="1168"/>
                    </a:lnTo>
                    <a:lnTo>
                      <a:pt x="2340" y="1166"/>
                    </a:lnTo>
                    <a:lnTo>
                      <a:pt x="2349" y="1166"/>
                    </a:lnTo>
                    <a:lnTo>
                      <a:pt x="2388" y="1165"/>
                    </a:lnTo>
                    <a:lnTo>
                      <a:pt x="2398" y="1165"/>
                    </a:lnTo>
                    <a:lnTo>
                      <a:pt x="2437" y="1166"/>
                    </a:lnTo>
                    <a:lnTo>
                      <a:pt x="2446" y="1166"/>
                    </a:lnTo>
                    <a:lnTo>
                      <a:pt x="2485" y="1168"/>
                    </a:lnTo>
                    <a:lnTo>
                      <a:pt x="2495" y="1169"/>
                    </a:lnTo>
                    <a:lnTo>
                      <a:pt x="2533" y="1173"/>
                    </a:lnTo>
                    <a:lnTo>
                      <a:pt x="2543" y="1174"/>
                    </a:lnTo>
                    <a:lnTo>
                      <a:pt x="2581" y="1179"/>
                    </a:lnTo>
                    <a:lnTo>
                      <a:pt x="2591" y="1180"/>
                    </a:lnTo>
                    <a:lnTo>
                      <a:pt x="2629" y="1187"/>
                    </a:lnTo>
                    <a:lnTo>
                      <a:pt x="2638" y="1188"/>
                    </a:lnTo>
                    <a:lnTo>
                      <a:pt x="2676" y="1196"/>
                    </a:lnTo>
                    <a:lnTo>
                      <a:pt x="2685" y="1198"/>
                    </a:lnTo>
                    <a:lnTo>
                      <a:pt x="2723" y="1208"/>
                    </a:lnTo>
                    <a:lnTo>
                      <a:pt x="2732" y="1210"/>
                    </a:lnTo>
                    <a:lnTo>
                      <a:pt x="2770" y="1221"/>
                    </a:lnTo>
                    <a:lnTo>
                      <a:pt x="2778" y="1224"/>
                    </a:lnTo>
                    <a:lnTo>
                      <a:pt x="2815" y="1236"/>
                    </a:lnTo>
                    <a:lnTo>
                      <a:pt x="2824" y="1239"/>
                    </a:lnTo>
                    <a:lnTo>
                      <a:pt x="2861" y="1253"/>
                    </a:lnTo>
                    <a:lnTo>
                      <a:pt x="2870" y="1256"/>
                    </a:lnTo>
                    <a:lnTo>
                      <a:pt x="2906" y="1271"/>
                    </a:lnTo>
                    <a:lnTo>
                      <a:pt x="2914" y="1275"/>
                    </a:lnTo>
                    <a:lnTo>
                      <a:pt x="2950" y="1291"/>
                    </a:lnTo>
                    <a:lnTo>
                      <a:pt x="2958" y="1295"/>
                    </a:lnTo>
                    <a:lnTo>
                      <a:pt x="2993" y="1313"/>
                    </a:lnTo>
                    <a:lnTo>
                      <a:pt x="3001" y="1318"/>
                    </a:lnTo>
                    <a:lnTo>
                      <a:pt x="3036" y="1337"/>
                    </a:lnTo>
                    <a:lnTo>
                      <a:pt x="3042" y="1340"/>
                    </a:lnTo>
                    <a:lnTo>
                      <a:pt x="3076" y="1361"/>
                    </a:lnTo>
                    <a:lnTo>
                      <a:pt x="3084" y="1366"/>
                    </a:lnTo>
                    <a:lnTo>
                      <a:pt x="3117" y="1387"/>
                    </a:lnTo>
                    <a:lnTo>
                      <a:pt x="3125" y="1392"/>
                    </a:lnTo>
                    <a:lnTo>
                      <a:pt x="3157" y="1415"/>
                    </a:lnTo>
                    <a:lnTo>
                      <a:pt x="3164" y="1421"/>
                    </a:lnTo>
                    <a:lnTo>
                      <a:pt x="3195" y="1444"/>
                    </a:lnTo>
                    <a:lnTo>
                      <a:pt x="3203" y="1450"/>
                    </a:lnTo>
                    <a:lnTo>
                      <a:pt x="3233" y="1475"/>
                    </a:lnTo>
                    <a:lnTo>
                      <a:pt x="3240" y="1481"/>
                    </a:lnTo>
                    <a:lnTo>
                      <a:pt x="3269" y="1507"/>
                    </a:lnTo>
                    <a:lnTo>
                      <a:pt x="3276" y="1514"/>
                    </a:lnTo>
                    <a:lnTo>
                      <a:pt x="3304" y="1541"/>
                    </a:lnTo>
                    <a:lnTo>
                      <a:pt x="3310" y="1547"/>
                    </a:lnTo>
                    <a:lnTo>
                      <a:pt x="3337" y="1575"/>
                    </a:lnTo>
                    <a:lnTo>
                      <a:pt x="3344" y="1582"/>
                    </a:lnTo>
                    <a:lnTo>
                      <a:pt x="3370" y="1611"/>
                    </a:lnTo>
                    <a:lnTo>
                      <a:pt x="3376" y="1618"/>
                    </a:lnTo>
                    <a:lnTo>
                      <a:pt x="3401" y="1648"/>
                    </a:lnTo>
                    <a:lnTo>
                      <a:pt x="3406" y="1656"/>
                    </a:lnTo>
                    <a:lnTo>
                      <a:pt x="3430" y="1687"/>
                    </a:lnTo>
                    <a:lnTo>
                      <a:pt x="3436" y="1694"/>
                    </a:lnTo>
                    <a:lnTo>
                      <a:pt x="3458" y="1726"/>
                    </a:lnTo>
                    <a:lnTo>
                      <a:pt x="3463" y="1734"/>
                    </a:lnTo>
                    <a:lnTo>
                      <a:pt x="3485" y="1766"/>
                    </a:lnTo>
                    <a:lnTo>
                      <a:pt x="3490" y="1774"/>
                    </a:lnTo>
                    <a:lnTo>
                      <a:pt x="3510" y="1808"/>
                    </a:lnTo>
                    <a:lnTo>
                      <a:pt x="3514" y="1815"/>
                    </a:lnTo>
                    <a:lnTo>
                      <a:pt x="3533" y="1850"/>
                    </a:lnTo>
                    <a:lnTo>
                      <a:pt x="3538" y="1858"/>
                    </a:lnTo>
                    <a:lnTo>
                      <a:pt x="3556" y="1893"/>
                    </a:lnTo>
                    <a:lnTo>
                      <a:pt x="3560" y="1901"/>
                    </a:lnTo>
                    <a:lnTo>
                      <a:pt x="3576" y="1937"/>
                    </a:lnTo>
                    <a:lnTo>
                      <a:pt x="3580" y="1945"/>
                    </a:lnTo>
                    <a:lnTo>
                      <a:pt x="3595" y="1981"/>
                    </a:lnTo>
                    <a:lnTo>
                      <a:pt x="3598" y="1990"/>
                    </a:lnTo>
                    <a:lnTo>
                      <a:pt x="3612" y="2027"/>
                    </a:lnTo>
                    <a:lnTo>
                      <a:pt x="3615" y="2036"/>
                    </a:lnTo>
                    <a:lnTo>
                      <a:pt x="3627" y="2073"/>
                    </a:lnTo>
                    <a:lnTo>
                      <a:pt x="3630" y="2081"/>
                    </a:lnTo>
                    <a:lnTo>
                      <a:pt x="3641" y="2119"/>
                    </a:lnTo>
                    <a:lnTo>
                      <a:pt x="3643" y="2128"/>
                    </a:lnTo>
                    <a:lnTo>
                      <a:pt x="3653" y="2166"/>
                    </a:lnTo>
                    <a:lnTo>
                      <a:pt x="3655" y="2175"/>
                    </a:lnTo>
                    <a:lnTo>
                      <a:pt x="3663" y="2213"/>
                    </a:lnTo>
                    <a:lnTo>
                      <a:pt x="3664" y="2222"/>
                    </a:lnTo>
                    <a:lnTo>
                      <a:pt x="3671" y="2260"/>
                    </a:lnTo>
                    <a:lnTo>
                      <a:pt x="3672" y="2270"/>
                    </a:lnTo>
                    <a:lnTo>
                      <a:pt x="3677" y="2308"/>
                    </a:lnTo>
                    <a:lnTo>
                      <a:pt x="3678" y="2318"/>
                    </a:lnTo>
                    <a:lnTo>
                      <a:pt x="3682" y="2356"/>
                    </a:lnTo>
                    <a:lnTo>
                      <a:pt x="3683" y="2366"/>
                    </a:lnTo>
                    <a:lnTo>
                      <a:pt x="3685" y="2405"/>
                    </a:lnTo>
                    <a:close/>
                    <a:moveTo>
                      <a:pt x="8395" y="2547"/>
                    </a:moveTo>
                    <a:lnTo>
                      <a:pt x="8398" y="2517"/>
                    </a:lnTo>
                    <a:lnTo>
                      <a:pt x="8399" y="2488"/>
                    </a:lnTo>
                    <a:lnTo>
                      <a:pt x="8400" y="2458"/>
                    </a:lnTo>
                    <a:lnTo>
                      <a:pt x="8399" y="2428"/>
                    </a:lnTo>
                    <a:lnTo>
                      <a:pt x="8398" y="2399"/>
                    </a:lnTo>
                    <a:lnTo>
                      <a:pt x="8395" y="2369"/>
                    </a:lnTo>
                    <a:lnTo>
                      <a:pt x="8391" y="2340"/>
                    </a:lnTo>
                    <a:lnTo>
                      <a:pt x="8386" y="2310"/>
                    </a:lnTo>
                    <a:lnTo>
                      <a:pt x="8380" y="2282"/>
                    </a:lnTo>
                    <a:lnTo>
                      <a:pt x="8373" y="2253"/>
                    </a:lnTo>
                    <a:lnTo>
                      <a:pt x="8365" y="2225"/>
                    </a:lnTo>
                    <a:lnTo>
                      <a:pt x="8356" y="2197"/>
                    </a:lnTo>
                    <a:lnTo>
                      <a:pt x="8345" y="2169"/>
                    </a:lnTo>
                    <a:lnTo>
                      <a:pt x="8334" y="2142"/>
                    </a:lnTo>
                    <a:lnTo>
                      <a:pt x="8322" y="2115"/>
                    </a:lnTo>
                    <a:lnTo>
                      <a:pt x="8308" y="2089"/>
                    </a:lnTo>
                    <a:lnTo>
                      <a:pt x="8293" y="2062"/>
                    </a:lnTo>
                    <a:lnTo>
                      <a:pt x="8278" y="2036"/>
                    </a:lnTo>
                    <a:lnTo>
                      <a:pt x="8262" y="2011"/>
                    </a:lnTo>
                    <a:lnTo>
                      <a:pt x="8245" y="1987"/>
                    </a:lnTo>
                    <a:lnTo>
                      <a:pt x="8227" y="1963"/>
                    </a:lnTo>
                    <a:lnTo>
                      <a:pt x="8208" y="1940"/>
                    </a:lnTo>
                    <a:lnTo>
                      <a:pt x="8188" y="1918"/>
                    </a:lnTo>
                    <a:lnTo>
                      <a:pt x="8168" y="1897"/>
                    </a:lnTo>
                    <a:lnTo>
                      <a:pt x="8146" y="1877"/>
                    </a:lnTo>
                    <a:lnTo>
                      <a:pt x="8124" y="1857"/>
                    </a:lnTo>
                    <a:lnTo>
                      <a:pt x="8102" y="1838"/>
                    </a:lnTo>
                    <a:lnTo>
                      <a:pt x="8078" y="1820"/>
                    </a:lnTo>
                    <a:lnTo>
                      <a:pt x="8054" y="1803"/>
                    </a:lnTo>
                    <a:lnTo>
                      <a:pt x="8030" y="1787"/>
                    </a:lnTo>
                    <a:lnTo>
                      <a:pt x="8004" y="1772"/>
                    </a:lnTo>
                    <a:lnTo>
                      <a:pt x="7978" y="1757"/>
                    </a:lnTo>
                    <a:lnTo>
                      <a:pt x="7951" y="1744"/>
                    </a:lnTo>
                    <a:lnTo>
                      <a:pt x="7924" y="1731"/>
                    </a:lnTo>
                    <a:lnTo>
                      <a:pt x="7897" y="1720"/>
                    </a:lnTo>
                    <a:lnTo>
                      <a:pt x="7869" y="1709"/>
                    </a:lnTo>
                    <a:lnTo>
                      <a:pt x="7841" y="1700"/>
                    </a:lnTo>
                    <a:lnTo>
                      <a:pt x="7812" y="1692"/>
                    </a:lnTo>
                    <a:lnTo>
                      <a:pt x="7784" y="1685"/>
                    </a:lnTo>
                    <a:lnTo>
                      <a:pt x="7755" y="1679"/>
                    </a:lnTo>
                    <a:lnTo>
                      <a:pt x="7725" y="1674"/>
                    </a:lnTo>
                    <a:lnTo>
                      <a:pt x="7696" y="1670"/>
                    </a:lnTo>
                    <a:lnTo>
                      <a:pt x="7666" y="1667"/>
                    </a:lnTo>
                    <a:lnTo>
                      <a:pt x="7637" y="1666"/>
                    </a:lnTo>
                    <a:lnTo>
                      <a:pt x="7607" y="1665"/>
                    </a:lnTo>
                    <a:lnTo>
                      <a:pt x="7577" y="1666"/>
                    </a:lnTo>
                    <a:lnTo>
                      <a:pt x="7548" y="1667"/>
                    </a:lnTo>
                    <a:lnTo>
                      <a:pt x="7518" y="1670"/>
                    </a:lnTo>
                    <a:lnTo>
                      <a:pt x="7489" y="1674"/>
                    </a:lnTo>
                    <a:lnTo>
                      <a:pt x="7459" y="1679"/>
                    </a:lnTo>
                    <a:lnTo>
                      <a:pt x="7431" y="1685"/>
                    </a:lnTo>
                    <a:lnTo>
                      <a:pt x="7402" y="1692"/>
                    </a:lnTo>
                    <a:lnTo>
                      <a:pt x="7374" y="1700"/>
                    </a:lnTo>
                    <a:lnTo>
                      <a:pt x="7346" y="1709"/>
                    </a:lnTo>
                    <a:lnTo>
                      <a:pt x="7318" y="1720"/>
                    </a:lnTo>
                    <a:lnTo>
                      <a:pt x="7291" y="1731"/>
                    </a:lnTo>
                    <a:lnTo>
                      <a:pt x="7264" y="1743"/>
                    </a:lnTo>
                    <a:lnTo>
                      <a:pt x="7238" y="1757"/>
                    </a:lnTo>
                    <a:lnTo>
                      <a:pt x="7211" y="1772"/>
                    </a:lnTo>
                    <a:lnTo>
                      <a:pt x="7185" y="1787"/>
                    </a:lnTo>
                    <a:lnTo>
                      <a:pt x="7160" y="1803"/>
                    </a:lnTo>
                    <a:lnTo>
                      <a:pt x="7136" y="1820"/>
                    </a:lnTo>
                    <a:lnTo>
                      <a:pt x="7113" y="1838"/>
                    </a:lnTo>
                    <a:lnTo>
                      <a:pt x="7090" y="1857"/>
                    </a:lnTo>
                    <a:lnTo>
                      <a:pt x="7068" y="1877"/>
                    </a:lnTo>
                    <a:lnTo>
                      <a:pt x="7047" y="1897"/>
                    </a:lnTo>
                    <a:lnTo>
                      <a:pt x="7026" y="1918"/>
                    </a:lnTo>
                    <a:lnTo>
                      <a:pt x="7007" y="1941"/>
                    </a:lnTo>
                    <a:lnTo>
                      <a:pt x="6988" y="1963"/>
                    </a:lnTo>
                    <a:lnTo>
                      <a:pt x="6970" y="1987"/>
                    </a:lnTo>
                    <a:lnTo>
                      <a:pt x="6952" y="2011"/>
                    </a:lnTo>
                    <a:lnTo>
                      <a:pt x="6936" y="2036"/>
                    </a:lnTo>
                    <a:lnTo>
                      <a:pt x="6920" y="2062"/>
                    </a:lnTo>
                    <a:lnTo>
                      <a:pt x="6906" y="2089"/>
                    </a:lnTo>
                    <a:lnTo>
                      <a:pt x="6892" y="2115"/>
                    </a:lnTo>
                    <a:lnTo>
                      <a:pt x="6880" y="2142"/>
                    </a:lnTo>
                    <a:lnTo>
                      <a:pt x="6869" y="2169"/>
                    </a:lnTo>
                    <a:lnTo>
                      <a:pt x="6858" y="2197"/>
                    </a:lnTo>
                    <a:lnTo>
                      <a:pt x="6849" y="2225"/>
                    </a:lnTo>
                    <a:lnTo>
                      <a:pt x="6841" y="2253"/>
                    </a:lnTo>
                    <a:lnTo>
                      <a:pt x="6834" y="2282"/>
                    </a:lnTo>
                    <a:lnTo>
                      <a:pt x="6828" y="2310"/>
                    </a:lnTo>
                    <a:lnTo>
                      <a:pt x="6823" y="2340"/>
                    </a:lnTo>
                    <a:lnTo>
                      <a:pt x="6819" y="2369"/>
                    </a:lnTo>
                    <a:lnTo>
                      <a:pt x="6816" y="2399"/>
                    </a:lnTo>
                    <a:lnTo>
                      <a:pt x="6815" y="2428"/>
                    </a:lnTo>
                    <a:lnTo>
                      <a:pt x="6814" y="2458"/>
                    </a:lnTo>
                    <a:lnTo>
                      <a:pt x="6814" y="2469"/>
                    </a:lnTo>
                    <a:lnTo>
                      <a:pt x="7607" y="2469"/>
                    </a:lnTo>
                    <a:lnTo>
                      <a:pt x="7640" y="2471"/>
                    </a:lnTo>
                    <a:lnTo>
                      <a:pt x="7672" y="2478"/>
                    </a:lnTo>
                    <a:lnTo>
                      <a:pt x="7703" y="2488"/>
                    </a:lnTo>
                    <a:lnTo>
                      <a:pt x="7732" y="2502"/>
                    </a:lnTo>
                    <a:lnTo>
                      <a:pt x="7759" y="2521"/>
                    </a:lnTo>
                    <a:lnTo>
                      <a:pt x="7784" y="2542"/>
                    </a:lnTo>
                    <a:lnTo>
                      <a:pt x="7805" y="2567"/>
                    </a:lnTo>
                    <a:lnTo>
                      <a:pt x="7824" y="2594"/>
                    </a:lnTo>
                    <a:lnTo>
                      <a:pt x="7838" y="2623"/>
                    </a:lnTo>
                    <a:lnTo>
                      <a:pt x="7848" y="2654"/>
                    </a:lnTo>
                    <a:lnTo>
                      <a:pt x="7855" y="2686"/>
                    </a:lnTo>
                    <a:lnTo>
                      <a:pt x="7857" y="2719"/>
                    </a:lnTo>
                    <a:lnTo>
                      <a:pt x="7855" y="2752"/>
                    </a:lnTo>
                    <a:lnTo>
                      <a:pt x="7848" y="2784"/>
                    </a:lnTo>
                    <a:lnTo>
                      <a:pt x="7838" y="2815"/>
                    </a:lnTo>
                    <a:lnTo>
                      <a:pt x="7824" y="2844"/>
                    </a:lnTo>
                    <a:lnTo>
                      <a:pt x="7805" y="2871"/>
                    </a:lnTo>
                    <a:lnTo>
                      <a:pt x="7784" y="2896"/>
                    </a:lnTo>
                    <a:lnTo>
                      <a:pt x="7759" y="2917"/>
                    </a:lnTo>
                    <a:lnTo>
                      <a:pt x="7732" y="2936"/>
                    </a:lnTo>
                    <a:lnTo>
                      <a:pt x="7703" y="2950"/>
                    </a:lnTo>
                    <a:lnTo>
                      <a:pt x="7672" y="2960"/>
                    </a:lnTo>
                    <a:lnTo>
                      <a:pt x="7640" y="2967"/>
                    </a:lnTo>
                    <a:lnTo>
                      <a:pt x="7607" y="2969"/>
                    </a:lnTo>
                    <a:lnTo>
                      <a:pt x="7001" y="2969"/>
                    </a:lnTo>
                    <a:lnTo>
                      <a:pt x="7007" y="2975"/>
                    </a:lnTo>
                    <a:lnTo>
                      <a:pt x="7026" y="2998"/>
                    </a:lnTo>
                    <a:lnTo>
                      <a:pt x="7047" y="3019"/>
                    </a:lnTo>
                    <a:lnTo>
                      <a:pt x="7068" y="3039"/>
                    </a:lnTo>
                    <a:lnTo>
                      <a:pt x="7090" y="3059"/>
                    </a:lnTo>
                    <a:lnTo>
                      <a:pt x="7113" y="3078"/>
                    </a:lnTo>
                    <a:lnTo>
                      <a:pt x="7136" y="3096"/>
                    </a:lnTo>
                    <a:lnTo>
                      <a:pt x="7140" y="3099"/>
                    </a:lnTo>
                    <a:lnTo>
                      <a:pt x="7152" y="3082"/>
                    </a:lnTo>
                    <a:lnTo>
                      <a:pt x="7174" y="3058"/>
                    </a:lnTo>
                    <a:lnTo>
                      <a:pt x="7199" y="3037"/>
                    </a:lnTo>
                    <a:lnTo>
                      <a:pt x="7227" y="3020"/>
                    </a:lnTo>
                    <a:lnTo>
                      <a:pt x="7257" y="3006"/>
                    </a:lnTo>
                    <a:lnTo>
                      <a:pt x="7288" y="2997"/>
                    </a:lnTo>
                    <a:lnTo>
                      <a:pt x="7320" y="2991"/>
                    </a:lnTo>
                    <a:lnTo>
                      <a:pt x="7353" y="2990"/>
                    </a:lnTo>
                    <a:lnTo>
                      <a:pt x="7386" y="2993"/>
                    </a:lnTo>
                    <a:lnTo>
                      <a:pt x="7417" y="3000"/>
                    </a:lnTo>
                    <a:lnTo>
                      <a:pt x="7448" y="3012"/>
                    </a:lnTo>
                    <a:lnTo>
                      <a:pt x="7477" y="3027"/>
                    </a:lnTo>
                    <a:lnTo>
                      <a:pt x="7504" y="3046"/>
                    </a:lnTo>
                    <a:lnTo>
                      <a:pt x="7528" y="3068"/>
                    </a:lnTo>
                    <a:lnTo>
                      <a:pt x="7549" y="3093"/>
                    </a:lnTo>
                    <a:lnTo>
                      <a:pt x="7566" y="3121"/>
                    </a:lnTo>
                    <a:lnTo>
                      <a:pt x="7580" y="3151"/>
                    </a:lnTo>
                    <a:lnTo>
                      <a:pt x="7589" y="3182"/>
                    </a:lnTo>
                    <a:lnTo>
                      <a:pt x="7595" y="3214"/>
                    </a:lnTo>
                    <a:lnTo>
                      <a:pt x="7596" y="3247"/>
                    </a:lnTo>
                    <a:lnTo>
                      <a:pt x="7596" y="3251"/>
                    </a:lnTo>
                    <a:lnTo>
                      <a:pt x="7607" y="3251"/>
                    </a:lnTo>
                    <a:lnTo>
                      <a:pt x="7637" y="3250"/>
                    </a:lnTo>
                    <a:lnTo>
                      <a:pt x="7666" y="3249"/>
                    </a:lnTo>
                    <a:lnTo>
                      <a:pt x="7696" y="3246"/>
                    </a:lnTo>
                    <a:lnTo>
                      <a:pt x="7725" y="3242"/>
                    </a:lnTo>
                    <a:lnTo>
                      <a:pt x="7755" y="3237"/>
                    </a:lnTo>
                    <a:lnTo>
                      <a:pt x="7784" y="3231"/>
                    </a:lnTo>
                    <a:lnTo>
                      <a:pt x="7812" y="3224"/>
                    </a:lnTo>
                    <a:lnTo>
                      <a:pt x="7841" y="3216"/>
                    </a:lnTo>
                    <a:lnTo>
                      <a:pt x="7869" y="3207"/>
                    </a:lnTo>
                    <a:lnTo>
                      <a:pt x="7897" y="3196"/>
                    </a:lnTo>
                    <a:lnTo>
                      <a:pt x="7924" y="3185"/>
                    </a:lnTo>
                    <a:lnTo>
                      <a:pt x="7951" y="3172"/>
                    </a:lnTo>
                    <a:lnTo>
                      <a:pt x="7978" y="3159"/>
                    </a:lnTo>
                    <a:lnTo>
                      <a:pt x="8004" y="3144"/>
                    </a:lnTo>
                    <a:lnTo>
                      <a:pt x="8030" y="3129"/>
                    </a:lnTo>
                    <a:lnTo>
                      <a:pt x="8054" y="3113"/>
                    </a:lnTo>
                    <a:lnTo>
                      <a:pt x="8078" y="3096"/>
                    </a:lnTo>
                    <a:lnTo>
                      <a:pt x="8102" y="3078"/>
                    </a:lnTo>
                    <a:lnTo>
                      <a:pt x="8124" y="3059"/>
                    </a:lnTo>
                    <a:lnTo>
                      <a:pt x="8146" y="3039"/>
                    </a:lnTo>
                    <a:lnTo>
                      <a:pt x="8168" y="3019"/>
                    </a:lnTo>
                    <a:lnTo>
                      <a:pt x="8188" y="2998"/>
                    </a:lnTo>
                    <a:lnTo>
                      <a:pt x="8208" y="2976"/>
                    </a:lnTo>
                    <a:lnTo>
                      <a:pt x="8227" y="2953"/>
                    </a:lnTo>
                    <a:lnTo>
                      <a:pt x="8245" y="2929"/>
                    </a:lnTo>
                    <a:lnTo>
                      <a:pt x="8262" y="2905"/>
                    </a:lnTo>
                    <a:lnTo>
                      <a:pt x="8278" y="2880"/>
                    </a:lnTo>
                    <a:lnTo>
                      <a:pt x="8293" y="2854"/>
                    </a:lnTo>
                    <a:lnTo>
                      <a:pt x="8308" y="2827"/>
                    </a:lnTo>
                    <a:lnTo>
                      <a:pt x="8322" y="2801"/>
                    </a:lnTo>
                    <a:lnTo>
                      <a:pt x="8334" y="2774"/>
                    </a:lnTo>
                    <a:lnTo>
                      <a:pt x="8345" y="2747"/>
                    </a:lnTo>
                    <a:lnTo>
                      <a:pt x="8356" y="2719"/>
                    </a:lnTo>
                    <a:lnTo>
                      <a:pt x="8365" y="2691"/>
                    </a:lnTo>
                    <a:lnTo>
                      <a:pt x="8373" y="2663"/>
                    </a:lnTo>
                    <a:lnTo>
                      <a:pt x="8380" y="2634"/>
                    </a:lnTo>
                    <a:lnTo>
                      <a:pt x="8386" y="2606"/>
                    </a:lnTo>
                    <a:lnTo>
                      <a:pt x="8391" y="2576"/>
                    </a:lnTo>
                    <a:lnTo>
                      <a:pt x="8395" y="2547"/>
                    </a:lnTo>
                    <a:close/>
                    <a:moveTo>
                      <a:pt x="3125" y="3524"/>
                    </a:moveTo>
                    <a:lnTo>
                      <a:pt x="3123" y="3525"/>
                    </a:lnTo>
                    <a:lnTo>
                      <a:pt x="4663" y="6029"/>
                    </a:lnTo>
                    <a:lnTo>
                      <a:pt x="4678" y="6025"/>
                    </a:lnTo>
                    <a:lnTo>
                      <a:pt x="4687" y="6023"/>
                    </a:lnTo>
                    <a:lnTo>
                      <a:pt x="4730" y="6014"/>
                    </a:lnTo>
                    <a:lnTo>
                      <a:pt x="4739" y="6012"/>
                    </a:lnTo>
                    <a:lnTo>
                      <a:pt x="4782" y="6005"/>
                    </a:lnTo>
                    <a:lnTo>
                      <a:pt x="4792" y="6004"/>
                    </a:lnTo>
                    <a:lnTo>
                      <a:pt x="4835" y="5998"/>
                    </a:lnTo>
                    <a:lnTo>
                      <a:pt x="4845" y="5997"/>
                    </a:lnTo>
                    <a:lnTo>
                      <a:pt x="4888" y="5992"/>
                    </a:lnTo>
                    <a:lnTo>
                      <a:pt x="4898" y="5992"/>
                    </a:lnTo>
                    <a:lnTo>
                      <a:pt x="4942" y="5989"/>
                    </a:lnTo>
                    <a:lnTo>
                      <a:pt x="4951" y="5989"/>
                    </a:lnTo>
                    <a:lnTo>
                      <a:pt x="4995" y="5988"/>
                    </a:lnTo>
                    <a:lnTo>
                      <a:pt x="5005" y="5988"/>
                    </a:lnTo>
                    <a:lnTo>
                      <a:pt x="5049" y="5989"/>
                    </a:lnTo>
                    <a:lnTo>
                      <a:pt x="5058" y="5989"/>
                    </a:lnTo>
                    <a:lnTo>
                      <a:pt x="5102" y="5992"/>
                    </a:lnTo>
                    <a:lnTo>
                      <a:pt x="5112" y="5992"/>
                    </a:lnTo>
                    <a:lnTo>
                      <a:pt x="5155" y="5997"/>
                    </a:lnTo>
                    <a:lnTo>
                      <a:pt x="5165" y="5998"/>
                    </a:lnTo>
                    <a:lnTo>
                      <a:pt x="5208" y="6004"/>
                    </a:lnTo>
                    <a:lnTo>
                      <a:pt x="5218" y="6005"/>
                    </a:lnTo>
                    <a:lnTo>
                      <a:pt x="5261" y="6012"/>
                    </a:lnTo>
                    <a:lnTo>
                      <a:pt x="5270" y="6014"/>
                    </a:lnTo>
                    <a:lnTo>
                      <a:pt x="5313" y="6023"/>
                    </a:lnTo>
                    <a:lnTo>
                      <a:pt x="5322" y="6025"/>
                    </a:lnTo>
                    <a:lnTo>
                      <a:pt x="5337" y="6029"/>
                    </a:lnTo>
                    <a:lnTo>
                      <a:pt x="6877" y="3525"/>
                    </a:lnTo>
                    <a:lnTo>
                      <a:pt x="6875" y="3524"/>
                    </a:lnTo>
                    <a:lnTo>
                      <a:pt x="6843" y="3501"/>
                    </a:lnTo>
                    <a:lnTo>
                      <a:pt x="6836" y="3495"/>
                    </a:lnTo>
                    <a:lnTo>
                      <a:pt x="6805" y="3472"/>
                    </a:lnTo>
                    <a:lnTo>
                      <a:pt x="6797" y="3466"/>
                    </a:lnTo>
                    <a:lnTo>
                      <a:pt x="6767" y="3441"/>
                    </a:lnTo>
                    <a:lnTo>
                      <a:pt x="6760" y="3435"/>
                    </a:lnTo>
                    <a:lnTo>
                      <a:pt x="6731" y="3409"/>
                    </a:lnTo>
                    <a:lnTo>
                      <a:pt x="6724" y="3402"/>
                    </a:lnTo>
                    <a:lnTo>
                      <a:pt x="6696" y="3375"/>
                    </a:lnTo>
                    <a:lnTo>
                      <a:pt x="6690" y="3369"/>
                    </a:lnTo>
                    <a:lnTo>
                      <a:pt x="6663" y="3341"/>
                    </a:lnTo>
                    <a:lnTo>
                      <a:pt x="6656" y="3334"/>
                    </a:lnTo>
                    <a:lnTo>
                      <a:pt x="6630" y="3305"/>
                    </a:lnTo>
                    <a:lnTo>
                      <a:pt x="6624" y="3298"/>
                    </a:lnTo>
                    <a:lnTo>
                      <a:pt x="6599" y="3268"/>
                    </a:lnTo>
                    <a:lnTo>
                      <a:pt x="6594" y="3260"/>
                    </a:lnTo>
                    <a:lnTo>
                      <a:pt x="6570" y="3229"/>
                    </a:lnTo>
                    <a:lnTo>
                      <a:pt x="6564" y="3222"/>
                    </a:lnTo>
                    <a:lnTo>
                      <a:pt x="6542" y="3190"/>
                    </a:lnTo>
                    <a:lnTo>
                      <a:pt x="6537" y="3182"/>
                    </a:lnTo>
                    <a:lnTo>
                      <a:pt x="6515" y="3150"/>
                    </a:lnTo>
                    <a:lnTo>
                      <a:pt x="6510" y="3142"/>
                    </a:lnTo>
                    <a:lnTo>
                      <a:pt x="6490" y="3108"/>
                    </a:lnTo>
                    <a:lnTo>
                      <a:pt x="6486" y="3101"/>
                    </a:lnTo>
                    <a:lnTo>
                      <a:pt x="6467" y="3066"/>
                    </a:lnTo>
                    <a:lnTo>
                      <a:pt x="6462" y="3058"/>
                    </a:lnTo>
                    <a:lnTo>
                      <a:pt x="6444" y="3023"/>
                    </a:lnTo>
                    <a:lnTo>
                      <a:pt x="6440" y="3015"/>
                    </a:lnTo>
                    <a:lnTo>
                      <a:pt x="6424" y="2979"/>
                    </a:lnTo>
                    <a:lnTo>
                      <a:pt x="6420" y="2971"/>
                    </a:lnTo>
                    <a:lnTo>
                      <a:pt x="6419" y="2969"/>
                    </a:lnTo>
                    <a:lnTo>
                      <a:pt x="3581" y="2969"/>
                    </a:lnTo>
                    <a:lnTo>
                      <a:pt x="3580" y="2971"/>
                    </a:lnTo>
                    <a:lnTo>
                      <a:pt x="3576" y="2979"/>
                    </a:lnTo>
                    <a:lnTo>
                      <a:pt x="3560" y="3015"/>
                    </a:lnTo>
                    <a:lnTo>
                      <a:pt x="3556" y="3023"/>
                    </a:lnTo>
                    <a:lnTo>
                      <a:pt x="3538" y="3058"/>
                    </a:lnTo>
                    <a:lnTo>
                      <a:pt x="3533" y="3066"/>
                    </a:lnTo>
                    <a:lnTo>
                      <a:pt x="3514" y="3101"/>
                    </a:lnTo>
                    <a:lnTo>
                      <a:pt x="3510" y="3108"/>
                    </a:lnTo>
                    <a:lnTo>
                      <a:pt x="3490" y="3142"/>
                    </a:lnTo>
                    <a:lnTo>
                      <a:pt x="3485" y="3150"/>
                    </a:lnTo>
                    <a:lnTo>
                      <a:pt x="3463" y="3182"/>
                    </a:lnTo>
                    <a:lnTo>
                      <a:pt x="3458" y="3190"/>
                    </a:lnTo>
                    <a:lnTo>
                      <a:pt x="3436" y="3222"/>
                    </a:lnTo>
                    <a:lnTo>
                      <a:pt x="3430" y="3229"/>
                    </a:lnTo>
                    <a:lnTo>
                      <a:pt x="3406" y="3260"/>
                    </a:lnTo>
                    <a:lnTo>
                      <a:pt x="3401" y="3268"/>
                    </a:lnTo>
                    <a:lnTo>
                      <a:pt x="3376" y="3298"/>
                    </a:lnTo>
                    <a:lnTo>
                      <a:pt x="3370" y="3305"/>
                    </a:lnTo>
                    <a:lnTo>
                      <a:pt x="3344" y="3334"/>
                    </a:lnTo>
                    <a:lnTo>
                      <a:pt x="3337" y="3341"/>
                    </a:lnTo>
                    <a:lnTo>
                      <a:pt x="3310" y="3369"/>
                    </a:lnTo>
                    <a:lnTo>
                      <a:pt x="3304" y="3375"/>
                    </a:lnTo>
                    <a:lnTo>
                      <a:pt x="3276" y="3402"/>
                    </a:lnTo>
                    <a:lnTo>
                      <a:pt x="3269" y="3409"/>
                    </a:lnTo>
                    <a:lnTo>
                      <a:pt x="3240" y="3435"/>
                    </a:lnTo>
                    <a:lnTo>
                      <a:pt x="3233" y="3441"/>
                    </a:lnTo>
                    <a:lnTo>
                      <a:pt x="3203" y="3466"/>
                    </a:lnTo>
                    <a:lnTo>
                      <a:pt x="3195" y="3472"/>
                    </a:lnTo>
                    <a:lnTo>
                      <a:pt x="3164" y="3495"/>
                    </a:lnTo>
                    <a:lnTo>
                      <a:pt x="3157" y="3501"/>
                    </a:lnTo>
                    <a:lnTo>
                      <a:pt x="3125" y="3524"/>
                    </a:lnTo>
                    <a:close/>
                    <a:moveTo>
                      <a:pt x="4567" y="6811"/>
                    </a:moveTo>
                    <a:lnTo>
                      <a:pt x="4545" y="6787"/>
                    </a:lnTo>
                    <a:lnTo>
                      <a:pt x="4526" y="6760"/>
                    </a:lnTo>
                    <a:lnTo>
                      <a:pt x="4465" y="6660"/>
                    </a:lnTo>
                    <a:lnTo>
                      <a:pt x="4452" y="6669"/>
                    </a:lnTo>
                    <a:lnTo>
                      <a:pt x="4424" y="6690"/>
                    </a:lnTo>
                    <a:lnTo>
                      <a:pt x="4398" y="6712"/>
                    </a:lnTo>
                    <a:lnTo>
                      <a:pt x="4372" y="6735"/>
                    </a:lnTo>
                    <a:lnTo>
                      <a:pt x="4347" y="6759"/>
                    </a:lnTo>
                    <a:lnTo>
                      <a:pt x="4323" y="6784"/>
                    </a:lnTo>
                    <a:lnTo>
                      <a:pt x="4300" y="6810"/>
                    </a:lnTo>
                    <a:lnTo>
                      <a:pt x="4278" y="6836"/>
                    </a:lnTo>
                    <a:lnTo>
                      <a:pt x="4257" y="6864"/>
                    </a:lnTo>
                    <a:lnTo>
                      <a:pt x="4237" y="6892"/>
                    </a:lnTo>
                    <a:lnTo>
                      <a:pt x="4218" y="6921"/>
                    </a:lnTo>
                    <a:lnTo>
                      <a:pt x="4200" y="6950"/>
                    </a:lnTo>
                    <a:lnTo>
                      <a:pt x="4184" y="6980"/>
                    </a:lnTo>
                    <a:lnTo>
                      <a:pt x="4168" y="7011"/>
                    </a:lnTo>
                    <a:lnTo>
                      <a:pt x="4154" y="7043"/>
                    </a:lnTo>
                    <a:lnTo>
                      <a:pt x="4141" y="7074"/>
                    </a:lnTo>
                    <a:lnTo>
                      <a:pt x="4129" y="7107"/>
                    </a:lnTo>
                    <a:lnTo>
                      <a:pt x="4118" y="7139"/>
                    </a:lnTo>
                    <a:lnTo>
                      <a:pt x="4108" y="7173"/>
                    </a:lnTo>
                    <a:lnTo>
                      <a:pt x="4100" y="7206"/>
                    </a:lnTo>
                    <a:lnTo>
                      <a:pt x="4093" y="7240"/>
                    </a:lnTo>
                    <a:lnTo>
                      <a:pt x="4087" y="7274"/>
                    </a:lnTo>
                    <a:lnTo>
                      <a:pt x="4083" y="7308"/>
                    </a:lnTo>
                    <a:lnTo>
                      <a:pt x="4080" y="7343"/>
                    </a:lnTo>
                    <a:lnTo>
                      <a:pt x="4078" y="7377"/>
                    </a:lnTo>
                    <a:lnTo>
                      <a:pt x="4077" y="7412"/>
                    </a:lnTo>
                    <a:lnTo>
                      <a:pt x="4078" y="7447"/>
                    </a:lnTo>
                    <a:lnTo>
                      <a:pt x="4080" y="7481"/>
                    </a:lnTo>
                    <a:lnTo>
                      <a:pt x="4083" y="7516"/>
                    </a:lnTo>
                    <a:lnTo>
                      <a:pt x="4087" y="7550"/>
                    </a:lnTo>
                    <a:lnTo>
                      <a:pt x="4093" y="7584"/>
                    </a:lnTo>
                    <a:lnTo>
                      <a:pt x="4100" y="7617"/>
                    </a:lnTo>
                    <a:lnTo>
                      <a:pt x="4108" y="7651"/>
                    </a:lnTo>
                    <a:lnTo>
                      <a:pt x="4118" y="7684"/>
                    </a:lnTo>
                    <a:lnTo>
                      <a:pt x="4129" y="7716"/>
                    </a:lnTo>
                    <a:lnTo>
                      <a:pt x="4141" y="7749"/>
                    </a:lnTo>
                    <a:lnTo>
                      <a:pt x="4154" y="7780"/>
                    </a:lnTo>
                    <a:lnTo>
                      <a:pt x="4168" y="7812"/>
                    </a:lnTo>
                    <a:lnTo>
                      <a:pt x="4184" y="7843"/>
                    </a:lnTo>
                    <a:lnTo>
                      <a:pt x="4201" y="7873"/>
                    </a:lnTo>
                    <a:lnTo>
                      <a:pt x="4219" y="7903"/>
                    </a:lnTo>
                    <a:lnTo>
                      <a:pt x="4238" y="7932"/>
                    </a:lnTo>
                    <a:lnTo>
                      <a:pt x="4258" y="7960"/>
                    </a:lnTo>
                    <a:lnTo>
                      <a:pt x="4279" y="7988"/>
                    </a:lnTo>
                    <a:lnTo>
                      <a:pt x="4301" y="8014"/>
                    </a:lnTo>
                    <a:lnTo>
                      <a:pt x="4323" y="8040"/>
                    </a:lnTo>
                    <a:lnTo>
                      <a:pt x="4347" y="8065"/>
                    </a:lnTo>
                    <a:lnTo>
                      <a:pt x="4372" y="8089"/>
                    </a:lnTo>
                    <a:lnTo>
                      <a:pt x="4398" y="8112"/>
                    </a:lnTo>
                    <a:lnTo>
                      <a:pt x="4424" y="8134"/>
                    </a:lnTo>
                    <a:lnTo>
                      <a:pt x="4452" y="8155"/>
                    </a:lnTo>
                    <a:lnTo>
                      <a:pt x="4480" y="8175"/>
                    </a:lnTo>
                    <a:lnTo>
                      <a:pt x="4509" y="8194"/>
                    </a:lnTo>
                    <a:lnTo>
                      <a:pt x="4538" y="8211"/>
                    </a:lnTo>
                    <a:lnTo>
                      <a:pt x="4568" y="8228"/>
                    </a:lnTo>
                    <a:lnTo>
                      <a:pt x="4599" y="8244"/>
                    </a:lnTo>
                    <a:lnTo>
                      <a:pt x="4631" y="8258"/>
                    </a:lnTo>
                    <a:lnTo>
                      <a:pt x="4663" y="8271"/>
                    </a:lnTo>
                    <a:lnTo>
                      <a:pt x="4695" y="8283"/>
                    </a:lnTo>
                    <a:lnTo>
                      <a:pt x="4728" y="8294"/>
                    </a:lnTo>
                    <a:lnTo>
                      <a:pt x="4761" y="8304"/>
                    </a:lnTo>
                    <a:lnTo>
                      <a:pt x="4794" y="8312"/>
                    </a:lnTo>
                    <a:lnTo>
                      <a:pt x="4828" y="8319"/>
                    </a:lnTo>
                    <a:lnTo>
                      <a:pt x="4862" y="8325"/>
                    </a:lnTo>
                    <a:lnTo>
                      <a:pt x="4896" y="8329"/>
                    </a:lnTo>
                    <a:lnTo>
                      <a:pt x="4931" y="8332"/>
                    </a:lnTo>
                    <a:lnTo>
                      <a:pt x="4965" y="8334"/>
                    </a:lnTo>
                    <a:lnTo>
                      <a:pt x="5000" y="8335"/>
                    </a:lnTo>
                    <a:lnTo>
                      <a:pt x="5035" y="8334"/>
                    </a:lnTo>
                    <a:lnTo>
                      <a:pt x="5069" y="8332"/>
                    </a:lnTo>
                    <a:lnTo>
                      <a:pt x="5104" y="8329"/>
                    </a:lnTo>
                    <a:lnTo>
                      <a:pt x="5138" y="8325"/>
                    </a:lnTo>
                    <a:lnTo>
                      <a:pt x="5172" y="8319"/>
                    </a:lnTo>
                    <a:lnTo>
                      <a:pt x="5206" y="8312"/>
                    </a:lnTo>
                    <a:lnTo>
                      <a:pt x="5239" y="8304"/>
                    </a:lnTo>
                    <a:lnTo>
                      <a:pt x="5272" y="8294"/>
                    </a:lnTo>
                    <a:lnTo>
                      <a:pt x="5305" y="8283"/>
                    </a:lnTo>
                    <a:lnTo>
                      <a:pt x="5337" y="8271"/>
                    </a:lnTo>
                    <a:lnTo>
                      <a:pt x="5369" y="8258"/>
                    </a:lnTo>
                    <a:lnTo>
                      <a:pt x="5401" y="8244"/>
                    </a:lnTo>
                    <a:lnTo>
                      <a:pt x="5432" y="8228"/>
                    </a:lnTo>
                    <a:lnTo>
                      <a:pt x="5462" y="8211"/>
                    </a:lnTo>
                    <a:lnTo>
                      <a:pt x="5491" y="8194"/>
                    </a:lnTo>
                    <a:lnTo>
                      <a:pt x="5520" y="8175"/>
                    </a:lnTo>
                    <a:lnTo>
                      <a:pt x="5548" y="8155"/>
                    </a:lnTo>
                    <a:lnTo>
                      <a:pt x="5576" y="8134"/>
                    </a:lnTo>
                    <a:lnTo>
                      <a:pt x="5602" y="8112"/>
                    </a:lnTo>
                    <a:lnTo>
                      <a:pt x="5628" y="8089"/>
                    </a:lnTo>
                    <a:lnTo>
                      <a:pt x="5653" y="8065"/>
                    </a:lnTo>
                    <a:lnTo>
                      <a:pt x="5677" y="8040"/>
                    </a:lnTo>
                    <a:lnTo>
                      <a:pt x="5699" y="8014"/>
                    </a:lnTo>
                    <a:lnTo>
                      <a:pt x="5721" y="7988"/>
                    </a:lnTo>
                    <a:lnTo>
                      <a:pt x="5742" y="7960"/>
                    </a:lnTo>
                    <a:lnTo>
                      <a:pt x="5762" y="7932"/>
                    </a:lnTo>
                    <a:lnTo>
                      <a:pt x="5781" y="7903"/>
                    </a:lnTo>
                    <a:lnTo>
                      <a:pt x="5799" y="7873"/>
                    </a:lnTo>
                    <a:lnTo>
                      <a:pt x="5816" y="7843"/>
                    </a:lnTo>
                    <a:lnTo>
                      <a:pt x="5832" y="7812"/>
                    </a:lnTo>
                    <a:lnTo>
                      <a:pt x="5846" y="7780"/>
                    </a:lnTo>
                    <a:lnTo>
                      <a:pt x="5859" y="7749"/>
                    </a:lnTo>
                    <a:lnTo>
                      <a:pt x="5871" y="7716"/>
                    </a:lnTo>
                    <a:lnTo>
                      <a:pt x="5882" y="7684"/>
                    </a:lnTo>
                    <a:lnTo>
                      <a:pt x="5892" y="7651"/>
                    </a:lnTo>
                    <a:lnTo>
                      <a:pt x="5900" y="7617"/>
                    </a:lnTo>
                    <a:lnTo>
                      <a:pt x="5907" y="7584"/>
                    </a:lnTo>
                    <a:lnTo>
                      <a:pt x="5913" y="7550"/>
                    </a:lnTo>
                    <a:lnTo>
                      <a:pt x="5917" y="7516"/>
                    </a:lnTo>
                    <a:lnTo>
                      <a:pt x="5920" y="7481"/>
                    </a:lnTo>
                    <a:lnTo>
                      <a:pt x="5922" y="7447"/>
                    </a:lnTo>
                    <a:lnTo>
                      <a:pt x="5923" y="7412"/>
                    </a:lnTo>
                    <a:lnTo>
                      <a:pt x="5922" y="7377"/>
                    </a:lnTo>
                    <a:lnTo>
                      <a:pt x="5920" y="7343"/>
                    </a:lnTo>
                    <a:lnTo>
                      <a:pt x="5917" y="7308"/>
                    </a:lnTo>
                    <a:lnTo>
                      <a:pt x="5913" y="7274"/>
                    </a:lnTo>
                    <a:lnTo>
                      <a:pt x="5907" y="7240"/>
                    </a:lnTo>
                    <a:lnTo>
                      <a:pt x="5900" y="7206"/>
                    </a:lnTo>
                    <a:lnTo>
                      <a:pt x="5892" y="7173"/>
                    </a:lnTo>
                    <a:lnTo>
                      <a:pt x="5882" y="7139"/>
                    </a:lnTo>
                    <a:lnTo>
                      <a:pt x="5871" y="7107"/>
                    </a:lnTo>
                    <a:lnTo>
                      <a:pt x="5859" y="7074"/>
                    </a:lnTo>
                    <a:lnTo>
                      <a:pt x="5846" y="7043"/>
                    </a:lnTo>
                    <a:lnTo>
                      <a:pt x="5832" y="7011"/>
                    </a:lnTo>
                    <a:lnTo>
                      <a:pt x="5816" y="6980"/>
                    </a:lnTo>
                    <a:lnTo>
                      <a:pt x="5800" y="6950"/>
                    </a:lnTo>
                    <a:lnTo>
                      <a:pt x="5782" y="6921"/>
                    </a:lnTo>
                    <a:lnTo>
                      <a:pt x="5763" y="6892"/>
                    </a:lnTo>
                    <a:lnTo>
                      <a:pt x="5743" y="6864"/>
                    </a:lnTo>
                    <a:lnTo>
                      <a:pt x="5722" y="6836"/>
                    </a:lnTo>
                    <a:lnTo>
                      <a:pt x="5700" y="6810"/>
                    </a:lnTo>
                    <a:lnTo>
                      <a:pt x="5677" y="6784"/>
                    </a:lnTo>
                    <a:lnTo>
                      <a:pt x="5653" y="6759"/>
                    </a:lnTo>
                    <a:lnTo>
                      <a:pt x="5628" y="6735"/>
                    </a:lnTo>
                    <a:lnTo>
                      <a:pt x="5602" y="6712"/>
                    </a:lnTo>
                    <a:lnTo>
                      <a:pt x="5576" y="6690"/>
                    </a:lnTo>
                    <a:lnTo>
                      <a:pt x="5548" y="6669"/>
                    </a:lnTo>
                    <a:lnTo>
                      <a:pt x="5535" y="6660"/>
                    </a:lnTo>
                    <a:lnTo>
                      <a:pt x="5474" y="6760"/>
                    </a:lnTo>
                    <a:lnTo>
                      <a:pt x="5455" y="6787"/>
                    </a:lnTo>
                    <a:lnTo>
                      <a:pt x="5433" y="6811"/>
                    </a:lnTo>
                    <a:lnTo>
                      <a:pt x="5408" y="6832"/>
                    </a:lnTo>
                    <a:lnTo>
                      <a:pt x="5380" y="6849"/>
                    </a:lnTo>
                    <a:lnTo>
                      <a:pt x="5350" y="6863"/>
                    </a:lnTo>
                    <a:lnTo>
                      <a:pt x="5319" y="6872"/>
                    </a:lnTo>
                    <a:lnTo>
                      <a:pt x="5287" y="6878"/>
                    </a:lnTo>
                    <a:lnTo>
                      <a:pt x="5254" y="6879"/>
                    </a:lnTo>
                    <a:lnTo>
                      <a:pt x="5221" y="6876"/>
                    </a:lnTo>
                    <a:lnTo>
                      <a:pt x="5190" y="6869"/>
                    </a:lnTo>
                    <a:lnTo>
                      <a:pt x="5159" y="6857"/>
                    </a:lnTo>
                    <a:lnTo>
                      <a:pt x="5130" y="6842"/>
                    </a:lnTo>
                    <a:lnTo>
                      <a:pt x="5103" y="6823"/>
                    </a:lnTo>
                    <a:lnTo>
                      <a:pt x="5079" y="6801"/>
                    </a:lnTo>
                    <a:lnTo>
                      <a:pt x="5058" y="6776"/>
                    </a:lnTo>
                    <a:lnTo>
                      <a:pt x="5041" y="6748"/>
                    </a:lnTo>
                    <a:lnTo>
                      <a:pt x="5027" y="6718"/>
                    </a:lnTo>
                    <a:lnTo>
                      <a:pt x="5018" y="6687"/>
                    </a:lnTo>
                    <a:lnTo>
                      <a:pt x="5012" y="6655"/>
                    </a:lnTo>
                    <a:lnTo>
                      <a:pt x="5011" y="6622"/>
                    </a:lnTo>
                    <a:lnTo>
                      <a:pt x="5014" y="6589"/>
                    </a:lnTo>
                    <a:lnTo>
                      <a:pt x="5021" y="6558"/>
                    </a:lnTo>
                    <a:lnTo>
                      <a:pt x="5033" y="6527"/>
                    </a:lnTo>
                    <a:lnTo>
                      <a:pt x="5048" y="6498"/>
                    </a:lnTo>
                    <a:lnTo>
                      <a:pt x="5053" y="6490"/>
                    </a:lnTo>
                    <a:lnTo>
                      <a:pt x="5035" y="6489"/>
                    </a:lnTo>
                    <a:lnTo>
                      <a:pt x="5000" y="6488"/>
                    </a:lnTo>
                    <a:lnTo>
                      <a:pt x="4965" y="6489"/>
                    </a:lnTo>
                    <a:lnTo>
                      <a:pt x="4947" y="6490"/>
                    </a:lnTo>
                    <a:lnTo>
                      <a:pt x="4952" y="6498"/>
                    </a:lnTo>
                    <a:lnTo>
                      <a:pt x="4967" y="6527"/>
                    </a:lnTo>
                    <a:lnTo>
                      <a:pt x="4979" y="6558"/>
                    </a:lnTo>
                    <a:lnTo>
                      <a:pt x="4986" y="6589"/>
                    </a:lnTo>
                    <a:lnTo>
                      <a:pt x="4989" y="6622"/>
                    </a:lnTo>
                    <a:lnTo>
                      <a:pt x="4988" y="6655"/>
                    </a:lnTo>
                    <a:lnTo>
                      <a:pt x="4982" y="6687"/>
                    </a:lnTo>
                    <a:lnTo>
                      <a:pt x="4973" y="6718"/>
                    </a:lnTo>
                    <a:lnTo>
                      <a:pt x="4959" y="6748"/>
                    </a:lnTo>
                    <a:lnTo>
                      <a:pt x="4942" y="6776"/>
                    </a:lnTo>
                    <a:lnTo>
                      <a:pt x="4921" y="6801"/>
                    </a:lnTo>
                    <a:lnTo>
                      <a:pt x="4897" y="6823"/>
                    </a:lnTo>
                    <a:lnTo>
                      <a:pt x="4870" y="6842"/>
                    </a:lnTo>
                    <a:lnTo>
                      <a:pt x="4841" y="6857"/>
                    </a:lnTo>
                    <a:lnTo>
                      <a:pt x="4810" y="6869"/>
                    </a:lnTo>
                    <a:lnTo>
                      <a:pt x="4779" y="6876"/>
                    </a:lnTo>
                    <a:lnTo>
                      <a:pt x="4746" y="6879"/>
                    </a:lnTo>
                    <a:lnTo>
                      <a:pt x="4713" y="6878"/>
                    </a:lnTo>
                    <a:lnTo>
                      <a:pt x="4681" y="6872"/>
                    </a:lnTo>
                    <a:lnTo>
                      <a:pt x="4650" y="6863"/>
                    </a:lnTo>
                    <a:lnTo>
                      <a:pt x="4620" y="6849"/>
                    </a:lnTo>
                    <a:lnTo>
                      <a:pt x="4592" y="6832"/>
                    </a:lnTo>
                    <a:lnTo>
                      <a:pt x="4567" y="6811"/>
                    </a:lnTo>
                    <a:close/>
                    <a:moveTo>
                      <a:pt x="2393" y="2469"/>
                    </a:moveTo>
                    <a:lnTo>
                      <a:pt x="3186" y="2469"/>
                    </a:lnTo>
                    <a:lnTo>
                      <a:pt x="3186" y="2458"/>
                    </a:lnTo>
                    <a:lnTo>
                      <a:pt x="3185" y="2428"/>
                    </a:lnTo>
                    <a:lnTo>
                      <a:pt x="3184" y="2399"/>
                    </a:lnTo>
                    <a:lnTo>
                      <a:pt x="3181" y="2369"/>
                    </a:lnTo>
                    <a:lnTo>
                      <a:pt x="3177" y="2340"/>
                    </a:lnTo>
                    <a:lnTo>
                      <a:pt x="3172" y="2310"/>
                    </a:lnTo>
                    <a:lnTo>
                      <a:pt x="3166" y="2282"/>
                    </a:lnTo>
                    <a:lnTo>
                      <a:pt x="3159" y="2253"/>
                    </a:lnTo>
                    <a:lnTo>
                      <a:pt x="3151" y="2225"/>
                    </a:lnTo>
                    <a:lnTo>
                      <a:pt x="3142" y="2197"/>
                    </a:lnTo>
                    <a:lnTo>
                      <a:pt x="3131" y="2169"/>
                    </a:lnTo>
                    <a:lnTo>
                      <a:pt x="3120" y="2142"/>
                    </a:lnTo>
                    <a:lnTo>
                      <a:pt x="3108" y="2115"/>
                    </a:lnTo>
                    <a:lnTo>
                      <a:pt x="3094" y="2089"/>
                    </a:lnTo>
                    <a:lnTo>
                      <a:pt x="3080" y="2062"/>
                    </a:lnTo>
                    <a:lnTo>
                      <a:pt x="3064" y="2036"/>
                    </a:lnTo>
                    <a:lnTo>
                      <a:pt x="3048" y="2011"/>
                    </a:lnTo>
                    <a:lnTo>
                      <a:pt x="3030" y="1987"/>
                    </a:lnTo>
                    <a:lnTo>
                      <a:pt x="3012" y="1963"/>
                    </a:lnTo>
                    <a:lnTo>
                      <a:pt x="2993" y="1941"/>
                    </a:lnTo>
                    <a:lnTo>
                      <a:pt x="2974" y="1918"/>
                    </a:lnTo>
                    <a:lnTo>
                      <a:pt x="2953" y="1897"/>
                    </a:lnTo>
                    <a:lnTo>
                      <a:pt x="2932" y="1877"/>
                    </a:lnTo>
                    <a:lnTo>
                      <a:pt x="2910" y="1857"/>
                    </a:lnTo>
                    <a:lnTo>
                      <a:pt x="2887" y="1838"/>
                    </a:lnTo>
                    <a:lnTo>
                      <a:pt x="2864" y="1820"/>
                    </a:lnTo>
                    <a:lnTo>
                      <a:pt x="2840" y="1803"/>
                    </a:lnTo>
                    <a:lnTo>
                      <a:pt x="2815" y="1787"/>
                    </a:lnTo>
                    <a:lnTo>
                      <a:pt x="2789" y="1772"/>
                    </a:lnTo>
                    <a:lnTo>
                      <a:pt x="2762" y="1757"/>
                    </a:lnTo>
                    <a:lnTo>
                      <a:pt x="2736" y="1743"/>
                    </a:lnTo>
                    <a:lnTo>
                      <a:pt x="2709" y="1731"/>
                    </a:lnTo>
                    <a:lnTo>
                      <a:pt x="2682" y="1720"/>
                    </a:lnTo>
                    <a:lnTo>
                      <a:pt x="2654" y="1709"/>
                    </a:lnTo>
                    <a:lnTo>
                      <a:pt x="2626" y="1700"/>
                    </a:lnTo>
                    <a:lnTo>
                      <a:pt x="2598" y="1692"/>
                    </a:lnTo>
                    <a:lnTo>
                      <a:pt x="2569" y="1685"/>
                    </a:lnTo>
                    <a:lnTo>
                      <a:pt x="2541" y="1679"/>
                    </a:lnTo>
                    <a:lnTo>
                      <a:pt x="2511" y="1674"/>
                    </a:lnTo>
                    <a:lnTo>
                      <a:pt x="2482" y="1670"/>
                    </a:lnTo>
                    <a:lnTo>
                      <a:pt x="2452" y="1667"/>
                    </a:lnTo>
                    <a:lnTo>
                      <a:pt x="2423" y="1666"/>
                    </a:lnTo>
                    <a:lnTo>
                      <a:pt x="2393" y="1665"/>
                    </a:lnTo>
                    <a:lnTo>
                      <a:pt x="2363" y="1666"/>
                    </a:lnTo>
                    <a:lnTo>
                      <a:pt x="2334" y="1667"/>
                    </a:lnTo>
                    <a:lnTo>
                      <a:pt x="2304" y="1670"/>
                    </a:lnTo>
                    <a:lnTo>
                      <a:pt x="2275" y="1674"/>
                    </a:lnTo>
                    <a:lnTo>
                      <a:pt x="2245" y="1679"/>
                    </a:lnTo>
                    <a:lnTo>
                      <a:pt x="2216" y="1685"/>
                    </a:lnTo>
                    <a:lnTo>
                      <a:pt x="2188" y="1692"/>
                    </a:lnTo>
                    <a:lnTo>
                      <a:pt x="2159" y="1700"/>
                    </a:lnTo>
                    <a:lnTo>
                      <a:pt x="2131" y="1709"/>
                    </a:lnTo>
                    <a:lnTo>
                      <a:pt x="2103" y="1720"/>
                    </a:lnTo>
                    <a:lnTo>
                      <a:pt x="2076" y="1731"/>
                    </a:lnTo>
                    <a:lnTo>
                      <a:pt x="2049" y="1744"/>
                    </a:lnTo>
                    <a:lnTo>
                      <a:pt x="2022" y="1757"/>
                    </a:lnTo>
                    <a:lnTo>
                      <a:pt x="1996" y="1772"/>
                    </a:lnTo>
                    <a:lnTo>
                      <a:pt x="1970" y="1787"/>
                    </a:lnTo>
                    <a:lnTo>
                      <a:pt x="1946" y="1803"/>
                    </a:lnTo>
                    <a:lnTo>
                      <a:pt x="1922" y="1820"/>
                    </a:lnTo>
                    <a:lnTo>
                      <a:pt x="1898" y="1838"/>
                    </a:lnTo>
                    <a:lnTo>
                      <a:pt x="1876" y="1857"/>
                    </a:lnTo>
                    <a:lnTo>
                      <a:pt x="1854" y="1877"/>
                    </a:lnTo>
                    <a:lnTo>
                      <a:pt x="1832" y="1897"/>
                    </a:lnTo>
                    <a:lnTo>
                      <a:pt x="1812" y="1918"/>
                    </a:lnTo>
                    <a:lnTo>
                      <a:pt x="1792" y="1940"/>
                    </a:lnTo>
                    <a:lnTo>
                      <a:pt x="1773" y="1963"/>
                    </a:lnTo>
                    <a:lnTo>
                      <a:pt x="1755" y="1987"/>
                    </a:lnTo>
                    <a:lnTo>
                      <a:pt x="1738" y="2011"/>
                    </a:lnTo>
                    <a:lnTo>
                      <a:pt x="1722" y="2036"/>
                    </a:lnTo>
                    <a:lnTo>
                      <a:pt x="1707" y="2062"/>
                    </a:lnTo>
                    <a:lnTo>
                      <a:pt x="1692" y="2089"/>
                    </a:lnTo>
                    <a:lnTo>
                      <a:pt x="1678" y="2115"/>
                    </a:lnTo>
                    <a:lnTo>
                      <a:pt x="1666" y="2142"/>
                    </a:lnTo>
                    <a:lnTo>
                      <a:pt x="1655" y="2169"/>
                    </a:lnTo>
                    <a:lnTo>
                      <a:pt x="1644" y="2197"/>
                    </a:lnTo>
                    <a:lnTo>
                      <a:pt x="1635" y="2225"/>
                    </a:lnTo>
                    <a:lnTo>
                      <a:pt x="1627" y="2253"/>
                    </a:lnTo>
                    <a:lnTo>
                      <a:pt x="1620" y="2282"/>
                    </a:lnTo>
                    <a:lnTo>
                      <a:pt x="1614" y="2310"/>
                    </a:lnTo>
                    <a:lnTo>
                      <a:pt x="1609" y="2340"/>
                    </a:lnTo>
                    <a:lnTo>
                      <a:pt x="1605" y="2369"/>
                    </a:lnTo>
                    <a:lnTo>
                      <a:pt x="1602" y="2399"/>
                    </a:lnTo>
                    <a:lnTo>
                      <a:pt x="1601" y="2428"/>
                    </a:lnTo>
                    <a:lnTo>
                      <a:pt x="1600" y="2458"/>
                    </a:lnTo>
                    <a:lnTo>
                      <a:pt x="1601" y="2488"/>
                    </a:lnTo>
                    <a:lnTo>
                      <a:pt x="1602" y="2517"/>
                    </a:lnTo>
                    <a:lnTo>
                      <a:pt x="1605" y="2547"/>
                    </a:lnTo>
                    <a:lnTo>
                      <a:pt x="1609" y="2576"/>
                    </a:lnTo>
                    <a:lnTo>
                      <a:pt x="1614" y="2606"/>
                    </a:lnTo>
                    <a:lnTo>
                      <a:pt x="1620" y="2634"/>
                    </a:lnTo>
                    <a:lnTo>
                      <a:pt x="1627" y="2663"/>
                    </a:lnTo>
                    <a:lnTo>
                      <a:pt x="1635" y="2691"/>
                    </a:lnTo>
                    <a:lnTo>
                      <a:pt x="1644" y="2719"/>
                    </a:lnTo>
                    <a:lnTo>
                      <a:pt x="1655" y="2747"/>
                    </a:lnTo>
                    <a:lnTo>
                      <a:pt x="1666" y="2774"/>
                    </a:lnTo>
                    <a:lnTo>
                      <a:pt x="1678" y="2801"/>
                    </a:lnTo>
                    <a:lnTo>
                      <a:pt x="1692" y="2827"/>
                    </a:lnTo>
                    <a:lnTo>
                      <a:pt x="1707" y="2854"/>
                    </a:lnTo>
                    <a:lnTo>
                      <a:pt x="1722" y="2880"/>
                    </a:lnTo>
                    <a:lnTo>
                      <a:pt x="1738" y="2905"/>
                    </a:lnTo>
                    <a:lnTo>
                      <a:pt x="1755" y="2929"/>
                    </a:lnTo>
                    <a:lnTo>
                      <a:pt x="1773" y="2953"/>
                    </a:lnTo>
                    <a:lnTo>
                      <a:pt x="1792" y="2976"/>
                    </a:lnTo>
                    <a:lnTo>
                      <a:pt x="1812" y="2998"/>
                    </a:lnTo>
                    <a:lnTo>
                      <a:pt x="1832" y="3019"/>
                    </a:lnTo>
                    <a:lnTo>
                      <a:pt x="1854" y="3039"/>
                    </a:lnTo>
                    <a:lnTo>
                      <a:pt x="1876" y="3059"/>
                    </a:lnTo>
                    <a:lnTo>
                      <a:pt x="1898" y="3078"/>
                    </a:lnTo>
                    <a:lnTo>
                      <a:pt x="1922" y="3096"/>
                    </a:lnTo>
                    <a:lnTo>
                      <a:pt x="1946" y="3113"/>
                    </a:lnTo>
                    <a:lnTo>
                      <a:pt x="1970" y="3129"/>
                    </a:lnTo>
                    <a:lnTo>
                      <a:pt x="1996" y="3144"/>
                    </a:lnTo>
                    <a:lnTo>
                      <a:pt x="2022" y="3159"/>
                    </a:lnTo>
                    <a:lnTo>
                      <a:pt x="2049" y="3172"/>
                    </a:lnTo>
                    <a:lnTo>
                      <a:pt x="2076" y="3185"/>
                    </a:lnTo>
                    <a:lnTo>
                      <a:pt x="2103" y="3196"/>
                    </a:lnTo>
                    <a:lnTo>
                      <a:pt x="2131" y="3207"/>
                    </a:lnTo>
                    <a:lnTo>
                      <a:pt x="2159" y="3216"/>
                    </a:lnTo>
                    <a:lnTo>
                      <a:pt x="2188" y="3224"/>
                    </a:lnTo>
                    <a:lnTo>
                      <a:pt x="2216" y="3231"/>
                    </a:lnTo>
                    <a:lnTo>
                      <a:pt x="2245" y="3237"/>
                    </a:lnTo>
                    <a:lnTo>
                      <a:pt x="2275" y="3242"/>
                    </a:lnTo>
                    <a:lnTo>
                      <a:pt x="2304" y="3246"/>
                    </a:lnTo>
                    <a:lnTo>
                      <a:pt x="2334" y="3249"/>
                    </a:lnTo>
                    <a:lnTo>
                      <a:pt x="2363" y="3250"/>
                    </a:lnTo>
                    <a:lnTo>
                      <a:pt x="2393" y="3251"/>
                    </a:lnTo>
                    <a:lnTo>
                      <a:pt x="2404" y="3251"/>
                    </a:lnTo>
                    <a:lnTo>
                      <a:pt x="2404" y="3247"/>
                    </a:lnTo>
                    <a:lnTo>
                      <a:pt x="2405" y="3214"/>
                    </a:lnTo>
                    <a:lnTo>
                      <a:pt x="2411" y="3182"/>
                    </a:lnTo>
                    <a:lnTo>
                      <a:pt x="2420" y="3151"/>
                    </a:lnTo>
                    <a:lnTo>
                      <a:pt x="2434" y="3121"/>
                    </a:lnTo>
                    <a:lnTo>
                      <a:pt x="2451" y="3093"/>
                    </a:lnTo>
                    <a:lnTo>
                      <a:pt x="2472" y="3068"/>
                    </a:lnTo>
                    <a:lnTo>
                      <a:pt x="2496" y="3046"/>
                    </a:lnTo>
                    <a:lnTo>
                      <a:pt x="2523" y="3027"/>
                    </a:lnTo>
                    <a:lnTo>
                      <a:pt x="2552" y="3012"/>
                    </a:lnTo>
                    <a:lnTo>
                      <a:pt x="2583" y="3000"/>
                    </a:lnTo>
                    <a:lnTo>
                      <a:pt x="2614" y="2993"/>
                    </a:lnTo>
                    <a:lnTo>
                      <a:pt x="2647" y="2990"/>
                    </a:lnTo>
                    <a:lnTo>
                      <a:pt x="2680" y="2991"/>
                    </a:lnTo>
                    <a:lnTo>
                      <a:pt x="2712" y="2997"/>
                    </a:lnTo>
                    <a:lnTo>
                      <a:pt x="2743" y="3006"/>
                    </a:lnTo>
                    <a:lnTo>
                      <a:pt x="2773" y="3020"/>
                    </a:lnTo>
                    <a:lnTo>
                      <a:pt x="2801" y="3037"/>
                    </a:lnTo>
                    <a:lnTo>
                      <a:pt x="2826" y="3058"/>
                    </a:lnTo>
                    <a:lnTo>
                      <a:pt x="2848" y="3082"/>
                    </a:lnTo>
                    <a:lnTo>
                      <a:pt x="2860" y="3099"/>
                    </a:lnTo>
                    <a:lnTo>
                      <a:pt x="2864" y="3096"/>
                    </a:lnTo>
                    <a:lnTo>
                      <a:pt x="2887" y="3078"/>
                    </a:lnTo>
                    <a:lnTo>
                      <a:pt x="2910" y="3059"/>
                    </a:lnTo>
                    <a:lnTo>
                      <a:pt x="2932" y="3039"/>
                    </a:lnTo>
                    <a:lnTo>
                      <a:pt x="2953" y="3019"/>
                    </a:lnTo>
                    <a:lnTo>
                      <a:pt x="2974" y="2998"/>
                    </a:lnTo>
                    <a:lnTo>
                      <a:pt x="2993" y="2975"/>
                    </a:lnTo>
                    <a:lnTo>
                      <a:pt x="2999" y="2969"/>
                    </a:lnTo>
                    <a:lnTo>
                      <a:pt x="2393" y="2969"/>
                    </a:lnTo>
                    <a:lnTo>
                      <a:pt x="2360" y="2967"/>
                    </a:lnTo>
                    <a:lnTo>
                      <a:pt x="2328" y="2960"/>
                    </a:lnTo>
                    <a:lnTo>
                      <a:pt x="2297" y="2950"/>
                    </a:lnTo>
                    <a:lnTo>
                      <a:pt x="2268" y="2936"/>
                    </a:lnTo>
                    <a:lnTo>
                      <a:pt x="2241" y="2917"/>
                    </a:lnTo>
                    <a:lnTo>
                      <a:pt x="2216" y="2896"/>
                    </a:lnTo>
                    <a:lnTo>
                      <a:pt x="2195" y="2871"/>
                    </a:lnTo>
                    <a:lnTo>
                      <a:pt x="2176" y="2844"/>
                    </a:lnTo>
                    <a:lnTo>
                      <a:pt x="2162" y="2815"/>
                    </a:lnTo>
                    <a:lnTo>
                      <a:pt x="2152" y="2784"/>
                    </a:lnTo>
                    <a:lnTo>
                      <a:pt x="2145" y="2752"/>
                    </a:lnTo>
                    <a:lnTo>
                      <a:pt x="2143" y="2719"/>
                    </a:lnTo>
                    <a:lnTo>
                      <a:pt x="2145" y="2686"/>
                    </a:lnTo>
                    <a:lnTo>
                      <a:pt x="2152" y="2654"/>
                    </a:lnTo>
                    <a:lnTo>
                      <a:pt x="2162" y="2623"/>
                    </a:lnTo>
                    <a:lnTo>
                      <a:pt x="2176" y="2594"/>
                    </a:lnTo>
                    <a:lnTo>
                      <a:pt x="2195" y="2567"/>
                    </a:lnTo>
                    <a:lnTo>
                      <a:pt x="2216" y="2542"/>
                    </a:lnTo>
                    <a:lnTo>
                      <a:pt x="2241" y="2521"/>
                    </a:lnTo>
                    <a:lnTo>
                      <a:pt x="2268" y="2502"/>
                    </a:lnTo>
                    <a:lnTo>
                      <a:pt x="2297" y="2488"/>
                    </a:lnTo>
                    <a:lnTo>
                      <a:pt x="2328" y="2478"/>
                    </a:lnTo>
                    <a:lnTo>
                      <a:pt x="2360" y="2471"/>
                    </a:lnTo>
                    <a:lnTo>
                      <a:pt x="2393" y="246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74" name="Group 73">
            <a:extLst>
              <a:ext uri="{FF2B5EF4-FFF2-40B4-BE49-F238E27FC236}">
                <a16:creationId xmlns:a16="http://schemas.microsoft.com/office/drawing/2014/main" id="{031CD3E6-9DEC-49E2-8503-CE9019BED947}"/>
              </a:ext>
            </a:extLst>
          </p:cNvPr>
          <p:cNvGrpSpPr/>
          <p:nvPr/>
        </p:nvGrpSpPr>
        <p:grpSpPr>
          <a:xfrm>
            <a:off x="7810246" y="1722098"/>
            <a:ext cx="1298894" cy="1298894"/>
            <a:chOff x="2697287" y="1674564"/>
            <a:chExt cx="1463412" cy="1463412"/>
          </a:xfrm>
        </p:grpSpPr>
        <p:grpSp>
          <p:nvGrpSpPr>
            <p:cNvPr id="75" name="Group 74">
              <a:extLst>
                <a:ext uri="{FF2B5EF4-FFF2-40B4-BE49-F238E27FC236}">
                  <a16:creationId xmlns:a16="http://schemas.microsoft.com/office/drawing/2014/main" id="{CEC31CA0-7199-4756-A7E9-BEB2FBB92B1A}"/>
                </a:ext>
              </a:extLst>
            </p:cNvPr>
            <p:cNvGrpSpPr/>
            <p:nvPr/>
          </p:nvGrpSpPr>
          <p:grpSpPr>
            <a:xfrm>
              <a:off x="2697287" y="1674564"/>
              <a:ext cx="1463412" cy="1463412"/>
              <a:chOff x="1198170" y="1748501"/>
              <a:chExt cx="1130424" cy="1130423"/>
            </a:xfrm>
          </p:grpSpPr>
          <p:sp>
            <p:nvSpPr>
              <p:cNvPr id="79" name="Oval 78">
                <a:extLst>
                  <a:ext uri="{FF2B5EF4-FFF2-40B4-BE49-F238E27FC236}">
                    <a16:creationId xmlns:a16="http://schemas.microsoft.com/office/drawing/2014/main" id="{258E93E8-B298-4D8A-9B05-998BBFED1567}"/>
                  </a:ext>
                </a:extLst>
              </p:cNvPr>
              <p:cNvSpPr/>
              <p:nvPr/>
            </p:nvSpPr>
            <p:spPr>
              <a:xfrm>
                <a:off x="1198170" y="1748501"/>
                <a:ext cx="1130424" cy="1130423"/>
              </a:xfrm>
              <a:prstGeom prst="ellipse">
                <a:avLst/>
              </a:prstGeom>
              <a:solidFill>
                <a:schemeClr val="bg1"/>
              </a:solid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80" name="Oval 79">
                <a:extLst>
                  <a:ext uri="{FF2B5EF4-FFF2-40B4-BE49-F238E27FC236}">
                    <a16:creationId xmlns:a16="http://schemas.microsoft.com/office/drawing/2014/main" id="{198DDF83-0A83-43DF-9E5B-FF2C5333FD46}"/>
                  </a:ext>
                </a:extLst>
              </p:cNvPr>
              <p:cNvSpPr/>
              <p:nvPr/>
            </p:nvSpPr>
            <p:spPr>
              <a:xfrm>
                <a:off x="1272550" y="1822881"/>
                <a:ext cx="981663" cy="981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81" name="Donut 82">
                <a:extLst>
                  <a:ext uri="{FF2B5EF4-FFF2-40B4-BE49-F238E27FC236}">
                    <a16:creationId xmlns:a16="http://schemas.microsoft.com/office/drawing/2014/main" id="{3FB148AE-12D9-4014-B02E-899AC742B3CB}"/>
                  </a:ext>
                </a:extLst>
              </p:cNvPr>
              <p:cNvSpPr/>
              <p:nvPr/>
            </p:nvSpPr>
            <p:spPr>
              <a:xfrm>
                <a:off x="1322626" y="1872958"/>
                <a:ext cx="881512" cy="881510"/>
              </a:xfrm>
              <a:prstGeom prst="donut">
                <a:avLst>
                  <a:gd name="adj" fmla="val 4494"/>
                </a:avLst>
              </a:prstGeom>
              <a:solidFill>
                <a:schemeClr val="bg1">
                  <a:alpha val="50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82" name="Oval 81">
                <a:extLst>
                  <a:ext uri="{FF2B5EF4-FFF2-40B4-BE49-F238E27FC236}">
                    <a16:creationId xmlns:a16="http://schemas.microsoft.com/office/drawing/2014/main" id="{950788EA-A43C-4477-B2C2-050DBFF28C6F}"/>
                  </a:ext>
                </a:extLst>
              </p:cNvPr>
              <p:cNvSpPr>
                <a:spLocks noChangeAspect="1"/>
              </p:cNvSpPr>
              <p:nvPr/>
            </p:nvSpPr>
            <p:spPr>
              <a:xfrm>
                <a:off x="1388084" y="1938415"/>
                <a:ext cx="750596" cy="7505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grpSp>
        <p:grpSp>
          <p:nvGrpSpPr>
            <p:cNvPr id="76" name="Group 75">
              <a:extLst>
                <a:ext uri="{FF2B5EF4-FFF2-40B4-BE49-F238E27FC236}">
                  <a16:creationId xmlns:a16="http://schemas.microsoft.com/office/drawing/2014/main" id="{39280C08-E095-4441-8E23-38B2EAE14E77}"/>
                </a:ext>
              </a:extLst>
            </p:cNvPr>
            <p:cNvGrpSpPr/>
            <p:nvPr/>
          </p:nvGrpSpPr>
          <p:grpSpPr>
            <a:xfrm>
              <a:off x="3065763" y="2043340"/>
              <a:ext cx="726460" cy="725860"/>
              <a:chOff x="8624067" y="5358687"/>
              <a:chExt cx="633600" cy="633600"/>
            </a:xfrm>
          </p:grpSpPr>
          <p:sp>
            <p:nvSpPr>
              <p:cNvPr id="108" name="Google Shape;728;p7"/>
              <p:cNvSpPr/>
              <p:nvPr/>
            </p:nvSpPr>
            <p:spPr>
              <a:xfrm>
                <a:off x="8624067" y="5358687"/>
                <a:ext cx="633600" cy="633600"/>
              </a:xfrm>
              <a:custGeom>
                <a:avLst/>
                <a:gdLst/>
                <a:ahLst/>
                <a:cxnLst/>
                <a:rect l="l" t="t" r="r" b="b"/>
                <a:pathLst>
                  <a:path w="10000" h="10000" extrusionOk="0">
                    <a:moveTo>
                      <a:pt x="7195" y="4070"/>
                    </a:moveTo>
                    <a:lnTo>
                      <a:pt x="7177" y="4098"/>
                    </a:lnTo>
                    <a:lnTo>
                      <a:pt x="5534" y="6357"/>
                    </a:lnTo>
                    <a:lnTo>
                      <a:pt x="5535" y="6358"/>
                    </a:lnTo>
                    <a:lnTo>
                      <a:pt x="5546" y="6378"/>
                    </a:lnTo>
                    <a:lnTo>
                      <a:pt x="5557" y="6399"/>
                    </a:lnTo>
                    <a:lnTo>
                      <a:pt x="5566" y="6420"/>
                    </a:lnTo>
                    <a:lnTo>
                      <a:pt x="5575" y="6441"/>
                    </a:lnTo>
                    <a:lnTo>
                      <a:pt x="5583" y="6463"/>
                    </a:lnTo>
                    <a:lnTo>
                      <a:pt x="5590" y="6485"/>
                    </a:lnTo>
                    <a:lnTo>
                      <a:pt x="5596" y="6507"/>
                    </a:lnTo>
                    <a:lnTo>
                      <a:pt x="5602" y="6529"/>
                    </a:lnTo>
                    <a:lnTo>
                      <a:pt x="5606" y="6552"/>
                    </a:lnTo>
                    <a:lnTo>
                      <a:pt x="5610" y="6574"/>
                    </a:lnTo>
                    <a:lnTo>
                      <a:pt x="5613" y="6597"/>
                    </a:lnTo>
                    <a:lnTo>
                      <a:pt x="5615" y="6620"/>
                    </a:lnTo>
                    <a:lnTo>
                      <a:pt x="5617" y="6643"/>
                    </a:lnTo>
                    <a:lnTo>
                      <a:pt x="5617" y="6666"/>
                    </a:lnTo>
                    <a:lnTo>
                      <a:pt x="5617" y="6689"/>
                    </a:lnTo>
                    <a:lnTo>
                      <a:pt x="5615" y="6713"/>
                    </a:lnTo>
                    <a:lnTo>
                      <a:pt x="5613" y="6736"/>
                    </a:lnTo>
                    <a:lnTo>
                      <a:pt x="5610" y="6758"/>
                    </a:lnTo>
                    <a:lnTo>
                      <a:pt x="5606" y="6781"/>
                    </a:lnTo>
                    <a:lnTo>
                      <a:pt x="5602" y="6804"/>
                    </a:lnTo>
                    <a:lnTo>
                      <a:pt x="5596" y="6826"/>
                    </a:lnTo>
                    <a:lnTo>
                      <a:pt x="5590" y="6848"/>
                    </a:lnTo>
                    <a:lnTo>
                      <a:pt x="5583" y="6870"/>
                    </a:lnTo>
                    <a:lnTo>
                      <a:pt x="5575" y="6892"/>
                    </a:lnTo>
                    <a:lnTo>
                      <a:pt x="5566" y="6913"/>
                    </a:lnTo>
                    <a:lnTo>
                      <a:pt x="5557" y="6934"/>
                    </a:lnTo>
                    <a:lnTo>
                      <a:pt x="5546" y="6955"/>
                    </a:lnTo>
                    <a:lnTo>
                      <a:pt x="5535" y="6975"/>
                    </a:lnTo>
                    <a:lnTo>
                      <a:pt x="5523" y="6995"/>
                    </a:lnTo>
                    <a:lnTo>
                      <a:pt x="5510" y="7014"/>
                    </a:lnTo>
                    <a:lnTo>
                      <a:pt x="5497" y="7033"/>
                    </a:lnTo>
                    <a:lnTo>
                      <a:pt x="5482" y="7051"/>
                    </a:lnTo>
                    <a:lnTo>
                      <a:pt x="5468" y="7069"/>
                    </a:lnTo>
                    <a:lnTo>
                      <a:pt x="5452" y="7086"/>
                    </a:lnTo>
                    <a:lnTo>
                      <a:pt x="5436" y="7103"/>
                    </a:lnTo>
                    <a:lnTo>
                      <a:pt x="5420" y="7119"/>
                    </a:lnTo>
                    <a:lnTo>
                      <a:pt x="5403" y="7134"/>
                    </a:lnTo>
                    <a:lnTo>
                      <a:pt x="5385" y="7149"/>
                    </a:lnTo>
                    <a:lnTo>
                      <a:pt x="5367" y="7163"/>
                    </a:lnTo>
                    <a:lnTo>
                      <a:pt x="5348" y="7176"/>
                    </a:lnTo>
                    <a:lnTo>
                      <a:pt x="5329" y="7189"/>
                    </a:lnTo>
                    <a:lnTo>
                      <a:pt x="5309" y="7201"/>
                    </a:lnTo>
                    <a:lnTo>
                      <a:pt x="5289" y="7212"/>
                    </a:lnTo>
                    <a:lnTo>
                      <a:pt x="5268" y="7223"/>
                    </a:lnTo>
                    <a:lnTo>
                      <a:pt x="5247" y="7232"/>
                    </a:lnTo>
                    <a:lnTo>
                      <a:pt x="5226" y="7241"/>
                    </a:lnTo>
                    <a:lnTo>
                      <a:pt x="5204" y="7249"/>
                    </a:lnTo>
                    <a:lnTo>
                      <a:pt x="5182" y="7256"/>
                    </a:lnTo>
                    <a:lnTo>
                      <a:pt x="5160" y="7263"/>
                    </a:lnTo>
                    <a:lnTo>
                      <a:pt x="5137" y="7268"/>
                    </a:lnTo>
                    <a:lnTo>
                      <a:pt x="5115" y="7273"/>
                    </a:lnTo>
                    <a:lnTo>
                      <a:pt x="5092" y="7277"/>
                    </a:lnTo>
                    <a:lnTo>
                      <a:pt x="5069" y="7280"/>
                    </a:lnTo>
                    <a:lnTo>
                      <a:pt x="5046" y="7282"/>
                    </a:lnTo>
                    <a:lnTo>
                      <a:pt x="5023" y="7284"/>
                    </a:lnTo>
                    <a:lnTo>
                      <a:pt x="5000" y="7284"/>
                    </a:lnTo>
                    <a:lnTo>
                      <a:pt x="4977" y="7284"/>
                    </a:lnTo>
                    <a:lnTo>
                      <a:pt x="4954" y="7282"/>
                    </a:lnTo>
                    <a:lnTo>
                      <a:pt x="4931" y="7280"/>
                    </a:lnTo>
                    <a:lnTo>
                      <a:pt x="4908" y="7277"/>
                    </a:lnTo>
                    <a:lnTo>
                      <a:pt x="4885" y="7273"/>
                    </a:lnTo>
                    <a:lnTo>
                      <a:pt x="4863" y="7268"/>
                    </a:lnTo>
                    <a:lnTo>
                      <a:pt x="4840" y="7263"/>
                    </a:lnTo>
                    <a:lnTo>
                      <a:pt x="4818" y="7256"/>
                    </a:lnTo>
                    <a:lnTo>
                      <a:pt x="4796" y="7249"/>
                    </a:lnTo>
                    <a:lnTo>
                      <a:pt x="4774" y="7241"/>
                    </a:lnTo>
                    <a:lnTo>
                      <a:pt x="4753" y="7232"/>
                    </a:lnTo>
                    <a:lnTo>
                      <a:pt x="4732" y="7223"/>
                    </a:lnTo>
                    <a:lnTo>
                      <a:pt x="4711" y="7212"/>
                    </a:lnTo>
                    <a:lnTo>
                      <a:pt x="4691" y="7201"/>
                    </a:lnTo>
                    <a:lnTo>
                      <a:pt x="4671" y="7189"/>
                    </a:lnTo>
                    <a:lnTo>
                      <a:pt x="4652" y="7176"/>
                    </a:lnTo>
                    <a:lnTo>
                      <a:pt x="4633" y="7163"/>
                    </a:lnTo>
                    <a:lnTo>
                      <a:pt x="4615" y="7149"/>
                    </a:lnTo>
                    <a:lnTo>
                      <a:pt x="4597" y="7134"/>
                    </a:lnTo>
                    <a:lnTo>
                      <a:pt x="4580" y="7119"/>
                    </a:lnTo>
                    <a:lnTo>
                      <a:pt x="4564" y="7103"/>
                    </a:lnTo>
                    <a:lnTo>
                      <a:pt x="4548" y="7086"/>
                    </a:lnTo>
                    <a:lnTo>
                      <a:pt x="4532" y="7069"/>
                    </a:lnTo>
                    <a:lnTo>
                      <a:pt x="4518" y="7051"/>
                    </a:lnTo>
                    <a:lnTo>
                      <a:pt x="4503" y="7033"/>
                    </a:lnTo>
                    <a:lnTo>
                      <a:pt x="4490" y="7014"/>
                    </a:lnTo>
                    <a:lnTo>
                      <a:pt x="4477" y="6995"/>
                    </a:lnTo>
                    <a:lnTo>
                      <a:pt x="4465" y="6975"/>
                    </a:lnTo>
                    <a:lnTo>
                      <a:pt x="4454" y="6955"/>
                    </a:lnTo>
                    <a:lnTo>
                      <a:pt x="4443" y="6934"/>
                    </a:lnTo>
                    <a:lnTo>
                      <a:pt x="4434" y="6913"/>
                    </a:lnTo>
                    <a:lnTo>
                      <a:pt x="4425" y="6892"/>
                    </a:lnTo>
                    <a:lnTo>
                      <a:pt x="4417" y="6870"/>
                    </a:lnTo>
                    <a:lnTo>
                      <a:pt x="4410" y="6848"/>
                    </a:lnTo>
                    <a:lnTo>
                      <a:pt x="4404" y="6826"/>
                    </a:lnTo>
                    <a:lnTo>
                      <a:pt x="4398" y="6804"/>
                    </a:lnTo>
                    <a:lnTo>
                      <a:pt x="4394" y="6781"/>
                    </a:lnTo>
                    <a:lnTo>
                      <a:pt x="4390" y="6758"/>
                    </a:lnTo>
                    <a:lnTo>
                      <a:pt x="4387" y="6736"/>
                    </a:lnTo>
                    <a:lnTo>
                      <a:pt x="4385" y="6713"/>
                    </a:lnTo>
                    <a:lnTo>
                      <a:pt x="4383" y="6689"/>
                    </a:lnTo>
                    <a:lnTo>
                      <a:pt x="4383" y="6666"/>
                    </a:lnTo>
                    <a:lnTo>
                      <a:pt x="4383" y="6643"/>
                    </a:lnTo>
                    <a:lnTo>
                      <a:pt x="4385" y="6620"/>
                    </a:lnTo>
                    <a:lnTo>
                      <a:pt x="4387" y="6597"/>
                    </a:lnTo>
                    <a:lnTo>
                      <a:pt x="4390" y="6574"/>
                    </a:lnTo>
                    <a:lnTo>
                      <a:pt x="4394" y="6552"/>
                    </a:lnTo>
                    <a:lnTo>
                      <a:pt x="4398" y="6529"/>
                    </a:lnTo>
                    <a:lnTo>
                      <a:pt x="4404" y="6507"/>
                    </a:lnTo>
                    <a:lnTo>
                      <a:pt x="4410" y="6485"/>
                    </a:lnTo>
                    <a:lnTo>
                      <a:pt x="4417" y="6463"/>
                    </a:lnTo>
                    <a:lnTo>
                      <a:pt x="4425" y="6441"/>
                    </a:lnTo>
                    <a:lnTo>
                      <a:pt x="4434" y="6420"/>
                    </a:lnTo>
                    <a:lnTo>
                      <a:pt x="4443" y="6399"/>
                    </a:lnTo>
                    <a:lnTo>
                      <a:pt x="4454" y="6378"/>
                    </a:lnTo>
                    <a:lnTo>
                      <a:pt x="4465" y="6358"/>
                    </a:lnTo>
                    <a:lnTo>
                      <a:pt x="4477" y="6338"/>
                    </a:lnTo>
                    <a:lnTo>
                      <a:pt x="4490" y="6319"/>
                    </a:lnTo>
                    <a:lnTo>
                      <a:pt x="4503" y="6300"/>
                    </a:lnTo>
                    <a:lnTo>
                      <a:pt x="4518" y="6282"/>
                    </a:lnTo>
                    <a:lnTo>
                      <a:pt x="4532" y="6264"/>
                    </a:lnTo>
                    <a:lnTo>
                      <a:pt x="4548" y="6247"/>
                    </a:lnTo>
                    <a:lnTo>
                      <a:pt x="4564" y="6230"/>
                    </a:lnTo>
                    <a:lnTo>
                      <a:pt x="4580" y="6214"/>
                    </a:lnTo>
                    <a:lnTo>
                      <a:pt x="4597" y="6199"/>
                    </a:lnTo>
                    <a:lnTo>
                      <a:pt x="4615" y="6184"/>
                    </a:lnTo>
                    <a:lnTo>
                      <a:pt x="4633" y="6170"/>
                    </a:lnTo>
                    <a:lnTo>
                      <a:pt x="4652" y="6157"/>
                    </a:lnTo>
                    <a:lnTo>
                      <a:pt x="4671" y="6144"/>
                    </a:lnTo>
                    <a:lnTo>
                      <a:pt x="4691" y="6132"/>
                    </a:lnTo>
                    <a:lnTo>
                      <a:pt x="4711" y="6121"/>
                    </a:lnTo>
                    <a:lnTo>
                      <a:pt x="4732" y="6110"/>
                    </a:lnTo>
                    <a:lnTo>
                      <a:pt x="4753" y="6101"/>
                    </a:lnTo>
                    <a:lnTo>
                      <a:pt x="4774" y="6092"/>
                    </a:lnTo>
                    <a:lnTo>
                      <a:pt x="4796" y="6084"/>
                    </a:lnTo>
                    <a:lnTo>
                      <a:pt x="4818" y="6077"/>
                    </a:lnTo>
                    <a:lnTo>
                      <a:pt x="4840" y="6070"/>
                    </a:lnTo>
                    <a:lnTo>
                      <a:pt x="4863" y="6065"/>
                    </a:lnTo>
                    <a:lnTo>
                      <a:pt x="4885" y="6060"/>
                    </a:lnTo>
                    <a:lnTo>
                      <a:pt x="4908" y="6056"/>
                    </a:lnTo>
                    <a:lnTo>
                      <a:pt x="4931" y="6053"/>
                    </a:lnTo>
                    <a:lnTo>
                      <a:pt x="4954" y="6051"/>
                    </a:lnTo>
                    <a:lnTo>
                      <a:pt x="4977" y="6049"/>
                    </a:lnTo>
                    <a:lnTo>
                      <a:pt x="5000" y="6049"/>
                    </a:lnTo>
                    <a:lnTo>
                      <a:pt x="5023" y="6049"/>
                    </a:lnTo>
                    <a:lnTo>
                      <a:pt x="5046" y="6051"/>
                    </a:lnTo>
                    <a:lnTo>
                      <a:pt x="5069" y="6053"/>
                    </a:lnTo>
                    <a:lnTo>
                      <a:pt x="5092" y="6056"/>
                    </a:lnTo>
                    <a:lnTo>
                      <a:pt x="5115" y="6060"/>
                    </a:lnTo>
                    <a:lnTo>
                      <a:pt x="5129" y="6063"/>
                    </a:lnTo>
                    <a:lnTo>
                      <a:pt x="6773" y="3804"/>
                    </a:lnTo>
                    <a:lnTo>
                      <a:pt x="6794" y="3779"/>
                    </a:lnTo>
                    <a:lnTo>
                      <a:pt x="6818" y="3757"/>
                    </a:lnTo>
                    <a:lnTo>
                      <a:pt x="6845" y="3738"/>
                    </a:lnTo>
                    <a:lnTo>
                      <a:pt x="6873" y="3723"/>
                    </a:lnTo>
                    <a:lnTo>
                      <a:pt x="6904" y="3711"/>
                    </a:lnTo>
                    <a:lnTo>
                      <a:pt x="6936" y="3704"/>
                    </a:lnTo>
                    <a:lnTo>
                      <a:pt x="6969" y="3701"/>
                    </a:lnTo>
                    <a:lnTo>
                      <a:pt x="7001" y="3702"/>
                    </a:lnTo>
                    <a:lnTo>
                      <a:pt x="7034" y="3708"/>
                    </a:lnTo>
                    <a:lnTo>
                      <a:pt x="7065" y="3718"/>
                    </a:lnTo>
                    <a:lnTo>
                      <a:pt x="7094" y="3731"/>
                    </a:lnTo>
                    <a:lnTo>
                      <a:pt x="7122" y="3749"/>
                    </a:lnTo>
                    <a:lnTo>
                      <a:pt x="7147" y="3770"/>
                    </a:lnTo>
                    <a:lnTo>
                      <a:pt x="7169" y="3794"/>
                    </a:lnTo>
                    <a:lnTo>
                      <a:pt x="7188" y="3821"/>
                    </a:lnTo>
                    <a:lnTo>
                      <a:pt x="7203" y="3849"/>
                    </a:lnTo>
                    <a:lnTo>
                      <a:pt x="7215" y="3880"/>
                    </a:lnTo>
                    <a:lnTo>
                      <a:pt x="7222" y="3912"/>
                    </a:lnTo>
                    <a:lnTo>
                      <a:pt x="7225" y="3945"/>
                    </a:lnTo>
                    <a:lnTo>
                      <a:pt x="7224" y="3977"/>
                    </a:lnTo>
                    <a:lnTo>
                      <a:pt x="7218" y="4010"/>
                    </a:lnTo>
                    <a:lnTo>
                      <a:pt x="7208" y="4041"/>
                    </a:lnTo>
                    <a:lnTo>
                      <a:pt x="7195" y="4070"/>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9" name="Google Shape;729;p7"/>
              <p:cNvSpPr/>
              <p:nvPr/>
            </p:nvSpPr>
            <p:spPr>
              <a:xfrm>
                <a:off x="8624067" y="5358687"/>
                <a:ext cx="633600" cy="633600"/>
              </a:xfrm>
              <a:custGeom>
                <a:avLst/>
                <a:gdLst/>
                <a:ahLst/>
                <a:cxnLst/>
                <a:rect l="l" t="t" r="r" b="b"/>
                <a:pathLst>
                  <a:path w="10000" h="10000" extrusionOk="0">
                    <a:moveTo>
                      <a:pt x="4855" y="3496"/>
                    </a:moveTo>
                    <a:lnTo>
                      <a:pt x="4851" y="3477"/>
                    </a:lnTo>
                    <a:lnTo>
                      <a:pt x="4850" y="3457"/>
                    </a:lnTo>
                    <a:lnTo>
                      <a:pt x="4850" y="2969"/>
                    </a:lnTo>
                    <a:lnTo>
                      <a:pt x="4723" y="2976"/>
                    </a:lnTo>
                    <a:lnTo>
                      <a:pt x="4585" y="2989"/>
                    </a:lnTo>
                    <a:lnTo>
                      <a:pt x="4448" y="3008"/>
                    </a:lnTo>
                    <a:lnTo>
                      <a:pt x="4312" y="3031"/>
                    </a:lnTo>
                    <a:lnTo>
                      <a:pt x="4176" y="3059"/>
                    </a:lnTo>
                    <a:lnTo>
                      <a:pt x="4042" y="3092"/>
                    </a:lnTo>
                    <a:lnTo>
                      <a:pt x="3910" y="3131"/>
                    </a:lnTo>
                    <a:lnTo>
                      <a:pt x="3779" y="3174"/>
                    </a:lnTo>
                    <a:lnTo>
                      <a:pt x="3649" y="3222"/>
                    </a:lnTo>
                    <a:lnTo>
                      <a:pt x="3521" y="3275"/>
                    </a:lnTo>
                    <a:lnTo>
                      <a:pt x="3396" y="3333"/>
                    </a:lnTo>
                    <a:lnTo>
                      <a:pt x="3272" y="3395"/>
                    </a:lnTo>
                    <a:lnTo>
                      <a:pt x="3150" y="3463"/>
                    </a:lnTo>
                    <a:lnTo>
                      <a:pt x="3031" y="3534"/>
                    </a:lnTo>
                    <a:lnTo>
                      <a:pt x="2915" y="3610"/>
                    </a:lnTo>
                    <a:lnTo>
                      <a:pt x="2802" y="3690"/>
                    </a:lnTo>
                    <a:lnTo>
                      <a:pt x="2693" y="3774"/>
                    </a:lnTo>
                    <a:lnTo>
                      <a:pt x="2586" y="3862"/>
                    </a:lnTo>
                    <a:lnTo>
                      <a:pt x="2483" y="3954"/>
                    </a:lnTo>
                    <a:lnTo>
                      <a:pt x="2384" y="4050"/>
                    </a:lnTo>
                    <a:lnTo>
                      <a:pt x="2288" y="4149"/>
                    </a:lnTo>
                    <a:lnTo>
                      <a:pt x="2196" y="4252"/>
                    </a:lnTo>
                    <a:lnTo>
                      <a:pt x="2108" y="4359"/>
                    </a:lnTo>
                    <a:lnTo>
                      <a:pt x="2024" y="4468"/>
                    </a:lnTo>
                    <a:lnTo>
                      <a:pt x="1943" y="4581"/>
                    </a:lnTo>
                    <a:lnTo>
                      <a:pt x="1867" y="4697"/>
                    </a:lnTo>
                    <a:lnTo>
                      <a:pt x="1796" y="4816"/>
                    </a:lnTo>
                    <a:lnTo>
                      <a:pt x="1729" y="4938"/>
                    </a:lnTo>
                    <a:lnTo>
                      <a:pt x="1666" y="5062"/>
                    </a:lnTo>
                    <a:lnTo>
                      <a:pt x="1664" y="5067"/>
                    </a:lnTo>
                    <a:lnTo>
                      <a:pt x="2331" y="5290"/>
                    </a:lnTo>
                    <a:lnTo>
                      <a:pt x="2350" y="5297"/>
                    </a:lnTo>
                    <a:lnTo>
                      <a:pt x="2367" y="5307"/>
                    </a:lnTo>
                    <a:lnTo>
                      <a:pt x="2382" y="5319"/>
                    </a:lnTo>
                    <a:lnTo>
                      <a:pt x="2396" y="5333"/>
                    </a:lnTo>
                    <a:lnTo>
                      <a:pt x="2408" y="5348"/>
                    </a:lnTo>
                    <a:lnTo>
                      <a:pt x="2418" y="5365"/>
                    </a:lnTo>
                    <a:lnTo>
                      <a:pt x="2426" y="5383"/>
                    </a:lnTo>
                    <a:lnTo>
                      <a:pt x="2431" y="5402"/>
                    </a:lnTo>
                    <a:lnTo>
                      <a:pt x="2434" y="5421"/>
                    </a:lnTo>
                    <a:lnTo>
                      <a:pt x="2434" y="5441"/>
                    </a:lnTo>
                    <a:lnTo>
                      <a:pt x="2431" y="5461"/>
                    </a:lnTo>
                    <a:lnTo>
                      <a:pt x="2426" y="5479"/>
                    </a:lnTo>
                    <a:lnTo>
                      <a:pt x="2419" y="5498"/>
                    </a:lnTo>
                    <a:lnTo>
                      <a:pt x="2409" y="5515"/>
                    </a:lnTo>
                    <a:lnTo>
                      <a:pt x="2397" y="5530"/>
                    </a:lnTo>
                    <a:lnTo>
                      <a:pt x="2383" y="5544"/>
                    </a:lnTo>
                    <a:lnTo>
                      <a:pt x="2368" y="5556"/>
                    </a:lnTo>
                    <a:lnTo>
                      <a:pt x="2351" y="5566"/>
                    </a:lnTo>
                    <a:lnTo>
                      <a:pt x="2333" y="5574"/>
                    </a:lnTo>
                    <a:lnTo>
                      <a:pt x="2314" y="5579"/>
                    </a:lnTo>
                    <a:lnTo>
                      <a:pt x="2295" y="5582"/>
                    </a:lnTo>
                    <a:lnTo>
                      <a:pt x="2275" y="5582"/>
                    </a:lnTo>
                    <a:lnTo>
                      <a:pt x="2255" y="5579"/>
                    </a:lnTo>
                    <a:lnTo>
                      <a:pt x="2237" y="5574"/>
                    </a:lnTo>
                    <a:lnTo>
                      <a:pt x="1545" y="5344"/>
                    </a:lnTo>
                    <a:lnTo>
                      <a:pt x="1508" y="5445"/>
                    </a:lnTo>
                    <a:lnTo>
                      <a:pt x="1464" y="5576"/>
                    </a:lnTo>
                    <a:lnTo>
                      <a:pt x="1426" y="5709"/>
                    </a:lnTo>
                    <a:lnTo>
                      <a:pt x="1393" y="5843"/>
                    </a:lnTo>
                    <a:lnTo>
                      <a:pt x="1365" y="5978"/>
                    </a:lnTo>
                    <a:lnTo>
                      <a:pt x="1342" y="6114"/>
                    </a:lnTo>
                    <a:lnTo>
                      <a:pt x="1323" y="6251"/>
                    </a:lnTo>
                    <a:lnTo>
                      <a:pt x="1310" y="6389"/>
                    </a:lnTo>
                    <a:lnTo>
                      <a:pt x="1303" y="6527"/>
                    </a:lnTo>
                    <a:lnTo>
                      <a:pt x="1300" y="6671"/>
                    </a:lnTo>
                    <a:lnTo>
                      <a:pt x="1297" y="6703"/>
                    </a:lnTo>
                    <a:lnTo>
                      <a:pt x="1290" y="6735"/>
                    </a:lnTo>
                    <a:lnTo>
                      <a:pt x="1279" y="6766"/>
                    </a:lnTo>
                    <a:lnTo>
                      <a:pt x="1264" y="6795"/>
                    </a:lnTo>
                    <a:lnTo>
                      <a:pt x="1245" y="6822"/>
                    </a:lnTo>
                    <a:lnTo>
                      <a:pt x="1223" y="6846"/>
                    </a:lnTo>
                    <a:lnTo>
                      <a:pt x="1198" y="6867"/>
                    </a:lnTo>
                    <a:lnTo>
                      <a:pt x="1171" y="6885"/>
                    </a:lnTo>
                    <a:lnTo>
                      <a:pt x="1141" y="6899"/>
                    </a:lnTo>
                    <a:lnTo>
                      <a:pt x="1110" y="6909"/>
                    </a:lnTo>
                    <a:lnTo>
                      <a:pt x="1078" y="6914"/>
                    </a:lnTo>
                    <a:lnTo>
                      <a:pt x="1045" y="6916"/>
                    </a:lnTo>
                    <a:lnTo>
                      <a:pt x="1013" y="6913"/>
                    </a:lnTo>
                    <a:lnTo>
                      <a:pt x="981" y="6906"/>
                    </a:lnTo>
                    <a:lnTo>
                      <a:pt x="950" y="6895"/>
                    </a:lnTo>
                    <a:lnTo>
                      <a:pt x="921" y="6880"/>
                    </a:lnTo>
                    <a:lnTo>
                      <a:pt x="894" y="6861"/>
                    </a:lnTo>
                    <a:lnTo>
                      <a:pt x="870" y="6839"/>
                    </a:lnTo>
                    <a:lnTo>
                      <a:pt x="849" y="6814"/>
                    </a:lnTo>
                    <a:lnTo>
                      <a:pt x="831" y="6787"/>
                    </a:lnTo>
                    <a:lnTo>
                      <a:pt x="817" y="6757"/>
                    </a:lnTo>
                    <a:lnTo>
                      <a:pt x="807" y="6726"/>
                    </a:lnTo>
                    <a:lnTo>
                      <a:pt x="802" y="6694"/>
                    </a:lnTo>
                    <a:lnTo>
                      <a:pt x="800" y="6661"/>
                    </a:lnTo>
                    <a:lnTo>
                      <a:pt x="803" y="6513"/>
                    </a:lnTo>
                    <a:lnTo>
                      <a:pt x="803" y="6504"/>
                    </a:lnTo>
                    <a:lnTo>
                      <a:pt x="812" y="6356"/>
                    </a:lnTo>
                    <a:lnTo>
                      <a:pt x="812" y="6346"/>
                    </a:lnTo>
                    <a:lnTo>
                      <a:pt x="826" y="6199"/>
                    </a:lnTo>
                    <a:lnTo>
                      <a:pt x="827" y="6190"/>
                    </a:lnTo>
                    <a:lnTo>
                      <a:pt x="847" y="6044"/>
                    </a:lnTo>
                    <a:lnTo>
                      <a:pt x="848" y="6035"/>
                    </a:lnTo>
                    <a:lnTo>
                      <a:pt x="873" y="5889"/>
                    </a:lnTo>
                    <a:lnTo>
                      <a:pt x="874" y="5880"/>
                    </a:lnTo>
                    <a:lnTo>
                      <a:pt x="905" y="5736"/>
                    </a:lnTo>
                    <a:lnTo>
                      <a:pt x="907" y="5727"/>
                    </a:lnTo>
                    <a:lnTo>
                      <a:pt x="942" y="5584"/>
                    </a:lnTo>
                    <a:lnTo>
                      <a:pt x="945" y="5575"/>
                    </a:lnTo>
                    <a:lnTo>
                      <a:pt x="985" y="5433"/>
                    </a:lnTo>
                    <a:lnTo>
                      <a:pt x="988" y="5424"/>
                    </a:lnTo>
                    <a:lnTo>
                      <a:pt x="1034" y="5284"/>
                    </a:lnTo>
                    <a:lnTo>
                      <a:pt x="1037" y="5276"/>
                    </a:lnTo>
                    <a:lnTo>
                      <a:pt x="1088" y="5137"/>
                    </a:lnTo>
                    <a:lnTo>
                      <a:pt x="1092" y="5129"/>
                    </a:lnTo>
                    <a:lnTo>
                      <a:pt x="1148" y="4992"/>
                    </a:lnTo>
                    <a:lnTo>
                      <a:pt x="1152" y="4984"/>
                    </a:lnTo>
                    <a:lnTo>
                      <a:pt x="1213" y="4849"/>
                    </a:lnTo>
                    <a:lnTo>
                      <a:pt x="1217" y="4841"/>
                    </a:lnTo>
                    <a:lnTo>
                      <a:pt x="1284" y="4709"/>
                    </a:lnTo>
                    <a:lnTo>
                      <a:pt x="1288" y="4700"/>
                    </a:lnTo>
                    <a:lnTo>
                      <a:pt x="1360" y="4570"/>
                    </a:lnTo>
                    <a:lnTo>
                      <a:pt x="1365" y="4562"/>
                    </a:lnTo>
                    <a:lnTo>
                      <a:pt x="1442" y="4435"/>
                    </a:lnTo>
                    <a:lnTo>
                      <a:pt x="1447" y="4427"/>
                    </a:lnTo>
                    <a:lnTo>
                      <a:pt x="1528" y="4303"/>
                    </a:lnTo>
                    <a:lnTo>
                      <a:pt x="1533" y="4295"/>
                    </a:lnTo>
                    <a:lnTo>
                      <a:pt x="1619" y="4175"/>
                    </a:lnTo>
                    <a:lnTo>
                      <a:pt x="1624" y="4167"/>
                    </a:lnTo>
                    <a:lnTo>
                      <a:pt x="1714" y="4050"/>
                    </a:lnTo>
                    <a:lnTo>
                      <a:pt x="1720" y="4043"/>
                    </a:lnTo>
                    <a:lnTo>
                      <a:pt x="1814" y="3930"/>
                    </a:lnTo>
                    <a:lnTo>
                      <a:pt x="1820" y="3922"/>
                    </a:lnTo>
                    <a:lnTo>
                      <a:pt x="1919" y="3813"/>
                    </a:lnTo>
                    <a:lnTo>
                      <a:pt x="1925" y="3806"/>
                    </a:lnTo>
                    <a:lnTo>
                      <a:pt x="2027" y="3700"/>
                    </a:lnTo>
                    <a:lnTo>
                      <a:pt x="2034" y="3693"/>
                    </a:lnTo>
                    <a:lnTo>
                      <a:pt x="2140" y="3591"/>
                    </a:lnTo>
                    <a:lnTo>
                      <a:pt x="2147" y="3585"/>
                    </a:lnTo>
                    <a:lnTo>
                      <a:pt x="2257" y="3486"/>
                    </a:lnTo>
                    <a:lnTo>
                      <a:pt x="2264" y="3480"/>
                    </a:lnTo>
                    <a:lnTo>
                      <a:pt x="2377" y="3386"/>
                    </a:lnTo>
                    <a:lnTo>
                      <a:pt x="2384" y="3380"/>
                    </a:lnTo>
                    <a:lnTo>
                      <a:pt x="2502" y="3291"/>
                    </a:lnTo>
                    <a:lnTo>
                      <a:pt x="2509" y="3285"/>
                    </a:lnTo>
                    <a:lnTo>
                      <a:pt x="2630" y="3200"/>
                    </a:lnTo>
                    <a:lnTo>
                      <a:pt x="2637" y="3194"/>
                    </a:lnTo>
                    <a:lnTo>
                      <a:pt x="2761" y="3113"/>
                    </a:lnTo>
                    <a:lnTo>
                      <a:pt x="2769" y="3108"/>
                    </a:lnTo>
                    <a:lnTo>
                      <a:pt x="2896" y="3032"/>
                    </a:lnTo>
                    <a:lnTo>
                      <a:pt x="2904" y="3027"/>
                    </a:lnTo>
                    <a:lnTo>
                      <a:pt x="3034" y="2955"/>
                    </a:lnTo>
                    <a:lnTo>
                      <a:pt x="3042" y="2951"/>
                    </a:lnTo>
                    <a:lnTo>
                      <a:pt x="3174" y="2884"/>
                    </a:lnTo>
                    <a:lnTo>
                      <a:pt x="3183" y="2880"/>
                    </a:lnTo>
                    <a:lnTo>
                      <a:pt x="3317" y="2819"/>
                    </a:lnTo>
                    <a:lnTo>
                      <a:pt x="3326" y="2815"/>
                    </a:lnTo>
                    <a:lnTo>
                      <a:pt x="3462" y="2758"/>
                    </a:lnTo>
                    <a:lnTo>
                      <a:pt x="3471" y="2755"/>
                    </a:lnTo>
                    <a:lnTo>
                      <a:pt x="3609" y="2703"/>
                    </a:lnTo>
                    <a:lnTo>
                      <a:pt x="3618" y="2700"/>
                    </a:lnTo>
                    <a:lnTo>
                      <a:pt x="3758" y="2654"/>
                    </a:lnTo>
                    <a:lnTo>
                      <a:pt x="3767" y="2652"/>
                    </a:lnTo>
                    <a:lnTo>
                      <a:pt x="3908" y="2611"/>
                    </a:lnTo>
                    <a:lnTo>
                      <a:pt x="3917" y="2608"/>
                    </a:lnTo>
                    <a:lnTo>
                      <a:pt x="4060" y="2573"/>
                    </a:lnTo>
                    <a:lnTo>
                      <a:pt x="4069" y="2571"/>
                    </a:lnTo>
                    <a:lnTo>
                      <a:pt x="4214" y="2540"/>
                    </a:lnTo>
                    <a:lnTo>
                      <a:pt x="4223" y="2539"/>
                    </a:lnTo>
                    <a:lnTo>
                      <a:pt x="4368" y="2514"/>
                    </a:lnTo>
                    <a:lnTo>
                      <a:pt x="4378" y="2513"/>
                    </a:lnTo>
                    <a:lnTo>
                      <a:pt x="4524" y="2493"/>
                    </a:lnTo>
                    <a:lnTo>
                      <a:pt x="4533" y="2492"/>
                    </a:lnTo>
                    <a:lnTo>
                      <a:pt x="4680" y="2478"/>
                    </a:lnTo>
                    <a:lnTo>
                      <a:pt x="4690" y="2478"/>
                    </a:lnTo>
                    <a:lnTo>
                      <a:pt x="4838" y="2469"/>
                    </a:lnTo>
                    <a:lnTo>
                      <a:pt x="4847" y="2469"/>
                    </a:lnTo>
                    <a:lnTo>
                      <a:pt x="4995" y="2466"/>
                    </a:lnTo>
                    <a:lnTo>
                      <a:pt x="5005" y="2466"/>
                    </a:lnTo>
                    <a:lnTo>
                      <a:pt x="5153" y="2469"/>
                    </a:lnTo>
                    <a:lnTo>
                      <a:pt x="5162" y="2469"/>
                    </a:lnTo>
                    <a:lnTo>
                      <a:pt x="5310" y="2478"/>
                    </a:lnTo>
                    <a:lnTo>
                      <a:pt x="5320" y="2478"/>
                    </a:lnTo>
                    <a:lnTo>
                      <a:pt x="5467" y="2492"/>
                    </a:lnTo>
                    <a:lnTo>
                      <a:pt x="5476" y="2493"/>
                    </a:lnTo>
                    <a:lnTo>
                      <a:pt x="5622" y="2513"/>
                    </a:lnTo>
                    <a:lnTo>
                      <a:pt x="5632" y="2514"/>
                    </a:lnTo>
                    <a:lnTo>
                      <a:pt x="5777" y="2539"/>
                    </a:lnTo>
                    <a:lnTo>
                      <a:pt x="5786" y="2540"/>
                    </a:lnTo>
                    <a:lnTo>
                      <a:pt x="5931" y="2571"/>
                    </a:lnTo>
                    <a:lnTo>
                      <a:pt x="5940" y="2573"/>
                    </a:lnTo>
                    <a:lnTo>
                      <a:pt x="6083" y="2608"/>
                    </a:lnTo>
                    <a:lnTo>
                      <a:pt x="6092" y="2611"/>
                    </a:lnTo>
                    <a:lnTo>
                      <a:pt x="6233" y="2652"/>
                    </a:lnTo>
                    <a:lnTo>
                      <a:pt x="6242" y="2654"/>
                    </a:lnTo>
                    <a:lnTo>
                      <a:pt x="6382" y="2700"/>
                    </a:lnTo>
                    <a:lnTo>
                      <a:pt x="6391" y="2703"/>
                    </a:lnTo>
                    <a:lnTo>
                      <a:pt x="6529" y="2755"/>
                    </a:lnTo>
                    <a:lnTo>
                      <a:pt x="6538" y="2758"/>
                    </a:lnTo>
                    <a:lnTo>
                      <a:pt x="6674" y="2815"/>
                    </a:lnTo>
                    <a:lnTo>
                      <a:pt x="6683" y="2819"/>
                    </a:lnTo>
                    <a:lnTo>
                      <a:pt x="6817" y="2880"/>
                    </a:lnTo>
                    <a:lnTo>
                      <a:pt x="6826" y="2884"/>
                    </a:lnTo>
                    <a:lnTo>
                      <a:pt x="6958" y="2951"/>
                    </a:lnTo>
                    <a:lnTo>
                      <a:pt x="6966" y="2955"/>
                    </a:lnTo>
                    <a:lnTo>
                      <a:pt x="7096" y="3027"/>
                    </a:lnTo>
                    <a:lnTo>
                      <a:pt x="7104" y="3032"/>
                    </a:lnTo>
                    <a:lnTo>
                      <a:pt x="7231" y="3108"/>
                    </a:lnTo>
                    <a:lnTo>
                      <a:pt x="7239" y="3113"/>
                    </a:lnTo>
                    <a:lnTo>
                      <a:pt x="7363" y="3194"/>
                    </a:lnTo>
                    <a:lnTo>
                      <a:pt x="7370" y="3200"/>
                    </a:lnTo>
                    <a:lnTo>
                      <a:pt x="7491" y="3285"/>
                    </a:lnTo>
                    <a:lnTo>
                      <a:pt x="7498" y="3291"/>
                    </a:lnTo>
                    <a:lnTo>
                      <a:pt x="7616" y="3380"/>
                    </a:lnTo>
                    <a:lnTo>
                      <a:pt x="7623" y="3386"/>
                    </a:lnTo>
                    <a:lnTo>
                      <a:pt x="7736" y="3480"/>
                    </a:lnTo>
                    <a:lnTo>
                      <a:pt x="7743" y="3486"/>
                    </a:lnTo>
                    <a:lnTo>
                      <a:pt x="7853" y="3585"/>
                    </a:lnTo>
                    <a:lnTo>
                      <a:pt x="7860" y="3591"/>
                    </a:lnTo>
                    <a:lnTo>
                      <a:pt x="7966" y="3693"/>
                    </a:lnTo>
                    <a:lnTo>
                      <a:pt x="7973" y="3700"/>
                    </a:lnTo>
                    <a:lnTo>
                      <a:pt x="8075" y="3806"/>
                    </a:lnTo>
                    <a:lnTo>
                      <a:pt x="8081" y="3813"/>
                    </a:lnTo>
                    <a:lnTo>
                      <a:pt x="8180" y="3922"/>
                    </a:lnTo>
                    <a:lnTo>
                      <a:pt x="8186" y="3930"/>
                    </a:lnTo>
                    <a:lnTo>
                      <a:pt x="8280" y="4043"/>
                    </a:lnTo>
                    <a:lnTo>
                      <a:pt x="8286" y="4050"/>
                    </a:lnTo>
                    <a:lnTo>
                      <a:pt x="8376" y="4167"/>
                    </a:lnTo>
                    <a:lnTo>
                      <a:pt x="8381" y="4175"/>
                    </a:lnTo>
                    <a:lnTo>
                      <a:pt x="8467" y="4295"/>
                    </a:lnTo>
                    <a:lnTo>
                      <a:pt x="8472" y="4303"/>
                    </a:lnTo>
                    <a:lnTo>
                      <a:pt x="8553" y="4427"/>
                    </a:lnTo>
                    <a:lnTo>
                      <a:pt x="8558" y="4435"/>
                    </a:lnTo>
                    <a:lnTo>
                      <a:pt x="8635" y="4562"/>
                    </a:lnTo>
                    <a:lnTo>
                      <a:pt x="8640" y="4570"/>
                    </a:lnTo>
                    <a:lnTo>
                      <a:pt x="8712" y="4700"/>
                    </a:lnTo>
                    <a:lnTo>
                      <a:pt x="8716" y="4709"/>
                    </a:lnTo>
                    <a:lnTo>
                      <a:pt x="8783" y="4841"/>
                    </a:lnTo>
                    <a:lnTo>
                      <a:pt x="8787" y="4849"/>
                    </a:lnTo>
                    <a:lnTo>
                      <a:pt x="8848" y="4984"/>
                    </a:lnTo>
                    <a:lnTo>
                      <a:pt x="8852" y="4992"/>
                    </a:lnTo>
                    <a:lnTo>
                      <a:pt x="8908" y="5129"/>
                    </a:lnTo>
                    <a:lnTo>
                      <a:pt x="8912" y="5137"/>
                    </a:lnTo>
                    <a:lnTo>
                      <a:pt x="8963" y="5276"/>
                    </a:lnTo>
                    <a:lnTo>
                      <a:pt x="8966" y="5284"/>
                    </a:lnTo>
                    <a:lnTo>
                      <a:pt x="9012" y="5424"/>
                    </a:lnTo>
                    <a:lnTo>
                      <a:pt x="9015" y="5433"/>
                    </a:lnTo>
                    <a:lnTo>
                      <a:pt x="9055" y="5575"/>
                    </a:lnTo>
                    <a:lnTo>
                      <a:pt x="9058" y="5584"/>
                    </a:lnTo>
                    <a:lnTo>
                      <a:pt x="9093" y="5727"/>
                    </a:lnTo>
                    <a:lnTo>
                      <a:pt x="9095" y="5736"/>
                    </a:lnTo>
                    <a:lnTo>
                      <a:pt x="9126" y="5880"/>
                    </a:lnTo>
                    <a:lnTo>
                      <a:pt x="9127" y="5889"/>
                    </a:lnTo>
                    <a:lnTo>
                      <a:pt x="9152" y="6035"/>
                    </a:lnTo>
                    <a:lnTo>
                      <a:pt x="9153" y="6044"/>
                    </a:lnTo>
                    <a:lnTo>
                      <a:pt x="9173" y="6190"/>
                    </a:lnTo>
                    <a:lnTo>
                      <a:pt x="9174" y="6199"/>
                    </a:lnTo>
                    <a:lnTo>
                      <a:pt x="9188" y="6346"/>
                    </a:lnTo>
                    <a:lnTo>
                      <a:pt x="9188" y="6356"/>
                    </a:lnTo>
                    <a:lnTo>
                      <a:pt x="9197" y="6504"/>
                    </a:lnTo>
                    <a:lnTo>
                      <a:pt x="9197" y="6513"/>
                    </a:lnTo>
                    <a:lnTo>
                      <a:pt x="9200" y="6661"/>
                    </a:lnTo>
                    <a:lnTo>
                      <a:pt x="9198" y="6694"/>
                    </a:lnTo>
                    <a:lnTo>
                      <a:pt x="9193" y="6726"/>
                    </a:lnTo>
                    <a:lnTo>
                      <a:pt x="9183" y="6757"/>
                    </a:lnTo>
                    <a:lnTo>
                      <a:pt x="9169" y="6787"/>
                    </a:lnTo>
                    <a:lnTo>
                      <a:pt x="9151" y="6814"/>
                    </a:lnTo>
                    <a:lnTo>
                      <a:pt x="9130" y="6839"/>
                    </a:lnTo>
                    <a:lnTo>
                      <a:pt x="9106" y="6861"/>
                    </a:lnTo>
                    <a:lnTo>
                      <a:pt x="9079" y="6880"/>
                    </a:lnTo>
                    <a:lnTo>
                      <a:pt x="9050" y="6895"/>
                    </a:lnTo>
                    <a:lnTo>
                      <a:pt x="9019" y="6906"/>
                    </a:lnTo>
                    <a:lnTo>
                      <a:pt x="8987" y="6913"/>
                    </a:lnTo>
                    <a:lnTo>
                      <a:pt x="8955" y="6916"/>
                    </a:lnTo>
                    <a:lnTo>
                      <a:pt x="8922" y="6914"/>
                    </a:lnTo>
                    <a:lnTo>
                      <a:pt x="8890" y="6909"/>
                    </a:lnTo>
                    <a:lnTo>
                      <a:pt x="8859" y="6899"/>
                    </a:lnTo>
                    <a:lnTo>
                      <a:pt x="8829" y="6885"/>
                    </a:lnTo>
                    <a:lnTo>
                      <a:pt x="8802" y="6867"/>
                    </a:lnTo>
                    <a:lnTo>
                      <a:pt x="8777" y="6846"/>
                    </a:lnTo>
                    <a:lnTo>
                      <a:pt x="8755" y="6822"/>
                    </a:lnTo>
                    <a:lnTo>
                      <a:pt x="8736" y="6795"/>
                    </a:lnTo>
                    <a:lnTo>
                      <a:pt x="8721" y="6766"/>
                    </a:lnTo>
                    <a:lnTo>
                      <a:pt x="8710" y="6735"/>
                    </a:lnTo>
                    <a:lnTo>
                      <a:pt x="8703" y="6703"/>
                    </a:lnTo>
                    <a:lnTo>
                      <a:pt x="8700" y="6671"/>
                    </a:lnTo>
                    <a:lnTo>
                      <a:pt x="8697" y="6527"/>
                    </a:lnTo>
                    <a:lnTo>
                      <a:pt x="8690" y="6389"/>
                    </a:lnTo>
                    <a:lnTo>
                      <a:pt x="8677" y="6251"/>
                    </a:lnTo>
                    <a:lnTo>
                      <a:pt x="8658" y="6114"/>
                    </a:lnTo>
                    <a:lnTo>
                      <a:pt x="8635" y="5978"/>
                    </a:lnTo>
                    <a:lnTo>
                      <a:pt x="8607" y="5843"/>
                    </a:lnTo>
                    <a:lnTo>
                      <a:pt x="8574" y="5709"/>
                    </a:lnTo>
                    <a:lnTo>
                      <a:pt x="8536" y="5576"/>
                    </a:lnTo>
                    <a:lnTo>
                      <a:pt x="8492" y="5445"/>
                    </a:lnTo>
                    <a:lnTo>
                      <a:pt x="8455" y="5344"/>
                    </a:lnTo>
                    <a:lnTo>
                      <a:pt x="7763" y="5574"/>
                    </a:lnTo>
                    <a:lnTo>
                      <a:pt x="7745" y="5579"/>
                    </a:lnTo>
                    <a:lnTo>
                      <a:pt x="7725" y="5582"/>
                    </a:lnTo>
                    <a:lnTo>
                      <a:pt x="7705" y="5582"/>
                    </a:lnTo>
                    <a:lnTo>
                      <a:pt x="7686" y="5579"/>
                    </a:lnTo>
                    <a:lnTo>
                      <a:pt x="7667" y="5574"/>
                    </a:lnTo>
                    <a:lnTo>
                      <a:pt x="7649" y="5566"/>
                    </a:lnTo>
                    <a:lnTo>
                      <a:pt x="7632" y="5556"/>
                    </a:lnTo>
                    <a:lnTo>
                      <a:pt x="7617" y="5544"/>
                    </a:lnTo>
                    <a:lnTo>
                      <a:pt x="7603" y="5530"/>
                    </a:lnTo>
                    <a:lnTo>
                      <a:pt x="7591" y="5515"/>
                    </a:lnTo>
                    <a:lnTo>
                      <a:pt x="7581" y="5498"/>
                    </a:lnTo>
                    <a:lnTo>
                      <a:pt x="7574" y="5479"/>
                    </a:lnTo>
                    <a:lnTo>
                      <a:pt x="7569" y="5461"/>
                    </a:lnTo>
                    <a:lnTo>
                      <a:pt x="7566" y="5441"/>
                    </a:lnTo>
                    <a:lnTo>
                      <a:pt x="7566" y="5421"/>
                    </a:lnTo>
                    <a:lnTo>
                      <a:pt x="7569" y="5402"/>
                    </a:lnTo>
                    <a:lnTo>
                      <a:pt x="7574" y="5383"/>
                    </a:lnTo>
                    <a:lnTo>
                      <a:pt x="7582" y="5365"/>
                    </a:lnTo>
                    <a:lnTo>
                      <a:pt x="7592" y="5348"/>
                    </a:lnTo>
                    <a:lnTo>
                      <a:pt x="7604" y="5333"/>
                    </a:lnTo>
                    <a:lnTo>
                      <a:pt x="7618" y="5319"/>
                    </a:lnTo>
                    <a:lnTo>
                      <a:pt x="7633" y="5307"/>
                    </a:lnTo>
                    <a:lnTo>
                      <a:pt x="7650" y="5297"/>
                    </a:lnTo>
                    <a:lnTo>
                      <a:pt x="7669" y="5290"/>
                    </a:lnTo>
                    <a:lnTo>
                      <a:pt x="8336" y="5067"/>
                    </a:lnTo>
                    <a:lnTo>
                      <a:pt x="8334" y="5062"/>
                    </a:lnTo>
                    <a:lnTo>
                      <a:pt x="8271" y="4938"/>
                    </a:lnTo>
                    <a:lnTo>
                      <a:pt x="8204" y="4816"/>
                    </a:lnTo>
                    <a:lnTo>
                      <a:pt x="8133" y="4697"/>
                    </a:lnTo>
                    <a:lnTo>
                      <a:pt x="8057" y="4581"/>
                    </a:lnTo>
                    <a:lnTo>
                      <a:pt x="7976" y="4468"/>
                    </a:lnTo>
                    <a:lnTo>
                      <a:pt x="7892" y="4359"/>
                    </a:lnTo>
                    <a:lnTo>
                      <a:pt x="7804" y="4252"/>
                    </a:lnTo>
                    <a:lnTo>
                      <a:pt x="7712" y="4149"/>
                    </a:lnTo>
                    <a:lnTo>
                      <a:pt x="7616" y="4050"/>
                    </a:lnTo>
                    <a:lnTo>
                      <a:pt x="7517" y="3954"/>
                    </a:lnTo>
                    <a:lnTo>
                      <a:pt x="7414" y="3862"/>
                    </a:lnTo>
                    <a:lnTo>
                      <a:pt x="7307" y="3774"/>
                    </a:lnTo>
                    <a:lnTo>
                      <a:pt x="7198" y="3690"/>
                    </a:lnTo>
                    <a:lnTo>
                      <a:pt x="7085" y="3610"/>
                    </a:lnTo>
                    <a:lnTo>
                      <a:pt x="6969" y="3534"/>
                    </a:lnTo>
                    <a:lnTo>
                      <a:pt x="6850" y="3463"/>
                    </a:lnTo>
                    <a:lnTo>
                      <a:pt x="6728" y="3395"/>
                    </a:lnTo>
                    <a:lnTo>
                      <a:pt x="6604" y="3333"/>
                    </a:lnTo>
                    <a:lnTo>
                      <a:pt x="6479" y="3275"/>
                    </a:lnTo>
                    <a:lnTo>
                      <a:pt x="6351" y="3222"/>
                    </a:lnTo>
                    <a:lnTo>
                      <a:pt x="6221" y="3174"/>
                    </a:lnTo>
                    <a:lnTo>
                      <a:pt x="6090" y="3131"/>
                    </a:lnTo>
                    <a:lnTo>
                      <a:pt x="5958" y="3092"/>
                    </a:lnTo>
                    <a:lnTo>
                      <a:pt x="5824" y="3059"/>
                    </a:lnTo>
                    <a:lnTo>
                      <a:pt x="5688" y="3031"/>
                    </a:lnTo>
                    <a:lnTo>
                      <a:pt x="5552" y="3008"/>
                    </a:lnTo>
                    <a:lnTo>
                      <a:pt x="5415" y="2989"/>
                    </a:lnTo>
                    <a:lnTo>
                      <a:pt x="5277" y="2976"/>
                    </a:lnTo>
                    <a:lnTo>
                      <a:pt x="5150" y="2969"/>
                    </a:lnTo>
                    <a:lnTo>
                      <a:pt x="5150" y="3457"/>
                    </a:lnTo>
                    <a:lnTo>
                      <a:pt x="5149" y="3477"/>
                    </a:lnTo>
                    <a:lnTo>
                      <a:pt x="5145" y="3496"/>
                    </a:lnTo>
                    <a:lnTo>
                      <a:pt x="5139" y="3514"/>
                    </a:lnTo>
                    <a:lnTo>
                      <a:pt x="5130" y="3532"/>
                    </a:lnTo>
                    <a:lnTo>
                      <a:pt x="5119" y="3548"/>
                    </a:lnTo>
                    <a:lnTo>
                      <a:pt x="5106" y="3563"/>
                    </a:lnTo>
                    <a:lnTo>
                      <a:pt x="5091" y="3576"/>
                    </a:lnTo>
                    <a:lnTo>
                      <a:pt x="5075" y="3587"/>
                    </a:lnTo>
                    <a:lnTo>
                      <a:pt x="5057" y="3596"/>
                    </a:lnTo>
                    <a:lnTo>
                      <a:pt x="5039" y="3602"/>
                    </a:lnTo>
                    <a:lnTo>
                      <a:pt x="5020" y="3606"/>
                    </a:lnTo>
                    <a:lnTo>
                      <a:pt x="5000" y="3607"/>
                    </a:lnTo>
                    <a:lnTo>
                      <a:pt x="4980" y="3606"/>
                    </a:lnTo>
                    <a:lnTo>
                      <a:pt x="4961" y="3602"/>
                    </a:lnTo>
                    <a:lnTo>
                      <a:pt x="4943" y="3596"/>
                    </a:lnTo>
                    <a:lnTo>
                      <a:pt x="4925" y="3587"/>
                    </a:lnTo>
                    <a:lnTo>
                      <a:pt x="4909" y="3576"/>
                    </a:lnTo>
                    <a:lnTo>
                      <a:pt x="4894" y="3563"/>
                    </a:lnTo>
                    <a:lnTo>
                      <a:pt x="4881" y="3548"/>
                    </a:lnTo>
                    <a:lnTo>
                      <a:pt x="4870" y="3532"/>
                    </a:lnTo>
                    <a:lnTo>
                      <a:pt x="4861" y="3514"/>
                    </a:lnTo>
                    <a:lnTo>
                      <a:pt x="4855" y="3496"/>
                    </a:lnTo>
                    <a:close/>
                    <a:moveTo>
                      <a:pt x="5765" y="6612"/>
                    </a:moveTo>
                    <a:lnTo>
                      <a:pt x="5766" y="6635"/>
                    </a:lnTo>
                    <a:lnTo>
                      <a:pt x="5767" y="6640"/>
                    </a:lnTo>
                    <a:lnTo>
                      <a:pt x="5767" y="6663"/>
                    </a:lnTo>
                    <a:lnTo>
                      <a:pt x="5767" y="6669"/>
                    </a:lnTo>
                    <a:lnTo>
                      <a:pt x="5767" y="6692"/>
                    </a:lnTo>
                    <a:lnTo>
                      <a:pt x="5766" y="6698"/>
                    </a:lnTo>
                    <a:lnTo>
                      <a:pt x="5765" y="6721"/>
                    </a:lnTo>
                    <a:lnTo>
                      <a:pt x="5765" y="6726"/>
                    </a:lnTo>
                    <a:lnTo>
                      <a:pt x="5763" y="6749"/>
                    </a:lnTo>
                    <a:lnTo>
                      <a:pt x="5762" y="6755"/>
                    </a:lnTo>
                    <a:lnTo>
                      <a:pt x="5759" y="6778"/>
                    </a:lnTo>
                    <a:lnTo>
                      <a:pt x="5758" y="6783"/>
                    </a:lnTo>
                    <a:lnTo>
                      <a:pt x="5754" y="6806"/>
                    </a:lnTo>
                    <a:lnTo>
                      <a:pt x="5753" y="6812"/>
                    </a:lnTo>
                    <a:lnTo>
                      <a:pt x="5749" y="6834"/>
                    </a:lnTo>
                    <a:lnTo>
                      <a:pt x="5747" y="6840"/>
                    </a:lnTo>
                    <a:lnTo>
                      <a:pt x="5742" y="6862"/>
                    </a:lnTo>
                    <a:lnTo>
                      <a:pt x="5741" y="6867"/>
                    </a:lnTo>
                    <a:lnTo>
                      <a:pt x="5734" y="6889"/>
                    </a:lnTo>
                    <a:lnTo>
                      <a:pt x="5733" y="6895"/>
                    </a:lnTo>
                    <a:lnTo>
                      <a:pt x="5725" y="6917"/>
                    </a:lnTo>
                    <a:lnTo>
                      <a:pt x="5724" y="6922"/>
                    </a:lnTo>
                    <a:lnTo>
                      <a:pt x="5716" y="6943"/>
                    </a:lnTo>
                    <a:lnTo>
                      <a:pt x="5714" y="6949"/>
                    </a:lnTo>
                    <a:lnTo>
                      <a:pt x="5705" y="6970"/>
                    </a:lnTo>
                    <a:lnTo>
                      <a:pt x="5703" y="6975"/>
                    </a:lnTo>
                    <a:lnTo>
                      <a:pt x="5693" y="6996"/>
                    </a:lnTo>
                    <a:lnTo>
                      <a:pt x="5691" y="7001"/>
                    </a:lnTo>
                    <a:lnTo>
                      <a:pt x="5680" y="7022"/>
                    </a:lnTo>
                    <a:lnTo>
                      <a:pt x="5678" y="7027"/>
                    </a:lnTo>
                    <a:lnTo>
                      <a:pt x="5666" y="7047"/>
                    </a:lnTo>
                    <a:lnTo>
                      <a:pt x="5663" y="7053"/>
                    </a:lnTo>
                    <a:lnTo>
                      <a:pt x="5651" y="7073"/>
                    </a:lnTo>
                    <a:lnTo>
                      <a:pt x="5648" y="7078"/>
                    </a:lnTo>
                    <a:lnTo>
                      <a:pt x="5635" y="7097"/>
                    </a:lnTo>
                    <a:lnTo>
                      <a:pt x="5632" y="7102"/>
                    </a:lnTo>
                    <a:lnTo>
                      <a:pt x="5619" y="7120"/>
                    </a:lnTo>
                    <a:lnTo>
                      <a:pt x="5615" y="7125"/>
                    </a:lnTo>
                    <a:lnTo>
                      <a:pt x="5601" y="7143"/>
                    </a:lnTo>
                    <a:lnTo>
                      <a:pt x="5598" y="7147"/>
                    </a:lnTo>
                    <a:lnTo>
                      <a:pt x="5583" y="7165"/>
                    </a:lnTo>
                    <a:lnTo>
                      <a:pt x="5579" y="7169"/>
                    </a:lnTo>
                    <a:lnTo>
                      <a:pt x="5564" y="7186"/>
                    </a:lnTo>
                    <a:lnTo>
                      <a:pt x="5560" y="7191"/>
                    </a:lnTo>
                    <a:lnTo>
                      <a:pt x="5544" y="7207"/>
                    </a:lnTo>
                    <a:lnTo>
                      <a:pt x="5540" y="7211"/>
                    </a:lnTo>
                    <a:lnTo>
                      <a:pt x="5524" y="7227"/>
                    </a:lnTo>
                    <a:lnTo>
                      <a:pt x="5520" y="7231"/>
                    </a:lnTo>
                    <a:lnTo>
                      <a:pt x="5503" y="7246"/>
                    </a:lnTo>
                    <a:lnTo>
                      <a:pt x="5498" y="7250"/>
                    </a:lnTo>
                    <a:lnTo>
                      <a:pt x="5481" y="7264"/>
                    </a:lnTo>
                    <a:lnTo>
                      <a:pt x="5476" y="7268"/>
                    </a:lnTo>
                    <a:lnTo>
                      <a:pt x="5458" y="7282"/>
                    </a:lnTo>
                    <a:lnTo>
                      <a:pt x="5454" y="7285"/>
                    </a:lnTo>
                    <a:lnTo>
                      <a:pt x="5435" y="7299"/>
                    </a:lnTo>
                    <a:lnTo>
                      <a:pt x="5430" y="7302"/>
                    </a:lnTo>
                    <a:lnTo>
                      <a:pt x="5411" y="7314"/>
                    </a:lnTo>
                    <a:lnTo>
                      <a:pt x="5406" y="7317"/>
                    </a:lnTo>
                    <a:lnTo>
                      <a:pt x="5387" y="7329"/>
                    </a:lnTo>
                    <a:lnTo>
                      <a:pt x="5381" y="7332"/>
                    </a:lnTo>
                    <a:lnTo>
                      <a:pt x="5361" y="7344"/>
                    </a:lnTo>
                    <a:lnTo>
                      <a:pt x="5356" y="7346"/>
                    </a:lnTo>
                    <a:lnTo>
                      <a:pt x="5335" y="7357"/>
                    </a:lnTo>
                    <a:lnTo>
                      <a:pt x="5330" y="7359"/>
                    </a:lnTo>
                    <a:lnTo>
                      <a:pt x="5309" y="7369"/>
                    </a:lnTo>
                    <a:lnTo>
                      <a:pt x="5304" y="7371"/>
                    </a:lnTo>
                    <a:lnTo>
                      <a:pt x="5283" y="7380"/>
                    </a:lnTo>
                    <a:lnTo>
                      <a:pt x="5278" y="7382"/>
                    </a:lnTo>
                    <a:lnTo>
                      <a:pt x="5256" y="7390"/>
                    </a:lnTo>
                    <a:lnTo>
                      <a:pt x="5251" y="7392"/>
                    </a:lnTo>
                    <a:lnTo>
                      <a:pt x="5229" y="7399"/>
                    </a:lnTo>
                    <a:lnTo>
                      <a:pt x="5224" y="7400"/>
                    </a:lnTo>
                    <a:lnTo>
                      <a:pt x="5201" y="7407"/>
                    </a:lnTo>
                    <a:lnTo>
                      <a:pt x="5196" y="7408"/>
                    </a:lnTo>
                    <a:lnTo>
                      <a:pt x="5174" y="7414"/>
                    </a:lnTo>
                    <a:lnTo>
                      <a:pt x="5168" y="7415"/>
                    </a:lnTo>
                    <a:lnTo>
                      <a:pt x="5146" y="7420"/>
                    </a:lnTo>
                    <a:lnTo>
                      <a:pt x="5140" y="7421"/>
                    </a:lnTo>
                    <a:lnTo>
                      <a:pt x="5117" y="7425"/>
                    </a:lnTo>
                    <a:lnTo>
                      <a:pt x="5112" y="7426"/>
                    </a:lnTo>
                    <a:lnTo>
                      <a:pt x="5089" y="7429"/>
                    </a:lnTo>
                    <a:lnTo>
                      <a:pt x="5083" y="7429"/>
                    </a:lnTo>
                    <a:lnTo>
                      <a:pt x="5060" y="7432"/>
                    </a:lnTo>
                    <a:lnTo>
                      <a:pt x="5055" y="7432"/>
                    </a:lnTo>
                    <a:lnTo>
                      <a:pt x="5032" y="7433"/>
                    </a:lnTo>
                    <a:lnTo>
                      <a:pt x="5026" y="7434"/>
                    </a:lnTo>
                    <a:lnTo>
                      <a:pt x="5003" y="7434"/>
                    </a:lnTo>
                    <a:lnTo>
                      <a:pt x="4997" y="7434"/>
                    </a:lnTo>
                    <a:lnTo>
                      <a:pt x="4974" y="7434"/>
                    </a:lnTo>
                    <a:lnTo>
                      <a:pt x="4968" y="7433"/>
                    </a:lnTo>
                    <a:lnTo>
                      <a:pt x="4945" y="7432"/>
                    </a:lnTo>
                    <a:lnTo>
                      <a:pt x="4940" y="7432"/>
                    </a:lnTo>
                    <a:lnTo>
                      <a:pt x="4917" y="7429"/>
                    </a:lnTo>
                    <a:lnTo>
                      <a:pt x="4911" y="7429"/>
                    </a:lnTo>
                    <a:lnTo>
                      <a:pt x="4888" y="7426"/>
                    </a:lnTo>
                    <a:lnTo>
                      <a:pt x="4883" y="7425"/>
                    </a:lnTo>
                    <a:lnTo>
                      <a:pt x="4860" y="7421"/>
                    </a:lnTo>
                    <a:lnTo>
                      <a:pt x="4854" y="7420"/>
                    </a:lnTo>
                    <a:lnTo>
                      <a:pt x="4832" y="7415"/>
                    </a:lnTo>
                    <a:lnTo>
                      <a:pt x="4826" y="7414"/>
                    </a:lnTo>
                    <a:lnTo>
                      <a:pt x="4804" y="7408"/>
                    </a:lnTo>
                    <a:lnTo>
                      <a:pt x="4799" y="7407"/>
                    </a:lnTo>
                    <a:lnTo>
                      <a:pt x="4776" y="7400"/>
                    </a:lnTo>
                    <a:lnTo>
                      <a:pt x="4771" y="7399"/>
                    </a:lnTo>
                    <a:lnTo>
                      <a:pt x="4749" y="7392"/>
                    </a:lnTo>
                    <a:lnTo>
                      <a:pt x="4744" y="7390"/>
                    </a:lnTo>
                    <a:lnTo>
                      <a:pt x="4722" y="7382"/>
                    </a:lnTo>
                    <a:lnTo>
                      <a:pt x="4717" y="7380"/>
                    </a:lnTo>
                    <a:lnTo>
                      <a:pt x="4696" y="7371"/>
                    </a:lnTo>
                    <a:lnTo>
                      <a:pt x="4691" y="7369"/>
                    </a:lnTo>
                    <a:lnTo>
                      <a:pt x="4670" y="7359"/>
                    </a:lnTo>
                    <a:lnTo>
                      <a:pt x="4665" y="7357"/>
                    </a:lnTo>
                    <a:lnTo>
                      <a:pt x="4644" y="7346"/>
                    </a:lnTo>
                    <a:lnTo>
                      <a:pt x="4639" y="7344"/>
                    </a:lnTo>
                    <a:lnTo>
                      <a:pt x="4619" y="7332"/>
                    </a:lnTo>
                    <a:lnTo>
                      <a:pt x="4613" y="7329"/>
                    </a:lnTo>
                    <a:lnTo>
                      <a:pt x="4594" y="7317"/>
                    </a:lnTo>
                    <a:lnTo>
                      <a:pt x="4589" y="7314"/>
                    </a:lnTo>
                    <a:lnTo>
                      <a:pt x="4570" y="7302"/>
                    </a:lnTo>
                    <a:lnTo>
                      <a:pt x="4565" y="7299"/>
                    </a:lnTo>
                    <a:lnTo>
                      <a:pt x="4546" y="7285"/>
                    </a:lnTo>
                    <a:lnTo>
                      <a:pt x="4542" y="7282"/>
                    </a:lnTo>
                    <a:lnTo>
                      <a:pt x="4524" y="7268"/>
                    </a:lnTo>
                    <a:lnTo>
                      <a:pt x="4519" y="7264"/>
                    </a:lnTo>
                    <a:lnTo>
                      <a:pt x="4502" y="7250"/>
                    </a:lnTo>
                    <a:lnTo>
                      <a:pt x="4497" y="7246"/>
                    </a:lnTo>
                    <a:lnTo>
                      <a:pt x="4480" y="7231"/>
                    </a:lnTo>
                    <a:lnTo>
                      <a:pt x="4476" y="7227"/>
                    </a:lnTo>
                    <a:lnTo>
                      <a:pt x="4460" y="7211"/>
                    </a:lnTo>
                    <a:lnTo>
                      <a:pt x="4456" y="7207"/>
                    </a:lnTo>
                    <a:lnTo>
                      <a:pt x="4440" y="7191"/>
                    </a:lnTo>
                    <a:lnTo>
                      <a:pt x="4436" y="7186"/>
                    </a:lnTo>
                    <a:lnTo>
                      <a:pt x="4421" y="7169"/>
                    </a:lnTo>
                    <a:lnTo>
                      <a:pt x="4417" y="7165"/>
                    </a:lnTo>
                    <a:lnTo>
                      <a:pt x="4402" y="7147"/>
                    </a:lnTo>
                    <a:lnTo>
                      <a:pt x="4399" y="7143"/>
                    </a:lnTo>
                    <a:lnTo>
                      <a:pt x="4385" y="7125"/>
                    </a:lnTo>
                    <a:lnTo>
                      <a:pt x="4381" y="7120"/>
                    </a:lnTo>
                    <a:lnTo>
                      <a:pt x="4368" y="7102"/>
                    </a:lnTo>
                    <a:lnTo>
                      <a:pt x="4365" y="7097"/>
                    </a:lnTo>
                    <a:lnTo>
                      <a:pt x="4352" y="7078"/>
                    </a:lnTo>
                    <a:lnTo>
                      <a:pt x="4349" y="7073"/>
                    </a:lnTo>
                    <a:lnTo>
                      <a:pt x="4337" y="7053"/>
                    </a:lnTo>
                    <a:lnTo>
                      <a:pt x="4334" y="7047"/>
                    </a:lnTo>
                    <a:lnTo>
                      <a:pt x="4322" y="7027"/>
                    </a:lnTo>
                    <a:lnTo>
                      <a:pt x="4320" y="7022"/>
                    </a:lnTo>
                    <a:lnTo>
                      <a:pt x="4309" y="7001"/>
                    </a:lnTo>
                    <a:lnTo>
                      <a:pt x="4307" y="6996"/>
                    </a:lnTo>
                    <a:lnTo>
                      <a:pt x="4297" y="6975"/>
                    </a:lnTo>
                    <a:lnTo>
                      <a:pt x="4295" y="6970"/>
                    </a:lnTo>
                    <a:lnTo>
                      <a:pt x="4286" y="6949"/>
                    </a:lnTo>
                    <a:lnTo>
                      <a:pt x="4284" y="6943"/>
                    </a:lnTo>
                    <a:lnTo>
                      <a:pt x="4276" y="6922"/>
                    </a:lnTo>
                    <a:lnTo>
                      <a:pt x="4275" y="6917"/>
                    </a:lnTo>
                    <a:lnTo>
                      <a:pt x="4267" y="6895"/>
                    </a:lnTo>
                    <a:lnTo>
                      <a:pt x="4266" y="6889"/>
                    </a:lnTo>
                    <a:lnTo>
                      <a:pt x="4259" y="6867"/>
                    </a:lnTo>
                    <a:lnTo>
                      <a:pt x="4258" y="6862"/>
                    </a:lnTo>
                    <a:lnTo>
                      <a:pt x="4253" y="6840"/>
                    </a:lnTo>
                    <a:lnTo>
                      <a:pt x="4251" y="6834"/>
                    </a:lnTo>
                    <a:lnTo>
                      <a:pt x="4247" y="6812"/>
                    </a:lnTo>
                    <a:lnTo>
                      <a:pt x="4246" y="6806"/>
                    </a:lnTo>
                    <a:lnTo>
                      <a:pt x="4242" y="6783"/>
                    </a:lnTo>
                    <a:lnTo>
                      <a:pt x="4241" y="6778"/>
                    </a:lnTo>
                    <a:lnTo>
                      <a:pt x="4238" y="6755"/>
                    </a:lnTo>
                    <a:lnTo>
                      <a:pt x="4237" y="6749"/>
                    </a:lnTo>
                    <a:lnTo>
                      <a:pt x="4235" y="6726"/>
                    </a:lnTo>
                    <a:lnTo>
                      <a:pt x="4235" y="6721"/>
                    </a:lnTo>
                    <a:lnTo>
                      <a:pt x="4234" y="6698"/>
                    </a:lnTo>
                    <a:lnTo>
                      <a:pt x="4233" y="6692"/>
                    </a:lnTo>
                    <a:lnTo>
                      <a:pt x="4233" y="6669"/>
                    </a:lnTo>
                    <a:lnTo>
                      <a:pt x="4233" y="6663"/>
                    </a:lnTo>
                    <a:lnTo>
                      <a:pt x="4233" y="6640"/>
                    </a:lnTo>
                    <a:lnTo>
                      <a:pt x="4234" y="6635"/>
                    </a:lnTo>
                    <a:lnTo>
                      <a:pt x="4235" y="6612"/>
                    </a:lnTo>
                    <a:lnTo>
                      <a:pt x="4235" y="6606"/>
                    </a:lnTo>
                    <a:lnTo>
                      <a:pt x="4237" y="6583"/>
                    </a:lnTo>
                    <a:lnTo>
                      <a:pt x="4238" y="6578"/>
                    </a:lnTo>
                    <a:lnTo>
                      <a:pt x="4241" y="6555"/>
                    </a:lnTo>
                    <a:lnTo>
                      <a:pt x="4242" y="6549"/>
                    </a:lnTo>
                    <a:lnTo>
                      <a:pt x="4246" y="6527"/>
                    </a:lnTo>
                    <a:lnTo>
                      <a:pt x="4247" y="6521"/>
                    </a:lnTo>
                    <a:lnTo>
                      <a:pt x="4251" y="6499"/>
                    </a:lnTo>
                    <a:lnTo>
                      <a:pt x="4253" y="6493"/>
                    </a:lnTo>
                    <a:lnTo>
                      <a:pt x="4258" y="6471"/>
                    </a:lnTo>
                    <a:lnTo>
                      <a:pt x="4260" y="6466"/>
                    </a:lnTo>
                    <a:lnTo>
                      <a:pt x="4266" y="6443"/>
                    </a:lnTo>
                    <a:lnTo>
                      <a:pt x="4267" y="6438"/>
                    </a:lnTo>
                    <a:lnTo>
                      <a:pt x="4275" y="6416"/>
                    </a:lnTo>
                    <a:lnTo>
                      <a:pt x="4276" y="6411"/>
                    </a:lnTo>
                    <a:lnTo>
                      <a:pt x="4284" y="6389"/>
                    </a:lnTo>
                    <a:lnTo>
                      <a:pt x="4286" y="6384"/>
                    </a:lnTo>
                    <a:lnTo>
                      <a:pt x="4295" y="6363"/>
                    </a:lnTo>
                    <a:lnTo>
                      <a:pt x="4297" y="6358"/>
                    </a:lnTo>
                    <a:lnTo>
                      <a:pt x="4307" y="6337"/>
                    </a:lnTo>
                    <a:lnTo>
                      <a:pt x="4309" y="6332"/>
                    </a:lnTo>
                    <a:lnTo>
                      <a:pt x="4320" y="6311"/>
                    </a:lnTo>
                    <a:lnTo>
                      <a:pt x="4322" y="6306"/>
                    </a:lnTo>
                    <a:lnTo>
                      <a:pt x="4334" y="6286"/>
                    </a:lnTo>
                    <a:lnTo>
                      <a:pt x="4337" y="6280"/>
                    </a:lnTo>
                    <a:lnTo>
                      <a:pt x="4349" y="6260"/>
                    </a:lnTo>
                    <a:lnTo>
                      <a:pt x="4352" y="6255"/>
                    </a:lnTo>
                    <a:lnTo>
                      <a:pt x="4365" y="6236"/>
                    </a:lnTo>
                    <a:lnTo>
                      <a:pt x="4368" y="6231"/>
                    </a:lnTo>
                    <a:lnTo>
                      <a:pt x="4381" y="6213"/>
                    </a:lnTo>
                    <a:lnTo>
                      <a:pt x="4385" y="6208"/>
                    </a:lnTo>
                    <a:lnTo>
                      <a:pt x="4399" y="6190"/>
                    </a:lnTo>
                    <a:lnTo>
                      <a:pt x="4402" y="6186"/>
                    </a:lnTo>
                    <a:lnTo>
                      <a:pt x="4417" y="6168"/>
                    </a:lnTo>
                    <a:lnTo>
                      <a:pt x="4421" y="6164"/>
                    </a:lnTo>
                    <a:lnTo>
                      <a:pt x="4436" y="6147"/>
                    </a:lnTo>
                    <a:lnTo>
                      <a:pt x="4440" y="6142"/>
                    </a:lnTo>
                    <a:lnTo>
                      <a:pt x="4456" y="6126"/>
                    </a:lnTo>
                    <a:lnTo>
                      <a:pt x="4460" y="6122"/>
                    </a:lnTo>
                    <a:lnTo>
                      <a:pt x="4476" y="6106"/>
                    </a:lnTo>
                    <a:lnTo>
                      <a:pt x="4480" y="6102"/>
                    </a:lnTo>
                    <a:lnTo>
                      <a:pt x="4497" y="6087"/>
                    </a:lnTo>
                    <a:lnTo>
                      <a:pt x="4502" y="6083"/>
                    </a:lnTo>
                    <a:lnTo>
                      <a:pt x="4519" y="6069"/>
                    </a:lnTo>
                    <a:lnTo>
                      <a:pt x="4524" y="6065"/>
                    </a:lnTo>
                    <a:lnTo>
                      <a:pt x="4542" y="6051"/>
                    </a:lnTo>
                    <a:lnTo>
                      <a:pt x="4546" y="6048"/>
                    </a:lnTo>
                    <a:lnTo>
                      <a:pt x="4565" y="6034"/>
                    </a:lnTo>
                    <a:lnTo>
                      <a:pt x="4570" y="6031"/>
                    </a:lnTo>
                    <a:lnTo>
                      <a:pt x="4589" y="6019"/>
                    </a:lnTo>
                    <a:lnTo>
                      <a:pt x="4594" y="6016"/>
                    </a:lnTo>
                    <a:lnTo>
                      <a:pt x="4613" y="6004"/>
                    </a:lnTo>
                    <a:lnTo>
                      <a:pt x="4619" y="6001"/>
                    </a:lnTo>
                    <a:lnTo>
                      <a:pt x="4639" y="5989"/>
                    </a:lnTo>
                    <a:lnTo>
                      <a:pt x="4644" y="5987"/>
                    </a:lnTo>
                    <a:lnTo>
                      <a:pt x="4665" y="5976"/>
                    </a:lnTo>
                    <a:lnTo>
                      <a:pt x="4670" y="5974"/>
                    </a:lnTo>
                    <a:lnTo>
                      <a:pt x="4691" y="5964"/>
                    </a:lnTo>
                    <a:lnTo>
                      <a:pt x="4696" y="5962"/>
                    </a:lnTo>
                    <a:lnTo>
                      <a:pt x="4717" y="5953"/>
                    </a:lnTo>
                    <a:lnTo>
                      <a:pt x="4722" y="5951"/>
                    </a:lnTo>
                    <a:lnTo>
                      <a:pt x="4744" y="5943"/>
                    </a:lnTo>
                    <a:lnTo>
                      <a:pt x="4749" y="5941"/>
                    </a:lnTo>
                    <a:lnTo>
                      <a:pt x="4771" y="5934"/>
                    </a:lnTo>
                    <a:lnTo>
                      <a:pt x="4776" y="5933"/>
                    </a:lnTo>
                    <a:lnTo>
                      <a:pt x="4799" y="5926"/>
                    </a:lnTo>
                    <a:lnTo>
                      <a:pt x="4804" y="5925"/>
                    </a:lnTo>
                    <a:lnTo>
                      <a:pt x="4826" y="5919"/>
                    </a:lnTo>
                    <a:lnTo>
                      <a:pt x="4832" y="5918"/>
                    </a:lnTo>
                    <a:lnTo>
                      <a:pt x="4854" y="5913"/>
                    </a:lnTo>
                    <a:lnTo>
                      <a:pt x="4860" y="5912"/>
                    </a:lnTo>
                    <a:lnTo>
                      <a:pt x="4883" y="5908"/>
                    </a:lnTo>
                    <a:lnTo>
                      <a:pt x="4888" y="5907"/>
                    </a:lnTo>
                    <a:lnTo>
                      <a:pt x="4911" y="5904"/>
                    </a:lnTo>
                    <a:lnTo>
                      <a:pt x="4917" y="5904"/>
                    </a:lnTo>
                    <a:lnTo>
                      <a:pt x="4940" y="5901"/>
                    </a:lnTo>
                    <a:lnTo>
                      <a:pt x="4945" y="5901"/>
                    </a:lnTo>
                    <a:lnTo>
                      <a:pt x="4968" y="5900"/>
                    </a:lnTo>
                    <a:lnTo>
                      <a:pt x="4974" y="5899"/>
                    </a:lnTo>
                    <a:lnTo>
                      <a:pt x="4997" y="5899"/>
                    </a:lnTo>
                    <a:lnTo>
                      <a:pt x="5003" y="5899"/>
                    </a:lnTo>
                    <a:lnTo>
                      <a:pt x="5026" y="5899"/>
                    </a:lnTo>
                    <a:lnTo>
                      <a:pt x="5032" y="5900"/>
                    </a:lnTo>
                    <a:lnTo>
                      <a:pt x="5055" y="5901"/>
                    </a:lnTo>
                    <a:lnTo>
                      <a:pt x="5060" y="5901"/>
                    </a:lnTo>
                    <a:lnTo>
                      <a:pt x="5083" y="5904"/>
                    </a:lnTo>
                    <a:lnTo>
                      <a:pt x="5089" y="5904"/>
                    </a:lnTo>
                    <a:lnTo>
                      <a:pt x="5112" y="5907"/>
                    </a:lnTo>
                    <a:lnTo>
                      <a:pt x="5117" y="5908"/>
                    </a:lnTo>
                    <a:lnTo>
                      <a:pt x="5140" y="5912"/>
                    </a:lnTo>
                    <a:lnTo>
                      <a:pt x="5146" y="5913"/>
                    </a:lnTo>
                    <a:lnTo>
                      <a:pt x="5168" y="5918"/>
                    </a:lnTo>
                    <a:lnTo>
                      <a:pt x="5174" y="5919"/>
                    </a:lnTo>
                    <a:lnTo>
                      <a:pt x="5196" y="5925"/>
                    </a:lnTo>
                    <a:lnTo>
                      <a:pt x="5201" y="5926"/>
                    </a:lnTo>
                    <a:lnTo>
                      <a:pt x="5224" y="5933"/>
                    </a:lnTo>
                    <a:lnTo>
                      <a:pt x="5229" y="5934"/>
                    </a:lnTo>
                    <a:lnTo>
                      <a:pt x="5251" y="5941"/>
                    </a:lnTo>
                    <a:lnTo>
                      <a:pt x="5256" y="5943"/>
                    </a:lnTo>
                    <a:lnTo>
                      <a:pt x="5278" y="5951"/>
                    </a:lnTo>
                    <a:lnTo>
                      <a:pt x="5283" y="5953"/>
                    </a:lnTo>
                    <a:lnTo>
                      <a:pt x="5304" y="5962"/>
                    </a:lnTo>
                    <a:lnTo>
                      <a:pt x="5309" y="5964"/>
                    </a:lnTo>
                    <a:lnTo>
                      <a:pt x="5330" y="5974"/>
                    </a:lnTo>
                    <a:lnTo>
                      <a:pt x="5335" y="5976"/>
                    </a:lnTo>
                    <a:lnTo>
                      <a:pt x="5356" y="5987"/>
                    </a:lnTo>
                    <a:lnTo>
                      <a:pt x="5361" y="5989"/>
                    </a:lnTo>
                    <a:lnTo>
                      <a:pt x="5381" y="6001"/>
                    </a:lnTo>
                    <a:lnTo>
                      <a:pt x="5387" y="6004"/>
                    </a:lnTo>
                    <a:lnTo>
                      <a:pt x="5406" y="6016"/>
                    </a:lnTo>
                    <a:lnTo>
                      <a:pt x="5411" y="6019"/>
                    </a:lnTo>
                    <a:lnTo>
                      <a:pt x="5430" y="6031"/>
                    </a:lnTo>
                    <a:lnTo>
                      <a:pt x="5435" y="6034"/>
                    </a:lnTo>
                    <a:lnTo>
                      <a:pt x="5454" y="6048"/>
                    </a:lnTo>
                    <a:lnTo>
                      <a:pt x="5458" y="6051"/>
                    </a:lnTo>
                    <a:lnTo>
                      <a:pt x="5476" y="6065"/>
                    </a:lnTo>
                    <a:lnTo>
                      <a:pt x="5481" y="6069"/>
                    </a:lnTo>
                    <a:lnTo>
                      <a:pt x="5498" y="6083"/>
                    </a:lnTo>
                    <a:lnTo>
                      <a:pt x="5503" y="6087"/>
                    </a:lnTo>
                    <a:lnTo>
                      <a:pt x="5520" y="6102"/>
                    </a:lnTo>
                    <a:lnTo>
                      <a:pt x="5524" y="6106"/>
                    </a:lnTo>
                    <a:lnTo>
                      <a:pt x="5540" y="6122"/>
                    </a:lnTo>
                    <a:lnTo>
                      <a:pt x="5544" y="6126"/>
                    </a:lnTo>
                    <a:lnTo>
                      <a:pt x="5560" y="6142"/>
                    </a:lnTo>
                    <a:lnTo>
                      <a:pt x="5564" y="6147"/>
                    </a:lnTo>
                    <a:lnTo>
                      <a:pt x="5579" y="6164"/>
                    </a:lnTo>
                    <a:lnTo>
                      <a:pt x="5583" y="6168"/>
                    </a:lnTo>
                    <a:lnTo>
                      <a:pt x="5598" y="6186"/>
                    </a:lnTo>
                    <a:lnTo>
                      <a:pt x="5601" y="6190"/>
                    </a:lnTo>
                    <a:lnTo>
                      <a:pt x="5615" y="6208"/>
                    </a:lnTo>
                    <a:lnTo>
                      <a:pt x="5619" y="6213"/>
                    </a:lnTo>
                    <a:lnTo>
                      <a:pt x="5632" y="6231"/>
                    </a:lnTo>
                    <a:lnTo>
                      <a:pt x="5635" y="6236"/>
                    </a:lnTo>
                    <a:lnTo>
                      <a:pt x="5648" y="6255"/>
                    </a:lnTo>
                    <a:lnTo>
                      <a:pt x="5651" y="6260"/>
                    </a:lnTo>
                    <a:lnTo>
                      <a:pt x="5663" y="6280"/>
                    </a:lnTo>
                    <a:lnTo>
                      <a:pt x="5666" y="6286"/>
                    </a:lnTo>
                    <a:lnTo>
                      <a:pt x="5678" y="6306"/>
                    </a:lnTo>
                    <a:lnTo>
                      <a:pt x="5680" y="6311"/>
                    </a:lnTo>
                    <a:lnTo>
                      <a:pt x="5691" y="6332"/>
                    </a:lnTo>
                    <a:lnTo>
                      <a:pt x="5693" y="6337"/>
                    </a:lnTo>
                    <a:lnTo>
                      <a:pt x="5703" y="6358"/>
                    </a:lnTo>
                    <a:lnTo>
                      <a:pt x="5705" y="6363"/>
                    </a:lnTo>
                    <a:lnTo>
                      <a:pt x="5714" y="6384"/>
                    </a:lnTo>
                    <a:lnTo>
                      <a:pt x="5716" y="6389"/>
                    </a:lnTo>
                    <a:lnTo>
                      <a:pt x="5724" y="6411"/>
                    </a:lnTo>
                    <a:lnTo>
                      <a:pt x="5725" y="6416"/>
                    </a:lnTo>
                    <a:lnTo>
                      <a:pt x="5733" y="6438"/>
                    </a:lnTo>
                    <a:lnTo>
                      <a:pt x="5734" y="6443"/>
                    </a:lnTo>
                    <a:lnTo>
                      <a:pt x="5740" y="6466"/>
                    </a:lnTo>
                    <a:lnTo>
                      <a:pt x="5742" y="6471"/>
                    </a:lnTo>
                    <a:lnTo>
                      <a:pt x="5747" y="6493"/>
                    </a:lnTo>
                    <a:lnTo>
                      <a:pt x="5749" y="6499"/>
                    </a:lnTo>
                    <a:lnTo>
                      <a:pt x="5753" y="6521"/>
                    </a:lnTo>
                    <a:lnTo>
                      <a:pt x="5754" y="6527"/>
                    </a:lnTo>
                    <a:lnTo>
                      <a:pt x="5758" y="6549"/>
                    </a:lnTo>
                    <a:lnTo>
                      <a:pt x="5759" y="6555"/>
                    </a:lnTo>
                    <a:lnTo>
                      <a:pt x="5762" y="6578"/>
                    </a:lnTo>
                    <a:lnTo>
                      <a:pt x="5763" y="6583"/>
                    </a:lnTo>
                    <a:lnTo>
                      <a:pt x="5765" y="6606"/>
                    </a:lnTo>
                    <a:lnTo>
                      <a:pt x="5765" y="6612"/>
                    </a:lnTo>
                    <a:close/>
                    <a:moveTo>
                      <a:pt x="5464" y="6719"/>
                    </a:moveTo>
                    <a:lnTo>
                      <a:pt x="5466" y="6701"/>
                    </a:lnTo>
                    <a:lnTo>
                      <a:pt x="5467" y="6684"/>
                    </a:lnTo>
                    <a:lnTo>
                      <a:pt x="5467" y="6666"/>
                    </a:lnTo>
                    <a:lnTo>
                      <a:pt x="5467" y="6648"/>
                    </a:lnTo>
                    <a:lnTo>
                      <a:pt x="5466" y="6631"/>
                    </a:lnTo>
                    <a:lnTo>
                      <a:pt x="5464" y="6614"/>
                    </a:lnTo>
                    <a:lnTo>
                      <a:pt x="5462" y="6596"/>
                    </a:lnTo>
                    <a:lnTo>
                      <a:pt x="5459" y="6579"/>
                    </a:lnTo>
                    <a:lnTo>
                      <a:pt x="5455" y="6562"/>
                    </a:lnTo>
                    <a:lnTo>
                      <a:pt x="5451" y="6545"/>
                    </a:lnTo>
                    <a:lnTo>
                      <a:pt x="5446" y="6529"/>
                    </a:lnTo>
                    <a:lnTo>
                      <a:pt x="5441" y="6512"/>
                    </a:lnTo>
                    <a:lnTo>
                      <a:pt x="5435" y="6496"/>
                    </a:lnTo>
                    <a:lnTo>
                      <a:pt x="5428" y="6480"/>
                    </a:lnTo>
                    <a:lnTo>
                      <a:pt x="5421" y="6464"/>
                    </a:lnTo>
                    <a:lnTo>
                      <a:pt x="5413" y="6448"/>
                    </a:lnTo>
                    <a:lnTo>
                      <a:pt x="5405" y="6433"/>
                    </a:lnTo>
                    <a:lnTo>
                      <a:pt x="5396" y="6419"/>
                    </a:lnTo>
                    <a:lnTo>
                      <a:pt x="5386" y="6404"/>
                    </a:lnTo>
                    <a:lnTo>
                      <a:pt x="5376" y="6389"/>
                    </a:lnTo>
                    <a:lnTo>
                      <a:pt x="5365" y="6375"/>
                    </a:lnTo>
                    <a:lnTo>
                      <a:pt x="5354" y="6362"/>
                    </a:lnTo>
                    <a:lnTo>
                      <a:pt x="5342" y="6349"/>
                    </a:lnTo>
                    <a:lnTo>
                      <a:pt x="5330" y="6336"/>
                    </a:lnTo>
                    <a:lnTo>
                      <a:pt x="5318" y="6324"/>
                    </a:lnTo>
                    <a:lnTo>
                      <a:pt x="5305" y="6312"/>
                    </a:lnTo>
                    <a:lnTo>
                      <a:pt x="5291" y="6301"/>
                    </a:lnTo>
                    <a:lnTo>
                      <a:pt x="5277" y="6290"/>
                    </a:lnTo>
                    <a:lnTo>
                      <a:pt x="5263" y="6280"/>
                    </a:lnTo>
                    <a:lnTo>
                      <a:pt x="5249" y="6271"/>
                    </a:lnTo>
                    <a:lnTo>
                      <a:pt x="5234" y="6262"/>
                    </a:lnTo>
                    <a:lnTo>
                      <a:pt x="5219" y="6254"/>
                    </a:lnTo>
                    <a:lnTo>
                      <a:pt x="5203" y="6246"/>
                    </a:lnTo>
                    <a:lnTo>
                      <a:pt x="5187" y="6238"/>
                    </a:lnTo>
                    <a:lnTo>
                      <a:pt x="5171" y="6232"/>
                    </a:lnTo>
                    <a:lnTo>
                      <a:pt x="5154" y="6225"/>
                    </a:lnTo>
                    <a:lnTo>
                      <a:pt x="5138" y="6220"/>
                    </a:lnTo>
                    <a:lnTo>
                      <a:pt x="5121" y="6215"/>
                    </a:lnTo>
                    <a:lnTo>
                      <a:pt x="5104" y="6211"/>
                    </a:lnTo>
                    <a:lnTo>
                      <a:pt x="5087" y="6207"/>
                    </a:lnTo>
                    <a:lnTo>
                      <a:pt x="5069" y="6204"/>
                    </a:lnTo>
                    <a:lnTo>
                      <a:pt x="5052" y="6202"/>
                    </a:lnTo>
                    <a:lnTo>
                      <a:pt x="5035" y="6200"/>
                    </a:lnTo>
                    <a:lnTo>
                      <a:pt x="5017" y="6199"/>
                    </a:lnTo>
                    <a:lnTo>
                      <a:pt x="5000" y="6199"/>
                    </a:lnTo>
                    <a:lnTo>
                      <a:pt x="4983" y="6199"/>
                    </a:lnTo>
                    <a:lnTo>
                      <a:pt x="4965" y="6200"/>
                    </a:lnTo>
                    <a:lnTo>
                      <a:pt x="4948" y="6202"/>
                    </a:lnTo>
                    <a:lnTo>
                      <a:pt x="4931" y="6204"/>
                    </a:lnTo>
                    <a:lnTo>
                      <a:pt x="4913" y="6207"/>
                    </a:lnTo>
                    <a:lnTo>
                      <a:pt x="4896" y="6211"/>
                    </a:lnTo>
                    <a:lnTo>
                      <a:pt x="4879" y="6215"/>
                    </a:lnTo>
                    <a:lnTo>
                      <a:pt x="4862" y="6220"/>
                    </a:lnTo>
                    <a:lnTo>
                      <a:pt x="4846" y="6225"/>
                    </a:lnTo>
                    <a:lnTo>
                      <a:pt x="4829" y="6232"/>
                    </a:lnTo>
                    <a:lnTo>
                      <a:pt x="4813" y="6238"/>
                    </a:lnTo>
                    <a:lnTo>
                      <a:pt x="4797" y="6246"/>
                    </a:lnTo>
                    <a:lnTo>
                      <a:pt x="4781" y="6254"/>
                    </a:lnTo>
                    <a:lnTo>
                      <a:pt x="4766" y="6262"/>
                    </a:lnTo>
                    <a:lnTo>
                      <a:pt x="4751" y="6271"/>
                    </a:lnTo>
                    <a:lnTo>
                      <a:pt x="4737" y="6280"/>
                    </a:lnTo>
                    <a:lnTo>
                      <a:pt x="4723" y="6290"/>
                    </a:lnTo>
                    <a:lnTo>
                      <a:pt x="4709" y="6301"/>
                    </a:lnTo>
                    <a:lnTo>
                      <a:pt x="4695" y="6312"/>
                    </a:lnTo>
                    <a:lnTo>
                      <a:pt x="4682" y="6324"/>
                    </a:lnTo>
                    <a:lnTo>
                      <a:pt x="4670" y="6336"/>
                    </a:lnTo>
                    <a:lnTo>
                      <a:pt x="4658" y="6349"/>
                    </a:lnTo>
                    <a:lnTo>
                      <a:pt x="4646" y="6362"/>
                    </a:lnTo>
                    <a:lnTo>
                      <a:pt x="4635" y="6375"/>
                    </a:lnTo>
                    <a:lnTo>
                      <a:pt x="4624" y="6389"/>
                    </a:lnTo>
                    <a:lnTo>
                      <a:pt x="4614" y="6404"/>
                    </a:lnTo>
                    <a:lnTo>
                      <a:pt x="4604" y="6419"/>
                    </a:lnTo>
                    <a:lnTo>
                      <a:pt x="4595" y="6433"/>
                    </a:lnTo>
                    <a:lnTo>
                      <a:pt x="4587" y="6448"/>
                    </a:lnTo>
                    <a:lnTo>
                      <a:pt x="4579" y="6464"/>
                    </a:lnTo>
                    <a:lnTo>
                      <a:pt x="4572" y="6480"/>
                    </a:lnTo>
                    <a:lnTo>
                      <a:pt x="4565" y="6496"/>
                    </a:lnTo>
                    <a:lnTo>
                      <a:pt x="4559" y="6512"/>
                    </a:lnTo>
                    <a:lnTo>
                      <a:pt x="4554" y="6529"/>
                    </a:lnTo>
                    <a:lnTo>
                      <a:pt x="4549" y="6545"/>
                    </a:lnTo>
                    <a:lnTo>
                      <a:pt x="4545" y="6562"/>
                    </a:lnTo>
                    <a:lnTo>
                      <a:pt x="4541" y="6579"/>
                    </a:lnTo>
                    <a:lnTo>
                      <a:pt x="4538" y="6596"/>
                    </a:lnTo>
                    <a:lnTo>
                      <a:pt x="4536" y="6614"/>
                    </a:lnTo>
                    <a:lnTo>
                      <a:pt x="4534" y="6631"/>
                    </a:lnTo>
                    <a:lnTo>
                      <a:pt x="4533" y="6648"/>
                    </a:lnTo>
                    <a:lnTo>
                      <a:pt x="4533" y="6666"/>
                    </a:lnTo>
                    <a:lnTo>
                      <a:pt x="4533" y="6684"/>
                    </a:lnTo>
                    <a:lnTo>
                      <a:pt x="4534" y="6701"/>
                    </a:lnTo>
                    <a:lnTo>
                      <a:pt x="4536" y="6719"/>
                    </a:lnTo>
                    <a:lnTo>
                      <a:pt x="4538" y="6736"/>
                    </a:lnTo>
                    <a:lnTo>
                      <a:pt x="4541" y="6754"/>
                    </a:lnTo>
                    <a:lnTo>
                      <a:pt x="4545" y="6771"/>
                    </a:lnTo>
                    <a:lnTo>
                      <a:pt x="4549" y="6788"/>
                    </a:lnTo>
                    <a:lnTo>
                      <a:pt x="4554" y="6804"/>
                    </a:lnTo>
                    <a:lnTo>
                      <a:pt x="4559" y="6821"/>
                    </a:lnTo>
                    <a:lnTo>
                      <a:pt x="4565" y="6837"/>
                    </a:lnTo>
                    <a:lnTo>
                      <a:pt x="4572" y="6853"/>
                    </a:lnTo>
                    <a:lnTo>
                      <a:pt x="4579" y="6869"/>
                    </a:lnTo>
                    <a:lnTo>
                      <a:pt x="4587" y="6885"/>
                    </a:lnTo>
                    <a:lnTo>
                      <a:pt x="4595" y="6900"/>
                    </a:lnTo>
                    <a:lnTo>
                      <a:pt x="4604" y="6914"/>
                    </a:lnTo>
                    <a:lnTo>
                      <a:pt x="4614" y="6929"/>
                    </a:lnTo>
                    <a:lnTo>
                      <a:pt x="4624" y="6944"/>
                    </a:lnTo>
                    <a:lnTo>
                      <a:pt x="4635" y="6958"/>
                    </a:lnTo>
                    <a:lnTo>
                      <a:pt x="4646" y="6971"/>
                    </a:lnTo>
                    <a:lnTo>
                      <a:pt x="4658" y="6984"/>
                    </a:lnTo>
                    <a:lnTo>
                      <a:pt x="4670" y="6997"/>
                    </a:lnTo>
                    <a:lnTo>
                      <a:pt x="4682" y="7009"/>
                    </a:lnTo>
                    <a:lnTo>
                      <a:pt x="4695" y="7021"/>
                    </a:lnTo>
                    <a:lnTo>
                      <a:pt x="4709" y="7032"/>
                    </a:lnTo>
                    <a:lnTo>
                      <a:pt x="4723" y="7043"/>
                    </a:lnTo>
                    <a:lnTo>
                      <a:pt x="4737" y="7053"/>
                    </a:lnTo>
                    <a:lnTo>
                      <a:pt x="4751" y="7062"/>
                    </a:lnTo>
                    <a:lnTo>
                      <a:pt x="4766" y="7071"/>
                    </a:lnTo>
                    <a:lnTo>
                      <a:pt x="4781" y="7079"/>
                    </a:lnTo>
                    <a:lnTo>
                      <a:pt x="4797" y="7087"/>
                    </a:lnTo>
                    <a:lnTo>
                      <a:pt x="4813" y="7095"/>
                    </a:lnTo>
                    <a:lnTo>
                      <a:pt x="4829" y="7101"/>
                    </a:lnTo>
                    <a:lnTo>
                      <a:pt x="4846" y="7108"/>
                    </a:lnTo>
                    <a:lnTo>
                      <a:pt x="4862" y="7113"/>
                    </a:lnTo>
                    <a:lnTo>
                      <a:pt x="4879" y="7118"/>
                    </a:lnTo>
                    <a:lnTo>
                      <a:pt x="4896" y="7122"/>
                    </a:lnTo>
                    <a:lnTo>
                      <a:pt x="4913" y="7126"/>
                    </a:lnTo>
                    <a:lnTo>
                      <a:pt x="4931" y="7129"/>
                    </a:lnTo>
                    <a:lnTo>
                      <a:pt x="4948" y="7131"/>
                    </a:lnTo>
                    <a:lnTo>
                      <a:pt x="4965" y="7133"/>
                    </a:lnTo>
                    <a:lnTo>
                      <a:pt x="4983" y="7134"/>
                    </a:lnTo>
                    <a:lnTo>
                      <a:pt x="5000" y="7134"/>
                    </a:lnTo>
                    <a:lnTo>
                      <a:pt x="5017" y="7134"/>
                    </a:lnTo>
                    <a:lnTo>
                      <a:pt x="5035" y="7133"/>
                    </a:lnTo>
                    <a:lnTo>
                      <a:pt x="5052" y="7131"/>
                    </a:lnTo>
                    <a:lnTo>
                      <a:pt x="5069" y="7129"/>
                    </a:lnTo>
                    <a:lnTo>
                      <a:pt x="5087" y="7126"/>
                    </a:lnTo>
                    <a:lnTo>
                      <a:pt x="5104" y="7122"/>
                    </a:lnTo>
                    <a:lnTo>
                      <a:pt x="5121" y="7118"/>
                    </a:lnTo>
                    <a:lnTo>
                      <a:pt x="5138" y="7113"/>
                    </a:lnTo>
                    <a:lnTo>
                      <a:pt x="5154" y="7108"/>
                    </a:lnTo>
                    <a:lnTo>
                      <a:pt x="5171" y="7101"/>
                    </a:lnTo>
                    <a:lnTo>
                      <a:pt x="5187" y="7095"/>
                    </a:lnTo>
                    <a:lnTo>
                      <a:pt x="5203" y="7087"/>
                    </a:lnTo>
                    <a:lnTo>
                      <a:pt x="5219" y="7079"/>
                    </a:lnTo>
                    <a:lnTo>
                      <a:pt x="5234" y="7071"/>
                    </a:lnTo>
                    <a:lnTo>
                      <a:pt x="5249" y="7062"/>
                    </a:lnTo>
                    <a:lnTo>
                      <a:pt x="5263" y="7053"/>
                    </a:lnTo>
                    <a:lnTo>
                      <a:pt x="5277" y="7043"/>
                    </a:lnTo>
                    <a:lnTo>
                      <a:pt x="5291" y="7032"/>
                    </a:lnTo>
                    <a:lnTo>
                      <a:pt x="5305" y="7021"/>
                    </a:lnTo>
                    <a:lnTo>
                      <a:pt x="5318" y="7009"/>
                    </a:lnTo>
                    <a:lnTo>
                      <a:pt x="5330" y="6997"/>
                    </a:lnTo>
                    <a:lnTo>
                      <a:pt x="5342" y="6984"/>
                    </a:lnTo>
                    <a:lnTo>
                      <a:pt x="5354" y="6971"/>
                    </a:lnTo>
                    <a:lnTo>
                      <a:pt x="5365" y="6958"/>
                    </a:lnTo>
                    <a:lnTo>
                      <a:pt x="5376" y="6944"/>
                    </a:lnTo>
                    <a:lnTo>
                      <a:pt x="5386" y="6929"/>
                    </a:lnTo>
                    <a:lnTo>
                      <a:pt x="5396" y="6914"/>
                    </a:lnTo>
                    <a:lnTo>
                      <a:pt x="5405" y="6900"/>
                    </a:lnTo>
                    <a:lnTo>
                      <a:pt x="5413" y="6885"/>
                    </a:lnTo>
                    <a:lnTo>
                      <a:pt x="5421" y="6869"/>
                    </a:lnTo>
                    <a:lnTo>
                      <a:pt x="5428" y="6853"/>
                    </a:lnTo>
                    <a:lnTo>
                      <a:pt x="5435" y="6837"/>
                    </a:lnTo>
                    <a:lnTo>
                      <a:pt x="5441" y="6821"/>
                    </a:lnTo>
                    <a:lnTo>
                      <a:pt x="5446" y="6804"/>
                    </a:lnTo>
                    <a:lnTo>
                      <a:pt x="5451" y="6788"/>
                    </a:lnTo>
                    <a:lnTo>
                      <a:pt x="5455" y="6771"/>
                    </a:lnTo>
                    <a:lnTo>
                      <a:pt x="5459" y="6754"/>
                    </a:lnTo>
                    <a:lnTo>
                      <a:pt x="5462" y="6736"/>
                    </a:lnTo>
                    <a:lnTo>
                      <a:pt x="5464" y="671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83" name="Group 82">
            <a:extLst>
              <a:ext uri="{FF2B5EF4-FFF2-40B4-BE49-F238E27FC236}">
                <a16:creationId xmlns:a16="http://schemas.microsoft.com/office/drawing/2014/main" id="{3824C479-7838-47CC-9350-191E19EF1EDE}"/>
              </a:ext>
            </a:extLst>
          </p:cNvPr>
          <p:cNvGrpSpPr/>
          <p:nvPr/>
        </p:nvGrpSpPr>
        <p:grpSpPr>
          <a:xfrm>
            <a:off x="10173940" y="1722098"/>
            <a:ext cx="1298894" cy="1298894"/>
            <a:chOff x="2697287" y="1674564"/>
            <a:chExt cx="1463412" cy="1463412"/>
          </a:xfrm>
        </p:grpSpPr>
        <p:grpSp>
          <p:nvGrpSpPr>
            <p:cNvPr id="84" name="Group 83">
              <a:extLst>
                <a:ext uri="{FF2B5EF4-FFF2-40B4-BE49-F238E27FC236}">
                  <a16:creationId xmlns:a16="http://schemas.microsoft.com/office/drawing/2014/main" id="{C32E0982-BD74-473D-9303-EB873F3923C0}"/>
                </a:ext>
              </a:extLst>
            </p:cNvPr>
            <p:cNvGrpSpPr/>
            <p:nvPr/>
          </p:nvGrpSpPr>
          <p:grpSpPr>
            <a:xfrm>
              <a:off x="2697287" y="1674564"/>
              <a:ext cx="1463412" cy="1463412"/>
              <a:chOff x="1198170" y="1748501"/>
              <a:chExt cx="1130424" cy="1130423"/>
            </a:xfrm>
          </p:grpSpPr>
          <p:sp>
            <p:nvSpPr>
              <p:cNvPr id="88" name="Oval 87">
                <a:extLst>
                  <a:ext uri="{FF2B5EF4-FFF2-40B4-BE49-F238E27FC236}">
                    <a16:creationId xmlns:a16="http://schemas.microsoft.com/office/drawing/2014/main" id="{8367F0BB-FC7B-472C-B1B5-B3ACD83603A0}"/>
                  </a:ext>
                </a:extLst>
              </p:cNvPr>
              <p:cNvSpPr/>
              <p:nvPr/>
            </p:nvSpPr>
            <p:spPr>
              <a:xfrm>
                <a:off x="1198170" y="1748501"/>
                <a:ext cx="1130424" cy="1130423"/>
              </a:xfrm>
              <a:prstGeom prst="ellipse">
                <a:avLst/>
              </a:prstGeom>
              <a:solidFill>
                <a:schemeClr val="bg1"/>
              </a:solid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89" name="Oval 88">
                <a:extLst>
                  <a:ext uri="{FF2B5EF4-FFF2-40B4-BE49-F238E27FC236}">
                    <a16:creationId xmlns:a16="http://schemas.microsoft.com/office/drawing/2014/main" id="{9763F3C1-7AB2-4DDB-A260-7B0F513C9AFD}"/>
                  </a:ext>
                </a:extLst>
              </p:cNvPr>
              <p:cNvSpPr/>
              <p:nvPr/>
            </p:nvSpPr>
            <p:spPr>
              <a:xfrm>
                <a:off x="1272550" y="1822881"/>
                <a:ext cx="981663" cy="981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90" name="Donut 82">
                <a:extLst>
                  <a:ext uri="{FF2B5EF4-FFF2-40B4-BE49-F238E27FC236}">
                    <a16:creationId xmlns:a16="http://schemas.microsoft.com/office/drawing/2014/main" id="{737224D2-6648-4BAC-9E14-D4EFE6BC483F}"/>
                  </a:ext>
                </a:extLst>
              </p:cNvPr>
              <p:cNvSpPr/>
              <p:nvPr/>
            </p:nvSpPr>
            <p:spPr>
              <a:xfrm>
                <a:off x="1322626" y="1872958"/>
                <a:ext cx="881512" cy="881510"/>
              </a:xfrm>
              <a:prstGeom prst="donut">
                <a:avLst>
                  <a:gd name="adj" fmla="val 4494"/>
                </a:avLst>
              </a:prstGeom>
              <a:solidFill>
                <a:schemeClr val="bg1">
                  <a:alpha val="50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91" name="Oval 90">
                <a:extLst>
                  <a:ext uri="{FF2B5EF4-FFF2-40B4-BE49-F238E27FC236}">
                    <a16:creationId xmlns:a16="http://schemas.microsoft.com/office/drawing/2014/main" id="{50D6FE29-8E58-482C-82D1-87A7FDB2BFEA}"/>
                  </a:ext>
                </a:extLst>
              </p:cNvPr>
              <p:cNvSpPr>
                <a:spLocks noChangeAspect="1"/>
              </p:cNvSpPr>
              <p:nvPr/>
            </p:nvSpPr>
            <p:spPr>
              <a:xfrm>
                <a:off x="1388084" y="1938415"/>
                <a:ext cx="750596" cy="7505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grpSp>
        <p:grpSp>
          <p:nvGrpSpPr>
            <p:cNvPr id="85" name="Group 84">
              <a:extLst>
                <a:ext uri="{FF2B5EF4-FFF2-40B4-BE49-F238E27FC236}">
                  <a16:creationId xmlns:a16="http://schemas.microsoft.com/office/drawing/2014/main" id="{C77A83A7-3FCC-4D75-8861-0159FB2A43C9}"/>
                </a:ext>
              </a:extLst>
            </p:cNvPr>
            <p:cNvGrpSpPr/>
            <p:nvPr/>
          </p:nvGrpSpPr>
          <p:grpSpPr>
            <a:xfrm>
              <a:off x="3065763" y="2043340"/>
              <a:ext cx="726460" cy="725860"/>
              <a:chOff x="6359457" y="3559635"/>
              <a:chExt cx="633600" cy="633600"/>
            </a:xfrm>
          </p:grpSpPr>
          <p:sp>
            <p:nvSpPr>
              <p:cNvPr id="110" name="Google Shape;665;p7"/>
              <p:cNvSpPr/>
              <p:nvPr/>
            </p:nvSpPr>
            <p:spPr>
              <a:xfrm>
                <a:off x="6359457" y="3559635"/>
                <a:ext cx="633600" cy="633600"/>
              </a:xfrm>
              <a:custGeom>
                <a:avLst/>
                <a:gdLst/>
                <a:ahLst/>
                <a:cxnLst/>
                <a:rect l="l" t="t" r="r" b="b"/>
                <a:pathLst>
                  <a:path w="10000" h="10000" extrusionOk="0">
                    <a:moveTo>
                      <a:pt x="4200" y="7699"/>
                    </a:moveTo>
                    <a:lnTo>
                      <a:pt x="4193" y="7684"/>
                    </a:lnTo>
                    <a:lnTo>
                      <a:pt x="4096" y="7475"/>
                    </a:lnTo>
                    <a:lnTo>
                      <a:pt x="4084" y="7444"/>
                    </a:lnTo>
                    <a:lnTo>
                      <a:pt x="4077" y="7412"/>
                    </a:lnTo>
                    <a:lnTo>
                      <a:pt x="4073" y="7380"/>
                    </a:lnTo>
                    <a:lnTo>
                      <a:pt x="4074" y="7347"/>
                    </a:lnTo>
                    <a:lnTo>
                      <a:pt x="4079" y="7315"/>
                    </a:lnTo>
                    <a:lnTo>
                      <a:pt x="4088" y="7284"/>
                    </a:lnTo>
                    <a:lnTo>
                      <a:pt x="4102" y="7254"/>
                    </a:lnTo>
                    <a:lnTo>
                      <a:pt x="4119" y="7226"/>
                    </a:lnTo>
                    <a:lnTo>
                      <a:pt x="4139" y="7200"/>
                    </a:lnTo>
                    <a:lnTo>
                      <a:pt x="4163" y="7178"/>
                    </a:lnTo>
                    <a:lnTo>
                      <a:pt x="4190" y="7159"/>
                    </a:lnTo>
                    <a:lnTo>
                      <a:pt x="4218" y="7143"/>
                    </a:lnTo>
                    <a:lnTo>
                      <a:pt x="4249" y="7131"/>
                    </a:lnTo>
                    <a:lnTo>
                      <a:pt x="4281" y="7124"/>
                    </a:lnTo>
                    <a:lnTo>
                      <a:pt x="4313" y="7120"/>
                    </a:lnTo>
                    <a:lnTo>
                      <a:pt x="4346" y="7121"/>
                    </a:lnTo>
                    <a:lnTo>
                      <a:pt x="4378" y="7126"/>
                    </a:lnTo>
                    <a:lnTo>
                      <a:pt x="4409" y="7135"/>
                    </a:lnTo>
                    <a:lnTo>
                      <a:pt x="4439" y="7149"/>
                    </a:lnTo>
                    <a:lnTo>
                      <a:pt x="4467" y="7166"/>
                    </a:lnTo>
                    <a:lnTo>
                      <a:pt x="4493" y="7186"/>
                    </a:lnTo>
                    <a:lnTo>
                      <a:pt x="4515" y="7210"/>
                    </a:lnTo>
                    <a:lnTo>
                      <a:pt x="4534" y="7237"/>
                    </a:lnTo>
                    <a:lnTo>
                      <a:pt x="4550" y="7265"/>
                    </a:lnTo>
                    <a:lnTo>
                      <a:pt x="4643" y="7467"/>
                    </a:lnTo>
                    <a:lnTo>
                      <a:pt x="4731" y="7628"/>
                    </a:lnTo>
                    <a:lnTo>
                      <a:pt x="4813" y="7751"/>
                    </a:lnTo>
                    <a:lnTo>
                      <a:pt x="4886" y="7836"/>
                    </a:lnTo>
                    <a:lnTo>
                      <a:pt x="4944" y="7885"/>
                    </a:lnTo>
                    <a:lnTo>
                      <a:pt x="4981" y="7903"/>
                    </a:lnTo>
                    <a:lnTo>
                      <a:pt x="5000" y="7907"/>
                    </a:lnTo>
                    <a:lnTo>
                      <a:pt x="5019" y="7903"/>
                    </a:lnTo>
                    <a:lnTo>
                      <a:pt x="5056" y="7885"/>
                    </a:lnTo>
                    <a:lnTo>
                      <a:pt x="5114" y="7836"/>
                    </a:lnTo>
                    <a:lnTo>
                      <a:pt x="5187" y="7751"/>
                    </a:lnTo>
                    <a:lnTo>
                      <a:pt x="5269" y="7628"/>
                    </a:lnTo>
                    <a:lnTo>
                      <a:pt x="5357" y="7467"/>
                    </a:lnTo>
                    <a:lnTo>
                      <a:pt x="5450" y="7265"/>
                    </a:lnTo>
                    <a:lnTo>
                      <a:pt x="5466" y="7237"/>
                    </a:lnTo>
                    <a:lnTo>
                      <a:pt x="5485" y="7210"/>
                    </a:lnTo>
                    <a:lnTo>
                      <a:pt x="5507" y="7186"/>
                    </a:lnTo>
                    <a:lnTo>
                      <a:pt x="5533" y="7166"/>
                    </a:lnTo>
                    <a:lnTo>
                      <a:pt x="5561" y="7149"/>
                    </a:lnTo>
                    <a:lnTo>
                      <a:pt x="5591" y="7135"/>
                    </a:lnTo>
                    <a:lnTo>
                      <a:pt x="5622" y="7126"/>
                    </a:lnTo>
                    <a:lnTo>
                      <a:pt x="5654" y="7121"/>
                    </a:lnTo>
                    <a:lnTo>
                      <a:pt x="5687" y="7120"/>
                    </a:lnTo>
                    <a:lnTo>
                      <a:pt x="5719" y="7124"/>
                    </a:lnTo>
                    <a:lnTo>
                      <a:pt x="5751" y="7131"/>
                    </a:lnTo>
                    <a:lnTo>
                      <a:pt x="5782" y="7143"/>
                    </a:lnTo>
                    <a:lnTo>
                      <a:pt x="5810" y="7159"/>
                    </a:lnTo>
                    <a:lnTo>
                      <a:pt x="5837" y="7178"/>
                    </a:lnTo>
                    <a:lnTo>
                      <a:pt x="5861" y="7200"/>
                    </a:lnTo>
                    <a:lnTo>
                      <a:pt x="5881" y="7226"/>
                    </a:lnTo>
                    <a:lnTo>
                      <a:pt x="5898" y="7254"/>
                    </a:lnTo>
                    <a:lnTo>
                      <a:pt x="5912" y="7284"/>
                    </a:lnTo>
                    <a:lnTo>
                      <a:pt x="5921" y="7315"/>
                    </a:lnTo>
                    <a:lnTo>
                      <a:pt x="5926" y="7347"/>
                    </a:lnTo>
                    <a:lnTo>
                      <a:pt x="5927" y="7380"/>
                    </a:lnTo>
                    <a:lnTo>
                      <a:pt x="5923" y="7412"/>
                    </a:lnTo>
                    <a:lnTo>
                      <a:pt x="5916" y="7444"/>
                    </a:lnTo>
                    <a:lnTo>
                      <a:pt x="5904" y="7475"/>
                    </a:lnTo>
                    <a:lnTo>
                      <a:pt x="5807" y="7684"/>
                    </a:lnTo>
                    <a:lnTo>
                      <a:pt x="5800" y="7699"/>
                    </a:lnTo>
                    <a:lnTo>
                      <a:pt x="5703" y="7877"/>
                    </a:lnTo>
                    <a:lnTo>
                      <a:pt x="5692" y="7896"/>
                    </a:lnTo>
                    <a:lnTo>
                      <a:pt x="5595" y="8041"/>
                    </a:lnTo>
                    <a:lnTo>
                      <a:pt x="5577" y="8065"/>
                    </a:lnTo>
                    <a:lnTo>
                      <a:pt x="5480" y="8178"/>
                    </a:lnTo>
                    <a:lnTo>
                      <a:pt x="5450" y="8207"/>
                    </a:lnTo>
                    <a:lnTo>
                      <a:pt x="5353" y="8288"/>
                    </a:lnTo>
                    <a:lnTo>
                      <a:pt x="5330" y="8305"/>
                    </a:lnTo>
                    <a:lnTo>
                      <a:pt x="5305" y="8319"/>
                    </a:lnTo>
                    <a:lnTo>
                      <a:pt x="5209" y="8367"/>
                    </a:lnTo>
                    <a:lnTo>
                      <a:pt x="5174" y="8382"/>
                    </a:lnTo>
                    <a:lnTo>
                      <a:pt x="5138" y="8390"/>
                    </a:lnTo>
                    <a:lnTo>
                      <a:pt x="5041" y="8407"/>
                    </a:lnTo>
                    <a:lnTo>
                      <a:pt x="5014" y="8410"/>
                    </a:lnTo>
                    <a:lnTo>
                      <a:pt x="4986" y="8410"/>
                    </a:lnTo>
                    <a:lnTo>
                      <a:pt x="4959" y="8407"/>
                    </a:lnTo>
                    <a:lnTo>
                      <a:pt x="4862" y="8390"/>
                    </a:lnTo>
                    <a:lnTo>
                      <a:pt x="4826" y="8382"/>
                    </a:lnTo>
                    <a:lnTo>
                      <a:pt x="4791" y="8367"/>
                    </a:lnTo>
                    <a:lnTo>
                      <a:pt x="4695" y="8319"/>
                    </a:lnTo>
                    <a:lnTo>
                      <a:pt x="4670" y="8305"/>
                    </a:lnTo>
                    <a:lnTo>
                      <a:pt x="4647" y="8288"/>
                    </a:lnTo>
                    <a:lnTo>
                      <a:pt x="4550" y="8207"/>
                    </a:lnTo>
                    <a:lnTo>
                      <a:pt x="4520" y="8178"/>
                    </a:lnTo>
                    <a:lnTo>
                      <a:pt x="4423" y="8065"/>
                    </a:lnTo>
                    <a:lnTo>
                      <a:pt x="4405" y="8041"/>
                    </a:lnTo>
                    <a:lnTo>
                      <a:pt x="4308" y="7896"/>
                    </a:lnTo>
                    <a:lnTo>
                      <a:pt x="4297" y="7877"/>
                    </a:lnTo>
                    <a:lnTo>
                      <a:pt x="4200" y="7699"/>
                    </a:lnTo>
                    <a:close/>
                    <a:moveTo>
                      <a:pt x="5789" y="3729"/>
                    </a:moveTo>
                    <a:lnTo>
                      <a:pt x="5790" y="3759"/>
                    </a:lnTo>
                    <a:lnTo>
                      <a:pt x="5789" y="3789"/>
                    </a:lnTo>
                    <a:lnTo>
                      <a:pt x="5788" y="3818"/>
                    </a:lnTo>
                    <a:lnTo>
                      <a:pt x="5785" y="3847"/>
                    </a:lnTo>
                    <a:lnTo>
                      <a:pt x="5781" y="3876"/>
                    </a:lnTo>
                    <a:lnTo>
                      <a:pt x="5776" y="3905"/>
                    </a:lnTo>
                    <a:lnTo>
                      <a:pt x="5770" y="3934"/>
                    </a:lnTo>
                    <a:lnTo>
                      <a:pt x="5763" y="3963"/>
                    </a:lnTo>
                    <a:lnTo>
                      <a:pt x="5755" y="3991"/>
                    </a:lnTo>
                    <a:lnTo>
                      <a:pt x="5745" y="4019"/>
                    </a:lnTo>
                    <a:lnTo>
                      <a:pt x="5735" y="4047"/>
                    </a:lnTo>
                    <a:lnTo>
                      <a:pt x="5724" y="4074"/>
                    </a:lnTo>
                    <a:lnTo>
                      <a:pt x="5712" y="4101"/>
                    </a:lnTo>
                    <a:lnTo>
                      <a:pt x="5698" y="4128"/>
                    </a:lnTo>
                    <a:lnTo>
                      <a:pt x="5684" y="4154"/>
                    </a:lnTo>
                    <a:lnTo>
                      <a:pt x="5669" y="4179"/>
                    </a:lnTo>
                    <a:lnTo>
                      <a:pt x="5653" y="4204"/>
                    </a:lnTo>
                    <a:lnTo>
                      <a:pt x="5635" y="4228"/>
                    </a:lnTo>
                    <a:lnTo>
                      <a:pt x="5618" y="4252"/>
                    </a:lnTo>
                    <a:lnTo>
                      <a:pt x="5599" y="4274"/>
                    </a:lnTo>
                    <a:lnTo>
                      <a:pt x="5579" y="4296"/>
                    </a:lnTo>
                    <a:lnTo>
                      <a:pt x="5559" y="4317"/>
                    </a:lnTo>
                    <a:lnTo>
                      <a:pt x="5537" y="4338"/>
                    </a:lnTo>
                    <a:lnTo>
                      <a:pt x="5515" y="4357"/>
                    </a:lnTo>
                    <a:lnTo>
                      <a:pt x="5493" y="4376"/>
                    </a:lnTo>
                    <a:lnTo>
                      <a:pt x="5469" y="4394"/>
                    </a:lnTo>
                    <a:lnTo>
                      <a:pt x="5445" y="4411"/>
                    </a:lnTo>
                    <a:lnTo>
                      <a:pt x="5420" y="4428"/>
                    </a:lnTo>
                    <a:lnTo>
                      <a:pt x="5395" y="4443"/>
                    </a:lnTo>
                    <a:lnTo>
                      <a:pt x="5369" y="4457"/>
                    </a:lnTo>
                    <a:lnTo>
                      <a:pt x="5343" y="4471"/>
                    </a:lnTo>
                    <a:lnTo>
                      <a:pt x="5316" y="4483"/>
                    </a:lnTo>
                    <a:lnTo>
                      <a:pt x="5289" y="4494"/>
                    </a:lnTo>
                    <a:lnTo>
                      <a:pt x="5261" y="4504"/>
                    </a:lnTo>
                    <a:lnTo>
                      <a:pt x="5233" y="4514"/>
                    </a:lnTo>
                    <a:lnTo>
                      <a:pt x="5205" y="4522"/>
                    </a:lnTo>
                    <a:lnTo>
                      <a:pt x="5176" y="4529"/>
                    </a:lnTo>
                    <a:lnTo>
                      <a:pt x="5147" y="4535"/>
                    </a:lnTo>
                    <a:lnTo>
                      <a:pt x="5118" y="4540"/>
                    </a:lnTo>
                    <a:lnTo>
                      <a:pt x="5089" y="4544"/>
                    </a:lnTo>
                    <a:lnTo>
                      <a:pt x="5059" y="4547"/>
                    </a:lnTo>
                    <a:lnTo>
                      <a:pt x="5030" y="4548"/>
                    </a:lnTo>
                    <a:lnTo>
                      <a:pt x="5000" y="4549"/>
                    </a:lnTo>
                    <a:lnTo>
                      <a:pt x="4970" y="4548"/>
                    </a:lnTo>
                    <a:lnTo>
                      <a:pt x="4941" y="4547"/>
                    </a:lnTo>
                    <a:lnTo>
                      <a:pt x="4911" y="4544"/>
                    </a:lnTo>
                    <a:lnTo>
                      <a:pt x="4882" y="4540"/>
                    </a:lnTo>
                    <a:lnTo>
                      <a:pt x="4853" y="4535"/>
                    </a:lnTo>
                    <a:lnTo>
                      <a:pt x="4824" y="4529"/>
                    </a:lnTo>
                    <a:lnTo>
                      <a:pt x="4795" y="4522"/>
                    </a:lnTo>
                    <a:lnTo>
                      <a:pt x="4767" y="4514"/>
                    </a:lnTo>
                    <a:lnTo>
                      <a:pt x="4739" y="4504"/>
                    </a:lnTo>
                    <a:lnTo>
                      <a:pt x="4711" y="4494"/>
                    </a:lnTo>
                    <a:lnTo>
                      <a:pt x="4684" y="4483"/>
                    </a:lnTo>
                    <a:lnTo>
                      <a:pt x="4657" y="4471"/>
                    </a:lnTo>
                    <a:lnTo>
                      <a:pt x="4631" y="4457"/>
                    </a:lnTo>
                    <a:lnTo>
                      <a:pt x="4605" y="4443"/>
                    </a:lnTo>
                    <a:lnTo>
                      <a:pt x="4580" y="4428"/>
                    </a:lnTo>
                    <a:lnTo>
                      <a:pt x="4555" y="4411"/>
                    </a:lnTo>
                    <a:lnTo>
                      <a:pt x="4531" y="4394"/>
                    </a:lnTo>
                    <a:lnTo>
                      <a:pt x="4507" y="4376"/>
                    </a:lnTo>
                    <a:lnTo>
                      <a:pt x="4485" y="4357"/>
                    </a:lnTo>
                    <a:lnTo>
                      <a:pt x="4463" y="4338"/>
                    </a:lnTo>
                    <a:lnTo>
                      <a:pt x="4441" y="4317"/>
                    </a:lnTo>
                    <a:lnTo>
                      <a:pt x="4421" y="4296"/>
                    </a:lnTo>
                    <a:lnTo>
                      <a:pt x="4401" y="4274"/>
                    </a:lnTo>
                    <a:lnTo>
                      <a:pt x="4382" y="4252"/>
                    </a:lnTo>
                    <a:lnTo>
                      <a:pt x="4365" y="4228"/>
                    </a:lnTo>
                    <a:lnTo>
                      <a:pt x="4347" y="4204"/>
                    </a:lnTo>
                    <a:lnTo>
                      <a:pt x="4331" y="4179"/>
                    </a:lnTo>
                    <a:lnTo>
                      <a:pt x="4316" y="4154"/>
                    </a:lnTo>
                    <a:lnTo>
                      <a:pt x="4302" y="4128"/>
                    </a:lnTo>
                    <a:lnTo>
                      <a:pt x="4288" y="4101"/>
                    </a:lnTo>
                    <a:lnTo>
                      <a:pt x="4276" y="4074"/>
                    </a:lnTo>
                    <a:lnTo>
                      <a:pt x="4265" y="4047"/>
                    </a:lnTo>
                    <a:lnTo>
                      <a:pt x="4255" y="4019"/>
                    </a:lnTo>
                    <a:lnTo>
                      <a:pt x="4245" y="3991"/>
                    </a:lnTo>
                    <a:lnTo>
                      <a:pt x="4237" y="3963"/>
                    </a:lnTo>
                    <a:lnTo>
                      <a:pt x="4230" y="3934"/>
                    </a:lnTo>
                    <a:lnTo>
                      <a:pt x="4224" y="3905"/>
                    </a:lnTo>
                    <a:lnTo>
                      <a:pt x="4219" y="3876"/>
                    </a:lnTo>
                    <a:lnTo>
                      <a:pt x="4215" y="3847"/>
                    </a:lnTo>
                    <a:lnTo>
                      <a:pt x="4212" y="3818"/>
                    </a:lnTo>
                    <a:lnTo>
                      <a:pt x="4211" y="3789"/>
                    </a:lnTo>
                    <a:lnTo>
                      <a:pt x="4210" y="3759"/>
                    </a:lnTo>
                    <a:lnTo>
                      <a:pt x="4211" y="3729"/>
                    </a:lnTo>
                    <a:lnTo>
                      <a:pt x="4212" y="3700"/>
                    </a:lnTo>
                    <a:lnTo>
                      <a:pt x="4215" y="3670"/>
                    </a:lnTo>
                    <a:lnTo>
                      <a:pt x="4219" y="3641"/>
                    </a:lnTo>
                    <a:lnTo>
                      <a:pt x="4224" y="3612"/>
                    </a:lnTo>
                    <a:lnTo>
                      <a:pt x="4230" y="3583"/>
                    </a:lnTo>
                    <a:lnTo>
                      <a:pt x="4237" y="3554"/>
                    </a:lnTo>
                    <a:lnTo>
                      <a:pt x="4245" y="3526"/>
                    </a:lnTo>
                    <a:lnTo>
                      <a:pt x="4255" y="3498"/>
                    </a:lnTo>
                    <a:lnTo>
                      <a:pt x="4265" y="3470"/>
                    </a:lnTo>
                    <a:lnTo>
                      <a:pt x="4276" y="3443"/>
                    </a:lnTo>
                    <a:lnTo>
                      <a:pt x="4288" y="3416"/>
                    </a:lnTo>
                    <a:lnTo>
                      <a:pt x="4302" y="3390"/>
                    </a:lnTo>
                    <a:lnTo>
                      <a:pt x="4316" y="3364"/>
                    </a:lnTo>
                    <a:lnTo>
                      <a:pt x="4331" y="3338"/>
                    </a:lnTo>
                    <a:lnTo>
                      <a:pt x="4347" y="3314"/>
                    </a:lnTo>
                    <a:lnTo>
                      <a:pt x="4365" y="3289"/>
                    </a:lnTo>
                    <a:lnTo>
                      <a:pt x="4382" y="3266"/>
                    </a:lnTo>
                    <a:lnTo>
                      <a:pt x="4401" y="3243"/>
                    </a:lnTo>
                    <a:lnTo>
                      <a:pt x="4421" y="3221"/>
                    </a:lnTo>
                    <a:lnTo>
                      <a:pt x="4441" y="3200"/>
                    </a:lnTo>
                    <a:lnTo>
                      <a:pt x="4463" y="3179"/>
                    </a:lnTo>
                    <a:lnTo>
                      <a:pt x="4485" y="3160"/>
                    </a:lnTo>
                    <a:lnTo>
                      <a:pt x="4507" y="3141"/>
                    </a:lnTo>
                    <a:lnTo>
                      <a:pt x="4531" y="3123"/>
                    </a:lnTo>
                    <a:lnTo>
                      <a:pt x="4555" y="3106"/>
                    </a:lnTo>
                    <a:lnTo>
                      <a:pt x="4580" y="3089"/>
                    </a:lnTo>
                    <a:lnTo>
                      <a:pt x="4605" y="3074"/>
                    </a:lnTo>
                    <a:lnTo>
                      <a:pt x="4631" y="3060"/>
                    </a:lnTo>
                    <a:lnTo>
                      <a:pt x="4657" y="3046"/>
                    </a:lnTo>
                    <a:lnTo>
                      <a:pt x="4684" y="3034"/>
                    </a:lnTo>
                    <a:lnTo>
                      <a:pt x="4711" y="3023"/>
                    </a:lnTo>
                    <a:lnTo>
                      <a:pt x="4739" y="3013"/>
                    </a:lnTo>
                    <a:lnTo>
                      <a:pt x="4767" y="3004"/>
                    </a:lnTo>
                    <a:lnTo>
                      <a:pt x="4795" y="2996"/>
                    </a:lnTo>
                    <a:lnTo>
                      <a:pt x="4824" y="2989"/>
                    </a:lnTo>
                    <a:lnTo>
                      <a:pt x="4853" y="2983"/>
                    </a:lnTo>
                    <a:lnTo>
                      <a:pt x="4882" y="2978"/>
                    </a:lnTo>
                    <a:lnTo>
                      <a:pt x="4911" y="2974"/>
                    </a:lnTo>
                    <a:lnTo>
                      <a:pt x="4941" y="2971"/>
                    </a:lnTo>
                    <a:lnTo>
                      <a:pt x="4970" y="2970"/>
                    </a:lnTo>
                    <a:lnTo>
                      <a:pt x="5000" y="2969"/>
                    </a:lnTo>
                    <a:lnTo>
                      <a:pt x="5030" y="2970"/>
                    </a:lnTo>
                    <a:lnTo>
                      <a:pt x="5059" y="2971"/>
                    </a:lnTo>
                    <a:lnTo>
                      <a:pt x="5089" y="2974"/>
                    </a:lnTo>
                    <a:lnTo>
                      <a:pt x="5118" y="2978"/>
                    </a:lnTo>
                    <a:lnTo>
                      <a:pt x="5147" y="2983"/>
                    </a:lnTo>
                    <a:lnTo>
                      <a:pt x="5176" y="2989"/>
                    </a:lnTo>
                    <a:lnTo>
                      <a:pt x="5205" y="2996"/>
                    </a:lnTo>
                    <a:lnTo>
                      <a:pt x="5233" y="3004"/>
                    </a:lnTo>
                    <a:lnTo>
                      <a:pt x="5261" y="3013"/>
                    </a:lnTo>
                    <a:lnTo>
                      <a:pt x="5289" y="3023"/>
                    </a:lnTo>
                    <a:lnTo>
                      <a:pt x="5316" y="3034"/>
                    </a:lnTo>
                    <a:lnTo>
                      <a:pt x="5343" y="3046"/>
                    </a:lnTo>
                    <a:lnTo>
                      <a:pt x="5369" y="3060"/>
                    </a:lnTo>
                    <a:lnTo>
                      <a:pt x="5395" y="3074"/>
                    </a:lnTo>
                    <a:lnTo>
                      <a:pt x="5420" y="3089"/>
                    </a:lnTo>
                    <a:lnTo>
                      <a:pt x="5445" y="3106"/>
                    </a:lnTo>
                    <a:lnTo>
                      <a:pt x="5469" y="3123"/>
                    </a:lnTo>
                    <a:lnTo>
                      <a:pt x="5493" y="3141"/>
                    </a:lnTo>
                    <a:lnTo>
                      <a:pt x="5515" y="3160"/>
                    </a:lnTo>
                    <a:lnTo>
                      <a:pt x="5537" y="3179"/>
                    </a:lnTo>
                    <a:lnTo>
                      <a:pt x="5559" y="3200"/>
                    </a:lnTo>
                    <a:lnTo>
                      <a:pt x="5579" y="3221"/>
                    </a:lnTo>
                    <a:lnTo>
                      <a:pt x="5599" y="3243"/>
                    </a:lnTo>
                    <a:lnTo>
                      <a:pt x="5618" y="3266"/>
                    </a:lnTo>
                    <a:lnTo>
                      <a:pt x="5635" y="3289"/>
                    </a:lnTo>
                    <a:lnTo>
                      <a:pt x="5653" y="3314"/>
                    </a:lnTo>
                    <a:lnTo>
                      <a:pt x="5669" y="3338"/>
                    </a:lnTo>
                    <a:lnTo>
                      <a:pt x="5684" y="3364"/>
                    </a:lnTo>
                    <a:lnTo>
                      <a:pt x="5698" y="3390"/>
                    </a:lnTo>
                    <a:lnTo>
                      <a:pt x="5712" y="3416"/>
                    </a:lnTo>
                    <a:lnTo>
                      <a:pt x="5724" y="3443"/>
                    </a:lnTo>
                    <a:lnTo>
                      <a:pt x="5735" y="3470"/>
                    </a:lnTo>
                    <a:lnTo>
                      <a:pt x="5745" y="3498"/>
                    </a:lnTo>
                    <a:lnTo>
                      <a:pt x="5755" y="3526"/>
                    </a:lnTo>
                    <a:lnTo>
                      <a:pt x="5763" y="3554"/>
                    </a:lnTo>
                    <a:lnTo>
                      <a:pt x="5770" y="3583"/>
                    </a:lnTo>
                    <a:lnTo>
                      <a:pt x="5776" y="3612"/>
                    </a:lnTo>
                    <a:lnTo>
                      <a:pt x="5781" y="3641"/>
                    </a:lnTo>
                    <a:lnTo>
                      <a:pt x="5785" y="3670"/>
                    </a:lnTo>
                    <a:lnTo>
                      <a:pt x="5788" y="3700"/>
                    </a:lnTo>
                    <a:lnTo>
                      <a:pt x="5789" y="3729"/>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1" name="Google Shape;666;p7"/>
              <p:cNvSpPr/>
              <p:nvPr/>
            </p:nvSpPr>
            <p:spPr>
              <a:xfrm>
                <a:off x="6359457" y="3559635"/>
                <a:ext cx="633600" cy="633600"/>
              </a:xfrm>
              <a:custGeom>
                <a:avLst/>
                <a:gdLst/>
                <a:ahLst/>
                <a:cxnLst/>
                <a:rect l="l" t="t" r="r" b="b"/>
                <a:pathLst>
                  <a:path w="10000" h="10000" extrusionOk="0">
                    <a:moveTo>
                      <a:pt x="4553" y="1072"/>
                    </a:moveTo>
                    <a:lnTo>
                      <a:pt x="4572" y="1056"/>
                    </a:lnTo>
                    <a:lnTo>
                      <a:pt x="4851" y="849"/>
                    </a:lnTo>
                    <a:lnTo>
                      <a:pt x="4878" y="832"/>
                    </a:lnTo>
                    <a:lnTo>
                      <a:pt x="4907" y="818"/>
                    </a:lnTo>
                    <a:lnTo>
                      <a:pt x="4937" y="808"/>
                    </a:lnTo>
                    <a:lnTo>
                      <a:pt x="4968" y="802"/>
                    </a:lnTo>
                    <a:lnTo>
                      <a:pt x="5000" y="800"/>
                    </a:lnTo>
                    <a:lnTo>
                      <a:pt x="5032" y="802"/>
                    </a:lnTo>
                    <a:lnTo>
                      <a:pt x="5063" y="808"/>
                    </a:lnTo>
                    <a:lnTo>
                      <a:pt x="5093" y="818"/>
                    </a:lnTo>
                    <a:lnTo>
                      <a:pt x="5122" y="832"/>
                    </a:lnTo>
                    <a:lnTo>
                      <a:pt x="5149" y="849"/>
                    </a:lnTo>
                    <a:lnTo>
                      <a:pt x="5428" y="1056"/>
                    </a:lnTo>
                    <a:lnTo>
                      <a:pt x="5447" y="1072"/>
                    </a:lnTo>
                    <a:lnTo>
                      <a:pt x="5706" y="1306"/>
                    </a:lnTo>
                    <a:lnTo>
                      <a:pt x="5723" y="1322"/>
                    </a:lnTo>
                    <a:lnTo>
                      <a:pt x="5960" y="1582"/>
                    </a:lnTo>
                    <a:lnTo>
                      <a:pt x="5974" y="1600"/>
                    </a:lnTo>
                    <a:lnTo>
                      <a:pt x="6189" y="1884"/>
                    </a:lnTo>
                    <a:lnTo>
                      <a:pt x="6202" y="1902"/>
                    </a:lnTo>
                    <a:lnTo>
                      <a:pt x="6394" y="2210"/>
                    </a:lnTo>
                    <a:lnTo>
                      <a:pt x="6404" y="2229"/>
                    </a:lnTo>
                    <a:lnTo>
                      <a:pt x="6573" y="2559"/>
                    </a:lnTo>
                    <a:lnTo>
                      <a:pt x="6581" y="2578"/>
                    </a:lnTo>
                    <a:lnTo>
                      <a:pt x="6726" y="2930"/>
                    </a:lnTo>
                    <a:lnTo>
                      <a:pt x="6733" y="2948"/>
                    </a:lnTo>
                    <a:lnTo>
                      <a:pt x="6854" y="3321"/>
                    </a:lnTo>
                    <a:lnTo>
                      <a:pt x="6859" y="3339"/>
                    </a:lnTo>
                    <a:lnTo>
                      <a:pt x="6955" y="3731"/>
                    </a:lnTo>
                    <a:lnTo>
                      <a:pt x="6959" y="3748"/>
                    </a:lnTo>
                    <a:lnTo>
                      <a:pt x="7030" y="4160"/>
                    </a:lnTo>
                    <a:lnTo>
                      <a:pt x="7032" y="4176"/>
                    </a:lnTo>
                    <a:lnTo>
                      <a:pt x="7077" y="4605"/>
                    </a:lnTo>
                    <a:lnTo>
                      <a:pt x="7078" y="4621"/>
                    </a:lnTo>
                    <a:lnTo>
                      <a:pt x="7098" y="5067"/>
                    </a:lnTo>
                    <a:lnTo>
                      <a:pt x="7098" y="5082"/>
                    </a:lnTo>
                    <a:lnTo>
                      <a:pt x="7090" y="5543"/>
                    </a:lnTo>
                    <a:lnTo>
                      <a:pt x="7090" y="5557"/>
                    </a:lnTo>
                    <a:lnTo>
                      <a:pt x="7055" y="6034"/>
                    </a:lnTo>
                    <a:lnTo>
                      <a:pt x="7050" y="6069"/>
                    </a:lnTo>
                    <a:lnTo>
                      <a:pt x="7040" y="6103"/>
                    </a:lnTo>
                    <a:lnTo>
                      <a:pt x="7025" y="6136"/>
                    </a:lnTo>
                    <a:lnTo>
                      <a:pt x="7006" y="6166"/>
                    </a:lnTo>
                    <a:lnTo>
                      <a:pt x="6983" y="6193"/>
                    </a:lnTo>
                    <a:lnTo>
                      <a:pt x="6643" y="6533"/>
                    </a:lnTo>
                    <a:lnTo>
                      <a:pt x="7417" y="7178"/>
                    </a:lnTo>
                    <a:lnTo>
                      <a:pt x="7441" y="7201"/>
                    </a:lnTo>
                    <a:lnTo>
                      <a:pt x="7462" y="7227"/>
                    </a:lnTo>
                    <a:lnTo>
                      <a:pt x="7479" y="7255"/>
                    </a:lnTo>
                    <a:lnTo>
                      <a:pt x="7492" y="7285"/>
                    </a:lnTo>
                    <a:lnTo>
                      <a:pt x="7501" y="7317"/>
                    </a:lnTo>
                    <a:lnTo>
                      <a:pt x="7506" y="7349"/>
                    </a:lnTo>
                    <a:lnTo>
                      <a:pt x="7507" y="7383"/>
                    </a:lnTo>
                    <a:lnTo>
                      <a:pt x="7503" y="7415"/>
                    </a:lnTo>
                    <a:lnTo>
                      <a:pt x="7495" y="7447"/>
                    </a:lnTo>
                    <a:lnTo>
                      <a:pt x="7482" y="7478"/>
                    </a:lnTo>
                    <a:lnTo>
                      <a:pt x="7466" y="7507"/>
                    </a:lnTo>
                    <a:lnTo>
                      <a:pt x="7446" y="7533"/>
                    </a:lnTo>
                    <a:lnTo>
                      <a:pt x="7423" y="7557"/>
                    </a:lnTo>
                    <a:lnTo>
                      <a:pt x="7397" y="7577"/>
                    </a:lnTo>
                    <a:lnTo>
                      <a:pt x="7369" y="7594"/>
                    </a:lnTo>
                    <a:lnTo>
                      <a:pt x="7338" y="7606"/>
                    </a:lnTo>
                    <a:lnTo>
                      <a:pt x="7306" y="7615"/>
                    </a:lnTo>
                    <a:lnTo>
                      <a:pt x="7273" y="7619"/>
                    </a:lnTo>
                    <a:lnTo>
                      <a:pt x="7240" y="7619"/>
                    </a:lnTo>
                    <a:lnTo>
                      <a:pt x="7208" y="7615"/>
                    </a:lnTo>
                    <a:lnTo>
                      <a:pt x="7176" y="7606"/>
                    </a:lnTo>
                    <a:lnTo>
                      <a:pt x="7145" y="7594"/>
                    </a:lnTo>
                    <a:lnTo>
                      <a:pt x="6242" y="7143"/>
                    </a:lnTo>
                    <a:lnTo>
                      <a:pt x="6212" y="7125"/>
                    </a:lnTo>
                    <a:lnTo>
                      <a:pt x="6185" y="7104"/>
                    </a:lnTo>
                    <a:lnTo>
                      <a:pt x="6162" y="7079"/>
                    </a:lnTo>
                    <a:lnTo>
                      <a:pt x="6141" y="7050"/>
                    </a:lnTo>
                    <a:lnTo>
                      <a:pt x="6136" y="7040"/>
                    </a:lnTo>
                    <a:lnTo>
                      <a:pt x="6080" y="7096"/>
                    </a:lnTo>
                    <a:lnTo>
                      <a:pt x="6055" y="7117"/>
                    </a:lnTo>
                    <a:lnTo>
                      <a:pt x="6028" y="7136"/>
                    </a:lnTo>
                    <a:lnTo>
                      <a:pt x="5999" y="7150"/>
                    </a:lnTo>
                    <a:lnTo>
                      <a:pt x="5968" y="7160"/>
                    </a:lnTo>
                    <a:lnTo>
                      <a:pt x="5936" y="7167"/>
                    </a:lnTo>
                    <a:lnTo>
                      <a:pt x="5903" y="7169"/>
                    </a:lnTo>
                    <a:lnTo>
                      <a:pt x="4097" y="7169"/>
                    </a:lnTo>
                    <a:lnTo>
                      <a:pt x="4064" y="7167"/>
                    </a:lnTo>
                    <a:lnTo>
                      <a:pt x="4032" y="7160"/>
                    </a:lnTo>
                    <a:lnTo>
                      <a:pt x="4001" y="7150"/>
                    </a:lnTo>
                    <a:lnTo>
                      <a:pt x="3972" y="7136"/>
                    </a:lnTo>
                    <a:lnTo>
                      <a:pt x="3945" y="7117"/>
                    </a:lnTo>
                    <a:lnTo>
                      <a:pt x="3920" y="7096"/>
                    </a:lnTo>
                    <a:lnTo>
                      <a:pt x="3864" y="7040"/>
                    </a:lnTo>
                    <a:lnTo>
                      <a:pt x="3859" y="7050"/>
                    </a:lnTo>
                    <a:lnTo>
                      <a:pt x="3838" y="7079"/>
                    </a:lnTo>
                    <a:lnTo>
                      <a:pt x="3815" y="7104"/>
                    </a:lnTo>
                    <a:lnTo>
                      <a:pt x="3788" y="7125"/>
                    </a:lnTo>
                    <a:lnTo>
                      <a:pt x="3758" y="7143"/>
                    </a:lnTo>
                    <a:lnTo>
                      <a:pt x="2855" y="7594"/>
                    </a:lnTo>
                    <a:lnTo>
                      <a:pt x="2824" y="7606"/>
                    </a:lnTo>
                    <a:lnTo>
                      <a:pt x="2792" y="7615"/>
                    </a:lnTo>
                    <a:lnTo>
                      <a:pt x="2760" y="7619"/>
                    </a:lnTo>
                    <a:lnTo>
                      <a:pt x="2727" y="7619"/>
                    </a:lnTo>
                    <a:lnTo>
                      <a:pt x="2694" y="7615"/>
                    </a:lnTo>
                    <a:lnTo>
                      <a:pt x="2662" y="7606"/>
                    </a:lnTo>
                    <a:lnTo>
                      <a:pt x="2631" y="7594"/>
                    </a:lnTo>
                    <a:lnTo>
                      <a:pt x="2603" y="7577"/>
                    </a:lnTo>
                    <a:lnTo>
                      <a:pt x="2577" y="7557"/>
                    </a:lnTo>
                    <a:lnTo>
                      <a:pt x="2554" y="7533"/>
                    </a:lnTo>
                    <a:lnTo>
                      <a:pt x="2534" y="7507"/>
                    </a:lnTo>
                    <a:lnTo>
                      <a:pt x="2518" y="7478"/>
                    </a:lnTo>
                    <a:lnTo>
                      <a:pt x="2505" y="7447"/>
                    </a:lnTo>
                    <a:lnTo>
                      <a:pt x="2497" y="7415"/>
                    </a:lnTo>
                    <a:lnTo>
                      <a:pt x="2493" y="7383"/>
                    </a:lnTo>
                    <a:lnTo>
                      <a:pt x="2494" y="7349"/>
                    </a:lnTo>
                    <a:lnTo>
                      <a:pt x="2499" y="7317"/>
                    </a:lnTo>
                    <a:lnTo>
                      <a:pt x="2508" y="7285"/>
                    </a:lnTo>
                    <a:lnTo>
                      <a:pt x="2521" y="7255"/>
                    </a:lnTo>
                    <a:lnTo>
                      <a:pt x="2538" y="7227"/>
                    </a:lnTo>
                    <a:lnTo>
                      <a:pt x="2559" y="7201"/>
                    </a:lnTo>
                    <a:lnTo>
                      <a:pt x="2583" y="7178"/>
                    </a:lnTo>
                    <a:lnTo>
                      <a:pt x="3357" y="6533"/>
                    </a:lnTo>
                    <a:lnTo>
                      <a:pt x="3017" y="6193"/>
                    </a:lnTo>
                    <a:lnTo>
                      <a:pt x="2994" y="6166"/>
                    </a:lnTo>
                    <a:lnTo>
                      <a:pt x="2975" y="6136"/>
                    </a:lnTo>
                    <a:lnTo>
                      <a:pt x="2960" y="6103"/>
                    </a:lnTo>
                    <a:lnTo>
                      <a:pt x="2950" y="6069"/>
                    </a:lnTo>
                    <a:lnTo>
                      <a:pt x="2945" y="6034"/>
                    </a:lnTo>
                    <a:lnTo>
                      <a:pt x="2910" y="5557"/>
                    </a:lnTo>
                    <a:lnTo>
                      <a:pt x="2910" y="5543"/>
                    </a:lnTo>
                    <a:lnTo>
                      <a:pt x="2902" y="5082"/>
                    </a:lnTo>
                    <a:lnTo>
                      <a:pt x="2902" y="5067"/>
                    </a:lnTo>
                    <a:lnTo>
                      <a:pt x="2922" y="4621"/>
                    </a:lnTo>
                    <a:lnTo>
                      <a:pt x="2923" y="4605"/>
                    </a:lnTo>
                    <a:lnTo>
                      <a:pt x="2968" y="4176"/>
                    </a:lnTo>
                    <a:lnTo>
                      <a:pt x="2970" y="4160"/>
                    </a:lnTo>
                    <a:lnTo>
                      <a:pt x="3041" y="3748"/>
                    </a:lnTo>
                    <a:lnTo>
                      <a:pt x="3045" y="3731"/>
                    </a:lnTo>
                    <a:lnTo>
                      <a:pt x="3141" y="3339"/>
                    </a:lnTo>
                    <a:lnTo>
                      <a:pt x="3146" y="3321"/>
                    </a:lnTo>
                    <a:lnTo>
                      <a:pt x="3267" y="2948"/>
                    </a:lnTo>
                    <a:lnTo>
                      <a:pt x="3274" y="2930"/>
                    </a:lnTo>
                    <a:lnTo>
                      <a:pt x="3419" y="2578"/>
                    </a:lnTo>
                    <a:lnTo>
                      <a:pt x="3427" y="2559"/>
                    </a:lnTo>
                    <a:lnTo>
                      <a:pt x="3596" y="2229"/>
                    </a:lnTo>
                    <a:lnTo>
                      <a:pt x="3606" y="2210"/>
                    </a:lnTo>
                    <a:lnTo>
                      <a:pt x="3798" y="1902"/>
                    </a:lnTo>
                    <a:lnTo>
                      <a:pt x="3811" y="1884"/>
                    </a:lnTo>
                    <a:lnTo>
                      <a:pt x="4026" y="1600"/>
                    </a:lnTo>
                    <a:lnTo>
                      <a:pt x="4040" y="1582"/>
                    </a:lnTo>
                    <a:lnTo>
                      <a:pt x="4277" y="1322"/>
                    </a:lnTo>
                    <a:lnTo>
                      <a:pt x="4294" y="1306"/>
                    </a:lnTo>
                    <a:lnTo>
                      <a:pt x="4553" y="1072"/>
                    </a:lnTo>
                    <a:close/>
                    <a:moveTo>
                      <a:pt x="5362" y="1668"/>
                    </a:moveTo>
                    <a:lnTo>
                      <a:pt x="5121" y="1451"/>
                    </a:lnTo>
                    <a:lnTo>
                      <a:pt x="5000" y="1361"/>
                    </a:lnTo>
                    <a:lnTo>
                      <a:pt x="4879" y="1451"/>
                    </a:lnTo>
                    <a:lnTo>
                      <a:pt x="4638" y="1668"/>
                    </a:lnTo>
                    <a:lnTo>
                      <a:pt x="4418" y="1910"/>
                    </a:lnTo>
                    <a:lnTo>
                      <a:pt x="4217" y="2176"/>
                    </a:lnTo>
                    <a:lnTo>
                      <a:pt x="4036" y="2466"/>
                    </a:lnTo>
                    <a:lnTo>
                      <a:pt x="3877" y="2778"/>
                    </a:lnTo>
                    <a:lnTo>
                      <a:pt x="3740" y="3111"/>
                    </a:lnTo>
                    <a:lnTo>
                      <a:pt x="3625" y="3467"/>
                    </a:lnTo>
                    <a:lnTo>
                      <a:pt x="3533" y="3842"/>
                    </a:lnTo>
                    <a:lnTo>
                      <a:pt x="3465" y="4237"/>
                    </a:lnTo>
                    <a:lnTo>
                      <a:pt x="3421" y="4650"/>
                    </a:lnTo>
                    <a:lnTo>
                      <a:pt x="3402" y="5081"/>
                    </a:lnTo>
                    <a:lnTo>
                      <a:pt x="3409" y="5528"/>
                    </a:lnTo>
                    <a:lnTo>
                      <a:pt x="3435" y="5883"/>
                    </a:lnTo>
                    <a:lnTo>
                      <a:pt x="3448" y="5864"/>
                    </a:lnTo>
                    <a:lnTo>
                      <a:pt x="3469" y="5839"/>
                    </a:lnTo>
                    <a:lnTo>
                      <a:pt x="3494" y="5818"/>
                    </a:lnTo>
                    <a:lnTo>
                      <a:pt x="3521" y="5799"/>
                    </a:lnTo>
                    <a:lnTo>
                      <a:pt x="3550" y="5785"/>
                    </a:lnTo>
                    <a:lnTo>
                      <a:pt x="3581" y="5775"/>
                    </a:lnTo>
                    <a:lnTo>
                      <a:pt x="3613" y="5768"/>
                    </a:lnTo>
                    <a:lnTo>
                      <a:pt x="3646" y="5766"/>
                    </a:lnTo>
                    <a:lnTo>
                      <a:pt x="3679" y="5768"/>
                    </a:lnTo>
                    <a:lnTo>
                      <a:pt x="3711" y="5775"/>
                    </a:lnTo>
                    <a:lnTo>
                      <a:pt x="3742" y="5785"/>
                    </a:lnTo>
                    <a:lnTo>
                      <a:pt x="3771" y="5799"/>
                    </a:lnTo>
                    <a:lnTo>
                      <a:pt x="3798" y="5818"/>
                    </a:lnTo>
                    <a:lnTo>
                      <a:pt x="3823" y="5839"/>
                    </a:lnTo>
                    <a:lnTo>
                      <a:pt x="3844" y="5864"/>
                    </a:lnTo>
                    <a:lnTo>
                      <a:pt x="3863" y="5891"/>
                    </a:lnTo>
                    <a:lnTo>
                      <a:pt x="3877" y="5920"/>
                    </a:lnTo>
                    <a:lnTo>
                      <a:pt x="3887" y="5951"/>
                    </a:lnTo>
                    <a:lnTo>
                      <a:pt x="3894" y="5983"/>
                    </a:lnTo>
                    <a:lnTo>
                      <a:pt x="3896" y="6016"/>
                    </a:lnTo>
                    <a:lnTo>
                      <a:pt x="3896" y="6083"/>
                    </a:lnTo>
                    <a:lnTo>
                      <a:pt x="3937" y="6049"/>
                    </a:lnTo>
                    <a:lnTo>
                      <a:pt x="3963" y="6030"/>
                    </a:lnTo>
                    <a:lnTo>
                      <a:pt x="3992" y="6014"/>
                    </a:lnTo>
                    <a:lnTo>
                      <a:pt x="4023" y="6002"/>
                    </a:lnTo>
                    <a:lnTo>
                      <a:pt x="4054" y="5995"/>
                    </a:lnTo>
                    <a:lnTo>
                      <a:pt x="4087" y="5991"/>
                    </a:lnTo>
                    <a:lnTo>
                      <a:pt x="4120" y="5992"/>
                    </a:lnTo>
                    <a:lnTo>
                      <a:pt x="4152" y="5997"/>
                    </a:lnTo>
                    <a:lnTo>
                      <a:pt x="4183" y="6006"/>
                    </a:lnTo>
                    <a:lnTo>
                      <a:pt x="4213" y="6020"/>
                    </a:lnTo>
                    <a:lnTo>
                      <a:pt x="4241" y="6037"/>
                    </a:lnTo>
                    <a:lnTo>
                      <a:pt x="4266" y="6057"/>
                    </a:lnTo>
                    <a:lnTo>
                      <a:pt x="4289" y="6081"/>
                    </a:lnTo>
                    <a:lnTo>
                      <a:pt x="4308" y="6107"/>
                    </a:lnTo>
                    <a:lnTo>
                      <a:pt x="4324" y="6136"/>
                    </a:lnTo>
                    <a:lnTo>
                      <a:pt x="4336" y="6167"/>
                    </a:lnTo>
                    <a:lnTo>
                      <a:pt x="4343" y="6198"/>
                    </a:lnTo>
                    <a:lnTo>
                      <a:pt x="4347" y="6231"/>
                    </a:lnTo>
                    <a:lnTo>
                      <a:pt x="4346" y="6264"/>
                    </a:lnTo>
                    <a:lnTo>
                      <a:pt x="4341" y="6296"/>
                    </a:lnTo>
                    <a:lnTo>
                      <a:pt x="4332" y="6327"/>
                    </a:lnTo>
                    <a:lnTo>
                      <a:pt x="4318" y="6357"/>
                    </a:lnTo>
                    <a:lnTo>
                      <a:pt x="4301" y="6385"/>
                    </a:lnTo>
                    <a:lnTo>
                      <a:pt x="4281" y="6410"/>
                    </a:lnTo>
                    <a:lnTo>
                      <a:pt x="4257" y="6433"/>
                    </a:lnTo>
                    <a:lnTo>
                      <a:pt x="4098" y="6566"/>
                    </a:lnTo>
                    <a:lnTo>
                      <a:pt x="4201" y="6669"/>
                    </a:lnTo>
                    <a:lnTo>
                      <a:pt x="5799" y="6669"/>
                    </a:lnTo>
                    <a:lnTo>
                      <a:pt x="5902" y="6566"/>
                    </a:lnTo>
                    <a:lnTo>
                      <a:pt x="5743" y="6433"/>
                    </a:lnTo>
                    <a:lnTo>
                      <a:pt x="5719" y="6410"/>
                    </a:lnTo>
                    <a:lnTo>
                      <a:pt x="5699" y="6385"/>
                    </a:lnTo>
                    <a:lnTo>
                      <a:pt x="5682" y="6357"/>
                    </a:lnTo>
                    <a:lnTo>
                      <a:pt x="5668" y="6327"/>
                    </a:lnTo>
                    <a:lnTo>
                      <a:pt x="5659" y="6296"/>
                    </a:lnTo>
                    <a:lnTo>
                      <a:pt x="5654" y="6264"/>
                    </a:lnTo>
                    <a:lnTo>
                      <a:pt x="5653" y="6231"/>
                    </a:lnTo>
                    <a:lnTo>
                      <a:pt x="5657" y="6198"/>
                    </a:lnTo>
                    <a:lnTo>
                      <a:pt x="5664" y="6167"/>
                    </a:lnTo>
                    <a:lnTo>
                      <a:pt x="5676" y="6136"/>
                    </a:lnTo>
                    <a:lnTo>
                      <a:pt x="5692" y="6107"/>
                    </a:lnTo>
                    <a:lnTo>
                      <a:pt x="5711" y="6081"/>
                    </a:lnTo>
                    <a:lnTo>
                      <a:pt x="5734" y="6057"/>
                    </a:lnTo>
                    <a:lnTo>
                      <a:pt x="5759" y="6037"/>
                    </a:lnTo>
                    <a:lnTo>
                      <a:pt x="5787" y="6020"/>
                    </a:lnTo>
                    <a:lnTo>
                      <a:pt x="5817" y="6006"/>
                    </a:lnTo>
                    <a:lnTo>
                      <a:pt x="5848" y="5997"/>
                    </a:lnTo>
                    <a:lnTo>
                      <a:pt x="5880" y="5992"/>
                    </a:lnTo>
                    <a:lnTo>
                      <a:pt x="5913" y="5991"/>
                    </a:lnTo>
                    <a:lnTo>
                      <a:pt x="5946" y="5995"/>
                    </a:lnTo>
                    <a:lnTo>
                      <a:pt x="5977" y="6002"/>
                    </a:lnTo>
                    <a:lnTo>
                      <a:pt x="6008" y="6014"/>
                    </a:lnTo>
                    <a:lnTo>
                      <a:pt x="6037" y="6030"/>
                    </a:lnTo>
                    <a:lnTo>
                      <a:pt x="6063" y="6049"/>
                    </a:lnTo>
                    <a:lnTo>
                      <a:pt x="6104" y="6083"/>
                    </a:lnTo>
                    <a:lnTo>
                      <a:pt x="6104" y="6016"/>
                    </a:lnTo>
                    <a:lnTo>
                      <a:pt x="6106" y="5983"/>
                    </a:lnTo>
                    <a:lnTo>
                      <a:pt x="6113" y="5951"/>
                    </a:lnTo>
                    <a:lnTo>
                      <a:pt x="6123" y="5920"/>
                    </a:lnTo>
                    <a:lnTo>
                      <a:pt x="6137" y="5891"/>
                    </a:lnTo>
                    <a:lnTo>
                      <a:pt x="6156" y="5864"/>
                    </a:lnTo>
                    <a:lnTo>
                      <a:pt x="6177" y="5839"/>
                    </a:lnTo>
                    <a:lnTo>
                      <a:pt x="6202" y="5818"/>
                    </a:lnTo>
                    <a:lnTo>
                      <a:pt x="6229" y="5799"/>
                    </a:lnTo>
                    <a:lnTo>
                      <a:pt x="6258" y="5785"/>
                    </a:lnTo>
                    <a:lnTo>
                      <a:pt x="6289" y="5775"/>
                    </a:lnTo>
                    <a:lnTo>
                      <a:pt x="6321" y="5768"/>
                    </a:lnTo>
                    <a:lnTo>
                      <a:pt x="6354" y="5766"/>
                    </a:lnTo>
                    <a:lnTo>
                      <a:pt x="6387" y="5768"/>
                    </a:lnTo>
                    <a:lnTo>
                      <a:pt x="6419" y="5775"/>
                    </a:lnTo>
                    <a:lnTo>
                      <a:pt x="6450" y="5785"/>
                    </a:lnTo>
                    <a:lnTo>
                      <a:pt x="6479" y="5799"/>
                    </a:lnTo>
                    <a:lnTo>
                      <a:pt x="6506" y="5818"/>
                    </a:lnTo>
                    <a:lnTo>
                      <a:pt x="6531" y="5839"/>
                    </a:lnTo>
                    <a:lnTo>
                      <a:pt x="6552" y="5864"/>
                    </a:lnTo>
                    <a:lnTo>
                      <a:pt x="6565" y="5883"/>
                    </a:lnTo>
                    <a:lnTo>
                      <a:pt x="6591" y="5528"/>
                    </a:lnTo>
                    <a:lnTo>
                      <a:pt x="6598" y="5081"/>
                    </a:lnTo>
                    <a:lnTo>
                      <a:pt x="6579" y="4650"/>
                    </a:lnTo>
                    <a:lnTo>
                      <a:pt x="6535" y="4237"/>
                    </a:lnTo>
                    <a:lnTo>
                      <a:pt x="6467" y="3842"/>
                    </a:lnTo>
                    <a:lnTo>
                      <a:pt x="6375" y="3467"/>
                    </a:lnTo>
                    <a:lnTo>
                      <a:pt x="6260" y="3111"/>
                    </a:lnTo>
                    <a:lnTo>
                      <a:pt x="6123" y="2778"/>
                    </a:lnTo>
                    <a:lnTo>
                      <a:pt x="5964" y="2466"/>
                    </a:lnTo>
                    <a:lnTo>
                      <a:pt x="5783" y="2176"/>
                    </a:lnTo>
                    <a:lnTo>
                      <a:pt x="5582" y="1910"/>
                    </a:lnTo>
                    <a:lnTo>
                      <a:pt x="5362" y="1668"/>
                    </a:lnTo>
                    <a:close/>
                    <a:moveTo>
                      <a:pt x="6039" y="3715"/>
                    </a:moveTo>
                    <a:lnTo>
                      <a:pt x="6039" y="3725"/>
                    </a:lnTo>
                    <a:lnTo>
                      <a:pt x="6040" y="3754"/>
                    </a:lnTo>
                    <a:lnTo>
                      <a:pt x="6040" y="3764"/>
                    </a:lnTo>
                    <a:lnTo>
                      <a:pt x="6039" y="3793"/>
                    </a:lnTo>
                    <a:lnTo>
                      <a:pt x="6039" y="3803"/>
                    </a:lnTo>
                    <a:lnTo>
                      <a:pt x="6037" y="3832"/>
                    </a:lnTo>
                    <a:lnTo>
                      <a:pt x="6037" y="3842"/>
                    </a:lnTo>
                    <a:lnTo>
                      <a:pt x="6034" y="3871"/>
                    </a:lnTo>
                    <a:lnTo>
                      <a:pt x="6033" y="3880"/>
                    </a:lnTo>
                    <a:lnTo>
                      <a:pt x="6029" y="3910"/>
                    </a:lnTo>
                    <a:lnTo>
                      <a:pt x="6027" y="3919"/>
                    </a:lnTo>
                    <a:lnTo>
                      <a:pt x="6022" y="3948"/>
                    </a:lnTo>
                    <a:lnTo>
                      <a:pt x="6021" y="3957"/>
                    </a:lnTo>
                    <a:lnTo>
                      <a:pt x="6015" y="3986"/>
                    </a:lnTo>
                    <a:lnTo>
                      <a:pt x="6013" y="3995"/>
                    </a:lnTo>
                    <a:lnTo>
                      <a:pt x="6005" y="4023"/>
                    </a:lnTo>
                    <a:lnTo>
                      <a:pt x="6003" y="4032"/>
                    </a:lnTo>
                    <a:lnTo>
                      <a:pt x="5995" y="4061"/>
                    </a:lnTo>
                    <a:lnTo>
                      <a:pt x="5992" y="4069"/>
                    </a:lnTo>
                    <a:lnTo>
                      <a:pt x="5983" y="4097"/>
                    </a:lnTo>
                    <a:lnTo>
                      <a:pt x="5980" y="4106"/>
                    </a:lnTo>
                    <a:lnTo>
                      <a:pt x="5970" y="4134"/>
                    </a:lnTo>
                    <a:lnTo>
                      <a:pt x="5966" y="4142"/>
                    </a:lnTo>
                    <a:lnTo>
                      <a:pt x="5955" y="4170"/>
                    </a:lnTo>
                    <a:lnTo>
                      <a:pt x="5951" y="4178"/>
                    </a:lnTo>
                    <a:lnTo>
                      <a:pt x="5939" y="4205"/>
                    </a:lnTo>
                    <a:lnTo>
                      <a:pt x="5935" y="4213"/>
                    </a:lnTo>
                    <a:lnTo>
                      <a:pt x="5922" y="4240"/>
                    </a:lnTo>
                    <a:lnTo>
                      <a:pt x="5918" y="4248"/>
                    </a:lnTo>
                    <a:lnTo>
                      <a:pt x="5903" y="4274"/>
                    </a:lnTo>
                    <a:lnTo>
                      <a:pt x="5898" y="4283"/>
                    </a:lnTo>
                    <a:lnTo>
                      <a:pt x="5883" y="4308"/>
                    </a:lnTo>
                    <a:lnTo>
                      <a:pt x="5878" y="4316"/>
                    </a:lnTo>
                    <a:lnTo>
                      <a:pt x="5862" y="4341"/>
                    </a:lnTo>
                    <a:lnTo>
                      <a:pt x="5856" y="4349"/>
                    </a:lnTo>
                    <a:lnTo>
                      <a:pt x="5839" y="4373"/>
                    </a:lnTo>
                    <a:lnTo>
                      <a:pt x="5834" y="4381"/>
                    </a:lnTo>
                    <a:lnTo>
                      <a:pt x="5816" y="4404"/>
                    </a:lnTo>
                    <a:lnTo>
                      <a:pt x="5810" y="4411"/>
                    </a:lnTo>
                    <a:lnTo>
                      <a:pt x="5791" y="4434"/>
                    </a:lnTo>
                    <a:lnTo>
                      <a:pt x="5785" y="4441"/>
                    </a:lnTo>
                    <a:lnTo>
                      <a:pt x="5765" y="4463"/>
                    </a:lnTo>
                    <a:lnTo>
                      <a:pt x="5759" y="4470"/>
                    </a:lnTo>
                    <a:lnTo>
                      <a:pt x="5738" y="4491"/>
                    </a:lnTo>
                    <a:lnTo>
                      <a:pt x="5732" y="4497"/>
                    </a:lnTo>
                    <a:lnTo>
                      <a:pt x="5711" y="4518"/>
                    </a:lnTo>
                    <a:lnTo>
                      <a:pt x="5704" y="4524"/>
                    </a:lnTo>
                    <a:lnTo>
                      <a:pt x="5682" y="4544"/>
                    </a:lnTo>
                    <a:lnTo>
                      <a:pt x="5675" y="4550"/>
                    </a:lnTo>
                    <a:lnTo>
                      <a:pt x="5652" y="4569"/>
                    </a:lnTo>
                    <a:lnTo>
                      <a:pt x="5645" y="4574"/>
                    </a:lnTo>
                    <a:lnTo>
                      <a:pt x="5622" y="4592"/>
                    </a:lnTo>
                    <a:lnTo>
                      <a:pt x="5614" y="4598"/>
                    </a:lnTo>
                    <a:lnTo>
                      <a:pt x="5590" y="4615"/>
                    </a:lnTo>
                    <a:lnTo>
                      <a:pt x="5583" y="4620"/>
                    </a:lnTo>
                    <a:lnTo>
                      <a:pt x="5558" y="4636"/>
                    </a:lnTo>
                    <a:lnTo>
                      <a:pt x="5550" y="4641"/>
                    </a:lnTo>
                    <a:lnTo>
                      <a:pt x="5525" y="4657"/>
                    </a:lnTo>
                    <a:lnTo>
                      <a:pt x="5516" y="4662"/>
                    </a:lnTo>
                    <a:lnTo>
                      <a:pt x="5490" y="4676"/>
                    </a:lnTo>
                    <a:lnTo>
                      <a:pt x="5481" y="4681"/>
                    </a:lnTo>
                    <a:lnTo>
                      <a:pt x="5455" y="4694"/>
                    </a:lnTo>
                    <a:lnTo>
                      <a:pt x="5447" y="4698"/>
                    </a:lnTo>
                    <a:lnTo>
                      <a:pt x="5420" y="4710"/>
                    </a:lnTo>
                    <a:lnTo>
                      <a:pt x="5411" y="4714"/>
                    </a:lnTo>
                    <a:lnTo>
                      <a:pt x="5384" y="4725"/>
                    </a:lnTo>
                    <a:lnTo>
                      <a:pt x="5376" y="4729"/>
                    </a:lnTo>
                    <a:lnTo>
                      <a:pt x="5348" y="4739"/>
                    </a:lnTo>
                    <a:lnTo>
                      <a:pt x="5339" y="4742"/>
                    </a:lnTo>
                    <a:lnTo>
                      <a:pt x="5311" y="4751"/>
                    </a:lnTo>
                    <a:lnTo>
                      <a:pt x="5302" y="4754"/>
                    </a:lnTo>
                    <a:lnTo>
                      <a:pt x="5274" y="4762"/>
                    </a:lnTo>
                    <a:lnTo>
                      <a:pt x="5265" y="4764"/>
                    </a:lnTo>
                    <a:lnTo>
                      <a:pt x="5237" y="4772"/>
                    </a:lnTo>
                    <a:lnTo>
                      <a:pt x="5227" y="4774"/>
                    </a:lnTo>
                    <a:lnTo>
                      <a:pt x="5199" y="4780"/>
                    </a:lnTo>
                    <a:lnTo>
                      <a:pt x="5189" y="4781"/>
                    </a:lnTo>
                    <a:lnTo>
                      <a:pt x="5160" y="4786"/>
                    </a:lnTo>
                    <a:lnTo>
                      <a:pt x="5151" y="4788"/>
                    </a:lnTo>
                    <a:lnTo>
                      <a:pt x="5122" y="4792"/>
                    </a:lnTo>
                    <a:lnTo>
                      <a:pt x="5112" y="4793"/>
                    </a:lnTo>
                    <a:lnTo>
                      <a:pt x="5083" y="4796"/>
                    </a:lnTo>
                    <a:lnTo>
                      <a:pt x="5074" y="4796"/>
                    </a:lnTo>
                    <a:lnTo>
                      <a:pt x="5044" y="4798"/>
                    </a:lnTo>
                    <a:lnTo>
                      <a:pt x="5034" y="4798"/>
                    </a:lnTo>
                    <a:lnTo>
                      <a:pt x="5005" y="4799"/>
                    </a:lnTo>
                    <a:lnTo>
                      <a:pt x="4995" y="4799"/>
                    </a:lnTo>
                    <a:lnTo>
                      <a:pt x="4966" y="4798"/>
                    </a:lnTo>
                    <a:lnTo>
                      <a:pt x="4956" y="4798"/>
                    </a:lnTo>
                    <a:lnTo>
                      <a:pt x="4926" y="4796"/>
                    </a:lnTo>
                    <a:lnTo>
                      <a:pt x="4917" y="4796"/>
                    </a:lnTo>
                    <a:lnTo>
                      <a:pt x="4888" y="4793"/>
                    </a:lnTo>
                    <a:lnTo>
                      <a:pt x="4878" y="4792"/>
                    </a:lnTo>
                    <a:lnTo>
                      <a:pt x="4849" y="4788"/>
                    </a:lnTo>
                    <a:lnTo>
                      <a:pt x="4840" y="4786"/>
                    </a:lnTo>
                    <a:lnTo>
                      <a:pt x="4811" y="4781"/>
                    </a:lnTo>
                    <a:lnTo>
                      <a:pt x="4801" y="4780"/>
                    </a:lnTo>
                    <a:lnTo>
                      <a:pt x="4773" y="4774"/>
                    </a:lnTo>
                    <a:lnTo>
                      <a:pt x="4763" y="4772"/>
                    </a:lnTo>
                    <a:lnTo>
                      <a:pt x="4735" y="4764"/>
                    </a:lnTo>
                    <a:lnTo>
                      <a:pt x="4726" y="4762"/>
                    </a:lnTo>
                    <a:lnTo>
                      <a:pt x="4698" y="4754"/>
                    </a:lnTo>
                    <a:lnTo>
                      <a:pt x="4689" y="4751"/>
                    </a:lnTo>
                    <a:lnTo>
                      <a:pt x="4661" y="4742"/>
                    </a:lnTo>
                    <a:lnTo>
                      <a:pt x="4652" y="4739"/>
                    </a:lnTo>
                    <a:lnTo>
                      <a:pt x="4624" y="4729"/>
                    </a:lnTo>
                    <a:lnTo>
                      <a:pt x="4616" y="4725"/>
                    </a:lnTo>
                    <a:lnTo>
                      <a:pt x="4589" y="4714"/>
                    </a:lnTo>
                    <a:lnTo>
                      <a:pt x="4580" y="4710"/>
                    </a:lnTo>
                    <a:lnTo>
                      <a:pt x="4553" y="4698"/>
                    </a:lnTo>
                    <a:lnTo>
                      <a:pt x="4545" y="4694"/>
                    </a:lnTo>
                    <a:lnTo>
                      <a:pt x="4519" y="4681"/>
                    </a:lnTo>
                    <a:lnTo>
                      <a:pt x="4510" y="4676"/>
                    </a:lnTo>
                    <a:lnTo>
                      <a:pt x="4484" y="4662"/>
                    </a:lnTo>
                    <a:lnTo>
                      <a:pt x="4475" y="4657"/>
                    </a:lnTo>
                    <a:lnTo>
                      <a:pt x="4450" y="4641"/>
                    </a:lnTo>
                    <a:lnTo>
                      <a:pt x="4442" y="4636"/>
                    </a:lnTo>
                    <a:lnTo>
                      <a:pt x="4417" y="4620"/>
                    </a:lnTo>
                    <a:lnTo>
                      <a:pt x="4410" y="4615"/>
                    </a:lnTo>
                    <a:lnTo>
                      <a:pt x="4386" y="4598"/>
                    </a:lnTo>
                    <a:lnTo>
                      <a:pt x="4378" y="4592"/>
                    </a:lnTo>
                    <a:lnTo>
                      <a:pt x="4355" y="4574"/>
                    </a:lnTo>
                    <a:lnTo>
                      <a:pt x="4348" y="4569"/>
                    </a:lnTo>
                    <a:lnTo>
                      <a:pt x="4325" y="4550"/>
                    </a:lnTo>
                    <a:lnTo>
                      <a:pt x="4318" y="4544"/>
                    </a:lnTo>
                    <a:lnTo>
                      <a:pt x="4296" y="4524"/>
                    </a:lnTo>
                    <a:lnTo>
                      <a:pt x="4289" y="4518"/>
                    </a:lnTo>
                    <a:lnTo>
                      <a:pt x="4268" y="4497"/>
                    </a:lnTo>
                    <a:lnTo>
                      <a:pt x="4262" y="4491"/>
                    </a:lnTo>
                    <a:lnTo>
                      <a:pt x="4241" y="4470"/>
                    </a:lnTo>
                    <a:lnTo>
                      <a:pt x="4235" y="4463"/>
                    </a:lnTo>
                    <a:lnTo>
                      <a:pt x="4215" y="4441"/>
                    </a:lnTo>
                    <a:lnTo>
                      <a:pt x="4209" y="4434"/>
                    </a:lnTo>
                    <a:lnTo>
                      <a:pt x="4190" y="4411"/>
                    </a:lnTo>
                    <a:lnTo>
                      <a:pt x="4184" y="4404"/>
                    </a:lnTo>
                    <a:lnTo>
                      <a:pt x="4166" y="4381"/>
                    </a:lnTo>
                    <a:lnTo>
                      <a:pt x="4161" y="4373"/>
                    </a:lnTo>
                    <a:lnTo>
                      <a:pt x="4144" y="4349"/>
                    </a:lnTo>
                    <a:lnTo>
                      <a:pt x="4138" y="4341"/>
                    </a:lnTo>
                    <a:lnTo>
                      <a:pt x="4122" y="4316"/>
                    </a:lnTo>
                    <a:lnTo>
                      <a:pt x="4117" y="4308"/>
                    </a:lnTo>
                    <a:lnTo>
                      <a:pt x="4102" y="4283"/>
                    </a:lnTo>
                    <a:lnTo>
                      <a:pt x="4097" y="4274"/>
                    </a:lnTo>
                    <a:lnTo>
                      <a:pt x="4082" y="4248"/>
                    </a:lnTo>
                    <a:lnTo>
                      <a:pt x="4078" y="4240"/>
                    </a:lnTo>
                    <a:lnTo>
                      <a:pt x="4065" y="4213"/>
                    </a:lnTo>
                    <a:lnTo>
                      <a:pt x="4061" y="4205"/>
                    </a:lnTo>
                    <a:lnTo>
                      <a:pt x="4049" y="4178"/>
                    </a:lnTo>
                    <a:lnTo>
                      <a:pt x="4045" y="4170"/>
                    </a:lnTo>
                    <a:lnTo>
                      <a:pt x="4034" y="4142"/>
                    </a:lnTo>
                    <a:lnTo>
                      <a:pt x="4030" y="4134"/>
                    </a:lnTo>
                    <a:lnTo>
                      <a:pt x="4020" y="4106"/>
                    </a:lnTo>
                    <a:lnTo>
                      <a:pt x="4017" y="4097"/>
                    </a:lnTo>
                    <a:lnTo>
                      <a:pt x="4008" y="4069"/>
                    </a:lnTo>
                    <a:lnTo>
                      <a:pt x="4005" y="4061"/>
                    </a:lnTo>
                    <a:lnTo>
                      <a:pt x="3997" y="4032"/>
                    </a:lnTo>
                    <a:lnTo>
                      <a:pt x="3995" y="4023"/>
                    </a:lnTo>
                    <a:lnTo>
                      <a:pt x="3987" y="3995"/>
                    </a:lnTo>
                    <a:lnTo>
                      <a:pt x="3985" y="3986"/>
                    </a:lnTo>
                    <a:lnTo>
                      <a:pt x="3979" y="3957"/>
                    </a:lnTo>
                    <a:lnTo>
                      <a:pt x="3978" y="3948"/>
                    </a:lnTo>
                    <a:lnTo>
                      <a:pt x="3973" y="3919"/>
                    </a:lnTo>
                    <a:lnTo>
                      <a:pt x="3971" y="3910"/>
                    </a:lnTo>
                    <a:lnTo>
                      <a:pt x="3967" y="3880"/>
                    </a:lnTo>
                    <a:lnTo>
                      <a:pt x="3966" y="3871"/>
                    </a:lnTo>
                    <a:lnTo>
                      <a:pt x="3963" y="3842"/>
                    </a:lnTo>
                    <a:lnTo>
                      <a:pt x="3963" y="3832"/>
                    </a:lnTo>
                    <a:lnTo>
                      <a:pt x="3961" y="3803"/>
                    </a:lnTo>
                    <a:lnTo>
                      <a:pt x="3961" y="3793"/>
                    </a:lnTo>
                    <a:lnTo>
                      <a:pt x="3960" y="3764"/>
                    </a:lnTo>
                    <a:lnTo>
                      <a:pt x="3960" y="3754"/>
                    </a:lnTo>
                    <a:lnTo>
                      <a:pt x="3961" y="3725"/>
                    </a:lnTo>
                    <a:lnTo>
                      <a:pt x="3961" y="3715"/>
                    </a:lnTo>
                    <a:lnTo>
                      <a:pt x="3963" y="3685"/>
                    </a:lnTo>
                    <a:lnTo>
                      <a:pt x="3963" y="3676"/>
                    </a:lnTo>
                    <a:lnTo>
                      <a:pt x="3966" y="3647"/>
                    </a:lnTo>
                    <a:lnTo>
                      <a:pt x="3967" y="3637"/>
                    </a:lnTo>
                    <a:lnTo>
                      <a:pt x="3971" y="3608"/>
                    </a:lnTo>
                    <a:lnTo>
                      <a:pt x="3973" y="3599"/>
                    </a:lnTo>
                    <a:lnTo>
                      <a:pt x="3978" y="3570"/>
                    </a:lnTo>
                    <a:lnTo>
                      <a:pt x="3979" y="3560"/>
                    </a:lnTo>
                    <a:lnTo>
                      <a:pt x="3985" y="3532"/>
                    </a:lnTo>
                    <a:lnTo>
                      <a:pt x="3987" y="3522"/>
                    </a:lnTo>
                    <a:lnTo>
                      <a:pt x="3995" y="3494"/>
                    </a:lnTo>
                    <a:lnTo>
                      <a:pt x="3997" y="3485"/>
                    </a:lnTo>
                    <a:lnTo>
                      <a:pt x="4005" y="3457"/>
                    </a:lnTo>
                    <a:lnTo>
                      <a:pt x="4008" y="3448"/>
                    </a:lnTo>
                    <a:lnTo>
                      <a:pt x="4017" y="3420"/>
                    </a:lnTo>
                    <a:lnTo>
                      <a:pt x="4020" y="3411"/>
                    </a:lnTo>
                    <a:lnTo>
                      <a:pt x="4030" y="3383"/>
                    </a:lnTo>
                    <a:lnTo>
                      <a:pt x="4034" y="3375"/>
                    </a:lnTo>
                    <a:lnTo>
                      <a:pt x="4045" y="3348"/>
                    </a:lnTo>
                    <a:lnTo>
                      <a:pt x="4049" y="3339"/>
                    </a:lnTo>
                    <a:lnTo>
                      <a:pt x="4061" y="3312"/>
                    </a:lnTo>
                    <a:lnTo>
                      <a:pt x="4065" y="3304"/>
                    </a:lnTo>
                    <a:lnTo>
                      <a:pt x="4078" y="3278"/>
                    </a:lnTo>
                    <a:lnTo>
                      <a:pt x="4083" y="3269"/>
                    </a:lnTo>
                    <a:lnTo>
                      <a:pt x="4097" y="3243"/>
                    </a:lnTo>
                    <a:lnTo>
                      <a:pt x="4101" y="3236"/>
                    </a:lnTo>
                    <a:lnTo>
                      <a:pt x="4117" y="3210"/>
                    </a:lnTo>
                    <a:lnTo>
                      <a:pt x="4122" y="3202"/>
                    </a:lnTo>
                    <a:lnTo>
                      <a:pt x="4138" y="3177"/>
                    </a:lnTo>
                    <a:lnTo>
                      <a:pt x="4143" y="3169"/>
                    </a:lnTo>
                    <a:lnTo>
                      <a:pt x="4160" y="3145"/>
                    </a:lnTo>
                    <a:lnTo>
                      <a:pt x="4166" y="3137"/>
                    </a:lnTo>
                    <a:lnTo>
                      <a:pt x="4184" y="3114"/>
                    </a:lnTo>
                    <a:lnTo>
                      <a:pt x="4190" y="3106"/>
                    </a:lnTo>
                    <a:lnTo>
                      <a:pt x="4209" y="3084"/>
                    </a:lnTo>
                    <a:lnTo>
                      <a:pt x="4215" y="3077"/>
                    </a:lnTo>
                    <a:lnTo>
                      <a:pt x="4234" y="3055"/>
                    </a:lnTo>
                    <a:lnTo>
                      <a:pt x="4241" y="3048"/>
                    </a:lnTo>
                    <a:lnTo>
                      <a:pt x="4261" y="3026"/>
                    </a:lnTo>
                    <a:lnTo>
                      <a:pt x="4268" y="3020"/>
                    </a:lnTo>
                    <a:lnTo>
                      <a:pt x="4289" y="2999"/>
                    </a:lnTo>
                    <a:lnTo>
                      <a:pt x="4296" y="2993"/>
                    </a:lnTo>
                    <a:lnTo>
                      <a:pt x="4318" y="2973"/>
                    </a:lnTo>
                    <a:lnTo>
                      <a:pt x="4325" y="2967"/>
                    </a:lnTo>
                    <a:lnTo>
                      <a:pt x="4348" y="2949"/>
                    </a:lnTo>
                    <a:lnTo>
                      <a:pt x="4355" y="2943"/>
                    </a:lnTo>
                    <a:lnTo>
                      <a:pt x="4378" y="2925"/>
                    </a:lnTo>
                    <a:lnTo>
                      <a:pt x="4386" y="2919"/>
                    </a:lnTo>
                    <a:lnTo>
                      <a:pt x="4410" y="2902"/>
                    </a:lnTo>
                    <a:lnTo>
                      <a:pt x="4417" y="2897"/>
                    </a:lnTo>
                    <a:lnTo>
                      <a:pt x="4442" y="2881"/>
                    </a:lnTo>
                    <a:lnTo>
                      <a:pt x="4450" y="2876"/>
                    </a:lnTo>
                    <a:lnTo>
                      <a:pt x="4475" y="2860"/>
                    </a:lnTo>
                    <a:lnTo>
                      <a:pt x="4484" y="2855"/>
                    </a:lnTo>
                    <a:lnTo>
                      <a:pt x="4510" y="2841"/>
                    </a:lnTo>
                    <a:lnTo>
                      <a:pt x="4519" y="2836"/>
                    </a:lnTo>
                    <a:lnTo>
                      <a:pt x="4545" y="2823"/>
                    </a:lnTo>
                    <a:lnTo>
                      <a:pt x="4554" y="2819"/>
                    </a:lnTo>
                    <a:lnTo>
                      <a:pt x="4581" y="2807"/>
                    </a:lnTo>
                    <a:lnTo>
                      <a:pt x="4589" y="2803"/>
                    </a:lnTo>
                    <a:lnTo>
                      <a:pt x="4616" y="2792"/>
                    </a:lnTo>
                    <a:lnTo>
                      <a:pt x="4625" y="2788"/>
                    </a:lnTo>
                    <a:lnTo>
                      <a:pt x="4653" y="2778"/>
                    </a:lnTo>
                    <a:lnTo>
                      <a:pt x="4662" y="2775"/>
                    </a:lnTo>
                    <a:lnTo>
                      <a:pt x="4690" y="2766"/>
                    </a:lnTo>
                    <a:lnTo>
                      <a:pt x="4698" y="2763"/>
                    </a:lnTo>
                    <a:lnTo>
                      <a:pt x="4727" y="2755"/>
                    </a:lnTo>
                    <a:lnTo>
                      <a:pt x="4736" y="2753"/>
                    </a:lnTo>
                    <a:lnTo>
                      <a:pt x="4764" y="2746"/>
                    </a:lnTo>
                    <a:lnTo>
                      <a:pt x="4773" y="2744"/>
                    </a:lnTo>
                    <a:lnTo>
                      <a:pt x="4802" y="2738"/>
                    </a:lnTo>
                    <a:lnTo>
                      <a:pt x="4811" y="2736"/>
                    </a:lnTo>
                    <a:lnTo>
                      <a:pt x="4840" y="2731"/>
                    </a:lnTo>
                    <a:lnTo>
                      <a:pt x="4850" y="2730"/>
                    </a:lnTo>
                    <a:lnTo>
                      <a:pt x="4879" y="2726"/>
                    </a:lnTo>
                    <a:lnTo>
                      <a:pt x="4888" y="2725"/>
                    </a:lnTo>
                    <a:lnTo>
                      <a:pt x="4918" y="2722"/>
                    </a:lnTo>
                    <a:lnTo>
                      <a:pt x="4927" y="2722"/>
                    </a:lnTo>
                    <a:lnTo>
                      <a:pt x="4956" y="2720"/>
                    </a:lnTo>
                    <a:lnTo>
                      <a:pt x="4966" y="2720"/>
                    </a:lnTo>
                    <a:lnTo>
                      <a:pt x="4995" y="2719"/>
                    </a:lnTo>
                    <a:lnTo>
                      <a:pt x="5005" y="2719"/>
                    </a:lnTo>
                    <a:lnTo>
                      <a:pt x="5034" y="2720"/>
                    </a:lnTo>
                    <a:lnTo>
                      <a:pt x="5044" y="2720"/>
                    </a:lnTo>
                    <a:lnTo>
                      <a:pt x="5073" y="2722"/>
                    </a:lnTo>
                    <a:lnTo>
                      <a:pt x="5082" y="2722"/>
                    </a:lnTo>
                    <a:lnTo>
                      <a:pt x="5112" y="2725"/>
                    </a:lnTo>
                    <a:lnTo>
                      <a:pt x="5121" y="2726"/>
                    </a:lnTo>
                    <a:lnTo>
                      <a:pt x="5150" y="2730"/>
                    </a:lnTo>
                    <a:lnTo>
                      <a:pt x="5160" y="2731"/>
                    </a:lnTo>
                    <a:lnTo>
                      <a:pt x="5189" y="2736"/>
                    </a:lnTo>
                    <a:lnTo>
                      <a:pt x="5198" y="2738"/>
                    </a:lnTo>
                    <a:lnTo>
                      <a:pt x="5227" y="2744"/>
                    </a:lnTo>
                    <a:lnTo>
                      <a:pt x="5236" y="2746"/>
                    </a:lnTo>
                    <a:lnTo>
                      <a:pt x="5264" y="2753"/>
                    </a:lnTo>
                    <a:lnTo>
                      <a:pt x="5273" y="2755"/>
                    </a:lnTo>
                    <a:lnTo>
                      <a:pt x="5302" y="2763"/>
                    </a:lnTo>
                    <a:lnTo>
                      <a:pt x="5310" y="2766"/>
                    </a:lnTo>
                    <a:lnTo>
                      <a:pt x="5338" y="2775"/>
                    </a:lnTo>
                    <a:lnTo>
                      <a:pt x="5347" y="2778"/>
                    </a:lnTo>
                    <a:lnTo>
                      <a:pt x="5375" y="2788"/>
                    </a:lnTo>
                    <a:lnTo>
                      <a:pt x="5384" y="2792"/>
                    </a:lnTo>
                    <a:lnTo>
                      <a:pt x="5411" y="2803"/>
                    </a:lnTo>
                    <a:lnTo>
                      <a:pt x="5419" y="2807"/>
                    </a:lnTo>
                    <a:lnTo>
                      <a:pt x="5446" y="2819"/>
                    </a:lnTo>
                    <a:lnTo>
                      <a:pt x="5455" y="2823"/>
                    </a:lnTo>
                    <a:lnTo>
                      <a:pt x="5481" y="2836"/>
                    </a:lnTo>
                    <a:lnTo>
                      <a:pt x="5490" y="2841"/>
                    </a:lnTo>
                    <a:lnTo>
                      <a:pt x="5516" y="2855"/>
                    </a:lnTo>
                    <a:lnTo>
                      <a:pt x="5525" y="2860"/>
                    </a:lnTo>
                    <a:lnTo>
                      <a:pt x="5550" y="2876"/>
                    </a:lnTo>
                    <a:lnTo>
                      <a:pt x="5558" y="2881"/>
                    </a:lnTo>
                    <a:lnTo>
                      <a:pt x="5583" y="2897"/>
                    </a:lnTo>
                    <a:lnTo>
                      <a:pt x="5590" y="2902"/>
                    </a:lnTo>
                    <a:lnTo>
                      <a:pt x="5614" y="2919"/>
                    </a:lnTo>
                    <a:lnTo>
                      <a:pt x="5622" y="2925"/>
                    </a:lnTo>
                    <a:lnTo>
                      <a:pt x="5645" y="2943"/>
                    </a:lnTo>
                    <a:lnTo>
                      <a:pt x="5652" y="2949"/>
                    </a:lnTo>
                    <a:lnTo>
                      <a:pt x="5675" y="2967"/>
                    </a:lnTo>
                    <a:lnTo>
                      <a:pt x="5682" y="2973"/>
                    </a:lnTo>
                    <a:lnTo>
                      <a:pt x="5704" y="2993"/>
                    </a:lnTo>
                    <a:lnTo>
                      <a:pt x="5711" y="2999"/>
                    </a:lnTo>
                    <a:lnTo>
                      <a:pt x="5732" y="3020"/>
                    </a:lnTo>
                    <a:lnTo>
                      <a:pt x="5739" y="3026"/>
                    </a:lnTo>
                    <a:lnTo>
                      <a:pt x="5759" y="3048"/>
                    </a:lnTo>
                    <a:lnTo>
                      <a:pt x="5766" y="3055"/>
                    </a:lnTo>
                    <a:lnTo>
                      <a:pt x="5785" y="3077"/>
                    </a:lnTo>
                    <a:lnTo>
                      <a:pt x="5791" y="3084"/>
                    </a:lnTo>
                    <a:lnTo>
                      <a:pt x="5810" y="3106"/>
                    </a:lnTo>
                    <a:lnTo>
                      <a:pt x="5816" y="3114"/>
                    </a:lnTo>
                    <a:lnTo>
                      <a:pt x="5834" y="3137"/>
                    </a:lnTo>
                    <a:lnTo>
                      <a:pt x="5840" y="3145"/>
                    </a:lnTo>
                    <a:lnTo>
                      <a:pt x="5857" y="3169"/>
                    </a:lnTo>
                    <a:lnTo>
                      <a:pt x="5862" y="3177"/>
                    </a:lnTo>
                    <a:lnTo>
                      <a:pt x="5878" y="3202"/>
                    </a:lnTo>
                    <a:lnTo>
                      <a:pt x="5883" y="3210"/>
                    </a:lnTo>
                    <a:lnTo>
                      <a:pt x="5899" y="3236"/>
                    </a:lnTo>
                    <a:lnTo>
                      <a:pt x="5903" y="3243"/>
                    </a:lnTo>
                    <a:lnTo>
                      <a:pt x="5917" y="3269"/>
                    </a:lnTo>
                    <a:lnTo>
                      <a:pt x="5922" y="3278"/>
                    </a:lnTo>
                    <a:lnTo>
                      <a:pt x="5935" y="3304"/>
                    </a:lnTo>
                    <a:lnTo>
                      <a:pt x="5939" y="3312"/>
                    </a:lnTo>
                    <a:lnTo>
                      <a:pt x="5951" y="3339"/>
                    </a:lnTo>
                    <a:lnTo>
                      <a:pt x="5955" y="3348"/>
                    </a:lnTo>
                    <a:lnTo>
                      <a:pt x="5966" y="3375"/>
                    </a:lnTo>
                    <a:lnTo>
                      <a:pt x="5970" y="3383"/>
                    </a:lnTo>
                    <a:lnTo>
                      <a:pt x="5980" y="3411"/>
                    </a:lnTo>
                    <a:lnTo>
                      <a:pt x="5983" y="3420"/>
                    </a:lnTo>
                    <a:lnTo>
                      <a:pt x="5992" y="3448"/>
                    </a:lnTo>
                    <a:lnTo>
                      <a:pt x="5995" y="3457"/>
                    </a:lnTo>
                    <a:lnTo>
                      <a:pt x="6003" y="3485"/>
                    </a:lnTo>
                    <a:lnTo>
                      <a:pt x="6005" y="3494"/>
                    </a:lnTo>
                    <a:lnTo>
                      <a:pt x="6013" y="3522"/>
                    </a:lnTo>
                    <a:lnTo>
                      <a:pt x="6015" y="3532"/>
                    </a:lnTo>
                    <a:lnTo>
                      <a:pt x="6021" y="3560"/>
                    </a:lnTo>
                    <a:lnTo>
                      <a:pt x="6022" y="3570"/>
                    </a:lnTo>
                    <a:lnTo>
                      <a:pt x="6027" y="3599"/>
                    </a:lnTo>
                    <a:lnTo>
                      <a:pt x="6029" y="3608"/>
                    </a:lnTo>
                    <a:lnTo>
                      <a:pt x="6033" y="3637"/>
                    </a:lnTo>
                    <a:lnTo>
                      <a:pt x="6034" y="3647"/>
                    </a:lnTo>
                    <a:lnTo>
                      <a:pt x="6037" y="3676"/>
                    </a:lnTo>
                    <a:lnTo>
                      <a:pt x="6037" y="3685"/>
                    </a:lnTo>
                    <a:lnTo>
                      <a:pt x="6039" y="3715"/>
                    </a:lnTo>
                    <a:close/>
                    <a:moveTo>
                      <a:pt x="5538" y="3799"/>
                    </a:moveTo>
                    <a:lnTo>
                      <a:pt x="5540" y="3779"/>
                    </a:lnTo>
                    <a:lnTo>
                      <a:pt x="5540" y="3759"/>
                    </a:lnTo>
                    <a:lnTo>
                      <a:pt x="5540" y="3739"/>
                    </a:lnTo>
                    <a:lnTo>
                      <a:pt x="5538" y="3719"/>
                    </a:lnTo>
                    <a:lnTo>
                      <a:pt x="5537" y="3698"/>
                    </a:lnTo>
                    <a:lnTo>
                      <a:pt x="5534" y="3679"/>
                    </a:lnTo>
                    <a:lnTo>
                      <a:pt x="5530" y="3659"/>
                    </a:lnTo>
                    <a:lnTo>
                      <a:pt x="5526" y="3639"/>
                    </a:lnTo>
                    <a:lnTo>
                      <a:pt x="5521" y="3619"/>
                    </a:lnTo>
                    <a:lnTo>
                      <a:pt x="5516" y="3600"/>
                    </a:lnTo>
                    <a:lnTo>
                      <a:pt x="5509" y="3581"/>
                    </a:lnTo>
                    <a:lnTo>
                      <a:pt x="5502" y="3562"/>
                    </a:lnTo>
                    <a:lnTo>
                      <a:pt x="5495" y="3543"/>
                    </a:lnTo>
                    <a:lnTo>
                      <a:pt x="5486" y="3525"/>
                    </a:lnTo>
                    <a:lnTo>
                      <a:pt x="5477" y="3507"/>
                    </a:lnTo>
                    <a:lnTo>
                      <a:pt x="5467" y="3488"/>
                    </a:lnTo>
                    <a:lnTo>
                      <a:pt x="5456" y="3471"/>
                    </a:lnTo>
                    <a:lnTo>
                      <a:pt x="5446" y="3454"/>
                    </a:lnTo>
                    <a:lnTo>
                      <a:pt x="5434" y="3437"/>
                    </a:lnTo>
                    <a:lnTo>
                      <a:pt x="5422" y="3422"/>
                    </a:lnTo>
                    <a:lnTo>
                      <a:pt x="5409" y="3406"/>
                    </a:lnTo>
                    <a:lnTo>
                      <a:pt x="5396" y="3391"/>
                    </a:lnTo>
                    <a:lnTo>
                      <a:pt x="5382" y="3377"/>
                    </a:lnTo>
                    <a:lnTo>
                      <a:pt x="5367" y="3363"/>
                    </a:lnTo>
                    <a:lnTo>
                      <a:pt x="5352" y="3349"/>
                    </a:lnTo>
                    <a:lnTo>
                      <a:pt x="5337" y="3336"/>
                    </a:lnTo>
                    <a:lnTo>
                      <a:pt x="5321" y="3324"/>
                    </a:lnTo>
                    <a:lnTo>
                      <a:pt x="5304" y="3312"/>
                    </a:lnTo>
                    <a:lnTo>
                      <a:pt x="5287" y="3301"/>
                    </a:lnTo>
                    <a:lnTo>
                      <a:pt x="5270" y="3290"/>
                    </a:lnTo>
                    <a:lnTo>
                      <a:pt x="5253" y="3281"/>
                    </a:lnTo>
                    <a:lnTo>
                      <a:pt x="5235" y="3272"/>
                    </a:lnTo>
                    <a:lnTo>
                      <a:pt x="5216" y="3264"/>
                    </a:lnTo>
                    <a:lnTo>
                      <a:pt x="5198" y="3256"/>
                    </a:lnTo>
                    <a:lnTo>
                      <a:pt x="5179" y="3249"/>
                    </a:lnTo>
                    <a:lnTo>
                      <a:pt x="5160" y="3243"/>
                    </a:lnTo>
                    <a:lnTo>
                      <a:pt x="5140" y="3237"/>
                    </a:lnTo>
                    <a:lnTo>
                      <a:pt x="5121" y="3232"/>
                    </a:lnTo>
                    <a:lnTo>
                      <a:pt x="5101" y="3228"/>
                    </a:lnTo>
                    <a:lnTo>
                      <a:pt x="5081" y="3225"/>
                    </a:lnTo>
                    <a:lnTo>
                      <a:pt x="5061" y="3222"/>
                    </a:lnTo>
                    <a:lnTo>
                      <a:pt x="5041" y="3221"/>
                    </a:lnTo>
                    <a:lnTo>
                      <a:pt x="5020" y="3219"/>
                    </a:lnTo>
                    <a:lnTo>
                      <a:pt x="5000" y="3219"/>
                    </a:lnTo>
                    <a:lnTo>
                      <a:pt x="4980" y="3219"/>
                    </a:lnTo>
                    <a:lnTo>
                      <a:pt x="4959" y="3221"/>
                    </a:lnTo>
                    <a:lnTo>
                      <a:pt x="4939" y="3222"/>
                    </a:lnTo>
                    <a:lnTo>
                      <a:pt x="4919" y="3225"/>
                    </a:lnTo>
                    <a:lnTo>
                      <a:pt x="4899" y="3228"/>
                    </a:lnTo>
                    <a:lnTo>
                      <a:pt x="4879" y="3232"/>
                    </a:lnTo>
                    <a:lnTo>
                      <a:pt x="4860" y="3237"/>
                    </a:lnTo>
                    <a:lnTo>
                      <a:pt x="4840" y="3243"/>
                    </a:lnTo>
                    <a:lnTo>
                      <a:pt x="4821" y="3249"/>
                    </a:lnTo>
                    <a:lnTo>
                      <a:pt x="4802" y="3256"/>
                    </a:lnTo>
                    <a:lnTo>
                      <a:pt x="4784" y="3264"/>
                    </a:lnTo>
                    <a:lnTo>
                      <a:pt x="4765" y="3272"/>
                    </a:lnTo>
                    <a:lnTo>
                      <a:pt x="4747" y="3281"/>
                    </a:lnTo>
                    <a:lnTo>
                      <a:pt x="4730" y="3290"/>
                    </a:lnTo>
                    <a:lnTo>
                      <a:pt x="4713" y="3301"/>
                    </a:lnTo>
                    <a:lnTo>
                      <a:pt x="4696" y="3312"/>
                    </a:lnTo>
                    <a:lnTo>
                      <a:pt x="4679" y="3324"/>
                    </a:lnTo>
                    <a:lnTo>
                      <a:pt x="4663" y="3336"/>
                    </a:lnTo>
                    <a:lnTo>
                      <a:pt x="4648" y="3349"/>
                    </a:lnTo>
                    <a:lnTo>
                      <a:pt x="4633" y="3363"/>
                    </a:lnTo>
                    <a:lnTo>
                      <a:pt x="4618" y="3377"/>
                    </a:lnTo>
                    <a:lnTo>
                      <a:pt x="4604" y="3391"/>
                    </a:lnTo>
                    <a:lnTo>
                      <a:pt x="4591" y="3406"/>
                    </a:lnTo>
                    <a:lnTo>
                      <a:pt x="4578" y="3422"/>
                    </a:lnTo>
                    <a:lnTo>
                      <a:pt x="4566" y="3437"/>
                    </a:lnTo>
                    <a:lnTo>
                      <a:pt x="4554" y="3454"/>
                    </a:lnTo>
                    <a:lnTo>
                      <a:pt x="4544" y="3471"/>
                    </a:lnTo>
                    <a:lnTo>
                      <a:pt x="4533" y="3488"/>
                    </a:lnTo>
                    <a:lnTo>
                      <a:pt x="4523" y="3507"/>
                    </a:lnTo>
                    <a:lnTo>
                      <a:pt x="4514" y="3525"/>
                    </a:lnTo>
                    <a:lnTo>
                      <a:pt x="4505" y="3543"/>
                    </a:lnTo>
                    <a:lnTo>
                      <a:pt x="4498" y="3562"/>
                    </a:lnTo>
                    <a:lnTo>
                      <a:pt x="4491" y="3581"/>
                    </a:lnTo>
                    <a:lnTo>
                      <a:pt x="4484" y="3600"/>
                    </a:lnTo>
                    <a:lnTo>
                      <a:pt x="4479" y="3619"/>
                    </a:lnTo>
                    <a:lnTo>
                      <a:pt x="4474" y="3639"/>
                    </a:lnTo>
                    <a:lnTo>
                      <a:pt x="4470" y="3659"/>
                    </a:lnTo>
                    <a:lnTo>
                      <a:pt x="4466" y="3679"/>
                    </a:lnTo>
                    <a:lnTo>
                      <a:pt x="4463" y="3698"/>
                    </a:lnTo>
                    <a:lnTo>
                      <a:pt x="4462" y="3719"/>
                    </a:lnTo>
                    <a:lnTo>
                      <a:pt x="4460" y="3739"/>
                    </a:lnTo>
                    <a:lnTo>
                      <a:pt x="4460" y="3759"/>
                    </a:lnTo>
                    <a:lnTo>
                      <a:pt x="4460" y="3779"/>
                    </a:lnTo>
                    <a:lnTo>
                      <a:pt x="4462" y="3799"/>
                    </a:lnTo>
                    <a:lnTo>
                      <a:pt x="4463" y="3819"/>
                    </a:lnTo>
                    <a:lnTo>
                      <a:pt x="4466" y="3839"/>
                    </a:lnTo>
                    <a:lnTo>
                      <a:pt x="4470" y="3859"/>
                    </a:lnTo>
                    <a:lnTo>
                      <a:pt x="4474" y="3878"/>
                    </a:lnTo>
                    <a:lnTo>
                      <a:pt x="4479" y="3898"/>
                    </a:lnTo>
                    <a:lnTo>
                      <a:pt x="4484" y="3917"/>
                    </a:lnTo>
                    <a:lnTo>
                      <a:pt x="4491" y="3937"/>
                    </a:lnTo>
                    <a:lnTo>
                      <a:pt x="4498" y="3956"/>
                    </a:lnTo>
                    <a:lnTo>
                      <a:pt x="4505" y="3975"/>
                    </a:lnTo>
                    <a:lnTo>
                      <a:pt x="4514" y="3993"/>
                    </a:lnTo>
                    <a:lnTo>
                      <a:pt x="4523" y="4012"/>
                    </a:lnTo>
                    <a:lnTo>
                      <a:pt x="4533" y="4030"/>
                    </a:lnTo>
                    <a:lnTo>
                      <a:pt x="4543" y="4047"/>
                    </a:lnTo>
                    <a:lnTo>
                      <a:pt x="4554" y="4063"/>
                    </a:lnTo>
                    <a:lnTo>
                      <a:pt x="4566" y="4080"/>
                    </a:lnTo>
                    <a:lnTo>
                      <a:pt x="4578" y="4095"/>
                    </a:lnTo>
                    <a:lnTo>
                      <a:pt x="4591" y="4111"/>
                    </a:lnTo>
                    <a:lnTo>
                      <a:pt x="4604" y="4126"/>
                    </a:lnTo>
                    <a:lnTo>
                      <a:pt x="4618" y="4140"/>
                    </a:lnTo>
                    <a:lnTo>
                      <a:pt x="4633" y="4154"/>
                    </a:lnTo>
                    <a:lnTo>
                      <a:pt x="4648" y="4168"/>
                    </a:lnTo>
                    <a:lnTo>
                      <a:pt x="4663" y="4181"/>
                    </a:lnTo>
                    <a:lnTo>
                      <a:pt x="4679" y="4193"/>
                    </a:lnTo>
                    <a:lnTo>
                      <a:pt x="4696" y="4205"/>
                    </a:lnTo>
                    <a:lnTo>
                      <a:pt x="4713" y="4216"/>
                    </a:lnTo>
                    <a:lnTo>
                      <a:pt x="4730" y="4227"/>
                    </a:lnTo>
                    <a:lnTo>
                      <a:pt x="4748" y="4236"/>
                    </a:lnTo>
                    <a:lnTo>
                      <a:pt x="4766" y="4245"/>
                    </a:lnTo>
                    <a:lnTo>
                      <a:pt x="4784" y="4254"/>
                    </a:lnTo>
                    <a:lnTo>
                      <a:pt x="4803" y="4261"/>
                    </a:lnTo>
                    <a:lnTo>
                      <a:pt x="4822" y="4268"/>
                    </a:lnTo>
                    <a:lnTo>
                      <a:pt x="4841" y="4275"/>
                    </a:lnTo>
                    <a:lnTo>
                      <a:pt x="4860" y="4280"/>
                    </a:lnTo>
                    <a:lnTo>
                      <a:pt x="4880" y="4285"/>
                    </a:lnTo>
                    <a:lnTo>
                      <a:pt x="4900" y="4289"/>
                    </a:lnTo>
                    <a:lnTo>
                      <a:pt x="4920" y="4293"/>
                    </a:lnTo>
                    <a:lnTo>
                      <a:pt x="4939" y="4296"/>
                    </a:lnTo>
                    <a:lnTo>
                      <a:pt x="4960" y="4297"/>
                    </a:lnTo>
                    <a:lnTo>
                      <a:pt x="4980" y="4299"/>
                    </a:lnTo>
                    <a:lnTo>
                      <a:pt x="5000" y="4299"/>
                    </a:lnTo>
                    <a:lnTo>
                      <a:pt x="5020" y="4299"/>
                    </a:lnTo>
                    <a:lnTo>
                      <a:pt x="5040" y="4297"/>
                    </a:lnTo>
                    <a:lnTo>
                      <a:pt x="5061" y="4296"/>
                    </a:lnTo>
                    <a:lnTo>
                      <a:pt x="5080" y="4293"/>
                    </a:lnTo>
                    <a:lnTo>
                      <a:pt x="5100" y="4289"/>
                    </a:lnTo>
                    <a:lnTo>
                      <a:pt x="5120" y="4285"/>
                    </a:lnTo>
                    <a:lnTo>
                      <a:pt x="5140" y="4280"/>
                    </a:lnTo>
                    <a:lnTo>
                      <a:pt x="5159" y="4275"/>
                    </a:lnTo>
                    <a:lnTo>
                      <a:pt x="5178" y="4268"/>
                    </a:lnTo>
                    <a:lnTo>
                      <a:pt x="5197" y="4261"/>
                    </a:lnTo>
                    <a:lnTo>
                      <a:pt x="5216" y="4254"/>
                    </a:lnTo>
                    <a:lnTo>
                      <a:pt x="5234" y="4245"/>
                    </a:lnTo>
                    <a:lnTo>
                      <a:pt x="5252" y="4236"/>
                    </a:lnTo>
                    <a:lnTo>
                      <a:pt x="5270" y="4227"/>
                    </a:lnTo>
                    <a:lnTo>
                      <a:pt x="5287" y="4216"/>
                    </a:lnTo>
                    <a:lnTo>
                      <a:pt x="5304" y="4205"/>
                    </a:lnTo>
                    <a:lnTo>
                      <a:pt x="5321" y="4193"/>
                    </a:lnTo>
                    <a:lnTo>
                      <a:pt x="5337" y="4181"/>
                    </a:lnTo>
                    <a:lnTo>
                      <a:pt x="5352" y="4168"/>
                    </a:lnTo>
                    <a:lnTo>
                      <a:pt x="5367" y="4154"/>
                    </a:lnTo>
                    <a:lnTo>
                      <a:pt x="5382" y="4140"/>
                    </a:lnTo>
                    <a:lnTo>
                      <a:pt x="5396" y="4126"/>
                    </a:lnTo>
                    <a:lnTo>
                      <a:pt x="5409" y="4111"/>
                    </a:lnTo>
                    <a:lnTo>
                      <a:pt x="5422" y="4095"/>
                    </a:lnTo>
                    <a:lnTo>
                      <a:pt x="5434" y="4080"/>
                    </a:lnTo>
                    <a:lnTo>
                      <a:pt x="5446" y="4063"/>
                    </a:lnTo>
                    <a:lnTo>
                      <a:pt x="5457" y="4047"/>
                    </a:lnTo>
                    <a:lnTo>
                      <a:pt x="5467" y="4030"/>
                    </a:lnTo>
                    <a:lnTo>
                      <a:pt x="5477" y="4012"/>
                    </a:lnTo>
                    <a:lnTo>
                      <a:pt x="5486" y="3993"/>
                    </a:lnTo>
                    <a:lnTo>
                      <a:pt x="5495" y="3975"/>
                    </a:lnTo>
                    <a:lnTo>
                      <a:pt x="5502" y="3956"/>
                    </a:lnTo>
                    <a:lnTo>
                      <a:pt x="5509" y="3937"/>
                    </a:lnTo>
                    <a:lnTo>
                      <a:pt x="5516" y="3917"/>
                    </a:lnTo>
                    <a:lnTo>
                      <a:pt x="5521" y="3898"/>
                    </a:lnTo>
                    <a:lnTo>
                      <a:pt x="5526" y="3878"/>
                    </a:lnTo>
                    <a:lnTo>
                      <a:pt x="5530" y="3859"/>
                    </a:lnTo>
                    <a:lnTo>
                      <a:pt x="5534" y="3839"/>
                    </a:lnTo>
                    <a:lnTo>
                      <a:pt x="5537" y="3819"/>
                    </a:lnTo>
                    <a:lnTo>
                      <a:pt x="5538" y="379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60" name="TextBox 59">
            <a:extLst>
              <a:ext uri="{FF2B5EF4-FFF2-40B4-BE49-F238E27FC236}">
                <a16:creationId xmlns:a16="http://schemas.microsoft.com/office/drawing/2014/main" id="{25D172E3-BB7A-4065-80C6-CC9A2B3C0831}"/>
              </a:ext>
            </a:extLst>
          </p:cNvPr>
          <p:cNvSpPr txBox="1"/>
          <p:nvPr/>
        </p:nvSpPr>
        <p:spPr>
          <a:xfrm>
            <a:off x="7386047" y="4182433"/>
            <a:ext cx="2147290" cy="1981310"/>
          </a:xfrm>
          <a:prstGeom prst="rect">
            <a:avLst/>
          </a:prstGeom>
          <a:noFill/>
        </p:spPr>
        <p:txBody>
          <a:bodyPr wrap="square" rtlCol="0">
            <a:normAutofit/>
          </a:bodyPr>
          <a:lstStyle/>
          <a:p>
            <a:pPr algn="ctr">
              <a:spcAft>
                <a:spcPts val="1200"/>
              </a:spcAft>
            </a:pPr>
            <a:r>
              <a:rPr lang="en-PH" sz="1600" b="1" dirty="0">
                <a:solidFill>
                  <a:schemeClr val="accent1"/>
                </a:solidFill>
              </a:rPr>
              <a:t>Optimize</a:t>
            </a:r>
          </a:p>
          <a:p>
            <a:pPr algn="ctr">
              <a:spcAft>
                <a:spcPts val="1200"/>
              </a:spcAft>
            </a:pPr>
            <a:r>
              <a:rPr lang="en-PH" sz="1600" dirty="0"/>
              <a:t>Tune rules with your solutions engineer as real data accrues.</a:t>
            </a:r>
          </a:p>
        </p:txBody>
      </p:sp>
      <p:sp>
        <p:nvSpPr>
          <p:cNvPr id="61" name="TextBox 60">
            <a:extLst>
              <a:ext uri="{FF2B5EF4-FFF2-40B4-BE49-F238E27FC236}">
                <a16:creationId xmlns:a16="http://schemas.microsoft.com/office/drawing/2014/main" id="{72A49C67-EC1D-4642-8537-FA413F5A35BA}"/>
              </a:ext>
            </a:extLst>
          </p:cNvPr>
          <p:cNvSpPr txBox="1"/>
          <p:nvPr/>
        </p:nvSpPr>
        <p:spPr>
          <a:xfrm>
            <a:off x="7928981" y="3269446"/>
            <a:ext cx="1061424" cy="462021"/>
          </a:xfrm>
          <a:prstGeom prst="roundRect">
            <a:avLst/>
          </a:prstGeom>
          <a:solidFill>
            <a:schemeClr val="accent1"/>
          </a:solidFill>
        </p:spPr>
        <p:txBody>
          <a:bodyPr wrap="square" rtlCol="0" anchor="ctr">
            <a:noAutofit/>
          </a:bodyPr>
          <a:lstStyle/>
          <a:p>
            <a:pPr algn="ctr"/>
            <a:r>
              <a:rPr lang="en-PH" sz="1600" b="1" dirty="0">
                <a:solidFill>
                  <a:schemeClr val="bg2"/>
                </a:solidFill>
              </a:rPr>
              <a:t>Week 8</a:t>
            </a:r>
          </a:p>
        </p:txBody>
      </p:sp>
      <p:cxnSp>
        <p:nvCxnSpPr>
          <p:cNvPr id="92" name="Straight Connector 91">
            <a:extLst>
              <a:ext uri="{FF2B5EF4-FFF2-40B4-BE49-F238E27FC236}">
                <a16:creationId xmlns:a16="http://schemas.microsoft.com/office/drawing/2014/main" id="{57EF36A5-DE5A-4678-8090-709C948D272C}"/>
              </a:ext>
            </a:extLst>
          </p:cNvPr>
          <p:cNvCxnSpPr>
            <a:cxnSpLocks/>
          </p:cNvCxnSpPr>
          <p:nvPr/>
        </p:nvCxnSpPr>
        <p:spPr>
          <a:xfrm>
            <a:off x="8459692" y="3731467"/>
            <a:ext cx="0" cy="45096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93" name="Group 92">
            <a:extLst>
              <a:ext uri="{FF2B5EF4-FFF2-40B4-BE49-F238E27FC236}">
                <a16:creationId xmlns:a16="http://schemas.microsoft.com/office/drawing/2014/main" id="{1F93C794-A82E-466E-983D-93C608D47909}"/>
              </a:ext>
            </a:extLst>
          </p:cNvPr>
          <p:cNvGrpSpPr/>
          <p:nvPr/>
        </p:nvGrpSpPr>
        <p:grpSpPr>
          <a:xfrm>
            <a:off x="5446552" y="1722098"/>
            <a:ext cx="1298894" cy="1298894"/>
            <a:chOff x="2697287" y="1674564"/>
            <a:chExt cx="1463412" cy="1463412"/>
          </a:xfrm>
        </p:grpSpPr>
        <p:grpSp>
          <p:nvGrpSpPr>
            <p:cNvPr id="94" name="Group 93">
              <a:extLst>
                <a:ext uri="{FF2B5EF4-FFF2-40B4-BE49-F238E27FC236}">
                  <a16:creationId xmlns:a16="http://schemas.microsoft.com/office/drawing/2014/main" id="{EF961B18-8D99-4F25-96F6-4B57AE1C0428}"/>
                </a:ext>
              </a:extLst>
            </p:cNvPr>
            <p:cNvGrpSpPr/>
            <p:nvPr/>
          </p:nvGrpSpPr>
          <p:grpSpPr>
            <a:xfrm>
              <a:off x="2697287" y="1674564"/>
              <a:ext cx="1463412" cy="1463412"/>
              <a:chOff x="1198170" y="1748501"/>
              <a:chExt cx="1130424" cy="1130423"/>
            </a:xfrm>
          </p:grpSpPr>
          <p:sp>
            <p:nvSpPr>
              <p:cNvPr id="98" name="Oval 97">
                <a:extLst>
                  <a:ext uri="{FF2B5EF4-FFF2-40B4-BE49-F238E27FC236}">
                    <a16:creationId xmlns:a16="http://schemas.microsoft.com/office/drawing/2014/main" id="{80D2F32F-5055-455D-B5B4-BE8E2FBEC292}"/>
                  </a:ext>
                </a:extLst>
              </p:cNvPr>
              <p:cNvSpPr/>
              <p:nvPr/>
            </p:nvSpPr>
            <p:spPr>
              <a:xfrm>
                <a:off x="1198170" y="1748501"/>
                <a:ext cx="1130424" cy="1130423"/>
              </a:xfrm>
              <a:prstGeom prst="ellipse">
                <a:avLst/>
              </a:prstGeom>
              <a:solidFill>
                <a:schemeClr val="bg1"/>
              </a:solid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99" name="Oval 98">
                <a:extLst>
                  <a:ext uri="{FF2B5EF4-FFF2-40B4-BE49-F238E27FC236}">
                    <a16:creationId xmlns:a16="http://schemas.microsoft.com/office/drawing/2014/main" id="{830FFBBC-7F0D-4860-8D3C-C734F460893B}"/>
                  </a:ext>
                </a:extLst>
              </p:cNvPr>
              <p:cNvSpPr/>
              <p:nvPr/>
            </p:nvSpPr>
            <p:spPr>
              <a:xfrm>
                <a:off x="1272550" y="1822881"/>
                <a:ext cx="981663" cy="981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00" name="Donut 82">
                <a:extLst>
                  <a:ext uri="{FF2B5EF4-FFF2-40B4-BE49-F238E27FC236}">
                    <a16:creationId xmlns:a16="http://schemas.microsoft.com/office/drawing/2014/main" id="{E9C796E3-A55F-4651-B879-4CDFC833D5B2}"/>
                  </a:ext>
                </a:extLst>
              </p:cNvPr>
              <p:cNvSpPr/>
              <p:nvPr/>
            </p:nvSpPr>
            <p:spPr>
              <a:xfrm>
                <a:off x="1322626" y="1872958"/>
                <a:ext cx="881512" cy="881510"/>
              </a:xfrm>
              <a:prstGeom prst="donut">
                <a:avLst>
                  <a:gd name="adj" fmla="val 4494"/>
                </a:avLst>
              </a:prstGeom>
              <a:solidFill>
                <a:schemeClr val="bg1">
                  <a:alpha val="50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01" name="Oval 100">
                <a:extLst>
                  <a:ext uri="{FF2B5EF4-FFF2-40B4-BE49-F238E27FC236}">
                    <a16:creationId xmlns:a16="http://schemas.microsoft.com/office/drawing/2014/main" id="{866FEA2B-13EA-4BBE-8004-4E79288F465B}"/>
                  </a:ext>
                </a:extLst>
              </p:cNvPr>
              <p:cNvSpPr>
                <a:spLocks noChangeAspect="1"/>
              </p:cNvSpPr>
              <p:nvPr/>
            </p:nvSpPr>
            <p:spPr>
              <a:xfrm>
                <a:off x="1388084" y="1938415"/>
                <a:ext cx="750596" cy="7505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grpSp>
        <p:grpSp>
          <p:nvGrpSpPr>
            <p:cNvPr id="95" name="Group 94">
              <a:extLst>
                <a:ext uri="{FF2B5EF4-FFF2-40B4-BE49-F238E27FC236}">
                  <a16:creationId xmlns:a16="http://schemas.microsoft.com/office/drawing/2014/main" id="{22666ACC-F31B-4D6C-AEC3-BC1C72B50E56}"/>
                </a:ext>
              </a:extLst>
            </p:cNvPr>
            <p:cNvGrpSpPr/>
            <p:nvPr/>
          </p:nvGrpSpPr>
          <p:grpSpPr>
            <a:xfrm>
              <a:off x="3065763" y="2043340"/>
              <a:ext cx="726460" cy="725860"/>
              <a:chOff x="4094847" y="1760585"/>
              <a:chExt cx="633600" cy="633600"/>
            </a:xfrm>
          </p:grpSpPr>
          <p:sp>
            <p:nvSpPr>
              <p:cNvPr id="106" name="Google Shape;603;p7"/>
              <p:cNvSpPr/>
              <p:nvPr/>
            </p:nvSpPr>
            <p:spPr>
              <a:xfrm>
                <a:off x="4094847" y="1760585"/>
                <a:ext cx="633600" cy="633600"/>
              </a:xfrm>
              <a:custGeom>
                <a:avLst/>
                <a:gdLst/>
                <a:ahLst/>
                <a:cxnLst/>
                <a:rect l="l" t="t" r="r" b="b"/>
                <a:pathLst>
                  <a:path w="10000" h="10000" extrusionOk="0">
                    <a:moveTo>
                      <a:pt x="6320" y="5028"/>
                    </a:moveTo>
                    <a:lnTo>
                      <a:pt x="6319" y="5079"/>
                    </a:lnTo>
                    <a:lnTo>
                      <a:pt x="6316" y="5129"/>
                    </a:lnTo>
                    <a:lnTo>
                      <a:pt x="6312" y="5180"/>
                    </a:lnTo>
                    <a:lnTo>
                      <a:pt x="6305" y="5230"/>
                    </a:lnTo>
                    <a:lnTo>
                      <a:pt x="6297" y="5279"/>
                    </a:lnTo>
                    <a:lnTo>
                      <a:pt x="6286" y="5329"/>
                    </a:lnTo>
                    <a:lnTo>
                      <a:pt x="6274" y="5377"/>
                    </a:lnTo>
                    <a:lnTo>
                      <a:pt x="6260" y="5426"/>
                    </a:lnTo>
                    <a:lnTo>
                      <a:pt x="6245" y="5474"/>
                    </a:lnTo>
                    <a:lnTo>
                      <a:pt x="6227" y="5521"/>
                    </a:lnTo>
                    <a:lnTo>
                      <a:pt x="6208" y="5568"/>
                    </a:lnTo>
                    <a:lnTo>
                      <a:pt x="6187" y="5613"/>
                    </a:lnTo>
                    <a:lnTo>
                      <a:pt x="6164" y="5659"/>
                    </a:lnTo>
                    <a:lnTo>
                      <a:pt x="6140" y="5703"/>
                    </a:lnTo>
                    <a:lnTo>
                      <a:pt x="6114" y="5746"/>
                    </a:lnTo>
                    <a:lnTo>
                      <a:pt x="6086" y="5789"/>
                    </a:lnTo>
                    <a:lnTo>
                      <a:pt x="6057" y="5830"/>
                    </a:lnTo>
                    <a:lnTo>
                      <a:pt x="6026" y="5870"/>
                    </a:lnTo>
                    <a:lnTo>
                      <a:pt x="5994" y="5908"/>
                    </a:lnTo>
                    <a:lnTo>
                      <a:pt x="5960" y="5946"/>
                    </a:lnTo>
                    <a:lnTo>
                      <a:pt x="5925" y="5982"/>
                    </a:lnTo>
                    <a:lnTo>
                      <a:pt x="5889" y="6017"/>
                    </a:lnTo>
                    <a:lnTo>
                      <a:pt x="5852" y="6050"/>
                    </a:lnTo>
                    <a:lnTo>
                      <a:pt x="5813" y="6083"/>
                    </a:lnTo>
                    <a:lnTo>
                      <a:pt x="5773" y="6113"/>
                    </a:lnTo>
                    <a:lnTo>
                      <a:pt x="5732" y="6142"/>
                    </a:lnTo>
                    <a:lnTo>
                      <a:pt x="5689" y="6170"/>
                    </a:lnTo>
                    <a:lnTo>
                      <a:pt x="5646" y="6196"/>
                    </a:lnTo>
                    <a:lnTo>
                      <a:pt x="5602" y="6221"/>
                    </a:lnTo>
                    <a:lnTo>
                      <a:pt x="5557" y="6243"/>
                    </a:lnTo>
                    <a:lnTo>
                      <a:pt x="5511" y="6265"/>
                    </a:lnTo>
                    <a:lnTo>
                      <a:pt x="5464" y="6284"/>
                    </a:lnTo>
                    <a:lnTo>
                      <a:pt x="5417" y="6301"/>
                    </a:lnTo>
                    <a:lnTo>
                      <a:pt x="5369" y="6317"/>
                    </a:lnTo>
                    <a:lnTo>
                      <a:pt x="5321" y="6331"/>
                    </a:lnTo>
                    <a:lnTo>
                      <a:pt x="5272" y="6343"/>
                    </a:lnTo>
                    <a:lnTo>
                      <a:pt x="5223" y="6354"/>
                    </a:lnTo>
                    <a:lnTo>
                      <a:pt x="5173" y="6362"/>
                    </a:lnTo>
                    <a:lnTo>
                      <a:pt x="5123" y="6369"/>
                    </a:lnTo>
                    <a:lnTo>
                      <a:pt x="5073" y="6373"/>
                    </a:lnTo>
                    <a:lnTo>
                      <a:pt x="5023" y="6376"/>
                    </a:lnTo>
                    <a:lnTo>
                      <a:pt x="4972" y="6377"/>
                    </a:lnTo>
                    <a:lnTo>
                      <a:pt x="4921" y="6376"/>
                    </a:lnTo>
                    <a:lnTo>
                      <a:pt x="4871" y="6373"/>
                    </a:lnTo>
                    <a:lnTo>
                      <a:pt x="4820" y="6369"/>
                    </a:lnTo>
                    <a:lnTo>
                      <a:pt x="4770" y="6362"/>
                    </a:lnTo>
                    <a:lnTo>
                      <a:pt x="4721" y="6354"/>
                    </a:lnTo>
                    <a:lnTo>
                      <a:pt x="4671" y="6343"/>
                    </a:lnTo>
                    <a:lnTo>
                      <a:pt x="4623" y="6331"/>
                    </a:lnTo>
                    <a:lnTo>
                      <a:pt x="4574" y="6317"/>
                    </a:lnTo>
                    <a:lnTo>
                      <a:pt x="4526" y="6301"/>
                    </a:lnTo>
                    <a:lnTo>
                      <a:pt x="4479" y="6284"/>
                    </a:lnTo>
                    <a:lnTo>
                      <a:pt x="4432" y="6265"/>
                    </a:lnTo>
                    <a:lnTo>
                      <a:pt x="4387" y="6243"/>
                    </a:lnTo>
                    <a:lnTo>
                      <a:pt x="4341" y="6221"/>
                    </a:lnTo>
                    <a:lnTo>
                      <a:pt x="4297" y="6196"/>
                    </a:lnTo>
                    <a:lnTo>
                      <a:pt x="4254" y="6170"/>
                    </a:lnTo>
                    <a:lnTo>
                      <a:pt x="4211" y="6142"/>
                    </a:lnTo>
                    <a:lnTo>
                      <a:pt x="4170" y="6113"/>
                    </a:lnTo>
                    <a:lnTo>
                      <a:pt x="4130" y="6083"/>
                    </a:lnTo>
                    <a:lnTo>
                      <a:pt x="4092" y="6050"/>
                    </a:lnTo>
                    <a:lnTo>
                      <a:pt x="4054" y="6017"/>
                    </a:lnTo>
                    <a:lnTo>
                      <a:pt x="4018" y="5982"/>
                    </a:lnTo>
                    <a:lnTo>
                      <a:pt x="3983" y="5946"/>
                    </a:lnTo>
                    <a:lnTo>
                      <a:pt x="3950" y="5908"/>
                    </a:lnTo>
                    <a:lnTo>
                      <a:pt x="3917" y="5870"/>
                    </a:lnTo>
                    <a:lnTo>
                      <a:pt x="3887" y="5830"/>
                    </a:lnTo>
                    <a:lnTo>
                      <a:pt x="3858" y="5789"/>
                    </a:lnTo>
                    <a:lnTo>
                      <a:pt x="3830" y="5746"/>
                    </a:lnTo>
                    <a:lnTo>
                      <a:pt x="3804" y="5703"/>
                    </a:lnTo>
                    <a:lnTo>
                      <a:pt x="3779" y="5659"/>
                    </a:lnTo>
                    <a:lnTo>
                      <a:pt x="3757" y="5613"/>
                    </a:lnTo>
                    <a:lnTo>
                      <a:pt x="3735" y="5568"/>
                    </a:lnTo>
                    <a:lnTo>
                      <a:pt x="3716" y="5521"/>
                    </a:lnTo>
                    <a:lnTo>
                      <a:pt x="3699" y="5474"/>
                    </a:lnTo>
                    <a:lnTo>
                      <a:pt x="3683" y="5426"/>
                    </a:lnTo>
                    <a:lnTo>
                      <a:pt x="3669" y="5377"/>
                    </a:lnTo>
                    <a:lnTo>
                      <a:pt x="3657" y="5329"/>
                    </a:lnTo>
                    <a:lnTo>
                      <a:pt x="3646" y="5279"/>
                    </a:lnTo>
                    <a:lnTo>
                      <a:pt x="3638" y="5230"/>
                    </a:lnTo>
                    <a:lnTo>
                      <a:pt x="3631" y="5180"/>
                    </a:lnTo>
                    <a:lnTo>
                      <a:pt x="3627" y="5129"/>
                    </a:lnTo>
                    <a:lnTo>
                      <a:pt x="3624" y="5079"/>
                    </a:lnTo>
                    <a:lnTo>
                      <a:pt x="3623" y="5028"/>
                    </a:lnTo>
                    <a:lnTo>
                      <a:pt x="3624" y="4977"/>
                    </a:lnTo>
                    <a:lnTo>
                      <a:pt x="3627" y="4927"/>
                    </a:lnTo>
                    <a:lnTo>
                      <a:pt x="3631" y="4877"/>
                    </a:lnTo>
                    <a:lnTo>
                      <a:pt x="3638" y="4827"/>
                    </a:lnTo>
                    <a:lnTo>
                      <a:pt x="3646" y="4777"/>
                    </a:lnTo>
                    <a:lnTo>
                      <a:pt x="3657" y="4728"/>
                    </a:lnTo>
                    <a:lnTo>
                      <a:pt x="3669" y="4679"/>
                    </a:lnTo>
                    <a:lnTo>
                      <a:pt x="3683" y="4631"/>
                    </a:lnTo>
                    <a:lnTo>
                      <a:pt x="3699" y="4583"/>
                    </a:lnTo>
                    <a:lnTo>
                      <a:pt x="3716" y="4536"/>
                    </a:lnTo>
                    <a:lnTo>
                      <a:pt x="3735" y="4489"/>
                    </a:lnTo>
                    <a:lnTo>
                      <a:pt x="3757" y="4443"/>
                    </a:lnTo>
                    <a:lnTo>
                      <a:pt x="3779" y="4398"/>
                    </a:lnTo>
                    <a:lnTo>
                      <a:pt x="3804" y="4354"/>
                    </a:lnTo>
                    <a:lnTo>
                      <a:pt x="3830" y="4311"/>
                    </a:lnTo>
                    <a:lnTo>
                      <a:pt x="3858" y="4268"/>
                    </a:lnTo>
                    <a:lnTo>
                      <a:pt x="3887" y="4227"/>
                    </a:lnTo>
                    <a:lnTo>
                      <a:pt x="3917" y="4187"/>
                    </a:lnTo>
                    <a:lnTo>
                      <a:pt x="3950" y="4148"/>
                    </a:lnTo>
                    <a:lnTo>
                      <a:pt x="3983" y="4111"/>
                    </a:lnTo>
                    <a:lnTo>
                      <a:pt x="4018" y="4075"/>
                    </a:lnTo>
                    <a:lnTo>
                      <a:pt x="4054" y="4040"/>
                    </a:lnTo>
                    <a:lnTo>
                      <a:pt x="4092" y="4006"/>
                    </a:lnTo>
                    <a:lnTo>
                      <a:pt x="4130" y="3974"/>
                    </a:lnTo>
                    <a:lnTo>
                      <a:pt x="4170" y="3943"/>
                    </a:lnTo>
                    <a:lnTo>
                      <a:pt x="4211" y="3914"/>
                    </a:lnTo>
                    <a:lnTo>
                      <a:pt x="4254" y="3886"/>
                    </a:lnTo>
                    <a:lnTo>
                      <a:pt x="4297" y="3860"/>
                    </a:lnTo>
                    <a:lnTo>
                      <a:pt x="4341" y="3836"/>
                    </a:lnTo>
                    <a:lnTo>
                      <a:pt x="4387" y="3813"/>
                    </a:lnTo>
                    <a:lnTo>
                      <a:pt x="4432" y="3792"/>
                    </a:lnTo>
                    <a:lnTo>
                      <a:pt x="4479" y="3773"/>
                    </a:lnTo>
                    <a:lnTo>
                      <a:pt x="4526" y="3755"/>
                    </a:lnTo>
                    <a:lnTo>
                      <a:pt x="4574" y="3740"/>
                    </a:lnTo>
                    <a:lnTo>
                      <a:pt x="4623" y="3726"/>
                    </a:lnTo>
                    <a:lnTo>
                      <a:pt x="4671" y="3714"/>
                    </a:lnTo>
                    <a:lnTo>
                      <a:pt x="4721" y="3703"/>
                    </a:lnTo>
                    <a:lnTo>
                      <a:pt x="4770" y="3695"/>
                    </a:lnTo>
                    <a:lnTo>
                      <a:pt x="4820" y="3688"/>
                    </a:lnTo>
                    <a:lnTo>
                      <a:pt x="4871" y="3684"/>
                    </a:lnTo>
                    <a:lnTo>
                      <a:pt x="4921" y="3681"/>
                    </a:lnTo>
                    <a:lnTo>
                      <a:pt x="4972" y="3680"/>
                    </a:lnTo>
                    <a:lnTo>
                      <a:pt x="5023" y="3681"/>
                    </a:lnTo>
                    <a:lnTo>
                      <a:pt x="5073" y="3684"/>
                    </a:lnTo>
                    <a:lnTo>
                      <a:pt x="5123" y="3688"/>
                    </a:lnTo>
                    <a:lnTo>
                      <a:pt x="5173" y="3695"/>
                    </a:lnTo>
                    <a:lnTo>
                      <a:pt x="5223" y="3703"/>
                    </a:lnTo>
                    <a:lnTo>
                      <a:pt x="5272" y="3714"/>
                    </a:lnTo>
                    <a:lnTo>
                      <a:pt x="5321" y="3726"/>
                    </a:lnTo>
                    <a:lnTo>
                      <a:pt x="5369" y="3740"/>
                    </a:lnTo>
                    <a:lnTo>
                      <a:pt x="5417" y="3755"/>
                    </a:lnTo>
                    <a:lnTo>
                      <a:pt x="5464" y="3773"/>
                    </a:lnTo>
                    <a:lnTo>
                      <a:pt x="5511" y="3792"/>
                    </a:lnTo>
                    <a:lnTo>
                      <a:pt x="5557" y="3813"/>
                    </a:lnTo>
                    <a:lnTo>
                      <a:pt x="5602" y="3836"/>
                    </a:lnTo>
                    <a:lnTo>
                      <a:pt x="5646" y="3860"/>
                    </a:lnTo>
                    <a:lnTo>
                      <a:pt x="5689" y="3886"/>
                    </a:lnTo>
                    <a:lnTo>
                      <a:pt x="5732" y="3914"/>
                    </a:lnTo>
                    <a:lnTo>
                      <a:pt x="5773" y="3943"/>
                    </a:lnTo>
                    <a:lnTo>
                      <a:pt x="5813" y="3974"/>
                    </a:lnTo>
                    <a:lnTo>
                      <a:pt x="5852" y="4006"/>
                    </a:lnTo>
                    <a:lnTo>
                      <a:pt x="5889" y="4040"/>
                    </a:lnTo>
                    <a:lnTo>
                      <a:pt x="5925" y="4075"/>
                    </a:lnTo>
                    <a:lnTo>
                      <a:pt x="5960" y="4111"/>
                    </a:lnTo>
                    <a:lnTo>
                      <a:pt x="5994" y="4148"/>
                    </a:lnTo>
                    <a:lnTo>
                      <a:pt x="6026" y="4187"/>
                    </a:lnTo>
                    <a:lnTo>
                      <a:pt x="6057" y="4227"/>
                    </a:lnTo>
                    <a:lnTo>
                      <a:pt x="6086" y="4268"/>
                    </a:lnTo>
                    <a:lnTo>
                      <a:pt x="6114" y="4311"/>
                    </a:lnTo>
                    <a:lnTo>
                      <a:pt x="6140" y="4354"/>
                    </a:lnTo>
                    <a:lnTo>
                      <a:pt x="6164" y="4398"/>
                    </a:lnTo>
                    <a:lnTo>
                      <a:pt x="6187" y="4443"/>
                    </a:lnTo>
                    <a:lnTo>
                      <a:pt x="6208" y="4489"/>
                    </a:lnTo>
                    <a:lnTo>
                      <a:pt x="6227" y="4536"/>
                    </a:lnTo>
                    <a:lnTo>
                      <a:pt x="6245" y="4583"/>
                    </a:lnTo>
                    <a:lnTo>
                      <a:pt x="6260" y="4631"/>
                    </a:lnTo>
                    <a:lnTo>
                      <a:pt x="6274" y="4679"/>
                    </a:lnTo>
                    <a:lnTo>
                      <a:pt x="6286" y="4728"/>
                    </a:lnTo>
                    <a:lnTo>
                      <a:pt x="6297" y="4777"/>
                    </a:lnTo>
                    <a:lnTo>
                      <a:pt x="6305" y="4827"/>
                    </a:lnTo>
                    <a:lnTo>
                      <a:pt x="6312" y="4877"/>
                    </a:lnTo>
                    <a:lnTo>
                      <a:pt x="6316" y="4927"/>
                    </a:lnTo>
                    <a:lnTo>
                      <a:pt x="6319" y="4977"/>
                    </a:lnTo>
                    <a:lnTo>
                      <a:pt x="6320" y="5028"/>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7" name="Google Shape;604;p7"/>
              <p:cNvSpPr/>
              <p:nvPr/>
            </p:nvSpPr>
            <p:spPr>
              <a:xfrm>
                <a:off x="4094847" y="1760585"/>
                <a:ext cx="633600" cy="633600"/>
              </a:xfrm>
              <a:custGeom>
                <a:avLst/>
                <a:gdLst/>
                <a:ahLst/>
                <a:cxnLst/>
                <a:rect l="l" t="t" r="r" b="b"/>
                <a:pathLst>
                  <a:path w="10000" h="10000" extrusionOk="0">
                    <a:moveTo>
                      <a:pt x="4314" y="2037"/>
                    </a:moveTo>
                    <a:lnTo>
                      <a:pt x="4752" y="1231"/>
                    </a:lnTo>
                    <a:lnTo>
                      <a:pt x="4769" y="1203"/>
                    </a:lnTo>
                    <a:lnTo>
                      <a:pt x="4790" y="1179"/>
                    </a:lnTo>
                    <a:lnTo>
                      <a:pt x="4814" y="1157"/>
                    </a:lnTo>
                    <a:lnTo>
                      <a:pt x="4840" y="1138"/>
                    </a:lnTo>
                    <a:lnTo>
                      <a:pt x="4868" y="1123"/>
                    </a:lnTo>
                    <a:lnTo>
                      <a:pt x="4898" y="1111"/>
                    </a:lnTo>
                    <a:lnTo>
                      <a:pt x="4930" y="1104"/>
                    </a:lnTo>
                    <a:lnTo>
                      <a:pt x="4962" y="1100"/>
                    </a:lnTo>
                    <a:lnTo>
                      <a:pt x="4994" y="1101"/>
                    </a:lnTo>
                    <a:lnTo>
                      <a:pt x="5633" y="1157"/>
                    </a:lnTo>
                    <a:lnTo>
                      <a:pt x="5665" y="1162"/>
                    </a:lnTo>
                    <a:lnTo>
                      <a:pt x="5696" y="1171"/>
                    </a:lnTo>
                    <a:lnTo>
                      <a:pt x="5725" y="1184"/>
                    </a:lnTo>
                    <a:lnTo>
                      <a:pt x="5753" y="1200"/>
                    </a:lnTo>
                    <a:lnTo>
                      <a:pt x="5778" y="1220"/>
                    </a:lnTo>
                    <a:lnTo>
                      <a:pt x="5801" y="1243"/>
                    </a:lnTo>
                    <a:lnTo>
                      <a:pt x="5820" y="1269"/>
                    </a:lnTo>
                    <a:lnTo>
                      <a:pt x="5836" y="1297"/>
                    </a:lnTo>
                    <a:lnTo>
                      <a:pt x="5848" y="1327"/>
                    </a:lnTo>
                    <a:lnTo>
                      <a:pt x="6140" y="2198"/>
                    </a:lnTo>
                    <a:lnTo>
                      <a:pt x="6390" y="2314"/>
                    </a:lnTo>
                    <a:lnTo>
                      <a:pt x="7245" y="1978"/>
                    </a:lnTo>
                    <a:lnTo>
                      <a:pt x="7275" y="1969"/>
                    </a:lnTo>
                    <a:lnTo>
                      <a:pt x="7307" y="1963"/>
                    </a:lnTo>
                    <a:lnTo>
                      <a:pt x="7339" y="1961"/>
                    </a:lnTo>
                    <a:lnTo>
                      <a:pt x="7371" y="1963"/>
                    </a:lnTo>
                    <a:lnTo>
                      <a:pt x="7403" y="1970"/>
                    </a:lnTo>
                    <a:lnTo>
                      <a:pt x="7433" y="1981"/>
                    </a:lnTo>
                    <a:lnTo>
                      <a:pt x="7462" y="1995"/>
                    </a:lnTo>
                    <a:lnTo>
                      <a:pt x="7489" y="2013"/>
                    </a:lnTo>
                    <a:lnTo>
                      <a:pt x="7513" y="2034"/>
                    </a:lnTo>
                    <a:lnTo>
                      <a:pt x="7966" y="2487"/>
                    </a:lnTo>
                    <a:lnTo>
                      <a:pt x="7987" y="2511"/>
                    </a:lnTo>
                    <a:lnTo>
                      <a:pt x="8005" y="2538"/>
                    </a:lnTo>
                    <a:lnTo>
                      <a:pt x="8019" y="2567"/>
                    </a:lnTo>
                    <a:lnTo>
                      <a:pt x="8030" y="2597"/>
                    </a:lnTo>
                    <a:lnTo>
                      <a:pt x="8037" y="2629"/>
                    </a:lnTo>
                    <a:lnTo>
                      <a:pt x="8039" y="2661"/>
                    </a:lnTo>
                    <a:lnTo>
                      <a:pt x="8037" y="2693"/>
                    </a:lnTo>
                    <a:lnTo>
                      <a:pt x="8031" y="2725"/>
                    </a:lnTo>
                    <a:lnTo>
                      <a:pt x="8022" y="2755"/>
                    </a:lnTo>
                    <a:lnTo>
                      <a:pt x="7686" y="3610"/>
                    </a:lnTo>
                    <a:lnTo>
                      <a:pt x="7802" y="3860"/>
                    </a:lnTo>
                    <a:lnTo>
                      <a:pt x="8673" y="4152"/>
                    </a:lnTo>
                    <a:lnTo>
                      <a:pt x="8703" y="4164"/>
                    </a:lnTo>
                    <a:lnTo>
                      <a:pt x="8731" y="4180"/>
                    </a:lnTo>
                    <a:lnTo>
                      <a:pt x="8757" y="4199"/>
                    </a:lnTo>
                    <a:lnTo>
                      <a:pt x="8780" y="4222"/>
                    </a:lnTo>
                    <a:lnTo>
                      <a:pt x="8800" y="4247"/>
                    </a:lnTo>
                    <a:lnTo>
                      <a:pt x="8816" y="4275"/>
                    </a:lnTo>
                    <a:lnTo>
                      <a:pt x="8829" y="4304"/>
                    </a:lnTo>
                    <a:lnTo>
                      <a:pt x="8838" y="4335"/>
                    </a:lnTo>
                    <a:lnTo>
                      <a:pt x="8843" y="4367"/>
                    </a:lnTo>
                    <a:lnTo>
                      <a:pt x="8899" y="5006"/>
                    </a:lnTo>
                    <a:lnTo>
                      <a:pt x="8900" y="5038"/>
                    </a:lnTo>
                    <a:lnTo>
                      <a:pt x="8896" y="5070"/>
                    </a:lnTo>
                    <a:lnTo>
                      <a:pt x="8889" y="5102"/>
                    </a:lnTo>
                    <a:lnTo>
                      <a:pt x="8877" y="5132"/>
                    </a:lnTo>
                    <a:lnTo>
                      <a:pt x="8862" y="5160"/>
                    </a:lnTo>
                    <a:lnTo>
                      <a:pt x="8843" y="5186"/>
                    </a:lnTo>
                    <a:lnTo>
                      <a:pt x="8821" y="5210"/>
                    </a:lnTo>
                    <a:lnTo>
                      <a:pt x="8797" y="5231"/>
                    </a:lnTo>
                    <a:lnTo>
                      <a:pt x="8769" y="5248"/>
                    </a:lnTo>
                    <a:lnTo>
                      <a:pt x="7963" y="5686"/>
                    </a:lnTo>
                    <a:lnTo>
                      <a:pt x="7890" y="5954"/>
                    </a:lnTo>
                    <a:lnTo>
                      <a:pt x="8370" y="6736"/>
                    </a:lnTo>
                    <a:lnTo>
                      <a:pt x="8385" y="6765"/>
                    </a:lnTo>
                    <a:lnTo>
                      <a:pt x="8396" y="6795"/>
                    </a:lnTo>
                    <a:lnTo>
                      <a:pt x="8404" y="6826"/>
                    </a:lnTo>
                    <a:lnTo>
                      <a:pt x="8407" y="6859"/>
                    </a:lnTo>
                    <a:lnTo>
                      <a:pt x="8406" y="6891"/>
                    </a:lnTo>
                    <a:lnTo>
                      <a:pt x="8401" y="6923"/>
                    </a:lnTo>
                    <a:lnTo>
                      <a:pt x="8392" y="6953"/>
                    </a:lnTo>
                    <a:lnTo>
                      <a:pt x="8378" y="6983"/>
                    </a:lnTo>
                    <a:lnTo>
                      <a:pt x="8362" y="7010"/>
                    </a:lnTo>
                    <a:lnTo>
                      <a:pt x="7994" y="7535"/>
                    </a:lnTo>
                    <a:lnTo>
                      <a:pt x="7974" y="7561"/>
                    </a:lnTo>
                    <a:lnTo>
                      <a:pt x="7950" y="7583"/>
                    </a:lnTo>
                    <a:lnTo>
                      <a:pt x="7925" y="7602"/>
                    </a:lnTo>
                    <a:lnTo>
                      <a:pt x="7896" y="7618"/>
                    </a:lnTo>
                    <a:lnTo>
                      <a:pt x="7867" y="7630"/>
                    </a:lnTo>
                    <a:lnTo>
                      <a:pt x="7835" y="7638"/>
                    </a:lnTo>
                    <a:lnTo>
                      <a:pt x="7804" y="7642"/>
                    </a:lnTo>
                    <a:lnTo>
                      <a:pt x="7771" y="7641"/>
                    </a:lnTo>
                    <a:lnTo>
                      <a:pt x="7740" y="7637"/>
                    </a:lnTo>
                    <a:lnTo>
                      <a:pt x="6840" y="7455"/>
                    </a:lnTo>
                    <a:lnTo>
                      <a:pt x="6613" y="7614"/>
                    </a:lnTo>
                    <a:lnTo>
                      <a:pt x="6477" y="8521"/>
                    </a:lnTo>
                    <a:lnTo>
                      <a:pt x="6470" y="8553"/>
                    </a:lnTo>
                    <a:lnTo>
                      <a:pt x="6460" y="8583"/>
                    </a:lnTo>
                    <a:lnTo>
                      <a:pt x="6445" y="8612"/>
                    </a:lnTo>
                    <a:lnTo>
                      <a:pt x="6427" y="8638"/>
                    </a:lnTo>
                    <a:lnTo>
                      <a:pt x="6405" y="8662"/>
                    </a:lnTo>
                    <a:lnTo>
                      <a:pt x="6381" y="8683"/>
                    </a:lnTo>
                    <a:lnTo>
                      <a:pt x="6354" y="8701"/>
                    </a:lnTo>
                    <a:lnTo>
                      <a:pt x="6325" y="8715"/>
                    </a:lnTo>
                    <a:lnTo>
                      <a:pt x="6295" y="8725"/>
                    </a:lnTo>
                    <a:lnTo>
                      <a:pt x="5676" y="8891"/>
                    </a:lnTo>
                    <a:lnTo>
                      <a:pt x="5644" y="8898"/>
                    </a:lnTo>
                    <a:lnTo>
                      <a:pt x="5612" y="8900"/>
                    </a:lnTo>
                    <a:lnTo>
                      <a:pt x="5580" y="8898"/>
                    </a:lnTo>
                    <a:lnTo>
                      <a:pt x="5548" y="8892"/>
                    </a:lnTo>
                    <a:lnTo>
                      <a:pt x="5518" y="8882"/>
                    </a:lnTo>
                    <a:lnTo>
                      <a:pt x="5489" y="8868"/>
                    </a:lnTo>
                    <a:lnTo>
                      <a:pt x="5462" y="8850"/>
                    </a:lnTo>
                    <a:lnTo>
                      <a:pt x="5437" y="8830"/>
                    </a:lnTo>
                    <a:lnTo>
                      <a:pt x="5415" y="8806"/>
                    </a:lnTo>
                    <a:lnTo>
                      <a:pt x="4843" y="8088"/>
                    </a:lnTo>
                    <a:lnTo>
                      <a:pt x="4568" y="8063"/>
                    </a:lnTo>
                    <a:lnTo>
                      <a:pt x="3879" y="8671"/>
                    </a:lnTo>
                    <a:lnTo>
                      <a:pt x="3854" y="8691"/>
                    </a:lnTo>
                    <a:lnTo>
                      <a:pt x="3826" y="8707"/>
                    </a:lnTo>
                    <a:lnTo>
                      <a:pt x="3797" y="8720"/>
                    </a:lnTo>
                    <a:lnTo>
                      <a:pt x="3766" y="8729"/>
                    </a:lnTo>
                    <a:lnTo>
                      <a:pt x="3734" y="8733"/>
                    </a:lnTo>
                    <a:lnTo>
                      <a:pt x="3702" y="8734"/>
                    </a:lnTo>
                    <a:lnTo>
                      <a:pt x="3670" y="8730"/>
                    </a:lnTo>
                    <a:lnTo>
                      <a:pt x="3639" y="8722"/>
                    </a:lnTo>
                    <a:lnTo>
                      <a:pt x="3609" y="8711"/>
                    </a:lnTo>
                    <a:lnTo>
                      <a:pt x="3028" y="8441"/>
                    </a:lnTo>
                    <a:lnTo>
                      <a:pt x="2999" y="8425"/>
                    </a:lnTo>
                    <a:lnTo>
                      <a:pt x="2973" y="8406"/>
                    </a:lnTo>
                    <a:lnTo>
                      <a:pt x="2950" y="8384"/>
                    </a:lnTo>
                    <a:lnTo>
                      <a:pt x="2929" y="8359"/>
                    </a:lnTo>
                    <a:lnTo>
                      <a:pt x="2912" y="8332"/>
                    </a:lnTo>
                    <a:lnTo>
                      <a:pt x="2899" y="8302"/>
                    </a:lnTo>
                    <a:lnTo>
                      <a:pt x="2890" y="8271"/>
                    </a:lnTo>
                    <a:lnTo>
                      <a:pt x="2884" y="8240"/>
                    </a:lnTo>
                    <a:lnTo>
                      <a:pt x="2883" y="8207"/>
                    </a:lnTo>
                    <a:lnTo>
                      <a:pt x="2907" y="7290"/>
                    </a:lnTo>
                    <a:lnTo>
                      <a:pt x="2710" y="7093"/>
                    </a:lnTo>
                    <a:lnTo>
                      <a:pt x="1793" y="7117"/>
                    </a:lnTo>
                    <a:lnTo>
                      <a:pt x="1760" y="7116"/>
                    </a:lnTo>
                    <a:lnTo>
                      <a:pt x="1729" y="7110"/>
                    </a:lnTo>
                    <a:lnTo>
                      <a:pt x="1698" y="7101"/>
                    </a:lnTo>
                    <a:lnTo>
                      <a:pt x="1668" y="7088"/>
                    </a:lnTo>
                    <a:lnTo>
                      <a:pt x="1641" y="7071"/>
                    </a:lnTo>
                    <a:lnTo>
                      <a:pt x="1616" y="7050"/>
                    </a:lnTo>
                    <a:lnTo>
                      <a:pt x="1594" y="7027"/>
                    </a:lnTo>
                    <a:lnTo>
                      <a:pt x="1575" y="7001"/>
                    </a:lnTo>
                    <a:lnTo>
                      <a:pt x="1559" y="6972"/>
                    </a:lnTo>
                    <a:lnTo>
                      <a:pt x="1289" y="6391"/>
                    </a:lnTo>
                    <a:lnTo>
                      <a:pt x="1278" y="6361"/>
                    </a:lnTo>
                    <a:lnTo>
                      <a:pt x="1270" y="6330"/>
                    </a:lnTo>
                    <a:lnTo>
                      <a:pt x="1266" y="6298"/>
                    </a:lnTo>
                    <a:lnTo>
                      <a:pt x="1267" y="6266"/>
                    </a:lnTo>
                    <a:lnTo>
                      <a:pt x="1271" y="6234"/>
                    </a:lnTo>
                    <a:lnTo>
                      <a:pt x="1280" y="6203"/>
                    </a:lnTo>
                    <a:lnTo>
                      <a:pt x="1293" y="6174"/>
                    </a:lnTo>
                    <a:lnTo>
                      <a:pt x="1309" y="6146"/>
                    </a:lnTo>
                    <a:lnTo>
                      <a:pt x="1329" y="6121"/>
                    </a:lnTo>
                    <a:lnTo>
                      <a:pt x="1937" y="5432"/>
                    </a:lnTo>
                    <a:lnTo>
                      <a:pt x="1912" y="5157"/>
                    </a:lnTo>
                    <a:lnTo>
                      <a:pt x="1194" y="4585"/>
                    </a:lnTo>
                    <a:lnTo>
                      <a:pt x="1170" y="4563"/>
                    </a:lnTo>
                    <a:lnTo>
                      <a:pt x="1150" y="4538"/>
                    </a:lnTo>
                    <a:lnTo>
                      <a:pt x="1132" y="4511"/>
                    </a:lnTo>
                    <a:lnTo>
                      <a:pt x="1118" y="4482"/>
                    </a:lnTo>
                    <a:lnTo>
                      <a:pt x="1108" y="4452"/>
                    </a:lnTo>
                    <a:lnTo>
                      <a:pt x="1102" y="4420"/>
                    </a:lnTo>
                    <a:lnTo>
                      <a:pt x="1100" y="4388"/>
                    </a:lnTo>
                    <a:lnTo>
                      <a:pt x="1102" y="4356"/>
                    </a:lnTo>
                    <a:lnTo>
                      <a:pt x="1109" y="4324"/>
                    </a:lnTo>
                    <a:lnTo>
                      <a:pt x="1275" y="3705"/>
                    </a:lnTo>
                    <a:lnTo>
                      <a:pt x="1285" y="3675"/>
                    </a:lnTo>
                    <a:lnTo>
                      <a:pt x="1299" y="3646"/>
                    </a:lnTo>
                    <a:lnTo>
                      <a:pt x="1317" y="3619"/>
                    </a:lnTo>
                    <a:lnTo>
                      <a:pt x="1338" y="3595"/>
                    </a:lnTo>
                    <a:lnTo>
                      <a:pt x="1362" y="3573"/>
                    </a:lnTo>
                    <a:lnTo>
                      <a:pt x="1388" y="3555"/>
                    </a:lnTo>
                    <a:lnTo>
                      <a:pt x="1417" y="3540"/>
                    </a:lnTo>
                    <a:lnTo>
                      <a:pt x="1447" y="3530"/>
                    </a:lnTo>
                    <a:lnTo>
                      <a:pt x="1479" y="3523"/>
                    </a:lnTo>
                    <a:lnTo>
                      <a:pt x="2386" y="3387"/>
                    </a:lnTo>
                    <a:lnTo>
                      <a:pt x="2545" y="3160"/>
                    </a:lnTo>
                    <a:lnTo>
                      <a:pt x="2363" y="2260"/>
                    </a:lnTo>
                    <a:lnTo>
                      <a:pt x="2359" y="2229"/>
                    </a:lnTo>
                    <a:lnTo>
                      <a:pt x="2358" y="2196"/>
                    </a:lnTo>
                    <a:lnTo>
                      <a:pt x="2362" y="2165"/>
                    </a:lnTo>
                    <a:lnTo>
                      <a:pt x="2370" y="2133"/>
                    </a:lnTo>
                    <a:lnTo>
                      <a:pt x="2382" y="2104"/>
                    </a:lnTo>
                    <a:lnTo>
                      <a:pt x="2398" y="2075"/>
                    </a:lnTo>
                    <a:lnTo>
                      <a:pt x="2417" y="2050"/>
                    </a:lnTo>
                    <a:lnTo>
                      <a:pt x="2439" y="2026"/>
                    </a:lnTo>
                    <a:lnTo>
                      <a:pt x="2465" y="2006"/>
                    </a:lnTo>
                    <a:lnTo>
                      <a:pt x="2990" y="1638"/>
                    </a:lnTo>
                    <a:lnTo>
                      <a:pt x="3017" y="1622"/>
                    </a:lnTo>
                    <a:lnTo>
                      <a:pt x="3047" y="1608"/>
                    </a:lnTo>
                    <a:lnTo>
                      <a:pt x="3077" y="1599"/>
                    </a:lnTo>
                    <a:lnTo>
                      <a:pt x="3109" y="1594"/>
                    </a:lnTo>
                    <a:lnTo>
                      <a:pt x="3141" y="1593"/>
                    </a:lnTo>
                    <a:lnTo>
                      <a:pt x="3174" y="1596"/>
                    </a:lnTo>
                    <a:lnTo>
                      <a:pt x="3205" y="1604"/>
                    </a:lnTo>
                    <a:lnTo>
                      <a:pt x="3235" y="1615"/>
                    </a:lnTo>
                    <a:lnTo>
                      <a:pt x="3264" y="1630"/>
                    </a:lnTo>
                    <a:lnTo>
                      <a:pt x="4046" y="2110"/>
                    </a:lnTo>
                    <a:lnTo>
                      <a:pt x="4314" y="2037"/>
                    </a:lnTo>
                    <a:close/>
                    <a:moveTo>
                      <a:pt x="5426" y="1641"/>
                    </a:moveTo>
                    <a:lnTo>
                      <a:pt x="5114" y="1613"/>
                    </a:lnTo>
                    <a:lnTo>
                      <a:pt x="4703" y="2370"/>
                    </a:lnTo>
                    <a:lnTo>
                      <a:pt x="4685" y="2399"/>
                    </a:lnTo>
                    <a:lnTo>
                      <a:pt x="4663" y="2425"/>
                    </a:lnTo>
                    <a:lnTo>
                      <a:pt x="4638" y="2447"/>
                    </a:lnTo>
                    <a:lnTo>
                      <a:pt x="4610" y="2466"/>
                    </a:lnTo>
                    <a:lnTo>
                      <a:pt x="4580" y="2481"/>
                    </a:lnTo>
                    <a:lnTo>
                      <a:pt x="4548" y="2492"/>
                    </a:lnTo>
                    <a:lnTo>
                      <a:pt x="4072" y="2620"/>
                    </a:lnTo>
                    <a:lnTo>
                      <a:pt x="4039" y="2627"/>
                    </a:lnTo>
                    <a:lnTo>
                      <a:pt x="4005" y="2629"/>
                    </a:lnTo>
                    <a:lnTo>
                      <a:pt x="3971" y="2626"/>
                    </a:lnTo>
                    <a:lnTo>
                      <a:pt x="3938" y="2619"/>
                    </a:lnTo>
                    <a:lnTo>
                      <a:pt x="3906" y="2608"/>
                    </a:lnTo>
                    <a:lnTo>
                      <a:pt x="3876" y="2592"/>
                    </a:lnTo>
                    <a:lnTo>
                      <a:pt x="3142" y="2142"/>
                    </a:lnTo>
                    <a:lnTo>
                      <a:pt x="2885" y="2322"/>
                    </a:lnTo>
                    <a:lnTo>
                      <a:pt x="3056" y="3167"/>
                    </a:lnTo>
                    <a:lnTo>
                      <a:pt x="3060" y="3200"/>
                    </a:lnTo>
                    <a:lnTo>
                      <a:pt x="3060" y="3234"/>
                    </a:lnTo>
                    <a:lnTo>
                      <a:pt x="3056" y="3267"/>
                    </a:lnTo>
                    <a:lnTo>
                      <a:pt x="3047" y="3300"/>
                    </a:lnTo>
                    <a:lnTo>
                      <a:pt x="3033" y="3331"/>
                    </a:lnTo>
                    <a:lnTo>
                      <a:pt x="3016" y="3360"/>
                    </a:lnTo>
                    <a:lnTo>
                      <a:pt x="2734" y="3762"/>
                    </a:lnTo>
                    <a:lnTo>
                      <a:pt x="2712" y="3788"/>
                    </a:lnTo>
                    <a:lnTo>
                      <a:pt x="2688" y="3811"/>
                    </a:lnTo>
                    <a:lnTo>
                      <a:pt x="2661" y="3831"/>
                    </a:lnTo>
                    <a:lnTo>
                      <a:pt x="2631" y="3846"/>
                    </a:lnTo>
                    <a:lnTo>
                      <a:pt x="2599" y="3858"/>
                    </a:lnTo>
                    <a:lnTo>
                      <a:pt x="2566" y="3865"/>
                    </a:lnTo>
                    <a:lnTo>
                      <a:pt x="1715" y="3993"/>
                    </a:lnTo>
                    <a:lnTo>
                      <a:pt x="1634" y="4296"/>
                    </a:lnTo>
                    <a:lnTo>
                      <a:pt x="2308" y="4832"/>
                    </a:lnTo>
                    <a:lnTo>
                      <a:pt x="2333" y="4855"/>
                    </a:lnTo>
                    <a:lnTo>
                      <a:pt x="2354" y="4881"/>
                    </a:lnTo>
                    <a:lnTo>
                      <a:pt x="2372" y="4910"/>
                    </a:lnTo>
                    <a:lnTo>
                      <a:pt x="2386" y="4940"/>
                    </a:lnTo>
                    <a:lnTo>
                      <a:pt x="2396" y="4973"/>
                    </a:lnTo>
                    <a:lnTo>
                      <a:pt x="2401" y="5006"/>
                    </a:lnTo>
                    <a:lnTo>
                      <a:pt x="2444" y="5495"/>
                    </a:lnTo>
                    <a:lnTo>
                      <a:pt x="2445" y="5529"/>
                    </a:lnTo>
                    <a:lnTo>
                      <a:pt x="2441" y="5562"/>
                    </a:lnTo>
                    <a:lnTo>
                      <a:pt x="2432" y="5595"/>
                    </a:lnTo>
                    <a:lnTo>
                      <a:pt x="2420" y="5626"/>
                    </a:lnTo>
                    <a:lnTo>
                      <a:pt x="2403" y="5656"/>
                    </a:lnTo>
                    <a:lnTo>
                      <a:pt x="2382" y="5682"/>
                    </a:lnTo>
                    <a:lnTo>
                      <a:pt x="1812" y="6329"/>
                    </a:lnTo>
                    <a:lnTo>
                      <a:pt x="1944" y="6613"/>
                    </a:lnTo>
                    <a:lnTo>
                      <a:pt x="2804" y="6590"/>
                    </a:lnTo>
                    <a:lnTo>
                      <a:pt x="2838" y="6591"/>
                    </a:lnTo>
                    <a:lnTo>
                      <a:pt x="2871" y="6597"/>
                    </a:lnTo>
                    <a:lnTo>
                      <a:pt x="2904" y="6608"/>
                    </a:lnTo>
                    <a:lnTo>
                      <a:pt x="2934" y="6622"/>
                    </a:lnTo>
                    <a:lnTo>
                      <a:pt x="2962" y="6641"/>
                    </a:lnTo>
                    <a:lnTo>
                      <a:pt x="2988" y="6663"/>
                    </a:lnTo>
                    <a:lnTo>
                      <a:pt x="3337" y="7012"/>
                    </a:lnTo>
                    <a:lnTo>
                      <a:pt x="3359" y="7038"/>
                    </a:lnTo>
                    <a:lnTo>
                      <a:pt x="3378" y="7066"/>
                    </a:lnTo>
                    <a:lnTo>
                      <a:pt x="3392" y="7096"/>
                    </a:lnTo>
                    <a:lnTo>
                      <a:pt x="3403" y="7129"/>
                    </a:lnTo>
                    <a:lnTo>
                      <a:pt x="3409" y="7162"/>
                    </a:lnTo>
                    <a:lnTo>
                      <a:pt x="3410" y="7196"/>
                    </a:lnTo>
                    <a:lnTo>
                      <a:pt x="3387" y="8056"/>
                    </a:lnTo>
                    <a:lnTo>
                      <a:pt x="3671" y="8188"/>
                    </a:lnTo>
                    <a:lnTo>
                      <a:pt x="4318" y="7618"/>
                    </a:lnTo>
                    <a:lnTo>
                      <a:pt x="4344" y="7597"/>
                    </a:lnTo>
                    <a:lnTo>
                      <a:pt x="4374" y="7580"/>
                    </a:lnTo>
                    <a:lnTo>
                      <a:pt x="4405" y="7568"/>
                    </a:lnTo>
                    <a:lnTo>
                      <a:pt x="4438" y="7559"/>
                    </a:lnTo>
                    <a:lnTo>
                      <a:pt x="4471" y="7555"/>
                    </a:lnTo>
                    <a:lnTo>
                      <a:pt x="4505" y="7556"/>
                    </a:lnTo>
                    <a:lnTo>
                      <a:pt x="4994" y="7599"/>
                    </a:lnTo>
                    <a:lnTo>
                      <a:pt x="5027" y="7604"/>
                    </a:lnTo>
                    <a:lnTo>
                      <a:pt x="5060" y="7614"/>
                    </a:lnTo>
                    <a:lnTo>
                      <a:pt x="5090" y="7628"/>
                    </a:lnTo>
                    <a:lnTo>
                      <a:pt x="5119" y="7646"/>
                    </a:lnTo>
                    <a:lnTo>
                      <a:pt x="5145" y="7667"/>
                    </a:lnTo>
                    <a:lnTo>
                      <a:pt x="5168" y="7692"/>
                    </a:lnTo>
                    <a:lnTo>
                      <a:pt x="5704" y="8366"/>
                    </a:lnTo>
                    <a:lnTo>
                      <a:pt x="6007" y="8285"/>
                    </a:lnTo>
                    <a:lnTo>
                      <a:pt x="6135" y="7434"/>
                    </a:lnTo>
                    <a:lnTo>
                      <a:pt x="6142" y="7401"/>
                    </a:lnTo>
                    <a:lnTo>
                      <a:pt x="6154" y="7369"/>
                    </a:lnTo>
                    <a:lnTo>
                      <a:pt x="6169" y="7339"/>
                    </a:lnTo>
                    <a:lnTo>
                      <a:pt x="6189" y="7312"/>
                    </a:lnTo>
                    <a:lnTo>
                      <a:pt x="6212" y="7288"/>
                    </a:lnTo>
                    <a:lnTo>
                      <a:pt x="6238" y="7266"/>
                    </a:lnTo>
                    <a:lnTo>
                      <a:pt x="6640" y="6984"/>
                    </a:lnTo>
                    <a:lnTo>
                      <a:pt x="6669" y="6967"/>
                    </a:lnTo>
                    <a:lnTo>
                      <a:pt x="6700" y="6953"/>
                    </a:lnTo>
                    <a:lnTo>
                      <a:pt x="6733" y="6944"/>
                    </a:lnTo>
                    <a:lnTo>
                      <a:pt x="6766" y="6940"/>
                    </a:lnTo>
                    <a:lnTo>
                      <a:pt x="6800" y="6940"/>
                    </a:lnTo>
                    <a:lnTo>
                      <a:pt x="6833" y="6944"/>
                    </a:lnTo>
                    <a:lnTo>
                      <a:pt x="7678" y="7115"/>
                    </a:lnTo>
                    <a:lnTo>
                      <a:pt x="7858" y="6858"/>
                    </a:lnTo>
                    <a:lnTo>
                      <a:pt x="7408" y="6124"/>
                    </a:lnTo>
                    <a:lnTo>
                      <a:pt x="7392" y="6094"/>
                    </a:lnTo>
                    <a:lnTo>
                      <a:pt x="7381" y="6062"/>
                    </a:lnTo>
                    <a:lnTo>
                      <a:pt x="7374" y="6029"/>
                    </a:lnTo>
                    <a:lnTo>
                      <a:pt x="7371" y="5995"/>
                    </a:lnTo>
                    <a:lnTo>
                      <a:pt x="7373" y="5961"/>
                    </a:lnTo>
                    <a:lnTo>
                      <a:pt x="7380" y="5928"/>
                    </a:lnTo>
                    <a:lnTo>
                      <a:pt x="7508" y="5452"/>
                    </a:lnTo>
                    <a:lnTo>
                      <a:pt x="7519" y="5420"/>
                    </a:lnTo>
                    <a:lnTo>
                      <a:pt x="7534" y="5390"/>
                    </a:lnTo>
                    <a:lnTo>
                      <a:pt x="7553" y="5362"/>
                    </a:lnTo>
                    <a:lnTo>
                      <a:pt x="7575" y="5337"/>
                    </a:lnTo>
                    <a:lnTo>
                      <a:pt x="7601" y="5315"/>
                    </a:lnTo>
                    <a:lnTo>
                      <a:pt x="7630" y="5297"/>
                    </a:lnTo>
                    <a:lnTo>
                      <a:pt x="8387" y="4886"/>
                    </a:lnTo>
                    <a:lnTo>
                      <a:pt x="8359" y="4574"/>
                    </a:lnTo>
                    <a:lnTo>
                      <a:pt x="7542" y="4300"/>
                    </a:lnTo>
                    <a:lnTo>
                      <a:pt x="7510" y="4287"/>
                    </a:lnTo>
                    <a:lnTo>
                      <a:pt x="7481" y="4270"/>
                    </a:lnTo>
                    <a:lnTo>
                      <a:pt x="7454" y="4249"/>
                    </a:lnTo>
                    <a:lnTo>
                      <a:pt x="7431" y="4225"/>
                    </a:lnTo>
                    <a:lnTo>
                      <a:pt x="7411" y="4198"/>
                    </a:lnTo>
                    <a:lnTo>
                      <a:pt x="7394" y="4168"/>
                    </a:lnTo>
                    <a:lnTo>
                      <a:pt x="7187" y="3723"/>
                    </a:lnTo>
                    <a:lnTo>
                      <a:pt x="7175" y="3692"/>
                    </a:lnTo>
                    <a:lnTo>
                      <a:pt x="7167" y="3659"/>
                    </a:lnTo>
                    <a:lnTo>
                      <a:pt x="7164" y="3626"/>
                    </a:lnTo>
                    <a:lnTo>
                      <a:pt x="7165" y="3592"/>
                    </a:lnTo>
                    <a:lnTo>
                      <a:pt x="7171" y="3559"/>
                    </a:lnTo>
                    <a:lnTo>
                      <a:pt x="7181" y="3527"/>
                    </a:lnTo>
                    <a:lnTo>
                      <a:pt x="7496" y="2725"/>
                    </a:lnTo>
                    <a:lnTo>
                      <a:pt x="7275" y="2504"/>
                    </a:lnTo>
                    <a:lnTo>
                      <a:pt x="6473" y="2819"/>
                    </a:lnTo>
                    <a:lnTo>
                      <a:pt x="6441" y="2829"/>
                    </a:lnTo>
                    <a:lnTo>
                      <a:pt x="6408" y="2835"/>
                    </a:lnTo>
                    <a:lnTo>
                      <a:pt x="6374" y="2836"/>
                    </a:lnTo>
                    <a:lnTo>
                      <a:pt x="6341" y="2833"/>
                    </a:lnTo>
                    <a:lnTo>
                      <a:pt x="6308" y="2825"/>
                    </a:lnTo>
                    <a:lnTo>
                      <a:pt x="6277" y="2813"/>
                    </a:lnTo>
                    <a:lnTo>
                      <a:pt x="5832" y="2606"/>
                    </a:lnTo>
                    <a:lnTo>
                      <a:pt x="5802" y="2589"/>
                    </a:lnTo>
                    <a:lnTo>
                      <a:pt x="5775" y="2569"/>
                    </a:lnTo>
                    <a:lnTo>
                      <a:pt x="5751" y="2546"/>
                    </a:lnTo>
                    <a:lnTo>
                      <a:pt x="5730" y="2519"/>
                    </a:lnTo>
                    <a:lnTo>
                      <a:pt x="5713" y="2490"/>
                    </a:lnTo>
                    <a:lnTo>
                      <a:pt x="5700" y="2458"/>
                    </a:lnTo>
                    <a:lnTo>
                      <a:pt x="5426" y="1641"/>
                    </a:lnTo>
                    <a:close/>
                    <a:moveTo>
                      <a:pt x="6569" y="4973"/>
                    </a:moveTo>
                    <a:lnTo>
                      <a:pt x="6570" y="5023"/>
                    </a:lnTo>
                    <a:lnTo>
                      <a:pt x="6570" y="5033"/>
                    </a:lnTo>
                    <a:lnTo>
                      <a:pt x="6569" y="5083"/>
                    </a:lnTo>
                    <a:lnTo>
                      <a:pt x="6569" y="5093"/>
                    </a:lnTo>
                    <a:lnTo>
                      <a:pt x="6566" y="5143"/>
                    </a:lnTo>
                    <a:lnTo>
                      <a:pt x="6565" y="5153"/>
                    </a:lnTo>
                    <a:lnTo>
                      <a:pt x="6560" y="5203"/>
                    </a:lnTo>
                    <a:lnTo>
                      <a:pt x="6559" y="5212"/>
                    </a:lnTo>
                    <a:lnTo>
                      <a:pt x="6553" y="5262"/>
                    </a:lnTo>
                    <a:lnTo>
                      <a:pt x="6551" y="5271"/>
                    </a:lnTo>
                    <a:lnTo>
                      <a:pt x="6543" y="5321"/>
                    </a:lnTo>
                    <a:lnTo>
                      <a:pt x="6541" y="5330"/>
                    </a:lnTo>
                    <a:lnTo>
                      <a:pt x="6531" y="5379"/>
                    </a:lnTo>
                    <a:lnTo>
                      <a:pt x="6529" y="5389"/>
                    </a:lnTo>
                    <a:lnTo>
                      <a:pt x="6517" y="5437"/>
                    </a:lnTo>
                    <a:lnTo>
                      <a:pt x="6515" y="5446"/>
                    </a:lnTo>
                    <a:lnTo>
                      <a:pt x="6501" y="5495"/>
                    </a:lnTo>
                    <a:lnTo>
                      <a:pt x="6498" y="5504"/>
                    </a:lnTo>
                    <a:lnTo>
                      <a:pt x="6482" y="5551"/>
                    </a:lnTo>
                    <a:lnTo>
                      <a:pt x="6479" y="5560"/>
                    </a:lnTo>
                    <a:lnTo>
                      <a:pt x="6462" y="5608"/>
                    </a:lnTo>
                    <a:lnTo>
                      <a:pt x="6458" y="5616"/>
                    </a:lnTo>
                    <a:lnTo>
                      <a:pt x="6439" y="5663"/>
                    </a:lnTo>
                    <a:lnTo>
                      <a:pt x="6436" y="5671"/>
                    </a:lnTo>
                    <a:lnTo>
                      <a:pt x="6415" y="5717"/>
                    </a:lnTo>
                    <a:lnTo>
                      <a:pt x="6410" y="5726"/>
                    </a:lnTo>
                    <a:lnTo>
                      <a:pt x="6388" y="5771"/>
                    </a:lnTo>
                    <a:lnTo>
                      <a:pt x="6383" y="5779"/>
                    </a:lnTo>
                    <a:lnTo>
                      <a:pt x="6359" y="5824"/>
                    </a:lnTo>
                    <a:lnTo>
                      <a:pt x="6354" y="5833"/>
                    </a:lnTo>
                    <a:lnTo>
                      <a:pt x="6328" y="5876"/>
                    </a:lnTo>
                    <a:lnTo>
                      <a:pt x="6323" y="5884"/>
                    </a:lnTo>
                    <a:lnTo>
                      <a:pt x="6295" y="5926"/>
                    </a:lnTo>
                    <a:lnTo>
                      <a:pt x="6290" y="5934"/>
                    </a:lnTo>
                    <a:lnTo>
                      <a:pt x="6260" y="5975"/>
                    </a:lnTo>
                    <a:lnTo>
                      <a:pt x="6255" y="5982"/>
                    </a:lnTo>
                    <a:lnTo>
                      <a:pt x="6224" y="6022"/>
                    </a:lnTo>
                    <a:lnTo>
                      <a:pt x="6218" y="6029"/>
                    </a:lnTo>
                    <a:lnTo>
                      <a:pt x="6186" y="6068"/>
                    </a:lnTo>
                    <a:lnTo>
                      <a:pt x="6180" y="6075"/>
                    </a:lnTo>
                    <a:lnTo>
                      <a:pt x="6146" y="6113"/>
                    </a:lnTo>
                    <a:lnTo>
                      <a:pt x="6140" y="6120"/>
                    </a:lnTo>
                    <a:lnTo>
                      <a:pt x="6105" y="6156"/>
                    </a:lnTo>
                    <a:lnTo>
                      <a:pt x="6099" y="6162"/>
                    </a:lnTo>
                    <a:lnTo>
                      <a:pt x="6062" y="6197"/>
                    </a:lnTo>
                    <a:lnTo>
                      <a:pt x="6056" y="6203"/>
                    </a:lnTo>
                    <a:lnTo>
                      <a:pt x="6018" y="6237"/>
                    </a:lnTo>
                    <a:lnTo>
                      <a:pt x="6011" y="6243"/>
                    </a:lnTo>
                    <a:lnTo>
                      <a:pt x="5972" y="6275"/>
                    </a:lnTo>
                    <a:lnTo>
                      <a:pt x="5965" y="6281"/>
                    </a:lnTo>
                    <a:lnTo>
                      <a:pt x="5925" y="6312"/>
                    </a:lnTo>
                    <a:lnTo>
                      <a:pt x="5917" y="6317"/>
                    </a:lnTo>
                    <a:lnTo>
                      <a:pt x="5876" y="6346"/>
                    </a:lnTo>
                    <a:lnTo>
                      <a:pt x="5868" y="6352"/>
                    </a:lnTo>
                    <a:lnTo>
                      <a:pt x="5826" y="6379"/>
                    </a:lnTo>
                    <a:lnTo>
                      <a:pt x="5818" y="6384"/>
                    </a:lnTo>
                    <a:lnTo>
                      <a:pt x="5775" y="6410"/>
                    </a:lnTo>
                    <a:lnTo>
                      <a:pt x="5767" y="6415"/>
                    </a:lnTo>
                    <a:lnTo>
                      <a:pt x="5723" y="6439"/>
                    </a:lnTo>
                    <a:lnTo>
                      <a:pt x="5715" y="6444"/>
                    </a:lnTo>
                    <a:lnTo>
                      <a:pt x="5670" y="6466"/>
                    </a:lnTo>
                    <a:lnTo>
                      <a:pt x="5661" y="6471"/>
                    </a:lnTo>
                    <a:lnTo>
                      <a:pt x="5615" y="6492"/>
                    </a:lnTo>
                    <a:lnTo>
                      <a:pt x="5607" y="6495"/>
                    </a:lnTo>
                    <a:lnTo>
                      <a:pt x="5560" y="6515"/>
                    </a:lnTo>
                    <a:lnTo>
                      <a:pt x="5551" y="6518"/>
                    </a:lnTo>
                    <a:lnTo>
                      <a:pt x="5504" y="6536"/>
                    </a:lnTo>
                    <a:lnTo>
                      <a:pt x="5495" y="6539"/>
                    </a:lnTo>
                    <a:lnTo>
                      <a:pt x="5448" y="6555"/>
                    </a:lnTo>
                    <a:lnTo>
                      <a:pt x="5439" y="6557"/>
                    </a:lnTo>
                    <a:lnTo>
                      <a:pt x="5390" y="6571"/>
                    </a:lnTo>
                    <a:lnTo>
                      <a:pt x="5381" y="6574"/>
                    </a:lnTo>
                    <a:lnTo>
                      <a:pt x="5332" y="6586"/>
                    </a:lnTo>
                    <a:lnTo>
                      <a:pt x="5323" y="6588"/>
                    </a:lnTo>
                    <a:lnTo>
                      <a:pt x="5274" y="6598"/>
                    </a:lnTo>
                    <a:lnTo>
                      <a:pt x="5265" y="6600"/>
                    </a:lnTo>
                    <a:lnTo>
                      <a:pt x="5215" y="6608"/>
                    </a:lnTo>
                    <a:lnTo>
                      <a:pt x="5206" y="6610"/>
                    </a:lnTo>
                    <a:lnTo>
                      <a:pt x="5156" y="6616"/>
                    </a:lnTo>
                    <a:lnTo>
                      <a:pt x="5147" y="6617"/>
                    </a:lnTo>
                    <a:lnTo>
                      <a:pt x="5097" y="6622"/>
                    </a:lnTo>
                    <a:lnTo>
                      <a:pt x="5087" y="6623"/>
                    </a:lnTo>
                    <a:lnTo>
                      <a:pt x="5037" y="6626"/>
                    </a:lnTo>
                    <a:lnTo>
                      <a:pt x="5027" y="6626"/>
                    </a:lnTo>
                    <a:lnTo>
                      <a:pt x="4977" y="6627"/>
                    </a:lnTo>
                    <a:lnTo>
                      <a:pt x="4967" y="6627"/>
                    </a:lnTo>
                    <a:lnTo>
                      <a:pt x="4917" y="6626"/>
                    </a:lnTo>
                    <a:lnTo>
                      <a:pt x="4907" y="6626"/>
                    </a:lnTo>
                    <a:lnTo>
                      <a:pt x="4857" y="6623"/>
                    </a:lnTo>
                    <a:lnTo>
                      <a:pt x="4847" y="6622"/>
                    </a:lnTo>
                    <a:lnTo>
                      <a:pt x="4797" y="6617"/>
                    </a:lnTo>
                    <a:lnTo>
                      <a:pt x="4788" y="6616"/>
                    </a:lnTo>
                    <a:lnTo>
                      <a:pt x="4738" y="6610"/>
                    </a:lnTo>
                    <a:lnTo>
                      <a:pt x="4729" y="6608"/>
                    </a:lnTo>
                    <a:lnTo>
                      <a:pt x="4679" y="6600"/>
                    </a:lnTo>
                    <a:lnTo>
                      <a:pt x="4670" y="6598"/>
                    </a:lnTo>
                    <a:lnTo>
                      <a:pt x="4620" y="6588"/>
                    </a:lnTo>
                    <a:lnTo>
                      <a:pt x="4611" y="6586"/>
                    </a:lnTo>
                    <a:lnTo>
                      <a:pt x="4562" y="6574"/>
                    </a:lnTo>
                    <a:lnTo>
                      <a:pt x="4553" y="6571"/>
                    </a:lnTo>
                    <a:lnTo>
                      <a:pt x="4505" y="6557"/>
                    </a:lnTo>
                    <a:lnTo>
                      <a:pt x="4496" y="6555"/>
                    </a:lnTo>
                    <a:lnTo>
                      <a:pt x="4448" y="6539"/>
                    </a:lnTo>
                    <a:lnTo>
                      <a:pt x="4439" y="6536"/>
                    </a:lnTo>
                    <a:lnTo>
                      <a:pt x="4392" y="6518"/>
                    </a:lnTo>
                    <a:lnTo>
                      <a:pt x="4383" y="6515"/>
                    </a:lnTo>
                    <a:lnTo>
                      <a:pt x="4337" y="6496"/>
                    </a:lnTo>
                    <a:lnTo>
                      <a:pt x="4328" y="6492"/>
                    </a:lnTo>
                    <a:lnTo>
                      <a:pt x="4282" y="6471"/>
                    </a:lnTo>
                    <a:lnTo>
                      <a:pt x="4274" y="6467"/>
                    </a:lnTo>
                    <a:lnTo>
                      <a:pt x="4228" y="6444"/>
                    </a:lnTo>
                    <a:lnTo>
                      <a:pt x="4220" y="6439"/>
                    </a:lnTo>
                    <a:lnTo>
                      <a:pt x="4176" y="6415"/>
                    </a:lnTo>
                    <a:lnTo>
                      <a:pt x="4168" y="6410"/>
                    </a:lnTo>
                    <a:lnTo>
                      <a:pt x="4125" y="6384"/>
                    </a:lnTo>
                    <a:lnTo>
                      <a:pt x="4117" y="6379"/>
                    </a:lnTo>
                    <a:lnTo>
                      <a:pt x="4075" y="6352"/>
                    </a:lnTo>
                    <a:lnTo>
                      <a:pt x="4067" y="6346"/>
                    </a:lnTo>
                    <a:lnTo>
                      <a:pt x="4026" y="6317"/>
                    </a:lnTo>
                    <a:lnTo>
                      <a:pt x="4018" y="6312"/>
                    </a:lnTo>
                    <a:lnTo>
                      <a:pt x="3978" y="6281"/>
                    </a:lnTo>
                    <a:lnTo>
                      <a:pt x="3971" y="6275"/>
                    </a:lnTo>
                    <a:lnTo>
                      <a:pt x="3932" y="6243"/>
                    </a:lnTo>
                    <a:lnTo>
                      <a:pt x="3925" y="6237"/>
                    </a:lnTo>
                    <a:lnTo>
                      <a:pt x="3887" y="6203"/>
                    </a:lnTo>
                    <a:lnTo>
                      <a:pt x="3881" y="6197"/>
                    </a:lnTo>
                    <a:lnTo>
                      <a:pt x="3844" y="6162"/>
                    </a:lnTo>
                    <a:lnTo>
                      <a:pt x="3838" y="6156"/>
                    </a:lnTo>
                    <a:lnTo>
                      <a:pt x="3803" y="6119"/>
                    </a:lnTo>
                    <a:lnTo>
                      <a:pt x="3797" y="6113"/>
                    </a:lnTo>
                    <a:lnTo>
                      <a:pt x="3763" y="6075"/>
                    </a:lnTo>
                    <a:lnTo>
                      <a:pt x="3757" y="6068"/>
                    </a:lnTo>
                    <a:lnTo>
                      <a:pt x="3725" y="6029"/>
                    </a:lnTo>
                    <a:lnTo>
                      <a:pt x="3719" y="6022"/>
                    </a:lnTo>
                    <a:lnTo>
                      <a:pt x="3688" y="5982"/>
                    </a:lnTo>
                    <a:lnTo>
                      <a:pt x="3683" y="5974"/>
                    </a:lnTo>
                    <a:lnTo>
                      <a:pt x="3654" y="5933"/>
                    </a:lnTo>
                    <a:lnTo>
                      <a:pt x="3648" y="5925"/>
                    </a:lnTo>
                    <a:lnTo>
                      <a:pt x="3621" y="5883"/>
                    </a:lnTo>
                    <a:lnTo>
                      <a:pt x="3616" y="5875"/>
                    </a:lnTo>
                    <a:lnTo>
                      <a:pt x="3590" y="5832"/>
                    </a:lnTo>
                    <a:lnTo>
                      <a:pt x="3585" y="5824"/>
                    </a:lnTo>
                    <a:lnTo>
                      <a:pt x="3561" y="5780"/>
                    </a:lnTo>
                    <a:lnTo>
                      <a:pt x="3556" y="5772"/>
                    </a:lnTo>
                    <a:lnTo>
                      <a:pt x="3533" y="5726"/>
                    </a:lnTo>
                    <a:lnTo>
                      <a:pt x="3529" y="5718"/>
                    </a:lnTo>
                    <a:lnTo>
                      <a:pt x="3508" y="5672"/>
                    </a:lnTo>
                    <a:lnTo>
                      <a:pt x="3504" y="5663"/>
                    </a:lnTo>
                    <a:lnTo>
                      <a:pt x="3485" y="5617"/>
                    </a:lnTo>
                    <a:lnTo>
                      <a:pt x="3482" y="5608"/>
                    </a:lnTo>
                    <a:lnTo>
                      <a:pt x="3464" y="5561"/>
                    </a:lnTo>
                    <a:lnTo>
                      <a:pt x="3461" y="5552"/>
                    </a:lnTo>
                    <a:lnTo>
                      <a:pt x="3445" y="5504"/>
                    </a:lnTo>
                    <a:lnTo>
                      <a:pt x="3443" y="5495"/>
                    </a:lnTo>
                    <a:lnTo>
                      <a:pt x="3429" y="5447"/>
                    </a:lnTo>
                    <a:lnTo>
                      <a:pt x="3426" y="5438"/>
                    </a:lnTo>
                    <a:lnTo>
                      <a:pt x="3414" y="5389"/>
                    </a:lnTo>
                    <a:lnTo>
                      <a:pt x="3412" y="5380"/>
                    </a:lnTo>
                    <a:lnTo>
                      <a:pt x="3402" y="5330"/>
                    </a:lnTo>
                    <a:lnTo>
                      <a:pt x="3400" y="5321"/>
                    </a:lnTo>
                    <a:lnTo>
                      <a:pt x="3392" y="5271"/>
                    </a:lnTo>
                    <a:lnTo>
                      <a:pt x="3390" y="5262"/>
                    </a:lnTo>
                    <a:lnTo>
                      <a:pt x="3384" y="5212"/>
                    </a:lnTo>
                    <a:lnTo>
                      <a:pt x="3383" y="5203"/>
                    </a:lnTo>
                    <a:lnTo>
                      <a:pt x="3378" y="5153"/>
                    </a:lnTo>
                    <a:lnTo>
                      <a:pt x="3377" y="5143"/>
                    </a:lnTo>
                    <a:lnTo>
                      <a:pt x="3374" y="5093"/>
                    </a:lnTo>
                    <a:lnTo>
                      <a:pt x="3374" y="5083"/>
                    </a:lnTo>
                    <a:lnTo>
                      <a:pt x="3373" y="5033"/>
                    </a:lnTo>
                    <a:lnTo>
                      <a:pt x="3373" y="5023"/>
                    </a:lnTo>
                    <a:lnTo>
                      <a:pt x="3374" y="4973"/>
                    </a:lnTo>
                    <a:lnTo>
                      <a:pt x="3374" y="4963"/>
                    </a:lnTo>
                    <a:lnTo>
                      <a:pt x="3377" y="4913"/>
                    </a:lnTo>
                    <a:lnTo>
                      <a:pt x="3378" y="4903"/>
                    </a:lnTo>
                    <a:lnTo>
                      <a:pt x="3383" y="4853"/>
                    </a:lnTo>
                    <a:lnTo>
                      <a:pt x="3384" y="4844"/>
                    </a:lnTo>
                    <a:lnTo>
                      <a:pt x="3390" y="4794"/>
                    </a:lnTo>
                    <a:lnTo>
                      <a:pt x="3392" y="4785"/>
                    </a:lnTo>
                    <a:lnTo>
                      <a:pt x="3400" y="4735"/>
                    </a:lnTo>
                    <a:lnTo>
                      <a:pt x="3402" y="4726"/>
                    </a:lnTo>
                    <a:lnTo>
                      <a:pt x="3412" y="4677"/>
                    </a:lnTo>
                    <a:lnTo>
                      <a:pt x="3414" y="4668"/>
                    </a:lnTo>
                    <a:lnTo>
                      <a:pt x="3426" y="4619"/>
                    </a:lnTo>
                    <a:lnTo>
                      <a:pt x="3429" y="4610"/>
                    </a:lnTo>
                    <a:lnTo>
                      <a:pt x="3443" y="4561"/>
                    </a:lnTo>
                    <a:lnTo>
                      <a:pt x="3445" y="4552"/>
                    </a:lnTo>
                    <a:lnTo>
                      <a:pt x="3461" y="4505"/>
                    </a:lnTo>
                    <a:lnTo>
                      <a:pt x="3464" y="4496"/>
                    </a:lnTo>
                    <a:lnTo>
                      <a:pt x="3482" y="4449"/>
                    </a:lnTo>
                    <a:lnTo>
                      <a:pt x="3485" y="4440"/>
                    </a:lnTo>
                    <a:lnTo>
                      <a:pt x="3505" y="4393"/>
                    </a:lnTo>
                    <a:lnTo>
                      <a:pt x="3508" y="4385"/>
                    </a:lnTo>
                    <a:lnTo>
                      <a:pt x="3529" y="4339"/>
                    </a:lnTo>
                    <a:lnTo>
                      <a:pt x="3534" y="4330"/>
                    </a:lnTo>
                    <a:lnTo>
                      <a:pt x="3556" y="4285"/>
                    </a:lnTo>
                    <a:lnTo>
                      <a:pt x="3561" y="4277"/>
                    </a:lnTo>
                    <a:lnTo>
                      <a:pt x="3585" y="4233"/>
                    </a:lnTo>
                    <a:lnTo>
                      <a:pt x="3590" y="4225"/>
                    </a:lnTo>
                    <a:lnTo>
                      <a:pt x="3616" y="4182"/>
                    </a:lnTo>
                    <a:lnTo>
                      <a:pt x="3621" y="4174"/>
                    </a:lnTo>
                    <a:lnTo>
                      <a:pt x="3648" y="4132"/>
                    </a:lnTo>
                    <a:lnTo>
                      <a:pt x="3654" y="4124"/>
                    </a:lnTo>
                    <a:lnTo>
                      <a:pt x="3683" y="4083"/>
                    </a:lnTo>
                    <a:lnTo>
                      <a:pt x="3688" y="4075"/>
                    </a:lnTo>
                    <a:lnTo>
                      <a:pt x="3719" y="4035"/>
                    </a:lnTo>
                    <a:lnTo>
                      <a:pt x="3725" y="4028"/>
                    </a:lnTo>
                    <a:lnTo>
                      <a:pt x="3757" y="3989"/>
                    </a:lnTo>
                    <a:lnTo>
                      <a:pt x="3763" y="3982"/>
                    </a:lnTo>
                    <a:lnTo>
                      <a:pt x="3797" y="3944"/>
                    </a:lnTo>
                    <a:lnTo>
                      <a:pt x="3803" y="3938"/>
                    </a:lnTo>
                    <a:lnTo>
                      <a:pt x="3838" y="3901"/>
                    </a:lnTo>
                    <a:lnTo>
                      <a:pt x="3844" y="3895"/>
                    </a:lnTo>
                    <a:lnTo>
                      <a:pt x="3880" y="3860"/>
                    </a:lnTo>
                    <a:lnTo>
                      <a:pt x="3887" y="3854"/>
                    </a:lnTo>
                    <a:lnTo>
                      <a:pt x="3925" y="3820"/>
                    </a:lnTo>
                    <a:lnTo>
                      <a:pt x="3932" y="3814"/>
                    </a:lnTo>
                    <a:lnTo>
                      <a:pt x="3971" y="3782"/>
                    </a:lnTo>
                    <a:lnTo>
                      <a:pt x="3978" y="3776"/>
                    </a:lnTo>
                    <a:lnTo>
                      <a:pt x="4018" y="3745"/>
                    </a:lnTo>
                    <a:lnTo>
                      <a:pt x="4025" y="3740"/>
                    </a:lnTo>
                    <a:lnTo>
                      <a:pt x="4066" y="3710"/>
                    </a:lnTo>
                    <a:lnTo>
                      <a:pt x="4074" y="3705"/>
                    </a:lnTo>
                    <a:lnTo>
                      <a:pt x="4116" y="3677"/>
                    </a:lnTo>
                    <a:lnTo>
                      <a:pt x="4124" y="3672"/>
                    </a:lnTo>
                    <a:lnTo>
                      <a:pt x="4167" y="3646"/>
                    </a:lnTo>
                    <a:lnTo>
                      <a:pt x="4176" y="3641"/>
                    </a:lnTo>
                    <a:lnTo>
                      <a:pt x="4221" y="3617"/>
                    </a:lnTo>
                    <a:lnTo>
                      <a:pt x="4229" y="3612"/>
                    </a:lnTo>
                    <a:lnTo>
                      <a:pt x="4274" y="3590"/>
                    </a:lnTo>
                    <a:lnTo>
                      <a:pt x="4283" y="3585"/>
                    </a:lnTo>
                    <a:lnTo>
                      <a:pt x="4329" y="3564"/>
                    </a:lnTo>
                    <a:lnTo>
                      <a:pt x="4337" y="3561"/>
                    </a:lnTo>
                    <a:lnTo>
                      <a:pt x="4384" y="3542"/>
                    </a:lnTo>
                    <a:lnTo>
                      <a:pt x="4392" y="3538"/>
                    </a:lnTo>
                    <a:lnTo>
                      <a:pt x="4440" y="3521"/>
                    </a:lnTo>
                    <a:lnTo>
                      <a:pt x="4449" y="3518"/>
                    </a:lnTo>
                    <a:lnTo>
                      <a:pt x="4496" y="3502"/>
                    </a:lnTo>
                    <a:lnTo>
                      <a:pt x="4505" y="3499"/>
                    </a:lnTo>
                    <a:lnTo>
                      <a:pt x="4554" y="3485"/>
                    </a:lnTo>
                    <a:lnTo>
                      <a:pt x="4563" y="3483"/>
                    </a:lnTo>
                    <a:lnTo>
                      <a:pt x="4611" y="3471"/>
                    </a:lnTo>
                    <a:lnTo>
                      <a:pt x="4621" y="3469"/>
                    </a:lnTo>
                    <a:lnTo>
                      <a:pt x="4670" y="3459"/>
                    </a:lnTo>
                    <a:lnTo>
                      <a:pt x="4679" y="3457"/>
                    </a:lnTo>
                    <a:lnTo>
                      <a:pt x="4729" y="3449"/>
                    </a:lnTo>
                    <a:lnTo>
                      <a:pt x="4738" y="3447"/>
                    </a:lnTo>
                    <a:lnTo>
                      <a:pt x="4788" y="3441"/>
                    </a:lnTo>
                    <a:lnTo>
                      <a:pt x="4797" y="3440"/>
                    </a:lnTo>
                    <a:lnTo>
                      <a:pt x="4847" y="3435"/>
                    </a:lnTo>
                    <a:lnTo>
                      <a:pt x="4857" y="3434"/>
                    </a:lnTo>
                    <a:lnTo>
                      <a:pt x="4907" y="3431"/>
                    </a:lnTo>
                    <a:lnTo>
                      <a:pt x="4917" y="3431"/>
                    </a:lnTo>
                    <a:lnTo>
                      <a:pt x="4967" y="3430"/>
                    </a:lnTo>
                    <a:lnTo>
                      <a:pt x="4977" y="3430"/>
                    </a:lnTo>
                    <a:lnTo>
                      <a:pt x="5027" y="3431"/>
                    </a:lnTo>
                    <a:lnTo>
                      <a:pt x="5037" y="3431"/>
                    </a:lnTo>
                    <a:lnTo>
                      <a:pt x="5087" y="3434"/>
                    </a:lnTo>
                    <a:lnTo>
                      <a:pt x="5096" y="3435"/>
                    </a:lnTo>
                    <a:lnTo>
                      <a:pt x="5147" y="3440"/>
                    </a:lnTo>
                    <a:lnTo>
                      <a:pt x="5156" y="3441"/>
                    </a:lnTo>
                    <a:lnTo>
                      <a:pt x="5206" y="3447"/>
                    </a:lnTo>
                    <a:lnTo>
                      <a:pt x="5215" y="3449"/>
                    </a:lnTo>
                    <a:lnTo>
                      <a:pt x="5265" y="3457"/>
                    </a:lnTo>
                    <a:lnTo>
                      <a:pt x="5274" y="3459"/>
                    </a:lnTo>
                    <a:lnTo>
                      <a:pt x="5323" y="3469"/>
                    </a:lnTo>
                    <a:lnTo>
                      <a:pt x="5332" y="3471"/>
                    </a:lnTo>
                    <a:lnTo>
                      <a:pt x="5381" y="3483"/>
                    </a:lnTo>
                    <a:lnTo>
                      <a:pt x="5390" y="3485"/>
                    </a:lnTo>
                    <a:lnTo>
                      <a:pt x="5438" y="3499"/>
                    </a:lnTo>
                    <a:lnTo>
                      <a:pt x="5447" y="3502"/>
                    </a:lnTo>
                    <a:lnTo>
                      <a:pt x="5495" y="3518"/>
                    </a:lnTo>
                    <a:lnTo>
                      <a:pt x="5504" y="3521"/>
                    </a:lnTo>
                    <a:lnTo>
                      <a:pt x="5551" y="3538"/>
                    </a:lnTo>
                    <a:lnTo>
                      <a:pt x="5560" y="3542"/>
                    </a:lnTo>
                    <a:lnTo>
                      <a:pt x="5606" y="3561"/>
                    </a:lnTo>
                    <a:lnTo>
                      <a:pt x="5615" y="3565"/>
                    </a:lnTo>
                    <a:lnTo>
                      <a:pt x="5661" y="3586"/>
                    </a:lnTo>
                    <a:lnTo>
                      <a:pt x="5669" y="3590"/>
                    </a:lnTo>
                    <a:lnTo>
                      <a:pt x="5714" y="3612"/>
                    </a:lnTo>
                    <a:lnTo>
                      <a:pt x="5722" y="3617"/>
                    </a:lnTo>
                    <a:lnTo>
                      <a:pt x="5767" y="3641"/>
                    </a:lnTo>
                    <a:lnTo>
                      <a:pt x="5776" y="3646"/>
                    </a:lnTo>
                    <a:lnTo>
                      <a:pt x="5819" y="3672"/>
                    </a:lnTo>
                    <a:lnTo>
                      <a:pt x="5827" y="3677"/>
                    </a:lnTo>
                    <a:lnTo>
                      <a:pt x="5869" y="3705"/>
                    </a:lnTo>
                    <a:lnTo>
                      <a:pt x="5877" y="3710"/>
                    </a:lnTo>
                    <a:lnTo>
                      <a:pt x="5918" y="3740"/>
                    </a:lnTo>
                    <a:lnTo>
                      <a:pt x="5925" y="3745"/>
                    </a:lnTo>
                    <a:lnTo>
                      <a:pt x="5965" y="3776"/>
                    </a:lnTo>
                    <a:lnTo>
                      <a:pt x="5972" y="3782"/>
                    </a:lnTo>
                    <a:lnTo>
                      <a:pt x="6011" y="3814"/>
                    </a:lnTo>
                    <a:lnTo>
                      <a:pt x="6018" y="3820"/>
                    </a:lnTo>
                    <a:lnTo>
                      <a:pt x="6056" y="3854"/>
                    </a:lnTo>
                    <a:lnTo>
                      <a:pt x="6063" y="3860"/>
                    </a:lnTo>
                    <a:lnTo>
                      <a:pt x="6099" y="3895"/>
                    </a:lnTo>
                    <a:lnTo>
                      <a:pt x="6105" y="3901"/>
                    </a:lnTo>
                    <a:lnTo>
                      <a:pt x="6140" y="3937"/>
                    </a:lnTo>
                    <a:lnTo>
                      <a:pt x="6146" y="3944"/>
                    </a:lnTo>
                    <a:lnTo>
                      <a:pt x="6180" y="3982"/>
                    </a:lnTo>
                    <a:lnTo>
                      <a:pt x="6186" y="3989"/>
                    </a:lnTo>
                    <a:lnTo>
                      <a:pt x="6218" y="4028"/>
                    </a:lnTo>
                    <a:lnTo>
                      <a:pt x="6224" y="4035"/>
                    </a:lnTo>
                    <a:lnTo>
                      <a:pt x="6255" y="4075"/>
                    </a:lnTo>
                    <a:lnTo>
                      <a:pt x="6260" y="4082"/>
                    </a:lnTo>
                    <a:lnTo>
                      <a:pt x="6290" y="4123"/>
                    </a:lnTo>
                    <a:lnTo>
                      <a:pt x="6295" y="4131"/>
                    </a:lnTo>
                    <a:lnTo>
                      <a:pt x="6323" y="4173"/>
                    </a:lnTo>
                    <a:lnTo>
                      <a:pt x="6328" y="4181"/>
                    </a:lnTo>
                    <a:lnTo>
                      <a:pt x="6354" y="4224"/>
                    </a:lnTo>
                    <a:lnTo>
                      <a:pt x="6359" y="4233"/>
                    </a:lnTo>
                    <a:lnTo>
                      <a:pt x="6383" y="4278"/>
                    </a:lnTo>
                    <a:lnTo>
                      <a:pt x="6388" y="4286"/>
                    </a:lnTo>
                    <a:lnTo>
                      <a:pt x="6410" y="4331"/>
                    </a:lnTo>
                    <a:lnTo>
                      <a:pt x="6414" y="4339"/>
                    </a:lnTo>
                    <a:lnTo>
                      <a:pt x="6435" y="4385"/>
                    </a:lnTo>
                    <a:lnTo>
                      <a:pt x="6439" y="4394"/>
                    </a:lnTo>
                    <a:lnTo>
                      <a:pt x="6458" y="4440"/>
                    </a:lnTo>
                    <a:lnTo>
                      <a:pt x="6462" y="4449"/>
                    </a:lnTo>
                    <a:lnTo>
                      <a:pt x="6479" y="4496"/>
                    </a:lnTo>
                    <a:lnTo>
                      <a:pt x="6482" y="4505"/>
                    </a:lnTo>
                    <a:lnTo>
                      <a:pt x="6498" y="4553"/>
                    </a:lnTo>
                    <a:lnTo>
                      <a:pt x="6501" y="4562"/>
                    </a:lnTo>
                    <a:lnTo>
                      <a:pt x="6515" y="4610"/>
                    </a:lnTo>
                    <a:lnTo>
                      <a:pt x="6517" y="4619"/>
                    </a:lnTo>
                    <a:lnTo>
                      <a:pt x="6529" y="4668"/>
                    </a:lnTo>
                    <a:lnTo>
                      <a:pt x="6531" y="4677"/>
                    </a:lnTo>
                    <a:lnTo>
                      <a:pt x="6541" y="4726"/>
                    </a:lnTo>
                    <a:lnTo>
                      <a:pt x="6543" y="4735"/>
                    </a:lnTo>
                    <a:lnTo>
                      <a:pt x="6551" y="4785"/>
                    </a:lnTo>
                    <a:lnTo>
                      <a:pt x="6553" y="4794"/>
                    </a:lnTo>
                    <a:lnTo>
                      <a:pt x="6559" y="4844"/>
                    </a:lnTo>
                    <a:lnTo>
                      <a:pt x="6560" y="4853"/>
                    </a:lnTo>
                    <a:lnTo>
                      <a:pt x="6565" y="4904"/>
                    </a:lnTo>
                    <a:lnTo>
                      <a:pt x="6566" y="4913"/>
                    </a:lnTo>
                    <a:lnTo>
                      <a:pt x="6569" y="4963"/>
                    </a:lnTo>
                    <a:lnTo>
                      <a:pt x="6569" y="4973"/>
                    </a:lnTo>
                    <a:close/>
                    <a:moveTo>
                      <a:pt x="6069" y="5069"/>
                    </a:moveTo>
                    <a:lnTo>
                      <a:pt x="6070" y="5028"/>
                    </a:lnTo>
                    <a:lnTo>
                      <a:pt x="6069" y="4987"/>
                    </a:lnTo>
                    <a:lnTo>
                      <a:pt x="6067" y="4945"/>
                    </a:lnTo>
                    <a:lnTo>
                      <a:pt x="6063" y="4904"/>
                    </a:lnTo>
                    <a:lnTo>
                      <a:pt x="6058" y="4864"/>
                    </a:lnTo>
                    <a:lnTo>
                      <a:pt x="6051" y="4823"/>
                    </a:lnTo>
                    <a:lnTo>
                      <a:pt x="6042" y="4783"/>
                    </a:lnTo>
                    <a:lnTo>
                      <a:pt x="6033" y="4744"/>
                    </a:lnTo>
                    <a:lnTo>
                      <a:pt x="6021" y="4704"/>
                    </a:lnTo>
                    <a:lnTo>
                      <a:pt x="6009" y="4665"/>
                    </a:lnTo>
                    <a:lnTo>
                      <a:pt x="5994" y="4627"/>
                    </a:lnTo>
                    <a:lnTo>
                      <a:pt x="5979" y="4589"/>
                    </a:lnTo>
                    <a:lnTo>
                      <a:pt x="5962" y="4552"/>
                    </a:lnTo>
                    <a:lnTo>
                      <a:pt x="5943" y="4515"/>
                    </a:lnTo>
                    <a:lnTo>
                      <a:pt x="5924" y="4479"/>
                    </a:lnTo>
                    <a:lnTo>
                      <a:pt x="5902" y="4444"/>
                    </a:lnTo>
                    <a:lnTo>
                      <a:pt x="5880" y="4410"/>
                    </a:lnTo>
                    <a:lnTo>
                      <a:pt x="5856" y="4376"/>
                    </a:lnTo>
                    <a:lnTo>
                      <a:pt x="5831" y="4343"/>
                    </a:lnTo>
                    <a:lnTo>
                      <a:pt x="5804" y="4312"/>
                    </a:lnTo>
                    <a:lnTo>
                      <a:pt x="5777" y="4281"/>
                    </a:lnTo>
                    <a:lnTo>
                      <a:pt x="5748" y="4252"/>
                    </a:lnTo>
                    <a:lnTo>
                      <a:pt x="5719" y="4223"/>
                    </a:lnTo>
                    <a:lnTo>
                      <a:pt x="5688" y="4196"/>
                    </a:lnTo>
                    <a:lnTo>
                      <a:pt x="5657" y="4169"/>
                    </a:lnTo>
                    <a:lnTo>
                      <a:pt x="5624" y="4144"/>
                    </a:lnTo>
                    <a:lnTo>
                      <a:pt x="5590" y="4120"/>
                    </a:lnTo>
                    <a:lnTo>
                      <a:pt x="5556" y="4098"/>
                    </a:lnTo>
                    <a:lnTo>
                      <a:pt x="5521" y="4076"/>
                    </a:lnTo>
                    <a:lnTo>
                      <a:pt x="5485" y="4057"/>
                    </a:lnTo>
                    <a:lnTo>
                      <a:pt x="5448" y="4038"/>
                    </a:lnTo>
                    <a:lnTo>
                      <a:pt x="5411" y="4021"/>
                    </a:lnTo>
                    <a:lnTo>
                      <a:pt x="5373" y="4006"/>
                    </a:lnTo>
                    <a:lnTo>
                      <a:pt x="5335" y="3991"/>
                    </a:lnTo>
                    <a:lnTo>
                      <a:pt x="5296" y="3979"/>
                    </a:lnTo>
                    <a:lnTo>
                      <a:pt x="5256" y="3967"/>
                    </a:lnTo>
                    <a:lnTo>
                      <a:pt x="5217" y="3958"/>
                    </a:lnTo>
                    <a:lnTo>
                      <a:pt x="5177" y="3949"/>
                    </a:lnTo>
                    <a:lnTo>
                      <a:pt x="5136" y="3942"/>
                    </a:lnTo>
                    <a:lnTo>
                      <a:pt x="5096" y="3937"/>
                    </a:lnTo>
                    <a:lnTo>
                      <a:pt x="5055" y="3933"/>
                    </a:lnTo>
                    <a:lnTo>
                      <a:pt x="5013" y="3931"/>
                    </a:lnTo>
                    <a:lnTo>
                      <a:pt x="4972" y="3930"/>
                    </a:lnTo>
                    <a:lnTo>
                      <a:pt x="4931" y="3931"/>
                    </a:lnTo>
                    <a:lnTo>
                      <a:pt x="4889" y="3933"/>
                    </a:lnTo>
                    <a:lnTo>
                      <a:pt x="4848" y="3937"/>
                    </a:lnTo>
                    <a:lnTo>
                      <a:pt x="4808" y="3942"/>
                    </a:lnTo>
                    <a:lnTo>
                      <a:pt x="4767" y="3949"/>
                    </a:lnTo>
                    <a:lnTo>
                      <a:pt x="4727" y="3958"/>
                    </a:lnTo>
                    <a:lnTo>
                      <a:pt x="4687" y="3967"/>
                    </a:lnTo>
                    <a:lnTo>
                      <a:pt x="4647" y="3979"/>
                    </a:lnTo>
                    <a:lnTo>
                      <a:pt x="4608" y="3991"/>
                    </a:lnTo>
                    <a:lnTo>
                      <a:pt x="4570" y="4006"/>
                    </a:lnTo>
                    <a:lnTo>
                      <a:pt x="4532" y="4021"/>
                    </a:lnTo>
                    <a:lnTo>
                      <a:pt x="4495" y="4038"/>
                    </a:lnTo>
                    <a:lnTo>
                      <a:pt x="4458" y="4057"/>
                    </a:lnTo>
                    <a:lnTo>
                      <a:pt x="4422" y="4077"/>
                    </a:lnTo>
                    <a:lnTo>
                      <a:pt x="4387" y="4098"/>
                    </a:lnTo>
                    <a:lnTo>
                      <a:pt x="4353" y="4120"/>
                    </a:lnTo>
                    <a:lnTo>
                      <a:pt x="4319" y="4144"/>
                    </a:lnTo>
                    <a:lnTo>
                      <a:pt x="4286" y="4169"/>
                    </a:lnTo>
                    <a:lnTo>
                      <a:pt x="4255" y="4196"/>
                    </a:lnTo>
                    <a:lnTo>
                      <a:pt x="4224" y="4223"/>
                    </a:lnTo>
                    <a:lnTo>
                      <a:pt x="4195" y="4251"/>
                    </a:lnTo>
                    <a:lnTo>
                      <a:pt x="4166" y="4281"/>
                    </a:lnTo>
                    <a:lnTo>
                      <a:pt x="4139" y="4311"/>
                    </a:lnTo>
                    <a:lnTo>
                      <a:pt x="4113" y="4343"/>
                    </a:lnTo>
                    <a:lnTo>
                      <a:pt x="4088" y="4376"/>
                    </a:lnTo>
                    <a:lnTo>
                      <a:pt x="4064" y="4409"/>
                    </a:lnTo>
                    <a:lnTo>
                      <a:pt x="4042" y="4443"/>
                    </a:lnTo>
                    <a:lnTo>
                      <a:pt x="4020" y="4479"/>
                    </a:lnTo>
                    <a:lnTo>
                      <a:pt x="4000" y="4516"/>
                    </a:lnTo>
                    <a:lnTo>
                      <a:pt x="3982" y="4552"/>
                    </a:lnTo>
                    <a:lnTo>
                      <a:pt x="3964" y="4590"/>
                    </a:lnTo>
                    <a:lnTo>
                      <a:pt x="3949" y="4627"/>
                    </a:lnTo>
                    <a:lnTo>
                      <a:pt x="3935" y="4666"/>
                    </a:lnTo>
                    <a:lnTo>
                      <a:pt x="3922" y="4705"/>
                    </a:lnTo>
                    <a:lnTo>
                      <a:pt x="3910" y="4744"/>
                    </a:lnTo>
                    <a:lnTo>
                      <a:pt x="3901" y="4783"/>
                    </a:lnTo>
                    <a:lnTo>
                      <a:pt x="3892" y="4823"/>
                    </a:lnTo>
                    <a:lnTo>
                      <a:pt x="3885" y="4864"/>
                    </a:lnTo>
                    <a:lnTo>
                      <a:pt x="3880" y="4905"/>
                    </a:lnTo>
                    <a:lnTo>
                      <a:pt x="3876" y="4945"/>
                    </a:lnTo>
                    <a:lnTo>
                      <a:pt x="3874" y="4987"/>
                    </a:lnTo>
                    <a:lnTo>
                      <a:pt x="3873" y="5028"/>
                    </a:lnTo>
                    <a:lnTo>
                      <a:pt x="3874" y="5069"/>
                    </a:lnTo>
                    <a:lnTo>
                      <a:pt x="3876" y="5111"/>
                    </a:lnTo>
                    <a:lnTo>
                      <a:pt x="3880" y="5152"/>
                    </a:lnTo>
                    <a:lnTo>
                      <a:pt x="3885" y="5192"/>
                    </a:lnTo>
                    <a:lnTo>
                      <a:pt x="3892" y="5233"/>
                    </a:lnTo>
                    <a:lnTo>
                      <a:pt x="3901" y="5273"/>
                    </a:lnTo>
                    <a:lnTo>
                      <a:pt x="3910" y="5313"/>
                    </a:lnTo>
                    <a:lnTo>
                      <a:pt x="3922" y="5352"/>
                    </a:lnTo>
                    <a:lnTo>
                      <a:pt x="3935" y="5391"/>
                    </a:lnTo>
                    <a:lnTo>
                      <a:pt x="3949" y="5430"/>
                    </a:lnTo>
                    <a:lnTo>
                      <a:pt x="3965" y="5467"/>
                    </a:lnTo>
                    <a:lnTo>
                      <a:pt x="3982" y="5505"/>
                    </a:lnTo>
                    <a:lnTo>
                      <a:pt x="4000" y="5541"/>
                    </a:lnTo>
                    <a:lnTo>
                      <a:pt x="4020" y="5578"/>
                    </a:lnTo>
                    <a:lnTo>
                      <a:pt x="4042" y="5614"/>
                    </a:lnTo>
                    <a:lnTo>
                      <a:pt x="4064" y="5648"/>
                    </a:lnTo>
                    <a:lnTo>
                      <a:pt x="4088" y="5681"/>
                    </a:lnTo>
                    <a:lnTo>
                      <a:pt x="4113" y="5714"/>
                    </a:lnTo>
                    <a:lnTo>
                      <a:pt x="4139" y="5745"/>
                    </a:lnTo>
                    <a:lnTo>
                      <a:pt x="4166" y="5776"/>
                    </a:lnTo>
                    <a:lnTo>
                      <a:pt x="4195" y="5805"/>
                    </a:lnTo>
                    <a:lnTo>
                      <a:pt x="4224" y="5834"/>
                    </a:lnTo>
                    <a:lnTo>
                      <a:pt x="4255" y="5861"/>
                    </a:lnTo>
                    <a:lnTo>
                      <a:pt x="4286" y="5887"/>
                    </a:lnTo>
                    <a:lnTo>
                      <a:pt x="4319" y="5912"/>
                    </a:lnTo>
                    <a:lnTo>
                      <a:pt x="4352" y="5936"/>
                    </a:lnTo>
                    <a:lnTo>
                      <a:pt x="4386" y="5958"/>
                    </a:lnTo>
                    <a:lnTo>
                      <a:pt x="4422" y="5980"/>
                    </a:lnTo>
                    <a:lnTo>
                      <a:pt x="4459" y="6000"/>
                    </a:lnTo>
                    <a:lnTo>
                      <a:pt x="4495" y="6018"/>
                    </a:lnTo>
                    <a:lnTo>
                      <a:pt x="4533" y="6035"/>
                    </a:lnTo>
                    <a:lnTo>
                      <a:pt x="4570" y="6051"/>
                    </a:lnTo>
                    <a:lnTo>
                      <a:pt x="4609" y="6065"/>
                    </a:lnTo>
                    <a:lnTo>
                      <a:pt x="4648" y="6078"/>
                    </a:lnTo>
                    <a:lnTo>
                      <a:pt x="4687" y="6090"/>
                    </a:lnTo>
                    <a:lnTo>
                      <a:pt x="4727" y="6099"/>
                    </a:lnTo>
                    <a:lnTo>
                      <a:pt x="4767" y="6108"/>
                    </a:lnTo>
                    <a:lnTo>
                      <a:pt x="4808" y="6115"/>
                    </a:lnTo>
                    <a:lnTo>
                      <a:pt x="4848" y="6120"/>
                    </a:lnTo>
                    <a:lnTo>
                      <a:pt x="4889" y="6124"/>
                    </a:lnTo>
                    <a:lnTo>
                      <a:pt x="4931" y="6126"/>
                    </a:lnTo>
                    <a:lnTo>
                      <a:pt x="4972" y="6127"/>
                    </a:lnTo>
                    <a:lnTo>
                      <a:pt x="5013" y="6126"/>
                    </a:lnTo>
                    <a:lnTo>
                      <a:pt x="5055" y="6124"/>
                    </a:lnTo>
                    <a:lnTo>
                      <a:pt x="5095" y="6120"/>
                    </a:lnTo>
                    <a:lnTo>
                      <a:pt x="5136" y="6115"/>
                    </a:lnTo>
                    <a:lnTo>
                      <a:pt x="5177" y="6108"/>
                    </a:lnTo>
                    <a:lnTo>
                      <a:pt x="5217" y="6099"/>
                    </a:lnTo>
                    <a:lnTo>
                      <a:pt x="5256" y="6090"/>
                    </a:lnTo>
                    <a:lnTo>
                      <a:pt x="5295" y="6078"/>
                    </a:lnTo>
                    <a:lnTo>
                      <a:pt x="5334" y="6065"/>
                    </a:lnTo>
                    <a:lnTo>
                      <a:pt x="5373" y="6051"/>
                    </a:lnTo>
                    <a:lnTo>
                      <a:pt x="5410" y="6036"/>
                    </a:lnTo>
                    <a:lnTo>
                      <a:pt x="5448" y="6018"/>
                    </a:lnTo>
                    <a:lnTo>
                      <a:pt x="5484" y="6000"/>
                    </a:lnTo>
                    <a:lnTo>
                      <a:pt x="5521" y="5980"/>
                    </a:lnTo>
                    <a:lnTo>
                      <a:pt x="5557" y="5958"/>
                    </a:lnTo>
                    <a:lnTo>
                      <a:pt x="5591" y="5936"/>
                    </a:lnTo>
                    <a:lnTo>
                      <a:pt x="5624" y="5912"/>
                    </a:lnTo>
                    <a:lnTo>
                      <a:pt x="5657" y="5887"/>
                    </a:lnTo>
                    <a:lnTo>
                      <a:pt x="5689" y="5861"/>
                    </a:lnTo>
                    <a:lnTo>
                      <a:pt x="5719" y="5834"/>
                    </a:lnTo>
                    <a:lnTo>
                      <a:pt x="5749" y="5805"/>
                    </a:lnTo>
                    <a:lnTo>
                      <a:pt x="5777" y="5776"/>
                    </a:lnTo>
                    <a:lnTo>
                      <a:pt x="5804" y="5745"/>
                    </a:lnTo>
                    <a:lnTo>
                      <a:pt x="5831" y="5714"/>
                    </a:lnTo>
                    <a:lnTo>
                      <a:pt x="5856" y="5681"/>
                    </a:lnTo>
                    <a:lnTo>
                      <a:pt x="5880" y="5647"/>
                    </a:lnTo>
                    <a:lnTo>
                      <a:pt x="5902" y="5613"/>
                    </a:lnTo>
                    <a:lnTo>
                      <a:pt x="5923" y="5578"/>
                    </a:lnTo>
                    <a:lnTo>
                      <a:pt x="5943" y="5542"/>
                    </a:lnTo>
                    <a:lnTo>
                      <a:pt x="5962" y="5505"/>
                    </a:lnTo>
                    <a:lnTo>
                      <a:pt x="5979" y="5468"/>
                    </a:lnTo>
                    <a:lnTo>
                      <a:pt x="5994" y="5430"/>
                    </a:lnTo>
                    <a:lnTo>
                      <a:pt x="6009" y="5392"/>
                    </a:lnTo>
                    <a:lnTo>
                      <a:pt x="6021" y="5353"/>
                    </a:lnTo>
                    <a:lnTo>
                      <a:pt x="6033" y="5313"/>
                    </a:lnTo>
                    <a:lnTo>
                      <a:pt x="6042" y="5273"/>
                    </a:lnTo>
                    <a:lnTo>
                      <a:pt x="6051" y="5233"/>
                    </a:lnTo>
                    <a:lnTo>
                      <a:pt x="6058" y="5192"/>
                    </a:lnTo>
                    <a:lnTo>
                      <a:pt x="6063" y="5152"/>
                    </a:lnTo>
                    <a:lnTo>
                      <a:pt x="6067" y="5111"/>
                    </a:lnTo>
                    <a:lnTo>
                      <a:pt x="6069" y="506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5" name="Slide Number Placeholder 4">
            <a:extLst>
              <a:ext uri="{FF2B5EF4-FFF2-40B4-BE49-F238E27FC236}">
                <a16:creationId xmlns:a16="http://schemas.microsoft.com/office/drawing/2014/main" id="{AE1C68E7-ACB6-7A9B-EC38-5DCF5F825E60}"/>
              </a:ext>
            </a:extLst>
          </p:cNvPr>
          <p:cNvSpPr>
            <a:spLocks noGrp="1"/>
          </p:cNvSpPr>
          <p:nvPr>
            <p:ph type="sldNum" sz="quarter" idx="12"/>
          </p:nvPr>
        </p:nvSpPr>
        <p:spPr/>
        <p:txBody>
          <a:bodyPr/>
          <a:lstStyle/>
          <a:p>
            <a:fld id="{0643C082-6B26-4A67-AAC0-3138D6D4DA1D}" type="slidenum">
              <a:rPr lang="en-PH" smtClean="0"/>
              <a:t>35</a:t>
            </a:fld>
            <a:endParaRPr lang="en-PH" dirty="0"/>
          </a:p>
        </p:txBody>
      </p:sp>
      <p:sp>
        <p:nvSpPr>
          <p:cNvPr id="6" name="Footer Placeholder 5">
            <a:extLst>
              <a:ext uri="{FF2B5EF4-FFF2-40B4-BE49-F238E27FC236}">
                <a16:creationId xmlns:a16="http://schemas.microsoft.com/office/drawing/2014/main" id="{DE4A13A6-ACA3-D8D0-80E6-2B9B91C47BDF}"/>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2647082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4728C2E-F552-D1C6-9120-C5A34D99FA7C}"/>
              </a:ext>
            </a:extLst>
          </p:cNvPr>
          <p:cNvSpPr>
            <a:spLocks noGrp="1"/>
          </p:cNvSpPr>
          <p:nvPr>
            <p:ph type="title"/>
          </p:nvPr>
        </p:nvSpPr>
        <p:spPr/>
        <p:txBody>
          <a:bodyPr/>
          <a:lstStyle/>
          <a:p>
            <a:r>
              <a:rPr lang="en-US" dirty="0"/>
              <a:t>Global</a:t>
            </a:r>
            <a:endParaRPr lang="en-PH" dirty="0"/>
          </a:p>
        </p:txBody>
      </p:sp>
      <p:sp>
        <p:nvSpPr>
          <p:cNvPr id="4" name="Text Placeholder 3">
            <a:extLst>
              <a:ext uri="{FF2B5EF4-FFF2-40B4-BE49-F238E27FC236}">
                <a16:creationId xmlns:a16="http://schemas.microsoft.com/office/drawing/2014/main" id="{41CFA704-3271-3C23-331C-03594D49ECA3}"/>
              </a:ext>
            </a:extLst>
          </p:cNvPr>
          <p:cNvSpPr>
            <a:spLocks noGrp="1"/>
          </p:cNvSpPr>
          <p:nvPr>
            <p:ph type="body" sz="quarter" idx="12"/>
          </p:nvPr>
        </p:nvSpPr>
        <p:spPr/>
        <p:txBody>
          <a:bodyPr/>
          <a:lstStyle/>
          <a:p>
            <a:r>
              <a:rPr lang="en-PH" dirty="0"/>
              <a:t>07</a:t>
            </a:r>
          </a:p>
        </p:txBody>
      </p:sp>
    </p:spTree>
    <p:extLst>
      <p:ext uri="{BB962C8B-B14F-4D97-AF65-F5344CB8AC3E}">
        <p14:creationId xmlns:p14="http://schemas.microsoft.com/office/powerpoint/2010/main" val="28970804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69935-6C52-4995-8141-7E84ABA9FB88}"/>
              </a:ext>
            </a:extLst>
          </p:cNvPr>
          <p:cNvSpPr>
            <a:spLocks noGrp="1"/>
          </p:cNvSpPr>
          <p:nvPr>
            <p:ph type="title"/>
          </p:nvPr>
        </p:nvSpPr>
        <p:spPr/>
        <p:txBody>
          <a:bodyPr/>
          <a:lstStyle/>
          <a:p>
            <a:r>
              <a:rPr lang="en-US" dirty="0"/>
              <a:t>Sell Around The World</a:t>
            </a:r>
          </a:p>
        </p:txBody>
      </p:sp>
      <p:sp>
        <p:nvSpPr>
          <p:cNvPr id="3" name="Freeform: Shape 2">
            <a:extLst>
              <a:ext uri="{FF2B5EF4-FFF2-40B4-BE49-F238E27FC236}">
                <a16:creationId xmlns:a16="http://schemas.microsoft.com/office/drawing/2014/main" id="{5F0E7DE1-4A7C-47C2-AAC4-14D036B54ACF}"/>
              </a:ext>
            </a:extLst>
          </p:cNvPr>
          <p:cNvSpPr/>
          <p:nvPr/>
        </p:nvSpPr>
        <p:spPr>
          <a:xfrm>
            <a:off x="7563555" y="2908776"/>
            <a:ext cx="356550" cy="287587"/>
          </a:xfrm>
          <a:custGeom>
            <a:avLst/>
            <a:gdLst>
              <a:gd name="connsiteX0" fmla="*/ 310352 w 316872"/>
              <a:gd name="connsiteY0" fmla="*/ 29557 h 255584"/>
              <a:gd name="connsiteX1" fmla="*/ 316872 w 316872"/>
              <a:gd name="connsiteY1" fmla="*/ 37381 h 255584"/>
              <a:gd name="connsiteX2" fmla="*/ 304267 w 316872"/>
              <a:gd name="connsiteY2" fmla="*/ 40859 h 255584"/>
              <a:gd name="connsiteX3" fmla="*/ 293835 w 316872"/>
              <a:gd name="connsiteY3" fmla="*/ 45640 h 255584"/>
              <a:gd name="connsiteX4" fmla="*/ 268190 w 316872"/>
              <a:gd name="connsiteY4" fmla="*/ 49117 h 255584"/>
              <a:gd name="connsiteX5" fmla="*/ 245152 w 316872"/>
              <a:gd name="connsiteY5" fmla="*/ 54768 h 255584"/>
              <a:gd name="connsiteX6" fmla="*/ 234720 w 316872"/>
              <a:gd name="connsiteY6" fmla="*/ 66939 h 255584"/>
              <a:gd name="connsiteX7" fmla="*/ 242979 w 316872"/>
              <a:gd name="connsiteY7" fmla="*/ 78675 h 255584"/>
              <a:gd name="connsiteX8" fmla="*/ 249064 w 316872"/>
              <a:gd name="connsiteY8" fmla="*/ 92584 h 255584"/>
              <a:gd name="connsiteX9" fmla="*/ 240371 w 316872"/>
              <a:gd name="connsiteY9" fmla="*/ 104320 h 255584"/>
              <a:gd name="connsiteX10" fmla="*/ 243848 w 316872"/>
              <a:gd name="connsiteY10" fmla="*/ 115187 h 255584"/>
              <a:gd name="connsiteX11" fmla="*/ 239936 w 316872"/>
              <a:gd name="connsiteY11" fmla="*/ 125184 h 255584"/>
              <a:gd name="connsiteX12" fmla="*/ 217333 w 316872"/>
              <a:gd name="connsiteY12" fmla="*/ 124315 h 255584"/>
              <a:gd name="connsiteX13" fmla="*/ 230808 w 316872"/>
              <a:gd name="connsiteY13" fmla="*/ 142571 h 255584"/>
              <a:gd name="connsiteX14" fmla="*/ 217333 w 316872"/>
              <a:gd name="connsiteY14" fmla="*/ 149960 h 255584"/>
              <a:gd name="connsiteX15" fmla="*/ 211248 w 316872"/>
              <a:gd name="connsiteY15" fmla="*/ 166477 h 255584"/>
              <a:gd name="connsiteX16" fmla="*/ 216030 w 316872"/>
              <a:gd name="connsiteY16" fmla="*/ 183429 h 255584"/>
              <a:gd name="connsiteX17" fmla="*/ 208206 w 316872"/>
              <a:gd name="connsiteY17" fmla="*/ 191253 h 255584"/>
              <a:gd name="connsiteX18" fmla="*/ 199078 w 316872"/>
              <a:gd name="connsiteY18" fmla="*/ 188645 h 255584"/>
              <a:gd name="connsiteX19" fmla="*/ 181691 w 316872"/>
              <a:gd name="connsiteY19" fmla="*/ 192557 h 255584"/>
              <a:gd name="connsiteX20" fmla="*/ 180821 w 316872"/>
              <a:gd name="connsiteY20" fmla="*/ 199947 h 255584"/>
              <a:gd name="connsiteX21" fmla="*/ 163000 w 316872"/>
              <a:gd name="connsiteY21" fmla="*/ 199947 h 255584"/>
              <a:gd name="connsiteX22" fmla="*/ 153003 w 316872"/>
              <a:gd name="connsiteY22" fmla="*/ 216029 h 255584"/>
              <a:gd name="connsiteX23" fmla="*/ 156480 w 316872"/>
              <a:gd name="connsiteY23" fmla="*/ 239501 h 255584"/>
              <a:gd name="connsiteX24" fmla="*/ 127792 w 316872"/>
              <a:gd name="connsiteY24" fmla="*/ 251237 h 255584"/>
              <a:gd name="connsiteX25" fmla="*/ 110840 w 316872"/>
              <a:gd name="connsiteY25" fmla="*/ 248629 h 255584"/>
              <a:gd name="connsiteX26" fmla="*/ 106928 w 316872"/>
              <a:gd name="connsiteY26" fmla="*/ 254715 h 255584"/>
              <a:gd name="connsiteX27" fmla="*/ 92150 w 316872"/>
              <a:gd name="connsiteY27" fmla="*/ 251237 h 255584"/>
              <a:gd name="connsiteX28" fmla="*/ 69112 w 316872"/>
              <a:gd name="connsiteY28" fmla="*/ 255584 h 255584"/>
              <a:gd name="connsiteX29" fmla="*/ 27384 w 316872"/>
              <a:gd name="connsiteY29" fmla="*/ 241240 h 255584"/>
              <a:gd name="connsiteX30" fmla="*/ 44336 w 316872"/>
              <a:gd name="connsiteY30" fmla="*/ 216029 h 255584"/>
              <a:gd name="connsiteX31" fmla="*/ 39555 w 316872"/>
              <a:gd name="connsiteY31" fmla="*/ 198208 h 255584"/>
              <a:gd name="connsiteX32" fmla="*/ 20864 w 316872"/>
              <a:gd name="connsiteY32" fmla="*/ 193427 h 255584"/>
              <a:gd name="connsiteX33" fmla="*/ 15648 w 316872"/>
              <a:gd name="connsiteY33" fmla="*/ 175605 h 255584"/>
              <a:gd name="connsiteX34" fmla="*/ 3912 w 316872"/>
              <a:gd name="connsiteY34" fmla="*/ 153437 h 255584"/>
              <a:gd name="connsiteX35" fmla="*/ 10867 w 316872"/>
              <a:gd name="connsiteY35" fmla="*/ 138224 h 255584"/>
              <a:gd name="connsiteX36" fmla="*/ 0 w 316872"/>
              <a:gd name="connsiteY36" fmla="*/ 133877 h 255584"/>
              <a:gd name="connsiteX37" fmla="*/ 2173 w 316872"/>
              <a:gd name="connsiteY37" fmla="*/ 113448 h 255584"/>
              <a:gd name="connsiteX38" fmla="*/ 4781 w 316872"/>
              <a:gd name="connsiteY38" fmla="*/ 78675 h 255584"/>
              <a:gd name="connsiteX39" fmla="*/ 30427 w 316872"/>
              <a:gd name="connsiteY39" fmla="*/ 89541 h 255584"/>
              <a:gd name="connsiteX40" fmla="*/ 47379 w 316872"/>
              <a:gd name="connsiteY40" fmla="*/ 85629 h 255584"/>
              <a:gd name="connsiteX41" fmla="*/ 49118 w 316872"/>
              <a:gd name="connsiteY41" fmla="*/ 73024 h 255584"/>
              <a:gd name="connsiteX42" fmla="*/ 66504 w 316872"/>
              <a:gd name="connsiteY42" fmla="*/ 69112 h 255584"/>
              <a:gd name="connsiteX43" fmla="*/ 77805 w 316872"/>
              <a:gd name="connsiteY43" fmla="*/ 60419 h 255584"/>
              <a:gd name="connsiteX44" fmla="*/ 76936 w 316872"/>
              <a:gd name="connsiteY44" fmla="*/ 38251 h 255584"/>
              <a:gd name="connsiteX45" fmla="*/ 95192 w 316872"/>
              <a:gd name="connsiteY45" fmla="*/ 32600 h 255584"/>
              <a:gd name="connsiteX46" fmla="*/ 96496 w 316872"/>
              <a:gd name="connsiteY46" fmla="*/ 23037 h 255584"/>
              <a:gd name="connsiteX47" fmla="*/ 109101 w 316872"/>
              <a:gd name="connsiteY47" fmla="*/ 30427 h 255584"/>
              <a:gd name="connsiteX48" fmla="*/ 116056 w 316872"/>
              <a:gd name="connsiteY48" fmla="*/ 31296 h 255584"/>
              <a:gd name="connsiteX49" fmla="*/ 129096 w 316872"/>
              <a:gd name="connsiteY49" fmla="*/ 31296 h 255584"/>
              <a:gd name="connsiteX50" fmla="*/ 147787 w 316872"/>
              <a:gd name="connsiteY50" fmla="*/ 37381 h 255584"/>
              <a:gd name="connsiteX51" fmla="*/ 155611 w 316872"/>
              <a:gd name="connsiteY51" fmla="*/ 40424 h 255584"/>
              <a:gd name="connsiteX52" fmla="*/ 170390 w 316872"/>
              <a:gd name="connsiteY52" fmla="*/ 31731 h 255584"/>
              <a:gd name="connsiteX53" fmla="*/ 179518 w 316872"/>
              <a:gd name="connsiteY53" fmla="*/ 36947 h 255584"/>
              <a:gd name="connsiteX54" fmla="*/ 183430 w 316872"/>
              <a:gd name="connsiteY54" fmla="*/ 24341 h 255584"/>
              <a:gd name="connsiteX55" fmla="*/ 197339 w 316872"/>
              <a:gd name="connsiteY55" fmla="*/ 24776 h 255584"/>
              <a:gd name="connsiteX56" fmla="*/ 199947 w 316872"/>
              <a:gd name="connsiteY56" fmla="*/ 20864 h 255584"/>
              <a:gd name="connsiteX57" fmla="*/ 199078 w 316872"/>
              <a:gd name="connsiteY57" fmla="*/ 9563 h 255584"/>
              <a:gd name="connsiteX58" fmla="*/ 206467 w 316872"/>
              <a:gd name="connsiteY58" fmla="*/ 0 h 255584"/>
              <a:gd name="connsiteX59" fmla="*/ 220811 w 316872"/>
              <a:gd name="connsiteY59" fmla="*/ 6085 h 255584"/>
              <a:gd name="connsiteX60" fmla="*/ 220376 w 316872"/>
              <a:gd name="connsiteY60" fmla="*/ 14779 h 255584"/>
              <a:gd name="connsiteX61" fmla="*/ 227766 w 316872"/>
              <a:gd name="connsiteY61" fmla="*/ 16083 h 255584"/>
              <a:gd name="connsiteX62" fmla="*/ 231678 w 316872"/>
              <a:gd name="connsiteY62" fmla="*/ 39555 h 255584"/>
              <a:gd name="connsiteX63" fmla="*/ 243413 w 316872"/>
              <a:gd name="connsiteY63" fmla="*/ 48683 h 255584"/>
              <a:gd name="connsiteX64" fmla="*/ 249933 w 316872"/>
              <a:gd name="connsiteY64" fmla="*/ 42597 h 255584"/>
              <a:gd name="connsiteX65" fmla="*/ 259496 w 316872"/>
              <a:gd name="connsiteY65" fmla="*/ 39989 h 255584"/>
              <a:gd name="connsiteX66" fmla="*/ 270363 w 316872"/>
              <a:gd name="connsiteY66" fmla="*/ 27384 h 255584"/>
              <a:gd name="connsiteX67" fmla="*/ 286880 w 316872"/>
              <a:gd name="connsiteY67" fmla="*/ 29557 h 255584"/>
              <a:gd name="connsiteX68" fmla="*/ 310352 w 316872"/>
              <a:gd name="connsiteY68" fmla="*/ 29557 h 255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16872" h="255584">
                <a:moveTo>
                  <a:pt x="310352" y="29557"/>
                </a:moveTo>
                <a:lnTo>
                  <a:pt x="316872" y="37381"/>
                </a:lnTo>
                <a:lnTo>
                  <a:pt x="304267" y="40859"/>
                </a:lnTo>
                <a:lnTo>
                  <a:pt x="293835" y="45640"/>
                </a:lnTo>
                <a:lnTo>
                  <a:pt x="268190" y="49117"/>
                </a:lnTo>
                <a:lnTo>
                  <a:pt x="245152" y="54768"/>
                </a:lnTo>
                <a:lnTo>
                  <a:pt x="234720" y="66939"/>
                </a:lnTo>
                <a:lnTo>
                  <a:pt x="242979" y="78675"/>
                </a:lnTo>
                <a:lnTo>
                  <a:pt x="249064" y="92584"/>
                </a:lnTo>
                <a:lnTo>
                  <a:pt x="240371" y="104320"/>
                </a:lnTo>
                <a:lnTo>
                  <a:pt x="243848" y="115187"/>
                </a:lnTo>
                <a:lnTo>
                  <a:pt x="239936" y="125184"/>
                </a:lnTo>
                <a:lnTo>
                  <a:pt x="217333" y="124315"/>
                </a:lnTo>
                <a:lnTo>
                  <a:pt x="230808" y="142571"/>
                </a:lnTo>
                <a:lnTo>
                  <a:pt x="217333" y="149960"/>
                </a:lnTo>
                <a:lnTo>
                  <a:pt x="211248" y="166477"/>
                </a:lnTo>
                <a:lnTo>
                  <a:pt x="216030" y="183429"/>
                </a:lnTo>
                <a:lnTo>
                  <a:pt x="208206" y="191253"/>
                </a:lnTo>
                <a:lnTo>
                  <a:pt x="199078" y="188645"/>
                </a:lnTo>
                <a:lnTo>
                  <a:pt x="181691" y="192557"/>
                </a:lnTo>
                <a:lnTo>
                  <a:pt x="180821" y="199947"/>
                </a:lnTo>
                <a:lnTo>
                  <a:pt x="163000" y="199947"/>
                </a:lnTo>
                <a:lnTo>
                  <a:pt x="153003" y="216029"/>
                </a:lnTo>
                <a:lnTo>
                  <a:pt x="156480" y="239501"/>
                </a:lnTo>
                <a:lnTo>
                  <a:pt x="127792" y="251237"/>
                </a:lnTo>
                <a:lnTo>
                  <a:pt x="110840" y="248629"/>
                </a:lnTo>
                <a:lnTo>
                  <a:pt x="106928" y="254715"/>
                </a:lnTo>
                <a:lnTo>
                  <a:pt x="92150" y="251237"/>
                </a:lnTo>
                <a:lnTo>
                  <a:pt x="69112" y="255584"/>
                </a:lnTo>
                <a:lnTo>
                  <a:pt x="27384" y="241240"/>
                </a:lnTo>
                <a:lnTo>
                  <a:pt x="44336" y="216029"/>
                </a:lnTo>
                <a:lnTo>
                  <a:pt x="39555" y="198208"/>
                </a:lnTo>
                <a:lnTo>
                  <a:pt x="20864" y="193427"/>
                </a:lnTo>
                <a:lnTo>
                  <a:pt x="15648" y="175605"/>
                </a:lnTo>
                <a:lnTo>
                  <a:pt x="3912" y="153437"/>
                </a:lnTo>
                <a:lnTo>
                  <a:pt x="10867" y="138224"/>
                </a:lnTo>
                <a:lnTo>
                  <a:pt x="0" y="133877"/>
                </a:lnTo>
                <a:lnTo>
                  <a:pt x="2173" y="113448"/>
                </a:lnTo>
                <a:lnTo>
                  <a:pt x="4781" y="78675"/>
                </a:lnTo>
                <a:lnTo>
                  <a:pt x="30427" y="89541"/>
                </a:lnTo>
                <a:lnTo>
                  <a:pt x="47379" y="85629"/>
                </a:lnTo>
                <a:lnTo>
                  <a:pt x="49118" y="73024"/>
                </a:lnTo>
                <a:lnTo>
                  <a:pt x="66504" y="69112"/>
                </a:lnTo>
                <a:lnTo>
                  <a:pt x="77805" y="60419"/>
                </a:lnTo>
                <a:lnTo>
                  <a:pt x="76936" y="38251"/>
                </a:lnTo>
                <a:lnTo>
                  <a:pt x="95192" y="32600"/>
                </a:lnTo>
                <a:lnTo>
                  <a:pt x="96496" y="23037"/>
                </a:lnTo>
                <a:lnTo>
                  <a:pt x="109101" y="30427"/>
                </a:lnTo>
                <a:lnTo>
                  <a:pt x="116056" y="31296"/>
                </a:lnTo>
                <a:lnTo>
                  <a:pt x="129096" y="31296"/>
                </a:lnTo>
                <a:lnTo>
                  <a:pt x="147787" y="37381"/>
                </a:lnTo>
                <a:lnTo>
                  <a:pt x="155611" y="40424"/>
                </a:lnTo>
                <a:lnTo>
                  <a:pt x="170390" y="31731"/>
                </a:lnTo>
                <a:lnTo>
                  <a:pt x="179518" y="36947"/>
                </a:lnTo>
                <a:lnTo>
                  <a:pt x="183430" y="24341"/>
                </a:lnTo>
                <a:lnTo>
                  <a:pt x="197339" y="24776"/>
                </a:lnTo>
                <a:lnTo>
                  <a:pt x="199947" y="20864"/>
                </a:lnTo>
                <a:lnTo>
                  <a:pt x="199078" y="9563"/>
                </a:lnTo>
                <a:lnTo>
                  <a:pt x="206467" y="0"/>
                </a:lnTo>
                <a:lnTo>
                  <a:pt x="220811" y="6085"/>
                </a:lnTo>
                <a:lnTo>
                  <a:pt x="220376" y="14779"/>
                </a:lnTo>
                <a:lnTo>
                  <a:pt x="227766" y="16083"/>
                </a:lnTo>
                <a:lnTo>
                  <a:pt x="231678" y="39555"/>
                </a:lnTo>
                <a:lnTo>
                  <a:pt x="243413" y="48683"/>
                </a:lnTo>
                <a:lnTo>
                  <a:pt x="249933" y="42597"/>
                </a:lnTo>
                <a:lnTo>
                  <a:pt x="259496" y="39989"/>
                </a:lnTo>
                <a:lnTo>
                  <a:pt x="270363" y="27384"/>
                </a:lnTo>
                <a:lnTo>
                  <a:pt x="286880" y="29557"/>
                </a:lnTo>
                <a:lnTo>
                  <a:pt x="310352" y="29557"/>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 name="Freeform: Shape 3">
            <a:extLst>
              <a:ext uri="{FF2B5EF4-FFF2-40B4-BE49-F238E27FC236}">
                <a16:creationId xmlns:a16="http://schemas.microsoft.com/office/drawing/2014/main" id="{C4BD6493-C55A-42DF-9470-3F74F524F623}"/>
              </a:ext>
            </a:extLst>
          </p:cNvPr>
          <p:cNvSpPr/>
          <p:nvPr/>
        </p:nvSpPr>
        <p:spPr>
          <a:xfrm>
            <a:off x="6291421" y="4301229"/>
            <a:ext cx="344812" cy="378559"/>
          </a:xfrm>
          <a:custGeom>
            <a:avLst/>
            <a:gdLst>
              <a:gd name="connsiteX0" fmla="*/ 302963 w 306440"/>
              <a:gd name="connsiteY0" fmla="*/ 141267 h 336432"/>
              <a:gd name="connsiteX1" fmla="*/ 305571 w 306440"/>
              <a:gd name="connsiteY1" fmla="*/ 149960 h 336432"/>
              <a:gd name="connsiteX2" fmla="*/ 302528 w 306440"/>
              <a:gd name="connsiteY2" fmla="*/ 163435 h 336432"/>
              <a:gd name="connsiteX3" fmla="*/ 306440 w 306440"/>
              <a:gd name="connsiteY3" fmla="*/ 176475 h 336432"/>
              <a:gd name="connsiteX4" fmla="*/ 302528 w 306440"/>
              <a:gd name="connsiteY4" fmla="*/ 186907 h 336432"/>
              <a:gd name="connsiteX5" fmla="*/ 304267 w 306440"/>
              <a:gd name="connsiteY5" fmla="*/ 196469 h 336432"/>
              <a:gd name="connsiteX6" fmla="*/ 253411 w 306440"/>
              <a:gd name="connsiteY6" fmla="*/ 196035 h 336432"/>
              <a:gd name="connsiteX7" fmla="*/ 249933 w 306440"/>
              <a:gd name="connsiteY7" fmla="*/ 285141 h 336432"/>
              <a:gd name="connsiteX8" fmla="*/ 265581 w 306440"/>
              <a:gd name="connsiteY8" fmla="*/ 307744 h 336432"/>
              <a:gd name="connsiteX9" fmla="*/ 281229 w 306440"/>
              <a:gd name="connsiteY9" fmla="*/ 325131 h 336432"/>
              <a:gd name="connsiteX10" fmla="*/ 236024 w 306440"/>
              <a:gd name="connsiteY10" fmla="*/ 336432 h 336432"/>
              <a:gd name="connsiteX11" fmla="*/ 177344 w 306440"/>
              <a:gd name="connsiteY11" fmla="*/ 332520 h 336432"/>
              <a:gd name="connsiteX12" fmla="*/ 160827 w 306440"/>
              <a:gd name="connsiteY12" fmla="*/ 319480 h 336432"/>
              <a:gd name="connsiteX13" fmla="*/ 62158 w 306440"/>
              <a:gd name="connsiteY13" fmla="*/ 320350 h 336432"/>
              <a:gd name="connsiteX14" fmla="*/ 58680 w 306440"/>
              <a:gd name="connsiteY14" fmla="*/ 322523 h 336432"/>
              <a:gd name="connsiteX15" fmla="*/ 44336 w 306440"/>
              <a:gd name="connsiteY15" fmla="*/ 309917 h 336432"/>
              <a:gd name="connsiteX16" fmla="*/ 28688 w 306440"/>
              <a:gd name="connsiteY16" fmla="*/ 309048 h 336432"/>
              <a:gd name="connsiteX17" fmla="*/ 13909 w 306440"/>
              <a:gd name="connsiteY17" fmla="*/ 313830 h 336432"/>
              <a:gd name="connsiteX18" fmla="*/ 2173 w 306440"/>
              <a:gd name="connsiteY18" fmla="*/ 319046 h 336432"/>
              <a:gd name="connsiteX19" fmla="*/ 0 w 306440"/>
              <a:gd name="connsiteY19" fmla="*/ 301659 h 336432"/>
              <a:gd name="connsiteX20" fmla="*/ 3912 w 306440"/>
              <a:gd name="connsiteY20" fmla="*/ 276883 h 336432"/>
              <a:gd name="connsiteX21" fmla="*/ 12605 w 306440"/>
              <a:gd name="connsiteY21" fmla="*/ 251237 h 336432"/>
              <a:gd name="connsiteX22" fmla="*/ 13909 w 306440"/>
              <a:gd name="connsiteY22" fmla="*/ 239501 h 336432"/>
              <a:gd name="connsiteX23" fmla="*/ 22168 w 306440"/>
              <a:gd name="connsiteY23" fmla="*/ 214291 h 336432"/>
              <a:gd name="connsiteX24" fmla="*/ 28253 w 306440"/>
              <a:gd name="connsiteY24" fmla="*/ 202989 h 336432"/>
              <a:gd name="connsiteX25" fmla="*/ 42598 w 306440"/>
              <a:gd name="connsiteY25" fmla="*/ 184733 h 336432"/>
              <a:gd name="connsiteX26" fmla="*/ 50856 w 306440"/>
              <a:gd name="connsiteY26" fmla="*/ 172128 h 336432"/>
              <a:gd name="connsiteX27" fmla="*/ 53464 w 306440"/>
              <a:gd name="connsiteY27" fmla="*/ 151699 h 336432"/>
              <a:gd name="connsiteX28" fmla="*/ 52160 w 306440"/>
              <a:gd name="connsiteY28" fmla="*/ 135616 h 336432"/>
              <a:gd name="connsiteX29" fmla="*/ 45205 w 306440"/>
              <a:gd name="connsiteY29" fmla="*/ 125619 h 336432"/>
              <a:gd name="connsiteX30" fmla="*/ 38685 w 306440"/>
              <a:gd name="connsiteY30" fmla="*/ 108667 h 336432"/>
              <a:gd name="connsiteX31" fmla="*/ 33035 w 306440"/>
              <a:gd name="connsiteY31" fmla="*/ 92149 h 336432"/>
              <a:gd name="connsiteX32" fmla="*/ 34339 w 306440"/>
              <a:gd name="connsiteY32" fmla="*/ 86064 h 336432"/>
              <a:gd name="connsiteX33" fmla="*/ 41728 w 306440"/>
              <a:gd name="connsiteY33" fmla="*/ 75197 h 336432"/>
              <a:gd name="connsiteX34" fmla="*/ 34773 w 306440"/>
              <a:gd name="connsiteY34" fmla="*/ 48248 h 336432"/>
              <a:gd name="connsiteX35" fmla="*/ 29558 w 306440"/>
              <a:gd name="connsiteY35" fmla="*/ 29557 h 336432"/>
              <a:gd name="connsiteX36" fmla="*/ 17387 w 306440"/>
              <a:gd name="connsiteY36" fmla="*/ 11736 h 336432"/>
              <a:gd name="connsiteX37" fmla="*/ 19995 w 306440"/>
              <a:gd name="connsiteY37" fmla="*/ 6520 h 336432"/>
              <a:gd name="connsiteX38" fmla="*/ 29992 w 306440"/>
              <a:gd name="connsiteY38" fmla="*/ 2608 h 336432"/>
              <a:gd name="connsiteX39" fmla="*/ 37381 w 306440"/>
              <a:gd name="connsiteY39" fmla="*/ 3043 h 336432"/>
              <a:gd name="connsiteX40" fmla="*/ 46075 w 306440"/>
              <a:gd name="connsiteY40" fmla="*/ 0 h 336432"/>
              <a:gd name="connsiteX41" fmla="*/ 118664 w 306440"/>
              <a:gd name="connsiteY41" fmla="*/ 435 h 336432"/>
              <a:gd name="connsiteX42" fmla="*/ 124315 w 306440"/>
              <a:gd name="connsiteY42" fmla="*/ 20864 h 336432"/>
              <a:gd name="connsiteX43" fmla="*/ 131269 w 306440"/>
              <a:gd name="connsiteY43" fmla="*/ 37816 h 336432"/>
              <a:gd name="connsiteX44" fmla="*/ 136920 w 306440"/>
              <a:gd name="connsiteY44" fmla="*/ 46944 h 336432"/>
              <a:gd name="connsiteX45" fmla="*/ 146048 w 306440"/>
              <a:gd name="connsiteY45" fmla="*/ 61288 h 336432"/>
              <a:gd name="connsiteX46" fmla="*/ 162565 w 306440"/>
              <a:gd name="connsiteY46" fmla="*/ 59115 h 336432"/>
              <a:gd name="connsiteX47" fmla="*/ 170389 w 306440"/>
              <a:gd name="connsiteY47" fmla="*/ 55203 h 336432"/>
              <a:gd name="connsiteX48" fmla="*/ 183864 w 306440"/>
              <a:gd name="connsiteY48" fmla="*/ 59115 h 336432"/>
              <a:gd name="connsiteX49" fmla="*/ 187776 w 306440"/>
              <a:gd name="connsiteY49" fmla="*/ 52160 h 336432"/>
              <a:gd name="connsiteX50" fmla="*/ 194296 w 306440"/>
              <a:gd name="connsiteY50" fmla="*/ 36077 h 336432"/>
              <a:gd name="connsiteX51" fmla="*/ 209509 w 306440"/>
              <a:gd name="connsiteY51" fmla="*/ 34773 h 336432"/>
              <a:gd name="connsiteX52" fmla="*/ 210813 w 306440"/>
              <a:gd name="connsiteY52" fmla="*/ 29992 h 336432"/>
              <a:gd name="connsiteX53" fmla="*/ 223419 w 306440"/>
              <a:gd name="connsiteY53" fmla="*/ 29992 h 336432"/>
              <a:gd name="connsiteX54" fmla="*/ 221246 w 306440"/>
              <a:gd name="connsiteY54" fmla="*/ 39989 h 336432"/>
              <a:gd name="connsiteX55" fmla="*/ 250803 w 306440"/>
              <a:gd name="connsiteY55" fmla="*/ 39555 h 336432"/>
              <a:gd name="connsiteX56" fmla="*/ 251238 w 306440"/>
              <a:gd name="connsiteY56" fmla="*/ 57376 h 336432"/>
              <a:gd name="connsiteX57" fmla="*/ 256019 w 306440"/>
              <a:gd name="connsiteY57" fmla="*/ 67808 h 336432"/>
              <a:gd name="connsiteX58" fmla="*/ 252107 w 306440"/>
              <a:gd name="connsiteY58" fmla="*/ 84760 h 336432"/>
              <a:gd name="connsiteX59" fmla="*/ 253846 w 306440"/>
              <a:gd name="connsiteY59" fmla="*/ 102147 h 336432"/>
              <a:gd name="connsiteX60" fmla="*/ 261669 w 306440"/>
              <a:gd name="connsiteY60" fmla="*/ 112579 h 336432"/>
              <a:gd name="connsiteX61" fmla="*/ 259931 w 306440"/>
              <a:gd name="connsiteY61" fmla="*/ 145613 h 336432"/>
              <a:gd name="connsiteX62" fmla="*/ 266016 w 306440"/>
              <a:gd name="connsiteY62" fmla="*/ 143006 h 336432"/>
              <a:gd name="connsiteX63" fmla="*/ 276448 w 306440"/>
              <a:gd name="connsiteY63" fmla="*/ 143875 h 336432"/>
              <a:gd name="connsiteX64" fmla="*/ 291661 w 306440"/>
              <a:gd name="connsiteY64" fmla="*/ 139528 h 336432"/>
              <a:gd name="connsiteX65" fmla="*/ 302963 w 306440"/>
              <a:gd name="connsiteY65" fmla="*/ 141267 h 336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06440" h="336432">
                <a:moveTo>
                  <a:pt x="302963" y="141267"/>
                </a:moveTo>
                <a:lnTo>
                  <a:pt x="305571" y="149960"/>
                </a:lnTo>
                <a:lnTo>
                  <a:pt x="302528" y="163435"/>
                </a:lnTo>
                <a:lnTo>
                  <a:pt x="306440" y="176475"/>
                </a:lnTo>
                <a:lnTo>
                  <a:pt x="302528" y="186907"/>
                </a:lnTo>
                <a:lnTo>
                  <a:pt x="304267" y="196469"/>
                </a:lnTo>
                <a:lnTo>
                  <a:pt x="253411" y="196035"/>
                </a:lnTo>
                <a:lnTo>
                  <a:pt x="249933" y="285141"/>
                </a:lnTo>
                <a:lnTo>
                  <a:pt x="265581" y="307744"/>
                </a:lnTo>
                <a:lnTo>
                  <a:pt x="281229" y="325131"/>
                </a:lnTo>
                <a:lnTo>
                  <a:pt x="236024" y="336432"/>
                </a:lnTo>
                <a:lnTo>
                  <a:pt x="177344" y="332520"/>
                </a:lnTo>
                <a:lnTo>
                  <a:pt x="160827" y="319480"/>
                </a:lnTo>
                <a:lnTo>
                  <a:pt x="62158" y="320350"/>
                </a:lnTo>
                <a:lnTo>
                  <a:pt x="58680" y="322523"/>
                </a:lnTo>
                <a:lnTo>
                  <a:pt x="44336" y="309917"/>
                </a:lnTo>
                <a:lnTo>
                  <a:pt x="28688" y="309048"/>
                </a:lnTo>
                <a:lnTo>
                  <a:pt x="13909" y="313830"/>
                </a:lnTo>
                <a:lnTo>
                  <a:pt x="2173" y="319046"/>
                </a:lnTo>
                <a:lnTo>
                  <a:pt x="0" y="301659"/>
                </a:lnTo>
                <a:lnTo>
                  <a:pt x="3912" y="276883"/>
                </a:lnTo>
                <a:lnTo>
                  <a:pt x="12605" y="251237"/>
                </a:lnTo>
                <a:lnTo>
                  <a:pt x="13909" y="239501"/>
                </a:lnTo>
                <a:lnTo>
                  <a:pt x="22168" y="214291"/>
                </a:lnTo>
                <a:lnTo>
                  <a:pt x="28253" y="202989"/>
                </a:lnTo>
                <a:lnTo>
                  <a:pt x="42598" y="184733"/>
                </a:lnTo>
                <a:lnTo>
                  <a:pt x="50856" y="172128"/>
                </a:lnTo>
                <a:lnTo>
                  <a:pt x="53464" y="151699"/>
                </a:lnTo>
                <a:lnTo>
                  <a:pt x="52160" y="135616"/>
                </a:lnTo>
                <a:lnTo>
                  <a:pt x="45205" y="125619"/>
                </a:lnTo>
                <a:lnTo>
                  <a:pt x="38685" y="108667"/>
                </a:lnTo>
                <a:lnTo>
                  <a:pt x="33035" y="92149"/>
                </a:lnTo>
                <a:lnTo>
                  <a:pt x="34339" y="86064"/>
                </a:lnTo>
                <a:lnTo>
                  <a:pt x="41728" y="75197"/>
                </a:lnTo>
                <a:lnTo>
                  <a:pt x="34773" y="48248"/>
                </a:lnTo>
                <a:lnTo>
                  <a:pt x="29558" y="29557"/>
                </a:lnTo>
                <a:lnTo>
                  <a:pt x="17387" y="11736"/>
                </a:lnTo>
                <a:lnTo>
                  <a:pt x="19995" y="6520"/>
                </a:lnTo>
                <a:lnTo>
                  <a:pt x="29992" y="2608"/>
                </a:lnTo>
                <a:lnTo>
                  <a:pt x="37381" y="3043"/>
                </a:lnTo>
                <a:lnTo>
                  <a:pt x="46075" y="0"/>
                </a:lnTo>
                <a:lnTo>
                  <a:pt x="118664" y="435"/>
                </a:lnTo>
                <a:lnTo>
                  <a:pt x="124315" y="20864"/>
                </a:lnTo>
                <a:lnTo>
                  <a:pt x="131269" y="37816"/>
                </a:lnTo>
                <a:lnTo>
                  <a:pt x="136920" y="46944"/>
                </a:lnTo>
                <a:lnTo>
                  <a:pt x="146048" y="61288"/>
                </a:lnTo>
                <a:lnTo>
                  <a:pt x="162565" y="59115"/>
                </a:lnTo>
                <a:lnTo>
                  <a:pt x="170389" y="55203"/>
                </a:lnTo>
                <a:lnTo>
                  <a:pt x="183864" y="59115"/>
                </a:lnTo>
                <a:lnTo>
                  <a:pt x="187776" y="52160"/>
                </a:lnTo>
                <a:lnTo>
                  <a:pt x="194296" y="36077"/>
                </a:lnTo>
                <a:lnTo>
                  <a:pt x="209509" y="34773"/>
                </a:lnTo>
                <a:lnTo>
                  <a:pt x="210813" y="29992"/>
                </a:lnTo>
                <a:lnTo>
                  <a:pt x="223419" y="29992"/>
                </a:lnTo>
                <a:lnTo>
                  <a:pt x="221246" y="39989"/>
                </a:lnTo>
                <a:lnTo>
                  <a:pt x="250803" y="39555"/>
                </a:lnTo>
                <a:lnTo>
                  <a:pt x="251238" y="57376"/>
                </a:lnTo>
                <a:lnTo>
                  <a:pt x="256019" y="67808"/>
                </a:lnTo>
                <a:lnTo>
                  <a:pt x="252107" y="84760"/>
                </a:lnTo>
                <a:lnTo>
                  <a:pt x="253846" y="102147"/>
                </a:lnTo>
                <a:lnTo>
                  <a:pt x="261669" y="112579"/>
                </a:lnTo>
                <a:lnTo>
                  <a:pt x="259931" y="145613"/>
                </a:lnTo>
                <a:lnTo>
                  <a:pt x="266016" y="143006"/>
                </a:lnTo>
                <a:lnTo>
                  <a:pt x="276448" y="143875"/>
                </a:lnTo>
                <a:lnTo>
                  <a:pt x="291661" y="139528"/>
                </a:lnTo>
                <a:lnTo>
                  <a:pt x="302963" y="141267"/>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5" name="Freeform: Shape 4">
            <a:extLst>
              <a:ext uri="{FF2B5EF4-FFF2-40B4-BE49-F238E27FC236}">
                <a16:creationId xmlns:a16="http://schemas.microsoft.com/office/drawing/2014/main" id="{00ED80EC-01A8-4BB6-87C4-C0043D9CE86A}"/>
              </a:ext>
            </a:extLst>
          </p:cNvPr>
          <p:cNvSpPr/>
          <p:nvPr/>
        </p:nvSpPr>
        <p:spPr>
          <a:xfrm>
            <a:off x="6302669" y="4256232"/>
            <a:ext cx="29835" cy="42552"/>
          </a:xfrm>
          <a:custGeom>
            <a:avLst/>
            <a:gdLst>
              <a:gd name="connsiteX0" fmla="*/ 6520 w 26514"/>
              <a:gd name="connsiteY0" fmla="*/ 37816 h 37816"/>
              <a:gd name="connsiteX1" fmla="*/ 0 w 26514"/>
              <a:gd name="connsiteY1" fmla="*/ 16952 h 37816"/>
              <a:gd name="connsiteX2" fmla="*/ 9997 w 26514"/>
              <a:gd name="connsiteY2" fmla="*/ 4781 h 37816"/>
              <a:gd name="connsiteX3" fmla="*/ 17387 w 26514"/>
              <a:gd name="connsiteY3" fmla="*/ 0 h 37816"/>
              <a:gd name="connsiteX4" fmla="*/ 26515 w 26514"/>
              <a:gd name="connsiteY4" fmla="*/ 9563 h 37816"/>
              <a:gd name="connsiteX5" fmla="*/ 17821 w 26514"/>
              <a:gd name="connsiteY5" fmla="*/ 15648 h 37816"/>
              <a:gd name="connsiteX6" fmla="*/ 13475 w 26514"/>
              <a:gd name="connsiteY6" fmla="*/ 22603 h 37816"/>
              <a:gd name="connsiteX7" fmla="*/ 12605 w 26514"/>
              <a:gd name="connsiteY7" fmla="*/ 34773 h 37816"/>
              <a:gd name="connsiteX8" fmla="*/ 6520 w 26514"/>
              <a:gd name="connsiteY8" fmla="*/ 37816 h 3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514" h="37816">
                <a:moveTo>
                  <a:pt x="6520" y="37816"/>
                </a:moveTo>
                <a:lnTo>
                  <a:pt x="0" y="16952"/>
                </a:lnTo>
                <a:lnTo>
                  <a:pt x="9997" y="4781"/>
                </a:lnTo>
                <a:lnTo>
                  <a:pt x="17387" y="0"/>
                </a:lnTo>
                <a:lnTo>
                  <a:pt x="26515" y="9563"/>
                </a:lnTo>
                <a:lnTo>
                  <a:pt x="17821" y="15648"/>
                </a:lnTo>
                <a:lnTo>
                  <a:pt x="13475" y="22603"/>
                </a:lnTo>
                <a:lnTo>
                  <a:pt x="12605" y="34773"/>
                </a:lnTo>
                <a:lnTo>
                  <a:pt x="6520" y="37816"/>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6" name="Freeform: Shape 5">
            <a:extLst>
              <a:ext uri="{FF2B5EF4-FFF2-40B4-BE49-F238E27FC236}">
                <a16:creationId xmlns:a16="http://schemas.microsoft.com/office/drawing/2014/main" id="{2EA81CDC-797F-4125-8204-2D2E5D786799}"/>
              </a:ext>
            </a:extLst>
          </p:cNvPr>
          <p:cNvSpPr/>
          <p:nvPr/>
        </p:nvSpPr>
        <p:spPr>
          <a:xfrm>
            <a:off x="6460648" y="2777699"/>
            <a:ext cx="47441" cy="95373"/>
          </a:xfrm>
          <a:custGeom>
            <a:avLst/>
            <a:gdLst>
              <a:gd name="connsiteX0" fmla="*/ 8259 w 42162"/>
              <a:gd name="connsiteY0" fmla="*/ 0 h 84760"/>
              <a:gd name="connsiteX1" fmla="*/ 9998 w 42162"/>
              <a:gd name="connsiteY1" fmla="*/ 5216 h 84760"/>
              <a:gd name="connsiteX2" fmla="*/ 16083 w 42162"/>
              <a:gd name="connsiteY2" fmla="*/ 2608 h 84760"/>
              <a:gd name="connsiteX3" fmla="*/ 21299 w 42162"/>
              <a:gd name="connsiteY3" fmla="*/ 9997 h 84760"/>
              <a:gd name="connsiteX4" fmla="*/ 26950 w 42162"/>
              <a:gd name="connsiteY4" fmla="*/ 13040 h 84760"/>
              <a:gd name="connsiteX5" fmla="*/ 29558 w 42162"/>
              <a:gd name="connsiteY5" fmla="*/ 23037 h 84760"/>
              <a:gd name="connsiteX6" fmla="*/ 27384 w 42162"/>
              <a:gd name="connsiteY6" fmla="*/ 32600 h 84760"/>
              <a:gd name="connsiteX7" fmla="*/ 31731 w 42162"/>
              <a:gd name="connsiteY7" fmla="*/ 44336 h 84760"/>
              <a:gd name="connsiteX8" fmla="*/ 41728 w 42162"/>
              <a:gd name="connsiteY8" fmla="*/ 50856 h 84760"/>
              <a:gd name="connsiteX9" fmla="*/ 42163 w 42162"/>
              <a:gd name="connsiteY9" fmla="*/ 58245 h 84760"/>
              <a:gd name="connsiteX10" fmla="*/ 34773 w 42162"/>
              <a:gd name="connsiteY10" fmla="*/ 62157 h 84760"/>
              <a:gd name="connsiteX11" fmla="*/ 34339 w 42162"/>
              <a:gd name="connsiteY11" fmla="*/ 71285 h 84760"/>
              <a:gd name="connsiteX12" fmla="*/ 24776 w 42162"/>
              <a:gd name="connsiteY12" fmla="*/ 84760 h 84760"/>
              <a:gd name="connsiteX13" fmla="*/ 20864 w 42162"/>
              <a:gd name="connsiteY13" fmla="*/ 83021 h 84760"/>
              <a:gd name="connsiteX14" fmla="*/ 19995 w 42162"/>
              <a:gd name="connsiteY14" fmla="*/ 76936 h 84760"/>
              <a:gd name="connsiteX15" fmla="*/ 6520 w 42162"/>
              <a:gd name="connsiteY15" fmla="*/ 67373 h 84760"/>
              <a:gd name="connsiteX16" fmla="*/ 3478 w 42162"/>
              <a:gd name="connsiteY16" fmla="*/ 54333 h 84760"/>
              <a:gd name="connsiteX17" fmla="*/ 3912 w 42162"/>
              <a:gd name="connsiteY17" fmla="*/ 35208 h 84760"/>
              <a:gd name="connsiteX18" fmla="*/ 6085 w 42162"/>
              <a:gd name="connsiteY18" fmla="*/ 26949 h 84760"/>
              <a:gd name="connsiteX19" fmla="*/ 2173 w 42162"/>
              <a:gd name="connsiteY19" fmla="*/ 22603 h 84760"/>
              <a:gd name="connsiteX20" fmla="*/ 0 w 42162"/>
              <a:gd name="connsiteY20" fmla="*/ 13475 h 84760"/>
              <a:gd name="connsiteX21" fmla="*/ 8259 w 42162"/>
              <a:gd name="connsiteY21" fmla="*/ 0 h 8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162" h="84760">
                <a:moveTo>
                  <a:pt x="8259" y="0"/>
                </a:moveTo>
                <a:lnTo>
                  <a:pt x="9998" y="5216"/>
                </a:lnTo>
                <a:lnTo>
                  <a:pt x="16083" y="2608"/>
                </a:lnTo>
                <a:lnTo>
                  <a:pt x="21299" y="9997"/>
                </a:lnTo>
                <a:lnTo>
                  <a:pt x="26950" y="13040"/>
                </a:lnTo>
                <a:lnTo>
                  <a:pt x="29558" y="23037"/>
                </a:lnTo>
                <a:lnTo>
                  <a:pt x="27384" y="32600"/>
                </a:lnTo>
                <a:lnTo>
                  <a:pt x="31731" y="44336"/>
                </a:lnTo>
                <a:lnTo>
                  <a:pt x="41728" y="50856"/>
                </a:lnTo>
                <a:lnTo>
                  <a:pt x="42163" y="58245"/>
                </a:lnTo>
                <a:lnTo>
                  <a:pt x="34773" y="62157"/>
                </a:lnTo>
                <a:lnTo>
                  <a:pt x="34339" y="71285"/>
                </a:lnTo>
                <a:lnTo>
                  <a:pt x="24776" y="84760"/>
                </a:lnTo>
                <a:lnTo>
                  <a:pt x="20864" y="83021"/>
                </a:lnTo>
                <a:lnTo>
                  <a:pt x="19995" y="76936"/>
                </a:lnTo>
                <a:lnTo>
                  <a:pt x="6520" y="67373"/>
                </a:lnTo>
                <a:lnTo>
                  <a:pt x="3478" y="54333"/>
                </a:lnTo>
                <a:lnTo>
                  <a:pt x="3912" y="35208"/>
                </a:lnTo>
                <a:lnTo>
                  <a:pt x="6085" y="26949"/>
                </a:lnTo>
                <a:lnTo>
                  <a:pt x="2173" y="22603"/>
                </a:lnTo>
                <a:lnTo>
                  <a:pt x="0" y="13475"/>
                </a:lnTo>
                <a:lnTo>
                  <a:pt x="8259" y="0"/>
                </a:lnTo>
                <a:close/>
              </a:path>
            </a:pathLst>
          </a:custGeom>
          <a:solidFill>
            <a:schemeClr val="accent4"/>
          </a:solidFill>
          <a:ln w="869" cap="rnd">
            <a:noFill/>
            <a:prstDash val="solid"/>
            <a:round/>
          </a:ln>
        </p:spPr>
        <p:txBody>
          <a:bodyPr rtlCol="0" anchor="ctr"/>
          <a:lstStyle/>
          <a:p>
            <a:endParaRPr lang="en-PH" sz="1600" dirty="0"/>
          </a:p>
        </p:txBody>
      </p:sp>
      <p:sp>
        <p:nvSpPr>
          <p:cNvPr id="7" name="Freeform: Shape 6">
            <a:extLst>
              <a:ext uri="{FF2B5EF4-FFF2-40B4-BE49-F238E27FC236}">
                <a16:creationId xmlns:a16="http://schemas.microsoft.com/office/drawing/2014/main" id="{C1E9282D-9C35-46DE-9B6B-CA631705C270}"/>
              </a:ext>
            </a:extLst>
          </p:cNvPr>
          <p:cNvSpPr/>
          <p:nvPr/>
        </p:nvSpPr>
        <p:spPr>
          <a:xfrm>
            <a:off x="7366940" y="3298584"/>
            <a:ext cx="127653" cy="112001"/>
          </a:xfrm>
          <a:custGeom>
            <a:avLst/>
            <a:gdLst>
              <a:gd name="connsiteX0" fmla="*/ 107797 w 113447"/>
              <a:gd name="connsiteY0" fmla="*/ 9563 h 99538"/>
              <a:gd name="connsiteX1" fmla="*/ 113448 w 113447"/>
              <a:gd name="connsiteY1" fmla="*/ 31731 h 99538"/>
              <a:gd name="connsiteX2" fmla="*/ 101277 w 113447"/>
              <a:gd name="connsiteY2" fmla="*/ 31731 h 99538"/>
              <a:gd name="connsiteX3" fmla="*/ 101277 w 113447"/>
              <a:gd name="connsiteY3" fmla="*/ 49987 h 99538"/>
              <a:gd name="connsiteX4" fmla="*/ 106059 w 113447"/>
              <a:gd name="connsiteY4" fmla="*/ 53899 h 99538"/>
              <a:gd name="connsiteX5" fmla="*/ 95627 w 113447"/>
              <a:gd name="connsiteY5" fmla="*/ 59549 h 99538"/>
              <a:gd name="connsiteX6" fmla="*/ 96496 w 113447"/>
              <a:gd name="connsiteY6" fmla="*/ 70851 h 99538"/>
              <a:gd name="connsiteX7" fmla="*/ 90845 w 113447"/>
              <a:gd name="connsiteY7" fmla="*/ 82152 h 99538"/>
              <a:gd name="connsiteX8" fmla="*/ 90845 w 113447"/>
              <a:gd name="connsiteY8" fmla="*/ 93453 h 99538"/>
              <a:gd name="connsiteX9" fmla="*/ 86499 w 113447"/>
              <a:gd name="connsiteY9" fmla="*/ 99539 h 99538"/>
              <a:gd name="connsiteX10" fmla="*/ 13040 w 113447"/>
              <a:gd name="connsiteY10" fmla="*/ 85629 h 99538"/>
              <a:gd name="connsiteX11" fmla="*/ 1304 w 113447"/>
              <a:gd name="connsiteY11" fmla="*/ 56941 h 99538"/>
              <a:gd name="connsiteX12" fmla="*/ 0 w 113447"/>
              <a:gd name="connsiteY12" fmla="*/ 50856 h 99538"/>
              <a:gd name="connsiteX13" fmla="*/ 3912 w 113447"/>
              <a:gd name="connsiteY13" fmla="*/ 49117 h 99538"/>
              <a:gd name="connsiteX14" fmla="*/ 5650 w 113447"/>
              <a:gd name="connsiteY14" fmla="*/ 56941 h 99538"/>
              <a:gd name="connsiteX15" fmla="*/ 23907 w 113447"/>
              <a:gd name="connsiteY15" fmla="*/ 52595 h 99538"/>
              <a:gd name="connsiteX16" fmla="*/ 43901 w 113447"/>
              <a:gd name="connsiteY16" fmla="*/ 53464 h 99538"/>
              <a:gd name="connsiteX17" fmla="*/ 58680 w 113447"/>
              <a:gd name="connsiteY17" fmla="*/ 54333 h 99538"/>
              <a:gd name="connsiteX18" fmla="*/ 73024 w 113447"/>
              <a:gd name="connsiteY18" fmla="*/ 35208 h 99538"/>
              <a:gd name="connsiteX19" fmla="*/ 89107 w 113447"/>
              <a:gd name="connsiteY19" fmla="*/ 17387 h 99538"/>
              <a:gd name="connsiteX20" fmla="*/ 102147 w 113447"/>
              <a:gd name="connsiteY20" fmla="*/ 0 h 99538"/>
              <a:gd name="connsiteX21" fmla="*/ 107797 w 113447"/>
              <a:gd name="connsiteY21" fmla="*/ 9563 h 99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3447" h="99538">
                <a:moveTo>
                  <a:pt x="107797" y="9563"/>
                </a:moveTo>
                <a:lnTo>
                  <a:pt x="113448" y="31731"/>
                </a:lnTo>
                <a:lnTo>
                  <a:pt x="101277" y="31731"/>
                </a:lnTo>
                <a:lnTo>
                  <a:pt x="101277" y="49987"/>
                </a:lnTo>
                <a:lnTo>
                  <a:pt x="106059" y="53899"/>
                </a:lnTo>
                <a:lnTo>
                  <a:pt x="95627" y="59549"/>
                </a:lnTo>
                <a:lnTo>
                  <a:pt x="96496" y="70851"/>
                </a:lnTo>
                <a:lnTo>
                  <a:pt x="90845" y="82152"/>
                </a:lnTo>
                <a:lnTo>
                  <a:pt x="90845" y="93453"/>
                </a:lnTo>
                <a:lnTo>
                  <a:pt x="86499" y="99539"/>
                </a:lnTo>
                <a:lnTo>
                  <a:pt x="13040" y="85629"/>
                </a:lnTo>
                <a:lnTo>
                  <a:pt x="1304" y="56941"/>
                </a:lnTo>
                <a:lnTo>
                  <a:pt x="0" y="50856"/>
                </a:lnTo>
                <a:lnTo>
                  <a:pt x="3912" y="49117"/>
                </a:lnTo>
                <a:lnTo>
                  <a:pt x="5650" y="56941"/>
                </a:lnTo>
                <a:lnTo>
                  <a:pt x="23907" y="52595"/>
                </a:lnTo>
                <a:lnTo>
                  <a:pt x="43901" y="53464"/>
                </a:lnTo>
                <a:lnTo>
                  <a:pt x="58680" y="54333"/>
                </a:lnTo>
                <a:lnTo>
                  <a:pt x="73024" y="35208"/>
                </a:lnTo>
                <a:lnTo>
                  <a:pt x="89107" y="17387"/>
                </a:lnTo>
                <a:lnTo>
                  <a:pt x="102147" y="0"/>
                </a:lnTo>
                <a:lnTo>
                  <a:pt x="107797" y="9563"/>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8" name="Freeform: Shape 7">
            <a:extLst>
              <a:ext uri="{FF2B5EF4-FFF2-40B4-BE49-F238E27FC236}">
                <a16:creationId xmlns:a16="http://schemas.microsoft.com/office/drawing/2014/main" id="{2A4BF996-73FC-4047-87CB-4C533352CE48}"/>
              </a:ext>
            </a:extLst>
          </p:cNvPr>
          <p:cNvSpPr/>
          <p:nvPr/>
        </p:nvSpPr>
        <p:spPr>
          <a:xfrm>
            <a:off x="4352650" y="5760686"/>
            <a:ext cx="110047" cy="77766"/>
          </a:xfrm>
          <a:custGeom>
            <a:avLst/>
            <a:gdLst>
              <a:gd name="connsiteX0" fmla="*/ 60853 w 97800"/>
              <a:gd name="connsiteY0" fmla="*/ 59984 h 69111"/>
              <a:gd name="connsiteX1" fmla="*/ 47813 w 97800"/>
              <a:gd name="connsiteY1" fmla="*/ 59115 h 69111"/>
              <a:gd name="connsiteX2" fmla="*/ 26080 w 97800"/>
              <a:gd name="connsiteY2" fmla="*/ 59115 h 69111"/>
              <a:gd name="connsiteX3" fmla="*/ 0 w 97800"/>
              <a:gd name="connsiteY3" fmla="*/ 0 h 69111"/>
              <a:gd name="connsiteX4" fmla="*/ 13475 w 97800"/>
              <a:gd name="connsiteY4" fmla="*/ 12171 h 69111"/>
              <a:gd name="connsiteX5" fmla="*/ 32165 w 97800"/>
              <a:gd name="connsiteY5" fmla="*/ 32165 h 69111"/>
              <a:gd name="connsiteX6" fmla="*/ 66069 w 97800"/>
              <a:gd name="connsiteY6" fmla="*/ 48248 h 69111"/>
              <a:gd name="connsiteX7" fmla="*/ 97800 w 97800"/>
              <a:gd name="connsiteY7" fmla="*/ 54768 h 69111"/>
              <a:gd name="connsiteX8" fmla="*/ 94323 w 97800"/>
              <a:gd name="connsiteY8" fmla="*/ 67808 h 69111"/>
              <a:gd name="connsiteX9" fmla="*/ 75198 w 97800"/>
              <a:gd name="connsiteY9" fmla="*/ 69112 h 69111"/>
              <a:gd name="connsiteX10" fmla="*/ 60853 w 97800"/>
              <a:gd name="connsiteY10" fmla="*/ 59984 h 6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800" h="69111">
                <a:moveTo>
                  <a:pt x="60853" y="59984"/>
                </a:moveTo>
                <a:lnTo>
                  <a:pt x="47813" y="59115"/>
                </a:lnTo>
                <a:lnTo>
                  <a:pt x="26080" y="59115"/>
                </a:lnTo>
                <a:lnTo>
                  <a:pt x="0" y="0"/>
                </a:lnTo>
                <a:lnTo>
                  <a:pt x="13475" y="12171"/>
                </a:lnTo>
                <a:lnTo>
                  <a:pt x="32165" y="32165"/>
                </a:lnTo>
                <a:lnTo>
                  <a:pt x="66069" y="48248"/>
                </a:lnTo>
                <a:lnTo>
                  <a:pt x="97800" y="54768"/>
                </a:lnTo>
                <a:lnTo>
                  <a:pt x="94323" y="67808"/>
                </a:lnTo>
                <a:lnTo>
                  <a:pt x="75198" y="69112"/>
                </a:lnTo>
                <a:lnTo>
                  <a:pt x="60853" y="59984"/>
                </a:lnTo>
                <a:close/>
              </a:path>
            </a:pathLst>
          </a:custGeom>
          <a:solidFill>
            <a:schemeClr val="accent5"/>
          </a:solidFill>
          <a:ln w="869" cap="rnd">
            <a:noFill/>
            <a:prstDash val="solid"/>
            <a:round/>
          </a:ln>
        </p:spPr>
        <p:txBody>
          <a:bodyPr rtlCol="0" anchor="ctr"/>
          <a:lstStyle/>
          <a:p>
            <a:endParaRPr lang="en-PH" sz="1600" dirty="0"/>
          </a:p>
        </p:txBody>
      </p:sp>
      <p:sp>
        <p:nvSpPr>
          <p:cNvPr id="9" name="Freeform: Shape 8">
            <a:extLst>
              <a:ext uri="{FF2B5EF4-FFF2-40B4-BE49-F238E27FC236}">
                <a16:creationId xmlns:a16="http://schemas.microsoft.com/office/drawing/2014/main" id="{BBEF6D04-3514-4940-B2EA-B4639C961270}"/>
              </a:ext>
            </a:extLst>
          </p:cNvPr>
          <p:cNvSpPr/>
          <p:nvPr/>
        </p:nvSpPr>
        <p:spPr>
          <a:xfrm>
            <a:off x="4103212" y="4802551"/>
            <a:ext cx="428447" cy="949332"/>
          </a:xfrm>
          <a:custGeom>
            <a:avLst/>
            <a:gdLst>
              <a:gd name="connsiteX0" fmla="*/ 149960 w 380768"/>
              <a:gd name="connsiteY0" fmla="*/ 11736 h 843688"/>
              <a:gd name="connsiteX1" fmla="*/ 199078 w 380768"/>
              <a:gd name="connsiteY1" fmla="*/ 56941 h 843688"/>
              <a:gd name="connsiteX2" fmla="*/ 219072 w 380768"/>
              <a:gd name="connsiteY2" fmla="*/ 61288 h 843688"/>
              <a:gd name="connsiteX3" fmla="*/ 250803 w 380768"/>
              <a:gd name="connsiteY3" fmla="*/ 82152 h 843688"/>
              <a:gd name="connsiteX4" fmla="*/ 276448 w 380768"/>
              <a:gd name="connsiteY4" fmla="*/ 93019 h 843688"/>
              <a:gd name="connsiteX5" fmla="*/ 281229 w 380768"/>
              <a:gd name="connsiteY5" fmla="*/ 105189 h 843688"/>
              <a:gd name="connsiteX6" fmla="*/ 262973 w 380768"/>
              <a:gd name="connsiteY6" fmla="*/ 147787 h 843688"/>
              <a:gd name="connsiteX7" fmla="*/ 288184 w 380768"/>
              <a:gd name="connsiteY7" fmla="*/ 155176 h 843688"/>
              <a:gd name="connsiteX8" fmla="*/ 315568 w 380768"/>
              <a:gd name="connsiteY8" fmla="*/ 159523 h 843688"/>
              <a:gd name="connsiteX9" fmla="*/ 333824 w 380768"/>
              <a:gd name="connsiteY9" fmla="*/ 155176 h 843688"/>
              <a:gd name="connsiteX10" fmla="*/ 352515 w 380768"/>
              <a:gd name="connsiteY10" fmla="*/ 133443 h 843688"/>
              <a:gd name="connsiteX11" fmla="*/ 353819 w 380768"/>
              <a:gd name="connsiteY11" fmla="*/ 109101 h 843688"/>
              <a:gd name="connsiteX12" fmla="*/ 365120 w 380768"/>
              <a:gd name="connsiteY12" fmla="*/ 103451 h 843688"/>
              <a:gd name="connsiteX13" fmla="*/ 379030 w 380768"/>
              <a:gd name="connsiteY13" fmla="*/ 119968 h 843688"/>
              <a:gd name="connsiteX14" fmla="*/ 380768 w 380768"/>
              <a:gd name="connsiteY14" fmla="*/ 142136 h 843688"/>
              <a:gd name="connsiteX15" fmla="*/ 362512 w 380768"/>
              <a:gd name="connsiteY15" fmla="*/ 157349 h 843688"/>
              <a:gd name="connsiteX16" fmla="*/ 348168 w 380768"/>
              <a:gd name="connsiteY16" fmla="*/ 168651 h 843688"/>
              <a:gd name="connsiteX17" fmla="*/ 325131 w 380768"/>
              <a:gd name="connsiteY17" fmla="*/ 196035 h 843688"/>
              <a:gd name="connsiteX18" fmla="*/ 299051 w 380768"/>
              <a:gd name="connsiteY18" fmla="*/ 233851 h 843688"/>
              <a:gd name="connsiteX19" fmla="*/ 296878 w 380768"/>
              <a:gd name="connsiteY19" fmla="*/ 256453 h 843688"/>
              <a:gd name="connsiteX20" fmla="*/ 295139 w 380768"/>
              <a:gd name="connsiteY20" fmla="*/ 285141 h 843688"/>
              <a:gd name="connsiteX21" fmla="*/ 300355 w 380768"/>
              <a:gd name="connsiteY21" fmla="*/ 312960 h 843688"/>
              <a:gd name="connsiteX22" fmla="*/ 296443 w 380768"/>
              <a:gd name="connsiteY22" fmla="*/ 319046 h 843688"/>
              <a:gd name="connsiteX23" fmla="*/ 298182 w 380768"/>
              <a:gd name="connsiteY23" fmla="*/ 336867 h 843688"/>
              <a:gd name="connsiteX24" fmla="*/ 299486 w 380768"/>
              <a:gd name="connsiteY24" fmla="*/ 351646 h 843688"/>
              <a:gd name="connsiteX25" fmla="*/ 333390 w 380768"/>
              <a:gd name="connsiteY25" fmla="*/ 375552 h 843688"/>
              <a:gd name="connsiteX26" fmla="*/ 334259 w 380768"/>
              <a:gd name="connsiteY26" fmla="*/ 394677 h 843688"/>
              <a:gd name="connsiteX27" fmla="*/ 351211 w 380768"/>
              <a:gd name="connsiteY27" fmla="*/ 406848 h 843688"/>
              <a:gd name="connsiteX28" fmla="*/ 352515 w 380768"/>
              <a:gd name="connsiteY28" fmla="*/ 420323 h 843688"/>
              <a:gd name="connsiteX29" fmla="*/ 338171 w 380768"/>
              <a:gd name="connsiteY29" fmla="*/ 455966 h 843688"/>
              <a:gd name="connsiteX30" fmla="*/ 307744 w 380768"/>
              <a:gd name="connsiteY30" fmla="*/ 471179 h 843688"/>
              <a:gd name="connsiteX31" fmla="*/ 263408 w 380768"/>
              <a:gd name="connsiteY31" fmla="*/ 476830 h 843688"/>
              <a:gd name="connsiteX32" fmla="*/ 237328 w 380768"/>
              <a:gd name="connsiteY32" fmla="*/ 473787 h 843688"/>
              <a:gd name="connsiteX33" fmla="*/ 246456 w 380768"/>
              <a:gd name="connsiteY33" fmla="*/ 490739 h 843688"/>
              <a:gd name="connsiteX34" fmla="*/ 246891 w 380768"/>
              <a:gd name="connsiteY34" fmla="*/ 511168 h 843688"/>
              <a:gd name="connsiteX35" fmla="*/ 254715 w 380768"/>
              <a:gd name="connsiteY35" fmla="*/ 525078 h 843688"/>
              <a:gd name="connsiteX36" fmla="*/ 243848 w 380768"/>
              <a:gd name="connsiteY36" fmla="*/ 535075 h 843688"/>
              <a:gd name="connsiteX37" fmla="*/ 221680 w 380768"/>
              <a:gd name="connsiteY37" fmla="*/ 538987 h 843688"/>
              <a:gd name="connsiteX38" fmla="*/ 197339 w 380768"/>
              <a:gd name="connsiteY38" fmla="*/ 528555 h 843688"/>
              <a:gd name="connsiteX39" fmla="*/ 190819 w 380768"/>
              <a:gd name="connsiteY39" fmla="*/ 535944 h 843688"/>
              <a:gd name="connsiteX40" fmla="*/ 201686 w 380768"/>
              <a:gd name="connsiteY40" fmla="*/ 563328 h 843688"/>
              <a:gd name="connsiteX41" fmla="*/ 219072 w 380768"/>
              <a:gd name="connsiteY41" fmla="*/ 571587 h 843688"/>
              <a:gd name="connsiteX42" fmla="*/ 229069 w 380768"/>
              <a:gd name="connsiteY42" fmla="*/ 562894 h 843688"/>
              <a:gd name="connsiteX43" fmla="*/ 239936 w 380768"/>
              <a:gd name="connsiteY43" fmla="*/ 577238 h 843688"/>
              <a:gd name="connsiteX44" fmla="*/ 221680 w 380768"/>
              <a:gd name="connsiteY44" fmla="*/ 585931 h 843688"/>
              <a:gd name="connsiteX45" fmla="*/ 209075 w 380768"/>
              <a:gd name="connsiteY45" fmla="*/ 603318 h 843688"/>
              <a:gd name="connsiteX46" fmla="*/ 214291 w 380768"/>
              <a:gd name="connsiteY46" fmla="*/ 630702 h 843688"/>
              <a:gd name="connsiteX47" fmla="*/ 213856 w 380768"/>
              <a:gd name="connsiteY47" fmla="*/ 645480 h 843688"/>
              <a:gd name="connsiteX48" fmla="*/ 192992 w 380768"/>
              <a:gd name="connsiteY48" fmla="*/ 645480 h 843688"/>
              <a:gd name="connsiteX49" fmla="*/ 179952 w 380768"/>
              <a:gd name="connsiteY49" fmla="*/ 659390 h 843688"/>
              <a:gd name="connsiteX50" fmla="*/ 180387 w 380768"/>
              <a:gd name="connsiteY50" fmla="*/ 680254 h 843688"/>
              <a:gd name="connsiteX51" fmla="*/ 208640 w 380768"/>
              <a:gd name="connsiteY51" fmla="*/ 700248 h 843688"/>
              <a:gd name="connsiteX52" fmla="*/ 231243 w 380768"/>
              <a:gd name="connsiteY52" fmla="*/ 705464 h 843688"/>
              <a:gd name="connsiteX53" fmla="*/ 232112 w 380768"/>
              <a:gd name="connsiteY53" fmla="*/ 730240 h 843688"/>
              <a:gd name="connsiteX54" fmla="*/ 212118 w 380768"/>
              <a:gd name="connsiteY54" fmla="*/ 745454 h 843688"/>
              <a:gd name="connsiteX55" fmla="*/ 209509 w 380768"/>
              <a:gd name="connsiteY55" fmla="*/ 777184 h 843688"/>
              <a:gd name="connsiteX56" fmla="*/ 194296 w 380768"/>
              <a:gd name="connsiteY56" fmla="*/ 787616 h 843688"/>
              <a:gd name="connsiteX57" fmla="*/ 190384 w 380768"/>
              <a:gd name="connsiteY57" fmla="*/ 800222 h 843688"/>
              <a:gd name="connsiteX58" fmla="*/ 208640 w 380768"/>
              <a:gd name="connsiteY58" fmla="*/ 828475 h 843688"/>
              <a:gd name="connsiteX59" fmla="*/ 228635 w 380768"/>
              <a:gd name="connsiteY59" fmla="*/ 843688 h 843688"/>
              <a:gd name="connsiteX60" fmla="*/ 219507 w 380768"/>
              <a:gd name="connsiteY60" fmla="*/ 842384 h 843688"/>
              <a:gd name="connsiteX61" fmla="*/ 198208 w 380768"/>
              <a:gd name="connsiteY61" fmla="*/ 838038 h 843688"/>
              <a:gd name="connsiteX62" fmla="*/ 145613 w 380768"/>
              <a:gd name="connsiteY62" fmla="*/ 834560 h 843688"/>
              <a:gd name="connsiteX63" fmla="*/ 130400 w 380768"/>
              <a:gd name="connsiteY63" fmla="*/ 818913 h 843688"/>
              <a:gd name="connsiteX64" fmla="*/ 122142 w 380768"/>
              <a:gd name="connsiteY64" fmla="*/ 798918 h 843688"/>
              <a:gd name="connsiteX65" fmla="*/ 108667 w 380768"/>
              <a:gd name="connsiteY65" fmla="*/ 800656 h 843688"/>
              <a:gd name="connsiteX66" fmla="*/ 97365 w 380768"/>
              <a:gd name="connsiteY66" fmla="*/ 790659 h 843688"/>
              <a:gd name="connsiteX67" fmla="*/ 83891 w 380768"/>
              <a:gd name="connsiteY67" fmla="*/ 762406 h 843688"/>
              <a:gd name="connsiteX68" fmla="*/ 95627 w 380768"/>
              <a:gd name="connsiteY68" fmla="*/ 750235 h 843688"/>
              <a:gd name="connsiteX69" fmla="*/ 96062 w 380768"/>
              <a:gd name="connsiteY69" fmla="*/ 733283 h 843688"/>
              <a:gd name="connsiteX70" fmla="*/ 88238 w 380768"/>
              <a:gd name="connsiteY70" fmla="*/ 719374 h 843688"/>
              <a:gd name="connsiteX71" fmla="*/ 91280 w 380768"/>
              <a:gd name="connsiteY71" fmla="*/ 695902 h 843688"/>
              <a:gd name="connsiteX72" fmla="*/ 86499 w 380768"/>
              <a:gd name="connsiteY72" fmla="*/ 659824 h 843688"/>
              <a:gd name="connsiteX73" fmla="*/ 78675 w 380768"/>
              <a:gd name="connsiteY73" fmla="*/ 643742 h 843688"/>
              <a:gd name="connsiteX74" fmla="*/ 86499 w 380768"/>
              <a:gd name="connsiteY74" fmla="*/ 638526 h 843688"/>
              <a:gd name="connsiteX75" fmla="*/ 80413 w 380768"/>
              <a:gd name="connsiteY75" fmla="*/ 628094 h 843688"/>
              <a:gd name="connsiteX76" fmla="*/ 68243 w 380768"/>
              <a:gd name="connsiteY76" fmla="*/ 622878 h 843688"/>
              <a:gd name="connsiteX77" fmla="*/ 71720 w 380768"/>
              <a:gd name="connsiteY77" fmla="*/ 611142 h 843688"/>
              <a:gd name="connsiteX78" fmla="*/ 58245 w 380768"/>
              <a:gd name="connsiteY78" fmla="*/ 600710 h 843688"/>
              <a:gd name="connsiteX79" fmla="*/ 42163 w 380768"/>
              <a:gd name="connsiteY79" fmla="*/ 568979 h 843688"/>
              <a:gd name="connsiteX80" fmla="*/ 49552 w 380768"/>
              <a:gd name="connsiteY80" fmla="*/ 563328 h 843688"/>
              <a:gd name="connsiteX81" fmla="*/ 35208 w 380768"/>
              <a:gd name="connsiteY81" fmla="*/ 529424 h 843688"/>
              <a:gd name="connsiteX82" fmla="*/ 31731 w 380768"/>
              <a:gd name="connsiteY82" fmla="*/ 501171 h 843688"/>
              <a:gd name="connsiteX83" fmla="*/ 30862 w 380768"/>
              <a:gd name="connsiteY83" fmla="*/ 476395 h 843688"/>
              <a:gd name="connsiteX84" fmla="*/ 41728 w 380768"/>
              <a:gd name="connsiteY84" fmla="*/ 466398 h 843688"/>
              <a:gd name="connsiteX85" fmla="*/ 27384 w 380768"/>
              <a:gd name="connsiteY85" fmla="*/ 439014 h 843688"/>
              <a:gd name="connsiteX86" fmla="*/ 20429 w 380768"/>
              <a:gd name="connsiteY86" fmla="*/ 413803 h 843688"/>
              <a:gd name="connsiteX87" fmla="*/ 33469 w 380768"/>
              <a:gd name="connsiteY87" fmla="*/ 395547 h 843688"/>
              <a:gd name="connsiteX88" fmla="*/ 27384 w 380768"/>
              <a:gd name="connsiteY88" fmla="*/ 372075 h 843688"/>
              <a:gd name="connsiteX89" fmla="*/ 34339 w 380768"/>
              <a:gd name="connsiteY89" fmla="*/ 345126 h 843688"/>
              <a:gd name="connsiteX90" fmla="*/ 28253 w 380768"/>
              <a:gd name="connsiteY90" fmla="*/ 319480 h 843688"/>
              <a:gd name="connsiteX91" fmla="*/ 21299 w 380768"/>
              <a:gd name="connsiteY91" fmla="*/ 314264 h 843688"/>
              <a:gd name="connsiteX92" fmla="*/ 0 w 380768"/>
              <a:gd name="connsiteY92" fmla="*/ 266016 h 843688"/>
              <a:gd name="connsiteX93" fmla="*/ 9128 w 380768"/>
              <a:gd name="connsiteY93" fmla="*/ 237328 h 843688"/>
              <a:gd name="connsiteX94" fmla="*/ 1739 w 380768"/>
              <a:gd name="connsiteY94" fmla="*/ 210379 h 843688"/>
              <a:gd name="connsiteX95" fmla="*/ 5651 w 380768"/>
              <a:gd name="connsiteY95" fmla="*/ 184733 h 843688"/>
              <a:gd name="connsiteX96" fmla="*/ 16952 w 380768"/>
              <a:gd name="connsiteY96" fmla="*/ 158653 h 843688"/>
              <a:gd name="connsiteX97" fmla="*/ 31296 w 380768"/>
              <a:gd name="connsiteY97" fmla="*/ 141267 h 843688"/>
              <a:gd name="connsiteX98" fmla="*/ 22603 w 380768"/>
              <a:gd name="connsiteY98" fmla="*/ 130400 h 843688"/>
              <a:gd name="connsiteX99" fmla="*/ 26080 w 380768"/>
              <a:gd name="connsiteY99" fmla="*/ 121272 h 843688"/>
              <a:gd name="connsiteX100" fmla="*/ 19125 w 380768"/>
              <a:gd name="connsiteY100" fmla="*/ 74763 h 843688"/>
              <a:gd name="connsiteX101" fmla="*/ 43467 w 380768"/>
              <a:gd name="connsiteY101" fmla="*/ 61288 h 843688"/>
              <a:gd name="connsiteX102" fmla="*/ 48683 w 380768"/>
              <a:gd name="connsiteY102" fmla="*/ 32165 h 843688"/>
              <a:gd name="connsiteX103" fmla="*/ 44771 w 380768"/>
              <a:gd name="connsiteY103" fmla="*/ 25211 h 843688"/>
              <a:gd name="connsiteX104" fmla="*/ 62158 w 380768"/>
              <a:gd name="connsiteY104" fmla="*/ 0 h 843688"/>
              <a:gd name="connsiteX105" fmla="*/ 94758 w 380768"/>
              <a:gd name="connsiteY105" fmla="*/ 6955 h 843688"/>
              <a:gd name="connsiteX106" fmla="*/ 110840 w 380768"/>
              <a:gd name="connsiteY106" fmla="*/ 26949 h 843688"/>
              <a:gd name="connsiteX107" fmla="*/ 117795 w 380768"/>
              <a:gd name="connsiteY107" fmla="*/ 4347 h 843688"/>
              <a:gd name="connsiteX108" fmla="*/ 145613 w 380768"/>
              <a:gd name="connsiteY108" fmla="*/ 5651 h 843688"/>
              <a:gd name="connsiteX109" fmla="*/ 149960 w 380768"/>
              <a:gd name="connsiteY109" fmla="*/ 11736 h 843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380768" h="843688">
                <a:moveTo>
                  <a:pt x="149960" y="11736"/>
                </a:moveTo>
                <a:lnTo>
                  <a:pt x="199078" y="56941"/>
                </a:lnTo>
                <a:lnTo>
                  <a:pt x="219072" y="61288"/>
                </a:lnTo>
                <a:lnTo>
                  <a:pt x="250803" y="82152"/>
                </a:lnTo>
                <a:lnTo>
                  <a:pt x="276448" y="93019"/>
                </a:lnTo>
                <a:lnTo>
                  <a:pt x="281229" y="105189"/>
                </a:lnTo>
                <a:lnTo>
                  <a:pt x="262973" y="147787"/>
                </a:lnTo>
                <a:lnTo>
                  <a:pt x="288184" y="155176"/>
                </a:lnTo>
                <a:lnTo>
                  <a:pt x="315568" y="159523"/>
                </a:lnTo>
                <a:lnTo>
                  <a:pt x="333824" y="155176"/>
                </a:lnTo>
                <a:lnTo>
                  <a:pt x="352515" y="133443"/>
                </a:lnTo>
                <a:lnTo>
                  <a:pt x="353819" y="109101"/>
                </a:lnTo>
                <a:lnTo>
                  <a:pt x="365120" y="103451"/>
                </a:lnTo>
                <a:lnTo>
                  <a:pt x="379030" y="119968"/>
                </a:lnTo>
                <a:lnTo>
                  <a:pt x="380768" y="142136"/>
                </a:lnTo>
                <a:lnTo>
                  <a:pt x="362512" y="157349"/>
                </a:lnTo>
                <a:lnTo>
                  <a:pt x="348168" y="168651"/>
                </a:lnTo>
                <a:lnTo>
                  <a:pt x="325131" y="196035"/>
                </a:lnTo>
                <a:lnTo>
                  <a:pt x="299051" y="233851"/>
                </a:lnTo>
                <a:lnTo>
                  <a:pt x="296878" y="256453"/>
                </a:lnTo>
                <a:lnTo>
                  <a:pt x="295139" y="285141"/>
                </a:lnTo>
                <a:lnTo>
                  <a:pt x="300355" y="312960"/>
                </a:lnTo>
                <a:lnTo>
                  <a:pt x="296443" y="319046"/>
                </a:lnTo>
                <a:lnTo>
                  <a:pt x="298182" y="336867"/>
                </a:lnTo>
                <a:lnTo>
                  <a:pt x="299486" y="351646"/>
                </a:lnTo>
                <a:lnTo>
                  <a:pt x="333390" y="375552"/>
                </a:lnTo>
                <a:lnTo>
                  <a:pt x="334259" y="394677"/>
                </a:lnTo>
                <a:lnTo>
                  <a:pt x="351211" y="406848"/>
                </a:lnTo>
                <a:lnTo>
                  <a:pt x="352515" y="420323"/>
                </a:lnTo>
                <a:lnTo>
                  <a:pt x="338171" y="455966"/>
                </a:lnTo>
                <a:lnTo>
                  <a:pt x="307744" y="471179"/>
                </a:lnTo>
                <a:lnTo>
                  <a:pt x="263408" y="476830"/>
                </a:lnTo>
                <a:lnTo>
                  <a:pt x="237328" y="473787"/>
                </a:lnTo>
                <a:lnTo>
                  <a:pt x="246456" y="490739"/>
                </a:lnTo>
                <a:lnTo>
                  <a:pt x="246891" y="511168"/>
                </a:lnTo>
                <a:lnTo>
                  <a:pt x="254715" y="525078"/>
                </a:lnTo>
                <a:lnTo>
                  <a:pt x="243848" y="535075"/>
                </a:lnTo>
                <a:lnTo>
                  <a:pt x="221680" y="538987"/>
                </a:lnTo>
                <a:lnTo>
                  <a:pt x="197339" y="528555"/>
                </a:lnTo>
                <a:lnTo>
                  <a:pt x="190819" y="535944"/>
                </a:lnTo>
                <a:lnTo>
                  <a:pt x="201686" y="563328"/>
                </a:lnTo>
                <a:lnTo>
                  <a:pt x="219072" y="571587"/>
                </a:lnTo>
                <a:lnTo>
                  <a:pt x="229069" y="562894"/>
                </a:lnTo>
                <a:lnTo>
                  <a:pt x="239936" y="577238"/>
                </a:lnTo>
                <a:lnTo>
                  <a:pt x="221680" y="585931"/>
                </a:lnTo>
                <a:lnTo>
                  <a:pt x="209075" y="603318"/>
                </a:lnTo>
                <a:lnTo>
                  <a:pt x="214291" y="630702"/>
                </a:lnTo>
                <a:lnTo>
                  <a:pt x="213856" y="645480"/>
                </a:lnTo>
                <a:lnTo>
                  <a:pt x="192992" y="645480"/>
                </a:lnTo>
                <a:lnTo>
                  <a:pt x="179952" y="659390"/>
                </a:lnTo>
                <a:lnTo>
                  <a:pt x="180387" y="680254"/>
                </a:lnTo>
                <a:lnTo>
                  <a:pt x="208640" y="700248"/>
                </a:lnTo>
                <a:lnTo>
                  <a:pt x="231243" y="705464"/>
                </a:lnTo>
                <a:lnTo>
                  <a:pt x="232112" y="730240"/>
                </a:lnTo>
                <a:lnTo>
                  <a:pt x="212118" y="745454"/>
                </a:lnTo>
                <a:lnTo>
                  <a:pt x="209509" y="777184"/>
                </a:lnTo>
                <a:lnTo>
                  <a:pt x="194296" y="787616"/>
                </a:lnTo>
                <a:lnTo>
                  <a:pt x="190384" y="800222"/>
                </a:lnTo>
                <a:lnTo>
                  <a:pt x="208640" y="828475"/>
                </a:lnTo>
                <a:lnTo>
                  <a:pt x="228635" y="843688"/>
                </a:lnTo>
                <a:lnTo>
                  <a:pt x="219507" y="842384"/>
                </a:lnTo>
                <a:lnTo>
                  <a:pt x="198208" y="838038"/>
                </a:lnTo>
                <a:lnTo>
                  <a:pt x="145613" y="834560"/>
                </a:lnTo>
                <a:lnTo>
                  <a:pt x="130400" y="818913"/>
                </a:lnTo>
                <a:lnTo>
                  <a:pt x="122142" y="798918"/>
                </a:lnTo>
                <a:lnTo>
                  <a:pt x="108667" y="800656"/>
                </a:lnTo>
                <a:lnTo>
                  <a:pt x="97365" y="790659"/>
                </a:lnTo>
                <a:lnTo>
                  <a:pt x="83891" y="762406"/>
                </a:lnTo>
                <a:lnTo>
                  <a:pt x="95627" y="750235"/>
                </a:lnTo>
                <a:lnTo>
                  <a:pt x="96062" y="733283"/>
                </a:lnTo>
                <a:lnTo>
                  <a:pt x="88238" y="719374"/>
                </a:lnTo>
                <a:lnTo>
                  <a:pt x="91280" y="695902"/>
                </a:lnTo>
                <a:lnTo>
                  <a:pt x="86499" y="659824"/>
                </a:lnTo>
                <a:lnTo>
                  <a:pt x="78675" y="643742"/>
                </a:lnTo>
                <a:lnTo>
                  <a:pt x="86499" y="638526"/>
                </a:lnTo>
                <a:lnTo>
                  <a:pt x="80413" y="628094"/>
                </a:lnTo>
                <a:lnTo>
                  <a:pt x="68243" y="622878"/>
                </a:lnTo>
                <a:lnTo>
                  <a:pt x="71720" y="611142"/>
                </a:lnTo>
                <a:lnTo>
                  <a:pt x="58245" y="600710"/>
                </a:lnTo>
                <a:lnTo>
                  <a:pt x="42163" y="568979"/>
                </a:lnTo>
                <a:lnTo>
                  <a:pt x="49552" y="563328"/>
                </a:lnTo>
                <a:lnTo>
                  <a:pt x="35208" y="529424"/>
                </a:lnTo>
                <a:lnTo>
                  <a:pt x="31731" y="501171"/>
                </a:lnTo>
                <a:lnTo>
                  <a:pt x="30862" y="476395"/>
                </a:lnTo>
                <a:lnTo>
                  <a:pt x="41728" y="466398"/>
                </a:lnTo>
                <a:lnTo>
                  <a:pt x="27384" y="439014"/>
                </a:lnTo>
                <a:lnTo>
                  <a:pt x="20429" y="413803"/>
                </a:lnTo>
                <a:lnTo>
                  <a:pt x="33469" y="395547"/>
                </a:lnTo>
                <a:lnTo>
                  <a:pt x="27384" y="372075"/>
                </a:lnTo>
                <a:lnTo>
                  <a:pt x="34339" y="345126"/>
                </a:lnTo>
                <a:lnTo>
                  <a:pt x="28253" y="319480"/>
                </a:lnTo>
                <a:lnTo>
                  <a:pt x="21299" y="314264"/>
                </a:lnTo>
                <a:lnTo>
                  <a:pt x="0" y="266016"/>
                </a:lnTo>
                <a:lnTo>
                  <a:pt x="9128" y="237328"/>
                </a:lnTo>
                <a:lnTo>
                  <a:pt x="1739" y="210379"/>
                </a:lnTo>
                <a:lnTo>
                  <a:pt x="5651" y="184733"/>
                </a:lnTo>
                <a:lnTo>
                  <a:pt x="16952" y="158653"/>
                </a:lnTo>
                <a:lnTo>
                  <a:pt x="31296" y="141267"/>
                </a:lnTo>
                <a:lnTo>
                  <a:pt x="22603" y="130400"/>
                </a:lnTo>
                <a:lnTo>
                  <a:pt x="26080" y="121272"/>
                </a:lnTo>
                <a:lnTo>
                  <a:pt x="19125" y="74763"/>
                </a:lnTo>
                <a:lnTo>
                  <a:pt x="43467" y="61288"/>
                </a:lnTo>
                <a:lnTo>
                  <a:pt x="48683" y="32165"/>
                </a:lnTo>
                <a:lnTo>
                  <a:pt x="44771" y="25211"/>
                </a:lnTo>
                <a:lnTo>
                  <a:pt x="62158" y="0"/>
                </a:lnTo>
                <a:lnTo>
                  <a:pt x="94758" y="6955"/>
                </a:lnTo>
                <a:lnTo>
                  <a:pt x="110840" y="26949"/>
                </a:lnTo>
                <a:lnTo>
                  <a:pt x="117795" y="4347"/>
                </a:lnTo>
                <a:lnTo>
                  <a:pt x="145613" y="5651"/>
                </a:lnTo>
                <a:lnTo>
                  <a:pt x="149960" y="11736"/>
                </a:lnTo>
                <a:close/>
              </a:path>
            </a:pathLst>
          </a:custGeom>
          <a:solidFill>
            <a:schemeClr val="accent5"/>
          </a:solidFill>
          <a:ln w="869" cap="rnd">
            <a:noFill/>
            <a:prstDash val="solid"/>
            <a:round/>
          </a:ln>
        </p:spPr>
        <p:txBody>
          <a:bodyPr rtlCol="0" anchor="ctr"/>
          <a:lstStyle/>
          <a:p>
            <a:endParaRPr lang="en-PH" sz="1600" dirty="0"/>
          </a:p>
        </p:txBody>
      </p:sp>
      <p:sp>
        <p:nvSpPr>
          <p:cNvPr id="10" name="Freeform: Shape 9">
            <a:extLst>
              <a:ext uri="{FF2B5EF4-FFF2-40B4-BE49-F238E27FC236}">
                <a16:creationId xmlns:a16="http://schemas.microsoft.com/office/drawing/2014/main" id="{8DEC9E39-8F63-4C45-A19F-B1E79DA0EA4B}"/>
              </a:ext>
            </a:extLst>
          </p:cNvPr>
          <p:cNvSpPr/>
          <p:nvPr/>
        </p:nvSpPr>
        <p:spPr>
          <a:xfrm>
            <a:off x="7080332" y="2822695"/>
            <a:ext cx="88038" cy="78255"/>
          </a:xfrm>
          <a:custGeom>
            <a:avLst/>
            <a:gdLst>
              <a:gd name="connsiteX0" fmla="*/ 78240 w 78240"/>
              <a:gd name="connsiteY0" fmla="*/ 68677 h 69546"/>
              <a:gd name="connsiteX1" fmla="*/ 70416 w 78240"/>
              <a:gd name="connsiteY1" fmla="*/ 69547 h 69546"/>
              <a:gd name="connsiteX2" fmla="*/ 58245 w 78240"/>
              <a:gd name="connsiteY2" fmla="*/ 53464 h 69546"/>
              <a:gd name="connsiteX3" fmla="*/ 57376 w 78240"/>
              <a:gd name="connsiteY3" fmla="*/ 49117 h 69546"/>
              <a:gd name="connsiteX4" fmla="*/ 47378 w 78240"/>
              <a:gd name="connsiteY4" fmla="*/ 49117 h 69546"/>
              <a:gd name="connsiteX5" fmla="*/ 39120 w 78240"/>
              <a:gd name="connsiteY5" fmla="*/ 41728 h 69546"/>
              <a:gd name="connsiteX6" fmla="*/ 34773 w 78240"/>
              <a:gd name="connsiteY6" fmla="*/ 42163 h 69546"/>
              <a:gd name="connsiteX7" fmla="*/ 24341 w 78240"/>
              <a:gd name="connsiteY7" fmla="*/ 34339 h 69546"/>
              <a:gd name="connsiteX8" fmla="*/ 6085 w 78240"/>
              <a:gd name="connsiteY8" fmla="*/ 27384 h 69546"/>
              <a:gd name="connsiteX9" fmla="*/ 5650 w 78240"/>
              <a:gd name="connsiteY9" fmla="*/ 13909 h 69546"/>
              <a:gd name="connsiteX10" fmla="*/ 0 w 78240"/>
              <a:gd name="connsiteY10" fmla="*/ 4347 h 69546"/>
              <a:gd name="connsiteX11" fmla="*/ 30427 w 78240"/>
              <a:gd name="connsiteY11" fmla="*/ 0 h 69546"/>
              <a:gd name="connsiteX12" fmla="*/ 36512 w 78240"/>
              <a:gd name="connsiteY12" fmla="*/ 6955 h 69546"/>
              <a:gd name="connsiteX13" fmla="*/ 46075 w 78240"/>
              <a:gd name="connsiteY13" fmla="*/ 11736 h 69546"/>
              <a:gd name="connsiteX14" fmla="*/ 43032 w 78240"/>
              <a:gd name="connsiteY14" fmla="*/ 18691 h 69546"/>
              <a:gd name="connsiteX15" fmla="*/ 56941 w 78240"/>
              <a:gd name="connsiteY15" fmla="*/ 28253 h 69546"/>
              <a:gd name="connsiteX16" fmla="*/ 52160 w 78240"/>
              <a:gd name="connsiteY16" fmla="*/ 37381 h 69546"/>
              <a:gd name="connsiteX17" fmla="*/ 63461 w 78240"/>
              <a:gd name="connsiteY17" fmla="*/ 44771 h 69546"/>
              <a:gd name="connsiteX18" fmla="*/ 74328 w 78240"/>
              <a:gd name="connsiteY18" fmla="*/ 49117 h 69546"/>
              <a:gd name="connsiteX19" fmla="*/ 78240 w 78240"/>
              <a:gd name="connsiteY19" fmla="*/ 68677 h 69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8240" h="69546">
                <a:moveTo>
                  <a:pt x="78240" y="68677"/>
                </a:moveTo>
                <a:lnTo>
                  <a:pt x="70416" y="69547"/>
                </a:lnTo>
                <a:lnTo>
                  <a:pt x="58245" y="53464"/>
                </a:lnTo>
                <a:lnTo>
                  <a:pt x="57376" y="49117"/>
                </a:lnTo>
                <a:lnTo>
                  <a:pt x="47378" y="49117"/>
                </a:lnTo>
                <a:lnTo>
                  <a:pt x="39120" y="41728"/>
                </a:lnTo>
                <a:lnTo>
                  <a:pt x="34773" y="42163"/>
                </a:lnTo>
                <a:lnTo>
                  <a:pt x="24341" y="34339"/>
                </a:lnTo>
                <a:lnTo>
                  <a:pt x="6085" y="27384"/>
                </a:lnTo>
                <a:lnTo>
                  <a:pt x="5650" y="13909"/>
                </a:lnTo>
                <a:lnTo>
                  <a:pt x="0" y="4347"/>
                </a:lnTo>
                <a:lnTo>
                  <a:pt x="30427" y="0"/>
                </a:lnTo>
                <a:lnTo>
                  <a:pt x="36512" y="6955"/>
                </a:lnTo>
                <a:lnTo>
                  <a:pt x="46075" y="11736"/>
                </a:lnTo>
                <a:lnTo>
                  <a:pt x="43032" y="18691"/>
                </a:lnTo>
                <a:lnTo>
                  <a:pt x="56941" y="28253"/>
                </a:lnTo>
                <a:lnTo>
                  <a:pt x="52160" y="37381"/>
                </a:lnTo>
                <a:lnTo>
                  <a:pt x="63461" y="44771"/>
                </a:lnTo>
                <a:lnTo>
                  <a:pt x="74328" y="49117"/>
                </a:lnTo>
                <a:lnTo>
                  <a:pt x="78240" y="68677"/>
                </a:lnTo>
                <a:close/>
              </a:path>
            </a:pathLst>
          </a:custGeom>
          <a:solidFill>
            <a:schemeClr val="accent4"/>
          </a:solidFill>
          <a:ln w="869" cap="rnd">
            <a:noFill/>
            <a:prstDash val="solid"/>
            <a:round/>
          </a:ln>
        </p:spPr>
        <p:txBody>
          <a:bodyPr rtlCol="0" anchor="ctr"/>
          <a:lstStyle/>
          <a:p>
            <a:endParaRPr lang="en-PH" sz="1600" dirty="0"/>
          </a:p>
        </p:txBody>
      </p:sp>
      <p:sp>
        <p:nvSpPr>
          <p:cNvPr id="11" name="Freeform: Shape 10">
            <a:extLst>
              <a:ext uri="{FF2B5EF4-FFF2-40B4-BE49-F238E27FC236}">
                <a16:creationId xmlns:a16="http://schemas.microsoft.com/office/drawing/2014/main" id="{C3E984E7-61DA-4133-9152-E313F9A17950}"/>
              </a:ext>
            </a:extLst>
          </p:cNvPr>
          <p:cNvSpPr/>
          <p:nvPr/>
        </p:nvSpPr>
        <p:spPr>
          <a:xfrm>
            <a:off x="9633895" y="5394355"/>
            <a:ext cx="111512" cy="90971"/>
          </a:xfrm>
          <a:custGeom>
            <a:avLst/>
            <a:gdLst>
              <a:gd name="connsiteX0" fmla="*/ 35208 w 99103"/>
              <a:gd name="connsiteY0" fmla="*/ 2608 h 80847"/>
              <a:gd name="connsiteX1" fmla="*/ 51290 w 99103"/>
              <a:gd name="connsiteY1" fmla="*/ 12171 h 80847"/>
              <a:gd name="connsiteX2" fmla="*/ 65635 w 99103"/>
              <a:gd name="connsiteY2" fmla="*/ 8259 h 80847"/>
              <a:gd name="connsiteX3" fmla="*/ 86933 w 99103"/>
              <a:gd name="connsiteY3" fmla="*/ 3043 h 80847"/>
              <a:gd name="connsiteX4" fmla="*/ 99104 w 99103"/>
              <a:gd name="connsiteY4" fmla="*/ 4781 h 80847"/>
              <a:gd name="connsiteX5" fmla="*/ 79544 w 99103"/>
              <a:gd name="connsiteY5" fmla="*/ 37816 h 80847"/>
              <a:gd name="connsiteX6" fmla="*/ 65200 w 99103"/>
              <a:gd name="connsiteY6" fmla="*/ 46944 h 80847"/>
              <a:gd name="connsiteX7" fmla="*/ 47813 w 99103"/>
              <a:gd name="connsiteY7" fmla="*/ 69547 h 80847"/>
              <a:gd name="connsiteX8" fmla="*/ 45205 w 99103"/>
              <a:gd name="connsiteY8" fmla="*/ 61723 h 80847"/>
              <a:gd name="connsiteX9" fmla="*/ 16517 w 99103"/>
              <a:gd name="connsiteY9" fmla="*/ 80848 h 80847"/>
              <a:gd name="connsiteX10" fmla="*/ 13040 w 99103"/>
              <a:gd name="connsiteY10" fmla="*/ 79544 h 80847"/>
              <a:gd name="connsiteX11" fmla="*/ 0 w 99103"/>
              <a:gd name="connsiteY11" fmla="*/ 78675 h 80847"/>
              <a:gd name="connsiteX12" fmla="*/ 2173 w 99103"/>
              <a:gd name="connsiteY12" fmla="*/ 55203 h 80847"/>
              <a:gd name="connsiteX13" fmla="*/ 10867 w 99103"/>
              <a:gd name="connsiteY13" fmla="*/ 36947 h 80847"/>
              <a:gd name="connsiteX14" fmla="*/ 13475 w 99103"/>
              <a:gd name="connsiteY14" fmla="*/ 12605 h 80847"/>
              <a:gd name="connsiteX15" fmla="*/ 22168 w 99103"/>
              <a:gd name="connsiteY15" fmla="*/ 0 h 80847"/>
              <a:gd name="connsiteX16" fmla="*/ 35208 w 99103"/>
              <a:gd name="connsiteY16" fmla="*/ 2608 h 80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103" h="80847">
                <a:moveTo>
                  <a:pt x="35208" y="2608"/>
                </a:moveTo>
                <a:lnTo>
                  <a:pt x="51290" y="12171"/>
                </a:lnTo>
                <a:lnTo>
                  <a:pt x="65635" y="8259"/>
                </a:lnTo>
                <a:lnTo>
                  <a:pt x="86933" y="3043"/>
                </a:lnTo>
                <a:lnTo>
                  <a:pt x="99104" y="4781"/>
                </a:lnTo>
                <a:lnTo>
                  <a:pt x="79544" y="37816"/>
                </a:lnTo>
                <a:lnTo>
                  <a:pt x="65200" y="46944"/>
                </a:lnTo>
                <a:lnTo>
                  <a:pt x="47813" y="69547"/>
                </a:lnTo>
                <a:lnTo>
                  <a:pt x="45205" y="61723"/>
                </a:lnTo>
                <a:lnTo>
                  <a:pt x="16517" y="80848"/>
                </a:lnTo>
                <a:lnTo>
                  <a:pt x="13040" y="79544"/>
                </a:lnTo>
                <a:lnTo>
                  <a:pt x="0" y="78675"/>
                </a:lnTo>
                <a:lnTo>
                  <a:pt x="2173" y="55203"/>
                </a:lnTo>
                <a:lnTo>
                  <a:pt x="10867" y="36947"/>
                </a:lnTo>
                <a:lnTo>
                  <a:pt x="13475" y="12605"/>
                </a:lnTo>
                <a:lnTo>
                  <a:pt x="22168" y="0"/>
                </a:lnTo>
                <a:lnTo>
                  <a:pt x="35208" y="2608"/>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2" name="Freeform: Shape 11">
            <a:extLst>
              <a:ext uri="{FF2B5EF4-FFF2-40B4-BE49-F238E27FC236}">
                <a16:creationId xmlns:a16="http://schemas.microsoft.com/office/drawing/2014/main" id="{2BD157D0-AB96-4DD0-8D17-2A539D1A06C4}"/>
              </a:ext>
            </a:extLst>
          </p:cNvPr>
          <p:cNvSpPr/>
          <p:nvPr/>
        </p:nvSpPr>
        <p:spPr>
          <a:xfrm>
            <a:off x="8989755" y="4451870"/>
            <a:ext cx="1104864" cy="890641"/>
          </a:xfrm>
          <a:custGeom>
            <a:avLst/>
            <a:gdLst>
              <a:gd name="connsiteX0" fmla="*/ 827171 w 981912"/>
              <a:gd name="connsiteY0" fmla="*/ 86499 h 791528"/>
              <a:gd name="connsiteX1" fmla="*/ 832387 w 981912"/>
              <a:gd name="connsiteY1" fmla="*/ 108232 h 791528"/>
              <a:gd name="connsiteX2" fmla="*/ 849774 w 981912"/>
              <a:gd name="connsiteY2" fmla="*/ 97800 h 791528"/>
              <a:gd name="connsiteX3" fmla="*/ 855859 w 981912"/>
              <a:gd name="connsiteY3" fmla="*/ 109536 h 791528"/>
              <a:gd name="connsiteX4" fmla="*/ 865857 w 981912"/>
              <a:gd name="connsiteY4" fmla="*/ 120403 h 791528"/>
              <a:gd name="connsiteX5" fmla="*/ 861075 w 981912"/>
              <a:gd name="connsiteY5" fmla="*/ 133008 h 791528"/>
              <a:gd name="connsiteX6" fmla="*/ 861945 w 981912"/>
              <a:gd name="connsiteY6" fmla="*/ 156915 h 791528"/>
              <a:gd name="connsiteX7" fmla="*/ 862814 w 981912"/>
              <a:gd name="connsiteY7" fmla="*/ 170824 h 791528"/>
              <a:gd name="connsiteX8" fmla="*/ 868465 w 981912"/>
              <a:gd name="connsiteY8" fmla="*/ 174302 h 791528"/>
              <a:gd name="connsiteX9" fmla="*/ 870203 w 981912"/>
              <a:gd name="connsiteY9" fmla="*/ 198208 h 791528"/>
              <a:gd name="connsiteX10" fmla="*/ 864987 w 981912"/>
              <a:gd name="connsiteY10" fmla="*/ 212552 h 791528"/>
              <a:gd name="connsiteX11" fmla="*/ 868465 w 981912"/>
              <a:gd name="connsiteY11" fmla="*/ 231243 h 791528"/>
              <a:gd name="connsiteX12" fmla="*/ 891937 w 981912"/>
              <a:gd name="connsiteY12" fmla="*/ 246022 h 791528"/>
              <a:gd name="connsiteX13" fmla="*/ 905846 w 981912"/>
              <a:gd name="connsiteY13" fmla="*/ 259062 h 791528"/>
              <a:gd name="connsiteX14" fmla="*/ 919755 w 981912"/>
              <a:gd name="connsiteY14" fmla="*/ 271232 h 791528"/>
              <a:gd name="connsiteX15" fmla="*/ 914974 w 981912"/>
              <a:gd name="connsiteY15" fmla="*/ 278187 h 791528"/>
              <a:gd name="connsiteX16" fmla="*/ 924971 w 981912"/>
              <a:gd name="connsiteY16" fmla="*/ 295573 h 791528"/>
              <a:gd name="connsiteX17" fmla="*/ 927145 w 981912"/>
              <a:gd name="connsiteY17" fmla="*/ 326000 h 791528"/>
              <a:gd name="connsiteX18" fmla="*/ 938446 w 981912"/>
              <a:gd name="connsiteY18" fmla="*/ 319915 h 791528"/>
              <a:gd name="connsiteX19" fmla="*/ 944966 w 981912"/>
              <a:gd name="connsiteY19" fmla="*/ 331651 h 791528"/>
              <a:gd name="connsiteX20" fmla="*/ 951920 w 981912"/>
              <a:gd name="connsiteY20" fmla="*/ 327739 h 791528"/>
              <a:gd name="connsiteX21" fmla="*/ 948878 w 981912"/>
              <a:gd name="connsiteY21" fmla="*/ 357296 h 791528"/>
              <a:gd name="connsiteX22" fmla="*/ 961483 w 981912"/>
              <a:gd name="connsiteY22" fmla="*/ 374248 h 791528"/>
              <a:gd name="connsiteX23" fmla="*/ 969742 w 981912"/>
              <a:gd name="connsiteY23" fmla="*/ 384680 h 791528"/>
              <a:gd name="connsiteX24" fmla="*/ 981912 w 981912"/>
              <a:gd name="connsiteY24" fmla="*/ 407283 h 791528"/>
              <a:gd name="connsiteX25" fmla="*/ 981912 w 981912"/>
              <a:gd name="connsiteY25" fmla="*/ 429886 h 791528"/>
              <a:gd name="connsiteX26" fmla="*/ 977566 w 981912"/>
              <a:gd name="connsiteY26" fmla="*/ 445968 h 791528"/>
              <a:gd name="connsiteX27" fmla="*/ 969742 w 981912"/>
              <a:gd name="connsiteY27" fmla="*/ 462920 h 791528"/>
              <a:gd name="connsiteX28" fmla="*/ 972785 w 981912"/>
              <a:gd name="connsiteY28" fmla="*/ 486827 h 791528"/>
              <a:gd name="connsiteX29" fmla="*/ 961918 w 981912"/>
              <a:gd name="connsiteY29" fmla="*/ 511603 h 791528"/>
              <a:gd name="connsiteX30" fmla="*/ 952790 w 981912"/>
              <a:gd name="connsiteY30" fmla="*/ 524643 h 791528"/>
              <a:gd name="connsiteX31" fmla="*/ 936272 w 981912"/>
              <a:gd name="connsiteY31" fmla="*/ 549419 h 791528"/>
              <a:gd name="connsiteX32" fmla="*/ 929752 w 981912"/>
              <a:gd name="connsiteY32" fmla="*/ 565502 h 791528"/>
              <a:gd name="connsiteX33" fmla="*/ 916278 w 981912"/>
              <a:gd name="connsiteY33" fmla="*/ 585496 h 791528"/>
              <a:gd name="connsiteX34" fmla="*/ 894545 w 981912"/>
              <a:gd name="connsiteY34" fmla="*/ 610707 h 791528"/>
              <a:gd name="connsiteX35" fmla="*/ 870638 w 981912"/>
              <a:gd name="connsiteY35" fmla="*/ 624616 h 791528"/>
              <a:gd name="connsiteX36" fmla="*/ 851512 w 981912"/>
              <a:gd name="connsiteY36" fmla="*/ 645915 h 791528"/>
              <a:gd name="connsiteX37" fmla="*/ 837169 w 981912"/>
              <a:gd name="connsiteY37" fmla="*/ 659824 h 791528"/>
              <a:gd name="connsiteX38" fmla="*/ 818043 w 981912"/>
              <a:gd name="connsiteY38" fmla="*/ 683731 h 791528"/>
              <a:gd name="connsiteX39" fmla="*/ 801960 w 981912"/>
              <a:gd name="connsiteY39" fmla="*/ 697640 h 791528"/>
              <a:gd name="connsiteX40" fmla="*/ 785009 w 981912"/>
              <a:gd name="connsiteY40" fmla="*/ 718504 h 791528"/>
              <a:gd name="connsiteX41" fmla="*/ 771534 w 981912"/>
              <a:gd name="connsiteY41" fmla="*/ 737630 h 791528"/>
              <a:gd name="connsiteX42" fmla="*/ 768057 w 981912"/>
              <a:gd name="connsiteY42" fmla="*/ 746758 h 791528"/>
              <a:gd name="connsiteX43" fmla="*/ 749366 w 981912"/>
              <a:gd name="connsiteY43" fmla="*/ 756320 h 791528"/>
              <a:gd name="connsiteX44" fmla="*/ 722851 w 981912"/>
              <a:gd name="connsiteY44" fmla="*/ 757190 h 791528"/>
              <a:gd name="connsiteX45" fmla="*/ 695467 w 981912"/>
              <a:gd name="connsiteY45" fmla="*/ 768926 h 791528"/>
              <a:gd name="connsiteX46" fmla="*/ 678950 w 981912"/>
              <a:gd name="connsiteY46" fmla="*/ 779358 h 791528"/>
              <a:gd name="connsiteX47" fmla="*/ 658086 w 981912"/>
              <a:gd name="connsiteY47" fmla="*/ 791529 h 791528"/>
              <a:gd name="connsiteX48" fmla="*/ 646350 w 981912"/>
              <a:gd name="connsiteY48" fmla="*/ 778923 h 791528"/>
              <a:gd name="connsiteX49" fmla="*/ 635049 w 981912"/>
              <a:gd name="connsiteY49" fmla="*/ 774142 h 791528"/>
              <a:gd name="connsiteX50" fmla="*/ 646350 w 981912"/>
              <a:gd name="connsiteY50" fmla="*/ 759798 h 791528"/>
              <a:gd name="connsiteX51" fmla="*/ 631137 w 981912"/>
              <a:gd name="connsiteY51" fmla="*/ 765014 h 791528"/>
              <a:gd name="connsiteX52" fmla="*/ 599840 w 981912"/>
              <a:gd name="connsiteY52" fmla="*/ 785009 h 791528"/>
              <a:gd name="connsiteX53" fmla="*/ 584192 w 981912"/>
              <a:gd name="connsiteY53" fmla="*/ 777619 h 791528"/>
              <a:gd name="connsiteX54" fmla="*/ 573760 w 981912"/>
              <a:gd name="connsiteY54" fmla="*/ 773272 h 791528"/>
              <a:gd name="connsiteX55" fmla="*/ 561590 w 981912"/>
              <a:gd name="connsiteY55" fmla="*/ 771099 h 791528"/>
              <a:gd name="connsiteX56" fmla="*/ 543769 w 981912"/>
              <a:gd name="connsiteY56" fmla="*/ 763275 h 791528"/>
              <a:gd name="connsiteX57" fmla="*/ 538118 w 981912"/>
              <a:gd name="connsiteY57" fmla="*/ 745889 h 791528"/>
              <a:gd name="connsiteX58" fmla="*/ 544638 w 981912"/>
              <a:gd name="connsiteY58" fmla="*/ 725024 h 791528"/>
              <a:gd name="connsiteX59" fmla="*/ 546377 w 981912"/>
              <a:gd name="connsiteY59" fmla="*/ 710680 h 791528"/>
              <a:gd name="connsiteX60" fmla="*/ 540291 w 981912"/>
              <a:gd name="connsiteY60" fmla="*/ 699379 h 791528"/>
              <a:gd name="connsiteX61" fmla="*/ 519862 w 981912"/>
              <a:gd name="connsiteY61" fmla="*/ 696336 h 791528"/>
              <a:gd name="connsiteX62" fmla="*/ 533771 w 981912"/>
              <a:gd name="connsiteY62" fmla="*/ 682427 h 791528"/>
              <a:gd name="connsiteX63" fmla="*/ 537683 w 981912"/>
              <a:gd name="connsiteY63" fmla="*/ 661998 h 791528"/>
              <a:gd name="connsiteX64" fmla="*/ 517254 w 981912"/>
              <a:gd name="connsiteY64" fmla="*/ 681123 h 791528"/>
              <a:gd name="connsiteX65" fmla="*/ 494216 w 981912"/>
              <a:gd name="connsiteY65" fmla="*/ 686339 h 791528"/>
              <a:gd name="connsiteX66" fmla="*/ 513776 w 981912"/>
              <a:gd name="connsiteY66" fmla="*/ 671126 h 791528"/>
              <a:gd name="connsiteX67" fmla="*/ 524643 w 981912"/>
              <a:gd name="connsiteY67" fmla="*/ 655043 h 791528"/>
              <a:gd name="connsiteX68" fmla="*/ 539857 w 981912"/>
              <a:gd name="connsiteY68" fmla="*/ 641134 h 791528"/>
              <a:gd name="connsiteX69" fmla="*/ 546811 w 981912"/>
              <a:gd name="connsiteY69" fmla="*/ 620704 h 791528"/>
              <a:gd name="connsiteX70" fmla="*/ 517254 w 981912"/>
              <a:gd name="connsiteY70" fmla="*/ 644176 h 791528"/>
              <a:gd name="connsiteX71" fmla="*/ 498563 w 981912"/>
              <a:gd name="connsiteY71" fmla="*/ 653739 h 791528"/>
              <a:gd name="connsiteX72" fmla="*/ 479872 w 981912"/>
              <a:gd name="connsiteY72" fmla="*/ 675907 h 791528"/>
              <a:gd name="connsiteX73" fmla="*/ 466832 w 981912"/>
              <a:gd name="connsiteY73" fmla="*/ 664606 h 791528"/>
              <a:gd name="connsiteX74" fmla="*/ 474222 w 981912"/>
              <a:gd name="connsiteY74" fmla="*/ 649827 h 791528"/>
              <a:gd name="connsiteX75" fmla="*/ 468136 w 981912"/>
              <a:gd name="connsiteY75" fmla="*/ 629398 h 791528"/>
              <a:gd name="connsiteX76" fmla="*/ 460312 w 981912"/>
              <a:gd name="connsiteY76" fmla="*/ 618966 h 791528"/>
              <a:gd name="connsiteX77" fmla="*/ 467267 w 981912"/>
              <a:gd name="connsiteY77" fmla="*/ 612446 h 791528"/>
              <a:gd name="connsiteX78" fmla="*/ 444230 w 981912"/>
              <a:gd name="connsiteY78" fmla="*/ 595494 h 791528"/>
              <a:gd name="connsiteX79" fmla="*/ 427712 w 981912"/>
              <a:gd name="connsiteY79" fmla="*/ 595059 h 791528"/>
              <a:gd name="connsiteX80" fmla="*/ 410326 w 981912"/>
              <a:gd name="connsiteY80" fmla="*/ 581150 h 791528"/>
              <a:gd name="connsiteX81" fmla="*/ 367293 w 981912"/>
              <a:gd name="connsiteY81" fmla="*/ 583758 h 791528"/>
              <a:gd name="connsiteX82" fmla="*/ 332955 w 981912"/>
              <a:gd name="connsiteY82" fmla="*/ 593755 h 791528"/>
              <a:gd name="connsiteX83" fmla="*/ 302963 w 981912"/>
              <a:gd name="connsiteY83" fmla="*/ 603318 h 791528"/>
              <a:gd name="connsiteX84" fmla="*/ 281230 w 981912"/>
              <a:gd name="connsiteY84" fmla="*/ 601579 h 791528"/>
              <a:gd name="connsiteX85" fmla="*/ 250803 w 981912"/>
              <a:gd name="connsiteY85" fmla="*/ 615923 h 791528"/>
              <a:gd name="connsiteX86" fmla="*/ 227766 w 981912"/>
              <a:gd name="connsiteY86" fmla="*/ 622008 h 791528"/>
              <a:gd name="connsiteX87" fmla="*/ 217768 w 981912"/>
              <a:gd name="connsiteY87" fmla="*/ 636787 h 791528"/>
              <a:gd name="connsiteX88" fmla="*/ 204728 w 981912"/>
              <a:gd name="connsiteY88" fmla="*/ 648088 h 791528"/>
              <a:gd name="connsiteX89" fmla="*/ 184299 w 981912"/>
              <a:gd name="connsiteY89" fmla="*/ 648958 h 791528"/>
              <a:gd name="connsiteX90" fmla="*/ 168651 w 981912"/>
              <a:gd name="connsiteY90" fmla="*/ 651131 h 791528"/>
              <a:gd name="connsiteX91" fmla="*/ 150395 w 981912"/>
              <a:gd name="connsiteY91" fmla="*/ 646350 h 791528"/>
              <a:gd name="connsiteX92" fmla="*/ 132139 w 981912"/>
              <a:gd name="connsiteY92" fmla="*/ 649392 h 791528"/>
              <a:gd name="connsiteX93" fmla="*/ 115622 w 981912"/>
              <a:gd name="connsiteY93" fmla="*/ 650696 h 791528"/>
              <a:gd name="connsiteX94" fmla="*/ 96062 w 981912"/>
              <a:gd name="connsiteY94" fmla="*/ 665475 h 791528"/>
              <a:gd name="connsiteX95" fmla="*/ 89542 w 981912"/>
              <a:gd name="connsiteY95" fmla="*/ 664171 h 791528"/>
              <a:gd name="connsiteX96" fmla="*/ 74763 w 981912"/>
              <a:gd name="connsiteY96" fmla="*/ 671995 h 791528"/>
              <a:gd name="connsiteX97" fmla="*/ 59984 w 981912"/>
              <a:gd name="connsiteY97" fmla="*/ 680688 h 791528"/>
              <a:gd name="connsiteX98" fmla="*/ 43467 w 981912"/>
              <a:gd name="connsiteY98" fmla="*/ 679819 h 791528"/>
              <a:gd name="connsiteX99" fmla="*/ 28253 w 981912"/>
              <a:gd name="connsiteY99" fmla="*/ 679819 h 791528"/>
              <a:gd name="connsiteX100" fmla="*/ 10432 w 981912"/>
              <a:gd name="connsiteY100" fmla="*/ 661998 h 791528"/>
              <a:gd name="connsiteX101" fmla="*/ 0 w 981912"/>
              <a:gd name="connsiteY101" fmla="*/ 656782 h 791528"/>
              <a:gd name="connsiteX102" fmla="*/ 6520 w 981912"/>
              <a:gd name="connsiteY102" fmla="*/ 640699 h 791528"/>
              <a:gd name="connsiteX103" fmla="*/ 19125 w 981912"/>
              <a:gd name="connsiteY103" fmla="*/ 636787 h 791528"/>
              <a:gd name="connsiteX104" fmla="*/ 25645 w 981912"/>
              <a:gd name="connsiteY104" fmla="*/ 630702 h 791528"/>
              <a:gd name="connsiteX105" fmla="*/ 28253 w 981912"/>
              <a:gd name="connsiteY105" fmla="*/ 620704 h 791528"/>
              <a:gd name="connsiteX106" fmla="*/ 38251 w 981912"/>
              <a:gd name="connsiteY106" fmla="*/ 601144 h 791528"/>
              <a:gd name="connsiteX107" fmla="*/ 41293 w 981912"/>
              <a:gd name="connsiteY107" fmla="*/ 584627 h 791528"/>
              <a:gd name="connsiteX108" fmla="*/ 38251 w 981912"/>
              <a:gd name="connsiteY108" fmla="*/ 556374 h 791528"/>
              <a:gd name="connsiteX109" fmla="*/ 39120 w 981912"/>
              <a:gd name="connsiteY109" fmla="*/ 540291 h 791528"/>
              <a:gd name="connsiteX110" fmla="*/ 45205 w 981912"/>
              <a:gd name="connsiteY110" fmla="*/ 524643 h 791528"/>
              <a:gd name="connsiteX111" fmla="*/ 41293 w 981912"/>
              <a:gd name="connsiteY111" fmla="*/ 506387 h 791528"/>
              <a:gd name="connsiteX112" fmla="*/ 42598 w 981912"/>
              <a:gd name="connsiteY112" fmla="*/ 498128 h 791528"/>
              <a:gd name="connsiteX113" fmla="*/ 35208 w 981912"/>
              <a:gd name="connsiteY113" fmla="*/ 486827 h 791528"/>
              <a:gd name="connsiteX114" fmla="*/ 38251 w 981912"/>
              <a:gd name="connsiteY114" fmla="*/ 465094 h 791528"/>
              <a:gd name="connsiteX115" fmla="*/ 29992 w 981912"/>
              <a:gd name="connsiteY115" fmla="*/ 442926 h 791528"/>
              <a:gd name="connsiteX116" fmla="*/ 29558 w 981912"/>
              <a:gd name="connsiteY116" fmla="*/ 431190 h 791528"/>
              <a:gd name="connsiteX117" fmla="*/ 37382 w 981912"/>
              <a:gd name="connsiteY117" fmla="*/ 443360 h 791528"/>
              <a:gd name="connsiteX118" fmla="*/ 35208 w 981912"/>
              <a:gd name="connsiteY118" fmla="*/ 417280 h 791528"/>
              <a:gd name="connsiteX119" fmla="*/ 45205 w 981912"/>
              <a:gd name="connsiteY119" fmla="*/ 425539 h 791528"/>
              <a:gd name="connsiteX120" fmla="*/ 49987 w 981912"/>
              <a:gd name="connsiteY120" fmla="*/ 436406 h 791528"/>
              <a:gd name="connsiteX121" fmla="*/ 52595 w 981912"/>
              <a:gd name="connsiteY121" fmla="*/ 422062 h 791528"/>
              <a:gd name="connsiteX122" fmla="*/ 45640 w 981912"/>
              <a:gd name="connsiteY122" fmla="*/ 399894 h 791528"/>
              <a:gd name="connsiteX123" fmla="*/ 45205 w 981912"/>
              <a:gd name="connsiteY123" fmla="*/ 391200 h 791528"/>
              <a:gd name="connsiteX124" fmla="*/ 41728 w 981912"/>
              <a:gd name="connsiteY124" fmla="*/ 382942 h 791528"/>
              <a:gd name="connsiteX125" fmla="*/ 47379 w 981912"/>
              <a:gd name="connsiteY125" fmla="*/ 366859 h 791528"/>
              <a:gd name="connsiteX126" fmla="*/ 53899 w 981912"/>
              <a:gd name="connsiteY126" fmla="*/ 359904 h 791528"/>
              <a:gd name="connsiteX127" fmla="*/ 59550 w 981912"/>
              <a:gd name="connsiteY127" fmla="*/ 345995 h 791528"/>
              <a:gd name="connsiteX128" fmla="*/ 59984 w 981912"/>
              <a:gd name="connsiteY128" fmla="*/ 329477 h 791528"/>
              <a:gd name="connsiteX129" fmla="*/ 73459 w 981912"/>
              <a:gd name="connsiteY129" fmla="*/ 309483 h 791528"/>
              <a:gd name="connsiteX130" fmla="*/ 71720 w 981912"/>
              <a:gd name="connsiteY130" fmla="*/ 330782 h 791528"/>
              <a:gd name="connsiteX131" fmla="*/ 85195 w 981912"/>
              <a:gd name="connsiteY131" fmla="*/ 311656 h 791528"/>
              <a:gd name="connsiteX132" fmla="*/ 106493 w 981912"/>
              <a:gd name="connsiteY132" fmla="*/ 302093 h 791528"/>
              <a:gd name="connsiteX133" fmla="*/ 120403 w 981912"/>
              <a:gd name="connsiteY133" fmla="*/ 290357 h 791528"/>
              <a:gd name="connsiteX134" fmla="*/ 140832 w 981912"/>
              <a:gd name="connsiteY134" fmla="*/ 279926 h 791528"/>
              <a:gd name="connsiteX135" fmla="*/ 152133 w 981912"/>
              <a:gd name="connsiteY135" fmla="*/ 277752 h 791528"/>
              <a:gd name="connsiteX136" fmla="*/ 158219 w 981912"/>
              <a:gd name="connsiteY136" fmla="*/ 281230 h 791528"/>
              <a:gd name="connsiteX137" fmla="*/ 179083 w 981912"/>
              <a:gd name="connsiteY137" fmla="*/ 270797 h 791528"/>
              <a:gd name="connsiteX138" fmla="*/ 194296 w 981912"/>
              <a:gd name="connsiteY138" fmla="*/ 267755 h 791528"/>
              <a:gd name="connsiteX139" fmla="*/ 199078 w 981912"/>
              <a:gd name="connsiteY139" fmla="*/ 261670 h 791528"/>
              <a:gd name="connsiteX140" fmla="*/ 205598 w 981912"/>
              <a:gd name="connsiteY140" fmla="*/ 259062 h 791528"/>
              <a:gd name="connsiteX141" fmla="*/ 219072 w 981912"/>
              <a:gd name="connsiteY141" fmla="*/ 259931 h 791528"/>
              <a:gd name="connsiteX142" fmla="*/ 246022 w 981912"/>
              <a:gd name="connsiteY142" fmla="*/ 251672 h 791528"/>
              <a:gd name="connsiteX143" fmla="*/ 261235 w 981912"/>
              <a:gd name="connsiteY143" fmla="*/ 239067 h 791528"/>
              <a:gd name="connsiteX144" fmla="*/ 269929 w 981912"/>
              <a:gd name="connsiteY144" fmla="*/ 224288 h 791528"/>
              <a:gd name="connsiteX145" fmla="*/ 286880 w 981912"/>
              <a:gd name="connsiteY145" fmla="*/ 210379 h 791528"/>
              <a:gd name="connsiteX146" fmla="*/ 289923 w 981912"/>
              <a:gd name="connsiteY146" fmla="*/ 199077 h 791528"/>
              <a:gd name="connsiteX147" fmla="*/ 292966 w 981912"/>
              <a:gd name="connsiteY147" fmla="*/ 183864 h 791528"/>
              <a:gd name="connsiteX148" fmla="*/ 314264 w 981912"/>
              <a:gd name="connsiteY148" fmla="*/ 159957 h 791528"/>
              <a:gd name="connsiteX149" fmla="*/ 320350 w 981912"/>
              <a:gd name="connsiteY149" fmla="*/ 184299 h 791528"/>
              <a:gd name="connsiteX150" fmla="*/ 331651 w 981912"/>
              <a:gd name="connsiteY150" fmla="*/ 178648 h 791528"/>
              <a:gd name="connsiteX151" fmla="*/ 325131 w 981912"/>
              <a:gd name="connsiteY151" fmla="*/ 165608 h 791528"/>
              <a:gd name="connsiteX152" fmla="*/ 335129 w 981912"/>
              <a:gd name="connsiteY152" fmla="*/ 152133 h 791528"/>
              <a:gd name="connsiteX153" fmla="*/ 344691 w 981912"/>
              <a:gd name="connsiteY153" fmla="*/ 158219 h 791528"/>
              <a:gd name="connsiteX154" fmla="*/ 351211 w 981912"/>
              <a:gd name="connsiteY154" fmla="*/ 136920 h 791528"/>
              <a:gd name="connsiteX155" fmla="*/ 366424 w 981912"/>
              <a:gd name="connsiteY155" fmla="*/ 123011 h 791528"/>
              <a:gd name="connsiteX156" fmla="*/ 374249 w 981912"/>
              <a:gd name="connsiteY156" fmla="*/ 112144 h 791528"/>
              <a:gd name="connsiteX157" fmla="*/ 386853 w 981912"/>
              <a:gd name="connsiteY157" fmla="*/ 107363 h 791528"/>
              <a:gd name="connsiteX158" fmla="*/ 388592 w 981912"/>
              <a:gd name="connsiteY158" fmla="*/ 99539 h 791528"/>
              <a:gd name="connsiteX159" fmla="*/ 398590 w 981912"/>
              <a:gd name="connsiteY159" fmla="*/ 102582 h 791528"/>
              <a:gd name="connsiteX160" fmla="*/ 400329 w 981912"/>
              <a:gd name="connsiteY160" fmla="*/ 95627 h 791528"/>
              <a:gd name="connsiteX161" fmla="*/ 411630 w 981912"/>
              <a:gd name="connsiteY161" fmla="*/ 91715 h 791528"/>
              <a:gd name="connsiteX162" fmla="*/ 423800 w 981912"/>
              <a:gd name="connsiteY162" fmla="*/ 87803 h 791528"/>
              <a:gd name="connsiteX163" fmla="*/ 439883 w 981912"/>
              <a:gd name="connsiteY163" fmla="*/ 100843 h 791528"/>
              <a:gd name="connsiteX164" fmla="*/ 451184 w 981912"/>
              <a:gd name="connsiteY164" fmla="*/ 117360 h 791528"/>
              <a:gd name="connsiteX165" fmla="*/ 466398 w 981912"/>
              <a:gd name="connsiteY165" fmla="*/ 117360 h 791528"/>
              <a:gd name="connsiteX166" fmla="*/ 481611 w 981912"/>
              <a:gd name="connsiteY166" fmla="*/ 119968 h 791528"/>
              <a:gd name="connsiteX167" fmla="*/ 478569 w 981912"/>
              <a:gd name="connsiteY167" fmla="*/ 104755 h 791528"/>
              <a:gd name="connsiteX168" fmla="*/ 493782 w 981912"/>
              <a:gd name="connsiteY168" fmla="*/ 82587 h 791528"/>
              <a:gd name="connsiteX169" fmla="*/ 505518 w 981912"/>
              <a:gd name="connsiteY169" fmla="*/ 75197 h 791528"/>
              <a:gd name="connsiteX170" fmla="*/ 502910 w 981912"/>
              <a:gd name="connsiteY170" fmla="*/ 68243 h 791528"/>
              <a:gd name="connsiteX171" fmla="*/ 515515 w 981912"/>
              <a:gd name="connsiteY171" fmla="*/ 52160 h 791528"/>
              <a:gd name="connsiteX172" fmla="*/ 531598 w 981912"/>
              <a:gd name="connsiteY172" fmla="*/ 42163 h 791528"/>
              <a:gd name="connsiteX173" fmla="*/ 543334 w 981912"/>
              <a:gd name="connsiteY173" fmla="*/ 45640 h 791528"/>
              <a:gd name="connsiteX174" fmla="*/ 564632 w 981912"/>
              <a:gd name="connsiteY174" fmla="*/ 40424 h 791528"/>
              <a:gd name="connsiteX175" fmla="*/ 565937 w 981912"/>
              <a:gd name="connsiteY175" fmla="*/ 26080 h 791528"/>
              <a:gd name="connsiteX176" fmla="*/ 548984 w 981912"/>
              <a:gd name="connsiteY176" fmla="*/ 16952 h 791528"/>
              <a:gd name="connsiteX177" fmla="*/ 562459 w 981912"/>
              <a:gd name="connsiteY177" fmla="*/ 13040 h 791528"/>
              <a:gd name="connsiteX178" fmla="*/ 578107 w 981912"/>
              <a:gd name="connsiteY178" fmla="*/ 19995 h 791528"/>
              <a:gd name="connsiteX179" fmla="*/ 589843 w 981912"/>
              <a:gd name="connsiteY179" fmla="*/ 31296 h 791528"/>
              <a:gd name="connsiteX180" fmla="*/ 609403 w 981912"/>
              <a:gd name="connsiteY180" fmla="*/ 38251 h 791528"/>
              <a:gd name="connsiteX181" fmla="*/ 616792 w 981912"/>
              <a:gd name="connsiteY181" fmla="*/ 35643 h 791528"/>
              <a:gd name="connsiteX182" fmla="*/ 631137 w 981912"/>
              <a:gd name="connsiteY182" fmla="*/ 44336 h 791528"/>
              <a:gd name="connsiteX183" fmla="*/ 646350 w 981912"/>
              <a:gd name="connsiteY183" fmla="*/ 36077 h 791528"/>
              <a:gd name="connsiteX184" fmla="*/ 655043 w 981912"/>
              <a:gd name="connsiteY184" fmla="*/ 38685 h 791528"/>
              <a:gd name="connsiteX185" fmla="*/ 661563 w 981912"/>
              <a:gd name="connsiteY185" fmla="*/ 33035 h 791528"/>
              <a:gd name="connsiteX186" fmla="*/ 671126 w 981912"/>
              <a:gd name="connsiteY186" fmla="*/ 46944 h 791528"/>
              <a:gd name="connsiteX187" fmla="*/ 662432 w 981912"/>
              <a:gd name="connsiteY187" fmla="*/ 62157 h 791528"/>
              <a:gd name="connsiteX188" fmla="*/ 651566 w 981912"/>
              <a:gd name="connsiteY188" fmla="*/ 73459 h 791528"/>
              <a:gd name="connsiteX189" fmla="*/ 643307 w 981912"/>
              <a:gd name="connsiteY189" fmla="*/ 74328 h 791528"/>
              <a:gd name="connsiteX190" fmla="*/ 644611 w 981912"/>
              <a:gd name="connsiteY190" fmla="*/ 85195 h 791528"/>
              <a:gd name="connsiteX191" fmla="*/ 635049 w 981912"/>
              <a:gd name="connsiteY191" fmla="*/ 99104 h 791528"/>
              <a:gd name="connsiteX192" fmla="*/ 624182 w 981912"/>
              <a:gd name="connsiteY192" fmla="*/ 113013 h 791528"/>
              <a:gd name="connsiteX193" fmla="*/ 625051 w 981912"/>
              <a:gd name="connsiteY193" fmla="*/ 120837 h 791528"/>
              <a:gd name="connsiteX194" fmla="*/ 641569 w 981912"/>
              <a:gd name="connsiteY194" fmla="*/ 136486 h 791528"/>
              <a:gd name="connsiteX195" fmla="*/ 658955 w 981912"/>
              <a:gd name="connsiteY195" fmla="*/ 145179 h 791528"/>
              <a:gd name="connsiteX196" fmla="*/ 669822 w 981912"/>
              <a:gd name="connsiteY196" fmla="*/ 154742 h 791528"/>
              <a:gd name="connsiteX197" fmla="*/ 684166 w 981912"/>
              <a:gd name="connsiteY197" fmla="*/ 171259 h 791528"/>
              <a:gd name="connsiteX198" fmla="*/ 691120 w 981912"/>
              <a:gd name="connsiteY198" fmla="*/ 171259 h 791528"/>
              <a:gd name="connsiteX199" fmla="*/ 702422 w 981912"/>
              <a:gd name="connsiteY199" fmla="*/ 178648 h 791528"/>
              <a:gd name="connsiteX200" fmla="*/ 704595 w 981912"/>
              <a:gd name="connsiteY200" fmla="*/ 187342 h 791528"/>
              <a:gd name="connsiteX201" fmla="*/ 725894 w 981912"/>
              <a:gd name="connsiteY201" fmla="*/ 196469 h 791528"/>
              <a:gd name="connsiteX202" fmla="*/ 743715 w 981912"/>
              <a:gd name="connsiteY202" fmla="*/ 186907 h 791528"/>
              <a:gd name="connsiteX203" fmla="*/ 751539 w 981912"/>
              <a:gd name="connsiteY203" fmla="*/ 172128 h 791528"/>
              <a:gd name="connsiteX204" fmla="*/ 758929 w 981912"/>
              <a:gd name="connsiteY204" fmla="*/ 159523 h 791528"/>
              <a:gd name="connsiteX205" fmla="*/ 764579 w 981912"/>
              <a:gd name="connsiteY205" fmla="*/ 144309 h 791528"/>
              <a:gd name="connsiteX206" fmla="*/ 775880 w 981912"/>
              <a:gd name="connsiteY206" fmla="*/ 122142 h 791528"/>
              <a:gd name="connsiteX207" fmla="*/ 775011 w 981912"/>
              <a:gd name="connsiteY207" fmla="*/ 108667 h 791528"/>
              <a:gd name="connsiteX208" fmla="*/ 778054 w 981912"/>
              <a:gd name="connsiteY208" fmla="*/ 100408 h 791528"/>
              <a:gd name="connsiteX209" fmla="*/ 777619 w 981912"/>
              <a:gd name="connsiteY209" fmla="*/ 84760 h 791528"/>
              <a:gd name="connsiteX210" fmla="*/ 783704 w 981912"/>
              <a:gd name="connsiteY210" fmla="*/ 63462 h 791528"/>
              <a:gd name="connsiteX211" fmla="*/ 789355 w 981912"/>
              <a:gd name="connsiteY211" fmla="*/ 57811 h 791528"/>
              <a:gd name="connsiteX212" fmla="*/ 786747 w 981912"/>
              <a:gd name="connsiteY212" fmla="*/ 48683 h 791528"/>
              <a:gd name="connsiteX213" fmla="*/ 794571 w 981912"/>
              <a:gd name="connsiteY213" fmla="*/ 33904 h 791528"/>
              <a:gd name="connsiteX214" fmla="*/ 801091 w 981912"/>
              <a:gd name="connsiteY214" fmla="*/ 18691 h 791528"/>
              <a:gd name="connsiteX215" fmla="*/ 802830 w 981912"/>
              <a:gd name="connsiteY215" fmla="*/ 10432 h 791528"/>
              <a:gd name="connsiteX216" fmla="*/ 812827 w 981912"/>
              <a:gd name="connsiteY216" fmla="*/ 0 h 791528"/>
              <a:gd name="connsiteX217" fmla="*/ 818478 w 981912"/>
              <a:gd name="connsiteY217" fmla="*/ 13909 h 791528"/>
              <a:gd name="connsiteX218" fmla="*/ 818043 w 981912"/>
              <a:gd name="connsiteY218" fmla="*/ 31296 h 791528"/>
              <a:gd name="connsiteX219" fmla="*/ 823694 w 981912"/>
              <a:gd name="connsiteY219" fmla="*/ 34773 h 791528"/>
              <a:gd name="connsiteX220" fmla="*/ 823259 w 981912"/>
              <a:gd name="connsiteY220" fmla="*/ 46509 h 791528"/>
              <a:gd name="connsiteX221" fmla="*/ 830214 w 981912"/>
              <a:gd name="connsiteY221" fmla="*/ 60419 h 791528"/>
              <a:gd name="connsiteX222" fmla="*/ 829779 w 981912"/>
              <a:gd name="connsiteY222" fmla="*/ 76502 h 791528"/>
              <a:gd name="connsiteX223" fmla="*/ 827171 w 981912"/>
              <a:gd name="connsiteY223" fmla="*/ 86499 h 791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Lst>
            <a:rect l="l" t="t" r="r" b="b"/>
            <a:pathLst>
              <a:path w="981912" h="791528">
                <a:moveTo>
                  <a:pt x="827171" y="86499"/>
                </a:moveTo>
                <a:lnTo>
                  <a:pt x="832387" y="108232"/>
                </a:lnTo>
                <a:lnTo>
                  <a:pt x="849774" y="97800"/>
                </a:lnTo>
                <a:lnTo>
                  <a:pt x="855859" y="109536"/>
                </a:lnTo>
                <a:lnTo>
                  <a:pt x="865857" y="120403"/>
                </a:lnTo>
                <a:lnTo>
                  <a:pt x="861075" y="133008"/>
                </a:lnTo>
                <a:lnTo>
                  <a:pt x="861945" y="156915"/>
                </a:lnTo>
                <a:lnTo>
                  <a:pt x="862814" y="170824"/>
                </a:lnTo>
                <a:lnTo>
                  <a:pt x="868465" y="174302"/>
                </a:lnTo>
                <a:lnTo>
                  <a:pt x="870203" y="198208"/>
                </a:lnTo>
                <a:lnTo>
                  <a:pt x="864987" y="212552"/>
                </a:lnTo>
                <a:lnTo>
                  <a:pt x="868465" y="231243"/>
                </a:lnTo>
                <a:lnTo>
                  <a:pt x="891937" y="246022"/>
                </a:lnTo>
                <a:lnTo>
                  <a:pt x="905846" y="259062"/>
                </a:lnTo>
                <a:lnTo>
                  <a:pt x="919755" y="271232"/>
                </a:lnTo>
                <a:lnTo>
                  <a:pt x="914974" y="278187"/>
                </a:lnTo>
                <a:lnTo>
                  <a:pt x="924971" y="295573"/>
                </a:lnTo>
                <a:lnTo>
                  <a:pt x="927145" y="326000"/>
                </a:lnTo>
                <a:lnTo>
                  <a:pt x="938446" y="319915"/>
                </a:lnTo>
                <a:lnTo>
                  <a:pt x="944966" y="331651"/>
                </a:lnTo>
                <a:lnTo>
                  <a:pt x="951920" y="327739"/>
                </a:lnTo>
                <a:lnTo>
                  <a:pt x="948878" y="357296"/>
                </a:lnTo>
                <a:lnTo>
                  <a:pt x="961483" y="374248"/>
                </a:lnTo>
                <a:lnTo>
                  <a:pt x="969742" y="384680"/>
                </a:lnTo>
                <a:lnTo>
                  <a:pt x="981912" y="407283"/>
                </a:lnTo>
                <a:lnTo>
                  <a:pt x="981912" y="429886"/>
                </a:lnTo>
                <a:lnTo>
                  <a:pt x="977566" y="445968"/>
                </a:lnTo>
                <a:lnTo>
                  <a:pt x="969742" y="462920"/>
                </a:lnTo>
                <a:lnTo>
                  <a:pt x="972785" y="486827"/>
                </a:lnTo>
                <a:lnTo>
                  <a:pt x="961918" y="511603"/>
                </a:lnTo>
                <a:lnTo>
                  <a:pt x="952790" y="524643"/>
                </a:lnTo>
                <a:lnTo>
                  <a:pt x="936272" y="549419"/>
                </a:lnTo>
                <a:lnTo>
                  <a:pt x="929752" y="565502"/>
                </a:lnTo>
                <a:lnTo>
                  <a:pt x="916278" y="585496"/>
                </a:lnTo>
                <a:lnTo>
                  <a:pt x="894545" y="610707"/>
                </a:lnTo>
                <a:lnTo>
                  <a:pt x="870638" y="624616"/>
                </a:lnTo>
                <a:lnTo>
                  <a:pt x="851512" y="645915"/>
                </a:lnTo>
                <a:lnTo>
                  <a:pt x="837169" y="659824"/>
                </a:lnTo>
                <a:lnTo>
                  <a:pt x="818043" y="683731"/>
                </a:lnTo>
                <a:lnTo>
                  <a:pt x="801960" y="697640"/>
                </a:lnTo>
                <a:lnTo>
                  <a:pt x="785009" y="718504"/>
                </a:lnTo>
                <a:lnTo>
                  <a:pt x="771534" y="737630"/>
                </a:lnTo>
                <a:lnTo>
                  <a:pt x="768057" y="746758"/>
                </a:lnTo>
                <a:lnTo>
                  <a:pt x="749366" y="756320"/>
                </a:lnTo>
                <a:lnTo>
                  <a:pt x="722851" y="757190"/>
                </a:lnTo>
                <a:lnTo>
                  <a:pt x="695467" y="768926"/>
                </a:lnTo>
                <a:lnTo>
                  <a:pt x="678950" y="779358"/>
                </a:lnTo>
                <a:lnTo>
                  <a:pt x="658086" y="791529"/>
                </a:lnTo>
                <a:lnTo>
                  <a:pt x="646350" y="778923"/>
                </a:lnTo>
                <a:lnTo>
                  <a:pt x="635049" y="774142"/>
                </a:lnTo>
                <a:lnTo>
                  <a:pt x="646350" y="759798"/>
                </a:lnTo>
                <a:lnTo>
                  <a:pt x="631137" y="765014"/>
                </a:lnTo>
                <a:lnTo>
                  <a:pt x="599840" y="785009"/>
                </a:lnTo>
                <a:lnTo>
                  <a:pt x="584192" y="777619"/>
                </a:lnTo>
                <a:lnTo>
                  <a:pt x="573760" y="773272"/>
                </a:lnTo>
                <a:lnTo>
                  <a:pt x="561590" y="771099"/>
                </a:lnTo>
                <a:lnTo>
                  <a:pt x="543769" y="763275"/>
                </a:lnTo>
                <a:lnTo>
                  <a:pt x="538118" y="745889"/>
                </a:lnTo>
                <a:lnTo>
                  <a:pt x="544638" y="725024"/>
                </a:lnTo>
                <a:lnTo>
                  <a:pt x="546377" y="710680"/>
                </a:lnTo>
                <a:lnTo>
                  <a:pt x="540291" y="699379"/>
                </a:lnTo>
                <a:lnTo>
                  <a:pt x="519862" y="696336"/>
                </a:lnTo>
                <a:lnTo>
                  <a:pt x="533771" y="682427"/>
                </a:lnTo>
                <a:lnTo>
                  <a:pt x="537683" y="661998"/>
                </a:lnTo>
                <a:lnTo>
                  <a:pt x="517254" y="681123"/>
                </a:lnTo>
                <a:lnTo>
                  <a:pt x="494216" y="686339"/>
                </a:lnTo>
                <a:lnTo>
                  <a:pt x="513776" y="671126"/>
                </a:lnTo>
                <a:lnTo>
                  <a:pt x="524643" y="655043"/>
                </a:lnTo>
                <a:lnTo>
                  <a:pt x="539857" y="641134"/>
                </a:lnTo>
                <a:lnTo>
                  <a:pt x="546811" y="620704"/>
                </a:lnTo>
                <a:lnTo>
                  <a:pt x="517254" y="644176"/>
                </a:lnTo>
                <a:lnTo>
                  <a:pt x="498563" y="653739"/>
                </a:lnTo>
                <a:lnTo>
                  <a:pt x="479872" y="675907"/>
                </a:lnTo>
                <a:lnTo>
                  <a:pt x="466832" y="664606"/>
                </a:lnTo>
                <a:lnTo>
                  <a:pt x="474222" y="649827"/>
                </a:lnTo>
                <a:lnTo>
                  <a:pt x="468136" y="629398"/>
                </a:lnTo>
                <a:lnTo>
                  <a:pt x="460312" y="618966"/>
                </a:lnTo>
                <a:lnTo>
                  <a:pt x="467267" y="612446"/>
                </a:lnTo>
                <a:lnTo>
                  <a:pt x="444230" y="595494"/>
                </a:lnTo>
                <a:lnTo>
                  <a:pt x="427712" y="595059"/>
                </a:lnTo>
                <a:lnTo>
                  <a:pt x="410326" y="581150"/>
                </a:lnTo>
                <a:lnTo>
                  <a:pt x="367293" y="583758"/>
                </a:lnTo>
                <a:lnTo>
                  <a:pt x="332955" y="593755"/>
                </a:lnTo>
                <a:lnTo>
                  <a:pt x="302963" y="603318"/>
                </a:lnTo>
                <a:lnTo>
                  <a:pt x="281230" y="601579"/>
                </a:lnTo>
                <a:lnTo>
                  <a:pt x="250803" y="615923"/>
                </a:lnTo>
                <a:lnTo>
                  <a:pt x="227766" y="622008"/>
                </a:lnTo>
                <a:lnTo>
                  <a:pt x="217768" y="636787"/>
                </a:lnTo>
                <a:lnTo>
                  <a:pt x="204728" y="648088"/>
                </a:lnTo>
                <a:lnTo>
                  <a:pt x="184299" y="648958"/>
                </a:lnTo>
                <a:lnTo>
                  <a:pt x="168651" y="651131"/>
                </a:lnTo>
                <a:lnTo>
                  <a:pt x="150395" y="646350"/>
                </a:lnTo>
                <a:lnTo>
                  <a:pt x="132139" y="649392"/>
                </a:lnTo>
                <a:lnTo>
                  <a:pt x="115622" y="650696"/>
                </a:lnTo>
                <a:lnTo>
                  <a:pt x="96062" y="665475"/>
                </a:lnTo>
                <a:lnTo>
                  <a:pt x="89542" y="664171"/>
                </a:lnTo>
                <a:lnTo>
                  <a:pt x="74763" y="671995"/>
                </a:lnTo>
                <a:lnTo>
                  <a:pt x="59984" y="680688"/>
                </a:lnTo>
                <a:lnTo>
                  <a:pt x="43467" y="679819"/>
                </a:lnTo>
                <a:lnTo>
                  <a:pt x="28253" y="679819"/>
                </a:lnTo>
                <a:lnTo>
                  <a:pt x="10432" y="661998"/>
                </a:lnTo>
                <a:lnTo>
                  <a:pt x="0" y="656782"/>
                </a:lnTo>
                <a:lnTo>
                  <a:pt x="6520" y="640699"/>
                </a:lnTo>
                <a:lnTo>
                  <a:pt x="19125" y="636787"/>
                </a:lnTo>
                <a:lnTo>
                  <a:pt x="25645" y="630702"/>
                </a:lnTo>
                <a:lnTo>
                  <a:pt x="28253" y="620704"/>
                </a:lnTo>
                <a:lnTo>
                  <a:pt x="38251" y="601144"/>
                </a:lnTo>
                <a:lnTo>
                  <a:pt x="41293" y="584627"/>
                </a:lnTo>
                <a:lnTo>
                  <a:pt x="38251" y="556374"/>
                </a:lnTo>
                <a:lnTo>
                  <a:pt x="39120" y="540291"/>
                </a:lnTo>
                <a:lnTo>
                  <a:pt x="45205" y="524643"/>
                </a:lnTo>
                <a:lnTo>
                  <a:pt x="41293" y="506387"/>
                </a:lnTo>
                <a:lnTo>
                  <a:pt x="42598" y="498128"/>
                </a:lnTo>
                <a:lnTo>
                  <a:pt x="35208" y="486827"/>
                </a:lnTo>
                <a:lnTo>
                  <a:pt x="38251" y="465094"/>
                </a:lnTo>
                <a:lnTo>
                  <a:pt x="29992" y="442926"/>
                </a:lnTo>
                <a:lnTo>
                  <a:pt x="29558" y="431190"/>
                </a:lnTo>
                <a:lnTo>
                  <a:pt x="37382" y="443360"/>
                </a:lnTo>
                <a:lnTo>
                  <a:pt x="35208" y="417280"/>
                </a:lnTo>
                <a:lnTo>
                  <a:pt x="45205" y="425539"/>
                </a:lnTo>
                <a:lnTo>
                  <a:pt x="49987" y="436406"/>
                </a:lnTo>
                <a:lnTo>
                  <a:pt x="52595" y="422062"/>
                </a:lnTo>
                <a:lnTo>
                  <a:pt x="45640" y="399894"/>
                </a:lnTo>
                <a:lnTo>
                  <a:pt x="45205" y="391200"/>
                </a:lnTo>
                <a:lnTo>
                  <a:pt x="41728" y="382942"/>
                </a:lnTo>
                <a:lnTo>
                  <a:pt x="47379" y="366859"/>
                </a:lnTo>
                <a:lnTo>
                  <a:pt x="53899" y="359904"/>
                </a:lnTo>
                <a:lnTo>
                  <a:pt x="59550" y="345995"/>
                </a:lnTo>
                <a:lnTo>
                  <a:pt x="59984" y="329477"/>
                </a:lnTo>
                <a:lnTo>
                  <a:pt x="73459" y="309483"/>
                </a:lnTo>
                <a:lnTo>
                  <a:pt x="71720" y="330782"/>
                </a:lnTo>
                <a:lnTo>
                  <a:pt x="85195" y="311656"/>
                </a:lnTo>
                <a:lnTo>
                  <a:pt x="106493" y="302093"/>
                </a:lnTo>
                <a:lnTo>
                  <a:pt x="120403" y="290357"/>
                </a:lnTo>
                <a:lnTo>
                  <a:pt x="140832" y="279926"/>
                </a:lnTo>
                <a:lnTo>
                  <a:pt x="152133" y="277752"/>
                </a:lnTo>
                <a:lnTo>
                  <a:pt x="158219" y="281230"/>
                </a:lnTo>
                <a:lnTo>
                  <a:pt x="179083" y="270797"/>
                </a:lnTo>
                <a:lnTo>
                  <a:pt x="194296" y="267755"/>
                </a:lnTo>
                <a:lnTo>
                  <a:pt x="199078" y="261670"/>
                </a:lnTo>
                <a:lnTo>
                  <a:pt x="205598" y="259062"/>
                </a:lnTo>
                <a:lnTo>
                  <a:pt x="219072" y="259931"/>
                </a:lnTo>
                <a:lnTo>
                  <a:pt x="246022" y="251672"/>
                </a:lnTo>
                <a:lnTo>
                  <a:pt x="261235" y="239067"/>
                </a:lnTo>
                <a:lnTo>
                  <a:pt x="269929" y="224288"/>
                </a:lnTo>
                <a:lnTo>
                  <a:pt x="286880" y="210379"/>
                </a:lnTo>
                <a:lnTo>
                  <a:pt x="289923" y="199077"/>
                </a:lnTo>
                <a:lnTo>
                  <a:pt x="292966" y="183864"/>
                </a:lnTo>
                <a:lnTo>
                  <a:pt x="314264" y="159957"/>
                </a:lnTo>
                <a:lnTo>
                  <a:pt x="320350" y="184299"/>
                </a:lnTo>
                <a:lnTo>
                  <a:pt x="331651" y="178648"/>
                </a:lnTo>
                <a:lnTo>
                  <a:pt x="325131" y="165608"/>
                </a:lnTo>
                <a:lnTo>
                  <a:pt x="335129" y="152133"/>
                </a:lnTo>
                <a:lnTo>
                  <a:pt x="344691" y="158219"/>
                </a:lnTo>
                <a:lnTo>
                  <a:pt x="351211" y="136920"/>
                </a:lnTo>
                <a:lnTo>
                  <a:pt x="366424" y="123011"/>
                </a:lnTo>
                <a:lnTo>
                  <a:pt x="374249" y="112144"/>
                </a:lnTo>
                <a:lnTo>
                  <a:pt x="386853" y="107363"/>
                </a:lnTo>
                <a:lnTo>
                  <a:pt x="388592" y="99539"/>
                </a:lnTo>
                <a:lnTo>
                  <a:pt x="398590" y="102582"/>
                </a:lnTo>
                <a:lnTo>
                  <a:pt x="400329" y="95627"/>
                </a:lnTo>
                <a:lnTo>
                  <a:pt x="411630" y="91715"/>
                </a:lnTo>
                <a:lnTo>
                  <a:pt x="423800" y="87803"/>
                </a:lnTo>
                <a:lnTo>
                  <a:pt x="439883" y="100843"/>
                </a:lnTo>
                <a:lnTo>
                  <a:pt x="451184" y="117360"/>
                </a:lnTo>
                <a:lnTo>
                  <a:pt x="466398" y="117360"/>
                </a:lnTo>
                <a:lnTo>
                  <a:pt x="481611" y="119968"/>
                </a:lnTo>
                <a:lnTo>
                  <a:pt x="478569" y="104755"/>
                </a:lnTo>
                <a:lnTo>
                  <a:pt x="493782" y="82587"/>
                </a:lnTo>
                <a:lnTo>
                  <a:pt x="505518" y="75197"/>
                </a:lnTo>
                <a:lnTo>
                  <a:pt x="502910" y="68243"/>
                </a:lnTo>
                <a:lnTo>
                  <a:pt x="515515" y="52160"/>
                </a:lnTo>
                <a:lnTo>
                  <a:pt x="531598" y="42163"/>
                </a:lnTo>
                <a:lnTo>
                  <a:pt x="543334" y="45640"/>
                </a:lnTo>
                <a:lnTo>
                  <a:pt x="564632" y="40424"/>
                </a:lnTo>
                <a:lnTo>
                  <a:pt x="565937" y="26080"/>
                </a:lnTo>
                <a:lnTo>
                  <a:pt x="548984" y="16952"/>
                </a:lnTo>
                <a:lnTo>
                  <a:pt x="562459" y="13040"/>
                </a:lnTo>
                <a:lnTo>
                  <a:pt x="578107" y="19995"/>
                </a:lnTo>
                <a:lnTo>
                  <a:pt x="589843" y="31296"/>
                </a:lnTo>
                <a:lnTo>
                  <a:pt x="609403" y="38251"/>
                </a:lnTo>
                <a:lnTo>
                  <a:pt x="616792" y="35643"/>
                </a:lnTo>
                <a:lnTo>
                  <a:pt x="631137" y="44336"/>
                </a:lnTo>
                <a:lnTo>
                  <a:pt x="646350" y="36077"/>
                </a:lnTo>
                <a:lnTo>
                  <a:pt x="655043" y="38685"/>
                </a:lnTo>
                <a:lnTo>
                  <a:pt x="661563" y="33035"/>
                </a:lnTo>
                <a:lnTo>
                  <a:pt x="671126" y="46944"/>
                </a:lnTo>
                <a:lnTo>
                  <a:pt x="662432" y="62157"/>
                </a:lnTo>
                <a:lnTo>
                  <a:pt x="651566" y="73459"/>
                </a:lnTo>
                <a:lnTo>
                  <a:pt x="643307" y="74328"/>
                </a:lnTo>
                <a:lnTo>
                  <a:pt x="644611" y="85195"/>
                </a:lnTo>
                <a:lnTo>
                  <a:pt x="635049" y="99104"/>
                </a:lnTo>
                <a:lnTo>
                  <a:pt x="624182" y="113013"/>
                </a:lnTo>
                <a:lnTo>
                  <a:pt x="625051" y="120837"/>
                </a:lnTo>
                <a:lnTo>
                  <a:pt x="641569" y="136486"/>
                </a:lnTo>
                <a:lnTo>
                  <a:pt x="658955" y="145179"/>
                </a:lnTo>
                <a:lnTo>
                  <a:pt x="669822" y="154742"/>
                </a:lnTo>
                <a:lnTo>
                  <a:pt x="684166" y="171259"/>
                </a:lnTo>
                <a:lnTo>
                  <a:pt x="691120" y="171259"/>
                </a:lnTo>
                <a:lnTo>
                  <a:pt x="702422" y="178648"/>
                </a:lnTo>
                <a:lnTo>
                  <a:pt x="704595" y="187342"/>
                </a:lnTo>
                <a:lnTo>
                  <a:pt x="725894" y="196469"/>
                </a:lnTo>
                <a:lnTo>
                  <a:pt x="743715" y="186907"/>
                </a:lnTo>
                <a:lnTo>
                  <a:pt x="751539" y="172128"/>
                </a:lnTo>
                <a:lnTo>
                  <a:pt x="758929" y="159523"/>
                </a:lnTo>
                <a:lnTo>
                  <a:pt x="764579" y="144309"/>
                </a:lnTo>
                <a:lnTo>
                  <a:pt x="775880" y="122142"/>
                </a:lnTo>
                <a:lnTo>
                  <a:pt x="775011" y="108667"/>
                </a:lnTo>
                <a:lnTo>
                  <a:pt x="778054" y="100408"/>
                </a:lnTo>
                <a:lnTo>
                  <a:pt x="777619" y="84760"/>
                </a:lnTo>
                <a:lnTo>
                  <a:pt x="783704" y="63462"/>
                </a:lnTo>
                <a:lnTo>
                  <a:pt x="789355" y="57811"/>
                </a:lnTo>
                <a:lnTo>
                  <a:pt x="786747" y="48683"/>
                </a:lnTo>
                <a:lnTo>
                  <a:pt x="794571" y="33904"/>
                </a:lnTo>
                <a:lnTo>
                  <a:pt x="801091" y="18691"/>
                </a:lnTo>
                <a:lnTo>
                  <a:pt x="802830" y="10432"/>
                </a:lnTo>
                <a:lnTo>
                  <a:pt x="812827" y="0"/>
                </a:lnTo>
                <a:lnTo>
                  <a:pt x="818478" y="13909"/>
                </a:lnTo>
                <a:lnTo>
                  <a:pt x="818043" y="31296"/>
                </a:lnTo>
                <a:lnTo>
                  <a:pt x="823694" y="34773"/>
                </a:lnTo>
                <a:lnTo>
                  <a:pt x="823259" y="46509"/>
                </a:lnTo>
                <a:lnTo>
                  <a:pt x="830214" y="60419"/>
                </a:lnTo>
                <a:lnTo>
                  <a:pt x="829779" y="76502"/>
                </a:lnTo>
                <a:lnTo>
                  <a:pt x="827171" y="8649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3" name="Freeform: Shape 12">
            <a:extLst>
              <a:ext uri="{FF2B5EF4-FFF2-40B4-BE49-F238E27FC236}">
                <a16:creationId xmlns:a16="http://schemas.microsoft.com/office/drawing/2014/main" id="{404C2DE0-463E-473B-BF09-87879373355F}"/>
              </a:ext>
            </a:extLst>
          </p:cNvPr>
          <p:cNvSpPr/>
          <p:nvPr/>
        </p:nvSpPr>
        <p:spPr>
          <a:xfrm>
            <a:off x="6205340" y="2582061"/>
            <a:ext cx="181453" cy="80211"/>
          </a:xfrm>
          <a:custGeom>
            <a:avLst/>
            <a:gdLst>
              <a:gd name="connsiteX0" fmla="*/ 159523 w 161261"/>
              <a:gd name="connsiteY0" fmla="*/ 12171 h 71285"/>
              <a:gd name="connsiteX1" fmla="*/ 158219 w 161261"/>
              <a:gd name="connsiteY1" fmla="*/ 15648 h 71285"/>
              <a:gd name="connsiteX2" fmla="*/ 161261 w 161261"/>
              <a:gd name="connsiteY2" fmla="*/ 24776 h 71285"/>
              <a:gd name="connsiteX3" fmla="*/ 160392 w 161261"/>
              <a:gd name="connsiteY3" fmla="*/ 36077 h 71285"/>
              <a:gd name="connsiteX4" fmla="*/ 148221 w 161261"/>
              <a:gd name="connsiteY4" fmla="*/ 36077 h 71285"/>
              <a:gd name="connsiteX5" fmla="*/ 153003 w 161261"/>
              <a:gd name="connsiteY5" fmla="*/ 42163 h 71285"/>
              <a:gd name="connsiteX6" fmla="*/ 147352 w 161261"/>
              <a:gd name="connsiteY6" fmla="*/ 59549 h 71285"/>
              <a:gd name="connsiteX7" fmla="*/ 143440 w 161261"/>
              <a:gd name="connsiteY7" fmla="*/ 64331 h 71285"/>
              <a:gd name="connsiteX8" fmla="*/ 124315 w 161261"/>
              <a:gd name="connsiteY8" fmla="*/ 64765 h 71285"/>
              <a:gd name="connsiteX9" fmla="*/ 113882 w 161261"/>
              <a:gd name="connsiteY9" fmla="*/ 71285 h 71285"/>
              <a:gd name="connsiteX10" fmla="*/ 95627 w 161261"/>
              <a:gd name="connsiteY10" fmla="*/ 69112 h 71285"/>
              <a:gd name="connsiteX11" fmla="*/ 63896 w 161261"/>
              <a:gd name="connsiteY11" fmla="*/ 61723 h 71285"/>
              <a:gd name="connsiteX12" fmla="*/ 58245 w 161261"/>
              <a:gd name="connsiteY12" fmla="*/ 52595 h 71285"/>
              <a:gd name="connsiteX13" fmla="*/ 36947 w 161261"/>
              <a:gd name="connsiteY13" fmla="*/ 57376 h 71285"/>
              <a:gd name="connsiteX14" fmla="*/ 34773 w 161261"/>
              <a:gd name="connsiteY14" fmla="*/ 62592 h 71285"/>
              <a:gd name="connsiteX15" fmla="*/ 21299 w 161261"/>
              <a:gd name="connsiteY15" fmla="*/ 58680 h 71285"/>
              <a:gd name="connsiteX16" fmla="*/ 9997 w 161261"/>
              <a:gd name="connsiteY16" fmla="*/ 57811 h 71285"/>
              <a:gd name="connsiteX17" fmla="*/ 0 w 161261"/>
              <a:gd name="connsiteY17" fmla="*/ 52595 h 71285"/>
              <a:gd name="connsiteX18" fmla="*/ 3042 w 161261"/>
              <a:gd name="connsiteY18" fmla="*/ 46075 h 71285"/>
              <a:gd name="connsiteX19" fmla="*/ 2173 w 161261"/>
              <a:gd name="connsiteY19" fmla="*/ 41293 h 71285"/>
              <a:gd name="connsiteX20" fmla="*/ 8259 w 161261"/>
              <a:gd name="connsiteY20" fmla="*/ 39989 h 71285"/>
              <a:gd name="connsiteX21" fmla="*/ 19995 w 161261"/>
              <a:gd name="connsiteY21" fmla="*/ 47379 h 71285"/>
              <a:gd name="connsiteX22" fmla="*/ 22602 w 161261"/>
              <a:gd name="connsiteY22" fmla="*/ 39989 h 71285"/>
              <a:gd name="connsiteX23" fmla="*/ 41728 w 161261"/>
              <a:gd name="connsiteY23" fmla="*/ 41293 h 71285"/>
              <a:gd name="connsiteX24" fmla="*/ 56941 w 161261"/>
              <a:gd name="connsiteY24" fmla="*/ 36512 h 71285"/>
              <a:gd name="connsiteX25" fmla="*/ 67373 w 161261"/>
              <a:gd name="connsiteY25" fmla="*/ 37381 h 71285"/>
              <a:gd name="connsiteX26" fmla="*/ 74762 w 161261"/>
              <a:gd name="connsiteY26" fmla="*/ 43032 h 71285"/>
              <a:gd name="connsiteX27" fmla="*/ 76501 w 161261"/>
              <a:gd name="connsiteY27" fmla="*/ 38251 h 71285"/>
              <a:gd name="connsiteX28" fmla="*/ 72155 w 161261"/>
              <a:gd name="connsiteY28" fmla="*/ 20429 h 71285"/>
              <a:gd name="connsiteX29" fmla="*/ 79544 w 161261"/>
              <a:gd name="connsiteY29" fmla="*/ 16952 h 71285"/>
              <a:gd name="connsiteX30" fmla="*/ 86499 w 161261"/>
              <a:gd name="connsiteY30" fmla="*/ 4347 h 71285"/>
              <a:gd name="connsiteX31" fmla="*/ 103016 w 161261"/>
              <a:gd name="connsiteY31" fmla="*/ 13475 h 71285"/>
              <a:gd name="connsiteX32" fmla="*/ 114317 w 161261"/>
              <a:gd name="connsiteY32" fmla="*/ 2173 h 71285"/>
              <a:gd name="connsiteX33" fmla="*/ 121707 w 161261"/>
              <a:gd name="connsiteY33" fmla="*/ 0 h 71285"/>
              <a:gd name="connsiteX34" fmla="*/ 139093 w 161261"/>
              <a:gd name="connsiteY34" fmla="*/ 8259 h 71285"/>
              <a:gd name="connsiteX35" fmla="*/ 149090 w 161261"/>
              <a:gd name="connsiteY35" fmla="*/ 6955 h 71285"/>
              <a:gd name="connsiteX36" fmla="*/ 159523 w 161261"/>
              <a:gd name="connsiteY36" fmla="*/ 12171 h 71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1261" h="71285">
                <a:moveTo>
                  <a:pt x="159523" y="12171"/>
                </a:moveTo>
                <a:lnTo>
                  <a:pt x="158219" y="15648"/>
                </a:lnTo>
                <a:lnTo>
                  <a:pt x="161261" y="24776"/>
                </a:lnTo>
                <a:lnTo>
                  <a:pt x="160392" y="36077"/>
                </a:lnTo>
                <a:lnTo>
                  <a:pt x="148221" y="36077"/>
                </a:lnTo>
                <a:lnTo>
                  <a:pt x="153003" y="42163"/>
                </a:lnTo>
                <a:lnTo>
                  <a:pt x="147352" y="59549"/>
                </a:lnTo>
                <a:lnTo>
                  <a:pt x="143440" y="64331"/>
                </a:lnTo>
                <a:lnTo>
                  <a:pt x="124315" y="64765"/>
                </a:lnTo>
                <a:lnTo>
                  <a:pt x="113882" y="71285"/>
                </a:lnTo>
                <a:lnTo>
                  <a:pt x="95627" y="69112"/>
                </a:lnTo>
                <a:lnTo>
                  <a:pt x="63896" y="61723"/>
                </a:lnTo>
                <a:lnTo>
                  <a:pt x="58245" y="52595"/>
                </a:lnTo>
                <a:lnTo>
                  <a:pt x="36947" y="57376"/>
                </a:lnTo>
                <a:lnTo>
                  <a:pt x="34773" y="62592"/>
                </a:lnTo>
                <a:lnTo>
                  <a:pt x="21299" y="58680"/>
                </a:lnTo>
                <a:lnTo>
                  <a:pt x="9997" y="57811"/>
                </a:lnTo>
                <a:lnTo>
                  <a:pt x="0" y="52595"/>
                </a:lnTo>
                <a:lnTo>
                  <a:pt x="3042" y="46075"/>
                </a:lnTo>
                <a:lnTo>
                  <a:pt x="2173" y="41293"/>
                </a:lnTo>
                <a:lnTo>
                  <a:pt x="8259" y="39989"/>
                </a:lnTo>
                <a:lnTo>
                  <a:pt x="19995" y="47379"/>
                </a:lnTo>
                <a:lnTo>
                  <a:pt x="22602" y="39989"/>
                </a:lnTo>
                <a:lnTo>
                  <a:pt x="41728" y="41293"/>
                </a:lnTo>
                <a:lnTo>
                  <a:pt x="56941" y="36512"/>
                </a:lnTo>
                <a:lnTo>
                  <a:pt x="67373" y="37381"/>
                </a:lnTo>
                <a:lnTo>
                  <a:pt x="74762" y="43032"/>
                </a:lnTo>
                <a:lnTo>
                  <a:pt x="76501" y="38251"/>
                </a:lnTo>
                <a:lnTo>
                  <a:pt x="72155" y="20429"/>
                </a:lnTo>
                <a:lnTo>
                  <a:pt x="79544" y="16952"/>
                </a:lnTo>
                <a:lnTo>
                  <a:pt x="86499" y="4347"/>
                </a:lnTo>
                <a:lnTo>
                  <a:pt x="103016" y="13475"/>
                </a:lnTo>
                <a:lnTo>
                  <a:pt x="114317" y="2173"/>
                </a:lnTo>
                <a:lnTo>
                  <a:pt x="121707" y="0"/>
                </a:lnTo>
                <a:lnTo>
                  <a:pt x="139093" y="8259"/>
                </a:lnTo>
                <a:lnTo>
                  <a:pt x="149090" y="6955"/>
                </a:lnTo>
                <a:lnTo>
                  <a:pt x="159523" y="12171"/>
                </a:lnTo>
                <a:close/>
              </a:path>
            </a:pathLst>
          </a:custGeom>
          <a:solidFill>
            <a:schemeClr val="accent4"/>
          </a:solidFill>
          <a:ln w="869" cap="rnd">
            <a:noFill/>
            <a:prstDash val="solid"/>
            <a:round/>
          </a:ln>
        </p:spPr>
        <p:txBody>
          <a:bodyPr rtlCol="0" anchor="ctr"/>
          <a:lstStyle/>
          <a:p>
            <a:endParaRPr lang="en-PH" sz="1600" dirty="0"/>
          </a:p>
        </p:txBody>
      </p:sp>
      <p:sp>
        <p:nvSpPr>
          <p:cNvPr id="14" name="Freeform: Shape 13">
            <a:extLst>
              <a:ext uri="{FF2B5EF4-FFF2-40B4-BE49-F238E27FC236}">
                <a16:creationId xmlns:a16="http://schemas.microsoft.com/office/drawing/2014/main" id="{CAFED5D5-E6B4-4BD4-8C69-D5BB639A9BA0}"/>
              </a:ext>
            </a:extLst>
          </p:cNvPr>
          <p:cNvSpPr/>
          <p:nvPr/>
        </p:nvSpPr>
        <p:spPr>
          <a:xfrm>
            <a:off x="7119458" y="2869648"/>
            <a:ext cx="40105" cy="31301"/>
          </a:xfrm>
          <a:custGeom>
            <a:avLst/>
            <a:gdLst>
              <a:gd name="connsiteX0" fmla="*/ 35642 w 35642"/>
              <a:gd name="connsiteY0" fmla="*/ 27819 h 27818"/>
              <a:gd name="connsiteX1" fmla="*/ 19125 w 35642"/>
              <a:gd name="connsiteY1" fmla="*/ 23907 h 27818"/>
              <a:gd name="connsiteX2" fmla="*/ 5216 w 35642"/>
              <a:gd name="connsiteY2" fmla="*/ 11301 h 27818"/>
              <a:gd name="connsiteX3" fmla="*/ 0 w 35642"/>
              <a:gd name="connsiteY3" fmla="*/ 435 h 27818"/>
              <a:gd name="connsiteX4" fmla="*/ 4347 w 35642"/>
              <a:gd name="connsiteY4" fmla="*/ 0 h 27818"/>
              <a:gd name="connsiteX5" fmla="*/ 12605 w 35642"/>
              <a:gd name="connsiteY5" fmla="*/ 7389 h 27818"/>
              <a:gd name="connsiteX6" fmla="*/ 22602 w 35642"/>
              <a:gd name="connsiteY6" fmla="*/ 7389 h 27818"/>
              <a:gd name="connsiteX7" fmla="*/ 23472 w 35642"/>
              <a:gd name="connsiteY7" fmla="*/ 11736 h 27818"/>
              <a:gd name="connsiteX8" fmla="*/ 35642 w 35642"/>
              <a:gd name="connsiteY8" fmla="*/ 27819 h 27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642" h="27818">
                <a:moveTo>
                  <a:pt x="35642" y="27819"/>
                </a:moveTo>
                <a:lnTo>
                  <a:pt x="19125" y="23907"/>
                </a:lnTo>
                <a:lnTo>
                  <a:pt x="5216" y="11301"/>
                </a:lnTo>
                <a:lnTo>
                  <a:pt x="0" y="435"/>
                </a:lnTo>
                <a:lnTo>
                  <a:pt x="4347" y="0"/>
                </a:lnTo>
                <a:lnTo>
                  <a:pt x="12605" y="7389"/>
                </a:lnTo>
                <a:lnTo>
                  <a:pt x="22602" y="7389"/>
                </a:lnTo>
                <a:lnTo>
                  <a:pt x="23472" y="11736"/>
                </a:lnTo>
                <a:lnTo>
                  <a:pt x="35642" y="27819"/>
                </a:lnTo>
                <a:close/>
              </a:path>
            </a:pathLst>
          </a:custGeom>
          <a:solidFill>
            <a:schemeClr val="accent4"/>
          </a:solidFill>
          <a:ln w="869" cap="rnd">
            <a:noFill/>
            <a:prstDash val="solid"/>
            <a:round/>
          </a:ln>
        </p:spPr>
        <p:txBody>
          <a:bodyPr rtlCol="0" anchor="ctr"/>
          <a:lstStyle/>
          <a:p>
            <a:endParaRPr lang="en-PH" sz="1600" dirty="0"/>
          </a:p>
        </p:txBody>
      </p:sp>
      <p:sp>
        <p:nvSpPr>
          <p:cNvPr id="15" name="Freeform: Shape 14">
            <a:extLst>
              <a:ext uri="{FF2B5EF4-FFF2-40B4-BE49-F238E27FC236}">
                <a16:creationId xmlns:a16="http://schemas.microsoft.com/office/drawing/2014/main" id="{E2D3D013-0B90-4499-AC33-079BDA0050F2}"/>
              </a:ext>
            </a:extLst>
          </p:cNvPr>
          <p:cNvSpPr/>
          <p:nvPr/>
        </p:nvSpPr>
        <p:spPr>
          <a:xfrm>
            <a:off x="7114567" y="2803621"/>
            <a:ext cx="144282" cy="112001"/>
          </a:xfrm>
          <a:custGeom>
            <a:avLst/>
            <a:gdLst>
              <a:gd name="connsiteX0" fmla="*/ 67373 w 128226"/>
              <a:gd name="connsiteY0" fmla="*/ 12605 h 99538"/>
              <a:gd name="connsiteX1" fmla="*/ 78240 w 128226"/>
              <a:gd name="connsiteY1" fmla="*/ 1304 h 99538"/>
              <a:gd name="connsiteX2" fmla="*/ 93453 w 128226"/>
              <a:gd name="connsiteY2" fmla="*/ 15648 h 99538"/>
              <a:gd name="connsiteX3" fmla="*/ 109101 w 128226"/>
              <a:gd name="connsiteY3" fmla="*/ 35643 h 99538"/>
              <a:gd name="connsiteX4" fmla="*/ 119968 w 128226"/>
              <a:gd name="connsiteY4" fmla="*/ 36947 h 99538"/>
              <a:gd name="connsiteX5" fmla="*/ 128227 w 128226"/>
              <a:gd name="connsiteY5" fmla="*/ 44336 h 99538"/>
              <a:gd name="connsiteX6" fmla="*/ 109970 w 128226"/>
              <a:gd name="connsiteY6" fmla="*/ 46509 h 99538"/>
              <a:gd name="connsiteX7" fmla="*/ 110405 w 128226"/>
              <a:gd name="connsiteY7" fmla="*/ 68243 h 99538"/>
              <a:gd name="connsiteX8" fmla="*/ 108667 w 128226"/>
              <a:gd name="connsiteY8" fmla="*/ 77805 h 99538"/>
              <a:gd name="connsiteX9" fmla="*/ 101277 w 128226"/>
              <a:gd name="connsiteY9" fmla="*/ 84325 h 99538"/>
              <a:gd name="connsiteX10" fmla="*/ 104755 w 128226"/>
              <a:gd name="connsiteY10" fmla="*/ 97800 h 99538"/>
              <a:gd name="connsiteX11" fmla="*/ 99104 w 128226"/>
              <a:gd name="connsiteY11" fmla="*/ 99539 h 99538"/>
              <a:gd name="connsiteX12" fmla="*/ 82152 w 128226"/>
              <a:gd name="connsiteY12" fmla="*/ 84760 h 99538"/>
              <a:gd name="connsiteX13" fmla="*/ 87368 w 128226"/>
              <a:gd name="connsiteY13" fmla="*/ 71285 h 99538"/>
              <a:gd name="connsiteX14" fmla="*/ 79109 w 128226"/>
              <a:gd name="connsiteY14" fmla="*/ 63027 h 99538"/>
              <a:gd name="connsiteX15" fmla="*/ 70850 w 128226"/>
              <a:gd name="connsiteY15" fmla="*/ 65200 h 99538"/>
              <a:gd name="connsiteX16" fmla="*/ 47813 w 128226"/>
              <a:gd name="connsiteY16" fmla="*/ 85629 h 99538"/>
              <a:gd name="connsiteX17" fmla="*/ 43901 w 128226"/>
              <a:gd name="connsiteY17" fmla="*/ 66069 h 99538"/>
              <a:gd name="connsiteX18" fmla="*/ 33035 w 128226"/>
              <a:gd name="connsiteY18" fmla="*/ 61723 h 99538"/>
              <a:gd name="connsiteX19" fmla="*/ 21733 w 128226"/>
              <a:gd name="connsiteY19" fmla="*/ 54333 h 99538"/>
              <a:gd name="connsiteX20" fmla="*/ 26515 w 128226"/>
              <a:gd name="connsiteY20" fmla="*/ 45205 h 99538"/>
              <a:gd name="connsiteX21" fmla="*/ 12605 w 128226"/>
              <a:gd name="connsiteY21" fmla="*/ 35643 h 99538"/>
              <a:gd name="connsiteX22" fmla="*/ 15648 w 128226"/>
              <a:gd name="connsiteY22" fmla="*/ 28688 h 99538"/>
              <a:gd name="connsiteX23" fmla="*/ 6085 w 128226"/>
              <a:gd name="connsiteY23" fmla="*/ 23907 h 99538"/>
              <a:gd name="connsiteX24" fmla="*/ 0 w 128226"/>
              <a:gd name="connsiteY24" fmla="*/ 16952 h 99538"/>
              <a:gd name="connsiteX25" fmla="*/ 4781 w 128226"/>
              <a:gd name="connsiteY25" fmla="*/ 12171 h 99538"/>
              <a:gd name="connsiteX26" fmla="*/ 23037 w 128226"/>
              <a:gd name="connsiteY26" fmla="*/ 20429 h 99538"/>
              <a:gd name="connsiteX27" fmla="*/ 35642 w 128226"/>
              <a:gd name="connsiteY27" fmla="*/ 21733 h 99538"/>
              <a:gd name="connsiteX28" fmla="*/ 38250 w 128226"/>
              <a:gd name="connsiteY28" fmla="*/ 18691 h 99538"/>
              <a:gd name="connsiteX29" fmla="*/ 23907 w 128226"/>
              <a:gd name="connsiteY29" fmla="*/ 3477 h 99538"/>
              <a:gd name="connsiteX30" fmla="*/ 29122 w 128226"/>
              <a:gd name="connsiteY30" fmla="*/ 0 h 99538"/>
              <a:gd name="connsiteX31" fmla="*/ 35642 w 128226"/>
              <a:gd name="connsiteY31" fmla="*/ 869 h 99538"/>
              <a:gd name="connsiteX32" fmla="*/ 54333 w 128226"/>
              <a:gd name="connsiteY32" fmla="*/ 17387 h 99538"/>
              <a:gd name="connsiteX33" fmla="*/ 64765 w 128226"/>
              <a:gd name="connsiteY33" fmla="*/ 19560 h 99538"/>
              <a:gd name="connsiteX34" fmla="*/ 67373 w 128226"/>
              <a:gd name="connsiteY34" fmla="*/ 12605 h 99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8226" h="99538">
                <a:moveTo>
                  <a:pt x="67373" y="12605"/>
                </a:moveTo>
                <a:lnTo>
                  <a:pt x="78240" y="1304"/>
                </a:lnTo>
                <a:lnTo>
                  <a:pt x="93453" y="15648"/>
                </a:lnTo>
                <a:lnTo>
                  <a:pt x="109101" y="35643"/>
                </a:lnTo>
                <a:lnTo>
                  <a:pt x="119968" y="36947"/>
                </a:lnTo>
                <a:lnTo>
                  <a:pt x="128227" y="44336"/>
                </a:lnTo>
                <a:lnTo>
                  <a:pt x="109970" y="46509"/>
                </a:lnTo>
                <a:lnTo>
                  <a:pt x="110405" y="68243"/>
                </a:lnTo>
                <a:lnTo>
                  <a:pt x="108667" y="77805"/>
                </a:lnTo>
                <a:lnTo>
                  <a:pt x="101277" y="84325"/>
                </a:lnTo>
                <a:lnTo>
                  <a:pt x="104755" y="97800"/>
                </a:lnTo>
                <a:lnTo>
                  <a:pt x="99104" y="99539"/>
                </a:lnTo>
                <a:lnTo>
                  <a:pt x="82152" y="84760"/>
                </a:lnTo>
                <a:lnTo>
                  <a:pt x="87368" y="71285"/>
                </a:lnTo>
                <a:lnTo>
                  <a:pt x="79109" y="63027"/>
                </a:lnTo>
                <a:lnTo>
                  <a:pt x="70850" y="65200"/>
                </a:lnTo>
                <a:lnTo>
                  <a:pt x="47813" y="85629"/>
                </a:lnTo>
                <a:lnTo>
                  <a:pt x="43901" y="66069"/>
                </a:lnTo>
                <a:lnTo>
                  <a:pt x="33035" y="61723"/>
                </a:lnTo>
                <a:lnTo>
                  <a:pt x="21733" y="54333"/>
                </a:lnTo>
                <a:lnTo>
                  <a:pt x="26515" y="45205"/>
                </a:lnTo>
                <a:lnTo>
                  <a:pt x="12605" y="35643"/>
                </a:lnTo>
                <a:lnTo>
                  <a:pt x="15648" y="28688"/>
                </a:lnTo>
                <a:lnTo>
                  <a:pt x="6085" y="23907"/>
                </a:lnTo>
                <a:lnTo>
                  <a:pt x="0" y="16952"/>
                </a:lnTo>
                <a:lnTo>
                  <a:pt x="4781" y="12171"/>
                </a:lnTo>
                <a:lnTo>
                  <a:pt x="23037" y="20429"/>
                </a:lnTo>
                <a:lnTo>
                  <a:pt x="35642" y="21733"/>
                </a:lnTo>
                <a:lnTo>
                  <a:pt x="38250" y="18691"/>
                </a:lnTo>
                <a:lnTo>
                  <a:pt x="23907" y="3477"/>
                </a:lnTo>
                <a:lnTo>
                  <a:pt x="29122" y="0"/>
                </a:lnTo>
                <a:lnTo>
                  <a:pt x="35642" y="869"/>
                </a:lnTo>
                <a:lnTo>
                  <a:pt x="54333" y="17387"/>
                </a:lnTo>
                <a:lnTo>
                  <a:pt x="64765" y="19560"/>
                </a:lnTo>
                <a:lnTo>
                  <a:pt x="67373" y="12605"/>
                </a:lnTo>
                <a:close/>
              </a:path>
            </a:pathLst>
          </a:custGeom>
          <a:solidFill>
            <a:schemeClr val="accent4"/>
          </a:solidFill>
          <a:ln w="869" cap="rnd">
            <a:noFill/>
            <a:prstDash val="solid"/>
            <a:round/>
          </a:ln>
        </p:spPr>
        <p:txBody>
          <a:bodyPr rtlCol="0" anchor="ctr"/>
          <a:lstStyle/>
          <a:p>
            <a:endParaRPr lang="en-PH" sz="1600" dirty="0"/>
          </a:p>
        </p:txBody>
      </p:sp>
      <p:sp>
        <p:nvSpPr>
          <p:cNvPr id="16" name="Freeform: Shape 15">
            <a:extLst>
              <a:ext uri="{FF2B5EF4-FFF2-40B4-BE49-F238E27FC236}">
                <a16:creationId xmlns:a16="http://schemas.microsoft.com/office/drawing/2014/main" id="{E31AE243-7D57-4DE1-8992-A1F9A79A184E}"/>
              </a:ext>
            </a:extLst>
          </p:cNvPr>
          <p:cNvSpPr/>
          <p:nvPr/>
        </p:nvSpPr>
        <p:spPr>
          <a:xfrm>
            <a:off x="6777092" y="4190694"/>
            <a:ext cx="47931" cy="66516"/>
          </a:xfrm>
          <a:custGeom>
            <a:avLst/>
            <a:gdLst>
              <a:gd name="connsiteX0" fmla="*/ 17821 w 42597"/>
              <a:gd name="connsiteY0" fmla="*/ 58680 h 59114"/>
              <a:gd name="connsiteX1" fmla="*/ 15213 w 42597"/>
              <a:gd name="connsiteY1" fmla="*/ 59115 h 59114"/>
              <a:gd name="connsiteX2" fmla="*/ 15213 w 42597"/>
              <a:gd name="connsiteY2" fmla="*/ 57811 h 59114"/>
              <a:gd name="connsiteX3" fmla="*/ 6520 w 42597"/>
              <a:gd name="connsiteY3" fmla="*/ 31296 h 59114"/>
              <a:gd name="connsiteX4" fmla="*/ 6476 w 42597"/>
              <a:gd name="connsiteY4" fmla="*/ 31035 h 59114"/>
              <a:gd name="connsiteX5" fmla="*/ 6085 w 42597"/>
              <a:gd name="connsiteY5" fmla="*/ 26515 h 59114"/>
              <a:gd name="connsiteX6" fmla="*/ 0 w 42597"/>
              <a:gd name="connsiteY6" fmla="*/ 13909 h 59114"/>
              <a:gd name="connsiteX7" fmla="*/ 15213 w 42597"/>
              <a:gd name="connsiteY7" fmla="*/ 16082 h 59114"/>
              <a:gd name="connsiteX8" fmla="*/ 22602 w 42597"/>
              <a:gd name="connsiteY8" fmla="*/ 0 h 59114"/>
              <a:gd name="connsiteX9" fmla="*/ 36077 w 42597"/>
              <a:gd name="connsiteY9" fmla="*/ 1739 h 59114"/>
              <a:gd name="connsiteX10" fmla="*/ 37381 w 42597"/>
              <a:gd name="connsiteY10" fmla="*/ 12605 h 59114"/>
              <a:gd name="connsiteX11" fmla="*/ 42597 w 42597"/>
              <a:gd name="connsiteY11" fmla="*/ 19125 h 59114"/>
              <a:gd name="connsiteX12" fmla="*/ 42597 w 42597"/>
              <a:gd name="connsiteY12" fmla="*/ 28253 h 59114"/>
              <a:gd name="connsiteX13" fmla="*/ 36512 w 42597"/>
              <a:gd name="connsiteY13" fmla="*/ 33904 h 59114"/>
              <a:gd name="connsiteX14" fmla="*/ 26515 w 42597"/>
              <a:gd name="connsiteY14" fmla="*/ 48682 h 59114"/>
              <a:gd name="connsiteX15" fmla="*/ 17821 w 42597"/>
              <a:gd name="connsiteY15" fmla="*/ 58680 h 59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97" h="59114">
                <a:moveTo>
                  <a:pt x="17821" y="58680"/>
                </a:moveTo>
                <a:lnTo>
                  <a:pt x="15213" y="59115"/>
                </a:lnTo>
                <a:lnTo>
                  <a:pt x="15213" y="57811"/>
                </a:lnTo>
                <a:lnTo>
                  <a:pt x="6520" y="31296"/>
                </a:lnTo>
                <a:lnTo>
                  <a:pt x="6476" y="31035"/>
                </a:lnTo>
                <a:lnTo>
                  <a:pt x="6085" y="26515"/>
                </a:lnTo>
                <a:lnTo>
                  <a:pt x="0" y="13909"/>
                </a:lnTo>
                <a:lnTo>
                  <a:pt x="15213" y="16082"/>
                </a:lnTo>
                <a:lnTo>
                  <a:pt x="22602" y="0"/>
                </a:lnTo>
                <a:lnTo>
                  <a:pt x="36077" y="1739"/>
                </a:lnTo>
                <a:lnTo>
                  <a:pt x="37381" y="12605"/>
                </a:lnTo>
                <a:lnTo>
                  <a:pt x="42597" y="19125"/>
                </a:lnTo>
                <a:lnTo>
                  <a:pt x="42597" y="28253"/>
                </a:lnTo>
                <a:lnTo>
                  <a:pt x="36512" y="33904"/>
                </a:lnTo>
                <a:lnTo>
                  <a:pt x="26515" y="48682"/>
                </a:lnTo>
                <a:lnTo>
                  <a:pt x="17821" y="5868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7" name="Freeform: Shape 16">
            <a:extLst>
              <a:ext uri="{FF2B5EF4-FFF2-40B4-BE49-F238E27FC236}">
                <a16:creationId xmlns:a16="http://schemas.microsoft.com/office/drawing/2014/main" id="{DDE44DBD-B4FC-46E8-B35B-F235BB858605}"/>
              </a:ext>
            </a:extLst>
          </p:cNvPr>
          <p:cNvSpPr/>
          <p:nvPr/>
        </p:nvSpPr>
        <p:spPr>
          <a:xfrm>
            <a:off x="6032689" y="2508207"/>
            <a:ext cx="87547" cy="59179"/>
          </a:xfrm>
          <a:custGeom>
            <a:avLst/>
            <a:gdLst>
              <a:gd name="connsiteX0" fmla="*/ 77805 w 77805"/>
              <a:gd name="connsiteY0" fmla="*/ 18256 h 52594"/>
              <a:gd name="connsiteX1" fmla="*/ 76067 w 77805"/>
              <a:gd name="connsiteY1" fmla="*/ 36512 h 52594"/>
              <a:gd name="connsiteX2" fmla="*/ 70416 w 77805"/>
              <a:gd name="connsiteY2" fmla="*/ 37381 h 52594"/>
              <a:gd name="connsiteX3" fmla="*/ 68678 w 77805"/>
              <a:gd name="connsiteY3" fmla="*/ 52595 h 52594"/>
              <a:gd name="connsiteX4" fmla="*/ 49552 w 77805"/>
              <a:gd name="connsiteY4" fmla="*/ 39989 h 52594"/>
              <a:gd name="connsiteX5" fmla="*/ 38685 w 77805"/>
              <a:gd name="connsiteY5" fmla="*/ 42163 h 52594"/>
              <a:gd name="connsiteX6" fmla="*/ 23472 w 77805"/>
              <a:gd name="connsiteY6" fmla="*/ 29557 h 52594"/>
              <a:gd name="connsiteX7" fmla="*/ 13040 w 77805"/>
              <a:gd name="connsiteY7" fmla="*/ 18691 h 52594"/>
              <a:gd name="connsiteX8" fmla="*/ 3478 w 77805"/>
              <a:gd name="connsiteY8" fmla="*/ 18256 h 52594"/>
              <a:gd name="connsiteX9" fmla="*/ 0 w 77805"/>
              <a:gd name="connsiteY9" fmla="*/ 8693 h 52594"/>
              <a:gd name="connsiteX10" fmla="*/ 16952 w 77805"/>
              <a:gd name="connsiteY10" fmla="*/ 3477 h 52594"/>
              <a:gd name="connsiteX11" fmla="*/ 32600 w 77805"/>
              <a:gd name="connsiteY11" fmla="*/ 5651 h 52594"/>
              <a:gd name="connsiteX12" fmla="*/ 52160 w 77805"/>
              <a:gd name="connsiteY12" fmla="*/ 0 h 52594"/>
              <a:gd name="connsiteX13" fmla="*/ 65635 w 77805"/>
              <a:gd name="connsiteY13" fmla="*/ 11736 h 52594"/>
              <a:gd name="connsiteX14" fmla="*/ 77805 w 77805"/>
              <a:gd name="connsiteY14" fmla="*/ 18256 h 5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805" h="52594">
                <a:moveTo>
                  <a:pt x="77805" y="18256"/>
                </a:moveTo>
                <a:lnTo>
                  <a:pt x="76067" y="36512"/>
                </a:lnTo>
                <a:lnTo>
                  <a:pt x="70416" y="37381"/>
                </a:lnTo>
                <a:lnTo>
                  <a:pt x="68678" y="52595"/>
                </a:lnTo>
                <a:lnTo>
                  <a:pt x="49552" y="39989"/>
                </a:lnTo>
                <a:lnTo>
                  <a:pt x="38685" y="42163"/>
                </a:lnTo>
                <a:lnTo>
                  <a:pt x="23472" y="29557"/>
                </a:lnTo>
                <a:lnTo>
                  <a:pt x="13040" y="18691"/>
                </a:lnTo>
                <a:lnTo>
                  <a:pt x="3478" y="18256"/>
                </a:lnTo>
                <a:lnTo>
                  <a:pt x="0" y="8693"/>
                </a:lnTo>
                <a:lnTo>
                  <a:pt x="16952" y="3477"/>
                </a:lnTo>
                <a:lnTo>
                  <a:pt x="32600" y="5651"/>
                </a:lnTo>
                <a:lnTo>
                  <a:pt x="52160" y="0"/>
                </a:lnTo>
                <a:lnTo>
                  <a:pt x="65635" y="11736"/>
                </a:lnTo>
                <a:lnTo>
                  <a:pt x="77805" y="18256"/>
                </a:lnTo>
                <a:close/>
              </a:path>
            </a:pathLst>
          </a:custGeom>
          <a:solidFill>
            <a:schemeClr val="accent4"/>
          </a:solidFill>
          <a:ln w="869" cap="rnd">
            <a:noFill/>
            <a:prstDash val="solid"/>
            <a:round/>
          </a:ln>
        </p:spPr>
        <p:txBody>
          <a:bodyPr rtlCol="0" anchor="ctr"/>
          <a:lstStyle/>
          <a:p>
            <a:endParaRPr lang="en-PH" sz="1600" dirty="0"/>
          </a:p>
        </p:txBody>
      </p:sp>
      <p:sp>
        <p:nvSpPr>
          <p:cNvPr id="18" name="Freeform: Shape 17">
            <a:extLst>
              <a:ext uri="{FF2B5EF4-FFF2-40B4-BE49-F238E27FC236}">
                <a16:creationId xmlns:a16="http://schemas.microsoft.com/office/drawing/2014/main" id="{8143C223-E5D8-4B44-8B43-CDA085D30E6F}"/>
              </a:ext>
            </a:extLst>
          </p:cNvPr>
          <p:cNvSpPr/>
          <p:nvPr/>
        </p:nvSpPr>
        <p:spPr>
          <a:xfrm>
            <a:off x="5994051" y="3732900"/>
            <a:ext cx="83634" cy="191236"/>
          </a:xfrm>
          <a:custGeom>
            <a:avLst/>
            <a:gdLst>
              <a:gd name="connsiteX0" fmla="*/ 69547 w 74327"/>
              <a:gd name="connsiteY0" fmla="*/ 16083 h 169954"/>
              <a:gd name="connsiteX1" fmla="*/ 68677 w 74327"/>
              <a:gd name="connsiteY1" fmla="*/ 25211 h 169954"/>
              <a:gd name="connsiteX2" fmla="*/ 74328 w 74327"/>
              <a:gd name="connsiteY2" fmla="*/ 41728 h 169954"/>
              <a:gd name="connsiteX3" fmla="*/ 69547 w 74327"/>
              <a:gd name="connsiteY3" fmla="*/ 53029 h 169954"/>
              <a:gd name="connsiteX4" fmla="*/ 72155 w 74327"/>
              <a:gd name="connsiteY4" fmla="*/ 60419 h 169954"/>
              <a:gd name="connsiteX5" fmla="*/ 59984 w 74327"/>
              <a:gd name="connsiteY5" fmla="*/ 77805 h 169954"/>
              <a:gd name="connsiteX6" fmla="*/ 52595 w 74327"/>
              <a:gd name="connsiteY6" fmla="*/ 86499 h 169954"/>
              <a:gd name="connsiteX7" fmla="*/ 47813 w 74327"/>
              <a:gd name="connsiteY7" fmla="*/ 103885 h 169954"/>
              <a:gd name="connsiteX8" fmla="*/ 48683 w 74327"/>
              <a:gd name="connsiteY8" fmla="*/ 121707 h 169954"/>
              <a:gd name="connsiteX9" fmla="*/ 47379 w 74327"/>
              <a:gd name="connsiteY9" fmla="*/ 166477 h 169954"/>
              <a:gd name="connsiteX10" fmla="*/ 26949 w 74327"/>
              <a:gd name="connsiteY10" fmla="*/ 169955 h 169954"/>
              <a:gd name="connsiteX11" fmla="*/ 20864 w 74327"/>
              <a:gd name="connsiteY11" fmla="*/ 150829 h 169954"/>
              <a:gd name="connsiteX12" fmla="*/ 22168 w 74327"/>
              <a:gd name="connsiteY12" fmla="*/ 86499 h 169954"/>
              <a:gd name="connsiteX13" fmla="*/ 16952 w 74327"/>
              <a:gd name="connsiteY13" fmla="*/ 80848 h 169954"/>
              <a:gd name="connsiteX14" fmla="*/ 16083 w 74327"/>
              <a:gd name="connsiteY14" fmla="*/ 66939 h 169954"/>
              <a:gd name="connsiteX15" fmla="*/ 7389 w 74327"/>
              <a:gd name="connsiteY15" fmla="*/ 57376 h 169954"/>
              <a:gd name="connsiteX16" fmla="*/ 0 w 74327"/>
              <a:gd name="connsiteY16" fmla="*/ 49117 h 169954"/>
              <a:gd name="connsiteX17" fmla="*/ 3043 w 74327"/>
              <a:gd name="connsiteY17" fmla="*/ 34339 h 169954"/>
              <a:gd name="connsiteX18" fmla="*/ 11736 w 74327"/>
              <a:gd name="connsiteY18" fmla="*/ 31296 h 169954"/>
              <a:gd name="connsiteX19" fmla="*/ 16517 w 74327"/>
              <a:gd name="connsiteY19" fmla="*/ 19125 h 169954"/>
              <a:gd name="connsiteX20" fmla="*/ 28688 w 74327"/>
              <a:gd name="connsiteY20" fmla="*/ 16517 h 169954"/>
              <a:gd name="connsiteX21" fmla="*/ 33904 w 74327"/>
              <a:gd name="connsiteY21" fmla="*/ 8259 h 169954"/>
              <a:gd name="connsiteX22" fmla="*/ 42163 w 74327"/>
              <a:gd name="connsiteY22" fmla="*/ 0 h 169954"/>
              <a:gd name="connsiteX23" fmla="*/ 50856 w 74327"/>
              <a:gd name="connsiteY23" fmla="*/ 0 h 169954"/>
              <a:gd name="connsiteX24" fmla="*/ 69547 w 74327"/>
              <a:gd name="connsiteY24" fmla="*/ 16083 h 169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4327" h="169954">
                <a:moveTo>
                  <a:pt x="69547" y="16083"/>
                </a:moveTo>
                <a:lnTo>
                  <a:pt x="68677" y="25211"/>
                </a:lnTo>
                <a:lnTo>
                  <a:pt x="74328" y="41728"/>
                </a:lnTo>
                <a:lnTo>
                  <a:pt x="69547" y="53029"/>
                </a:lnTo>
                <a:lnTo>
                  <a:pt x="72155" y="60419"/>
                </a:lnTo>
                <a:lnTo>
                  <a:pt x="59984" y="77805"/>
                </a:lnTo>
                <a:lnTo>
                  <a:pt x="52595" y="86499"/>
                </a:lnTo>
                <a:lnTo>
                  <a:pt x="47813" y="103885"/>
                </a:lnTo>
                <a:lnTo>
                  <a:pt x="48683" y="121707"/>
                </a:lnTo>
                <a:lnTo>
                  <a:pt x="47379" y="166477"/>
                </a:lnTo>
                <a:lnTo>
                  <a:pt x="26949" y="169955"/>
                </a:lnTo>
                <a:lnTo>
                  <a:pt x="20864" y="150829"/>
                </a:lnTo>
                <a:lnTo>
                  <a:pt x="22168" y="86499"/>
                </a:lnTo>
                <a:lnTo>
                  <a:pt x="16952" y="80848"/>
                </a:lnTo>
                <a:lnTo>
                  <a:pt x="16083" y="66939"/>
                </a:lnTo>
                <a:lnTo>
                  <a:pt x="7389" y="57376"/>
                </a:lnTo>
                <a:lnTo>
                  <a:pt x="0" y="49117"/>
                </a:lnTo>
                <a:lnTo>
                  <a:pt x="3043" y="34339"/>
                </a:lnTo>
                <a:lnTo>
                  <a:pt x="11736" y="31296"/>
                </a:lnTo>
                <a:lnTo>
                  <a:pt x="16517" y="19125"/>
                </a:lnTo>
                <a:lnTo>
                  <a:pt x="28688" y="16517"/>
                </a:lnTo>
                <a:lnTo>
                  <a:pt x="33904" y="8259"/>
                </a:lnTo>
                <a:lnTo>
                  <a:pt x="42163" y="0"/>
                </a:lnTo>
                <a:lnTo>
                  <a:pt x="50856" y="0"/>
                </a:lnTo>
                <a:lnTo>
                  <a:pt x="69547" y="16083"/>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9" name="Freeform: Shape 18">
            <a:extLst>
              <a:ext uri="{FF2B5EF4-FFF2-40B4-BE49-F238E27FC236}">
                <a16:creationId xmlns:a16="http://schemas.microsoft.com/office/drawing/2014/main" id="{E8A1FFC5-1720-48BE-AB6C-F78F9B2566FF}"/>
              </a:ext>
            </a:extLst>
          </p:cNvPr>
          <p:cNvSpPr/>
          <p:nvPr/>
        </p:nvSpPr>
        <p:spPr>
          <a:xfrm>
            <a:off x="5821890" y="3642418"/>
            <a:ext cx="210799" cy="172650"/>
          </a:xfrm>
          <a:custGeom>
            <a:avLst/>
            <a:gdLst>
              <a:gd name="connsiteX0" fmla="*/ 143440 w 187341"/>
              <a:gd name="connsiteY0" fmla="*/ 5216 h 153437"/>
              <a:gd name="connsiteX1" fmla="*/ 141267 w 187341"/>
              <a:gd name="connsiteY1" fmla="*/ 18691 h 153437"/>
              <a:gd name="connsiteX2" fmla="*/ 144744 w 187341"/>
              <a:gd name="connsiteY2" fmla="*/ 31296 h 153437"/>
              <a:gd name="connsiteX3" fmla="*/ 158219 w 187341"/>
              <a:gd name="connsiteY3" fmla="*/ 49552 h 153437"/>
              <a:gd name="connsiteX4" fmla="*/ 159088 w 187341"/>
              <a:gd name="connsiteY4" fmla="*/ 63027 h 153437"/>
              <a:gd name="connsiteX5" fmla="*/ 187341 w 187341"/>
              <a:gd name="connsiteY5" fmla="*/ 69547 h 153437"/>
              <a:gd name="connsiteX6" fmla="*/ 186907 w 187341"/>
              <a:gd name="connsiteY6" fmla="*/ 88672 h 153437"/>
              <a:gd name="connsiteX7" fmla="*/ 181691 w 187341"/>
              <a:gd name="connsiteY7" fmla="*/ 96931 h 153437"/>
              <a:gd name="connsiteX8" fmla="*/ 169520 w 187341"/>
              <a:gd name="connsiteY8" fmla="*/ 99539 h 153437"/>
              <a:gd name="connsiteX9" fmla="*/ 164739 w 187341"/>
              <a:gd name="connsiteY9" fmla="*/ 111709 h 153437"/>
              <a:gd name="connsiteX10" fmla="*/ 156045 w 187341"/>
              <a:gd name="connsiteY10" fmla="*/ 114752 h 153437"/>
              <a:gd name="connsiteX11" fmla="*/ 134747 w 187341"/>
              <a:gd name="connsiteY11" fmla="*/ 114317 h 153437"/>
              <a:gd name="connsiteX12" fmla="*/ 123445 w 187341"/>
              <a:gd name="connsiteY12" fmla="*/ 112144 h 153437"/>
              <a:gd name="connsiteX13" fmla="*/ 115621 w 187341"/>
              <a:gd name="connsiteY13" fmla="*/ 116491 h 153437"/>
              <a:gd name="connsiteX14" fmla="*/ 104755 w 187341"/>
              <a:gd name="connsiteY14" fmla="*/ 114317 h 153437"/>
              <a:gd name="connsiteX15" fmla="*/ 62157 w 187341"/>
              <a:gd name="connsiteY15" fmla="*/ 115621 h 153437"/>
              <a:gd name="connsiteX16" fmla="*/ 61288 w 187341"/>
              <a:gd name="connsiteY16" fmla="*/ 131704 h 153437"/>
              <a:gd name="connsiteX17" fmla="*/ 64765 w 187341"/>
              <a:gd name="connsiteY17" fmla="*/ 152568 h 153437"/>
              <a:gd name="connsiteX18" fmla="*/ 47813 w 187341"/>
              <a:gd name="connsiteY18" fmla="*/ 145613 h 153437"/>
              <a:gd name="connsiteX19" fmla="*/ 36512 w 187341"/>
              <a:gd name="connsiteY19" fmla="*/ 146483 h 153437"/>
              <a:gd name="connsiteX20" fmla="*/ 27819 w 187341"/>
              <a:gd name="connsiteY20" fmla="*/ 153437 h 153437"/>
              <a:gd name="connsiteX21" fmla="*/ 16952 w 187341"/>
              <a:gd name="connsiteY21" fmla="*/ 147787 h 153437"/>
              <a:gd name="connsiteX22" fmla="*/ 12605 w 187341"/>
              <a:gd name="connsiteY22" fmla="*/ 138224 h 153437"/>
              <a:gd name="connsiteX23" fmla="*/ 1739 w 187341"/>
              <a:gd name="connsiteY23" fmla="*/ 132139 h 153437"/>
              <a:gd name="connsiteX24" fmla="*/ 0 w 187341"/>
              <a:gd name="connsiteY24" fmla="*/ 116056 h 153437"/>
              <a:gd name="connsiteX25" fmla="*/ 6955 w 187341"/>
              <a:gd name="connsiteY25" fmla="*/ 104320 h 153437"/>
              <a:gd name="connsiteX26" fmla="*/ 6085 w 187341"/>
              <a:gd name="connsiteY26" fmla="*/ 94757 h 153437"/>
              <a:gd name="connsiteX27" fmla="*/ 25645 w 187341"/>
              <a:gd name="connsiteY27" fmla="*/ 71720 h 153437"/>
              <a:gd name="connsiteX28" fmla="*/ 29557 w 187341"/>
              <a:gd name="connsiteY28" fmla="*/ 52595 h 153437"/>
              <a:gd name="connsiteX29" fmla="*/ 36077 w 187341"/>
              <a:gd name="connsiteY29" fmla="*/ 45640 h 153437"/>
              <a:gd name="connsiteX30" fmla="*/ 47813 w 187341"/>
              <a:gd name="connsiteY30" fmla="*/ 49552 h 153437"/>
              <a:gd name="connsiteX31" fmla="*/ 58245 w 187341"/>
              <a:gd name="connsiteY31" fmla="*/ 43901 h 153437"/>
              <a:gd name="connsiteX32" fmla="*/ 61723 w 187341"/>
              <a:gd name="connsiteY32" fmla="*/ 36512 h 153437"/>
              <a:gd name="connsiteX33" fmla="*/ 80413 w 187341"/>
              <a:gd name="connsiteY33" fmla="*/ 24341 h 153437"/>
              <a:gd name="connsiteX34" fmla="*/ 85195 w 187341"/>
              <a:gd name="connsiteY34" fmla="*/ 15648 h 153437"/>
              <a:gd name="connsiteX35" fmla="*/ 108232 w 187341"/>
              <a:gd name="connsiteY35" fmla="*/ 3912 h 153437"/>
              <a:gd name="connsiteX36" fmla="*/ 121707 w 187341"/>
              <a:gd name="connsiteY36" fmla="*/ 0 h 153437"/>
              <a:gd name="connsiteX37" fmla="*/ 127792 w 187341"/>
              <a:gd name="connsiteY37" fmla="*/ 5216 h 153437"/>
              <a:gd name="connsiteX38" fmla="*/ 143440 w 187341"/>
              <a:gd name="connsiteY38" fmla="*/ 5216 h 15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87341" h="153437">
                <a:moveTo>
                  <a:pt x="143440" y="5216"/>
                </a:moveTo>
                <a:lnTo>
                  <a:pt x="141267" y="18691"/>
                </a:lnTo>
                <a:lnTo>
                  <a:pt x="144744" y="31296"/>
                </a:lnTo>
                <a:lnTo>
                  <a:pt x="158219" y="49552"/>
                </a:lnTo>
                <a:lnTo>
                  <a:pt x="159088" y="63027"/>
                </a:lnTo>
                <a:lnTo>
                  <a:pt x="187341" y="69547"/>
                </a:lnTo>
                <a:lnTo>
                  <a:pt x="186907" y="88672"/>
                </a:lnTo>
                <a:lnTo>
                  <a:pt x="181691" y="96931"/>
                </a:lnTo>
                <a:lnTo>
                  <a:pt x="169520" y="99539"/>
                </a:lnTo>
                <a:lnTo>
                  <a:pt x="164739" y="111709"/>
                </a:lnTo>
                <a:lnTo>
                  <a:pt x="156045" y="114752"/>
                </a:lnTo>
                <a:lnTo>
                  <a:pt x="134747" y="114317"/>
                </a:lnTo>
                <a:lnTo>
                  <a:pt x="123445" y="112144"/>
                </a:lnTo>
                <a:lnTo>
                  <a:pt x="115621" y="116491"/>
                </a:lnTo>
                <a:lnTo>
                  <a:pt x="104755" y="114317"/>
                </a:lnTo>
                <a:lnTo>
                  <a:pt x="62157" y="115621"/>
                </a:lnTo>
                <a:lnTo>
                  <a:pt x="61288" y="131704"/>
                </a:lnTo>
                <a:lnTo>
                  <a:pt x="64765" y="152568"/>
                </a:lnTo>
                <a:lnTo>
                  <a:pt x="47813" y="145613"/>
                </a:lnTo>
                <a:lnTo>
                  <a:pt x="36512" y="146483"/>
                </a:lnTo>
                <a:lnTo>
                  <a:pt x="27819" y="153437"/>
                </a:lnTo>
                <a:lnTo>
                  <a:pt x="16952" y="147787"/>
                </a:lnTo>
                <a:lnTo>
                  <a:pt x="12605" y="138224"/>
                </a:lnTo>
                <a:lnTo>
                  <a:pt x="1739" y="132139"/>
                </a:lnTo>
                <a:lnTo>
                  <a:pt x="0" y="116056"/>
                </a:lnTo>
                <a:lnTo>
                  <a:pt x="6955" y="104320"/>
                </a:lnTo>
                <a:lnTo>
                  <a:pt x="6085" y="94757"/>
                </a:lnTo>
                <a:lnTo>
                  <a:pt x="25645" y="71720"/>
                </a:lnTo>
                <a:lnTo>
                  <a:pt x="29557" y="52595"/>
                </a:lnTo>
                <a:lnTo>
                  <a:pt x="36077" y="45640"/>
                </a:lnTo>
                <a:lnTo>
                  <a:pt x="47813" y="49552"/>
                </a:lnTo>
                <a:lnTo>
                  <a:pt x="58245" y="43901"/>
                </a:lnTo>
                <a:lnTo>
                  <a:pt x="61723" y="36512"/>
                </a:lnTo>
                <a:lnTo>
                  <a:pt x="80413" y="24341"/>
                </a:lnTo>
                <a:lnTo>
                  <a:pt x="85195" y="15648"/>
                </a:lnTo>
                <a:lnTo>
                  <a:pt x="108232" y="3912"/>
                </a:lnTo>
                <a:lnTo>
                  <a:pt x="121707" y="0"/>
                </a:lnTo>
                <a:lnTo>
                  <a:pt x="127792" y="5216"/>
                </a:lnTo>
                <a:lnTo>
                  <a:pt x="143440" y="5216"/>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0" name="Freeform: Shape 19">
            <a:extLst>
              <a:ext uri="{FF2B5EF4-FFF2-40B4-BE49-F238E27FC236}">
                <a16:creationId xmlns:a16="http://schemas.microsoft.com/office/drawing/2014/main" id="{8ECA78C9-B0CF-4D1A-B9F2-AE50A15EA251}"/>
              </a:ext>
            </a:extLst>
          </p:cNvPr>
          <p:cNvSpPr/>
          <p:nvPr/>
        </p:nvSpPr>
        <p:spPr>
          <a:xfrm>
            <a:off x="8348552" y="3286357"/>
            <a:ext cx="142325" cy="181453"/>
          </a:xfrm>
          <a:custGeom>
            <a:avLst/>
            <a:gdLst>
              <a:gd name="connsiteX0" fmla="*/ 123880 w 126487"/>
              <a:gd name="connsiteY0" fmla="*/ 123011 h 161261"/>
              <a:gd name="connsiteX1" fmla="*/ 126488 w 126487"/>
              <a:gd name="connsiteY1" fmla="*/ 143005 h 161261"/>
              <a:gd name="connsiteX2" fmla="*/ 117360 w 126487"/>
              <a:gd name="connsiteY2" fmla="*/ 138659 h 161261"/>
              <a:gd name="connsiteX3" fmla="*/ 122141 w 126487"/>
              <a:gd name="connsiteY3" fmla="*/ 161261 h 161261"/>
              <a:gd name="connsiteX4" fmla="*/ 113013 w 126487"/>
              <a:gd name="connsiteY4" fmla="*/ 146917 h 161261"/>
              <a:gd name="connsiteX5" fmla="*/ 109536 w 126487"/>
              <a:gd name="connsiteY5" fmla="*/ 132573 h 161261"/>
              <a:gd name="connsiteX6" fmla="*/ 103016 w 126487"/>
              <a:gd name="connsiteY6" fmla="*/ 119099 h 161261"/>
              <a:gd name="connsiteX7" fmla="*/ 90845 w 126487"/>
              <a:gd name="connsiteY7" fmla="*/ 103016 h 161261"/>
              <a:gd name="connsiteX8" fmla="*/ 68243 w 126487"/>
              <a:gd name="connsiteY8" fmla="*/ 101712 h 161261"/>
              <a:gd name="connsiteX9" fmla="*/ 72155 w 126487"/>
              <a:gd name="connsiteY9" fmla="*/ 113448 h 161261"/>
              <a:gd name="connsiteX10" fmla="*/ 66939 w 126487"/>
              <a:gd name="connsiteY10" fmla="*/ 128661 h 161261"/>
              <a:gd name="connsiteX11" fmla="*/ 55638 w 126487"/>
              <a:gd name="connsiteY11" fmla="*/ 123011 h 161261"/>
              <a:gd name="connsiteX12" fmla="*/ 53030 w 126487"/>
              <a:gd name="connsiteY12" fmla="*/ 128227 h 161261"/>
              <a:gd name="connsiteX13" fmla="*/ 45640 w 126487"/>
              <a:gd name="connsiteY13" fmla="*/ 125184 h 161261"/>
              <a:gd name="connsiteX14" fmla="*/ 36078 w 126487"/>
              <a:gd name="connsiteY14" fmla="*/ 122576 h 161261"/>
              <a:gd name="connsiteX15" fmla="*/ 29123 w 126487"/>
              <a:gd name="connsiteY15" fmla="*/ 99539 h 161261"/>
              <a:gd name="connsiteX16" fmla="*/ 17821 w 126487"/>
              <a:gd name="connsiteY16" fmla="*/ 78675 h 161261"/>
              <a:gd name="connsiteX17" fmla="*/ 19125 w 126487"/>
              <a:gd name="connsiteY17" fmla="*/ 61723 h 161261"/>
              <a:gd name="connsiteX18" fmla="*/ 3043 w 126487"/>
              <a:gd name="connsiteY18" fmla="*/ 54333 h 161261"/>
              <a:gd name="connsiteX19" fmla="*/ 6955 w 126487"/>
              <a:gd name="connsiteY19" fmla="*/ 44336 h 161261"/>
              <a:gd name="connsiteX20" fmla="*/ 19995 w 126487"/>
              <a:gd name="connsiteY20" fmla="*/ 33904 h 161261"/>
              <a:gd name="connsiteX21" fmla="*/ 0 w 126487"/>
              <a:gd name="connsiteY21" fmla="*/ 19125 h 161261"/>
              <a:gd name="connsiteX22" fmla="*/ 5216 w 126487"/>
              <a:gd name="connsiteY22" fmla="*/ 0 h 161261"/>
              <a:gd name="connsiteX23" fmla="*/ 26515 w 126487"/>
              <a:gd name="connsiteY23" fmla="*/ 12171 h 161261"/>
              <a:gd name="connsiteX24" fmla="*/ 38251 w 126487"/>
              <a:gd name="connsiteY24" fmla="*/ 13475 h 161261"/>
              <a:gd name="connsiteX25" fmla="*/ 43467 w 126487"/>
              <a:gd name="connsiteY25" fmla="*/ 33035 h 161261"/>
              <a:gd name="connsiteX26" fmla="*/ 66939 w 126487"/>
              <a:gd name="connsiteY26" fmla="*/ 36947 h 161261"/>
              <a:gd name="connsiteX27" fmla="*/ 89107 w 126487"/>
              <a:gd name="connsiteY27" fmla="*/ 36512 h 161261"/>
              <a:gd name="connsiteX28" fmla="*/ 103885 w 126487"/>
              <a:gd name="connsiteY28" fmla="*/ 41293 h 161261"/>
              <a:gd name="connsiteX29" fmla="*/ 96931 w 126487"/>
              <a:gd name="connsiteY29" fmla="*/ 64765 h 161261"/>
              <a:gd name="connsiteX30" fmla="*/ 86499 w 126487"/>
              <a:gd name="connsiteY30" fmla="*/ 66504 h 161261"/>
              <a:gd name="connsiteX31" fmla="*/ 81283 w 126487"/>
              <a:gd name="connsiteY31" fmla="*/ 82152 h 161261"/>
              <a:gd name="connsiteX32" fmla="*/ 96931 w 126487"/>
              <a:gd name="connsiteY32" fmla="*/ 96931 h 161261"/>
              <a:gd name="connsiteX33" fmla="*/ 98235 w 126487"/>
              <a:gd name="connsiteY33" fmla="*/ 78675 h 161261"/>
              <a:gd name="connsiteX34" fmla="*/ 104755 w 126487"/>
              <a:gd name="connsiteY34" fmla="*/ 78675 h 161261"/>
              <a:gd name="connsiteX35" fmla="*/ 123880 w 126487"/>
              <a:gd name="connsiteY35" fmla="*/ 123011 h 161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6487" h="161261">
                <a:moveTo>
                  <a:pt x="123880" y="123011"/>
                </a:moveTo>
                <a:lnTo>
                  <a:pt x="126488" y="143005"/>
                </a:lnTo>
                <a:lnTo>
                  <a:pt x="117360" y="138659"/>
                </a:lnTo>
                <a:lnTo>
                  <a:pt x="122141" y="161261"/>
                </a:lnTo>
                <a:lnTo>
                  <a:pt x="113013" y="146917"/>
                </a:lnTo>
                <a:lnTo>
                  <a:pt x="109536" y="132573"/>
                </a:lnTo>
                <a:lnTo>
                  <a:pt x="103016" y="119099"/>
                </a:lnTo>
                <a:lnTo>
                  <a:pt x="90845" y="103016"/>
                </a:lnTo>
                <a:lnTo>
                  <a:pt x="68243" y="101712"/>
                </a:lnTo>
                <a:lnTo>
                  <a:pt x="72155" y="113448"/>
                </a:lnTo>
                <a:lnTo>
                  <a:pt x="66939" y="128661"/>
                </a:lnTo>
                <a:lnTo>
                  <a:pt x="55638" y="123011"/>
                </a:lnTo>
                <a:lnTo>
                  <a:pt x="53030" y="128227"/>
                </a:lnTo>
                <a:lnTo>
                  <a:pt x="45640" y="125184"/>
                </a:lnTo>
                <a:lnTo>
                  <a:pt x="36078" y="122576"/>
                </a:lnTo>
                <a:lnTo>
                  <a:pt x="29123" y="99539"/>
                </a:lnTo>
                <a:lnTo>
                  <a:pt x="17821" y="78675"/>
                </a:lnTo>
                <a:lnTo>
                  <a:pt x="19125" y="61723"/>
                </a:lnTo>
                <a:lnTo>
                  <a:pt x="3043" y="54333"/>
                </a:lnTo>
                <a:lnTo>
                  <a:pt x="6955" y="44336"/>
                </a:lnTo>
                <a:lnTo>
                  <a:pt x="19995" y="33904"/>
                </a:lnTo>
                <a:lnTo>
                  <a:pt x="0" y="19125"/>
                </a:lnTo>
                <a:lnTo>
                  <a:pt x="5216" y="0"/>
                </a:lnTo>
                <a:lnTo>
                  <a:pt x="26515" y="12171"/>
                </a:lnTo>
                <a:lnTo>
                  <a:pt x="38251" y="13475"/>
                </a:lnTo>
                <a:lnTo>
                  <a:pt x="43467" y="33035"/>
                </a:lnTo>
                <a:lnTo>
                  <a:pt x="66939" y="36947"/>
                </a:lnTo>
                <a:lnTo>
                  <a:pt x="89107" y="36512"/>
                </a:lnTo>
                <a:lnTo>
                  <a:pt x="103885" y="41293"/>
                </a:lnTo>
                <a:lnTo>
                  <a:pt x="96931" y="64765"/>
                </a:lnTo>
                <a:lnTo>
                  <a:pt x="86499" y="66504"/>
                </a:lnTo>
                <a:lnTo>
                  <a:pt x="81283" y="82152"/>
                </a:lnTo>
                <a:lnTo>
                  <a:pt x="96931" y="96931"/>
                </a:lnTo>
                <a:lnTo>
                  <a:pt x="98235" y="78675"/>
                </a:lnTo>
                <a:lnTo>
                  <a:pt x="104755" y="78675"/>
                </a:lnTo>
                <a:lnTo>
                  <a:pt x="123880" y="123011"/>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1" name="Freeform: Shape 20">
            <a:extLst>
              <a:ext uri="{FF2B5EF4-FFF2-40B4-BE49-F238E27FC236}">
                <a16:creationId xmlns:a16="http://schemas.microsoft.com/office/drawing/2014/main" id="{CD448597-0E42-4FB7-A4CB-25F979F96DBB}"/>
              </a:ext>
            </a:extLst>
          </p:cNvPr>
          <p:cNvSpPr/>
          <p:nvPr/>
        </p:nvSpPr>
        <p:spPr>
          <a:xfrm>
            <a:off x="6533033" y="2729768"/>
            <a:ext cx="155042" cy="93417"/>
          </a:xfrm>
          <a:custGeom>
            <a:avLst/>
            <a:gdLst>
              <a:gd name="connsiteX0" fmla="*/ 137789 w 137789"/>
              <a:gd name="connsiteY0" fmla="*/ 14779 h 83021"/>
              <a:gd name="connsiteX1" fmla="*/ 127792 w 137789"/>
              <a:gd name="connsiteY1" fmla="*/ 26080 h 83021"/>
              <a:gd name="connsiteX2" fmla="*/ 122141 w 137789"/>
              <a:gd name="connsiteY2" fmla="*/ 45640 h 83021"/>
              <a:gd name="connsiteX3" fmla="*/ 131269 w 137789"/>
              <a:gd name="connsiteY3" fmla="*/ 61288 h 83021"/>
              <a:gd name="connsiteX4" fmla="*/ 111275 w 137789"/>
              <a:gd name="connsiteY4" fmla="*/ 57811 h 83021"/>
              <a:gd name="connsiteX5" fmla="*/ 89541 w 137789"/>
              <a:gd name="connsiteY5" fmla="*/ 66504 h 83021"/>
              <a:gd name="connsiteX6" fmla="*/ 90845 w 137789"/>
              <a:gd name="connsiteY6" fmla="*/ 80413 h 83021"/>
              <a:gd name="connsiteX7" fmla="*/ 70850 w 137789"/>
              <a:gd name="connsiteY7" fmla="*/ 83021 h 83021"/>
              <a:gd name="connsiteX8" fmla="*/ 53899 w 137789"/>
              <a:gd name="connsiteY8" fmla="*/ 73024 h 83021"/>
              <a:gd name="connsiteX9" fmla="*/ 36512 w 137789"/>
              <a:gd name="connsiteY9" fmla="*/ 80848 h 83021"/>
              <a:gd name="connsiteX10" fmla="*/ 19995 w 137789"/>
              <a:gd name="connsiteY10" fmla="*/ 79979 h 83021"/>
              <a:gd name="connsiteX11" fmla="*/ 16517 w 137789"/>
              <a:gd name="connsiteY11" fmla="*/ 61723 h 83021"/>
              <a:gd name="connsiteX12" fmla="*/ 4347 w 137789"/>
              <a:gd name="connsiteY12" fmla="*/ 52595 h 83021"/>
              <a:gd name="connsiteX13" fmla="*/ 7389 w 137789"/>
              <a:gd name="connsiteY13" fmla="*/ 49117 h 83021"/>
              <a:gd name="connsiteX14" fmla="*/ 4781 w 137789"/>
              <a:gd name="connsiteY14" fmla="*/ 45640 h 83021"/>
              <a:gd name="connsiteX15" fmla="*/ 7389 w 137789"/>
              <a:gd name="connsiteY15" fmla="*/ 36947 h 83021"/>
              <a:gd name="connsiteX16" fmla="*/ 15213 w 137789"/>
              <a:gd name="connsiteY16" fmla="*/ 28253 h 83021"/>
              <a:gd name="connsiteX17" fmla="*/ 3042 w 137789"/>
              <a:gd name="connsiteY17" fmla="*/ 16517 h 83021"/>
              <a:gd name="connsiteX18" fmla="*/ 0 w 137789"/>
              <a:gd name="connsiteY18" fmla="*/ 6085 h 83021"/>
              <a:gd name="connsiteX19" fmla="*/ 4781 w 137789"/>
              <a:gd name="connsiteY19" fmla="*/ 0 h 83021"/>
              <a:gd name="connsiteX20" fmla="*/ 12605 w 137789"/>
              <a:gd name="connsiteY20" fmla="*/ 11301 h 83021"/>
              <a:gd name="connsiteX21" fmla="*/ 20864 w 137789"/>
              <a:gd name="connsiteY21" fmla="*/ 9563 h 83021"/>
              <a:gd name="connsiteX22" fmla="*/ 38250 w 137789"/>
              <a:gd name="connsiteY22" fmla="*/ 13475 h 83021"/>
              <a:gd name="connsiteX23" fmla="*/ 71285 w 137789"/>
              <a:gd name="connsiteY23" fmla="*/ 15213 h 83021"/>
              <a:gd name="connsiteX24" fmla="*/ 81282 w 137789"/>
              <a:gd name="connsiteY24" fmla="*/ 8259 h 83021"/>
              <a:gd name="connsiteX25" fmla="*/ 106928 w 137789"/>
              <a:gd name="connsiteY25" fmla="*/ 1739 h 83021"/>
              <a:gd name="connsiteX26" fmla="*/ 124315 w 137789"/>
              <a:gd name="connsiteY26" fmla="*/ 11736 h 83021"/>
              <a:gd name="connsiteX27" fmla="*/ 137789 w 137789"/>
              <a:gd name="connsiteY27" fmla="*/ 14779 h 83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7789" h="83021">
                <a:moveTo>
                  <a:pt x="137789" y="14779"/>
                </a:moveTo>
                <a:lnTo>
                  <a:pt x="127792" y="26080"/>
                </a:lnTo>
                <a:lnTo>
                  <a:pt x="122141" y="45640"/>
                </a:lnTo>
                <a:lnTo>
                  <a:pt x="131269" y="61288"/>
                </a:lnTo>
                <a:lnTo>
                  <a:pt x="111275" y="57811"/>
                </a:lnTo>
                <a:lnTo>
                  <a:pt x="89541" y="66504"/>
                </a:lnTo>
                <a:lnTo>
                  <a:pt x="90845" y="80413"/>
                </a:lnTo>
                <a:lnTo>
                  <a:pt x="70850" y="83021"/>
                </a:lnTo>
                <a:lnTo>
                  <a:pt x="53899" y="73024"/>
                </a:lnTo>
                <a:lnTo>
                  <a:pt x="36512" y="80848"/>
                </a:lnTo>
                <a:lnTo>
                  <a:pt x="19995" y="79979"/>
                </a:lnTo>
                <a:lnTo>
                  <a:pt x="16517" y="61723"/>
                </a:lnTo>
                <a:lnTo>
                  <a:pt x="4347" y="52595"/>
                </a:lnTo>
                <a:lnTo>
                  <a:pt x="7389" y="49117"/>
                </a:lnTo>
                <a:lnTo>
                  <a:pt x="4781" y="45640"/>
                </a:lnTo>
                <a:lnTo>
                  <a:pt x="7389" y="36947"/>
                </a:lnTo>
                <a:lnTo>
                  <a:pt x="15213" y="28253"/>
                </a:lnTo>
                <a:lnTo>
                  <a:pt x="3042" y="16517"/>
                </a:lnTo>
                <a:lnTo>
                  <a:pt x="0" y="6085"/>
                </a:lnTo>
                <a:lnTo>
                  <a:pt x="4781" y="0"/>
                </a:lnTo>
                <a:lnTo>
                  <a:pt x="12605" y="11301"/>
                </a:lnTo>
                <a:lnTo>
                  <a:pt x="20864" y="9563"/>
                </a:lnTo>
                <a:lnTo>
                  <a:pt x="38250" y="13475"/>
                </a:lnTo>
                <a:lnTo>
                  <a:pt x="71285" y="15213"/>
                </a:lnTo>
                <a:lnTo>
                  <a:pt x="81282" y="8259"/>
                </a:lnTo>
                <a:lnTo>
                  <a:pt x="106928" y="1739"/>
                </a:lnTo>
                <a:lnTo>
                  <a:pt x="124315" y="11736"/>
                </a:lnTo>
                <a:lnTo>
                  <a:pt x="137789" y="14779"/>
                </a:lnTo>
                <a:close/>
              </a:path>
            </a:pathLst>
          </a:custGeom>
          <a:solidFill>
            <a:schemeClr val="accent4"/>
          </a:solidFill>
          <a:ln w="869" cap="rnd">
            <a:noFill/>
            <a:prstDash val="solid"/>
            <a:round/>
          </a:ln>
        </p:spPr>
        <p:txBody>
          <a:bodyPr rtlCol="0" anchor="ctr"/>
          <a:lstStyle/>
          <a:p>
            <a:endParaRPr lang="en-PH" sz="1600" dirty="0"/>
          </a:p>
        </p:txBody>
      </p:sp>
      <p:sp>
        <p:nvSpPr>
          <p:cNvPr id="22" name="Freeform: Shape 21">
            <a:extLst>
              <a:ext uri="{FF2B5EF4-FFF2-40B4-BE49-F238E27FC236}">
                <a16:creationId xmlns:a16="http://schemas.microsoft.com/office/drawing/2014/main" id="{E007A6E0-0851-45A7-A21E-FAE03C39012A}"/>
              </a:ext>
            </a:extLst>
          </p:cNvPr>
          <p:cNvSpPr/>
          <p:nvPr/>
        </p:nvSpPr>
        <p:spPr>
          <a:xfrm>
            <a:off x="6364786" y="2698955"/>
            <a:ext cx="97819" cy="80211"/>
          </a:xfrm>
          <a:custGeom>
            <a:avLst/>
            <a:gdLst>
              <a:gd name="connsiteX0" fmla="*/ 71720 w 86933"/>
              <a:gd name="connsiteY0" fmla="*/ 10432 h 71285"/>
              <a:gd name="connsiteX1" fmla="*/ 79979 w 86933"/>
              <a:gd name="connsiteY1" fmla="*/ 9997 h 71285"/>
              <a:gd name="connsiteX2" fmla="*/ 75198 w 86933"/>
              <a:gd name="connsiteY2" fmla="*/ 22168 h 71285"/>
              <a:gd name="connsiteX3" fmla="*/ 86933 w 86933"/>
              <a:gd name="connsiteY3" fmla="*/ 33035 h 71285"/>
              <a:gd name="connsiteX4" fmla="*/ 84760 w 86933"/>
              <a:gd name="connsiteY4" fmla="*/ 45640 h 71285"/>
              <a:gd name="connsiteX5" fmla="*/ 79979 w 86933"/>
              <a:gd name="connsiteY5" fmla="*/ 46944 h 71285"/>
              <a:gd name="connsiteX6" fmla="*/ 76067 w 86933"/>
              <a:gd name="connsiteY6" fmla="*/ 49552 h 71285"/>
              <a:gd name="connsiteX7" fmla="*/ 69112 w 86933"/>
              <a:gd name="connsiteY7" fmla="*/ 56072 h 71285"/>
              <a:gd name="connsiteX8" fmla="*/ 67373 w 86933"/>
              <a:gd name="connsiteY8" fmla="*/ 71285 h 71285"/>
              <a:gd name="connsiteX9" fmla="*/ 46509 w 86933"/>
              <a:gd name="connsiteY9" fmla="*/ 60853 h 71285"/>
              <a:gd name="connsiteX10" fmla="*/ 37381 w 86933"/>
              <a:gd name="connsiteY10" fmla="*/ 49117 h 71285"/>
              <a:gd name="connsiteX11" fmla="*/ 28253 w 86933"/>
              <a:gd name="connsiteY11" fmla="*/ 43032 h 71285"/>
              <a:gd name="connsiteX12" fmla="*/ 17387 w 86933"/>
              <a:gd name="connsiteY12" fmla="*/ 32600 h 71285"/>
              <a:gd name="connsiteX13" fmla="*/ 11736 w 86933"/>
              <a:gd name="connsiteY13" fmla="*/ 24341 h 71285"/>
              <a:gd name="connsiteX14" fmla="*/ 0 w 86933"/>
              <a:gd name="connsiteY14" fmla="*/ 11301 h 71285"/>
              <a:gd name="connsiteX15" fmla="*/ 3478 w 86933"/>
              <a:gd name="connsiteY15" fmla="*/ 0 h 71285"/>
              <a:gd name="connsiteX16" fmla="*/ 12171 w 86933"/>
              <a:gd name="connsiteY16" fmla="*/ 6520 h 71285"/>
              <a:gd name="connsiteX17" fmla="*/ 16518 w 86933"/>
              <a:gd name="connsiteY17" fmla="*/ 435 h 71285"/>
              <a:gd name="connsiteX18" fmla="*/ 26515 w 86933"/>
              <a:gd name="connsiteY18" fmla="*/ 0 h 71285"/>
              <a:gd name="connsiteX19" fmla="*/ 46075 w 86933"/>
              <a:gd name="connsiteY19" fmla="*/ 4781 h 71285"/>
              <a:gd name="connsiteX20" fmla="*/ 61288 w 86933"/>
              <a:gd name="connsiteY20" fmla="*/ 4347 h 71285"/>
              <a:gd name="connsiteX21" fmla="*/ 71720 w 86933"/>
              <a:gd name="connsiteY21" fmla="*/ 10432 h 71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6933" h="71285">
                <a:moveTo>
                  <a:pt x="71720" y="10432"/>
                </a:moveTo>
                <a:lnTo>
                  <a:pt x="79979" y="9997"/>
                </a:lnTo>
                <a:lnTo>
                  <a:pt x="75198" y="22168"/>
                </a:lnTo>
                <a:lnTo>
                  <a:pt x="86933" y="33035"/>
                </a:lnTo>
                <a:lnTo>
                  <a:pt x="84760" y="45640"/>
                </a:lnTo>
                <a:lnTo>
                  <a:pt x="79979" y="46944"/>
                </a:lnTo>
                <a:lnTo>
                  <a:pt x="76067" y="49552"/>
                </a:lnTo>
                <a:lnTo>
                  <a:pt x="69112" y="56072"/>
                </a:lnTo>
                <a:lnTo>
                  <a:pt x="67373" y="71285"/>
                </a:lnTo>
                <a:lnTo>
                  <a:pt x="46509" y="60853"/>
                </a:lnTo>
                <a:lnTo>
                  <a:pt x="37381" y="49117"/>
                </a:lnTo>
                <a:lnTo>
                  <a:pt x="28253" y="43032"/>
                </a:lnTo>
                <a:lnTo>
                  <a:pt x="17387" y="32600"/>
                </a:lnTo>
                <a:lnTo>
                  <a:pt x="11736" y="24341"/>
                </a:lnTo>
                <a:lnTo>
                  <a:pt x="0" y="11301"/>
                </a:lnTo>
                <a:lnTo>
                  <a:pt x="3478" y="0"/>
                </a:lnTo>
                <a:lnTo>
                  <a:pt x="12171" y="6520"/>
                </a:lnTo>
                <a:lnTo>
                  <a:pt x="16518" y="435"/>
                </a:lnTo>
                <a:lnTo>
                  <a:pt x="26515" y="0"/>
                </a:lnTo>
                <a:lnTo>
                  <a:pt x="46075" y="4781"/>
                </a:lnTo>
                <a:lnTo>
                  <a:pt x="61288" y="4347"/>
                </a:lnTo>
                <a:lnTo>
                  <a:pt x="71720" y="10432"/>
                </a:lnTo>
                <a:close/>
              </a:path>
            </a:pathLst>
          </a:custGeom>
          <a:solidFill>
            <a:schemeClr val="accent4"/>
          </a:solidFill>
          <a:ln w="869" cap="rnd">
            <a:noFill/>
            <a:prstDash val="solid"/>
            <a:round/>
          </a:ln>
        </p:spPr>
        <p:txBody>
          <a:bodyPr rtlCol="0" anchor="ctr"/>
          <a:lstStyle/>
          <a:p>
            <a:endParaRPr lang="en-PH" sz="1600" dirty="0"/>
          </a:p>
        </p:txBody>
      </p:sp>
      <p:sp>
        <p:nvSpPr>
          <p:cNvPr id="23" name="Freeform: Shape 22">
            <a:extLst>
              <a:ext uri="{FF2B5EF4-FFF2-40B4-BE49-F238E27FC236}">
                <a16:creationId xmlns:a16="http://schemas.microsoft.com/office/drawing/2014/main" id="{17E8B7A4-F5E8-48B4-A1F5-20A0353A1438}"/>
              </a:ext>
            </a:extLst>
          </p:cNvPr>
          <p:cNvSpPr/>
          <p:nvPr/>
        </p:nvSpPr>
        <p:spPr>
          <a:xfrm>
            <a:off x="6520807" y="2368327"/>
            <a:ext cx="219114" cy="144772"/>
          </a:xfrm>
          <a:custGeom>
            <a:avLst/>
            <a:gdLst>
              <a:gd name="connsiteX0" fmla="*/ 187776 w 194730"/>
              <a:gd name="connsiteY0" fmla="*/ 79979 h 128661"/>
              <a:gd name="connsiteX1" fmla="*/ 170824 w 194730"/>
              <a:gd name="connsiteY1" fmla="*/ 79109 h 128661"/>
              <a:gd name="connsiteX2" fmla="*/ 167347 w 194730"/>
              <a:gd name="connsiteY2" fmla="*/ 81717 h 128661"/>
              <a:gd name="connsiteX3" fmla="*/ 173867 w 194730"/>
              <a:gd name="connsiteY3" fmla="*/ 90411 h 128661"/>
              <a:gd name="connsiteX4" fmla="*/ 182560 w 194730"/>
              <a:gd name="connsiteY4" fmla="*/ 107797 h 128661"/>
              <a:gd name="connsiteX5" fmla="*/ 164739 w 194730"/>
              <a:gd name="connsiteY5" fmla="*/ 109101 h 128661"/>
              <a:gd name="connsiteX6" fmla="*/ 159088 w 194730"/>
              <a:gd name="connsiteY6" fmla="*/ 115187 h 128661"/>
              <a:gd name="connsiteX7" fmla="*/ 160392 w 194730"/>
              <a:gd name="connsiteY7" fmla="*/ 128661 h 128661"/>
              <a:gd name="connsiteX8" fmla="*/ 151264 w 194730"/>
              <a:gd name="connsiteY8" fmla="*/ 126053 h 128661"/>
              <a:gd name="connsiteX9" fmla="*/ 132573 w 194730"/>
              <a:gd name="connsiteY9" fmla="*/ 127357 h 128661"/>
              <a:gd name="connsiteX10" fmla="*/ 126053 w 194730"/>
              <a:gd name="connsiteY10" fmla="*/ 120837 h 128661"/>
              <a:gd name="connsiteX11" fmla="*/ 118664 w 194730"/>
              <a:gd name="connsiteY11" fmla="*/ 125619 h 128661"/>
              <a:gd name="connsiteX12" fmla="*/ 110405 w 194730"/>
              <a:gd name="connsiteY12" fmla="*/ 121707 h 128661"/>
              <a:gd name="connsiteX13" fmla="*/ 93453 w 194730"/>
              <a:gd name="connsiteY13" fmla="*/ 121272 h 128661"/>
              <a:gd name="connsiteX14" fmla="*/ 68677 w 194730"/>
              <a:gd name="connsiteY14" fmla="*/ 114752 h 128661"/>
              <a:gd name="connsiteX15" fmla="*/ 47379 w 194730"/>
              <a:gd name="connsiteY15" fmla="*/ 112579 h 128661"/>
              <a:gd name="connsiteX16" fmla="*/ 30861 w 194730"/>
              <a:gd name="connsiteY16" fmla="*/ 113448 h 128661"/>
              <a:gd name="connsiteX17" fmla="*/ 20429 w 194730"/>
              <a:gd name="connsiteY17" fmla="*/ 120403 h 128661"/>
              <a:gd name="connsiteX18" fmla="*/ 10432 w 194730"/>
              <a:gd name="connsiteY18" fmla="*/ 121707 h 128661"/>
              <a:gd name="connsiteX19" fmla="*/ 8259 w 194730"/>
              <a:gd name="connsiteY19" fmla="*/ 109536 h 128661"/>
              <a:gd name="connsiteX20" fmla="*/ 0 w 194730"/>
              <a:gd name="connsiteY20" fmla="*/ 97365 h 128661"/>
              <a:gd name="connsiteX21" fmla="*/ 12170 w 194730"/>
              <a:gd name="connsiteY21" fmla="*/ 91715 h 128661"/>
              <a:gd name="connsiteX22" fmla="*/ 10432 w 194730"/>
              <a:gd name="connsiteY22" fmla="*/ 81283 h 128661"/>
              <a:gd name="connsiteX23" fmla="*/ 3042 w 194730"/>
              <a:gd name="connsiteY23" fmla="*/ 71285 h 128661"/>
              <a:gd name="connsiteX24" fmla="*/ 435 w 194730"/>
              <a:gd name="connsiteY24" fmla="*/ 59549 h 128661"/>
              <a:gd name="connsiteX25" fmla="*/ 20864 w 194730"/>
              <a:gd name="connsiteY25" fmla="*/ 59549 h 128661"/>
              <a:gd name="connsiteX26" fmla="*/ 41728 w 194730"/>
              <a:gd name="connsiteY26" fmla="*/ 49552 h 128661"/>
              <a:gd name="connsiteX27" fmla="*/ 43901 w 194730"/>
              <a:gd name="connsiteY27" fmla="*/ 34773 h 128661"/>
              <a:gd name="connsiteX28" fmla="*/ 59549 w 194730"/>
              <a:gd name="connsiteY28" fmla="*/ 26080 h 128661"/>
              <a:gd name="connsiteX29" fmla="*/ 55202 w 194730"/>
              <a:gd name="connsiteY29" fmla="*/ 14344 h 128661"/>
              <a:gd name="connsiteX30" fmla="*/ 66939 w 194730"/>
              <a:gd name="connsiteY30" fmla="*/ 9997 h 128661"/>
              <a:gd name="connsiteX31" fmla="*/ 86933 w 194730"/>
              <a:gd name="connsiteY31" fmla="*/ 0 h 128661"/>
              <a:gd name="connsiteX32" fmla="*/ 109970 w 194730"/>
              <a:gd name="connsiteY32" fmla="*/ 6520 h 128661"/>
              <a:gd name="connsiteX33" fmla="*/ 113882 w 194730"/>
              <a:gd name="connsiteY33" fmla="*/ 13040 h 128661"/>
              <a:gd name="connsiteX34" fmla="*/ 124315 w 194730"/>
              <a:gd name="connsiteY34" fmla="*/ 9997 h 128661"/>
              <a:gd name="connsiteX35" fmla="*/ 145179 w 194730"/>
              <a:gd name="connsiteY35" fmla="*/ 16083 h 128661"/>
              <a:gd name="connsiteX36" fmla="*/ 149960 w 194730"/>
              <a:gd name="connsiteY36" fmla="*/ 28688 h 128661"/>
              <a:gd name="connsiteX37" fmla="*/ 146917 w 194730"/>
              <a:gd name="connsiteY37" fmla="*/ 35643 h 128661"/>
              <a:gd name="connsiteX38" fmla="*/ 163435 w 194730"/>
              <a:gd name="connsiteY38" fmla="*/ 53029 h 128661"/>
              <a:gd name="connsiteX39" fmla="*/ 172563 w 194730"/>
              <a:gd name="connsiteY39" fmla="*/ 57811 h 128661"/>
              <a:gd name="connsiteX40" fmla="*/ 172563 w 194730"/>
              <a:gd name="connsiteY40" fmla="*/ 62592 h 128661"/>
              <a:gd name="connsiteX41" fmla="*/ 187341 w 194730"/>
              <a:gd name="connsiteY41" fmla="*/ 67373 h 128661"/>
              <a:gd name="connsiteX42" fmla="*/ 194730 w 194730"/>
              <a:gd name="connsiteY42" fmla="*/ 74328 h 128661"/>
              <a:gd name="connsiteX43" fmla="*/ 187776 w 194730"/>
              <a:gd name="connsiteY43" fmla="*/ 79979 h 128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94730" h="128661">
                <a:moveTo>
                  <a:pt x="187776" y="79979"/>
                </a:moveTo>
                <a:lnTo>
                  <a:pt x="170824" y="79109"/>
                </a:lnTo>
                <a:lnTo>
                  <a:pt x="167347" y="81717"/>
                </a:lnTo>
                <a:lnTo>
                  <a:pt x="173867" y="90411"/>
                </a:lnTo>
                <a:lnTo>
                  <a:pt x="182560" y="107797"/>
                </a:lnTo>
                <a:lnTo>
                  <a:pt x="164739" y="109101"/>
                </a:lnTo>
                <a:lnTo>
                  <a:pt x="159088" y="115187"/>
                </a:lnTo>
                <a:lnTo>
                  <a:pt x="160392" y="128661"/>
                </a:lnTo>
                <a:lnTo>
                  <a:pt x="151264" y="126053"/>
                </a:lnTo>
                <a:lnTo>
                  <a:pt x="132573" y="127357"/>
                </a:lnTo>
                <a:lnTo>
                  <a:pt x="126053" y="120837"/>
                </a:lnTo>
                <a:lnTo>
                  <a:pt x="118664" y="125619"/>
                </a:lnTo>
                <a:lnTo>
                  <a:pt x="110405" y="121707"/>
                </a:lnTo>
                <a:lnTo>
                  <a:pt x="93453" y="121272"/>
                </a:lnTo>
                <a:lnTo>
                  <a:pt x="68677" y="114752"/>
                </a:lnTo>
                <a:lnTo>
                  <a:pt x="47379" y="112579"/>
                </a:lnTo>
                <a:lnTo>
                  <a:pt x="30861" y="113448"/>
                </a:lnTo>
                <a:lnTo>
                  <a:pt x="20429" y="120403"/>
                </a:lnTo>
                <a:lnTo>
                  <a:pt x="10432" y="121707"/>
                </a:lnTo>
                <a:lnTo>
                  <a:pt x="8259" y="109536"/>
                </a:lnTo>
                <a:lnTo>
                  <a:pt x="0" y="97365"/>
                </a:lnTo>
                <a:lnTo>
                  <a:pt x="12170" y="91715"/>
                </a:lnTo>
                <a:lnTo>
                  <a:pt x="10432" y="81283"/>
                </a:lnTo>
                <a:lnTo>
                  <a:pt x="3042" y="71285"/>
                </a:lnTo>
                <a:lnTo>
                  <a:pt x="435" y="59549"/>
                </a:lnTo>
                <a:lnTo>
                  <a:pt x="20864" y="59549"/>
                </a:lnTo>
                <a:lnTo>
                  <a:pt x="41728" y="49552"/>
                </a:lnTo>
                <a:lnTo>
                  <a:pt x="43901" y="34773"/>
                </a:lnTo>
                <a:lnTo>
                  <a:pt x="59549" y="26080"/>
                </a:lnTo>
                <a:lnTo>
                  <a:pt x="55202" y="14344"/>
                </a:lnTo>
                <a:lnTo>
                  <a:pt x="66939" y="9997"/>
                </a:lnTo>
                <a:lnTo>
                  <a:pt x="86933" y="0"/>
                </a:lnTo>
                <a:lnTo>
                  <a:pt x="109970" y="6520"/>
                </a:lnTo>
                <a:lnTo>
                  <a:pt x="113882" y="13040"/>
                </a:lnTo>
                <a:lnTo>
                  <a:pt x="124315" y="9997"/>
                </a:lnTo>
                <a:lnTo>
                  <a:pt x="145179" y="16083"/>
                </a:lnTo>
                <a:lnTo>
                  <a:pt x="149960" y="28688"/>
                </a:lnTo>
                <a:lnTo>
                  <a:pt x="146917" y="35643"/>
                </a:lnTo>
                <a:lnTo>
                  <a:pt x="163435" y="53029"/>
                </a:lnTo>
                <a:lnTo>
                  <a:pt x="172563" y="57811"/>
                </a:lnTo>
                <a:lnTo>
                  <a:pt x="172563" y="62592"/>
                </a:lnTo>
                <a:lnTo>
                  <a:pt x="187341" y="67373"/>
                </a:lnTo>
                <a:lnTo>
                  <a:pt x="194730" y="74328"/>
                </a:lnTo>
                <a:lnTo>
                  <a:pt x="187776" y="79979"/>
                </a:lnTo>
                <a:close/>
              </a:path>
            </a:pathLst>
          </a:custGeom>
          <a:solidFill>
            <a:schemeClr val="accent4"/>
          </a:solidFill>
          <a:ln w="869" cap="rnd">
            <a:noFill/>
            <a:prstDash val="solid"/>
            <a:round/>
          </a:ln>
        </p:spPr>
        <p:txBody>
          <a:bodyPr rtlCol="0" anchor="ctr"/>
          <a:lstStyle/>
          <a:p>
            <a:endParaRPr lang="en-PH" sz="1600" dirty="0"/>
          </a:p>
        </p:txBody>
      </p:sp>
      <p:sp>
        <p:nvSpPr>
          <p:cNvPr id="24" name="Freeform: Shape 23">
            <a:extLst>
              <a:ext uri="{FF2B5EF4-FFF2-40B4-BE49-F238E27FC236}">
                <a16:creationId xmlns:a16="http://schemas.microsoft.com/office/drawing/2014/main" id="{33B9CEE8-42F0-47A7-861F-A6F7462C6E0C}"/>
              </a:ext>
            </a:extLst>
          </p:cNvPr>
          <p:cNvSpPr/>
          <p:nvPr/>
        </p:nvSpPr>
        <p:spPr>
          <a:xfrm>
            <a:off x="3526080" y="3535796"/>
            <a:ext cx="40105" cy="82167"/>
          </a:xfrm>
          <a:custGeom>
            <a:avLst/>
            <a:gdLst>
              <a:gd name="connsiteX0" fmla="*/ 7389 w 35642"/>
              <a:gd name="connsiteY0" fmla="*/ 73024 h 73023"/>
              <a:gd name="connsiteX1" fmla="*/ 0 w 35642"/>
              <a:gd name="connsiteY1" fmla="*/ 73024 h 73023"/>
              <a:gd name="connsiteX2" fmla="*/ 5651 w 35642"/>
              <a:gd name="connsiteY2" fmla="*/ 41728 h 73023"/>
              <a:gd name="connsiteX3" fmla="*/ 8693 w 35642"/>
              <a:gd name="connsiteY3" fmla="*/ 19560 h 73023"/>
              <a:gd name="connsiteX4" fmla="*/ 9128 w 35642"/>
              <a:gd name="connsiteY4" fmla="*/ 15213 h 73023"/>
              <a:gd name="connsiteX5" fmla="*/ 12171 w 35642"/>
              <a:gd name="connsiteY5" fmla="*/ 13909 h 73023"/>
              <a:gd name="connsiteX6" fmla="*/ 16083 w 35642"/>
              <a:gd name="connsiteY6" fmla="*/ 17387 h 73023"/>
              <a:gd name="connsiteX7" fmla="*/ 26949 w 35642"/>
              <a:gd name="connsiteY7" fmla="*/ 435 h 73023"/>
              <a:gd name="connsiteX8" fmla="*/ 31731 w 35642"/>
              <a:gd name="connsiteY8" fmla="*/ 0 h 73023"/>
              <a:gd name="connsiteX9" fmla="*/ 31296 w 35642"/>
              <a:gd name="connsiteY9" fmla="*/ 4347 h 73023"/>
              <a:gd name="connsiteX10" fmla="*/ 35643 w 35642"/>
              <a:gd name="connsiteY10" fmla="*/ 4347 h 73023"/>
              <a:gd name="connsiteX11" fmla="*/ 34339 w 35642"/>
              <a:gd name="connsiteY11" fmla="*/ 12171 h 73023"/>
              <a:gd name="connsiteX12" fmla="*/ 28688 w 35642"/>
              <a:gd name="connsiteY12" fmla="*/ 23907 h 73023"/>
              <a:gd name="connsiteX13" fmla="*/ 30427 w 35642"/>
              <a:gd name="connsiteY13" fmla="*/ 28253 h 73023"/>
              <a:gd name="connsiteX14" fmla="*/ 26515 w 35642"/>
              <a:gd name="connsiteY14" fmla="*/ 38251 h 73023"/>
              <a:gd name="connsiteX15" fmla="*/ 27819 w 35642"/>
              <a:gd name="connsiteY15" fmla="*/ 40859 h 73023"/>
              <a:gd name="connsiteX16" fmla="*/ 23472 w 35642"/>
              <a:gd name="connsiteY16" fmla="*/ 55203 h 73023"/>
              <a:gd name="connsiteX17" fmla="*/ 17821 w 35642"/>
              <a:gd name="connsiteY17" fmla="*/ 62592 h 73023"/>
              <a:gd name="connsiteX18" fmla="*/ 13040 w 35642"/>
              <a:gd name="connsiteY18" fmla="*/ 63461 h 73023"/>
              <a:gd name="connsiteX19" fmla="*/ 7389 w 35642"/>
              <a:gd name="connsiteY19" fmla="*/ 73024 h 7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5642" h="73023">
                <a:moveTo>
                  <a:pt x="7389" y="73024"/>
                </a:moveTo>
                <a:lnTo>
                  <a:pt x="0" y="73024"/>
                </a:lnTo>
                <a:lnTo>
                  <a:pt x="5651" y="41728"/>
                </a:lnTo>
                <a:lnTo>
                  <a:pt x="8693" y="19560"/>
                </a:lnTo>
                <a:lnTo>
                  <a:pt x="9128" y="15213"/>
                </a:lnTo>
                <a:lnTo>
                  <a:pt x="12171" y="13909"/>
                </a:lnTo>
                <a:lnTo>
                  <a:pt x="16083" y="17387"/>
                </a:lnTo>
                <a:lnTo>
                  <a:pt x="26949" y="435"/>
                </a:lnTo>
                <a:lnTo>
                  <a:pt x="31731" y="0"/>
                </a:lnTo>
                <a:lnTo>
                  <a:pt x="31296" y="4347"/>
                </a:lnTo>
                <a:lnTo>
                  <a:pt x="35643" y="4347"/>
                </a:lnTo>
                <a:lnTo>
                  <a:pt x="34339" y="12171"/>
                </a:lnTo>
                <a:lnTo>
                  <a:pt x="28688" y="23907"/>
                </a:lnTo>
                <a:lnTo>
                  <a:pt x="30427" y="28253"/>
                </a:lnTo>
                <a:lnTo>
                  <a:pt x="26515" y="38251"/>
                </a:lnTo>
                <a:lnTo>
                  <a:pt x="27819" y="40859"/>
                </a:lnTo>
                <a:lnTo>
                  <a:pt x="23472" y="55203"/>
                </a:lnTo>
                <a:lnTo>
                  <a:pt x="17821" y="62592"/>
                </a:lnTo>
                <a:lnTo>
                  <a:pt x="13040" y="63461"/>
                </a:lnTo>
                <a:lnTo>
                  <a:pt x="7389" y="73024"/>
                </a:lnTo>
                <a:close/>
              </a:path>
            </a:pathLst>
          </a:custGeom>
          <a:solidFill>
            <a:schemeClr val="accent5"/>
          </a:solidFill>
          <a:ln w="869" cap="rnd">
            <a:noFill/>
            <a:prstDash val="solid"/>
            <a:round/>
          </a:ln>
        </p:spPr>
        <p:txBody>
          <a:bodyPr rtlCol="0" anchor="ctr"/>
          <a:lstStyle/>
          <a:p>
            <a:endParaRPr lang="en-PH" sz="1600" dirty="0"/>
          </a:p>
        </p:txBody>
      </p:sp>
      <p:sp>
        <p:nvSpPr>
          <p:cNvPr id="25" name="Freeform: Shape 24">
            <a:extLst>
              <a:ext uri="{FF2B5EF4-FFF2-40B4-BE49-F238E27FC236}">
                <a16:creationId xmlns:a16="http://schemas.microsoft.com/office/drawing/2014/main" id="{96B0B2B7-437A-4A64-9461-FC59CCE75B0F}"/>
              </a:ext>
            </a:extLst>
          </p:cNvPr>
          <p:cNvSpPr/>
          <p:nvPr/>
        </p:nvSpPr>
        <p:spPr>
          <a:xfrm>
            <a:off x="4055280" y="4423502"/>
            <a:ext cx="346767" cy="411817"/>
          </a:xfrm>
          <a:custGeom>
            <a:avLst/>
            <a:gdLst>
              <a:gd name="connsiteX0" fmla="*/ 296443 w 308178"/>
              <a:gd name="connsiteY0" fmla="*/ 290792 h 365989"/>
              <a:gd name="connsiteX1" fmla="*/ 295139 w 308178"/>
              <a:gd name="connsiteY1" fmla="*/ 282099 h 365989"/>
              <a:gd name="connsiteX2" fmla="*/ 271667 w 308178"/>
              <a:gd name="connsiteY2" fmla="*/ 267755 h 365989"/>
              <a:gd name="connsiteX3" fmla="*/ 249064 w 308178"/>
              <a:gd name="connsiteY3" fmla="*/ 267320 h 365989"/>
              <a:gd name="connsiteX4" fmla="*/ 207336 w 308178"/>
              <a:gd name="connsiteY4" fmla="*/ 275579 h 365989"/>
              <a:gd name="connsiteX5" fmla="*/ 198208 w 308178"/>
              <a:gd name="connsiteY5" fmla="*/ 299920 h 365989"/>
              <a:gd name="connsiteX6" fmla="*/ 199077 w 308178"/>
              <a:gd name="connsiteY6" fmla="*/ 315133 h 365989"/>
              <a:gd name="connsiteX7" fmla="*/ 192557 w 308178"/>
              <a:gd name="connsiteY7" fmla="*/ 348603 h 365989"/>
              <a:gd name="connsiteX8" fmla="*/ 188211 w 308178"/>
              <a:gd name="connsiteY8" fmla="*/ 342517 h 365989"/>
              <a:gd name="connsiteX9" fmla="*/ 160392 w 308178"/>
              <a:gd name="connsiteY9" fmla="*/ 341214 h 365989"/>
              <a:gd name="connsiteX10" fmla="*/ 153437 w 308178"/>
              <a:gd name="connsiteY10" fmla="*/ 363816 h 365989"/>
              <a:gd name="connsiteX11" fmla="*/ 137355 w 308178"/>
              <a:gd name="connsiteY11" fmla="*/ 343821 h 365989"/>
              <a:gd name="connsiteX12" fmla="*/ 104755 w 308178"/>
              <a:gd name="connsiteY12" fmla="*/ 336867 h 365989"/>
              <a:gd name="connsiteX13" fmla="*/ 87368 w 308178"/>
              <a:gd name="connsiteY13" fmla="*/ 362077 h 365989"/>
              <a:gd name="connsiteX14" fmla="*/ 70416 w 308178"/>
              <a:gd name="connsiteY14" fmla="*/ 365990 h 365989"/>
              <a:gd name="connsiteX15" fmla="*/ 56942 w 308178"/>
              <a:gd name="connsiteY15" fmla="*/ 327304 h 365989"/>
              <a:gd name="connsiteX16" fmla="*/ 40859 w 308178"/>
              <a:gd name="connsiteY16" fmla="*/ 296008 h 365989"/>
              <a:gd name="connsiteX17" fmla="*/ 45640 w 308178"/>
              <a:gd name="connsiteY17" fmla="*/ 269059 h 365989"/>
              <a:gd name="connsiteX18" fmla="*/ 31731 w 308178"/>
              <a:gd name="connsiteY18" fmla="*/ 257323 h 365989"/>
              <a:gd name="connsiteX19" fmla="*/ 26515 w 308178"/>
              <a:gd name="connsiteY19" fmla="*/ 237328 h 365989"/>
              <a:gd name="connsiteX20" fmla="*/ 12605 w 308178"/>
              <a:gd name="connsiteY20" fmla="*/ 218203 h 365989"/>
              <a:gd name="connsiteX21" fmla="*/ 25211 w 308178"/>
              <a:gd name="connsiteY21" fmla="*/ 188211 h 365989"/>
              <a:gd name="connsiteX22" fmla="*/ 12605 w 308178"/>
              <a:gd name="connsiteY22" fmla="*/ 164739 h 365989"/>
              <a:gd name="connsiteX23" fmla="*/ 17387 w 308178"/>
              <a:gd name="connsiteY23" fmla="*/ 155176 h 365989"/>
              <a:gd name="connsiteX24" fmla="*/ 12171 w 308178"/>
              <a:gd name="connsiteY24" fmla="*/ 144744 h 365989"/>
              <a:gd name="connsiteX25" fmla="*/ 20429 w 308178"/>
              <a:gd name="connsiteY25" fmla="*/ 130835 h 365989"/>
              <a:gd name="connsiteX26" fmla="*/ 19125 w 308178"/>
              <a:gd name="connsiteY26" fmla="*/ 107363 h 365989"/>
              <a:gd name="connsiteX27" fmla="*/ 19125 w 308178"/>
              <a:gd name="connsiteY27" fmla="*/ 87368 h 365989"/>
              <a:gd name="connsiteX28" fmla="*/ 23907 w 308178"/>
              <a:gd name="connsiteY28" fmla="*/ 78240 h 365989"/>
              <a:gd name="connsiteX29" fmla="*/ 0 w 308178"/>
              <a:gd name="connsiteY29" fmla="*/ 33035 h 365989"/>
              <a:gd name="connsiteX30" fmla="*/ 18256 w 308178"/>
              <a:gd name="connsiteY30" fmla="*/ 35643 h 365989"/>
              <a:gd name="connsiteX31" fmla="*/ 30862 w 308178"/>
              <a:gd name="connsiteY31" fmla="*/ 34773 h 365989"/>
              <a:gd name="connsiteX32" fmla="*/ 35643 w 308178"/>
              <a:gd name="connsiteY32" fmla="*/ 26515 h 365989"/>
              <a:gd name="connsiteX33" fmla="*/ 56507 w 308178"/>
              <a:gd name="connsiteY33" fmla="*/ 15213 h 365989"/>
              <a:gd name="connsiteX34" fmla="*/ 69112 w 308178"/>
              <a:gd name="connsiteY34" fmla="*/ 4781 h 365989"/>
              <a:gd name="connsiteX35" fmla="*/ 100843 w 308178"/>
              <a:gd name="connsiteY35" fmla="*/ 0 h 365989"/>
              <a:gd name="connsiteX36" fmla="*/ 99104 w 308178"/>
              <a:gd name="connsiteY36" fmla="*/ 20864 h 365989"/>
              <a:gd name="connsiteX37" fmla="*/ 103016 w 308178"/>
              <a:gd name="connsiteY37" fmla="*/ 31731 h 365989"/>
              <a:gd name="connsiteX38" fmla="*/ 101712 w 308178"/>
              <a:gd name="connsiteY38" fmla="*/ 50421 h 365989"/>
              <a:gd name="connsiteX39" fmla="*/ 129965 w 308178"/>
              <a:gd name="connsiteY39" fmla="*/ 75197 h 365989"/>
              <a:gd name="connsiteX40" fmla="*/ 157784 w 308178"/>
              <a:gd name="connsiteY40" fmla="*/ 79979 h 365989"/>
              <a:gd name="connsiteX41" fmla="*/ 167782 w 308178"/>
              <a:gd name="connsiteY41" fmla="*/ 90411 h 365989"/>
              <a:gd name="connsiteX42" fmla="*/ 184733 w 308178"/>
              <a:gd name="connsiteY42" fmla="*/ 96061 h 365989"/>
              <a:gd name="connsiteX43" fmla="*/ 195600 w 308178"/>
              <a:gd name="connsiteY43" fmla="*/ 103885 h 365989"/>
              <a:gd name="connsiteX44" fmla="*/ 210813 w 308178"/>
              <a:gd name="connsiteY44" fmla="*/ 103885 h 365989"/>
              <a:gd name="connsiteX45" fmla="*/ 225592 w 308178"/>
              <a:gd name="connsiteY45" fmla="*/ 112144 h 365989"/>
              <a:gd name="connsiteX46" fmla="*/ 227766 w 308178"/>
              <a:gd name="connsiteY46" fmla="*/ 128227 h 365989"/>
              <a:gd name="connsiteX47" fmla="*/ 232982 w 308178"/>
              <a:gd name="connsiteY47" fmla="*/ 136486 h 365989"/>
              <a:gd name="connsiteX48" fmla="*/ 234286 w 308178"/>
              <a:gd name="connsiteY48" fmla="*/ 148221 h 365989"/>
              <a:gd name="connsiteX49" fmla="*/ 226896 w 308178"/>
              <a:gd name="connsiteY49" fmla="*/ 148656 h 365989"/>
              <a:gd name="connsiteX50" fmla="*/ 239067 w 308178"/>
              <a:gd name="connsiteY50" fmla="*/ 181256 h 365989"/>
              <a:gd name="connsiteX51" fmla="*/ 285576 w 308178"/>
              <a:gd name="connsiteY51" fmla="*/ 182560 h 365989"/>
              <a:gd name="connsiteX52" fmla="*/ 283403 w 308178"/>
              <a:gd name="connsiteY52" fmla="*/ 198643 h 365989"/>
              <a:gd name="connsiteX53" fmla="*/ 286880 w 308178"/>
              <a:gd name="connsiteY53" fmla="*/ 209509 h 365989"/>
              <a:gd name="connsiteX54" fmla="*/ 300789 w 308178"/>
              <a:gd name="connsiteY54" fmla="*/ 217333 h 365989"/>
              <a:gd name="connsiteX55" fmla="*/ 308179 w 308178"/>
              <a:gd name="connsiteY55" fmla="*/ 234720 h 365989"/>
              <a:gd name="connsiteX56" fmla="*/ 305571 w 308178"/>
              <a:gd name="connsiteY56" fmla="*/ 256888 h 365989"/>
              <a:gd name="connsiteX57" fmla="*/ 299920 w 308178"/>
              <a:gd name="connsiteY57" fmla="*/ 269059 h 365989"/>
              <a:gd name="connsiteX58" fmla="*/ 303397 w 308178"/>
              <a:gd name="connsiteY58" fmla="*/ 284707 h 365989"/>
              <a:gd name="connsiteX59" fmla="*/ 296443 w 308178"/>
              <a:gd name="connsiteY59" fmla="*/ 290792 h 365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08178" h="365989">
                <a:moveTo>
                  <a:pt x="296443" y="290792"/>
                </a:moveTo>
                <a:lnTo>
                  <a:pt x="295139" y="282099"/>
                </a:lnTo>
                <a:lnTo>
                  <a:pt x="271667" y="267755"/>
                </a:lnTo>
                <a:lnTo>
                  <a:pt x="249064" y="267320"/>
                </a:lnTo>
                <a:lnTo>
                  <a:pt x="207336" y="275579"/>
                </a:lnTo>
                <a:lnTo>
                  <a:pt x="198208" y="299920"/>
                </a:lnTo>
                <a:lnTo>
                  <a:pt x="199077" y="315133"/>
                </a:lnTo>
                <a:lnTo>
                  <a:pt x="192557" y="348603"/>
                </a:lnTo>
                <a:lnTo>
                  <a:pt x="188211" y="342517"/>
                </a:lnTo>
                <a:lnTo>
                  <a:pt x="160392" y="341214"/>
                </a:lnTo>
                <a:lnTo>
                  <a:pt x="153437" y="363816"/>
                </a:lnTo>
                <a:lnTo>
                  <a:pt x="137355" y="343821"/>
                </a:lnTo>
                <a:lnTo>
                  <a:pt x="104755" y="336867"/>
                </a:lnTo>
                <a:lnTo>
                  <a:pt x="87368" y="362077"/>
                </a:lnTo>
                <a:lnTo>
                  <a:pt x="70416" y="365990"/>
                </a:lnTo>
                <a:lnTo>
                  <a:pt x="56942" y="327304"/>
                </a:lnTo>
                <a:lnTo>
                  <a:pt x="40859" y="296008"/>
                </a:lnTo>
                <a:lnTo>
                  <a:pt x="45640" y="269059"/>
                </a:lnTo>
                <a:lnTo>
                  <a:pt x="31731" y="257323"/>
                </a:lnTo>
                <a:lnTo>
                  <a:pt x="26515" y="237328"/>
                </a:lnTo>
                <a:lnTo>
                  <a:pt x="12605" y="218203"/>
                </a:lnTo>
                <a:lnTo>
                  <a:pt x="25211" y="188211"/>
                </a:lnTo>
                <a:lnTo>
                  <a:pt x="12605" y="164739"/>
                </a:lnTo>
                <a:lnTo>
                  <a:pt x="17387" y="155176"/>
                </a:lnTo>
                <a:lnTo>
                  <a:pt x="12171" y="144744"/>
                </a:lnTo>
                <a:lnTo>
                  <a:pt x="20429" y="130835"/>
                </a:lnTo>
                <a:lnTo>
                  <a:pt x="19125" y="107363"/>
                </a:lnTo>
                <a:lnTo>
                  <a:pt x="19125" y="87368"/>
                </a:lnTo>
                <a:lnTo>
                  <a:pt x="23907" y="78240"/>
                </a:lnTo>
                <a:lnTo>
                  <a:pt x="0" y="33035"/>
                </a:lnTo>
                <a:lnTo>
                  <a:pt x="18256" y="35643"/>
                </a:lnTo>
                <a:lnTo>
                  <a:pt x="30862" y="34773"/>
                </a:lnTo>
                <a:lnTo>
                  <a:pt x="35643" y="26515"/>
                </a:lnTo>
                <a:lnTo>
                  <a:pt x="56507" y="15213"/>
                </a:lnTo>
                <a:lnTo>
                  <a:pt x="69112" y="4781"/>
                </a:lnTo>
                <a:lnTo>
                  <a:pt x="100843" y="0"/>
                </a:lnTo>
                <a:lnTo>
                  <a:pt x="99104" y="20864"/>
                </a:lnTo>
                <a:lnTo>
                  <a:pt x="103016" y="31731"/>
                </a:lnTo>
                <a:lnTo>
                  <a:pt x="101712" y="50421"/>
                </a:lnTo>
                <a:lnTo>
                  <a:pt x="129965" y="75197"/>
                </a:lnTo>
                <a:lnTo>
                  <a:pt x="157784" y="79979"/>
                </a:lnTo>
                <a:lnTo>
                  <a:pt x="167782" y="90411"/>
                </a:lnTo>
                <a:lnTo>
                  <a:pt x="184733" y="96061"/>
                </a:lnTo>
                <a:lnTo>
                  <a:pt x="195600" y="103885"/>
                </a:lnTo>
                <a:lnTo>
                  <a:pt x="210813" y="103885"/>
                </a:lnTo>
                <a:lnTo>
                  <a:pt x="225592" y="112144"/>
                </a:lnTo>
                <a:lnTo>
                  <a:pt x="227766" y="128227"/>
                </a:lnTo>
                <a:lnTo>
                  <a:pt x="232982" y="136486"/>
                </a:lnTo>
                <a:lnTo>
                  <a:pt x="234286" y="148221"/>
                </a:lnTo>
                <a:lnTo>
                  <a:pt x="226896" y="148656"/>
                </a:lnTo>
                <a:lnTo>
                  <a:pt x="239067" y="181256"/>
                </a:lnTo>
                <a:lnTo>
                  <a:pt x="285576" y="182560"/>
                </a:lnTo>
                <a:lnTo>
                  <a:pt x="283403" y="198643"/>
                </a:lnTo>
                <a:lnTo>
                  <a:pt x="286880" y="209509"/>
                </a:lnTo>
                <a:lnTo>
                  <a:pt x="300789" y="217333"/>
                </a:lnTo>
                <a:lnTo>
                  <a:pt x="308179" y="234720"/>
                </a:lnTo>
                <a:lnTo>
                  <a:pt x="305571" y="256888"/>
                </a:lnTo>
                <a:lnTo>
                  <a:pt x="299920" y="269059"/>
                </a:lnTo>
                <a:lnTo>
                  <a:pt x="303397" y="284707"/>
                </a:lnTo>
                <a:lnTo>
                  <a:pt x="296443" y="290792"/>
                </a:lnTo>
                <a:close/>
              </a:path>
            </a:pathLst>
          </a:custGeom>
          <a:solidFill>
            <a:schemeClr val="accent5"/>
          </a:solidFill>
          <a:ln w="869" cap="rnd">
            <a:noFill/>
            <a:prstDash val="solid"/>
            <a:round/>
          </a:ln>
        </p:spPr>
        <p:txBody>
          <a:bodyPr rtlCol="0" anchor="ctr"/>
          <a:lstStyle/>
          <a:p>
            <a:endParaRPr lang="en-PH" sz="1600" dirty="0"/>
          </a:p>
        </p:txBody>
      </p:sp>
      <p:sp>
        <p:nvSpPr>
          <p:cNvPr id="26" name="Freeform: Shape 25">
            <a:extLst>
              <a:ext uri="{FF2B5EF4-FFF2-40B4-BE49-F238E27FC236}">
                <a16:creationId xmlns:a16="http://schemas.microsoft.com/office/drawing/2014/main" id="{5D7908CA-EB48-46F8-A73A-D61BA38A94E3}"/>
              </a:ext>
            </a:extLst>
          </p:cNvPr>
          <p:cNvSpPr/>
          <p:nvPr/>
        </p:nvSpPr>
        <p:spPr>
          <a:xfrm>
            <a:off x="3926648" y="3952504"/>
            <a:ext cx="1085790" cy="1224691"/>
          </a:xfrm>
          <a:custGeom>
            <a:avLst/>
            <a:gdLst>
              <a:gd name="connsiteX0" fmla="*/ 425104 w 964960"/>
              <a:gd name="connsiteY0" fmla="*/ 93019 h 1088405"/>
              <a:gd name="connsiteX1" fmla="*/ 438579 w 964960"/>
              <a:gd name="connsiteY1" fmla="*/ 95627 h 1088405"/>
              <a:gd name="connsiteX2" fmla="*/ 441187 w 964960"/>
              <a:gd name="connsiteY2" fmla="*/ 89541 h 1088405"/>
              <a:gd name="connsiteX3" fmla="*/ 436840 w 964960"/>
              <a:gd name="connsiteY3" fmla="*/ 84325 h 1088405"/>
              <a:gd name="connsiteX4" fmla="*/ 439448 w 964960"/>
              <a:gd name="connsiteY4" fmla="*/ 76067 h 1088405"/>
              <a:gd name="connsiteX5" fmla="*/ 449446 w 964960"/>
              <a:gd name="connsiteY5" fmla="*/ 78675 h 1088405"/>
              <a:gd name="connsiteX6" fmla="*/ 461181 w 964960"/>
              <a:gd name="connsiteY6" fmla="*/ 75632 h 1088405"/>
              <a:gd name="connsiteX7" fmla="*/ 475091 w 964960"/>
              <a:gd name="connsiteY7" fmla="*/ 81717 h 1088405"/>
              <a:gd name="connsiteX8" fmla="*/ 485957 w 964960"/>
              <a:gd name="connsiteY8" fmla="*/ 87368 h 1088405"/>
              <a:gd name="connsiteX9" fmla="*/ 493347 w 964960"/>
              <a:gd name="connsiteY9" fmla="*/ 79979 h 1088405"/>
              <a:gd name="connsiteX10" fmla="*/ 498997 w 964960"/>
              <a:gd name="connsiteY10" fmla="*/ 80848 h 1088405"/>
              <a:gd name="connsiteX11" fmla="*/ 502475 w 964960"/>
              <a:gd name="connsiteY11" fmla="*/ 88672 h 1088405"/>
              <a:gd name="connsiteX12" fmla="*/ 514211 w 964960"/>
              <a:gd name="connsiteY12" fmla="*/ 86933 h 1088405"/>
              <a:gd name="connsiteX13" fmla="*/ 523774 w 964960"/>
              <a:gd name="connsiteY13" fmla="*/ 76067 h 1088405"/>
              <a:gd name="connsiteX14" fmla="*/ 531597 w 964960"/>
              <a:gd name="connsiteY14" fmla="*/ 55637 h 1088405"/>
              <a:gd name="connsiteX15" fmla="*/ 546376 w 964960"/>
              <a:gd name="connsiteY15" fmla="*/ 29992 h 1088405"/>
              <a:gd name="connsiteX16" fmla="*/ 555070 w 964960"/>
              <a:gd name="connsiteY16" fmla="*/ 28688 h 1088405"/>
              <a:gd name="connsiteX17" fmla="*/ 560720 w 964960"/>
              <a:gd name="connsiteY17" fmla="*/ 44336 h 1088405"/>
              <a:gd name="connsiteX18" fmla="*/ 573760 w 964960"/>
              <a:gd name="connsiteY18" fmla="*/ 93019 h 1088405"/>
              <a:gd name="connsiteX19" fmla="*/ 587235 w 964960"/>
              <a:gd name="connsiteY19" fmla="*/ 97800 h 1088405"/>
              <a:gd name="connsiteX20" fmla="*/ 587670 w 964960"/>
              <a:gd name="connsiteY20" fmla="*/ 116925 h 1088405"/>
              <a:gd name="connsiteX21" fmla="*/ 568979 w 964960"/>
              <a:gd name="connsiteY21" fmla="*/ 139963 h 1088405"/>
              <a:gd name="connsiteX22" fmla="*/ 576368 w 964960"/>
              <a:gd name="connsiteY22" fmla="*/ 148221 h 1088405"/>
              <a:gd name="connsiteX23" fmla="*/ 620270 w 964960"/>
              <a:gd name="connsiteY23" fmla="*/ 152568 h 1088405"/>
              <a:gd name="connsiteX24" fmla="*/ 621139 w 964960"/>
              <a:gd name="connsiteY24" fmla="*/ 180821 h 1088405"/>
              <a:gd name="connsiteX25" fmla="*/ 639830 w 964960"/>
              <a:gd name="connsiteY25" fmla="*/ 162565 h 1088405"/>
              <a:gd name="connsiteX26" fmla="*/ 670691 w 964960"/>
              <a:gd name="connsiteY26" fmla="*/ 172563 h 1088405"/>
              <a:gd name="connsiteX27" fmla="*/ 711984 w 964960"/>
              <a:gd name="connsiteY27" fmla="*/ 189515 h 1088405"/>
              <a:gd name="connsiteX28" fmla="*/ 724155 w 964960"/>
              <a:gd name="connsiteY28" fmla="*/ 205597 h 1088405"/>
              <a:gd name="connsiteX29" fmla="*/ 720243 w 964960"/>
              <a:gd name="connsiteY29" fmla="*/ 221245 h 1088405"/>
              <a:gd name="connsiteX30" fmla="*/ 748931 w 964960"/>
              <a:gd name="connsiteY30" fmla="*/ 212552 h 1088405"/>
              <a:gd name="connsiteX31" fmla="*/ 796744 w 964960"/>
              <a:gd name="connsiteY31" fmla="*/ 227331 h 1088405"/>
              <a:gd name="connsiteX32" fmla="*/ 833691 w 964960"/>
              <a:gd name="connsiteY32" fmla="*/ 226461 h 1088405"/>
              <a:gd name="connsiteX33" fmla="*/ 870203 w 964960"/>
              <a:gd name="connsiteY33" fmla="*/ 249499 h 1088405"/>
              <a:gd name="connsiteX34" fmla="*/ 902368 w 964960"/>
              <a:gd name="connsiteY34" fmla="*/ 280795 h 1088405"/>
              <a:gd name="connsiteX35" fmla="*/ 921494 w 964960"/>
              <a:gd name="connsiteY35" fmla="*/ 288619 h 1088405"/>
              <a:gd name="connsiteX36" fmla="*/ 942358 w 964960"/>
              <a:gd name="connsiteY36" fmla="*/ 289923 h 1088405"/>
              <a:gd name="connsiteX37" fmla="*/ 951486 w 964960"/>
              <a:gd name="connsiteY37" fmla="*/ 298616 h 1088405"/>
              <a:gd name="connsiteX38" fmla="*/ 960179 w 964960"/>
              <a:gd name="connsiteY38" fmla="*/ 334259 h 1088405"/>
              <a:gd name="connsiteX39" fmla="*/ 964960 w 964960"/>
              <a:gd name="connsiteY39" fmla="*/ 351211 h 1088405"/>
              <a:gd name="connsiteX40" fmla="*/ 955832 w 964960"/>
              <a:gd name="connsiteY40" fmla="*/ 397285 h 1088405"/>
              <a:gd name="connsiteX41" fmla="*/ 944096 w 964960"/>
              <a:gd name="connsiteY41" fmla="*/ 415541 h 1088405"/>
              <a:gd name="connsiteX42" fmla="*/ 910627 w 964960"/>
              <a:gd name="connsiteY42" fmla="*/ 454227 h 1088405"/>
              <a:gd name="connsiteX43" fmla="*/ 895848 w 964960"/>
              <a:gd name="connsiteY43" fmla="*/ 485958 h 1088405"/>
              <a:gd name="connsiteX44" fmla="*/ 878462 w 964960"/>
              <a:gd name="connsiteY44" fmla="*/ 509864 h 1088405"/>
              <a:gd name="connsiteX45" fmla="*/ 872376 w 964960"/>
              <a:gd name="connsiteY45" fmla="*/ 510734 h 1088405"/>
              <a:gd name="connsiteX46" fmla="*/ 866726 w 964960"/>
              <a:gd name="connsiteY46" fmla="*/ 531163 h 1088405"/>
              <a:gd name="connsiteX47" fmla="*/ 870638 w 964960"/>
              <a:gd name="connsiteY47" fmla="*/ 583323 h 1088405"/>
              <a:gd name="connsiteX48" fmla="*/ 865856 w 964960"/>
              <a:gd name="connsiteY48" fmla="*/ 626355 h 1088405"/>
              <a:gd name="connsiteX49" fmla="*/ 864552 w 964960"/>
              <a:gd name="connsiteY49" fmla="*/ 644611 h 1088405"/>
              <a:gd name="connsiteX50" fmla="*/ 857598 w 964960"/>
              <a:gd name="connsiteY50" fmla="*/ 655912 h 1088405"/>
              <a:gd name="connsiteX51" fmla="*/ 855424 w 964960"/>
              <a:gd name="connsiteY51" fmla="*/ 693294 h 1088405"/>
              <a:gd name="connsiteX52" fmla="*/ 832822 w 964960"/>
              <a:gd name="connsiteY52" fmla="*/ 729371 h 1088405"/>
              <a:gd name="connsiteX53" fmla="*/ 830648 w 964960"/>
              <a:gd name="connsiteY53" fmla="*/ 758494 h 1088405"/>
              <a:gd name="connsiteX54" fmla="*/ 811958 w 964960"/>
              <a:gd name="connsiteY54" fmla="*/ 770230 h 1088405"/>
              <a:gd name="connsiteX55" fmla="*/ 807176 w 964960"/>
              <a:gd name="connsiteY55" fmla="*/ 787182 h 1088405"/>
              <a:gd name="connsiteX56" fmla="*/ 781096 w 964960"/>
              <a:gd name="connsiteY56" fmla="*/ 787182 h 1088405"/>
              <a:gd name="connsiteX57" fmla="*/ 744150 w 964960"/>
              <a:gd name="connsiteY57" fmla="*/ 797614 h 1088405"/>
              <a:gd name="connsiteX58" fmla="*/ 728067 w 964960"/>
              <a:gd name="connsiteY58" fmla="*/ 810219 h 1088405"/>
              <a:gd name="connsiteX59" fmla="*/ 701987 w 964960"/>
              <a:gd name="connsiteY59" fmla="*/ 818478 h 1088405"/>
              <a:gd name="connsiteX60" fmla="*/ 675472 w 964960"/>
              <a:gd name="connsiteY60" fmla="*/ 840646 h 1088405"/>
              <a:gd name="connsiteX61" fmla="*/ 657651 w 964960"/>
              <a:gd name="connsiteY61" fmla="*/ 868464 h 1088405"/>
              <a:gd name="connsiteX62" fmla="*/ 656347 w 964960"/>
              <a:gd name="connsiteY62" fmla="*/ 889328 h 1088405"/>
              <a:gd name="connsiteX63" fmla="*/ 661998 w 964960"/>
              <a:gd name="connsiteY63" fmla="*/ 904542 h 1088405"/>
              <a:gd name="connsiteX64" fmla="*/ 660694 w 964960"/>
              <a:gd name="connsiteY64" fmla="*/ 932795 h 1088405"/>
              <a:gd name="connsiteX65" fmla="*/ 657216 w 964960"/>
              <a:gd name="connsiteY65" fmla="*/ 946270 h 1088405"/>
              <a:gd name="connsiteX66" fmla="*/ 642438 w 964960"/>
              <a:gd name="connsiteY66" fmla="*/ 961918 h 1088405"/>
              <a:gd name="connsiteX67" fmla="*/ 622878 w 964960"/>
              <a:gd name="connsiteY67" fmla="*/ 1011035 h 1088405"/>
              <a:gd name="connsiteX68" fmla="*/ 605491 w 964960"/>
              <a:gd name="connsiteY68" fmla="*/ 1032768 h 1088405"/>
              <a:gd name="connsiteX69" fmla="*/ 591581 w 964960"/>
              <a:gd name="connsiteY69" fmla="*/ 1046243 h 1088405"/>
              <a:gd name="connsiteX70" fmla="*/ 585061 w 964960"/>
              <a:gd name="connsiteY70" fmla="*/ 1072758 h 1088405"/>
              <a:gd name="connsiteX71" fmla="*/ 572456 w 964960"/>
              <a:gd name="connsiteY71" fmla="*/ 1088406 h 1088405"/>
              <a:gd name="connsiteX72" fmla="*/ 563328 w 964960"/>
              <a:gd name="connsiteY72" fmla="*/ 1072758 h 1088405"/>
              <a:gd name="connsiteX73" fmla="*/ 571152 w 964960"/>
              <a:gd name="connsiteY73" fmla="*/ 1059283 h 1088405"/>
              <a:gd name="connsiteX74" fmla="*/ 554635 w 964960"/>
              <a:gd name="connsiteY74" fmla="*/ 1040592 h 1088405"/>
              <a:gd name="connsiteX75" fmla="*/ 533771 w 964960"/>
              <a:gd name="connsiteY75" fmla="*/ 1024944 h 1088405"/>
              <a:gd name="connsiteX76" fmla="*/ 506387 w 964960"/>
              <a:gd name="connsiteY76" fmla="*/ 1007123 h 1088405"/>
              <a:gd name="connsiteX77" fmla="*/ 498128 w 964960"/>
              <a:gd name="connsiteY77" fmla="*/ 1007992 h 1088405"/>
              <a:gd name="connsiteX78" fmla="*/ 470744 w 964960"/>
              <a:gd name="connsiteY78" fmla="*/ 986259 h 1088405"/>
              <a:gd name="connsiteX79" fmla="*/ 455966 w 964960"/>
              <a:gd name="connsiteY79" fmla="*/ 989302 h 1088405"/>
              <a:gd name="connsiteX80" fmla="*/ 482046 w 964960"/>
              <a:gd name="connsiteY80" fmla="*/ 951486 h 1088405"/>
              <a:gd name="connsiteX81" fmla="*/ 505083 w 964960"/>
              <a:gd name="connsiteY81" fmla="*/ 924102 h 1088405"/>
              <a:gd name="connsiteX82" fmla="*/ 519427 w 964960"/>
              <a:gd name="connsiteY82" fmla="*/ 912800 h 1088405"/>
              <a:gd name="connsiteX83" fmla="*/ 537683 w 964960"/>
              <a:gd name="connsiteY83" fmla="*/ 897587 h 1088405"/>
              <a:gd name="connsiteX84" fmla="*/ 535944 w 964960"/>
              <a:gd name="connsiteY84" fmla="*/ 875419 h 1088405"/>
              <a:gd name="connsiteX85" fmla="*/ 522035 w 964960"/>
              <a:gd name="connsiteY85" fmla="*/ 858902 h 1088405"/>
              <a:gd name="connsiteX86" fmla="*/ 510734 w 964960"/>
              <a:gd name="connsiteY86" fmla="*/ 864552 h 1088405"/>
              <a:gd name="connsiteX87" fmla="*/ 513776 w 964960"/>
              <a:gd name="connsiteY87" fmla="*/ 848470 h 1088405"/>
              <a:gd name="connsiteX88" fmla="*/ 515080 w 964960"/>
              <a:gd name="connsiteY88" fmla="*/ 831952 h 1088405"/>
              <a:gd name="connsiteX89" fmla="*/ 513776 w 964960"/>
              <a:gd name="connsiteY89" fmla="*/ 816304 h 1088405"/>
              <a:gd name="connsiteX90" fmla="*/ 504648 w 964960"/>
              <a:gd name="connsiteY90" fmla="*/ 811523 h 1088405"/>
              <a:gd name="connsiteX91" fmla="*/ 495955 w 964960"/>
              <a:gd name="connsiteY91" fmla="*/ 815870 h 1088405"/>
              <a:gd name="connsiteX92" fmla="*/ 486827 w 964960"/>
              <a:gd name="connsiteY92" fmla="*/ 814566 h 1088405"/>
              <a:gd name="connsiteX93" fmla="*/ 483350 w 964960"/>
              <a:gd name="connsiteY93" fmla="*/ 804134 h 1088405"/>
              <a:gd name="connsiteX94" fmla="*/ 478568 w 964960"/>
              <a:gd name="connsiteY94" fmla="*/ 778488 h 1088405"/>
              <a:gd name="connsiteX95" fmla="*/ 473352 w 964960"/>
              <a:gd name="connsiteY95" fmla="*/ 770230 h 1088405"/>
              <a:gd name="connsiteX96" fmla="*/ 456400 w 964960"/>
              <a:gd name="connsiteY96" fmla="*/ 762406 h 1088405"/>
              <a:gd name="connsiteX97" fmla="*/ 446837 w 964960"/>
              <a:gd name="connsiteY97" fmla="*/ 768056 h 1088405"/>
              <a:gd name="connsiteX98" fmla="*/ 421192 w 964960"/>
              <a:gd name="connsiteY98" fmla="*/ 762406 h 1088405"/>
              <a:gd name="connsiteX99" fmla="*/ 419453 w 964960"/>
              <a:gd name="connsiteY99" fmla="*/ 724590 h 1088405"/>
              <a:gd name="connsiteX100" fmla="*/ 410760 w 964960"/>
              <a:gd name="connsiteY100" fmla="*/ 709376 h 1088405"/>
              <a:gd name="connsiteX101" fmla="*/ 417715 w 964960"/>
              <a:gd name="connsiteY101" fmla="*/ 703291 h 1088405"/>
              <a:gd name="connsiteX102" fmla="*/ 414237 w 964960"/>
              <a:gd name="connsiteY102" fmla="*/ 687643 h 1088405"/>
              <a:gd name="connsiteX103" fmla="*/ 419888 w 964960"/>
              <a:gd name="connsiteY103" fmla="*/ 675472 h 1088405"/>
              <a:gd name="connsiteX104" fmla="*/ 422496 w 964960"/>
              <a:gd name="connsiteY104" fmla="*/ 653304 h 1088405"/>
              <a:gd name="connsiteX105" fmla="*/ 415107 w 964960"/>
              <a:gd name="connsiteY105" fmla="*/ 635918 h 1088405"/>
              <a:gd name="connsiteX106" fmla="*/ 401197 w 964960"/>
              <a:gd name="connsiteY106" fmla="*/ 628094 h 1088405"/>
              <a:gd name="connsiteX107" fmla="*/ 397720 w 964960"/>
              <a:gd name="connsiteY107" fmla="*/ 617227 h 1088405"/>
              <a:gd name="connsiteX108" fmla="*/ 399893 w 964960"/>
              <a:gd name="connsiteY108" fmla="*/ 601144 h 1088405"/>
              <a:gd name="connsiteX109" fmla="*/ 353384 w 964960"/>
              <a:gd name="connsiteY109" fmla="*/ 599840 h 1088405"/>
              <a:gd name="connsiteX110" fmla="*/ 341213 w 964960"/>
              <a:gd name="connsiteY110" fmla="*/ 567240 h 1088405"/>
              <a:gd name="connsiteX111" fmla="*/ 348603 w 964960"/>
              <a:gd name="connsiteY111" fmla="*/ 566805 h 1088405"/>
              <a:gd name="connsiteX112" fmla="*/ 347299 w 964960"/>
              <a:gd name="connsiteY112" fmla="*/ 555070 h 1088405"/>
              <a:gd name="connsiteX113" fmla="*/ 342083 w 964960"/>
              <a:gd name="connsiteY113" fmla="*/ 546811 h 1088405"/>
              <a:gd name="connsiteX114" fmla="*/ 339910 w 964960"/>
              <a:gd name="connsiteY114" fmla="*/ 530728 h 1088405"/>
              <a:gd name="connsiteX115" fmla="*/ 325131 w 964960"/>
              <a:gd name="connsiteY115" fmla="*/ 522470 h 1088405"/>
              <a:gd name="connsiteX116" fmla="*/ 309917 w 964960"/>
              <a:gd name="connsiteY116" fmla="*/ 522470 h 1088405"/>
              <a:gd name="connsiteX117" fmla="*/ 299051 w 964960"/>
              <a:gd name="connsiteY117" fmla="*/ 514645 h 1088405"/>
              <a:gd name="connsiteX118" fmla="*/ 282099 w 964960"/>
              <a:gd name="connsiteY118" fmla="*/ 508995 h 1088405"/>
              <a:gd name="connsiteX119" fmla="*/ 272101 w 964960"/>
              <a:gd name="connsiteY119" fmla="*/ 498563 h 1088405"/>
              <a:gd name="connsiteX120" fmla="*/ 244283 w 964960"/>
              <a:gd name="connsiteY120" fmla="*/ 493781 h 1088405"/>
              <a:gd name="connsiteX121" fmla="*/ 216029 w 964960"/>
              <a:gd name="connsiteY121" fmla="*/ 469005 h 1088405"/>
              <a:gd name="connsiteX122" fmla="*/ 217333 w 964960"/>
              <a:gd name="connsiteY122" fmla="*/ 450315 h 1088405"/>
              <a:gd name="connsiteX123" fmla="*/ 213421 w 964960"/>
              <a:gd name="connsiteY123" fmla="*/ 439448 h 1088405"/>
              <a:gd name="connsiteX124" fmla="*/ 215160 w 964960"/>
              <a:gd name="connsiteY124" fmla="*/ 418584 h 1088405"/>
              <a:gd name="connsiteX125" fmla="*/ 183429 w 964960"/>
              <a:gd name="connsiteY125" fmla="*/ 423365 h 1088405"/>
              <a:gd name="connsiteX126" fmla="*/ 170824 w 964960"/>
              <a:gd name="connsiteY126" fmla="*/ 433797 h 1088405"/>
              <a:gd name="connsiteX127" fmla="*/ 149960 w 964960"/>
              <a:gd name="connsiteY127" fmla="*/ 445099 h 1088405"/>
              <a:gd name="connsiteX128" fmla="*/ 145179 w 964960"/>
              <a:gd name="connsiteY128" fmla="*/ 453357 h 1088405"/>
              <a:gd name="connsiteX129" fmla="*/ 132573 w 964960"/>
              <a:gd name="connsiteY129" fmla="*/ 454227 h 1088405"/>
              <a:gd name="connsiteX130" fmla="*/ 114317 w 964960"/>
              <a:gd name="connsiteY130" fmla="*/ 451619 h 1088405"/>
              <a:gd name="connsiteX131" fmla="*/ 100408 w 964960"/>
              <a:gd name="connsiteY131" fmla="*/ 456400 h 1088405"/>
              <a:gd name="connsiteX132" fmla="*/ 89107 w 964960"/>
              <a:gd name="connsiteY132" fmla="*/ 453357 h 1088405"/>
              <a:gd name="connsiteX133" fmla="*/ 88672 w 964960"/>
              <a:gd name="connsiteY133" fmla="*/ 411195 h 1088405"/>
              <a:gd name="connsiteX134" fmla="*/ 69547 w 964960"/>
              <a:gd name="connsiteY134" fmla="*/ 427277 h 1088405"/>
              <a:gd name="connsiteX135" fmla="*/ 47813 w 964960"/>
              <a:gd name="connsiteY135" fmla="*/ 426843 h 1088405"/>
              <a:gd name="connsiteX136" fmla="*/ 37816 w 964960"/>
              <a:gd name="connsiteY136" fmla="*/ 411630 h 1088405"/>
              <a:gd name="connsiteX137" fmla="*/ 21299 w 964960"/>
              <a:gd name="connsiteY137" fmla="*/ 410325 h 1088405"/>
              <a:gd name="connsiteX138" fmla="*/ 25645 w 964960"/>
              <a:gd name="connsiteY138" fmla="*/ 398155 h 1088405"/>
              <a:gd name="connsiteX139" fmla="*/ 11301 w 964960"/>
              <a:gd name="connsiteY139" fmla="*/ 381203 h 1088405"/>
              <a:gd name="connsiteX140" fmla="*/ 0 w 964960"/>
              <a:gd name="connsiteY140" fmla="*/ 355992 h 1088405"/>
              <a:gd name="connsiteX141" fmla="*/ 6520 w 964960"/>
              <a:gd name="connsiteY141" fmla="*/ 351211 h 1088405"/>
              <a:gd name="connsiteX142" fmla="*/ 5651 w 964960"/>
              <a:gd name="connsiteY142" fmla="*/ 339040 h 1088405"/>
              <a:gd name="connsiteX143" fmla="*/ 20429 w 964960"/>
              <a:gd name="connsiteY143" fmla="*/ 331216 h 1088405"/>
              <a:gd name="connsiteX144" fmla="*/ 17387 w 964960"/>
              <a:gd name="connsiteY144" fmla="*/ 316003 h 1088405"/>
              <a:gd name="connsiteX145" fmla="*/ 23472 w 964960"/>
              <a:gd name="connsiteY145" fmla="*/ 306440 h 1088405"/>
              <a:gd name="connsiteX146" fmla="*/ 24776 w 964960"/>
              <a:gd name="connsiteY146" fmla="*/ 293400 h 1088405"/>
              <a:gd name="connsiteX147" fmla="*/ 52160 w 964960"/>
              <a:gd name="connsiteY147" fmla="*/ 274275 h 1088405"/>
              <a:gd name="connsiteX148" fmla="*/ 72155 w 964960"/>
              <a:gd name="connsiteY148" fmla="*/ 269059 h 1088405"/>
              <a:gd name="connsiteX149" fmla="*/ 75632 w 964960"/>
              <a:gd name="connsiteY149" fmla="*/ 264712 h 1088405"/>
              <a:gd name="connsiteX150" fmla="*/ 97800 w 964960"/>
              <a:gd name="connsiteY150" fmla="*/ 266016 h 1088405"/>
              <a:gd name="connsiteX151" fmla="*/ 107363 w 964960"/>
              <a:gd name="connsiteY151" fmla="*/ 189515 h 1088405"/>
              <a:gd name="connsiteX152" fmla="*/ 107797 w 964960"/>
              <a:gd name="connsiteY152" fmla="*/ 177344 h 1088405"/>
              <a:gd name="connsiteX153" fmla="*/ 103885 w 964960"/>
              <a:gd name="connsiteY153" fmla="*/ 161696 h 1088405"/>
              <a:gd name="connsiteX154" fmla="*/ 92584 w 964960"/>
              <a:gd name="connsiteY154" fmla="*/ 151264 h 1088405"/>
              <a:gd name="connsiteX155" fmla="*/ 93019 w 964960"/>
              <a:gd name="connsiteY155" fmla="*/ 130835 h 1088405"/>
              <a:gd name="connsiteX156" fmla="*/ 106928 w 964960"/>
              <a:gd name="connsiteY156" fmla="*/ 126488 h 1088405"/>
              <a:gd name="connsiteX157" fmla="*/ 111709 w 964960"/>
              <a:gd name="connsiteY157" fmla="*/ 129531 h 1088405"/>
              <a:gd name="connsiteX158" fmla="*/ 112579 w 964960"/>
              <a:gd name="connsiteY158" fmla="*/ 118664 h 1088405"/>
              <a:gd name="connsiteX159" fmla="*/ 98235 w 964960"/>
              <a:gd name="connsiteY159" fmla="*/ 115621 h 1088405"/>
              <a:gd name="connsiteX160" fmla="*/ 98235 w 964960"/>
              <a:gd name="connsiteY160" fmla="*/ 98235 h 1088405"/>
              <a:gd name="connsiteX161" fmla="*/ 146048 w 964960"/>
              <a:gd name="connsiteY161" fmla="*/ 99104 h 1088405"/>
              <a:gd name="connsiteX162" fmla="*/ 154307 w 964960"/>
              <a:gd name="connsiteY162" fmla="*/ 89107 h 1088405"/>
              <a:gd name="connsiteX163" fmla="*/ 161261 w 964960"/>
              <a:gd name="connsiteY163" fmla="*/ 98235 h 1088405"/>
              <a:gd name="connsiteX164" fmla="*/ 165608 w 964960"/>
              <a:gd name="connsiteY164" fmla="*/ 114752 h 1088405"/>
              <a:gd name="connsiteX165" fmla="*/ 170389 w 964960"/>
              <a:gd name="connsiteY165" fmla="*/ 111275 h 1088405"/>
              <a:gd name="connsiteX166" fmla="*/ 183864 w 964960"/>
              <a:gd name="connsiteY166" fmla="*/ 126053 h 1088405"/>
              <a:gd name="connsiteX167" fmla="*/ 202989 w 964960"/>
              <a:gd name="connsiteY167" fmla="*/ 124315 h 1088405"/>
              <a:gd name="connsiteX168" fmla="*/ 207771 w 964960"/>
              <a:gd name="connsiteY168" fmla="*/ 115621 h 1088405"/>
              <a:gd name="connsiteX169" fmla="*/ 226027 w 964960"/>
              <a:gd name="connsiteY169" fmla="*/ 109101 h 1088405"/>
              <a:gd name="connsiteX170" fmla="*/ 236459 w 964960"/>
              <a:gd name="connsiteY170" fmla="*/ 104320 h 1088405"/>
              <a:gd name="connsiteX171" fmla="*/ 239501 w 964960"/>
              <a:gd name="connsiteY171" fmla="*/ 92584 h 1088405"/>
              <a:gd name="connsiteX172" fmla="*/ 257323 w 964960"/>
              <a:gd name="connsiteY172" fmla="*/ 84760 h 1088405"/>
              <a:gd name="connsiteX173" fmla="*/ 256019 w 964960"/>
              <a:gd name="connsiteY173" fmla="*/ 78675 h 1088405"/>
              <a:gd name="connsiteX174" fmla="*/ 235155 w 964960"/>
              <a:gd name="connsiteY174" fmla="*/ 76501 h 1088405"/>
              <a:gd name="connsiteX175" fmla="*/ 232112 w 964960"/>
              <a:gd name="connsiteY175" fmla="*/ 58680 h 1088405"/>
              <a:gd name="connsiteX176" fmla="*/ 233416 w 964960"/>
              <a:gd name="connsiteY176" fmla="*/ 39989 h 1088405"/>
              <a:gd name="connsiteX177" fmla="*/ 222549 w 964960"/>
              <a:gd name="connsiteY177" fmla="*/ 33035 h 1088405"/>
              <a:gd name="connsiteX178" fmla="*/ 227331 w 964960"/>
              <a:gd name="connsiteY178" fmla="*/ 30427 h 1088405"/>
              <a:gd name="connsiteX179" fmla="*/ 245152 w 964960"/>
              <a:gd name="connsiteY179" fmla="*/ 33904 h 1088405"/>
              <a:gd name="connsiteX180" fmla="*/ 264712 w 964960"/>
              <a:gd name="connsiteY180" fmla="*/ 40859 h 1088405"/>
              <a:gd name="connsiteX181" fmla="*/ 272101 w 964960"/>
              <a:gd name="connsiteY181" fmla="*/ 34339 h 1088405"/>
              <a:gd name="connsiteX182" fmla="*/ 289923 w 964960"/>
              <a:gd name="connsiteY182" fmla="*/ 29992 h 1088405"/>
              <a:gd name="connsiteX183" fmla="*/ 317741 w 964960"/>
              <a:gd name="connsiteY183" fmla="*/ 19560 h 1088405"/>
              <a:gd name="connsiteX184" fmla="*/ 326870 w 964960"/>
              <a:gd name="connsiteY184" fmla="*/ 8693 h 1088405"/>
              <a:gd name="connsiteX185" fmla="*/ 323827 w 964960"/>
              <a:gd name="connsiteY185" fmla="*/ 869 h 1088405"/>
              <a:gd name="connsiteX186" fmla="*/ 336867 w 964960"/>
              <a:gd name="connsiteY186" fmla="*/ 0 h 1088405"/>
              <a:gd name="connsiteX187" fmla="*/ 342083 w 964960"/>
              <a:gd name="connsiteY187" fmla="*/ 6085 h 1088405"/>
              <a:gd name="connsiteX188" fmla="*/ 338606 w 964960"/>
              <a:gd name="connsiteY188" fmla="*/ 18691 h 1088405"/>
              <a:gd name="connsiteX189" fmla="*/ 347299 w 964960"/>
              <a:gd name="connsiteY189" fmla="*/ 22603 h 1088405"/>
              <a:gd name="connsiteX190" fmla="*/ 352515 w 964960"/>
              <a:gd name="connsiteY190" fmla="*/ 35643 h 1088405"/>
              <a:gd name="connsiteX191" fmla="*/ 345560 w 964960"/>
              <a:gd name="connsiteY191" fmla="*/ 45640 h 1088405"/>
              <a:gd name="connsiteX192" fmla="*/ 341213 w 964960"/>
              <a:gd name="connsiteY192" fmla="*/ 69112 h 1088405"/>
              <a:gd name="connsiteX193" fmla="*/ 347299 w 964960"/>
              <a:gd name="connsiteY193" fmla="*/ 83456 h 1088405"/>
              <a:gd name="connsiteX194" fmla="*/ 348603 w 964960"/>
              <a:gd name="connsiteY194" fmla="*/ 96496 h 1088405"/>
              <a:gd name="connsiteX195" fmla="*/ 363816 w 964960"/>
              <a:gd name="connsiteY195" fmla="*/ 109536 h 1088405"/>
              <a:gd name="connsiteX196" fmla="*/ 375987 w 964960"/>
              <a:gd name="connsiteY196" fmla="*/ 110840 h 1088405"/>
              <a:gd name="connsiteX197" fmla="*/ 378595 w 964960"/>
              <a:gd name="connsiteY197" fmla="*/ 105189 h 1088405"/>
              <a:gd name="connsiteX198" fmla="*/ 386419 w 964960"/>
              <a:gd name="connsiteY198" fmla="*/ 103885 h 1088405"/>
              <a:gd name="connsiteX199" fmla="*/ 397720 w 964960"/>
              <a:gd name="connsiteY199" fmla="*/ 99104 h 1088405"/>
              <a:gd name="connsiteX200" fmla="*/ 405544 w 964960"/>
              <a:gd name="connsiteY200" fmla="*/ 91715 h 1088405"/>
              <a:gd name="connsiteX201" fmla="*/ 419453 w 964960"/>
              <a:gd name="connsiteY201" fmla="*/ 94323 h 1088405"/>
              <a:gd name="connsiteX202" fmla="*/ 425104 w 964960"/>
              <a:gd name="connsiteY202" fmla="*/ 93019 h 1088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Lst>
            <a:rect l="l" t="t" r="r" b="b"/>
            <a:pathLst>
              <a:path w="964960" h="1088405">
                <a:moveTo>
                  <a:pt x="425104" y="93019"/>
                </a:moveTo>
                <a:lnTo>
                  <a:pt x="438579" y="95627"/>
                </a:lnTo>
                <a:lnTo>
                  <a:pt x="441187" y="89541"/>
                </a:lnTo>
                <a:lnTo>
                  <a:pt x="436840" y="84325"/>
                </a:lnTo>
                <a:lnTo>
                  <a:pt x="439448" y="76067"/>
                </a:lnTo>
                <a:lnTo>
                  <a:pt x="449446" y="78675"/>
                </a:lnTo>
                <a:lnTo>
                  <a:pt x="461181" y="75632"/>
                </a:lnTo>
                <a:lnTo>
                  <a:pt x="475091" y="81717"/>
                </a:lnTo>
                <a:lnTo>
                  <a:pt x="485957" y="87368"/>
                </a:lnTo>
                <a:lnTo>
                  <a:pt x="493347" y="79979"/>
                </a:lnTo>
                <a:lnTo>
                  <a:pt x="498997" y="80848"/>
                </a:lnTo>
                <a:lnTo>
                  <a:pt x="502475" y="88672"/>
                </a:lnTo>
                <a:lnTo>
                  <a:pt x="514211" y="86933"/>
                </a:lnTo>
                <a:lnTo>
                  <a:pt x="523774" y="76067"/>
                </a:lnTo>
                <a:lnTo>
                  <a:pt x="531597" y="55637"/>
                </a:lnTo>
                <a:lnTo>
                  <a:pt x="546376" y="29992"/>
                </a:lnTo>
                <a:lnTo>
                  <a:pt x="555070" y="28688"/>
                </a:lnTo>
                <a:lnTo>
                  <a:pt x="560720" y="44336"/>
                </a:lnTo>
                <a:lnTo>
                  <a:pt x="573760" y="93019"/>
                </a:lnTo>
                <a:lnTo>
                  <a:pt x="587235" y="97800"/>
                </a:lnTo>
                <a:lnTo>
                  <a:pt x="587670" y="116925"/>
                </a:lnTo>
                <a:lnTo>
                  <a:pt x="568979" y="139963"/>
                </a:lnTo>
                <a:lnTo>
                  <a:pt x="576368" y="148221"/>
                </a:lnTo>
                <a:lnTo>
                  <a:pt x="620270" y="152568"/>
                </a:lnTo>
                <a:lnTo>
                  <a:pt x="621139" y="180821"/>
                </a:lnTo>
                <a:lnTo>
                  <a:pt x="639830" y="162565"/>
                </a:lnTo>
                <a:lnTo>
                  <a:pt x="670691" y="172563"/>
                </a:lnTo>
                <a:lnTo>
                  <a:pt x="711984" y="189515"/>
                </a:lnTo>
                <a:lnTo>
                  <a:pt x="724155" y="205597"/>
                </a:lnTo>
                <a:lnTo>
                  <a:pt x="720243" y="221245"/>
                </a:lnTo>
                <a:lnTo>
                  <a:pt x="748931" y="212552"/>
                </a:lnTo>
                <a:lnTo>
                  <a:pt x="796744" y="227331"/>
                </a:lnTo>
                <a:lnTo>
                  <a:pt x="833691" y="226461"/>
                </a:lnTo>
                <a:lnTo>
                  <a:pt x="870203" y="249499"/>
                </a:lnTo>
                <a:lnTo>
                  <a:pt x="902368" y="280795"/>
                </a:lnTo>
                <a:lnTo>
                  <a:pt x="921494" y="288619"/>
                </a:lnTo>
                <a:lnTo>
                  <a:pt x="942358" y="289923"/>
                </a:lnTo>
                <a:lnTo>
                  <a:pt x="951486" y="298616"/>
                </a:lnTo>
                <a:lnTo>
                  <a:pt x="960179" y="334259"/>
                </a:lnTo>
                <a:lnTo>
                  <a:pt x="964960" y="351211"/>
                </a:lnTo>
                <a:lnTo>
                  <a:pt x="955832" y="397285"/>
                </a:lnTo>
                <a:lnTo>
                  <a:pt x="944096" y="415541"/>
                </a:lnTo>
                <a:lnTo>
                  <a:pt x="910627" y="454227"/>
                </a:lnTo>
                <a:lnTo>
                  <a:pt x="895848" y="485958"/>
                </a:lnTo>
                <a:lnTo>
                  <a:pt x="878462" y="509864"/>
                </a:lnTo>
                <a:lnTo>
                  <a:pt x="872376" y="510734"/>
                </a:lnTo>
                <a:lnTo>
                  <a:pt x="866726" y="531163"/>
                </a:lnTo>
                <a:lnTo>
                  <a:pt x="870638" y="583323"/>
                </a:lnTo>
                <a:lnTo>
                  <a:pt x="865856" y="626355"/>
                </a:lnTo>
                <a:lnTo>
                  <a:pt x="864552" y="644611"/>
                </a:lnTo>
                <a:lnTo>
                  <a:pt x="857598" y="655912"/>
                </a:lnTo>
                <a:lnTo>
                  <a:pt x="855424" y="693294"/>
                </a:lnTo>
                <a:lnTo>
                  <a:pt x="832822" y="729371"/>
                </a:lnTo>
                <a:lnTo>
                  <a:pt x="830648" y="758494"/>
                </a:lnTo>
                <a:lnTo>
                  <a:pt x="811958" y="770230"/>
                </a:lnTo>
                <a:lnTo>
                  <a:pt x="807176" y="787182"/>
                </a:lnTo>
                <a:lnTo>
                  <a:pt x="781096" y="787182"/>
                </a:lnTo>
                <a:lnTo>
                  <a:pt x="744150" y="797614"/>
                </a:lnTo>
                <a:lnTo>
                  <a:pt x="728067" y="810219"/>
                </a:lnTo>
                <a:lnTo>
                  <a:pt x="701987" y="818478"/>
                </a:lnTo>
                <a:lnTo>
                  <a:pt x="675472" y="840646"/>
                </a:lnTo>
                <a:lnTo>
                  <a:pt x="657651" y="868464"/>
                </a:lnTo>
                <a:lnTo>
                  <a:pt x="656347" y="889328"/>
                </a:lnTo>
                <a:lnTo>
                  <a:pt x="661998" y="904542"/>
                </a:lnTo>
                <a:lnTo>
                  <a:pt x="660694" y="932795"/>
                </a:lnTo>
                <a:lnTo>
                  <a:pt x="657216" y="946270"/>
                </a:lnTo>
                <a:lnTo>
                  <a:pt x="642438" y="961918"/>
                </a:lnTo>
                <a:lnTo>
                  <a:pt x="622878" y="1011035"/>
                </a:lnTo>
                <a:lnTo>
                  <a:pt x="605491" y="1032768"/>
                </a:lnTo>
                <a:lnTo>
                  <a:pt x="591581" y="1046243"/>
                </a:lnTo>
                <a:lnTo>
                  <a:pt x="585061" y="1072758"/>
                </a:lnTo>
                <a:lnTo>
                  <a:pt x="572456" y="1088406"/>
                </a:lnTo>
                <a:lnTo>
                  <a:pt x="563328" y="1072758"/>
                </a:lnTo>
                <a:lnTo>
                  <a:pt x="571152" y="1059283"/>
                </a:lnTo>
                <a:lnTo>
                  <a:pt x="554635" y="1040592"/>
                </a:lnTo>
                <a:lnTo>
                  <a:pt x="533771" y="1024944"/>
                </a:lnTo>
                <a:lnTo>
                  <a:pt x="506387" y="1007123"/>
                </a:lnTo>
                <a:lnTo>
                  <a:pt x="498128" y="1007992"/>
                </a:lnTo>
                <a:lnTo>
                  <a:pt x="470744" y="986259"/>
                </a:lnTo>
                <a:lnTo>
                  <a:pt x="455966" y="989302"/>
                </a:lnTo>
                <a:lnTo>
                  <a:pt x="482046" y="951486"/>
                </a:lnTo>
                <a:lnTo>
                  <a:pt x="505083" y="924102"/>
                </a:lnTo>
                <a:lnTo>
                  <a:pt x="519427" y="912800"/>
                </a:lnTo>
                <a:lnTo>
                  <a:pt x="537683" y="897587"/>
                </a:lnTo>
                <a:lnTo>
                  <a:pt x="535944" y="875419"/>
                </a:lnTo>
                <a:lnTo>
                  <a:pt x="522035" y="858902"/>
                </a:lnTo>
                <a:lnTo>
                  <a:pt x="510734" y="864552"/>
                </a:lnTo>
                <a:lnTo>
                  <a:pt x="513776" y="848470"/>
                </a:lnTo>
                <a:lnTo>
                  <a:pt x="515080" y="831952"/>
                </a:lnTo>
                <a:lnTo>
                  <a:pt x="513776" y="816304"/>
                </a:lnTo>
                <a:lnTo>
                  <a:pt x="504648" y="811523"/>
                </a:lnTo>
                <a:lnTo>
                  <a:pt x="495955" y="815870"/>
                </a:lnTo>
                <a:lnTo>
                  <a:pt x="486827" y="814566"/>
                </a:lnTo>
                <a:lnTo>
                  <a:pt x="483350" y="804134"/>
                </a:lnTo>
                <a:lnTo>
                  <a:pt x="478568" y="778488"/>
                </a:lnTo>
                <a:lnTo>
                  <a:pt x="473352" y="770230"/>
                </a:lnTo>
                <a:lnTo>
                  <a:pt x="456400" y="762406"/>
                </a:lnTo>
                <a:lnTo>
                  <a:pt x="446837" y="768056"/>
                </a:lnTo>
                <a:lnTo>
                  <a:pt x="421192" y="762406"/>
                </a:lnTo>
                <a:lnTo>
                  <a:pt x="419453" y="724590"/>
                </a:lnTo>
                <a:lnTo>
                  <a:pt x="410760" y="709376"/>
                </a:lnTo>
                <a:lnTo>
                  <a:pt x="417715" y="703291"/>
                </a:lnTo>
                <a:lnTo>
                  <a:pt x="414237" y="687643"/>
                </a:lnTo>
                <a:lnTo>
                  <a:pt x="419888" y="675472"/>
                </a:lnTo>
                <a:lnTo>
                  <a:pt x="422496" y="653304"/>
                </a:lnTo>
                <a:lnTo>
                  <a:pt x="415107" y="635918"/>
                </a:lnTo>
                <a:lnTo>
                  <a:pt x="401197" y="628094"/>
                </a:lnTo>
                <a:lnTo>
                  <a:pt x="397720" y="617227"/>
                </a:lnTo>
                <a:lnTo>
                  <a:pt x="399893" y="601144"/>
                </a:lnTo>
                <a:lnTo>
                  <a:pt x="353384" y="599840"/>
                </a:lnTo>
                <a:lnTo>
                  <a:pt x="341213" y="567240"/>
                </a:lnTo>
                <a:lnTo>
                  <a:pt x="348603" y="566805"/>
                </a:lnTo>
                <a:lnTo>
                  <a:pt x="347299" y="555070"/>
                </a:lnTo>
                <a:lnTo>
                  <a:pt x="342083" y="546811"/>
                </a:lnTo>
                <a:lnTo>
                  <a:pt x="339910" y="530728"/>
                </a:lnTo>
                <a:lnTo>
                  <a:pt x="325131" y="522470"/>
                </a:lnTo>
                <a:lnTo>
                  <a:pt x="309917" y="522470"/>
                </a:lnTo>
                <a:lnTo>
                  <a:pt x="299051" y="514645"/>
                </a:lnTo>
                <a:lnTo>
                  <a:pt x="282099" y="508995"/>
                </a:lnTo>
                <a:lnTo>
                  <a:pt x="272101" y="498563"/>
                </a:lnTo>
                <a:lnTo>
                  <a:pt x="244283" y="493781"/>
                </a:lnTo>
                <a:lnTo>
                  <a:pt x="216029" y="469005"/>
                </a:lnTo>
                <a:lnTo>
                  <a:pt x="217333" y="450315"/>
                </a:lnTo>
                <a:lnTo>
                  <a:pt x="213421" y="439448"/>
                </a:lnTo>
                <a:lnTo>
                  <a:pt x="215160" y="418584"/>
                </a:lnTo>
                <a:lnTo>
                  <a:pt x="183429" y="423365"/>
                </a:lnTo>
                <a:lnTo>
                  <a:pt x="170824" y="433797"/>
                </a:lnTo>
                <a:lnTo>
                  <a:pt x="149960" y="445099"/>
                </a:lnTo>
                <a:lnTo>
                  <a:pt x="145179" y="453357"/>
                </a:lnTo>
                <a:lnTo>
                  <a:pt x="132573" y="454227"/>
                </a:lnTo>
                <a:lnTo>
                  <a:pt x="114317" y="451619"/>
                </a:lnTo>
                <a:lnTo>
                  <a:pt x="100408" y="456400"/>
                </a:lnTo>
                <a:lnTo>
                  <a:pt x="89107" y="453357"/>
                </a:lnTo>
                <a:lnTo>
                  <a:pt x="88672" y="411195"/>
                </a:lnTo>
                <a:lnTo>
                  <a:pt x="69547" y="427277"/>
                </a:lnTo>
                <a:lnTo>
                  <a:pt x="47813" y="426843"/>
                </a:lnTo>
                <a:lnTo>
                  <a:pt x="37816" y="411630"/>
                </a:lnTo>
                <a:lnTo>
                  <a:pt x="21299" y="410325"/>
                </a:lnTo>
                <a:lnTo>
                  <a:pt x="25645" y="398155"/>
                </a:lnTo>
                <a:lnTo>
                  <a:pt x="11301" y="381203"/>
                </a:lnTo>
                <a:lnTo>
                  <a:pt x="0" y="355992"/>
                </a:lnTo>
                <a:lnTo>
                  <a:pt x="6520" y="351211"/>
                </a:lnTo>
                <a:lnTo>
                  <a:pt x="5651" y="339040"/>
                </a:lnTo>
                <a:lnTo>
                  <a:pt x="20429" y="331216"/>
                </a:lnTo>
                <a:lnTo>
                  <a:pt x="17387" y="316003"/>
                </a:lnTo>
                <a:lnTo>
                  <a:pt x="23472" y="306440"/>
                </a:lnTo>
                <a:lnTo>
                  <a:pt x="24776" y="293400"/>
                </a:lnTo>
                <a:lnTo>
                  <a:pt x="52160" y="274275"/>
                </a:lnTo>
                <a:lnTo>
                  <a:pt x="72155" y="269059"/>
                </a:lnTo>
                <a:lnTo>
                  <a:pt x="75632" y="264712"/>
                </a:lnTo>
                <a:lnTo>
                  <a:pt x="97800" y="266016"/>
                </a:lnTo>
                <a:lnTo>
                  <a:pt x="107363" y="189515"/>
                </a:lnTo>
                <a:lnTo>
                  <a:pt x="107797" y="177344"/>
                </a:lnTo>
                <a:lnTo>
                  <a:pt x="103885" y="161696"/>
                </a:lnTo>
                <a:lnTo>
                  <a:pt x="92584" y="151264"/>
                </a:lnTo>
                <a:lnTo>
                  <a:pt x="93019" y="130835"/>
                </a:lnTo>
                <a:lnTo>
                  <a:pt x="106928" y="126488"/>
                </a:lnTo>
                <a:lnTo>
                  <a:pt x="111709" y="129531"/>
                </a:lnTo>
                <a:lnTo>
                  <a:pt x="112579" y="118664"/>
                </a:lnTo>
                <a:lnTo>
                  <a:pt x="98235" y="115621"/>
                </a:lnTo>
                <a:lnTo>
                  <a:pt x="98235" y="98235"/>
                </a:lnTo>
                <a:lnTo>
                  <a:pt x="146048" y="99104"/>
                </a:lnTo>
                <a:lnTo>
                  <a:pt x="154307" y="89107"/>
                </a:lnTo>
                <a:lnTo>
                  <a:pt x="161261" y="98235"/>
                </a:lnTo>
                <a:lnTo>
                  <a:pt x="165608" y="114752"/>
                </a:lnTo>
                <a:lnTo>
                  <a:pt x="170389" y="111275"/>
                </a:lnTo>
                <a:lnTo>
                  <a:pt x="183864" y="126053"/>
                </a:lnTo>
                <a:lnTo>
                  <a:pt x="202989" y="124315"/>
                </a:lnTo>
                <a:lnTo>
                  <a:pt x="207771" y="115621"/>
                </a:lnTo>
                <a:lnTo>
                  <a:pt x="226027" y="109101"/>
                </a:lnTo>
                <a:lnTo>
                  <a:pt x="236459" y="104320"/>
                </a:lnTo>
                <a:lnTo>
                  <a:pt x="239501" y="92584"/>
                </a:lnTo>
                <a:lnTo>
                  <a:pt x="257323" y="84760"/>
                </a:lnTo>
                <a:lnTo>
                  <a:pt x="256019" y="78675"/>
                </a:lnTo>
                <a:lnTo>
                  <a:pt x="235155" y="76501"/>
                </a:lnTo>
                <a:lnTo>
                  <a:pt x="232112" y="58680"/>
                </a:lnTo>
                <a:lnTo>
                  <a:pt x="233416" y="39989"/>
                </a:lnTo>
                <a:lnTo>
                  <a:pt x="222549" y="33035"/>
                </a:lnTo>
                <a:lnTo>
                  <a:pt x="227331" y="30427"/>
                </a:lnTo>
                <a:lnTo>
                  <a:pt x="245152" y="33904"/>
                </a:lnTo>
                <a:lnTo>
                  <a:pt x="264712" y="40859"/>
                </a:lnTo>
                <a:lnTo>
                  <a:pt x="272101" y="34339"/>
                </a:lnTo>
                <a:lnTo>
                  <a:pt x="289923" y="29992"/>
                </a:lnTo>
                <a:lnTo>
                  <a:pt x="317741" y="19560"/>
                </a:lnTo>
                <a:lnTo>
                  <a:pt x="326870" y="8693"/>
                </a:lnTo>
                <a:lnTo>
                  <a:pt x="323827" y="869"/>
                </a:lnTo>
                <a:lnTo>
                  <a:pt x="336867" y="0"/>
                </a:lnTo>
                <a:lnTo>
                  <a:pt x="342083" y="6085"/>
                </a:lnTo>
                <a:lnTo>
                  <a:pt x="338606" y="18691"/>
                </a:lnTo>
                <a:lnTo>
                  <a:pt x="347299" y="22603"/>
                </a:lnTo>
                <a:lnTo>
                  <a:pt x="352515" y="35643"/>
                </a:lnTo>
                <a:lnTo>
                  <a:pt x="345560" y="45640"/>
                </a:lnTo>
                <a:lnTo>
                  <a:pt x="341213" y="69112"/>
                </a:lnTo>
                <a:lnTo>
                  <a:pt x="347299" y="83456"/>
                </a:lnTo>
                <a:lnTo>
                  <a:pt x="348603" y="96496"/>
                </a:lnTo>
                <a:lnTo>
                  <a:pt x="363816" y="109536"/>
                </a:lnTo>
                <a:lnTo>
                  <a:pt x="375987" y="110840"/>
                </a:lnTo>
                <a:lnTo>
                  <a:pt x="378595" y="105189"/>
                </a:lnTo>
                <a:lnTo>
                  <a:pt x="386419" y="103885"/>
                </a:lnTo>
                <a:lnTo>
                  <a:pt x="397720" y="99104"/>
                </a:lnTo>
                <a:lnTo>
                  <a:pt x="405544" y="91715"/>
                </a:lnTo>
                <a:lnTo>
                  <a:pt x="419453" y="94323"/>
                </a:lnTo>
                <a:lnTo>
                  <a:pt x="425104" y="93019"/>
                </a:lnTo>
                <a:close/>
              </a:path>
            </a:pathLst>
          </a:custGeom>
          <a:solidFill>
            <a:schemeClr val="accent5"/>
          </a:solidFill>
          <a:ln w="869" cap="rnd">
            <a:noFill/>
            <a:prstDash val="solid"/>
            <a:round/>
          </a:ln>
        </p:spPr>
        <p:txBody>
          <a:bodyPr rtlCol="0" anchor="ctr"/>
          <a:lstStyle/>
          <a:p>
            <a:endParaRPr lang="en-PH" sz="1600" dirty="0"/>
          </a:p>
        </p:txBody>
      </p:sp>
      <p:sp>
        <p:nvSpPr>
          <p:cNvPr id="27" name="Freeform: Shape 26">
            <a:extLst>
              <a:ext uri="{FF2B5EF4-FFF2-40B4-BE49-F238E27FC236}">
                <a16:creationId xmlns:a16="http://schemas.microsoft.com/office/drawing/2014/main" id="{526F345C-82E1-4A23-9CCA-5699DD42F5D5}"/>
              </a:ext>
            </a:extLst>
          </p:cNvPr>
          <p:cNvSpPr/>
          <p:nvPr/>
        </p:nvSpPr>
        <p:spPr>
          <a:xfrm>
            <a:off x="9135996" y="3945656"/>
            <a:ext cx="33258" cy="45486"/>
          </a:xfrm>
          <a:custGeom>
            <a:avLst/>
            <a:gdLst>
              <a:gd name="connsiteX0" fmla="*/ 0 w 29557"/>
              <a:gd name="connsiteY0" fmla="*/ 26080 h 40424"/>
              <a:gd name="connsiteX1" fmla="*/ 9563 w 29557"/>
              <a:gd name="connsiteY1" fmla="*/ 15648 h 40424"/>
              <a:gd name="connsiteX2" fmla="*/ 29558 w 29557"/>
              <a:gd name="connsiteY2" fmla="*/ 0 h 40424"/>
              <a:gd name="connsiteX3" fmla="*/ 29123 w 29557"/>
              <a:gd name="connsiteY3" fmla="*/ 13909 h 40424"/>
              <a:gd name="connsiteX4" fmla="*/ 28688 w 29557"/>
              <a:gd name="connsiteY4" fmla="*/ 31731 h 40424"/>
              <a:gd name="connsiteX5" fmla="*/ 16952 w 29557"/>
              <a:gd name="connsiteY5" fmla="*/ 30861 h 40424"/>
              <a:gd name="connsiteX6" fmla="*/ 12171 w 29557"/>
              <a:gd name="connsiteY6" fmla="*/ 40424 h 40424"/>
              <a:gd name="connsiteX7" fmla="*/ 0 w 29557"/>
              <a:gd name="connsiteY7" fmla="*/ 26080 h 40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57" h="40424">
                <a:moveTo>
                  <a:pt x="0" y="26080"/>
                </a:moveTo>
                <a:lnTo>
                  <a:pt x="9563" y="15648"/>
                </a:lnTo>
                <a:lnTo>
                  <a:pt x="29558" y="0"/>
                </a:lnTo>
                <a:lnTo>
                  <a:pt x="29123" y="13909"/>
                </a:lnTo>
                <a:lnTo>
                  <a:pt x="28688" y="31731"/>
                </a:lnTo>
                <a:lnTo>
                  <a:pt x="16952" y="30861"/>
                </a:lnTo>
                <a:lnTo>
                  <a:pt x="12171" y="40424"/>
                </a:lnTo>
                <a:lnTo>
                  <a:pt x="0" y="26080"/>
                </a:lnTo>
                <a:close/>
              </a:path>
            </a:pathLst>
          </a:custGeom>
          <a:solidFill>
            <a:schemeClr val="accent1"/>
          </a:solidFill>
          <a:ln w="869" cap="rnd">
            <a:noFill/>
            <a:prstDash val="solid"/>
            <a:round/>
          </a:ln>
        </p:spPr>
        <p:txBody>
          <a:bodyPr rtlCol="0" anchor="ctr"/>
          <a:lstStyle/>
          <a:p>
            <a:endParaRPr lang="en-PH" sz="1600" dirty="0"/>
          </a:p>
        </p:txBody>
      </p:sp>
      <p:sp>
        <p:nvSpPr>
          <p:cNvPr id="28" name="Freeform: Shape 27">
            <a:extLst>
              <a:ext uri="{FF2B5EF4-FFF2-40B4-BE49-F238E27FC236}">
                <a16:creationId xmlns:a16="http://schemas.microsoft.com/office/drawing/2014/main" id="{6F994021-D835-4AC2-81FF-63A8DE83F814}"/>
              </a:ext>
            </a:extLst>
          </p:cNvPr>
          <p:cNvSpPr/>
          <p:nvPr/>
        </p:nvSpPr>
        <p:spPr>
          <a:xfrm>
            <a:off x="8355889" y="3228644"/>
            <a:ext cx="89504" cy="49399"/>
          </a:xfrm>
          <a:custGeom>
            <a:avLst/>
            <a:gdLst>
              <a:gd name="connsiteX0" fmla="*/ 66070 w 79544"/>
              <a:gd name="connsiteY0" fmla="*/ 14344 h 43901"/>
              <a:gd name="connsiteX1" fmla="*/ 77371 w 79544"/>
              <a:gd name="connsiteY1" fmla="*/ 23472 h 43901"/>
              <a:gd name="connsiteX2" fmla="*/ 79544 w 79544"/>
              <a:gd name="connsiteY2" fmla="*/ 40424 h 43901"/>
              <a:gd name="connsiteX3" fmla="*/ 59984 w 79544"/>
              <a:gd name="connsiteY3" fmla="*/ 41293 h 43901"/>
              <a:gd name="connsiteX4" fmla="*/ 39555 w 79544"/>
              <a:gd name="connsiteY4" fmla="*/ 39555 h 43901"/>
              <a:gd name="connsiteX5" fmla="*/ 25645 w 79544"/>
              <a:gd name="connsiteY5" fmla="*/ 43901 h 43901"/>
              <a:gd name="connsiteX6" fmla="*/ 1739 w 79544"/>
              <a:gd name="connsiteY6" fmla="*/ 33035 h 43901"/>
              <a:gd name="connsiteX7" fmla="*/ 0 w 79544"/>
              <a:gd name="connsiteY7" fmla="*/ 27819 h 43901"/>
              <a:gd name="connsiteX8" fmla="*/ 11301 w 79544"/>
              <a:gd name="connsiteY8" fmla="*/ 6955 h 43901"/>
              <a:gd name="connsiteX9" fmla="*/ 22603 w 79544"/>
              <a:gd name="connsiteY9" fmla="*/ 0 h 43901"/>
              <a:gd name="connsiteX10" fmla="*/ 41293 w 79544"/>
              <a:gd name="connsiteY10" fmla="*/ 6085 h 43901"/>
              <a:gd name="connsiteX11" fmla="*/ 53899 w 79544"/>
              <a:gd name="connsiteY11" fmla="*/ 6955 h 43901"/>
              <a:gd name="connsiteX12" fmla="*/ 66070 w 79544"/>
              <a:gd name="connsiteY12" fmla="*/ 14344 h 43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544" h="43901">
                <a:moveTo>
                  <a:pt x="66070" y="14344"/>
                </a:moveTo>
                <a:lnTo>
                  <a:pt x="77371" y="23472"/>
                </a:lnTo>
                <a:lnTo>
                  <a:pt x="79544" y="40424"/>
                </a:lnTo>
                <a:lnTo>
                  <a:pt x="59984" y="41293"/>
                </a:lnTo>
                <a:lnTo>
                  <a:pt x="39555" y="39555"/>
                </a:lnTo>
                <a:lnTo>
                  <a:pt x="25645" y="43901"/>
                </a:lnTo>
                <a:lnTo>
                  <a:pt x="1739" y="33035"/>
                </a:lnTo>
                <a:lnTo>
                  <a:pt x="0" y="27819"/>
                </a:lnTo>
                <a:lnTo>
                  <a:pt x="11301" y="6955"/>
                </a:lnTo>
                <a:lnTo>
                  <a:pt x="22603" y="0"/>
                </a:lnTo>
                <a:lnTo>
                  <a:pt x="41293" y="6085"/>
                </a:lnTo>
                <a:lnTo>
                  <a:pt x="53899" y="6955"/>
                </a:lnTo>
                <a:lnTo>
                  <a:pt x="66070" y="14344"/>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9" name="Freeform: Shape 28">
            <a:extLst>
              <a:ext uri="{FF2B5EF4-FFF2-40B4-BE49-F238E27FC236}">
                <a16:creationId xmlns:a16="http://schemas.microsoft.com/office/drawing/2014/main" id="{4762761F-4102-4084-A998-73E88AF65EAF}"/>
              </a:ext>
            </a:extLst>
          </p:cNvPr>
          <p:cNvSpPr/>
          <p:nvPr/>
        </p:nvSpPr>
        <p:spPr>
          <a:xfrm>
            <a:off x="6510047" y="4671473"/>
            <a:ext cx="261665" cy="288076"/>
          </a:xfrm>
          <a:custGeom>
            <a:avLst/>
            <a:gdLst>
              <a:gd name="connsiteX0" fmla="*/ 136485 w 232546"/>
              <a:gd name="connsiteY0" fmla="*/ 2173 h 256018"/>
              <a:gd name="connsiteX1" fmla="*/ 144744 w 232546"/>
              <a:gd name="connsiteY1" fmla="*/ 24341 h 256018"/>
              <a:gd name="connsiteX2" fmla="*/ 149525 w 232546"/>
              <a:gd name="connsiteY2" fmla="*/ 29557 h 256018"/>
              <a:gd name="connsiteX3" fmla="*/ 156480 w 232546"/>
              <a:gd name="connsiteY3" fmla="*/ 45640 h 256018"/>
              <a:gd name="connsiteX4" fmla="*/ 182995 w 232546"/>
              <a:gd name="connsiteY4" fmla="*/ 76067 h 256018"/>
              <a:gd name="connsiteX5" fmla="*/ 192992 w 232546"/>
              <a:gd name="connsiteY5" fmla="*/ 79109 h 256018"/>
              <a:gd name="connsiteX6" fmla="*/ 192558 w 232546"/>
              <a:gd name="connsiteY6" fmla="*/ 89107 h 256018"/>
              <a:gd name="connsiteX7" fmla="*/ 199078 w 232546"/>
              <a:gd name="connsiteY7" fmla="*/ 106928 h 256018"/>
              <a:gd name="connsiteX8" fmla="*/ 217768 w 232546"/>
              <a:gd name="connsiteY8" fmla="*/ 111275 h 256018"/>
              <a:gd name="connsiteX9" fmla="*/ 232547 w 232546"/>
              <a:gd name="connsiteY9" fmla="*/ 123880 h 256018"/>
              <a:gd name="connsiteX10" fmla="*/ 197339 w 232546"/>
              <a:gd name="connsiteY10" fmla="*/ 144309 h 256018"/>
              <a:gd name="connsiteX11" fmla="*/ 174736 w 232546"/>
              <a:gd name="connsiteY11" fmla="*/ 165173 h 256018"/>
              <a:gd name="connsiteX12" fmla="*/ 166043 w 232546"/>
              <a:gd name="connsiteY12" fmla="*/ 183864 h 256018"/>
              <a:gd name="connsiteX13" fmla="*/ 158219 w 232546"/>
              <a:gd name="connsiteY13" fmla="*/ 194296 h 256018"/>
              <a:gd name="connsiteX14" fmla="*/ 145179 w 232546"/>
              <a:gd name="connsiteY14" fmla="*/ 196469 h 256018"/>
              <a:gd name="connsiteX15" fmla="*/ 139963 w 232546"/>
              <a:gd name="connsiteY15" fmla="*/ 209944 h 256018"/>
              <a:gd name="connsiteX16" fmla="*/ 137355 w 232546"/>
              <a:gd name="connsiteY16" fmla="*/ 218637 h 256018"/>
              <a:gd name="connsiteX17" fmla="*/ 121707 w 232546"/>
              <a:gd name="connsiteY17" fmla="*/ 224723 h 256018"/>
              <a:gd name="connsiteX18" fmla="*/ 102147 w 232546"/>
              <a:gd name="connsiteY18" fmla="*/ 223419 h 256018"/>
              <a:gd name="connsiteX19" fmla="*/ 91280 w 232546"/>
              <a:gd name="connsiteY19" fmla="*/ 215595 h 256018"/>
              <a:gd name="connsiteX20" fmla="*/ 81283 w 232546"/>
              <a:gd name="connsiteY20" fmla="*/ 212552 h 256018"/>
              <a:gd name="connsiteX21" fmla="*/ 69112 w 232546"/>
              <a:gd name="connsiteY21" fmla="*/ 218637 h 256018"/>
              <a:gd name="connsiteX22" fmla="*/ 62592 w 232546"/>
              <a:gd name="connsiteY22" fmla="*/ 232112 h 256018"/>
              <a:gd name="connsiteX23" fmla="*/ 50856 w 232546"/>
              <a:gd name="connsiteY23" fmla="*/ 240371 h 256018"/>
              <a:gd name="connsiteX24" fmla="*/ 38685 w 232546"/>
              <a:gd name="connsiteY24" fmla="*/ 252976 h 256018"/>
              <a:gd name="connsiteX25" fmla="*/ 21299 w 232546"/>
              <a:gd name="connsiteY25" fmla="*/ 256019 h 256018"/>
              <a:gd name="connsiteX26" fmla="*/ 16518 w 232546"/>
              <a:gd name="connsiteY26" fmla="*/ 246021 h 256018"/>
              <a:gd name="connsiteX27" fmla="*/ 19125 w 232546"/>
              <a:gd name="connsiteY27" fmla="*/ 229069 h 256018"/>
              <a:gd name="connsiteX28" fmla="*/ 6085 w 232546"/>
              <a:gd name="connsiteY28" fmla="*/ 202555 h 256018"/>
              <a:gd name="connsiteX29" fmla="*/ 0 w 232546"/>
              <a:gd name="connsiteY29" fmla="*/ 198208 h 256018"/>
              <a:gd name="connsiteX30" fmla="*/ 2608 w 232546"/>
              <a:gd name="connsiteY30" fmla="*/ 116925 h 256018"/>
              <a:gd name="connsiteX31" fmla="*/ 26515 w 232546"/>
              <a:gd name="connsiteY31" fmla="*/ 116056 h 256018"/>
              <a:gd name="connsiteX32" fmla="*/ 29992 w 232546"/>
              <a:gd name="connsiteY32" fmla="*/ 16517 h 256018"/>
              <a:gd name="connsiteX33" fmla="*/ 48248 w 232546"/>
              <a:gd name="connsiteY33" fmla="*/ 15648 h 256018"/>
              <a:gd name="connsiteX34" fmla="*/ 86064 w 232546"/>
              <a:gd name="connsiteY34" fmla="*/ 5651 h 256018"/>
              <a:gd name="connsiteX35" fmla="*/ 94758 w 232546"/>
              <a:gd name="connsiteY35" fmla="*/ 17387 h 256018"/>
              <a:gd name="connsiteX36" fmla="*/ 110840 w 232546"/>
              <a:gd name="connsiteY36" fmla="*/ 6520 h 256018"/>
              <a:gd name="connsiteX37" fmla="*/ 118230 w 232546"/>
              <a:gd name="connsiteY37" fmla="*/ 6520 h 256018"/>
              <a:gd name="connsiteX38" fmla="*/ 132139 w 232546"/>
              <a:gd name="connsiteY38" fmla="*/ 0 h 256018"/>
              <a:gd name="connsiteX39" fmla="*/ 136485 w 232546"/>
              <a:gd name="connsiteY39" fmla="*/ 2173 h 25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2546" h="256018">
                <a:moveTo>
                  <a:pt x="136485" y="2173"/>
                </a:moveTo>
                <a:lnTo>
                  <a:pt x="144744" y="24341"/>
                </a:lnTo>
                <a:lnTo>
                  <a:pt x="149525" y="29557"/>
                </a:lnTo>
                <a:lnTo>
                  <a:pt x="156480" y="45640"/>
                </a:lnTo>
                <a:lnTo>
                  <a:pt x="182995" y="76067"/>
                </a:lnTo>
                <a:lnTo>
                  <a:pt x="192992" y="79109"/>
                </a:lnTo>
                <a:lnTo>
                  <a:pt x="192558" y="89107"/>
                </a:lnTo>
                <a:lnTo>
                  <a:pt x="199078" y="106928"/>
                </a:lnTo>
                <a:lnTo>
                  <a:pt x="217768" y="111275"/>
                </a:lnTo>
                <a:lnTo>
                  <a:pt x="232547" y="123880"/>
                </a:lnTo>
                <a:lnTo>
                  <a:pt x="197339" y="144309"/>
                </a:lnTo>
                <a:lnTo>
                  <a:pt x="174736" y="165173"/>
                </a:lnTo>
                <a:lnTo>
                  <a:pt x="166043" y="183864"/>
                </a:lnTo>
                <a:lnTo>
                  <a:pt x="158219" y="194296"/>
                </a:lnTo>
                <a:lnTo>
                  <a:pt x="145179" y="196469"/>
                </a:lnTo>
                <a:lnTo>
                  <a:pt x="139963" y="209944"/>
                </a:lnTo>
                <a:lnTo>
                  <a:pt x="137355" y="218637"/>
                </a:lnTo>
                <a:lnTo>
                  <a:pt x="121707" y="224723"/>
                </a:lnTo>
                <a:lnTo>
                  <a:pt x="102147" y="223419"/>
                </a:lnTo>
                <a:lnTo>
                  <a:pt x="91280" y="215595"/>
                </a:lnTo>
                <a:lnTo>
                  <a:pt x="81283" y="212552"/>
                </a:lnTo>
                <a:lnTo>
                  <a:pt x="69112" y="218637"/>
                </a:lnTo>
                <a:lnTo>
                  <a:pt x="62592" y="232112"/>
                </a:lnTo>
                <a:lnTo>
                  <a:pt x="50856" y="240371"/>
                </a:lnTo>
                <a:lnTo>
                  <a:pt x="38685" y="252976"/>
                </a:lnTo>
                <a:lnTo>
                  <a:pt x="21299" y="256019"/>
                </a:lnTo>
                <a:lnTo>
                  <a:pt x="16518" y="246021"/>
                </a:lnTo>
                <a:lnTo>
                  <a:pt x="19125" y="229069"/>
                </a:lnTo>
                <a:lnTo>
                  <a:pt x="6085" y="202555"/>
                </a:lnTo>
                <a:lnTo>
                  <a:pt x="0" y="198208"/>
                </a:lnTo>
                <a:lnTo>
                  <a:pt x="2608" y="116925"/>
                </a:lnTo>
                <a:lnTo>
                  <a:pt x="26515" y="116056"/>
                </a:lnTo>
                <a:lnTo>
                  <a:pt x="29992" y="16517"/>
                </a:lnTo>
                <a:lnTo>
                  <a:pt x="48248" y="15648"/>
                </a:lnTo>
                <a:lnTo>
                  <a:pt x="86064" y="5651"/>
                </a:lnTo>
                <a:lnTo>
                  <a:pt x="94758" y="17387"/>
                </a:lnTo>
                <a:lnTo>
                  <a:pt x="110840" y="6520"/>
                </a:lnTo>
                <a:lnTo>
                  <a:pt x="118230" y="6520"/>
                </a:lnTo>
                <a:lnTo>
                  <a:pt x="132139" y="0"/>
                </a:lnTo>
                <a:lnTo>
                  <a:pt x="136485" y="2173"/>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30" name="Freeform: Shape 29">
            <a:extLst>
              <a:ext uri="{FF2B5EF4-FFF2-40B4-BE49-F238E27FC236}">
                <a16:creationId xmlns:a16="http://schemas.microsoft.com/office/drawing/2014/main" id="{C3A53921-D1BE-4527-8241-12CDF0EE085B}"/>
              </a:ext>
            </a:extLst>
          </p:cNvPr>
          <p:cNvSpPr/>
          <p:nvPr/>
        </p:nvSpPr>
        <p:spPr>
          <a:xfrm>
            <a:off x="6373099" y="3767137"/>
            <a:ext cx="357527" cy="278783"/>
          </a:xfrm>
          <a:custGeom>
            <a:avLst/>
            <a:gdLst>
              <a:gd name="connsiteX0" fmla="*/ 230809 w 317741"/>
              <a:gd name="connsiteY0" fmla="*/ 70416 h 247760"/>
              <a:gd name="connsiteX1" fmla="*/ 247760 w 317741"/>
              <a:gd name="connsiteY1" fmla="*/ 81283 h 247760"/>
              <a:gd name="connsiteX2" fmla="*/ 261235 w 317741"/>
              <a:gd name="connsiteY2" fmla="*/ 92584 h 247760"/>
              <a:gd name="connsiteX3" fmla="*/ 261670 w 317741"/>
              <a:gd name="connsiteY3" fmla="*/ 101712 h 247760"/>
              <a:gd name="connsiteX4" fmla="*/ 278622 w 317741"/>
              <a:gd name="connsiteY4" fmla="*/ 116056 h 247760"/>
              <a:gd name="connsiteX5" fmla="*/ 289053 w 317741"/>
              <a:gd name="connsiteY5" fmla="*/ 128227 h 247760"/>
              <a:gd name="connsiteX6" fmla="*/ 295139 w 317741"/>
              <a:gd name="connsiteY6" fmla="*/ 144744 h 247760"/>
              <a:gd name="connsiteX7" fmla="*/ 313830 w 317741"/>
              <a:gd name="connsiteY7" fmla="*/ 156046 h 247760"/>
              <a:gd name="connsiteX8" fmla="*/ 317742 w 317741"/>
              <a:gd name="connsiteY8" fmla="*/ 164739 h 247760"/>
              <a:gd name="connsiteX9" fmla="*/ 309918 w 317741"/>
              <a:gd name="connsiteY9" fmla="*/ 167781 h 247760"/>
              <a:gd name="connsiteX10" fmla="*/ 293835 w 317741"/>
              <a:gd name="connsiteY10" fmla="*/ 167347 h 247760"/>
              <a:gd name="connsiteX11" fmla="*/ 275579 w 317741"/>
              <a:gd name="connsiteY11" fmla="*/ 164304 h 247760"/>
              <a:gd name="connsiteX12" fmla="*/ 266451 w 317741"/>
              <a:gd name="connsiteY12" fmla="*/ 166477 h 247760"/>
              <a:gd name="connsiteX13" fmla="*/ 262539 w 317741"/>
              <a:gd name="connsiteY13" fmla="*/ 173432 h 247760"/>
              <a:gd name="connsiteX14" fmla="*/ 254715 w 317741"/>
              <a:gd name="connsiteY14" fmla="*/ 174301 h 247760"/>
              <a:gd name="connsiteX15" fmla="*/ 245152 w 317741"/>
              <a:gd name="connsiteY15" fmla="*/ 168216 h 247760"/>
              <a:gd name="connsiteX16" fmla="*/ 217768 w 317741"/>
              <a:gd name="connsiteY16" fmla="*/ 182126 h 247760"/>
              <a:gd name="connsiteX17" fmla="*/ 206467 w 317741"/>
              <a:gd name="connsiteY17" fmla="*/ 179518 h 247760"/>
              <a:gd name="connsiteX18" fmla="*/ 202990 w 317741"/>
              <a:gd name="connsiteY18" fmla="*/ 181691 h 247760"/>
              <a:gd name="connsiteX19" fmla="*/ 196035 w 317741"/>
              <a:gd name="connsiteY19" fmla="*/ 198643 h 247760"/>
              <a:gd name="connsiteX20" fmla="*/ 177344 w 317741"/>
              <a:gd name="connsiteY20" fmla="*/ 192992 h 247760"/>
              <a:gd name="connsiteX21" fmla="*/ 159523 w 317741"/>
              <a:gd name="connsiteY21" fmla="*/ 190384 h 247760"/>
              <a:gd name="connsiteX22" fmla="*/ 143875 w 317741"/>
              <a:gd name="connsiteY22" fmla="*/ 179952 h 247760"/>
              <a:gd name="connsiteX23" fmla="*/ 123445 w 317741"/>
              <a:gd name="connsiteY23" fmla="*/ 170389 h 247760"/>
              <a:gd name="connsiteX24" fmla="*/ 110405 w 317741"/>
              <a:gd name="connsiteY24" fmla="*/ 179518 h 247760"/>
              <a:gd name="connsiteX25" fmla="*/ 100843 w 317741"/>
              <a:gd name="connsiteY25" fmla="*/ 193427 h 247760"/>
              <a:gd name="connsiteX26" fmla="*/ 98670 w 317741"/>
              <a:gd name="connsiteY26" fmla="*/ 212987 h 247760"/>
              <a:gd name="connsiteX27" fmla="*/ 83022 w 317741"/>
              <a:gd name="connsiteY27" fmla="*/ 211683 h 247760"/>
              <a:gd name="connsiteX28" fmla="*/ 66070 w 317741"/>
              <a:gd name="connsiteY28" fmla="*/ 206901 h 247760"/>
              <a:gd name="connsiteX29" fmla="*/ 51725 w 317741"/>
              <a:gd name="connsiteY29" fmla="*/ 221680 h 247760"/>
              <a:gd name="connsiteX30" fmla="*/ 38685 w 317741"/>
              <a:gd name="connsiteY30" fmla="*/ 247760 h 247760"/>
              <a:gd name="connsiteX31" fmla="*/ 36078 w 317741"/>
              <a:gd name="connsiteY31" fmla="*/ 239501 h 247760"/>
              <a:gd name="connsiteX32" fmla="*/ 34773 w 317741"/>
              <a:gd name="connsiteY32" fmla="*/ 226896 h 247760"/>
              <a:gd name="connsiteX33" fmla="*/ 23472 w 317741"/>
              <a:gd name="connsiteY33" fmla="*/ 217768 h 247760"/>
              <a:gd name="connsiteX34" fmla="*/ 14344 w 317741"/>
              <a:gd name="connsiteY34" fmla="*/ 203424 h 247760"/>
              <a:gd name="connsiteX35" fmla="*/ 12171 w 317741"/>
              <a:gd name="connsiteY35" fmla="*/ 193427 h 247760"/>
              <a:gd name="connsiteX36" fmla="*/ 435 w 317741"/>
              <a:gd name="connsiteY36" fmla="*/ 178648 h 247760"/>
              <a:gd name="connsiteX37" fmla="*/ 2608 w 317741"/>
              <a:gd name="connsiteY37" fmla="*/ 170389 h 247760"/>
              <a:gd name="connsiteX38" fmla="*/ 0 w 317741"/>
              <a:gd name="connsiteY38" fmla="*/ 158653 h 247760"/>
              <a:gd name="connsiteX39" fmla="*/ 1739 w 317741"/>
              <a:gd name="connsiteY39" fmla="*/ 136920 h 247760"/>
              <a:gd name="connsiteX40" fmla="*/ 7824 w 317741"/>
              <a:gd name="connsiteY40" fmla="*/ 132139 h 247760"/>
              <a:gd name="connsiteX41" fmla="*/ 19995 w 317741"/>
              <a:gd name="connsiteY41" fmla="*/ 103885 h 247760"/>
              <a:gd name="connsiteX42" fmla="*/ 39990 w 317741"/>
              <a:gd name="connsiteY42" fmla="*/ 101712 h 247760"/>
              <a:gd name="connsiteX43" fmla="*/ 44336 w 317741"/>
              <a:gd name="connsiteY43" fmla="*/ 94323 h 247760"/>
              <a:gd name="connsiteX44" fmla="*/ 48683 w 317741"/>
              <a:gd name="connsiteY44" fmla="*/ 95192 h 247760"/>
              <a:gd name="connsiteX45" fmla="*/ 54768 w 317741"/>
              <a:gd name="connsiteY45" fmla="*/ 101277 h 247760"/>
              <a:gd name="connsiteX46" fmla="*/ 85630 w 317741"/>
              <a:gd name="connsiteY46" fmla="*/ 90845 h 247760"/>
              <a:gd name="connsiteX47" fmla="*/ 96062 w 317741"/>
              <a:gd name="connsiteY47" fmla="*/ 79979 h 247760"/>
              <a:gd name="connsiteX48" fmla="*/ 108667 w 317741"/>
              <a:gd name="connsiteY48" fmla="*/ 69981 h 247760"/>
              <a:gd name="connsiteX49" fmla="*/ 106059 w 317741"/>
              <a:gd name="connsiteY49" fmla="*/ 60419 h 247760"/>
              <a:gd name="connsiteX50" fmla="*/ 113013 w 317741"/>
              <a:gd name="connsiteY50" fmla="*/ 57811 h 247760"/>
              <a:gd name="connsiteX51" fmla="*/ 136920 w 317741"/>
              <a:gd name="connsiteY51" fmla="*/ 59549 h 247760"/>
              <a:gd name="connsiteX52" fmla="*/ 159523 w 317741"/>
              <a:gd name="connsiteY52" fmla="*/ 46509 h 247760"/>
              <a:gd name="connsiteX53" fmla="*/ 176910 w 317741"/>
              <a:gd name="connsiteY53" fmla="*/ 16083 h 247760"/>
              <a:gd name="connsiteX54" fmla="*/ 189080 w 317741"/>
              <a:gd name="connsiteY54" fmla="*/ 4781 h 247760"/>
              <a:gd name="connsiteX55" fmla="*/ 204728 w 317741"/>
              <a:gd name="connsiteY55" fmla="*/ 0 h 247760"/>
              <a:gd name="connsiteX56" fmla="*/ 207771 w 317741"/>
              <a:gd name="connsiteY56" fmla="*/ 11736 h 247760"/>
              <a:gd name="connsiteX57" fmla="*/ 222115 w 317741"/>
              <a:gd name="connsiteY57" fmla="*/ 29123 h 247760"/>
              <a:gd name="connsiteX58" fmla="*/ 222115 w 317741"/>
              <a:gd name="connsiteY58" fmla="*/ 40859 h 247760"/>
              <a:gd name="connsiteX59" fmla="*/ 218638 w 317741"/>
              <a:gd name="connsiteY59" fmla="*/ 52160 h 247760"/>
              <a:gd name="connsiteX60" fmla="*/ 220376 w 317741"/>
              <a:gd name="connsiteY60" fmla="*/ 60853 h 247760"/>
              <a:gd name="connsiteX61" fmla="*/ 228635 w 317741"/>
              <a:gd name="connsiteY61" fmla="*/ 69112 h 247760"/>
              <a:gd name="connsiteX62" fmla="*/ 230809 w 317741"/>
              <a:gd name="connsiteY62" fmla="*/ 70416 h 24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17741" h="247760">
                <a:moveTo>
                  <a:pt x="230809" y="70416"/>
                </a:moveTo>
                <a:lnTo>
                  <a:pt x="247760" y="81283"/>
                </a:lnTo>
                <a:lnTo>
                  <a:pt x="261235" y="92584"/>
                </a:lnTo>
                <a:lnTo>
                  <a:pt x="261670" y="101712"/>
                </a:lnTo>
                <a:lnTo>
                  <a:pt x="278622" y="116056"/>
                </a:lnTo>
                <a:lnTo>
                  <a:pt x="289053" y="128227"/>
                </a:lnTo>
                <a:lnTo>
                  <a:pt x="295139" y="144744"/>
                </a:lnTo>
                <a:lnTo>
                  <a:pt x="313830" y="156046"/>
                </a:lnTo>
                <a:lnTo>
                  <a:pt x="317742" y="164739"/>
                </a:lnTo>
                <a:lnTo>
                  <a:pt x="309918" y="167781"/>
                </a:lnTo>
                <a:lnTo>
                  <a:pt x="293835" y="167347"/>
                </a:lnTo>
                <a:lnTo>
                  <a:pt x="275579" y="164304"/>
                </a:lnTo>
                <a:lnTo>
                  <a:pt x="266451" y="166477"/>
                </a:lnTo>
                <a:lnTo>
                  <a:pt x="262539" y="173432"/>
                </a:lnTo>
                <a:lnTo>
                  <a:pt x="254715" y="174301"/>
                </a:lnTo>
                <a:lnTo>
                  <a:pt x="245152" y="168216"/>
                </a:lnTo>
                <a:lnTo>
                  <a:pt x="217768" y="182126"/>
                </a:lnTo>
                <a:lnTo>
                  <a:pt x="206467" y="179518"/>
                </a:lnTo>
                <a:lnTo>
                  <a:pt x="202990" y="181691"/>
                </a:lnTo>
                <a:lnTo>
                  <a:pt x="196035" y="198643"/>
                </a:lnTo>
                <a:lnTo>
                  <a:pt x="177344" y="192992"/>
                </a:lnTo>
                <a:lnTo>
                  <a:pt x="159523" y="190384"/>
                </a:lnTo>
                <a:lnTo>
                  <a:pt x="143875" y="179952"/>
                </a:lnTo>
                <a:lnTo>
                  <a:pt x="123445" y="170389"/>
                </a:lnTo>
                <a:lnTo>
                  <a:pt x="110405" y="179518"/>
                </a:lnTo>
                <a:lnTo>
                  <a:pt x="100843" y="193427"/>
                </a:lnTo>
                <a:lnTo>
                  <a:pt x="98670" y="212987"/>
                </a:lnTo>
                <a:lnTo>
                  <a:pt x="83022" y="211683"/>
                </a:lnTo>
                <a:lnTo>
                  <a:pt x="66070" y="206901"/>
                </a:lnTo>
                <a:lnTo>
                  <a:pt x="51725" y="221680"/>
                </a:lnTo>
                <a:lnTo>
                  <a:pt x="38685" y="247760"/>
                </a:lnTo>
                <a:lnTo>
                  <a:pt x="36078" y="239501"/>
                </a:lnTo>
                <a:lnTo>
                  <a:pt x="34773" y="226896"/>
                </a:lnTo>
                <a:lnTo>
                  <a:pt x="23472" y="217768"/>
                </a:lnTo>
                <a:lnTo>
                  <a:pt x="14344" y="203424"/>
                </a:lnTo>
                <a:lnTo>
                  <a:pt x="12171" y="193427"/>
                </a:lnTo>
                <a:lnTo>
                  <a:pt x="435" y="178648"/>
                </a:lnTo>
                <a:lnTo>
                  <a:pt x="2608" y="170389"/>
                </a:lnTo>
                <a:lnTo>
                  <a:pt x="0" y="158653"/>
                </a:lnTo>
                <a:lnTo>
                  <a:pt x="1739" y="136920"/>
                </a:lnTo>
                <a:lnTo>
                  <a:pt x="7824" y="132139"/>
                </a:lnTo>
                <a:lnTo>
                  <a:pt x="19995" y="103885"/>
                </a:lnTo>
                <a:lnTo>
                  <a:pt x="39990" y="101712"/>
                </a:lnTo>
                <a:lnTo>
                  <a:pt x="44336" y="94323"/>
                </a:lnTo>
                <a:lnTo>
                  <a:pt x="48683" y="95192"/>
                </a:lnTo>
                <a:lnTo>
                  <a:pt x="54768" y="101277"/>
                </a:lnTo>
                <a:lnTo>
                  <a:pt x="85630" y="90845"/>
                </a:lnTo>
                <a:lnTo>
                  <a:pt x="96062" y="79979"/>
                </a:lnTo>
                <a:lnTo>
                  <a:pt x="108667" y="69981"/>
                </a:lnTo>
                <a:lnTo>
                  <a:pt x="106059" y="60419"/>
                </a:lnTo>
                <a:lnTo>
                  <a:pt x="113013" y="57811"/>
                </a:lnTo>
                <a:lnTo>
                  <a:pt x="136920" y="59549"/>
                </a:lnTo>
                <a:lnTo>
                  <a:pt x="159523" y="46509"/>
                </a:lnTo>
                <a:lnTo>
                  <a:pt x="176910" y="16083"/>
                </a:lnTo>
                <a:lnTo>
                  <a:pt x="189080" y="4781"/>
                </a:lnTo>
                <a:lnTo>
                  <a:pt x="204728" y="0"/>
                </a:lnTo>
                <a:lnTo>
                  <a:pt x="207771" y="11736"/>
                </a:lnTo>
                <a:lnTo>
                  <a:pt x="222115" y="29123"/>
                </a:lnTo>
                <a:lnTo>
                  <a:pt x="222115" y="40859"/>
                </a:lnTo>
                <a:lnTo>
                  <a:pt x="218638" y="52160"/>
                </a:lnTo>
                <a:lnTo>
                  <a:pt x="220376" y="60853"/>
                </a:lnTo>
                <a:lnTo>
                  <a:pt x="228635" y="69112"/>
                </a:lnTo>
                <a:lnTo>
                  <a:pt x="230809" y="70416"/>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31" name="Freeform: Shape 30">
            <a:extLst>
              <a:ext uri="{FF2B5EF4-FFF2-40B4-BE49-F238E27FC236}">
                <a16:creationId xmlns:a16="http://schemas.microsoft.com/office/drawing/2014/main" id="{FC8A6056-A692-4F49-A911-157D9D3FBE38}"/>
              </a:ext>
            </a:extLst>
          </p:cNvPr>
          <p:cNvSpPr/>
          <p:nvPr/>
        </p:nvSpPr>
        <p:spPr>
          <a:xfrm>
            <a:off x="4389332" y="2643686"/>
            <a:ext cx="55757" cy="32769"/>
          </a:xfrm>
          <a:custGeom>
            <a:avLst/>
            <a:gdLst>
              <a:gd name="connsiteX0" fmla="*/ 14344 w 49552"/>
              <a:gd name="connsiteY0" fmla="*/ 13040 h 29122"/>
              <a:gd name="connsiteX1" fmla="*/ 29123 w 49552"/>
              <a:gd name="connsiteY1" fmla="*/ 16952 h 29122"/>
              <a:gd name="connsiteX2" fmla="*/ 49552 w 49552"/>
              <a:gd name="connsiteY2" fmla="*/ 16083 h 29122"/>
              <a:gd name="connsiteX3" fmla="*/ 35208 w 49552"/>
              <a:gd name="connsiteY3" fmla="*/ 27384 h 29122"/>
              <a:gd name="connsiteX4" fmla="*/ 26515 w 49552"/>
              <a:gd name="connsiteY4" fmla="*/ 29123 h 29122"/>
              <a:gd name="connsiteX5" fmla="*/ 2608 w 49552"/>
              <a:gd name="connsiteY5" fmla="*/ 17387 h 29122"/>
              <a:gd name="connsiteX6" fmla="*/ 0 w 49552"/>
              <a:gd name="connsiteY6" fmla="*/ 8259 h 29122"/>
              <a:gd name="connsiteX7" fmla="*/ 10867 w 49552"/>
              <a:gd name="connsiteY7" fmla="*/ 0 h 29122"/>
              <a:gd name="connsiteX8" fmla="*/ 14344 w 49552"/>
              <a:gd name="connsiteY8" fmla="*/ 13040 h 29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52" h="29122">
                <a:moveTo>
                  <a:pt x="14344" y="13040"/>
                </a:moveTo>
                <a:lnTo>
                  <a:pt x="29123" y="16952"/>
                </a:lnTo>
                <a:lnTo>
                  <a:pt x="49552" y="16083"/>
                </a:lnTo>
                <a:lnTo>
                  <a:pt x="35208" y="27384"/>
                </a:lnTo>
                <a:lnTo>
                  <a:pt x="26515" y="29123"/>
                </a:lnTo>
                <a:lnTo>
                  <a:pt x="2608" y="17387"/>
                </a:lnTo>
                <a:lnTo>
                  <a:pt x="0" y="8259"/>
                </a:lnTo>
                <a:lnTo>
                  <a:pt x="10867" y="0"/>
                </a:lnTo>
                <a:lnTo>
                  <a:pt x="14344" y="13040"/>
                </a:lnTo>
                <a:close/>
              </a:path>
            </a:pathLst>
          </a:custGeom>
          <a:solidFill>
            <a:schemeClr val="accent5"/>
          </a:solidFill>
          <a:ln w="869" cap="rnd">
            <a:noFill/>
            <a:prstDash val="solid"/>
            <a:round/>
          </a:ln>
        </p:spPr>
        <p:txBody>
          <a:bodyPr rtlCol="0" anchor="ctr"/>
          <a:lstStyle/>
          <a:p>
            <a:endParaRPr lang="en-PH" sz="1600" dirty="0"/>
          </a:p>
        </p:txBody>
      </p:sp>
      <p:sp>
        <p:nvSpPr>
          <p:cNvPr id="32" name="Freeform: Shape 31">
            <a:extLst>
              <a:ext uri="{FF2B5EF4-FFF2-40B4-BE49-F238E27FC236}">
                <a16:creationId xmlns:a16="http://schemas.microsoft.com/office/drawing/2014/main" id="{9A30DD91-F55A-4ACA-8B24-C4E4566EE41C}"/>
              </a:ext>
            </a:extLst>
          </p:cNvPr>
          <p:cNvSpPr/>
          <p:nvPr/>
        </p:nvSpPr>
        <p:spPr>
          <a:xfrm>
            <a:off x="4418677" y="2554183"/>
            <a:ext cx="58691" cy="26410"/>
          </a:xfrm>
          <a:custGeom>
            <a:avLst/>
            <a:gdLst>
              <a:gd name="connsiteX0" fmla="*/ 50856 w 52160"/>
              <a:gd name="connsiteY0" fmla="*/ 23037 h 23471"/>
              <a:gd name="connsiteX1" fmla="*/ 40424 w 52160"/>
              <a:gd name="connsiteY1" fmla="*/ 23472 h 23471"/>
              <a:gd name="connsiteX2" fmla="*/ 15213 w 52160"/>
              <a:gd name="connsiteY2" fmla="*/ 15213 h 23471"/>
              <a:gd name="connsiteX3" fmla="*/ 0 w 52160"/>
              <a:gd name="connsiteY3" fmla="*/ 2173 h 23471"/>
              <a:gd name="connsiteX4" fmla="*/ 8259 w 52160"/>
              <a:gd name="connsiteY4" fmla="*/ 0 h 23471"/>
              <a:gd name="connsiteX5" fmla="*/ 33904 w 52160"/>
              <a:gd name="connsiteY5" fmla="*/ 6955 h 23471"/>
              <a:gd name="connsiteX6" fmla="*/ 52160 w 52160"/>
              <a:gd name="connsiteY6" fmla="*/ 18256 h 23471"/>
              <a:gd name="connsiteX7" fmla="*/ 50856 w 52160"/>
              <a:gd name="connsiteY7" fmla="*/ 23037 h 23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160" h="23471">
                <a:moveTo>
                  <a:pt x="50856" y="23037"/>
                </a:moveTo>
                <a:lnTo>
                  <a:pt x="40424" y="23472"/>
                </a:lnTo>
                <a:lnTo>
                  <a:pt x="15213" y="15213"/>
                </a:lnTo>
                <a:lnTo>
                  <a:pt x="0" y="2173"/>
                </a:lnTo>
                <a:lnTo>
                  <a:pt x="8259" y="0"/>
                </a:lnTo>
                <a:lnTo>
                  <a:pt x="33904" y="6955"/>
                </a:lnTo>
                <a:lnTo>
                  <a:pt x="52160" y="18256"/>
                </a:lnTo>
                <a:lnTo>
                  <a:pt x="50856" y="23037"/>
                </a:lnTo>
                <a:close/>
              </a:path>
            </a:pathLst>
          </a:custGeom>
          <a:solidFill>
            <a:schemeClr val="accent5"/>
          </a:solidFill>
          <a:ln w="869" cap="rnd">
            <a:noFill/>
            <a:prstDash val="solid"/>
            <a:round/>
          </a:ln>
        </p:spPr>
        <p:txBody>
          <a:bodyPr rtlCol="0" anchor="ctr"/>
          <a:lstStyle/>
          <a:p>
            <a:endParaRPr lang="en-PH" sz="1600" dirty="0"/>
          </a:p>
        </p:txBody>
      </p:sp>
      <p:sp>
        <p:nvSpPr>
          <p:cNvPr id="33" name="Freeform: Shape 32">
            <a:extLst>
              <a:ext uri="{FF2B5EF4-FFF2-40B4-BE49-F238E27FC236}">
                <a16:creationId xmlns:a16="http://schemas.microsoft.com/office/drawing/2014/main" id="{E9604E02-7D3F-4FF7-9ED1-299F478BDCA9}"/>
              </a:ext>
            </a:extLst>
          </p:cNvPr>
          <p:cNvSpPr/>
          <p:nvPr/>
        </p:nvSpPr>
        <p:spPr>
          <a:xfrm>
            <a:off x="2890256" y="2529728"/>
            <a:ext cx="80700" cy="72875"/>
          </a:xfrm>
          <a:custGeom>
            <a:avLst/>
            <a:gdLst>
              <a:gd name="connsiteX0" fmla="*/ 70851 w 71720"/>
              <a:gd name="connsiteY0" fmla="*/ 60853 h 64765"/>
              <a:gd name="connsiteX1" fmla="*/ 57376 w 71720"/>
              <a:gd name="connsiteY1" fmla="*/ 64765 h 64765"/>
              <a:gd name="connsiteX2" fmla="*/ 29992 w 71720"/>
              <a:gd name="connsiteY2" fmla="*/ 52595 h 64765"/>
              <a:gd name="connsiteX3" fmla="*/ 29992 w 71720"/>
              <a:gd name="connsiteY3" fmla="*/ 43032 h 64765"/>
              <a:gd name="connsiteX4" fmla="*/ 17387 w 71720"/>
              <a:gd name="connsiteY4" fmla="*/ 33469 h 64765"/>
              <a:gd name="connsiteX5" fmla="*/ 18691 w 71720"/>
              <a:gd name="connsiteY5" fmla="*/ 25645 h 64765"/>
              <a:gd name="connsiteX6" fmla="*/ 0 w 71720"/>
              <a:gd name="connsiteY6" fmla="*/ 20864 h 64765"/>
              <a:gd name="connsiteX7" fmla="*/ 2608 w 71720"/>
              <a:gd name="connsiteY7" fmla="*/ 6085 h 64765"/>
              <a:gd name="connsiteX8" fmla="*/ 9128 w 71720"/>
              <a:gd name="connsiteY8" fmla="*/ 0 h 64765"/>
              <a:gd name="connsiteX9" fmla="*/ 26949 w 71720"/>
              <a:gd name="connsiteY9" fmla="*/ 5651 h 64765"/>
              <a:gd name="connsiteX10" fmla="*/ 37381 w 71720"/>
              <a:gd name="connsiteY10" fmla="*/ 9997 h 64765"/>
              <a:gd name="connsiteX11" fmla="*/ 55203 w 71720"/>
              <a:gd name="connsiteY11" fmla="*/ 12605 h 64765"/>
              <a:gd name="connsiteX12" fmla="*/ 56072 w 71720"/>
              <a:gd name="connsiteY12" fmla="*/ 22168 h 64765"/>
              <a:gd name="connsiteX13" fmla="*/ 57811 w 71720"/>
              <a:gd name="connsiteY13" fmla="*/ 34773 h 64765"/>
              <a:gd name="connsiteX14" fmla="*/ 71720 w 71720"/>
              <a:gd name="connsiteY14" fmla="*/ 46075 h 64765"/>
              <a:gd name="connsiteX15" fmla="*/ 70851 w 71720"/>
              <a:gd name="connsiteY15" fmla="*/ 60853 h 6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1720" h="64765">
                <a:moveTo>
                  <a:pt x="70851" y="60853"/>
                </a:moveTo>
                <a:lnTo>
                  <a:pt x="57376" y="64765"/>
                </a:lnTo>
                <a:lnTo>
                  <a:pt x="29992" y="52595"/>
                </a:lnTo>
                <a:lnTo>
                  <a:pt x="29992" y="43032"/>
                </a:lnTo>
                <a:lnTo>
                  <a:pt x="17387" y="33469"/>
                </a:lnTo>
                <a:lnTo>
                  <a:pt x="18691" y="25645"/>
                </a:lnTo>
                <a:lnTo>
                  <a:pt x="0" y="20864"/>
                </a:lnTo>
                <a:lnTo>
                  <a:pt x="2608" y="6085"/>
                </a:lnTo>
                <a:lnTo>
                  <a:pt x="9128" y="0"/>
                </a:lnTo>
                <a:lnTo>
                  <a:pt x="26949" y="5651"/>
                </a:lnTo>
                <a:lnTo>
                  <a:pt x="37381" y="9997"/>
                </a:lnTo>
                <a:lnTo>
                  <a:pt x="55203" y="12605"/>
                </a:lnTo>
                <a:lnTo>
                  <a:pt x="56072" y="22168"/>
                </a:lnTo>
                <a:lnTo>
                  <a:pt x="57811" y="34773"/>
                </a:lnTo>
                <a:lnTo>
                  <a:pt x="71720" y="46075"/>
                </a:lnTo>
                <a:lnTo>
                  <a:pt x="70851" y="60853"/>
                </a:lnTo>
                <a:close/>
              </a:path>
            </a:pathLst>
          </a:custGeom>
          <a:solidFill>
            <a:schemeClr val="accent5"/>
          </a:solidFill>
          <a:ln w="869" cap="rnd">
            <a:noFill/>
            <a:prstDash val="solid"/>
            <a:round/>
          </a:ln>
        </p:spPr>
        <p:txBody>
          <a:bodyPr rtlCol="0" anchor="ctr"/>
          <a:lstStyle/>
          <a:p>
            <a:endParaRPr lang="en-PH" sz="1600" dirty="0"/>
          </a:p>
        </p:txBody>
      </p:sp>
      <p:sp>
        <p:nvSpPr>
          <p:cNvPr id="34" name="Freeform: Shape 33">
            <a:extLst>
              <a:ext uri="{FF2B5EF4-FFF2-40B4-BE49-F238E27FC236}">
                <a16:creationId xmlns:a16="http://schemas.microsoft.com/office/drawing/2014/main" id="{EB87827D-F5DB-4BE8-AD3A-68E133290117}"/>
              </a:ext>
            </a:extLst>
          </p:cNvPr>
          <p:cNvSpPr/>
          <p:nvPr/>
        </p:nvSpPr>
        <p:spPr>
          <a:xfrm>
            <a:off x="4522365" y="2503806"/>
            <a:ext cx="162379" cy="152597"/>
          </a:xfrm>
          <a:custGeom>
            <a:avLst/>
            <a:gdLst>
              <a:gd name="connsiteX0" fmla="*/ 94323 w 144309"/>
              <a:gd name="connsiteY0" fmla="*/ 25211 h 135616"/>
              <a:gd name="connsiteX1" fmla="*/ 72589 w 144309"/>
              <a:gd name="connsiteY1" fmla="*/ 48683 h 135616"/>
              <a:gd name="connsiteX2" fmla="*/ 89542 w 144309"/>
              <a:gd name="connsiteY2" fmla="*/ 39555 h 135616"/>
              <a:gd name="connsiteX3" fmla="*/ 102147 w 144309"/>
              <a:gd name="connsiteY3" fmla="*/ 45640 h 135616"/>
              <a:gd name="connsiteX4" fmla="*/ 91715 w 144309"/>
              <a:gd name="connsiteY4" fmla="*/ 54768 h 135616"/>
              <a:gd name="connsiteX5" fmla="*/ 108232 w 144309"/>
              <a:gd name="connsiteY5" fmla="*/ 62157 h 135616"/>
              <a:gd name="connsiteX6" fmla="*/ 120403 w 144309"/>
              <a:gd name="connsiteY6" fmla="*/ 55637 h 135616"/>
              <a:gd name="connsiteX7" fmla="*/ 139093 w 144309"/>
              <a:gd name="connsiteY7" fmla="*/ 63896 h 135616"/>
              <a:gd name="connsiteX8" fmla="*/ 126923 w 144309"/>
              <a:gd name="connsiteY8" fmla="*/ 83891 h 135616"/>
              <a:gd name="connsiteX9" fmla="*/ 143440 w 144309"/>
              <a:gd name="connsiteY9" fmla="*/ 79109 h 135616"/>
              <a:gd name="connsiteX10" fmla="*/ 142136 w 144309"/>
              <a:gd name="connsiteY10" fmla="*/ 93453 h 135616"/>
              <a:gd name="connsiteX11" fmla="*/ 144309 w 144309"/>
              <a:gd name="connsiteY11" fmla="*/ 110405 h 135616"/>
              <a:gd name="connsiteX12" fmla="*/ 128662 w 144309"/>
              <a:gd name="connsiteY12" fmla="*/ 134747 h 135616"/>
              <a:gd name="connsiteX13" fmla="*/ 118229 w 144309"/>
              <a:gd name="connsiteY13" fmla="*/ 135616 h 135616"/>
              <a:gd name="connsiteX14" fmla="*/ 105624 w 144309"/>
              <a:gd name="connsiteY14" fmla="*/ 130400 h 135616"/>
              <a:gd name="connsiteX15" fmla="*/ 116491 w 144309"/>
              <a:gd name="connsiteY15" fmla="*/ 108232 h 135616"/>
              <a:gd name="connsiteX16" fmla="*/ 111275 w 144309"/>
              <a:gd name="connsiteY16" fmla="*/ 104755 h 135616"/>
              <a:gd name="connsiteX17" fmla="*/ 79544 w 144309"/>
              <a:gd name="connsiteY17" fmla="*/ 128227 h 135616"/>
              <a:gd name="connsiteX18" fmla="*/ 66504 w 144309"/>
              <a:gd name="connsiteY18" fmla="*/ 127357 h 135616"/>
              <a:gd name="connsiteX19" fmla="*/ 85629 w 144309"/>
              <a:gd name="connsiteY19" fmla="*/ 114317 h 135616"/>
              <a:gd name="connsiteX20" fmla="*/ 66504 w 144309"/>
              <a:gd name="connsiteY20" fmla="*/ 107797 h 135616"/>
              <a:gd name="connsiteX21" fmla="*/ 42597 w 144309"/>
              <a:gd name="connsiteY21" fmla="*/ 109536 h 135616"/>
              <a:gd name="connsiteX22" fmla="*/ 869 w 144309"/>
              <a:gd name="connsiteY22" fmla="*/ 108667 h 135616"/>
              <a:gd name="connsiteX23" fmla="*/ 0 w 144309"/>
              <a:gd name="connsiteY23" fmla="*/ 100843 h 135616"/>
              <a:gd name="connsiteX24" fmla="*/ 16517 w 144309"/>
              <a:gd name="connsiteY24" fmla="*/ 90845 h 135616"/>
              <a:gd name="connsiteX25" fmla="*/ 9128 w 144309"/>
              <a:gd name="connsiteY25" fmla="*/ 83891 h 135616"/>
              <a:gd name="connsiteX26" fmla="*/ 32600 w 144309"/>
              <a:gd name="connsiteY26" fmla="*/ 67373 h 135616"/>
              <a:gd name="connsiteX27" fmla="*/ 68243 w 144309"/>
              <a:gd name="connsiteY27" fmla="*/ 24341 h 135616"/>
              <a:gd name="connsiteX28" fmla="*/ 86499 w 144309"/>
              <a:gd name="connsiteY28" fmla="*/ 9128 h 135616"/>
              <a:gd name="connsiteX29" fmla="*/ 108232 w 144309"/>
              <a:gd name="connsiteY29" fmla="*/ 0 h 135616"/>
              <a:gd name="connsiteX30" fmla="*/ 117360 w 144309"/>
              <a:gd name="connsiteY30" fmla="*/ 869 h 135616"/>
              <a:gd name="connsiteX31" fmla="*/ 110840 w 144309"/>
              <a:gd name="connsiteY31" fmla="*/ 8259 h 135616"/>
              <a:gd name="connsiteX32" fmla="*/ 94323 w 144309"/>
              <a:gd name="connsiteY32" fmla="*/ 25211 h 135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4309" h="135616">
                <a:moveTo>
                  <a:pt x="94323" y="25211"/>
                </a:moveTo>
                <a:lnTo>
                  <a:pt x="72589" y="48683"/>
                </a:lnTo>
                <a:lnTo>
                  <a:pt x="89542" y="39555"/>
                </a:lnTo>
                <a:lnTo>
                  <a:pt x="102147" y="45640"/>
                </a:lnTo>
                <a:lnTo>
                  <a:pt x="91715" y="54768"/>
                </a:lnTo>
                <a:lnTo>
                  <a:pt x="108232" y="62157"/>
                </a:lnTo>
                <a:lnTo>
                  <a:pt x="120403" y="55637"/>
                </a:lnTo>
                <a:lnTo>
                  <a:pt x="139093" y="63896"/>
                </a:lnTo>
                <a:lnTo>
                  <a:pt x="126923" y="83891"/>
                </a:lnTo>
                <a:lnTo>
                  <a:pt x="143440" y="79109"/>
                </a:lnTo>
                <a:lnTo>
                  <a:pt x="142136" y="93453"/>
                </a:lnTo>
                <a:lnTo>
                  <a:pt x="144309" y="110405"/>
                </a:lnTo>
                <a:lnTo>
                  <a:pt x="128662" y="134747"/>
                </a:lnTo>
                <a:lnTo>
                  <a:pt x="118229" y="135616"/>
                </a:lnTo>
                <a:lnTo>
                  <a:pt x="105624" y="130400"/>
                </a:lnTo>
                <a:lnTo>
                  <a:pt x="116491" y="108232"/>
                </a:lnTo>
                <a:lnTo>
                  <a:pt x="111275" y="104755"/>
                </a:lnTo>
                <a:lnTo>
                  <a:pt x="79544" y="128227"/>
                </a:lnTo>
                <a:lnTo>
                  <a:pt x="66504" y="127357"/>
                </a:lnTo>
                <a:lnTo>
                  <a:pt x="85629" y="114317"/>
                </a:lnTo>
                <a:lnTo>
                  <a:pt x="66504" y="107797"/>
                </a:lnTo>
                <a:lnTo>
                  <a:pt x="42597" y="109536"/>
                </a:lnTo>
                <a:lnTo>
                  <a:pt x="869" y="108667"/>
                </a:lnTo>
                <a:lnTo>
                  <a:pt x="0" y="100843"/>
                </a:lnTo>
                <a:lnTo>
                  <a:pt x="16517" y="90845"/>
                </a:lnTo>
                <a:lnTo>
                  <a:pt x="9128" y="83891"/>
                </a:lnTo>
                <a:lnTo>
                  <a:pt x="32600" y="67373"/>
                </a:lnTo>
                <a:lnTo>
                  <a:pt x="68243" y="24341"/>
                </a:lnTo>
                <a:lnTo>
                  <a:pt x="86499" y="9128"/>
                </a:lnTo>
                <a:lnTo>
                  <a:pt x="108232" y="0"/>
                </a:lnTo>
                <a:lnTo>
                  <a:pt x="117360" y="869"/>
                </a:lnTo>
                <a:lnTo>
                  <a:pt x="110840" y="8259"/>
                </a:lnTo>
                <a:lnTo>
                  <a:pt x="94323" y="25211"/>
                </a:lnTo>
                <a:close/>
              </a:path>
            </a:pathLst>
          </a:custGeom>
          <a:solidFill>
            <a:schemeClr val="accent5"/>
          </a:solidFill>
          <a:ln w="869" cap="rnd">
            <a:noFill/>
            <a:prstDash val="solid"/>
            <a:round/>
          </a:ln>
        </p:spPr>
        <p:txBody>
          <a:bodyPr rtlCol="0" anchor="ctr"/>
          <a:lstStyle/>
          <a:p>
            <a:endParaRPr lang="en-PH" sz="1600" dirty="0"/>
          </a:p>
        </p:txBody>
      </p:sp>
      <p:sp>
        <p:nvSpPr>
          <p:cNvPr id="35" name="Freeform: Shape 34">
            <a:extLst>
              <a:ext uri="{FF2B5EF4-FFF2-40B4-BE49-F238E27FC236}">
                <a16:creationId xmlns:a16="http://schemas.microsoft.com/office/drawing/2014/main" id="{4ADABFD9-DBEE-4B67-BC76-FB258BC3C9EC}"/>
              </a:ext>
            </a:extLst>
          </p:cNvPr>
          <p:cNvSpPr/>
          <p:nvPr/>
        </p:nvSpPr>
        <p:spPr>
          <a:xfrm>
            <a:off x="2851617" y="2427507"/>
            <a:ext cx="47931" cy="59669"/>
          </a:xfrm>
          <a:custGeom>
            <a:avLst/>
            <a:gdLst>
              <a:gd name="connsiteX0" fmla="*/ 14344 w 42597"/>
              <a:gd name="connsiteY0" fmla="*/ 0 h 53029"/>
              <a:gd name="connsiteX1" fmla="*/ 20864 w 42597"/>
              <a:gd name="connsiteY1" fmla="*/ 3477 h 53029"/>
              <a:gd name="connsiteX2" fmla="*/ 42597 w 42597"/>
              <a:gd name="connsiteY2" fmla="*/ 1304 h 53029"/>
              <a:gd name="connsiteX3" fmla="*/ 11301 w 42597"/>
              <a:gd name="connsiteY3" fmla="*/ 31296 h 53029"/>
              <a:gd name="connsiteX4" fmla="*/ 12605 w 42597"/>
              <a:gd name="connsiteY4" fmla="*/ 53029 h 53029"/>
              <a:gd name="connsiteX5" fmla="*/ 4347 w 42597"/>
              <a:gd name="connsiteY5" fmla="*/ 53029 h 53029"/>
              <a:gd name="connsiteX6" fmla="*/ 1304 w 42597"/>
              <a:gd name="connsiteY6" fmla="*/ 40859 h 53029"/>
              <a:gd name="connsiteX7" fmla="*/ 3477 w 42597"/>
              <a:gd name="connsiteY7" fmla="*/ 28253 h 53029"/>
              <a:gd name="connsiteX8" fmla="*/ 0 w 42597"/>
              <a:gd name="connsiteY8" fmla="*/ 19995 h 53029"/>
              <a:gd name="connsiteX9" fmla="*/ 5651 w 42597"/>
              <a:gd name="connsiteY9" fmla="*/ 8259 h 53029"/>
              <a:gd name="connsiteX10" fmla="*/ 14344 w 42597"/>
              <a:gd name="connsiteY10" fmla="*/ 0 h 53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597" h="53029">
                <a:moveTo>
                  <a:pt x="14344" y="0"/>
                </a:moveTo>
                <a:lnTo>
                  <a:pt x="20864" y="3477"/>
                </a:lnTo>
                <a:lnTo>
                  <a:pt x="42597" y="1304"/>
                </a:lnTo>
                <a:lnTo>
                  <a:pt x="11301" y="31296"/>
                </a:lnTo>
                <a:lnTo>
                  <a:pt x="12605" y="53029"/>
                </a:lnTo>
                <a:lnTo>
                  <a:pt x="4347" y="53029"/>
                </a:lnTo>
                <a:lnTo>
                  <a:pt x="1304" y="40859"/>
                </a:lnTo>
                <a:lnTo>
                  <a:pt x="3477" y="28253"/>
                </a:lnTo>
                <a:lnTo>
                  <a:pt x="0" y="19995"/>
                </a:lnTo>
                <a:lnTo>
                  <a:pt x="5651" y="8259"/>
                </a:lnTo>
                <a:lnTo>
                  <a:pt x="14344" y="0"/>
                </a:lnTo>
                <a:close/>
              </a:path>
            </a:pathLst>
          </a:custGeom>
          <a:solidFill>
            <a:schemeClr val="accent5"/>
          </a:solidFill>
          <a:ln w="869" cap="rnd">
            <a:noFill/>
            <a:prstDash val="solid"/>
            <a:round/>
          </a:ln>
        </p:spPr>
        <p:txBody>
          <a:bodyPr rtlCol="0" anchor="ctr"/>
          <a:lstStyle/>
          <a:p>
            <a:endParaRPr lang="en-PH" sz="1600" dirty="0"/>
          </a:p>
        </p:txBody>
      </p:sp>
      <p:sp>
        <p:nvSpPr>
          <p:cNvPr id="36" name="Freeform: Shape 35">
            <a:extLst>
              <a:ext uri="{FF2B5EF4-FFF2-40B4-BE49-F238E27FC236}">
                <a16:creationId xmlns:a16="http://schemas.microsoft.com/office/drawing/2014/main" id="{70D232E6-F5FF-4A84-96A5-E4684042D807}"/>
              </a:ext>
            </a:extLst>
          </p:cNvPr>
          <p:cNvSpPr/>
          <p:nvPr/>
        </p:nvSpPr>
        <p:spPr>
          <a:xfrm>
            <a:off x="4227441" y="2188829"/>
            <a:ext cx="26411" cy="21031"/>
          </a:xfrm>
          <a:custGeom>
            <a:avLst/>
            <a:gdLst>
              <a:gd name="connsiteX0" fmla="*/ 23472 w 23472"/>
              <a:gd name="connsiteY0" fmla="*/ 5651 h 18690"/>
              <a:gd name="connsiteX1" fmla="*/ 7824 w 23472"/>
              <a:gd name="connsiteY1" fmla="*/ 18691 h 18690"/>
              <a:gd name="connsiteX2" fmla="*/ 435 w 23472"/>
              <a:gd name="connsiteY2" fmla="*/ 16517 h 18690"/>
              <a:gd name="connsiteX3" fmla="*/ 0 w 23472"/>
              <a:gd name="connsiteY3" fmla="*/ 9128 h 18690"/>
              <a:gd name="connsiteX4" fmla="*/ 1739 w 23472"/>
              <a:gd name="connsiteY4" fmla="*/ 7389 h 18690"/>
              <a:gd name="connsiteX5" fmla="*/ 13909 w 23472"/>
              <a:gd name="connsiteY5" fmla="*/ 0 h 18690"/>
              <a:gd name="connsiteX6" fmla="*/ 21299 w 23472"/>
              <a:gd name="connsiteY6" fmla="*/ 435 h 18690"/>
              <a:gd name="connsiteX7" fmla="*/ 23472 w 23472"/>
              <a:gd name="connsiteY7" fmla="*/ 5651 h 1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472" h="18690">
                <a:moveTo>
                  <a:pt x="23472" y="5651"/>
                </a:moveTo>
                <a:lnTo>
                  <a:pt x="7824" y="18691"/>
                </a:lnTo>
                <a:lnTo>
                  <a:pt x="435" y="16517"/>
                </a:lnTo>
                <a:lnTo>
                  <a:pt x="0" y="9128"/>
                </a:lnTo>
                <a:lnTo>
                  <a:pt x="1739" y="7389"/>
                </a:lnTo>
                <a:lnTo>
                  <a:pt x="13909" y="0"/>
                </a:lnTo>
                <a:lnTo>
                  <a:pt x="21299" y="435"/>
                </a:lnTo>
                <a:lnTo>
                  <a:pt x="23472" y="5651"/>
                </a:lnTo>
                <a:close/>
              </a:path>
            </a:pathLst>
          </a:custGeom>
          <a:solidFill>
            <a:schemeClr val="accent5"/>
          </a:solidFill>
          <a:ln w="869" cap="rnd">
            <a:noFill/>
            <a:prstDash val="solid"/>
            <a:round/>
          </a:ln>
        </p:spPr>
        <p:txBody>
          <a:bodyPr rtlCol="0" anchor="ctr"/>
          <a:lstStyle/>
          <a:p>
            <a:endParaRPr lang="en-PH" sz="1600" dirty="0"/>
          </a:p>
        </p:txBody>
      </p:sp>
      <p:sp>
        <p:nvSpPr>
          <p:cNvPr id="37" name="Freeform: Shape 36">
            <a:extLst>
              <a:ext uri="{FF2B5EF4-FFF2-40B4-BE49-F238E27FC236}">
                <a16:creationId xmlns:a16="http://schemas.microsoft.com/office/drawing/2014/main" id="{CF0DDC10-25E4-4035-BC21-72B8ACFC849F}"/>
              </a:ext>
            </a:extLst>
          </p:cNvPr>
          <p:cNvSpPr/>
          <p:nvPr/>
        </p:nvSpPr>
        <p:spPr>
          <a:xfrm>
            <a:off x="4156523" y="2173666"/>
            <a:ext cx="53800" cy="21520"/>
          </a:xfrm>
          <a:custGeom>
            <a:avLst/>
            <a:gdLst>
              <a:gd name="connsiteX0" fmla="*/ 44336 w 47813"/>
              <a:gd name="connsiteY0" fmla="*/ 5216 h 19125"/>
              <a:gd name="connsiteX1" fmla="*/ 13040 w 47813"/>
              <a:gd name="connsiteY1" fmla="*/ 19125 h 19125"/>
              <a:gd name="connsiteX2" fmla="*/ 0 w 47813"/>
              <a:gd name="connsiteY2" fmla="*/ 18256 h 19125"/>
              <a:gd name="connsiteX3" fmla="*/ 0 w 47813"/>
              <a:gd name="connsiteY3" fmla="*/ 11736 h 19125"/>
              <a:gd name="connsiteX4" fmla="*/ 21733 w 47813"/>
              <a:gd name="connsiteY4" fmla="*/ 0 h 19125"/>
              <a:gd name="connsiteX5" fmla="*/ 47813 w 47813"/>
              <a:gd name="connsiteY5" fmla="*/ 435 h 19125"/>
              <a:gd name="connsiteX6" fmla="*/ 44336 w 47813"/>
              <a:gd name="connsiteY6" fmla="*/ 5216 h 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813" h="19125">
                <a:moveTo>
                  <a:pt x="44336" y="5216"/>
                </a:moveTo>
                <a:lnTo>
                  <a:pt x="13040" y="19125"/>
                </a:lnTo>
                <a:lnTo>
                  <a:pt x="0" y="18256"/>
                </a:lnTo>
                <a:lnTo>
                  <a:pt x="0" y="11736"/>
                </a:lnTo>
                <a:lnTo>
                  <a:pt x="21733" y="0"/>
                </a:lnTo>
                <a:lnTo>
                  <a:pt x="47813" y="435"/>
                </a:lnTo>
                <a:lnTo>
                  <a:pt x="44336" y="5216"/>
                </a:lnTo>
                <a:close/>
              </a:path>
            </a:pathLst>
          </a:custGeom>
          <a:solidFill>
            <a:schemeClr val="accent5"/>
          </a:solidFill>
          <a:ln w="869" cap="rnd">
            <a:noFill/>
            <a:prstDash val="solid"/>
            <a:round/>
          </a:ln>
        </p:spPr>
        <p:txBody>
          <a:bodyPr rtlCol="0" anchor="ctr"/>
          <a:lstStyle/>
          <a:p>
            <a:endParaRPr lang="en-PH" sz="1600" dirty="0"/>
          </a:p>
        </p:txBody>
      </p:sp>
      <p:sp>
        <p:nvSpPr>
          <p:cNvPr id="38" name="Freeform: Shape 37">
            <a:extLst>
              <a:ext uri="{FF2B5EF4-FFF2-40B4-BE49-F238E27FC236}">
                <a16:creationId xmlns:a16="http://schemas.microsoft.com/office/drawing/2014/main" id="{3D308731-4A25-4798-BE84-181DD2AE2720}"/>
              </a:ext>
            </a:extLst>
          </p:cNvPr>
          <p:cNvSpPr/>
          <p:nvPr/>
        </p:nvSpPr>
        <p:spPr>
          <a:xfrm>
            <a:off x="4107124" y="2095413"/>
            <a:ext cx="155530" cy="74342"/>
          </a:xfrm>
          <a:custGeom>
            <a:avLst/>
            <a:gdLst>
              <a:gd name="connsiteX0" fmla="*/ 74762 w 138223"/>
              <a:gd name="connsiteY0" fmla="*/ 1739 h 66069"/>
              <a:gd name="connsiteX1" fmla="*/ 70851 w 138223"/>
              <a:gd name="connsiteY1" fmla="*/ 12605 h 66069"/>
              <a:gd name="connsiteX2" fmla="*/ 82587 w 138223"/>
              <a:gd name="connsiteY2" fmla="*/ 8693 h 66069"/>
              <a:gd name="connsiteX3" fmla="*/ 89107 w 138223"/>
              <a:gd name="connsiteY3" fmla="*/ 15213 h 66069"/>
              <a:gd name="connsiteX4" fmla="*/ 104320 w 138223"/>
              <a:gd name="connsiteY4" fmla="*/ 23907 h 66069"/>
              <a:gd name="connsiteX5" fmla="*/ 120837 w 138223"/>
              <a:gd name="connsiteY5" fmla="*/ 31296 h 66069"/>
              <a:gd name="connsiteX6" fmla="*/ 114752 w 138223"/>
              <a:gd name="connsiteY6" fmla="*/ 43032 h 66069"/>
              <a:gd name="connsiteX7" fmla="*/ 129965 w 138223"/>
              <a:gd name="connsiteY7" fmla="*/ 41293 h 66069"/>
              <a:gd name="connsiteX8" fmla="*/ 138224 w 138223"/>
              <a:gd name="connsiteY8" fmla="*/ 49552 h 66069"/>
              <a:gd name="connsiteX9" fmla="*/ 116491 w 138223"/>
              <a:gd name="connsiteY9" fmla="*/ 57376 h 66069"/>
              <a:gd name="connsiteX10" fmla="*/ 90845 w 138223"/>
              <a:gd name="connsiteY10" fmla="*/ 51291 h 66069"/>
              <a:gd name="connsiteX11" fmla="*/ 87368 w 138223"/>
              <a:gd name="connsiteY11" fmla="*/ 39989 h 66069"/>
              <a:gd name="connsiteX12" fmla="*/ 59984 w 138223"/>
              <a:gd name="connsiteY12" fmla="*/ 53464 h 66069"/>
              <a:gd name="connsiteX13" fmla="*/ 24341 w 138223"/>
              <a:gd name="connsiteY13" fmla="*/ 66069 h 66069"/>
              <a:gd name="connsiteX14" fmla="*/ 27384 w 138223"/>
              <a:gd name="connsiteY14" fmla="*/ 51725 h 66069"/>
              <a:gd name="connsiteX15" fmla="*/ 0 w 138223"/>
              <a:gd name="connsiteY15" fmla="*/ 53899 h 66069"/>
              <a:gd name="connsiteX16" fmla="*/ 24776 w 138223"/>
              <a:gd name="connsiteY16" fmla="*/ 41728 h 66069"/>
              <a:gd name="connsiteX17" fmla="*/ 40424 w 138223"/>
              <a:gd name="connsiteY17" fmla="*/ 22168 h 66069"/>
              <a:gd name="connsiteX18" fmla="*/ 62592 w 138223"/>
              <a:gd name="connsiteY18" fmla="*/ 0 h 66069"/>
              <a:gd name="connsiteX19" fmla="*/ 74762 w 138223"/>
              <a:gd name="connsiteY19" fmla="*/ 1739 h 66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8223" h="66069">
                <a:moveTo>
                  <a:pt x="74762" y="1739"/>
                </a:moveTo>
                <a:lnTo>
                  <a:pt x="70851" y="12605"/>
                </a:lnTo>
                <a:lnTo>
                  <a:pt x="82587" y="8693"/>
                </a:lnTo>
                <a:lnTo>
                  <a:pt x="89107" y="15213"/>
                </a:lnTo>
                <a:lnTo>
                  <a:pt x="104320" y="23907"/>
                </a:lnTo>
                <a:lnTo>
                  <a:pt x="120837" y="31296"/>
                </a:lnTo>
                <a:lnTo>
                  <a:pt x="114752" y="43032"/>
                </a:lnTo>
                <a:lnTo>
                  <a:pt x="129965" y="41293"/>
                </a:lnTo>
                <a:lnTo>
                  <a:pt x="138224" y="49552"/>
                </a:lnTo>
                <a:lnTo>
                  <a:pt x="116491" y="57376"/>
                </a:lnTo>
                <a:lnTo>
                  <a:pt x="90845" y="51291"/>
                </a:lnTo>
                <a:lnTo>
                  <a:pt x="87368" y="39989"/>
                </a:lnTo>
                <a:lnTo>
                  <a:pt x="59984" y="53464"/>
                </a:lnTo>
                <a:lnTo>
                  <a:pt x="24341" y="66069"/>
                </a:lnTo>
                <a:lnTo>
                  <a:pt x="27384" y="51725"/>
                </a:lnTo>
                <a:lnTo>
                  <a:pt x="0" y="53899"/>
                </a:lnTo>
                <a:lnTo>
                  <a:pt x="24776" y="41728"/>
                </a:lnTo>
                <a:lnTo>
                  <a:pt x="40424" y="22168"/>
                </a:lnTo>
                <a:lnTo>
                  <a:pt x="62592" y="0"/>
                </a:lnTo>
                <a:lnTo>
                  <a:pt x="74762" y="1739"/>
                </a:lnTo>
                <a:close/>
              </a:path>
            </a:pathLst>
          </a:custGeom>
          <a:solidFill>
            <a:schemeClr val="accent5"/>
          </a:solidFill>
          <a:ln w="869" cap="rnd">
            <a:noFill/>
            <a:prstDash val="solid"/>
            <a:round/>
          </a:ln>
        </p:spPr>
        <p:txBody>
          <a:bodyPr rtlCol="0" anchor="ctr"/>
          <a:lstStyle/>
          <a:p>
            <a:endParaRPr lang="en-PH" sz="1600" dirty="0"/>
          </a:p>
        </p:txBody>
      </p:sp>
      <p:sp>
        <p:nvSpPr>
          <p:cNvPr id="39" name="Freeform: Shape 38">
            <a:extLst>
              <a:ext uri="{FF2B5EF4-FFF2-40B4-BE49-F238E27FC236}">
                <a16:creationId xmlns:a16="http://schemas.microsoft.com/office/drawing/2014/main" id="{DF324A59-5841-4B1C-9B07-2139A7552CAA}"/>
              </a:ext>
            </a:extLst>
          </p:cNvPr>
          <p:cNvSpPr/>
          <p:nvPr/>
        </p:nvSpPr>
        <p:spPr>
          <a:xfrm>
            <a:off x="4386886" y="2026450"/>
            <a:ext cx="54290" cy="31791"/>
          </a:xfrm>
          <a:custGeom>
            <a:avLst/>
            <a:gdLst>
              <a:gd name="connsiteX0" fmla="*/ 21299 w 48248"/>
              <a:gd name="connsiteY0" fmla="*/ 26949 h 28253"/>
              <a:gd name="connsiteX1" fmla="*/ 0 w 48248"/>
              <a:gd name="connsiteY1" fmla="*/ 28253 h 28253"/>
              <a:gd name="connsiteX2" fmla="*/ 3043 w 48248"/>
              <a:gd name="connsiteY2" fmla="*/ 16517 h 28253"/>
              <a:gd name="connsiteX3" fmla="*/ 19560 w 48248"/>
              <a:gd name="connsiteY3" fmla="*/ 3043 h 28253"/>
              <a:gd name="connsiteX4" fmla="*/ 38251 w 48248"/>
              <a:gd name="connsiteY4" fmla="*/ 0 h 28253"/>
              <a:gd name="connsiteX5" fmla="*/ 48248 w 48248"/>
              <a:gd name="connsiteY5" fmla="*/ 6520 h 28253"/>
              <a:gd name="connsiteX6" fmla="*/ 41728 w 48248"/>
              <a:gd name="connsiteY6" fmla="*/ 16517 h 28253"/>
              <a:gd name="connsiteX7" fmla="*/ 37816 w 48248"/>
              <a:gd name="connsiteY7" fmla="*/ 19995 h 28253"/>
              <a:gd name="connsiteX8" fmla="*/ 21299 w 48248"/>
              <a:gd name="connsiteY8" fmla="*/ 26949 h 2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248" h="28253">
                <a:moveTo>
                  <a:pt x="21299" y="26949"/>
                </a:moveTo>
                <a:lnTo>
                  <a:pt x="0" y="28253"/>
                </a:lnTo>
                <a:lnTo>
                  <a:pt x="3043" y="16517"/>
                </a:lnTo>
                <a:lnTo>
                  <a:pt x="19560" y="3043"/>
                </a:lnTo>
                <a:lnTo>
                  <a:pt x="38251" y="0"/>
                </a:lnTo>
                <a:lnTo>
                  <a:pt x="48248" y="6520"/>
                </a:lnTo>
                <a:lnTo>
                  <a:pt x="41728" y="16517"/>
                </a:lnTo>
                <a:lnTo>
                  <a:pt x="37816" y="19995"/>
                </a:lnTo>
                <a:lnTo>
                  <a:pt x="21299" y="26949"/>
                </a:lnTo>
                <a:close/>
              </a:path>
            </a:pathLst>
          </a:custGeom>
          <a:solidFill>
            <a:schemeClr val="accent5"/>
          </a:solidFill>
          <a:ln w="869" cap="rnd">
            <a:noFill/>
            <a:prstDash val="solid"/>
            <a:round/>
          </a:ln>
        </p:spPr>
        <p:txBody>
          <a:bodyPr rtlCol="0" anchor="ctr"/>
          <a:lstStyle/>
          <a:p>
            <a:endParaRPr lang="en-PH" sz="1600" dirty="0"/>
          </a:p>
        </p:txBody>
      </p:sp>
      <p:sp>
        <p:nvSpPr>
          <p:cNvPr id="40" name="Freeform: Shape 39">
            <a:extLst>
              <a:ext uri="{FF2B5EF4-FFF2-40B4-BE49-F238E27FC236}">
                <a16:creationId xmlns:a16="http://schemas.microsoft.com/office/drawing/2014/main" id="{BA4ECB4A-7975-4BE8-B0A8-45A06F706A29}"/>
              </a:ext>
            </a:extLst>
          </p:cNvPr>
          <p:cNvSpPr/>
          <p:nvPr/>
        </p:nvSpPr>
        <p:spPr>
          <a:xfrm>
            <a:off x="3970177" y="1977051"/>
            <a:ext cx="76298" cy="36682"/>
          </a:xfrm>
          <a:custGeom>
            <a:avLst/>
            <a:gdLst>
              <a:gd name="connsiteX0" fmla="*/ 67808 w 67807"/>
              <a:gd name="connsiteY0" fmla="*/ 24341 h 32600"/>
              <a:gd name="connsiteX1" fmla="*/ 49987 w 67807"/>
              <a:gd name="connsiteY1" fmla="*/ 32600 h 32600"/>
              <a:gd name="connsiteX2" fmla="*/ 31731 w 67807"/>
              <a:gd name="connsiteY2" fmla="*/ 25645 h 32600"/>
              <a:gd name="connsiteX3" fmla="*/ 14779 w 67807"/>
              <a:gd name="connsiteY3" fmla="*/ 27819 h 32600"/>
              <a:gd name="connsiteX4" fmla="*/ 0 w 67807"/>
              <a:gd name="connsiteY4" fmla="*/ 17387 h 32600"/>
              <a:gd name="connsiteX5" fmla="*/ 21733 w 67807"/>
              <a:gd name="connsiteY5" fmla="*/ 9997 h 32600"/>
              <a:gd name="connsiteX6" fmla="*/ 43032 w 67807"/>
              <a:gd name="connsiteY6" fmla="*/ 0 h 32600"/>
              <a:gd name="connsiteX7" fmla="*/ 56072 w 67807"/>
              <a:gd name="connsiteY7" fmla="*/ 6520 h 32600"/>
              <a:gd name="connsiteX8" fmla="*/ 63027 w 67807"/>
              <a:gd name="connsiteY8" fmla="*/ 10867 h 32600"/>
              <a:gd name="connsiteX9" fmla="*/ 64765 w 67807"/>
              <a:gd name="connsiteY9" fmla="*/ 15213 h 32600"/>
              <a:gd name="connsiteX10" fmla="*/ 67808 w 67807"/>
              <a:gd name="connsiteY10" fmla="*/ 24341 h 3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807" h="32600">
                <a:moveTo>
                  <a:pt x="67808" y="24341"/>
                </a:moveTo>
                <a:lnTo>
                  <a:pt x="49987" y="32600"/>
                </a:lnTo>
                <a:lnTo>
                  <a:pt x="31731" y="25645"/>
                </a:lnTo>
                <a:lnTo>
                  <a:pt x="14779" y="27819"/>
                </a:lnTo>
                <a:lnTo>
                  <a:pt x="0" y="17387"/>
                </a:lnTo>
                <a:lnTo>
                  <a:pt x="21733" y="9997"/>
                </a:lnTo>
                <a:lnTo>
                  <a:pt x="43032" y="0"/>
                </a:lnTo>
                <a:lnTo>
                  <a:pt x="56072" y="6520"/>
                </a:lnTo>
                <a:lnTo>
                  <a:pt x="63027" y="10867"/>
                </a:lnTo>
                <a:lnTo>
                  <a:pt x="64765" y="15213"/>
                </a:lnTo>
                <a:lnTo>
                  <a:pt x="67808" y="24341"/>
                </a:lnTo>
                <a:close/>
              </a:path>
            </a:pathLst>
          </a:custGeom>
          <a:solidFill>
            <a:schemeClr val="accent5"/>
          </a:solidFill>
          <a:ln w="869" cap="rnd">
            <a:noFill/>
            <a:prstDash val="solid"/>
            <a:round/>
          </a:ln>
        </p:spPr>
        <p:txBody>
          <a:bodyPr rtlCol="0" anchor="ctr"/>
          <a:lstStyle/>
          <a:p>
            <a:endParaRPr lang="en-PH" sz="1600" dirty="0"/>
          </a:p>
        </p:txBody>
      </p:sp>
      <p:sp>
        <p:nvSpPr>
          <p:cNvPr id="41" name="Freeform: Shape 40">
            <a:extLst>
              <a:ext uri="{FF2B5EF4-FFF2-40B4-BE49-F238E27FC236}">
                <a16:creationId xmlns:a16="http://schemas.microsoft.com/office/drawing/2014/main" id="{042BB5F0-8F42-4AA8-8724-DF3D7713E9A6}"/>
              </a:ext>
            </a:extLst>
          </p:cNvPr>
          <p:cNvSpPr/>
          <p:nvPr/>
        </p:nvSpPr>
        <p:spPr>
          <a:xfrm>
            <a:off x="2859444" y="1931076"/>
            <a:ext cx="1803781" cy="867653"/>
          </a:xfrm>
          <a:custGeom>
            <a:avLst/>
            <a:gdLst>
              <a:gd name="connsiteX0" fmla="*/ 1285310 w 1603051"/>
              <a:gd name="connsiteY0" fmla="*/ 685035 h 771099"/>
              <a:gd name="connsiteX1" fmla="*/ 1275747 w 1603051"/>
              <a:gd name="connsiteY1" fmla="*/ 669387 h 771099"/>
              <a:gd name="connsiteX2" fmla="*/ 1288353 w 1603051"/>
              <a:gd name="connsiteY2" fmla="*/ 632440 h 771099"/>
              <a:gd name="connsiteX3" fmla="*/ 1281398 w 1603051"/>
              <a:gd name="connsiteY3" fmla="*/ 624616 h 771099"/>
              <a:gd name="connsiteX4" fmla="*/ 1265315 w 1603051"/>
              <a:gd name="connsiteY4" fmla="*/ 628963 h 771099"/>
              <a:gd name="connsiteX5" fmla="*/ 1260534 w 1603051"/>
              <a:gd name="connsiteY5" fmla="*/ 622008 h 771099"/>
              <a:gd name="connsiteX6" fmla="*/ 1236627 w 1603051"/>
              <a:gd name="connsiteY6" fmla="*/ 642438 h 771099"/>
              <a:gd name="connsiteX7" fmla="*/ 1222718 w 1603051"/>
              <a:gd name="connsiteY7" fmla="*/ 663736 h 771099"/>
              <a:gd name="connsiteX8" fmla="*/ 1210547 w 1603051"/>
              <a:gd name="connsiteY8" fmla="*/ 676342 h 771099"/>
              <a:gd name="connsiteX9" fmla="*/ 1199680 w 1603051"/>
              <a:gd name="connsiteY9" fmla="*/ 680688 h 771099"/>
              <a:gd name="connsiteX10" fmla="*/ 1192291 w 1603051"/>
              <a:gd name="connsiteY10" fmla="*/ 681992 h 771099"/>
              <a:gd name="connsiteX11" fmla="*/ 1187510 w 1603051"/>
              <a:gd name="connsiteY11" fmla="*/ 688512 h 771099"/>
              <a:gd name="connsiteX12" fmla="*/ 1147086 w 1603051"/>
              <a:gd name="connsiteY12" fmla="*/ 688512 h 771099"/>
              <a:gd name="connsiteX13" fmla="*/ 1113182 w 1603051"/>
              <a:gd name="connsiteY13" fmla="*/ 688947 h 771099"/>
              <a:gd name="connsiteX14" fmla="*/ 1101446 w 1603051"/>
              <a:gd name="connsiteY14" fmla="*/ 693728 h 771099"/>
              <a:gd name="connsiteX15" fmla="*/ 1071889 w 1603051"/>
              <a:gd name="connsiteY15" fmla="*/ 712854 h 771099"/>
              <a:gd name="connsiteX16" fmla="*/ 1071889 w 1603051"/>
              <a:gd name="connsiteY16" fmla="*/ 712419 h 771099"/>
              <a:gd name="connsiteX17" fmla="*/ 1067976 w 1603051"/>
              <a:gd name="connsiteY17" fmla="*/ 710680 h 771099"/>
              <a:gd name="connsiteX18" fmla="*/ 1059283 w 1603051"/>
              <a:gd name="connsiteY18" fmla="*/ 714592 h 771099"/>
              <a:gd name="connsiteX19" fmla="*/ 1051024 w 1603051"/>
              <a:gd name="connsiteY19" fmla="*/ 720243 h 771099"/>
              <a:gd name="connsiteX20" fmla="*/ 1043200 w 1603051"/>
              <a:gd name="connsiteY20" fmla="*/ 715462 h 771099"/>
              <a:gd name="connsiteX21" fmla="*/ 1022771 w 1603051"/>
              <a:gd name="connsiteY21" fmla="*/ 718939 h 771099"/>
              <a:gd name="connsiteX22" fmla="*/ 1005819 w 1603051"/>
              <a:gd name="connsiteY22" fmla="*/ 722851 h 771099"/>
              <a:gd name="connsiteX23" fmla="*/ 997560 w 1603051"/>
              <a:gd name="connsiteY23" fmla="*/ 726328 h 771099"/>
              <a:gd name="connsiteX24" fmla="*/ 987563 w 1603051"/>
              <a:gd name="connsiteY24" fmla="*/ 735456 h 771099"/>
              <a:gd name="connsiteX25" fmla="*/ 995387 w 1603051"/>
              <a:gd name="connsiteY25" fmla="*/ 738499 h 771099"/>
              <a:gd name="connsiteX26" fmla="*/ 1002776 w 1603051"/>
              <a:gd name="connsiteY26" fmla="*/ 736760 h 771099"/>
              <a:gd name="connsiteX27" fmla="*/ 1004080 w 1603051"/>
              <a:gd name="connsiteY27" fmla="*/ 736760 h 771099"/>
              <a:gd name="connsiteX28" fmla="*/ 1002776 w 1603051"/>
              <a:gd name="connsiteY28" fmla="*/ 745019 h 771099"/>
              <a:gd name="connsiteX29" fmla="*/ 981912 w 1603051"/>
              <a:gd name="connsiteY29" fmla="*/ 748062 h 771099"/>
              <a:gd name="connsiteX30" fmla="*/ 969742 w 1603051"/>
              <a:gd name="connsiteY30" fmla="*/ 751539 h 771099"/>
              <a:gd name="connsiteX31" fmla="*/ 962352 w 1603051"/>
              <a:gd name="connsiteY31" fmla="*/ 755886 h 771099"/>
              <a:gd name="connsiteX32" fmla="*/ 951051 w 1603051"/>
              <a:gd name="connsiteY32" fmla="*/ 753278 h 771099"/>
              <a:gd name="connsiteX33" fmla="*/ 944096 w 1603051"/>
              <a:gd name="connsiteY33" fmla="*/ 754582 h 771099"/>
              <a:gd name="connsiteX34" fmla="*/ 931491 w 1603051"/>
              <a:gd name="connsiteY34" fmla="*/ 762406 h 771099"/>
              <a:gd name="connsiteX35" fmla="*/ 911496 w 1603051"/>
              <a:gd name="connsiteY35" fmla="*/ 771099 h 771099"/>
              <a:gd name="connsiteX36" fmla="*/ 899760 w 1603051"/>
              <a:gd name="connsiteY36" fmla="*/ 769360 h 771099"/>
              <a:gd name="connsiteX37" fmla="*/ 908454 w 1603051"/>
              <a:gd name="connsiteY37" fmla="*/ 759798 h 771099"/>
              <a:gd name="connsiteX38" fmla="*/ 924536 w 1603051"/>
              <a:gd name="connsiteY38" fmla="*/ 744584 h 771099"/>
              <a:gd name="connsiteX39" fmla="*/ 942358 w 1603051"/>
              <a:gd name="connsiteY39" fmla="*/ 735456 h 771099"/>
              <a:gd name="connsiteX40" fmla="*/ 947139 w 1603051"/>
              <a:gd name="connsiteY40" fmla="*/ 727632 h 771099"/>
              <a:gd name="connsiteX41" fmla="*/ 951051 w 1603051"/>
              <a:gd name="connsiteY41" fmla="*/ 714592 h 771099"/>
              <a:gd name="connsiteX42" fmla="*/ 967568 w 1603051"/>
              <a:gd name="connsiteY42" fmla="*/ 699379 h 771099"/>
              <a:gd name="connsiteX43" fmla="*/ 971480 w 1603051"/>
              <a:gd name="connsiteY43" fmla="*/ 681992 h 771099"/>
              <a:gd name="connsiteX44" fmla="*/ 976262 w 1603051"/>
              <a:gd name="connsiteY44" fmla="*/ 698944 h 771099"/>
              <a:gd name="connsiteX45" fmla="*/ 992779 w 1603051"/>
              <a:gd name="connsiteY45" fmla="*/ 702856 h 771099"/>
              <a:gd name="connsiteX46" fmla="*/ 1003211 w 1603051"/>
              <a:gd name="connsiteY46" fmla="*/ 693728 h 771099"/>
              <a:gd name="connsiteX47" fmla="*/ 997126 w 1603051"/>
              <a:gd name="connsiteY47" fmla="*/ 672864 h 771099"/>
              <a:gd name="connsiteX48" fmla="*/ 993214 w 1603051"/>
              <a:gd name="connsiteY48" fmla="*/ 664171 h 771099"/>
              <a:gd name="connsiteX49" fmla="*/ 975827 w 1603051"/>
              <a:gd name="connsiteY49" fmla="*/ 658955 h 771099"/>
              <a:gd name="connsiteX50" fmla="*/ 959310 w 1603051"/>
              <a:gd name="connsiteY50" fmla="*/ 655912 h 771099"/>
              <a:gd name="connsiteX51" fmla="*/ 942358 w 1603051"/>
              <a:gd name="connsiteY51" fmla="*/ 655912 h 771099"/>
              <a:gd name="connsiteX52" fmla="*/ 927579 w 1603051"/>
              <a:gd name="connsiteY52" fmla="*/ 652435 h 771099"/>
              <a:gd name="connsiteX53" fmla="*/ 925840 w 1603051"/>
              <a:gd name="connsiteY53" fmla="*/ 646350 h 771099"/>
              <a:gd name="connsiteX54" fmla="*/ 919755 w 1603051"/>
              <a:gd name="connsiteY54" fmla="*/ 650262 h 771099"/>
              <a:gd name="connsiteX55" fmla="*/ 914539 w 1603051"/>
              <a:gd name="connsiteY55" fmla="*/ 649392 h 771099"/>
              <a:gd name="connsiteX56" fmla="*/ 922798 w 1603051"/>
              <a:gd name="connsiteY56" fmla="*/ 640264 h 771099"/>
              <a:gd name="connsiteX57" fmla="*/ 914974 w 1603051"/>
              <a:gd name="connsiteY57" fmla="*/ 636787 h 771099"/>
              <a:gd name="connsiteX58" fmla="*/ 923232 w 1603051"/>
              <a:gd name="connsiteY58" fmla="*/ 626355 h 771099"/>
              <a:gd name="connsiteX59" fmla="*/ 918016 w 1603051"/>
              <a:gd name="connsiteY59" fmla="*/ 618531 h 771099"/>
              <a:gd name="connsiteX60" fmla="*/ 925406 w 1603051"/>
              <a:gd name="connsiteY60" fmla="*/ 610707 h 771099"/>
              <a:gd name="connsiteX61" fmla="*/ 902803 w 1603051"/>
              <a:gd name="connsiteY61" fmla="*/ 606795 h 771099"/>
              <a:gd name="connsiteX62" fmla="*/ 902368 w 1603051"/>
              <a:gd name="connsiteY62" fmla="*/ 591147 h 771099"/>
              <a:gd name="connsiteX63" fmla="*/ 898891 w 1603051"/>
              <a:gd name="connsiteY63" fmla="*/ 587670 h 771099"/>
              <a:gd name="connsiteX64" fmla="*/ 884547 w 1603051"/>
              <a:gd name="connsiteY64" fmla="*/ 586800 h 771099"/>
              <a:gd name="connsiteX65" fmla="*/ 866726 w 1603051"/>
              <a:gd name="connsiteY65" fmla="*/ 581584 h 771099"/>
              <a:gd name="connsiteX66" fmla="*/ 860206 w 1603051"/>
              <a:gd name="connsiteY66" fmla="*/ 585062 h 771099"/>
              <a:gd name="connsiteX67" fmla="*/ 852382 w 1603051"/>
              <a:gd name="connsiteY67" fmla="*/ 591582 h 771099"/>
              <a:gd name="connsiteX68" fmla="*/ 838038 w 1603051"/>
              <a:gd name="connsiteY68" fmla="*/ 595928 h 771099"/>
              <a:gd name="connsiteX69" fmla="*/ 824563 w 1603051"/>
              <a:gd name="connsiteY69" fmla="*/ 606795 h 771099"/>
              <a:gd name="connsiteX70" fmla="*/ 801091 w 1603051"/>
              <a:gd name="connsiteY70" fmla="*/ 599406 h 771099"/>
              <a:gd name="connsiteX71" fmla="*/ 781966 w 1603051"/>
              <a:gd name="connsiteY71" fmla="*/ 602883 h 771099"/>
              <a:gd name="connsiteX72" fmla="*/ 765014 w 1603051"/>
              <a:gd name="connsiteY72" fmla="*/ 594624 h 771099"/>
              <a:gd name="connsiteX73" fmla="*/ 745019 w 1603051"/>
              <a:gd name="connsiteY73" fmla="*/ 590278 h 771099"/>
              <a:gd name="connsiteX74" fmla="*/ 730675 w 1603051"/>
              <a:gd name="connsiteY74" fmla="*/ 588539 h 771099"/>
              <a:gd name="connsiteX75" fmla="*/ 726328 w 1603051"/>
              <a:gd name="connsiteY75" fmla="*/ 584192 h 771099"/>
              <a:gd name="connsiteX76" fmla="*/ 730240 w 1603051"/>
              <a:gd name="connsiteY76" fmla="*/ 569414 h 771099"/>
              <a:gd name="connsiteX77" fmla="*/ 722851 w 1603051"/>
              <a:gd name="connsiteY77" fmla="*/ 569414 h 771099"/>
              <a:gd name="connsiteX78" fmla="*/ 717200 w 1603051"/>
              <a:gd name="connsiteY78" fmla="*/ 579846 h 771099"/>
              <a:gd name="connsiteX79" fmla="*/ 672864 w 1603051"/>
              <a:gd name="connsiteY79" fmla="*/ 579846 h 771099"/>
              <a:gd name="connsiteX80" fmla="*/ 598971 w 1603051"/>
              <a:gd name="connsiteY80" fmla="*/ 579846 h 771099"/>
              <a:gd name="connsiteX81" fmla="*/ 525947 w 1603051"/>
              <a:gd name="connsiteY81" fmla="*/ 579846 h 771099"/>
              <a:gd name="connsiteX82" fmla="*/ 461182 w 1603051"/>
              <a:gd name="connsiteY82" fmla="*/ 579846 h 771099"/>
              <a:gd name="connsiteX83" fmla="*/ 396851 w 1603051"/>
              <a:gd name="connsiteY83" fmla="*/ 579846 h 771099"/>
              <a:gd name="connsiteX84" fmla="*/ 332955 w 1603051"/>
              <a:gd name="connsiteY84" fmla="*/ 579846 h 771099"/>
              <a:gd name="connsiteX85" fmla="*/ 267320 w 1603051"/>
              <a:gd name="connsiteY85" fmla="*/ 579846 h 771099"/>
              <a:gd name="connsiteX86" fmla="*/ 246456 w 1603051"/>
              <a:gd name="connsiteY86" fmla="*/ 579846 h 771099"/>
              <a:gd name="connsiteX87" fmla="*/ 182560 w 1603051"/>
              <a:gd name="connsiteY87" fmla="*/ 579846 h 771099"/>
              <a:gd name="connsiteX88" fmla="*/ 121272 w 1603051"/>
              <a:gd name="connsiteY88" fmla="*/ 579846 h 771099"/>
              <a:gd name="connsiteX89" fmla="*/ 118229 w 1603051"/>
              <a:gd name="connsiteY89" fmla="*/ 579846 h 771099"/>
              <a:gd name="connsiteX90" fmla="*/ 94757 w 1603051"/>
              <a:gd name="connsiteY90" fmla="*/ 553331 h 771099"/>
              <a:gd name="connsiteX91" fmla="*/ 87803 w 1603051"/>
              <a:gd name="connsiteY91" fmla="*/ 541595 h 771099"/>
              <a:gd name="connsiteX92" fmla="*/ 57376 w 1603051"/>
              <a:gd name="connsiteY92" fmla="*/ 530294 h 771099"/>
              <a:gd name="connsiteX93" fmla="*/ 63027 w 1603051"/>
              <a:gd name="connsiteY93" fmla="*/ 506387 h 771099"/>
              <a:gd name="connsiteX94" fmla="*/ 78675 w 1603051"/>
              <a:gd name="connsiteY94" fmla="*/ 490304 h 771099"/>
              <a:gd name="connsiteX95" fmla="*/ 60853 w 1603051"/>
              <a:gd name="connsiteY95" fmla="*/ 478568 h 771099"/>
              <a:gd name="connsiteX96" fmla="*/ 74328 w 1603051"/>
              <a:gd name="connsiteY96" fmla="*/ 457270 h 771099"/>
              <a:gd name="connsiteX97" fmla="*/ 65200 w 1603051"/>
              <a:gd name="connsiteY97" fmla="*/ 438144 h 771099"/>
              <a:gd name="connsiteX98" fmla="*/ 76067 w 1603051"/>
              <a:gd name="connsiteY98" fmla="*/ 424235 h 771099"/>
              <a:gd name="connsiteX99" fmla="*/ 98235 w 1603051"/>
              <a:gd name="connsiteY99" fmla="*/ 411630 h 771099"/>
              <a:gd name="connsiteX100" fmla="*/ 112144 w 1603051"/>
              <a:gd name="connsiteY100" fmla="*/ 395112 h 771099"/>
              <a:gd name="connsiteX101" fmla="*/ 92149 w 1603051"/>
              <a:gd name="connsiteY101" fmla="*/ 378595 h 771099"/>
              <a:gd name="connsiteX102" fmla="*/ 98235 w 1603051"/>
              <a:gd name="connsiteY102" fmla="*/ 348603 h 771099"/>
              <a:gd name="connsiteX103" fmla="*/ 103016 w 1603051"/>
              <a:gd name="connsiteY103" fmla="*/ 330347 h 771099"/>
              <a:gd name="connsiteX104" fmla="*/ 96061 w 1603051"/>
              <a:gd name="connsiteY104" fmla="*/ 318611 h 771099"/>
              <a:gd name="connsiteX105" fmla="*/ 92584 w 1603051"/>
              <a:gd name="connsiteY105" fmla="*/ 308179 h 771099"/>
              <a:gd name="connsiteX106" fmla="*/ 95192 w 1603051"/>
              <a:gd name="connsiteY106" fmla="*/ 294704 h 771099"/>
              <a:gd name="connsiteX107" fmla="*/ 66939 w 1603051"/>
              <a:gd name="connsiteY107" fmla="*/ 302963 h 771099"/>
              <a:gd name="connsiteX108" fmla="*/ 33904 w 1603051"/>
              <a:gd name="connsiteY108" fmla="*/ 317307 h 771099"/>
              <a:gd name="connsiteX109" fmla="*/ 32600 w 1603051"/>
              <a:gd name="connsiteY109" fmla="*/ 300789 h 771099"/>
              <a:gd name="connsiteX110" fmla="*/ 30427 w 1603051"/>
              <a:gd name="connsiteY110" fmla="*/ 289488 h 771099"/>
              <a:gd name="connsiteX111" fmla="*/ 18256 w 1603051"/>
              <a:gd name="connsiteY111" fmla="*/ 282533 h 771099"/>
              <a:gd name="connsiteX112" fmla="*/ 0 w 1603051"/>
              <a:gd name="connsiteY112" fmla="*/ 281664 h 771099"/>
              <a:gd name="connsiteX113" fmla="*/ 154741 w 1603051"/>
              <a:gd name="connsiteY113" fmla="*/ 139528 h 771099"/>
              <a:gd name="connsiteX114" fmla="*/ 261669 w 1603051"/>
              <a:gd name="connsiteY114" fmla="*/ 50856 h 771099"/>
              <a:gd name="connsiteX115" fmla="*/ 287749 w 1603051"/>
              <a:gd name="connsiteY115" fmla="*/ 56507 h 771099"/>
              <a:gd name="connsiteX116" fmla="*/ 302093 w 1603051"/>
              <a:gd name="connsiteY116" fmla="*/ 67808 h 771099"/>
              <a:gd name="connsiteX117" fmla="*/ 318176 w 1603051"/>
              <a:gd name="connsiteY117" fmla="*/ 69981 h 771099"/>
              <a:gd name="connsiteX118" fmla="*/ 345560 w 1603051"/>
              <a:gd name="connsiteY118" fmla="*/ 60419 h 771099"/>
              <a:gd name="connsiteX119" fmla="*/ 375987 w 1603051"/>
              <a:gd name="connsiteY119" fmla="*/ 53029 h 771099"/>
              <a:gd name="connsiteX120" fmla="*/ 399024 w 1603051"/>
              <a:gd name="connsiteY120" fmla="*/ 55637 h 771099"/>
              <a:gd name="connsiteX121" fmla="*/ 437710 w 1603051"/>
              <a:gd name="connsiteY121" fmla="*/ 45640 h 771099"/>
              <a:gd name="connsiteX122" fmla="*/ 473352 w 1603051"/>
              <a:gd name="connsiteY122" fmla="*/ 39989 h 771099"/>
              <a:gd name="connsiteX123" fmla="*/ 474222 w 1603051"/>
              <a:gd name="connsiteY123" fmla="*/ 49552 h 771099"/>
              <a:gd name="connsiteX124" fmla="*/ 493782 w 1603051"/>
              <a:gd name="connsiteY124" fmla="*/ 43901 h 771099"/>
              <a:gd name="connsiteX125" fmla="*/ 510734 w 1603051"/>
              <a:gd name="connsiteY125" fmla="*/ 33035 h 771099"/>
              <a:gd name="connsiteX126" fmla="*/ 519862 w 1603051"/>
              <a:gd name="connsiteY126" fmla="*/ 35643 h 771099"/>
              <a:gd name="connsiteX127" fmla="*/ 525947 w 1603051"/>
              <a:gd name="connsiteY127" fmla="*/ 56507 h 771099"/>
              <a:gd name="connsiteX128" fmla="*/ 567240 w 1603051"/>
              <a:gd name="connsiteY128" fmla="*/ 40424 h 771099"/>
              <a:gd name="connsiteX129" fmla="*/ 550288 w 1603051"/>
              <a:gd name="connsiteY129" fmla="*/ 58245 h 771099"/>
              <a:gd name="connsiteX130" fmla="*/ 576368 w 1603051"/>
              <a:gd name="connsiteY130" fmla="*/ 54333 h 771099"/>
              <a:gd name="connsiteX131" fmla="*/ 590278 w 1603051"/>
              <a:gd name="connsiteY131" fmla="*/ 47813 h 771099"/>
              <a:gd name="connsiteX132" fmla="*/ 610272 w 1603051"/>
              <a:gd name="connsiteY132" fmla="*/ 49117 h 771099"/>
              <a:gd name="connsiteX133" fmla="*/ 627224 w 1603051"/>
              <a:gd name="connsiteY133" fmla="*/ 58680 h 771099"/>
              <a:gd name="connsiteX134" fmla="*/ 659824 w 1603051"/>
              <a:gd name="connsiteY134" fmla="*/ 67373 h 771099"/>
              <a:gd name="connsiteX135" fmla="*/ 680254 w 1603051"/>
              <a:gd name="connsiteY135" fmla="*/ 71285 h 771099"/>
              <a:gd name="connsiteX136" fmla="*/ 699379 w 1603051"/>
              <a:gd name="connsiteY136" fmla="*/ 69981 h 771099"/>
              <a:gd name="connsiteX137" fmla="*/ 711984 w 1603051"/>
              <a:gd name="connsiteY137" fmla="*/ 82152 h 771099"/>
              <a:gd name="connsiteX138" fmla="*/ 675038 w 1603051"/>
              <a:gd name="connsiteY138" fmla="*/ 93888 h 771099"/>
              <a:gd name="connsiteX139" fmla="*/ 702856 w 1603051"/>
              <a:gd name="connsiteY139" fmla="*/ 98669 h 771099"/>
              <a:gd name="connsiteX140" fmla="*/ 754582 w 1603051"/>
              <a:gd name="connsiteY140" fmla="*/ 96061 h 771099"/>
              <a:gd name="connsiteX141" fmla="*/ 773707 w 1603051"/>
              <a:gd name="connsiteY141" fmla="*/ 91715 h 771099"/>
              <a:gd name="connsiteX142" fmla="*/ 779792 w 1603051"/>
              <a:gd name="connsiteY142" fmla="*/ 106059 h 771099"/>
              <a:gd name="connsiteX143" fmla="*/ 810654 w 1603051"/>
              <a:gd name="connsiteY143" fmla="*/ 94323 h 771099"/>
              <a:gd name="connsiteX144" fmla="*/ 801526 w 1603051"/>
              <a:gd name="connsiteY144" fmla="*/ 83891 h 771099"/>
              <a:gd name="connsiteX145" fmla="*/ 821086 w 1603051"/>
              <a:gd name="connsiteY145" fmla="*/ 76067 h 771099"/>
              <a:gd name="connsiteX146" fmla="*/ 843688 w 1603051"/>
              <a:gd name="connsiteY146" fmla="*/ 74763 h 771099"/>
              <a:gd name="connsiteX147" fmla="*/ 860640 w 1603051"/>
              <a:gd name="connsiteY147" fmla="*/ 72589 h 771099"/>
              <a:gd name="connsiteX148" fmla="*/ 869768 w 1603051"/>
              <a:gd name="connsiteY148" fmla="*/ 78240 h 771099"/>
              <a:gd name="connsiteX149" fmla="*/ 876288 w 1603051"/>
              <a:gd name="connsiteY149" fmla="*/ 90845 h 771099"/>
              <a:gd name="connsiteX150" fmla="*/ 898022 w 1603051"/>
              <a:gd name="connsiteY150" fmla="*/ 89107 h 771099"/>
              <a:gd name="connsiteX151" fmla="*/ 921059 w 1603051"/>
              <a:gd name="connsiteY151" fmla="*/ 99973 h 771099"/>
              <a:gd name="connsiteX152" fmla="*/ 952355 w 1603051"/>
              <a:gd name="connsiteY152" fmla="*/ 96061 h 771099"/>
              <a:gd name="connsiteX153" fmla="*/ 978435 w 1603051"/>
              <a:gd name="connsiteY153" fmla="*/ 96496 h 771099"/>
              <a:gd name="connsiteX154" fmla="*/ 988867 w 1603051"/>
              <a:gd name="connsiteY154" fmla="*/ 81717 h 771099"/>
              <a:gd name="connsiteX155" fmla="*/ 1008427 w 1603051"/>
              <a:gd name="connsiteY155" fmla="*/ 77805 h 771099"/>
              <a:gd name="connsiteX156" fmla="*/ 1029726 w 1603051"/>
              <a:gd name="connsiteY156" fmla="*/ 85629 h 771099"/>
              <a:gd name="connsiteX157" fmla="*/ 1011035 w 1603051"/>
              <a:gd name="connsiteY157" fmla="*/ 108232 h 771099"/>
              <a:gd name="connsiteX158" fmla="*/ 1037984 w 1603051"/>
              <a:gd name="connsiteY158" fmla="*/ 89107 h 771099"/>
              <a:gd name="connsiteX159" fmla="*/ 1051894 w 1603051"/>
              <a:gd name="connsiteY159" fmla="*/ 89976 h 771099"/>
              <a:gd name="connsiteX160" fmla="*/ 1079712 w 1603051"/>
              <a:gd name="connsiteY160" fmla="*/ 66069 h 771099"/>
              <a:gd name="connsiteX161" fmla="*/ 1072758 w 1603051"/>
              <a:gd name="connsiteY161" fmla="*/ 51725 h 771099"/>
              <a:gd name="connsiteX162" fmla="*/ 1060152 w 1603051"/>
              <a:gd name="connsiteY162" fmla="*/ 42163 h 771099"/>
              <a:gd name="connsiteX163" fmla="*/ 1084059 w 1603051"/>
              <a:gd name="connsiteY163" fmla="*/ 16517 h 771099"/>
              <a:gd name="connsiteX164" fmla="*/ 1119702 w 1603051"/>
              <a:gd name="connsiteY164" fmla="*/ 0 h 771099"/>
              <a:gd name="connsiteX165" fmla="*/ 1139262 w 1603051"/>
              <a:gd name="connsiteY165" fmla="*/ 3912 h 771099"/>
              <a:gd name="connsiteX166" fmla="*/ 1147955 w 1603051"/>
              <a:gd name="connsiteY166" fmla="*/ 13909 h 771099"/>
              <a:gd name="connsiteX167" fmla="*/ 1149694 w 1603051"/>
              <a:gd name="connsiteY167" fmla="*/ 39989 h 771099"/>
              <a:gd name="connsiteX168" fmla="*/ 1124483 w 1603051"/>
              <a:gd name="connsiteY168" fmla="*/ 51291 h 771099"/>
              <a:gd name="connsiteX169" fmla="*/ 1153606 w 1603051"/>
              <a:gd name="connsiteY169" fmla="*/ 56072 h 771099"/>
              <a:gd name="connsiteX170" fmla="*/ 1134480 w 1603051"/>
              <a:gd name="connsiteY170" fmla="*/ 79979 h 771099"/>
              <a:gd name="connsiteX171" fmla="*/ 1173166 w 1603051"/>
              <a:gd name="connsiteY171" fmla="*/ 61723 h 771099"/>
              <a:gd name="connsiteX172" fmla="*/ 1182729 w 1603051"/>
              <a:gd name="connsiteY172" fmla="*/ 76936 h 771099"/>
              <a:gd name="connsiteX173" fmla="*/ 1164038 w 1603051"/>
              <a:gd name="connsiteY173" fmla="*/ 94323 h 771099"/>
              <a:gd name="connsiteX174" fmla="*/ 1169689 w 1603051"/>
              <a:gd name="connsiteY174" fmla="*/ 110405 h 771099"/>
              <a:gd name="connsiteX175" fmla="*/ 1201419 w 1603051"/>
              <a:gd name="connsiteY175" fmla="*/ 93453 h 771099"/>
              <a:gd name="connsiteX176" fmla="*/ 1229673 w 1603051"/>
              <a:gd name="connsiteY176" fmla="*/ 72589 h 771099"/>
              <a:gd name="connsiteX177" fmla="*/ 1250102 w 1603051"/>
              <a:gd name="connsiteY177" fmla="*/ 46944 h 771099"/>
              <a:gd name="connsiteX178" fmla="*/ 1274009 w 1603051"/>
              <a:gd name="connsiteY178" fmla="*/ 48683 h 771099"/>
              <a:gd name="connsiteX179" fmla="*/ 1297480 w 1603051"/>
              <a:gd name="connsiteY179" fmla="*/ 52160 h 771099"/>
              <a:gd name="connsiteX180" fmla="*/ 1313129 w 1603051"/>
              <a:gd name="connsiteY180" fmla="*/ 63896 h 771099"/>
              <a:gd name="connsiteX181" fmla="*/ 1305739 w 1603051"/>
              <a:gd name="connsiteY181" fmla="*/ 75632 h 771099"/>
              <a:gd name="connsiteX182" fmla="*/ 1283571 w 1603051"/>
              <a:gd name="connsiteY182" fmla="*/ 88237 h 771099"/>
              <a:gd name="connsiteX183" fmla="*/ 1287483 w 1603051"/>
              <a:gd name="connsiteY183" fmla="*/ 100843 h 771099"/>
              <a:gd name="connsiteX184" fmla="*/ 1277051 w 1603051"/>
              <a:gd name="connsiteY184" fmla="*/ 112579 h 771099"/>
              <a:gd name="connsiteX185" fmla="*/ 1229673 w 1603051"/>
              <a:gd name="connsiteY185" fmla="*/ 129531 h 771099"/>
              <a:gd name="connsiteX186" fmla="*/ 1201419 w 1603051"/>
              <a:gd name="connsiteY186" fmla="*/ 133443 h 771099"/>
              <a:gd name="connsiteX187" fmla="*/ 1187510 w 1603051"/>
              <a:gd name="connsiteY187" fmla="*/ 126053 h 771099"/>
              <a:gd name="connsiteX188" fmla="*/ 1173166 w 1603051"/>
              <a:gd name="connsiteY188" fmla="*/ 138224 h 771099"/>
              <a:gd name="connsiteX189" fmla="*/ 1141000 w 1603051"/>
              <a:gd name="connsiteY189" fmla="*/ 158653 h 771099"/>
              <a:gd name="connsiteX190" fmla="*/ 1127960 w 1603051"/>
              <a:gd name="connsiteY190" fmla="*/ 169520 h 771099"/>
              <a:gd name="connsiteX191" fmla="*/ 1094491 w 1603051"/>
              <a:gd name="connsiteY191" fmla="*/ 186037 h 771099"/>
              <a:gd name="connsiteX192" fmla="*/ 1066238 w 1603051"/>
              <a:gd name="connsiteY192" fmla="*/ 187776 h 771099"/>
              <a:gd name="connsiteX193" fmla="*/ 1044070 w 1603051"/>
              <a:gd name="connsiteY193" fmla="*/ 198208 h 771099"/>
              <a:gd name="connsiteX194" fmla="*/ 1031464 w 1603051"/>
              <a:gd name="connsiteY194" fmla="*/ 214725 h 771099"/>
              <a:gd name="connsiteX195" fmla="*/ 1006688 w 1603051"/>
              <a:gd name="connsiteY195" fmla="*/ 217768 h 771099"/>
              <a:gd name="connsiteX196" fmla="*/ 968872 w 1603051"/>
              <a:gd name="connsiteY196" fmla="*/ 238197 h 771099"/>
              <a:gd name="connsiteX197" fmla="*/ 928014 w 1603051"/>
              <a:gd name="connsiteY197" fmla="*/ 266451 h 771099"/>
              <a:gd name="connsiteX198" fmla="*/ 906280 w 1603051"/>
              <a:gd name="connsiteY198" fmla="*/ 286445 h 771099"/>
              <a:gd name="connsiteX199" fmla="*/ 884982 w 1603051"/>
              <a:gd name="connsiteY199" fmla="*/ 316437 h 771099"/>
              <a:gd name="connsiteX200" fmla="*/ 911062 w 1603051"/>
              <a:gd name="connsiteY200" fmla="*/ 320784 h 771099"/>
              <a:gd name="connsiteX201" fmla="*/ 904542 w 1603051"/>
              <a:gd name="connsiteY201" fmla="*/ 344691 h 771099"/>
              <a:gd name="connsiteX202" fmla="*/ 901064 w 1603051"/>
              <a:gd name="connsiteY202" fmla="*/ 364686 h 771099"/>
              <a:gd name="connsiteX203" fmla="*/ 932795 w 1603051"/>
              <a:gd name="connsiteY203" fmla="*/ 359470 h 771099"/>
              <a:gd name="connsiteX204" fmla="*/ 963222 w 1603051"/>
              <a:gd name="connsiteY204" fmla="*/ 370771 h 771099"/>
              <a:gd name="connsiteX205" fmla="*/ 977566 w 1603051"/>
              <a:gd name="connsiteY205" fmla="*/ 380768 h 771099"/>
              <a:gd name="connsiteX206" fmla="*/ 984955 w 1603051"/>
              <a:gd name="connsiteY206" fmla="*/ 392939 h 771099"/>
              <a:gd name="connsiteX207" fmla="*/ 1006254 w 1603051"/>
              <a:gd name="connsiteY207" fmla="*/ 400328 h 771099"/>
              <a:gd name="connsiteX208" fmla="*/ 1021902 w 1603051"/>
              <a:gd name="connsiteY208" fmla="*/ 411195 h 771099"/>
              <a:gd name="connsiteX209" fmla="*/ 1054936 w 1603051"/>
              <a:gd name="connsiteY209" fmla="*/ 412934 h 771099"/>
              <a:gd name="connsiteX210" fmla="*/ 1075800 w 1603051"/>
              <a:gd name="connsiteY210" fmla="*/ 415542 h 771099"/>
              <a:gd name="connsiteX211" fmla="*/ 1060152 w 1603051"/>
              <a:gd name="connsiteY211" fmla="*/ 438144 h 771099"/>
              <a:gd name="connsiteX212" fmla="*/ 1052763 w 1603051"/>
              <a:gd name="connsiteY212" fmla="*/ 464659 h 771099"/>
              <a:gd name="connsiteX213" fmla="*/ 1053198 w 1603051"/>
              <a:gd name="connsiteY213" fmla="*/ 494651 h 771099"/>
              <a:gd name="connsiteX214" fmla="*/ 1072323 w 1603051"/>
              <a:gd name="connsiteY214" fmla="*/ 520296 h 771099"/>
              <a:gd name="connsiteX215" fmla="*/ 1092753 w 1603051"/>
              <a:gd name="connsiteY215" fmla="*/ 511603 h 771099"/>
              <a:gd name="connsiteX216" fmla="*/ 1117094 w 1603051"/>
              <a:gd name="connsiteY216" fmla="*/ 483784 h 771099"/>
              <a:gd name="connsiteX217" fmla="*/ 1127091 w 1603051"/>
              <a:gd name="connsiteY217" fmla="*/ 442056 h 771099"/>
              <a:gd name="connsiteX218" fmla="*/ 1119702 w 1603051"/>
              <a:gd name="connsiteY218" fmla="*/ 428147 h 771099"/>
              <a:gd name="connsiteX219" fmla="*/ 1158822 w 1603051"/>
              <a:gd name="connsiteY219" fmla="*/ 415542 h 771099"/>
              <a:gd name="connsiteX220" fmla="*/ 1191422 w 1603051"/>
              <a:gd name="connsiteY220" fmla="*/ 397286 h 771099"/>
              <a:gd name="connsiteX221" fmla="*/ 1212286 w 1603051"/>
              <a:gd name="connsiteY221" fmla="*/ 379030 h 771099"/>
              <a:gd name="connsiteX222" fmla="*/ 1219675 w 1603051"/>
              <a:gd name="connsiteY222" fmla="*/ 361643 h 771099"/>
              <a:gd name="connsiteX223" fmla="*/ 1217936 w 1603051"/>
              <a:gd name="connsiteY223" fmla="*/ 339475 h 771099"/>
              <a:gd name="connsiteX224" fmla="*/ 1204027 w 1603051"/>
              <a:gd name="connsiteY224" fmla="*/ 319915 h 771099"/>
              <a:gd name="connsiteX225" fmla="*/ 1242713 w 1603051"/>
              <a:gd name="connsiteY225" fmla="*/ 292965 h 771099"/>
              <a:gd name="connsiteX226" fmla="*/ 1247059 w 1603051"/>
              <a:gd name="connsiteY226" fmla="*/ 269928 h 771099"/>
              <a:gd name="connsiteX227" fmla="*/ 1264011 w 1603051"/>
              <a:gd name="connsiteY227" fmla="*/ 230808 h 771099"/>
              <a:gd name="connsiteX228" fmla="*/ 1280529 w 1603051"/>
              <a:gd name="connsiteY228" fmla="*/ 224723 h 771099"/>
              <a:gd name="connsiteX229" fmla="*/ 1309651 w 1603051"/>
              <a:gd name="connsiteY229" fmla="*/ 231677 h 771099"/>
              <a:gd name="connsiteX230" fmla="*/ 1327907 w 1603051"/>
              <a:gd name="connsiteY230" fmla="*/ 234285 h 771099"/>
              <a:gd name="connsiteX231" fmla="*/ 1347467 w 1603051"/>
              <a:gd name="connsiteY231" fmla="*/ 227331 h 771099"/>
              <a:gd name="connsiteX232" fmla="*/ 1360942 w 1603051"/>
              <a:gd name="connsiteY232" fmla="*/ 236024 h 771099"/>
              <a:gd name="connsiteX233" fmla="*/ 1376590 w 1603051"/>
              <a:gd name="connsiteY233" fmla="*/ 250803 h 771099"/>
              <a:gd name="connsiteX234" fmla="*/ 1377459 w 1603051"/>
              <a:gd name="connsiteY234" fmla="*/ 260365 h 771099"/>
              <a:gd name="connsiteX235" fmla="*/ 1410929 w 1603051"/>
              <a:gd name="connsiteY235" fmla="*/ 262539 h 771099"/>
              <a:gd name="connsiteX236" fmla="*/ 1399627 w 1603051"/>
              <a:gd name="connsiteY236" fmla="*/ 283837 h 771099"/>
              <a:gd name="connsiteX237" fmla="*/ 1389630 w 1603051"/>
              <a:gd name="connsiteY237" fmla="*/ 316003 h 771099"/>
              <a:gd name="connsiteX238" fmla="*/ 1406147 w 1603051"/>
              <a:gd name="connsiteY238" fmla="*/ 320350 h 771099"/>
              <a:gd name="connsiteX239" fmla="*/ 1413102 w 1603051"/>
              <a:gd name="connsiteY239" fmla="*/ 335563 h 771099"/>
              <a:gd name="connsiteX240" fmla="*/ 1448744 w 1603051"/>
              <a:gd name="connsiteY240" fmla="*/ 321219 h 771099"/>
              <a:gd name="connsiteX241" fmla="*/ 1481344 w 1603051"/>
              <a:gd name="connsiteY241" fmla="*/ 292531 h 771099"/>
              <a:gd name="connsiteX242" fmla="*/ 1499601 w 1603051"/>
              <a:gd name="connsiteY242" fmla="*/ 280795 h 771099"/>
              <a:gd name="connsiteX243" fmla="*/ 1504382 w 1603051"/>
              <a:gd name="connsiteY243" fmla="*/ 303832 h 771099"/>
              <a:gd name="connsiteX244" fmla="*/ 1515683 w 1603051"/>
              <a:gd name="connsiteY244" fmla="*/ 336432 h 771099"/>
              <a:gd name="connsiteX245" fmla="*/ 1524377 w 1603051"/>
              <a:gd name="connsiteY245" fmla="*/ 367728 h 771099"/>
              <a:gd name="connsiteX246" fmla="*/ 1509598 w 1603051"/>
              <a:gd name="connsiteY246" fmla="*/ 384246 h 771099"/>
              <a:gd name="connsiteX247" fmla="*/ 1530462 w 1603051"/>
              <a:gd name="connsiteY247" fmla="*/ 399024 h 771099"/>
              <a:gd name="connsiteX248" fmla="*/ 1543067 w 1603051"/>
              <a:gd name="connsiteY248" fmla="*/ 413803 h 771099"/>
              <a:gd name="connsiteX249" fmla="*/ 1573059 w 1603051"/>
              <a:gd name="connsiteY249" fmla="*/ 420758 h 771099"/>
              <a:gd name="connsiteX250" fmla="*/ 1583491 w 1603051"/>
              <a:gd name="connsiteY250" fmla="*/ 429016 h 771099"/>
              <a:gd name="connsiteX251" fmla="*/ 1583491 w 1603051"/>
              <a:gd name="connsiteY251" fmla="*/ 451619 h 771099"/>
              <a:gd name="connsiteX252" fmla="*/ 1598270 w 1603051"/>
              <a:gd name="connsiteY252" fmla="*/ 455096 h 771099"/>
              <a:gd name="connsiteX253" fmla="*/ 1603051 w 1603051"/>
              <a:gd name="connsiteY253" fmla="*/ 465094 h 771099"/>
              <a:gd name="connsiteX254" fmla="*/ 1594358 w 1603051"/>
              <a:gd name="connsiteY254" fmla="*/ 495086 h 771099"/>
              <a:gd name="connsiteX255" fmla="*/ 1575667 w 1603051"/>
              <a:gd name="connsiteY255" fmla="*/ 505083 h 771099"/>
              <a:gd name="connsiteX256" fmla="*/ 1557411 w 1603051"/>
              <a:gd name="connsiteY256" fmla="*/ 514646 h 771099"/>
              <a:gd name="connsiteX257" fmla="*/ 1519161 w 1603051"/>
              <a:gd name="connsiteY257" fmla="*/ 524208 h 771099"/>
              <a:gd name="connsiteX258" fmla="*/ 1484822 w 1603051"/>
              <a:gd name="connsiteY258" fmla="*/ 545942 h 771099"/>
              <a:gd name="connsiteX259" fmla="*/ 1447441 w 1603051"/>
              <a:gd name="connsiteY259" fmla="*/ 550723 h 771099"/>
              <a:gd name="connsiteX260" fmla="*/ 1403539 w 1603051"/>
              <a:gd name="connsiteY260" fmla="*/ 544638 h 771099"/>
              <a:gd name="connsiteX261" fmla="*/ 1371809 w 1603051"/>
              <a:gd name="connsiteY261" fmla="*/ 544638 h 771099"/>
              <a:gd name="connsiteX262" fmla="*/ 1348771 w 1603051"/>
              <a:gd name="connsiteY262" fmla="*/ 546376 h 771099"/>
              <a:gd name="connsiteX263" fmla="*/ 1323995 w 1603051"/>
              <a:gd name="connsiteY263" fmla="*/ 565936 h 771099"/>
              <a:gd name="connsiteX264" fmla="*/ 1291830 w 1603051"/>
              <a:gd name="connsiteY264" fmla="*/ 578107 h 771099"/>
              <a:gd name="connsiteX265" fmla="*/ 1247929 w 1603051"/>
              <a:gd name="connsiteY265" fmla="*/ 613750 h 771099"/>
              <a:gd name="connsiteX266" fmla="*/ 1213590 w 1603051"/>
              <a:gd name="connsiteY266" fmla="*/ 638960 h 771099"/>
              <a:gd name="connsiteX267" fmla="*/ 1234019 w 1603051"/>
              <a:gd name="connsiteY267" fmla="*/ 634614 h 771099"/>
              <a:gd name="connsiteX268" fmla="*/ 1281398 w 1603051"/>
              <a:gd name="connsiteY268" fmla="*/ 598536 h 771099"/>
              <a:gd name="connsiteX269" fmla="*/ 1334862 w 1603051"/>
              <a:gd name="connsiteY269" fmla="*/ 575934 h 771099"/>
              <a:gd name="connsiteX270" fmla="*/ 1367897 w 1603051"/>
              <a:gd name="connsiteY270" fmla="*/ 573326 h 771099"/>
              <a:gd name="connsiteX271" fmla="*/ 1382240 w 1603051"/>
              <a:gd name="connsiteY271" fmla="*/ 586800 h 771099"/>
              <a:gd name="connsiteX272" fmla="*/ 1355726 w 1603051"/>
              <a:gd name="connsiteY272" fmla="*/ 605056 h 771099"/>
              <a:gd name="connsiteX273" fmla="*/ 1353118 w 1603051"/>
              <a:gd name="connsiteY273" fmla="*/ 634179 h 771099"/>
              <a:gd name="connsiteX274" fmla="*/ 1353553 w 1603051"/>
              <a:gd name="connsiteY274" fmla="*/ 655043 h 771099"/>
              <a:gd name="connsiteX275" fmla="*/ 1377894 w 1603051"/>
              <a:gd name="connsiteY275" fmla="*/ 668518 h 771099"/>
              <a:gd name="connsiteX276" fmla="*/ 1415275 w 1603051"/>
              <a:gd name="connsiteY276" fmla="*/ 664606 h 771099"/>
              <a:gd name="connsiteX277" fmla="*/ 1446571 w 1603051"/>
              <a:gd name="connsiteY277" fmla="*/ 633744 h 771099"/>
              <a:gd name="connsiteX278" fmla="*/ 1442224 w 1603051"/>
              <a:gd name="connsiteY278" fmla="*/ 653739 h 771099"/>
              <a:gd name="connsiteX279" fmla="*/ 1453091 w 1603051"/>
              <a:gd name="connsiteY279" fmla="*/ 663736 h 771099"/>
              <a:gd name="connsiteX280" fmla="*/ 1420926 w 1603051"/>
              <a:gd name="connsiteY280" fmla="*/ 681558 h 771099"/>
              <a:gd name="connsiteX281" fmla="*/ 1367027 w 1603051"/>
              <a:gd name="connsiteY281" fmla="*/ 698075 h 771099"/>
              <a:gd name="connsiteX282" fmla="*/ 1341817 w 1603051"/>
              <a:gd name="connsiteY282" fmla="*/ 708942 h 771099"/>
              <a:gd name="connsiteX283" fmla="*/ 1310520 w 1603051"/>
              <a:gd name="connsiteY283" fmla="*/ 728936 h 771099"/>
              <a:gd name="connsiteX284" fmla="*/ 1294438 w 1603051"/>
              <a:gd name="connsiteY284" fmla="*/ 726763 h 771099"/>
              <a:gd name="connsiteX285" fmla="*/ 1300958 w 1603051"/>
              <a:gd name="connsiteY285" fmla="*/ 703726 h 771099"/>
              <a:gd name="connsiteX286" fmla="*/ 1346163 w 1603051"/>
              <a:gd name="connsiteY286" fmla="*/ 680688 h 771099"/>
              <a:gd name="connsiteX287" fmla="*/ 1310955 w 1603051"/>
              <a:gd name="connsiteY287" fmla="*/ 681558 h 771099"/>
              <a:gd name="connsiteX288" fmla="*/ 1285310 w 1603051"/>
              <a:gd name="connsiteY288" fmla="*/ 685035 h 771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Lst>
            <a:rect l="l" t="t" r="r" b="b"/>
            <a:pathLst>
              <a:path w="1603051" h="771099">
                <a:moveTo>
                  <a:pt x="1285310" y="685035"/>
                </a:moveTo>
                <a:lnTo>
                  <a:pt x="1275747" y="669387"/>
                </a:lnTo>
                <a:lnTo>
                  <a:pt x="1288353" y="632440"/>
                </a:lnTo>
                <a:lnTo>
                  <a:pt x="1281398" y="624616"/>
                </a:lnTo>
                <a:lnTo>
                  <a:pt x="1265315" y="628963"/>
                </a:lnTo>
                <a:lnTo>
                  <a:pt x="1260534" y="622008"/>
                </a:lnTo>
                <a:lnTo>
                  <a:pt x="1236627" y="642438"/>
                </a:lnTo>
                <a:lnTo>
                  <a:pt x="1222718" y="663736"/>
                </a:lnTo>
                <a:lnTo>
                  <a:pt x="1210547" y="676342"/>
                </a:lnTo>
                <a:lnTo>
                  <a:pt x="1199680" y="680688"/>
                </a:lnTo>
                <a:lnTo>
                  <a:pt x="1192291" y="681992"/>
                </a:lnTo>
                <a:lnTo>
                  <a:pt x="1187510" y="688512"/>
                </a:lnTo>
                <a:lnTo>
                  <a:pt x="1147086" y="688512"/>
                </a:lnTo>
                <a:lnTo>
                  <a:pt x="1113182" y="688947"/>
                </a:lnTo>
                <a:lnTo>
                  <a:pt x="1101446" y="693728"/>
                </a:lnTo>
                <a:lnTo>
                  <a:pt x="1071889" y="712854"/>
                </a:lnTo>
                <a:lnTo>
                  <a:pt x="1071889" y="712419"/>
                </a:lnTo>
                <a:lnTo>
                  <a:pt x="1067976" y="710680"/>
                </a:lnTo>
                <a:lnTo>
                  <a:pt x="1059283" y="714592"/>
                </a:lnTo>
                <a:lnTo>
                  <a:pt x="1051024" y="720243"/>
                </a:lnTo>
                <a:lnTo>
                  <a:pt x="1043200" y="715462"/>
                </a:lnTo>
                <a:lnTo>
                  <a:pt x="1022771" y="718939"/>
                </a:lnTo>
                <a:lnTo>
                  <a:pt x="1005819" y="722851"/>
                </a:lnTo>
                <a:lnTo>
                  <a:pt x="997560" y="726328"/>
                </a:lnTo>
                <a:lnTo>
                  <a:pt x="987563" y="735456"/>
                </a:lnTo>
                <a:lnTo>
                  <a:pt x="995387" y="738499"/>
                </a:lnTo>
                <a:lnTo>
                  <a:pt x="1002776" y="736760"/>
                </a:lnTo>
                <a:lnTo>
                  <a:pt x="1004080" y="736760"/>
                </a:lnTo>
                <a:lnTo>
                  <a:pt x="1002776" y="745019"/>
                </a:lnTo>
                <a:lnTo>
                  <a:pt x="981912" y="748062"/>
                </a:lnTo>
                <a:lnTo>
                  <a:pt x="969742" y="751539"/>
                </a:lnTo>
                <a:lnTo>
                  <a:pt x="962352" y="755886"/>
                </a:lnTo>
                <a:lnTo>
                  <a:pt x="951051" y="753278"/>
                </a:lnTo>
                <a:lnTo>
                  <a:pt x="944096" y="754582"/>
                </a:lnTo>
                <a:lnTo>
                  <a:pt x="931491" y="762406"/>
                </a:lnTo>
                <a:lnTo>
                  <a:pt x="911496" y="771099"/>
                </a:lnTo>
                <a:lnTo>
                  <a:pt x="899760" y="769360"/>
                </a:lnTo>
                <a:lnTo>
                  <a:pt x="908454" y="759798"/>
                </a:lnTo>
                <a:lnTo>
                  <a:pt x="924536" y="744584"/>
                </a:lnTo>
                <a:lnTo>
                  <a:pt x="942358" y="735456"/>
                </a:lnTo>
                <a:lnTo>
                  <a:pt x="947139" y="727632"/>
                </a:lnTo>
                <a:lnTo>
                  <a:pt x="951051" y="714592"/>
                </a:lnTo>
                <a:lnTo>
                  <a:pt x="967568" y="699379"/>
                </a:lnTo>
                <a:lnTo>
                  <a:pt x="971480" y="681992"/>
                </a:lnTo>
                <a:lnTo>
                  <a:pt x="976262" y="698944"/>
                </a:lnTo>
                <a:lnTo>
                  <a:pt x="992779" y="702856"/>
                </a:lnTo>
                <a:lnTo>
                  <a:pt x="1003211" y="693728"/>
                </a:lnTo>
                <a:lnTo>
                  <a:pt x="997126" y="672864"/>
                </a:lnTo>
                <a:lnTo>
                  <a:pt x="993214" y="664171"/>
                </a:lnTo>
                <a:lnTo>
                  <a:pt x="975827" y="658955"/>
                </a:lnTo>
                <a:lnTo>
                  <a:pt x="959310" y="655912"/>
                </a:lnTo>
                <a:lnTo>
                  <a:pt x="942358" y="655912"/>
                </a:lnTo>
                <a:lnTo>
                  <a:pt x="927579" y="652435"/>
                </a:lnTo>
                <a:lnTo>
                  <a:pt x="925840" y="646350"/>
                </a:lnTo>
                <a:lnTo>
                  <a:pt x="919755" y="650262"/>
                </a:lnTo>
                <a:lnTo>
                  <a:pt x="914539" y="649392"/>
                </a:lnTo>
                <a:lnTo>
                  <a:pt x="922798" y="640264"/>
                </a:lnTo>
                <a:lnTo>
                  <a:pt x="914974" y="636787"/>
                </a:lnTo>
                <a:lnTo>
                  <a:pt x="923232" y="626355"/>
                </a:lnTo>
                <a:lnTo>
                  <a:pt x="918016" y="618531"/>
                </a:lnTo>
                <a:lnTo>
                  <a:pt x="925406" y="610707"/>
                </a:lnTo>
                <a:lnTo>
                  <a:pt x="902803" y="606795"/>
                </a:lnTo>
                <a:lnTo>
                  <a:pt x="902368" y="591147"/>
                </a:lnTo>
                <a:lnTo>
                  <a:pt x="898891" y="587670"/>
                </a:lnTo>
                <a:lnTo>
                  <a:pt x="884547" y="586800"/>
                </a:lnTo>
                <a:lnTo>
                  <a:pt x="866726" y="581584"/>
                </a:lnTo>
                <a:lnTo>
                  <a:pt x="860206" y="585062"/>
                </a:lnTo>
                <a:lnTo>
                  <a:pt x="852382" y="591582"/>
                </a:lnTo>
                <a:lnTo>
                  <a:pt x="838038" y="595928"/>
                </a:lnTo>
                <a:lnTo>
                  <a:pt x="824563" y="606795"/>
                </a:lnTo>
                <a:lnTo>
                  <a:pt x="801091" y="599406"/>
                </a:lnTo>
                <a:lnTo>
                  <a:pt x="781966" y="602883"/>
                </a:lnTo>
                <a:lnTo>
                  <a:pt x="765014" y="594624"/>
                </a:lnTo>
                <a:lnTo>
                  <a:pt x="745019" y="590278"/>
                </a:lnTo>
                <a:lnTo>
                  <a:pt x="730675" y="588539"/>
                </a:lnTo>
                <a:lnTo>
                  <a:pt x="726328" y="584192"/>
                </a:lnTo>
                <a:lnTo>
                  <a:pt x="730240" y="569414"/>
                </a:lnTo>
                <a:lnTo>
                  <a:pt x="722851" y="569414"/>
                </a:lnTo>
                <a:lnTo>
                  <a:pt x="717200" y="579846"/>
                </a:lnTo>
                <a:lnTo>
                  <a:pt x="672864" y="579846"/>
                </a:lnTo>
                <a:lnTo>
                  <a:pt x="598971" y="579846"/>
                </a:lnTo>
                <a:lnTo>
                  <a:pt x="525947" y="579846"/>
                </a:lnTo>
                <a:lnTo>
                  <a:pt x="461182" y="579846"/>
                </a:lnTo>
                <a:lnTo>
                  <a:pt x="396851" y="579846"/>
                </a:lnTo>
                <a:lnTo>
                  <a:pt x="332955" y="579846"/>
                </a:lnTo>
                <a:lnTo>
                  <a:pt x="267320" y="579846"/>
                </a:lnTo>
                <a:lnTo>
                  <a:pt x="246456" y="579846"/>
                </a:lnTo>
                <a:lnTo>
                  <a:pt x="182560" y="579846"/>
                </a:lnTo>
                <a:lnTo>
                  <a:pt x="121272" y="579846"/>
                </a:lnTo>
                <a:lnTo>
                  <a:pt x="118229" y="579846"/>
                </a:lnTo>
                <a:lnTo>
                  <a:pt x="94757" y="553331"/>
                </a:lnTo>
                <a:lnTo>
                  <a:pt x="87803" y="541595"/>
                </a:lnTo>
                <a:lnTo>
                  <a:pt x="57376" y="530294"/>
                </a:lnTo>
                <a:lnTo>
                  <a:pt x="63027" y="506387"/>
                </a:lnTo>
                <a:lnTo>
                  <a:pt x="78675" y="490304"/>
                </a:lnTo>
                <a:lnTo>
                  <a:pt x="60853" y="478568"/>
                </a:lnTo>
                <a:lnTo>
                  <a:pt x="74328" y="457270"/>
                </a:lnTo>
                <a:lnTo>
                  <a:pt x="65200" y="438144"/>
                </a:lnTo>
                <a:lnTo>
                  <a:pt x="76067" y="424235"/>
                </a:lnTo>
                <a:lnTo>
                  <a:pt x="98235" y="411630"/>
                </a:lnTo>
                <a:lnTo>
                  <a:pt x="112144" y="395112"/>
                </a:lnTo>
                <a:lnTo>
                  <a:pt x="92149" y="378595"/>
                </a:lnTo>
                <a:lnTo>
                  <a:pt x="98235" y="348603"/>
                </a:lnTo>
                <a:lnTo>
                  <a:pt x="103016" y="330347"/>
                </a:lnTo>
                <a:lnTo>
                  <a:pt x="96061" y="318611"/>
                </a:lnTo>
                <a:lnTo>
                  <a:pt x="92584" y="308179"/>
                </a:lnTo>
                <a:lnTo>
                  <a:pt x="95192" y="294704"/>
                </a:lnTo>
                <a:lnTo>
                  <a:pt x="66939" y="302963"/>
                </a:lnTo>
                <a:lnTo>
                  <a:pt x="33904" y="317307"/>
                </a:lnTo>
                <a:lnTo>
                  <a:pt x="32600" y="300789"/>
                </a:lnTo>
                <a:lnTo>
                  <a:pt x="30427" y="289488"/>
                </a:lnTo>
                <a:lnTo>
                  <a:pt x="18256" y="282533"/>
                </a:lnTo>
                <a:lnTo>
                  <a:pt x="0" y="281664"/>
                </a:lnTo>
                <a:lnTo>
                  <a:pt x="154741" y="139528"/>
                </a:lnTo>
                <a:lnTo>
                  <a:pt x="261669" y="50856"/>
                </a:lnTo>
                <a:lnTo>
                  <a:pt x="287749" y="56507"/>
                </a:lnTo>
                <a:lnTo>
                  <a:pt x="302093" y="67808"/>
                </a:lnTo>
                <a:lnTo>
                  <a:pt x="318176" y="69981"/>
                </a:lnTo>
                <a:lnTo>
                  <a:pt x="345560" y="60419"/>
                </a:lnTo>
                <a:lnTo>
                  <a:pt x="375987" y="53029"/>
                </a:lnTo>
                <a:lnTo>
                  <a:pt x="399024" y="55637"/>
                </a:lnTo>
                <a:lnTo>
                  <a:pt x="437710" y="45640"/>
                </a:lnTo>
                <a:lnTo>
                  <a:pt x="473352" y="39989"/>
                </a:lnTo>
                <a:lnTo>
                  <a:pt x="474222" y="49552"/>
                </a:lnTo>
                <a:lnTo>
                  <a:pt x="493782" y="43901"/>
                </a:lnTo>
                <a:lnTo>
                  <a:pt x="510734" y="33035"/>
                </a:lnTo>
                <a:lnTo>
                  <a:pt x="519862" y="35643"/>
                </a:lnTo>
                <a:lnTo>
                  <a:pt x="525947" y="56507"/>
                </a:lnTo>
                <a:lnTo>
                  <a:pt x="567240" y="40424"/>
                </a:lnTo>
                <a:lnTo>
                  <a:pt x="550288" y="58245"/>
                </a:lnTo>
                <a:lnTo>
                  <a:pt x="576368" y="54333"/>
                </a:lnTo>
                <a:lnTo>
                  <a:pt x="590278" y="47813"/>
                </a:lnTo>
                <a:lnTo>
                  <a:pt x="610272" y="49117"/>
                </a:lnTo>
                <a:lnTo>
                  <a:pt x="627224" y="58680"/>
                </a:lnTo>
                <a:lnTo>
                  <a:pt x="659824" y="67373"/>
                </a:lnTo>
                <a:lnTo>
                  <a:pt x="680254" y="71285"/>
                </a:lnTo>
                <a:lnTo>
                  <a:pt x="699379" y="69981"/>
                </a:lnTo>
                <a:lnTo>
                  <a:pt x="711984" y="82152"/>
                </a:lnTo>
                <a:lnTo>
                  <a:pt x="675038" y="93888"/>
                </a:lnTo>
                <a:lnTo>
                  <a:pt x="702856" y="98669"/>
                </a:lnTo>
                <a:lnTo>
                  <a:pt x="754582" y="96061"/>
                </a:lnTo>
                <a:lnTo>
                  <a:pt x="773707" y="91715"/>
                </a:lnTo>
                <a:lnTo>
                  <a:pt x="779792" y="106059"/>
                </a:lnTo>
                <a:lnTo>
                  <a:pt x="810654" y="94323"/>
                </a:lnTo>
                <a:lnTo>
                  <a:pt x="801526" y="83891"/>
                </a:lnTo>
                <a:lnTo>
                  <a:pt x="821086" y="76067"/>
                </a:lnTo>
                <a:lnTo>
                  <a:pt x="843688" y="74763"/>
                </a:lnTo>
                <a:lnTo>
                  <a:pt x="860640" y="72589"/>
                </a:lnTo>
                <a:lnTo>
                  <a:pt x="869768" y="78240"/>
                </a:lnTo>
                <a:lnTo>
                  <a:pt x="876288" y="90845"/>
                </a:lnTo>
                <a:lnTo>
                  <a:pt x="898022" y="89107"/>
                </a:lnTo>
                <a:lnTo>
                  <a:pt x="921059" y="99973"/>
                </a:lnTo>
                <a:lnTo>
                  <a:pt x="952355" y="96061"/>
                </a:lnTo>
                <a:lnTo>
                  <a:pt x="978435" y="96496"/>
                </a:lnTo>
                <a:lnTo>
                  <a:pt x="988867" y="81717"/>
                </a:lnTo>
                <a:lnTo>
                  <a:pt x="1008427" y="77805"/>
                </a:lnTo>
                <a:lnTo>
                  <a:pt x="1029726" y="85629"/>
                </a:lnTo>
                <a:lnTo>
                  <a:pt x="1011035" y="108232"/>
                </a:lnTo>
                <a:lnTo>
                  <a:pt x="1037984" y="89107"/>
                </a:lnTo>
                <a:lnTo>
                  <a:pt x="1051894" y="89976"/>
                </a:lnTo>
                <a:lnTo>
                  <a:pt x="1079712" y="66069"/>
                </a:lnTo>
                <a:lnTo>
                  <a:pt x="1072758" y="51725"/>
                </a:lnTo>
                <a:lnTo>
                  <a:pt x="1060152" y="42163"/>
                </a:lnTo>
                <a:lnTo>
                  <a:pt x="1084059" y="16517"/>
                </a:lnTo>
                <a:lnTo>
                  <a:pt x="1119702" y="0"/>
                </a:lnTo>
                <a:lnTo>
                  <a:pt x="1139262" y="3912"/>
                </a:lnTo>
                <a:lnTo>
                  <a:pt x="1147955" y="13909"/>
                </a:lnTo>
                <a:lnTo>
                  <a:pt x="1149694" y="39989"/>
                </a:lnTo>
                <a:lnTo>
                  <a:pt x="1124483" y="51291"/>
                </a:lnTo>
                <a:lnTo>
                  <a:pt x="1153606" y="56072"/>
                </a:lnTo>
                <a:lnTo>
                  <a:pt x="1134480" y="79979"/>
                </a:lnTo>
                <a:lnTo>
                  <a:pt x="1173166" y="61723"/>
                </a:lnTo>
                <a:lnTo>
                  <a:pt x="1182729" y="76936"/>
                </a:lnTo>
                <a:lnTo>
                  <a:pt x="1164038" y="94323"/>
                </a:lnTo>
                <a:lnTo>
                  <a:pt x="1169689" y="110405"/>
                </a:lnTo>
                <a:lnTo>
                  <a:pt x="1201419" y="93453"/>
                </a:lnTo>
                <a:lnTo>
                  <a:pt x="1229673" y="72589"/>
                </a:lnTo>
                <a:lnTo>
                  <a:pt x="1250102" y="46944"/>
                </a:lnTo>
                <a:lnTo>
                  <a:pt x="1274009" y="48683"/>
                </a:lnTo>
                <a:lnTo>
                  <a:pt x="1297480" y="52160"/>
                </a:lnTo>
                <a:lnTo>
                  <a:pt x="1313129" y="63896"/>
                </a:lnTo>
                <a:lnTo>
                  <a:pt x="1305739" y="75632"/>
                </a:lnTo>
                <a:lnTo>
                  <a:pt x="1283571" y="88237"/>
                </a:lnTo>
                <a:lnTo>
                  <a:pt x="1287483" y="100843"/>
                </a:lnTo>
                <a:lnTo>
                  <a:pt x="1277051" y="112579"/>
                </a:lnTo>
                <a:lnTo>
                  <a:pt x="1229673" y="129531"/>
                </a:lnTo>
                <a:lnTo>
                  <a:pt x="1201419" y="133443"/>
                </a:lnTo>
                <a:lnTo>
                  <a:pt x="1187510" y="126053"/>
                </a:lnTo>
                <a:lnTo>
                  <a:pt x="1173166" y="138224"/>
                </a:lnTo>
                <a:lnTo>
                  <a:pt x="1141000" y="158653"/>
                </a:lnTo>
                <a:lnTo>
                  <a:pt x="1127960" y="169520"/>
                </a:lnTo>
                <a:lnTo>
                  <a:pt x="1094491" y="186037"/>
                </a:lnTo>
                <a:lnTo>
                  <a:pt x="1066238" y="187776"/>
                </a:lnTo>
                <a:lnTo>
                  <a:pt x="1044070" y="198208"/>
                </a:lnTo>
                <a:lnTo>
                  <a:pt x="1031464" y="214725"/>
                </a:lnTo>
                <a:lnTo>
                  <a:pt x="1006688" y="217768"/>
                </a:lnTo>
                <a:lnTo>
                  <a:pt x="968872" y="238197"/>
                </a:lnTo>
                <a:lnTo>
                  <a:pt x="928014" y="266451"/>
                </a:lnTo>
                <a:lnTo>
                  <a:pt x="906280" y="286445"/>
                </a:lnTo>
                <a:lnTo>
                  <a:pt x="884982" y="316437"/>
                </a:lnTo>
                <a:lnTo>
                  <a:pt x="911062" y="320784"/>
                </a:lnTo>
                <a:lnTo>
                  <a:pt x="904542" y="344691"/>
                </a:lnTo>
                <a:lnTo>
                  <a:pt x="901064" y="364686"/>
                </a:lnTo>
                <a:lnTo>
                  <a:pt x="932795" y="359470"/>
                </a:lnTo>
                <a:lnTo>
                  <a:pt x="963222" y="370771"/>
                </a:lnTo>
                <a:lnTo>
                  <a:pt x="977566" y="380768"/>
                </a:lnTo>
                <a:lnTo>
                  <a:pt x="984955" y="392939"/>
                </a:lnTo>
                <a:lnTo>
                  <a:pt x="1006254" y="400328"/>
                </a:lnTo>
                <a:lnTo>
                  <a:pt x="1021902" y="411195"/>
                </a:lnTo>
                <a:lnTo>
                  <a:pt x="1054936" y="412934"/>
                </a:lnTo>
                <a:lnTo>
                  <a:pt x="1075800" y="415542"/>
                </a:lnTo>
                <a:lnTo>
                  <a:pt x="1060152" y="438144"/>
                </a:lnTo>
                <a:lnTo>
                  <a:pt x="1052763" y="464659"/>
                </a:lnTo>
                <a:lnTo>
                  <a:pt x="1053198" y="494651"/>
                </a:lnTo>
                <a:lnTo>
                  <a:pt x="1072323" y="520296"/>
                </a:lnTo>
                <a:lnTo>
                  <a:pt x="1092753" y="511603"/>
                </a:lnTo>
                <a:lnTo>
                  <a:pt x="1117094" y="483784"/>
                </a:lnTo>
                <a:lnTo>
                  <a:pt x="1127091" y="442056"/>
                </a:lnTo>
                <a:lnTo>
                  <a:pt x="1119702" y="428147"/>
                </a:lnTo>
                <a:lnTo>
                  <a:pt x="1158822" y="415542"/>
                </a:lnTo>
                <a:lnTo>
                  <a:pt x="1191422" y="397286"/>
                </a:lnTo>
                <a:lnTo>
                  <a:pt x="1212286" y="379030"/>
                </a:lnTo>
                <a:lnTo>
                  <a:pt x="1219675" y="361643"/>
                </a:lnTo>
                <a:lnTo>
                  <a:pt x="1217936" y="339475"/>
                </a:lnTo>
                <a:lnTo>
                  <a:pt x="1204027" y="319915"/>
                </a:lnTo>
                <a:lnTo>
                  <a:pt x="1242713" y="292965"/>
                </a:lnTo>
                <a:lnTo>
                  <a:pt x="1247059" y="269928"/>
                </a:lnTo>
                <a:lnTo>
                  <a:pt x="1264011" y="230808"/>
                </a:lnTo>
                <a:lnTo>
                  <a:pt x="1280529" y="224723"/>
                </a:lnTo>
                <a:lnTo>
                  <a:pt x="1309651" y="231677"/>
                </a:lnTo>
                <a:lnTo>
                  <a:pt x="1327907" y="234285"/>
                </a:lnTo>
                <a:lnTo>
                  <a:pt x="1347467" y="227331"/>
                </a:lnTo>
                <a:lnTo>
                  <a:pt x="1360942" y="236024"/>
                </a:lnTo>
                <a:lnTo>
                  <a:pt x="1376590" y="250803"/>
                </a:lnTo>
                <a:lnTo>
                  <a:pt x="1377459" y="260365"/>
                </a:lnTo>
                <a:lnTo>
                  <a:pt x="1410929" y="262539"/>
                </a:lnTo>
                <a:lnTo>
                  <a:pt x="1399627" y="283837"/>
                </a:lnTo>
                <a:lnTo>
                  <a:pt x="1389630" y="316003"/>
                </a:lnTo>
                <a:lnTo>
                  <a:pt x="1406147" y="320350"/>
                </a:lnTo>
                <a:lnTo>
                  <a:pt x="1413102" y="335563"/>
                </a:lnTo>
                <a:lnTo>
                  <a:pt x="1448744" y="321219"/>
                </a:lnTo>
                <a:lnTo>
                  <a:pt x="1481344" y="292531"/>
                </a:lnTo>
                <a:lnTo>
                  <a:pt x="1499601" y="280795"/>
                </a:lnTo>
                <a:lnTo>
                  <a:pt x="1504382" y="303832"/>
                </a:lnTo>
                <a:lnTo>
                  <a:pt x="1515683" y="336432"/>
                </a:lnTo>
                <a:lnTo>
                  <a:pt x="1524377" y="367728"/>
                </a:lnTo>
                <a:lnTo>
                  <a:pt x="1509598" y="384246"/>
                </a:lnTo>
                <a:lnTo>
                  <a:pt x="1530462" y="399024"/>
                </a:lnTo>
                <a:lnTo>
                  <a:pt x="1543067" y="413803"/>
                </a:lnTo>
                <a:lnTo>
                  <a:pt x="1573059" y="420758"/>
                </a:lnTo>
                <a:lnTo>
                  <a:pt x="1583491" y="429016"/>
                </a:lnTo>
                <a:lnTo>
                  <a:pt x="1583491" y="451619"/>
                </a:lnTo>
                <a:lnTo>
                  <a:pt x="1598270" y="455096"/>
                </a:lnTo>
                <a:lnTo>
                  <a:pt x="1603051" y="465094"/>
                </a:lnTo>
                <a:lnTo>
                  <a:pt x="1594358" y="495086"/>
                </a:lnTo>
                <a:lnTo>
                  <a:pt x="1575667" y="505083"/>
                </a:lnTo>
                <a:lnTo>
                  <a:pt x="1557411" y="514646"/>
                </a:lnTo>
                <a:lnTo>
                  <a:pt x="1519161" y="524208"/>
                </a:lnTo>
                <a:lnTo>
                  <a:pt x="1484822" y="545942"/>
                </a:lnTo>
                <a:lnTo>
                  <a:pt x="1447441" y="550723"/>
                </a:lnTo>
                <a:lnTo>
                  <a:pt x="1403539" y="544638"/>
                </a:lnTo>
                <a:lnTo>
                  <a:pt x="1371809" y="544638"/>
                </a:lnTo>
                <a:lnTo>
                  <a:pt x="1348771" y="546376"/>
                </a:lnTo>
                <a:lnTo>
                  <a:pt x="1323995" y="565936"/>
                </a:lnTo>
                <a:lnTo>
                  <a:pt x="1291830" y="578107"/>
                </a:lnTo>
                <a:lnTo>
                  <a:pt x="1247929" y="613750"/>
                </a:lnTo>
                <a:lnTo>
                  <a:pt x="1213590" y="638960"/>
                </a:lnTo>
                <a:lnTo>
                  <a:pt x="1234019" y="634614"/>
                </a:lnTo>
                <a:lnTo>
                  <a:pt x="1281398" y="598536"/>
                </a:lnTo>
                <a:lnTo>
                  <a:pt x="1334862" y="575934"/>
                </a:lnTo>
                <a:lnTo>
                  <a:pt x="1367897" y="573326"/>
                </a:lnTo>
                <a:lnTo>
                  <a:pt x="1382240" y="586800"/>
                </a:lnTo>
                <a:lnTo>
                  <a:pt x="1355726" y="605056"/>
                </a:lnTo>
                <a:lnTo>
                  <a:pt x="1353118" y="634179"/>
                </a:lnTo>
                <a:lnTo>
                  <a:pt x="1353553" y="655043"/>
                </a:lnTo>
                <a:lnTo>
                  <a:pt x="1377894" y="668518"/>
                </a:lnTo>
                <a:lnTo>
                  <a:pt x="1415275" y="664606"/>
                </a:lnTo>
                <a:lnTo>
                  <a:pt x="1446571" y="633744"/>
                </a:lnTo>
                <a:lnTo>
                  <a:pt x="1442224" y="653739"/>
                </a:lnTo>
                <a:lnTo>
                  <a:pt x="1453091" y="663736"/>
                </a:lnTo>
                <a:lnTo>
                  <a:pt x="1420926" y="681558"/>
                </a:lnTo>
                <a:lnTo>
                  <a:pt x="1367027" y="698075"/>
                </a:lnTo>
                <a:lnTo>
                  <a:pt x="1341817" y="708942"/>
                </a:lnTo>
                <a:lnTo>
                  <a:pt x="1310520" y="728936"/>
                </a:lnTo>
                <a:lnTo>
                  <a:pt x="1294438" y="726763"/>
                </a:lnTo>
                <a:lnTo>
                  <a:pt x="1300958" y="703726"/>
                </a:lnTo>
                <a:lnTo>
                  <a:pt x="1346163" y="680688"/>
                </a:lnTo>
                <a:lnTo>
                  <a:pt x="1310955" y="681558"/>
                </a:lnTo>
                <a:lnTo>
                  <a:pt x="1285310" y="685035"/>
                </a:lnTo>
                <a:close/>
              </a:path>
            </a:pathLst>
          </a:custGeom>
          <a:solidFill>
            <a:schemeClr val="accent5"/>
          </a:solidFill>
          <a:ln w="869" cap="rnd">
            <a:noFill/>
            <a:prstDash val="solid"/>
            <a:round/>
          </a:ln>
        </p:spPr>
        <p:txBody>
          <a:bodyPr rtlCol="0" anchor="ctr"/>
          <a:lstStyle/>
          <a:p>
            <a:endParaRPr lang="en-PH" sz="1600" dirty="0"/>
          </a:p>
        </p:txBody>
      </p:sp>
      <p:sp>
        <p:nvSpPr>
          <p:cNvPr id="42" name="Freeform: Shape 41">
            <a:extLst>
              <a:ext uri="{FF2B5EF4-FFF2-40B4-BE49-F238E27FC236}">
                <a16:creationId xmlns:a16="http://schemas.microsoft.com/office/drawing/2014/main" id="{B1E7A2F1-DF3C-48FC-BEF8-455431184084}"/>
              </a:ext>
            </a:extLst>
          </p:cNvPr>
          <p:cNvSpPr/>
          <p:nvPr/>
        </p:nvSpPr>
        <p:spPr>
          <a:xfrm>
            <a:off x="3633192" y="1895862"/>
            <a:ext cx="327692" cy="123740"/>
          </a:xfrm>
          <a:custGeom>
            <a:avLst/>
            <a:gdLst>
              <a:gd name="connsiteX0" fmla="*/ 134747 w 291226"/>
              <a:gd name="connsiteY0" fmla="*/ 4347 h 109970"/>
              <a:gd name="connsiteX1" fmla="*/ 114317 w 291226"/>
              <a:gd name="connsiteY1" fmla="*/ 14779 h 109970"/>
              <a:gd name="connsiteX2" fmla="*/ 159957 w 291226"/>
              <a:gd name="connsiteY2" fmla="*/ 8259 h 109970"/>
              <a:gd name="connsiteX3" fmla="*/ 171259 w 291226"/>
              <a:gd name="connsiteY3" fmla="*/ 19560 h 109970"/>
              <a:gd name="connsiteX4" fmla="*/ 202989 w 291226"/>
              <a:gd name="connsiteY4" fmla="*/ 7824 h 109970"/>
              <a:gd name="connsiteX5" fmla="*/ 210813 w 291226"/>
              <a:gd name="connsiteY5" fmla="*/ 15213 h 109970"/>
              <a:gd name="connsiteX6" fmla="*/ 201251 w 291226"/>
              <a:gd name="connsiteY6" fmla="*/ 37381 h 109970"/>
              <a:gd name="connsiteX7" fmla="*/ 219941 w 291226"/>
              <a:gd name="connsiteY7" fmla="*/ 28253 h 109970"/>
              <a:gd name="connsiteX8" fmla="*/ 232112 w 291226"/>
              <a:gd name="connsiteY8" fmla="*/ 5216 h 109970"/>
              <a:gd name="connsiteX9" fmla="*/ 250803 w 291226"/>
              <a:gd name="connsiteY9" fmla="*/ 1739 h 109970"/>
              <a:gd name="connsiteX10" fmla="*/ 263843 w 291226"/>
              <a:gd name="connsiteY10" fmla="*/ 5216 h 109970"/>
              <a:gd name="connsiteX11" fmla="*/ 273406 w 291226"/>
              <a:gd name="connsiteY11" fmla="*/ 14344 h 109970"/>
              <a:gd name="connsiteX12" fmla="*/ 261669 w 291226"/>
              <a:gd name="connsiteY12" fmla="*/ 36512 h 109970"/>
              <a:gd name="connsiteX13" fmla="*/ 251237 w 291226"/>
              <a:gd name="connsiteY13" fmla="*/ 52595 h 109970"/>
              <a:gd name="connsiteX14" fmla="*/ 269493 w 291226"/>
              <a:gd name="connsiteY14" fmla="*/ 63896 h 109970"/>
              <a:gd name="connsiteX15" fmla="*/ 291227 w 291226"/>
              <a:gd name="connsiteY15" fmla="*/ 75197 h 109970"/>
              <a:gd name="connsiteX16" fmla="*/ 279926 w 291226"/>
              <a:gd name="connsiteY16" fmla="*/ 85195 h 109970"/>
              <a:gd name="connsiteX17" fmla="*/ 249064 w 291226"/>
              <a:gd name="connsiteY17" fmla="*/ 87368 h 109970"/>
              <a:gd name="connsiteX18" fmla="*/ 252541 w 291226"/>
              <a:gd name="connsiteY18" fmla="*/ 96061 h 109970"/>
              <a:gd name="connsiteX19" fmla="*/ 238632 w 291226"/>
              <a:gd name="connsiteY19" fmla="*/ 104755 h 109970"/>
              <a:gd name="connsiteX20" fmla="*/ 209509 w 291226"/>
              <a:gd name="connsiteY20" fmla="*/ 101277 h 109970"/>
              <a:gd name="connsiteX21" fmla="*/ 184733 w 291226"/>
              <a:gd name="connsiteY21" fmla="*/ 94757 h 109970"/>
              <a:gd name="connsiteX22" fmla="*/ 162565 w 291226"/>
              <a:gd name="connsiteY22" fmla="*/ 96061 h 109970"/>
              <a:gd name="connsiteX23" fmla="*/ 121272 w 291226"/>
              <a:gd name="connsiteY23" fmla="*/ 104320 h 109970"/>
              <a:gd name="connsiteX24" fmla="*/ 72155 w 291226"/>
              <a:gd name="connsiteY24" fmla="*/ 107797 h 109970"/>
              <a:gd name="connsiteX25" fmla="*/ 37816 w 291226"/>
              <a:gd name="connsiteY25" fmla="*/ 109971 h 109970"/>
              <a:gd name="connsiteX26" fmla="*/ 39120 w 291226"/>
              <a:gd name="connsiteY26" fmla="*/ 98669 h 109970"/>
              <a:gd name="connsiteX27" fmla="*/ 21299 w 291226"/>
              <a:gd name="connsiteY27" fmla="*/ 92584 h 109970"/>
              <a:gd name="connsiteX28" fmla="*/ 2608 w 291226"/>
              <a:gd name="connsiteY28" fmla="*/ 95192 h 109970"/>
              <a:gd name="connsiteX29" fmla="*/ 0 w 291226"/>
              <a:gd name="connsiteY29" fmla="*/ 76501 h 109970"/>
              <a:gd name="connsiteX30" fmla="*/ 14344 w 291226"/>
              <a:gd name="connsiteY30" fmla="*/ 73893 h 109970"/>
              <a:gd name="connsiteX31" fmla="*/ 46075 w 291226"/>
              <a:gd name="connsiteY31" fmla="*/ 69981 h 109970"/>
              <a:gd name="connsiteX32" fmla="*/ 69981 w 291226"/>
              <a:gd name="connsiteY32" fmla="*/ 71285 h 109970"/>
              <a:gd name="connsiteX33" fmla="*/ 96931 w 291226"/>
              <a:gd name="connsiteY33" fmla="*/ 66939 h 109970"/>
              <a:gd name="connsiteX34" fmla="*/ 68677 w 291226"/>
              <a:gd name="connsiteY34" fmla="*/ 61723 h 109970"/>
              <a:gd name="connsiteX35" fmla="*/ 29123 w 291226"/>
              <a:gd name="connsiteY35" fmla="*/ 63461 h 109970"/>
              <a:gd name="connsiteX36" fmla="*/ 4347 w 291226"/>
              <a:gd name="connsiteY36" fmla="*/ 63027 h 109970"/>
              <a:gd name="connsiteX37" fmla="*/ 4347 w 291226"/>
              <a:gd name="connsiteY37" fmla="*/ 54768 h 109970"/>
              <a:gd name="connsiteX38" fmla="*/ 55203 w 291226"/>
              <a:gd name="connsiteY38" fmla="*/ 45205 h 109970"/>
              <a:gd name="connsiteX39" fmla="*/ 27819 w 291226"/>
              <a:gd name="connsiteY39" fmla="*/ 45640 h 109970"/>
              <a:gd name="connsiteX40" fmla="*/ 4347 w 291226"/>
              <a:gd name="connsiteY40" fmla="*/ 39555 h 109970"/>
              <a:gd name="connsiteX41" fmla="*/ 38251 w 291226"/>
              <a:gd name="connsiteY41" fmla="*/ 22603 h 109970"/>
              <a:gd name="connsiteX42" fmla="*/ 60853 w 291226"/>
              <a:gd name="connsiteY42" fmla="*/ 13475 h 109970"/>
              <a:gd name="connsiteX43" fmla="*/ 122576 w 291226"/>
              <a:gd name="connsiteY43" fmla="*/ 0 h 109970"/>
              <a:gd name="connsiteX44" fmla="*/ 134747 w 291226"/>
              <a:gd name="connsiteY44" fmla="*/ 4347 h 109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91226" h="109970">
                <a:moveTo>
                  <a:pt x="134747" y="4347"/>
                </a:moveTo>
                <a:lnTo>
                  <a:pt x="114317" y="14779"/>
                </a:lnTo>
                <a:lnTo>
                  <a:pt x="159957" y="8259"/>
                </a:lnTo>
                <a:lnTo>
                  <a:pt x="171259" y="19560"/>
                </a:lnTo>
                <a:lnTo>
                  <a:pt x="202989" y="7824"/>
                </a:lnTo>
                <a:lnTo>
                  <a:pt x="210813" y="15213"/>
                </a:lnTo>
                <a:lnTo>
                  <a:pt x="201251" y="37381"/>
                </a:lnTo>
                <a:lnTo>
                  <a:pt x="219941" y="28253"/>
                </a:lnTo>
                <a:lnTo>
                  <a:pt x="232112" y="5216"/>
                </a:lnTo>
                <a:lnTo>
                  <a:pt x="250803" y="1739"/>
                </a:lnTo>
                <a:lnTo>
                  <a:pt x="263843" y="5216"/>
                </a:lnTo>
                <a:lnTo>
                  <a:pt x="273406" y="14344"/>
                </a:lnTo>
                <a:lnTo>
                  <a:pt x="261669" y="36512"/>
                </a:lnTo>
                <a:lnTo>
                  <a:pt x="251237" y="52595"/>
                </a:lnTo>
                <a:lnTo>
                  <a:pt x="269493" y="63896"/>
                </a:lnTo>
                <a:lnTo>
                  <a:pt x="291227" y="75197"/>
                </a:lnTo>
                <a:lnTo>
                  <a:pt x="279926" y="85195"/>
                </a:lnTo>
                <a:lnTo>
                  <a:pt x="249064" y="87368"/>
                </a:lnTo>
                <a:lnTo>
                  <a:pt x="252541" y="96061"/>
                </a:lnTo>
                <a:lnTo>
                  <a:pt x="238632" y="104755"/>
                </a:lnTo>
                <a:lnTo>
                  <a:pt x="209509" y="101277"/>
                </a:lnTo>
                <a:lnTo>
                  <a:pt x="184733" y="94757"/>
                </a:lnTo>
                <a:lnTo>
                  <a:pt x="162565" y="96061"/>
                </a:lnTo>
                <a:lnTo>
                  <a:pt x="121272" y="104320"/>
                </a:lnTo>
                <a:lnTo>
                  <a:pt x="72155" y="107797"/>
                </a:lnTo>
                <a:lnTo>
                  <a:pt x="37816" y="109971"/>
                </a:lnTo>
                <a:lnTo>
                  <a:pt x="39120" y="98669"/>
                </a:lnTo>
                <a:lnTo>
                  <a:pt x="21299" y="92584"/>
                </a:lnTo>
                <a:lnTo>
                  <a:pt x="2608" y="95192"/>
                </a:lnTo>
                <a:lnTo>
                  <a:pt x="0" y="76501"/>
                </a:lnTo>
                <a:lnTo>
                  <a:pt x="14344" y="73893"/>
                </a:lnTo>
                <a:lnTo>
                  <a:pt x="46075" y="69981"/>
                </a:lnTo>
                <a:lnTo>
                  <a:pt x="69981" y="71285"/>
                </a:lnTo>
                <a:lnTo>
                  <a:pt x="96931" y="66939"/>
                </a:lnTo>
                <a:lnTo>
                  <a:pt x="68677" y="61723"/>
                </a:lnTo>
                <a:lnTo>
                  <a:pt x="29123" y="63461"/>
                </a:lnTo>
                <a:lnTo>
                  <a:pt x="4347" y="63027"/>
                </a:lnTo>
                <a:lnTo>
                  <a:pt x="4347" y="54768"/>
                </a:lnTo>
                <a:lnTo>
                  <a:pt x="55203" y="45205"/>
                </a:lnTo>
                <a:lnTo>
                  <a:pt x="27819" y="45640"/>
                </a:lnTo>
                <a:lnTo>
                  <a:pt x="4347" y="39555"/>
                </a:lnTo>
                <a:lnTo>
                  <a:pt x="38251" y="22603"/>
                </a:lnTo>
                <a:lnTo>
                  <a:pt x="60853" y="13475"/>
                </a:lnTo>
                <a:lnTo>
                  <a:pt x="122576" y="0"/>
                </a:lnTo>
                <a:lnTo>
                  <a:pt x="134747" y="4347"/>
                </a:lnTo>
                <a:close/>
              </a:path>
            </a:pathLst>
          </a:custGeom>
          <a:solidFill>
            <a:schemeClr val="accent5"/>
          </a:solidFill>
          <a:ln w="869" cap="rnd">
            <a:noFill/>
            <a:prstDash val="solid"/>
            <a:round/>
          </a:ln>
        </p:spPr>
        <p:txBody>
          <a:bodyPr rtlCol="0" anchor="ctr"/>
          <a:lstStyle/>
          <a:p>
            <a:endParaRPr lang="en-PH" sz="1600" dirty="0"/>
          </a:p>
        </p:txBody>
      </p:sp>
      <p:sp>
        <p:nvSpPr>
          <p:cNvPr id="43" name="Freeform: Shape 42">
            <a:extLst>
              <a:ext uri="{FF2B5EF4-FFF2-40B4-BE49-F238E27FC236}">
                <a16:creationId xmlns:a16="http://schemas.microsoft.com/office/drawing/2014/main" id="{0D4C6344-076A-48B3-8CF7-EF559456F434}"/>
              </a:ext>
            </a:extLst>
          </p:cNvPr>
          <p:cNvSpPr/>
          <p:nvPr/>
        </p:nvSpPr>
        <p:spPr>
          <a:xfrm>
            <a:off x="3932517" y="1887546"/>
            <a:ext cx="45485" cy="22497"/>
          </a:xfrm>
          <a:custGeom>
            <a:avLst/>
            <a:gdLst>
              <a:gd name="connsiteX0" fmla="*/ 40424 w 40423"/>
              <a:gd name="connsiteY0" fmla="*/ 5216 h 19994"/>
              <a:gd name="connsiteX1" fmla="*/ 9997 w 40423"/>
              <a:gd name="connsiteY1" fmla="*/ 19995 h 19994"/>
              <a:gd name="connsiteX2" fmla="*/ 0 w 40423"/>
              <a:gd name="connsiteY2" fmla="*/ 4347 h 19994"/>
              <a:gd name="connsiteX3" fmla="*/ 9128 w 40423"/>
              <a:gd name="connsiteY3" fmla="*/ 869 h 19994"/>
              <a:gd name="connsiteX4" fmla="*/ 33035 w 40423"/>
              <a:gd name="connsiteY4" fmla="*/ 0 h 19994"/>
              <a:gd name="connsiteX5" fmla="*/ 40424 w 40423"/>
              <a:gd name="connsiteY5" fmla="*/ 521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23" h="19994">
                <a:moveTo>
                  <a:pt x="40424" y="5216"/>
                </a:moveTo>
                <a:lnTo>
                  <a:pt x="9997" y="19995"/>
                </a:lnTo>
                <a:lnTo>
                  <a:pt x="0" y="4347"/>
                </a:lnTo>
                <a:lnTo>
                  <a:pt x="9128" y="869"/>
                </a:lnTo>
                <a:lnTo>
                  <a:pt x="33035" y="0"/>
                </a:lnTo>
                <a:lnTo>
                  <a:pt x="40424" y="5216"/>
                </a:lnTo>
                <a:close/>
              </a:path>
            </a:pathLst>
          </a:custGeom>
          <a:solidFill>
            <a:schemeClr val="accent5"/>
          </a:solidFill>
          <a:ln w="869" cap="rnd">
            <a:noFill/>
            <a:prstDash val="solid"/>
            <a:round/>
          </a:ln>
        </p:spPr>
        <p:txBody>
          <a:bodyPr rtlCol="0" anchor="ctr"/>
          <a:lstStyle/>
          <a:p>
            <a:endParaRPr lang="en-PH" sz="1600" dirty="0"/>
          </a:p>
        </p:txBody>
      </p:sp>
      <p:sp>
        <p:nvSpPr>
          <p:cNvPr id="44" name="Freeform: Shape 43">
            <a:extLst>
              <a:ext uri="{FF2B5EF4-FFF2-40B4-BE49-F238E27FC236}">
                <a16:creationId xmlns:a16="http://schemas.microsoft.com/office/drawing/2014/main" id="{05C1679C-D26D-443B-B889-C206063E3A93}"/>
              </a:ext>
            </a:extLst>
          </p:cNvPr>
          <p:cNvSpPr/>
          <p:nvPr/>
        </p:nvSpPr>
        <p:spPr>
          <a:xfrm>
            <a:off x="4426992" y="1884612"/>
            <a:ext cx="82167" cy="25922"/>
          </a:xfrm>
          <a:custGeom>
            <a:avLst/>
            <a:gdLst>
              <a:gd name="connsiteX0" fmla="*/ 73024 w 73023"/>
              <a:gd name="connsiteY0" fmla="*/ 14779 h 23037"/>
              <a:gd name="connsiteX1" fmla="*/ 69982 w 73023"/>
              <a:gd name="connsiteY1" fmla="*/ 20864 h 23037"/>
              <a:gd name="connsiteX2" fmla="*/ 52160 w 73023"/>
              <a:gd name="connsiteY2" fmla="*/ 20429 h 23037"/>
              <a:gd name="connsiteX3" fmla="*/ 34339 w 73023"/>
              <a:gd name="connsiteY3" fmla="*/ 19995 h 23037"/>
              <a:gd name="connsiteX4" fmla="*/ 13040 w 73023"/>
              <a:gd name="connsiteY4" fmla="*/ 23037 h 23037"/>
              <a:gd name="connsiteX5" fmla="*/ 9128 w 73023"/>
              <a:gd name="connsiteY5" fmla="*/ 21299 h 23037"/>
              <a:gd name="connsiteX6" fmla="*/ 0 w 73023"/>
              <a:gd name="connsiteY6" fmla="*/ 9563 h 23037"/>
              <a:gd name="connsiteX7" fmla="*/ 7389 w 73023"/>
              <a:gd name="connsiteY7" fmla="*/ 1739 h 23037"/>
              <a:gd name="connsiteX8" fmla="*/ 16952 w 73023"/>
              <a:gd name="connsiteY8" fmla="*/ 0 h 23037"/>
              <a:gd name="connsiteX9" fmla="*/ 53464 w 73023"/>
              <a:gd name="connsiteY9" fmla="*/ 2608 h 23037"/>
              <a:gd name="connsiteX10" fmla="*/ 73024 w 73023"/>
              <a:gd name="connsiteY10" fmla="*/ 14779 h 23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023" h="23037">
                <a:moveTo>
                  <a:pt x="73024" y="14779"/>
                </a:moveTo>
                <a:lnTo>
                  <a:pt x="69982" y="20864"/>
                </a:lnTo>
                <a:lnTo>
                  <a:pt x="52160" y="20429"/>
                </a:lnTo>
                <a:lnTo>
                  <a:pt x="34339" y="19995"/>
                </a:lnTo>
                <a:lnTo>
                  <a:pt x="13040" y="23037"/>
                </a:lnTo>
                <a:lnTo>
                  <a:pt x="9128" y="21299"/>
                </a:lnTo>
                <a:lnTo>
                  <a:pt x="0" y="9563"/>
                </a:lnTo>
                <a:lnTo>
                  <a:pt x="7389" y="1739"/>
                </a:lnTo>
                <a:lnTo>
                  <a:pt x="16952" y="0"/>
                </a:lnTo>
                <a:lnTo>
                  <a:pt x="53464" y="2608"/>
                </a:lnTo>
                <a:lnTo>
                  <a:pt x="73024" y="14779"/>
                </a:lnTo>
                <a:close/>
              </a:path>
            </a:pathLst>
          </a:custGeom>
          <a:solidFill>
            <a:schemeClr val="accent5"/>
          </a:solidFill>
          <a:ln w="869" cap="rnd">
            <a:noFill/>
            <a:prstDash val="solid"/>
            <a:round/>
          </a:ln>
        </p:spPr>
        <p:txBody>
          <a:bodyPr rtlCol="0" anchor="ctr"/>
          <a:lstStyle/>
          <a:p>
            <a:endParaRPr lang="en-PH" sz="1600" dirty="0"/>
          </a:p>
        </p:txBody>
      </p:sp>
      <p:sp>
        <p:nvSpPr>
          <p:cNvPr id="45" name="Freeform: Shape 44">
            <a:extLst>
              <a:ext uri="{FF2B5EF4-FFF2-40B4-BE49-F238E27FC236}">
                <a16:creationId xmlns:a16="http://schemas.microsoft.com/office/drawing/2014/main" id="{BB31609B-8583-4D5D-8108-40E4621A0844}"/>
              </a:ext>
            </a:extLst>
          </p:cNvPr>
          <p:cNvSpPr/>
          <p:nvPr/>
        </p:nvSpPr>
        <p:spPr>
          <a:xfrm>
            <a:off x="4204943" y="1883635"/>
            <a:ext cx="490561" cy="317911"/>
          </a:xfrm>
          <a:custGeom>
            <a:avLst/>
            <a:gdLst>
              <a:gd name="connsiteX0" fmla="*/ 97365 w 435970"/>
              <a:gd name="connsiteY0" fmla="*/ 14344 h 282533"/>
              <a:gd name="connsiteX1" fmla="*/ 98669 w 435970"/>
              <a:gd name="connsiteY1" fmla="*/ 28253 h 282533"/>
              <a:gd name="connsiteX2" fmla="*/ 129965 w 435970"/>
              <a:gd name="connsiteY2" fmla="*/ 10432 h 282533"/>
              <a:gd name="connsiteX3" fmla="*/ 180821 w 435970"/>
              <a:gd name="connsiteY3" fmla="*/ 1304 h 282533"/>
              <a:gd name="connsiteX4" fmla="*/ 190819 w 435970"/>
              <a:gd name="connsiteY4" fmla="*/ 24341 h 282533"/>
              <a:gd name="connsiteX5" fmla="*/ 176909 w 435970"/>
              <a:gd name="connsiteY5" fmla="*/ 39120 h 282533"/>
              <a:gd name="connsiteX6" fmla="*/ 216029 w 435970"/>
              <a:gd name="connsiteY6" fmla="*/ 32600 h 282533"/>
              <a:gd name="connsiteX7" fmla="*/ 239067 w 435970"/>
              <a:gd name="connsiteY7" fmla="*/ 23472 h 282533"/>
              <a:gd name="connsiteX8" fmla="*/ 268624 w 435970"/>
              <a:gd name="connsiteY8" fmla="*/ 34773 h 282533"/>
              <a:gd name="connsiteX9" fmla="*/ 284707 w 435970"/>
              <a:gd name="connsiteY9" fmla="*/ 45640 h 282533"/>
              <a:gd name="connsiteX10" fmla="*/ 279925 w 435970"/>
              <a:gd name="connsiteY10" fmla="*/ 55637 h 282533"/>
              <a:gd name="connsiteX11" fmla="*/ 315568 w 435970"/>
              <a:gd name="connsiteY11" fmla="*/ 50421 h 282533"/>
              <a:gd name="connsiteX12" fmla="*/ 323827 w 435970"/>
              <a:gd name="connsiteY12" fmla="*/ 65200 h 282533"/>
              <a:gd name="connsiteX13" fmla="*/ 360339 w 435970"/>
              <a:gd name="connsiteY13" fmla="*/ 74328 h 282533"/>
              <a:gd name="connsiteX14" fmla="*/ 369901 w 435970"/>
              <a:gd name="connsiteY14" fmla="*/ 83456 h 282533"/>
              <a:gd name="connsiteX15" fmla="*/ 373813 w 435970"/>
              <a:gd name="connsiteY15" fmla="*/ 105624 h 282533"/>
              <a:gd name="connsiteX16" fmla="*/ 334259 w 435970"/>
              <a:gd name="connsiteY16" fmla="*/ 116491 h 282533"/>
              <a:gd name="connsiteX17" fmla="*/ 367728 w 435970"/>
              <a:gd name="connsiteY17" fmla="*/ 132139 h 282533"/>
              <a:gd name="connsiteX18" fmla="*/ 393373 w 435970"/>
              <a:gd name="connsiteY18" fmla="*/ 137355 h 282533"/>
              <a:gd name="connsiteX19" fmla="*/ 407717 w 435970"/>
              <a:gd name="connsiteY19" fmla="*/ 159088 h 282533"/>
              <a:gd name="connsiteX20" fmla="*/ 435971 w 435970"/>
              <a:gd name="connsiteY20" fmla="*/ 160827 h 282533"/>
              <a:gd name="connsiteX21" fmla="*/ 421627 w 435970"/>
              <a:gd name="connsiteY21" fmla="*/ 177779 h 282533"/>
              <a:gd name="connsiteX22" fmla="*/ 374248 w 435970"/>
              <a:gd name="connsiteY22" fmla="*/ 206032 h 282533"/>
              <a:gd name="connsiteX23" fmla="*/ 356861 w 435970"/>
              <a:gd name="connsiteY23" fmla="*/ 195600 h 282533"/>
              <a:gd name="connsiteX24" fmla="*/ 340344 w 435970"/>
              <a:gd name="connsiteY24" fmla="*/ 172128 h 282533"/>
              <a:gd name="connsiteX25" fmla="*/ 314699 w 435970"/>
              <a:gd name="connsiteY25" fmla="*/ 175171 h 282533"/>
              <a:gd name="connsiteX26" fmla="*/ 304701 w 435970"/>
              <a:gd name="connsiteY26" fmla="*/ 189515 h 282533"/>
              <a:gd name="connsiteX27" fmla="*/ 316437 w 435970"/>
              <a:gd name="connsiteY27" fmla="*/ 203424 h 282533"/>
              <a:gd name="connsiteX28" fmla="*/ 335997 w 435970"/>
              <a:gd name="connsiteY28" fmla="*/ 214725 h 282533"/>
              <a:gd name="connsiteX29" fmla="*/ 340344 w 435970"/>
              <a:gd name="connsiteY29" fmla="*/ 221245 h 282533"/>
              <a:gd name="connsiteX30" fmla="*/ 339909 w 435970"/>
              <a:gd name="connsiteY30" fmla="*/ 246021 h 282533"/>
              <a:gd name="connsiteX31" fmla="*/ 324261 w 435970"/>
              <a:gd name="connsiteY31" fmla="*/ 263843 h 282533"/>
              <a:gd name="connsiteX32" fmla="*/ 303832 w 435970"/>
              <a:gd name="connsiteY32" fmla="*/ 256888 h 282533"/>
              <a:gd name="connsiteX33" fmla="*/ 266451 w 435970"/>
              <a:gd name="connsiteY33" fmla="*/ 237328 h 282533"/>
              <a:gd name="connsiteX34" fmla="*/ 282099 w 435970"/>
              <a:gd name="connsiteY34" fmla="*/ 258627 h 282533"/>
              <a:gd name="connsiteX35" fmla="*/ 294269 w 435970"/>
              <a:gd name="connsiteY35" fmla="*/ 273840 h 282533"/>
              <a:gd name="connsiteX36" fmla="*/ 292965 w 435970"/>
              <a:gd name="connsiteY36" fmla="*/ 282533 h 282533"/>
              <a:gd name="connsiteX37" fmla="*/ 245587 w 435970"/>
              <a:gd name="connsiteY37" fmla="*/ 272536 h 282533"/>
              <a:gd name="connsiteX38" fmla="*/ 212552 w 435970"/>
              <a:gd name="connsiteY38" fmla="*/ 257757 h 282533"/>
              <a:gd name="connsiteX39" fmla="*/ 196035 w 435970"/>
              <a:gd name="connsiteY39" fmla="*/ 246021 h 282533"/>
              <a:gd name="connsiteX40" fmla="*/ 206467 w 435970"/>
              <a:gd name="connsiteY40" fmla="*/ 238632 h 282533"/>
              <a:gd name="connsiteX41" fmla="*/ 185603 w 435970"/>
              <a:gd name="connsiteY41" fmla="*/ 226027 h 282533"/>
              <a:gd name="connsiteX42" fmla="*/ 165173 w 435970"/>
              <a:gd name="connsiteY42" fmla="*/ 214291 h 282533"/>
              <a:gd name="connsiteX43" fmla="*/ 161261 w 435970"/>
              <a:gd name="connsiteY43" fmla="*/ 221245 h 282533"/>
              <a:gd name="connsiteX44" fmla="*/ 104320 w 435970"/>
              <a:gd name="connsiteY44" fmla="*/ 225157 h 282533"/>
              <a:gd name="connsiteX45" fmla="*/ 93888 w 435970"/>
              <a:gd name="connsiteY45" fmla="*/ 216899 h 282533"/>
              <a:gd name="connsiteX46" fmla="*/ 117360 w 435970"/>
              <a:gd name="connsiteY46" fmla="*/ 198643 h 282533"/>
              <a:gd name="connsiteX47" fmla="*/ 152568 w 435970"/>
              <a:gd name="connsiteY47" fmla="*/ 198208 h 282533"/>
              <a:gd name="connsiteX48" fmla="*/ 192992 w 435970"/>
              <a:gd name="connsiteY48" fmla="*/ 195165 h 282533"/>
              <a:gd name="connsiteX49" fmla="*/ 192123 w 435970"/>
              <a:gd name="connsiteY49" fmla="*/ 186472 h 282533"/>
              <a:gd name="connsiteX50" fmla="*/ 205597 w 435970"/>
              <a:gd name="connsiteY50" fmla="*/ 174301 h 282533"/>
              <a:gd name="connsiteX51" fmla="*/ 243848 w 435970"/>
              <a:gd name="connsiteY51" fmla="*/ 150829 h 282533"/>
              <a:gd name="connsiteX52" fmla="*/ 245587 w 435970"/>
              <a:gd name="connsiteY52" fmla="*/ 139963 h 282533"/>
              <a:gd name="connsiteX53" fmla="*/ 243413 w 435970"/>
              <a:gd name="connsiteY53" fmla="*/ 132139 h 282533"/>
              <a:gd name="connsiteX54" fmla="*/ 222984 w 435970"/>
              <a:gd name="connsiteY54" fmla="*/ 120403 h 282533"/>
              <a:gd name="connsiteX55" fmla="*/ 192123 w 435970"/>
              <a:gd name="connsiteY55" fmla="*/ 112579 h 282533"/>
              <a:gd name="connsiteX56" fmla="*/ 207336 w 435970"/>
              <a:gd name="connsiteY56" fmla="*/ 106493 h 282533"/>
              <a:gd name="connsiteX57" fmla="*/ 198643 w 435970"/>
              <a:gd name="connsiteY57" fmla="*/ 91715 h 282533"/>
              <a:gd name="connsiteX58" fmla="*/ 183864 w 435970"/>
              <a:gd name="connsiteY58" fmla="*/ 90411 h 282533"/>
              <a:gd name="connsiteX59" fmla="*/ 175605 w 435970"/>
              <a:gd name="connsiteY59" fmla="*/ 82587 h 282533"/>
              <a:gd name="connsiteX60" fmla="*/ 161261 w 435970"/>
              <a:gd name="connsiteY60" fmla="*/ 89541 h 282533"/>
              <a:gd name="connsiteX61" fmla="*/ 126922 w 435970"/>
              <a:gd name="connsiteY61" fmla="*/ 92584 h 282533"/>
              <a:gd name="connsiteX62" fmla="*/ 66069 w 435970"/>
              <a:gd name="connsiteY62" fmla="*/ 87368 h 282533"/>
              <a:gd name="connsiteX63" fmla="*/ 33904 w 435970"/>
              <a:gd name="connsiteY63" fmla="*/ 80413 h 282533"/>
              <a:gd name="connsiteX64" fmla="*/ 8259 w 435970"/>
              <a:gd name="connsiteY64" fmla="*/ 76936 h 282533"/>
              <a:gd name="connsiteX65" fmla="*/ 0 w 435970"/>
              <a:gd name="connsiteY65" fmla="*/ 68677 h 282533"/>
              <a:gd name="connsiteX66" fmla="*/ 27384 w 435970"/>
              <a:gd name="connsiteY66" fmla="*/ 58245 h 282533"/>
              <a:gd name="connsiteX67" fmla="*/ 2608 w 435970"/>
              <a:gd name="connsiteY67" fmla="*/ 58245 h 282533"/>
              <a:gd name="connsiteX68" fmla="*/ 16952 w 435970"/>
              <a:gd name="connsiteY68" fmla="*/ 35208 h 282533"/>
              <a:gd name="connsiteX69" fmla="*/ 47813 w 435970"/>
              <a:gd name="connsiteY69" fmla="*/ 15213 h 282533"/>
              <a:gd name="connsiteX70" fmla="*/ 73893 w 435970"/>
              <a:gd name="connsiteY70" fmla="*/ 6085 h 282533"/>
              <a:gd name="connsiteX71" fmla="*/ 122576 w 435970"/>
              <a:gd name="connsiteY71" fmla="*/ 0 h 282533"/>
              <a:gd name="connsiteX72" fmla="*/ 97365 w 435970"/>
              <a:gd name="connsiteY72" fmla="*/ 14344 h 282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35970" h="282533">
                <a:moveTo>
                  <a:pt x="97365" y="14344"/>
                </a:moveTo>
                <a:lnTo>
                  <a:pt x="98669" y="28253"/>
                </a:lnTo>
                <a:lnTo>
                  <a:pt x="129965" y="10432"/>
                </a:lnTo>
                <a:lnTo>
                  <a:pt x="180821" y="1304"/>
                </a:lnTo>
                <a:lnTo>
                  <a:pt x="190819" y="24341"/>
                </a:lnTo>
                <a:lnTo>
                  <a:pt x="176909" y="39120"/>
                </a:lnTo>
                <a:lnTo>
                  <a:pt x="216029" y="32600"/>
                </a:lnTo>
                <a:lnTo>
                  <a:pt x="239067" y="23472"/>
                </a:lnTo>
                <a:lnTo>
                  <a:pt x="268624" y="34773"/>
                </a:lnTo>
                <a:lnTo>
                  <a:pt x="284707" y="45640"/>
                </a:lnTo>
                <a:lnTo>
                  <a:pt x="279925" y="55637"/>
                </a:lnTo>
                <a:lnTo>
                  <a:pt x="315568" y="50421"/>
                </a:lnTo>
                <a:lnTo>
                  <a:pt x="323827" y="65200"/>
                </a:lnTo>
                <a:lnTo>
                  <a:pt x="360339" y="74328"/>
                </a:lnTo>
                <a:lnTo>
                  <a:pt x="369901" y="83456"/>
                </a:lnTo>
                <a:lnTo>
                  <a:pt x="373813" y="105624"/>
                </a:lnTo>
                <a:lnTo>
                  <a:pt x="334259" y="116491"/>
                </a:lnTo>
                <a:lnTo>
                  <a:pt x="367728" y="132139"/>
                </a:lnTo>
                <a:lnTo>
                  <a:pt x="393373" y="137355"/>
                </a:lnTo>
                <a:lnTo>
                  <a:pt x="407717" y="159088"/>
                </a:lnTo>
                <a:lnTo>
                  <a:pt x="435971" y="160827"/>
                </a:lnTo>
                <a:lnTo>
                  <a:pt x="421627" y="177779"/>
                </a:lnTo>
                <a:lnTo>
                  <a:pt x="374248" y="206032"/>
                </a:lnTo>
                <a:lnTo>
                  <a:pt x="356861" y="195600"/>
                </a:lnTo>
                <a:lnTo>
                  <a:pt x="340344" y="172128"/>
                </a:lnTo>
                <a:lnTo>
                  <a:pt x="314699" y="175171"/>
                </a:lnTo>
                <a:lnTo>
                  <a:pt x="304701" y="189515"/>
                </a:lnTo>
                <a:lnTo>
                  <a:pt x="316437" y="203424"/>
                </a:lnTo>
                <a:lnTo>
                  <a:pt x="335997" y="214725"/>
                </a:lnTo>
                <a:lnTo>
                  <a:pt x="340344" y="221245"/>
                </a:lnTo>
                <a:lnTo>
                  <a:pt x="339909" y="246021"/>
                </a:lnTo>
                <a:lnTo>
                  <a:pt x="324261" y="263843"/>
                </a:lnTo>
                <a:lnTo>
                  <a:pt x="303832" y="256888"/>
                </a:lnTo>
                <a:lnTo>
                  <a:pt x="266451" y="237328"/>
                </a:lnTo>
                <a:lnTo>
                  <a:pt x="282099" y="258627"/>
                </a:lnTo>
                <a:lnTo>
                  <a:pt x="294269" y="273840"/>
                </a:lnTo>
                <a:lnTo>
                  <a:pt x="292965" y="282533"/>
                </a:lnTo>
                <a:lnTo>
                  <a:pt x="245587" y="272536"/>
                </a:lnTo>
                <a:lnTo>
                  <a:pt x="212552" y="257757"/>
                </a:lnTo>
                <a:lnTo>
                  <a:pt x="196035" y="246021"/>
                </a:lnTo>
                <a:lnTo>
                  <a:pt x="206467" y="238632"/>
                </a:lnTo>
                <a:lnTo>
                  <a:pt x="185603" y="226027"/>
                </a:lnTo>
                <a:lnTo>
                  <a:pt x="165173" y="214291"/>
                </a:lnTo>
                <a:lnTo>
                  <a:pt x="161261" y="221245"/>
                </a:lnTo>
                <a:lnTo>
                  <a:pt x="104320" y="225157"/>
                </a:lnTo>
                <a:lnTo>
                  <a:pt x="93888" y="216899"/>
                </a:lnTo>
                <a:lnTo>
                  <a:pt x="117360" y="198643"/>
                </a:lnTo>
                <a:lnTo>
                  <a:pt x="152568" y="198208"/>
                </a:lnTo>
                <a:lnTo>
                  <a:pt x="192992" y="195165"/>
                </a:lnTo>
                <a:lnTo>
                  <a:pt x="192123" y="186472"/>
                </a:lnTo>
                <a:lnTo>
                  <a:pt x="205597" y="174301"/>
                </a:lnTo>
                <a:lnTo>
                  <a:pt x="243848" y="150829"/>
                </a:lnTo>
                <a:lnTo>
                  <a:pt x="245587" y="139963"/>
                </a:lnTo>
                <a:lnTo>
                  <a:pt x="243413" y="132139"/>
                </a:lnTo>
                <a:lnTo>
                  <a:pt x="222984" y="120403"/>
                </a:lnTo>
                <a:lnTo>
                  <a:pt x="192123" y="112579"/>
                </a:lnTo>
                <a:lnTo>
                  <a:pt x="207336" y="106493"/>
                </a:lnTo>
                <a:lnTo>
                  <a:pt x="198643" y="91715"/>
                </a:lnTo>
                <a:lnTo>
                  <a:pt x="183864" y="90411"/>
                </a:lnTo>
                <a:lnTo>
                  <a:pt x="175605" y="82587"/>
                </a:lnTo>
                <a:lnTo>
                  <a:pt x="161261" y="89541"/>
                </a:lnTo>
                <a:lnTo>
                  <a:pt x="126922" y="92584"/>
                </a:lnTo>
                <a:lnTo>
                  <a:pt x="66069" y="87368"/>
                </a:lnTo>
                <a:lnTo>
                  <a:pt x="33904" y="80413"/>
                </a:lnTo>
                <a:lnTo>
                  <a:pt x="8259" y="76936"/>
                </a:lnTo>
                <a:lnTo>
                  <a:pt x="0" y="68677"/>
                </a:lnTo>
                <a:lnTo>
                  <a:pt x="27384" y="58245"/>
                </a:lnTo>
                <a:lnTo>
                  <a:pt x="2608" y="58245"/>
                </a:lnTo>
                <a:lnTo>
                  <a:pt x="16952" y="35208"/>
                </a:lnTo>
                <a:lnTo>
                  <a:pt x="47813" y="15213"/>
                </a:lnTo>
                <a:lnTo>
                  <a:pt x="73893" y="6085"/>
                </a:lnTo>
                <a:lnTo>
                  <a:pt x="122576" y="0"/>
                </a:lnTo>
                <a:lnTo>
                  <a:pt x="97365" y="14344"/>
                </a:lnTo>
                <a:close/>
              </a:path>
            </a:pathLst>
          </a:custGeom>
          <a:solidFill>
            <a:schemeClr val="accent5"/>
          </a:solidFill>
          <a:ln w="869" cap="rnd">
            <a:noFill/>
            <a:prstDash val="solid"/>
            <a:round/>
          </a:ln>
        </p:spPr>
        <p:txBody>
          <a:bodyPr rtlCol="0" anchor="ctr"/>
          <a:lstStyle/>
          <a:p>
            <a:endParaRPr lang="en-PH" sz="1600" dirty="0"/>
          </a:p>
        </p:txBody>
      </p:sp>
      <p:sp>
        <p:nvSpPr>
          <p:cNvPr id="46" name="Freeform: Shape 45">
            <a:extLst>
              <a:ext uri="{FF2B5EF4-FFF2-40B4-BE49-F238E27FC236}">
                <a16:creationId xmlns:a16="http://schemas.microsoft.com/office/drawing/2014/main" id="{6C8220D1-9394-48D8-BE7F-123002E9201C}"/>
              </a:ext>
            </a:extLst>
          </p:cNvPr>
          <p:cNvSpPr/>
          <p:nvPr/>
        </p:nvSpPr>
        <p:spPr>
          <a:xfrm>
            <a:off x="3992675" y="1882656"/>
            <a:ext cx="130099" cy="65049"/>
          </a:xfrm>
          <a:custGeom>
            <a:avLst/>
            <a:gdLst>
              <a:gd name="connsiteX0" fmla="*/ 66939 w 115621"/>
              <a:gd name="connsiteY0" fmla="*/ 0 h 57810"/>
              <a:gd name="connsiteX1" fmla="*/ 82587 w 115621"/>
              <a:gd name="connsiteY1" fmla="*/ 4781 h 57810"/>
              <a:gd name="connsiteX2" fmla="*/ 115621 w 115621"/>
              <a:gd name="connsiteY2" fmla="*/ 1739 h 57810"/>
              <a:gd name="connsiteX3" fmla="*/ 113448 w 115621"/>
              <a:gd name="connsiteY3" fmla="*/ 8259 h 57810"/>
              <a:gd name="connsiteX4" fmla="*/ 86933 w 115621"/>
              <a:gd name="connsiteY4" fmla="*/ 19125 h 57810"/>
              <a:gd name="connsiteX5" fmla="*/ 103451 w 115621"/>
              <a:gd name="connsiteY5" fmla="*/ 28688 h 57810"/>
              <a:gd name="connsiteX6" fmla="*/ 80848 w 115621"/>
              <a:gd name="connsiteY6" fmla="*/ 49117 h 57810"/>
              <a:gd name="connsiteX7" fmla="*/ 44336 w 115621"/>
              <a:gd name="connsiteY7" fmla="*/ 57811 h 57810"/>
              <a:gd name="connsiteX8" fmla="*/ 29557 w 115621"/>
              <a:gd name="connsiteY8" fmla="*/ 56072 h 57810"/>
              <a:gd name="connsiteX9" fmla="*/ 25645 w 115621"/>
              <a:gd name="connsiteY9" fmla="*/ 47379 h 57810"/>
              <a:gd name="connsiteX10" fmla="*/ 0 w 115621"/>
              <a:gd name="connsiteY10" fmla="*/ 29992 h 57810"/>
              <a:gd name="connsiteX11" fmla="*/ 7389 w 115621"/>
              <a:gd name="connsiteY11" fmla="*/ 22603 h 57810"/>
              <a:gd name="connsiteX12" fmla="*/ 39555 w 115621"/>
              <a:gd name="connsiteY12" fmla="*/ 25211 h 57810"/>
              <a:gd name="connsiteX13" fmla="*/ 35643 w 115621"/>
              <a:gd name="connsiteY13" fmla="*/ 10867 h 57810"/>
              <a:gd name="connsiteX14" fmla="*/ 66939 w 115621"/>
              <a:gd name="connsiteY14" fmla="*/ 0 h 57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5621" h="57810">
                <a:moveTo>
                  <a:pt x="66939" y="0"/>
                </a:moveTo>
                <a:lnTo>
                  <a:pt x="82587" y="4781"/>
                </a:lnTo>
                <a:lnTo>
                  <a:pt x="115621" y="1739"/>
                </a:lnTo>
                <a:lnTo>
                  <a:pt x="113448" y="8259"/>
                </a:lnTo>
                <a:lnTo>
                  <a:pt x="86933" y="19125"/>
                </a:lnTo>
                <a:lnTo>
                  <a:pt x="103451" y="28688"/>
                </a:lnTo>
                <a:lnTo>
                  <a:pt x="80848" y="49117"/>
                </a:lnTo>
                <a:lnTo>
                  <a:pt x="44336" y="57811"/>
                </a:lnTo>
                <a:lnTo>
                  <a:pt x="29557" y="56072"/>
                </a:lnTo>
                <a:lnTo>
                  <a:pt x="25645" y="47379"/>
                </a:lnTo>
                <a:lnTo>
                  <a:pt x="0" y="29992"/>
                </a:lnTo>
                <a:lnTo>
                  <a:pt x="7389" y="22603"/>
                </a:lnTo>
                <a:lnTo>
                  <a:pt x="39555" y="25211"/>
                </a:lnTo>
                <a:lnTo>
                  <a:pt x="35643" y="10867"/>
                </a:lnTo>
                <a:lnTo>
                  <a:pt x="66939" y="0"/>
                </a:lnTo>
                <a:close/>
              </a:path>
            </a:pathLst>
          </a:custGeom>
          <a:solidFill>
            <a:schemeClr val="accent5"/>
          </a:solidFill>
          <a:ln w="869" cap="rnd">
            <a:noFill/>
            <a:prstDash val="solid"/>
            <a:round/>
          </a:ln>
        </p:spPr>
        <p:txBody>
          <a:bodyPr rtlCol="0" anchor="ctr"/>
          <a:lstStyle/>
          <a:p>
            <a:endParaRPr lang="en-PH" sz="1600" dirty="0"/>
          </a:p>
        </p:txBody>
      </p:sp>
      <p:sp>
        <p:nvSpPr>
          <p:cNvPr id="47" name="Freeform: Shape 46">
            <a:extLst>
              <a:ext uri="{FF2B5EF4-FFF2-40B4-BE49-F238E27FC236}">
                <a16:creationId xmlns:a16="http://schemas.microsoft.com/office/drawing/2014/main" id="{81DC017E-99C6-44DC-8BAF-FB3175FFB02B}"/>
              </a:ext>
            </a:extLst>
          </p:cNvPr>
          <p:cNvSpPr/>
          <p:nvPr/>
        </p:nvSpPr>
        <p:spPr>
          <a:xfrm>
            <a:off x="4118862" y="1875320"/>
            <a:ext cx="136458" cy="53310"/>
          </a:xfrm>
          <a:custGeom>
            <a:avLst/>
            <a:gdLst>
              <a:gd name="connsiteX0" fmla="*/ 53029 w 121272"/>
              <a:gd name="connsiteY0" fmla="*/ 30427 h 47378"/>
              <a:gd name="connsiteX1" fmla="*/ 19125 w 121272"/>
              <a:gd name="connsiteY1" fmla="*/ 47379 h 47378"/>
              <a:gd name="connsiteX2" fmla="*/ 0 w 121272"/>
              <a:gd name="connsiteY2" fmla="*/ 46509 h 47378"/>
              <a:gd name="connsiteX3" fmla="*/ 7824 w 121272"/>
              <a:gd name="connsiteY3" fmla="*/ 26515 h 47378"/>
              <a:gd name="connsiteX4" fmla="*/ 19125 w 121272"/>
              <a:gd name="connsiteY4" fmla="*/ 15648 h 47378"/>
              <a:gd name="connsiteX5" fmla="*/ 37382 w 121272"/>
              <a:gd name="connsiteY5" fmla="*/ 6085 h 47378"/>
              <a:gd name="connsiteX6" fmla="*/ 59984 w 121272"/>
              <a:gd name="connsiteY6" fmla="*/ 0 h 47378"/>
              <a:gd name="connsiteX7" fmla="*/ 94323 w 121272"/>
              <a:gd name="connsiteY7" fmla="*/ 869 h 47378"/>
              <a:gd name="connsiteX8" fmla="*/ 121272 w 121272"/>
              <a:gd name="connsiteY8" fmla="*/ 6085 h 47378"/>
              <a:gd name="connsiteX9" fmla="*/ 77371 w 121272"/>
              <a:gd name="connsiteY9" fmla="*/ 26080 h 47378"/>
              <a:gd name="connsiteX10" fmla="*/ 53029 w 121272"/>
              <a:gd name="connsiteY10" fmla="*/ 30427 h 47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272" h="47378">
                <a:moveTo>
                  <a:pt x="53029" y="30427"/>
                </a:moveTo>
                <a:lnTo>
                  <a:pt x="19125" y="47379"/>
                </a:lnTo>
                <a:lnTo>
                  <a:pt x="0" y="46509"/>
                </a:lnTo>
                <a:lnTo>
                  <a:pt x="7824" y="26515"/>
                </a:lnTo>
                <a:lnTo>
                  <a:pt x="19125" y="15648"/>
                </a:lnTo>
                <a:lnTo>
                  <a:pt x="37382" y="6085"/>
                </a:lnTo>
                <a:lnTo>
                  <a:pt x="59984" y="0"/>
                </a:lnTo>
                <a:lnTo>
                  <a:pt x="94323" y="869"/>
                </a:lnTo>
                <a:lnTo>
                  <a:pt x="121272" y="6085"/>
                </a:lnTo>
                <a:lnTo>
                  <a:pt x="77371" y="26080"/>
                </a:lnTo>
                <a:lnTo>
                  <a:pt x="53029" y="30427"/>
                </a:lnTo>
                <a:close/>
              </a:path>
            </a:pathLst>
          </a:custGeom>
          <a:solidFill>
            <a:schemeClr val="accent5"/>
          </a:solidFill>
          <a:ln w="869" cap="rnd">
            <a:noFill/>
            <a:prstDash val="solid"/>
            <a:round/>
          </a:ln>
        </p:spPr>
        <p:txBody>
          <a:bodyPr rtlCol="0" anchor="ctr"/>
          <a:lstStyle/>
          <a:p>
            <a:endParaRPr lang="en-PH" sz="1600" dirty="0"/>
          </a:p>
        </p:txBody>
      </p:sp>
      <p:sp>
        <p:nvSpPr>
          <p:cNvPr id="48" name="Freeform: Shape 47">
            <a:extLst>
              <a:ext uri="{FF2B5EF4-FFF2-40B4-BE49-F238E27FC236}">
                <a16:creationId xmlns:a16="http://schemas.microsoft.com/office/drawing/2014/main" id="{A531D748-618C-4D87-9C4A-512F46AA3633}"/>
              </a:ext>
            </a:extLst>
          </p:cNvPr>
          <p:cNvSpPr/>
          <p:nvPr/>
        </p:nvSpPr>
        <p:spPr>
          <a:xfrm>
            <a:off x="3519722" y="1867494"/>
            <a:ext cx="249927" cy="89992"/>
          </a:xfrm>
          <a:custGeom>
            <a:avLst/>
            <a:gdLst>
              <a:gd name="connsiteX0" fmla="*/ 82152 w 222114"/>
              <a:gd name="connsiteY0" fmla="*/ 68677 h 79978"/>
              <a:gd name="connsiteX1" fmla="*/ 23472 w 222114"/>
              <a:gd name="connsiteY1" fmla="*/ 79979 h 79978"/>
              <a:gd name="connsiteX2" fmla="*/ 26080 w 222114"/>
              <a:gd name="connsiteY2" fmla="*/ 69981 h 79978"/>
              <a:gd name="connsiteX3" fmla="*/ 0 w 222114"/>
              <a:gd name="connsiteY3" fmla="*/ 57811 h 79978"/>
              <a:gd name="connsiteX4" fmla="*/ 19125 w 222114"/>
              <a:gd name="connsiteY4" fmla="*/ 48248 h 79978"/>
              <a:gd name="connsiteX5" fmla="*/ 51725 w 222114"/>
              <a:gd name="connsiteY5" fmla="*/ 31731 h 79978"/>
              <a:gd name="connsiteX6" fmla="*/ 84760 w 222114"/>
              <a:gd name="connsiteY6" fmla="*/ 16952 h 79978"/>
              <a:gd name="connsiteX7" fmla="*/ 86499 w 222114"/>
              <a:gd name="connsiteY7" fmla="*/ 3477 h 79978"/>
              <a:gd name="connsiteX8" fmla="*/ 147352 w 222114"/>
              <a:gd name="connsiteY8" fmla="*/ 0 h 79978"/>
              <a:gd name="connsiteX9" fmla="*/ 165608 w 222114"/>
              <a:gd name="connsiteY9" fmla="*/ 4781 h 79978"/>
              <a:gd name="connsiteX10" fmla="*/ 206902 w 222114"/>
              <a:gd name="connsiteY10" fmla="*/ 6085 h 79978"/>
              <a:gd name="connsiteX11" fmla="*/ 215160 w 222114"/>
              <a:gd name="connsiteY11" fmla="*/ 12171 h 79978"/>
              <a:gd name="connsiteX12" fmla="*/ 222115 w 222114"/>
              <a:gd name="connsiteY12" fmla="*/ 21733 h 79978"/>
              <a:gd name="connsiteX13" fmla="*/ 193862 w 222114"/>
              <a:gd name="connsiteY13" fmla="*/ 27384 h 79978"/>
              <a:gd name="connsiteX14" fmla="*/ 133443 w 222114"/>
              <a:gd name="connsiteY14" fmla="*/ 43032 h 79978"/>
              <a:gd name="connsiteX15" fmla="*/ 93453 w 222114"/>
              <a:gd name="connsiteY15" fmla="*/ 59115 h 79978"/>
              <a:gd name="connsiteX16" fmla="*/ 82152 w 222114"/>
              <a:gd name="connsiteY16" fmla="*/ 68677 h 7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114" h="79978">
                <a:moveTo>
                  <a:pt x="82152" y="68677"/>
                </a:moveTo>
                <a:lnTo>
                  <a:pt x="23472" y="79979"/>
                </a:lnTo>
                <a:lnTo>
                  <a:pt x="26080" y="69981"/>
                </a:lnTo>
                <a:lnTo>
                  <a:pt x="0" y="57811"/>
                </a:lnTo>
                <a:lnTo>
                  <a:pt x="19125" y="48248"/>
                </a:lnTo>
                <a:lnTo>
                  <a:pt x="51725" y="31731"/>
                </a:lnTo>
                <a:lnTo>
                  <a:pt x="84760" y="16952"/>
                </a:lnTo>
                <a:lnTo>
                  <a:pt x="86499" y="3477"/>
                </a:lnTo>
                <a:lnTo>
                  <a:pt x="147352" y="0"/>
                </a:lnTo>
                <a:lnTo>
                  <a:pt x="165608" y="4781"/>
                </a:lnTo>
                <a:lnTo>
                  <a:pt x="206902" y="6085"/>
                </a:lnTo>
                <a:lnTo>
                  <a:pt x="215160" y="12171"/>
                </a:lnTo>
                <a:lnTo>
                  <a:pt x="222115" y="21733"/>
                </a:lnTo>
                <a:lnTo>
                  <a:pt x="193862" y="27384"/>
                </a:lnTo>
                <a:lnTo>
                  <a:pt x="133443" y="43032"/>
                </a:lnTo>
                <a:lnTo>
                  <a:pt x="93453" y="59115"/>
                </a:lnTo>
                <a:lnTo>
                  <a:pt x="82152" y="68677"/>
                </a:lnTo>
                <a:close/>
              </a:path>
            </a:pathLst>
          </a:custGeom>
          <a:solidFill>
            <a:schemeClr val="accent5"/>
          </a:solidFill>
          <a:ln w="869" cap="rnd">
            <a:noFill/>
            <a:prstDash val="solid"/>
            <a:round/>
          </a:ln>
        </p:spPr>
        <p:txBody>
          <a:bodyPr rtlCol="0" anchor="ctr"/>
          <a:lstStyle/>
          <a:p>
            <a:endParaRPr lang="en-PH" sz="1600" dirty="0"/>
          </a:p>
        </p:txBody>
      </p:sp>
      <p:sp>
        <p:nvSpPr>
          <p:cNvPr id="49" name="Freeform: Shape 48">
            <a:extLst>
              <a:ext uri="{FF2B5EF4-FFF2-40B4-BE49-F238E27FC236}">
                <a16:creationId xmlns:a16="http://schemas.microsoft.com/office/drawing/2014/main" id="{313EDAA8-3579-4829-9180-41BF7A02C765}"/>
              </a:ext>
            </a:extLst>
          </p:cNvPr>
          <p:cNvSpPr/>
          <p:nvPr/>
        </p:nvSpPr>
        <p:spPr>
          <a:xfrm>
            <a:off x="4163371" y="1838148"/>
            <a:ext cx="62604" cy="25922"/>
          </a:xfrm>
          <a:custGeom>
            <a:avLst/>
            <a:gdLst>
              <a:gd name="connsiteX0" fmla="*/ 54333 w 55637"/>
              <a:gd name="connsiteY0" fmla="*/ 14779 h 23037"/>
              <a:gd name="connsiteX1" fmla="*/ 36512 w 55637"/>
              <a:gd name="connsiteY1" fmla="*/ 23037 h 23037"/>
              <a:gd name="connsiteX2" fmla="*/ 13909 w 55637"/>
              <a:gd name="connsiteY2" fmla="*/ 21299 h 23037"/>
              <a:gd name="connsiteX3" fmla="*/ 0 w 55637"/>
              <a:gd name="connsiteY3" fmla="*/ 15648 h 23037"/>
              <a:gd name="connsiteX4" fmla="*/ 19560 w 55637"/>
              <a:gd name="connsiteY4" fmla="*/ 6085 h 23037"/>
              <a:gd name="connsiteX5" fmla="*/ 49552 w 55637"/>
              <a:gd name="connsiteY5" fmla="*/ 0 h 23037"/>
              <a:gd name="connsiteX6" fmla="*/ 55637 w 55637"/>
              <a:gd name="connsiteY6" fmla="*/ 7824 h 23037"/>
              <a:gd name="connsiteX7" fmla="*/ 54333 w 55637"/>
              <a:gd name="connsiteY7" fmla="*/ 14779 h 23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637" h="23037">
                <a:moveTo>
                  <a:pt x="54333" y="14779"/>
                </a:moveTo>
                <a:lnTo>
                  <a:pt x="36512" y="23037"/>
                </a:lnTo>
                <a:lnTo>
                  <a:pt x="13909" y="21299"/>
                </a:lnTo>
                <a:lnTo>
                  <a:pt x="0" y="15648"/>
                </a:lnTo>
                <a:lnTo>
                  <a:pt x="19560" y="6085"/>
                </a:lnTo>
                <a:lnTo>
                  <a:pt x="49552" y="0"/>
                </a:lnTo>
                <a:lnTo>
                  <a:pt x="55637" y="7824"/>
                </a:lnTo>
                <a:lnTo>
                  <a:pt x="54333" y="14779"/>
                </a:lnTo>
                <a:close/>
              </a:path>
            </a:pathLst>
          </a:custGeom>
          <a:solidFill>
            <a:schemeClr val="accent5"/>
          </a:solidFill>
          <a:ln w="869" cap="rnd">
            <a:noFill/>
            <a:prstDash val="solid"/>
            <a:round/>
          </a:ln>
        </p:spPr>
        <p:txBody>
          <a:bodyPr rtlCol="0" anchor="ctr"/>
          <a:lstStyle/>
          <a:p>
            <a:endParaRPr lang="en-PH" sz="1600" dirty="0"/>
          </a:p>
        </p:txBody>
      </p:sp>
      <p:sp>
        <p:nvSpPr>
          <p:cNvPr id="50" name="Freeform: Shape 49">
            <a:extLst>
              <a:ext uri="{FF2B5EF4-FFF2-40B4-BE49-F238E27FC236}">
                <a16:creationId xmlns:a16="http://schemas.microsoft.com/office/drawing/2014/main" id="{EC2E1181-561C-40A5-AF93-CCB54C5993F5}"/>
              </a:ext>
            </a:extLst>
          </p:cNvPr>
          <p:cNvSpPr/>
          <p:nvPr/>
        </p:nvSpPr>
        <p:spPr>
          <a:xfrm>
            <a:off x="4075333" y="1812227"/>
            <a:ext cx="107110" cy="44507"/>
          </a:xfrm>
          <a:custGeom>
            <a:avLst/>
            <a:gdLst>
              <a:gd name="connsiteX0" fmla="*/ 94322 w 95191"/>
              <a:gd name="connsiteY0" fmla="*/ 0 h 39554"/>
              <a:gd name="connsiteX1" fmla="*/ 95192 w 95191"/>
              <a:gd name="connsiteY1" fmla="*/ 9997 h 39554"/>
              <a:gd name="connsiteX2" fmla="*/ 83021 w 95191"/>
              <a:gd name="connsiteY2" fmla="*/ 20864 h 39554"/>
              <a:gd name="connsiteX3" fmla="*/ 57811 w 95191"/>
              <a:gd name="connsiteY3" fmla="*/ 37381 h 39554"/>
              <a:gd name="connsiteX4" fmla="*/ 27819 w 95191"/>
              <a:gd name="connsiteY4" fmla="*/ 39555 h 39554"/>
              <a:gd name="connsiteX5" fmla="*/ 13909 w 95191"/>
              <a:gd name="connsiteY5" fmla="*/ 36077 h 39554"/>
              <a:gd name="connsiteX6" fmla="*/ 28688 w 95191"/>
              <a:gd name="connsiteY6" fmla="*/ 23472 h 39554"/>
              <a:gd name="connsiteX7" fmla="*/ 0 w 95191"/>
              <a:gd name="connsiteY7" fmla="*/ 24776 h 39554"/>
              <a:gd name="connsiteX8" fmla="*/ 18691 w 95191"/>
              <a:gd name="connsiteY8" fmla="*/ 8259 h 39554"/>
              <a:gd name="connsiteX9" fmla="*/ 35208 w 95191"/>
              <a:gd name="connsiteY9" fmla="*/ 9128 h 39554"/>
              <a:gd name="connsiteX10" fmla="*/ 68677 w 95191"/>
              <a:gd name="connsiteY10" fmla="*/ 1739 h 39554"/>
              <a:gd name="connsiteX11" fmla="*/ 89976 w 95191"/>
              <a:gd name="connsiteY11" fmla="*/ 3043 h 39554"/>
              <a:gd name="connsiteX12" fmla="*/ 94322 w 95191"/>
              <a:gd name="connsiteY12" fmla="*/ 0 h 39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5191" h="39554">
                <a:moveTo>
                  <a:pt x="94322" y="0"/>
                </a:moveTo>
                <a:lnTo>
                  <a:pt x="95192" y="9997"/>
                </a:lnTo>
                <a:lnTo>
                  <a:pt x="83021" y="20864"/>
                </a:lnTo>
                <a:lnTo>
                  <a:pt x="57811" y="37381"/>
                </a:lnTo>
                <a:lnTo>
                  <a:pt x="27819" y="39555"/>
                </a:lnTo>
                <a:lnTo>
                  <a:pt x="13909" y="36077"/>
                </a:lnTo>
                <a:lnTo>
                  <a:pt x="28688" y="23472"/>
                </a:lnTo>
                <a:lnTo>
                  <a:pt x="0" y="24776"/>
                </a:lnTo>
                <a:lnTo>
                  <a:pt x="18691" y="8259"/>
                </a:lnTo>
                <a:lnTo>
                  <a:pt x="35208" y="9128"/>
                </a:lnTo>
                <a:lnTo>
                  <a:pt x="68677" y="1739"/>
                </a:lnTo>
                <a:lnTo>
                  <a:pt x="89976" y="3043"/>
                </a:lnTo>
                <a:lnTo>
                  <a:pt x="94322" y="0"/>
                </a:lnTo>
                <a:close/>
              </a:path>
            </a:pathLst>
          </a:custGeom>
          <a:solidFill>
            <a:schemeClr val="accent5"/>
          </a:solidFill>
          <a:ln w="869" cap="rnd">
            <a:noFill/>
            <a:prstDash val="solid"/>
            <a:round/>
          </a:ln>
        </p:spPr>
        <p:txBody>
          <a:bodyPr rtlCol="0" anchor="ctr"/>
          <a:lstStyle/>
          <a:p>
            <a:endParaRPr lang="en-PH" sz="1600" dirty="0"/>
          </a:p>
        </p:txBody>
      </p:sp>
      <p:sp>
        <p:nvSpPr>
          <p:cNvPr id="51" name="Freeform: Shape 50">
            <a:extLst>
              <a:ext uri="{FF2B5EF4-FFF2-40B4-BE49-F238E27FC236}">
                <a16:creationId xmlns:a16="http://schemas.microsoft.com/office/drawing/2014/main" id="{768D1401-222A-415D-BADE-6BC973BB1F13}"/>
              </a:ext>
            </a:extLst>
          </p:cNvPr>
          <p:cNvSpPr/>
          <p:nvPr/>
        </p:nvSpPr>
        <p:spPr>
          <a:xfrm>
            <a:off x="3782365" y="1810759"/>
            <a:ext cx="242101" cy="58202"/>
          </a:xfrm>
          <a:custGeom>
            <a:avLst/>
            <a:gdLst>
              <a:gd name="connsiteX0" fmla="*/ 183429 w 215160"/>
              <a:gd name="connsiteY0" fmla="*/ 12605 h 51725"/>
              <a:gd name="connsiteX1" fmla="*/ 180387 w 215160"/>
              <a:gd name="connsiteY1" fmla="*/ 19995 h 51725"/>
              <a:gd name="connsiteX2" fmla="*/ 199512 w 215160"/>
              <a:gd name="connsiteY2" fmla="*/ 16517 h 51725"/>
              <a:gd name="connsiteX3" fmla="*/ 215160 w 215160"/>
              <a:gd name="connsiteY3" fmla="*/ 17387 h 51725"/>
              <a:gd name="connsiteX4" fmla="*/ 205163 w 215160"/>
              <a:gd name="connsiteY4" fmla="*/ 28253 h 51725"/>
              <a:gd name="connsiteX5" fmla="*/ 182995 w 215160"/>
              <a:gd name="connsiteY5" fmla="*/ 38251 h 51725"/>
              <a:gd name="connsiteX6" fmla="*/ 122576 w 215160"/>
              <a:gd name="connsiteY6" fmla="*/ 41728 h 51725"/>
              <a:gd name="connsiteX7" fmla="*/ 69112 w 215160"/>
              <a:gd name="connsiteY7" fmla="*/ 51291 h 51725"/>
              <a:gd name="connsiteX8" fmla="*/ 43032 w 215160"/>
              <a:gd name="connsiteY8" fmla="*/ 51725 h 51725"/>
              <a:gd name="connsiteX9" fmla="*/ 49552 w 215160"/>
              <a:gd name="connsiteY9" fmla="*/ 44771 h 51725"/>
              <a:gd name="connsiteX10" fmla="*/ 96061 w 215160"/>
              <a:gd name="connsiteY10" fmla="*/ 34773 h 51725"/>
              <a:gd name="connsiteX11" fmla="*/ 18256 w 215160"/>
              <a:gd name="connsiteY11" fmla="*/ 37381 h 51725"/>
              <a:gd name="connsiteX12" fmla="*/ 0 w 215160"/>
              <a:gd name="connsiteY12" fmla="*/ 33469 h 51725"/>
              <a:gd name="connsiteX13" fmla="*/ 50856 w 215160"/>
              <a:gd name="connsiteY13" fmla="*/ 12605 h 51725"/>
              <a:gd name="connsiteX14" fmla="*/ 74328 w 215160"/>
              <a:gd name="connsiteY14" fmla="*/ 6520 h 51725"/>
              <a:gd name="connsiteX15" fmla="*/ 110405 w 215160"/>
              <a:gd name="connsiteY15" fmla="*/ 13909 h 51725"/>
              <a:gd name="connsiteX16" fmla="*/ 123011 w 215160"/>
              <a:gd name="connsiteY16" fmla="*/ 26515 h 51725"/>
              <a:gd name="connsiteX17" fmla="*/ 149525 w 215160"/>
              <a:gd name="connsiteY17" fmla="*/ 28253 h 51725"/>
              <a:gd name="connsiteX18" fmla="*/ 152568 w 215160"/>
              <a:gd name="connsiteY18" fmla="*/ 7824 h 51725"/>
              <a:gd name="connsiteX19" fmla="*/ 177779 w 215160"/>
              <a:gd name="connsiteY19" fmla="*/ 0 h 51725"/>
              <a:gd name="connsiteX20" fmla="*/ 191253 w 215160"/>
              <a:gd name="connsiteY20" fmla="*/ 2173 h 51725"/>
              <a:gd name="connsiteX21" fmla="*/ 183429 w 215160"/>
              <a:gd name="connsiteY21" fmla="*/ 12605 h 5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5160" h="51725">
                <a:moveTo>
                  <a:pt x="183429" y="12605"/>
                </a:moveTo>
                <a:lnTo>
                  <a:pt x="180387" y="19995"/>
                </a:lnTo>
                <a:lnTo>
                  <a:pt x="199512" y="16517"/>
                </a:lnTo>
                <a:lnTo>
                  <a:pt x="215160" y="17387"/>
                </a:lnTo>
                <a:lnTo>
                  <a:pt x="205163" y="28253"/>
                </a:lnTo>
                <a:lnTo>
                  <a:pt x="182995" y="38251"/>
                </a:lnTo>
                <a:lnTo>
                  <a:pt x="122576" y="41728"/>
                </a:lnTo>
                <a:lnTo>
                  <a:pt x="69112" y="51291"/>
                </a:lnTo>
                <a:lnTo>
                  <a:pt x="43032" y="51725"/>
                </a:lnTo>
                <a:lnTo>
                  <a:pt x="49552" y="44771"/>
                </a:lnTo>
                <a:lnTo>
                  <a:pt x="96061" y="34773"/>
                </a:lnTo>
                <a:lnTo>
                  <a:pt x="18256" y="37381"/>
                </a:lnTo>
                <a:lnTo>
                  <a:pt x="0" y="33469"/>
                </a:lnTo>
                <a:lnTo>
                  <a:pt x="50856" y="12605"/>
                </a:lnTo>
                <a:lnTo>
                  <a:pt x="74328" y="6520"/>
                </a:lnTo>
                <a:lnTo>
                  <a:pt x="110405" y="13909"/>
                </a:lnTo>
                <a:lnTo>
                  <a:pt x="123011" y="26515"/>
                </a:lnTo>
                <a:lnTo>
                  <a:pt x="149525" y="28253"/>
                </a:lnTo>
                <a:lnTo>
                  <a:pt x="152568" y="7824"/>
                </a:lnTo>
                <a:lnTo>
                  <a:pt x="177779" y="0"/>
                </a:lnTo>
                <a:lnTo>
                  <a:pt x="191253" y="2173"/>
                </a:lnTo>
                <a:lnTo>
                  <a:pt x="183429" y="12605"/>
                </a:lnTo>
                <a:close/>
              </a:path>
            </a:pathLst>
          </a:custGeom>
          <a:solidFill>
            <a:schemeClr val="accent5"/>
          </a:solidFill>
          <a:ln w="869" cap="rnd">
            <a:noFill/>
            <a:prstDash val="solid"/>
            <a:round/>
          </a:ln>
        </p:spPr>
        <p:txBody>
          <a:bodyPr rtlCol="0" anchor="ctr"/>
          <a:lstStyle/>
          <a:p>
            <a:endParaRPr lang="en-PH" sz="1600" dirty="0"/>
          </a:p>
        </p:txBody>
      </p:sp>
      <p:sp>
        <p:nvSpPr>
          <p:cNvPr id="52" name="Freeform: Shape 51">
            <a:extLst>
              <a:ext uri="{FF2B5EF4-FFF2-40B4-BE49-F238E27FC236}">
                <a16:creationId xmlns:a16="http://schemas.microsoft.com/office/drawing/2014/main" id="{9331F20D-20E7-40C1-9B5E-C8D8B03C1B9B}"/>
              </a:ext>
            </a:extLst>
          </p:cNvPr>
          <p:cNvSpPr/>
          <p:nvPr/>
        </p:nvSpPr>
        <p:spPr>
          <a:xfrm>
            <a:off x="4207389" y="1801956"/>
            <a:ext cx="278295" cy="67006"/>
          </a:xfrm>
          <a:custGeom>
            <a:avLst/>
            <a:gdLst>
              <a:gd name="connsiteX0" fmla="*/ 47813 w 247325"/>
              <a:gd name="connsiteY0" fmla="*/ 1304 h 59549"/>
              <a:gd name="connsiteX1" fmla="*/ 57811 w 247325"/>
              <a:gd name="connsiteY1" fmla="*/ 8259 h 59549"/>
              <a:gd name="connsiteX2" fmla="*/ 89976 w 247325"/>
              <a:gd name="connsiteY2" fmla="*/ 8259 h 59549"/>
              <a:gd name="connsiteX3" fmla="*/ 96061 w 247325"/>
              <a:gd name="connsiteY3" fmla="*/ 15213 h 59549"/>
              <a:gd name="connsiteX4" fmla="*/ 83891 w 247325"/>
              <a:gd name="connsiteY4" fmla="*/ 23037 h 59549"/>
              <a:gd name="connsiteX5" fmla="*/ 97365 w 247325"/>
              <a:gd name="connsiteY5" fmla="*/ 27819 h 59549"/>
              <a:gd name="connsiteX6" fmla="*/ 102581 w 247325"/>
              <a:gd name="connsiteY6" fmla="*/ 33035 h 59549"/>
              <a:gd name="connsiteX7" fmla="*/ 123880 w 247325"/>
              <a:gd name="connsiteY7" fmla="*/ 33904 h 59549"/>
              <a:gd name="connsiteX8" fmla="*/ 146048 w 247325"/>
              <a:gd name="connsiteY8" fmla="*/ 35643 h 59549"/>
              <a:gd name="connsiteX9" fmla="*/ 176909 w 247325"/>
              <a:gd name="connsiteY9" fmla="*/ 31296 h 59549"/>
              <a:gd name="connsiteX10" fmla="*/ 212117 w 247325"/>
              <a:gd name="connsiteY10" fmla="*/ 29123 h 59549"/>
              <a:gd name="connsiteX11" fmla="*/ 237328 w 247325"/>
              <a:gd name="connsiteY11" fmla="*/ 30861 h 59549"/>
              <a:gd name="connsiteX12" fmla="*/ 247325 w 247325"/>
              <a:gd name="connsiteY12" fmla="*/ 39120 h 59549"/>
              <a:gd name="connsiteX13" fmla="*/ 242979 w 247325"/>
              <a:gd name="connsiteY13" fmla="*/ 47813 h 59549"/>
              <a:gd name="connsiteX14" fmla="*/ 227331 w 247325"/>
              <a:gd name="connsiteY14" fmla="*/ 53899 h 59549"/>
              <a:gd name="connsiteX15" fmla="*/ 198208 w 247325"/>
              <a:gd name="connsiteY15" fmla="*/ 58680 h 59549"/>
              <a:gd name="connsiteX16" fmla="*/ 179517 w 247325"/>
              <a:gd name="connsiteY16" fmla="*/ 55637 h 59549"/>
              <a:gd name="connsiteX17" fmla="*/ 128227 w 247325"/>
              <a:gd name="connsiteY17" fmla="*/ 59115 h 59549"/>
              <a:gd name="connsiteX18" fmla="*/ 93453 w 247325"/>
              <a:gd name="connsiteY18" fmla="*/ 59549 h 59549"/>
              <a:gd name="connsiteX19" fmla="*/ 69112 w 247325"/>
              <a:gd name="connsiteY19" fmla="*/ 56941 h 59549"/>
              <a:gd name="connsiteX20" fmla="*/ 31731 w 247325"/>
              <a:gd name="connsiteY20" fmla="*/ 49987 h 59549"/>
              <a:gd name="connsiteX21" fmla="*/ 38685 w 247325"/>
              <a:gd name="connsiteY21" fmla="*/ 37816 h 59549"/>
              <a:gd name="connsiteX22" fmla="*/ 47813 w 247325"/>
              <a:gd name="connsiteY22" fmla="*/ 27384 h 59549"/>
              <a:gd name="connsiteX23" fmla="*/ 41728 w 247325"/>
              <a:gd name="connsiteY23" fmla="*/ 17821 h 59549"/>
              <a:gd name="connsiteX24" fmla="*/ 11301 w 247325"/>
              <a:gd name="connsiteY24" fmla="*/ 15213 h 59549"/>
              <a:gd name="connsiteX25" fmla="*/ 0 w 247325"/>
              <a:gd name="connsiteY25" fmla="*/ 8693 h 59549"/>
              <a:gd name="connsiteX26" fmla="*/ 16517 w 247325"/>
              <a:gd name="connsiteY26" fmla="*/ 0 h 59549"/>
              <a:gd name="connsiteX27" fmla="*/ 47813 w 247325"/>
              <a:gd name="connsiteY27" fmla="*/ 1304 h 5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7325" h="59549">
                <a:moveTo>
                  <a:pt x="47813" y="1304"/>
                </a:moveTo>
                <a:lnTo>
                  <a:pt x="57811" y="8259"/>
                </a:lnTo>
                <a:lnTo>
                  <a:pt x="89976" y="8259"/>
                </a:lnTo>
                <a:lnTo>
                  <a:pt x="96061" y="15213"/>
                </a:lnTo>
                <a:lnTo>
                  <a:pt x="83891" y="23037"/>
                </a:lnTo>
                <a:lnTo>
                  <a:pt x="97365" y="27819"/>
                </a:lnTo>
                <a:lnTo>
                  <a:pt x="102581" y="33035"/>
                </a:lnTo>
                <a:lnTo>
                  <a:pt x="123880" y="33904"/>
                </a:lnTo>
                <a:lnTo>
                  <a:pt x="146048" y="35643"/>
                </a:lnTo>
                <a:lnTo>
                  <a:pt x="176909" y="31296"/>
                </a:lnTo>
                <a:lnTo>
                  <a:pt x="212117" y="29123"/>
                </a:lnTo>
                <a:lnTo>
                  <a:pt x="237328" y="30861"/>
                </a:lnTo>
                <a:lnTo>
                  <a:pt x="247325" y="39120"/>
                </a:lnTo>
                <a:lnTo>
                  <a:pt x="242979" y="47813"/>
                </a:lnTo>
                <a:lnTo>
                  <a:pt x="227331" y="53899"/>
                </a:lnTo>
                <a:lnTo>
                  <a:pt x="198208" y="58680"/>
                </a:lnTo>
                <a:lnTo>
                  <a:pt x="179517" y="55637"/>
                </a:lnTo>
                <a:lnTo>
                  <a:pt x="128227" y="59115"/>
                </a:lnTo>
                <a:lnTo>
                  <a:pt x="93453" y="59549"/>
                </a:lnTo>
                <a:lnTo>
                  <a:pt x="69112" y="56941"/>
                </a:lnTo>
                <a:lnTo>
                  <a:pt x="31731" y="49987"/>
                </a:lnTo>
                <a:lnTo>
                  <a:pt x="38685" y="37816"/>
                </a:lnTo>
                <a:lnTo>
                  <a:pt x="47813" y="27384"/>
                </a:lnTo>
                <a:lnTo>
                  <a:pt x="41728" y="17821"/>
                </a:lnTo>
                <a:lnTo>
                  <a:pt x="11301" y="15213"/>
                </a:lnTo>
                <a:lnTo>
                  <a:pt x="0" y="8693"/>
                </a:lnTo>
                <a:lnTo>
                  <a:pt x="16517" y="0"/>
                </a:lnTo>
                <a:lnTo>
                  <a:pt x="47813" y="1304"/>
                </a:lnTo>
                <a:close/>
              </a:path>
            </a:pathLst>
          </a:custGeom>
          <a:solidFill>
            <a:schemeClr val="accent5"/>
          </a:solidFill>
          <a:ln w="869" cap="rnd">
            <a:noFill/>
            <a:prstDash val="solid"/>
            <a:round/>
          </a:ln>
        </p:spPr>
        <p:txBody>
          <a:bodyPr rtlCol="0" anchor="ctr"/>
          <a:lstStyle/>
          <a:p>
            <a:endParaRPr lang="en-PH" sz="1600" dirty="0"/>
          </a:p>
        </p:txBody>
      </p:sp>
      <p:sp>
        <p:nvSpPr>
          <p:cNvPr id="53" name="Freeform: Shape 52">
            <a:extLst>
              <a:ext uri="{FF2B5EF4-FFF2-40B4-BE49-F238E27FC236}">
                <a16:creationId xmlns:a16="http://schemas.microsoft.com/office/drawing/2014/main" id="{A0AB3134-6B6A-4F59-B9CE-C70F49FF8953}"/>
              </a:ext>
            </a:extLst>
          </p:cNvPr>
          <p:cNvSpPr/>
          <p:nvPr/>
        </p:nvSpPr>
        <p:spPr>
          <a:xfrm>
            <a:off x="3717316" y="1790706"/>
            <a:ext cx="173628" cy="41572"/>
          </a:xfrm>
          <a:custGeom>
            <a:avLst/>
            <a:gdLst>
              <a:gd name="connsiteX0" fmla="*/ 154307 w 154306"/>
              <a:gd name="connsiteY0" fmla="*/ 0 h 36946"/>
              <a:gd name="connsiteX1" fmla="*/ 129096 w 154306"/>
              <a:gd name="connsiteY1" fmla="*/ 16083 h 36946"/>
              <a:gd name="connsiteX2" fmla="*/ 106059 w 154306"/>
              <a:gd name="connsiteY2" fmla="*/ 23472 h 36946"/>
              <a:gd name="connsiteX3" fmla="*/ 89541 w 154306"/>
              <a:gd name="connsiteY3" fmla="*/ 24341 h 36946"/>
              <a:gd name="connsiteX4" fmla="*/ 46509 w 154306"/>
              <a:gd name="connsiteY4" fmla="*/ 33469 h 36946"/>
              <a:gd name="connsiteX5" fmla="*/ 15648 w 154306"/>
              <a:gd name="connsiteY5" fmla="*/ 36947 h 36946"/>
              <a:gd name="connsiteX6" fmla="*/ 0 w 154306"/>
              <a:gd name="connsiteY6" fmla="*/ 32165 h 36946"/>
              <a:gd name="connsiteX7" fmla="*/ 50856 w 154306"/>
              <a:gd name="connsiteY7" fmla="*/ 16083 h 36946"/>
              <a:gd name="connsiteX8" fmla="*/ 103885 w 154306"/>
              <a:gd name="connsiteY8" fmla="*/ 2608 h 36946"/>
              <a:gd name="connsiteX9" fmla="*/ 127792 w 154306"/>
              <a:gd name="connsiteY9" fmla="*/ 3043 h 36946"/>
              <a:gd name="connsiteX10" fmla="*/ 154307 w 154306"/>
              <a:gd name="connsiteY10" fmla="*/ 0 h 36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4306" h="36946">
                <a:moveTo>
                  <a:pt x="154307" y="0"/>
                </a:moveTo>
                <a:lnTo>
                  <a:pt x="129096" y="16083"/>
                </a:lnTo>
                <a:lnTo>
                  <a:pt x="106059" y="23472"/>
                </a:lnTo>
                <a:lnTo>
                  <a:pt x="89541" y="24341"/>
                </a:lnTo>
                <a:lnTo>
                  <a:pt x="46509" y="33469"/>
                </a:lnTo>
                <a:lnTo>
                  <a:pt x="15648" y="36947"/>
                </a:lnTo>
                <a:lnTo>
                  <a:pt x="0" y="32165"/>
                </a:lnTo>
                <a:lnTo>
                  <a:pt x="50856" y="16083"/>
                </a:lnTo>
                <a:lnTo>
                  <a:pt x="103885" y="2608"/>
                </a:lnTo>
                <a:lnTo>
                  <a:pt x="127792" y="3043"/>
                </a:lnTo>
                <a:lnTo>
                  <a:pt x="154307" y="0"/>
                </a:lnTo>
                <a:close/>
              </a:path>
            </a:pathLst>
          </a:custGeom>
          <a:solidFill>
            <a:schemeClr val="accent5"/>
          </a:solidFill>
          <a:ln w="869" cap="rnd">
            <a:noFill/>
            <a:prstDash val="solid"/>
            <a:round/>
          </a:ln>
        </p:spPr>
        <p:txBody>
          <a:bodyPr rtlCol="0" anchor="ctr"/>
          <a:lstStyle/>
          <a:p>
            <a:endParaRPr lang="en-PH" sz="1600" dirty="0"/>
          </a:p>
        </p:txBody>
      </p:sp>
      <p:sp>
        <p:nvSpPr>
          <p:cNvPr id="54" name="Freeform: Shape 53">
            <a:extLst>
              <a:ext uri="{FF2B5EF4-FFF2-40B4-BE49-F238E27FC236}">
                <a16:creationId xmlns:a16="http://schemas.microsoft.com/office/drawing/2014/main" id="{CFC5F6AA-7788-4B79-B638-24A19B1DEE15}"/>
              </a:ext>
            </a:extLst>
          </p:cNvPr>
          <p:cNvSpPr/>
          <p:nvPr/>
        </p:nvSpPr>
        <p:spPr>
          <a:xfrm>
            <a:off x="4247005" y="1786304"/>
            <a:ext cx="46463" cy="7825"/>
          </a:xfrm>
          <a:custGeom>
            <a:avLst/>
            <a:gdLst>
              <a:gd name="connsiteX0" fmla="*/ 36512 w 41293"/>
              <a:gd name="connsiteY0" fmla="*/ 6520 h 6954"/>
              <a:gd name="connsiteX1" fmla="*/ 28688 w 41293"/>
              <a:gd name="connsiteY1" fmla="*/ 6955 h 6954"/>
              <a:gd name="connsiteX2" fmla="*/ 0 w 41293"/>
              <a:gd name="connsiteY2" fmla="*/ 5651 h 6954"/>
              <a:gd name="connsiteX3" fmla="*/ 3043 w 41293"/>
              <a:gd name="connsiteY3" fmla="*/ 0 h 6954"/>
              <a:gd name="connsiteX4" fmla="*/ 34339 w 41293"/>
              <a:gd name="connsiteY4" fmla="*/ 435 h 6954"/>
              <a:gd name="connsiteX5" fmla="*/ 41293 w 41293"/>
              <a:gd name="connsiteY5" fmla="*/ 3912 h 6954"/>
              <a:gd name="connsiteX6" fmla="*/ 36512 w 41293"/>
              <a:gd name="connsiteY6" fmla="*/ 6520 h 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293" h="6954">
                <a:moveTo>
                  <a:pt x="36512" y="6520"/>
                </a:moveTo>
                <a:lnTo>
                  <a:pt x="28688" y="6955"/>
                </a:lnTo>
                <a:lnTo>
                  <a:pt x="0" y="5651"/>
                </a:lnTo>
                <a:lnTo>
                  <a:pt x="3043" y="0"/>
                </a:lnTo>
                <a:lnTo>
                  <a:pt x="34339" y="435"/>
                </a:lnTo>
                <a:lnTo>
                  <a:pt x="41293" y="3912"/>
                </a:lnTo>
                <a:lnTo>
                  <a:pt x="36512" y="6520"/>
                </a:lnTo>
                <a:close/>
              </a:path>
            </a:pathLst>
          </a:custGeom>
          <a:solidFill>
            <a:schemeClr val="accent5"/>
          </a:solidFill>
          <a:ln w="869" cap="rnd">
            <a:noFill/>
            <a:prstDash val="solid"/>
            <a:round/>
          </a:ln>
        </p:spPr>
        <p:txBody>
          <a:bodyPr rtlCol="0" anchor="ctr"/>
          <a:lstStyle/>
          <a:p>
            <a:endParaRPr lang="en-PH" sz="1600" dirty="0"/>
          </a:p>
        </p:txBody>
      </p:sp>
      <p:sp>
        <p:nvSpPr>
          <p:cNvPr id="55" name="Freeform: Shape 54">
            <a:extLst>
              <a:ext uri="{FF2B5EF4-FFF2-40B4-BE49-F238E27FC236}">
                <a16:creationId xmlns:a16="http://schemas.microsoft.com/office/drawing/2014/main" id="{250F387F-0EF1-47F5-8F0B-6DB0562E8DE0}"/>
              </a:ext>
            </a:extLst>
          </p:cNvPr>
          <p:cNvSpPr/>
          <p:nvPr/>
        </p:nvSpPr>
        <p:spPr>
          <a:xfrm>
            <a:off x="3941321" y="1778967"/>
            <a:ext cx="74342" cy="17118"/>
          </a:xfrm>
          <a:custGeom>
            <a:avLst/>
            <a:gdLst>
              <a:gd name="connsiteX0" fmla="*/ 52595 w 66069"/>
              <a:gd name="connsiteY0" fmla="*/ 9128 h 15213"/>
              <a:gd name="connsiteX1" fmla="*/ 14344 w 66069"/>
              <a:gd name="connsiteY1" fmla="*/ 15213 h 15213"/>
              <a:gd name="connsiteX2" fmla="*/ 0 w 66069"/>
              <a:gd name="connsiteY2" fmla="*/ 8693 h 15213"/>
              <a:gd name="connsiteX3" fmla="*/ 22168 w 66069"/>
              <a:gd name="connsiteY3" fmla="*/ 2173 h 15213"/>
              <a:gd name="connsiteX4" fmla="*/ 48248 w 66069"/>
              <a:gd name="connsiteY4" fmla="*/ 0 h 15213"/>
              <a:gd name="connsiteX5" fmla="*/ 66069 w 66069"/>
              <a:gd name="connsiteY5" fmla="*/ 3043 h 15213"/>
              <a:gd name="connsiteX6" fmla="*/ 52595 w 66069"/>
              <a:gd name="connsiteY6" fmla="*/ 9128 h 15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069" h="15213">
                <a:moveTo>
                  <a:pt x="52595" y="9128"/>
                </a:moveTo>
                <a:lnTo>
                  <a:pt x="14344" y="15213"/>
                </a:lnTo>
                <a:lnTo>
                  <a:pt x="0" y="8693"/>
                </a:lnTo>
                <a:lnTo>
                  <a:pt x="22168" y="2173"/>
                </a:lnTo>
                <a:lnTo>
                  <a:pt x="48248" y="0"/>
                </a:lnTo>
                <a:lnTo>
                  <a:pt x="66069" y="3043"/>
                </a:lnTo>
                <a:lnTo>
                  <a:pt x="52595" y="9128"/>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56" name="Freeform: Shape 55">
            <a:extLst>
              <a:ext uri="{FF2B5EF4-FFF2-40B4-BE49-F238E27FC236}">
                <a16:creationId xmlns:a16="http://schemas.microsoft.com/office/drawing/2014/main" id="{2126B7C9-E954-4DBC-9A56-D7B189D160BE}"/>
              </a:ext>
            </a:extLst>
          </p:cNvPr>
          <p:cNvSpPr/>
          <p:nvPr/>
        </p:nvSpPr>
        <p:spPr>
          <a:xfrm>
            <a:off x="3981427" y="1763316"/>
            <a:ext cx="57223" cy="9781"/>
          </a:xfrm>
          <a:custGeom>
            <a:avLst/>
            <a:gdLst>
              <a:gd name="connsiteX0" fmla="*/ 50856 w 50856"/>
              <a:gd name="connsiteY0" fmla="*/ 4781 h 8693"/>
              <a:gd name="connsiteX1" fmla="*/ 26080 w 50856"/>
              <a:gd name="connsiteY1" fmla="*/ 8693 h 8693"/>
              <a:gd name="connsiteX2" fmla="*/ 0 w 50856"/>
              <a:gd name="connsiteY2" fmla="*/ 8693 h 8693"/>
              <a:gd name="connsiteX3" fmla="*/ 4347 w 50856"/>
              <a:gd name="connsiteY3" fmla="*/ 5651 h 8693"/>
              <a:gd name="connsiteX4" fmla="*/ 29123 w 50856"/>
              <a:gd name="connsiteY4" fmla="*/ 0 h 8693"/>
              <a:gd name="connsiteX5" fmla="*/ 36512 w 50856"/>
              <a:gd name="connsiteY5" fmla="*/ 869 h 8693"/>
              <a:gd name="connsiteX6" fmla="*/ 50856 w 50856"/>
              <a:gd name="connsiteY6" fmla="*/ 4781 h 8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856" h="8693">
                <a:moveTo>
                  <a:pt x="50856" y="4781"/>
                </a:moveTo>
                <a:lnTo>
                  <a:pt x="26080" y="8693"/>
                </a:lnTo>
                <a:lnTo>
                  <a:pt x="0" y="8693"/>
                </a:lnTo>
                <a:lnTo>
                  <a:pt x="4347" y="5651"/>
                </a:lnTo>
                <a:lnTo>
                  <a:pt x="29123" y="0"/>
                </a:lnTo>
                <a:lnTo>
                  <a:pt x="36512" y="869"/>
                </a:lnTo>
                <a:lnTo>
                  <a:pt x="50856" y="4781"/>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57" name="Freeform: Shape 56">
            <a:extLst>
              <a:ext uri="{FF2B5EF4-FFF2-40B4-BE49-F238E27FC236}">
                <a16:creationId xmlns:a16="http://schemas.microsoft.com/office/drawing/2014/main" id="{D3919332-684C-4D2F-8FBE-456C7303BC6F}"/>
              </a:ext>
            </a:extLst>
          </p:cNvPr>
          <p:cNvSpPr/>
          <p:nvPr/>
        </p:nvSpPr>
        <p:spPr>
          <a:xfrm>
            <a:off x="4227441" y="1762827"/>
            <a:ext cx="54778" cy="22988"/>
          </a:xfrm>
          <a:custGeom>
            <a:avLst/>
            <a:gdLst>
              <a:gd name="connsiteX0" fmla="*/ 35643 w 48682"/>
              <a:gd name="connsiteY0" fmla="*/ 16083 h 20429"/>
              <a:gd name="connsiteX1" fmla="*/ 6955 w 48682"/>
              <a:gd name="connsiteY1" fmla="*/ 20429 h 20429"/>
              <a:gd name="connsiteX2" fmla="*/ 0 w 48682"/>
              <a:gd name="connsiteY2" fmla="*/ 15648 h 20429"/>
              <a:gd name="connsiteX3" fmla="*/ 2608 w 48682"/>
              <a:gd name="connsiteY3" fmla="*/ 8259 h 20429"/>
              <a:gd name="connsiteX4" fmla="*/ 12171 w 48682"/>
              <a:gd name="connsiteY4" fmla="*/ 0 h 20429"/>
              <a:gd name="connsiteX5" fmla="*/ 31296 w 48682"/>
              <a:gd name="connsiteY5" fmla="*/ 869 h 20429"/>
              <a:gd name="connsiteX6" fmla="*/ 38685 w 48682"/>
              <a:gd name="connsiteY6" fmla="*/ 2173 h 20429"/>
              <a:gd name="connsiteX7" fmla="*/ 48683 w 48682"/>
              <a:gd name="connsiteY7" fmla="*/ 9128 h 20429"/>
              <a:gd name="connsiteX8" fmla="*/ 35643 w 48682"/>
              <a:gd name="connsiteY8" fmla="*/ 16083 h 20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682" h="20429">
                <a:moveTo>
                  <a:pt x="35643" y="16083"/>
                </a:moveTo>
                <a:lnTo>
                  <a:pt x="6955" y="20429"/>
                </a:lnTo>
                <a:lnTo>
                  <a:pt x="0" y="15648"/>
                </a:lnTo>
                <a:lnTo>
                  <a:pt x="2608" y="8259"/>
                </a:lnTo>
                <a:lnTo>
                  <a:pt x="12171" y="0"/>
                </a:lnTo>
                <a:lnTo>
                  <a:pt x="31296" y="869"/>
                </a:lnTo>
                <a:lnTo>
                  <a:pt x="38685" y="2173"/>
                </a:lnTo>
                <a:lnTo>
                  <a:pt x="48683" y="9128"/>
                </a:lnTo>
                <a:lnTo>
                  <a:pt x="35643" y="16083"/>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58" name="Freeform: Shape 57">
            <a:extLst>
              <a:ext uri="{FF2B5EF4-FFF2-40B4-BE49-F238E27FC236}">
                <a16:creationId xmlns:a16="http://schemas.microsoft.com/office/drawing/2014/main" id="{909C19BF-99DE-490B-B450-80929CD64338}"/>
              </a:ext>
            </a:extLst>
          </p:cNvPr>
          <p:cNvSpPr/>
          <p:nvPr/>
        </p:nvSpPr>
        <p:spPr>
          <a:xfrm>
            <a:off x="4111036" y="1753045"/>
            <a:ext cx="89504" cy="31301"/>
          </a:xfrm>
          <a:custGeom>
            <a:avLst/>
            <a:gdLst>
              <a:gd name="connsiteX0" fmla="*/ 79109 w 79543"/>
              <a:gd name="connsiteY0" fmla="*/ 19560 h 27818"/>
              <a:gd name="connsiteX1" fmla="*/ 74328 w 79543"/>
              <a:gd name="connsiteY1" fmla="*/ 27819 h 27818"/>
              <a:gd name="connsiteX2" fmla="*/ 51291 w 79543"/>
              <a:gd name="connsiteY2" fmla="*/ 25645 h 27818"/>
              <a:gd name="connsiteX3" fmla="*/ 33904 w 79543"/>
              <a:gd name="connsiteY3" fmla="*/ 19125 h 27818"/>
              <a:gd name="connsiteX4" fmla="*/ 0 w 79543"/>
              <a:gd name="connsiteY4" fmla="*/ 18256 h 27818"/>
              <a:gd name="connsiteX5" fmla="*/ 23037 w 79543"/>
              <a:gd name="connsiteY5" fmla="*/ 12605 h 27818"/>
              <a:gd name="connsiteX6" fmla="*/ 10867 w 79543"/>
              <a:gd name="connsiteY6" fmla="*/ 7824 h 27818"/>
              <a:gd name="connsiteX7" fmla="*/ 20429 w 79543"/>
              <a:gd name="connsiteY7" fmla="*/ 0 h 27818"/>
              <a:gd name="connsiteX8" fmla="*/ 46944 w 79543"/>
              <a:gd name="connsiteY8" fmla="*/ 2608 h 27818"/>
              <a:gd name="connsiteX9" fmla="*/ 79544 w 79543"/>
              <a:gd name="connsiteY9" fmla="*/ 9997 h 27818"/>
              <a:gd name="connsiteX10" fmla="*/ 79109 w 79543"/>
              <a:gd name="connsiteY10" fmla="*/ 19560 h 27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543" h="27818">
                <a:moveTo>
                  <a:pt x="79109" y="19560"/>
                </a:moveTo>
                <a:lnTo>
                  <a:pt x="74328" y="27819"/>
                </a:lnTo>
                <a:lnTo>
                  <a:pt x="51291" y="25645"/>
                </a:lnTo>
                <a:lnTo>
                  <a:pt x="33904" y="19125"/>
                </a:lnTo>
                <a:lnTo>
                  <a:pt x="0" y="18256"/>
                </a:lnTo>
                <a:lnTo>
                  <a:pt x="23037" y="12605"/>
                </a:lnTo>
                <a:lnTo>
                  <a:pt x="10867" y="7824"/>
                </a:lnTo>
                <a:lnTo>
                  <a:pt x="20429" y="0"/>
                </a:lnTo>
                <a:lnTo>
                  <a:pt x="46944" y="2608"/>
                </a:lnTo>
                <a:lnTo>
                  <a:pt x="79544" y="9997"/>
                </a:lnTo>
                <a:lnTo>
                  <a:pt x="79109" y="1956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59" name="Freeform: Shape 58">
            <a:extLst>
              <a:ext uri="{FF2B5EF4-FFF2-40B4-BE49-F238E27FC236}">
                <a16:creationId xmlns:a16="http://schemas.microsoft.com/office/drawing/2014/main" id="{1298B257-3754-4281-BDF5-43BCC098DF59}"/>
              </a:ext>
            </a:extLst>
          </p:cNvPr>
          <p:cNvSpPr/>
          <p:nvPr/>
        </p:nvSpPr>
        <p:spPr>
          <a:xfrm>
            <a:off x="4309120" y="1711963"/>
            <a:ext cx="168738" cy="65538"/>
          </a:xfrm>
          <a:custGeom>
            <a:avLst/>
            <a:gdLst>
              <a:gd name="connsiteX0" fmla="*/ 138224 w 149960"/>
              <a:gd name="connsiteY0" fmla="*/ 29557 h 58245"/>
              <a:gd name="connsiteX1" fmla="*/ 149960 w 149960"/>
              <a:gd name="connsiteY1" fmla="*/ 36077 h 58245"/>
              <a:gd name="connsiteX2" fmla="*/ 121707 w 149960"/>
              <a:gd name="connsiteY2" fmla="*/ 41728 h 58245"/>
              <a:gd name="connsiteX3" fmla="*/ 75632 w 149960"/>
              <a:gd name="connsiteY3" fmla="*/ 56941 h 58245"/>
              <a:gd name="connsiteX4" fmla="*/ 46075 w 149960"/>
              <a:gd name="connsiteY4" fmla="*/ 58245 h 58245"/>
              <a:gd name="connsiteX5" fmla="*/ 16517 w 149960"/>
              <a:gd name="connsiteY5" fmla="*/ 55637 h 58245"/>
              <a:gd name="connsiteX6" fmla="*/ 9563 w 149960"/>
              <a:gd name="connsiteY6" fmla="*/ 47379 h 58245"/>
              <a:gd name="connsiteX7" fmla="*/ 18691 w 149960"/>
              <a:gd name="connsiteY7" fmla="*/ 40424 h 58245"/>
              <a:gd name="connsiteX8" fmla="*/ 37381 w 149960"/>
              <a:gd name="connsiteY8" fmla="*/ 35208 h 58245"/>
              <a:gd name="connsiteX9" fmla="*/ 8693 w 149960"/>
              <a:gd name="connsiteY9" fmla="*/ 35208 h 58245"/>
              <a:gd name="connsiteX10" fmla="*/ 0 w 149960"/>
              <a:gd name="connsiteY10" fmla="*/ 28688 h 58245"/>
              <a:gd name="connsiteX11" fmla="*/ 1739 w 149960"/>
              <a:gd name="connsiteY11" fmla="*/ 20429 h 58245"/>
              <a:gd name="connsiteX12" fmla="*/ 23037 w 149960"/>
              <a:gd name="connsiteY12" fmla="*/ 12171 h 58245"/>
              <a:gd name="connsiteX13" fmla="*/ 40859 w 149960"/>
              <a:gd name="connsiteY13" fmla="*/ 6520 h 58245"/>
              <a:gd name="connsiteX14" fmla="*/ 58245 w 149960"/>
              <a:gd name="connsiteY14" fmla="*/ 5216 h 58245"/>
              <a:gd name="connsiteX15" fmla="*/ 56941 w 149960"/>
              <a:gd name="connsiteY15" fmla="*/ 869 h 58245"/>
              <a:gd name="connsiteX16" fmla="*/ 93019 w 149960"/>
              <a:gd name="connsiteY16" fmla="*/ 0 h 58245"/>
              <a:gd name="connsiteX17" fmla="*/ 99973 w 149960"/>
              <a:gd name="connsiteY17" fmla="*/ 9563 h 58245"/>
              <a:gd name="connsiteX18" fmla="*/ 120403 w 149960"/>
              <a:gd name="connsiteY18" fmla="*/ 13475 h 58245"/>
              <a:gd name="connsiteX19" fmla="*/ 141267 w 149960"/>
              <a:gd name="connsiteY19" fmla="*/ 17387 h 58245"/>
              <a:gd name="connsiteX20" fmla="*/ 138224 w 149960"/>
              <a:gd name="connsiteY20" fmla="*/ 29557 h 58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9960" h="58245">
                <a:moveTo>
                  <a:pt x="138224" y="29557"/>
                </a:moveTo>
                <a:lnTo>
                  <a:pt x="149960" y="36077"/>
                </a:lnTo>
                <a:lnTo>
                  <a:pt x="121707" y="41728"/>
                </a:lnTo>
                <a:lnTo>
                  <a:pt x="75632" y="56941"/>
                </a:lnTo>
                <a:lnTo>
                  <a:pt x="46075" y="58245"/>
                </a:lnTo>
                <a:lnTo>
                  <a:pt x="16517" y="55637"/>
                </a:lnTo>
                <a:lnTo>
                  <a:pt x="9563" y="47379"/>
                </a:lnTo>
                <a:lnTo>
                  <a:pt x="18691" y="40424"/>
                </a:lnTo>
                <a:lnTo>
                  <a:pt x="37381" y="35208"/>
                </a:lnTo>
                <a:lnTo>
                  <a:pt x="8693" y="35208"/>
                </a:lnTo>
                <a:lnTo>
                  <a:pt x="0" y="28688"/>
                </a:lnTo>
                <a:lnTo>
                  <a:pt x="1739" y="20429"/>
                </a:lnTo>
                <a:lnTo>
                  <a:pt x="23037" y="12171"/>
                </a:lnTo>
                <a:lnTo>
                  <a:pt x="40859" y="6520"/>
                </a:lnTo>
                <a:lnTo>
                  <a:pt x="58245" y="5216"/>
                </a:lnTo>
                <a:lnTo>
                  <a:pt x="56941" y="869"/>
                </a:lnTo>
                <a:lnTo>
                  <a:pt x="93019" y="0"/>
                </a:lnTo>
                <a:lnTo>
                  <a:pt x="99973" y="9563"/>
                </a:lnTo>
                <a:lnTo>
                  <a:pt x="120403" y="13475"/>
                </a:lnTo>
                <a:lnTo>
                  <a:pt x="141267" y="17387"/>
                </a:lnTo>
                <a:lnTo>
                  <a:pt x="138224" y="29557"/>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60" name="Freeform: Shape 59">
            <a:extLst>
              <a:ext uri="{FF2B5EF4-FFF2-40B4-BE49-F238E27FC236}">
                <a16:creationId xmlns:a16="http://schemas.microsoft.com/office/drawing/2014/main" id="{3BC63464-EDDD-46EB-98EF-E77AAEC55D5C}"/>
              </a:ext>
            </a:extLst>
          </p:cNvPr>
          <p:cNvSpPr/>
          <p:nvPr/>
        </p:nvSpPr>
        <p:spPr>
          <a:xfrm>
            <a:off x="4338955" y="1674790"/>
            <a:ext cx="613813" cy="150640"/>
          </a:xfrm>
          <a:custGeom>
            <a:avLst/>
            <a:gdLst>
              <a:gd name="connsiteX0" fmla="*/ 455966 w 545506"/>
              <a:gd name="connsiteY0" fmla="*/ 1739 h 133877"/>
              <a:gd name="connsiteX1" fmla="*/ 493782 w 545506"/>
              <a:gd name="connsiteY1" fmla="*/ 3043 h 133877"/>
              <a:gd name="connsiteX2" fmla="*/ 522904 w 545506"/>
              <a:gd name="connsiteY2" fmla="*/ 5216 h 133877"/>
              <a:gd name="connsiteX3" fmla="*/ 545507 w 545506"/>
              <a:gd name="connsiteY3" fmla="*/ 9563 h 133877"/>
              <a:gd name="connsiteX4" fmla="*/ 540726 w 545506"/>
              <a:gd name="connsiteY4" fmla="*/ 13909 h 133877"/>
              <a:gd name="connsiteX5" fmla="*/ 498128 w 545506"/>
              <a:gd name="connsiteY5" fmla="*/ 21299 h 133877"/>
              <a:gd name="connsiteX6" fmla="*/ 459008 w 545506"/>
              <a:gd name="connsiteY6" fmla="*/ 24776 h 133877"/>
              <a:gd name="connsiteX7" fmla="*/ 441622 w 545506"/>
              <a:gd name="connsiteY7" fmla="*/ 28688 h 133877"/>
              <a:gd name="connsiteX8" fmla="*/ 474222 w 545506"/>
              <a:gd name="connsiteY8" fmla="*/ 28688 h 133877"/>
              <a:gd name="connsiteX9" fmla="*/ 428582 w 545506"/>
              <a:gd name="connsiteY9" fmla="*/ 39555 h 133877"/>
              <a:gd name="connsiteX10" fmla="*/ 399024 w 545506"/>
              <a:gd name="connsiteY10" fmla="*/ 44771 h 133877"/>
              <a:gd name="connsiteX11" fmla="*/ 358600 w 545506"/>
              <a:gd name="connsiteY11" fmla="*/ 59984 h 133877"/>
              <a:gd name="connsiteX12" fmla="*/ 323392 w 545506"/>
              <a:gd name="connsiteY12" fmla="*/ 63027 h 133877"/>
              <a:gd name="connsiteX13" fmla="*/ 309917 w 545506"/>
              <a:gd name="connsiteY13" fmla="*/ 67373 h 133877"/>
              <a:gd name="connsiteX14" fmla="*/ 260800 w 545506"/>
              <a:gd name="connsiteY14" fmla="*/ 69112 h 133877"/>
              <a:gd name="connsiteX15" fmla="*/ 279926 w 545506"/>
              <a:gd name="connsiteY15" fmla="*/ 71720 h 133877"/>
              <a:gd name="connsiteX16" fmla="*/ 265582 w 545506"/>
              <a:gd name="connsiteY16" fmla="*/ 75197 h 133877"/>
              <a:gd name="connsiteX17" fmla="*/ 268624 w 545506"/>
              <a:gd name="connsiteY17" fmla="*/ 85195 h 133877"/>
              <a:gd name="connsiteX18" fmla="*/ 246891 w 545506"/>
              <a:gd name="connsiteY18" fmla="*/ 92149 h 133877"/>
              <a:gd name="connsiteX19" fmla="*/ 216899 w 545506"/>
              <a:gd name="connsiteY19" fmla="*/ 97800 h 133877"/>
              <a:gd name="connsiteX20" fmla="*/ 201686 w 545506"/>
              <a:gd name="connsiteY20" fmla="*/ 105624 h 133877"/>
              <a:gd name="connsiteX21" fmla="*/ 172997 w 545506"/>
              <a:gd name="connsiteY21" fmla="*/ 112144 h 133877"/>
              <a:gd name="connsiteX22" fmla="*/ 170824 w 545506"/>
              <a:gd name="connsiteY22" fmla="*/ 116925 h 133877"/>
              <a:gd name="connsiteX23" fmla="*/ 199077 w 545506"/>
              <a:gd name="connsiteY23" fmla="*/ 116056 h 133877"/>
              <a:gd name="connsiteX24" fmla="*/ 194296 w 545506"/>
              <a:gd name="connsiteY24" fmla="*/ 121272 h 133877"/>
              <a:gd name="connsiteX25" fmla="*/ 139093 w 545506"/>
              <a:gd name="connsiteY25" fmla="*/ 133877 h 133877"/>
              <a:gd name="connsiteX26" fmla="*/ 102147 w 545506"/>
              <a:gd name="connsiteY26" fmla="*/ 127792 h 133877"/>
              <a:gd name="connsiteX27" fmla="*/ 51291 w 545506"/>
              <a:gd name="connsiteY27" fmla="*/ 131269 h 133877"/>
              <a:gd name="connsiteX28" fmla="*/ 29557 w 545506"/>
              <a:gd name="connsiteY28" fmla="*/ 128661 h 133877"/>
              <a:gd name="connsiteX29" fmla="*/ 0 w 545506"/>
              <a:gd name="connsiteY29" fmla="*/ 127357 h 133877"/>
              <a:gd name="connsiteX30" fmla="*/ 9128 w 545506"/>
              <a:gd name="connsiteY30" fmla="*/ 117360 h 133877"/>
              <a:gd name="connsiteX31" fmla="*/ 43902 w 545506"/>
              <a:gd name="connsiteY31" fmla="*/ 112579 h 133877"/>
              <a:gd name="connsiteX32" fmla="*/ 52595 w 545506"/>
              <a:gd name="connsiteY32" fmla="*/ 97800 h 133877"/>
              <a:gd name="connsiteX33" fmla="*/ 63896 w 545506"/>
              <a:gd name="connsiteY33" fmla="*/ 96496 h 133877"/>
              <a:gd name="connsiteX34" fmla="*/ 96496 w 545506"/>
              <a:gd name="connsiteY34" fmla="*/ 105189 h 133877"/>
              <a:gd name="connsiteX35" fmla="*/ 89107 w 545506"/>
              <a:gd name="connsiteY35" fmla="*/ 92149 h 133877"/>
              <a:gd name="connsiteX36" fmla="*/ 67808 w 545506"/>
              <a:gd name="connsiteY36" fmla="*/ 88237 h 133877"/>
              <a:gd name="connsiteX37" fmla="*/ 89542 w 545506"/>
              <a:gd name="connsiteY37" fmla="*/ 80413 h 133877"/>
              <a:gd name="connsiteX38" fmla="*/ 122576 w 545506"/>
              <a:gd name="connsiteY38" fmla="*/ 75632 h 133877"/>
              <a:gd name="connsiteX39" fmla="*/ 134747 w 545506"/>
              <a:gd name="connsiteY39" fmla="*/ 68677 h 133877"/>
              <a:gd name="connsiteX40" fmla="*/ 121707 w 545506"/>
              <a:gd name="connsiteY40" fmla="*/ 61288 h 133877"/>
              <a:gd name="connsiteX41" fmla="*/ 126488 w 545506"/>
              <a:gd name="connsiteY41" fmla="*/ 51725 h 133877"/>
              <a:gd name="connsiteX42" fmla="*/ 167347 w 545506"/>
              <a:gd name="connsiteY42" fmla="*/ 52160 h 133877"/>
              <a:gd name="connsiteX43" fmla="*/ 176909 w 545506"/>
              <a:gd name="connsiteY43" fmla="*/ 54333 h 133877"/>
              <a:gd name="connsiteX44" fmla="*/ 208640 w 545506"/>
              <a:gd name="connsiteY44" fmla="*/ 47379 h 133877"/>
              <a:gd name="connsiteX45" fmla="*/ 176909 w 545506"/>
              <a:gd name="connsiteY45" fmla="*/ 45205 h 133877"/>
              <a:gd name="connsiteX46" fmla="*/ 122142 w 545506"/>
              <a:gd name="connsiteY46" fmla="*/ 46509 h 133877"/>
              <a:gd name="connsiteX47" fmla="*/ 103016 w 545506"/>
              <a:gd name="connsiteY47" fmla="*/ 40424 h 133877"/>
              <a:gd name="connsiteX48" fmla="*/ 99539 w 545506"/>
              <a:gd name="connsiteY48" fmla="*/ 33035 h 133877"/>
              <a:gd name="connsiteX49" fmla="*/ 88672 w 545506"/>
              <a:gd name="connsiteY49" fmla="*/ 27819 h 133877"/>
              <a:gd name="connsiteX50" fmla="*/ 93453 w 545506"/>
              <a:gd name="connsiteY50" fmla="*/ 22168 h 133877"/>
              <a:gd name="connsiteX51" fmla="*/ 119533 w 545506"/>
              <a:gd name="connsiteY51" fmla="*/ 18691 h 133877"/>
              <a:gd name="connsiteX52" fmla="*/ 137789 w 545506"/>
              <a:gd name="connsiteY52" fmla="*/ 18256 h 133877"/>
              <a:gd name="connsiteX53" fmla="*/ 169955 w 545506"/>
              <a:gd name="connsiteY53" fmla="*/ 15648 h 133877"/>
              <a:gd name="connsiteX54" fmla="*/ 199512 w 545506"/>
              <a:gd name="connsiteY54" fmla="*/ 9128 h 133877"/>
              <a:gd name="connsiteX55" fmla="*/ 216464 w 545506"/>
              <a:gd name="connsiteY55" fmla="*/ 9997 h 133877"/>
              <a:gd name="connsiteX56" fmla="*/ 226896 w 545506"/>
              <a:gd name="connsiteY56" fmla="*/ 14779 h 133877"/>
              <a:gd name="connsiteX57" fmla="*/ 248629 w 545506"/>
              <a:gd name="connsiteY57" fmla="*/ 6085 h 133877"/>
              <a:gd name="connsiteX58" fmla="*/ 271232 w 545506"/>
              <a:gd name="connsiteY58" fmla="*/ 3477 h 133877"/>
              <a:gd name="connsiteX59" fmla="*/ 299486 w 545506"/>
              <a:gd name="connsiteY59" fmla="*/ 1739 h 133877"/>
              <a:gd name="connsiteX60" fmla="*/ 344691 w 545506"/>
              <a:gd name="connsiteY60" fmla="*/ 869 h 133877"/>
              <a:gd name="connsiteX61" fmla="*/ 350342 w 545506"/>
              <a:gd name="connsiteY61" fmla="*/ 2608 h 133877"/>
              <a:gd name="connsiteX62" fmla="*/ 395112 w 545506"/>
              <a:gd name="connsiteY62" fmla="*/ 0 h 133877"/>
              <a:gd name="connsiteX63" fmla="*/ 425539 w 545506"/>
              <a:gd name="connsiteY63" fmla="*/ 869 h 133877"/>
              <a:gd name="connsiteX64" fmla="*/ 455966 w 545506"/>
              <a:gd name="connsiteY64" fmla="*/ 1739 h 133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45506" h="133877">
                <a:moveTo>
                  <a:pt x="455966" y="1739"/>
                </a:moveTo>
                <a:lnTo>
                  <a:pt x="493782" y="3043"/>
                </a:lnTo>
                <a:lnTo>
                  <a:pt x="522904" y="5216"/>
                </a:lnTo>
                <a:lnTo>
                  <a:pt x="545507" y="9563"/>
                </a:lnTo>
                <a:lnTo>
                  <a:pt x="540726" y="13909"/>
                </a:lnTo>
                <a:lnTo>
                  <a:pt x="498128" y="21299"/>
                </a:lnTo>
                <a:lnTo>
                  <a:pt x="459008" y="24776"/>
                </a:lnTo>
                <a:lnTo>
                  <a:pt x="441622" y="28688"/>
                </a:lnTo>
                <a:lnTo>
                  <a:pt x="474222" y="28688"/>
                </a:lnTo>
                <a:lnTo>
                  <a:pt x="428582" y="39555"/>
                </a:lnTo>
                <a:lnTo>
                  <a:pt x="399024" y="44771"/>
                </a:lnTo>
                <a:lnTo>
                  <a:pt x="358600" y="59984"/>
                </a:lnTo>
                <a:lnTo>
                  <a:pt x="323392" y="63027"/>
                </a:lnTo>
                <a:lnTo>
                  <a:pt x="309917" y="67373"/>
                </a:lnTo>
                <a:lnTo>
                  <a:pt x="260800" y="69112"/>
                </a:lnTo>
                <a:lnTo>
                  <a:pt x="279926" y="71720"/>
                </a:lnTo>
                <a:lnTo>
                  <a:pt x="265582" y="75197"/>
                </a:lnTo>
                <a:lnTo>
                  <a:pt x="268624" y="85195"/>
                </a:lnTo>
                <a:lnTo>
                  <a:pt x="246891" y="92149"/>
                </a:lnTo>
                <a:lnTo>
                  <a:pt x="216899" y="97800"/>
                </a:lnTo>
                <a:lnTo>
                  <a:pt x="201686" y="105624"/>
                </a:lnTo>
                <a:lnTo>
                  <a:pt x="172997" y="112144"/>
                </a:lnTo>
                <a:lnTo>
                  <a:pt x="170824" y="116925"/>
                </a:lnTo>
                <a:lnTo>
                  <a:pt x="199077" y="116056"/>
                </a:lnTo>
                <a:lnTo>
                  <a:pt x="194296" y="121272"/>
                </a:lnTo>
                <a:lnTo>
                  <a:pt x="139093" y="133877"/>
                </a:lnTo>
                <a:lnTo>
                  <a:pt x="102147" y="127792"/>
                </a:lnTo>
                <a:lnTo>
                  <a:pt x="51291" y="131269"/>
                </a:lnTo>
                <a:lnTo>
                  <a:pt x="29557" y="128661"/>
                </a:lnTo>
                <a:lnTo>
                  <a:pt x="0" y="127357"/>
                </a:lnTo>
                <a:lnTo>
                  <a:pt x="9128" y="117360"/>
                </a:lnTo>
                <a:lnTo>
                  <a:pt x="43902" y="112579"/>
                </a:lnTo>
                <a:lnTo>
                  <a:pt x="52595" y="97800"/>
                </a:lnTo>
                <a:lnTo>
                  <a:pt x="63896" y="96496"/>
                </a:lnTo>
                <a:lnTo>
                  <a:pt x="96496" y="105189"/>
                </a:lnTo>
                <a:lnTo>
                  <a:pt x="89107" y="92149"/>
                </a:lnTo>
                <a:lnTo>
                  <a:pt x="67808" y="88237"/>
                </a:lnTo>
                <a:lnTo>
                  <a:pt x="89542" y="80413"/>
                </a:lnTo>
                <a:lnTo>
                  <a:pt x="122576" y="75632"/>
                </a:lnTo>
                <a:lnTo>
                  <a:pt x="134747" y="68677"/>
                </a:lnTo>
                <a:lnTo>
                  <a:pt x="121707" y="61288"/>
                </a:lnTo>
                <a:lnTo>
                  <a:pt x="126488" y="51725"/>
                </a:lnTo>
                <a:lnTo>
                  <a:pt x="167347" y="52160"/>
                </a:lnTo>
                <a:lnTo>
                  <a:pt x="176909" y="54333"/>
                </a:lnTo>
                <a:lnTo>
                  <a:pt x="208640" y="47379"/>
                </a:lnTo>
                <a:lnTo>
                  <a:pt x="176909" y="45205"/>
                </a:lnTo>
                <a:lnTo>
                  <a:pt x="122142" y="46509"/>
                </a:lnTo>
                <a:lnTo>
                  <a:pt x="103016" y="40424"/>
                </a:lnTo>
                <a:lnTo>
                  <a:pt x="99539" y="33035"/>
                </a:lnTo>
                <a:lnTo>
                  <a:pt x="88672" y="27819"/>
                </a:lnTo>
                <a:lnTo>
                  <a:pt x="93453" y="22168"/>
                </a:lnTo>
                <a:lnTo>
                  <a:pt x="119533" y="18691"/>
                </a:lnTo>
                <a:lnTo>
                  <a:pt x="137789" y="18256"/>
                </a:lnTo>
                <a:lnTo>
                  <a:pt x="169955" y="15648"/>
                </a:lnTo>
                <a:lnTo>
                  <a:pt x="199512" y="9128"/>
                </a:lnTo>
                <a:lnTo>
                  <a:pt x="216464" y="9997"/>
                </a:lnTo>
                <a:lnTo>
                  <a:pt x="226896" y="14779"/>
                </a:lnTo>
                <a:lnTo>
                  <a:pt x="248629" y="6085"/>
                </a:lnTo>
                <a:lnTo>
                  <a:pt x="271232" y="3477"/>
                </a:lnTo>
                <a:lnTo>
                  <a:pt x="299486" y="1739"/>
                </a:lnTo>
                <a:lnTo>
                  <a:pt x="344691" y="869"/>
                </a:lnTo>
                <a:lnTo>
                  <a:pt x="350342" y="2608"/>
                </a:lnTo>
                <a:lnTo>
                  <a:pt x="395112" y="0"/>
                </a:lnTo>
                <a:lnTo>
                  <a:pt x="425539" y="869"/>
                </a:lnTo>
                <a:lnTo>
                  <a:pt x="455966" y="173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61" name="Freeform: Shape 60">
            <a:extLst>
              <a:ext uri="{FF2B5EF4-FFF2-40B4-BE49-F238E27FC236}">
                <a16:creationId xmlns:a16="http://schemas.microsoft.com/office/drawing/2014/main" id="{05157935-62DE-4151-BDB9-60B992E00944}"/>
              </a:ext>
            </a:extLst>
          </p:cNvPr>
          <p:cNvSpPr/>
          <p:nvPr/>
        </p:nvSpPr>
        <p:spPr>
          <a:xfrm>
            <a:off x="6121216" y="2619233"/>
            <a:ext cx="108090" cy="63092"/>
          </a:xfrm>
          <a:custGeom>
            <a:avLst/>
            <a:gdLst>
              <a:gd name="connsiteX0" fmla="*/ 76936 w 96061"/>
              <a:gd name="connsiteY0" fmla="*/ 8259 h 56071"/>
              <a:gd name="connsiteX1" fmla="*/ 77805 w 96061"/>
              <a:gd name="connsiteY1" fmla="*/ 13040 h 56071"/>
              <a:gd name="connsiteX2" fmla="*/ 74763 w 96061"/>
              <a:gd name="connsiteY2" fmla="*/ 19560 h 56071"/>
              <a:gd name="connsiteX3" fmla="*/ 84760 w 96061"/>
              <a:gd name="connsiteY3" fmla="*/ 24776 h 56071"/>
              <a:gd name="connsiteX4" fmla="*/ 96062 w 96061"/>
              <a:gd name="connsiteY4" fmla="*/ 25645 h 56071"/>
              <a:gd name="connsiteX5" fmla="*/ 94757 w 96061"/>
              <a:gd name="connsiteY5" fmla="*/ 36512 h 56071"/>
              <a:gd name="connsiteX6" fmla="*/ 85629 w 96061"/>
              <a:gd name="connsiteY6" fmla="*/ 41293 h 56071"/>
              <a:gd name="connsiteX7" fmla="*/ 69112 w 96061"/>
              <a:gd name="connsiteY7" fmla="*/ 37816 h 56071"/>
              <a:gd name="connsiteX8" fmla="*/ 64765 w 96061"/>
              <a:gd name="connsiteY8" fmla="*/ 48683 h 56071"/>
              <a:gd name="connsiteX9" fmla="*/ 54333 w 96061"/>
              <a:gd name="connsiteY9" fmla="*/ 49552 h 56071"/>
              <a:gd name="connsiteX10" fmla="*/ 50422 w 96061"/>
              <a:gd name="connsiteY10" fmla="*/ 45205 h 56071"/>
              <a:gd name="connsiteX11" fmla="*/ 38685 w 96061"/>
              <a:gd name="connsiteY11" fmla="*/ 54768 h 56071"/>
              <a:gd name="connsiteX12" fmla="*/ 27819 w 96061"/>
              <a:gd name="connsiteY12" fmla="*/ 56072 h 56071"/>
              <a:gd name="connsiteX13" fmla="*/ 18256 w 96061"/>
              <a:gd name="connsiteY13" fmla="*/ 49987 h 56071"/>
              <a:gd name="connsiteX14" fmla="*/ 10432 w 96061"/>
              <a:gd name="connsiteY14" fmla="*/ 38251 h 56071"/>
              <a:gd name="connsiteX15" fmla="*/ 0 w 96061"/>
              <a:gd name="connsiteY15" fmla="*/ 42597 h 56071"/>
              <a:gd name="connsiteX16" fmla="*/ 0 w 96061"/>
              <a:gd name="connsiteY16" fmla="*/ 29992 h 56071"/>
              <a:gd name="connsiteX17" fmla="*/ 15648 w 96061"/>
              <a:gd name="connsiteY17" fmla="*/ 14779 h 56071"/>
              <a:gd name="connsiteX18" fmla="*/ 14779 w 96061"/>
              <a:gd name="connsiteY18" fmla="*/ 7824 h 56071"/>
              <a:gd name="connsiteX19" fmla="*/ 24776 w 96061"/>
              <a:gd name="connsiteY19" fmla="*/ 10432 h 56071"/>
              <a:gd name="connsiteX20" fmla="*/ 30427 w 96061"/>
              <a:gd name="connsiteY20" fmla="*/ 5651 h 56071"/>
              <a:gd name="connsiteX21" fmla="*/ 48683 w 96061"/>
              <a:gd name="connsiteY21" fmla="*/ 5651 h 56071"/>
              <a:gd name="connsiteX22" fmla="*/ 53029 w 96061"/>
              <a:gd name="connsiteY22" fmla="*/ 0 h 56071"/>
              <a:gd name="connsiteX23" fmla="*/ 76936 w 96061"/>
              <a:gd name="connsiteY23" fmla="*/ 8259 h 56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6061" h="56071">
                <a:moveTo>
                  <a:pt x="76936" y="8259"/>
                </a:moveTo>
                <a:lnTo>
                  <a:pt x="77805" y="13040"/>
                </a:lnTo>
                <a:lnTo>
                  <a:pt x="74763" y="19560"/>
                </a:lnTo>
                <a:lnTo>
                  <a:pt x="84760" y="24776"/>
                </a:lnTo>
                <a:lnTo>
                  <a:pt x="96062" y="25645"/>
                </a:lnTo>
                <a:lnTo>
                  <a:pt x="94757" y="36512"/>
                </a:lnTo>
                <a:lnTo>
                  <a:pt x="85629" y="41293"/>
                </a:lnTo>
                <a:lnTo>
                  <a:pt x="69112" y="37816"/>
                </a:lnTo>
                <a:lnTo>
                  <a:pt x="64765" y="48683"/>
                </a:lnTo>
                <a:lnTo>
                  <a:pt x="54333" y="49552"/>
                </a:lnTo>
                <a:lnTo>
                  <a:pt x="50422" y="45205"/>
                </a:lnTo>
                <a:lnTo>
                  <a:pt x="38685" y="54768"/>
                </a:lnTo>
                <a:lnTo>
                  <a:pt x="27819" y="56072"/>
                </a:lnTo>
                <a:lnTo>
                  <a:pt x="18256" y="49987"/>
                </a:lnTo>
                <a:lnTo>
                  <a:pt x="10432" y="38251"/>
                </a:lnTo>
                <a:lnTo>
                  <a:pt x="0" y="42597"/>
                </a:lnTo>
                <a:lnTo>
                  <a:pt x="0" y="29992"/>
                </a:lnTo>
                <a:lnTo>
                  <a:pt x="15648" y="14779"/>
                </a:lnTo>
                <a:lnTo>
                  <a:pt x="14779" y="7824"/>
                </a:lnTo>
                <a:lnTo>
                  <a:pt x="24776" y="10432"/>
                </a:lnTo>
                <a:lnTo>
                  <a:pt x="30427" y="5651"/>
                </a:lnTo>
                <a:lnTo>
                  <a:pt x="48683" y="5651"/>
                </a:lnTo>
                <a:lnTo>
                  <a:pt x="53029" y="0"/>
                </a:lnTo>
                <a:lnTo>
                  <a:pt x="76936" y="8259"/>
                </a:lnTo>
                <a:close/>
              </a:path>
            </a:pathLst>
          </a:custGeom>
          <a:solidFill>
            <a:schemeClr val="accent4"/>
          </a:solidFill>
          <a:ln w="869" cap="rnd">
            <a:noFill/>
            <a:prstDash val="solid"/>
            <a:round/>
          </a:ln>
        </p:spPr>
        <p:txBody>
          <a:bodyPr rtlCol="0" anchor="ctr"/>
          <a:lstStyle/>
          <a:p>
            <a:endParaRPr lang="en-PH" sz="1600" dirty="0"/>
          </a:p>
        </p:txBody>
      </p:sp>
      <p:sp>
        <p:nvSpPr>
          <p:cNvPr id="62" name="Freeform: Shape 61">
            <a:extLst>
              <a:ext uri="{FF2B5EF4-FFF2-40B4-BE49-F238E27FC236}">
                <a16:creationId xmlns:a16="http://schemas.microsoft.com/office/drawing/2014/main" id="{C9E5EB8C-0D8E-4CAC-8BF6-B4149BC09E28}"/>
              </a:ext>
            </a:extLst>
          </p:cNvPr>
          <p:cNvSpPr/>
          <p:nvPr/>
        </p:nvSpPr>
        <p:spPr>
          <a:xfrm>
            <a:off x="8934977" y="3485908"/>
            <a:ext cx="63093" cy="59669"/>
          </a:xfrm>
          <a:custGeom>
            <a:avLst/>
            <a:gdLst>
              <a:gd name="connsiteX0" fmla="*/ 44336 w 56072"/>
              <a:gd name="connsiteY0" fmla="*/ 39555 h 53029"/>
              <a:gd name="connsiteX1" fmla="*/ 25645 w 56072"/>
              <a:gd name="connsiteY1" fmla="*/ 53029 h 53029"/>
              <a:gd name="connsiteX2" fmla="*/ 4347 w 56072"/>
              <a:gd name="connsiteY2" fmla="*/ 44336 h 53029"/>
              <a:gd name="connsiteX3" fmla="*/ 0 w 56072"/>
              <a:gd name="connsiteY3" fmla="*/ 20429 h 53029"/>
              <a:gd name="connsiteX4" fmla="*/ 9562 w 56072"/>
              <a:gd name="connsiteY4" fmla="*/ 7824 h 53029"/>
              <a:gd name="connsiteX5" fmla="*/ 34773 w 56072"/>
              <a:gd name="connsiteY5" fmla="*/ 0 h 53029"/>
              <a:gd name="connsiteX6" fmla="*/ 49118 w 56072"/>
              <a:gd name="connsiteY6" fmla="*/ 435 h 53029"/>
              <a:gd name="connsiteX7" fmla="*/ 56072 w 56072"/>
              <a:gd name="connsiteY7" fmla="*/ 11301 h 53029"/>
              <a:gd name="connsiteX8" fmla="*/ 47379 w 56072"/>
              <a:gd name="connsiteY8" fmla="*/ 23472 h 53029"/>
              <a:gd name="connsiteX9" fmla="*/ 44336 w 56072"/>
              <a:gd name="connsiteY9" fmla="*/ 39555 h 53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072" h="53029">
                <a:moveTo>
                  <a:pt x="44336" y="39555"/>
                </a:moveTo>
                <a:lnTo>
                  <a:pt x="25645" y="53029"/>
                </a:lnTo>
                <a:lnTo>
                  <a:pt x="4347" y="44336"/>
                </a:lnTo>
                <a:lnTo>
                  <a:pt x="0" y="20429"/>
                </a:lnTo>
                <a:lnTo>
                  <a:pt x="9562" y="7824"/>
                </a:lnTo>
                <a:lnTo>
                  <a:pt x="34773" y="0"/>
                </a:lnTo>
                <a:lnTo>
                  <a:pt x="49118" y="435"/>
                </a:lnTo>
                <a:lnTo>
                  <a:pt x="56072" y="11301"/>
                </a:lnTo>
                <a:lnTo>
                  <a:pt x="47379" y="23472"/>
                </a:lnTo>
                <a:lnTo>
                  <a:pt x="44336" y="3955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63" name="Freeform: Shape 62">
            <a:extLst>
              <a:ext uri="{FF2B5EF4-FFF2-40B4-BE49-F238E27FC236}">
                <a16:creationId xmlns:a16="http://schemas.microsoft.com/office/drawing/2014/main" id="{79514A62-8097-4D77-9646-080630784DF6}"/>
              </a:ext>
            </a:extLst>
          </p:cNvPr>
          <p:cNvSpPr/>
          <p:nvPr/>
        </p:nvSpPr>
        <p:spPr>
          <a:xfrm>
            <a:off x="7860436" y="2448537"/>
            <a:ext cx="1417396" cy="1031500"/>
          </a:xfrm>
          <a:custGeom>
            <a:avLst/>
            <a:gdLst>
              <a:gd name="connsiteX0" fmla="*/ 1101011 w 1259664"/>
              <a:gd name="connsiteY0" fmla="*/ 107797 h 916712"/>
              <a:gd name="connsiteX1" fmla="*/ 1140131 w 1259664"/>
              <a:gd name="connsiteY1" fmla="*/ 127357 h 916712"/>
              <a:gd name="connsiteX2" fmla="*/ 1166211 w 1259664"/>
              <a:gd name="connsiteY2" fmla="*/ 152568 h 916712"/>
              <a:gd name="connsiteX3" fmla="*/ 1199245 w 1259664"/>
              <a:gd name="connsiteY3" fmla="*/ 152568 h 916712"/>
              <a:gd name="connsiteX4" fmla="*/ 1210547 w 1259664"/>
              <a:gd name="connsiteY4" fmla="*/ 142136 h 916712"/>
              <a:gd name="connsiteX5" fmla="*/ 1240539 w 1259664"/>
              <a:gd name="connsiteY5" fmla="*/ 133877 h 916712"/>
              <a:gd name="connsiteX6" fmla="*/ 1246190 w 1259664"/>
              <a:gd name="connsiteY6" fmla="*/ 158653 h 916712"/>
              <a:gd name="connsiteX7" fmla="*/ 1244885 w 1259664"/>
              <a:gd name="connsiteY7" fmla="*/ 168651 h 916712"/>
              <a:gd name="connsiteX8" fmla="*/ 1257056 w 1259664"/>
              <a:gd name="connsiteY8" fmla="*/ 198208 h 916712"/>
              <a:gd name="connsiteX9" fmla="*/ 1259664 w 1259664"/>
              <a:gd name="connsiteY9" fmla="*/ 225157 h 916712"/>
              <a:gd name="connsiteX10" fmla="*/ 1229672 w 1259664"/>
              <a:gd name="connsiteY10" fmla="*/ 220376 h 916712"/>
              <a:gd name="connsiteX11" fmla="*/ 1217067 w 1259664"/>
              <a:gd name="connsiteY11" fmla="*/ 229939 h 916712"/>
              <a:gd name="connsiteX12" fmla="*/ 1237496 w 1259664"/>
              <a:gd name="connsiteY12" fmla="*/ 253411 h 916712"/>
              <a:gd name="connsiteX13" fmla="*/ 1254448 w 1259664"/>
              <a:gd name="connsiteY13" fmla="*/ 286011 h 916712"/>
              <a:gd name="connsiteX14" fmla="*/ 1243582 w 1259664"/>
              <a:gd name="connsiteY14" fmla="*/ 286446 h 916712"/>
              <a:gd name="connsiteX15" fmla="*/ 1251840 w 1259664"/>
              <a:gd name="connsiteY15" fmla="*/ 300789 h 916712"/>
              <a:gd name="connsiteX16" fmla="*/ 1227934 w 1259664"/>
              <a:gd name="connsiteY16" fmla="*/ 284272 h 916712"/>
              <a:gd name="connsiteX17" fmla="*/ 1227934 w 1259664"/>
              <a:gd name="connsiteY17" fmla="*/ 299920 h 916712"/>
              <a:gd name="connsiteX18" fmla="*/ 1200115 w 1259664"/>
              <a:gd name="connsiteY18" fmla="*/ 311656 h 916712"/>
              <a:gd name="connsiteX19" fmla="*/ 1212285 w 1259664"/>
              <a:gd name="connsiteY19" fmla="*/ 326435 h 916712"/>
              <a:gd name="connsiteX20" fmla="*/ 1192291 w 1259664"/>
              <a:gd name="connsiteY20" fmla="*/ 325131 h 916712"/>
              <a:gd name="connsiteX21" fmla="*/ 1176643 w 1259664"/>
              <a:gd name="connsiteY21" fmla="*/ 316438 h 916712"/>
              <a:gd name="connsiteX22" fmla="*/ 1171862 w 1259664"/>
              <a:gd name="connsiteY22" fmla="*/ 336432 h 916712"/>
              <a:gd name="connsiteX23" fmla="*/ 1154910 w 1259664"/>
              <a:gd name="connsiteY23" fmla="*/ 351211 h 916712"/>
              <a:gd name="connsiteX24" fmla="*/ 1145782 w 1259664"/>
              <a:gd name="connsiteY24" fmla="*/ 369032 h 916712"/>
              <a:gd name="connsiteX25" fmla="*/ 1118397 w 1259664"/>
              <a:gd name="connsiteY25" fmla="*/ 376856 h 916712"/>
              <a:gd name="connsiteX26" fmla="*/ 1107965 w 1259664"/>
              <a:gd name="connsiteY26" fmla="*/ 389896 h 916712"/>
              <a:gd name="connsiteX27" fmla="*/ 1087102 w 1259664"/>
              <a:gd name="connsiteY27" fmla="*/ 397720 h 916712"/>
              <a:gd name="connsiteX28" fmla="*/ 1092752 w 1259664"/>
              <a:gd name="connsiteY28" fmla="*/ 384680 h 916712"/>
              <a:gd name="connsiteX29" fmla="*/ 1082755 w 1259664"/>
              <a:gd name="connsiteY29" fmla="*/ 373814 h 916712"/>
              <a:gd name="connsiteX30" fmla="*/ 1091448 w 1259664"/>
              <a:gd name="connsiteY30" fmla="*/ 355123 h 916712"/>
              <a:gd name="connsiteX31" fmla="*/ 1071888 w 1259664"/>
              <a:gd name="connsiteY31" fmla="*/ 340779 h 916712"/>
              <a:gd name="connsiteX32" fmla="*/ 1057110 w 1259664"/>
              <a:gd name="connsiteY32" fmla="*/ 350342 h 916712"/>
              <a:gd name="connsiteX33" fmla="*/ 1041462 w 1259664"/>
              <a:gd name="connsiteY33" fmla="*/ 369902 h 916712"/>
              <a:gd name="connsiteX34" fmla="*/ 1035811 w 1259664"/>
              <a:gd name="connsiteY34" fmla="*/ 387723 h 916712"/>
              <a:gd name="connsiteX35" fmla="*/ 1014077 w 1259664"/>
              <a:gd name="connsiteY35" fmla="*/ 389027 h 916712"/>
              <a:gd name="connsiteX36" fmla="*/ 1008427 w 1259664"/>
              <a:gd name="connsiteY36" fmla="*/ 402067 h 916712"/>
              <a:gd name="connsiteX37" fmla="*/ 1029291 w 1259664"/>
              <a:gd name="connsiteY37" fmla="*/ 420758 h 916712"/>
              <a:gd name="connsiteX38" fmla="*/ 1050155 w 1259664"/>
              <a:gd name="connsiteY38" fmla="*/ 425539 h 916712"/>
              <a:gd name="connsiteX39" fmla="*/ 1056240 w 1259664"/>
              <a:gd name="connsiteY39" fmla="*/ 437710 h 916712"/>
              <a:gd name="connsiteX40" fmla="*/ 1078408 w 1259664"/>
              <a:gd name="connsiteY40" fmla="*/ 445968 h 916712"/>
              <a:gd name="connsiteX41" fmla="*/ 1094925 w 1259664"/>
              <a:gd name="connsiteY41" fmla="*/ 425974 h 916712"/>
              <a:gd name="connsiteX42" fmla="*/ 1120571 w 1259664"/>
              <a:gd name="connsiteY42" fmla="*/ 436840 h 916712"/>
              <a:gd name="connsiteX43" fmla="*/ 1135784 w 1259664"/>
              <a:gd name="connsiteY43" fmla="*/ 437710 h 916712"/>
              <a:gd name="connsiteX44" fmla="*/ 1145782 w 1259664"/>
              <a:gd name="connsiteY44" fmla="*/ 452054 h 916712"/>
              <a:gd name="connsiteX45" fmla="*/ 1116659 w 1259664"/>
              <a:gd name="connsiteY45" fmla="*/ 459878 h 916712"/>
              <a:gd name="connsiteX46" fmla="*/ 1112312 w 1259664"/>
              <a:gd name="connsiteY46" fmla="*/ 475091 h 916712"/>
              <a:gd name="connsiteX47" fmla="*/ 1095795 w 1259664"/>
              <a:gd name="connsiteY47" fmla="*/ 489000 h 916712"/>
              <a:gd name="connsiteX48" fmla="*/ 1091883 w 1259664"/>
              <a:gd name="connsiteY48" fmla="*/ 508560 h 916712"/>
              <a:gd name="connsiteX49" fmla="*/ 1122744 w 1259664"/>
              <a:gd name="connsiteY49" fmla="*/ 523774 h 916712"/>
              <a:gd name="connsiteX50" fmla="*/ 1142739 w 1259664"/>
              <a:gd name="connsiteY50" fmla="*/ 551158 h 916712"/>
              <a:gd name="connsiteX51" fmla="*/ 1166645 w 1259664"/>
              <a:gd name="connsiteY51" fmla="*/ 576803 h 916712"/>
              <a:gd name="connsiteX52" fmla="*/ 1190552 w 1259664"/>
              <a:gd name="connsiteY52" fmla="*/ 598102 h 916712"/>
              <a:gd name="connsiteX53" fmla="*/ 1197507 w 1259664"/>
              <a:gd name="connsiteY53" fmla="*/ 618966 h 916712"/>
              <a:gd name="connsiteX54" fmla="*/ 1185336 w 1259664"/>
              <a:gd name="connsiteY54" fmla="*/ 626790 h 916712"/>
              <a:gd name="connsiteX55" fmla="*/ 1195768 w 1259664"/>
              <a:gd name="connsiteY55" fmla="*/ 641568 h 916712"/>
              <a:gd name="connsiteX56" fmla="*/ 1212720 w 1259664"/>
              <a:gd name="connsiteY56" fmla="*/ 650262 h 916712"/>
              <a:gd name="connsiteX57" fmla="*/ 1216197 w 1259664"/>
              <a:gd name="connsiteY57" fmla="*/ 672864 h 916712"/>
              <a:gd name="connsiteX58" fmla="*/ 1216632 w 1259664"/>
              <a:gd name="connsiteY58" fmla="*/ 695032 h 916712"/>
              <a:gd name="connsiteX59" fmla="*/ 1204462 w 1259664"/>
              <a:gd name="connsiteY59" fmla="*/ 697640 h 916712"/>
              <a:gd name="connsiteX60" fmla="*/ 1195334 w 1259664"/>
              <a:gd name="connsiteY60" fmla="*/ 727632 h 916712"/>
              <a:gd name="connsiteX61" fmla="*/ 1185336 w 1259664"/>
              <a:gd name="connsiteY61" fmla="*/ 764579 h 916712"/>
              <a:gd name="connsiteX62" fmla="*/ 1170557 w 1259664"/>
              <a:gd name="connsiteY62" fmla="*/ 797614 h 916712"/>
              <a:gd name="connsiteX63" fmla="*/ 1142739 w 1259664"/>
              <a:gd name="connsiteY63" fmla="*/ 823259 h 916712"/>
              <a:gd name="connsiteX64" fmla="*/ 1114051 w 1259664"/>
              <a:gd name="connsiteY64" fmla="*/ 847166 h 916712"/>
              <a:gd name="connsiteX65" fmla="*/ 1087536 w 1259664"/>
              <a:gd name="connsiteY65" fmla="*/ 850208 h 916712"/>
              <a:gd name="connsiteX66" fmla="*/ 1074931 w 1259664"/>
              <a:gd name="connsiteY66" fmla="*/ 862379 h 916712"/>
              <a:gd name="connsiteX67" fmla="*/ 1064934 w 1259664"/>
              <a:gd name="connsiteY67" fmla="*/ 853686 h 916712"/>
              <a:gd name="connsiteX68" fmla="*/ 1054067 w 1259664"/>
              <a:gd name="connsiteY68" fmla="*/ 867160 h 916712"/>
              <a:gd name="connsiteX69" fmla="*/ 1022771 w 1259664"/>
              <a:gd name="connsiteY69" fmla="*/ 881504 h 916712"/>
              <a:gd name="connsiteX70" fmla="*/ 997560 w 1259664"/>
              <a:gd name="connsiteY70" fmla="*/ 885416 h 916712"/>
              <a:gd name="connsiteX71" fmla="*/ 994517 w 1259664"/>
              <a:gd name="connsiteY71" fmla="*/ 914974 h 916712"/>
              <a:gd name="connsiteX72" fmla="*/ 981043 w 1259664"/>
              <a:gd name="connsiteY72" fmla="*/ 916712 h 916712"/>
              <a:gd name="connsiteX73" fmla="*/ 971480 w 1259664"/>
              <a:gd name="connsiteY73" fmla="*/ 896283 h 916712"/>
              <a:gd name="connsiteX74" fmla="*/ 975392 w 1259664"/>
              <a:gd name="connsiteY74" fmla="*/ 885851 h 916712"/>
              <a:gd name="connsiteX75" fmla="*/ 941488 w 1259664"/>
              <a:gd name="connsiteY75" fmla="*/ 876723 h 916712"/>
              <a:gd name="connsiteX76" fmla="*/ 931056 w 1259664"/>
              <a:gd name="connsiteY76" fmla="*/ 881504 h 916712"/>
              <a:gd name="connsiteX77" fmla="*/ 905411 w 1259664"/>
              <a:gd name="connsiteY77" fmla="*/ 874115 h 916712"/>
              <a:gd name="connsiteX78" fmla="*/ 891936 w 1259664"/>
              <a:gd name="connsiteY78" fmla="*/ 862814 h 916712"/>
              <a:gd name="connsiteX79" fmla="*/ 893240 w 1259664"/>
              <a:gd name="connsiteY79" fmla="*/ 846731 h 916712"/>
              <a:gd name="connsiteX80" fmla="*/ 870203 w 1259664"/>
              <a:gd name="connsiteY80" fmla="*/ 841515 h 916712"/>
              <a:gd name="connsiteX81" fmla="*/ 856728 w 1259664"/>
              <a:gd name="connsiteY81" fmla="*/ 831083 h 916712"/>
              <a:gd name="connsiteX82" fmla="*/ 838907 w 1259664"/>
              <a:gd name="connsiteY82" fmla="*/ 845862 h 916712"/>
              <a:gd name="connsiteX83" fmla="*/ 815869 w 1259664"/>
              <a:gd name="connsiteY83" fmla="*/ 849339 h 916712"/>
              <a:gd name="connsiteX84" fmla="*/ 796744 w 1259664"/>
              <a:gd name="connsiteY84" fmla="*/ 848904 h 916712"/>
              <a:gd name="connsiteX85" fmla="*/ 785008 w 1259664"/>
              <a:gd name="connsiteY85" fmla="*/ 855859 h 916712"/>
              <a:gd name="connsiteX86" fmla="*/ 773272 w 1259664"/>
              <a:gd name="connsiteY86" fmla="*/ 859771 h 916712"/>
              <a:gd name="connsiteX87" fmla="*/ 781965 w 1259664"/>
              <a:gd name="connsiteY87" fmla="*/ 891936 h 916712"/>
              <a:gd name="connsiteX88" fmla="*/ 768925 w 1259664"/>
              <a:gd name="connsiteY88" fmla="*/ 891067 h 916712"/>
              <a:gd name="connsiteX89" fmla="*/ 765448 w 1259664"/>
              <a:gd name="connsiteY89" fmla="*/ 884547 h 916712"/>
              <a:gd name="connsiteX90" fmla="*/ 763275 w 1259664"/>
              <a:gd name="connsiteY90" fmla="*/ 872811 h 916712"/>
              <a:gd name="connsiteX91" fmla="*/ 746757 w 1259664"/>
              <a:gd name="connsiteY91" fmla="*/ 881070 h 916712"/>
              <a:gd name="connsiteX92" fmla="*/ 735456 w 1259664"/>
              <a:gd name="connsiteY92" fmla="*/ 875854 h 916712"/>
              <a:gd name="connsiteX93" fmla="*/ 715896 w 1259664"/>
              <a:gd name="connsiteY93" fmla="*/ 865422 h 916712"/>
              <a:gd name="connsiteX94" fmla="*/ 719374 w 1259664"/>
              <a:gd name="connsiteY94" fmla="*/ 842384 h 916712"/>
              <a:gd name="connsiteX95" fmla="*/ 703291 w 1259664"/>
              <a:gd name="connsiteY95" fmla="*/ 836734 h 916712"/>
              <a:gd name="connsiteX96" fmla="*/ 692858 w 1259664"/>
              <a:gd name="connsiteY96" fmla="*/ 811088 h 916712"/>
              <a:gd name="connsiteX97" fmla="*/ 668517 w 1259664"/>
              <a:gd name="connsiteY97" fmla="*/ 815870 h 916712"/>
              <a:gd name="connsiteX98" fmla="*/ 665475 w 1259664"/>
              <a:gd name="connsiteY98" fmla="*/ 782835 h 916712"/>
              <a:gd name="connsiteX99" fmla="*/ 683731 w 1259664"/>
              <a:gd name="connsiteY99" fmla="*/ 759363 h 916712"/>
              <a:gd name="connsiteX100" fmla="*/ 679818 w 1259664"/>
              <a:gd name="connsiteY100" fmla="*/ 736326 h 916712"/>
              <a:gd name="connsiteX101" fmla="*/ 674168 w 1259664"/>
              <a:gd name="connsiteY101" fmla="*/ 715027 h 916712"/>
              <a:gd name="connsiteX102" fmla="*/ 662432 w 1259664"/>
              <a:gd name="connsiteY102" fmla="*/ 708507 h 916712"/>
              <a:gd name="connsiteX103" fmla="*/ 650696 w 1259664"/>
              <a:gd name="connsiteY103" fmla="*/ 691990 h 916712"/>
              <a:gd name="connsiteX104" fmla="*/ 637221 w 1259664"/>
              <a:gd name="connsiteY104" fmla="*/ 694163 h 916712"/>
              <a:gd name="connsiteX105" fmla="*/ 610707 w 1259664"/>
              <a:gd name="connsiteY105" fmla="*/ 689816 h 916712"/>
              <a:gd name="connsiteX106" fmla="*/ 615923 w 1259664"/>
              <a:gd name="connsiteY106" fmla="*/ 678080 h 916712"/>
              <a:gd name="connsiteX107" fmla="*/ 600275 w 1259664"/>
              <a:gd name="connsiteY107" fmla="*/ 660694 h 916712"/>
              <a:gd name="connsiteX108" fmla="*/ 586365 w 1259664"/>
              <a:gd name="connsiteY108" fmla="*/ 672430 h 916712"/>
              <a:gd name="connsiteX109" fmla="*/ 565067 w 1259664"/>
              <a:gd name="connsiteY109" fmla="*/ 665910 h 916712"/>
              <a:gd name="connsiteX110" fmla="*/ 541595 w 1259664"/>
              <a:gd name="connsiteY110" fmla="*/ 683296 h 916712"/>
              <a:gd name="connsiteX111" fmla="*/ 524643 w 1259664"/>
              <a:gd name="connsiteY111" fmla="*/ 704160 h 916712"/>
              <a:gd name="connsiteX112" fmla="*/ 506387 w 1259664"/>
              <a:gd name="connsiteY112" fmla="*/ 707638 h 916712"/>
              <a:gd name="connsiteX113" fmla="*/ 494216 w 1259664"/>
              <a:gd name="connsiteY113" fmla="*/ 700248 h 916712"/>
              <a:gd name="connsiteX114" fmla="*/ 481611 w 1259664"/>
              <a:gd name="connsiteY114" fmla="*/ 699379 h 916712"/>
              <a:gd name="connsiteX115" fmla="*/ 462920 w 1259664"/>
              <a:gd name="connsiteY115" fmla="*/ 693294 h 916712"/>
              <a:gd name="connsiteX116" fmla="*/ 451618 w 1259664"/>
              <a:gd name="connsiteY116" fmla="*/ 700248 h 916712"/>
              <a:gd name="connsiteX117" fmla="*/ 440317 w 1259664"/>
              <a:gd name="connsiteY117" fmla="*/ 721112 h 916712"/>
              <a:gd name="connsiteX118" fmla="*/ 433797 w 1259664"/>
              <a:gd name="connsiteY118" fmla="*/ 698944 h 916712"/>
              <a:gd name="connsiteX119" fmla="*/ 420323 w 1259664"/>
              <a:gd name="connsiteY119" fmla="*/ 705030 h 916712"/>
              <a:gd name="connsiteX120" fmla="*/ 392069 w 1259664"/>
              <a:gd name="connsiteY120" fmla="*/ 701987 h 916712"/>
              <a:gd name="connsiteX121" fmla="*/ 363816 w 1259664"/>
              <a:gd name="connsiteY121" fmla="*/ 695902 h 916712"/>
              <a:gd name="connsiteX122" fmla="*/ 342083 w 1259664"/>
              <a:gd name="connsiteY122" fmla="*/ 683296 h 916712"/>
              <a:gd name="connsiteX123" fmla="*/ 322523 w 1259664"/>
              <a:gd name="connsiteY123" fmla="*/ 678080 h 916712"/>
              <a:gd name="connsiteX124" fmla="*/ 311656 w 1259664"/>
              <a:gd name="connsiteY124" fmla="*/ 664606 h 916712"/>
              <a:gd name="connsiteX125" fmla="*/ 297312 w 1259664"/>
              <a:gd name="connsiteY125" fmla="*/ 660694 h 916712"/>
              <a:gd name="connsiteX126" fmla="*/ 269493 w 1259664"/>
              <a:gd name="connsiteY126" fmla="*/ 642438 h 916712"/>
              <a:gd name="connsiteX127" fmla="*/ 248629 w 1259664"/>
              <a:gd name="connsiteY127" fmla="*/ 633744 h 916712"/>
              <a:gd name="connsiteX128" fmla="*/ 240370 w 1259664"/>
              <a:gd name="connsiteY128" fmla="*/ 640264 h 916712"/>
              <a:gd name="connsiteX129" fmla="*/ 202989 w 1259664"/>
              <a:gd name="connsiteY129" fmla="*/ 620704 h 916712"/>
              <a:gd name="connsiteX130" fmla="*/ 176040 w 1259664"/>
              <a:gd name="connsiteY130" fmla="*/ 603318 h 916712"/>
              <a:gd name="connsiteX131" fmla="*/ 162130 w 1259664"/>
              <a:gd name="connsiteY131" fmla="*/ 572456 h 916712"/>
              <a:gd name="connsiteX132" fmla="*/ 179952 w 1259664"/>
              <a:gd name="connsiteY132" fmla="*/ 576368 h 916712"/>
              <a:gd name="connsiteX133" fmla="*/ 177344 w 1259664"/>
              <a:gd name="connsiteY133" fmla="*/ 562024 h 916712"/>
              <a:gd name="connsiteX134" fmla="*/ 164304 w 1259664"/>
              <a:gd name="connsiteY134" fmla="*/ 547680 h 916712"/>
              <a:gd name="connsiteX135" fmla="*/ 160827 w 1259664"/>
              <a:gd name="connsiteY135" fmla="*/ 525078 h 916712"/>
              <a:gd name="connsiteX136" fmla="*/ 127357 w 1259664"/>
              <a:gd name="connsiteY136" fmla="*/ 492043 h 916712"/>
              <a:gd name="connsiteX137" fmla="*/ 86064 w 1259664"/>
              <a:gd name="connsiteY137" fmla="*/ 481176 h 916712"/>
              <a:gd name="connsiteX138" fmla="*/ 73458 w 1259664"/>
              <a:gd name="connsiteY138" fmla="*/ 459443 h 916712"/>
              <a:gd name="connsiteX139" fmla="*/ 53029 w 1259664"/>
              <a:gd name="connsiteY139" fmla="*/ 446403 h 916712"/>
              <a:gd name="connsiteX140" fmla="*/ 46509 w 1259664"/>
              <a:gd name="connsiteY140" fmla="*/ 438579 h 916712"/>
              <a:gd name="connsiteX141" fmla="*/ 38685 w 1259664"/>
              <a:gd name="connsiteY141" fmla="*/ 422931 h 916712"/>
              <a:gd name="connsiteX142" fmla="*/ 36512 w 1259664"/>
              <a:gd name="connsiteY142" fmla="*/ 412064 h 916712"/>
              <a:gd name="connsiteX143" fmla="*/ 20429 w 1259664"/>
              <a:gd name="connsiteY143" fmla="*/ 405544 h 916712"/>
              <a:gd name="connsiteX144" fmla="*/ 13909 w 1259664"/>
              <a:gd name="connsiteY144" fmla="*/ 408587 h 916712"/>
              <a:gd name="connsiteX145" fmla="*/ 435 w 1259664"/>
              <a:gd name="connsiteY145" fmla="*/ 382507 h 916712"/>
              <a:gd name="connsiteX146" fmla="*/ 5216 w 1259664"/>
              <a:gd name="connsiteY146" fmla="*/ 376422 h 916712"/>
              <a:gd name="connsiteX147" fmla="*/ 0 w 1259664"/>
              <a:gd name="connsiteY147" fmla="*/ 369902 h 916712"/>
              <a:gd name="connsiteX148" fmla="*/ 17821 w 1259664"/>
              <a:gd name="connsiteY148" fmla="*/ 356862 h 916712"/>
              <a:gd name="connsiteX149" fmla="*/ 31730 w 1259664"/>
              <a:gd name="connsiteY149" fmla="*/ 351211 h 916712"/>
              <a:gd name="connsiteX150" fmla="*/ 56941 w 1259664"/>
              <a:gd name="connsiteY150" fmla="*/ 355123 h 916712"/>
              <a:gd name="connsiteX151" fmla="*/ 59549 w 1259664"/>
              <a:gd name="connsiteY151" fmla="*/ 337302 h 916712"/>
              <a:gd name="connsiteX152" fmla="*/ 87368 w 1259664"/>
              <a:gd name="connsiteY152" fmla="*/ 334259 h 916712"/>
              <a:gd name="connsiteX153" fmla="*/ 91715 w 1259664"/>
              <a:gd name="connsiteY153" fmla="*/ 322958 h 916712"/>
              <a:gd name="connsiteX154" fmla="*/ 121707 w 1259664"/>
              <a:gd name="connsiteY154" fmla="*/ 308179 h 916712"/>
              <a:gd name="connsiteX155" fmla="*/ 122576 w 1259664"/>
              <a:gd name="connsiteY155" fmla="*/ 302093 h 916712"/>
              <a:gd name="connsiteX156" fmla="*/ 115187 w 1259664"/>
              <a:gd name="connsiteY156" fmla="*/ 286011 h 916712"/>
              <a:gd name="connsiteX157" fmla="*/ 127792 w 1259664"/>
              <a:gd name="connsiteY157" fmla="*/ 279056 h 916712"/>
              <a:gd name="connsiteX158" fmla="*/ 89541 w 1259664"/>
              <a:gd name="connsiteY158" fmla="*/ 231243 h 916712"/>
              <a:gd name="connsiteX159" fmla="*/ 129096 w 1259664"/>
              <a:gd name="connsiteY159" fmla="*/ 220376 h 916712"/>
              <a:gd name="connsiteX160" fmla="*/ 137789 w 1259664"/>
              <a:gd name="connsiteY160" fmla="*/ 214291 h 916712"/>
              <a:gd name="connsiteX161" fmla="*/ 133443 w 1259664"/>
              <a:gd name="connsiteY161" fmla="*/ 165173 h 916712"/>
              <a:gd name="connsiteX162" fmla="*/ 180387 w 1259664"/>
              <a:gd name="connsiteY162" fmla="*/ 174301 h 916712"/>
              <a:gd name="connsiteX163" fmla="*/ 187341 w 1259664"/>
              <a:gd name="connsiteY163" fmla="*/ 161696 h 916712"/>
              <a:gd name="connsiteX164" fmla="*/ 176475 w 1259664"/>
              <a:gd name="connsiteY164" fmla="*/ 134747 h 916712"/>
              <a:gd name="connsiteX165" fmla="*/ 192992 w 1259664"/>
              <a:gd name="connsiteY165" fmla="*/ 132139 h 916712"/>
              <a:gd name="connsiteX166" fmla="*/ 201250 w 1259664"/>
              <a:gd name="connsiteY166" fmla="*/ 113883 h 916712"/>
              <a:gd name="connsiteX167" fmla="*/ 208640 w 1259664"/>
              <a:gd name="connsiteY167" fmla="*/ 111709 h 916712"/>
              <a:gd name="connsiteX168" fmla="*/ 222984 w 1259664"/>
              <a:gd name="connsiteY168" fmla="*/ 130835 h 916712"/>
              <a:gd name="connsiteX169" fmla="*/ 247760 w 1259664"/>
              <a:gd name="connsiteY169" fmla="*/ 145179 h 916712"/>
              <a:gd name="connsiteX170" fmla="*/ 283403 w 1259664"/>
              <a:gd name="connsiteY170" fmla="*/ 155176 h 916712"/>
              <a:gd name="connsiteX171" fmla="*/ 308613 w 1259664"/>
              <a:gd name="connsiteY171" fmla="*/ 177344 h 916712"/>
              <a:gd name="connsiteX172" fmla="*/ 314698 w 1259664"/>
              <a:gd name="connsiteY172" fmla="*/ 209075 h 916712"/>
              <a:gd name="connsiteX173" fmla="*/ 327738 w 1259664"/>
              <a:gd name="connsiteY173" fmla="*/ 221245 h 916712"/>
              <a:gd name="connsiteX174" fmla="*/ 355992 w 1259664"/>
              <a:gd name="connsiteY174" fmla="*/ 226027 h 916712"/>
              <a:gd name="connsiteX175" fmla="*/ 387288 w 1259664"/>
              <a:gd name="connsiteY175" fmla="*/ 229504 h 916712"/>
              <a:gd name="connsiteX176" fmla="*/ 422061 w 1259664"/>
              <a:gd name="connsiteY176" fmla="*/ 246891 h 916712"/>
              <a:gd name="connsiteX177" fmla="*/ 436840 w 1259664"/>
              <a:gd name="connsiteY177" fmla="*/ 249933 h 916712"/>
              <a:gd name="connsiteX178" fmla="*/ 458573 w 1259664"/>
              <a:gd name="connsiteY178" fmla="*/ 275144 h 916712"/>
              <a:gd name="connsiteX179" fmla="*/ 479003 w 1259664"/>
              <a:gd name="connsiteY179" fmla="*/ 291662 h 916712"/>
              <a:gd name="connsiteX180" fmla="*/ 503344 w 1259664"/>
              <a:gd name="connsiteY180" fmla="*/ 290792 h 916712"/>
              <a:gd name="connsiteX181" fmla="*/ 552461 w 1259664"/>
              <a:gd name="connsiteY181" fmla="*/ 297312 h 916712"/>
              <a:gd name="connsiteX182" fmla="*/ 580280 w 1259664"/>
              <a:gd name="connsiteY182" fmla="*/ 293400 h 916712"/>
              <a:gd name="connsiteX183" fmla="*/ 604621 w 1259664"/>
              <a:gd name="connsiteY183" fmla="*/ 297312 h 916712"/>
              <a:gd name="connsiteX184" fmla="*/ 645480 w 1259664"/>
              <a:gd name="connsiteY184" fmla="*/ 314264 h 916712"/>
              <a:gd name="connsiteX185" fmla="*/ 672429 w 1259664"/>
              <a:gd name="connsiteY185" fmla="*/ 314264 h 916712"/>
              <a:gd name="connsiteX186" fmla="*/ 686774 w 1259664"/>
              <a:gd name="connsiteY186" fmla="*/ 322523 h 916712"/>
              <a:gd name="connsiteX187" fmla="*/ 705898 w 1259664"/>
              <a:gd name="connsiteY187" fmla="*/ 307744 h 916712"/>
              <a:gd name="connsiteX188" fmla="*/ 737195 w 1259664"/>
              <a:gd name="connsiteY188" fmla="*/ 298182 h 916712"/>
              <a:gd name="connsiteX189" fmla="*/ 770229 w 1259664"/>
              <a:gd name="connsiteY189" fmla="*/ 297312 h 916712"/>
              <a:gd name="connsiteX190" fmla="*/ 791528 w 1259664"/>
              <a:gd name="connsiteY190" fmla="*/ 287749 h 916712"/>
              <a:gd name="connsiteX191" fmla="*/ 800222 w 1259664"/>
              <a:gd name="connsiteY191" fmla="*/ 272971 h 916712"/>
              <a:gd name="connsiteX192" fmla="*/ 810654 w 1259664"/>
              <a:gd name="connsiteY192" fmla="*/ 263408 h 916712"/>
              <a:gd name="connsiteX193" fmla="*/ 802395 w 1259664"/>
              <a:gd name="connsiteY193" fmla="*/ 254280 h 916712"/>
              <a:gd name="connsiteX194" fmla="*/ 789789 w 1259664"/>
              <a:gd name="connsiteY194" fmla="*/ 243848 h 916712"/>
              <a:gd name="connsiteX195" fmla="*/ 791963 w 1259664"/>
              <a:gd name="connsiteY195" fmla="*/ 226027 h 916712"/>
              <a:gd name="connsiteX196" fmla="*/ 805872 w 1259664"/>
              <a:gd name="connsiteY196" fmla="*/ 228635 h 916712"/>
              <a:gd name="connsiteX197" fmla="*/ 831517 w 1259664"/>
              <a:gd name="connsiteY197" fmla="*/ 234285 h 916712"/>
              <a:gd name="connsiteX198" fmla="*/ 845427 w 1259664"/>
              <a:gd name="connsiteY198" fmla="*/ 219507 h 916712"/>
              <a:gd name="connsiteX199" fmla="*/ 873245 w 1259664"/>
              <a:gd name="connsiteY199" fmla="*/ 209075 h 916712"/>
              <a:gd name="connsiteX200" fmla="*/ 878896 w 1259664"/>
              <a:gd name="connsiteY200" fmla="*/ 190819 h 916712"/>
              <a:gd name="connsiteX201" fmla="*/ 889763 w 1259664"/>
              <a:gd name="connsiteY201" fmla="*/ 182995 h 916712"/>
              <a:gd name="connsiteX202" fmla="*/ 919320 w 1259664"/>
              <a:gd name="connsiteY202" fmla="*/ 179517 h 916712"/>
              <a:gd name="connsiteX203" fmla="*/ 938445 w 1259664"/>
              <a:gd name="connsiteY203" fmla="*/ 182560 h 916712"/>
              <a:gd name="connsiteX204" fmla="*/ 934968 w 1259664"/>
              <a:gd name="connsiteY204" fmla="*/ 172997 h 916712"/>
              <a:gd name="connsiteX205" fmla="*/ 903672 w 1259664"/>
              <a:gd name="connsiteY205" fmla="*/ 153872 h 916712"/>
              <a:gd name="connsiteX206" fmla="*/ 881069 w 1259664"/>
              <a:gd name="connsiteY206" fmla="*/ 145179 h 916712"/>
              <a:gd name="connsiteX207" fmla="*/ 870203 w 1259664"/>
              <a:gd name="connsiteY207" fmla="*/ 155176 h 916712"/>
              <a:gd name="connsiteX208" fmla="*/ 846296 w 1259664"/>
              <a:gd name="connsiteY208" fmla="*/ 150829 h 916712"/>
              <a:gd name="connsiteX209" fmla="*/ 836299 w 1259664"/>
              <a:gd name="connsiteY209" fmla="*/ 154307 h 916712"/>
              <a:gd name="connsiteX210" fmla="*/ 824128 w 1259664"/>
              <a:gd name="connsiteY210" fmla="*/ 143440 h 916712"/>
              <a:gd name="connsiteX211" fmla="*/ 822824 w 1259664"/>
              <a:gd name="connsiteY211" fmla="*/ 116056 h 916712"/>
              <a:gd name="connsiteX212" fmla="*/ 820216 w 1259664"/>
              <a:gd name="connsiteY212" fmla="*/ 95627 h 916712"/>
              <a:gd name="connsiteX213" fmla="*/ 852382 w 1259664"/>
              <a:gd name="connsiteY213" fmla="*/ 106059 h 916712"/>
              <a:gd name="connsiteX214" fmla="*/ 871507 w 1259664"/>
              <a:gd name="connsiteY214" fmla="*/ 89107 h 916712"/>
              <a:gd name="connsiteX215" fmla="*/ 863248 w 1259664"/>
              <a:gd name="connsiteY215" fmla="*/ 76936 h 916712"/>
              <a:gd name="connsiteX216" fmla="*/ 862379 w 1259664"/>
              <a:gd name="connsiteY216" fmla="*/ 48683 h 916712"/>
              <a:gd name="connsiteX217" fmla="*/ 868029 w 1259664"/>
              <a:gd name="connsiteY217" fmla="*/ 39989 h 916712"/>
              <a:gd name="connsiteX218" fmla="*/ 857163 w 1259664"/>
              <a:gd name="connsiteY218" fmla="*/ 25211 h 916712"/>
              <a:gd name="connsiteX219" fmla="*/ 841080 w 1259664"/>
              <a:gd name="connsiteY219" fmla="*/ 19125 h 916712"/>
              <a:gd name="connsiteX220" fmla="*/ 848469 w 1259664"/>
              <a:gd name="connsiteY220" fmla="*/ 5651 h 916712"/>
              <a:gd name="connsiteX221" fmla="*/ 870637 w 1259664"/>
              <a:gd name="connsiteY221" fmla="*/ 869 h 916712"/>
              <a:gd name="connsiteX222" fmla="*/ 897587 w 1259664"/>
              <a:gd name="connsiteY222" fmla="*/ 0 h 916712"/>
              <a:gd name="connsiteX223" fmla="*/ 934968 w 1259664"/>
              <a:gd name="connsiteY223" fmla="*/ 8259 h 916712"/>
              <a:gd name="connsiteX224" fmla="*/ 961048 w 1259664"/>
              <a:gd name="connsiteY224" fmla="*/ 17821 h 916712"/>
              <a:gd name="connsiteX225" fmla="*/ 994517 w 1259664"/>
              <a:gd name="connsiteY225" fmla="*/ 44771 h 916712"/>
              <a:gd name="connsiteX226" fmla="*/ 1011035 w 1259664"/>
              <a:gd name="connsiteY226" fmla="*/ 56507 h 916712"/>
              <a:gd name="connsiteX227" fmla="*/ 1030595 w 1259664"/>
              <a:gd name="connsiteY227" fmla="*/ 73024 h 916712"/>
              <a:gd name="connsiteX228" fmla="*/ 1057544 w 1259664"/>
              <a:gd name="connsiteY228" fmla="*/ 99104 h 916712"/>
              <a:gd name="connsiteX229" fmla="*/ 1101011 w 1259664"/>
              <a:gd name="connsiteY229" fmla="*/ 107797 h 91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1259664" h="916712">
                <a:moveTo>
                  <a:pt x="1101011" y="107797"/>
                </a:moveTo>
                <a:lnTo>
                  <a:pt x="1140131" y="127357"/>
                </a:lnTo>
                <a:lnTo>
                  <a:pt x="1166211" y="152568"/>
                </a:lnTo>
                <a:lnTo>
                  <a:pt x="1199245" y="152568"/>
                </a:lnTo>
                <a:lnTo>
                  <a:pt x="1210547" y="142136"/>
                </a:lnTo>
                <a:lnTo>
                  <a:pt x="1240539" y="133877"/>
                </a:lnTo>
                <a:lnTo>
                  <a:pt x="1246190" y="158653"/>
                </a:lnTo>
                <a:lnTo>
                  <a:pt x="1244885" y="168651"/>
                </a:lnTo>
                <a:lnTo>
                  <a:pt x="1257056" y="198208"/>
                </a:lnTo>
                <a:lnTo>
                  <a:pt x="1259664" y="225157"/>
                </a:lnTo>
                <a:lnTo>
                  <a:pt x="1229672" y="220376"/>
                </a:lnTo>
                <a:lnTo>
                  <a:pt x="1217067" y="229939"/>
                </a:lnTo>
                <a:lnTo>
                  <a:pt x="1237496" y="253411"/>
                </a:lnTo>
                <a:lnTo>
                  <a:pt x="1254448" y="286011"/>
                </a:lnTo>
                <a:lnTo>
                  <a:pt x="1243582" y="286446"/>
                </a:lnTo>
                <a:lnTo>
                  <a:pt x="1251840" y="300789"/>
                </a:lnTo>
                <a:lnTo>
                  <a:pt x="1227934" y="284272"/>
                </a:lnTo>
                <a:lnTo>
                  <a:pt x="1227934" y="299920"/>
                </a:lnTo>
                <a:lnTo>
                  <a:pt x="1200115" y="311656"/>
                </a:lnTo>
                <a:lnTo>
                  <a:pt x="1212285" y="326435"/>
                </a:lnTo>
                <a:lnTo>
                  <a:pt x="1192291" y="325131"/>
                </a:lnTo>
                <a:lnTo>
                  <a:pt x="1176643" y="316438"/>
                </a:lnTo>
                <a:lnTo>
                  <a:pt x="1171862" y="336432"/>
                </a:lnTo>
                <a:lnTo>
                  <a:pt x="1154910" y="351211"/>
                </a:lnTo>
                <a:lnTo>
                  <a:pt x="1145782" y="369032"/>
                </a:lnTo>
                <a:lnTo>
                  <a:pt x="1118397" y="376856"/>
                </a:lnTo>
                <a:lnTo>
                  <a:pt x="1107965" y="389896"/>
                </a:lnTo>
                <a:lnTo>
                  <a:pt x="1087102" y="397720"/>
                </a:lnTo>
                <a:lnTo>
                  <a:pt x="1092752" y="384680"/>
                </a:lnTo>
                <a:lnTo>
                  <a:pt x="1082755" y="373814"/>
                </a:lnTo>
                <a:lnTo>
                  <a:pt x="1091448" y="355123"/>
                </a:lnTo>
                <a:lnTo>
                  <a:pt x="1071888" y="340779"/>
                </a:lnTo>
                <a:lnTo>
                  <a:pt x="1057110" y="350342"/>
                </a:lnTo>
                <a:lnTo>
                  <a:pt x="1041462" y="369902"/>
                </a:lnTo>
                <a:lnTo>
                  <a:pt x="1035811" y="387723"/>
                </a:lnTo>
                <a:lnTo>
                  <a:pt x="1014077" y="389027"/>
                </a:lnTo>
                <a:lnTo>
                  <a:pt x="1008427" y="402067"/>
                </a:lnTo>
                <a:lnTo>
                  <a:pt x="1029291" y="420758"/>
                </a:lnTo>
                <a:lnTo>
                  <a:pt x="1050155" y="425539"/>
                </a:lnTo>
                <a:lnTo>
                  <a:pt x="1056240" y="437710"/>
                </a:lnTo>
                <a:lnTo>
                  <a:pt x="1078408" y="445968"/>
                </a:lnTo>
                <a:lnTo>
                  <a:pt x="1094925" y="425974"/>
                </a:lnTo>
                <a:lnTo>
                  <a:pt x="1120571" y="436840"/>
                </a:lnTo>
                <a:lnTo>
                  <a:pt x="1135784" y="437710"/>
                </a:lnTo>
                <a:lnTo>
                  <a:pt x="1145782" y="452054"/>
                </a:lnTo>
                <a:lnTo>
                  <a:pt x="1116659" y="459878"/>
                </a:lnTo>
                <a:lnTo>
                  <a:pt x="1112312" y="475091"/>
                </a:lnTo>
                <a:lnTo>
                  <a:pt x="1095795" y="489000"/>
                </a:lnTo>
                <a:lnTo>
                  <a:pt x="1091883" y="508560"/>
                </a:lnTo>
                <a:lnTo>
                  <a:pt x="1122744" y="523774"/>
                </a:lnTo>
                <a:lnTo>
                  <a:pt x="1142739" y="551158"/>
                </a:lnTo>
                <a:lnTo>
                  <a:pt x="1166645" y="576803"/>
                </a:lnTo>
                <a:lnTo>
                  <a:pt x="1190552" y="598102"/>
                </a:lnTo>
                <a:lnTo>
                  <a:pt x="1197507" y="618966"/>
                </a:lnTo>
                <a:lnTo>
                  <a:pt x="1185336" y="626790"/>
                </a:lnTo>
                <a:lnTo>
                  <a:pt x="1195768" y="641568"/>
                </a:lnTo>
                <a:lnTo>
                  <a:pt x="1212720" y="650262"/>
                </a:lnTo>
                <a:lnTo>
                  <a:pt x="1216197" y="672864"/>
                </a:lnTo>
                <a:lnTo>
                  <a:pt x="1216632" y="695032"/>
                </a:lnTo>
                <a:lnTo>
                  <a:pt x="1204462" y="697640"/>
                </a:lnTo>
                <a:lnTo>
                  <a:pt x="1195334" y="727632"/>
                </a:lnTo>
                <a:lnTo>
                  <a:pt x="1185336" y="764579"/>
                </a:lnTo>
                <a:lnTo>
                  <a:pt x="1170557" y="797614"/>
                </a:lnTo>
                <a:lnTo>
                  <a:pt x="1142739" y="823259"/>
                </a:lnTo>
                <a:lnTo>
                  <a:pt x="1114051" y="847166"/>
                </a:lnTo>
                <a:lnTo>
                  <a:pt x="1087536" y="850208"/>
                </a:lnTo>
                <a:lnTo>
                  <a:pt x="1074931" y="862379"/>
                </a:lnTo>
                <a:lnTo>
                  <a:pt x="1064934" y="853686"/>
                </a:lnTo>
                <a:lnTo>
                  <a:pt x="1054067" y="867160"/>
                </a:lnTo>
                <a:lnTo>
                  <a:pt x="1022771" y="881504"/>
                </a:lnTo>
                <a:lnTo>
                  <a:pt x="997560" y="885416"/>
                </a:lnTo>
                <a:lnTo>
                  <a:pt x="994517" y="914974"/>
                </a:lnTo>
                <a:lnTo>
                  <a:pt x="981043" y="916712"/>
                </a:lnTo>
                <a:lnTo>
                  <a:pt x="971480" y="896283"/>
                </a:lnTo>
                <a:lnTo>
                  <a:pt x="975392" y="885851"/>
                </a:lnTo>
                <a:lnTo>
                  <a:pt x="941488" y="876723"/>
                </a:lnTo>
                <a:lnTo>
                  <a:pt x="931056" y="881504"/>
                </a:lnTo>
                <a:lnTo>
                  <a:pt x="905411" y="874115"/>
                </a:lnTo>
                <a:lnTo>
                  <a:pt x="891936" y="862814"/>
                </a:lnTo>
                <a:lnTo>
                  <a:pt x="893240" y="846731"/>
                </a:lnTo>
                <a:lnTo>
                  <a:pt x="870203" y="841515"/>
                </a:lnTo>
                <a:lnTo>
                  <a:pt x="856728" y="831083"/>
                </a:lnTo>
                <a:lnTo>
                  <a:pt x="838907" y="845862"/>
                </a:lnTo>
                <a:lnTo>
                  <a:pt x="815869" y="849339"/>
                </a:lnTo>
                <a:lnTo>
                  <a:pt x="796744" y="848904"/>
                </a:lnTo>
                <a:lnTo>
                  <a:pt x="785008" y="855859"/>
                </a:lnTo>
                <a:lnTo>
                  <a:pt x="773272" y="859771"/>
                </a:lnTo>
                <a:lnTo>
                  <a:pt x="781965" y="891936"/>
                </a:lnTo>
                <a:lnTo>
                  <a:pt x="768925" y="891067"/>
                </a:lnTo>
                <a:lnTo>
                  <a:pt x="765448" y="884547"/>
                </a:lnTo>
                <a:lnTo>
                  <a:pt x="763275" y="872811"/>
                </a:lnTo>
                <a:lnTo>
                  <a:pt x="746757" y="881070"/>
                </a:lnTo>
                <a:lnTo>
                  <a:pt x="735456" y="875854"/>
                </a:lnTo>
                <a:lnTo>
                  <a:pt x="715896" y="865422"/>
                </a:lnTo>
                <a:lnTo>
                  <a:pt x="719374" y="842384"/>
                </a:lnTo>
                <a:lnTo>
                  <a:pt x="703291" y="836734"/>
                </a:lnTo>
                <a:lnTo>
                  <a:pt x="692858" y="811088"/>
                </a:lnTo>
                <a:lnTo>
                  <a:pt x="668517" y="815870"/>
                </a:lnTo>
                <a:lnTo>
                  <a:pt x="665475" y="782835"/>
                </a:lnTo>
                <a:lnTo>
                  <a:pt x="683731" y="759363"/>
                </a:lnTo>
                <a:lnTo>
                  <a:pt x="679818" y="736326"/>
                </a:lnTo>
                <a:lnTo>
                  <a:pt x="674168" y="715027"/>
                </a:lnTo>
                <a:lnTo>
                  <a:pt x="662432" y="708507"/>
                </a:lnTo>
                <a:lnTo>
                  <a:pt x="650696" y="691990"/>
                </a:lnTo>
                <a:lnTo>
                  <a:pt x="637221" y="694163"/>
                </a:lnTo>
                <a:lnTo>
                  <a:pt x="610707" y="689816"/>
                </a:lnTo>
                <a:lnTo>
                  <a:pt x="615923" y="678080"/>
                </a:lnTo>
                <a:lnTo>
                  <a:pt x="600275" y="660694"/>
                </a:lnTo>
                <a:lnTo>
                  <a:pt x="586365" y="672430"/>
                </a:lnTo>
                <a:lnTo>
                  <a:pt x="565067" y="665910"/>
                </a:lnTo>
                <a:lnTo>
                  <a:pt x="541595" y="683296"/>
                </a:lnTo>
                <a:lnTo>
                  <a:pt x="524643" y="704160"/>
                </a:lnTo>
                <a:lnTo>
                  <a:pt x="506387" y="707638"/>
                </a:lnTo>
                <a:lnTo>
                  <a:pt x="494216" y="700248"/>
                </a:lnTo>
                <a:lnTo>
                  <a:pt x="481611" y="699379"/>
                </a:lnTo>
                <a:lnTo>
                  <a:pt x="462920" y="693294"/>
                </a:lnTo>
                <a:lnTo>
                  <a:pt x="451618" y="700248"/>
                </a:lnTo>
                <a:lnTo>
                  <a:pt x="440317" y="721112"/>
                </a:lnTo>
                <a:lnTo>
                  <a:pt x="433797" y="698944"/>
                </a:lnTo>
                <a:lnTo>
                  <a:pt x="420323" y="705030"/>
                </a:lnTo>
                <a:lnTo>
                  <a:pt x="392069" y="701987"/>
                </a:lnTo>
                <a:lnTo>
                  <a:pt x="363816" y="695902"/>
                </a:lnTo>
                <a:lnTo>
                  <a:pt x="342083" y="683296"/>
                </a:lnTo>
                <a:lnTo>
                  <a:pt x="322523" y="678080"/>
                </a:lnTo>
                <a:lnTo>
                  <a:pt x="311656" y="664606"/>
                </a:lnTo>
                <a:lnTo>
                  <a:pt x="297312" y="660694"/>
                </a:lnTo>
                <a:lnTo>
                  <a:pt x="269493" y="642438"/>
                </a:lnTo>
                <a:lnTo>
                  <a:pt x="248629" y="633744"/>
                </a:lnTo>
                <a:lnTo>
                  <a:pt x="240370" y="640264"/>
                </a:lnTo>
                <a:lnTo>
                  <a:pt x="202989" y="620704"/>
                </a:lnTo>
                <a:lnTo>
                  <a:pt x="176040" y="603318"/>
                </a:lnTo>
                <a:lnTo>
                  <a:pt x="162130" y="572456"/>
                </a:lnTo>
                <a:lnTo>
                  <a:pt x="179952" y="576368"/>
                </a:lnTo>
                <a:lnTo>
                  <a:pt x="177344" y="562024"/>
                </a:lnTo>
                <a:lnTo>
                  <a:pt x="164304" y="547680"/>
                </a:lnTo>
                <a:lnTo>
                  <a:pt x="160827" y="525078"/>
                </a:lnTo>
                <a:lnTo>
                  <a:pt x="127357" y="492043"/>
                </a:lnTo>
                <a:lnTo>
                  <a:pt x="86064" y="481176"/>
                </a:lnTo>
                <a:lnTo>
                  <a:pt x="73458" y="459443"/>
                </a:lnTo>
                <a:lnTo>
                  <a:pt x="53029" y="446403"/>
                </a:lnTo>
                <a:lnTo>
                  <a:pt x="46509" y="438579"/>
                </a:lnTo>
                <a:lnTo>
                  <a:pt x="38685" y="422931"/>
                </a:lnTo>
                <a:lnTo>
                  <a:pt x="36512" y="412064"/>
                </a:lnTo>
                <a:lnTo>
                  <a:pt x="20429" y="405544"/>
                </a:lnTo>
                <a:lnTo>
                  <a:pt x="13909" y="408587"/>
                </a:lnTo>
                <a:lnTo>
                  <a:pt x="435" y="382507"/>
                </a:lnTo>
                <a:lnTo>
                  <a:pt x="5216" y="376422"/>
                </a:lnTo>
                <a:lnTo>
                  <a:pt x="0" y="369902"/>
                </a:lnTo>
                <a:lnTo>
                  <a:pt x="17821" y="356862"/>
                </a:lnTo>
                <a:lnTo>
                  <a:pt x="31730" y="351211"/>
                </a:lnTo>
                <a:lnTo>
                  <a:pt x="56941" y="355123"/>
                </a:lnTo>
                <a:lnTo>
                  <a:pt x="59549" y="337302"/>
                </a:lnTo>
                <a:lnTo>
                  <a:pt x="87368" y="334259"/>
                </a:lnTo>
                <a:lnTo>
                  <a:pt x="91715" y="322958"/>
                </a:lnTo>
                <a:lnTo>
                  <a:pt x="121707" y="308179"/>
                </a:lnTo>
                <a:lnTo>
                  <a:pt x="122576" y="302093"/>
                </a:lnTo>
                <a:lnTo>
                  <a:pt x="115187" y="286011"/>
                </a:lnTo>
                <a:lnTo>
                  <a:pt x="127792" y="279056"/>
                </a:lnTo>
                <a:lnTo>
                  <a:pt x="89541" y="231243"/>
                </a:lnTo>
                <a:lnTo>
                  <a:pt x="129096" y="220376"/>
                </a:lnTo>
                <a:lnTo>
                  <a:pt x="137789" y="214291"/>
                </a:lnTo>
                <a:lnTo>
                  <a:pt x="133443" y="165173"/>
                </a:lnTo>
                <a:lnTo>
                  <a:pt x="180387" y="174301"/>
                </a:lnTo>
                <a:lnTo>
                  <a:pt x="187341" y="161696"/>
                </a:lnTo>
                <a:lnTo>
                  <a:pt x="176475" y="134747"/>
                </a:lnTo>
                <a:lnTo>
                  <a:pt x="192992" y="132139"/>
                </a:lnTo>
                <a:lnTo>
                  <a:pt x="201250" y="113883"/>
                </a:lnTo>
                <a:lnTo>
                  <a:pt x="208640" y="111709"/>
                </a:lnTo>
                <a:lnTo>
                  <a:pt x="222984" y="130835"/>
                </a:lnTo>
                <a:lnTo>
                  <a:pt x="247760" y="145179"/>
                </a:lnTo>
                <a:lnTo>
                  <a:pt x="283403" y="155176"/>
                </a:lnTo>
                <a:lnTo>
                  <a:pt x="308613" y="177344"/>
                </a:lnTo>
                <a:lnTo>
                  <a:pt x="314698" y="209075"/>
                </a:lnTo>
                <a:lnTo>
                  <a:pt x="327738" y="221245"/>
                </a:lnTo>
                <a:lnTo>
                  <a:pt x="355992" y="226027"/>
                </a:lnTo>
                <a:lnTo>
                  <a:pt x="387288" y="229504"/>
                </a:lnTo>
                <a:lnTo>
                  <a:pt x="422061" y="246891"/>
                </a:lnTo>
                <a:lnTo>
                  <a:pt x="436840" y="249933"/>
                </a:lnTo>
                <a:lnTo>
                  <a:pt x="458573" y="275144"/>
                </a:lnTo>
                <a:lnTo>
                  <a:pt x="479003" y="291662"/>
                </a:lnTo>
                <a:lnTo>
                  <a:pt x="503344" y="290792"/>
                </a:lnTo>
                <a:lnTo>
                  <a:pt x="552461" y="297312"/>
                </a:lnTo>
                <a:lnTo>
                  <a:pt x="580280" y="293400"/>
                </a:lnTo>
                <a:lnTo>
                  <a:pt x="604621" y="297312"/>
                </a:lnTo>
                <a:lnTo>
                  <a:pt x="645480" y="314264"/>
                </a:lnTo>
                <a:lnTo>
                  <a:pt x="672429" y="314264"/>
                </a:lnTo>
                <a:lnTo>
                  <a:pt x="686774" y="322523"/>
                </a:lnTo>
                <a:lnTo>
                  <a:pt x="705898" y="307744"/>
                </a:lnTo>
                <a:lnTo>
                  <a:pt x="737195" y="298182"/>
                </a:lnTo>
                <a:lnTo>
                  <a:pt x="770229" y="297312"/>
                </a:lnTo>
                <a:lnTo>
                  <a:pt x="791528" y="287749"/>
                </a:lnTo>
                <a:lnTo>
                  <a:pt x="800222" y="272971"/>
                </a:lnTo>
                <a:lnTo>
                  <a:pt x="810654" y="263408"/>
                </a:lnTo>
                <a:lnTo>
                  <a:pt x="802395" y="254280"/>
                </a:lnTo>
                <a:lnTo>
                  <a:pt x="789789" y="243848"/>
                </a:lnTo>
                <a:lnTo>
                  <a:pt x="791963" y="226027"/>
                </a:lnTo>
                <a:lnTo>
                  <a:pt x="805872" y="228635"/>
                </a:lnTo>
                <a:lnTo>
                  <a:pt x="831517" y="234285"/>
                </a:lnTo>
                <a:lnTo>
                  <a:pt x="845427" y="219507"/>
                </a:lnTo>
                <a:lnTo>
                  <a:pt x="873245" y="209075"/>
                </a:lnTo>
                <a:lnTo>
                  <a:pt x="878896" y="190819"/>
                </a:lnTo>
                <a:lnTo>
                  <a:pt x="889763" y="182995"/>
                </a:lnTo>
                <a:lnTo>
                  <a:pt x="919320" y="179517"/>
                </a:lnTo>
                <a:lnTo>
                  <a:pt x="938445" y="182560"/>
                </a:lnTo>
                <a:lnTo>
                  <a:pt x="934968" y="172997"/>
                </a:lnTo>
                <a:lnTo>
                  <a:pt x="903672" y="153872"/>
                </a:lnTo>
                <a:lnTo>
                  <a:pt x="881069" y="145179"/>
                </a:lnTo>
                <a:lnTo>
                  <a:pt x="870203" y="155176"/>
                </a:lnTo>
                <a:lnTo>
                  <a:pt x="846296" y="150829"/>
                </a:lnTo>
                <a:lnTo>
                  <a:pt x="836299" y="154307"/>
                </a:lnTo>
                <a:lnTo>
                  <a:pt x="824128" y="143440"/>
                </a:lnTo>
                <a:lnTo>
                  <a:pt x="822824" y="116056"/>
                </a:lnTo>
                <a:lnTo>
                  <a:pt x="820216" y="95627"/>
                </a:lnTo>
                <a:lnTo>
                  <a:pt x="852382" y="106059"/>
                </a:lnTo>
                <a:lnTo>
                  <a:pt x="871507" y="89107"/>
                </a:lnTo>
                <a:lnTo>
                  <a:pt x="863248" y="76936"/>
                </a:lnTo>
                <a:lnTo>
                  <a:pt x="862379" y="48683"/>
                </a:lnTo>
                <a:lnTo>
                  <a:pt x="868029" y="39989"/>
                </a:lnTo>
                <a:lnTo>
                  <a:pt x="857163" y="25211"/>
                </a:lnTo>
                <a:lnTo>
                  <a:pt x="841080" y="19125"/>
                </a:lnTo>
                <a:lnTo>
                  <a:pt x="848469" y="5651"/>
                </a:lnTo>
                <a:lnTo>
                  <a:pt x="870637" y="869"/>
                </a:lnTo>
                <a:lnTo>
                  <a:pt x="897587" y="0"/>
                </a:lnTo>
                <a:lnTo>
                  <a:pt x="934968" y="8259"/>
                </a:lnTo>
                <a:lnTo>
                  <a:pt x="961048" y="17821"/>
                </a:lnTo>
                <a:lnTo>
                  <a:pt x="994517" y="44771"/>
                </a:lnTo>
                <a:lnTo>
                  <a:pt x="1011035" y="56507"/>
                </a:lnTo>
                <a:lnTo>
                  <a:pt x="1030595" y="73024"/>
                </a:lnTo>
                <a:lnTo>
                  <a:pt x="1057544" y="99104"/>
                </a:lnTo>
                <a:lnTo>
                  <a:pt x="1101011" y="107797"/>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64" name="Freeform: Shape 63">
            <a:extLst>
              <a:ext uri="{FF2B5EF4-FFF2-40B4-BE49-F238E27FC236}">
                <a16:creationId xmlns:a16="http://schemas.microsoft.com/office/drawing/2014/main" id="{5C5972DA-2428-42D7-91B5-36E934D07712}"/>
              </a:ext>
            </a:extLst>
          </p:cNvPr>
          <p:cNvSpPr/>
          <p:nvPr/>
        </p:nvSpPr>
        <p:spPr>
          <a:xfrm>
            <a:off x="5734831" y="3786702"/>
            <a:ext cx="167270" cy="194169"/>
          </a:xfrm>
          <a:custGeom>
            <a:avLst/>
            <a:gdLst>
              <a:gd name="connsiteX0" fmla="*/ 79109 w 148656"/>
              <a:gd name="connsiteY0" fmla="*/ 3912 h 172562"/>
              <a:gd name="connsiteX1" fmla="*/ 89976 w 148656"/>
              <a:gd name="connsiteY1" fmla="*/ 9997 h 172562"/>
              <a:gd name="connsiteX2" fmla="*/ 94323 w 148656"/>
              <a:gd name="connsiteY2" fmla="*/ 19560 h 172562"/>
              <a:gd name="connsiteX3" fmla="*/ 105189 w 148656"/>
              <a:gd name="connsiteY3" fmla="*/ 25211 h 172562"/>
              <a:gd name="connsiteX4" fmla="*/ 113883 w 148656"/>
              <a:gd name="connsiteY4" fmla="*/ 18256 h 172562"/>
              <a:gd name="connsiteX5" fmla="*/ 125184 w 148656"/>
              <a:gd name="connsiteY5" fmla="*/ 17387 h 172562"/>
              <a:gd name="connsiteX6" fmla="*/ 142136 w 148656"/>
              <a:gd name="connsiteY6" fmla="*/ 24341 h 172562"/>
              <a:gd name="connsiteX7" fmla="*/ 148656 w 148656"/>
              <a:gd name="connsiteY7" fmla="*/ 64331 h 172562"/>
              <a:gd name="connsiteX8" fmla="*/ 138224 w 148656"/>
              <a:gd name="connsiteY8" fmla="*/ 87368 h 172562"/>
              <a:gd name="connsiteX9" fmla="*/ 131704 w 148656"/>
              <a:gd name="connsiteY9" fmla="*/ 119099 h 172562"/>
              <a:gd name="connsiteX10" fmla="*/ 142136 w 148656"/>
              <a:gd name="connsiteY10" fmla="*/ 143006 h 172562"/>
              <a:gd name="connsiteX11" fmla="*/ 141267 w 148656"/>
              <a:gd name="connsiteY11" fmla="*/ 154307 h 172562"/>
              <a:gd name="connsiteX12" fmla="*/ 129965 w 148656"/>
              <a:gd name="connsiteY12" fmla="*/ 154307 h 172562"/>
              <a:gd name="connsiteX13" fmla="*/ 113013 w 148656"/>
              <a:gd name="connsiteY13" fmla="*/ 149091 h 172562"/>
              <a:gd name="connsiteX14" fmla="*/ 96931 w 148656"/>
              <a:gd name="connsiteY14" fmla="*/ 149091 h 172562"/>
              <a:gd name="connsiteX15" fmla="*/ 67808 w 148656"/>
              <a:gd name="connsiteY15" fmla="*/ 154307 h 172562"/>
              <a:gd name="connsiteX16" fmla="*/ 50856 w 148656"/>
              <a:gd name="connsiteY16" fmla="*/ 162131 h 172562"/>
              <a:gd name="connsiteX17" fmla="*/ 26515 w 148656"/>
              <a:gd name="connsiteY17" fmla="*/ 172563 h 172562"/>
              <a:gd name="connsiteX18" fmla="*/ 21733 w 148656"/>
              <a:gd name="connsiteY18" fmla="*/ 171693 h 172562"/>
              <a:gd name="connsiteX19" fmla="*/ 23472 w 148656"/>
              <a:gd name="connsiteY19" fmla="*/ 148656 h 172562"/>
              <a:gd name="connsiteX20" fmla="*/ 26080 w 148656"/>
              <a:gd name="connsiteY20" fmla="*/ 145179 h 172562"/>
              <a:gd name="connsiteX21" fmla="*/ 25211 w 148656"/>
              <a:gd name="connsiteY21" fmla="*/ 134312 h 172562"/>
              <a:gd name="connsiteX22" fmla="*/ 14779 w 148656"/>
              <a:gd name="connsiteY22" fmla="*/ 122576 h 172562"/>
              <a:gd name="connsiteX23" fmla="*/ 6955 w 148656"/>
              <a:gd name="connsiteY23" fmla="*/ 120837 h 172562"/>
              <a:gd name="connsiteX24" fmla="*/ 0 w 148656"/>
              <a:gd name="connsiteY24" fmla="*/ 113013 h 172562"/>
              <a:gd name="connsiteX25" fmla="*/ 5216 w 148656"/>
              <a:gd name="connsiteY25" fmla="*/ 100408 h 172562"/>
              <a:gd name="connsiteX26" fmla="*/ 3043 w 148656"/>
              <a:gd name="connsiteY26" fmla="*/ 86933 h 172562"/>
              <a:gd name="connsiteX27" fmla="*/ 3912 w 148656"/>
              <a:gd name="connsiteY27" fmla="*/ 79109 h 172562"/>
              <a:gd name="connsiteX28" fmla="*/ 7824 w 148656"/>
              <a:gd name="connsiteY28" fmla="*/ 79109 h 172562"/>
              <a:gd name="connsiteX29" fmla="*/ 9563 w 148656"/>
              <a:gd name="connsiteY29" fmla="*/ 66939 h 172562"/>
              <a:gd name="connsiteX30" fmla="*/ 7824 w 148656"/>
              <a:gd name="connsiteY30" fmla="*/ 61288 h 172562"/>
              <a:gd name="connsiteX31" fmla="*/ 9997 w 148656"/>
              <a:gd name="connsiteY31" fmla="*/ 57376 h 172562"/>
              <a:gd name="connsiteX32" fmla="*/ 19125 w 148656"/>
              <a:gd name="connsiteY32" fmla="*/ 54333 h 172562"/>
              <a:gd name="connsiteX33" fmla="*/ 13040 w 148656"/>
              <a:gd name="connsiteY33" fmla="*/ 31731 h 172562"/>
              <a:gd name="connsiteX34" fmla="*/ 7389 w 148656"/>
              <a:gd name="connsiteY34" fmla="*/ 20429 h 172562"/>
              <a:gd name="connsiteX35" fmla="*/ 9563 w 148656"/>
              <a:gd name="connsiteY35" fmla="*/ 10867 h 172562"/>
              <a:gd name="connsiteX36" fmla="*/ 14344 w 148656"/>
              <a:gd name="connsiteY36" fmla="*/ 8693 h 172562"/>
              <a:gd name="connsiteX37" fmla="*/ 17821 w 148656"/>
              <a:gd name="connsiteY37" fmla="*/ 6085 h 172562"/>
              <a:gd name="connsiteX38" fmla="*/ 24341 w 148656"/>
              <a:gd name="connsiteY38" fmla="*/ 10432 h 172562"/>
              <a:gd name="connsiteX39" fmla="*/ 43467 w 148656"/>
              <a:gd name="connsiteY39" fmla="*/ 10432 h 172562"/>
              <a:gd name="connsiteX40" fmla="*/ 47813 w 148656"/>
              <a:gd name="connsiteY40" fmla="*/ 2608 h 172562"/>
              <a:gd name="connsiteX41" fmla="*/ 52160 w 148656"/>
              <a:gd name="connsiteY41" fmla="*/ 3043 h 172562"/>
              <a:gd name="connsiteX42" fmla="*/ 59115 w 148656"/>
              <a:gd name="connsiteY42" fmla="*/ 0 h 172562"/>
              <a:gd name="connsiteX43" fmla="*/ 63027 w 148656"/>
              <a:gd name="connsiteY43" fmla="*/ 11736 h 172562"/>
              <a:gd name="connsiteX44" fmla="*/ 68677 w 148656"/>
              <a:gd name="connsiteY44" fmla="*/ 8259 h 172562"/>
              <a:gd name="connsiteX45" fmla="*/ 79109 w 148656"/>
              <a:gd name="connsiteY45" fmla="*/ 3912 h 17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8656" h="172562">
                <a:moveTo>
                  <a:pt x="79109" y="3912"/>
                </a:moveTo>
                <a:lnTo>
                  <a:pt x="89976" y="9997"/>
                </a:lnTo>
                <a:lnTo>
                  <a:pt x="94323" y="19560"/>
                </a:lnTo>
                <a:lnTo>
                  <a:pt x="105189" y="25211"/>
                </a:lnTo>
                <a:lnTo>
                  <a:pt x="113883" y="18256"/>
                </a:lnTo>
                <a:lnTo>
                  <a:pt x="125184" y="17387"/>
                </a:lnTo>
                <a:lnTo>
                  <a:pt x="142136" y="24341"/>
                </a:lnTo>
                <a:lnTo>
                  <a:pt x="148656" y="64331"/>
                </a:lnTo>
                <a:lnTo>
                  <a:pt x="138224" y="87368"/>
                </a:lnTo>
                <a:lnTo>
                  <a:pt x="131704" y="119099"/>
                </a:lnTo>
                <a:lnTo>
                  <a:pt x="142136" y="143006"/>
                </a:lnTo>
                <a:lnTo>
                  <a:pt x="141267" y="154307"/>
                </a:lnTo>
                <a:lnTo>
                  <a:pt x="129965" y="154307"/>
                </a:lnTo>
                <a:lnTo>
                  <a:pt x="113013" y="149091"/>
                </a:lnTo>
                <a:lnTo>
                  <a:pt x="96931" y="149091"/>
                </a:lnTo>
                <a:lnTo>
                  <a:pt x="67808" y="154307"/>
                </a:lnTo>
                <a:lnTo>
                  <a:pt x="50856" y="162131"/>
                </a:lnTo>
                <a:lnTo>
                  <a:pt x="26515" y="172563"/>
                </a:lnTo>
                <a:lnTo>
                  <a:pt x="21733" y="171693"/>
                </a:lnTo>
                <a:lnTo>
                  <a:pt x="23472" y="148656"/>
                </a:lnTo>
                <a:lnTo>
                  <a:pt x="26080" y="145179"/>
                </a:lnTo>
                <a:lnTo>
                  <a:pt x="25211" y="134312"/>
                </a:lnTo>
                <a:lnTo>
                  <a:pt x="14779" y="122576"/>
                </a:lnTo>
                <a:lnTo>
                  <a:pt x="6955" y="120837"/>
                </a:lnTo>
                <a:lnTo>
                  <a:pt x="0" y="113013"/>
                </a:lnTo>
                <a:lnTo>
                  <a:pt x="5216" y="100408"/>
                </a:lnTo>
                <a:lnTo>
                  <a:pt x="3043" y="86933"/>
                </a:lnTo>
                <a:lnTo>
                  <a:pt x="3912" y="79109"/>
                </a:lnTo>
                <a:lnTo>
                  <a:pt x="7824" y="79109"/>
                </a:lnTo>
                <a:lnTo>
                  <a:pt x="9563" y="66939"/>
                </a:lnTo>
                <a:lnTo>
                  <a:pt x="7824" y="61288"/>
                </a:lnTo>
                <a:lnTo>
                  <a:pt x="9997" y="57376"/>
                </a:lnTo>
                <a:lnTo>
                  <a:pt x="19125" y="54333"/>
                </a:lnTo>
                <a:lnTo>
                  <a:pt x="13040" y="31731"/>
                </a:lnTo>
                <a:lnTo>
                  <a:pt x="7389" y="20429"/>
                </a:lnTo>
                <a:lnTo>
                  <a:pt x="9563" y="10867"/>
                </a:lnTo>
                <a:lnTo>
                  <a:pt x="14344" y="8693"/>
                </a:lnTo>
                <a:lnTo>
                  <a:pt x="17821" y="6085"/>
                </a:lnTo>
                <a:lnTo>
                  <a:pt x="24341" y="10432"/>
                </a:lnTo>
                <a:lnTo>
                  <a:pt x="43467" y="10432"/>
                </a:lnTo>
                <a:lnTo>
                  <a:pt x="47813" y="2608"/>
                </a:lnTo>
                <a:lnTo>
                  <a:pt x="52160" y="3043"/>
                </a:lnTo>
                <a:lnTo>
                  <a:pt x="59115" y="0"/>
                </a:lnTo>
                <a:lnTo>
                  <a:pt x="63027" y="11736"/>
                </a:lnTo>
                <a:lnTo>
                  <a:pt x="68677" y="8259"/>
                </a:lnTo>
                <a:lnTo>
                  <a:pt x="79109" y="3912"/>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65" name="Freeform: Shape 64">
            <a:extLst>
              <a:ext uri="{FF2B5EF4-FFF2-40B4-BE49-F238E27FC236}">
                <a16:creationId xmlns:a16="http://schemas.microsoft.com/office/drawing/2014/main" id="{7620AB9B-87B1-44A2-81D7-644FE66A1CDF}"/>
              </a:ext>
            </a:extLst>
          </p:cNvPr>
          <p:cNvSpPr/>
          <p:nvPr/>
        </p:nvSpPr>
        <p:spPr>
          <a:xfrm>
            <a:off x="6207786" y="3713337"/>
            <a:ext cx="208842" cy="349213"/>
          </a:xfrm>
          <a:custGeom>
            <a:avLst/>
            <a:gdLst>
              <a:gd name="connsiteX0" fmla="*/ 166912 w 185602"/>
              <a:gd name="connsiteY0" fmla="*/ 151699 h 310352"/>
              <a:gd name="connsiteX1" fmla="*/ 154741 w 185602"/>
              <a:gd name="connsiteY1" fmla="*/ 179952 h 310352"/>
              <a:gd name="connsiteX2" fmla="*/ 148656 w 185602"/>
              <a:gd name="connsiteY2" fmla="*/ 184733 h 310352"/>
              <a:gd name="connsiteX3" fmla="*/ 146917 w 185602"/>
              <a:gd name="connsiteY3" fmla="*/ 206467 h 310352"/>
              <a:gd name="connsiteX4" fmla="*/ 149525 w 185602"/>
              <a:gd name="connsiteY4" fmla="*/ 218203 h 310352"/>
              <a:gd name="connsiteX5" fmla="*/ 147352 w 185602"/>
              <a:gd name="connsiteY5" fmla="*/ 226461 h 310352"/>
              <a:gd name="connsiteX6" fmla="*/ 159088 w 185602"/>
              <a:gd name="connsiteY6" fmla="*/ 241240 h 310352"/>
              <a:gd name="connsiteX7" fmla="*/ 161261 w 185602"/>
              <a:gd name="connsiteY7" fmla="*/ 251238 h 310352"/>
              <a:gd name="connsiteX8" fmla="*/ 170389 w 185602"/>
              <a:gd name="connsiteY8" fmla="*/ 265581 h 310352"/>
              <a:gd name="connsiteX9" fmla="*/ 181690 w 185602"/>
              <a:gd name="connsiteY9" fmla="*/ 274710 h 310352"/>
              <a:gd name="connsiteX10" fmla="*/ 182995 w 185602"/>
              <a:gd name="connsiteY10" fmla="*/ 287315 h 310352"/>
              <a:gd name="connsiteX11" fmla="*/ 185603 w 185602"/>
              <a:gd name="connsiteY11" fmla="*/ 295573 h 310352"/>
              <a:gd name="connsiteX12" fmla="*/ 183864 w 185602"/>
              <a:gd name="connsiteY12" fmla="*/ 310352 h 310352"/>
              <a:gd name="connsiteX13" fmla="*/ 164304 w 185602"/>
              <a:gd name="connsiteY13" fmla="*/ 303832 h 310352"/>
              <a:gd name="connsiteX14" fmla="*/ 144309 w 185602"/>
              <a:gd name="connsiteY14" fmla="*/ 296443 h 310352"/>
              <a:gd name="connsiteX15" fmla="*/ 113448 w 185602"/>
              <a:gd name="connsiteY15" fmla="*/ 295573 h 310352"/>
              <a:gd name="connsiteX16" fmla="*/ 110405 w 185602"/>
              <a:gd name="connsiteY16" fmla="*/ 293835 h 310352"/>
              <a:gd name="connsiteX17" fmla="*/ 95627 w 185602"/>
              <a:gd name="connsiteY17" fmla="*/ 297312 h 310352"/>
              <a:gd name="connsiteX18" fmla="*/ 80848 w 185602"/>
              <a:gd name="connsiteY18" fmla="*/ 293835 h 310352"/>
              <a:gd name="connsiteX19" fmla="*/ 69112 w 185602"/>
              <a:gd name="connsiteY19" fmla="*/ 295573 h 310352"/>
              <a:gd name="connsiteX20" fmla="*/ 28688 w 185602"/>
              <a:gd name="connsiteY20" fmla="*/ 295139 h 310352"/>
              <a:gd name="connsiteX21" fmla="*/ 32600 w 185602"/>
              <a:gd name="connsiteY21" fmla="*/ 272971 h 310352"/>
              <a:gd name="connsiteX22" fmla="*/ 22602 w 185602"/>
              <a:gd name="connsiteY22" fmla="*/ 254280 h 310352"/>
              <a:gd name="connsiteX23" fmla="*/ 11301 w 185602"/>
              <a:gd name="connsiteY23" fmla="*/ 249933 h 310352"/>
              <a:gd name="connsiteX24" fmla="*/ 6520 w 185602"/>
              <a:gd name="connsiteY24" fmla="*/ 237328 h 310352"/>
              <a:gd name="connsiteX25" fmla="*/ 0 w 185602"/>
              <a:gd name="connsiteY25" fmla="*/ 233416 h 310352"/>
              <a:gd name="connsiteX26" fmla="*/ 435 w 185602"/>
              <a:gd name="connsiteY26" fmla="*/ 225592 h 310352"/>
              <a:gd name="connsiteX27" fmla="*/ 6520 w 185602"/>
              <a:gd name="connsiteY27" fmla="*/ 205598 h 310352"/>
              <a:gd name="connsiteX28" fmla="*/ 18256 w 185602"/>
              <a:gd name="connsiteY28" fmla="*/ 178648 h 310352"/>
              <a:gd name="connsiteX29" fmla="*/ 25210 w 185602"/>
              <a:gd name="connsiteY29" fmla="*/ 178648 h 310352"/>
              <a:gd name="connsiteX30" fmla="*/ 39989 w 185602"/>
              <a:gd name="connsiteY30" fmla="*/ 162131 h 310352"/>
              <a:gd name="connsiteX31" fmla="*/ 49117 w 185602"/>
              <a:gd name="connsiteY31" fmla="*/ 161696 h 310352"/>
              <a:gd name="connsiteX32" fmla="*/ 63027 w 185602"/>
              <a:gd name="connsiteY32" fmla="*/ 173432 h 310352"/>
              <a:gd name="connsiteX33" fmla="*/ 79979 w 185602"/>
              <a:gd name="connsiteY33" fmla="*/ 163869 h 310352"/>
              <a:gd name="connsiteX34" fmla="*/ 82152 w 185602"/>
              <a:gd name="connsiteY34" fmla="*/ 152133 h 310352"/>
              <a:gd name="connsiteX35" fmla="*/ 87802 w 185602"/>
              <a:gd name="connsiteY35" fmla="*/ 140832 h 310352"/>
              <a:gd name="connsiteX36" fmla="*/ 91280 w 185602"/>
              <a:gd name="connsiteY36" fmla="*/ 126923 h 310352"/>
              <a:gd name="connsiteX37" fmla="*/ 104320 w 185602"/>
              <a:gd name="connsiteY37" fmla="*/ 115621 h 310352"/>
              <a:gd name="connsiteX38" fmla="*/ 109101 w 185602"/>
              <a:gd name="connsiteY38" fmla="*/ 96061 h 310352"/>
              <a:gd name="connsiteX39" fmla="*/ 114317 w 185602"/>
              <a:gd name="connsiteY39" fmla="*/ 89541 h 310352"/>
              <a:gd name="connsiteX40" fmla="*/ 117795 w 185602"/>
              <a:gd name="connsiteY40" fmla="*/ 75197 h 310352"/>
              <a:gd name="connsiteX41" fmla="*/ 123880 w 185602"/>
              <a:gd name="connsiteY41" fmla="*/ 57376 h 310352"/>
              <a:gd name="connsiteX42" fmla="*/ 144309 w 185602"/>
              <a:gd name="connsiteY42" fmla="*/ 35643 h 310352"/>
              <a:gd name="connsiteX43" fmla="*/ 145613 w 185602"/>
              <a:gd name="connsiteY43" fmla="*/ 26515 h 310352"/>
              <a:gd name="connsiteX44" fmla="*/ 148221 w 185602"/>
              <a:gd name="connsiteY44" fmla="*/ 21299 h 310352"/>
              <a:gd name="connsiteX45" fmla="*/ 138224 w 185602"/>
              <a:gd name="connsiteY45" fmla="*/ 10432 h 310352"/>
              <a:gd name="connsiteX46" fmla="*/ 139093 w 185602"/>
              <a:gd name="connsiteY46" fmla="*/ 1304 h 310352"/>
              <a:gd name="connsiteX47" fmla="*/ 145613 w 185602"/>
              <a:gd name="connsiteY47" fmla="*/ 0 h 310352"/>
              <a:gd name="connsiteX48" fmla="*/ 155610 w 185602"/>
              <a:gd name="connsiteY48" fmla="*/ 17821 h 310352"/>
              <a:gd name="connsiteX49" fmla="*/ 157784 w 185602"/>
              <a:gd name="connsiteY49" fmla="*/ 36077 h 310352"/>
              <a:gd name="connsiteX50" fmla="*/ 156915 w 185602"/>
              <a:gd name="connsiteY50" fmla="*/ 54768 h 310352"/>
              <a:gd name="connsiteX51" fmla="*/ 170824 w 185602"/>
              <a:gd name="connsiteY51" fmla="*/ 79979 h 310352"/>
              <a:gd name="connsiteX52" fmla="*/ 156915 w 185602"/>
              <a:gd name="connsiteY52" fmla="*/ 79979 h 310352"/>
              <a:gd name="connsiteX53" fmla="*/ 149960 w 185602"/>
              <a:gd name="connsiteY53" fmla="*/ 81717 h 310352"/>
              <a:gd name="connsiteX54" fmla="*/ 138659 w 185602"/>
              <a:gd name="connsiteY54" fmla="*/ 79109 h 310352"/>
              <a:gd name="connsiteX55" fmla="*/ 133443 w 185602"/>
              <a:gd name="connsiteY55" fmla="*/ 92149 h 310352"/>
              <a:gd name="connsiteX56" fmla="*/ 148221 w 185602"/>
              <a:gd name="connsiteY56" fmla="*/ 108667 h 310352"/>
              <a:gd name="connsiteX57" fmla="*/ 159088 w 185602"/>
              <a:gd name="connsiteY57" fmla="*/ 113448 h 310352"/>
              <a:gd name="connsiteX58" fmla="*/ 162565 w 185602"/>
              <a:gd name="connsiteY58" fmla="*/ 124749 h 310352"/>
              <a:gd name="connsiteX59" fmla="*/ 170389 w 185602"/>
              <a:gd name="connsiteY59" fmla="*/ 143875 h 310352"/>
              <a:gd name="connsiteX60" fmla="*/ 166912 w 185602"/>
              <a:gd name="connsiteY60" fmla="*/ 151699 h 310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85602" h="310352">
                <a:moveTo>
                  <a:pt x="166912" y="151699"/>
                </a:moveTo>
                <a:lnTo>
                  <a:pt x="154741" y="179952"/>
                </a:lnTo>
                <a:lnTo>
                  <a:pt x="148656" y="184733"/>
                </a:lnTo>
                <a:lnTo>
                  <a:pt x="146917" y="206467"/>
                </a:lnTo>
                <a:lnTo>
                  <a:pt x="149525" y="218203"/>
                </a:lnTo>
                <a:lnTo>
                  <a:pt x="147352" y="226461"/>
                </a:lnTo>
                <a:lnTo>
                  <a:pt x="159088" y="241240"/>
                </a:lnTo>
                <a:lnTo>
                  <a:pt x="161261" y="251238"/>
                </a:lnTo>
                <a:lnTo>
                  <a:pt x="170389" y="265581"/>
                </a:lnTo>
                <a:lnTo>
                  <a:pt x="181690" y="274710"/>
                </a:lnTo>
                <a:lnTo>
                  <a:pt x="182995" y="287315"/>
                </a:lnTo>
                <a:lnTo>
                  <a:pt x="185603" y="295573"/>
                </a:lnTo>
                <a:lnTo>
                  <a:pt x="183864" y="310352"/>
                </a:lnTo>
                <a:lnTo>
                  <a:pt x="164304" y="303832"/>
                </a:lnTo>
                <a:lnTo>
                  <a:pt x="144309" y="296443"/>
                </a:lnTo>
                <a:lnTo>
                  <a:pt x="113448" y="295573"/>
                </a:lnTo>
                <a:lnTo>
                  <a:pt x="110405" y="293835"/>
                </a:lnTo>
                <a:lnTo>
                  <a:pt x="95627" y="297312"/>
                </a:lnTo>
                <a:lnTo>
                  <a:pt x="80848" y="293835"/>
                </a:lnTo>
                <a:lnTo>
                  <a:pt x="69112" y="295573"/>
                </a:lnTo>
                <a:lnTo>
                  <a:pt x="28688" y="295139"/>
                </a:lnTo>
                <a:lnTo>
                  <a:pt x="32600" y="272971"/>
                </a:lnTo>
                <a:lnTo>
                  <a:pt x="22602" y="254280"/>
                </a:lnTo>
                <a:lnTo>
                  <a:pt x="11301" y="249933"/>
                </a:lnTo>
                <a:lnTo>
                  <a:pt x="6520" y="237328"/>
                </a:lnTo>
                <a:lnTo>
                  <a:pt x="0" y="233416"/>
                </a:lnTo>
                <a:lnTo>
                  <a:pt x="435" y="225592"/>
                </a:lnTo>
                <a:lnTo>
                  <a:pt x="6520" y="205598"/>
                </a:lnTo>
                <a:lnTo>
                  <a:pt x="18256" y="178648"/>
                </a:lnTo>
                <a:lnTo>
                  <a:pt x="25210" y="178648"/>
                </a:lnTo>
                <a:lnTo>
                  <a:pt x="39989" y="162131"/>
                </a:lnTo>
                <a:lnTo>
                  <a:pt x="49117" y="161696"/>
                </a:lnTo>
                <a:lnTo>
                  <a:pt x="63027" y="173432"/>
                </a:lnTo>
                <a:lnTo>
                  <a:pt x="79979" y="163869"/>
                </a:lnTo>
                <a:lnTo>
                  <a:pt x="82152" y="152133"/>
                </a:lnTo>
                <a:lnTo>
                  <a:pt x="87802" y="140832"/>
                </a:lnTo>
                <a:lnTo>
                  <a:pt x="91280" y="126923"/>
                </a:lnTo>
                <a:lnTo>
                  <a:pt x="104320" y="115621"/>
                </a:lnTo>
                <a:lnTo>
                  <a:pt x="109101" y="96061"/>
                </a:lnTo>
                <a:lnTo>
                  <a:pt x="114317" y="89541"/>
                </a:lnTo>
                <a:lnTo>
                  <a:pt x="117795" y="75197"/>
                </a:lnTo>
                <a:lnTo>
                  <a:pt x="123880" y="57376"/>
                </a:lnTo>
                <a:lnTo>
                  <a:pt x="144309" y="35643"/>
                </a:lnTo>
                <a:lnTo>
                  <a:pt x="145613" y="26515"/>
                </a:lnTo>
                <a:lnTo>
                  <a:pt x="148221" y="21299"/>
                </a:lnTo>
                <a:lnTo>
                  <a:pt x="138224" y="10432"/>
                </a:lnTo>
                <a:lnTo>
                  <a:pt x="139093" y="1304"/>
                </a:lnTo>
                <a:lnTo>
                  <a:pt x="145613" y="0"/>
                </a:lnTo>
                <a:lnTo>
                  <a:pt x="155610" y="17821"/>
                </a:lnTo>
                <a:lnTo>
                  <a:pt x="157784" y="36077"/>
                </a:lnTo>
                <a:lnTo>
                  <a:pt x="156915" y="54768"/>
                </a:lnTo>
                <a:lnTo>
                  <a:pt x="170824" y="79979"/>
                </a:lnTo>
                <a:lnTo>
                  <a:pt x="156915" y="79979"/>
                </a:lnTo>
                <a:lnTo>
                  <a:pt x="149960" y="81717"/>
                </a:lnTo>
                <a:lnTo>
                  <a:pt x="138659" y="79109"/>
                </a:lnTo>
                <a:lnTo>
                  <a:pt x="133443" y="92149"/>
                </a:lnTo>
                <a:lnTo>
                  <a:pt x="148221" y="108667"/>
                </a:lnTo>
                <a:lnTo>
                  <a:pt x="159088" y="113448"/>
                </a:lnTo>
                <a:lnTo>
                  <a:pt x="162565" y="124749"/>
                </a:lnTo>
                <a:lnTo>
                  <a:pt x="170389" y="143875"/>
                </a:lnTo>
                <a:lnTo>
                  <a:pt x="166912" y="15169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66" name="Freeform: Shape 65">
            <a:extLst>
              <a:ext uri="{FF2B5EF4-FFF2-40B4-BE49-F238E27FC236}">
                <a16:creationId xmlns:a16="http://schemas.microsoft.com/office/drawing/2014/main" id="{F97310CF-D114-4151-BFE7-DDCF030CC78B}"/>
              </a:ext>
            </a:extLst>
          </p:cNvPr>
          <p:cNvSpPr/>
          <p:nvPr/>
        </p:nvSpPr>
        <p:spPr>
          <a:xfrm>
            <a:off x="6310006" y="3952015"/>
            <a:ext cx="527243" cy="581043"/>
          </a:xfrm>
          <a:custGeom>
            <a:avLst/>
            <a:gdLst>
              <a:gd name="connsiteX0" fmla="*/ 373813 w 468570"/>
              <a:gd name="connsiteY0" fmla="*/ 435 h 516384"/>
              <a:gd name="connsiteX1" fmla="*/ 389027 w 468570"/>
              <a:gd name="connsiteY1" fmla="*/ 23472 h 516384"/>
              <a:gd name="connsiteX2" fmla="*/ 400328 w 468570"/>
              <a:gd name="connsiteY2" fmla="*/ 26949 h 516384"/>
              <a:gd name="connsiteX3" fmla="*/ 406848 w 468570"/>
              <a:gd name="connsiteY3" fmla="*/ 22168 h 516384"/>
              <a:gd name="connsiteX4" fmla="*/ 418149 w 468570"/>
              <a:gd name="connsiteY4" fmla="*/ 23907 h 516384"/>
              <a:gd name="connsiteX5" fmla="*/ 431624 w 468570"/>
              <a:gd name="connsiteY5" fmla="*/ 18256 h 516384"/>
              <a:gd name="connsiteX6" fmla="*/ 437709 w 468570"/>
              <a:gd name="connsiteY6" fmla="*/ 29992 h 516384"/>
              <a:gd name="connsiteX7" fmla="*/ 459877 w 468570"/>
              <a:gd name="connsiteY7" fmla="*/ 48683 h 516384"/>
              <a:gd name="connsiteX8" fmla="*/ 458573 w 468570"/>
              <a:gd name="connsiteY8" fmla="*/ 81283 h 516384"/>
              <a:gd name="connsiteX9" fmla="*/ 468571 w 468570"/>
              <a:gd name="connsiteY9" fmla="*/ 85195 h 516384"/>
              <a:gd name="connsiteX10" fmla="*/ 460312 w 468570"/>
              <a:gd name="connsiteY10" fmla="*/ 94757 h 516384"/>
              <a:gd name="connsiteX11" fmla="*/ 451184 w 468570"/>
              <a:gd name="connsiteY11" fmla="*/ 102581 h 516384"/>
              <a:gd name="connsiteX12" fmla="*/ 441621 w 468570"/>
              <a:gd name="connsiteY12" fmla="*/ 116925 h 516384"/>
              <a:gd name="connsiteX13" fmla="*/ 436405 w 468570"/>
              <a:gd name="connsiteY13" fmla="*/ 129965 h 516384"/>
              <a:gd name="connsiteX14" fmla="*/ 435101 w 468570"/>
              <a:gd name="connsiteY14" fmla="*/ 152133 h 516384"/>
              <a:gd name="connsiteX15" fmla="*/ 429450 w 468570"/>
              <a:gd name="connsiteY15" fmla="*/ 163000 h 516384"/>
              <a:gd name="connsiteX16" fmla="*/ 429016 w 468570"/>
              <a:gd name="connsiteY16" fmla="*/ 183864 h 516384"/>
              <a:gd name="connsiteX17" fmla="*/ 422061 w 468570"/>
              <a:gd name="connsiteY17" fmla="*/ 191688 h 516384"/>
              <a:gd name="connsiteX18" fmla="*/ 421192 w 468570"/>
              <a:gd name="connsiteY18" fmla="*/ 208205 h 516384"/>
              <a:gd name="connsiteX19" fmla="*/ 417715 w 468570"/>
              <a:gd name="connsiteY19" fmla="*/ 210379 h 516384"/>
              <a:gd name="connsiteX20" fmla="*/ 415107 w 468570"/>
              <a:gd name="connsiteY20" fmla="*/ 226027 h 516384"/>
              <a:gd name="connsiteX21" fmla="*/ 421192 w 468570"/>
              <a:gd name="connsiteY21" fmla="*/ 238632 h 516384"/>
              <a:gd name="connsiteX22" fmla="*/ 421627 w 468570"/>
              <a:gd name="connsiteY22" fmla="*/ 242979 h 516384"/>
              <a:gd name="connsiteX23" fmla="*/ 416410 w 468570"/>
              <a:gd name="connsiteY23" fmla="*/ 287749 h 516384"/>
              <a:gd name="connsiteX24" fmla="*/ 422930 w 468570"/>
              <a:gd name="connsiteY24" fmla="*/ 303398 h 516384"/>
              <a:gd name="connsiteX25" fmla="*/ 418584 w 468570"/>
              <a:gd name="connsiteY25" fmla="*/ 315133 h 516384"/>
              <a:gd name="connsiteX26" fmla="*/ 426408 w 468570"/>
              <a:gd name="connsiteY26" fmla="*/ 335128 h 516384"/>
              <a:gd name="connsiteX27" fmla="*/ 441187 w 468570"/>
              <a:gd name="connsiteY27" fmla="*/ 350342 h 516384"/>
              <a:gd name="connsiteX28" fmla="*/ 444229 w 468570"/>
              <a:gd name="connsiteY28" fmla="*/ 365555 h 516384"/>
              <a:gd name="connsiteX29" fmla="*/ 451184 w 468570"/>
              <a:gd name="connsiteY29" fmla="*/ 372944 h 516384"/>
              <a:gd name="connsiteX30" fmla="*/ 449880 w 468570"/>
              <a:gd name="connsiteY30" fmla="*/ 377725 h 516384"/>
              <a:gd name="connsiteX31" fmla="*/ 445968 w 468570"/>
              <a:gd name="connsiteY31" fmla="*/ 376422 h 516384"/>
              <a:gd name="connsiteX32" fmla="*/ 412498 w 468570"/>
              <a:gd name="connsiteY32" fmla="*/ 381203 h 516384"/>
              <a:gd name="connsiteX33" fmla="*/ 405978 w 468570"/>
              <a:gd name="connsiteY33" fmla="*/ 384680 h 516384"/>
              <a:gd name="connsiteX34" fmla="*/ 398589 w 468570"/>
              <a:gd name="connsiteY34" fmla="*/ 402502 h 516384"/>
              <a:gd name="connsiteX35" fmla="*/ 403805 w 468570"/>
              <a:gd name="connsiteY35" fmla="*/ 414672 h 516384"/>
              <a:gd name="connsiteX36" fmla="*/ 399024 w 468570"/>
              <a:gd name="connsiteY36" fmla="*/ 447707 h 516384"/>
              <a:gd name="connsiteX37" fmla="*/ 395112 w 468570"/>
              <a:gd name="connsiteY37" fmla="*/ 475526 h 516384"/>
              <a:gd name="connsiteX38" fmla="*/ 401632 w 468570"/>
              <a:gd name="connsiteY38" fmla="*/ 480742 h 516384"/>
              <a:gd name="connsiteX39" fmla="*/ 418584 w 468570"/>
              <a:gd name="connsiteY39" fmla="*/ 491608 h 516384"/>
              <a:gd name="connsiteX40" fmla="*/ 425538 w 468570"/>
              <a:gd name="connsiteY40" fmla="*/ 486392 h 516384"/>
              <a:gd name="connsiteX41" fmla="*/ 426408 w 468570"/>
              <a:gd name="connsiteY41" fmla="*/ 516384 h 516384"/>
              <a:gd name="connsiteX42" fmla="*/ 407717 w 468570"/>
              <a:gd name="connsiteY42" fmla="*/ 516384 h 516384"/>
              <a:gd name="connsiteX43" fmla="*/ 398155 w 468570"/>
              <a:gd name="connsiteY43" fmla="*/ 501171 h 516384"/>
              <a:gd name="connsiteX44" fmla="*/ 389461 w 468570"/>
              <a:gd name="connsiteY44" fmla="*/ 489000 h 516384"/>
              <a:gd name="connsiteX45" fmla="*/ 370770 w 468570"/>
              <a:gd name="connsiteY45" fmla="*/ 485088 h 516384"/>
              <a:gd name="connsiteX46" fmla="*/ 365555 w 468570"/>
              <a:gd name="connsiteY46" fmla="*/ 470744 h 516384"/>
              <a:gd name="connsiteX47" fmla="*/ 350341 w 468570"/>
              <a:gd name="connsiteY47" fmla="*/ 479438 h 516384"/>
              <a:gd name="connsiteX48" fmla="*/ 331216 w 468570"/>
              <a:gd name="connsiteY48" fmla="*/ 475526 h 516384"/>
              <a:gd name="connsiteX49" fmla="*/ 322957 w 468570"/>
              <a:gd name="connsiteY49" fmla="*/ 462920 h 516384"/>
              <a:gd name="connsiteX50" fmla="*/ 307744 w 468570"/>
              <a:gd name="connsiteY50" fmla="*/ 460312 h 516384"/>
              <a:gd name="connsiteX51" fmla="*/ 296008 w 468570"/>
              <a:gd name="connsiteY51" fmla="*/ 460747 h 516384"/>
              <a:gd name="connsiteX52" fmla="*/ 294704 w 468570"/>
              <a:gd name="connsiteY52" fmla="*/ 452053 h 516384"/>
              <a:gd name="connsiteX53" fmla="*/ 286445 w 468570"/>
              <a:gd name="connsiteY53" fmla="*/ 451619 h 516384"/>
              <a:gd name="connsiteX54" fmla="*/ 275144 w 468570"/>
              <a:gd name="connsiteY54" fmla="*/ 449880 h 516384"/>
              <a:gd name="connsiteX55" fmla="*/ 259930 w 468570"/>
              <a:gd name="connsiteY55" fmla="*/ 454227 h 516384"/>
              <a:gd name="connsiteX56" fmla="*/ 249498 w 468570"/>
              <a:gd name="connsiteY56" fmla="*/ 453358 h 516384"/>
              <a:gd name="connsiteX57" fmla="*/ 243413 w 468570"/>
              <a:gd name="connsiteY57" fmla="*/ 455966 h 516384"/>
              <a:gd name="connsiteX58" fmla="*/ 245152 w 468570"/>
              <a:gd name="connsiteY58" fmla="*/ 422931 h 516384"/>
              <a:gd name="connsiteX59" fmla="*/ 237328 w 468570"/>
              <a:gd name="connsiteY59" fmla="*/ 412499 h 516384"/>
              <a:gd name="connsiteX60" fmla="*/ 235589 w 468570"/>
              <a:gd name="connsiteY60" fmla="*/ 395112 h 516384"/>
              <a:gd name="connsiteX61" fmla="*/ 239501 w 468570"/>
              <a:gd name="connsiteY61" fmla="*/ 378160 h 516384"/>
              <a:gd name="connsiteX62" fmla="*/ 234720 w 468570"/>
              <a:gd name="connsiteY62" fmla="*/ 367728 h 516384"/>
              <a:gd name="connsiteX63" fmla="*/ 234285 w 468570"/>
              <a:gd name="connsiteY63" fmla="*/ 349907 h 516384"/>
              <a:gd name="connsiteX64" fmla="*/ 204728 w 468570"/>
              <a:gd name="connsiteY64" fmla="*/ 350342 h 516384"/>
              <a:gd name="connsiteX65" fmla="*/ 206901 w 468570"/>
              <a:gd name="connsiteY65" fmla="*/ 340344 h 516384"/>
              <a:gd name="connsiteX66" fmla="*/ 194296 w 468570"/>
              <a:gd name="connsiteY66" fmla="*/ 340344 h 516384"/>
              <a:gd name="connsiteX67" fmla="*/ 192992 w 468570"/>
              <a:gd name="connsiteY67" fmla="*/ 345125 h 516384"/>
              <a:gd name="connsiteX68" fmla="*/ 177778 w 468570"/>
              <a:gd name="connsiteY68" fmla="*/ 346429 h 516384"/>
              <a:gd name="connsiteX69" fmla="*/ 171258 w 468570"/>
              <a:gd name="connsiteY69" fmla="*/ 362512 h 516384"/>
              <a:gd name="connsiteX70" fmla="*/ 167347 w 468570"/>
              <a:gd name="connsiteY70" fmla="*/ 369467 h 516384"/>
              <a:gd name="connsiteX71" fmla="*/ 153872 w 468570"/>
              <a:gd name="connsiteY71" fmla="*/ 365555 h 516384"/>
              <a:gd name="connsiteX72" fmla="*/ 146048 w 468570"/>
              <a:gd name="connsiteY72" fmla="*/ 369467 h 516384"/>
              <a:gd name="connsiteX73" fmla="*/ 129530 w 468570"/>
              <a:gd name="connsiteY73" fmla="*/ 371640 h 516384"/>
              <a:gd name="connsiteX74" fmla="*/ 120402 w 468570"/>
              <a:gd name="connsiteY74" fmla="*/ 357296 h 516384"/>
              <a:gd name="connsiteX75" fmla="*/ 114752 w 468570"/>
              <a:gd name="connsiteY75" fmla="*/ 348168 h 516384"/>
              <a:gd name="connsiteX76" fmla="*/ 107797 w 468570"/>
              <a:gd name="connsiteY76" fmla="*/ 331216 h 516384"/>
              <a:gd name="connsiteX77" fmla="*/ 102147 w 468570"/>
              <a:gd name="connsiteY77" fmla="*/ 310787 h 516384"/>
              <a:gd name="connsiteX78" fmla="*/ 29557 w 468570"/>
              <a:gd name="connsiteY78" fmla="*/ 310352 h 516384"/>
              <a:gd name="connsiteX79" fmla="*/ 20864 w 468570"/>
              <a:gd name="connsiteY79" fmla="*/ 313395 h 516384"/>
              <a:gd name="connsiteX80" fmla="*/ 13475 w 468570"/>
              <a:gd name="connsiteY80" fmla="*/ 312960 h 516384"/>
              <a:gd name="connsiteX81" fmla="*/ 3477 w 468570"/>
              <a:gd name="connsiteY81" fmla="*/ 316872 h 516384"/>
              <a:gd name="connsiteX82" fmla="*/ 0 w 468570"/>
              <a:gd name="connsiteY82" fmla="*/ 308179 h 516384"/>
              <a:gd name="connsiteX83" fmla="*/ 6085 w 468570"/>
              <a:gd name="connsiteY83" fmla="*/ 305136 h 516384"/>
              <a:gd name="connsiteX84" fmla="*/ 6955 w 468570"/>
              <a:gd name="connsiteY84" fmla="*/ 292965 h 516384"/>
              <a:gd name="connsiteX85" fmla="*/ 11301 w 468570"/>
              <a:gd name="connsiteY85" fmla="*/ 286011 h 516384"/>
              <a:gd name="connsiteX86" fmla="*/ 19995 w 468570"/>
              <a:gd name="connsiteY86" fmla="*/ 279925 h 516384"/>
              <a:gd name="connsiteX87" fmla="*/ 26515 w 468570"/>
              <a:gd name="connsiteY87" fmla="*/ 282968 h 516384"/>
              <a:gd name="connsiteX88" fmla="*/ 35208 w 468570"/>
              <a:gd name="connsiteY88" fmla="*/ 272101 h 516384"/>
              <a:gd name="connsiteX89" fmla="*/ 48682 w 468570"/>
              <a:gd name="connsiteY89" fmla="*/ 272536 h 516384"/>
              <a:gd name="connsiteX90" fmla="*/ 49987 w 468570"/>
              <a:gd name="connsiteY90" fmla="*/ 280360 h 516384"/>
              <a:gd name="connsiteX91" fmla="*/ 59115 w 468570"/>
              <a:gd name="connsiteY91" fmla="*/ 285142 h 516384"/>
              <a:gd name="connsiteX92" fmla="*/ 73893 w 468570"/>
              <a:gd name="connsiteY92" fmla="*/ 267755 h 516384"/>
              <a:gd name="connsiteX93" fmla="*/ 88237 w 468570"/>
              <a:gd name="connsiteY93" fmla="*/ 254280 h 516384"/>
              <a:gd name="connsiteX94" fmla="*/ 94322 w 468570"/>
              <a:gd name="connsiteY94" fmla="*/ 245152 h 516384"/>
              <a:gd name="connsiteX95" fmla="*/ 93888 w 468570"/>
              <a:gd name="connsiteY95" fmla="*/ 222115 h 516384"/>
              <a:gd name="connsiteX96" fmla="*/ 104755 w 468570"/>
              <a:gd name="connsiteY96" fmla="*/ 195165 h 516384"/>
              <a:gd name="connsiteX97" fmla="*/ 116056 w 468570"/>
              <a:gd name="connsiteY97" fmla="*/ 180821 h 516384"/>
              <a:gd name="connsiteX98" fmla="*/ 132138 w 468570"/>
              <a:gd name="connsiteY98" fmla="*/ 167347 h 516384"/>
              <a:gd name="connsiteX99" fmla="*/ 135181 w 468570"/>
              <a:gd name="connsiteY99" fmla="*/ 158653 h 516384"/>
              <a:gd name="connsiteX100" fmla="*/ 135616 w 468570"/>
              <a:gd name="connsiteY100" fmla="*/ 148221 h 516384"/>
              <a:gd name="connsiteX101" fmla="*/ 139528 w 468570"/>
              <a:gd name="connsiteY101" fmla="*/ 138659 h 516384"/>
              <a:gd name="connsiteX102" fmla="*/ 138224 w 468570"/>
              <a:gd name="connsiteY102" fmla="*/ 122576 h 516384"/>
              <a:gd name="connsiteX103" fmla="*/ 141267 w 468570"/>
              <a:gd name="connsiteY103" fmla="*/ 97800 h 516384"/>
              <a:gd name="connsiteX104" fmla="*/ 146048 w 468570"/>
              <a:gd name="connsiteY104" fmla="*/ 80413 h 516384"/>
              <a:gd name="connsiteX105" fmla="*/ 153437 w 468570"/>
              <a:gd name="connsiteY105" fmla="*/ 65635 h 516384"/>
              <a:gd name="connsiteX106" fmla="*/ 154741 w 468570"/>
              <a:gd name="connsiteY106" fmla="*/ 48683 h 516384"/>
              <a:gd name="connsiteX107" fmla="*/ 156915 w 468570"/>
              <a:gd name="connsiteY107" fmla="*/ 29123 h 516384"/>
              <a:gd name="connsiteX108" fmla="*/ 166477 w 468570"/>
              <a:gd name="connsiteY108" fmla="*/ 15213 h 516384"/>
              <a:gd name="connsiteX109" fmla="*/ 179517 w 468570"/>
              <a:gd name="connsiteY109" fmla="*/ 6085 h 516384"/>
              <a:gd name="connsiteX110" fmla="*/ 199947 w 468570"/>
              <a:gd name="connsiteY110" fmla="*/ 15648 h 516384"/>
              <a:gd name="connsiteX111" fmla="*/ 215595 w 468570"/>
              <a:gd name="connsiteY111" fmla="*/ 26080 h 516384"/>
              <a:gd name="connsiteX112" fmla="*/ 233416 w 468570"/>
              <a:gd name="connsiteY112" fmla="*/ 28688 h 516384"/>
              <a:gd name="connsiteX113" fmla="*/ 252107 w 468570"/>
              <a:gd name="connsiteY113" fmla="*/ 34339 h 516384"/>
              <a:gd name="connsiteX114" fmla="*/ 259061 w 468570"/>
              <a:gd name="connsiteY114" fmla="*/ 17387 h 516384"/>
              <a:gd name="connsiteX115" fmla="*/ 262538 w 468570"/>
              <a:gd name="connsiteY115" fmla="*/ 15213 h 516384"/>
              <a:gd name="connsiteX116" fmla="*/ 273840 w 468570"/>
              <a:gd name="connsiteY116" fmla="*/ 17821 h 516384"/>
              <a:gd name="connsiteX117" fmla="*/ 301224 w 468570"/>
              <a:gd name="connsiteY117" fmla="*/ 3912 h 516384"/>
              <a:gd name="connsiteX118" fmla="*/ 310787 w 468570"/>
              <a:gd name="connsiteY118" fmla="*/ 9997 h 516384"/>
              <a:gd name="connsiteX119" fmla="*/ 318610 w 468570"/>
              <a:gd name="connsiteY119" fmla="*/ 9128 h 516384"/>
              <a:gd name="connsiteX120" fmla="*/ 322523 w 468570"/>
              <a:gd name="connsiteY120" fmla="*/ 2173 h 516384"/>
              <a:gd name="connsiteX121" fmla="*/ 331650 w 468570"/>
              <a:gd name="connsiteY121" fmla="*/ 0 h 516384"/>
              <a:gd name="connsiteX122" fmla="*/ 349907 w 468570"/>
              <a:gd name="connsiteY122" fmla="*/ 3043 h 516384"/>
              <a:gd name="connsiteX123" fmla="*/ 365989 w 468570"/>
              <a:gd name="connsiteY123" fmla="*/ 3477 h 516384"/>
              <a:gd name="connsiteX124" fmla="*/ 373813 w 468570"/>
              <a:gd name="connsiteY124" fmla="*/ 435 h 51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468570" h="516384">
                <a:moveTo>
                  <a:pt x="373813" y="435"/>
                </a:moveTo>
                <a:lnTo>
                  <a:pt x="389027" y="23472"/>
                </a:lnTo>
                <a:lnTo>
                  <a:pt x="400328" y="26949"/>
                </a:lnTo>
                <a:lnTo>
                  <a:pt x="406848" y="22168"/>
                </a:lnTo>
                <a:lnTo>
                  <a:pt x="418149" y="23907"/>
                </a:lnTo>
                <a:lnTo>
                  <a:pt x="431624" y="18256"/>
                </a:lnTo>
                <a:lnTo>
                  <a:pt x="437709" y="29992"/>
                </a:lnTo>
                <a:lnTo>
                  <a:pt x="459877" y="48683"/>
                </a:lnTo>
                <a:lnTo>
                  <a:pt x="458573" y="81283"/>
                </a:lnTo>
                <a:lnTo>
                  <a:pt x="468571" y="85195"/>
                </a:lnTo>
                <a:lnTo>
                  <a:pt x="460312" y="94757"/>
                </a:lnTo>
                <a:lnTo>
                  <a:pt x="451184" y="102581"/>
                </a:lnTo>
                <a:lnTo>
                  <a:pt x="441621" y="116925"/>
                </a:lnTo>
                <a:lnTo>
                  <a:pt x="436405" y="129965"/>
                </a:lnTo>
                <a:lnTo>
                  <a:pt x="435101" y="152133"/>
                </a:lnTo>
                <a:lnTo>
                  <a:pt x="429450" y="163000"/>
                </a:lnTo>
                <a:lnTo>
                  <a:pt x="429016" y="183864"/>
                </a:lnTo>
                <a:lnTo>
                  <a:pt x="422061" y="191688"/>
                </a:lnTo>
                <a:lnTo>
                  <a:pt x="421192" y="208205"/>
                </a:lnTo>
                <a:lnTo>
                  <a:pt x="417715" y="210379"/>
                </a:lnTo>
                <a:lnTo>
                  <a:pt x="415107" y="226027"/>
                </a:lnTo>
                <a:lnTo>
                  <a:pt x="421192" y="238632"/>
                </a:lnTo>
                <a:lnTo>
                  <a:pt x="421627" y="242979"/>
                </a:lnTo>
                <a:lnTo>
                  <a:pt x="416410" y="287749"/>
                </a:lnTo>
                <a:lnTo>
                  <a:pt x="422930" y="303398"/>
                </a:lnTo>
                <a:lnTo>
                  <a:pt x="418584" y="315133"/>
                </a:lnTo>
                <a:lnTo>
                  <a:pt x="426408" y="335128"/>
                </a:lnTo>
                <a:lnTo>
                  <a:pt x="441187" y="350342"/>
                </a:lnTo>
                <a:lnTo>
                  <a:pt x="444229" y="365555"/>
                </a:lnTo>
                <a:lnTo>
                  <a:pt x="451184" y="372944"/>
                </a:lnTo>
                <a:lnTo>
                  <a:pt x="449880" y="377725"/>
                </a:lnTo>
                <a:lnTo>
                  <a:pt x="445968" y="376422"/>
                </a:lnTo>
                <a:lnTo>
                  <a:pt x="412498" y="381203"/>
                </a:lnTo>
                <a:lnTo>
                  <a:pt x="405978" y="384680"/>
                </a:lnTo>
                <a:lnTo>
                  <a:pt x="398589" y="402502"/>
                </a:lnTo>
                <a:lnTo>
                  <a:pt x="403805" y="414672"/>
                </a:lnTo>
                <a:lnTo>
                  <a:pt x="399024" y="447707"/>
                </a:lnTo>
                <a:lnTo>
                  <a:pt x="395112" y="475526"/>
                </a:lnTo>
                <a:lnTo>
                  <a:pt x="401632" y="480742"/>
                </a:lnTo>
                <a:lnTo>
                  <a:pt x="418584" y="491608"/>
                </a:lnTo>
                <a:lnTo>
                  <a:pt x="425538" y="486392"/>
                </a:lnTo>
                <a:lnTo>
                  <a:pt x="426408" y="516384"/>
                </a:lnTo>
                <a:lnTo>
                  <a:pt x="407717" y="516384"/>
                </a:lnTo>
                <a:lnTo>
                  <a:pt x="398155" y="501171"/>
                </a:lnTo>
                <a:lnTo>
                  <a:pt x="389461" y="489000"/>
                </a:lnTo>
                <a:lnTo>
                  <a:pt x="370770" y="485088"/>
                </a:lnTo>
                <a:lnTo>
                  <a:pt x="365555" y="470744"/>
                </a:lnTo>
                <a:lnTo>
                  <a:pt x="350341" y="479438"/>
                </a:lnTo>
                <a:lnTo>
                  <a:pt x="331216" y="475526"/>
                </a:lnTo>
                <a:lnTo>
                  <a:pt x="322957" y="462920"/>
                </a:lnTo>
                <a:lnTo>
                  <a:pt x="307744" y="460312"/>
                </a:lnTo>
                <a:lnTo>
                  <a:pt x="296008" y="460747"/>
                </a:lnTo>
                <a:lnTo>
                  <a:pt x="294704" y="452053"/>
                </a:lnTo>
                <a:lnTo>
                  <a:pt x="286445" y="451619"/>
                </a:lnTo>
                <a:lnTo>
                  <a:pt x="275144" y="449880"/>
                </a:lnTo>
                <a:lnTo>
                  <a:pt x="259930" y="454227"/>
                </a:lnTo>
                <a:lnTo>
                  <a:pt x="249498" y="453358"/>
                </a:lnTo>
                <a:lnTo>
                  <a:pt x="243413" y="455966"/>
                </a:lnTo>
                <a:lnTo>
                  <a:pt x="245152" y="422931"/>
                </a:lnTo>
                <a:lnTo>
                  <a:pt x="237328" y="412499"/>
                </a:lnTo>
                <a:lnTo>
                  <a:pt x="235589" y="395112"/>
                </a:lnTo>
                <a:lnTo>
                  <a:pt x="239501" y="378160"/>
                </a:lnTo>
                <a:lnTo>
                  <a:pt x="234720" y="367728"/>
                </a:lnTo>
                <a:lnTo>
                  <a:pt x="234285" y="349907"/>
                </a:lnTo>
                <a:lnTo>
                  <a:pt x="204728" y="350342"/>
                </a:lnTo>
                <a:lnTo>
                  <a:pt x="206901" y="340344"/>
                </a:lnTo>
                <a:lnTo>
                  <a:pt x="194296" y="340344"/>
                </a:lnTo>
                <a:lnTo>
                  <a:pt x="192992" y="345125"/>
                </a:lnTo>
                <a:lnTo>
                  <a:pt x="177778" y="346429"/>
                </a:lnTo>
                <a:lnTo>
                  <a:pt x="171258" y="362512"/>
                </a:lnTo>
                <a:lnTo>
                  <a:pt x="167347" y="369467"/>
                </a:lnTo>
                <a:lnTo>
                  <a:pt x="153872" y="365555"/>
                </a:lnTo>
                <a:lnTo>
                  <a:pt x="146048" y="369467"/>
                </a:lnTo>
                <a:lnTo>
                  <a:pt x="129530" y="371640"/>
                </a:lnTo>
                <a:lnTo>
                  <a:pt x="120402" y="357296"/>
                </a:lnTo>
                <a:lnTo>
                  <a:pt x="114752" y="348168"/>
                </a:lnTo>
                <a:lnTo>
                  <a:pt x="107797" y="331216"/>
                </a:lnTo>
                <a:lnTo>
                  <a:pt x="102147" y="310787"/>
                </a:lnTo>
                <a:lnTo>
                  <a:pt x="29557" y="310352"/>
                </a:lnTo>
                <a:lnTo>
                  <a:pt x="20864" y="313395"/>
                </a:lnTo>
                <a:lnTo>
                  <a:pt x="13475" y="312960"/>
                </a:lnTo>
                <a:lnTo>
                  <a:pt x="3477" y="316872"/>
                </a:lnTo>
                <a:lnTo>
                  <a:pt x="0" y="308179"/>
                </a:lnTo>
                <a:lnTo>
                  <a:pt x="6085" y="305136"/>
                </a:lnTo>
                <a:lnTo>
                  <a:pt x="6955" y="292965"/>
                </a:lnTo>
                <a:lnTo>
                  <a:pt x="11301" y="286011"/>
                </a:lnTo>
                <a:lnTo>
                  <a:pt x="19995" y="279925"/>
                </a:lnTo>
                <a:lnTo>
                  <a:pt x="26515" y="282968"/>
                </a:lnTo>
                <a:lnTo>
                  <a:pt x="35208" y="272101"/>
                </a:lnTo>
                <a:lnTo>
                  <a:pt x="48682" y="272536"/>
                </a:lnTo>
                <a:lnTo>
                  <a:pt x="49987" y="280360"/>
                </a:lnTo>
                <a:lnTo>
                  <a:pt x="59115" y="285142"/>
                </a:lnTo>
                <a:lnTo>
                  <a:pt x="73893" y="267755"/>
                </a:lnTo>
                <a:lnTo>
                  <a:pt x="88237" y="254280"/>
                </a:lnTo>
                <a:lnTo>
                  <a:pt x="94322" y="245152"/>
                </a:lnTo>
                <a:lnTo>
                  <a:pt x="93888" y="222115"/>
                </a:lnTo>
                <a:lnTo>
                  <a:pt x="104755" y="195165"/>
                </a:lnTo>
                <a:lnTo>
                  <a:pt x="116056" y="180821"/>
                </a:lnTo>
                <a:lnTo>
                  <a:pt x="132138" y="167347"/>
                </a:lnTo>
                <a:lnTo>
                  <a:pt x="135181" y="158653"/>
                </a:lnTo>
                <a:lnTo>
                  <a:pt x="135616" y="148221"/>
                </a:lnTo>
                <a:lnTo>
                  <a:pt x="139528" y="138659"/>
                </a:lnTo>
                <a:lnTo>
                  <a:pt x="138224" y="122576"/>
                </a:lnTo>
                <a:lnTo>
                  <a:pt x="141267" y="97800"/>
                </a:lnTo>
                <a:lnTo>
                  <a:pt x="146048" y="80413"/>
                </a:lnTo>
                <a:lnTo>
                  <a:pt x="153437" y="65635"/>
                </a:lnTo>
                <a:lnTo>
                  <a:pt x="154741" y="48683"/>
                </a:lnTo>
                <a:lnTo>
                  <a:pt x="156915" y="29123"/>
                </a:lnTo>
                <a:lnTo>
                  <a:pt x="166477" y="15213"/>
                </a:lnTo>
                <a:lnTo>
                  <a:pt x="179517" y="6085"/>
                </a:lnTo>
                <a:lnTo>
                  <a:pt x="199947" y="15648"/>
                </a:lnTo>
                <a:lnTo>
                  <a:pt x="215595" y="26080"/>
                </a:lnTo>
                <a:lnTo>
                  <a:pt x="233416" y="28688"/>
                </a:lnTo>
                <a:lnTo>
                  <a:pt x="252107" y="34339"/>
                </a:lnTo>
                <a:lnTo>
                  <a:pt x="259061" y="17387"/>
                </a:lnTo>
                <a:lnTo>
                  <a:pt x="262538" y="15213"/>
                </a:lnTo>
                <a:lnTo>
                  <a:pt x="273840" y="17821"/>
                </a:lnTo>
                <a:lnTo>
                  <a:pt x="301224" y="3912"/>
                </a:lnTo>
                <a:lnTo>
                  <a:pt x="310787" y="9997"/>
                </a:lnTo>
                <a:lnTo>
                  <a:pt x="318610" y="9128"/>
                </a:lnTo>
                <a:lnTo>
                  <a:pt x="322523" y="2173"/>
                </a:lnTo>
                <a:lnTo>
                  <a:pt x="331650" y="0"/>
                </a:lnTo>
                <a:lnTo>
                  <a:pt x="349907" y="3043"/>
                </a:lnTo>
                <a:lnTo>
                  <a:pt x="365989" y="3477"/>
                </a:lnTo>
                <a:lnTo>
                  <a:pt x="373813" y="43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67" name="Freeform: Shape 66">
            <a:extLst>
              <a:ext uri="{FF2B5EF4-FFF2-40B4-BE49-F238E27FC236}">
                <a16:creationId xmlns:a16="http://schemas.microsoft.com/office/drawing/2014/main" id="{2509F79D-DBEF-439E-8BF8-5C5C8AFDBA22}"/>
              </a:ext>
            </a:extLst>
          </p:cNvPr>
          <p:cNvSpPr/>
          <p:nvPr/>
        </p:nvSpPr>
        <p:spPr>
          <a:xfrm>
            <a:off x="6280171" y="3999945"/>
            <a:ext cx="203952" cy="275360"/>
          </a:xfrm>
          <a:custGeom>
            <a:avLst/>
            <a:gdLst>
              <a:gd name="connsiteX0" fmla="*/ 181256 w 181256"/>
              <a:gd name="connsiteY0" fmla="*/ 6085 h 244717"/>
              <a:gd name="connsiteX1" fmla="*/ 179952 w 181256"/>
              <a:gd name="connsiteY1" fmla="*/ 23037 h 244717"/>
              <a:gd name="connsiteX2" fmla="*/ 172563 w 181256"/>
              <a:gd name="connsiteY2" fmla="*/ 37816 h 244717"/>
              <a:gd name="connsiteX3" fmla="*/ 167782 w 181256"/>
              <a:gd name="connsiteY3" fmla="*/ 55203 h 244717"/>
              <a:gd name="connsiteX4" fmla="*/ 164739 w 181256"/>
              <a:gd name="connsiteY4" fmla="*/ 79979 h 244717"/>
              <a:gd name="connsiteX5" fmla="*/ 166043 w 181256"/>
              <a:gd name="connsiteY5" fmla="*/ 96061 h 244717"/>
              <a:gd name="connsiteX6" fmla="*/ 162131 w 181256"/>
              <a:gd name="connsiteY6" fmla="*/ 105624 h 244717"/>
              <a:gd name="connsiteX7" fmla="*/ 161696 w 181256"/>
              <a:gd name="connsiteY7" fmla="*/ 116056 h 244717"/>
              <a:gd name="connsiteX8" fmla="*/ 158653 w 181256"/>
              <a:gd name="connsiteY8" fmla="*/ 124749 h 244717"/>
              <a:gd name="connsiteX9" fmla="*/ 142571 w 181256"/>
              <a:gd name="connsiteY9" fmla="*/ 138224 h 244717"/>
              <a:gd name="connsiteX10" fmla="*/ 131270 w 181256"/>
              <a:gd name="connsiteY10" fmla="*/ 152568 h 244717"/>
              <a:gd name="connsiteX11" fmla="*/ 120403 w 181256"/>
              <a:gd name="connsiteY11" fmla="*/ 179518 h 244717"/>
              <a:gd name="connsiteX12" fmla="*/ 120838 w 181256"/>
              <a:gd name="connsiteY12" fmla="*/ 202555 h 244717"/>
              <a:gd name="connsiteX13" fmla="*/ 114752 w 181256"/>
              <a:gd name="connsiteY13" fmla="*/ 211683 h 244717"/>
              <a:gd name="connsiteX14" fmla="*/ 100408 w 181256"/>
              <a:gd name="connsiteY14" fmla="*/ 225158 h 244717"/>
              <a:gd name="connsiteX15" fmla="*/ 85630 w 181256"/>
              <a:gd name="connsiteY15" fmla="*/ 242544 h 244717"/>
              <a:gd name="connsiteX16" fmla="*/ 76502 w 181256"/>
              <a:gd name="connsiteY16" fmla="*/ 237763 h 244717"/>
              <a:gd name="connsiteX17" fmla="*/ 75198 w 181256"/>
              <a:gd name="connsiteY17" fmla="*/ 229939 h 244717"/>
              <a:gd name="connsiteX18" fmla="*/ 61723 w 181256"/>
              <a:gd name="connsiteY18" fmla="*/ 229504 h 244717"/>
              <a:gd name="connsiteX19" fmla="*/ 53030 w 181256"/>
              <a:gd name="connsiteY19" fmla="*/ 240371 h 244717"/>
              <a:gd name="connsiteX20" fmla="*/ 46510 w 181256"/>
              <a:gd name="connsiteY20" fmla="*/ 237328 h 244717"/>
              <a:gd name="connsiteX21" fmla="*/ 37382 w 181256"/>
              <a:gd name="connsiteY21" fmla="*/ 227765 h 244717"/>
              <a:gd name="connsiteX22" fmla="*/ 29992 w 181256"/>
              <a:gd name="connsiteY22" fmla="*/ 232547 h 244717"/>
              <a:gd name="connsiteX23" fmla="*/ 19995 w 181256"/>
              <a:gd name="connsiteY23" fmla="*/ 244718 h 244717"/>
              <a:gd name="connsiteX24" fmla="*/ 0 w 181256"/>
              <a:gd name="connsiteY24" fmla="*/ 215160 h 244717"/>
              <a:gd name="connsiteX25" fmla="*/ 18691 w 181256"/>
              <a:gd name="connsiteY25" fmla="*/ 199512 h 244717"/>
              <a:gd name="connsiteX26" fmla="*/ 9563 w 181256"/>
              <a:gd name="connsiteY26" fmla="*/ 181256 h 244717"/>
              <a:gd name="connsiteX27" fmla="*/ 18256 w 181256"/>
              <a:gd name="connsiteY27" fmla="*/ 174301 h 244717"/>
              <a:gd name="connsiteX28" fmla="*/ 34773 w 181256"/>
              <a:gd name="connsiteY28" fmla="*/ 170824 h 244717"/>
              <a:gd name="connsiteX29" fmla="*/ 36512 w 181256"/>
              <a:gd name="connsiteY29" fmla="*/ 158219 h 244717"/>
              <a:gd name="connsiteX30" fmla="*/ 49987 w 181256"/>
              <a:gd name="connsiteY30" fmla="*/ 171694 h 244717"/>
              <a:gd name="connsiteX31" fmla="*/ 71720 w 181256"/>
              <a:gd name="connsiteY31" fmla="*/ 172997 h 244717"/>
              <a:gd name="connsiteX32" fmla="*/ 79110 w 181256"/>
              <a:gd name="connsiteY32" fmla="*/ 159957 h 244717"/>
              <a:gd name="connsiteX33" fmla="*/ 82152 w 181256"/>
              <a:gd name="connsiteY33" fmla="*/ 141267 h 244717"/>
              <a:gd name="connsiteX34" fmla="*/ 79544 w 181256"/>
              <a:gd name="connsiteY34" fmla="*/ 119533 h 244717"/>
              <a:gd name="connsiteX35" fmla="*/ 67808 w 181256"/>
              <a:gd name="connsiteY35" fmla="*/ 103016 h 244717"/>
              <a:gd name="connsiteX36" fmla="*/ 78675 w 181256"/>
              <a:gd name="connsiteY36" fmla="*/ 70416 h 244717"/>
              <a:gd name="connsiteX37" fmla="*/ 72590 w 181256"/>
              <a:gd name="connsiteY37" fmla="*/ 65200 h 244717"/>
              <a:gd name="connsiteX38" fmla="*/ 54333 w 181256"/>
              <a:gd name="connsiteY38" fmla="*/ 67373 h 244717"/>
              <a:gd name="connsiteX39" fmla="*/ 47379 w 181256"/>
              <a:gd name="connsiteY39" fmla="*/ 53029 h 244717"/>
              <a:gd name="connsiteX40" fmla="*/ 49118 w 181256"/>
              <a:gd name="connsiteY40" fmla="*/ 40859 h 244717"/>
              <a:gd name="connsiteX41" fmla="*/ 79979 w 181256"/>
              <a:gd name="connsiteY41" fmla="*/ 41728 h 244717"/>
              <a:gd name="connsiteX42" fmla="*/ 99973 w 181256"/>
              <a:gd name="connsiteY42" fmla="*/ 49117 h 244717"/>
              <a:gd name="connsiteX43" fmla="*/ 119533 w 181256"/>
              <a:gd name="connsiteY43" fmla="*/ 55637 h 244717"/>
              <a:gd name="connsiteX44" fmla="*/ 121272 w 181256"/>
              <a:gd name="connsiteY44" fmla="*/ 40859 h 244717"/>
              <a:gd name="connsiteX45" fmla="*/ 134312 w 181256"/>
              <a:gd name="connsiteY45" fmla="*/ 14779 h 244717"/>
              <a:gd name="connsiteX46" fmla="*/ 148656 w 181256"/>
              <a:gd name="connsiteY46" fmla="*/ 0 h 244717"/>
              <a:gd name="connsiteX47" fmla="*/ 165608 w 181256"/>
              <a:gd name="connsiteY47" fmla="*/ 4781 h 244717"/>
              <a:gd name="connsiteX48" fmla="*/ 181256 w 181256"/>
              <a:gd name="connsiteY48" fmla="*/ 6085 h 24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81256" h="244717">
                <a:moveTo>
                  <a:pt x="181256" y="6085"/>
                </a:moveTo>
                <a:lnTo>
                  <a:pt x="179952" y="23037"/>
                </a:lnTo>
                <a:lnTo>
                  <a:pt x="172563" y="37816"/>
                </a:lnTo>
                <a:lnTo>
                  <a:pt x="167782" y="55203"/>
                </a:lnTo>
                <a:lnTo>
                  <a:pt x="164739" y="79979"/>
                </a:lnTo>
                <a:lnTo>
                  <a:pt x="166043" y="96061"/>
                </a:lnTo>
                <a:lnTo>
                  <a:pt x="162131" y="105624"/>
                </a:lnTo>
                <a:lnTo>
                  <a:pt x="161696" y="116056"/>
                </a:lnTo>
                <a:lnTo>
                  <a:pt x="158653" y="124749"/>
                </a:lnTo>
                <a:lnTo>
                  <a:pt x="142571" y="138224"/>
                </a:lnTo>
                <a:lnTo>
                  <a:pt x="131270" y="152568"/>
                </a:lnTo>
                <a:lnTo>
                  <a:pt x="120403" y="179518"/>
                </a:lnTo>
                <a:lnTo>
                  <a:pt x="120838" y="202555"/>
                </a:lnTo>
                <a:lnTo>
                  <a:pt x="114752" y="211683"/>
                </a:lnTo>
                <a:lnTo>
                  <a:pt x="100408" y="225158"/>
                </a:lnTo>
                <a:lnTo>
                  <a:pt x="85630" y="242544"/>
                </a:lnTo>
                <a:lnTo>
                  <a:pt x="76502" y="237763"/>
                </a:lnTo>
                <a:lnTo>
                  <a:pt x="75198" y="229939"/>
                </a:lnTo>
                <a:lnTo>
                  <a:pt x="61723" y="229504"/>
                </a:lnTo>
                <a:lnTo>
                  <a:pt x="53030" y="240371"/>
                </a:lnTo>
                <a:lnTo>
                  <a:pt x="46510" y="237328"/>
                </a:lnTo>
                <a:lnTo>
                  <a:pt x="37382" y="227765"/>
                </a:lnTo>
                <a:lnTo>
                  <a:pt x="29992" y="232547"/>
                </a:lnTo>
                <a:lnTo>
                  <a:pt x="19995" y="244718"/>
                </a:lnTo>
                <a:lnTo>
                  <a:pt x="0" y="215160"/>
                </a:lnTo>
                <a:lnTo>
                  <a:pt x="18691" y="199512"/>
                </a:lnTo>
                <a:lnTo>
                  <a:pt x="9563" y="181256"/>
                </a:lnTo>
                <a:lnTo>
                  <a:pt x="18256" y="174301"/>
                </a:lnTo>
                <a:lnTo>
                  <a:pt x="34773" y="170824"/>
                </a:lnTo>
                <a:lnTo>
                  <a:pt x="36512" y="158219"/>
                </a:lnTo>
                <a:lnTo>
                  <a:pt x="49987" y="171694"/>
                </a:lnTo>
                <a:lnTo>
                  <a:pt x="71720" y="172997"/>
                </a:lnTo>
                <a:lnTo>
                  <a:pt x="79110" y="159957"/>
                </a:lnTo>
                <a:lnTo>
                  <a:pt x="82152" y="141267"/>
                </a:lnTo>
                <a:lnTo>
                  <a:pt x="79544" y="119533"/>
                </a:lnTo>
                <a:lnTo>
                  <a:pt x="67808" y="103016"/>
                </a:lnTo>
                <a:lnTo>
                  <a:pt x="78675" y="70416"/>
                </a:lnTo>
                <a:lnTo>
                  <a:pt x="72590" y="65200"/>
                </a:lnTo>
                <a:lnTo>
                  <a:pt x="54333" y="67373"/>
                </a:lnTo>
                <a:lnTo>
                  <a:pt x="47379" y="53029"/>
                </a:lnTo>
                <a:lnTo>
                  <a:pt x="49118" y="40859"/>
                </a:lnTo>
                <a:lnTo>
                  <a:pt x="79979" y="41728"/>
                </a:lnTo>
                <a:lnTo>
                  <a:pt x="99973" y="49117"/>
                </a:lnTo>
                <a:lnTo>
                  <a:pt x="119533" y="55637"/>
                </a:lnTo>
                <a:lnTo>
                  <a:pt x="121272" y="40859"/>
                </a:lnTo>
                <a:lnTo>
                  <a:pt x="134312" y="14779"/>
                </a:lnTo>
                <a:lnTo>
                  <a:pt x="148656" y="0"/>
                </a:lnTo>
                <a:lnTo>
                  <a:pt x="165608" y="4781"/>
                </a:lnTo>
                <a:lnTo>
                  <a:pt x="181256" y="608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68" name="Freeform: Shape 67">
            <a:extLst>
              <a:ext uri="{FF2B5EF4-FFF2-40B4-BE49-F238E27FC236}">
                <a16:creationId xmlns:a16="http://schemas.microsoft.com/office/drawing/2014/main" id="{2E287DDA-7F8F-454B-BDB2-29B0F33AD367}"/>
              </a:ext>
            </a:extLst>
          </p:cNvPr>
          <p:cNvSpPr/>
          <p:nvPr/>
        </p:nvSpPr>
        <p:spPr>
          <a:xfrm>
            <a:off x="3782854" y="3726542"/>
            <a:ext cx="335518" cy="525288"/>
          </a:xfrm>
          <a:custGeom>
            <a:avLst/>
            <a:gdLst>
              <a:gd name="connsiteX0" fmla="*/ 199078 w 298181"/>
              <a:gd name="connsiteY0" fmla="*/ 18256 h 466832"/>
              <a:gd name="connsiteX1" fmla="*/ 182995 w 298181"/>
              <a:gd name="connsiteY1" fmla="*/ 23037 h 466832"/>
              <a:gd name="connsiteX2" fmla="*/ 176040 w 298181"/>
              <a:gd name="connsiteY2" fmla="*/ 36947 h 466832"/>
              <a:gd name="connsiteX3" fmla="*/ 166043 w 298181"/>
              <a:gd name="connsiteY3" fmla="*/ 44771 h 466832"/>
              <a:gd name="connsiteX4" fmla="*/ 158219 w 298181"/>
              <a:gd name="connsiteY4" fmla="*/ 55203 h 466832"/>
              <a:gd name="connsiteX5" fmla="*/ 154307 w 298181"/>
              <a:gd name="connsiteY5" fmla="*/ 75197 h 466832"/>
              <a:gd name="connsiteX6" fmla="*/ 146483 w 298181"/>
              <a:gd name="connsiteY6" fmla="*/ 91715 h 466832"/>
              <a:gd name="connsiteX7" fmla="*/ 159088 w 298181"/>
              <a:gd name="connsiteY7" fmla="*/ 93453 h 466832"/>
              <a:gd name="connsiteX8" fmla="*/ 161696 w 298181"/>
              <a:gd name="connsiteY8" fmla="*/ 106059 h 466832"/>
              <a:gd name="connsiteX9" fmla="*/ 166912 w 298181"/>
              <a:gd name="connsiteY9" fmla="*/ 112579 h 466832"/>
              <a:gd name="connsiteX10" fmla="*/ 168216 w 298181"/>
              <a:gd name="connsiteY10" fmla="*/ 123445 h 466832"/>
              <a:gd name="connsiteX11" fmla="*/ 165173 w 298181"/>
              <a:gd name="connsiteY11" fmla="*/ 133877 h 466832"/>
              <a:gd name="connsiteX12" fmla="*/ 165608 w 298181"/>
              <a:gd name="connsiteY12" fmla="*/ 139963 h 466832"/>
              <a:gd name="connsiteX13" fmla="*/ 171693 w 298181"/>
              <a:gd name="connsiteY13" fmla="*/ 142136 h 466832"/>
              <a:gd name="connsiteX14" fmla="*/ 176909 w 298181"/>
              <a:gd name="connsiteY14" fmla="*/ 151699 h 466832"/>
              <a:gd name="connsiteX15" fmla="*/ 208640 w 298181"/>
              <a:gd name="connsiteY15" fmla="*/ 149091 h 466832"/>
              <a:gd name="connsiteX16" fmla="*/ 222984 w 298181"/>
              <a:gd name="connsiteY16" fmla="*/ 152568 h 466832"/>
              <a:gd name="connsiteX17" fmla="*/ 239502 w 298181"/>
              <a:gd name="connsiteY17" fmla="*/ 176909 h 466832"/>
              <a:gd name="connsiteX18" fmla="*/ 249499 w 298181"/>
              <a:gd name="connsiteY18" fmla="*/ 173867 h 466832"/>
              <a:gd name="connsiteX19" fmla="*/ 267320 w 298181"/>
              <a:gd name="connsiteY19" fmla="*/ 175171 h 466832"/>
              <a:gd name="connsiteX20" fmla="*/ 281229 w 298181"/>
              <a:gd name="connsiteY20" fmla="*/ 172128 h 466832"/>
              <a:gd name="connsiteX21" fmla="*/ 289923 w 298181"/>
              <a:gd name="connsiteY21" fmla="*/ 176909 h 466832"/>
              <a:gd name="connsiteX22" fmla="*/ 284707 w 298181"/>
              <a:gd name="connsiteY22" fmla="*/ 191688 h 466832"/>
              <a:gd name="connsiteX23" fmla="*/ 279056 w 298181"/>
              <a:gd name="connsiteY23" fmla="*/ 201251 h 466832"/>
              <a:gd name="connsiteX24" fmla="*/ 276448 w 298181"/>
              <a:gd name="connsiteY24" fmla="*/ 221245 h 466832"/>
              <a:gd name="connsiteX25" fmla="*/ 281229 w 298181"/>
              <a:gd name="connsiteY25" fmla="*/ 239936 h 466832"/>
              <a:gd name="connsiteX26" fmla="*/ 287749 w 298181"/>
              <a:gd name="connsiteY26" fmla="*/ 248195 h 466832"/>
              <a:gd name="connsiteX27" fmla="*/ 288619 w 298181"/>
              <a:gd name="connsiteY27" fmla="*/ 254280 h 466832"/>
              <a:gd name="connsiteX28" fmla="*/ 276013 w 298181"/>
              <a:gd name="connsiteY28" fmla="*/ 268190 h 466832"/>
              <a:gd name="connsiteX29" fmla="*/ 284707 w 298181"/>
              <a:gd name="connsiteY29" fmla="*/ 274275 h 466832"/>
              <a:gd name="connsiteX30" fmla="*/ 291227 w 298181"/>
              <a:gd name="connsiteY30" fmla="*/ 284272 h 466832"/>
              <a:gd name="connsiteX31" fmla="*/ 298182 w 298181"/>
              <a:gd name="connsiteY31" fmla="*/ 312091 h 466832"/>
              <a:gd name="connsiteX32" fmla="*/ 293400 w 298181"/>
              <a:gd name="connsiteY32" fmla="*/ 315568 h 466832"/>
              <a:gd name="connsiteX33" fmla="*/ 289053 w 298181"/>
              <a:gd name="connsiteY33" fmla="*/ 299051 h 466832"/>
              <a:gd name="connsiteX34" fmla="*/ 282099 w 298181"/>
              <a:gd name="connsiteY34" fmla="*/ 289923 h 466832"/>
              <a:gd name="connsiteX35" fmla="*/ 273840 w 298181"/>
              <a:gd name="connsiteY35" fmla="*/ 299920 h 466832"/>
              <a:gd name="connsiteX36" fmla="*/ 226027 w 298181"/>
              <a:gd name="connsiteY36" fmla="*/ 299051 h 466832"/>
              <a:gd name="connsiteX37" fmla="*/ 226027 w 298181"/>
              <a:gd name="connsiteY37" fmla="*/ 316437 h 466832"/>
              <a:gd name="connsiteX38" fmla="*/ 240371 w 298181"/>
              <a:gd name="connsiteY38" fmla="*/ 319480 h 466832"/>
              <a:gd name="connsiteX39" fmla="*/ 239502 w 298181"/>
              <a:gd name="connsiteY39" fmla="*/ 330347 h 466832"/>
              <a:gd name="connsiteX40" fmla="*/ 234720 w 298181"/>
              <a:gd name="connsiteY40" fmla="*/ 327304 h 466832"/>
              <a:gd name="connsiteX41" fmla="*/ 220811 w 298181"/>
              <a:gd name="connsiteY41" fmla="*/ 331651 h 466832"/>
              <a:gd name="connsiteX42" fmla="*/ 220376 w 298181"/>
              <a:gd name="connsiteY42" fmla="*/ 352080 h 466832"/>
              <a:gd name="connsiteX43" fmla="*/ 231678 w 298181"/>
              <a:gd name="connsiteY43" fmla="*/ 362512 h 466832"/>
              <a:gd name="connsiteX44" fmla="*/ 235589 w 298181"/>
              <a:gd name="connsiteY44" fmla="*/ 378160 h 466832"/>
              <a:gd name="connsiteX45" fmla="*/ 235155 w 298181"/>
              <a:gd name="connsiteY45" fmla="*/ 390331 h 466832"/>
              <a:gd name="connsiteX46" fmla="*/ 225592 w 298181"/>
              <a:gd name="connsiteY46" fmla="*/ 466832 h 466832"/>
              <a:gd name="connsiteX47" fmla="*/ 212987 w 298181"/>
              <a:gd name="connsiteY47" fmla="*/ 452054 h 466832"/>
              <a:gd name="connsiteX48" fmla="*/ 205598 w 298181"/>
              <a:gd name="connsiteY48" fmla="*/ 451619 h 466832"/>
              <a:gd name="connsiteX49" fmla="*/ 220811 w 298181"/>
              <a:gd name="connsiteY49" fmla="*/ 422931 h 466832"/>
              <a:gd name="connsiteX50" fmla="*/ 201686 w 298181"/>
              <a:gd name="connsiteY50" fmla="*/ 409891 h 466832"/>
              <a:gd name="connsiteX51" fmla="*/ 186907 w 298181"/>
              <a:gd name="connsiteY51" fmla="*/ 412499 h 466832"/>
              <a:gd name="connsiteX52" fmla="*/ 177779 w 298181"/>
              <a:gd name="connsiteY52" fmla="*/ 407717 h 466832"/>
              <a:gd name="connsiteX53" fmla="*/ 164304 w 298181"/>
              <a:gd name="connsiteY53" fmla="*/ 415107 h 466832"/>
              <a:gd name="connsiteX54" fmla="*/ 146048 w 298181"/>
              <a:gd name="connsiteY54" fmla="*/ 411195 h 466832"/>
              <a:gd name="connsiteX55" fmla="*/ 130835 w 298181"/>
              <a:gd name="connsiteY55" fmla="*/ 382072 h 466832"/>
              <a:gd name="connsiteX56" fmla="*/ 119533 w 298181"/>
              <a:gd name="connsiteY56" fmla="*/ 375117 h 466832"/>
              <a:gd name="connsiteX57" fmla="*/ 111709 w 298181"/>
              <a:gd name="connsiteY57" fmla="*/ 361643 h 466832"/>
              <a:gd name="connsiteX58" fmla="*/ 95192 w 298181"/>
              <a:gd name="connsiteY58" fmla="*/ 348603 h 466832"/>
              <a:gd name="connsiteX59" fmla="*/ 88672 w 298181"/>
              <a:gd name="connsiteY59" fmla="*/ 351211 h 466832"/>
              <a:gd name="connsiteX60" fmla="*/ 78240 w 298181"/>
              <a:gd name="connsiteY60" fmla="*/ 344691 h 466832"/>
              <a:gd name="connsiteX61" fmla="*/ 66069 w 298181"/>
              <a:gd name="connsiteY61" fmla="*/ 335563 h 466832"/>
              <a:gd name="connsiteX62" fmla="*/ 59115 w 298181"/>
              <a:gd name="connsiteY62" fmla="*/ 339910 h 466832"/>
              <a:gd name="connsiteX63" fmla="*/ 38251 w 298181"/>
              <a:gd name="connsiteY63" fmla="*/ 335997 h 466832"/>
              <a:gd name="connsiteX64" fmla="*/ 32165 w 298181"/>
              <a:gd name="connsiteY64" fmla="*/ 323827 h 466832"/>
              <a:gd name="connsiteX65" fmla="*/ 27384 w 298181"/>
              <a:gd name="connsiteY65" fmla="*/ 324262 h 466832"/>
              <a:gd name="connsiteX66" fmla="*/ 3043 w 298181"/>
              <a:gd name="connsiteY66" fmla="*/ 308613 h 466832"/>
              <a:gd name="connsiteX67" fmla="*/ 0 w 298181"/>
              <a:gd name="connsiteY67" fmla="*/ 299920 h 466832"/>
              <a:gd name="connsiteX68" fmla="*/ 9128 w 298181"/>
              <a:gd name="connsiteY68" fmla="*/ 297747 h 466832"/>
              <a:gd name="connsiteX69" fmla="*/ 8259 w 298181"/>
              <a:gd name="connsiteY69" fmla="*/ 283837 h 466832"/>
              <a:gd name="connsiteX70" fmla="*/ 14344 w 298181"/>
              <a:gd name="connsiteY70" fmla="*/ 273405 h 466832"/>
              <a:gd name="connsiteX71" fmla="*/ 26515 w 298181"/>
              <a:gd name="connsiteY71" fmla="*/ 271667 h 466832"/>
              <a:gd name="connsiteX72" fmla="*/ 37382 w 298181"/>
              <a:gd name="connsiteY72" fmla="*/ 254280 h 466832"/>
              <a:gd name="connsiteX73" fmla="*/ 46944 w 298181"/>
              <a:gd name="connsiteY73" fmla="*/ 239501 h 466832"/>
              <a:gd name="connsiteX74" fmla="*/ 38251 w 298181"/>
              <a:gd name="connsiteY74" fmla="*/ 232981 h 466832"/>
              <a:gd name="connsiteX75" fmla="*/ 43467 w 298181"/>
              <a:gd name="connsiteY75" fmla="*/ 216899 h 466832"/>
              <a:gd name="connsiteX76" fmla="*/ 38685 w 298181"/>
              <a:gd name="connsiteY76" fmla="*/ 191253 h 466832"/>
              <a:gd name="connsiteX77" fmla="*/ 44336 w 298181"/>
              <a:gd name="connsiteY77" fmla="*/ 183864 h 466832"/>
              <a:gd name="connsiteX78" fmla="*/ 41293 w 298181"/>
              <a:gd name="connsiteY78" fmla="*/ 160392 h 466832"/>
              <a:gd name="connsiteX79" fmla="*/ 31731 w 298181"/>
              <a:gd name="connsiteY79" fmla="*/ 145179 h 466832"/>
              <a:gd name="connsiteX80" fmla="*/ 35643 w 298181"/>
              <a:gd name="connsiteY80" fmla="*/ 131704 h 466832"/>
              <a:gd name="connsiteX81" fmla="*/ 43467 w 298181"/>
              <a:gd name="connsiteY81" fmla="*/ 133877 h 466832"/>
              <a:gd name="connsiteX82" fmla="*/ 48248 w 298181"/>
              <a:gd name="connsiteY82" fmla="*/ 125619 h 466832"/>
              <a:gd name="connsiteX83" fmla="*/ 43467 w 298181"/>
              <a:gd name="connsiteY83" fmla="*/ 109101 h 466832"/>
              <a:gd name="connsiteX84" fmla="*/ 46509 w 298181"/>
              <a:gd name="connsiteY84" fmla="*/ 105189 h 466832"/>
              <a:gd name="connsiteX85" fmla="*/ 59115 w 298181"/>
              <a:gd name="connsiteY85" fmla="*/ 106059 h 466832"/>
              <a:gd name="connsiteX86" fmla="*/ 78675 w 298181"/>
              <a:gd name="connsiteY86" fmla="*/ 86499 h 466832"/>
              <a:gd name="connsiteX87" fmla="*/ 89107 w 298181"/>
              <a:gd name="connsiteY87" fmla="*/ 83456 h 466832"/>
              <a:gd name="connsiteX88" fmla="*/ 89542 w 298181"/>
              <a:gd name="connsiteY88" fmla="*/ 74328 h 466832"/>
              <a:gd name="connsiteX89" fmla="*/ 95627 w 298181"/>
              <a:gd name="connsiteY89" fmla="*/ 50421 h 466832"/>
              <a:gd name="connsiteX90" fmla="*/ 110405 w 298181"/>
              <a:gd name="connsiteY90" fmla="*/ 37816 h 466832"/>
              <a:gd name="connsiteX91" fmla="*/ 125619 w 298181"/>
              <a:gd name="connsiteY91" fmla="*/ 36947 h 466832"/>
              <a:gd name="connsiteX92" fmla="*/ 128227 w 298181"/>
              <a:gd name="connsiteY92" fmla="*/ 31296 h 466832"/>
              <a:gd name="connsiteX93" fmla="*/ 147352 w 298181"/>
              <a:gd name="connsiteY93" fmla="*/ 33469 h 466832"/>
              <a:gd name="connsiteX94" fmla="*/ 167347 w 298181"/>
              <a:gd name="connsiteY94" fmla="*/ 19560 h 466832"/>
              <a:gd name="connsiteX95" fmla="*/ 177344 w 298181"/>
              <a:gd name="connsiteY95" fmla="*/ 13475 h 466832"/>
              <a:gd name="connsiteX96" fmla="*/ 189949 w 298181"/>
              <a:gd name="connsiteY96" fmla="*/ 0 h 466832"/>
              <a:gd name="connsiteX97" fmla="*/ 198643 w 298181"/>
              <a:gd name="connsiteY97" fmla="*/ 1739 h 466832"/>
              <a:gd name="connsiteX98" fmla="*/ 204293 w 298181"/>
              <a:gd name="connsiteY98" fmla="*/ 9128 h 466832"/>
              <a:gd name="connsiteX99" fmla="*/ 199078 w 298181"/>
              <a:gd name="connsiteY99" fmla="*/ 18256 h 466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298181" h="466832">
                <a:moveTo>
                  <a:pt x="199078" y="18256"/>
                </a:moveTo>
                <a:lnTo>
                  <a:pt x="182995" y="23037"/>
                </a:lnTo>
                <a:lnTo>
                  <a:pt x="176040" y="36947"/>
                </a:lnTo>
                <a:lnTo>
                  <a:pt x="166043" y="44771"/>
                </a:lnTo>
                <a:lnTo>
                  <a:pt x="158219" y="55203"/>
                </a:lnTo>
                <a:lnTo>
                  <a:pt x="154307" y="75197"/>
                </a:lnTo>
                <a:lnTo>
                  <a:pt x="146483" y="91715"/>
                </a:lnTo>
                <a:lnTo>
                  <a:pt x="159088" y="93453"/>
                </a:lnTo>
                <a:lnTo>
                  <a:pt x="161696" y="106059"/>
                </a:lnTo>
                <a:lnTo>
                  <a:pt x="166912" y="112579"/>
                </a:lnTo>
                <a:lnTo>
                  <a:pt x="168216" y="123445"/>
                </a:lnTo>
                <a:lnTo>
                  <a:pt x="165173" y="133877"/>
                </a:lnTo>
                <a:lnTo>
                  <a:pt x="165608" y="139963"/>
                </a:lnTo>
                <a:lnTo>
                  <a:pt x="171693" y="142136"/>
                </a:lnTo>
                <a:lnTo>
                  <a:pt x="176909" y="151699"/>
                </a:lnTo>
                <a:lnTo>
                  <a:pt x="208640" y="149091"/>
                </a:lnTo>
                <a:lnTo>
                  <a:pt x="222984" y="152568"/>
                </a:lnTo>
                <a:lnTo>
                  <a:pt x="239502" y="176909"/>
                </a:lnTo>
                <a:lnTo>
                  <a:pt x="249499" y="173867"/>
                </a:lnTo>
                <a:lnTo>
                  <a:pt x="267320" y="175171"/>
                </a:lnTo>
                <a:lnTo>
                  <a:pt x="281229" y="172128"/>
                </a:lnTo>
                <a:lnTo>
                  <a:pt x="289923" y="176909"/>
                </a:lnTo>
                <a:lnTo>
                  <a:pt x="284707" y="191688"/>
                </a:lnTo>
                <a:lnTo>
                  <a:pt x="279056" y="201251"/>
                </a:lnTo>
                <a:lnTo>
                  <a:pt x="276448" y="221245"/>
                </a:lnTo>
                <a:lnTo>
                  <a:pt x="281229" y="239936"/>
                </a:lnTo>
                <a:lnTo>
                  <a:pt x="287749" y="248195"/>
                </a:lnTo>
                <a:lnTo>
                  <a:pt x="288619" y="254280"/>
                </a:lnTo>
                <a:lnTo>
                  <a:pt x="276013" y="268190"/>
                </a:lnTo>
                <a:lnTo>
                  <a:pt x="284707" y="274275"/>
                </a:lnTo>
                <a:lnTo>
                  <a:pt x="291227" y="284272"/>
                </a:lnTo>
                <a:lnTo>
                  <a:pt x="298182" y="312091"/>
                </a:lnTo>
                <a:lnTo>
                  <a:pt x="293400" y="315568"/>
                </a:lnTo>
                <a:lnTo>
                  <a:pt x="289053" y="299051"/>
                </a:lnTo>
                <a:lnTo>
                  <a:pt x="282099" y="289923"/>
                </a:lnTo>
                <a:lnTo>
                  <a:pt x="273840" y="299920"/>
                </a:lnTo>
                <a:lnTo>
                  <a:pt x="226027" y="299051"/>
                </a:lnTo>
                <a:lnTo>
                  <a:pt x="226027" y="316437"/>
                </a:lnTo>
                <a:lnTo>
                  <a:pt x="240371" y="319480"/>
                </a:lnTo>
                <a:lnTo>
                  <a:pt x="239502" y="330347"/>
                </a:lnTo>
                <a:lnTo>
                  <a:pt x="234720" y="327304"/>
                </a:lnTo>
                <a:lnTo>
                  <a:pt x="220811" y="331651"/>
                </a:lnTo>
                <a:lnTo>
                  <a:pt x="220376" y="352080"/>
                </a:lnTo>
                <a:lnTo>
                  <a:pt x="231678" y="362512"/>
                </a:lnTo>
                <a:lnTo>
                  <a:pt x="235589" y="378160"/>
                </a:lnTo>
                <a:lnTo>
                  <a:pt x="235155" y="390331"/>
                </a:lnTo>
                <a:lnTo>
                  <a:pt x="225592" y="466832"/>
                </a:lnTo>
                <a:lnTo>
                  <a:pt x="212987" y="452054"/>
                </a:lnTo>
                <a:lnTo>
                  <a:pt x="205598" y="451619"/>
                </a:lnTo>
                <a:lnTo>
                  <a:pt x="220811" y="422931"/>
                </a:lnTo>
                <a:lnTo>
                  <a:pt x="201686" y="409891"/>
                </a:lnTo>
                <a:lnTo>
                  <a:pt x="186907" y="412499"/>
                </a:lnTo>
                <a:lnTo>
                  <a:pt x="177779" y="407717"/>
                </a:lnTo>
                <a:lnTo>
                  <a:pt x="164304" y="415107"/>
                </a:lnTo>
                <a:lnTo>
                  <a:pt x="146048" y="411195"/>
                </a:lnTo>
                <a:lnTo>
                  <a:pt x="130835" y="382072"/>
                </a:lnTo>
                <a:lnTo>
                  <a:pt x="119533" y="375117"/>
                </a:lnTo>
                <a:lnTo>
                  <a:pt x="111709" y="361643"/>
                </a:lnTo>
                <a:lnTo>
                  <a:pt x="95192" y="348603"/>
                </a:lnTo>
                <a:lnTo>
                  <a:pt x="88672" y="351211"/>
                </a:lnTo>
                <a:lnTo>
                  <a:pt x="78240" y="344691"/>
                </a:lnTo>
                <a:lnTo>
                  <a:pt x="66069" y="335563"/>
                </a:lnTo>
                <a:lnTo>
                  <a:pt x="59115" y="339910"/>
                </a:lnTo>
                <a:lnTo>
                  <a:pt x="38251" y="335997"/>
                </a:lnTo>
                <a:lnTo>
                  <a:pt x="32165" y="323827"/>
                </a:lnTo>
                <a:lnTo>
                  <a:pt x="27384" y="324262"/>
                </a:lnTo>
                <a:lnTo>
                  <a:pt x="3043" y="308613"/>
                </a:lnTo>
                <a:lnTo>
                  <a:pt x="0" y="299920"/>
                </a:lnTo>
                <a:lnTo>
                  <a:pt x="9128" y="297747"/>
                </a:lnTo>
                <a:lnTo>
                  <a:pt x="8259" y="283837"/>
                </a:lnTo>
                <a:lnTo>
                  <a:pt x="14344" y="273405"/>
                </a:lnTo>
                <a:lnTo>
                  <a:pt x="26515" y="271667"/>
                </a:lnTo>
                <a:lnTo>
                  <a:pt x="37382" y="254280"/>
                </a:lnTo>
                <a:lnTo>
                  <a:pt x="46944" y="239501"/>
                </a:lnTo>
                <a:lnTo>
                  <a:pt x="38251" y="232981"/>
                </a:lnTo>
                <a:lnTo>
                  <a:pt x="43467" y="216899"/>
                </a:lnTo>
                <a:lnTo>
                  <a:pt x="38685" y="191253"/>
                </a:lnTo>
                <a:lnTo>
                  <a:pt x="44336" y="183864"/>
                </a:lnTo>
                <a:lnTo>
                  <a:pt x="41293" y="160392"/>
                </a:lnTo>
                <a:lnTo>
                  <a:pt x="31731" y="145179"/>
                </a:lnTo>
                <a:lnTo>
                  <a:pt x="35643" y="131704"/>
                </a:lnTo>
                <a:lnTo>
                  <a:pt x="43467" y="133877"/>
                </a:lnTo>
                <a:lnTo>
                  <a:pt x="48248" y="125619"/>
                </a:lnTo>
                <a:lnTo>
                  <a:pt x="43467" y="109101"/>
                </a:lnTo>
                <a:lnTo>
                  <a:pt x="46509" y="105189"/>
                </a:lnTo>
                <a:lnTo>
                  <a:pt x="59115" y="106059"/>
                </a:lnTo>
                <a:lnTo>
                  <a:pt x="78675" y="86499"/>
                </a:lnTo>
                <a:lnTo>
                  <a:pt x="89107" y="83456"/>
                </a:lnTo>
                <a:lnTo>
                  <a:pt x="89542" y="74328"/>
                </a:lnTo>
                <a:lnTo>
                  <a:pt x="95627" y="50421"/>
                </a:lnTo>
                <a:lnTo>
                  <a:pt x="110405" y="37816"/>
                </a:lnTo>
                <a:lnTo>
                  <a:pt x="125619" y="36947"/>
                </a:lnTo>
                <a:lnTo>
                  <a:pt x="128227" y="31296"/>
                </a:lnTo>
                <a:lnTo>
                  <a:pt x="147352" y="33469"/>
                </a:lnTo>
                <a:lnTo>
                  <a:pt x="167347" y="19560"/>
                </a:lnTo>
                <a:lnTo>
                  <a:pt x="177344" y="13475"/>
                </a:lnTo>
                <a:lnTo>
                  <a:pt x="189949" y="0"/>
                </a:lnTo>
                <a:lnTo>
                  <a:pt x="198643" y="1739"/>
                </a:lnTo>
                <a:lnTo>
                  <a:pt x="204293" y="9128"/>
                </a:lnTo>
                <a:lnTo>
                  <a:pt x="199078" y="18256"/>
                </a:lnTo>
                <a:close/>
              </a:path>
            </a:pathLst>
          </a:custGeom>
          <a:solidFill>
            <a:schemeClr val="accent5"/>
          </a:solidFill>
          <a:ln w="869" cap="rnd">
            <a:noFill/>
            <a:prstDash val="solid"/>
            <a:round/>
          </a:ln>
        </p:spPr>
        <p:txBody>
          <a:bodyPr rtlCol="0" anchor="ctr"/>
          <a:lstStyle/>
          <a:p>
            <a:endParaRPr lang="en-PH" sz="1600" dirty="0"/>
          </a:p>
        </p:txBody>
      </p:sp>
      <p:sp>
        <p:nvSpPr>
          <p:cNvPr id="69" name="Freeform: Shape 68">
            <a:extLst>
              <a:ext uri="{FF2B5EF4-FFF2-40B4-BE49-F238E27FC236}">
                <a16:creationId xmlns:a16="http://schemas.microsoft.com/office/drawing/2014/main" id="{8BAD3EB3-B6C7-4463-B47A-3041C1ECD11C}"/>
              </a:ext>
            </a:extLst>
          </p:cNvPr>
          <p:cNvSpPr/>
          <p:nvPr/>
        </p:nvSpPr>
        <p:spPr>
          <a:xfrm>
            <a:off x="3602378" y="3764692"/>
            <a:ext cx="90971" cy="93906"/>
          </a:xfrm>
          <a:custGeom>
            <a:avLst/>
            <a:gdLst>
              <a:gd name="connsiteX0" fmla="*/ 56072 w 80847"/>
              <a:gd name="connsiteY0" fmla="*/ 7824 h 83456"/>
              <a:gd name="connsiteX1" fmla="*/ 61288 w 80847"/>
              <a:gd name="connsiteY1" fmla="*/ 23037 h 83456"/>
              <a:gd name="connsiteX2" fmla="*/ 69981 w 80847"/>
              <a:gd name="connsiteY2" fmla="*/ 34339 h 83456"/>
              <a:gd name="connsiteX3" fmla="*/ 80848 w 80847"/>
              <a:gd name="connsiteY3" fmla="*/ 46075 h 83456"/>
              <a:gd name="connsiteX4" fmla="*/ 71285 w 80847"/>
              <a:gd name="connsiteY4" fmla="*/ 48683 h 83456"/>
              <a:gd name="connsiteX5" fmla="*/ 70851 w 80847"/>
              <a:gd name="connsiteY5" fmla="*/ 59984 h 83456"/>
              <a:gd name="connsiteX6" fmla="*/ 75632 w 80847"/>
              <a:gd name="connsiteY6" fmla="*/ 63896 h 83456"/>
              <a:gd name="connsiteX7" fmla="*/ 71720 w 80847"/>
              <a:gd name="connsiteY7" fmla="*/ 67373 h 83456"/>
              <a:gd name="connsiteX8" fmla="*/ 72589 w 80847"/>
              <a:gd name="connsiteY8" fmla="*/ 72155 h 83456"/>
              <a:gd name="connsiteX9" fmla="*/ 69981 w 80847"/>
              <a:gd name="connsiteY9" fmla="*/ 77805 h 83456"/>
              <a:gd name="connsiteX10" fmla="*/ 68677 w 80847"/>
              <a:gd name="connsiteY10" fmla="*/ 83456 h 83456"/>
              <a:gd name="connsiteX11" fmla="*/ 55637 w 80847"/>
              <a:gd name="connsiteY11" fmla="*/ 77371 h 83456"/>
              <a:gd name="connsiteX12" fmla="*/ 50856 w 80847"/>
              <a:gd name="connsiteY12" fmla="*/ 71285 h 83456"/>
              <a:gd name="connsiteX13" fmla="*/ 53899 w 80847"/>
              <a:gd name="connsiteY13" fmla="*/ 66504 h 83456"/>
              <a:gd name="connsiteX14" fmla="*/ 53464 w 80847"/>
              <a:gd name="connsiteY14" fmla="*/ 60419 h 83456"/>
              <a:gd name="connsiteX15" fmla="*/ 46944 w 80847"/>
              <a:gd name="connsiteY15" fmla="*/ 53899 h 83456"/>
              <a:gd name="connsiteX16" fmla="*/ 37381 w 80847"/>
              <a:gd name="connsiteY16" fmla="*/ 48248 h 83456"/>
              <a:gd name="connsiteX17" fmla="*/ 29557 w 80847"/>
              <a:gd name="connsiteY17" fmla="*/ 44771 h 83456"/>
              <a:gd name="connsiteX18" fmla="*/ 28253 w 80847"/>
              <a:gd name="connsiteY18" fmla="*/ 36512 h 83456"/>
              <a:gd name="connsiteX19" fmla="*/ 22168 w 80847"/>
              <a:gd name="connsiteY19" fmla="*/ 31731 h 83456"/>
              <a:gd name="connsiteX20" fmla="*/ 23037 w 80847"/>
              <a:gd name="connsiteY20" fmla="*/ 39555 h 83456"/>
              <a:gd name="connsiteX21" fmla="*/ 17821 w 80847"/>
              <a:gd name="connsiteY21" fmla="*/ 46509 h 83456"/>
              <a:gd name="connsiteX22" fmla="*/ 12605 w 80847"/>
              <a:gd name="connsiteY22" fmla="*/ 38685 h 83456"/>
              <a:gd name="connsiteX23" fmla="*/ 5216 w 80847"/>
              <a:gd name="connsiteY23" fmla="*/ 35643 h 83456"/>
              <a:gd name="connsiteX24" fmla="*/ 2173 w 80847"/>
              <a:gd name="connsiteY24" fmla="*/ 30427 h 83456"/>
              <a:gd name="connsiteX25" fmla="*/ 2608 w 80847"/>
              <a:gd name="connsiteY25" fmla="*/ 21733 h 83456"/>
              <a:gd name="connsiteX26" fmla="*/ 6520 w 80847"/>
              <a:gd name="connsiteY26" fmla="*/ 13040 h 83456"/>
              <a:gd name="connsiteX27" fmla="*/ 0 w 80847"/>
              <a:gd name="connsiteY27" fmla="*/ 9128 h 83456"/>
              <a:gd name="connsiteX28" fmla="*/ 6085 w 80847"/>
              <a:gd name="connsiteY28" fmla="*/ 3477 h 83456"/>
              <a:gd name="connsiteX29" fmla="*/ 9997 w 80847"/>
              <a:gd name="connsiteY29" fmla="*/ 0 h 83456"/>
              <a:gd name="connsiteX30" fmla="*/ 25645 w 80847"/>
              <a:gd name="connsiteY30" fmla="*/ 7389 h 83456"/>
              <a:gd name="connsiteX31" fmla="*/ 31296 w 80847"/>
              <a:gd name="connsiteY31" fmla="*/ 3912 h 83456"/>
              <a:gd name="connsiteX32" fmla="*/ 39120 w 80847"/>
              <a:gd name="connsiteY32" fmla="*/ 6085 h 83456"/>
              <a:gd name="connsiteX33" fmla="*/ 42597 w 80847"/>
              <a:gd name="connsiteY33" fmla="*/ 11736 h 83456"/>
              <a:gd name="connsiteX34" fmla="*/ 49987 w 80847"/>
              <a:gd name="connsiteY34" fmla="*/ 13909 h 83456"/>
              <a:gd name="connsiteX35" fmla="*/ 56072 w 80847"/>
              <a:gd name="connsiteY35" fmla="*/ 7824 h 8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0847" h="83456">
                <a:moveTo>
                  <a:pt x="56072" y="7824"/>
                </a:moveTo>
                <a:lnTo>
                  <a:pt x="61288" y="23037"/>
                </a:lnTo>
                <a:lnTo>
                  <a:pt x="69981" y="34339"/>
                </a:lnTo>
                <a:lnTo>
                  <a:pt x="80848" y="46075"/>
                </a:lnTo>
                <a:lnTo>
                  <a:pt x="71285" y="48683"/>
                </a:lnTo>
                <a:lnTo>
                  <a:pt x="70851" y="59984"/>
                </a:lnTo>
                <a:lnTo>
                  <a:pt x="75632" y="63896"/>
                </a:lnTo>
                <a:lnTo>
                  <a:pt x="71720" y="67373"/>
                </a:lnTo>
                <a:lnTo>
                  <a:pt x="72589" y="72155"/>
                </a:lnTo>
                <a:lnTo>
                  <a:pt x="69981" y="77805"/>
                </a:lnTo>
                <a:lnTo>
                  <a:pt x="68677" y="83456"/>
                </a:lnTo>
                <a:lnTo>
                  <a:pt x="55637" y="77371"/>
                </a:lnTo>
                <a:lnTo>
                  <a:pt x="50856" y="71285"/>
                </a:lnTo>
                <a:lnTo>
                  <a:pt x="53899" y="66504"/>
                </a:lnTo>
                <a:lnTo>
                  <a:pt x="53464" y="60419"/>
                </a:lnTo>
                <a:lnTo>
                  <a:pt x="46944" y="53899"/>
                </a:lnTo>
                <a:lnTo>
                  <a:pt x="37381" y="48248"/>
                </a:lnTo>
                <a:lnTo>
                  <a:pt x="29557" y="44771"/>
                </a:lnTo>
                <a:lnTo>
                  <a:pt x="28253" y="36512"/>
                </a:lnTo>
                <a:lnTo>
                  <a:pt x="22168" y="31731"/>
                </a:lnTo>
                <a:lnTo>
                  <a:pt x="23037" y="39555"/>
                </a:lnTo>
                <a:lnTo>
                  <a:pt x="17821" y="46509"/>
                </a:lnTo>
                <a:lnTo>
                  <a:pt x="12605" y="38685"/>
                </a:lnTo>
                <a:lnTo>
                  <a:pt x="5216" y="35643"/>
                </a:lnTo>
                <a:lnTo>
                  <a:pt x="2173" y="30427"/>
                </a:lnTo>
                <a:lnTo>
                  <a:pt x="2608" y="21733"/>
                </a:lnTo>
                <a:lnTo>
                  <a:pt x="6520" y="13040"/>
                </a:lnTo>
                <a:lnTo>
                  <a:pt x="0" y="9128"/>
                </a:lnTo>
                <a:lnTo>
                  <a:pt x="6085" y="3477"/>
                </a:lnTo>
                <a:lnTo>
                  <a:pt x="9997" y="0"/>
                </a:lnTo>
                <a:lnTo>
                  <a:pt x="25645" y="7389"/>
                </a:lnTo>
                <a:lnTo>
                  <a:pt x="31296" y="3912"/>
                </a:lnTo>
                <a:lnTo>
                  <a:pt x="39120" y="6085"/>
                </a:lnTo>
                <a:lnTo>
                  <a:pt x="42597" y="11736"/>
                </a:lnTo>
                <a:lnTo>
                  <a:pt x="49987" y="13909"/>
                </a:lnTo>
                <a:lnTo>
                  <a:pt x="56072" y="7824"/>
                </a:lnTo>
                <a:close/>
              </a:path>
            </a:pathLst>
          </a:custGeom>
          <a:solidFill>
            <a:schemeClr val="accent5"/>
          </a:solidFill>
          <a:ln w="869" cap="rnd">
            <a:noFill/>
            <a:prstDash val="solid"/>
            <a:round/>
          </a:ln>
        </p:spPr>
        <p:txBody>
          <a:bodyPr rtlCol="0" anchor="ctr"/>
          <a:lstStyle/>
          <a:p>
            <a:endParaRPr lang="en-PH" sz="1600" dirty="0"/>
          </a:p>
        </p:txBody>
      </p:sp>
      <p:sp>
        <p:nvSpPr>
          <p:cNvPr id="70" name="Freeform: Shape 69">
            <a:extLst>
              <a:ext uri="{FF2B5EF4-FFF2-40B4-BE49-F238E27FC236}">
                <a16:creationId xmlns:a16="http://schemas.microsoft.com/office/drawing/2014/main" id="{6346A280-20A4-4C6D-BD84-A91B98EC7DF4}"/>
              </a:ext>
            </a:extLst>
          </p:cNvPr>
          <p:cNvSpPr/>
          <p:nvPr/>
        </p:nvSpPr>
        <p:spPr>
          <a:xfrm>
            <a:off x="3665961" y="3388578"/>
            <a:ext cx="287098" cy="104666"/>
          </a:xfrm>
          <a:custGeom>
            <a:avLst/>
            <a:gdLst>
              <a:gd name="connsiteX0" fmla="*/ 130835 w 255149"/>
              <a:gd name="connsiteY0" fmla="*/ 12171 h 93018"/>
              <a:gd name="connsiteX1" fmla="*/ 139093 w 255149"/>
              <a:gd name="connsiteY1" fmla="*/ 22168 h 93018"/>
              <a:gd name="connsiteX2" fmla="*/ 161696 w 255149"/>
              <a:gd name="connsiteY2" fmla="*/ 19125 h 93018"/>
              <a:gd name="connsiteX3" fmla="*/ 169520 w 255149"/>
              <a:gd name="connsiteY3" fmla="*/ 25645 h 93018"/>
              <a:gd name="connsiteX4" fmla="*/ 187776 w 255149"/>
              <a:gd name="connsiteY4" fmla="*/ 43032 h 93018"/>
              <a:gd name="connsiteX5" fmla="*/ 201685 w 255149"/>
              <a:gd name="connsiteY5" fmla="*/ 55637 h 93018"/>
              <a:gd name="connsiteX6" fmla="*/ 209509 w 255149"/>
              <a:gd name="connsiteY6" fmla="*/ 55203 h 93018"/>
              <a:gd name="connsiteX7" fmla="*/ 223419 w 255149"/>
              <a:gd name="connsiteY7" fmla="*/ 60853 h 93018"/>
              <a:gd name="connsiteX8" fmla="*/ 220811 w 255149"/>
              <a:gd name="connsiteY8" fmla="*/ 68677 h 93018"/>
              <a:gd name="connsiteX9" fmla="*/ 238197 w 255149"/>
              <a:gd name="connsiteY9" fmla="*/ 69981 h 93018"/>
              <a:gd name="connsiteX10" fmla="*/ 255149 w 255149"/>
              <a:gd name="connsiteY10" fmla="*/ 81283 h 93018"/>
              <a:gd name="connsiteX11" fmla="*/ 251672 w 255149"/>
              <a:gd name="connsiteY11" fmla="*/ 87803 h 93018"/>
              <a:gd name="connsiteX12" fmla="*/ 235155 w 255149"/>
              <a:gd name="connsiteY12" fmla="*/ 91280 h 93018"/>
              <a:gd name="connsiteX13" fmla="*/ 218637 w 255149"/>
              <a:gd name="connsiteY13" fmla="*/ 92584 h 93018"/>
              <a:gd name="connsiteX14" fmla="*/ 202555 w 255149"/>
              <a:gd name="connsiteY14" fmla="*/ 90411 h 93018"/>
              <a:gd name="connsiteX15" fmla="*/ 167347 w 255149"/>
              <a:gd name="connsiteY15" fmla="*/ 93019 h 93018"/>
              <a:gd name="connsiteX16" fmla="*/ 185603 w 255149"/>
              <a:gd name="connsiteY16" fmla="*/ 77805 h 93018"/>
              <a:gd name="connsiteX17" fmla="*/ 176475 w 255149"/>
              <a:gd name="connsiteY17" fmla="*/ 70416 h 93018"/>
              <a:gd name="connsiteX18" fmla="*/ 160827 w 255149"/>
              <a:gd name="connsiteY18" fmla="*/ 68677 h 93018"/>
              <a:gd name="connsiteX19" fmla="*/ 153437 w 255149"/>
              <a:gd name="connsiteY19" fmla="*/ 60419 h 93018"/>
              <a:gd name="connsiteX20" fmla="*/ 149960 w 255149"/>
              <a:gd name="connsiteY20" fmla="*/ 44771 h 93018"/>
              <a:gd name="connsiteX21" fmla="*/ 136051 w 255149"/>
              <a:gd name="connsiteY21" fmla="*/ 45640 h 93018"/>
              <a:gd name="connsiteX22" fmla="*/ 114317 w 255149"/>
              <a:gd name="connsiteY22" fmla="*/ 38251 h 93018"/>
              <a:gd name="connsiteX23" fmla="*/ 107797 w 255149"/>
              <a:gd name="connsiteY23" fmla="*/ 32165 h 93018"/>
              <a:gd name="connsiteX24" fmla="*/ 76936 w 255149"/>
              <a:gd name="connsiteY24" fmla="*/ 27819 h 93018"/>
              <a:gd name="connsiteX25" fmla="*/ 69112 w 255149"/>
              <a:gd name="connsiteY25" fmla="*/ 22603 h 93018"/>
              <a:gd name="connsiteX26" fmla="*/ 79109 w 255149"/>
              <a:gd name="connsiteY26" fmla="*/ 15648 h 93018"/>
              <a:gd name="connsiteX27" fmla="*/ 55637 w 255149"/>
              <a:gd name="connsiteY27" fmla="*/ 14344 h 93018"/>
              <a:gd name="connsiteX28" fmla="*/ 36512 w 255149"/>
              <a:gd name="connsiteY28" fmla="*/ 28688 h 93018"/>
              <a:gd name="connsiteX29" fmla="*/ 26515 w 255149"/>
              <a:gd name="connsiteY29" fmla="*/ 29123 h 93018"/>
              <a:gd name="connsiteX30" fmla="*/ 22168 w 255149"/>
              <a:gd name="connsiteY30" fmla="*/ 36077 h 93018"/>
              <a:gd name="connsiteX31" fmla="*/ 9997 w 255149"/>
              <a:gd name="connsiteY31" fmla="*/ 39120 h 93018"/>
              <a:gd name="connsiteX32" fmla="*/ 0 w 255149"/>
              <a:gd name="connsiteY32" fmla="*/ 36077 h 93018"/>
              <a:gd name="connsiteX33" fmla="*/ 13909 w 255149"/>
              <a:gd name="connsiteY33" fmla="*/ 27819 h 93018"/>
              <a:gd name="connsiteX34" fmla="*/ 20429 w 255149"/>
              <a:gd name="connsiteY34" fmla="*/ 17387 h 93018"/>
              <a:gd name="connsiteX35" fmla="*/ 32165 w 255149"/>
              <a:gd name="connsiteY35" fmla="*/ 11301 h 93018"/>
              <a:gd name="connsiteX36" fmla="*/ 45205 w 255149"/>
              <a:gd name="connsiteY36" fmla="*/ 6085 h 93018"/>
              <a:gd name="connsiteX37" fmla="*/ 63896 w 255149"/>
              <a:gd name="connsiteY37" fmla="*/ 3477 h 93018"/>
              <a:gd name="connsiteX38" fmla="*/ 69981 w 255149"/>
              <a:gd name="connsiteY38" fmla="*/ 0 h 93018"/>
              <a:gd name="connsiteX39" fmla="*/ 90411 w 255149"/>
              <a:gd name="connsiteY39" fmla="*/ 2173 h 93018"/>
              <a:gd name="connsiteX40" fmla="*/ 109536 w 255149"/>
              <a:gd name="connsiteY40" fmla="*/ 2608 h 93018"/>
              <a:gd name="connsiteX41" fmla="*/ 130835 w 255149"/>
              <a:gd name="connsiteY41" fmla="*/ 12171 h 9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55149" h="93018">
                <a:moveTo>
                  <a:pt x="130835" y="12171"/>
                </a:moveTo>
                <a:lnTo>
                  <a:pt x="139093" y="22168"/>
                </a:lnTo>
                <a:lnTo>
                  <a:pt x="161696" y="19125"/>
                </a:lnTo>
                <a:lnTo>
                  <a:pt x="169520" y="25645"/>
                </a:lnTo>
                <a:lnTo>
                  <a:pt x="187776" y="43032"/>
                </a:lnTo>
                <a:lnTo>
                  <a:pt x="201685" y="55637"/>
                </a:lnTo>
                <a:lnTo>
                  <a:pt x="209509" y="55203"/>
                </a:lnTo>
                <a:lnTo>
                  <a:pt x="223419" y="60853"/>
                </a:lnTo>
                <a:lnTo>
                  <a:pt x="220811" y="68677"/>
                </a:lnTo>
                <a:lnTo>
                  <a:pt x="238197" y="69981"/>
                </a:lnTo>
                <a:lnTo>
                  <a:pt x="255149" y="81283"/>
                </a:lnTo>
                <a:lnTo>
                  <a:pt x="251672" y="87803"/>
                </a:lnTo>
                <a:lnTo>
                  <a:pt x="235155" y="91280"/>
                </a:lnTo>
                <a:lnTo>
                  <a:pt x="218637" y="92584"/>
                </a:lnTo>
                <a:lnTo>
                  <a:pt x="202555" y="90411"/>
                </a:lnTo>
                <a:lnTo>
                  <a:pt x="167347" y="93019"/>
                </a:lnTo>
                <a:lnTo>
                  <a:pt x="185603" y="77805"/>
                </a:lnTo>
                <a:lnTo>
                  <a:pt x="176475" y="70416"/>
                </a:lnTo>
                <a:lnTo>
                  <a:pt x="160827" y="68677"/>
                </a:lnTo>
                <a:lnTo>
                  <a:pt x="153437" y="60419"/>
                </a:lnTo>
                <a:lnTo>
                  <a:pt x="149960" y="44771"/>
                </a:lnTo>
                <a:lnTo>
                  <a:pt x="136051" y="45640"/>
                </a:lnTo>
                <a:lnTo>
                  <a:pt x="114317" y="38251"/>
                </a:lnTo>
                <a:lnTo>
                  <a:pt x="107797" y="32165"/>
                </a:lnTo>
                <a:lnTo>
                  <a:pt x="76936" y="27819"/>
                </a:lnTo>
                <a:lnTo>
                  <a:pt x="69112" y="22603"/>
                </a:lnTo>
                <a:lnTo>
                  <a:pt x="79109" y="15648"/>
                </a:lnTo>
                <a:lnTo>
                  <a:pt x="55637" y="14344"/>
                </a:lnTo>
                <a:lnTo>
                  <a:pt x="36512" y="28688"/>
                </a:lnTo>
                <a:lnTo>
                  <a:pt x="26515" y="29123"/>
                </a:lnTo>
                <a:lnTo>
                  <a:pt x="22168" y="36077"/>
                </a:lnTo>
                <a:lnTo>
                  <a:pt x="9997" y="39120"/>
                </a:lnTo>
                <a:lnTo>
                  <a:pt x="0" y="36077"/>
                </a:lnTo>
                <a:lnTo>
                  <a:pt x="13909" y="27819"/>
                </a:lnTo>
                <a:lnTo>
                  <a:pt x="20429" y="17387"/>
                </a:lnTo>
                <a:lnTo>
                  <a:pt x="32165" y="11301"/>
                </a:lnTo>
                <a:lnTo>
                  <a:pt x="45205" y="6085"/>
                </a:lnTo>
                <a:lnTo>
                  <a:pt x="63896" y="3477"/>
                </a:lnTo>
                <a:lnTo>
                  <a:pt x="69981" y="0"/>
                </a:lnTo>
                <a:lnTo>
                  <a:pt x="90411" y="2173"/>
                </a:lnTo>
                <a:lnTo>
                  <a:pt x="109536" y="2608"/>
                </a:lnTo>
                <a:lnTo>
                  <a:pt x="130835" y="12171"/>
                </a:lnTo>
                <a:close/>
              </a:path>
            </a:pathLst>
          </a:custGeom>
          <a:solidFill>
            <a:schemeClr val="accent5"/>
          </a:solidFill>
          <a:ln w="869" cap="rnd">
            <a:noFill/>
            <a:prstDash val="solid"/>
            <a:round/>
          </a:ln>
        </p:spPr>
        <p:txBody>
          <a:bodyPr rtlCol="0" anchor="ctr"/>
          <a:lstStyle/>
          <a:p>
            <a:endParaRPr lang="en-PH" sz="1600" dirty="0"/>
          </a:p>
        </p:txBody>
      </p:sp>
      <p:sp>
        <p:nvSpPr>
          <p:cNvPr id="71" name="Freeform: Shape 70">
            <a:extLst>
              <a:ext uri="{FF2B5EF4-FFF2-40B4-BE49-F238E27FC236}">
                <a16:creationId xmlns:a16="http://schemas.microsoft.com/office/drawing/2014/main" id="{46436BDF-F3C5-459A-87D6-9C9F9405ED74}"/>
              </a:ext>
            </a:extLst>
          </p:cNvPr>
          <p:cNvSpPr/>
          <p:nvPr/>
        </p:nvSpPr>
        <p:spPr>
          <a:xfrm>
            <a:off x="6266967" y="2518967"/>
            <a:ext cx="161401" cy="78255"/>
          </a:xfrm>
          <a:custGeom>
            <a:avLst/>
            <a:gdLst>
              <a:gd name="connsiteX0" fmla="*/ 57376 w 143440"/>
              <a:gd name="connsiteY0" fmla="*/ 435 h 69546"/>
              <a:gd name="connsiteX1" fmla="*/ 68242 w 143440"/>
              <a:gd name="connsiteY1" fmla="*/ 9128 h 69546"/>
              <a:gd name="connsiteX2" fmla="*/ 84325 w 143440"/>
              <a:gd name="connsiteY2" fmla="*/ 11301 h 69546"/>
              <a:gd name="connsiteX3" fmla="*/ 83456 w 143440"/>
              <a:gd name="connsiteY3" fmla="*/ 18691 h 69546"/>
              <a:gd name="connsiteX4" fmla="*/ 95627 w 143440"/>
              <a:gd name="connsiteY4" fmla="*/ 24341 h 69546"/>
              <a:gd name="connsiteX5" fmla="*/ 98235 w 143440"/>
              <a:gd name="connsiteY5" fmla="*/ 17387 h 69546"/>
              <a:gd name="connsiteX6" fmla="*/ 113013 w 143440"/>
              <a:gd name="connsiteY6" fmla="*/ 20429 h 69546"/>
              <a:gd name="connsiteX7" fmla="*/ 116056 w 143440"/>
              <a:gd name="connsiteY7" fmla="*/ 29123 h 69546"/>
              <a:gd name="connsiteX8" fmla="*/ 132139 w 143440"/>
              <a:gd name="connsiteY8" fmla="*/ 30427 h 69546"/>
              <a:gd name="connsiteX9" fmla="*/ 143440 w 143440"/>
              <a:gd name="connsiteY9" fmla="*/ 43901 h 69546"/>
              <a:gd name="connsiteX10" fmla="*/ 136920 w 143440"/>
              <a:gd name="connsiteY10" fmla="*/ 43901 h 69546"/>
              <a:gd name="connsiteX11" fmla="*/ 133878 w 143440"/>
              <a:gd name="connsiteY11" fmla="*/ 48683 h 69546"/>
              <a:gd name="connsiteX12" fmla="*/ 129096 w 143440"/>
              <a:gd name="connsiteY12" fmla="*/ 49987 h 69546"/>
              <a:gd name="connsiteX13" fmla="*/ 128227 w 143440"/>
              <a:gd name="connsiteY13" fmla="*/ 56072 h 69546"/>
              <a:gd name="connsiteX14" fmla="*/ 124315 w 143440"/>
              <a:gd name="connsiteY14" fmla="*/ 57376 h 69546"/>
              <a:gd name="connsiteX15" fmla="*/ 123880 w 143440"/>
              <a:gd name="connsiteY15" fmla="*/ 59984 h 69546"/>
              <a:gd name="connsiteX16" fmla="*/ 116925 w 143440"/>
              <a:gd name="connsiteY16" fmla="*/ 62592 h 69546"/>
              <a:gd name="connsiteX17" fmla="*/ 107362 w 143440"/>
              <a:gd name="connsiteY17" fmla="*/ 62157 h 69546"/>
              <a:gd name="connsiteX18" fmla="*/ 104755 w 143440"/>
              <a:gd name="connsiteY18" fmla="*/ 68243 h 69546"/>
              <a:gd name="connsiteX19" fmla="*/ 94322 w 143440"/>
              <a:gd name="connsiteY19" fmla="*/ 63027 h 69546"/>
              <a:gd name="connsiteX20" fmla="*/ 84325 w 143440"/>
              <a:gd name="connsiteY20" fmla="*/ 64331 h 69546"/>
              <a:gd name="connsiteX21" fmla="*/ 66939 w 143440"/>
              <a:gd name="connsiteY21" fmla="*/ 56072 h 69546"/>
              <a:gd name="connsiteX22" fmla="*/ 59549 w 143440"/>
              <a:gd name="connsiteY22" fmla="*/ 58245 h 69546"/>
              <a:gd name="connsiteX23" fmla="*/ 48248 w 143440"/>
              <a:gd name="connsiteY23" fmla="*/ 69547 h 69546"/>
              <a:gd name="connsiteX24" fmla="*/ 31731 w 143440"/>
              <a:gd name="connsiteY24" fmla="*/ 60419 h 69546"/>
              <a:gd name="connsiteX25" fmla="*/ 18691 w 143440"/>
              <a:gd name="connsiteY25" fmla="*/ 49117 h 69546"/>
              <a:gd name="connsiteX26" fmla="*/ 7389 w 143440"/>
              <a:gd name="connsiteY26" fmla="*/ 42597 h 69546"/>
              <a:gd name="connsiteX27" fmla="*/ 4347 w 143440"/>
              <a:gd name="connsiteY27" fmla="*/ 30861 h 69546"/>
              <a:gd name="connsiteX28" fmla="*/ 0 w 143440"/>
              <a:gd name="connsiteY28" fmla="*/ 23037 h 69546"/>
              <a:gd name="connsiteX29" fmla="*/ 14779 w 143440"/>
              <a:gd name="connsiteY29" fmla="*/ 17387 h 69546"/>
              <a:gd name="connsiteX30" fmla="*/ 22168 w 143440"/>
              <a:gd name="connsiteY30" fmla="*/ 10432 h 69546"/>
              <a:gd name="connsiteX31" fmla="*/ 37381 w 143440"/>
              <a:gd name="connsiteY31" fmla="*/ 5216 h 69546"/>
              <a:gd name="connsiteX32" fmla="*/ 42162 w 143440"/>
              <a:gd name="connsiteY32" fmla="*/ 0 h 69546"/>
              <a:gd name="connsiteX33" fmla="*/ 47813 w 143440"/>
              <a:gd name="connsiteY33" fmla="*/ 3043 h 69546"/>
              <a:gd name="connsiteX34" fmla="*/ 57376 w 143440"/>
              <a:gd name="connsiteY34" fmla="*/ 435 h 69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3440" h="69546">
                <a:moveTo>
                  <a:pt x="57376" y="435"/>
                </a:moveTo>
                <a:lnTo>
                  <a:pt x="68242" y="9128"/>
                </a:lnTo>
                <a:lnTo>
                  <a:pt x="84325" y="11301"/>
                </a:lnTo>
                <a:lnTo>
                  <a:pt x="83456" y="18691"/>
                </a:lnTo>
                <a:lnTo>
                  <a:pt x="95627" y="24341"/>
                </a:lnTo>
                <a:lnTo>
                  <a:pt x="98235" y="17387"/>
                </a:lnTo>
                <a:lnTo>
                  <a:pt x="113013" y="20429"/>
                </a:lnTo>
                <a:lnTo>
                  <a:pt x="116056" y="29123"/>
                </a:lnTo>
                <a:lnTo>
                  <a:pt x="132139" y="30427"/>
                </a:lnTo>
                <a:lnTo>
                  <a:pt x="143440" y="43901"/>
                </a:lnTo>
                <a:lnTo>
                  <a:pt x="136920" y="43901"/>
                </a:lnTo>
                <a:lnTo>
                  <a:pt x="133878" y="48683"/>
                </a:lnTo>
                <a:lnTo>
                  <a:pt x="129096" y="49987"/>
                </a:lnTo>
                <a:lnTo>
                  <a:pt x="128227" y="56072"/>
                </a:lnTo>
                <a:lnTo>
                  <a:pt x="124315" y="57376"/>
                </a:lnTo>
                <a:lnTo>
                  <a:pt x="123880" y="59984"/>
                </a:lnTo>
                <a:lnTo>
                  <a:pt x="116925" y="62592"/>
                </a:lnTo>
                <a:lnTo>
                  <a:pt x="107362" y="62157"/>
                </a:lnTo>
                <a:lnTo>
                  <a:pt x="104755" y="68243"/>
                </a:lnTo>
                <a:lnTo>
                  <a:pt x="94322" y="63027"/>
                </a:lnTo>
                <a:lnTo>
                  <a:pt x="84325" y="64331"/>
                </a:lnTo>
                <a:lnTo>
                  <a:pt x="66939" y="56072"/>
                </a:lnTo>
                <a:lnTo>
                  <a:pt x="59549" y="58245"/>
                </a:lnTo>
                <a:lnTo>
                  <a:pt x="48248" y="69547"/>
                </a:lnTo>
                <a:lnTo>
                  <a:pt x="31731" y="60419"/>
                </a:lnTo>
                <a:lnTo>
                  <a:pt x="18691" y="49117"/>
                </a:lnTo>
                <a:lnTo>
                  <a:pt x="7389" y="42597"/>
                </a:lnTo>
                <a:lnTo>
                  <a:pt x="4347" y="30861"/>
                </a:lnTo>
                <a:lnTo>
                  <a:pt x="0" y="23037"/>
                </a:lnTo>
                <a:lnTo>
                  <a:pt x="14779" y="17387"/>
                </a:lnTo>
                <a:lnTo>
                  <a:pt x="22168" y="10432"/>
                </a:lnTo>
                <a:lnTo>
                  <a:pt x="37381" y="5216"/>
                </a:lnTo>
                <a:lnTo>
                  <a:pt x="42162" y="0"/>
                </a:lnTo>
                <a:lnTo>
                  <a:pt x="47813" y="3043"/>
                </a:lnTo>
                <a:lnTo>
                  <a:pt x="57376" y="435"/>
                </a:lnTo>
                <a:close/>
              </a:path>
            </a:pathLst>
          </a:custGeom>
          <a:solidFill>
            <a:schemeClr val="accent4"/>
          </a:solidFill>
          <a:ln w="869" cap="rnd">
            <a:noFill/>
            <a:prstDash val="solid"/>
            <a:round/>
          </a:ln>
        </p:spPr>
        <p:txBody>
          <a:bodyPr rtlCol="0" anchor="ctr"/>
          <a:lstStyle/>
          <a:p>
            <a:endParaRPr lang="en-PH" sz="1600" dirty="0"/>
          </a:p>
        </p:txBody>
      </p:sp>
      <p:sp>
        <p:nvSpPr>
          <p:cNvPr id="72" name="Freeform: Shape 71">
            <a:extLst>
              <a:ext uri="{FF2B5EF4-FFF2-40B4-BE49-F238E27FC236}">
                <a16:creationId xmlns:a16="http://schemas.microsoft.com/office/drawing/2014/main" id="{2E444884-9E57-4284-A820-F5B03FE37687}"/>
              </a:ext>
            </a:extLst>
          </p:cNvPr>
          <p:cNvSpPr/>
          <p:nvPr/>
        </p:nvSpPr>
        <p:spPr>
          <a:xfrm>
            <a:off x="6114858" y="2403542"/>
            <a:ext cx="216669" cy="231831"/>
          </a:xfrm>
          <a:custGeom>
            <a:avLst/>
            <a:gdLst>
              <a:gd name="connsiteX0" fmla="*/ 167347 w 192557"/>
              <a:gd name="connsiteY0" fmla="*/ 32165 h 206032"/>
              <a:gd name="connsiteX1" fmla="*/ 173432 w 192557"/>
              <a:gd name="connsiteY1" fmla="*/ 45640 h 206032"/>
              <a:gd name="connsiteX2" fmla="*/ 168216 w 192557"/>
              <a:gd name="connsiteY2" fmla="*/ 53029 h 206032"/>
              <a:gd name="connsiteX3" fmla="*/ 176475 w 192557"/>
              <a:gd name="connsiteY3" fmla="*/ 62157 h 206032"/>
              <a:gd name="connsiteX4" fmla="*/ 182995 w 192557"/>
              <a:gd name="connsiteY4" fmla="*/ 76501 h 206032"/>
              <a:gd name="connsiteX5" fmla="*/ 182126 w 192557"/>
              <a:gd name="connsiteY5" fmla="*/ 86064 h 206032"/>
              <a:gd name="connsiteX6" fmla="*/ 192557 w 192557"/>
              <a:gd name="connsiteY6" fmla="*/ 103016 h 206032"/>
              <a:gd name="connsiteX7" fmla="*/ 182995 w 192557"/>
              <a:gd name="connsiteY7" fmla="*/ 105624 h 206032"/>
              <a:gd name="connsiteX8" fmla="*/ 177344 w 192557"/>
              <a:gd name="connsiteY8" fmla="*/ 102581 h 206032"/>
              <a:gd name="connsiteX9" fmla="*/ 172563 w 192557"/>
              <a:gd name="connsiteY9" fmla="*/ 107797 h 206032"/>
              <a:gd name="connsiteX10" fmla="*/ 157349 w 192557"/>
              <a:gd name="connsiteY10" fmla="*/ 113013 h 206032"/>
              <a:gd name="connsiteX11" fmla="*/ 149960 w 192557"/>
              <a:gd name="connsiteY11" fmla="*/ 119968 h 206032"/>
              <a:gd name="connsiteX12" fmla="*/ 135181 w 192557"/>
              <a:gd name="connsiteY12" fmla="*/ 125619 h 206032"/>
              <a:gd name="connsiteX13" fmla="*/ 139528 w 192557"/>
              <a:gd name="connsiteY13" fmla="*/ 133443 h 206032"/>
              <a:gd name="connsiteX14" fmla="*/ 142570 w 192557"/>
              <a:gd name="connsiteY14" fmla="*/ 145179 h 206032"/>
              <a:gd name="connsiteX15" fmla="*/ 153872 w 192557"/>
              <a:gd name="connsiteY15" fmla="*/ 151699 h 206032"/>
              <a:gd name="connsiteX16" fmla="*/ 166912 w 192557"/>
              <a:gd name="connsiteY16" fmla="*/ 163000 h 206032"/>
              <a:gd name="connsiteX17" fmla="*/ 159957 w 192557"/>
              <a:gd name="connsiteY17" fmla="*/ 175605 h 206032"/>
              <a:gd name="connsiteX18" fmla="*/ 152568 w 192557"/>
              <a:gd name="connsiteY18" fmla="*/ 179083 h 206032"/>
              <a:gd name="connsiteX19" fmla="*/ 156915 w 192557"/>
              <a:gd name="connsiteY19" fmla="*/ 196904 h 206032"/>
              <a:gd name="connsiteX20" fmla="*/ 155176 w 192557"/>
              <a:gd name="connsiteY20" fmla="*/ 201685 h 206032"/>
              <a:gd name="connsiteX21" fmla="*/ 147787 w 192557"/>
              <a:gd name="connsiteY21" fmla="*/ 196035 h 206032"/>
              <a:gd name="connsiteX22" fmla="*/ 137355 w 192557"/>
              <a:gd name="connsiteY22" fmla="*/ 195165 h 206032"/>
              <a:gd name="connsiteX23" fmla="*/ 122141 w 192557"/>
              <a:gd name="connsiteY23" fmla="*/ 199947 h 206032"/>
              <a:gd name="connsiteX24" fmla="*/ 103016 w 192557"/>
              <a:gd name="connsiteY24" fmla="*/ 198643 h 206032"/>
              <a:gd name="connsiteX25" fmla="*/ 100408 w 192557"/>
              <a:gd name="connsiteY25" fmla="*/ 206032 h 206032"/>
              <a:gd name="connsiteX26" fmla="*/ 88672 w 192557"/>
              <a:gd name="connsiteY26" fmla="*/ 198643 h 206032"/>
              <a:gd name="connsiteX27" fmla="*/ 82587 w 192557"/>
              <a:gd name="connsiteY27" fmla="*/ 199947 h 206032"/>
              <a:gd name="connsiteX28" fmla="*/ 58680 w 192557"/>
              <a:gd name="connsiteY28" fmla="*/ 191688 h 206032"/>
              <a:gd name="connsiteX29" fmla="*/ 54333 w 192557"/>
              <a:gd name="connsiteY29" fmla="*/ 197339 h 206032"/>
              <a:gd name="connsiteX30" fmla="*/ 36077 w 192557"/>
              <a:gd name="connsiteY30" fmla="*/ 197339 h 206032"/>
              <a:gd name="connsiteX31" fmla="*/ 37816 w 192557"/>
              <a:gd name="connsiteY31" fmla="*/ 177779 h 206032"/>
              <a:gd name="connsiteX32" fmla="*/ 48248 w 192557"/>
              <a:gd name="connsiteY32" fmla="*/ 159523 h 206032"/>
              <a:gd name="connsiteX33" fmla="*/ 16952 w 192557"/>
              <a:gd name="connsiteY33" fmla="*/ 154307 h 206032"/>
              <a:gd name="connsiteX34" fmla="*/ 6520 w 192557"/>
              <a:gd name="connsiteY34" fmla="*/ 147352 h 206032"/>
              <a:gd name="connsiteX35" fmla="*/ 7389 w 192557"/>
              <a:gd name="connsiteY35" fmla="*/ 135616 h 206032"/>
              <a:gd name="connsiteX36" fmla="*/ 3042 w 192557"/>
              <a:gd name="connsiteY36" fmla="*/ 129531 h 206032"/>
              <a:gd name="connsiteX37" fmla="*/ 4781 w 192557"/>
              <a:gd name="connsiteY37" fmla="*/ 111275 h 206032"/>
              <a:gd name="connsiteX38" fmla="*/ 0 w 192557"/>
              <a:gd name="connsiteY38" fmla="*/ 83021 h 206032"/>
              <a:gd name="connsiteX39" fmla="*/ 12605 w 192557"/>
              <a:gd name="connsiteY39" fmla="*/ 83021 h 206032"/>
              <a:gd name="connsiteX40" fmla="*/ 17821 w 192557"/>
              <a:gd name="connsiteY40" fmla="*/ 73024 h 206032"/>
              <a:gd name="connsiteX41" fmla="*/ 21733 w 192557"/>
              <a:gd name="connsiteY41" fmla="*/ 48683 h 206032"/>
              <a:gd name="connsiteX42" fmla="*/ 17821 w 192557"/>
              <a:gd name="connsiteY42" fmla="*/ 39555 h 206032"/>
              <a:gd name="connsiteX43" fmla="*/ 21299 w 192557"/>
              <a:gd name="connsiteY43" fmla="*/ 33904 h 206032"/>
              <a:gd name="connsiteX44" fmla="*/ 38685 w 192557"/>
              <a:gd name="connsiteY44" fmla="*/ 32600 h 206032"/>
              <a:gd name="connsiteX45" fmla="*/ 43032 w 192557"/>
              <a:gd name="connsiteY45" fmla="*/ 38251 h 206032"/>
              <a:gd name="connsiteX46" fmla="*/ 56507 w 192557"/>
              <a:gd name="connsiteY46" fmla="*/ 25211 h 206032"/>
              <a:gd name="connsiteX47" fmla="*/ 50856 w 192557"/>
              <a:gd name="connsiteY47" fmla="*/ 15213 h 206032"/>
              <a:gd name="connsiteX48" fmla="*/ 49117 w 192557"/>
              <a:gd name="connsiteY48" fmla="*/ 435 h 206032"/>
              <a:gd name="connsiteX49" fmla="*/ 65200 w 192557"/>
              <a:gd name="connsiteY49" fmla="*/ 3912 h 206032"/>
              <a:gd name="connsiteX50" fmla="*/ 77805 w 192557"/>
              <a:gd name="connsiteY50" fmla="*/ 0 h 206032"/>
              <a:gd name="connsiteX51" fmla="*/ 79109 w 192557"/>
              <a:gd name="connsiteY51" fmla="*/ 9997 h 206032"/>
              <a:gd name="connsiteX52" fmla="*/ 100408 w 192557"/>
              <a:gd name="connsiteY52" fmla="*/ 16083 h 206032"/>
              <a:gd name="connsiteX53" fmla="*/ 100842 w 192557"/>
              <a:gd name="connsiteY53" fmla="*/ 25645 h 206032"/>
              <a:gd name="connsiteX54" fmla="*/ 121272 w 192557"/>
              <a:gd name="connsiteY54" fmla="*/ 20429 h 206032"/>
              <a:gd name="connsiteX55" fmla="*/ 132573 w 192557"/>
              <a:gd name="connsiteY55" fmla="*/ 13475 h 206032"/>
              <a:gd name="connsiteX56" fmla="*/ 156915 w 192557"/>
              <a:gd name="connsiteY56" fmla="*/ 23907 h 206032"/>
              <a:gd name="connsiteX57" fmla="*/ 167347 w 192557"/>
              <a:gd name="connsiteY57" fmla="*/ 32165 h 20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92557" h="206032">
                <a:moveTo>
                  <a:pt x="167347" y="32165"/>
                </a:moveTo>
                <a:lnTo>
                  <a:pt x="173432" y="45640"/>
                </a:lnTo>
                <a:lnTo>
                  <a:pt x="168216" y="53029"/>
                </a:lnTo>
                <a:lnTo>
                  <a:pt x="176475" y="62157"/>
                </a:lnTo>
                <a:lnTo>
                  <a:pt x="182995" y="76501"/>
                </a:lnTo>
                <a:lnTo>
                  <a:pt x="182126" y="86064"/>
                </a:lnTo>
                <a:lnTo>
                  <a:pt x="192557" y="103016"/>
                </a:lnTo>
                <a:lnTo>
                  <a:pt x="182995" y="105624"/>
                </a:lnTo>
                <a:lnTo>
                  <a:pt x="177344" y="102581"/>
                </a:lnTo>
                <a:lnTo>
                  <a:pt x="172563" y="107797"/>
                </a:lnTo>
                <a:lnTo>
                  <a:pt x="157349" y="113013"/>
                </a:lnTo>
                <a:lnTo>
                  <a:pt x="149960" y="119968"/>
                </a:lnTo>
                <a:lnTo>
                  <a:pt x="135181" y="125619"/>
                </a:lnTo>
                <a:lnTo>
                  <a:pt x="139528" y="133443"/>
                </a:lnTo>
                <a:lnTo>
                  <a:pt x="142570" y="145179"/>
                </a:lnTo>
                <a:lnTo>
                  <a:pt x="153872" y="151699"/>
                </a:lnTo>
                <a:lnTo>
                  <a:pt x="166912" y="163000"/>
                </a:lnTo>
                <a:lnTo>
                  <a:pt x="159957" y="175605"/>
                </a:lnTo>
                <a:lnTo>
                  <a:pt x="152568" y="179083"/>
                </a:lnTo>
                <a:lnTo>
                  <a:pt x="156915" y="196904"/>
                </a:lnTo>
                <a:lnTo>
                  <a:pt x="155176" y="201685"/>
                </a:lnTo>
                <a:lnTo>
                  <a:pt x="147787" y="196035"/>
                </a:lnTo>
                <a:lnTo>
                  <a:pt x="137355" y="195165"/>
                </a:lnTo>
                <a:lnTo>
                  <a:pt x="122141" y="199947"/>
                </a:lnTo>
                <a:lnTo>
                  <a:pt x="103016" y="198643"/>
                </a:lnTo>
                <a:lnTo>
                  <a:pt x="100408" y="206032"/>
                </a:lnTo>
                <a:lnTo>
                  <a:pt x="88672" y="198643"/>
                </a:lnTo>
                <a:lnTo>
                  <a:pt x="82587" y="199947"/>
                </a:lnTo>
                <a:lnTo>
                  <a:pt x="58680" y="191688"/>
                </a:lnTo>
                <a:lnTo>
                  <a:pt x="54333" y="197339"/>
                </a:lnTo>
                <a:lnTo>
                  <a:pt x="36077" y="197339"/>
                </a:lnTo>
                <a:lnTo>
                  <a:pt x="37816" y="177779"/>
                </a:lnTo>
                <a:lnTo>
                  <a:pt x="48248" y="159523"/>
                </a:lnTo>
                <a:lnTo>
                  <a:pt x="16952" y="154307"/>
                </a:lnTo>
                <a:lnTo>
                  <a:pt x="6520" y="147352"/>
                </a:lnTo>
                <a:lnTo>
                  <a:pt x="7389" y="135616"/>
                </a:lnTo>
                <a:lnTo>
                  <a:pt x="3042" y="129531"/>
                </a:lnTo>
                <a:lnTo>
                  <a:pt x="4781" y="111275"/>
                </a:lnTo>
                <a:lnTo>
                  <a:pt x="0" y="83021"/>
                </a:lnTo>
                <a:lnTo>
                  <a:pt x="12605" y="83021"/>
                </a:lnTo>
                <a:lnTo>
                  <a:pt x="17821" y="73024"/>
                </a:lnTo>
                <a:lnTo>
                  <a:pt x="21733" y="48683"/>
                </a:lnTo>
                <a:lnTo>
                  <a:pt x="17821" y="39555"/>
                </a:lnTo>
                <a:lnTo>
                  <a:pt x="21299" y="33904"/>
                </a:lnTo>
                <a:lnTo>
                  <a:pt x="38685" y="32600"/>
                </a:lnTo>
                <a:lnTo>
                  <a:pt x="43032" y="38251"/>
                </a:lnTo>
                <a:lnTo>
                  <a:pt x="56507" y="25211"/>
                </a:lnTo>
                <a:lnTo>
                  <a:pt x="50856" y="15213"/>
                </a:lnTo>
                <a:lnTo>
                  <a:pt x="49117" y="435"/>
                </a:lnTo>
                <a:lnTo>
                  <a:pt x="65200" y="3912"/>
                </a:lnTo>
                <a:lnTo>
                  <a:pt x="77805" y="0"/>
                </a:lnTo>
                <a:lnTo>
                  <a:pt x="79109" y="9997"/>
                </a:lnTo>
                <a:lnTo>
                  <a:pt x="100408" y="16083"/>
                </a:lnTo>
                <a:lnTo>
                  <a:pt x="100842" y="25645"/>
                </a:lnTo>
                <a:lnTo>
                  <a:pt x="121272" y="20429"/>
                </a:lnTo>
                <a:lnTo>
                  <a:pt x="132573" y="13475"/>
                </a:lnTo>
                <a:lnTo>
                  <a:pt x="156915" y="23907"/>
                </a:lnTo>
                <a:lnTo>
                  <a:pt x="167347" y="32165"/>
                </a:lnTo>
                <a:close/>
              </a:path>
            </a:pathLst>
          </a:custGeom>
          <a:solidFill>
            <a:schemeClr val="accent4"/>
          </a:solidFill>
          <a:ln w="869" cap="rnd">
            <a:noFill/>
            <a:prstDash val="solid"/>
            <a:round/>
          </a:ln>
        </p:spPr>
        <p:txBody>
          <a:bodyPr rtlCol="0" anchor="ctr"/>
          <a:lstStyle/>
          <a:p>
            <a:endParaRPr lang="en-PH" sz="1600" dirty="0"/>
          </a:p>
        </p:txBody>
      </p:sp>
      <p:sp>
        <p:nvSpPr>
          <p:cNvPr id="73" name="Freeform: Shape 72">
            <a:extLst>
              <a:ext uri="{FF2B5EF4-FFF2-40B4-BE49-F238E27FC236}">
                <a16:creationId xmlns:a16="http://schemas.microsoft.com/office/drawing/2014/main" id="{307CAE14-A6E7-493A-A5E1-8C0DA80E266E}"/>
              </a:ext>
            </a:extLst>
          </p:cNvPr>
          <p:cNvSpPr/>
          <p:nvPr/>
        </p:nvSpPr>
        <p:spPr>
          <a:xfrm>
            <a:off x="7120926" y="3718226"/>
            <a:ext cx="44997" cy="55757"/>
          </a:xfrm>
          <a:custGeom>
            <a:avLst/>
            <a:gdLst>
              <a:gd name="connsiteX0" fmla="*/ 36512 w 39989"/>
              <a:gd name="connsiteY0" fmla="*/ 34339 h 49552"/>
              <a:gd name="connsiteX1" fmla="*/ 28253 w 39989"/>
              <a:gd name="connsiteY1" fmla="*/ 49552 h 49552"/>
              <a:gd name="connsiteX2" fmla="*/ 22603 w 39989"/>
              <a:gd name="connsiteY2" fmla="*/ 44336 h 49552"/>
              <a:gd name="connsiteX3" fmla="*/ 16952 w 39989"/>
              <a:gd name="connsiteY3" fmla="*/ 46509 h 49552"/>
              <a:gd name="connsiteX4" fmla="*/ 3043 w 39989"/>
              <a:gd name="connsiteY4" fmla="*/ 46075 h 49552"/>
              <a:gd name="connsiteX5" fmla="*/ 2173 w 39989"/>
              <a:gd name="connsiteY5" fmla="*/ 37381 h 49552"/>
              <a:gd name="connsiteX6" fmla="*/ 0 w 39989"/>
              <a:gd name="connsiteY6" fmla="*/ 29557 h 49552"/>
              <a:gd name="connsiteX7" fmla="*/ 7824 w 39989"/>
              <a:gd name="connsiteY7" fmla="*/ 16517 h 49552"/>
              <a:gd name="connsiteX8" fmla="*/ 16083 w 39989"/>
              <a:gd name="connsiteY8" fmla="*/ 4347 h 49552"/>
              <a:gd name="connsiteX9" fmla="*/ 26515 w 39989"/>
              <a:gd name="connsiteY9" fmla="*/ 6955 h 49552"/>
              <a:gd name="connsiteX10" fmla="*/ 33904 w 39989"/>
              <a:gd name="connsiteY10" fmla="*/ 0 h 49552"/>
              <a:gd name="connsiteX11" fmla="*/ 39990 w 39989"/>
              <a:gd name="connsiteY11" fmla="*/ 8693 h 49552"/>
              <a:gd name="connsiteX12" fmla="*/ 39555 w 39989"/>
              <a:gd name="connsiteY12" fmla="*/ 19995 h 49552"/>
              <a:gd name="connsiteX13" fmla="*/ 26080 w 39989"/>
              <a:gd name="connsiteY13" fmla="*/ 26949 h 49552"/>
              <a:gd name="connsiteX14" fmla="*/ 36512 w 39989"/>
              <a:gd name="connsiteY14" fmla="*/ 34339 h 49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9" h="49552">
                <a:moveTo>
                  <a:pt x="36512" y="34339"/>
                </a:moveTo>
                <a:lnTo>
                  <a:pt x="28253" y="49552"/>
                </a:lnTo>
                <a:lnTo>
                  <a:pt x="22603" y="44336"/>
                </a:lnTo>
                <a:lnTo>
                  <a:pt x="16952" y="46509"/>
                </a:lnTo>
                <a:lnTo>
                  <a:pt x="3043" y="46075"/>
                </a:lnTo>
                <a:lnTo>
                  <a:pt x="2173" y="37381"/>
                </a:lnTo>
                <a:lnTo>
                  <a:pt x="0" y="29557"/>
                </a:lnTo>
                <a:lnTo>
                  <a:pt x="7824" y="16517"/>
                </a:lnTo>
                <a:lnTo>
                  <a:pt x="16083" y="4347"/>
                </a:lnTo>
                <a:lnTo>
                  <a:pt x="26515" y="6955"/>
                </a:lnTo>
                <a:lnTo>
                  <a:pt x="33904" y="0"/>
                </a:lnTo>
                <a:lnTo>
                  <a:pt x="39990" y="8693"/>
                </a:lnTo>
                <a:lnTo>
                  <a:pt x="39555" y="19995"/>
                </a:lnTo>
                <a:lnTo>
                  <a:pt x="26080" y="26949"/>
                </a:lnTo>
                <a:lnTo>
                  <a:pt x="36512" y="3433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74" name="Freeform: Shape 73">
            <a:extLst>
              <a:ext uri="{FF2B5EF4-FFF2-40B4-BE49-F238E27FC236}">
                <a16:creationId xmlns:a16="http://schemas.microsoft.com/office/drawing/2014/main" id="{FE82D6DE-302B-4540-9F7F-D593438406F7}"/>
              </a:ext>
            </a:extLst>
          </p:cNvPr>
          <p:cNvSpPr/>
          <p:nvPr/>
        </p:nvSpPr>
        <p:spPr>
          <a:xfrm>
            <a:off x="6223437" y="2369794"/>
            <a:ext cx="41572" cy="39127"/>
          </a:xfrm>
          <a:custGeom>
            <a:avLst/>
            <a:gdLst>
              <a:gd name="connsiteX0" fmla="*/ 36947 w 36946"/>
              <a:gd name="connsiteY0" fmla="*/ 13475 h 34773"/>
              <a:gd name="connsiteX1" fmla="*/ 26515 w 36946"/>
              <a:gd name="connsiteY1" fmla="*/ 34773 h 34773"/>
              <a:gd name="connsiteX2" fmla="*/ 3912 w 36946"/>
              <a:gd name="connsiteY2" fmla="*/ 19560 h 34773"/>
              <a:gd name="connsiteX3" fmla="*/ 0 w 36946"/>
              <a:gd name="connsiteY3" fmla="*/ 8693 h 34773"/>
              <a:gd name="connsiteX4" fmla="*/ 29558 w 36946"/>
              <a:gd name="connsiteY4" fmla="*/ 0 h 34773"/>
              <a:gd name="connsiteX5" fmla="*/ 36947 w 36946"/>
              <a:gd name="connsiteY5" fmla="*/ 13475 h 34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946" h="34773">
                <a:moveTo>
                  <a:pt x="36947" y="13475"/>
                </a:moveTo>
                <a:lnTo>
                  <a:pt x="26515" y="34773"/>
                </a:lnTo>
                <a:lnTo>
                  <a:pt x="3912" y="19560"/>
                </a:lnTo>
                <a:lnTo>
                  <a:pt x="0" y="8693"/>
                </a:lnTo>
                <a:lnTo>
                  <a:pt x="29558" y="0"/>
                </a:lnTo>
                <a:lnTo>
                  <a:pt x="36947" y="13475"/>
                </a:lnTo>
                <a:close/>
              </a:path>
            </a:pathLst>
          </a:custGeom>
          <a:solidFill>
            <a:schemeClr val="accent4"/>
          </a:solidFill>
          <a:ln w="869" cap="rnd">
            <a:noFill/>
            <a:prstDash val="solid"/>
            <a:round/>
          </a:ln>
        </p:spPr>
        <p:txBody>
          <a:bodyPr rtlCol="0" anchor="ctr"/>
          <a:lstStyle/>
          <a:p>
            <a:endParaRPr lang="en-PH" sz="1600" dirty="0"/>
          </a:p>
        </p:txBody>
      </p:sp>
      <p:sp>
        <p:nvSpPr>
          <p:cNvPr id="75" name="Freeform: Shape 74">
            <a:extLst>
              <a:ext uri="{FF2B5EF4-FFF2-40B4-BE49-F238E27FC236}">
                <a16:creationId xmlns:a16="http://schemas.microsoft.com/office/drawing/2014/main" id="{0D4879C2-CC10-4A0D-B563-4DA5AA601483}"/>
              </a:ext>
            </a:extLst>
          </p:cNvPr>
          <p:cNvSpPr/>
          <p:nvPr/>
        </p:nvSpPr>
        <p:spPr>
          <a:xfrm>
            <a:off x="6157898" y="2322352"/>
            <a:ext cx="64561" cy="85590"/>
          </a:xfrm>
          <a:custGeom>
            <a:avLst/>
            <a:gdLst>
              <a:gd name="connsiteX0" fmla="*/ 39555 w 57376"/>
              <a:gd name="connsiteY0" fmla="*/ 72155 h 76066"/>
              <a:gd name="connsiteX1" fmla="*/ 26950 w 57376"/>
              <a:gd name="connsiteY1" fmla="*/ 76067 h 76066"/>
              <a:gd name="connsiteX2" fmla="*/ 10867 w 57376"/>
              <a:gd name="connsiteY2" fmla="*/ 72589 h 76066"/>
              <a:gd name="connsiteX3" fmla="*/ 1739 w 57376"/>
              <a:gd name="connsiteY3" fmla="*/ 57811 h 76066"/>
              <a:gd name="connsiteX4" fmla="*/ 0 w 57376"/>
              <a:gd name="connsiteY4" fmla="*/ 31296 h 76066"/>
              <a:gd name="connsiteX5" fmla="*/ 2608 w 57376"/>
              <a:gd name="connsiteY5" fmla="*/ 23907 h 76066"/>
              <a:gd name="connsiteX6" fmla="*/ 8259 w 57376"/>
              <a:gd name="connsiteY6" fmla="*/ 16083 h 76066"/>
              <a:gd name="connsiteX7" fmla="*/ 25645 w 57376"/>
              <a:gd name="connsiteY7" fmla="*/ 14779 h 76066"/>
              <a:gd name="connsiteX8" fmla="*/ 32600 w 57376"/>
              <a:gd name="connsiteY8" fmla="*/ 7389 h 76066"/>
              <a:gd name="connsiteX9" fmla="*/ 48248 w 57376"/>
              <a:gd name="connsiteY9" fmla="*/ 0 h 76066"/>
              <a:gd name="connsiteX10" fmla="*/ 48248 w 57376"/>
              <a:gd name="connsiteY10" fmla="*/ 13475 h 76066"/>
              <a:gd name="connsiteX11" fmla="*/ 43032 w 57376"/>
              <a:gd name="connsiteY11" fmla="*/ 22168 h 76066"/>
              <a:gd name="connsiteX12" fmla="*/ 46075 w 57376"/>
              <a:gd name="connsiteY12" fmla="*/ 29123 h 76066"/>
              <a:gd name="connsiteX13" fmla="*/ 57376 w 57376"/>
              <a:gd name="connsiteY13" fmla="*/ 33035 h 76066"/>
              <a:gd name="connsiteX14" fmla="*/ 53030 w 57376"/>
              <a:gd name="connsiteY14" fmla="*/ 43032 h 76066"/>
              <a:gd name="connsiteX15" fmla="*/ 46944 w 57376"/>
              <a:gd name="connsiteY15" fmla="*/ 40424 h 76066"/>
              <a:gd name="connsiteX16" fmla="*/ 33470 w 57376"/>
              <a:gd name="connsiteY16" fmla="*/ 59115 h 76066"/>
              <a:gd name="connsiteX17" fmla="*/ 39555 w 57376"/>
              <a:gd name="connsiteY17" fmla="*/ 72155 h 7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7376" h="76066">
                <a:moveTo>
                  <a:pt x="39555" y="72155"/>
                </a:moveTo>
                <a:lnTo>
                  <a:pt x="26950" y="76067"/>
                </a:lnTo>
                <a:lnTo>
                  <a:pt x="10867" y="72589"/>
                </a:lnTo>
                <a:lnTo>
                  <a:pt x="1739" y="57811"/>
                </a:lnTo>
                <a:lnTo>
                  <a:pt x="0" y="31296"/>
                </a:lnTo>
                <a:lnTo>
                  <a:pt x="2608" y="23907"/>
                </a:lnTo>
                <a:lnTo>
                  <a:pt x="8259" y="16083"/>
                </a:lnTo>
                <a:lnTo>
                  <a:pt x="25645" y="14779"/>
                </a:lnTo>
                <a:lnTo>
                  <a:pt x="32600" y="7389"/>
                </a:lnTo>
                <a:lnTo>
                  <a:pt x="48248" y="0"/>
                </a:lnTo>
                <a:lnTo>
                  <a:pt x="48248" y="13475"/>
                </a:lnTo>
                <a:lnTo>
                  <a:pt x="43032" y="22168"/>
                </a:lnTo>
                <a:lnTo>
                  <a:pt x="46075" y="29123"/>
                </a:lnTo>
                <a:lnTo>
                  <a:pt x="57376" y="33035"/>
                </a:lnTo>
                <a:lnTo>
                  <a:pt x="53030" y="43032"/>
                </a:lnTo>
                <a:lnTo>
                  <a:pt x="46944" y="40424"/>
                </a:lnTo>
                <a:lnTo>
                  <a:pt x="33470" y="59115"/>
                </a:lnTo>
                <a:lnTo>
                  <a:pt x="39555" y="72155"/>
                </a:lnTo>
                <a:close/>
              </a:path>
            </a:pathLst>
          </a:custGeom>
          <a:solidFill>
            <a:schemeClr val="accent4"/>
          </a:solidFill>
          <a:ln w="869" cap="rnd">
            <a:noFill/>
            <a:prstDash val="solid"/>
            <a:round/>
          </a:ln>
        </p:spPr>
        <p:txBody>
          <a:bodyPr rtlCol="0" anchor="ctr"/>
          <a:lstStyle/>
          <a:p>
            <a:endParaRPr lang="en-PH" sz="1600" dirty="0"/>
          </a:p>
        </p:txBody>
      </p:sp>
      <p:sp>
        <p:nvSpPr>
          <p:cNvPr id="76" name="Freeform: Shape 75">
            <a:extLst>
              <a:ext uri="{FF2B5EF4-FFF2-40B4-BE49-F238E27FC236}">
                <a16:creationId xmlns:a16="http://schemas.microsoft.com/office/drawing/2014/main" id="{FA216031-5273-494F-82FC-52BC4F983E05}"/>
              </a:ext>
            </a:extLst>
          </p:cNvPr>
          <p:cNvSpPr/>
          <p:nvPr/>
        </p:nvSpPr>
        <p:spPr>
          <a:xfrm>
            <a:off x="4008326" y="3492755"/>
            <a:ext cx="99287" cy="71408"/>
          </a:xfrm>
          <a:custGeom>
            <a:avLst/>
            <a:gdLst>
              <a:gd name="connsiteX0" fmla="*/ 4347 w 88237"/>
              <a:gd name="connsiteY0" fmla="*/ 51291 h 63461"/>
              <a:gd name="connsiteX1" fmla="*/ 5651 w 88237"/>
              <a:gd name="connsiteY1" fmla="*/ 43467 h 63461"/>
              <a:gd name="connsiteX2" fmla="*/ 0 w 88237"/>
              <a:gd name="connsiteY2" fmla="*/ 35208 h 63461"/>
              <a:gd name="connsiteX3" fmla="*/ 6520 w 88237"/>
              <a:gd name="connsiteY3" fmla="*/ 30427 h 63461"/>
              <a:gd name="connsiteX4" fmla="*/ 9563 w 88237"/>
              <a:gd name="connsiteY4" fmla="*/ 19560 h 63461"/>
              <a:gd name="connsiteX5" fmla="*/ 9128 w 88237"/>
              <a:gd name="connsiteY5" fmla="*/ 4781 h 63461"/>
              <a:gd name="connsiteX6" fmla="*/ 12605 w 88237"/>
              <a:gd name="connsiteY6" fmla="*/ 0 h 63461"/>
              <a:gd name="connsiteX7" fmla="*/ 31296 w 88237"/>
              <a:gd name="connsiteY7" fmla="*/ 0 h 63461"/>
              <a:gd name="connsiteX8" fmla="*/ 45205 w 88237"/>
              <a:gd name="connsiteY8" fmla="*/ 6955 h 63461"/>
              <a:gd name="connsiteX9" fmla="*/ 51725 w 88237"/>
              <a:gd name="connsiteY9" fmla="*/ 6520 h 63461"/>
              <a:gd name="connsiteX10" fmla="*/ 54768 w 88237"/>
              <a:gd name="connsiteY10" fmla="*/ 16517 h 63461"/>
              <a:gd name="connsiteX11" fmla="*/ 68243 w 88237"/>
              <a:gd name="connsiteY11" fmla="*/ 15648 h 63461"/>
              <a:gd name="connsiteX12" fmla="*/ 66504 w 88237"/>
              <a:gd name="connsiteY12" fmla="*/ 23907 h 63461"/>
              <a:gd name="connsiteX13" fmla="*/ 77371 w 88237"/>
              <a:gd name="connsiteY13" fmla="*/ 25211 h 63461"/>
              <a:gd name="connsiteX14" fmla="*/ 88237 w 88237"/>
              <a:gd name="connsiteY14" fmla="*/ 35208 h 63461"/>
              <a:gd name="connsiteX15" fmla="*/ 78240 w 88237"/>
              <a:gd name="connsiteY15" fmla="*/ 46509 h 63461"/>
              <a:gd name="connsiteX16" fmla="*/ 66939 w 88237"/>
              <a:gd name="connsiteY16" fmla="*/ 40424 h 63461"/>
              <a:gd name="connsiteX17" fmla="*/ 55637 w 88237"/>
              <a:gd name="connsiteY17" fmla="*/ 41728 h 63461"/>
              <a:gd name="connsiteX18" fmla="*/ 47813 w 88237"/>
              <a:gd name="connsiteY18" fmla="*/ 40424 h 63461"/>
              <a:gd name="connsiteX19" fmla="*/ 43032 w 88237"/>
              <a:gd name="connsiteY19" fmla="*/ 45640 h 63461"/>
              <a:gd name="connsiteX20" fmla="*/ 33469 w 88237"/>
              <a:gd name="connsiteY20" fmla="*/ 47379 h 63461"/>
              <a:gd name="connsiteX21" fmla="*/ 30427 w 88237"/>
              <a:gd name="connsiteY21" fmla="*/ 40424 h 63461"/>
              <a:gd name="connsiteX22" fmla="*/ 22168 w 88237"/>
              <a:gd name="connsiteY22" fmla="*/ 44336 h 63461"/>
              <a:gd name="connsiteX23" fmla="*/ 10432 w 88237"/>
              <a:gd name="connsiteY23" fmla="*/ 63461 h 63461"/>
              <a:gd name="connsiteX24" fmla="*/ 4781 w 88237"/>
              <a:gd name="connsiteY24" fmla="*/ 59115 h 63461"/>
              <a:gd name="connsiteX25" fmla="*/ 4347 w 88237"/>
              <a:gd name="connsiteY25" fmla="*/ 51291 h 63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8237" h="63461">
                <a:moveTo>
                  <a:pt x="4347" y="51291"/>
                </a:moveTo>
                <a:lnTo>
                  <a:pt x="5651" y="43467"/>
                </a:lnTo>
                <a:lnTo>
                  <a:pt x="0" y="35208"/>
                </a:lnTo>
                <a:lnTo>
                  <a:pt x="6520" y="30427"/>
                </a:lnTo>
                <a:lnTo>
                  <a:pt x="9563" y="19560"/>
                </a:lnTo>
                <a:lnTo>
                  <a:pt x="9128" y="4781"/>
                </a:lnTo>
                <a:lnTo>
                  <a:pt x="12605" y="0"/>
                </a:lnTo>
                <a:lnTo>
                  <a:pt x="31296" y="0"/>
                </a:lnTo>
                <a:lnTo>
                  <a:pt x="45205" y="6955"/>
                </a:lnTo>
                <a:lnTo>
                  <a:pt x="51725" y="6520"/>
                </a:lnTo>
                <a:lnTo>
                  <a:pt x="54768" y="16517"/>
                </a:lnTo>
                <a:lnTo>
                  <a:pt x="68243" y="15648"/>
                </a:lnTo>
                <a:lnTo>
                  <a:pt x="66504" y="23907"/>
                </a:lnTo>
                <a:lnTo>
                  <a:pt x="77371" y="25211"/>
                </a:lnTo>
                <a:lnTo>
                  <a:pt x="88237" y="35208"/>
                </a:lnTo>
                <a:lnTo>
                  <a:pt x="78240" y="46509"/>
                </a:lnTo>
                <a:lnTo>
                  <a:pt x="66939" y="40424"/>
                </a:lnTo>
                <a:lnTo>
                  <a:pt x="55637" y="41728"/>
                </a:lnTo>
                <a:lnTo>
                  <a:pt x="47813" y="40424"/>
                </a:lnTo>
                <a:lnTo>
                  <a:pt x="43032" y="45640"/>
                </a:lnTo>
                <a:lnTo>
                  <a:pt x="33469" y="47379"/>
                </a:lnTo>
                <a:lnTo>
                  <a:pt x="30427" y="40424"/>
                </a:lnTo>
                <a:lnTo>
                  <a:pt x="22168" y="44336"/>
                </a:lnTo>
                <a:lnTo>
                  <a:pt x="10432" y="63461"/>
                </a:lnTo>
                <a:lnTo>
                  <a:pt x="4781" y="59115"/>
                </a:lnTo>
                <a:lnTo>
                  <a:pt x="4347" y="51291"/>
                </a:lnTo>
                <a:close/>
              </a:path>
            </a:pathLst>
          </a:custGeom>
          <a:solidFill>
            <a:schemeClr val="accent5"/>
          </a:solidFill>
          <a:ln w="869" cap="rnd">
            <a:noFill/>
            <a:prstDash val="solid"/>
            <a:round/>
          </a:ln>
        </p:spPr>
        <p:txBody>
          <a:bodyPr rtlCol="0" anchor="ctr"/>
          <a:lstStyle/>
          <a:p>
            <a:endParaRPr lang="en-PH" sz="1600" dirty="0"/>
          </a:p>
        </p:txBody>
      </p:sp>
      <p:sp>
        <p:nvSpPr>
          <p:cNvPr id="77" name="Freeform: Shape 76">
            <a:extLst>
              <a:ext uri="{FF2B5EF4-FFF2-40B4-BE49-F238E27FC236}">
                <a16:creationId xmlns:a16="http://schemas.microsoft.com/office/drawing/2014/main" id="{BB04DA79-F797-4F6A-A31F-3AC75E48DA52}"/>
              </a:ext>
            </a:extLst>
          </p:cNvPr>
          <p:cNvSpPr/>
          <p:nvPr/>
        </p:nvSpPr>
        <p:spPr>
          <a:xfrm>
            <a:off x="5739722" y="2951328"/>
            <a:ext cx="558057" cy="567349"/>
          </a:xfrm>
          <a:custGeom>
            <a:avLst/>
            <a:gdLst>
              <a:gd name="connsiteX0" fmla="*/ 401197 w 495954"/>
              <a:gd name="connsiteY0" fmla="*/ 4781 h 504213"/>
              <a:gd name="connsiteX1" fmla="*/ 396851 w 495954"/>
              <a:gd name="connsiteY1" fmla="*/ 19125 h 504213"/>
              <a:gd name="connsiteX2" fmla="*/ 401197 w 495954"/>
              <a:gd name="connsiteY2" fmla="*/ 45640 h 504213"/>
              <a:gd name="connsiteX3" fmla="*/ 396416 w 495954"/>
              <a:gd name="connsiteY3" fmla="*/ 68677 h 504213"/>
              <a:gd name="connsiteX4" fmla="*/ 382507 w 495954"/>
              <a:gd name="connsiteY4" fmla="*/ 84325 h 504213"/>
              <a:gd name="connsiteX5" fmla="*/ 385115 w 495954"/>
              <a:gd name="connsiteY5" fmla="*/ 105189 h 504213"/>
              <a:gd name="connsiteX6" fmla="*/ 404675 w 495954"/>
              <a:gd name="connsiteY6" fmla="*/ 122141 h 504213"/>
              <a:gd name="connsiteX7" fmla="*/ 405110 w 495954"/>
              <a:gd name="connsiteY7" fmla="*/ 128661 h 504213"/>
              <a:gd name="connsiteX8" fmla="*/ 419888 w 495954"/>
              <a:gd name="connsiteY8" fmla="*/ 139963 h 504213"/>
              <a:gd name="connsiteX9" fmla="*/ 431190 w 495954"/>
              <a:gd name="connsiteY9" fmla="*/ 189949 h 504213"/>
              <a:gd name="connsiteX10" fmla="*/ 439448 w 495954"/>
              <a:gd name="connsiteY10" fmla="*/ 214725 h 504213"/>
              <a:gd name="connsiteX11" fmla="*/ 441187 w 495954"/>
              <a:gd name="connsiteY11" fmla="*/ 227765 h 504213"/>
              <a:gd name="connsiteX12" fmla="*/ 437710 w 495954"/>
              <a:gd name="connsiteY12" fmla="*/ 250368 h 504213"/>
              <a:gd name="connsiteX13" fmla="*/ 439448 w 495954"/>
              <a:gd name="connsiteY13" fmla="*/ 263408 h 504213"/>
              <a:gd name="connsiteX14" fmla="*/ 436840 w 495954"/>
              <a:gd name="connsiteY14" fmla="*/ 278622 h 504213"/>
              <a:gd name="connsiteX15" fmla="*/ 439448 w 495954"/>
              <a:gd name="connsiteY15" fmla="*/ 296008 h 504213"/>
              <a:gd name="connsiteX16" fmla="*/ 429885 w 495954"/>
              <a:gd name="connsiteY16" fmla="*/ 307744 h 504213"/>
              <a:gd name="connsiteX17" fmla="*/ 444664 w 495954"/>
              <a:gd name="connsiteY17" fmla="*/ 328173 h 504213"/>
              <a:gd name="connsiteX18" fmla="*/ 445533 w 495954"/>
              <a:gd name="connsiteY18" fmla="*/ 339910 h 504213"/>
              <a:gd name="connsiteX19" fmla="*/ 454662 w 495954"/>
              <a:gd name="connsiteY19" fmla="*/ 355557 h 504213"/>
              <a:gd name="connsiteX20" fmla="*/ 465528 w 495954"/>
              <a:gd name="connsiteY20" fmla="*/ 350342 h 504213"/>
              <a:gd name="connsiteX21" fmla="*/ 485088 w 495954"/>
              <a:gd name="connsiteY21" fmla="*/ 363382 h 504213"/>
              <a:gd name="connsiteX22" fmla="*/ 495955 w 495954"/>
              <a:gd name="connsiteY22" fmla="*/ 380768 h 504213"/>
              <a:gd name="connsiteX23" fmla="*/ 414237 w 495954"/>
              <a:gd name="connsiteY23" fmla="*/ 434232 h 504213"/>
              <a:gd name="connsiteX24" fmla="*/ 344691 w 495954"/>
              <a:gd name="connsiteY24" fmla="*/ 489000 h 504213"/>
              <a:gd name="connsiteX25" fmla="*/ 310787 w 495954"/>
              <a:gd name="connsiteY25" fmla="*/ 501171 h 504213"/>
              <a:gd name="connsiteX26" fmla="*/ 283837 w 495954"/>
              <a:gd name="connsiteY26" fmla="*/ 504214 h 504213"/>
              <a:gd name="connsiteX27" fmla="*/ 283403 w 495954"/>
              <a:gd name="connsiteY27" fmla="*/ 486392 h 504213"/>
              <a:gd name="connsiteX28" fmla="*/ 272101 w 495954"/>
              <a:gd name="connsiteY28" fmla="*/ 481611 h 504213"/>
              <a:gd name="connsiteX29" fmla="*/ 256888 w 495954"/>
              <a:gd name="connsiteY29" fmla="*/ 473787 h 504213"/>
              <a:gd name="connsiteX30" fmla="*/ 251237 w 495954"/>
              <a:gd name="connsiteY30" fmla="*/ 460747 h 504213"/>
              <a:gd name="connsiteX31" fmla="*/ 169955 w 495954"/>
              <a:gd name="connsiteY31" fmla="*/ 399894 h 504213"/>
              <a:gd name="connsiteX32" fmla="*/ 89107 w 495954"/>
              <a:gd name="connsiteY32" fmla="*/ 339040 h 504213"/>
              <a:gd name="connsiteX33" fmla="*/ 0 w 495954"/>
              <a:gd name="connsiteY33" fmla="*/ 271232 h 504213"/>
              <a:gd name="connsiteX34" fmla="*/ 435 w 495954"/>
              <a:gd name="connsiteY34" fmla="*/ 266016 h 504213"/>
              <a:gd name="connsiteX35" fmla="*/ 869 w 495954"/>
              <a:gd name="connsiteY35" fmla="*/ 264277 h 504213"/>
              <a:gd name="connsiteX36" fmla="*/ 1304 w 495954"/>
              <a:gd name="connsiteY36" fmla="*/ 231243 h 504213"/>
              <a:gd name="connsiteX37" fmla="*/ 39989 w 495954"/>
              <a:gd name="connsiteY37" fmla="*/ 210379 h 504213"/>
              <a:gd name="connsiteX38" fmla="*/ 63461 w 495954"/>
              <a:gd name="connsiteY38" fmla="*/ 206032 h 504213"/>
              <a:gd name="connsiteX39" fmla="*/ 83021 w 495954"/>
              <a:gd name="connsiteY39" fmla="*/ 198643 h 504213"/>
              <a:gd name="connsiteX40" fmla="*/ 92149 w 495954"/>
              <a:gd name="connsiteY40" fmla="*/ 184733 h 504213"/>
              <a:gd name="connsiteX41" fmla="*/ 119968 w 495954"/>
              <a:gd name="connsiteY41" fmla="*/ 173867 h 504213"/>
              <a:gd name="connsiteX42" fmla="*/ 121272 w 495954"/>
              <a:gd name="connsiteY42" fmla="*/ 153003 h 504213"/>
              <a:gd name="connsiteX43" fmla="*/ 134747 w 495954"/>
              <a:gd name="connsiteY43" fmla="*/ 150395 h 504213"/>
              <a:gd name="connsiteX44" fmla="*/ 145613 w 495954"/>
              <a:gd name="connsiteY44" fmla="*/ 140397 h 504213"/>
              <a:gd name="connsiteX45" fmla="*/ 176475 w 495954"/>
              <a:gd name="connsiteY45" fmla="*/ 135616 h 504213"/>
              <a:gd name="connsiteX46" fmla="*/ 180821 w 495954"/>
              <a:gd name="connsiteY46" fmla="*/ 124749 h 504213"/>
              <a:gd name="connsiteX47" fmla="*/ 174736 w 495954"/>
              <a:gd name="connsiteY47" fmla="*/ 118664 h 504213"/>
              <a:gd name="connsiteX48" fmla="*/ 166477 w 495954"/>
              <a:gd name="connsiteY48" fmla="*/ 89107 h 504213"/>
              <a:gd name="connsiteX49" fmla="*/ 165173 w 495954"/>
              <a:gd name="connsiteY49" fmla="*/ 72155 h 504213"/>
              <a:gd name="connsiteX50" fmla="*/ 156915 w 495954"/>
              <a:gd name="connsiteY50" fmla="*/ 54333 h 504213"/>
              <a:gd name="connsiteX51" fmla="*/ 179083 w 495954"/>
              <a:gd name="connsiteY51" fmla="*/ 39120 h 504213"/>
              <a:gd name="connsiteX52" fmla="*/ 204293 w 495954"/>
              <a:gd name="connsiteY52" fmla="*/ 34339 h 504213"/>
              <a:gd name="connsiteX53" fmla="*/ 218637 w 495954"/>
              <a:gd name="connsiteY53" fmla="*/ 23037 h 504213"/>
              <a:gd name="connsiteX54" fmla="*/ 240805 w 495954"/>
              <a:gd name="connsiteY54" fmla="*/ 14344 h 504213"/>
              <a:gd name="connsiteX55" fmla="*/ 279925 w 495954"/>
              <a:gd name="connsiteY55" fmla="*/ 9563 h 504213"/>
              <a:gd name="connsiteX56" fmla="*/ 318176 w 495954"/>
              <a:gd name="connsiteY56" fmla="*/ 7389 h 504213"/>
              <a:gd name="connsiteX57" fmla="*/ 329912 w 495954"/>
              <a:gd name="connsiteY57" fmla="*/ 11301 h 504213"/>
              <a:gd name="connsiteX58" fmla="*/ 351211 w 495954"/>
              <a:gd name="connsiteY58" fmla="*/ 435 h 504213"/>
              <a:gd name="connsiteX59" fmla="*/ 375987 w 495954"/>
              <a:gd name="connsiteY59" fmla="*/ 0 h 504213"/>
              <a:gd name="connsiteX60" fmla="*/ 385550 w 495954"/>
              <a:gd name="connsiteY60" fmla="*/ 6520 h 504213"/>
              <a:gd name="connsiteX61" fmla="*/ 401197 w 495954"/>
              <a:gd name="connsiteY61" fmla="*/ 4781 h 50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95954" h="504213">
                <a:moveTo>
                  <a:pt x="401197" y="4781"/>
                </a:moveTo>
                <a:lnTo>
                  <a:pt x="396851" y="19125"/>
                </a:lnTo>
                <a:lnTo>
                  <a:pt x="401197" y="45640"/>
                </a:lnTo>
                <a:lnTo>
                  <a:pt x="396416" y="68677"/>
                </a:lnTo>
                <a:lnTo>
                  <a:pt x="382507" y="84325"/>
                </a:lnTo>
                <a:lnTo>
                  <a:pt x="385115" y="105189"/>
                </a:lnTo>
                <a:lnTo>
                  <a:pt x="404675" y="122141"/>
                </a:lnTo>
                <a:lnTo>
                  <a:pt x="405110" y="128661"/>
                </a:lnTo>
                <a:lnTo>
                  <a:pt x="419888" y="139963"/>
                </a:lnTo>
                <a:lnTo>
                  <a:pt x="431190" y="189949"/>
                </a:lnTo>
                <a:lnTo>
                  <a:pt x="439448" y="214725"/>
                </a:lnTo>
                <a:lnTo>
                  <a:pt x="441187" y="227765"/>
                </a:lnTo>
                <a:lnTo>
                  <a:pt x="437710" y="250368"/>
                </a:lnTo>
                <a:lnTo>
                  <a:pt x="439448" y="263408"/>
                </a:lnTo>
                <a:lnTo>
                  <a:pt x="436840" y="278622"/>
                </a:lnTo>
                <a:lnTo>
                  <a:pt x="439448" y="296008"/>
                </a:lnTo>
                <a:lnTo>
                  <a:pt x="429885" y="307744"/>
                </a:lnTo>
                <a:lnTo>
                  <a:pt x="444664" y="328173"/>
                </a:lnTo>
                <a:lnTo>
                  <a:pt x="445533" y="339910"/>
                </a:lnTo>
                <a:lnTo>
                  <a:pt x="454662" y="355557"/>
                </a:lnTo>
                <a:lnTo>
                  <a:pt x="465528" y="350342"/>
                </a:lnTo>
                <a:lnTo>
                  <a:pt x="485088" y="363382"/>
                </a:lnTo>
                <a:lnTo>
                  <a:pt x="495955" y="380768"/>
                </a:lnTo>
                <a:lnTo>
                  <a:pt x="414237" y="434232"/>
                </a:lnTo>
                <a:lnTo>
                  <a:pt x="344691" y="489000"/>
                </a:lnTo>
                <a:lnTo>
                  <a:pt x="310787" y="501171"/>
                </a:lnTo>
                <a:lnTo>
                  <a:pt x="283837" y="504214"/>
                </a:lnTo>
                <a:lnTo>
                  <a:pt x="283403" y="486392"/>
                </a:lnTo>
                <a:lnTo>
                  <a:pt x="272101" y="481611"/>
                </a:lnTo>
                <a:lnTo>
                  <a:pt x="256888" y="473787"/>
                </a:lnTo>
                <a:lnTo>
                  <a:pt x="251237" y="460747"/>
                </a:lnTo>
                <a:lnTo>
                  <a:pt x="169955" y="399894"/>
                </a:lnTo>
                <a:lnTo>
                  <a:pt x="89107" y="339040"/>
                </a:lnTo>
                <a:lnTo>
                  <a:pt x="0" y="271232"/>
                </a:lnTo>
                <a:lnTo>
                  <a:pt x="435" y="266016"/>
                </a:lnTo>
                <a:lnTo>
                  <a:pt x="869" y="264277"/>
                </a:lnTo>
                <a:lnTo>
                  <a:pt x="1304" y="231243"/>
                </a:lnTo>
                <a:lnTo>
                  <a:pt x="39989" y="210379"/>
                </a:lnTo>
                <a:lnTo>
                  <a:pt x="63461" y="206032"/>
                </a:lnTo>
                <a:lnTo>
                  <a:pt x="83021" y="198643"/>
                </a:lnTo>
                <a:lnTo>
                  <a:pt x="92149" y="184733"/>
                </a:lnTo>
                <a:lnTo>
                  <a:pt x="119968" y="173867"/>
                </a:lnTo>
                <a:lnTo>
                  <a:pt x="121272" y="153003"/>
                </a:lnTo>
                <a:lnTo>
                  <a:pt x="134747" y="150395"/>
                </a:lnTo>
                <a:lnTo>
                  <a:pt x="145613" y="140397"/>
                </a:lnTo>
                <a:lnTo>
                  <a:pt x="176475" y="135616"/>
                </a:lnTo>
                <a:lnTo>
                  <a:pt x="180821" y="124749"/>
                </a:lnTo>
                <a:lnTo>
                  <a:pt x="174736" y="118664"/>
                </a:lnTo>
                <a:lnTo>
                  <a:pt x="166477" y="89107"/>
                </a:lnTo>
                <a:lnTo>
                  <a:pt x="165173" y="72155"/>
                </a:lnTo>
                <a:lnTo>
                  <a:pt x="156915" y="54333"/>
                </a:lnTo>
                <a:lnTo>
                  <a:pt x="179083" y="39120"/>
                </a:lnTo>
                <a:lnTo>
                  <a:pt x="204293" y="34339"/>
                </a:lnTo>
                <a:lnTo>
                  <a:pt x="218637" y="23037"/>
                </a:lnTo>
                <a:lnTo>
                  <a:pt x="240805" y="14344"/>
                </a:lnTo>
                <a:lnTo>
                  <a:pt x="279925" y="9563"/>
                </a:lnTo>
                <a:lnTo>
                  <a:pt x="318176" y="7389"/>
                </a:lnTo>
                <a:lnTo>
                  <a:pt x="329912" y="11301"/>
                </a:lnTo>
                <a:lnTo>
                  <a:pt x="351211" y="435"/>
                </a:lnTo>
                <a:lnTo>
                  <a:pt x="375987" y="0"/>
                </a:lnTo>
                <a:lnTo>
                  <a:pt x="385550" y="6520"/>
                </a:lnTo>
                <a:lnTo>
                  <a:pt x="401197" y="4781"/>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78" name="Freeform: Shape 77">
            <a:extLst>
              <a:ext uri="{FF2B5EF4-FFF2-40B4-BE49-F238E27FC236}">
                <a16:creationId xmlns:a16="http://schemas.microsoft.com/office/drawing/2014/main" id="{C0306145-2444-4997-86E1-3CC400904ED9}"/>
              </a:ext>
            </a:extLst>
          </p:cNvPr>
          <p:cNvSpPr/>
          <p:nvPr/>
        </p:nvSpPr>
        <p:spPr>
          <a:xfrm>
            <a:off x="3728076" y="4073800"/>
            <a:ext cx="158466" cy="199061"/>
          </a:xfrm>
          <a:custGeom>
            <a:avLst/>
            <a:gdLst>
              <a:gd name="connsiteX0" fmla="*/ 137355 w 140831"/>
              <a:gd name="connsiteY0" fmla="*/ 42597 h 176909"/>
              <a:gd name="connsiteX1" fmla="*/ 140832 w 140831"/>
              <a:gd name="connsiteY1" fmla="*/ 63896 h 176909"/>
              <a:gd name="connsiteX2" fmla="*/ 133443 w 140831"/>
              <a:gd name="connsiteY2" fmla="*/ 81717 h 176909"/>
              <a:gd name="connsiteX3" fmla="*/ 106928 w 140831"/>
              <a:gd name="connsiteY3" fmla="*/ 111275 h 176909"/>
              <a:gd name="connsiteX4" fmla="*/ 77805 w 140831"/>
              <a:gd name="connsiteY4" fmla="*/ 122141 h 176909"/>
              <a:gd name="connsiteX5" fmla="*/ 63027 w 140831"/>
              <a:gd name="connsiteY5" fmla="*/ 146483 h 176909"/>
              <a:gd name="connsiteX6" fmla="*/ 59115 w 140831"/>
              <a:gd name="connsiteY6" fmla="*/ 165173 h 176909"/>
              <a:gd name="connsiteX7" fmla="*/ 45640 w 140831"/>
              <a:gd name="connsiteY7" fmla="*/ 176909 h 176909"/>
              <a:gd name="connsiteX8" fmla="*/ 34773 w 140831"/>
              <a:gd name="connsiteY8" fmla="*/ 162566 h 176909"/>
              <a:gd name="connsiteX9" fmla="*/ 24776 w 140831"/>
              <a:gd name="connsiteY9" fmla="*/ 159523 h 176909"/>
              <a:gd name="connsiteX10" fmla="*/ 14779 w 140831"/>
              <a:gd name="connsiteY10" fmla="*/ 161696 h 176909"/>
              <a:gd name="connsiteX11" fmla="*/ 13475 w 140831"/>
              <a:gd name="connsiteY11" fmla="*/ 151699 h 176909"/>
              <a:gd name="connsiteX12" fmla="*/ 20429 w 140831"/>
              <a:gd name="connsiteY12" fmla="*/ 145179 h 176909"/>
              <a:gd name="connsiteX13" fmla="*/ 17387 w 140831"/>
              <a:gd name="connsiteY13" fmla="*/ 133443 h 176909"/>
              <a:gd name="connsiteX14" fmla="*/ 29992 w 140831"/>
              <a:gd name="connsiteY14" fmla="*/ 112579 h 176909"/>
              <a:gd name="connsiteX15" fmla="*/ 24341 w 140831"/>
              <a:gd name="connsiteY15" fmla="*/ 100408 h 176909"/>
              <a:gd name="connsiteX16" fmla="*/ 15213 w 140831"/>
              <a:gd name="connsiteY16" fmla="*/ 113448 h 176909"/>
              <a:gd name="connsiteX17" fmla="*/ 0 w 140831"/>
              <a:gd name="connsiteY17" fmla="*/ 100843 h 176909"/>
              <a:gd name="connsiteX18" fmla="*/ 4781 w 140831"/>
              <a:gd name="connsiteY18" fmla="*/ 93019 h 176909"/>
              <a:gd name="connsiteX19" fmla="*/ 435 w 140831"/>
              <a:gd name="connsiteY19" fmla="*/ 67808 h 176909"/>
              <a:gd name="connsiteX20" fmla="*/ 9128 w 140831"/>
              <a:gd name="connsiteY20" fmla="*/ 63461 h 176909"/>
              <a:gd name="connsiteX21" fmla="*/ 13475 w 140831"/>
              <a:gd name="connsiteY21" fmla="*/ 46075 h 176909"/>
              <a:gd name="connsiteX22" fmla="*/ 22602 w 140831"/>
              <a:gd name="connsiteY22" fmla="*/ 28253 h 176909"/>
              <a:gd name="connsiteX23" fmla="*/ 21299 w 140831"/>
              <a:gd name="connsiteY23" fmla="*/ 16952 h 176909"/>
              <a:gd name="connsiteX24" fmla="*/ 34773 w 140831"/>
              <a:gd name="connsiteY24" fmla="*/ 10867 h 176909"/>
              <a:gd name="connsiteX25" fmla="*/ 51725 w 140831"/>
              <a:gd name="connsiteY25" fmla="*/ 0 h 176909"/>
              <a:gd name="connsiteX26" fmla="*/ 76067 w 140831"/>
              <a:gd name="connsiteY26" fmla="*/ 15648 h 176909"/>
              <a:gd name="connsiteX27" fmla="*/ 80848 w 140831"/>
              <a:gd name="connsiteY27" fmla="*/ 15213 h 176909"/>
              <a:gd name="connsiteX28" fmla="*/ 86933 w 140831"/>
              <a:gd name="connsiteY28" fmla="*/ 27384 h 176909"/>
              <a:gd name="connsiteX29" fmla="*/ 107797 w 140831"/>
              <a:gd name="connsiteY29" fmla="*/ 31296 h 176909"/>
              <a:gd name="connsiteX30" fmla="*/ 114752 w 140831"/>
              <a:gd name="connsiteY30" fmla="*/ 26949 h 176909"/>
              <a:gd name="connsiteX31" fmla="*/ 126922 w 140831"/>
              <a:gd name="connsiteY31" fmla="*/ 36077 h 176909"/>
              <a:gd name="connsiteX32" fmla="*/ 137355 w 140831"/>
              <a:gd name="connsiteY32" fmla="*/ 42597 h 17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0831" h="176909">
                <a:moveTo>
                  <a:pt x="137355" y="42597"/>
                </a:moveTo>
                <a:lnTo>
                  <a:pt x="140832" y="63896"/>
                </a:lnTo>
                <a:lnTo>
                  <a:pt x="133443" y="81717"/>
                </a:lnTo>
                <a:lnTo>
                  <a:pt x="106928" y="111275"/>
                </a:lnTo>
                <a:lnTo>
                  <a:pt x="77805" y="122141"/>
                </a:lnTo>
                <a:lnTo>
                  <a:pt x="63027" y="146483"/>
                </a:lnTo>
                <a:lnTo>
                  <a:pt x="59115" y="165173"/>
                </a:lnTo>
                <a:lnTo>
                  <a:pt x="45640" y="176909"/>
                </a:lnTo>
                <a:lnTo>
                  <a:pt x="34773" y="162566"/>
                </a:lnTo>
                <a:lnTo>
                  <a:pt x="24776" y="159523"/>
                </a:lnTo>
                <a:lnTo>
                  <a:pt x="14779" y="161696"/>
                </a:lnTo>
                <a:lnTo>
                  <a:pt x="13475" y="151699"/>
                </a:lnTo>
                <a:lnTo>
                  <a:pt x="20429" y="145179"/>
                </a:lnTo>
                <a:lnTo>
                  <a:pt x="17387" y="133443"/>
                </a:lnTo>
                <a:lnTo>
                  <a:pt x="29992" y="112579"/>
                </a:lnTo>
                <a:lnTo>
                  <a:pt x="24341" y="100408"/>
                </a:lnTo>
                <a:lnTo>
                  <a:pt x="15213" y="113448"/>
                </a:lnTo>
                <a:lnTo>
                  <a:pt x="0" y="100843"/>
                </a:lnTo>
                <a:lnTo>
                  <a:pt x="4781" y="93019"/>
                </a:lnTo>
                <a:lnTo>
                  <a:pt x="435" y="67808"/>
                </a:lnTo>
                <a:lnTo>
                  <a:pt x="9128" y="63461"/>
                </a:lnTo>
                <a:lnTo>
                  <a:pt x="13475" y="46075"/>
                </a:lnTo>
                <a:lnTo>
                  <a:pt x="22602" y="28253"/>
                </a:lnTo>
                <a:lnTo>
                  <a:pt x="21299" y="16952"/>
                </a:lnTo>
                <a:lnTo>
                  <a:pt x="34773" y="10867"/>
                </a:lnTo>
                <a:lnTo>
                  <a:pt x="51725" y="0"/>
                </a:lnTo>
                <a:lnTo>
                  <a:pt x="76067" y="15648"/>
                </a:lnTo>
                <a:lnTo>
                  <a:pt x="80848" y="15213"/>
                </a:lnTo>
                <a:lnTo>
                  <a:pt x="86933" y="27384"/>
                </a:lnTo>
                <a:lnTo>
                  <a:pt x="107797" y="31296"/>
                </a:lnTo>
                <a:lnTo>
                  <a:pt x="114752" y="26949"/>
                </a:lnTo>
                <a:lnTo>
                  <a:pt x="126922" y="36077"/>
                </a:lnTo>
                <a:lnTo>
                  <a:pt x="137355" y="42597"/>
                </a:lnTo>
                <a:close/>
              </a:path>
            </a:pathLst>
          </a:custGeom>
          <a:solidFill>
            <a:schemeClr val="accent5"/>
          </a:solidFill>
          <a:ln w="869" cap="rnd">
            <a:noFill/>
            <a:prstDash val="solid"/>
            <a:round/>
          </a:ln>
        </p:spPr>
        <p:txBody>
          <a:bodyPr rtlCol="0" anchor="ctr"/>
          <a:lstStyle/>
          <a:p>
            <a:endParaRPr lang="en-PH" sz="1600" dirty="0"/>
          </a:p>
        </p:txBody>
      </p:sp>
      <p:sp>
        <p:nvSpPr>
          <p:cNvPr id="79" name="Freeform: Shape 78">
            <a:extLst>
              <a:ext uri="{FF2B5EF4-FFF2-40B4-BE49-F238E27FC236}">
                <a16:creationId xmlns:a16="http://schemas.microsoft.com/office/drawing/2014/main" id="{A26A3C7B-6874-4305-B9E6-D57F8F7A989A}"/>
              </a:ext>
            </a:extLst>
          </p:cNvPr>
          <p:cNvSpPr/>
          <p:nvPr/>
        </p:nvSpPr>
        <p:spPr>
          <a:xfrm>
            <a:off x="6630364" y="3124956"/>
            <a:ext cx="343344" cy="301281"/>
          </a:xfrm>
          <a:custGeom>
            <a:avLst/>
            <a:gdLst>
              <a:gd name="connsiteX0" fmla="*/ 222984 w 305135"/>
              <a:gd name="connsiteY0" fmla="*/ 10432 h 267754"/>
              <a:gd name="connsiteX1" fmla="*/ 239936 w 305135"/>
              <a:gd name="connsiteY1" fmla="*/ 51291 h 267754"/>
              <a:gd name="connsiteX2" fmla="*/ 242978 w 305135"/>
              <a:gd name="connsiteY2" fmla="*/ 58245 h 267754"/>
              <a:gd name="connsiteX3" fmla="*/ 237328 w 305135"/>
              <a:gd name="connsiteY3" fmla="*/ 69547 h 267754"/>
              <a:gd name="connsiteX4" fmla="*/ 234285 w 305135"/>
              <a:gd name="connsiteY4" fmla="*/ 90411 h 267754"/>
              <a:gd name="connsiteX5" fmla="*/ 229069 w 305135"/>
              <a:gd name="connsiteY5" fmla="*/ 105189 h 267754"/>
              <a:gd name="connsiteX6" fmla="*/ 223853 w 305135"/>
              <a:gd name="connsiteY6" fmla="*/ 109971 h 267754"/>
              <a:gd name="connsiteX7" fmla="*/ 215160 w 305135"/>
              <a:gd name="connsiteY7" fmla="*/ 100843 h 267754"/>
              <a:gd name="connsiteX8" fmla="*/ 203424 w 305135"/>
              <a:gd name="connsiteY8" fmla="*/ 88672 h 267754"/>
              <a:gd name="connsiteX9" fmla="*/ 182995 w 305135"/>
              <a:gd name="connsiteY9" fmla="*/ 48683 h 267754"/>
              <a:gd name="connsiteX10" fmla="*/ 180821 w 305135"/>
              <a:gd name="connsiteY10" fmla="*/ 51291 h 267754"/>
              <a:gd name="connsiteX11" fmla="*/ 192992 w 305135"/>
              <a:gd name="connsiteY11" fmla="*/ 80413 h 267754"/>
              <a:gd name="connsiteX12" fmla="*/ 209944 w 305135"/>
              <a:gd name="connsiteY12" fmla="*/ 108667 h 267754"/>
              <a:gd name="connsiteX13" fmla="*/ 231243 w 305135"/>
              <a:gd name="connsiteY13" fmla="*/ 152133 h 267754"/>
              <a:gd name="connsiteX14" fmla="*/ 241240 w 305135"/>
              <a:gd name="connsiteY14" fmla="*/ 167347 h 267754"/>
              <a:gd name="connsiteX15" fmla="*/ 249933 w 305135"/>
              <a:gd name="connsiteY15" fmla="*/ 182995 h 267754"/>
              <a:gd name="connsiteX16" fmla="*/ 273405 w 305135"/>
              <a:gd name="connsiteY16" fmla="*/ 213856 h 267754"/>
              <a:gd name="connsiteX17" fmla="*/ 269058 w 305135"/>
              <a:gd name="connsiteY17" fmla="*/ 218637 h 267754"/>
              <a:gd name="connsiteX18" fmla="*/ 270797 w 305135"/>
              <a:gd name="connsiteY18" fmla="*/ 236893 h 267754"/>
              <a:gd name="connsiteX19" fmla="*/ 300355 w 305135"/>
              <a:gd name="connsiteY19" fmla="*/ 262104 h 267754"/>
              <a:gd name="connsiteX20" fmla="*/ 305136 w 305135"/>
              <a:gd name="connsiteY20" fmla="*/ 267755 h 267754"/>
              <a:gd name="connsiteX21" fmla="*/ 209075 w 305135"/>
              <a:gd name="connsiteY21" fmla="*/ 267755 h 267754"/>
              <a:gd name="connsiteX22" fmla="*/ 115621 w 305135"/>
              <a:gd name="connsiteY22" fmla="*/ 267755 h 267754"/>
              <a:gd name="connsiteX23" fmla="*/ 18690 w 305135"/>
              <a:gd name="connsiteY23" fmla="*/ 267755 h 267754"/>
              <a:gd name="connsiteX24" fmla="*/ 14344 w 305135"/>
              <a:gd name="connsiteY24" fmla="*/ 164739 h 267754"/>
              <a:gd name="connsiteX25" fmla="*/ 8693 w 305135"/>
              <a:gd name="connsiteY25" fmla="*/ 65635 h 267754"/>
              <a:gd name="connsiteX26" fmla="*/ 0 w 305135"/>
              <a:gd name="connsiteY26" fmla="*/ 43032 h 267754"/>
              <a:gd name="connsiteX27" fmla="*/ 4781 w 305135"/>
              <a:gd name="connsiteY27" fmla="*/ 26080 h 267754"/>
              <a:gd name="connsiteX28" fmla="*/ 435 w 305135"/>
              <a:gd name="connsiteY28" fmla="*/ 13909 h 267754"/>
              <a:gd name="connsiteX29" fmla="*/ 7824 w 305135"/>
              <a:gd name="connsiteY29" fmla="*/ 435 h 267754"/>
              <a:gd name="connsiteX30" fmla="*/ 39120 w 305135"/>
              <a:gd name="connsiteY30" fmla="*/ 0 h 267754"/>
              <a:gd name="connsiteX31" fmla="*/ 62592 w 305135"/>
              <a:gd name="connsiteY31" fmla="*/ 7389 h 267754"/>
              <a:gd name="connsiteX32" fmla="*/ 86498 w 305135"/>
              <a:gd name="connsiteY32" fmla="*/ 15648 h 267754"/>
              <a:gd name="connsiteX33" fmla="*/ 97800 w 305135"/>
              <a:gd name="connsiteY33" fmla="*/ 19995 h 267754"/>
              <a:gd name="connsiteX34" fmla="*/ 115187 w 305135"/>
              <a:gd name="connsiteY34" fmla="*/ 11301 h 267754"/>
              <a:gd name="connsiteX35" fmla="*/ 124315 w 305135"/>
              <a:gd name="connsiteY35" fmla="*/ 3477 h 267754"/>
              <a:gd name="connsiteX36" fmla="*/ 144744 w 305135"/>
              <a:gd name="connsiteY36" fmla="*/ 869 h 267754"/>
              <a:gd name="connsiteX37" fmla="*/ 161696 w 305135"/>
              <a:gd name="connsiteY37" fmla="*/ 4347 h 267754"/>
              <a:gd name="connsiteX38" fmla="*/ 169520 w 305135"/>
              <a:gd name="connsiteY38" fmla="*/ 18256 h 267754"/>
              <a:gd name="connsiteX39" fmla="*/ 174301 w 305135"/>
              <a:gd name="connsiteY39" fmla="*/ 9128 h 267754"/>
              <a:gd name="connsiteX40" fmla="*/ 193427 w 305135"/>
              <a:gd name="connsiteY40" fmla="*/ 15648 h 267754"/>
              <a:gd name="connsiteX41" fmla="*/ 212117 w 305135"/>
              <a:gd name="connsiteY41" fmla="*/ 17387 h 267754"/>
              <a:gd name="connsiteX42" fmla="*/ 222984 w 305135"/>
              <a:gd name="connsiteY42" fmla="*/ 10432 h 2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05135" h="267754">
                <a:moveTo>
                  <a:pt x="222984" y="10432"/>
                </a:moveTo>
                <a:lnTo>
                  <a:pt x="239936" y="51291"/>
                </a:lnTo>
                <a:lnTo>
                  <a:pt x="242978" y="58245"/>
                </a:lnTo>
                <a:lnTo>
                  <a:pt x="237328" y="69547"/>
                </a:lnTo>
                <a:lnTo>
                  <a:pt x="234285" y="90411"/>
                </a:lnTo>
                <a:lnTo>
                  <a:pt x="229069" y="105189"/>
                </a:lnTo>
                <a:lnTo>
                  <a:pt x="223853" y="109971"/>
                </a:lnTo>
                <a:lnTo>
                  <a:pt x="215160" y="100843"/>
                </a:lnTo>
                <a:lnTo>
                  <a:pt x="203424" y="88672"/>
                </a:lnTo>
                <a:lnTo>
                  <a:pt x="182995" y="48683"/>
                </a:lnTo>
                <a:lnTo>
                  <a:pt x="180821" y="51291"/>
                </a:lnTo>
                <a:lnTo>
                  <a:pt x="192992" y="80413"/>
                </a:lnTo>
                <a:lnTo>
                  <a:pt x="209944" y="108667"/>
                </a:lnTo>
                <a:lnTo>
                  <a:pt x="231243" y="152133"/>
                </a:lnTo>
                <a:lnTo>
                  <a:pt x="241240" y="167347"/>
                </a:lnTo>
                <a:lnTo>
                  <a:pt x="249933" y="182995"/>
                </a:lnTo>
                <a:lnTo>
                  <a:pt x="273405" y="213856"/>
                </a:lnTo>
                <a:lnTo>
                  <a:pt x="269058" y="218637"/>
                </a:lnTo>
                <a:lnTo>
                  <a:pt x="270797" y="236893"/>
                </a:lnTo>
                <a:lnTo>
                  <a:pt x="300355" y="262104"/>
                </a:lnTo>
                <a:lnTo>
                  <a:pt x="305136" y="267755"/>
                </a:lnTo>
                <a:lnTo>
                  <a:pt x="209075" y="267755"/>
                </a:lnTo>
                <a:lnTo>
                  <a:pt x="115621" y="267755"/>
                </a:lnTo>
                <a:lnTo>
                  <a:pt x="18690" y="267755"/>
                </a:lnTo>
                <a:lnTo>
                  <a:pt x="14344" y="164739"/>
                </a:lnTo>
                <a:lnTo>
                  <a:pt x="8693" y="65635"/>
                </a:lnTo>
                <a:lnTo>
                  <a:pt x="0" y="43032"/>
                </a:lnTo>
                <a:lnTo>
                  <a:pt x="4781" y="26080"/>
                </a:lnTo>
                <a:lnTo>
                  <a:pt x="435" y="13909"/>
                </a:lnTo>
                <a:lnTo>
                  <a:pt x="7824" y="435"/>
                </a:lnTo>
                <a:lnTo>
                  <a:pt x="39120" y="0"/>
                </a:lnTo>
                <a:lnTo>
                  <a:pt x="62592" y="7389"/>
                </a:lnTo>
                <a:lnTo>
                  <a:pt x="86498" y="15648"/>
                </a:lnTo>
                <a:lnTo>
                  <a:pt x="97800" y="19995"/>
                </a:lnTo>
                <a:lnTo>
                  <a:pt x="115187" y="11301"/>
                </a:lnTo>
                <a:lnTo>
                  <a:pt x="124315" y="3477"/>
                </a:lnTo>
                <a:lnTo>
                  <a:pt x="144744" y="869"/>
                </a:lnTo>
                <a:lnTo>
                  <a:pt x="161696" y="4347"/>
                </a:lnTo>
                <a:lnTo>
                  <a:pt x="169520" y="18256"/>
                </a:lnTo>
                <a:lnTo>
                  <a:pt x="174301" y="9128"/>
                </a:lnTo>
                <a:lnTo>
                  <a:pt x="193427" y="15648"/>
                </a:lnTo>
                <a:lnTo>
                  <a:pt x="212117" y="17387"/>
                </a:lnTo>
                <a:lnTo>
                  <a:pt x="222984" y="10432"/>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80" name="Freeform: Shape 79">
            <a:extLst>
              <a:ext uri="{FF2B5EF4-FFF2-40B4-BE49-F238E27FC236}">
                <a16:creationId xmlns:a16="http://schemas.microsoft.com/office/drawing/2014/main" id="{061B8B20-B29C-406C-8D02-7BBA8EA274E6}"/>
              </a:ext>
            </a:extLst>
          </p:cNvPr>
          <p:cNvSpPr/>
          <p:nvPr/>
        </p:nvSpPr>
        <p:spPr>
          <a:xfrm>
            <a:off x="6970285" y="3551936"/>
            <a:ext cx="188790" cy="174117"/>
          </a:xfrm>
          <a:custGeom>
            <a:avLst/>
            <a:gdLst>
              <a:gd name="connsiteX0" fmla="*/ 167781 w 167781"/>
              <a:gd name="connsiteY0" fmla="*/ 147787 h 154741"/>
              <a:gd name="connsiteX1" fmla="*/ 160392 w 167781"/>
              <a:gd name="connsiteY1" fmla="*/ 154741 h 154741"/>
              <a:gd name="connsiteX2" fmla="*/ 149960 w 167781"/>
              <a:gd name="connsiteY2" fmla="*/ 152133 h 154741"/>
              <a:gd name="connsiteX3" fmla="*/ 141267 w 167781"/>
              <a:gd name="connsiteY3" fmla="*/ 143006 h 154741"/>
              <a:gd name="connsiteX4" fmla="*/ 130400 w 167781"/>
              <a:gd name="connsiteY4" fmla="*/ 126923 h 154741"/>
              <a:gd name="connsiteX5" fmla="*/ 119098 w 167781"/>
              <a:gd name="connsiteY5" fmla="*/ 117795 h 154741"/>
              <a:gd name="connsiteX6" fmla="*/ 112578 w 167781"/>
              <a:gd name="connsiteY6" fmla="*/ 108232 h 154741"/>
              <a:gd name="connsiteX7" fmla="*/ 90845 w 167781"/>
              <a:gd name="connsiteY7" fmla="*/ 96931 h 154741"/>
              <a:gd name="connsiteX8" fmla="*/ 73893 w 167781"/>
              <a:gd name="connsiteY8" fmla="*/ 96496 h 154741"/>
              <a:gd name="connsiteX9" fmla="*/ 67808 w 167781"/>
              <a:gd name="connsiteY9" fmla="*/ 90845 h 154741"/>
              <a:gd name="connsiteX10" fmla="*/ 53898 w 167781"/>
              <a:gd name="connsiteY10" fmla="*/ 97365 h 154741"/>
              <a:gd name="connsiteX11" fmla="*/ 38250 w 167781"/>
              <a:gd name="connsiteY11" fmla="*/ 84760 h 154741"/>
              <a:gd name="connsiteX12" fmla="*/ 31730 w 167781"/>
              <a:gd name="connsiteY12" fmla="*/ 105624 h 154741"/>
              <a:gd name="connsiteX13" fmla="*/ 3042 w 167781"/>
              <a:gd name="connsiteY13" fmla="*/ 99539 h 154741"/>
              <a:gd name="connsiteX14" fmla="*/ 0 w 167781"/>
              <a:gd name="connsiteY14" fmla="*/ 88672 h 154741"/>
              <a:gd name="connsiteX15" fmla="*/ 8693 w 167781"/>
              <a:gd name="connsiteY15" fmla="*/ 47379 h 154741"/>
              <a:gd name="connsiteX16" fmla="*/ 9997 w 167781"/>
              <a:gd name="connsiteY16" fmla="*/ 29123 h 154741"/>
              <a:gd name="connsiteX17" fmla="*/ 17387 w 167781"/>
              <a:gd name="connsiteY17" fmla="*/ 20429 h 154741"/>
              <a:gd name="connsiteX18" fmla="*/ 34773 w 167781"/>
              <a:gd name="connsiteY18" fmla="*/ 15648 h 154741"/>
              <a:gd name="connsiteX19" fmla="*/ 46509 w 167781"/>
              <a:gd name="connsiteY19" fmla="*/ 0 h 154741"/>
              <a:gd name="connsiteX20" fmla="*/ 62157 w 167781"/>
              <a:gd name="connsiteY20" fmla="*/ 32165 h 154741"/>
              <a:gd name="connsiteX21" fmla="*/ 70416 w 167781"/>
              <a:gd name="connsiteY21" fmla="*/ 57811 h 154741"/>
              <a:gd name="connsiteX22" fmla="*/ 84325 w 167781"/>
              <a:gd name="connsiteY22" fmla="*/ 71285 h 154741"/>
              <a:gd name="connsiteX23" fmla="*/ 119098 w 167781"/>
              <a:gd name="connsiteY23" fmla="*/ 97800 h 154741"/>
              <a:gd name="connsiteX24" fmla="*/ 133443 w 167781"/>
              <a:gd name="connsiteY24" fmla="*/ 113448 h 154741"/>
              <a:gd name="connsiteX25" fmla="*/ 147352 w 167781"/>
              <a:gd name="connsiteY25" fmla="*/ 129966 h 154741"/>
              <a:gd name="connsiteX26" fmla="*/ 155176 w 167781"/>
              <a:gd name="connsiteY26" fmla="*/ 139528 h 154741"/>
              <a:gd name="connsiteX27" fmla="*/ 167781 w 167781"/>
              <a:gd name="connsiteY27" fmla="*/ 147787 h 154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67781" h="154741">
                <a:moveTo>
                  <a:pt x="167781" y="147787"/>
                </a:moveTo>
                <a:lnTo>
                  <a:pt x="160392" y="154741"/>
                </a:lnTo>
                <a:lnTo>
                  <a:pt x="149960" y="152133"/>
                </a:lnTo>
                <a:lnTo>
                  <a:pt x="141267" y="143006"/>
                </a:lnTo>
                <a:lnTo>
                  <a:pt x="130400" y="126923"/>
                </a:lnTo>
                <a:lnTo>
                  <a:pt x="119098" y="117795"/>
                </a:lnTo>
                <a:lnTo>
                  <a:pt x="112578" y="108232"/>
                </a:lnTo>
                <a:lnTo>
                  <a:pt x="90845" y="96931"/>
                </a:lnTo>
                <a:lnTo>
                  <a:pt x="73893" y="96496"/>
                </a:lnTo>
                <a:lnTo>
                  <a:pt x="67808" y="90845"/>
                </a:lnTo>
                <a:lnTo>
                  <a:pt x="53898" y="97365"/>
                </a:lnTo>
                <a:lnTo>
                  <a:pt x="38250" y="84760"/>
                </a:lnTo>
                <a:lnTo>
                  <a:pt x="31730" y="105624"/>
                </a:lnTo>
                <a:lnTo>
                  <a:pt x="3042" y="99539"/>
                </a:lnTo>
                <a:lnTo>
                  <a:pt x="0" y="88672"/>
                </a:lnTo>
                <a:lnTo>
                  <a:pt x="8693" y="47379"/>
                </a:lnTo>
                <a:lnTo>
                  <a:pt x="9997" y="29123"/>
                </a:lnTo>
                <a:lnTo>
                  <a:pt x="17387" y="20429"/>
                </a:lnTo>
                <a:lnTo>
                  <a:pt x="34773" y="15648"/>
                </a:lnTo>
                <a:lnTo>
                  <a:pt x="46509" y="0"/>
                </a:lnTo>
                <a:lnTo>
                  <a:pt x="62157" y="32165"/>
                </a:lnTo>
                <a:lnTo>
                  <a:pt x="70416" y="57811"/>
                </a:lnTo>
                <a:lnTo>
                  <a:pt x="84325" y="71285"/>
                </a:lnTo>
                <a:lnTo>
                  <a:pt x="119098" y="97800"/>
                </a:lnTo>
                <a:lnTo>
                  <a:pt x="133443" y="113448"/>
                </a:lnTo>
                <a:lnTo>
                  <a:pt x="147352" y="129966"/>
                </a:lnTo>
                <a:lnTo>
                  <a:pt x="155176" y="139528"/>
                </a:lnTo>
                <a:lnTo>
                  <a:pt x="167781" y="147787"/>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81" name="Freeform: Shape 80">
            <a:extLst>
              <a:ext uri="{FF2B5EF4-FFF2-40B4-BE49-F238E27FC236}">
                <a16:creationId xmlns:a16="http://schemas.microsoft.com/office/drawing/2014/main" id="{A8DA0B24-B665-477F-9809-3D9995479D0E}"/>
              </a:ext>
            </a:extLst>
          </p:cNvPr>
          <p:cNvSpPr/>
          <p:nvPr/>
        </p:nvSpPr>
        <p:spPr>
          <a:xfrm>
            <a:off x="6493418" y="2268062"/>
            <a:ext cx="106622" cy="62114"/>
          </a:xfrm>
          <a:custGeom>
            <a:avLst/>
            <a:gdLst>
              <a:gd name="connsiteX0" fmla="*/ 90845 w 94757"/>
              <a:gd name="connsiteY0" fmla="*/ 3477 h 55202"/>
              <a:gd name="connsiteX1" fmla="*/ 94757 w 94757"/>
              <a:gd name="connsiteY1" fmla="*/ 7824 h 55202"/>
              <a:gd name="connsiteX2" fmla="*/ 83456 w 94757"/>
              <a:gd name="connsiteY2" fmla="*/ 22603 h 55202"/>
              <a:gd name="connsiteX3" fmla="*/ 93888 w 94757"/>
              <a:gd name="connsiteY3" fmla="*/ 46944 h 55202"/>
              <a:gd name="connsiteX4" fmla="*/ 86933 w 94757"/>
              <a:gd name="connsiteY4" fmla="*/ 55203 h 55202"/>
              <a:gd name="connsiteX5" fmla="*/ 70416 w 94757"/>
              <a:gd name="connsiteY5" fmla="*/ 54768 h 55202"/>
              <a:gd name="connsiteX6" fmla="*/ 51290 w 94757"/>
              <a:gd name="connsiteY6" fmla="*/ 45205 h 55202"/>
              <a:gd name="connsiteX7" fmla="*/ 42162 w 94757"/>
              <a:gd name="connsiteY7" fmla="*/ 42163 h 55202"/>
              <a:gd name="connsiteX8" fmla="*/ 25645 w 94757"/>
              <a:gd name="connsiteY8" fmla="*/ 46509 h 55202"/>
              <a:gd name="connsiteX9" fmla="*/ 25210 w 94757"/>
              <a:gd name="connsiteY9" fmla="*/ 31296 h 55202"/>
              <a:gd name="connsiteX10" fmla="*/ 18690 w 94757"/>
              <a:gd name="connsiteY10" fmla="*/ 34773 h 55202"/>
              <a:gd name="connsiteX11" fmla="*/ 4347 w 94757"/>
              <a:gd name="connsiteY11" fmla="*/ 25645 h 55202"/>
              <a:gd name="connsiteX12" fmla="*/ 0 w 94757"/>
              <a:gd name="connsiteY12" fmla="*/ 10867 h 55202"/>
              <a:gd name="connsiteX13" fmla="*/ 23907 w 94757"/>
              <a:gd name="connsiteY13" fmla="*/ 3477 h 55202"/>
              <a:gd name="connsiteX14" fmla="*/ 48248 w 94757"/>
              <a:gd name="connsiteY14" fmla="*/ 0 h 55202"/>
              <a:gd name="connsiteX15" fmla="*/ 70416 w 94757"/>
              <a:gd name="connsiteY15" fmla="*/ 3912 h 55202"/>
              <a:gd name="connsiteX16" fmla="*/ 90845 w 94757"/>
              <a:gd name="connsiteY16" fmla="*/ 3477 h 55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4757" h="55202">
                <a:moveTo>
                  <a:pt x="90845" y="3477"/>
                </a:moveTo>
                <a:lnTo>
                  <a:pt x="94757" y="7824"/>
                </a:lnTo>
                <a:lnTo>
                  <a:pt x="83456" y="22603"/>
                </a:lnTo>
                <a:lnTo>
                  <a:pt x="93888" y="46944"/>
                </a:lnTo>
                <a:lnTo>
                  <a:pt x="86933" y="55203"/>
                </a:lnTo>
                <a:lnTo>
                  <a:pt x="70416" y="54768"/>
                </a:lnTo>
                <a:lnTo>
                  <a:pt x="51290" y="45205"/>
                </a:lnTo>
                <a:lnTo>
                  <a:pt x="42162" y="42163"/>
                </a:lnTo>
                <a:lnTo>
                  <a:pt x="25645" y="46509"/>
                </a:lnTo>
                <a:lnTo>
                  <a:pt x="25210" y="31296"/>
                </a:lnTo>
                <a:lnTo>
                  <a:pt x="18690" y="34773"/>
                </a:lnTo>
                <a:lnTo>
                  <a:pt x="4347" y="25645"/>
                </a:lnTo>
                <a:lnTo>
                  <a:pt x="0" y="10867"/>
                </a:lnTo>
                <a:lnTo>
                  <a:pt x="23907" y="3477"/>
                </a:lnTo>
                <a:lnTo>
                  <a:pt x="48248" y="0"/>
                </a:lnTo>
                <a:lnTo>
                  <a:pt x="70416" y="3912"/>
                </a:lnTo>
                <a:lnTo>
                  <a:pt x="90845" y="3477"/>
                </a:lnTo>
                <a:close/>
              </a:path>
            </a:pathLst>
          </a:custGeom>
          <a:solidFill>
            <a:schemeClr val="accent4"/>
          </a:solidFill>
          <a:ln w="869" cap="rnd">
            <a:noFill/>
            <a:prstDash val="solid"/>
            <a:round/>
          </a:ln>
        </p:spPr>
        <p:txBody>
          <a:bodyPr rtlCol="0" anchor="ctr"/>
          <a:lstStyle/>
          <a:p>
            <a:endParaRPr lang="en-PH" sz="1600" dirty="0"/>
          </a:p>
        </p:txBody>
      </p:sp>
      <p:sp>
        <p:nvSpPr>
          <p:cNvPr id="82" name="Freeform: Shape 81">
            <a:extLst>
              <a:ext uri="{FF2B5EF4-FFF2-40B4-BE49-F238E27FC236}">
                <a16:creationId xmlns:a16="http://schemas.microsoft.com/office/drawing/2014/main" id="{4EF3CB00-4307-41BF-8316-0496A1ACFD3A}"/>
              </a:ext>
            </a:extLst>
          </p:cNvPr>
          <p:cNvSpPr/>
          <p:nvPr/>
        </p:nvSpPr>
        <p:spPr>
          <a:xfrm>
            <a:off x="6883714" y="3647310"/>
            <a:ext cx="410350" cy="362419"/>
          </a:xfrm>
          <a:custGeom>
            <a:avLst/>
            <a:gdLst>
              <a:gd name="connsiteX0" fmla="*/ 150830 w 364685"/>
              <a:gd name="connsiteY0" fmla="*/ 11736 h 322088"/>
              <a:gd name="connsiteX1" fmla="*/ 167781 w 364685"/>
              <a:gd name="connsiteY1" fmla="*/ 12171 h 322088"/>
              <a:gd name="connsiteX2" fmla="*/ 189515 w 364685"/>
              <a:gd name="connsiteY2" fmla="*/ 23472 h 322088"/>
              <a:gd name="connsiteX3" fmla="*/ 196035 w 364685"/>
              <a:gd name="connsiteY3" fmla="*/ 33035 h 322088"/>
              <a:gd name="connsiteX4" fmla="*/ 207336 w 364685"/>
              <a:gd name="connsiteY4" fmla="*/ 42163 h 322088"/>
              <a:gd name="connsiteX5" fmla="*/ 218203 w 364685"/>
              <a:gd name="connsiteY5" fmla="*/ 58245 h 322088"/>
              <a:gd name="connsiteX6" fmla="*/ 226896 w 364685"/>
              <a:gd name="connsiteY6" fmla="*/ 67373 h 322088"/>
              <a:gd name="connsiteX7" fmla="*/ 218638 w 364685"/>
              <a:gd name="connsiteY7" fmla="*/ 79544 h 322088"/>
              <a:gd name="connsiteX8" fmla="*/ 210813 w 364685"/>
              <a:gd name="connsiteY8" fmla="*/ 92584 h 322088"/>
              <a:gd name="connsiteX9" fmla="*/ 212987 w 364685"/>
              <a:gd name="connsiteY9" fmla="*/ 100408 h 322088"/>
              <a:gd name="connsiteX10" fmla="*/ 213856 w 364685"/>
              <a:gd name="connsiteY10" fmla="*/ 109101 h 322088"/>
              <a:gd name="connsiteX11" fmla="*/ 227766 w 364685"/>
              <a:gd name="connsiteY11" fmla="*/ 109536 h 322088"/>
              <a:gd name="connsiteX12" fmla="*/ 233416 w 364685"/>
              <a:gd name="connsiteY12" fmla="*/ 107363 h 322088"/>
              <a:gd name="connsiteX13" fmla="*/ 239067 w 364685"/>
              <a:gd name="connsiteY13" fmla="*/ 112579 h 322088"/>
              <a:gd name="connsiteX14" fmla="*/ 233851 w 364685"/>
              <a:gd name="connsiteY14" fmla="*/ 122141 h 322088"/>
              <a:gd name="connsiteX15" fmla="*/ 243413 w 364685"/>
              <a:gd name="connsiteY15" fmla="*/ 137789 h 322088"/>
              <a:gd name="connsiteX16" fmla="*/ 252976 w 364685"/>
              <a:gd name="connsiteY16" fmla="*/ 151264 h 322088"/>
              <a:gd name="connsiteX17" fmla="*/ 262539 w 364685"/>
              <a:gd name="connsiteY17" fmla="*/ 161261 h 322088"/>
              <a:gd name="connsiteX18" fmla="*/ 343821 w 364685"/>
              <a:gd name="connsiteY18" fmla="*/ 194296 h 322088"/>
              <a:gd name="connsiteX19" fmla="*/ 364686 w 364685"/>
              <a:gd name="connsiteY19" fmla="*/ 193861 h 322088"/>
              <a:gd name="connsiteX20" fmla="*/ 296878 w 364685"/>
              <a:gd name="connsiteY20" fmla="*/ 277752 h 322088"/>
              <a:gd name="connsiteX21" fmla="*/ 265147 w 364685"/>
              <a:gd name="connsiteY21" fmla="*/ 279056 h 322088"/>
              <a:gd name="connsiteX22" fmla="*/ 243413 w 364685"/>
              <a:gd name="connsiteY22" fmla="*/ 298616 h 322088"/>
              <a:gd name="connsiteX23" fmla="*/ 227766 w 364685"/>
              <a:gd name="connsiteY23" fmla="*/ 299051 h 322088"/>
              <a:gd name="connsiteX24" fmla="*/ 221246 w 364685"/>
              <a:gd name="connsiteY24" fmla="*/ 308179 h 322088"/>
              <a:gd name="connsiteX25" fmla="*/ 204293 w 364685"/>
              <a:gd name="connsiteY25" fmla="*/ 308179 h 322088"/>
              <a:gd name="connsiteX26" fmla="*/ 194296 w 364685"/>
              <a:gd name="connsiteY26" fmla="*/ 298616 h 322088"/>
              <a:gd name="connsiteX27" fmla="*/ 171693 w 364685"/>
              <a:gd name="connsiteY27" fmla="*/ 310352 h 322088"/>
              <a:gd name="connsiteX28" fmla="*/ 164739 w 364685"/>
              <a:gd name="connsiteY28" fmla="*/ 322088 h 322088"/>
              <a:gd name="connsiteX29" fmla="*/ 148221 w 364685"/>
              <a:gd name="connsiteY29" fmla="*/ 319480 h 322088"/>
              <a:gd name="connsiteX30" fmla="*/ 142571 w 364685"/>
              <a:gd name="connsiteY30" fmla="*/ 316438 h 322088"/>
              <a:gd name="connsiteX31" fmla="*/ 136920 w 364685"/>
              <a:gd name="connsiteY31" fmla="*/ 317307 h 322088"/>
              <a:gd name="connsiteX32" fmla="*/ 129096 w 364685"/>
              <a:gd name="connsiteY32" fmla="*/ 316872 h 322088"/>
              <a:gd name="connsiteX33" fmla="*/ 97800 w 364685"/>
              <a:gd name="connsiteY33" fmla="*/ 293400 h 322088"/>
              <a:gd name="connsiteX34" fmla="*/ 80413 w 364685"/>
              <a:gd name="connsiteY34" fmla="*/ 293400 h 322088"/>
              <a:gd name="connsiteX35" fmla="*/ 72155 w 364685"/>
              <a:gd name="connsiteY35" fmla="*/ 284272 h 322088"/>
              <a:gd name="connsiteX36" fmla="*/ 71720 w 364685"/>
              <a:gd name="connsiteY36" fmla="*/ 268624 h 322088"/>
              <a:gd name="connsiteX37" fmla="*/ 59115 w 364685"/>
              <a:gd name="connsiteY37" fmla="*/ 263843 h 322088"/>
              <a:gd name="connsiteX38" fmla="*/ 43901 w 364685"/>
              <a:gd name="connsiteY38" fmla="*/ 233416 h 322088"/>
              <a:gd name="connsiteX39" fmla="*/ 32600 w 364685"/>
              <a:gd name="connsiteY39" fmla="*/ 226896 h 322088"/>
              <a:gd name="connsiteX40" fmla="*/ 28253 w 364685"/>
              <a:gd name="connsiteY40" fmla="*/ 215595 h 322088"/>
              <a:gd name="connsiteX41" fmla="*/ 15213 w 364685"/>
              <a:gd name="connsiteY41" fmla="*/ 202120 h 322088"/>
              <a:gd name="connsiteX42" fmla="*/ 0 w 364685"/>
              <a:gd name="connsiteY42" fmla="*/ 199947 h 322088"/>
              <a:gd name="connsiteX43" fmla="*/ 8259 w 364685"/>
              <a:gd name="connsiteY43" fmla="*/ 184299 h 322088"/>
              <a:gd name="connsiteX44" fmla="*/ 21299 w 364685"/>
              <a:gd name="connsiteY44" fmla="*/ 183429 h 322088"/>
              <a:gd name="connsiteX45" fmla="*/ 24776 w 364685"/>
              <a:gd name="connsiteY45" fmla="*/ 175171 h 322088"/>
              <a:gd name="connsiteX46" fmla="*/ 23907 w 364685"/>
              <a:gd name="connsiteY46" fmla="*/ 153437 h 322088"/>
              <a:gd name="connsiteX47" fmla="*/ 23907 w 364685"/>
              <a:gd name="connsiteY47" fmla="*/ 149960 h 322088"/>
              <a:gd name="connsiteX48" fmla="*/ 30427 w 364685"/>
              <a:gd name="connsiteY48" fmla="*/ 120837 h 322088"/>
              <a:gd name="connsiteX49" fmla="*/ 41728 w 364685"/>
              <a:gd name="connsiteY49" fmla="*/ 113013 h 322088"/>
              <a:gd name="connsiteX50" fmla="*/ 43901 w 364685"/>
              <a:gd name="connsiteY50" fmla="*/ 101712 h 322088"/>
              <a:gd name="connsiteX51" fmla="*/ 53899 w 364685"/>
              <a:gd name="connsiteY51" fmla="*/ 79979 h 322088"/>
              <a:gd name="connsiteX52" fmla="*/ 68243 w 364685"/>
              <a:gd name="connsiteY52" fmla="*/ 66504 h 322088"/>
              <a:gd name="connsiteX53" fmla="*/ 76936 w 364685"/>
              <a:gd name="connsiteY53" fmla="*/ 38685 h 322088"/>
              <a:gd name="connsiteX54" fmla="*/ 79979 w 364685"/>
              <a:gd name="connsiteY54" fmla="*/ 14779 h 322088"/>
              <a:gd name="connsiteX55" fmla="*/ 108667 w 364685"/>
              <a:gd name="connsiteY55" fmla="*/ 20864 h 322088"/>
              <a:gd name="connsiteX56" fmla="*/ 115187 w 364685"/>
              <a:gd name="connsiteY56" fmla="*/ 0 h 322088"/>
              <a:gd name="connsiteX57" fmla="*/ 130835 w 364685"/>
              <a:gd name="connsiteY57" fmla="*/ 12605 h 322088"/>
              <a:gd name="connsiteX58" fmla="*/ 144744 w 364685"/>
              <a:gd name="connsiteY58" fmla="*/ 6085 h 322088"/>
              <a:gd name="connsiteX59" fmla="*/ 150830 w 364685"/>
              <a:gd name="connsiteY59" fmla="*/ 11736 h 32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64685" h="322088">
                <a:moveTo>
                  <a:pt x="150830" y="11736"/>
                </a:moveTo>
                <a:lnTo>
                  <a:pt x="167781" y="12171"/>
                </a:lnTo>
                <a:lnTo>
                  <a:pt x="189515" y="23472"/>
                </a:lnTo>
                <a:lnTo>
                  <a:pt x="196035" y="33035"/>
                </a:lnTo>
                <a:lnTo>
                  <a:pt x="207336" y="42163"/>
                </a:lnTo>
                <a:lnTo>
                  <a:pt x="218203" y="58245"/>
                </a:lnTo>
                <a:lnTo>
                  <a:pt x="226896" y="67373"/>
                </a:lnTo>
                <a:lnTo>
                  <a:pt x="218638" y="79544"/>
                </a:lnTo>
                <a:lnTo>
                  <a:pt x="210813" y="92584"/>
                </a:lnTo>
                <a:lnTo>
                  <a:pt x="212987" y="100408"/>
                </a:lnTo>
                <a:lnTo>
                  <a:pt x="213856" y="109101"/>
                </a:lnTo>
                <a:lnTo>
                  <a:pt x="227766" y="109536"/>
                </a:lnTo>
                <a:lnTo>
                  <a:pt x="233416" y="107363"/>
                </a:lnTo>
                <a:lnTo>
                  <a:pt x="239067" y="112579"/>
                </a:lnTo>
                <a:lnTo>
                  <a:pt x="233851" y="122141"/>
                </a:lnTo>
                <a:lnTo>
                  <a:pt x="243413" y="137789"/>
                </a:lnTo>
                <a:lnTo>
                  <a:pt x="252976" y="151264"/>
                </a:lnTo>
                <a:lnTo>
                  <a:pt x="262539" y="161261"/>
                </a:lnTo>
                <a:lnTo>
                  <a:pt x="343821" y="194296"/>
                </a:lnTo>
                <a:lnTo>
                  <a:pt x="364686" y="193861"/>
                </a:lnTo>
                <a:lnTo>
                  <a:pt x="296878" y="277752"/>
                </a:lnTo>
                <a:lnTo>
                  <a:pt x="265147" y="279056"/>
                </a:lnTo>
                <a:lnTo>
                  <a:pt x="243413" y="298616"/>
                </a:lnTo>
                <a:lnTo>
                  <a:pt x="227766" y="299051"/>
                </a:lnTo>
                <a:lnTo>
                  <a:pt x="221246" y="308179"/>
                </a:lnTo>
                <a:lnTo>
                  <a:pt x="204293" y="308179"/>
                </a:lnTo>
                <a:lnTo>
                  <a:pt x="194296" y="298616"/>
                </a:lnTo>
                <a:lnTo>
                  <a:pt x="171693" y="310352"/>
                </a:lnTo>
                <a:lnTo>
                  <a:pt x="164739" y="322088"/>
                </a:lnTo>
                <a:lnTo>
                  <a:pt x="148221" y="319480"/>
                </a:lnTo>
                <a:lnTo>
                  <a:pt x="142571" y="316438"/>
                </a:lnTo>
                <a:lnTo>
                  <a:pt x="136920" y="317307"/>
                </a:lnTo>
                <a:lnTo>
                  <a:pt x="129096" y="316872"/>
                </a:lnTo>
                <a:lnTo>
                  <a:pt x="97800" y="293400"/>
                </a:lnTo>
                <a:lnTo>
                  <a:pt x="80413" y="293400"/>
                </a:lnTo>
                <a:lnTo>
                  <a:pt x="72155" y="284272"/>
                </a:lnTo>
                <a:lnTo>
                  <a:pt x="71720" y="268624"/>
                </a:lnTo>
                <a:lnTo>
                  <a:pt x="59115" y="263843"/>
                </a:lnTo>
                <a:lnTo>
                  <a:pt x="43901" y="233416"/>
                </a:lnTo>
                <a:lnTo>
                  <a:pt x="32600" y="226896"/>
                </a:lnTo>
                <a:lnTo>
                  <a:pt x="28253" y="215595"/>
                </a:lnTo>
                <a:lnTo>
                  <a:pt x="15213" y="202120"/>
                </a:lnTo>
                <a:lnTo>
                  <a:pt x="0" y="199947"/>
                </a:lnTo>
                <a:lnTo>
                  <a:pt x="8259" y="184299"/>
                </a:lnTo>
                <a:lnTo>
                  <a:pt x="21299" y="183429"/>
                </a:lnTo>
                <a:lnTo>
                  <a:pt x="24776" y="175171"/>
                </a:lnTo>
                <a:lnTo>
                  <a:pt x="23907" y="153437"/>
                </a:lnTo>
                <a:lnTo>
                  <a:pt x="23907" y="149960"/>
                </a:lnTo>
                <a:lnTo>
                  <a:pt x="30427" y="120837"/>
                </a:lnTo>
                <a:lnTo>
                  <a:pt x="41728" y="113013"/>
                </a:lnTo>
                <a:lnTo>
                  <a:pt x="43901" y="101712"/>
                </a:lnTo>
                <a:lnTo>
                  <a:pt x="53899" y="79979"/>
                </a:lnTo>
                <a:lnTo>
                  <a:pt x="68243" y="66504"/>
                </a:lnTo>
                <a:lnTo>
                  <a:pt x="76936" y="38685"/>
                </a:lnTo>
                <a:lnTo>
                  <a:pt x="79979" y="14779"/>
                </a:lnTo>
                <a:lnTo>
                  <a:pt x="108667" y="20864"/>
                </a:lnTo>
                <a:lnTo>
                  <a:pt x="115187" y="0"/>
                </a:lnTo>
                <a:lnTo>
                  <a:pt x="130835" y="12605"/>
                </a:lnTo>
                <a:lnTo>
                  <a:pt x="144744" y="6085"/>
                </a:lnTo>
                <a:lnTo>
                  <a:pt x="150830" y="11736"/>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83" name="Freeform: Shape 82">
            <a:extLst>
              <a:ext uri="{FF2B5EF4-FFF2-40B4-BE49-F238E27FC236}">
                <a16:creationId xmlns:a16="http://schemas.microsoft.com/office/drawing/2014/main" id="{94D0B5BA-2FCD-483D-8DCF-3A51B92AB18E}"/>
              </a:ext>
            </a:extLst>
          </p:cNvPr>
          <p:cNvSpPr/>
          <p:nvPr/>
        </p:nvSpPr>
        <p:spPr>
          <a:xfrm>
            <a:off x="6388751" y="1976562"/>
            <a:ext cx="262642" cy="284653"/>
          </a:xfrm>
          <a:custGeom>
            <a:avLst/>
            <a:gdLst>
              <a:gd name="connsiteX0" fmla="*/ 142136 w 233415"/>
              <a:gd name="connsiteY0" fmla="*/ 25645 h 252976"/>
              <a:gd name="connsiteX1" fmla="*/ 143875 w 233415"/>
              <a:gd name="connsiteY1" fmla="*/ 42163 h 252976"/>
              <a:gd name="connsiteX2" fmla="*/ 175606 w 233415"/>
              <a:gd name="connsiteY2" fmla="*/ 58245 h 252976"/>
              <a:gd name="connsiteX3" fmla="*/ 163000 w 233415"/>
              <a:gd name="connsiteY3" fmla="*/ 76501 h 252976"/>
              <a:gd name="connsiteX4" fmla="*/ 191253 w 233415"/>
              <a:gd name="connsiteY4" fmla="*/ 103885 h 252976"/>
              <a:gd name="connsiteX5" fmla="*/ 183864 w 233415"/>
              <a:gd name="connsiteY5" fmla="*/ 124749 h 252976"/>
              <a:gd name="connsiteX6" fmla="*/ 205163 w 233415"/>
              <a:gd name="connsiteY6" fmla="*/ 143005 h 252976"/>
              <a:gd name="connsiteX7" fmla="*/ 201250 w 233415"/>
              <a:gd name="connsiteY7" fmla="*/ 159523 h 252976"/>
              <a:gd name="connsiteX8" fmla="*/ 233416 w 233415"/>
              <a:gd name="connsiteY8" fmla="*/ 176475 h 252976"/>
              <a:gd name="connsiteX9" fmla="*/ 229504 w 233415"/>
              <a:gd name="connsiteY9" fmla="*/ 189080 h 252976"/>
              <a:gd name="connsiteX10" fmla="*/ 214726 w 233415"/>
              <a:gd name="connsiteY10" fmla="*/ 203859 h 252976"/>
              <a:gd name="connsiteX11" fmla="*/ 179952 w 233415"/>
              <a:gd name="connsiteY11" fmla="*/ 236024 h 252976"/>
              <a:gd name="connsiteX12" fmla="*/ 145179 w 233415"/>
              <a:gd name="connsiteY12" fmla="*/ 238197 h 252976"/>
              <a:gd name="connsiteX13" fmla="*/ 112144 w 233415"/>
              <a:gd name="connsiteY13" fmla="*/ 247325 h 252976"/>
              <a:gd name="connsiteX14" fmla="*/ 81282 w 233415"/>
              <a:gd name="connsiteY14" fmla="*/ 252976 h 252976"/>
              <a:gd name="connsiteX15" fmla="*/ 67373 w 233415"/>
              <a:gd name="connsiteY15" fmla="*/ 239067 h 252976"/>
              <a:gd name="connsiteX16" fmla="*/ 46944 w 233415"/>
              <a:gd name="connsiteY16" fmla="*/ 230808 h 252976"/>
              <a:gd name="connsiteX17" fmla="*/ 47379 w 233415"/>
              <a:gd name="connsiteY17" fmla="*/ 205597 h 252976"/>
              <a:gd name="connsiteX18" fmla="*/ 34339 w 233415"/>
              <a:gd name="connsiteY18" fmla="*/ 182995 h 252976"/>
              <a:gd name="connsiteX19" fmla="*/ 41293 w 233415"/>
              <a:gd name="connsiteY19" fmla="*/ 168216 h 252976"/>
              <a:gd name="connsiteX20" fmla="*/ 55637 w 233415"/>
              <a:gd name="connsiteY20" fmla="*/ 153003 h 252976"/>
              <a:gd name="connsiteX21" fmla="*/ 93888 w 233415"/>
              <a:gd name="connsiteY21" fmla="*/ 126053 h 252976"/>
              <a:gd name="connsiteX22" fmla="*/ 105189 w 233415"/>
              <a:gd name="connsiteY22" fmla="*/ 120837 h 252976"/>
              <a:gd name="connsiteX23" fmla="*/ 101277 w 233415"/>
              <a:gd name="connsiteY23" fmla="*/ 110405 h 252976"/>
              <a:gd name="connsiteX24" fmla="*/ 73024 w 233415"/>
              <a:gd name="connsiteY24" fmla="*/ 99104 h 252976"/>
              <a:gd name="connsiteX25" fmla="*/ 65200 w 233415"/>
              <a:gd name="connsiteY25" fmla="*/ 89541 h 252976"/>
              <a:gd name="connsiteX26" fmla="*/ 57376 w 233415"/>
              <a:gd name="connsiteY26" fmla="*/ 52595 h 252976"/>
              <a:gd name="connsiteX27" fmla="*/ 26080 w 233415"/>
              <a:gd name="connsiteY27" fmla="*/ 36512 h 252976"/>
              <a:gd name="connsiteX28" fmla="*/ 0 w 233415"/>
              <a:gd name="connsiteY28" fmla="*/ 24776 h 252976"/>
              <a:gd name="connsiteX29" fmla="*/ 9562 w 233415"/>
              <a:gd name="connsiteY29" fmla="*/ 18691 h 252976"/>
              <a:gd name="connsiteX30" fmla="*/ 31730 w 233415"/>
              <a:gd name="connsiteY30" fmla="*/ 30861 h 252976"/>
              <a:gd name="connsiteX31" fmla="*/ 54768 w 233415"/>
              <a:gd name="connsiteY31" fmla="*/ 29992 h 252976"/>
              <a:gd name="connsiteX32" fmla="*/ 75197 w 233415"/>
              <a:gd name="connsiteY32" fmla="*/ 35643 h 252976"/>
              <a:gd name="connsiteX33" fmla="*/ 89976 w 233415"/>
              <a:gd name="connsiteY33" fmla="*/ 25211 h 252976"/>
              <a:gd name="connsiteX34" fmla="*/ 94757 w 233415"/>
              <a:gd name="connsiteY34" fmla="*/ 7824 h 252976"/>
              <a:gd name="connsiteX35" fmla="*/ 120402 w 233415"/>
              <a:gd name="connsiteY35" fmla="*/ 0 h 252976"/>
              <a:gd name="connsiteX36" fmla="*/ 145613 w 233415"/>
              <a:gd name="connsiteY36" fmla="*/ 9128 h 252976"/>
              <a:gd name="connsiteX37" fmla="*/ 142136 w 233415"/>
              <a:gd name="connsiteY37" fmla="*/ 25645 h 252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33415" h="252976">
                <a:moveTo>
                  <a:pt x="142136" y="25645"/>
                </a:moveTo>
                <a:lnTo>
                  <a:pt x="143875" y="42163"/>
                </a:lnTo>
                <a:lnTo>
                  <a:pt x="175606" y="58245"/>
                </a:lnTo>
                <a:lnTo>
                  <a:pt x="163000" y="76501"/>
                </a:lnTo>
                <a:lnTo>
                  <a:pt x="191253" y="103885"/>
                </a:lnTo>
                <a:lnTo>
                  <a:pt x="183864" y="124749"/>
                </a:lnTo>
                <a:lnTo>
                  <a:pt x="205163" y="143005"/>
                </a:lnTo>
                <a:lnTo>
                  <a:pt x="201250" y="159523"/>
                </a:lnTo>
                <a:lnTo>
                  <a:pt x="233416" y="176475"/>
                </a:lnTo>
                <a:lnTo>
                  <a:pt x="229504" y="189080"/>
                </a:lnTo>
                <a:lnTo>
                  <a:pt x="214726" y="203859"/>
                </a:lnTo>
                <a:lnTo>
                  <a:pt x="179952" y="236024"/>
                </a:lnTo>
                <a:lnTo>
                  <a:pt x="145179" y="238197"/>
                </a:lnTo>
                <a:lnTo>
                  <a:pt x="112144" y="247325"/>
                </a:lnTo>
                <a:lnTo>
                  <a:pt x="81282" y="252976"/>
                </a:lnTo>
                <a:lnTo>
                  <a:pt x="67373" y="239067"/>
                </a:lnTo>
                <a:lnTo>
                  <a:pt x="46944" y="230808"/>
                </a:lnTo>
                <a:lnTo>
                  <a:pt x="47379" y="205597"/>
                </a:lnTo>
                <a:lnTo>
                  <a:pt x="34339" y="182995"/>
                </a:lnTo>
                <a:lnTo>
                  <a:pt x="41293" y="168216"/>
                </a:lnTo>
                <a:lnTo>
                  <a:pt x="55637" y="153003"/>
                </a:lnTo>
                <a:lnTo>
                  <a:pt x="93888" y="126053"/>
                </a:lnTo>
                <a:lnTo>
                  <a:pt x="105189" y="120837"/>
                </a:lnTo>
                <a:lnTo>
                  <a:pt x="101277" y="110405"/>
                </a:lnTo>
                <a:lnTo>
                  <a:pt x="73024" y="99104"/>
                </a:lnTo>
                <a:lnTo>
                  <a:pt x="65200" y="89541"/>
                </a:lnTo>
                <a:lnTo>
                  <a:pt x="57376" y="52595"/>
                </a:lnTo>
                <a:lnTo>
                  <a:pt x="26080" y="36512"/>
                </a:lnTo>
                <a:lnTo>
                  <a:pt x="0" y="24776"/>
                </a:lnTo>
                <a:lnTo>
                  <a:pt x="9562" y="18691"/>
                </a:lnTo>
                <a:lnTo>
                  <a:pt x="31730" y="30861"/>
                </a:lnTo>
                <a:lnTo>
                  <a:pt x="54768" y="29992"/>
                </a:lnTo>
                <a:lnTo>
                  <a:pt x="75197" y="35643"/>
                </a:lnTo>
                <a:lnTo>
                  <a:pt x="89976" y="25211"/>
                </a:lnTo>
                <a:lnTo>
                  <a:pt x="94757" y="7824"/>
                </a:lnTo>
                <a:lnTo>
                  <a:pt x="120402" y="0"/>
                </a:lnTo>
                <a:lnTo>
                  <a:pt x="145613" y="9128"/>
                </a:lnTo>
                <a:lnTo>
                  <a:pt x="142136" y="25645"/>
                </a:lnTo>
                <a:close/>
              </a:path>
            </a:pathLst>
          </a:custGeom>
          <a:solidFill>
            <a:schemeClr val="accent4"/>
          </a:solidFill>
          <a:ln w="869" cap="rnd">
            <a:noFill/>
            <a:prstDash val="solid"/>
            <a:round/>
          </a:ln>
        </p:spPr>
        <p:txBody>
          <a:bodyPr rtlCol="0" anchor="ctr"/>
          <a:lstStyle/>
          <a:p>
            <a:endParaRPr lang="en-PH" sz="1600" dirty="0"/>
          </a:p>
        </p:txBody>
      </p:sp>
      <p:sp>
        <p:nvSpPr>
          <p:cNvPr id="84" name="Freeform: Shape 83">
            <a:extLst>
              <a:ext uri="{FF2B5EF4-FFF2-40B4-BE49-F238E27FC236}">
                <a16:creationId xmlns:a16="http://schemas.microsoft.com/office/drawing/2014/main" id="{CD66BCD5-9C92-4C07-9312-7FEAD36EAD66}"/>
              </a:ext>
            </a:extLst>
          </p:cNvPr>
          <p:cNvSpPr/>
          <p:nvPr/>
        </p:nvSpPr>
        <p:spPr>
          <a:xfrm>
            <a:off x="6216590" y="4043964"/>
            <a:ext cx="156021" cy="198083"/>
          </a:xfrm>
          <a:custGeom>
            <a:avLst/>
            <a:gdLst>
              <a:gd name="connsiteX0" fmla="*/ 105624 w 138658"/>
              <a:gd name="connsiteY0" fmla="*/ 1739 h 176040"/>
              <a:gd name="connsiteX1" fmla="*/ 103885 w 138658"/>
              <a:gd name="connsiteY1" fmla="*/ 13909 h 176040"/>
              <a:gd name="connsiteX2" fmla="*/ 110840 w 138658"/>
              <a:gd name="connsiteY2" fmla="*/ 28253 h 176040"/>
              <a:gd name="connsiteX3" fmla="*/ 129096 w 138658"/>
              <a:gd name="connsiteY3" fmla="*/ 26080 h 176040"/>
              <a:gd name="connsiteX4" fmla="*/ 135182 w 138658"/>
              <a:gd name="connsiteY4" fmla="*/ 31296 h 176040"/>
              <a:gd name="connsiteX5" fmla="*/ 124315 w 138658"/>
              <a:gd name="connsiteY5" fmla="*/ 63896 h 176040"/>
              <a:gd name="connsiteX6" fmla="*/ 136051 w 138658"/>
              <a:gd name="connsiteY6" fmla="*/ 80413 h 176040"/>
              <a:gd name="connsiteX7" fmla="*/ 138659 w 138658"/>
              <a:gd name="connsiteY7" fmla="*/ 102147 h 176040"/>
              <a:gd name="connsiteX8" fmla="*/ 135616 w 138658"/>
              <a:gd name="connsiteY8" fmla="*/ 120837 h 176040"/>
              <a:gd name="connsiteX9" fmla="*/ 128227 w 138658"/>
              <a:gd name="connsiteY9" fmla="*/ 133877 h 176040"/>
              <a:gd name="connsiteX10" fmla="*/ 106493 w 138658"/>
              <a:gd name="connsiteY10" fmla="*/ 132574 h 176040"/>
              <a:gd name="connsiteX11" fmla="*/ 93019 w 138658"/>
              <a:gd name="connsiteY11" fmla="*/ 119099 h 176040"/>
              <a:gd name="connsiteX12" fmla="*/ 91280 w 138658"/>
              <a:gd name="connsiteY12" fmla="*/ 131704 h 176040"/>
              <a:gd name="connsiteX13" fmla="*/ 74763 w 138658"/>
              <a:gd name="connsiteY13" fmla="*/ 135181 h 176040"/>
              <a:gd name="connsiteX14" fmla="*/ 66070 w 138658"/>
              <a:gd name="connsiteY14" fmla="*/ 142136 h 176040"/>
              <a:gd name="connsiteX15" fmla="*/ 75198 w 138658"/>
              <a:gd name="connsiteY15" fmla="*/ 160392 h 176040"/>
              <a:gd name="connsiteX16" fmla="*/ 56507 w 138658"/>
              <a:gd name="connsiteY16" fmla="*/ 176040 h 176040"/>
              <a:gd name="connsiteX17" fmla="*/ 31296 w 138658"/>
              <a:gd name="connsiteY17" fmla="*/ 147787 h 176040"/>
              <a:gd name="connsiteX18" fmla="*/ 15213 w 138658"/>
              <a:gd name="connsiteY18" fmla="*/ 124749 h 176040"/>
              <a:gd name="connsiteX19" fmla="*/ 0 w 138658"/>
              <a:gd name="connsiteY19" fmla="*/ 96061 h 176040"/>
              <a:gd name="connsiteX20" fmla="*/ 870 w 138658"/>
              <a:gd name="connsiteY20" fmla="*/ 86499 h 176040"/>
              <a:gd name="connsiteX21" fmla="*/ 6520 w 138658"/>
              <a:gd name="connsiteY21" fmla="*/ 77805 h 176040"/>
              <a:gd name="connsiteX22" fmla="*/ 12171 w 138658"/>
              <a:gd name="connsiteY22" fmla="*/ 57376 h 176040"/>
              <a:gd name="connsiteX23" fmla="*/ 17387 w 138658"/>
              <a:gd name="connsiteY23" fmla="*/ 36512 h 176040"/>
              <a:gd name="connsiteX24" fmla="*/ 25645 w 138658"/>
              <a:gd name="connsiteY24" fmla="*/ 35208 h 176040"/>
              <a:gd name="connsiteX25" fmla="*/ 61288 w 138658"/>
              <a:gd name="connsiteY25" fmla="*/ 35208 h 176040"/>
              <a:gd name="connsiteX26" fmla="*/ 61288 w 138658"/>
              <a:gd name="connsiteY26" fmla="*/ 1739 h 176040"/>
              <a:gd name="connsiteX27" fmla="*/ 73024 w 138658"/>
              <a:gd name="connsiteY27" fmla="*/ 0 h 176040"/>
              <a:gd name="connsiteX28" fmla="*/ 87803 w 138658"/>
              <a:gd name="connsiteY28" fmla="*/ 3477 h 176040"/>
              <a:gd name="connsiteX29" fmla="*/ 102582 w 138658"/>
              <a:gd name="connsiteY29" fmla="*/ 0 h 176040"/>
              <a:gd name="connsiteX30" fmla="*/ 105624 w 138658"/>
              <a:gd name="connsiteY30" fmla="*/ 1739 h 17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38658" h="176040">
                <a:moveTo>
                  <a:pt x="105624" y="1739"/>
                </a:moveTo>
                <a:lnTo>
                  <a:pt x="103885" y="13909"/>
                </a:lnTo>
                <a:lnTo>
                  <a:pt x="110840" y="28253"/>
                </a:lnTo>
                <a:lnTo>
                  <a:pt x="129096" y="26080"/>
                </a:lnTo>
                <a:lnTo>
                  <a:pt x="135182" y="31296"/>
                </a:lnTo>
                <a:lnTo>
                  <a:pt x="124315" y="63896"/>
                </a:lnTo>
                <a:lnTo>
                  <a:pt x="136051" y="80413"/>
                </a:lnTo>
                <a:lnTo>
                  <a:pt x="138659" y="102147"/>
                </a:lnTo>
                <a:lnTo>
                  <a:pt x="135616" y="120837"/>
                </a:lnTo>
                <a:lnTo>
                  <a:pt x="128227" y="133877"/>
                </a:lnTo>
                <a:lnTo>
                  <a:pt x="106493" y="132574"/>
                </a:lnTo>
                <a:lnTo>
                  <a:pt x="93019" y="119099"/>
                </a:lnTo>
                <a:lnTo>
                  <a:pt x="91280" y="131704"/>
                </a:lnTo>
                <a:lnTo>
                  <a:pt x="74763" y="135181"/>
                </a:lnTo>
                <a:lnTo>
                  <a:pt x="66070" y="142136"/>
                </a:lnTo>
                <a:lnTo>
                  <a:pt x="75198" y="160392"/>
                </a:lnTo>
                <a:lnTo>
                  <a:pt x="56507" y="176040"/>
                </a:lnTo>
                <a:lnTo>
                  <a:pt x="31296" y="147787"/>
                </a:lnTo>
                <a:lnTo>
                  <a:pt x="15213" y="124749"/>
                </a:lnTo>
                <a:lnTo>
                  <a:pt x="0" y="96061"/>
                </a:lnTo>
                <a:lnTo>
                  <a:pt x="870" y="86499"/>
                </a:lnTo>
                <a:lnTo>
                  <a:pt x="6520" y="77805"/>
                </a:lnTo>
                <a:lnTo>
                  <a:pt x="12171" y="57376"/>
                </a:lnTo>
                <a:lnTo>
                  <a:pt x="17387" y="36512"/>
                </a:lnTo>
                <a:lnTo>
                  <a:pt x="25645" y="35208"/>
                </a:lnTo>
                <a:lnTo>
                  <a:pt x="61288" y="35208"/>
                </a:lnTo>
                <a:lnTo>
                  <a:pt x="61288" y="1739"/>
                </a:lnTo>
                <a:lnTo>
                  <a:pt x="73024" y="0"/>
                </a:lnTo>
                <a:lnTo>
                  <a:pt x="87803" y="3477"/>
                </a:lnTo>
                <a:lnTo>
                  <a:pt x="102582" y="0"/>
                </a:lnTo>
                <a:lnTo>
                  <a:pt x="105624" y="173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85" name="Freeform: Shape 84">
            <a:extLst>
              <a:ext uri="{FF2B5EF4-FFF2-40B4-BE49-F238E27FC236}">
                <a16:creationId xmlns:a16="http://schemas.microsoft.com/office/drawing/2014/main" id="{B50C22E3-8F40-4C8F-8C8F-BEFBAED26A46}"/>
              </a:ext>
            </a:extLst>
          </p:cNvPr>
          <p:cNvSpPr/>
          <p:nvPr/>
        </p:nvSpPr>
        <p:spPr>
          <a:xfrm>
            <a:off x="5795967" y="2397673"/>
            <a:ext cx="44997" cy="38638"/>
          </a:xfrm>
          <a:custGeom>
            <a:avLst/>
            <a:gdLst>
              <a:gd name="connsiteX0" fmla="*/ 28253 w 39989"/>
              <a:gd name="connsiteY0" fmla="*/ 34339 h 34338"/>
              <a:gd name="connsiteX1" fmla="*/ 13040 w 39989"/>
              <a:gd name="connsiteY1" fmla="*/ 29123 h 34338"/>
              <a:gd name="connsiteX2" fmla="*/ 0 w 39989"/>
              <a:gd name="connsiteY2" fmla="*/ 29557 h 34338"/>
              <a:gd name="connsiteX3" fmla="*/ 5216 w 39989"/>
              <a:gd name="connsiteY3" fmla="*/ 15213 h 34338"/>
              <a:gd name="connsiteX4" fmla="*/ 1304 w 39989"/>
              <a:gd name="connsiteY4" fmla="*/ 1304 h 34338"/>
              <a:gd name="connsiteX5" fmla="*/ 18691 w 39989"/>
              <a:gd name="connsiteY5" fmla="*/ 0 h 34338"/>
              <a:gd name="connsiteX6" fmla="*/ 39989 w 39989"/>
              <a:gd name="connsiteY6" fmla="*/ 16517 h 34338"/>
              <a:gd name="connsiteX7" fmla="*/ 28253 w 39989"/>
              <a:gd name="connsiteY7" fmla="*/ 34339 h 3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9" h="34338">
                <a:moveTo>
                  <a:pt x="28253" y="34339"/>
                </a:moveTo>
                <a:lnTo>
                  <a:pt x="13040" y="29123"/>
                </a:lnTo>
                <a:lnTo>
                  <a:pt x="0" y="29557"/>
                </a:lnTo>
                <a:lnTo>
                  <a:pt x="5216" y="15213"/>
                </a:lnTo>
                <a:lnTo>
                  <a:pt x="1304" y="1304"/>
                </a:lnTo>
                <a:lnTo>
                  <a:pt x="18691" y="0"/>
                </a:lnTo>
                <a:lnTo>
                  <a:pt x="39989" y="16517"/>
                </a:lnTo>
                <a:lnTo>
                  <a:pt x="28253" y="34339"/>
                </a:lnTo>
                <a:close/>
              </a:path>
            </a:pathLst>
          </a:custGeom>
          <a:solidFill>
            <a:schemeClr val="accent4"/>
          </a:solidFill>
          <a:ln w="869" cap="rnd">
            <a:noFill/>
            <a:prstDash val="solid"/>
            <a:round/>
          </a:ln>
        </p:spPr>
        <p:txBody>
          <a:bodyPr rtlCol="0" anchor="ctr"/>
          <a:lstStyle/>
          <a:p>
            <a:endParaRPr lang="en-PH" sz="1600" dirty="0"/>
          </a:p>
        </p:txBody>
      </p:sp>
      <p:sp>
        <p:nvSpPr>
          <p:cNvPr id="86" name="Freeform: Shape 85">
            <a:extLst>
              <a:ext uri="{FF2B5EF4-FFF2-40B4-BE49-F238E27FC236}">
                <a16:creationId xmlns:a16="http://schemas.microsoft.com/office/drawing/2014/main" id="{9BEF3688-A143-47BE-ABDF-0711343ACDE7}"/>
              </a:ext>
            </a:extLst>
          </p:cNvPr>
          <p:cNvSpPr/>
          <p:nvPr/>
        </p:nvSpPr>
        <p:spPr>
          <a:xfrm>
            <a:off x="5832649" y="2295941"/>
            <a:ext cx="179987" cy="258242"/>
          </a:xfrm>
          <a:custGeom>
            <a:avLst/>
            <a:gdLst>
              <a:gd name="connsiteX0" fmla="*/ 64765 w 159957"/>
              <a:gd name="connsiteY0" fmla="*/ 0 h 229504"/>
              <a:gd name="connsiteX1" fmla="*/ 42597 w 159957"/>
              <a:gd name="connsiteY1" fmla="*/ 28253 h 229504"/>
              <a:gd name="connsiteX2" fmla="*/ 63027 w 159957"/>
              <a:gd name="connsiteY2" fmla="*/ 24776 h 229504"/>
              <a:gd name="connsiteX3" fmla="*/ 85195 w 159957"/>
              <a:gd name="connsiteY3" fmla="*/ 24776 h 229504"/>
              <a:gd name="connsiteX4" fmla="*/ 79544 w 159957"/>
              <a:gd name="connsiteY4" fmla="*/ 46075 h 229504"/>
              <a:gd name="connsiteX5" fmla="*/ 60853 w 159957"/>
              <a:gd name="connsiteY5" fmla="*/ 69547 h 229504"/>
              <a:gd name="connsiteX6" fmla="*/ 82152 w 159957"/>
              <a:gd name="connsiteY6" fmla="*/ 70851 h 229504"/>
              <a:gd name="connsiteX7" fmla="*/ 83456 w 159957"/>
              <a:gd name="connsiteY7" fmla="*/ 73893 h 229504"/>
              <a:gd name="connsiteX8" fmla="*/ 101712 w 159957"/>
              <a:gd name="connsiteY8" fmla="*/ 104755 h 229504"/>
              <a:gd name="connsiteX9" fmla="*/ 115621 w 159957"/>
              <a:gd name="connsiteY9" fmla="*/ 109101 h 229504"/>
              <a:gd name="connsiteX10" fmla="*/ 128227 w 159957"/>
              <a:gd name="connsiteY10" fmla="*/ 139528 h 229504"/>
              <a:gd name="connsiteX11" fmla="*/ 134312 w 159957"/>
              <a:gd name="connsiteY11" fmla="*/ 149960 h 229504"/>
              <a:gd name="connsiteX12" fmla="*/ 159957 w 159957"/>
              <a:gd name="connsiteY12" fmla="*/ 154741 h 229504"/>
              <a:gd name="connsiteX13" fmla="*/ 157349 w 159957"/>
              <a:gd name="connsiteY13" fmla="*/ 172128 h 229504"/>
              <a:gd name="connsiteX14" fmla="*/ 146917 w 159957"/>
              <a:gd name="connsiteY14" fmla="*/ 179952 h 229504"/>
              <a:gd name="connsiteX15" fmla="*/ 155176 w 159957"/>
              <a:gd name="connsiteY15" fmla="*/ 193861 h 229504"/>
              <a:gd name="connsiteX16" fmla="*/ 136051 w 159957"/>
              <a:gd name="connsiteY16" fmla="*/ 207771 h 229504"/>
              <a:gd name="connsiteX17" fmla="*/ 107797 w 159957"/>
              <a:gd name="connsiteY17" fmla="*/ 207336 h 229504"/>
              <a:gd name="connsiteX18" fmla="*/ 71285 w 159957"/>
              <a:gd name="connsiteY18" fmla="*/ 215160 h 229504"/>
              <a:gd name="connsiteX19" fmla="*/ 61723 w 159957"/>
              <a:gd name="connsiteY19" fmla="*/ 209509 h 229504"/>
              <a:gd name="connsiteX20" fmla="*/ 47379 w 159957"/>
              <a:gd name="connsiteY20" fmla="*/ 222115 h 229504"/>
              <a:gd name="connsiteX21" fmla="*/ 27819 w 159957"/>
              <a:gd name="connsiteY21" fmla="*/ 219072 h 229504"/>
              <a:gd name="connsiteX22" fmla="*/ 12171 w 159957"/>
              <a:gd name="connsiteY22" fmla="*/ 229504 h 229504"/>
              <a:gd name="connsiteX23" fmla="*/ 1304 w 159957"/>
              <a:gd name="connsiteY23" fmla="*/ 224288 h 229504"/>
              <a:gd name="connsiteX24" fmla="*/ 33035 w 159957"/>
              <a:gd name="connsiteY24" fmla="*/ 196035 h 229504"/>
              <a:gd name="connsiteX25" fmla="*/ 52160 w 159957"/>
              <a:gd name="connsiteY25" fmla="*/ 189949 h 229504"/>
              <a:gd name="connsiteX26" fmla="*/ 19125 w 159957"/>
              <a:gd name="connsiteY26" fmla="*/ 185603 h 229504"/>
              <a:gd name="connsiteX27" fmla="*/ 13475 w 159957"/>
              <a:gd name="connsiteY27" fmla="*/ 174736 h 229504"/>
              <a:gd name="connsiteX28" fmla="*/ 35643 w 159957"/>
              <a:gd name="connsiteY28" fmla="*/ 166477 h 229504"/>
              <a:gd name="connsiteX29" fmla="*/ 24776 w 159957"/>
              <a:gd name="connsiteY29" fmla="*/ 152133 h 229504"/>
              <a:gd name="connsiteX30" fmla="*/ 29123 w 159957"/>
              <a:gd name="connsiteY30" fmla="*/ 134747 h 229504"/>
              <a:gd name="connsiteX31" fmla="*/ 59984 w 159957"/>
              <a:gd name="connsiteY31" fmla="*/ 137355 h 229504"/>
              <a:gd name="connsiteX32" fmla="*/ 63461 w 159957"/>
              <a:gd name="connsiteY32" fmla="*/ 121707 h 229504"/>
              <a:gd name="connsiteX33" fmla="*/ 49987 w 159957"/>
              <a:gd name="connsiteY33" fmla="*/ 105624 h 229504"/>
              <a:gd name="connsiteX34" fmla="*/ 49552 w 159957"/>
              <a:gd name="connsiteY34" fmla="*/ 105189 h 229504"/>
              <a:gd name="connsiteX35" fmla="*/ 24776 w 159957"/>
              <a:gd name="connsiteY35" fmla="*/ 100408 h 229504"/>
              <a:gd name="connsiteX36" fmla="*/ 19995 w 159957"/>
              <a:gd name="connsiteY36" fmla="*/ 93453 h 229504"/>
              <a:gd name="connsiteX37" fmla="*/ 27819 w 159957"/>
              <a:gd name="connsiteY37" fmla="*/ 81717 h 229504"/>
              <a:gd name="connsiteX38" fmla="*/ 21299 w 159957"/>
              <a:gd name="connsiteY38" fmla="*/ 74328 h 229504"/>
              <a:gd name="connsiteX39" fmla="*/ 9997 w 159957"/>
              <a:gd name="connsiteY39" fmla="*/ 86933 h 229504"/>
              <a:gd name="connsiteX40" fmla="*/ 9563 w 159957"/>
              <a:gd name="connsiteY40" fmla="*/ 61288 h 229504"/>
              <a:gd name="connsiteX41" fmla="*/ 0 w 159957"/>
              <a:gd name="connsiteY41" fmla="*/ 48248 h 229504"/>
              <a:gd name="connsiteX42" fmla="*/ 8259 w 159957"/>
              <a:gd name="connsiteY42" fmla="*/ 21299 h 229504"/>
              <a:gd name="connsiteX43" fmla="*/ 24776 w 159957"/>
              <a:gd name="connsiteY43" fmla="*/ 435 h 229504"/>
              <a:gd name="connsiteX44" fmla="*/ 40424 w 159957"/>
              <a:gd name="connsiteY44" fmla="*/ 2173 h 229504"/>
              <a:gd name="connsiteX45" fmla="*/ 64765 w 159957"/>
              <a:gd name="connsiteY45" fmla="*/ 0 h 229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59957" h="229504">
                <a:moveTo>
                  <a:pt x="64765" y="0"/>
                </a:moveTo>
                <a:lnTo>
                  <a:pt x="42597" y="28253"/>
                </a:lnTo>
                <a:lnTo>
                  <a:pt x="63027" y="24776"/>
                </a:lnTo>
                <a:lnTo>
                  <a:pt x="85195" y="24776"/>
                </a:lnTo>
                <a:lnTo>
                  <a:pt x="79544" y="46075"/>
                </a:lnTo>
                <a:lnTo>
                  <a:pt x="60853" y="69547"/>
                </a:lnTo>
                <a:lnTo>
                  <a:pt x="82152" y="70851"/>
                </a:lnTo>
                <a:lnTo>
                  <a:pt x="83456" y="73893"/>
                </a:lnTo>
                <a:lnTo>
                  <a:pt x="101712" y="104755"/>
                </a:lnTo>
                <a:lnTo>
                  <a:pt x="115621" y="109101"/>
                </a:lnTo>
                <a:lnTo>
                  <a:pt x="128227" y="139528"/>
                </a:lnTo>
                <a:lnTo>
                  <a:pt x="134312" y="149960"/>
                </a:lnTo>
                <a:lnTo>
                  <a:pt x="159957" y="154741"/>
                </a:lnTo>
                <a:lnTo>
                  <a:pt x="157349" y="172128"/>
                </a:lnTo>
                <a:lnTo>
                  <a:pt x="146917" y="179952"/>
                </a:lnTo>
                <a:lnTo>
                  <a:pt x="155176" y="193861"/>
                </a:lnTo>
                <a:lnTo>
                  <a:pt x="136051" y="207771"/>
                </a:lnTo>
                <a:lnTo>
                  <a:pt x="107797" y="207336"/>
                </a:lnTo>
                <a:lnTo>
                  <a:pt x="71285" y="215160"/>
                </a:lnTo>
                <a:lnTo>
                  <a:pt x="61723" y="209509"/>
                </a:lnTo>
                <a:lnTo>
                  <a:pt x="47379" y="222115"/>
                </a:lnTo>
                <a:lnTo>
                  <a:pt x="27819" y="219072"/>
                </a:lnTo>
                <a:lnTo>
                  <a:pt x="12171" y="229504"/>
                </a:lnTo>
                <a:lnTo>
                  <a:pt x="1304" y="224288"/>
                </a:lnTo>
                <a:lnTo>
                  <a:pt x="33035" y="196035"/>
                </a:lnTo>
                <a:lnTo>
                  <a:pt x="52160" y="189949"/>
                </a:lnTo>
                <a:lnTo>
                  <a:pt x="19125" y="185603"/>
                </a:lnTo>
                <a:lnTo>
                  <a:pt x="13475" y="174736"/>
                </a:lnTo>
                <a:lnTo>
                  <a:pt x="35643" y="166477"/>
                </a:lnTo>
                <a:lnTo>
                  <a:pt x="24776" y="152133"/>
                </a:lnTo>
                <a:lnTo>
                  <a:pt x="29123" y="134747"/>
                </a:lnTo>
                <a:lnTo>
                  <a:pt x="59984" y="137355"/>
                </a:lnTo>
                <a:lnTo>
                  <a:pt x="63461" y="121707"/>
                </a:lnTo>
                <a:lnTo>
                  <a:pt x="49987" y="105624"/>
                </a:lnTo>
                <a:lnTo>
                  <a:pt x="49552" y="105189"/>
                </a:lnTo>
                <a:lnTo>
                  <a:pt x="24776" y="100408"/>
                </a:lnTo>
                <a:lnTo>
                  <a:pt x="19995" y="93453"/>
                </a:lnTo>
                <a:lnTo>
                  <a:pt x="27819" y="81717"/>
                </a:lnTo>
                <a:lnTo>
                  <a:pt x="21299" y="74328"/>
                </a:lnTo>
                <a:lnTo>
                  <a:pt x="9997" y="86933"/>
                </a:lnTo>
                <a:lnTo>
                  <a:pt x="9563" y="61288"/>
                </a:lnTo>
                <a:lnTo>
                  <a:pt x="0" y="48248"/>
                </a:lnTo>
                <a:lnTo>
                  <a:pt x="8259" y="21299"/>
                </a:lnTo>
                <a:lnTo>
                  <a:pt x="24776" y="435"/>
                </a:lnTo>
                <a:lnTo>
                  <a:pt x="40424" y="2173"/>
                </a:lnTo>
                <a:lnTo>
                  <a:pt x="64765" y="0"/>
                </a:lnTo>
                <a:close/>
              </a:path>
            </a:pathLst>
          </a:custGeom>
          <a:solidFill>
            <a:schemeClr val="accent4"/>
          </a:solidFill>
          <a:ln w="869" cap="rnd">
            <a:noFill/>
            <a:prstDash val="solid"/>
            <a:round/>
          </a:ln>
        </p:spPr>
        <p:txBody>
          <a:bodyPr rtlCol="0" anchor="ctr"/>
          <a:lstStyle/>
          <a:p>
            <a:endParaRPr lang="en-PH" sz="1600" dirty="0"/>
          </a:p>
        </p:txBody>
      </p:sp>
      <p:sp>
        <p:nvSpPr>
          <p:cNvPr id="87" name="Freeform: Shape 86">
            <a:extLst>
              <a:ext uri="{FF2B5EF4-FFF2-40B4-BE49-F238E27FC236}">
                <a16:creationId xmlns:a16="http://schemas.microsoft.com/office/drawing/2014/main" id="{A56273E3-7D37-4142-8814-D200C1B6004F}"/>
              </a:ext>
            </a:extLst>
          </p:cNvPr>
          <p:cNvSpPr/>
          <p:nvPr/>
        </p:nvSpPr>
        <p:spPr>
          <a:xfrm>
            <a:off x="6975175" y="2750798"/>
            <a:ext cx="182431" cy="77276"/>
          </a:xfrm>
          <a:custGeom>
            <a:avLst/>
            <a:gdLst>
              <a:gd name="connsiteX0" fmla="*/ 106058 w 162130"/>
              <a:gd name="connsiteY0" fmla="*/ 23472 h 68677"/>
              <a:gd name="connsiteX1" fmla="*/ 128227 w 162130"/>
              <a:gd name="connsiteY1" fmla="*/ 29123 h 68677"/>
              <a:gd name="connsiteX2" fmla="*/ 137355 w 162130"/>
              <a:gd name="connsiteY2" fmla="*/ 40424 h 68677"/>
              <a:gd name="connsiteX3" fmla="*/ 153003 w 162130"/>
              <a:gd name="connsiteY3" fmla="*/ 46944 h 68677"/>
              <a:gd name="connsiteX4" fmla="*/ 147787 w 162130"/>
              <a:gd name="connsiteY4" fmla="*/ 50421 h 68677"/>
              <a:gd name="connsiteX5" fmla="*/ 162130 w 162130"/>
              <a:gd name="connsiteY5" fmla="*/ 65635 h 68677"/>
              <a:gd name="connsiteX6" fmla="*/ 159523 w 162130"/>
              <a:gd name="connsiteY6" fmla="*/ 68677 h 68677"/>
              <a:gd name="connsiteX7" fmla="*/ 146917 w 162130"/>
              <a:gd name="connsiteY7" fmla="*/ 67373 h 68677"/>
              <a:gd name="connsiteX8" fmla="*/ 128661 w 162130"/>
              <a:gd name="connsiteY8" fmla="*/ 59115 h 68677"/>
              <a:gd name="connsiteX9" fmla="*/ 123880 w 162130"/>
              <a:gd name="connsiteY9" fmla="*/ 63896 h 68677"/>
              <a:gd name="connsiteX10" fmla="*/ 93453 w 162130"/>
              <a:gd name="connsiteY10" fmla="*/ 68243 h 68677"/>
              <a:gd name="connsiteX11" fmla="*/ 69112 w 162130"/>
              <a:gd name="connsiteY11" fmla="*/ 54333 h 68677"/>
              <a:gd name="connsiteX12" fmla="*/ 45205 w 162130"/>
              <a:gd name="connsiteY12" fmla="*/ 55637 h 68677"/>
              <a:gd name="connsiteX13" fmla="*/ 46509 w 162130"/>
              <a:gd name="connsiteY13" fmla="*/ 43901 h 68677"/>
              <a:gd name="connsiteX14" fmla="*/ 37381 w 162130"/>
              <a:gd name="connsiteY14" fmla="*/ 25211 h 68677"/>
              <a:gd name="connsiteX15" fmla="*/ 22602 w 162130"/>
              <a:gd name="connsiteY15" fmla="*/ 14779 h 68677"/>
              <a:gd name="connsiteX16" fmla="*/ 9562 w 162130"/>
              <a:gd name="connsiteY16" fmla="*/ 11736 h 68677"/>
              <a:gd name="connsiteX17" fmla="*/ 0 w 162130"/>
              <a:gd name="connsiteY17" fmla="*/ 3477 h 68677"/>
              <a:gd name="connsiteX18" fmla="*/ 1738 w 162130"/>
              <a:gd name="connsiteY18" fmla="*/ 0 h 68677"/>
              <a:gd name="connsiteX19" fmla="*/ 21733 w 162130"/>
              <a:gd name="connsiteY19" fmla="*/ 4781 h 68677"/>
              <a:gd name="connsiteX20" fmla="*/ 55202 w 162130"/>
              <a:gd name="connsiteY20" fmla="*/ 9128 h 68677"/>
              <a:gd name="connsiteX21" fmla="*/ 88237 w 162130"/>
              <a:gd name="connsiteY21" fmla="*/ 22603 h 68677"/>
              <a:gd name="connsiteX22" fmla="*/ 93453 w 162130"/>
              <a:gd name="connsiteY22" fmla="*/ 27819 h 68677"/>
              <a:gd name="connsiteX23" fmla="*/ 106058 w 162130"/>
              <a:gd name="connsiteY23" fmla="*/ 23472 h 6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2130" h="68677">
                <a:moveTo>
                  <a:pt x="106058" y="23472"/>
                </a:moveTo>
                <a:lnTo>
                  <a:pt x="128227" y="29123"/>
                </a:lnTo>
                <a:lnTo>
                  <a:pt x="137355" y="40424"/>
                </a:lnTo>
                <a:lnTo>
                  <a:pt x="153003" y="46944"/>
                </a:lnTo>
                <a:lnTo>
                  <a:pt x="147787" y="50421"/>
                </a:lnTo>
                <a:lnTo>
                  <a:pt x="162130" y="65635"/>
                </a:lnTo>
                <a:lnTo>
                  <a:pt x="159523" y="68677"/>
                </a:lnTo>
                <a:lnTo>
                  <a:pt x="146917" y="67373"/>
                </a:lnTo>
                <a:lnTo>
                  <a:pt x="128661" y="59115"/>
                </a:lnTo>
                <a:lnTo>
                  <a:pt x="123880" y="63896"/>
                </a:lnTo>
                <a:lnTo>
                  <a:pt x="93453" y="68243"/>
                </a:lnTo>
                <a:lnTo>
                  <a:pt x="69112" y="54333"/>
                </a:lnTo>
                <a:lnTo>
                  <a:pt x="45205" y="55637"/>
                </a:lnTo>
                <a:lnTo>
                  <a:pt x="46509" y="43901"/>
                </a:lnTo>
                <a:lnTo>
                  <a:pt x="37381" y="25211"/>
                </a:lnTo>
                <a:lnTo>
                  <a:pt x="22602" y="14779"/>
                </a:lnTo>
                <a:lnTo>
                  <a:pt x="9562" y="11736"/>
                </a:lnTo>
                <a:lnTo>
                  <a:pt x="0" y="3477"/>
                </a:lnTo>
                <a:lnTo>
                  <a:pt x="1738" y="0"/>
                </a:lnTo>
                <a:lnTo>
                  <a:pt x="21733" y="4781"/>
                </a:lnTo>
                <a:lnTo>
                  <a:pt x="55202" y="9128"/>
                </a:lnTo>
                <a:lnTo>
                  <a:pt x="88237" y="22603"/>
                </a:lnTo>
                <a:lnTo>
                  <a:pt x="93453" y="27819"/>
                </a:lnTo>
                <a:lnTo>
                  <a:pt x="106058" y="23472"/>
                </a:lnTo>
                <a:close/>
              </a:path>
            </a:pathLst>
          </a:custGeom>
          <a:solidFill>
            <a:schemeClr val="accent4"/>
          </a:solidFill>
          <a:ln w="869" cap="rnd">
            <a:noFill/>
            <a:prstDash val="solid"/>
            <a:round/>
          </a:ln>
        </p:spPr>
        <p:txBody>
          <a:bodyPr rtlCol="0" anchor="ctr"/>
          <a:lstStyle/>
          <a:p>
            <a:endParaRPr lang="en-PH" sz="1600" dirty="0"/>
          </a:p>
        </p:txBody>
      </p:sp>
      <p:sp>
        <p:nvSpPr>
          <p:cNvPr id="88" name="Freeform: Shape 87">
            <a:extLst>
              <a:ext uri="{FF2B5EF4-FFF2-40B4-BE49-F238E27FC236}">
                <a16:creationId xmlns:a16="http://schemas.microsoft.com/office/drawing/2014/main" id="{F35A6C23-C063-4243-AAC7-8BE03C2D9DE3}"/>
              </a:ext>
            </a:extLst>
          </p:cNvPr>
          <p:cNvSpPr/>
          <p:nvPr/>
        </p:nvSpPr>
        <p:spPr>
          <a:xfrm>
            <a:off x="5883027" y="3768605"/>
            <a:ext cx="119339" cy="200528"/>
          </a:xfrm>
          <a:custGeom>
            <a:avLst/>
            <a:gdLst>
              <a:gd name="connsiteX0" fmla="*/ 80413 w 106058"/>
              <a:gd name="connsiteY0" fmla="*/ 2173 h 178213"/>
              <a:gd name="connsiteX1" fmla="*/ 78675 w 106058"/>
              <a:gd name="connsiteY1" fmla="*/ 10867 h 178213"/>
              <a:gd name="connsiteX2" fmla="*/ 88672 w 106058"/>
              <a:gd name="connsiteY2" fmla="*/ 25211 h 178213"/>
              <a:gd name="connsiteX3" fmla="*/ 88672 w 106058"/>
              <a:gd name="connsiteY3" fmla="*/ 45640 h 178213"/>
              <a:gd name="connsiteX4" fmla="*/ 91280 w 106058"/>
              <a:gd name="connsiteY4" fmla="*/ 67373 h 178213"/>
              <a:gd name="connsiteX5" fmla="*/ 97365 w 106058"/>
              <a:gd name="connsiteY5" fmla="*/ 77805 h 178213"/>
              <a:gd name="connsiteX6" fmla="*/ 91715 w 106058"/>
              <a:gd name="connsiteY6" fmla="*/ 102581 h 178213"/>
              <a:gd name="connsiteX7" fmla="*/ 93888 w 106058"/>
              <a:gd name="connsiteY7" fmla="*/ 116491 h 178213"/>
              <a:gd name="connsiteX8" fmla="*/ 100408 w 106058"/>
              <a:gd name="connsiteY8" fmla="*/ 134312 h 178213"/>
              <a:gd name="connsiteX9" fmla="*/ 106059 w 106058"/>
              <a:gd name="connsiteY9" fmla="*/ 144309 h 178213"/>
              <a:gd name="connsiteX10" fmla="*/ 67373 w 106058"/>
              <a:gd name="connsiteY10" fmla="*/ 160392 h 178213"/>
              <a:gd name="connsiteX11" fmla="*/ 53464 w 106058"/>
              <a:gd name="connsiteY11" fmla="*/ 169955 h 178213"/>
              <a:gd name="connsiteX12" fmla="*/ 31296 w 106058"/>
              <a:gd name="connsiteY12" fmla="*/ 178213 h 178213"/>
              <a:gd name="connsiteX13" fmla="*/ 9563 w 106058"/>
              <a:gd name="connsiteY13" fmla="*/ 170389 h 178213"/>
              <a:gd name="connsiteX14" fmla="*/ 10432 w 106058"/>
              <a:gd name="connsiteY14" fmla="*/ 159088 h 178213"/>
              <a:gd name="connsiteX15" fmla="*/ 0 w 106058"/>
              <a:gd name="connsiteY15" fmla="*/ 135181 h 178213"/>
              <a:gd name="connsiteX16" fmla="*/ 6520 w 106058"/>
              <a:gd name="connsiteY16" fmla="*/ 103451 h 178213"/>
              <a:gd name="connsiteX17" fmla="*/ 16952 w 106058"/>
              <a:gd name="connsiteY17" fmla="*/ 80413 h 178213"/>
              <a:gd name="connsiteX18" fmla="*/ 10432 w 106058"/>
              <a:gd name="connsiteY18" fmla="*/ 40424 h 178213"/>
              <a:gd name="connsiteX19" fmla="*/ 6955 w 106058"/>
              <a:gd name="connsiteY19" fmla="*/ 19560 h 178213"/>
              <a:gd name="connsiteX20" fmla="*/ 7824 w 106058"/>
              <a:gd name="connsiteY20" fmla="*/ 3477 h 178213"/>
              <a:gd name="connsiteX21" fmla="*/ 50421 w 106058"/>
              <a:gd name="connsiteY21" fmla="*/ 2173 h 178213"/>
              <a:gd name="connsiteX22" fmla="*/ 61288 w 106058"/>
              <a:gd name="connsiteY22" fmla="*/ 4347 h 178213"/>
              <a:gd name="connsiteX23" fmla="*/ 69112 w 106058"/>
              <a:gd name="connsiteY23" fmla="*/ 0 h 178213"/>
              <a:gd name="connsiteX24" fmla="*/ 80413 w 106058"/>
              <a:gd name="connsiteY24" fmla="*/ 2173 h 178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6058" h="178213">
                <a:moveTo>
                  <a:pt x="80413" y="2173"/>
                </a:moveTo>
                <a:lnTo>
                  <a:pt x="78675" y="10867"/>
                </a:lnTo>
                <a:lnTo>
                  <a:pt x="88672" y="25211"/>
                </a:lnTo>
                <a:lnTo>
                  <a:pt x="88672" y="45640"/>
                </a:lnTo>
                <a:lnTo>
                  <a:pt x="91280" y="67373"/>
                </a:lnTo>
                <a:lnTo>
                  <a:pt x="97365" y="77805"/>
                </a:lnTo>
                <a:lnTo>
                  <a:pt x="91715" y="102581"/>
                </a:lnTo>
                <a:lnTo>
                  <a:pt x="93888" y="116491"/>
                </a:lnTo>
                <a:lnTo>
                  <a:pt x="100408" y="134312"/>
                </a:lnTo>
                <a:lnTo>
                  <a:pt x="106059" y="144309"/>
                </a:lnTo>
                <a:lnTo>
                  <a:pt x="67373" y="160392"/>
                </a:lnTo>
                <a:lnTo>
                  <a:pt x="53464" y="169955"/>
                </a:lnTo>
                <a:lnTo>
                  <a:pt x="31296" y="178213"/>
                </a:lnTo>
                <a:lnTo>
                  <a:pt x="9563" y="170389"/>
                </a:lnTo>
                <a:lnTo>
                  <a:pt x="10432" y="159088"/>
                </a:lnTo>
                <a:lnTo>
                  <a:pt x="0" y="135181"/>
                </a:lnTo>
                <a:lnTo>
                  <a:pt x="6520" y="103451"/>
                </a:lnTo>
                <a:lnTo>
                  <a:pt x="16952" y="80413"/>
                </a:lnTo>
                <a:lnTo>
                  <a:pt x="10432" y="40424"/>
                </a:lnTo>
                <a:lnTo>
                  <a:pt x="6955" y="19560"/>
                </a:lnTo>
                <a:lnTo>
                  <a:pt x="7824" y="3477"/>
                </a:lnTo>
                <a:lnTo>
                  <a:pt x="50421" y="2173"/>
                </a:lnTo>
                <a:lnTo>
                  <a:pt x="61288" y="4347"/>
                </a:lnTo>
                <a:lnTo>
                  <a:pt x="69112" y="0"/>
                </a:lnTo>
                <a:lnTo>
                  <a:pt x="80413" y="2173"/>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89" name="Freeform: Shape 88">
            <a:extLst>
              <a:ext uri="{FF2B5EF4-FFF2-40B4-BE49-F238E27FC236}">
                <a16:creationId xmlns:a16="http://schemas.microsoft.com/office/drawing/2014/main" id="{5C5A4146-2E39-4EAD-87F3-65966A57339D}"/>
              </a:ext>
            </a:extLst>
          </p:cNvPr>
          <p:cNvSpPr/>
          <p:nvPr/>
        </p:nvSpPr>
        <p:spPr>
          <a:xfrm>
            <a:off x="5555332" y="3721652"/>
            <a:ext cx="201017" cy="165802"/>
          </a:xfrm>
          <a:custGeom>
            <a:avLst/>
            <a:gdLst>
              <a:gd name="connsiteX0" fmla="*/ 89107 w 178647"/>
              <a:gd name="connsiteY0" fmla="*/ 3912 h 147352"/>
              <a:gd name="connsiteX1" fmla="*/ 90411 w 178647"/>
              <a:gd name="connsiteY1" fmla="*/ 14344 h 147352"/>
              <a:gd name="connsiteX2" fmla="*/ 94323 w 178647"/>
              <a:gd name="connsiteY2" fmla="*/ 14344 h 147352"/>
              <a:gd name="connsiteX3" fmla="*/ 100843 w 178647"/>
              <a:gd name="connsiteY3" fmla="*/ 10432 h 147352"/>
              <a:gd name="connsiteX4" fmla="*/ 104755 w 178647"/>
              <a:gd name="connsiteY4" fmla="*/ 11301 h 147352"/>
              <a:gd name="connsiteX5" fmla="*/ 111709 w 178647"/>
              <a:gd name="connsiteY5" fmla="*/ 18691 h 147352"/>
              <a:gd name="connsiteX6" fmla="*/ 122141 w 178647"/>
              <a:gd name="connsiteY6" fmla="*/ 20864 h 147352"/>
              <a:gd name="connsiteX7" fmla="*/ 128661 w 178647"/>
              <a:gd name="connsiteY7" fmla="*/ 14779 h 147352"/>
              <a:gd name="connsiteX8" fmla="*/ 136920 w 178647"/>
              <a:gd name="connsiteY8" fmla="*/ 10867 h 147352"/>
              <a:gd name="connsiteX9" fmla="*/ 142571 w 178647"/>
              <a:gd name="connsiteY9" fmla="*/ 6955 h 147352"/>
              <a:gd name="connsiteX10" fmla="*/ 147352 w 178647"/>
              <a:gd name="connsiteY10" fmla="*/ 7824 h 147352"/>
              <a:gd name="connsiteX11" fmla="*/ 153003 w 178647"/>
              <a:gd name="connsiteY11" fmla="*/ 13909 h 147352"/>
              <a:gd name="connsiteX12" fmla="*/ 155611 w 178647"/>
              <a:gd name="connsiteY12" fmla="*/ 21733 h 147352"/>
              <a:gd name="connsiteX13" fmla="*/ 165608 w 178647"/>
              <a:gd name="connsiteY13" fmla="*/ 33469 h 147352"/>
              <a:gd name="connsiteX14" fmla="*/ 160827 w 178647"/>
              <a:gd name="connsiteY14" fmla="*/ 40424 h 147352"/>
              <a:gd name="connsiteX15" fmla="*/ 159523 w 178647"/>
              <a:gd name="connsiteY15" fmla="*/ 49552 h 147352"/>
              <a:gd name="connsiteX16" fmla="*/ 164739 w 178647"/>
              <a:gd name="connsiteY16" fmla="*/ 46944 h 147352"/>
              <a:gd name="connsiteX17" fmla="*/ 167781 w 178647"/>
              <a:gd name="connsiteY17" fmla="*/ 49987 h 147352"/>
              <a:gd name="connsiteX18" fmla="*/ 166477 w 178647"/>
              <a:gd name="connsiteY18" fmla="*/ 58245 h 147352"/>
              <a:gd name="connsiteX19" fmla="*/ 173867 w 178647"/>
              <a:gd name="connsiteY19" fmla="*/ 66504 h 147352"/>
              <a:gd name="connsiteX20" fmla="*/ 169085 w 178647"/>
              <a:gd name="connsiteY20" fmla="*/ 68677 h 147352"/>
              <a:gd name="connsiteX21" fmla="*/ 166912 w 178647"/>
              <a:gd name="connsiteY21" fmla="*/ 78240 h 147352"/>
              <a:gd name="connsiteX22" fmla="*/ 172563 w 178647"/>
              <a:gd name="connsiteY22" fmla="*/ 89541 h 147352"/>
              <a:gd name="connsiteX23" fmla="*/ 178648 w 178647"/>
              <a:gd name="connsiteY23" fmla="*/ 112144 h 147352"/>
              <a:gd name="connsiteX24" fmla="*/ 169520 w 178647"/>
              <a:gd name="connsiteY24" fmla="*/ 115187 h 147352"/>
              <a:gd name="connsiteX25" fmla="*/ 167347 w 178647"/>
              <a:gd name="connsiteY25" fmla="*/ 119099 h 147352"/>
              <a:gd name="connsiteX26" fmla="*/ 169085 w 178647"/>
              <a:gd name="connsiteY26" fmla="*/ 124749 h 147352"/>
              <a:gd name="connsiteX27" fmla="*/ 167347 w 178647"/>
              <a:gd name="connsiteY27" fmla="*/ 136920 h 147352"/>
              <a:gd name="connsiteX28" fmla="*/ 163435 w 178647"/>
              <a:gd name="connsiteY28" fmla="*/ 136920 h 147352"/>
              <a:gd name="connsiteX29" fmla="*/ 156480 w 178647"/>
              <a:gd name="connsiteY29" fmla="*/ 136051 h 147352"/>
              <a:gd name="connsiteX30" fmla="*/ 151699 w 178647"/>
              <a:gd name="connsiteY30" fmla="*/ 147352 h 147352"/>
              <a:gd name="connsiteX31" fmla="*/ 144744 w 178647"/>
              <a:gd name="connsiteY31" fmla="*/ 147352 h 147352"/>
              <a:gd name="connsiteX32" fmla="*/ 139963 w 178647"/>
              <a:gd name="connsiteY32" fmla="*/ 141267 h 147352"/>
              <a:gd name="connsiteX33" fmla="*/ 141701 w 178647"/>
              <a:gd name="connsiteY33" fmla="*/ 129965 h 147352"/>
              <a:gd name="connsiteX34" fmla="*/ 131269 w 178647"/>
              <a:gd name="connsiteY34" fmla="*/ 113013 h 147352"/>
              <a:gd name="connsiteX35" fmla="*/ 125184 w 178647"/>
              <a:gd name="connsiteY35" fmla="*/ 116056 h 147352"/>
              <a:gd name="connsiteX36" fmla="*/ 119533 w 178647"/>
              <a:gd name="connsiteY36" fmla="*/ 116925 h 147352"/>
              <a:gd name="connsiteX37" fmla="*/ 113013 w 178647"/>
              <a:gd name="connsiteY37" fmla="*/ 118229 h 147352"/>
              <a:gd name="connsiteX38" fmla="*/ 113448 w 178647"/>
              <a:gd name="connsiteY38" fmla="*/ 108232 h 147352"/>
              <a:gd name="connsiteX39" fmla="*/ 109536 w 178647"/>
              <a:gd name="connsiteY39" fmla="*/ 100843 h 147352"/>
              <a:gd name="connsiteX40" fmla="*/ 110405 w 178647"/>
              <a:gd name="connsiteY40" fmla="*/ 92584 h 147352"/>
              <a:gd name="connsiteX41" fmla="*/ 105189 w 178647"/>
              <a:gd name="connsiteY41" fmla="*/ 80848 h 147352"/>
              <a:gd name="connsiteX42" fmla="*/ 98235 w 178647"/>
              <a:gd name="connsiteY42" fmla="*/ 70851 h 147352"/>
              <a:gd name="connsiteX43" fmla="*/ 78675 w 178647"/>
              <a:gd name="connsiteY43" fmla="*/ 70851 h 147352"/>
              <a:gd name="connsiteX44" fmla="*/ 73024 w 178647"/>
              <a:gd name="connsiteY44" fmla="*/ 76067 h 147352"/>
              <a:gd name="connsiteX45" fmla="*/ 66069 w 178647"/>
              <a:gd name="connsiteY45" fmla="*/ 76936 h 147352"/>
              <a:gd name="connsiteX46" fmla="*/ 61723 w 178647"/>
              <a:gd name="connsiteY46" fmla="*/ 83021 h 147352"/>
              <a:gd name="connsiteX47" fmla="*/ 59115 w 178647"/>
              <a:gd name="connsiteY47" fmla="*/ 90411 h 147352"/>
              <a:gd name="connsiteX48" fmla="*/ 45640 w 178647"/>
              <a:gd name="connsiteY48" fmla="*/ 103016 h 147352"/>
              <a:gd name="connsiteX49" fmla="*/ 35208 w 178647"/>
              <a:gd name="connsiteY49" fmla="*/ 86499 h 147352"/>
              <a:gd name="connsiteX50" fmla="*/ 25645 w 178647"/>
              <a:gd name="connsiteY50" fmla="*/ 75632 h 147352"/>
              <a:gd name="connsiteX51" fmla="*/ 19560 w 178647"/>
              <a:gd name="connsiteY51" fmla="*/ 71720 h 147352"/>
              <a:gd name="connsiteX52" fmla="*/ 13475 w 178647"/>
              <a:gd name="connsiteY52" fmla="*/ 66069 h 147352"/>
              <a:gd name="connsiteX53" fmla="*/ 10867 w 178647"/>
              <a:gd name="connsiteY53" fmla="*/ 53899 h 147352"/>
              <a:gd name="connsiteX54" fmla="*/ 7389 w 178647"/>
              <a:gd name="connsiteY54" fmla="*/ 47813 h 147352"/>
              <a:gd name="connsiteX55" fmla="*/ 0 w 178647"/>
              <a:gd name="connsiteY55" fmla="*/ 43032 h 147352"/>
              <a:gd name="connsiteX56" fmla="*/ 11301 w 178647"/>
              <a:gd name="connsiteY56" fmla="*/ 29557 h 147352"/>
              <a:gd name="connsiteX57" fmla="*/ 18691 w 178647"/>
              <a:gd name="connsiteY57" fmla="*/ 29992 h 147352"/>
              <a:gd name="connsiteX58" fmla="*/ 25211 w 178647"/>
              <a:gd name="connsiteY58" fmla="*/ 25645 h 147352"/>
              <a:gd name="connsiteX59" fmla="*/ 30427 w 178647"/>
              <a:gd name="connsiteY59" fmla="*/ 25211 h 147352"/>
              <a:gd name="connsiteX60" fmla="*/ 34339 w 178647"/>
              <a:gd name="connsiteY60" fmla="*/ 21733 h 147352"/>
              <a:gd name="connsiteX61" fmla="*/ 32600 w 178647"/>
              <a:gd name="connsiteY61" fmla="*/ 12605 h 147352"/>
              <a:gd name="connsiteX62" fmla="*/ 35208 w 178647"/>
              <a:gd name="connsiteY62" fmla="*/ 9563 h 147352"/>
              <a:gd name="connsiteX63" fmla="*/ 35643 w 178647"/>
              <a:gd name="connsiteY63" fmla="*/ 0 h 147352"/>
              <a:gd name="connsiteX64" fmla="*/ 47379 w 178647"/>
              <a:gd name="connsiteY64" fmla="*/ 435 h 147352"/>
              <a:gd name="connsiteX65" fmla="*/ 65200 w 178647"/>
              <a:gd name="connsiteY65" fmla="*/ 6955 h 147352"/>
              <a:gd name="connsiteX66" fmla="*/ 70416 w 178647"/>
              <a:gd name="connsiteY66" fmla="*/ 6520 h 147352"/>
              <a:gd name="connsiteX67" fmla="*/ 72155 w 178647"/>
              <a:gd name="connsiteY67" fmla="*/ 3477 h 147352"/>
              <a:gd name="connsiteX68" fmla="*/ 85629 w 178647"/>
              <a:gd name="connsiteY68" fmla="*/ 5651 h 147352"/>
              <a:gd name="connsiteX69" fmla="*/ 89107 w 178647"/>
              <a:gd name="connsiteY69" fmla="*/ 3912 h 147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78647" h="147352">
                <a:moveTo>
                  <a:pt x="89107" y="3912"/>
                </a:moveTo>
                <a:lnTo>
                  <a:pt x="90411" y="14344"/>
                </a:lnTo>
                <a:lnTo>
                  <a:pt x="94323" y="14344"/>
                </a:lnTo>
                <a:lnTo>
                  <a:pt x="100843" y="10432"/>
                </a:lnTo>
                <a:lnTo>
                  <a:pt x="104755" y="11301"/>
                </a:lnTo>
                <a:lnTo>
                  <a:pt x="111709" y="18691"/>
                </a:lnTo>
                <a:lnTo>
                  <a:pt x="122141" y="20864"/>
                </a:lnTo>
                <a:lnTo>
                  <a:pt x="128661" y="14779"/>
                </a:lnTo>
                <a:lnTo>
                  <a:pt x="136920" y="10867"/>
                </a:lnTo>
                <a:lnTo>
                  <a:pt x="142571" y="6955"/>
                </a:lnTo>
                <a:lnTo>
                  <a:pt x="147352" y="7824"/>
                </a:lnTo>
                <a:lnTo>
                  <a:pt x="153003" y="13909"/>
                </a:lnTo>
                <a:lnTo>
                  <a:pt x="155611" y="21733"/>
                </a:lnTo>
                <a:lnTo>
                  <a:pt x="165608" y="33469"/>
                </a:lnTo>
                <a:lnTo>
                  <a:pt x="160827" y="40424"/>
                </a:lnTo>
                <a:lnTo>
                  <a:pt x="159523" y="49552"/>
                </a:lnTo>
                <a:lnTo>
                  <a:pt x="164739" y="46944"/>
                </a:lnTo>
                <a:lnTo>
                  <a:pt x="167781" y="49987"/>
                </a:lnTo>
                <a:lnTo>
                  <a:pt x="166477" y="58245"/>
                </a:lnTo>
                <a:lnTo>
                  <a:pt x="173867" y="66504"/>
                </a:lnTo>
                <a:lnTo>
                  <a:pt x="169085" y="68677"/>
                </a:lnTo>
                <a:lnTo>
                  <a:pt x="166912" y="78240"/>
                </a:lnTo>
                <a:lnTo>
                  <a:pt x="172563" y="89541"/>
                </a:lnTo>
                <a:lnTo>
                  <a:pt x="178648" y="112144"/>
                </a:lnTo>
                <a:lnTo>
                  <a:pt x="169520" y="115187"/>
                </a:lnTo>
                <a:lnTo>
                  <a:pt x="167347" y="119099"/>
                </a:lnTo>
                <a:lnTo>
                  <a:pt x="169085" y="124749"/>
                </a:lnTo>
                <a:lnTo>
                  <a:pt x="167347" y="136920"/>
                </a:lnTo>
                <a:lnTo>
                  <a:pt x="163435" y="136920"/>
                </a:lnTo>
                <a:lnTo>
                  <a:pt x="156480" y="136051"/>
                </a:lnTo>
                <a:lnTo>
                  <a:pt x="151699" y="147352"/>
                </a:lnTo>
                <a:lnTo>
                  <a:pt x="144744" y="147352"/>
                </a:lnTo>
                <a:lnTo>
                  <a:pt x="139963" y="141267"/>
                </a:lnTo>
                <a:lnTo>
                  <a:pt x="141701" y="129965"/>
                </a:lnTo>
                <a:lnTo>
                  <a:pt x="131269" y="113013"/>
                </a:lnTo>
                <a:lnTo>
                  <a:pt x="125184" y="116056"/>
                </a:lnTo>
                <a:lnTo>
                  <a:pt x="119533" y="116925"/>
                </a:lnTo>
                <a:lnTo>
                  <a:pt x="113013" y="118229"/>
                </a:lnTo>
                <a:lnTo>
                  <a:pt x="113448" y="108232"/>
                </a:lnTo>
                <a:lnTo>
                  <a:pt x="109536" y="100843"/>
                </a:lnTo>
                <a:lnTo>
                  <a:pt x="110405" y="92584"/>
                </a:lnTo>
                <a:lnTo>
                  <a:pt x="105189" y="80848"/>
                </a:lnTo>
                <a:lnTo>
                  <a:pt x="98235" y="70851"/>
                </a:lnTo>
                <a:lnTo>
                  <a:pt x="78675" y="70851"/>
                </a:lnTo>
                <a:lnTo>
                  <a:pt x="73024" y="76067"/>
                </a:lnTo>
                <a:lnTo>
                  <a:pt x="66069" y="76936"/>
                </a:lnTo>
                <a:lnTo>
                  <a:pt x="61723" y="83021"/>
                </a:lnTo>
                <a:lnTo>
                  <a:pt x="59115" y="90411"/>
                </a:lnTo>
                <a:lnTo>
                  <a:pt x="45640" y="103016"/>
                </a:lnTo>
                <a:lnTo>
                  <a:pt x="35208" y="86499"/>
                </a:lnTo>
                <a:lnTo>
                  <a:pt x="25645" y="75632"/>
                </a:lnTo>
                <a:lnTo>
                  <a:pt x="19560" y="71720"/>
                </a:lnTo>
                <a:lnTo>
                  <a:pt x="13475" y="66069"/>
                </a:lnTo>
                <a:lnTo>
                  <a:pt x="10867" y="53899"/>
                </a:lnTo>
                <a:lnTo>
                  <a:pt x="7389" y="47813"/>
                </a:lnTo>
                <a:lnTo>
                  <a:pt x="0" y="43032"/>
                </a:lnTo>
                <a:lnTo>
                  <a:pt x="11301" y="29557"/>
                </a:lnTo>
                <a:lnTo>
                  <a:pt x="18691" y="29992"/>
                </a:lnTo>
                <a:lnTo>
                  <a:pt x="25211" y="25645"/>
                </a:lnTo>
                <a:lnTo>
                  <a:pt x="30427" y="25211"/>
                </a:lnTo>
                <a:lnTo>
                  <a:pt x="34339" y="21733"/>
                </a:lnTo>
                <a:lnTo>
                  <a:pt x="32600" y="12605"/>
                </a:lnTo>
                <a:lnTo>
                  <a:pt x="35208" y="9563"/>
                </a:lnTo>
                <a:lnTo>
                  <a:pt x="35643" y="0"/>
                </a:lnTo>
                <a:lnTo>
                  <a:pt x="47379" y="435"/>
                </a:lnTo>
                <a:lnTo>
                  <a:pt x="65200" y="6955"/>
                </a:lnTo>
                <a:lnTo>
                  <a:pt x="70416" y="6520"/>
                </a:lnTo>
                <a:lnTo>
                  <a:pt x="72155" y="3477"/>
                </a:lnTo>
                <a:lnTo>
                  <a:pt x="85629" y="5651"/>
                </a:lnTo>
                <a:lnTo>
                  <a:pt x="89107" y="3912"/>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90" name="Freeform: Shape 89">
            <a:extLst>
              <a:ext uri="{FF2B5EF4-FFF2-40B4-BE49-F238E27FC236}">
                <a16:creationId xmlns:a16="http://schemas.microsoft.com/office/drawing/2014/main" id="{83AB3BEB-8906-4456-AED4-C6AA7BAF6E65}"/>
              </a:ext>
            </a:extLst>
          </p:cNvPr>
          <p:cNvSpPr/>
          <p:nvPr/>
        </p:nvSpPr>
        <p:spPr>
          <a:xfrm>
            <a:off x="5509359" y="3681057"/>
            <a:ext cx="82657" cy="23476"/>
          </a:xfrm>
          <a:custGeom>
            <a:avLst/>
            <a:gdLst>
              <a:gd name="connsiteX0" fmla="*/ 0 w 73458"/>
              <a:gd name="connsiteY0" fmla="*/ 20429 h 20863"/>
              <a:gd name="connsiteX1" fmla="*/ 3478 w 73458"/>
              <a:gd name="connsiteY1" fmla="*/ 7824 h 20863"/>
              <a:gd name="connsiteX2" fmla="*/ 29992 w 73458"/>
              <a:gd name="connsiteY2" fmla="*/ 7389 h 20863"/>
              <a:gd name="connsiteX3" fmla="*/ 35643 w 73458"/>
              <a:gd name="connsiteY3" fmla="*/ 435 h 20863"/>
              <a:gd name="connsiteX4" fmla="*/ 43467 w 73458"/>
              <a:gd name="connsiteY4" fmla="*/ 0 h 20863"/>
              <a:gd name="connsiteX5" fmla="*/ 53029 w 73458"/>
              <a:gd name="connsiteY5" fmla="*/ 6955 h 20863"/>
              <a:gd name="connsiteX6" fmla="*/ 60419 w 73458"/>
              <a:gd name="connsiteY6" fmla="*/ 6955 h 20863"/>
              <a:gd name="connsiteX7" fmla="*/ 68678 w 73458"/>
              <a:gd name="connsiteY7" fmla="*/ 2608 h 20863"/>
              <a:gd name="connsiteX8" fmla="*/ 73459 w 73458"/>
              <a:gd name="connsiteY8" fmla="*/ 10432 h 20863"/>
              <a:gd name="connsiteX9" fmla="*/ 62592 w 73458"/>
              <a:gd name="connsiteY9" fmla="*/ 16952 h 20863"/>
              <a:gd name="connsiteX10" fmla="*/ 52160 w 73458"/>
              <a:gd name="connsiteY10" fmla="*/ 16083 h 20863"/>
              <a:gd name="connsiteX11" fmla="*/ 41728 w 73458"/>
              <a:gd name="connsiteY11" fmla="*/ 10432 h 20863"/>
              <a:gd name="connsiteX12" fmla="*/ 32600 w 73458"/>
              <a:gd name="connsiteY12" fmla="*/ 16952 h 20863"/>
              <a:gd name="connsiteX13" fmla="*/ 28253 w 73458"/>
              <a:gd name="connsiteY13" fmla="*/ 16952 h 20863"/>
              <a:gd name="connsiteX14" fmla="*/ 22168 w 73458"/>
              <a:gd name="connsiteY14" fmla="*/ 20864 h 20863"/>
              <a:gd name="connsiteX15" fmla="*/ 0 w 73458"/>
              <a:gd name="connsiteY15" fmla="*/ 20429 h 20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458" h="20863">
                <a:moveTo>
                  <a:pt x="0" y="20429"/>
                </a:moveTo>
                <a:lnTo>
                  <a:pt x="3478" y="7824"/>
                </a:lnTo>
                <a:lnTo>
                  <a:pt x="29992" y="7389"/>
                </a:lnTo>
                <a:lnTo>
                  <a:pt x="35643" y="435"/>
                </a:lnTo>
                <a:lnTo>
                  <a:pt x="43467" y="0"/>
                </a:lnTo>
                <a:lnTo>
                  <a:pt x="53029" y="6955"/>
                </a:lnTo>
                <a:lnTo>
                  <a:pt x="60419" y="6955"/>
                </a:lnTo>
                <a:lnTo>
                  <a:pt x="68678" y="2608"/>
                </a:lnTo>
                <a:lnTo>
                  <a:pt x="73459" y="10432"/>
                </a:lnTo>
                <a:lnTo>
                  <a:pt x="62592" y="16952"/>
                </a:lnTo>
                <a:lnTo>
                  <a:pt x="52160" y="16083"/>
                </a:lnTo>
                <a:lnTo>
                  <a:pt x="41728" y="10432"/>
                </a:lnTo>
                <a:lnTo>
                  <a:pt x="32600" y="16952"/>
                </a:lnTo>
                <a:lnTo>
                  <a:pt x="28253" y="16952"/>
                </a:lnTo>
                <a:lnTo>
                  <a:pt x="22168" y="20864"/>
                </a:lnTo>
                <a:lnTo>
                  <a:pt x="0" y="2042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91" name="Freeform: Shape 90">
            <a:extLst>
              <a:ext uri="{FF2B5EF4-FFF2-40B4-BE49-F238E27FC236}">
                <a16:creationId xmlns:a16="http://schemas.microsoft.com/office/drawing/2014/main" id="{D5C29CD7-4131-4EE3-B655-D4B3C529815D}"/>
              </a:ext>
            </a:extLst>
          </p:cNvPr>
          <p:cNvSpPr/>
          <p:nvPr/>
        </p:nvSpPr>
        <p:spPr>
          <a:xfrm>
            <a:off x="5513271" y="3720184"/>
            <a:ext cx="82167" cy="49887"/>
          </a:xfrm>
          <a:custGeom>
            <a:avLst/>
            <a:gdLst>
              <a:gd name="connsiteX0" fmla="*/ 73024 w 73023"/>
              <a:gd name="connsiteY0" fmla="*/ 1304 h 44335"/>
              <a:gd name="connsiteX1" fmla="*/ 72589 w 73023"/>
              <a:gd name="connsiteY1" fmla="*/ 10867 h 44335"/>
              <a:gd name="connsiteX2" fmla="*/ 69981 w 73023"/>
              <a:gd name="connsiteY2" fmla="*/ 13909 h 44335"/>
              <a:gd name="connsiteX3" fmla="*/ 71720 w 73023"/>
              <a:gd name="connsiteY3" fmla="*/ 23037 h 44335"/>
              <a:gd name="connsiteX4" fmla="*/ 67808 w 73023"/>
              <a:gd name="connsiteY4" fmla="*/ 26515 h 44335"/>
              <a:gd name="connsiteX5" fmla="*/ 62592 w 73023"/>
              <a:gd name="connsiteY5" fmla="*/ 26949 h 44335"/>
              <a:gd name="connsiteX6" fmla="*/ 56072 w 73023"/>
              <a:gd name="connsiteY6" fmla="*/ 31296 h 44335"/>
              <a:gd name="connsiteX7" fmla="*/ 48682 w 73023"/>
              <a:gd name="connsiteY7" fmla="*/ 30861 h 44335"/>
              <a:gd name="connsiteX8" fmla="*/ 37381 w 73023"/>
              <a:gd name="connsiteY8" fmla="*/ 44336 h 44335"/>
              <a:gd name="connsiteX9" fmla="*/ 24776 w 73023"/>
              <a:gd name="connsiteY9" fmla="*/ 33035 h 44335"/>
              <a:gd name="connsiteX10" fmla="*/ 14344 w 73023"/>
              <a:gd name="connsiteY10" fmla="*/ 30861 h 44335"/>
              <a:gd name="connsiteX11" fmla="*/ 8693 w 73023"/>
              <a:gd name="connsiteY11" fmla="*/ 23037 h 44335"/>
              <a:gd name="connsiteX12" fmla="*/ 9128 w 73023"/>
              <a:gd name="connsiteY12" fmla="*/ 18691 h 44335"/>
              <a:gd name="connsiteX13" fmla="*/ 1739 w 73023"/>
              <a:gd name="connsiteY13" fmla="*/ 13040 h 44335"/>
              <a:gd name="connsiteX14" fmla="*/ 0 w 73023"/>
              <a:gd name="connsiteY14" fmla="*/ 6955 h 44335"/>
              <a:gd name="connsiteX15" fmla="*/ 13040 w 73023"/>
              <a:gd name="connsiteY15" fmla="*/ 2608 h 44335"/>
              <a:gd name="connsiteX16" fmla="*/ 21299 w 73023"/>
              <a:gd name="connsiteY16" fmla="*/ 3477 h 44335"/>
              <a:gd name="connsiteX17" fmla="*/ 27819 w 73023"/>
              <a:gd name="connsiteY17" fmla="*/ 0 h 44335"/>
              <a:gd name="connsiteX18" fmla="*/ 73024 w 73023"/>
              <a:gd name="connsiteY18" fmla="*/ 1304 h 44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3023" h="44335">
                <a:moveTo>
                  <a:pt x="73024" y="1304"/>
                </a:moveTo>
                <a:lnTo>
                  <a:pt x="72589" y="10867"/>
                </a:lnTo>
                <a:lnTo>
                  <a:pt x="69981" y="13909"/>
                </a:lnTo>
                <a:lnTo>
                  <a:pt x="71720" y="23037"/>
                </a:lnTo>
                <a:lnTo>
                  <a:pt x="67808" y="26515"/>
                </a:lnTo>
                <a:lnTo>
                  <a:pt x="62592" y="26949"/>
                </a:lnTo>
                <a:lnTo>
                  <a:pt x="56072" y="31296"/>
                </a:lnTo>
                <a:lnTo>
                  <a:pt x="48682" y="30861"/>
                </a:lnTo>
                <a:lnTo>
                  <a:pt x="37381" y="44336"/>
                </a:lnTo>
                <a:lnTo>
                  <a:pt x="24776" y="33035"/>
                </a:lnTo>
                <a:lnTo>
                  <a:pt x="14344" y="30861"/>
                </a:lnTo>
                <a:lnTo>
                  <a:pt x="8693" y="23037"/>
                </a:lnTo>
                <a:lnTo>
                  <a:pt x="9128" y="18691"/>
                </a:lnTo>
                <a:lnTo>
                  <a:pt x="1739" y="13040"/>
                </a:lnTo>
                <a:lnTo>
                  <a:pt x="0" y="6955"/>
                </a:lnTo>
                <a:lnTo>
                  <a:pt x="13040" y="2608"/>
                </a:lnTo>
                <a:lnTo>
                  <a:pt x="21299" y="3477"/>
                </a:lnTo>
                <a:lnTo>
                  <a:pt x="27819" y="0"/>
                </a:lnTo>
                <a:lnTo>
                  <a:pt x="73024" y="1304"/>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92" name="Freeform: Shape 91">
            <a:extLst>
              <a:ext uri="{FF2B5EF4-FFF2-40B4-BE49-F238E27FC236}">
                <a16:creationId xmlns:a16="http://schemas.microsoft.com/office/drawing/2014/main" id="{5FA0AB7C-6F28-4B66-A86A-ADE7F4641BD6}"/>
              </a:ext>
            </a:extLst>
          </p:cNvPr>
          <p:cNvSpPr/>
          <p:nvPr/>
        </p:nvSpPr>
        <p:spPr>
          <a:xfrm>
            <a:off x="6230773" y="4045433"/>
            <a:ext cx="54778" cy="39616"/>
          </a:xfrm>
          <a:custGeom>
            <a:avLst/>
            <a:gdLst>
              <a:gd name="connsiteX0" fmla="*/ 48683 w 48682"/>
              <a:gd name="connsiteY0" fmla="*/ 435 h 35207"/>
              <a:gd name="connsiteX1" fmla="*/ 48683 w 48682"/>
              <a:gd name="connsiteY1" fmla="*/ 33904 h 35207"/>
              <a:gd name="connsiteX2" fmla="*/ 13040 w 48682"/>
              <a:gd name="connsiteY2" fmla="*/ 33904 h 35207"/>
              <a:gd name="connsiteX3" fmla="*/ 4781 w 48682"/>
              <a:gd name="connsiteY3" fmla="*/ 35208 h 35207"/>
              <a:gd name="connsiteX4" fmla="*/ 0 w 48682"/>
              <a:gd name="connsiteY4" fmla="*/ 31296 h 35207"/>
              <a:gd name="connsiteX5" fmla="*/ 8259 w 48682"/>
              <a:gd name="connsiteY5" fmla="*/ 0 h 35207"/>
              <a:gd name="connsiteX6" fmla="*/ 48683 w 48682"/>
              <a:gd name="connsiteY6" fmla="*/ 435 h 3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682" h="35207">
                <a:moveTo>
                  <a:pt x="48683" y="435"/>
                </a:moveTo>
                <a:lnTo>
                  <a:pt x="48683" y="33904"/>
                </a:lnTo>
                <a:lnTo>
                  <a:pt x="13040" y="33904"/>
                </a:lnTo>
                <a:lnTo>
                  <a:pt x="4781" y="35208"/>
                </a:lnTo>
                <a:lnTo>
                  <a:pt x="0" y="31296"/>
                </a:lnTo>
                <a:lnTo>
                  <a:pt x="8259" y="0"/>
                </a:lnTo>
                <a:lnTo>
                  <a:pt x="48683" y="43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93" name="Freeform: Shape 92">
            <a:extLst>
              <a:ext uri="{FF2B5EF4-FFF2-40B4-BE49-F238E27FC236}">
                <a16:creationId xmlns:a16="http://schemas.microsoft.com/office/drawing/2014/main" id="{8670AF31-76C9-464D-82F7-41AEBBBAD3B5}"/>
              </a:ext>
            </a:extLst>
          </p:cNvPr>
          <p:cNvSpPr/>
          <p:nvPr/>
        </p:nvSpPr>
        <p:spPr>
          <a:xfrm>
            <a:off x="6586835" y="2995834"/>
            <a:ext cx="72385" cy="24454"/>
          </a:xfrm>
          <a:custGeom>
            <a:avLst/>
            <a:gdLst>
              <a:gd name="connsiteX0" fmla="*/ 3477 w 64330"/>
              <a:gd name="connsiteY0" fmla="*/ 0 h 21733"/>
              <a:gd name="connsiteX1" fmla="*/ 16952 w 64330"/>
              <a:gd name="connsiteY1" fmla="*/ 9563 h 21733"/>
              <a:gd name="connsiteX2" fmla="*/ 34773 w 64330"/>
              <a:gd name="connsiteY2" fmla="*/ 7824 h 21733"/>
              <a:gd name="connsiteX3" fmla="*/ 52160 w 64330"/>
              <a:gd name="connsiteY3" fmla="*/ 9563 h 21733"/>
              <a:gd name="connsiteX4" fmla="*/ 52160 w 64330"/>
              <a:gd name="connsiteY4" fmla="*/ 14779 h 21733"/>
              <a:gd name="connsiteX5" fmla="*/ 64330 w 64330"/>
              <a:gd name="connsiteY5" fmla="*/ 11301 h 21733"/>
              <a:gd name="connsiteX6" fmla="*/ 62157 w 64330"/>
              <a:gd name="connsiteY6" fmla="*/ 19560 h 21733"/>
              <a:gd name="connsiteX7" fmla="*/ 29122 w 64330"/>
              <a:gd name="connsiteY7" fmla="*/ 21733 h 21733"/>
              <a:gd name="connsiteX8" fmla="*/ 28688 w 64330"/>
              <a:gd name="connsiteY8" fmla="*/ 17387 h 21733"/>
              <a:gd name="connsiteX9" fmla="*/ 0 w 64330"/>
              <a:gd name="connsiteY9" fmla="*/ 11736 h 21733"/>
              <a:gd name="connsiteX10" fmla="*/ 3477 w 64330"/>
              <a:gd name="connsiteY10" fmla="*/ 0 h 21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330" h="21733">
                <a:moveTo>
                  <a:pt x="3477" y="0"/>
                </a:moveTo>
                <a:lnTo>
                  <a:pt x="16952" y="9563"/>
                </a:lnTo>
                <a:lnTo>
                  <a:pt x="34773" y="7824"/>
                </a:lnTo>
                <a:lnTo>
                  <a:pt x="52160" y="9563"/>
                </a:lnTo>
                <a:lnTo>
                  <a:pt x="52160" y="14779"/>
                </a:lnTo>
                <a:lnTo>
                  <a:pt x="64330" y="11301"/>
                </a:lnTo>
                <a:lnTo>
                  <a:pt x="62157" y="19560"/>
                </a:lnTo>
                <a:lnTo>
                  <a:pt x="29122" y="21733"/>
                </a:lnTo>
                <a:lnTo>
                  <a:pt x="28688" y="17387"/>
                </a:lnTo>
                <a:lnTo>
                  <a:pt x="0" y="11736"/>
                </a:lnTo>
                <a:lnTo>
                  <a:pt x="3477" y="0"/>
                </a:lnTo>
                <a:close/>
              </a:path>
            </a:pathLst>
          </a:custGeom>
          <a:solidFill>
            <a:schemeClr val="accent4"/>
          </a:solidFill>
          <a:ln w="869" cap="rnd">
            <a:noFill/>
            <a:prstDash val="solid"/>
            <a:round/>
          </a:ln>
        </p:spPr>
        <p:txBody>
          <a:bodyPr rtlCol="0" anchor="ctr"/>
          <a:lstStyle/>
          <a:p>
            <a:endParaRPr lang="en-PH" sz="1600" dirty="0"/>
          </a:p>
        </p:txBody>
      </p:sp>
      <p:sp>
        <p:nvSpPr>
          <p:cNvPr id="94" name="Freeform: Shape 93">
            <a:extLst>
              <a:ext uri="{FF2B5EF4-FFF2-40B4-BE49-F238E27FC236}">
                <a16:creationId xmlns:a16="http://schemas.microsoft.com/office/drawing/2014/main" id="{E03F36DB-954C-44DA-A7A3-4A98A29AD041}"/>
              </a:ext>
            </a:extLst>
          </p:cNvPr>
          <p:cNvSpPr/>
          <p:nvPr/>
        </p:nvSpPr>
        <p:spPr>
          <a:xfrm>
            <a:off x="6488527" y="2804600"/>
            <a:ext cx="158466" cy="169226"/>
          </a:xfrm>
          <a:custGeom>
            <a:avLst/>
            <a:gdLst>
              <a:gd name="connsiteX0" fmla="*/ 130835 w 140831"/>
              <a:gd name="connsiteY0" fmla="*/ 27819 h 150394"/>
              <a:gd name="connsiteX1" fmla="*/ 116925 w 140831"/>
              <a:gd name="connsiteY1" fmla="*/ 26949 h 150394"/>
              <a:gd name="connsiteX2" fmla="*/ 105189 w 140831"/>
              <a:gd name="connsiteY2" fmla="*/ 24341 h 150394"/>
              <a:gd name="connsiteX3" fmla="*/ 78240 w 140831"/>
              <a:gd name="connsiteY3" fmla="*/ 31296 h 150394"/>
              <a:gd name="connsiteX4" fmla="*/ 95627 w 140831"/>
              <a:gd name="connsiteY4" fmla="*/ 46944 h 150394"/>
              <a:gd name="connsiteX5" fmla="*/ 84760 w 140831"/>
              <a:gd name="connsiteY5" fmla="*/ 51725 h 150394"/>
              <a:gd name="connsiteX6" fmla="*/ 72155 w 140831"/>
              <a:gd name="connsiteY6" fmla="*/ 51725 h 150394"/>
              <a:gd name="connsiteX7" fmla="*/ 58680 w 140831"/>
              <a:gd name="connsiteY7" fmla="*/ 37381 h 150394"/>
              <a:gd name="connsiteX8" fmla="*/ 54768 w 140831"/>
              <a:gd name="connsiteY8" fmla="*/ 43467 h 150394"/>
              <a:gd name="connsiteX9" fmla="*/ 61722 w 140831"/>
              <a:gd name="connsiteY9" fmla="*/ 59984 h 150394"/>
              <a:gd name="connsiteX10" fmla="*/ 74328 w 140831"/>
              <a:gd name="connsiteY10" fmla="*/ 73024 h 150394"/>
              <a:gd name="connsiteX11" fmla="*/ 66069 w 140831"/>
              <a:gd name="connsiteY11" fmla="*/ 79109 h 150394"/>
              <a:gd name="connsiteX12" fmla="*/ 79978 w 140831"/>
              <a:gd name="connsiteY12" fmla="*/ 91715 h 150394"/>
              <a:gd name="connsiteX13" fmla="*/ 92149 w 140831"/>
              <a:gd name="connsiteY13" fmla="*/ 99973 h 150394"/>
              <a:gd name="connsiteX14" fmla="*/ 93888 w 140831"/>
              <a:gd name="connsiteY14" fmla="*/ 115621 h 150394"/>
              <a:gd name="connsiteX15" fmla="*/ 72155 w 140831"/>
              <a:gd name="connsiteY15" fmla="*/ 108232 h 150394"/>
              <a:gd name="connsiteX16" fmla="*/ 79978 w 140831"/>
              <a:gd name="connsiteY16" fmla="*/ 122576 h 150394"/>
              <a:gd name="connsiteX17" fmla="*/ 65635 w 140831"/>
              <a:gd name="connsiteY17" fmla="*/ 125184 h 150394"/>
              <a:gd name="connsiteX18" fmla="*/ 76501 w 140831"/>
              <a:gd name="connsiteY18" fmla="*/ 149960 h 150394"/>
              <a:gd name="connsiteX19" fmla="*/ 61288 w 140831"/>
              <a:gd name="connsiteY19" fmla="*/ 150395 h 150394"/>
              <a:gd name="connsiteX20" fmla="*/ 41293 w 140831"/>
              <a:gd name="connsiteY20" fmla="*/ 138224 h 150394"/>
              <a:gd name="connsiteX21" fmla="*/ 30861 w 140831"/>
              <a:gd name="connsiteY21" fmla="*/ 116056 h 150394"/>
              <a:gd name="connsiteX22" fmla="*/ 25210 w 140831"/>
              <a:gd name="connsiteY22" fmla="*/ 97365 h 150394"/>
              <a:gd name="connsiteX23" fmla="*/ 15213 w 140831"/>
              <a:gd name="connsiteY23" fmla="*/ 84760 h 150394"/>
              <a:gd name="connsiteX24" fmla="*/ 2173 w 140831"/>
              <a:gd name="connsiteY24" fmla="*/ 68677 h 150394"/>
              <a:gd name="connsiteX25" fmla="*/ 0 w 140831"/>
              <a:gd name="connsiteY25" fmla="*/ 60853 h 150394"/>
              <a:gd name="connsiteX26" fmla="*/ 9562 w 140831"/>
              <a:gd name="connsiteY26" fmla="*/ 47379 h 150394"/>
              <a:gd name="connsiteX27" fmla="*/ 9997 w 140831"/>
              <a:gd name="connsiteY27" fmla="*/ 38251 h 150394"/>
              <a:gd name="connsiteX28" fmla="*/ 17387 w 140831"/>
              <a:gd name="connsiteY28" fmla="*/ 34339 h 150394"/>
              <a:gd name="connsiteX29" fmla="*/ 16952 w 140831"/>
              <a:gd name="connsiteY29" fmla="*/ 26949 h 150394"/>
              <a:gd name="connsiteX30" fmla="*/ 31730 w 140831"/>
              <a:gd name="connsiteY30" fmla="*/ 24776 h 150394"/>
              <a:gd name="connsiteX31" fmla="*/ 39555 w 140831"/>
              <a:gd name="connsiteY31" fmla="*/ 18691 h 150394"/>
              <a:gd name="connsiteX32" fmla="*/ 51725 w 140831"/>
              <a:gd name="connsiteY32" fmla="*/ 19125 h 150394"/>
              <a:gd name="connsiteX33" fmla="*/ 55202 w 140831"/>
              <a:gd name="connsiteY33" fmla="*/ 14344 h 150394"/>
              <a:gd name="connsiteX34" fmla="*/ 59549 w 140831"/>
              <a:gd name="connsiteY34" fmla="*/ 13475 h 150394"/>
              <a:gd name="connsiteX35" fmla="*/ 76067 w 140831"/>
              <a:gd name="connsiteY35" fmla="*/ 14344 h 150394"/>
              <a:gd name="connsiteX36" fmla="*/ 93453 w 140831"/>
              <a:gd name="connsiteY36" fmla="*/ 6520 h 150394"/>
              <a:gd name="connsiteX37" fmla="*/ 110405 w 140831"/>
              <a:gd name="connsiteY37" fmla="*/ 16517 h 150394"/>
              <a:gd name="connsiteX38" fmla="*/ 130400 w 140831"/>
              <a:gd name="connsiteY38" fmla="*/ 13909 h 150394"/>
              <a:gd name="connsiteX39" fmla="*/ 129096 w 140831"/>
              <a:gd name="connsiteY39" fmla="*/ 0 h 150394"/>
              <a:gd name="connsiteX40" fmla="*/ 140832 w 140831"/>
              <a:gd name="connsiteY40" fmla="*/ 7389 h 150394"/>
              <a:gd name="connsiteX41" fmla="*/ 136050 w 140831"/>
              <a:gd name="connsiteY41" fmla="*/ 24776 h 150394"/>
              <a:gd name="connsiteX42" fmla="*/ 130835 w 140831"/>
              <a:gd name="connsiteY42" fmla="*/ 27819 h 15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40831" h="150394">
                <a:moveTo>
                  <a:pt x="130835" y="27819"/>
                </a:moveTo>
                <a:lnTo>
                  <a:pt x="116925" y="26949"/>
                </a:lnTo>
                <a:lnTo>
                  <a:pt x="105189" y="24341"/>
                </a:lnTo>
                <a:lnTo>
                  <a:pt x="78240" y="31296"/>
                </a:lnTo>
                <a:lnTo>
                  <a:pt x="95627" y="46944"/>
                </a:lnTo>
                <a:lnTo>
                  <a:pt x="84760" y="51725"/>
                </a:lnTo>
                <a:lnTo>
                  <a:pt x="72155" y="51725"/>
                </a:lnTo>
                <a:lnTo>
                  <a:pt x="58680" y="37381"/>
                </a:lnTo>
                <a:lnTo>
                  <a:pt x="54768" y="43467"/>
                </a:lnTo>
                <a:lnTo>
                  <a:pt x="61722" y="59984"/>
                </a:lnTo>
                <a:lnTo>
                  <a:pt x="74328" y="73024"/>
                </a:lnTo>
                <a:lnTo>
                  <a:pt x="66069" y="79109"/>
                </a:lnTo>
                <a:lnTo>
                  <a:pt x="79978" y="91715"/>
                </a:lnTo>
                <a:lnTo>
                  <a:pt x="92149" y="99973"/>
                </a:lnTo>
                <a:lnTo>
                  <a:pt x="93888" y="115621"/>
                </a:lnTo>
                <a:lnTo>
                  <a:pt x="72155" y="108232"/>
                </a:lnTo>
                <a:lnTo>
                  <a:pt x="79978" y="122576"/>
                </a:lnTo>
                <a:lnTo>
                  <a:pt x="65635" y="125184"/>
                </a:lnTo>
                <a:lnTo>
                  <a:pt x="76501" y="149960"/>
                </a:lnTo>
                <a:lnTo>
                  <a:pt x="61288" y="150395"/>
                </a:lnTo>
                <a:lnTo>
                  <a:pt x="41293" y="138224"/>
                </a:lnTo>
                <a:lnTo>
                  <a:pt x="30861" y="116056"/>
                </a:lnTo>
                <a:lnTo>
                  <a:pt x="25210" y="97365"/>
                </a:lnTo>
                <a:lnTo>
                  <a:pt x="15213" y="84760"/>
                </a:lnTo>
                <a:lnTo>
                  <a:pt x="2173" y="68677"/>
                </a:lnTo>
                <a:lnTo>
                  <a:pt x="0" y="60853"/>
                </a:lnTo>
                <a:lnTo>
                  <a:pt x="9562" y="47379"/>
                </a:lnTo>
                <a:lnTo>
                  <a:pt x="9997" y="38251"/>
                </a:lnTo>
                <a:lnTo>
                  <a:pt x="17387" y="34339"/>
                </a:lnTo>
                <a:lnTo>
                  <a:pt x="16952" y="26949"/>
                </a:lnTo>
                <a:lnTo>
                  <a:pt x="31730" y="24776"/>
                </a:lnTo>
                <a:lnTo>
                  <a:pt x="39555" y="18691"/>
                </a:lnTo>
                <a:lnTo>
                  <a:pt x="51725" y="19125"/>
                </a:lnTo>
                <a:lnTo>
                  <a:pt x="55202" y="14344"/>
                </a:lnTo>
                <a:lnTo>
                  <a:pt x="59549" y="13475"/>
                </a:lnTo>
                <a:lnTo>
                  <a:pt x="76067" y="14344"/>
                </a:lnTo>
                <a:lnTo>
                  <a:pt x="93453" y="6520"/>
                </a:lnTo>
                <a:lnTo>
                  <a:pt x="110405" y="16517"/>
                </a:lnTo>
                <a:lnTo>
                  <a:pt x="130400" y="13909"/>
                </a:lnTo>
                <a:lnTo>
                  <a:pt x="129096" y="0"/>
                </a:lnTo>
                <a:lnTo>
                  <a:pt x="140832" y="7389"/>
                </a:lnTo>
                <a:lnTo>
                  <a:pt x="136050" y="24776"/>
                </a:lnTo>
                <a:lnTo>
                  <a:pt x="130835" y="27819"/>
                </a:lnTo>
                <a:close/>
              </a:path>
            </a:pathLst>
          </a:custGeom>
          <a:solidFill>
            <a:schemeClr val="accent4"/>
          </a:solidFill>
          <a:ln w="869" cap="rnd">
            <a:noFill/>
            <a:prstDash val="solid"/>
            <a:round/>
          </a:ln>
        </p:spPr>
        <p:txBody>
          <a:bodyPr rtlCol="0" anchor="ctr"/>
          <a:lstStyle/>
          <a:p>
            <a:endParaRPr lang="en-PH" sz="1600" dirty="0"/>
          </a:p>
        </p:txBody>
      </p:sp>
      <p:sp>
        <p:nvSpPr>
          <p:cNvPr id="95" name="Freeform: Shape 94">
            <a:extLst>
              <a:ext uri="{FF2B5EF4-FFF2-40B4-BE49-F238E27FC236}">
                <a16:creationId xmlns:a16="http://schemas.microsoft.com/office/drawing/2014/main" id="{D5C09E0A-7D4C-4A0F-A072-B6AA6D4313F9}"/>
              </a:ext>
            </a:extLst>
          </p:cNvPr>
          <p:cNvSpPr/>
          <p:nvPr/>
        </p:nvSpPr>
        <p:spPr>
          <a:xfrm>
            <a:off x="4668115" y="1667454"/>
            <a:ext cx="1098996" cy="588381"/>
          </a:xfrm>
          <a:custGeom>
            <a:avLst/>
            <a:gdLst>
              <a:gd name="connsiteX0" fmla="*/ 768056 w 976696"/>
              <a:gd name="connsiteY0" fmla="*/ 1739 h 522904"/>
              <a:gd name="connsiteX1" fmla="*/ 854555 w 976696"/>
              <a:gd name="connsiteY1" fmla="*/ 14779 h 522904"/>
              <a:gd name="connsiteX2" fmla="*/ 825432 w 976696"/>
              <a:gd name="connsiteY2" fmla="*/ 20864 h 522904"/>
              <a:gd name="connsiteX3" fmla="*/ 768926 w 976696"/>
              <a:gd name="connsiteY3" fmla="*/ 21733 h 522904"/>
              <a:gd name="connsiteX4" fmla="*/ 688512 w 976696"/>
              <a:gd name="connsiteY4" fmla="*/ 23472 h 522904"/>
              <a:gd name="connsiteX5" fmla="*/ 694598 w 976696"/>
              <a:gd name="connsiteY5" fmla="*/ 26515 h 522904"/>
              <a:gd name="connsiteX6" fmla="*/ 748062 w 976696"/>
              <a:gd name="connsiteY6" fmla="*/ 24341 h 522904"/>
              <a:gd name="connsiteX7" fmla="*/ 790224 w 976696"/>
              <a:gd name="connsiteY7" fmla="*/ 30427 h 522904"/>
              <a:gd name="connsiteX8" fmla="*/ 820651 w 976696"/>
              <a:gd name="connsiteY8" fmla="*/ 25211 h 522904"/>
              <a:gd name="connsiteX9" fmla="*/ 831083 w 976696"/>
              <a:gd name="connsiteY9" fmla="*/ 31296 h 522904"/>
              <a:gd name="connsiteX10" fmla="*/ 811523 w 976696"/>
              <a:gd name="connsiteY10" fmla="*/ 41728 h 522904"/>
              <a:gd name="connsiteX11" fmla="*/ 851512 w 976696"/>
              <a:gd name="connsiteY11" fmla="*/ 34773 h 522904"/>
              <a:gd name="connsiteX12" fmla="*/ 925840 w 976696"/>
              <a:gd name="connsiteY12" fmla="*/ 28253 h 522904"/>
              <a:gd name="connsiteX13" fmla="*/ 969307 w 976696"/>
              <a:gd name="connsiteY13" fmla="*/ 31731 h 522904"/>
              <a:gd name="connsiteX14" fmla="*/ 976696 w 976696"/>
              <a:gd name="connsiteY14" fmla="*/ 39120 h 522904"/>
              <a:gd name="connsiteX15" fmla="*/ 912366 w 976696"/>
              <a:gd name="connsiteY15" fmla="*/ 51725 h 522904"/>
              <a:gd name="connsiteX16" fmla="*/ 902803 w 976696"/>
              <a:gd name="connsiteY16" fmla="*/ 56072 h 522904"/>
              <a:gd name="connsiteX17" fmla="*/ 853251 w 976696"/>
              <a:gd name="connsiteY17" fmla="*/ 59549 h 522904"/>
              <a:gd name="connsiteX18" fmla="*/ 888459 w 976696"/>
              <a:gd name="connsiteY18" fmla="*/ 60419 h 522904"/>
              <a:gd name="connsiteX19" fmla="*/ 867160 w 976696"/>
              <a:gd name="connsiteY19" fmla="*/ 74328 h 522904"/>
              <a:gd name="connsiteX20" fmla="*/ 851512 w 976696"/>
              <a:gd name="connsiteY20" fmla="*/ 86933 h 522904"/>
              <a:gd name="connsiteX21" fmla="*/ 846296 w 976696"/>
              <a:gd name="connsiteY21" fmla="*/ 109536 h 522904"/>
              <a:gd name="connsiteX22" fmla="*/ 862379 w 976696"/>
              <a:gd name="connsiteY22" fmla="*/ 123445 h 522904"/>
              <a:gd name="connsiteX23" fmla="*/ 836734 w 976696"/>
              <a:gd name="connsiteY23" fmla="*/ 123880 h 522904"/>
              <a:gd name="connsiteX24" fmla="*/ 808480 w 976696"/>
              <a:gd name="connsiteY24" fmla="*/ 130835 h 522904"/>
              <a:gd name="connsiteX25" fmla="*/ 835864 w 976696"/>
              <a:gd name="connsiteY25" fmla="*/ 142136 h 522904"/>
              <a:gd name="connsiteX26" fmla="*/ 835430 w 976696"/>
              <a:gd name="connsiteY26" fmla="*/ 160392 h 522904"/>
              <a:gd name="connsiteX27" fmla="*/ 817174 w 976696"/>
              <a:gd name="connsiteY27" fmla="*/ 162565 h 522904"/>
              <a:gd name="connsiteX28" fmla="*/ 834995 w 976696"/>
              <a:gd name="connsiteY28" fmla="*/ 181256 h 522904"/>
              <a:gd name="connsiteX29" fmla="*/ 797179 w 976696"/>
              <a:gd name="connsiteY29" fmla="*/ 182995 h 522904"/>
              <a:gd name="connsiteX30" fmla="*/ 814566 w 976696"/>
              <a:gd name="connsiteY30" fmla="*/ 191688 h 522904"/>
              <a:gd name="connsiteX31" fmla="*/ 807611 w 976696"/>
              <a:gd name="connsiteY31" fmla="*/ 199512 h 522904"/>
              <a:gd name="connsiteX32" fmla="*/ 782835 w 976696"/>
              <a:gd name="connsiteY32" fmla="*/ 202989 h 522904"/>
              <a:gd name="connsiteX33" fmla="*/ 758928 w 976696"/>
              <a:gd name="connsiteY33" fmla="*/ 203424 h 522904"/>
              <a:gd name="connsiteX34" fmla="*/ 777184 w 976696"/>
              <a:gd name="connsiteY34" fmla="*/ 218203 h 522904"/>
              <a:gd name="connsiteX35" fmla="*/ 775011 w 976696"/>
              <a:gd name="connsiteY35" fmla="*/ 228635 h 522904"/>
              <a:gd name="connsiteX36" fmla="*/ 743280 w 976696"/>
              <a:gd name="connsiteY36" fmla="*/ 219072 h 522904"/>
              <a:gd name="connsiteX37" fmla="*/ 732848 w 976696"/>
              <a:gd name="connsiteY37" fmla="*/ 225157 h 522904"/>
              <a:gd name="connsiteX38" fmla="*/ 754582 w 976696"/>
              <a:gd name="connsiteY38" fmla="*/ 230808 h 522904"/>
              <a:gd name="connsiteX39" fmla="*/ 774576 w 976696"/>
              <a:gd name="connsiteY39" fmla="*/ 244717 h 522904"/>
              <a:gd name="connsiteX40" fmla="*/ 777184 w 976696"/>
              <a:gd name="connsiteY40" fmla="*/ 263408 h 522904"/>
              <a:gd name="connsiteX41" fmla="*/ 745019 w 976696"/>
              <a:gd name="connsiteY41" fmla="*/ 267755 h 522904"/>
              <a:gd name="connsiteX42" fmla="*/ 733283 w 976696"/>
              <a:gd name="connsiteY42" fmla="*/ 258627 h 522904"/>
              <a:gd name="connsiteX43" fmla="*/ 715027 w 976696"/>
              <a:gd name="connsiteY43" fmla="*/ 245587 h 522904"/>
              <a:gd name="connsiteX44" fmla="*/ 717200 w 976696"/>
              <a:gd name="connsiteY44" fmla="*/ 261235 h 522904"/>
              <a:gd name="connsiteX45" fmla="*/ 693728 w 976696"/>
              <a:gd name="connsiteY45" fmla="*/ 273405 h 522904"/>
              <a:gd name="connsiteX46" fmla="*/ 740238 w 976696"/>
              <a:gd name="connsiteY46" fmla="*/ 274275 h 522904"/>
              <a:gd name="connsiteX47" fmla="*/ 764144 w 976696"/>
              <a:gd name="connsiteY47" fmla="*/ 275579 h 522904"/>
              <a:gd name="connsiteX48" fmla="*/ 712419 w 976696"/>
              <a:gd name="connsiteY48" fmla="*/ 296008 h 522904"/>
              <a:gd name="connsiteX49" fmla="*/ 659390 w 976696"/>
              <a:gd name="connsiteY49" fmla="*/ 314699 h 522904"/>
              <a:gd name="connsiteX50" fmla="*/ 604187 w 976696"/>
              <a:gd name="connsiteY50" fmla="*/ 322523 h 522904"/>
              <a:gd name="connsiteX51" fmla="*/ 584192 w 976696"/>
              <a:gd name="connsiteY51" fmla="*/ 322958 h 522904"/>
              <a:gd name="connsiteX52" fmla="*/ 562894 w 976696"/>
              <a:gd name="connsiteY52" fmla="*/ 332086 h 522904"/>
              <a:gd name="connsiteX53" fmla="*/ 530294 w 976696"/>
              <a:gd name="connsiteY53" fmla="*/ 357296 h 522904"/>
              <a:gd name="connsiteX54" fmla="*/ 485958 w 976696"/>
              <a:gd name="connsiteY54" fmla="*/ 374248 h 522904"/>
              <a:gd name="connsiteX55" fmla="*/ 472918 w 976696"/>
              <a:gd name="connsiteY55" fmla="*/ 375552 h 522904"/>
              <a:gd name="connsiteX56" fmla="*/ 446403 w 976696"/>
              <a:gd name="connsiteY56" fmla="*/ 381203 h 522904"/>
              <a:gd name="connsiteX57" fmla="*/ 417715 w 976696"/>
              <a:gd name="connsiteY57" fmla="*/ 387288 h 522904"/>
              <a:gd name="connsiteX58" fmla="*/ 396851 w 976696"/>
              <a:gd name="connsiteY58" fmla="*/ 402067 h 522904"/>
              <a:gd name="connsiteX59" fmla="*/ 390766 w 976696"/>
              <a:gd name="connsiteY59" fmla="*/ 419454 h 522904"/>
              <a:gd name="connsiteX60" fmla="*/ 375987 w 976696"/>
              <a:gd name="connsiteY60" fmla="*/ 435971 h 522904"/>
              <a:gd name="connsiteX61" fmla="*/ 338606 w 976696"/>
              <a:gd name="connsiteY61" fmla="*/ 455966 h 522904"/>
              <a:gd name="connsiteX62" fmla="*/ 339910 w 976696"/>
              <a:gd name="connsiteY62" fmla="*/ 475526 h 522904"/>
              <a:gd name="connsiteX63" fmla="*/ 324262 w 976696"/>
              <a:gd name="connsiteY63" fmla="*/ 496390 h 522904"/>
              <a:gd name="connsiteX64" fmla="*/ 306440 w 976696"/>
              <a:gd name="connsiteY64" fmla="*/ 521166 h 522904"/>
              <a:gd name="connsiteX65" fmla="*/ 278187 w 976696"/>
              <a:gd name="connsiteY65" fmla="*/ 522904 h 522904"/>
              <a:gd name="connsiteX66" fmla="*/ 256453 w 976696"/>
              <a:gd name="connsiteY66" fmla="*/ 502040 h 522904"/>
              <a:gd name="connsiteX67" fmla="*/ 217333 w 976696"/>
              <a:gd name="connsiteY67" fmla="*/ 501606 h 522904"/>
              <a:gd name="connsiteX68" fmla="*/ 203424 w 976696"/>
              <a:gd name="connsiteY68" fmla="*/ 487696 h 522904"/>
              <a:gd name="connsiteX69" fmla="*/ 199947 w 976696"/>
              <a:gd name="connsiteY69" fmla="*/ 463355 h 522904"/>
              <a:gd name="connsiteX70" fmla="*/ 179083 w 976696"/>
              <a:gd name="connsiteY70" fmla="*/ 432059 h 522904"/>
              <a:gd name="connsiteX71" fmla="*/ 176040 w 976696"/>
              <a:gd name="connsiteY71" fmla="*/ 415976 h 522904"/>
              <a:gd name="connsiteX72" fmla="*/ 182560 w 976696"/>
              <a:gd name="connsiteY72" fmla="*/ 393808 h 522904"/>
              <a:gd name="connsiteX73" fmla="*/ 166478 w 976696"/>
              <a:gd name="connsiteY73" fmla="*/ 371640 h 522904"/>
              <a:gd name="connsiteX74" fmla="*/ 180822 w 976696"/>
              <a:gd name="connsiteY74" fmla="*/ 353819 h 522904"/>
              <a:gd name="connsiteX75" fmla="*/ 172563 w 976696"/>
              <a:gd name="connsiteY75" fmla="*/ 345126 h 522904"/>
              <a:gd name="connsiteX76" fmla="*/ 202989 w 976696"/>
              <a:gd name="connsiteY76" fmla="*/ 317307 h 522904"/>
              <a:gd name="connsiteX77" fmla="*/ 234286 w 976696"/>
              <a:gd name="connsiteY77" fmla="*/ 308179 h 522904"/>
              <a:gd name="connsiteX78" fmla="*/ 245587 w 976696"/>
              <a:gd name="connsiteY78" fmla="*/ 298616 h 522904"/>
              <a:gd name="connsiteX79" fmla="*/ 257758 w 976696"/>
              <a:gd name="connsiteY79" fmla="*/ 280360 h 522904"/>
              <a:gd name="connsiteX80" fmla="*/ 233851 w 976696"/>
              <a:gd name="connsiteY80" fmla="*/ 288619 h 522904"/>
              <a:gd name="connsiteX81" fmla="*/ 222549 w 976696"/>
              <a:gd name="connsiteY81" fmla="*/ 292096 h 522904"/>
              <a:gd name="connsiteX82" fmla="*/ 204728 w 976696"/>
              <a:gd name="connsiteY82" fmla="*/ 295139 h 522904"/>
              <a:gd name="connsiteX83" fmla="*/ 186472 w 976696"/>
              <a:gd name="connsiteY83" fmla="*/ 287749 h 522904"/>
              <a:gd name="connsiteX84" fmla="*/ 192992 w 976696"/>
              <a:gd name="connsiteY84" fmla="*/ 271667 h 522904"/>
              <a:gd name="connsiteX85" fmla="*/ 206032 w 976696"/>
              <a:gd name="connsiteY85" fmla="*/ 259496 h 522904"/>
              <a:gd name="connsiteX86" fmla="*/ 222549 w 976696"/>
              <a:gd name="connsiteY86" fmla="*/ 259061 h 522904"/>
              <a:gd name="connsiteX87" fmla="*/ 255584 w 976696"/>
              <a:gd name="connsiteY87" fmla="*/ 265581 h 522904"/>
              <a:gd name="connsiteX88" fmla="*/ 232547 w 976696"/>
              <a:gd name="connsiteY88" fmla="*/ 250803 h 522904"/>
              <a:gd name="connsiteX89" fmla="*/ 220811 w 976696"/>
              <a:gd name="connsiteY89" fmla="*/ 242979 h 522904"/>
              <a:gd name="connsiteX90" fmla="*/ 201686 w 976696"/>
              <a:gd name="connsiteY90" fmla="*/ 246021 h 522904"/>
              <a:gd name="connsiteX91" fmla="*/ 190384 w 976696"/>
              <a:gd name="connsiteY91" fmla="*/ 240371 h 522904"/>
              <a:gd name="connsiteX92" fmla="*/ 220811 w 976696"/>
              <a:gd name="connsiteY92" fmla="*/ 219507 h 522904"/>
              <a:gd name="connsiteX93" fmla="*/ 215160 w 976696"/>
              <a:gd name="connsiteY93" fmla="*/ 210813 h 522904"/>
              <a:gd name="connsiteX94" fmla="*/ 210379 w 976696"/>
              <a:gd name="connsiteY94" fmla="*/ 195600 h 522904"/>
              <a:gd name="connsiteX95" fmla="*/ 204293 w 976696"/>
              <a:gd name="connsiteY95" fmla="*/ 172128 h 522904"/>
              <a:gd name="connsiteX96" fmla="*/ 188646 w 976696"/>
              <a:gd name="connsiteY96" fmla="*/ 163869 h 522904"/>
              <a:gd name="connsiteX97" fmla="*/ 194731 w 976696"/>
              <a:gd name="connsiteY97" fmla="*/ 154741 h 522904"/>
              <a:gd name="connsiteX98" fmla="*/ 159523 w 976696"/>
              <a:gd name="connsiteY98" fmla="*/ 142136 h 522904"/>
              <a:gd name="connsiteX99" fmla="*/ 126053 w 976696"/>
              <a:gd name="connsiteY99" fmla="*/ 140397 h 522904"/>
              <a:gd name="connsiteX100" fmla="*/ 82152 w 976696"/>
              <a:gd name="connsiteY100" fmla="*/ 141267 h 522904"/>
              <a:gd name="connsiteX101" fmla="*/ 40859 w 976696"/>
              <a:gd name="connsiteY101" fmla="*/ 143005 h 522904"/>
              <a:gd name="connsiteX102" fmla="*/ 27384 w 976696"/>
              <a:gd name="connsiteY102" fmla="*/ 136051 h 522904"/>
              <a:gd name="connsiteX103" fmla="*/ 10867 w 976696"/>
              <a:gd name="connsiteY103" fmla="*/ 122576 h 522904"/>
              <a:gd name="connsiteX104" fmla="*/ 58680 w 976696"/>
              <a:gd name="connsiteY104" fmla="*/ 116056 h 522904"/>
              <a:gd name="connsiteX105" fmla="*/ 91715 w 976696"/>
              <a:gd name="connsiteY105" fmla="*/ 115187 h 522904"/>
              <a:gd name="connsiteX106" fmla="*/ 28253 w 976696"/>
              <a:gd name="connsiteY106" fmla="*/ 109536 h 522904"/>
              <a:gd name="connsiteX107" fmla="*/ 0 w 976696"/>
              <a:gd name="connsiteY107" fmla="*/ 101277 h 522904"/>
              <a:gd name="connsiteX108" fmla="*/ 9563 w 976696"/>
              <a:gd name="connsiteY108" fmla="*/ 93453 h 522904"/>
              <a:gd name="connsiteX109" fmla="*/ 77805 w 976696"/>
              <a:gd name="connsiteY109" fmla="*/ 83891 h 522904"/>
              <a:gd name="connsiteX110" fmla="*/ 143005 w 976696"/>
              <a:gd name="connsiteY110" fmla="*/ 74328 h 522904"/>
              <a:gd name="connsiteX111" fmla="*/ 155176 w 976696"/>
              <a:gd name="connsiteY111" fmla="*/ 67373 h 522904"/>
              <a:gd name="connsiteX112" fmla="*/ 119968 w 976696"/>
              <a:gd name="connsiteY112" fmla="*/ 60419 h 522904"/>
              <a:gd name="connsiteX113" fmla="*/ 139963 w 976696"/>
              <a:gd name="connsiteY113" fmla="*/ 53029 h 522904"/>
              <a:gd name="connsiteX114" fmla="*/ 203859 w 976696"/>
              <a:gd name="connsiteY114" fmla="*/ 40424 h 522904"/>
              <a:gd name="connsiteX115" fmla="*/ 227331 w 976696"/>
              <a:gd name="connsiteY115" fmla="*/ 38685 h 522904"/>
              <a:gd name="connsiteX116" fmla="*/ 228200 w 976696"/>
              <a:gd name="connsiteY116" fmla="*/ 30861 h 522904"/>
              <a:gd name="connsiteX117" fmla="*/ 267320 w 976696"/>
              <a:gd name="connsiteY117" fmla="*/ 26080 h 522904"/>
              <a:gd name="connsiteX118" fmla="*/ 315133 w 976696"/>
              <a:gd name="connsiteY118" fmla="*/ 23472 h 522904"/>
              <a:gd name="connsiteX119" fmla="*/ 360339 w 976696"/>
              <a:gd name="connsiteY119" fmla="*/ 23472 h 522904"/>
              <a:gd name="connsiteX120" fmla="*/ 372510 w 976696"/>
              <a:gd name="connsiteY120" fmla="*/ 28688 h 522904"/>
              <a:gd name="connsiteX121" fmla="*/ 418584 w 976696"/>
              <a:gd name="connsiteY121" fmla="*/ 19125 h 522904"/>
              <a:gd name="connsiteX122" fmla="*/ 449446 w 976696"/>
              <a:gd name="connsiteY122" fmla="*/ 25645 h 522904"/>
              <a:gd name="connsiteX123" fmla="*/ 469440 w 976696"/>
              <a:gd name="connsiteY123" fmla="*/ 26949 h 522904"/>
              <a:gd name="connsiteX124" fmla="*/ 496390 w 976696"/>
              <a:gd name="connsiteY124" fmla="*/ 32600 h 522904"/>
              <a:gd name="connsiteX125" fmla="*/ 467267 w 976696"/>
              <a:gd name="connsiteY125" fmla="*/ 23472 h 522904"/>
              <a:gd name="connsiteX126" fmla="*/ 474222 w 976696"/>
              <a:gd name="connsiteY126" fmla="*/ 16083 h 522904"/>
              <a:gd name="connsiteX127" fmla="*/ 529424 w 976696"/>
              <a:gd name="connsiteY127" fmla="*/ 6520 h 522904"/>
              <a:gd name="connsiteX128" fmla="*/ 579846 w 976696"/>
              <a:gd name="connsiteY128" fmla="*/ 7389 h 522904"/>
              <a:gd name="connsiteX129" fmla="*/ 602014 w 976696"/>
              <a:gd name="connsiteY129" fmla="*/ 1304 h 522904"/>
              <a:gd name="connsiteX130" fmla="*/ 653739 w 976696"/>
              <a:gd name="connsiteY130" fmla="*/ 0 h 522904"/>
              <a:gd name="connsiteX131" fmla="*/ 768056 w 976696"/>
              <a:gd name="connsiteY131" fmla="*/ 1739 h 52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976696" h="522904">
                <a:moveTo>
                  <a:pt x="768056" y="1739"/>
                </a:moveTo>
                <a:lnTo>
                  <a:pt x="854555" y="14779"/>
                </a:lnTo>
                <a:lnTo>
                  <a:pt x="825432" y="20864"/>
                </a:lnTo>
                <a:lnTo>
                  <a:pt x="768926" y="21733"/>
                </a:lnTo>
                <a:lnTo>
                  <a:pt x="688512" y="23472"/>
                </a:lnTo>
                <a:lnTo>
                  <a:pt x="694598" y="26515"/>
                </a:lnTo>
                <a:lnTo>
                  <a:pt x="748062" y="24341"/>
                </a:lnTo>
                <a:lnTo>
                  <a:pt x="790224" y="30427"/>
                </a:lnTo>
                <a:lnTo>
                  <a:pt x="820651" y="25211"/>
                </a:lnTo>
                <a:lnTo>
                  <a:pt x="831083" y="31296"/>
                </a:lnTo>
                <a:lnTo>
                  <a:pt x="811523" y="41728"/>
                </a:lnTo>
                <a:lnTo>
                  <a:pt x="851512" y="34773"/>
                </a:lnTo>
                <a:lnTo>
                  <a:pt x="925840" y="28253"/>
                </a:lnTo>
                <a:lnTo>
                  <a:pt x="969307" y="31731"/>
                </a:lnTo>
                <a:lnTo>
                  <a:pt x="976696" y="39120"/>
                </a:lnTo>
                <a:lnTo>
                  <a:pt x="912366" y="51725"/>
                </a:lnTo>
                <a:lnTo>
                  <a:pt x="902803" y="56072"/>
                </a:lnTo>
                <a:lnTo>
                  <a:pt x="853251" y="59549"/>
                </a:lnTo>
                <a:lnTo>
                  <a:pt x="888459" y="60419"/>
                </a:lnTo>
                <a:lnTo>
                  <a:pt x="867160" y="74328"/>
                </a:lnTo>
                <a:lnTo>
                  <a:pt x="851512" y="86933"/>
                </a:lnTo>
                <a:lnTo>
                  <a:pt x="846296" y="109536"/>
                </a:lnTo>
                <a:lnTo>
                  <a:pt x="862379" y="123445"/>
                </a:lnTo>
                <a:lnTo>
                  <a:pt x="836734" y="123880"/>
                </a:lnTo>
                <a:lnTo>
                  <a:pt x="808480" y="130835"/>
                </a:lnTo>
                <a:lnTo>
                  <a:pt x="835864" y="142136"/>
                </a:lnTo>
                <a:lnTo>
                  <a:pt x="835430" y="160392"/>
                </a:lnTo>
                <a:lnTo>
                  <a:pt x="817174" y="162565"/>
                </a:lnTo>
                <a:lnTo>
                  <a:pt x="834995" y="181256"/>
                </a:lnTo>
                <a:lnTo>
                  <a:pt x="797179" y="182995"/>
                </a:lnTo>
                <a:lnTo>
                  <a:pt x="814566" y="191688"/>
                </a:lnTo>
                <a:lnTo>
                  <a:pt x="807611" y="199512"/>
                </a:lnTo>
                <a:lnTo>
                  <a:pt x="782835" y="202989"/>
                </a:lnTo>
                <a:lnTo>
                  <a:pt x="758928" y="203424"/>
                </a:lnTo>
                <a:lnTo>
                  <a:pt x="777184" y="218203"/>
                </a:lnTo>
                <a:lnTo>
                  <a:pt x="775011" y="228635"/>
                </a:lnTo>
                <a:lnTo>
                  <a:pt x="743280" y="219072"/>
                </a:lnTo>
                <a:lnTo>
                  <a:pt x="732848" y="225157"/>
                </a:lnTo>
                <a:lnTo>
                  <a:pt x="754582" y="230808"/>
                </a:lnTo>
                <a:lnTo>
                  <a:pt x="774576" y="244717"/>
                </a:lnTo>
                <a:lnTo>
                  <a:pt x="777184" y="263408"/>
                </a:lnTo>
                <a:lnTo>
                  <a:pt x="745019" y="267755"/>
                </a:lnTo>
                <a:lnTo>
                  <a:pt x="733283" y="258627"/>
                </a:lnTo>
                <a:lnTo>
                  <a:pt x="715027" y="245587"/>
                </a:lnTo>
                <a:lnTo>
                  <a:pt x="717200" y="261235"/>
                </a:lnTo>
                <a:lnTo>
                  <a:pt x="693728" y="273405"/>
                </a:lnTo>
                <a:lnTo>
                  <a:pt x="740238" y="274275"/>
                </a:lnTo>
                <a:lnTo>
                  <a:pt x="764144" y="275579"/>
                </a:lnTo>
                <a:lnTo>
                  <a:pt x="712419" y="296008"/>
                </a:lnTo>
                <a:lnTo>
                  <a:pt x="659390" y="314699"/>
                </a:lnTo>
                <a:lnTo>
                  <a:pt x="604187" y="322523"/>
                </a:lnTo>
                <a:lnTo>
                  <a:pt x="584192" y="322958"/>
                </a:lnTo>
                <a:lnTo>
                  <a:pt x="562894" y="332086"/>
                </a:lnTo>
                <a:lnTo>
                  <a:pt x="530294" y="357296"/>
                </a:lnTo>
                <a:lnTo>
                  <a:pt x="485958" y="374248"/>
                </a:lnTo>
                <a:lnTo>
                  <a:pt x="472918" y="375552"/>
                </a:lnTo>
                <a:lnTo>
                  <a:pt x="446403" y="381203"/>
                </a:lnTo>
                <a:lnTo>
                  <a:pt x="417715" y="387288"/>
                </a:lnTo>
                <a:lnTo>
                  <a:pt x="396851" y="402067"/>
                </a:lnTo>
                <a:lnTo>
                  <a:pt x="390766" y="419454"/>
                </a:lnTo>
                <a:lnTo>
                  <a:pt x="375987" y="435971"/>
                </a:lnTo>
                <a:lnTo>
                  <a:pt x="338606" y="455966"/>
                </a:lnTo>
                <a:lnTo>
                  <a:pt x="339910" y="475526"/>
                </a:lnTo>
                <a:lnTo>
                  <a:pt x="324262" y="496390"/>
                </a:lnTo>
                <a:lnTo>
                  <a:pt x="306440" y="521166"/>
                </a:lnTo>
                <a:lnTo>
                  <a:pt x="278187" y="522904"/>
                </a:lnTo>
                <a:lnTo>
                  <a:pt x="256453" y="502040"/>
                </a:lnTo>
                <a:lnTo>
                  <a:pt x="217333" y="501606"/>
                </a:lnTo>
                <a:lnTo>
                  <a:pt x="203424" y="487696"/>
                </a:lnTo>
                <a:lnTo>
                  <a:pt x="199947" y="463355"/>
                </a:lnTo>
                <a:lnTo>
                  <a:pt x="179083" y="432059"/>
                </a:lnTo>
                <a:lnTo>
                  <a:pt x="176040" y="415976"/>
                </a:lnTo>
                <a:lnTo>
                  <a:pt x="182560" y="393808"/>
                </a:lnTo>
                <a:lnTo>
                  <a:pt x="166478" y="371640"/>
                </a:lnTo>
                <a:lnTo>
                  <a:pt x="180822" y="353819"/>
                </a:lnTo>
                <a:lnTo>
                  <a:pt x="172563" y="345126"/>
                </a:lnTo>
                <a:lnTo>
                  <a:pt x="202989" y="317307"/>
                </a:lnTo>
                <a:lnTo>
                  <a:pt x="234286" y="308179"/>
                </a:lnTo>
                <a:lnTo>
                  <a:pt x="245587" y="298616"/>
                </a:lnTo>
                <a:lnTo>
                  <a:pt x="257758" y="280360"/>
                </a:lnTo>
                <a:lnTo>
                  <a:pt x="233851" y="288619"/>
                </a:lnTo>
                <a:lnTo>
                  <a:pt x="222549" y="292096"/>
                </a:lnTo>
                <a:lnTo>
                  <a:pt x="204728" y="295139"/>
                </a:lnTo>
                <a:lnTo>
                  <a:pt x="186472" y="287749"/>
                </a:lnTo>
                <a:lnTo>
                  <a:pt x="192992" y="271667"/>
                </a:lnTo>
                <a:lnTo>
                  <a:pt x="206032" y="259496"/>
                </a:lnTo>
                <a:lnTo>
                  <a:pt x="222549" y="259061"/>
                </a:lnTo>
                <a:lnTo>
                  <a:pt x="255584" y="265581"/>
                </a:lnTo>
                <a:lnTo>
                  <a:pt x="232547" y="250803"/>
                </a:lnTo>
                <a:lnTo>
                  <a:pt x="220811" y="242979"/>
                </a:lnTo>
                <a:lnTo>
                  <a:pt x="201686" y="246021"/>
                </a:lnTo>
                <a:lnTo>
                  <a:pt x="190384" y="240371"/>
                </a:lnTo>
                <a:lnTo>
                  <a:pt x="220811" y="219507"/>
                </a:lnTo>
                <a:lnTo>
                  <a:pt x="215160" y="210813"/>
                </a:lnTo>
                <a:lnTo>
                  <a:pt x="210379" y="195600"/>
                </a:lnTo>
                <a:lnTo>
                  <a:pt x="204293" y="172128"/>
                </a:lnTo>
                <a:lnTo>
                  <a:pt x="188646" y="163869"/>
                </a:lnTo>
                <a:lnTo>
                  <a:pt x="194731" y="154741"/>
                </a:lnTo>
                <a:lnTo>
                  <a:pt x="159523" y="142136"/>
                </a:lnTo>
                <a:lnTo>
                  <a:pt x="126053" y="140397"/>
                </a:lnTo>
                <a:lnTo>
                  <a:pt x="82152" y="141267"/>
                </a:lnTo>
                <a:lnTo>
                  <a:pt x="40859" y="143005"/>
                </a:lnTo>
                <a:lnTo>
                  <a:pt x="27384" y="136051"/>
                </a:lnTo>
                <a:lnTo>
                  <a:pt x="10867" y="122576"/>
                </a:lnTo>
                <a:lnTo>
                  <a:pt x="58680" y="116056"/>
                </a:lnTo>
                <a:lnTo>
                  <a:pt x="91715" y="115187"/>
                </a:lnTo>
                <a:lnTo>
                  <a:pt x="28253" y="109536"/>
                </a:lnTo>
                <a:lnTo>
                  <a:pt x="0" y="101277"/>
                </a:lnTo>
                <a:lnTo>
                  <a:pt x="9563" y="93453"/>
                </a:lnTo>
                <a:lnTo>
                  <a:pt x="77805" y="83891"/>
                </a:lnTo>
                <a:lnTo>
                  <a:pt x="143005" y="74328"/>
                </a:lnTo>
                <a:lnTo>
                  <a:pt x="155176" y="67373"/>
                </a:lnTo>
                <a:lnTo>
                  <a:pt x="119968" y="60419"/>
                </a:lnTo>
                <a:lnTo>
                  <a:pt x="139963" y="53029"/>
                </a:lnTo>
                <a:lnTo>
                  <a:pt x="203859" y="40424"/>
                </a:lnTo>
                <a:lnTo>
                  <a:pt x="227331" y="38685"/>
                </a:lnTo>
                <a:lnTo>
                  <a:pt x="228200" y="30861"/>
                </a:lnTo>
                <a:lnTo>
                  <a:pt x="267320" y="26080"/>
                </a:lnTo>
                <a:lnTo>
                  <a:pt x="315133" y="23472"/>
                </a:lnTo>
                <a:lnTo>
                  <a:pt x="360339" y="23472"/>
                </a:lnTo>
                <a:lnTo>
                  <a:pt x="372510" y="28688"/>
                </a:lnTo>
                <a:lnTo>
                  <a:pt x="418584" y="19125"/>
                </a:lnTo>
                <a:lnTo>
                  <a:pt x="449446" y="25645"/>
                </a:lnTo>
                <a:lnTo>
                  <a:pt x="469440" y="26949"/>
                </a:lnTo>
                <a:lnTo>
                  <a:pt x="496390" y="32600"/>
                </a:lnTo>
                <a:lnTo>
                  <a:pt x="467267" y="23472"/>
                </a:lnTo>
                <a:lnTo>
                  <a:pt x="474222" y="16083"/>
                </a:lnTo>
                <a:lnTo>
                  <a:pt x="529424" y="6520"/>
                </a:lnTo>
                <a:lnTo>
                  <a:pt x="579846" y="7389"/>
                </a:lnTo>
                <a:lnTo>
                  <a:pt x="602014" y="1304"/>
                </a:lnTo>
                <a:lnTo>
                  <a:pt x="653739" y="0"/>
                </a:lnTo>
                <a:lnTo>
                  <a:pt x="768056" y="173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96" name="Freeform: Shape 95">
            <a:extLst>
              <a:ext uri="{FF2B5EF4-FFF2-40B4-BE49-F238E27FC236}">
                <a16:creationId xmlns:a16="http://schemas.microsoft.com/office/drawing/2014/main" id="{F7FADA59-33A3-4120-900D-AEFCC4BDD274}"/>
              </a:ext>
            </a:extLst>
          </p:cNvPr>
          <p:cNvSpPr/>
          <p:nvPr/>
        </p:nvSpPr>
        <p:spPr>
          <a:xfrm>
            <a:off x="3439021" y="3557316"/>
            <a:ext cx="113958" cy="128142"/>
          </a:xfrm>
          <a:custGeom>
            <a:avLst/>
            <a:gdLst>
              <a:gd name="connsiteX0" fmla="*/ 86064 w 101277"/>
              <a:gd name="connsiteY0" fmla="*/ 435 h 113882"/>
              <a:gd name="connsiteX1" fmla="*/ 83021 w 101277"/>
              <a:gd name="connsiteY1" fmla="*/ 22603 h 113882"/>
              <a:gd name="connsiteX2" fmla="*/ 77371 w 101277"/>
              <a:gd name="connsiteY2" fmla="*/ 53899 h 113882"/>
              <a:gd name="connsiteX3" fmla="*/ 84760 w 101277"/>
              <a:gd name="connsiteY3" fmla="*/ 53899 h 113882"/>
              <a:gd name="connsiteX4" fmla="*/ 92149 w 101277"/>
              <a:gd name="connsiteY4" fmla="*/ 59115 h 113882"/>
              <a:gd name="connsiteX5" fmla="*/ 94757 w 101277"/>
              <a:gd name="connsiteY5" fmla="*/ 54768 h 113882"/>
              <a:gd name="connsiteX6" fmla="*/ 101277 w 101277"/>
              <a:gd name="connsiteY6" fmla="*/ 58245 h 113882"/>
              <a:gd name="connsiteX7" fmla="*/ 89107 w 101277"/>
              <a:gd name="connsiteY7" fmla="*/ 69112 h 113882"/>
              <a:gd name="connsiteX8" fmla="*/ 76501 w 101277"/>
              <a:gd name="connsiteY8" fmla="*/ 76936 h 113882"/>
              <a:gd name="connsiteX9" fmla="*/ 74328 w 101277"/>
              <a:gd name="connsiteY9" fmla="*/ 82152 h 113882"/>
              <a:gd name="connsiteX10" fmla="*/ 75632 w 101277"/>
              <a:gd name="connsiteY10" fmla="*/ 87803 h 113882"/>
              <a:gd name="connsiteX11" fmla="*/ 69981 w 101277"/>
              <a:gd name="connsiteY11" fmla="*/ 94757 h 113882"/>
              <a:gd name="connsiteX12" fmla="*/ 63896 w 101277"/>
              <a:gd name="connsiteY12" fmla="*/ 96496 h 113882"/>
              <a:gd name="connsiteX13" fmla="*/ 65200 w 101277"/>
              <a:gd name="connsiteY13" fmla="*/ 99973 h 113882"/>
              <a:gd name="connsiteX14" fmla="*/ 59984 w 101277"/>
              <a:gd name="connsiteY14" fmla="*/ 103016 h 113882"/>
              <a:gd name="connsiteX15" fmla="*/ 51291 w 101277"/>
              <a:gd name="connsiteY15" fmla="*/ 109971 h 113882"/>
              <a:gd name="connsiteX16" fmla="*/ 49987 w 101277"/>
              <a:gd name="connsiteY16" fmla="*/ 113883 h 113882"/>
              <a:gd name="connsiteX17" fmla="*/ 37816 w 101277"/>
              <a:gd name="connsiteY17" fmla="*/ 109101 h 113882"/>
              <a:gd name="connsiteX18" fmla="*/ 22603 w 101277"/>
              <a:gd name="connsiteY18" fmla="*/ 108667 h 113882"/>
              <a:gd name="connsiteX19" fmla="*/ 12171 w 101277"/>
              <a:gd name="connsiteY19" fmla="*/ 103016 h 113882"/>
              <a:gd name="connsiteX20" fmla="*/ 0 w 101277"/>
              <a:gd name="connsiteY20" fmla="*/ 91715 h 113882"/>
              <a:gd name="connsiteX21" fmla="*/ 1739 w 101277"/>
              <a:gd name="connsiteY21" fmla="*/ 83456 h 113882"/>
              <a:gd name="connsiteX22" fmla="*/ 5216 w 101277"/>
              <a:gd name="connsiteY22" fmla="*/ 76936 h 113882"/>
              <a:gd name="connsiteX23" fmla="*/ 2173 w 101277"/>
              <a:gd name="connsiteY23" fmla="*/ 71720 h 113882"/>
              <a:gd name="connsiteX24" fmla="*/ 16517 w 101277"/>
              <a:gd name="connsiteY24" fmla="*/ 49117 h 113882"/>
              <a:gd name="connsiteX25" fmla="*/ 47813 w 101277"/>
              <a:gd name="connsiteY25" fmla="*/ 49117 h 113882"/>
              <a:gd name="connsiteX26" fmla="*/ 49552 w 101277"/>
              <a:gd name="connsiteY26" fmla="*/ 39555 h 113882"/>
              <a:gd name="connsiteX27" fmla="*/ 46075 w 101277"/>
              <a:gd name="connsiteY27" fmla="*/ 37816 h 113882"/>
              <a:gd name="connsiteX28" fmla="*/ 43901 w 101277"/>
              <a:gd name="connsiteY28" fmla="*/ 31731 h 113882"/>
              <a:gd name="connsiteX29" fmla="*/ 35643 w 101277"/>
              <a:gd name="connsiteY29" fmla="*/ 25211 h 113882"/>
              <a:gd name="connsiteX30" fmla="*/ 27819 w 101277"/>
              <a:gd name="connsiteY30" fmla="*/ 16083 h 113882"/>
              <a:gd name="connsiteX31" fmla="*/ 38685 w 101277"/>
              <a:gd name="connsiteY31" fmla="*/ 15648 h 113882"/>
              <a:gd name="connsiteX32" fmla="*/ 40859 w 101277"/>
              <a:gd name="connsiteY32" fmla="*/ 0 h 113882"/>
              <a:gd name="connsiteX33" fmla="*/ 63461 w 101277"/>
              <a:gd name="connsiteY33" fmla="*/ 0 h 113882"/>
              <a:gd name="connsiteX34" fmla="*/ 86064 w 101277"/>
              <a:gd name="connsiteY34" fmla="*/ 435 h 113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1277" h="113882">
                <a:moveTo>
                  <a:pt x="86064" y="435"/>
                </a:moveTo>
                <a:lnTo>
                  <a:pt x="83021" y="22603"/>
                </a:lnTo>
                <a:lnTo>
                  <a:pt x="77371" y="53899"/>
                </a:lnTo>
                <a:lnTo>
                  <a:pt x="84760" y="53899"/>
                </a:lnTo>
                <a:lnTo>
                  <a:pt x="92149" y="59115"/>
                </a:lnTo>
                <a:lnTo>
                  <a:pt x="94757" y="54768"/>
                </a:lnTo>
                <a:lnTo>
                  <a:pt x="101277" y="58245"/>
                </a:lnTo>
                <a:lnTo>
                  <a:pt x="89107" y="69112"/>
                </a:lnTo>
                <a:lnTo>
                  <a:pt x="76501" y="76936"/>
                </a:lnTo>
                <a:lnTo>
                  <a:pt x="74328" y="82152"/>
                </a:lnTo>
                <a:lnTo>
                  <a:pt x="75632" y="87803"/>
                </a:lnTo>
                <a:lnTo>
                  <a:pt x="69981" y="94757"/>
                </a:lnTo>
                <a:lnTo>
                  <a:pt x="63896" y="96496"/>
                </a:lnTo>
                <a:lnTo>
                  <a:pt x="65200" y="99973"/>
                </a:lnTo>
                <a:lnTo>
                  <a:pt x="59984" y="103016"/>
                </a:lnTo>
                <a:lnTo>
                  <a:pt x="51291" y="109971"/>
                </a:lnTo>
                <a:lnTo>
                  <a:pt x="49987" y="113883"/>
                </a:lnTo>
                <a:lnTo>
                  <a:pt x="37816" y="109101"/>
                </a:lnTo>
                <a:lnTo>
                  <a:pt x="22603" y="108667"/>
                </a:lnTo>
                <a:lnTo>
                  <a:pt x="12171" y="103016"/>
                </a:lnTo>
                <a:lnTo>
                  <a:pt x="0" y="91715"/>
                </a:lnTo>
                <a:lnTo>
                  <a:pt x="1739" y="83456"/>
                </a:lnTo>
                <a:lnTo>
                  <a:pt x="5216" y="76936"/>
                </a:lnTo>
                <a:lnTo>
                  <a:pt x="2173" y="71720"/>
                </a:lnTo>
                <a:lnTo>
                  <a:pt x="16517" y="49117"/>
                </a:lnTo>
                <a:lnTo>
                  <a:pt x="47813" y="49117"/>
                </a:lnTo>
                <a:lnTo>
                  <a:pt x="49552" y="39555"/>
                </a:lnTo>
                <a:lnTo>
                  <a:pt x="46075" y="37816"/>
                </a:lnTo>
                <a:lnTo>
                  <a:pt x="43901" y="31731"/>
                </a:lnTo>
                <a:lnTo>
                  <a:pt x="35643" y="25211"/>
                </a:lnTo>
                <a:lnTo>
                  <a:pt x="27819" y="16083"/>
                </a:lnTo>
                <a:lnTo>
                  <a:pt x="38685" y="15648"/>
                </a:lnTo>
                <a:lnTo>
                  <a:pt x="40859" y="0"/>
                </a:lnTo>
                <a:lnTo>
                  <a:pt x="63461" y="0"/>
                </a:lnTo>
                <a:lnTo>
                  <a:pt x="86064" y="435"/>
                </a:lnTo>
                <a:close/>
              </a:path>
            </a:pathLst>
          </a:custGeom>
          <a:solidFill>
            <a:schemeClr val="accent5"/>
          </a:solidFill>
          <a:ln w="869" cap="rnd">
            <a:noFill/>
            <a:prstDash val="solid"/>
            <a:round/>
          </a:ln>
        </p:spPr>
        <p:txBody>
          <a:bodyPr rtlCol="0" anchor="ctr"/>
          <a:lstStyle/>
          <a:p>
            <a:endParaRPr lang="en-PH" sz="1600" dirty="0"/>
          </a:p>
        </p:txBody>
      </p:sp>
      <p:sp>
        <p:nvSpPr>
          <p:cNvPr id="97" name="Freeform: Shape 96">
            <a:extLst>
              <a:ext uri="{FF2B5EF4-FFF2-40B4-BE49-F238E27FC236}">
                <a16:creationId xmlns:a16="http://schemas.microsoft.com/office/drawing/2014/main" id="{D0572C33-B96D-4C2C-9E60-F686E6081F6B}"/>
              </a:ext>
            </a:extLst>
          </p:cNvPr>
          <p:cNvSpPr/>
          <p:nvPr/>
        </p:nvSpPr>
        <p:spPr>
          <a:xfrm>
            <a:off x="4272926" y="3854196"/>
            <a:ext cx="132056" cy="223028"/>
          </a:xfrm>
          <a:custGeom>
            <a:avLst/>
            <a:gdLst>
              <a:gd name="connsiteX0" fmla="*/ 104755 w 117360"/>
              <a:gd name="connsiteY0" fmla="*/ 66939 h 198208"/>
              <a:gd name="connsiteX1" fmla="*/ 100408 w 117360"/>
              <a:gd name="connsiteY1" fmla="*/ 92149 h 198208"/>
              <a:gd name="connsiteX2" fmla="*/ 85195 w 117360"/>
              <a:gd name="connsiteY2" fmla="*/ 99104 h 198208"/>
              <a:gd name="connsiteX3" fmla="*/ 86499 w 117360"/>
              <a:gd name="connsiteY3" fmla="*/ 105624 h 198208"/>
              <a:gd name="connsiteX4" fmla="*/ 81717 w 117360"/>
              <a:gd name="connsiteY4" fmla="*/ 120403 h 198208"/>
              <a:gd name="connsiteX5" fmla="*/ 92149 w 117360"/>
              <a:gd name="connsiteY5" fmla="*/ 140397 h 198208"/>
              <a:gd name="connsiteX6" fmla="*/ 99973 w 117360"/>
              <a:gd name="connsiteY6" fmla="*/ 140397 h 198208"/>
              <a:gd name="connsiteX7" fmla="*/ 103016 w 117360"/>
              <a:gd name="connsiteY7" fmla="*/ 156045 h 198208"/>
              <a:gd name="connsiteX8" fmla="*/ 117360 w 117360"/>
              <a:gd name="connsiteY8" fmla="*/ 180387 h 198208"/>
              <a:gd name="connsiteX9" fmla="*/ 111709 w 117360"/>
              <a:gd name="connsiteY9" fmla="*/ 181691 h 198208"/>
              <a:gd name="connsiteX10" fmla="*/ 97800 w 117360"/>
              <a:gd name="connsiteY10" fmla="*/ 179083 h 198208"/>
              <a:gd name="connsiteX11" fmla="*/ 89976 w 117360"/>
              <a:gd name="connsiteY11" fmla="*/ 186472 h 198208"/>
              <a:gd name="connsiteX12" fmla="*/ 78675 w 117360"/>
              <a:gd name="connsiteY12" fmla="*/ 191253 h 198208"/>
              <a:gd name="connsiteX13" fmla="*/ 70851 w 117360"/>
              <a:gd name="connsiteY13" fmla="*/ 192557 h 198208"/>
              <a:gd name="connsiteX14" fmla="*/ 68243 w 117360"/>
              <a:gd name="connsiteY14" fmla="*/ 198208 h 198208"/>
              <a:gd name="connsiteX15" fmla="*/ 56072 w 117360"/>
              <a:gd name="connsiteY15" fmla="*/ 196904 h 198208"/>
              <a:gd name="connsiteX16" fmla="*/ 40859 w 117360"/>
              <a:gd name="connsiteY16" fmla="*/ 183864 h 198208"/>
              <a:gd name="connsiteX17" fmla="*/ 39555 w 117360"/>
              <a:gd name="connsiteY17" fmla="*/ 170824 h 198208"/>
              <a:gd name="connsiteX18" fmla="*/ 33469 w 117360"/>
              <a:gd name="connsiteY18" fmla="*/ 156480 h 198208"/>
              <a:gd name="connsiteX19" fmla="*/ 37816 w 117360"/>
              <a:gd name="connsiteY19" fmla="*/ 133008 h 198208"/>
              <a:gd name="connsiteX20" fmla="*/ 44771 w 117360"/>
              <a:gd name="connsiteY20" fmla="*/ 123011 h 198208"/>
              <a:gd name="connsiteX21" fmla="*/ 39555 w 117360"/>
              <a:gd name="connsiteY21" fmla="*/ 109971 h 198208"/>
              <a:gd name="connsiteX22" fmla="*/ 30862 w 117360"/>
              <a:gd name="connsiteY22" fmla="*/ 106059 h 198208"/>
              <a:gd name="connsiteX23" fmla="*/ 34339 w 117360"/>
              <a:gd name="connsiteY23" fmla="*/ 93453 h 198208"/>
              <a:gd name="connsiteX24" fmla="*/ 29123 w 117360"/>
              <a:gd name="connsiteY24" fmla="*/ 87368 h 198208"/>
              <a:gd name="connsiteX25" fmla="*/ 16083 w 117360"/>
              <a:gd name="connsiteY25" fmla="*/ 88237 h 198208"/>
              <a:gd name="connsiteX26" fmla="*/ 0 w 117360"/>
              <a:gd name="connsiteY26" fmla="*/ 67373 h 198208"/>
              <a:gd name="connsiteX27" fmla="*/ 6955 w 117360"/>
              <a:gd name="connsiteY27" fmla="*/ 59549 h 198208"/>
              <a:gd name="connsiteX28" fmla="*/ 6955 w 117360"/>
              <a:gd name="connsiteY28" fmla="*/ 46509 h 198208"/>
              <a:gd name="connsiteX29" fmla="*/ 22168 w 117360"/>
              <a:gd name="connsiteY29" fmla="*/ 42163 h 198208"/>
              <a:gd name="connsiteX30" fmla="*/ 28253 w 117360"/>
              <a:gd name="connsiteY30" fmla="*/ 36947 h 198208"/>
              <a:gd name="connsiteX31" fmla="*/ 20429 w 117360"/>
              <a:gd name="connsiteY31" fmla="*/ 26515 h 198208"/>
              <a:gd name="connsiteX32" fmla="*/ 22603 w 117360"/>
              <a:gd name="connsiteY32" fmla="*/ 16517 h 198208"/>
              <a:gd name="connsiteX33" fmla="*/ 43032 w 117360"/>
              <a:gd name="connsiteY33" fmla="*/ 0 h 198208"/>
              <a:gd name="connsiteX34" fmla="*/ 58680 w 117360"/>
              <a:gd name="connsiteY34" fmla="*/ 10432 h 198208"/>
              <a:gd name="connsiteX35" fmla="*/ 73024 w 117360"/>
              <a:gd name="connsiteY35" fmla="*/ 28253 h 198208"/>
              <a:gd name="connsiteX36" fmla="*/ 73459 w 117360"/>
              <a:gd name="connsiteY36" fmla="*/ 43032 h 198208"/>
              <a:gd name="connsiteX37" fmla="*/ 82587 w 117360"/>
              <a:gd name="connsiteY37" fmla="*/ 43467 h 198208"/>
              <a:gd name="connsiteX38" fmla="*/ 95627 w 117360"/>
              <a:gd name="connsiteY38" fmla="*/ 56941 h 198208"/>
              <a:gd name="connsiteX39" fmla="*/ 104755 w 117360"/>
              <a:gd name="connsiteY39" fmla="*/ 66939 h 19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7360" h="198208">
                <a:moveTo>
                  <a:pt x="104755" y="66939"/>
                </a:moveTo>
                <a:lnTo>
                  <a:pt x="100408" y="92149"/>
                </a:lnTo>
                <a:lnTo>
                  <a:pt x="85195" y="99104"/>
                </a:lnTo>
                <a:lnTo>
                  <a:pt x="86499" y="105624"/>
                </a:lnTo>
                <a:lnTo>
                  <a:pt x="81717" y="120403"/>
                </a:lnTo>
                <a:lnTo>
                  <a:pt x="92149" y="140397"/>
                </a:lnTo>
                <a:lnTo>
                  <a:pt x="99973" y="140397"/>
                </a:lnTo>
                <a:lnTo>
                  <a:pt x="103016" y="156045"/>
                </a:lnTo>
                <a:lnTo>
                  <a:pt x="117360" y="180387"/>
                </a:lnTo>
                <a:lnTo>
                  <a:pt x="111709" y="181691"/>
                </a:lnTo>
                <a:lnTo>
                  <a:pt x="97800" y="179083"/>
                </a:lnTo>
                <a:lnTo>
                  <a:pt x="89976" y="186472"/>
                </a:lnTo>
                <a:lnTo>
                  <a:pt x="78675" y="191253"/>
                </a:lnTo>
                <a:lnTo>
                  <a:pt x="70851" y="192557"/>
                </a:lnTo>
                <a:lnTo>
                  <a:pt x="68243" y="198208"/>
                </a:lnTo>
                <a:lnTo>
                  <a:pt x="56072" y="196904"/>
                </a:lnTo>
                <a:lnTo>
                  <a:pt x="40859" y="183864"/>
                </a:lnTo>
                <a:lnTo>
                  <a:pt x="39555" y="170824"/>
                </a:lnTo>
                <a:lnTo>
                  <a:pt x="33469" y="156480"/>
                </a:lnTo>
                <a:lnTo>
                  <a:pt x="37816" y="133008"/>
                </a:lnTo>
                <a:lnTo>
                  <a:pt x="44771" y="123011"/>
                </a:lnTo>
                <a:lnTo>
                  <a:pt x="39555" y="109971"/>
                </a:lnTo>
                <a:lnTo>
                  <a:pt x="30862" y="106059"/>
                </a:lnTo>
                <a:lnTo>
                  <a:pt x="34339" y="93453"/>
                </a:lnTo>
                <a:lnTo>
                  <a:pt x="29123" y="87368"/>
                </a:lnTo>
                <a:lnTo>
                  <a:pt x="16083" y="88237"/>
                </a:lnTo>
                <a:lnTo>
                  <a:pt x="0" y="67373"/>
                </a:lnTo>
                <a:lnTo>
                  <a:pt x="6955" y="59549"/>
                </a:lnTo>
                <a:lnTo>
                  <a:pt x="6955" y="46509"/>
                </a:lnTo>
                <a:lnTo>
                  <a:pt x="22168" y="42163"/>
                </a:lnTo>
                <a:lnTo>
                  <a:pt x="28253" y="36947"/>
                </a:lnTo>
                <a:lnTo>
                  <a:pt x="20429" y="26515"/>
                </a:lnTo>
                <a:lnTo>
                  <a:pt x="22603" y="16517"/>
                </a:lnTo>
                <a:lnTo>
                  <a:pt x="43032" y="0"/>
                </a:lnTo>
                <a:lnTo>
                  <a:pt x="58680" y="10432"/>
                </a:lnTo>
                <a:lnTo>
                  <a:pt x="73024" y="28253"/>
                </a:lnTo>
                <a:lnTo>
                  <a:pt x="73459" y="43032"/>
                </a:lnTo>
                <a:lnTo>
                  <a:pt x="82587" y="43467"/>
                </a:lnTo>
                <a:lnTo>
                  <a:pt x="95627" y="56941"/>
                </a:lnTo>
                <a:lnTo>
                  <a:pt x="104755" y="66939"/>
                </a:lnTo>
                <a:close/>
              </a:path>
            </a:pathLst>
          </a:custGeom>
          <a:solidFill>
            <a:schemeClr val="accent5"/>
          </a:solidFill>
          <a:ln w="869" cap="rnd">
            <a:noFill/>
            <a:prstDash val="solid"/>
            <a:round/>
          </a:ln>
        </p:spPr>
        <p:txBody>
          <a:bodyPr rtlCol="0" anchor="ctr"/>
          <a:lstStyle/>
          <a:p>
            <a:endParaRPr lang="en-PH" sz="1600" dirty="0"/>
          </a:p>
        </p:txBody>
      </p:sp>
      <p:sp>
        <p:nvSpPr>
          <p:cNvPr id="98" name="Freeform: Shape 97">
            <a:extLst>
              <a:ext uri="{FF2B5EF4-FFF2-40B4-BE49-F238E27FC236}">
                <a16:creationId xmlns:a16="http://schemas.microsoft.com/office/drawing/2014/main" id="{88E082A0-FCEB-48C4-B388-8A547F4805DE}"/>
              </a:ext>
            </a:extLst>
          </p:cNvPr>
          <p:cNvSpPr/>
          <p:nvPr/>
        </p:nvSpPr>
        <p:spPr>
          <a:xfrm>
            <a:off x="3517765" y="3614540"/>
            <a:ext cx="172160" cy="94884"/>
          </a:xfrm>
          <a:custGeom>
            <a:avLst/>
            <a:gdLst>
              <a:gd name="connsiteX0" fmla="*/ 153003 w 153002"/>
              <a:gd name="connsiteY0" fmla="*/ 27819 h 84325"/>
              <a:gd name="connsiteX1" fmla="*/ 144744 w 153002"/>
              <a:gd name="connsiteY1" fmla="*/ 27384 h 84325"/>
              <a:gd name="connsiteX2" fmla="*/ 140832 w 153002"/>
              <a:gd name="connsiteY2" fmla="*/ 31296 h 84325"/>
              <a:gd name="connsiteX3" fmla="*/ 132139 w 153002"/>
              <a:gd name="connsiteY3" fmla="*/ 34773 h 84325"/>
              <a:gd name="connsiteX4" fmla="*/ 126054 w 153002"/>
              <a:gd name="connsiteY4" fmla="*/ 34773 h 84325"/>
              <a:gd name="connsiteX5" fmla="*/ 120403 w 153002"/>
              <a:gd name="connsiteY5" fmla="*/ 38251 h 84325"/>
              <a:gd name="connsiteX6" fmla="*/ 115621 w 153002"/>
              <a:gd name="connsiteY6" fmla="*/ 37381 h 84325"/>
              <a:gd name="connsiteX7" fmla="*/ 111709 w 153002"/>
              <a:gd name="connsiteY7" fmla="*/ 33035 h 84325"/>
              <a:gd name="connsiteX8" fmla="*/ 109101 w 153002"/>
              <a:gd name="connsiteY8" fmla="*/ 33904 h 84325"/>
              <a:gd name="connsiteX9" fmla="*/ 105189 w 153002"/>
              <a:gd name="connsiteY9" fmla="*/ 40424 h 84325"/>
              <a:gd name="connsiteX10" fmla="*/ 103016 w 153002"/>
              <a:gd name="connsiteY10" fmla="*/ 39989 h 84325"/>
              <a:gd name="connsiteX11" fmla="*/ 102147 w 153002"/>
              <a:gd name="connsiteY11" fmla="*/ 46075 h 84325"/>
              <a:gd name="connsiteX12" fmla="*/ 93019 w 153002"/>
              <a:gd name="connsiteY12" fmla="*/ 53464 h 84325"/>
              <a:gd name="connsiteX13" fmla="*/ 87803 w 153002"/>
              <a:gd name="connsiteY13" fmla="*/ 56941 h 84325"/>
              <a:gd name="connsiteX14" fmla="*/ 85195 w 153002"/>
              <a:gd name="connsiteY14" fmla="*/ 60419 h 84325"/>
              <a:gd name="connsiteX15" fmla="*/ 78675 w 153002"/>
              <a:gd name="connsiteY15" fmla="*/ 54768 h 84325"/>
              <a:gd name="connsiteX16" fmla="*/ 72589 w 153002"/>
              <a:gd name="connsiteY16" fmla="*/ 62157 h 84325"/>
              <a:gd name="connsiteX17" fmla="*/ 67373 w 153002"/>
              <a:gd name="connsiteY17" fmla="*/ 62157 h 84325"/>
              <a:gd name="connsiteX18" fmla="*/ 61723 w 153002"/>
              <a:gd name="connsiteY18" fmla="*/ 62592 h 84325"/>
              <a:gd name="connsiteX19" fmla="*/ 60853 w 153002"/>
              <a:gd name="connsiteY19" fmla="*/ 76501 h 84325"/>
              <a:gd name="connsiteX20" fmla="*/ 57376 w 153002"/>
              <a:gd name="connsiteY20" fmla="*/ 76501 h 84325"/>
              <a:gd name="connsiteX21" fmla="*/ 53899 w 153002"/>
              <a:gd name="connsiteY21" fmla="*/ 83021 h 84325"/>
              <a:gd name="connsiteX22" fmla="*/ 46075 w 153002"/>
              <a:gd name="connsiteY22" fmla="*/ 84325 h 84325"/>
              <a:gd name="connsiteX23" fmla="*/ 42597 w 153002"/>
              <a:gd name="connsiteY23" fmla="*/ 75632 h 84325"/>
              <a:gd name="connsiteX24" fmla="*/ 35208 w 153002"/>
              <a:gd name="connsiteY24" fmla="*/ 73024 h 84325"/>
              <a:gd name="connsiteX25" fmla="*/ 38251 w 153002"/>
              <a:gd name="connsiteY25" fmla="*/ 61723 h 84325"/>
              <a:gd name="connsiteX26" fmla="*/ 35208 w 153002"/>
              <a:gd name="connsiteY26" fmla="*/ 58680 h 84325"/>
              <a:gd name="connsiteX27" fmla="*/ 29992 w 153002"/>
              <a:gd name="connsiteY27" fmla="*/ 56941 h 84325"/>
              <a:gd name="connsiteX28" fmla="*/ 19125 w 153002"/>
              <a:gd name="connsiteY28" fmla="*/ 59984 h 84325"/>
              <a:gd name="connsiteX29" fmla="*/ 18691 w 153002"/>
              <a:gd name="connsiteY29" fmla="*/ 56507 h 84325"/>
              <a:gd name="connsiteX30" fmla="*/ 11736 w 153002"/>
              <a:gd name="connsiteY30" fmla="*/ 51725 h 84325"/>
              <a:gd name="connsiteX31" fmla="*/ 6955 w 153002"/>
              <a:gd name="connsiteY31" fmla="*/ 46509 h 84325"/>
              <a:gd name="connsiteX32" fmla="*/ 0 w 153002"/>
              <a:gd name="connsiteY32" fmla="*/ 43901 h 84325"/>
              <a:gd name="connsiteX33" fmla="*/ 5651 w 153002"/>
              <a:gd name="connsiteY33" fmla="*/ 36947 h 84325"/>
              <a:gd name="connsiteX34" fmla="*/ 4347 w 153002"/>
              <a:gd name="connsiteY34" fmla="*/ 31296 h 84325"/>
              <a:gd name="connsiteX35" fmla="*/ 6520 w 153002"/>
              <a:gd name="connsiteY35" fmla="*/ 26080 h 84325"/>
              <a:gd name="connsiteX36" fmla="*/ 19125 w 153002"/>
              <a:gd name="connsiteY36" fmla="*/ 18256 h 84325"/>
              <a:gd name="connsiteX37" fmla="*/ 31296 w 153002"/>
              <a:gd name="connsiteY37" fmla="*/ 7389 h 84325"/>
              <a:gd name="connsiteX38" fmla="*/ 33904 w 153002"/>
              <a:gd name="connsiteY38" fmla="*/ 8693 h 84325"/>
              <a:gd name="connsiteX39" fmla="*/ 39555 w 153002"/>
              <a:gd name="connsiteY39" fmla="*/ 3912 h 84325"/>
              <a:gd name="connsiteX40" fmla="*/ 46509 w 153002"/>
              <a:gd name="connsiteY40" fmla="*/ 3477 h 84325"/>
              <a:gd name="connsiteX41" fmla="*/ 48683 w 153002"/>
              <a:gd name="connsiteY41" fmla="*/ 5651 h 84325"/>
              <a:gd name="connsiteX42" fmla="*/ 52595 w 153002"/>
              <a:gd name="connsiteY42" fmla="*/ 4347 h 84325"/>
              <a:gd name="connsiteX43" fmla="*/ 63896 w 153002"/>
              <a:gd name="connsiteY43" fmla="*/ 6955 h 84325"/>
              <a:gd name="connsiteX44" fmla="*/ 75197 w 153002"/>
              <a:gd name="connsiteY44" fmla="*/ 6085 h 84325"/>
              <a:gd name="connsiteX45" fmla="*/ 83021 w 153002"/>
              <a:gd name="connsiteY45" fmla="*/ 3043 h 84325"/>
              <a:gd name="connsiteX46" fmla="*/ 86499 w 153002"/>
              <a:gd name="connsiteY46" fmla="*/ 0 h 84325"/>
              <a:gd name="connsiteX47" fmla="*/ 93888 w 153002"/>
              <a:gd name="connsiteY47" fmla="*/ 1304 h 84325"/>
              <a:gd name="connsiteX48" fmla="*/ 99539 w 153002"/>
              <a:gd name="connsiteY48" fmla="*/ 3043 h 84325"/>
              <a:gd name="connsiteX49" fmla="*/ 106059 w 153002"/>
              <a:gd name="connsiteY49" fmla="*/ 2608 h 84325"/>
              <a:gd name="connsiteX50" fmla="*/ 111275 w 153002"/>
              <a:gd name="connsiteY50" fmla="*/ 0 h 84325"/>
              <a:gd name="connsiteX51" fmla="*/ 122141 w 153002"/>
              <a:gd name="connsiteY51" fmla="*/ 3912 h 84325"/>
              <a:gd name="connsiteX52" fmla="*/ 125619 w 153002"/>
              <a:gd name="connsiteY52" fmla="*/ 4781 h 84325"/>
              <a:gd name="connsiteX53" fmla="*/ 132574 w 153002"/>
              <a:gd name="connsiteY53" fmla="*/ 9997 h 84325"/>
              <a:gd name="connsiteX54" fmla="*/ 139094 w 153002"/>
              <a:gd name="connsiteY54" fmla="*/ 16083 h 84325"/>
              <a:gd name="connsiteX55" fmla="*/ 147352 w 153002"/>
              <a:gd name="connsiteY55" fmla="*/ 20429 h 84325"/>
              <a:gd name="connsiteX56" fmla="*/ 153003 w 153002"/>
              <a:gd name="connsiteY56" fmla="*/ 27819 h 8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3002" h="84325">
                <a:moveTo>
                  <a:pt x="153003" y="27819"/>
                </a:moveTo>
                <a:lnTo>
                  <a:pt x="144744" y="27384"/>
                </a:lnTo>
                <a:lnTo>
                  <a:pt x="140832" y="31296"/>
                </a:lnTo>
                <a:lnTo>
                  <a:pt x="132139" y="34773"/>
                </a:lnTo>
                <a:lnTo>
                  <a:pt x="126054" y="34773"/>
                </a:lnTo>
                <a:lnTo>
                  <a:pt x="120403" y="38251"/>
                </a:lnTo>
                <a:lnTo>
                  <a:pt x="115621" y="37381"/>
                </a:lnTo>
                <a:lnTo>
                  <a:pt x="111709" y="33035"/>
                </a:lnTo>
                <a:lnTo>
                  <a:pt x="109101" y="33904"/>
                </a:lnTo>
                <a:lnTo>
                  <a:pt x="105189" y="40424"/>
                </a:lnTo>
                <a:lnTo>
                  <a:pt x="103016" y="39989"/>
                </a:lnTo>
                <a:lnTo>
                  <a:pt x="102147" y="46075"/>
                </a:lnTo>
                <a:lnTo>
                  <a:pt x="93019" y="53464"/>
                </a:lnTo>
                <a:lnTo>
                  <a:pt x="87803" y="56941"/>
                </a:lnTo>
                <a:lnTo>
                  <a:pt x="85195" y="60419"/>
                </a:lnTo>
                <a:lnTo>
                  <a:pt x="78675" y="54768"/>
                </a:lnTo>
                <a:lnTo>
                  <a:pt x="72589" y="62157"/>
                </a:lnTo>
                <a:lnTo>
                  <a:pt x="67373" y="62157"/>
                </a:lnTo>
                <a:lnTo>
                  <a:pt x="61723" y="62592"/>
                </a:lnTo>
                <a:lnTo>
                  <a:pt x="60853" y="76501"/>
                </a:lnTo>
                <a:lnTo>
                  <a:pt x="57376" y="76501"/>
                </a:lnTo>
                <a:lnTo>
                  <a:pt x="53899" y="83021"/>
                </a:lnTo>
                <a:lnTo>
                  <a:pt x="46075" y="84325"/>
                </a:lnTo>
                <a:lnTo>
                  <a:pt x="42597" y="75632"/>
                </a:lnTo>
                <a:lnTo>
                  <a:pt x="35208" y="73024"/>
                </a:lnTo>
                <a:lnTo>
                  <a:pt x="38251" y="61723"/>
                </a:lnTo>
                <a:lnTo>
                  <a:pt x="35208" y="58680"/>
                </a:lnTo>
                <a:lnTo>
                  <a:pt x="29992" y="56941"/>
                </a:lnTo>
                <a:lnTo>
                  <a:pt x="19125" y="59984"/>
                </a:lnTo>
                <a:lnTo>
                  <a:pt x="18691" y="56507"/>
                </a:lnTo>
                <a:lnTo>
                  <a:pt x="11736" y="51725"/>
                </a:lnTo>
                <a:lnTo>
                  <a:pt x="6955" y="46509"/>
                </a:lnTo>
                <a:lnTo>
                  <a:pt x="0" y="43901"/>
                </a:lnTo>
                <a:lnTo>
                  <a:pt x="5651" y="36947"/>
                </a:lnTo>
                <a:lnTo>
                  <a:pt x="4347" y="31296"/>
                </a:lnTo>
                <a:lnTo>
                  <a:pt x="6520" y="26080"/>
                </a:lnTo>
                <a:lnTo>
                  <a:pt x="19125" y="18256"/>
                </a:lnTo>
                <a:lnTo>
                  <a:pt x="31296" y="7389"/>
                </a:lnTo>
                <a:lnTo>
                  <a:pt x="33904" y="8693"/>
                </a:lnTo>
                <a:lnTo>
                  <a:pt x="39555" y="3912"/>
                </a:lnTo>
                <a:lnTo>
                  <a:pt x="46509" y="3477"/>
                </a:lnTo>
                <a:lnTo>
                  <a:pt x="48683" y="5651"/>
                </a:lnTo>
                <a:lnTo>
                  <a:pt x="52595" y="4347"/>
                </a:lnTo>
                <a:lnTo>
                  <a:pt x="63896" y="6955"/>
                </a:lnTo>
                <a:lnTo>
                  <a:pt x="75197" y="6085"/>
                </a:lnTo>
                <a:lnTo>
                  <a:pt x="83021" y="3043"/>
                </a:lnTo>
                <a:lnTo>
                  <a:pt x="86499" y="0"/>
                </a:lnTo>
                <a:lnTo>
                  <a:pt x="93888" y="1304"/>
                </a:lnTo>
                <a:lnTo>
                  <a:pt x="99539" y="3043"/>
                </a:lnTo>
                <a:lnTo>
                  <a:pt x="106059" y="2608"/>
                </a:lnTo>
                <a:lnTo>
                  <a:pt x="111275" y="0"/>
                </a:lnTo>
                <a:lnTo>
                  <a:pt x="122141" y="3912"/>
                </a:lnTo>
                <a:lnTo>
                  <a:pt x="125619" y="4781"/>
                </a:lnTo>
                <a:lnTo>
                  <a:pt x="132574" y="9997"/>
                </a:lnTo>
                <a:lnTo>
                  <a:pt x="139094" y="16083"/>
                </a:lnTo>
                <a:lnTo>
                  <a:pt x="147352" y="20429"/>
                </a:lnTo>
                <a:lnTo>
                  <a:pt x="153003" y="27819"/>
                </a:lnTo>
                <a:close/>
              </a:path>
            </a:pathLst>
          </a:custGeom>
          <a:solidFill>
            <a:schemeClr val="accent5"/>
          </a:solidFill>
          <a:ln w="869" cap="rnd">
            <a:noFill/>
            <a:prstDash val="solid"/>
            <a:round/>
          </a:ln>
        </p:spPr>
        <p:txBody>
          <a:bodyPr rtlCol="0" anchor="ctr"/>
          <a:lstStyle/>
          <a:p>
            <a:endParaRPr lang="en-PH" sz="1600" dirty="0"/>
          </a:p>
        </p:txBody>
      </p:sp>
      <p:sp>
        <p:nvSpPr>
          <p:cNvPr id="99" name="Freeform: Shape 98">
            <a:extLst>
              <a:ext uri="{FF2B5EF4-FFF2-40B4-BE49-F238E27FC236}">
                <a16:creationId xmlns:a16="http://schemas.microsoft.com/office/drawing/2014/main" id="{4641FBB6-AAF1-4633-9503-88D8ACEF1270}"/>
              </a:ext>
            </a:extLst>
          </p:cNvPr>
          <p:cNvSpPr/>
          <p:nvPr/>
        </p:nvSpPr>
        <p:spPr>
          <a:xfrm>
            <a:off x="6311963" y="2659827"/>
            <a:ext cx="141837" cy="124229"/>
          </a:xfrm>
          <a:custGeom>
            <a:avLst/>
            <a:gdLst>
              <a:gd name="connsiteX0" fmla="*/ 112144 w 126053"/>
              <a:gd name="connsiteY0" fmla="*/ 16083 h 110405"/>
              <a:gd name="connsiteX1" fmla="*/ 118664 w 126053"/>
              <a:gd name="connsiteY1" fmla="*/ 26949 h 110405"/>
              <a:gd name="connsiteX2" fmla="*/ 126053 w 126053"/>
              <a:gd name="connsiteY2" fmla="*/ 34773 h 110405"/>
              <a:gd name="connsiteX3" fmla="*/ 118664 w 126053"/>
              <a:gd name="connsiteY3" fmla="*/ 45205 h 110405"/>
              <a:gd name="connsiteX4" fmla="*/ 108232 w 126053"/>
              <a:gd name="connsiteY4" fmla="*/ 39120 h 110405"/>
              <a:gd name="connsiteX5" fmla="*/ 93019 w 126053"/>
              <a:gd name="connsiteY5" fmla="*/ 39555 h 110405"/>
              <a:gd name="connsiteX6" fmla="*/ 73459 w 126053"/>
              <a:gd name="connsiteY6" fmla="*/ 34773 h 110405"/>
              <a:gd name="connsiteX7" fmla="*/ 63462 w 126053"/>
              <a:gd name="connsiteY7" fmla="*/ 35208 h 110405"/>
              <a:gd name="connsiteX8" fmla="*/ 59115 w 126053"/>
              <a:gd name="connsiteY8" fmla="*/ 41293 h 110405"/>
              <a:gd name="connsiteX9" fmla="*/ 50422 w 126053"/>
              <a:gd name="connsiteY9" fmla="*/ 34773 h 110405"/>
              <a:gd name="connsiteX10" fmla="*/ 46944 w 126053"/>
              <a:gd name="connsiteY10" fmla="*/ 46075 h 110405"/>
              <a:gd name="connsiteX11" fmla="*/ 58680 w 126053"/>
              <a:gd name="connsiteY11" fmla="*/ 59115 h 110405"/>
              <a:gd name="connsiteX12" fmla="*/ 64331 w 126053"/>
              <a:gd name="connsiteY12" fmla="*/ 67373 h 110405"/>
              <a:gd name="connsiteX13" fmla="*/ 75198 w 126053"/>
              <a:gd name="connsiteY13" fmla="*/ 77805 h 110405"/>
              <a:gd name="connsiteX14" fmla="*/ 84325 w 126053"/>
              <a:gd name="connsiteY14" fmla="*/ 83891 h 110405"/>
              <a:gd name="connsiteX15" fmla="*/ 93453 w 126053"/>
              <a:gd name="connsiteY15" fmla="*/ 95627 h 110405"/>
              <a:gd name="connsiteX16" fmla="*/ 114318 w 126053"/>
              <a:gd name="connsiteY16" fmla="*/ 106059 h 110405"/>
              <a:gd name="connsiteX17" fmla="*/ 112144 w 126053"/>
              <a:gd name="connsiteY17" fmla="*/ 110405 h 110405"/>
              <a:gd name="connsiteX18" fmla="*/ 90411 w 126053"/>
              <a:gd name="connsiteY18" fmla="*/ 100408 h 110405"/>
              <a:gd name="connsiteX19" fmla="*/ 76502 w 126053"/>
              <a:gd name="connsiteY19" fmla="*/ 90411 h 110405"/>
              <a:gd name="connsiteX20" fmla="*/ 55638 w 126053"/>
              <a:gd name="connsiteY20" fmla="*/ 82152 h 110405"/>
              <a:gd name="connsiteX21" fmla="*/ 35208 w 126053"/>
              <a:gd name="connsiteY21" fmla="*/ 62157 h 110405"/>
              <a:gd name="connsiteX22" fmla="*/ 39555 w 126053"/>
              <a:gd name="connsiteY22" fmla="*/ 59984 h 110405"/>
              <a:gd name="connsiteX23" fmla="*/ 28688 w 126053"/>
              <a:gd name="connsiteY23" fmla="*/ 48248 h 110405"/>
              <a:gd name="connsiteX24" fmla="*/ 27384 w 126053"/>
              <a:gd name="connsiteY24" fmla="*/ 39120 h 110405"/>
              <a:gd name="connsiteX25" fmla="*/ 13040 w 126053"/>
              <a:gd name="connsiteY25" fmla="*/ 34773 h 110405"/>
              <a:gd name="connsiteX26" fmla="*/ 6955 w 126053"/>
              <a:gd name="connsiteY26" fmla="*/ 46509 h 110405"/>
              <a:gd name="connsiteX27" fmla="*/ 0 w 126053"/>
              <a:gd name="connsiteY27" fmla="*/ 37381 h 110405"/>
              <a:gd name="connsiteX28" fmla="*/ 0 w 126053"/>
              <a:gd name="connsiteY28" fmla="*/ 27819 h 110405"/>
              <a:gd name="connsiteX29" fmla="*/ 435 w 126053"/>
              <a:gd name="connsiteY29" fmla="*/ 27384 h 110405"/>
              <a:gd name="connsiteX30" fmla="*/ 16083 w 126053"/>
              <a:gd name="connsiteY30" fmla="*/ 28253 h 110405"/>
              <a:gd name="connsiteX31" fmla="*/ 19560 w 126053"/>
              <a:gd name="connsiteY31" fmla="*/ 23907 h 110405"/>
              <a:gd name="connsiteX32" fmla="*/ 27384 w 126053"/>
              <a:gd name="connsiteY32" fmla="*/ 28253 h 110405"/>
              <a:gd name="connsiteX33" fmla="*/ 36078 w 126053"/>
              <a:gd name="connsiteY33" fmla="*/ 28688 h 110405"/>
              <a:gd name="connsiteX34" fmla="*/ 35643 w 126053"/>
              <a:gd name="connsiteY34" fmla="*/ 21299 h 110405"/>
              <a:gd name="connsiteX35" fmla="*/ 43032 w 126053"/>
              <a:gd name="connsiteY35" fmla="*/ 18256 h 110405"/>
              <a:gd name="connsiteX36" fmla="*/ 44336 w 126053"/>
              <a:gd name="connsiteY36" fmla="*/ 7389 h 110405"/>
              <a:gd name="connsiteX37" fmla="*/ 61288 w 126053"/>
              <a:gd name="connsiteY37" fmla="*/ 0 h 110405"/>
              <a:gd name="connsiteX38" fmla="*/ 68243 w 126053"/>
              <a:gd name="connsiteY38" fmla="*/ 3477 h 110405"/>
              <a:gd name="connsiteX39" fmla="*/ 85630 w 126053"/>
              <a:gd name="connsiteY39" fmla="*/ 15213 h 110405"/>
              <a:gd name="connsiteX40" fmla="*/ 104320 w 126053"/>
              <a:gd name="connsiteY40" fmla="*/ 20429 h 110405"/>
              <a:gd name="connsiteX41" fmla="*/ 112144 w 126053"/>
              <a:gd name="connsiteY41" fmla="*/ 16083 h 11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6053" h="110405">
                <a:moveTo>
                  <a:pt x="112144" y="16083"/>
                </a:moveTo>
                <a:lnTo>
                  <a:pt x="118664" y="26949"/>
                </a:lnTo>
                <a:lnTo>
                  <a:pt x="126053" y="34773"/>
                </a:lnTo>
                <a:lnTo>
                  <a:pt x="118664" y="45205"/>
                </a:lnTo>
                <a:lnTo>
                  <a:pt x="108232" y="39120"/>
                </a:lnTo>
                <a:lnTo>
                  <a:pt x="93019" y="39555"/>
                </a:lnTo>
                <a:lnTo>
                  <a:pt x="73459" y="34773"/>
                </a:lnTo>
                <a:lnTo>
                  <a:pt x="63462" y="35208"/>
                </a:lnTo>
                <a:lnTo>
                  <a:pt x="59115" y="41293"/>
                </a:lnTo>
                <a:lnTo>
                  <a:pt x="50422" y="34773"/>
                </a:lnTo>
                <a:lnTo>
                  <a:pt x="46944" y="46075"/>
                </a:lnTo>
                <a:lnTo>
                  <a:pt x="58680" y="59115"/>
                </a:lnTo>
                <a:lnTo>
                  <a:pt x="64331" y="67373"/>
                </a:lnTo>
                <a:lnTo>
                  <a:pt x="75198" y="77805"/>
                </a:lnTo>
                <a:lnTo>
                  <a:pt x="84325" y="83891"/>
                </a:lnTo>
                <a:lnTo>
                  <a:pt x="93453" y="95627"/>
                </a:lnTo>
                <a:lnTo>
                  <a:pt x="114318" y="106059"/>
                </a:lnTo>
                <a:lnTo>
                  <a:pt x="112144" y="110405"/>
                </a:lnTo>
                <a:lnTo>
                  <a:pt x="90411" y="100408"/>
                </a:lnTo>
                <a:lnTo>
                  <a:pt x="76502" y="90411"/>
                </a:lnTo>
                <a:lnTo>
                  <a:pt x="55638" y="82152"/>
                </a:lnTo>
                <a:lnTo>
                  <a:pt x="35208" y="62157"/>
                </a:lnTo>
                <a:lnTo>
                  <a:pt x="39555" y="59984"/>
                </a:lnTo>
                <a:lnTo>
                  <a:pt x="28688" y="48248"/>
                </a:lnTo>
                <a:lnTo>
                  <a:pt x="27384" y="39120"/>
                </a:lnTo>
                <a:lnTo>
                  <a:pt x="13040" y="34773"/>
                </a:lnTo>
                <a:lnTo>
                  <a:pt x="6955" y="46509"/>
                </a:lnTo>
                <a:lnTo>
                  <a:pt x="0" y="37381"/>
                </a:lnTo>
                <a:lnTo>
                  <a:pt x="0" y="27819"/>
                </a:lnTo>
                <a:lnTo>
                  <a:pt x="435" y="27384"/>
                </a:lnTo>
                <a:lnTo>
                  <a:pt x="16083" y="28253"/>
                </a:lnTo>
                <a:lnTo>
                  <a:pt x="19560" y="23907"/>
                </a:lnTo>
                <a:lnTo>
                  <a:pt x="27384" y="28253"/>
                </a:lnTo>
                <a:lnTo>
                  <a:pt x="36078" y="28688"/>
                </a:lnTo>
                <a:lnTo>
                  <a:pt x="35643" y="21299"/>
                </a:lnTo>
                <a:lnTo>
                  <a:pt x="43032" y="18256"/>
                </a:lnTo>
                <a:lnTo>
                  <a:pt x="44336" y="7389"/>
                </a:lnTo>
                <a:lnTo>
                  <a:pt x="61288" y="0"/>
                </a:lnTo>
                <a:lnTo>
                  <a:pt x="68243" y="3477"/>
                </a:lnTo>
                <a:lnTo>
                  <a:pt x="85630" y="15213"/>
                </a:lnTo>
                <a:lnTo>
                  <a:pt x="104320" y="20429"/>
                </a:lnTo>
                <a:lnTo>
                  <a:pt x="112144" y="16083"/>
                </a:lnTo>
                <a:close/>
              </a:path>
            </a:pathLst>
          </a:custGeom>
          <a:solidFill>
            <a:schemeClr val="accent4"/>
          </a:solidFill>
          <a:ln w="869" cap="rnd">
            <a:noFill/>
            <a:prstDash val="solid"/>
            <a:round/>
          </a:ln>
        </p:spPr>
        <p:txBody>
          <a:bodyPr rtlCol="0" anchor="ctr"/>
          <a:lstStyle/>
          <a:p>
            <a:endParaRPr lang="en-PH" sz="1600" dirty="0"/>
          </a:p>
        </p:txBody>
      </p:sp>
      <p:sp>
        <p:nvSpPr>
          <p:cNvPr id="100" name="Freeform: Shape 99">
            <a:extLst>
              <a:ext uri="{FF2B5EF4-FFF2-40B4-BE49-F238E27FC236}">
                <a16:creationId xmlns:a16="http://schemas.microsoft.com/office/drawing/2014/main" id="{F7156DAC-AFBD-424E-9C8D-9919A1F03F64}"/>
              </a:ext>
            </a:extLst>
          </p:cNvPr>
          <p:cNvSpPr/>
          <p:nvPr/>
        </p:nvSpPr>
        <p:spPr>
          <a:xfrm>
            <a:off x="3938876" y="3491777"/>
            <a:ext cx="80211" cy="59179"/>
          </a:xfrm>
          <a:custGeom>
            <a:avLst/>
            <a:gdLst>
              <a:gd name="connsiteX0" fmla="*/ 70851 w 71285"/>
              <a:gd name="connsiteY0" fmla="*/ 5651 h 52594"/>
              <a:gd name="connsiteX1" fmla="*/ 71285 w 71285"/>
              <a:gd name="connsiteY1" fmla="*/ 20429 h 52594"/>
              <a:gd name="connsiteX2" fmla="*/ 68243 w 71285"/>
              <a:gd name="connsiteY2" fmla="*/ 31296 h 52594"/>
              <a:gd name="connsiteX3" fmla="*/ 61723 w 71285"/>
              <a:gd name="connsiteY3" fmla="*/ 36077 h 52594"/>
              <a:gd name="connsiteX4" fmla="*/ 67373 w 71285"/>
              <a:gd name="connsiteY4" fmla="*/ 44336 h 52594"/>
              <a:gd name="connsiteX5" fmla="*/ 66069 w 71285"/>
              <a:gd name="connsiteY5" fmla="*/ 52160 h 52594"/>
              <a:gd name="connsiteX6" fmla="*/ 50421 w 71285"/>
              <a:gd name="connsiteY6" fmla="*/ 47379 h 52594"/>
              <a:gd name="connsiteX7" fmla="*/ 38685 w 71285"/>
              <a:gd name="connsiteY7" fmla="*/ 49117 h 52594"/>
              <a:gd name="connsiteX8" fmla="*/ 23907 w 71285"/>
              <a:gd name="connsiteY8" fmla="*/ 47379 h 52594"/>
              <a:gd name="connsiteX9" fmla="*/ 12171 w 71285"/>
              <a:gd name="connsiteY9" fmla="*/ 52595 h 52594"/>
              <a:gd name="connsiteX10" fmla="*/ 0 w 71285"/>
              <a:gd name="connsiteY10" fmla="*/ 43901 h 52594"/>
              <a:gd name="connsiteX11" fmla="*/ 3043 w 71285"/>
              <a:gd name="connsiteY11" fmla="*/ 34773 h 52594"/>
              <a:gd name="connsiteX12" fmla="*/ 25211 w 71285"/>
              <a:gd name="connsiteY12" fmla="*/ 38685 h 52594"/>
              <a:gd name="connsiteX13" fmla="*/ 43032 w 71285"/>
              <a:gd name="connsiteY13" fmla="*/ 40859 h 52594"/>
              <a:gd name="connsiteX14" fmla="*/ 52595 w 71285"/>
              <a:gd name="connsiteY14" fmla="*/ 34773 h 52594"/>
              <a:gd name="connsiteX15" fmla="*/ 42597 w 71285"/>
              <a:gd name="connsiteY15" fmla="*/ 22603 h 52594"/>
              <a:gd name="connsiteX16" fmla="*/ 44336 w 71285"/>
              <a:gd name="connsiteY16" fmla="*/ 11736 h 52594"/>
              <a:gd name="connsiteX17" fmla="*/ 29123 w 71285"/>
              <a:gd name="connsiteY17" fmla="*/ 7389 h 52594"/>
              <a:gd name="connsiteX18" fmla="*/ 35643 w 71285"/>
              <a:gd name="connsiteY18" fmla="*/ 0 h 52594"/>
              <a:gd name="connsiteX19" fmla="*/ 50421 w 71285"/>
              <a:gd name="connsiteY19" fmla="*/ 869 h 52594"/>
              <a:gd name="connsiteX20" fmla="*/ 70851 w 71285"/>
              <a:gd name="connsiteY20" fmla="*/ 5651 h 5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1285" h="52594">
                <a:moveTo>
                  <a:pt x="70851" y="5651"/>
                </a:moveTo>
                <a:lnTo>
                  <a:pt x="71285" y="20429"/>
                </a:lnTo>
                <a:lnTo>
                  <a:pt x="68243" y="31296"/>
                </a:lnTo>
                <a:lnTo>
                  <a:pt x="61723" y="36077"/>
                </a:lnTo>
                <a:lnTo>
                  <a:pt x="67373" y="44336"/>
                </a:lnTo>
                <a:lnTo>
                  <a:pt x="66069" y="52160"/>
                </a:lnTo>
                <a:lnTo>
                  <a:pt x="50421" y="47379"/>
                </a:lnTo>
                <a:lnTo>
                  <a:pt x="38685" y="49117"/>
                </a:lnTo>
                <a:lnTo>
                  <a:pt x="23907" y="47379"/>
                </a:lnTo>
                <a:lnTo>
                  <a:pt x="12171" y="52595"/>
                </a:lnTo>
                <a:lnTo>
                  <a:pt x="0" y="43901"/>
                </a:lnTo>
                <a:lnTo>
                  <a:pt x="3043" y="34773"/>
                </a:lnTo>
                <a:lnTo>
                  <a:pt x="25211" y="38685"/>
                </a:lnTo>
                <a:lnTo>
                  <a:pt x="43032" y="40859"/>
                </a:lnTo>
                <a:lnTo>
                  <a:pt x="52595" y="34773"/>
                </a:lnTo>
                <a:lnTo>
                  <a:pt x="42597" y="22603"/>
                </a:lnTo>
                <a:lnTo>
                  <a:pt x="44336" y="11736"/>
                </a:lnTo>
                <a:lnTo>
                  <a:pt x="29123" y="7389"/>
                </a:lnTo>
                <a:lnTo>
                  <a:pt x="35643" y="0"/>
                </a:lnTo>
                <a:lnTo>
                  <a:pt x="50421" y="869"/>
                </a:lnTo>
                <a:lnTo>
                  <a:pt x="70851" y="5651"/>
                </a:lnTo>
                <a:close/>
              </a:path>
            </a:pathLst>
          </a:custGeom>
          <a:solidFill>
            <a:schemeClr val="accent5"/>
          </a:solidFill>
          <a:ln w="869" cap="rnd">
            <a:noFill/>
            <a:prstDash val="solid"/>
            <a:round/>
          </a:ln>
        </p:spPr>
        <p:txBody>
          <a:bodyPr rtlCol="0" anchor="ctr"/>
          <a:lstStyle/>
          <a:p>
            <a:endParaRPr lang="en-PH" sz="1600" dirty="0"/>
          </a:p>
        </p:txBody>
      </p:sp>
      <p:sp>
        <p:nvSpPr>
          <p:cNvPr id="101" name="Freeform: Shape 100">
            <a:extLst>
              <a:ext uri="{FF2B5EF4-FFF2-40B4-BE49-F238E27FC236}">
                <a16:creationId xmlns:a16="http://schemas.microsoft.com/office/drawing/2014/main" id="{7D780D1A-2905-46C8-AE6F-1F2F6C2705DA}"/>
              </a:ext>
            </a:extLst>
          </p:cNvPr>
          <p:cNvSpPr/>
          <p:nvPr/>
        </p:nvSpPr>
        <p:spPr>
          <a:xfrm>
            <a:off x="6371144" y="2594778"/>
            <a:ext cx="156021" cy="88037"/>
          </a:xfrm>
          <a:custGeom>
            <a:avLst/>
            <a:gdLst>
              <a:gd name="connsiteX0" fmla="*/ 123445 w 138658"/>
              <a:gd name="connsiteY0" fmla="*/ 5651 h 78240"/>
              <a:gd name="connsiteX1" fmla="*/ 136485 w 138658"/>
              <a:gd name="connsiteY1" fmla="*/ 13040 h 78240"/>
              <a:gd name="connsiteX2" fmla="*/ 138658 w 138658"/>
              <a:gd name="connsiteY2" fmla="*/ 20429 h 78240"/>
              <a:gd name="connsiteX3" fmla="*/ 126053 w 138658"/>
              <a:gd name="connsiteY3" fmla="*/ 26080 h 78240"/>
              <a:gd name="connsiteX4" fmla="*/ 117795 w 138658"/>
              <a:gd name="connsiteY4" fmla="*/ 44336 h 78240"/>
              <a:gd name="connsiteX5" fmla="*/ 106493 w 138658"/>
              <a:gd name="connsiteY5" fmla="*/ 63027 h 78240"/>
              <a:gd name="connsiteX6" fmla="*/ 89541 w 138658"/>
              <a:gd name="connsiteY6" fmla="*/ 68243 h 78240"/>
              <a:gd name="connsiteX7" fmla="*/ 75632 w 138658"/>
              <a:gd name="connsiteY7" fmla="*/ 66939 h 78240"/>
              <a:gd name="connsiteX8" fmla="*/ 59549 w 138658"/>
              <a:gd name="connsiteY8" fmla="*/ 73893 h 78240"/>
              <a:gd name="connsiteX9" fmla="*/ 51725 w 138658"/>
              <a:gd name="connsiteY9" fmla="*/ 78240 h 78240"/>
              <a:gd name="connsiteX10" fmla="*/ 33035 w 138658"/>
              <a:gd name="connsiteY10" fmla="*/ 73024 h 78240"/>
              <a:gd name="connsiteX11" fmla="*/ 15648 w 138658"/>
              <a:gd name="connsiteY11" fmla="*/ 61288 h 78240"/>
              <a:gd name="connsiteX12" fmla="*/ 8693 w 138658"/>
              <a:gd name="connsiteY12" fmla="*/ 57811 h 78240"/>
              <a:gd name="connsiteX13" fmla="*/ 3477 w 138658"/>
              <a:gd name="connsiteY13" fmla="*/ 48683 h 78240"/>
              <a:gd name="connsiteX14" fmla="*/ 0 w 138658"/>
              <a:gd name="connsiteY14" fmla="*/ 48248 h 78240"/>
              <a:gd name="connsiteX15" fmla="*/ 5650 w 138658"/>
              <a:gd name="connsiteY15" fmla="*/ 30861 h 78240"/>
              <a:gd name="connsiteX16" fmla="*/ 869 w 138658"/>
              <a:gd name="connsiteY16" fmla="*/ 24776 h 78240"/>
              <a:gd name="connsiteX17" fmla="*/ 13040 w 138658"/>
              <a:gd name="connsiteY17" fmla="*/ 24776 h 78240"/>
              <a:gd name="connsiteX18" fmla="*/ 13909 w 138658"/>
              <a:gd name="connsiteY18" fmla="*/ 13475 h 78240"/>
              <a:gd name="connsiteX19" fmla="*/ 25645 w 138658"/>
              <a:gd name="connsiteY19" fmla="*/ 20864 h 78240"/>
              <a:gd name="connsiteX20" fmla="*/ 33904 w 138658"/>
              <a:gd name="connsiteY20" fmla="*/ 23472 h 78240"/>
              <a:gd name="connsiteX21" fmla="*/ 51725 w 138658"/>
              <a:gd name="connsiteY21" fmla="*/ 20429 h 78240"/>
              <a:gd name="connsiteX22" fmla="*/ 53029 w 138658"/>
              <a:gd name="connsiteY22" fmla="*/ 14779 h 78240"/>
              <a:gd name="connsiteX23" fmla="*/ 61288 w 138658"/>
              <a:gd name="connsiteY23" fmla="*/ 13909 h 78240"/>
              <a:gd name="connsiteX24" fmla="*/ 71285 w 138658"/>
              <a:gd name="connsiteY24" fmla="*/ 9997 h 78240"/>
              <a:gd name="connsiteX25" fmla="*/ 73893 w 138658"/>
              <a:gd name="connsiteY25" fmla="*/ 11736 h 78240"/>
              <a:gd name="connsiteX26" fmla="*/ 83890 w 138658"/>
              <a:gd name="connsiteY26" fmla="*/ 8259 h 78240"/>
              <a:gd name="connsiteX27" fmla="*/ 88237 w 138658"/>
              <a:gd name="connsiteY27" fmla="*/ 1739 h 78240"/>
              <a:gd name="connsiteX28" fmla="*/ 95192 w 138658"/>
              <a:gd name="connsiteY28" fmla="*/ 0 h 78240"/>
              <a:gd name="connsiteX29" fmla="*/ 119098 w 138658"/>
              <a:gd name="connsiteY29" fmla="*/ 8259 h 78240"/>
              <a:gd name="connsiteX30" fmla="*/ 123445 w 138658"/>
              <a:gd name="connsiteY30" fmla="*/ 5651 h 7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38658" h="78240">
                <a:moveTo>
                  <a:pt x="123445" y="5651"/>
                </a:moveTo>
                <a:lnTo>
                  <a:pt x="136485" y="13040"/>
                </a:lnTo>
                <a:lnTo>
                  <a:pt x="138658" y="20429"/>
                </a:lnTo>
                <a:lnTo>
                  <a:pt x="126053" y="26080"/>
                </a:lnTo>
                <a:lnTo>
                  <a:pt x="117795" y="44336"/>
                </a:lnTo>
                <a:lnTo>
                  <a:pt x="106493" y="63027"/>
                </a:lnTo>
                <a:lnTo>
                  <a:pt x="89541" y="68243"/>
                </a:lnTo>
                <a:lnTo>
                  <a:pt x="75632" y="66939"/>
                </a:lnTo>
                <a:lnTo>
                  <a:pt x="59549" y="73893"/>
                </a:lnTo>
                <a:lnTo>
                  <a:pt x="51725" y="78240"/>
                </a:lnTo>
                <a:lnTo>
                  <a:pt x="33035" y="73024"/>
                </a:lnTo>
                <a:lnTo>
                  <a:pt x="15648" y="61288"/>
                </a:lnTo>
                <a:lnTo>
                  <a:pt x="8693" y="57811"/>
                </a:lnTo>
                <a:lnTo>
                  <a:pt x="3477" y="48683"/>
                </a:lnTo>
                <a:lnTo>
                  <a:pt x="0" y="48248"/>
                </a:lnTo>
                <a:lnTo>
                  <a:pt x="5650" y="30861"/>
                </a:lnTo>
                <a:lnTo>
                  <a:pt x="869" y="24776"/>
                </a:lnTo>
                <a:lnTo>
                  <a:pt x="13040" y="24776"/>
                </a:lnTo>
                <a:lnTo>
                  <a:pt x="13909" y="13475"/>
                </a:lnTo>
                <a:lnTo>
                  <a:pt x="25645" y="20864"/>
                </a:lnTo>
                <a:lnTo>
                  <a:pt x="33904" y="23472"/>
                </a:lnTo>
                <a:lnTo>
                  <a:pt x="51725" y="20429"/>
                </a:lnTo>
                <a:lnTo>
                  <a:pt x="53029" y="14779"/>
                </a:lnTo>
                <a:lnTo>
                  <a:pt x="61288" y="13909"/>
                </a:lnTo>
                <a:lnTo>
                  <a:pt x="71285" y="9997"/>
                </a:lnTo>
                <a:lnTo>
                  <a:pt x="73893" y="11736"/>
                </a:lnTo>
                <a:lnTo>
                  <a:pt x="83890" y="8259"/>
                </a:lnTo>
                <a:lnTo>
                  <a:pt x="88237" y="1739"/>
                </a:lnTo>
                <a:lnTo>
                  <a:pt x="95192" y="0"/>
                </a:lnTo>
                <a:lnTo>
                  <a:pt x="119098" y="8259"/>
                </a:lnTo>
                <a:lnTo>
                  <a:pt x="123445" y="5651"/>
                </a:lnTo>
                <a:close/>
              </a:path>
            </a:pathLst>
          </a:custGeom>
          <a:solidFill>
            <a:schemeClr val="accent4"/>
          </a:solidFill>
          <a:ln w="869" cap="rnd">
            <a:noFill/>
            <a:prstDash val="solid"/>
            <a:round/>
          </a:ln>
        </p:spPr>
        <p:txBody>
          <a:bodyPr rtlCol="0" anchor="ctr"/>
          <a:lstStyle/>
          <a:p>
            <a:endParaRPr lang="en-PH" sz="1600" dirty="0"/>
          </a:p>
        </p:txBody>
      </p:sp>
      <p:sp>
        <p:nvSpPr>
          <p:cNvPr id="102" name="Freeform: Shape 101">
            <a:extLst>
              <a:ext uri="{FF2B5EF4-FFF2-40B4-BE49-F238E27FC236}">
                <a16:creationId xmlns:a16="http://schemas.microsoft.com/office/drawing/2014/main" id="{DC2CA479-ABD0-4AC6-89A3-B3833C754DBD}"/>
              </a:ext>
            </a:extLst>
          </p:cNvPr>
          <p:cNvSpPr/>
          <p:nvPr/>
        </p:nvSpPr>
        <p:spPr>
          <a:xfrm>
            <a:off x="9257780" y="4410786"/>
            <a:ext cx="48908" cy="28367"/>
          </a:xfrm>
          <a:custGeom>
            <a:avLst/>
            <a:gdLst>
              <a:gd name="connsiteX0" fmla="*/ 41293 w 43466"/>
              <a:gd name="connsiteY0" fmla="*/ 24776 h 25210"/>
              <a:gd name="connsiteX1" fmla="*/ 30861 w 43466"/>
              <a:gd name="connsiteY1" fmla="*/ 25211 h 25210"/>
              <a:gd name="connsiteX2" fmla="*/ 0 w 43466"/>
              <a:gd name="connsiteY2" fmla="*/ 5651 h 25210"/>
              <a:gd name="connsiteX3" fmla="*/ 23472 w 43466"/>
              <a:gd name="connsiteY3" fmla="*/ 0 h 25210"/>
              <a:gd name="connsiteX4" fmla="*/ 35642 w 43466"/>
              <a:gd name="connsiteY4" fmla="*/ 8693 h 25210"/>
              <a:gd name="connsiteX5" fmla="*/ 43467 w 43466"/>
              <a:gd name="connsiteY5" fmla="*/ 16952 h 25210"/>
              <a:gd name="connsiteX6" fmla="*/ 41293 w 43466"/>
              <a:gd name="connsiteY6" fmla="*/ 24776 h 25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66" h="25210">
                <a:moveTo>
                  <a:pt x="41293" y="24776"/>
                </a:moveTo>
                <a:lnTo>
                  <a:pt x="30861" y="25211"/>
                </a:lnTo>
                <a:lnTo>
                  <a:pt x="0" y="5651"/>
                </a:lnTo>
                <a:lnTo>
                  <a:pt x="23472" y="0"/>
                </a:lnTo>
                <a:lnTo>
                  <a:pt x="35642" y="8693"/>
                </a:lnTo>
                <a:lnTo>
                  <a:pt x="43467" y="16952"/>
                </a:lnTo>
                <a:lnTo>
                  <a:pt x="41293" y="24776"/>
                </a:lnTo>
                <a:close/>
              </a:path>
            </a:pathLst>
          </a:custGeom>
          <a:solidFill>
            <a:schemeClr val="accent1"/>
          </a:solidFill>
          <a:ln w="869" cap="rnd">
            <a:noFill/>
            <a:prstDash val="solid"/>
            <a:round/>
          </a:ln>
        </p:spPr>
        <p:txBody>
          <a:bodyPr rtlCol="0" anchor="ctr"/>
          <a:lstStyle/>
          <a:p>
            <a:endParaRPr lang="en-PH" sz="1600" dirty="0"/>
          </a:p>
        </p:txBody>
      </p:sp>
      <p:sp>
        <p:nvSpPr>
          <p:cNvPr id="103" name="Freeform: Shape 102">
            <a:extLst>
              <a:ext uri="{FF2B5EF4-FFF2-40B4-BE49-F238E27FC236}">
                <a16:creationId xmlns:a16="http://schemas.microsoft.com/office/drawing/2014/main" id="{FE8BAD7D-3019-4E0E-9B87-054BFF5502FA}"/>
              </a:ext>
            </a:extLst>
          </p:cNvPr>
          <p:cNvSpPr/>
          <p:nvPr/>
        </p:nvSpPr>
        <p:spPr>
          <a:xfrm>
            <a:off x="9380053" y="4396114"/>
            <a:ext cx="47931" cy="45975"/>
          </a:xfrm>
          <a:custGeom>
            <a:avLst/>
            <a:gdLst>
              <a:gd name="connsiteX0" fmla="*/ 40424 w 42597"/>
              <a:gd name="connsiteY0" fmla="*/ 0 h 40858"/>
              <a:gd name="connsiteX1" fmla="*/ 42598 w 42597"/>
              <a:gd name="connsiteY1" fmla="*/ 5651 h 40858"/>
              <a:gd name="connsiteX2" fmla="*/ 42162 w 42597"/>
              <a:gd name="connsiteY2" fmla="*/ 13909 h 40858"/>
              <a:gd name="connsiteX3" fmla="*/ 24341 w 42597"/>
              <a:gd name="connsiteY3" fmla="*/ 34773 h 40858"/>
              <a:gd name="connsiteX4" fmla="*/ 2608 w 42597"/>
              <a:gd name="connsiteY4" fmla="*/ 40859 h 40858"/>
              <a:gd name="connsiteX5" fmla="*/ 0 w 42597"/>
              <a:gd name="connsiteY5" fmla="*/ 37816 h 40858"/>
              <a:gd name="connsiteX6" fmla="*/ 3042 w 42597"/>
              <a:gd name="connsiteY6" fmla="*/ 28253 h 40858"/>
              <a:gd name="connsiteX7" fmla="*/ 15213 w 42597"/>
              <a:gd name="connsiteY7" fmla="*/ 11301 h 40858"/>
              <a:gd name="connsiteX8" fmla="*/ 40424 w 42597"/>
              <a:gd name="connsiteY8" fmla="*/ 0 h 40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97" h="40858">
                <a:moveTo>
                  <a:pt x="40424" y="0"/>
                </a:moveTo>
                <a:lnTo>
                  <a:pt x="42598" y="5651"/>
                </a:lnTo>
                <a:lnTo>
                  <a:pt x="42162" y="13909"/>
                </a:lnTo>
                <a:lnTo>
                  <a:pt x="24341" y="34773"/>
                </a:lnTo>
                <a:lnTo>
                  <a:pt x="2608" y="40859"/>
                </a:lnTo>
                <a:lnTo>
                  <a:pt x="0" y="37816"/>
                </a:lnTo>
                <a:lnTo>
                  <a:pt x="3042" y="28253"/>
                </a:lnTo>
                <a:lnTo>
                  <a:pt x="15213" y="11301"/>
                </a:lnTo>
                <a:lnTo>
                  <a:pt x="40424" y="0"/>
                </a:lnTo>
                <a:close/>
              </a:path>
            </a:pathLst>
          </a:custGeom>
          <a:solidFill>
            <a:schemeClr val="accent1"/>
          </a:solidFill>
          <a:ln w="869" cap="rnd">
            <a:noFill/>
            <a:prstDash val="solid"/>
            <a:round/>
          </a:ln>
        </p:spPr>
        <p:txBody>
          <a:bodyPr rtlCol="0" anchor="ctr"/>
          <a:lstStyle/>
          <a:p>
            <a:endParaRPr lang="en-PH" sz="1600" dirty="0"/>
          </a:p>
        </p:txBody>
      </p:sp>
      <p:sp>
        <p:nvSpPr>
          <p:cNvPr id="104" name="Freeform: Shape 103">
            <a:extLst>
              <a:ext uri="{FF2B5EF4-FFF2-40B4-BE49-F238E27FC236}">
                <a16:creationId xmlns:a16="http://schemas.microsoft.com/office/drawing/2014/main" id="{1F1A98FE-C0BA-49FD-A7EF-7F8CF8375217}"/>
              </a:ext>
            </a:extLst>
          </p:cNvPr>
          <p:cNvSpPr/>
          <p:nvPr/>
        </p:nvSpPr>
        <p:spPr>
          <a:xfrm>
            <a:off x="9197621" y="4371170"/>
            <a:ext cx="67006" cy="29834"/>
          </a:xfrm>
          <a:custGeom>
            <a:avLst/>
            <a:gdLst>
              <a:gd name="connsiteX0" fmla="*/ 30427 w 59549"/>
              <a:gd name="connsiteY0" fmla="*/ 0 h 26514"/>
              <a:gd name="connsiteX1" fmla="*/ 38685 w 59549"/>
              <a:gd name="connsiteY1" fmla="*/ 7389 h 26514"/>
              <a:gd name="connsiteX2" fmla="*/ 54333 w 59549"/>
              <a:gd name="connsiteY2" fmla="*/ 5216 h 26514"/>
              <a:gd name="connsiteX3" fmla="*/ 59550 w 59549"/>
              <a:gd name="connsiteY3" fmla="*/ 16952 h 26514"/>
              <a:gd name="connsiteX4" fmla="*/ 30427 w 59549"/>
              <a:gd name="connsiteY4" fmla="*/ 22603 h 26514"/>
              <a:gd name="connsiteX5" fmla="*/ 13475 w 59549"/>
              <a:gd name="connsiteY5" fmla="*/ 26515 h 26514"/>
              <a:gd name="connsiteX6" fmla="*/ 0 w 59549"/>
              <a:gd name="connsiteY6" fmla="*/ 26080 h 26514"/>
              <a:gd name="connsiteX7" fmla="*/ 9563 w 59549"/>
              <a:gd name="connsiteY7" fmla="*/ 9997 h 26514"/>
              <a:gd name="connsiteX8" fmla="*/ 23472 w 59549"/>
              <a:gd name="connsiteY8" fmla="*/ 9997 h 26514"/>
              <a:gd name="connsiteX9" fmla="*/ 30427 w 59549"/>
              <a:gd name="connsiteY9" fmla="*/ 0 h 26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549" h="26514">
                <a:moveTo>
                  <a:pt x="30427" y="0"/>
                </a:moveTo>
                <a:lnTo>
                  <a:pt x="38685" y="7389"/>
                </a:lnTo>
                <a:lnTo>
                  <a:pt x="54333" y="5216"/>
                </a:lnTo>
                <a:lnTo>
                  <a:pt x="59550" y="16952"/>
                </a:lnTo>
                <a:lnTo>
                  <a:pt x="30427" y="22603"/>
                </a:lnTo>
                <a:lnTo>
                  <a:pt x="13475" y="26515"/>
                </a:lnTo>
                <a:lnTo>
                  <a:pt x="0" y="26080"/>
                </a:lnTo>
                <a:lnTo>
                  <a:pt x="9563" y="9997"/>
                </a:lnTo>
                <a:lnTo>
                  <a:pt x="23472" y="9997"/>
                </a:lnTo>
                <a:lnTo>
                  <a:pt x="30427" y="0"/>
                </a:lnTo>
                <a:close/>
              </a:path>
            </a:pathLst>
          </a:custGeom>
          <a:solidFill>
            <a:schemeClr val="accent1"/>
          </a:solidFill>
          <a:ln w="869" cap="rnd">
            <a:noFill/>
            <a:prstDash val="solid"/>
            <a:round/>
          </a:ln>
        </p:spPr>
        <p:txBody>
          <a:bodyPr rtlCol="0" anchor="ctr"/>
          <a:lstStyle/>
          <a:p>
            <a:endParaRPr lang="en-PH" sz="1600" dirty="0"/>
          </a:p>
        </p:txBody>
      </p:sp>
      <p:sp>
        <p:nvSpPr>
          <p:cNvPr id="105" name="Freeform: Shape 104">
            <a:extLst>
              <a:ext uri="{FF2B5EF4-FFF2-40B4-BE49-F238E27FC236}">
                <a16:creationId xmlns:a16="http://schemas.microsoft.com/office/drawing/2014/main" id="{42B2BA9F-F927-4A93-B18F-CFF9C4B22CC0}"/>
              </a:ext>
            </a:extLst>
          </p:cNvPr>
          <p:cNvSpPr/>
          <p:nvPr/>
        </p:nvSpPr>
        <p:spPr>
          <a:xfrm>
            <a:off x="9286148" y="4371170"/>
            <a:ext cx="84123" cy="26411"/>
          </a:xfrm>
          <a:custGeom>
            <a:avLst/>
            <a:gdLst>
              <a:gd name="connsiteX0" fmla="*/ 74762 w 74762"/>
              <a:gd name="connsiteY0" fmla="*/ 0 h 23472"/>
              <a:gd name="connsiteX1" fmla="*/ 69981 w 74762"/>
              <a:gd name="connsiteY1" fmla="*/ 15648 h 23472"/>
              <a:gd name="connsiteX2" fmla="*/ 32600 w 74762"/>
              <a:gd name="connsiteY2" fmla="*/ 23472 h 23472"/>
              <a:gd name="connsiteX3" fmla="*/ 0 w 74762"/>
              <a:gd name="connsiteY3" fmla="*/ 19995 h 23472"/>
              <a:gd name="connsiteX4" fmla="*/ 869 w 74762"/>
              <a:gd name="connsiteY4" fmla="*/ 9563 h 23472"/>
              <a:gd name="connsiteX5" fmla="*/ 20864 w 74762"/>
              <a:gd name="connsiteY5" fmla="*/ 3912 h 23472"/>
              <a:gd name="connsiteX6" fmla="*/ 35642 w 74762"/>
              <a:gd name="connsiteY6" fmla="*/ 12171 h 23472"/>
              <a:gd name="connsiteX7" fmla="*/ 52160 w 74762"/>
              <a:gd name="connsiteY7" fmla="*/ 9997 h 23472"/>
              <a:gd name="connsiteX8" fmla="*/ 74762 w 74762"/>
              <a:gd name="connsiteY8" fmla="*/ 0 h 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762" h="23472">
                <a:moveTo>
                  <a:pt x="74762" y="0"/>
                </a:moveTo>
                <a:lnTo>
                  <a:pt x="69981" y="15648"/>
                </a:lnTo>
                <a:lnTo>
                  <a:pt x="32600" y="23472"/>
                </a:lnTo>
                <a:lnTo>
                  <a:pt x="0" y="19995"/>
                </a:lnTo>
                <a:lnTo>
                  <a:pt x="869" y="9563"/>
                </a:lnTo>
                <a:lnTo>
                  <a:pt x="20864" y="3912"/>
                </a:lnTo>
                <a:lnTo>
                  <a:pt x="35642" y="12171"/>
                </a:lnTo>
                <a:lnTo>
                  <a:pt x="52160" y="9997"/>
                </a:lnTo>
                <a:lnTo>
                  <a:pt x="74762" y="0"/>
                </a:lnTo>
                <a:close/>
              </a:path>
            </a:pathLst>
          </a:custGeom>
          <a:solidFill>
            <a:schemeClr val="accent1"/>
          </a:solidFill>
          <a:ln w="869" cap="rnd">
            <a:noFill/>
            <a:prstDash val="solid"/>
            <a:round/>
          </a:ln>
        </p:spPr>
        <p:txBody>
          <a:bodyPr rtlCol="0" anchor="ctr"/>
          <a:lstStyle/>
          <a:p>
            <a:endParaRPr lang="en-PH" sz="1600" dirty="0"/>
          </a:p>
        </p:txBody>
      </p:sp>
      <p:sp>
        <p:nvSpPr>
          <p:cNvPr id="106" name="Freeform: Shape 105">
            <a:extLst>
              <a:ext uri="{FF2B5EF4-FFF2-40B4-BE49-F238E27FC236}">
                <a16:creationId xmlns:a16="http://schemas.microsoft.com/office/drawing/2014/main" id="{8F4EAB17-7309-4665-8BF2-F726F35A376B}"/>
              </a:ext>
            </a:extLst>
          </p:cNvPr>
          <p:cNvSpPr/>
          <p:nvPr/>
        </p:nvSpPr>
        <p:spPr>
          <a:xfrm>
            <a:off x="8888024" y="4302207"/>
            <a:ext cx="282696" cy="89503"/>
          </a:xfrm>
          <a:custGeom>
            <a:avLst/>
            <a:gdLst>
              <a:gd name="connsiteX0" fmla="*/ 79979 w 251237"/>
              <a:gd name="connsiteY0" fmla="*/ 24341 h 79543"/>
              <a:gd name="connsiteX1" fmla="*/ 126922 w 251237"/>
              <a:gd name="connsiteY1" fmla="*/ 27384 h 79543"/>
              <a:gd name="connsiteX2" fmla="*/ 133008 w 251237"/>
              <a:gd name="connsiteY2" fmla="*/ 15648 h 79543"/>
              <a:gd name="connsiteX3" fmla="*/ 177779 w 251237"/>
              <a:gd name="connsiteY3" fmla="*/ 29123 h 79543"/>
              <a:gd name="connsiteX4" fmla="*/ 185603 w 251237"/>
              <a:gd name="connsiteY4" fmla="*/ 47379 h 79543"/>
              <a:gd name="connsiteX5" fmla="*/ 222115 w 251237"/>
              <a:gd name="connsiteY5" fmla="*/ 52595 h 79543"/>
              <a:gd name="connsiteX6" fmla="*/ 251237 w 251237"/>
              <a:gd name="connsiteY6" fmla="*/ 69112 h 79543"/>
              <a:gd name="connsiteX7" fmla="*/ 222549 w 251237"/>
              <a:gd name="connsiteY7" fmla="*/ 79544 h 79543"/>
              <a:gd name="connsiteX8" fmla="*/ 196035 w 251237"/>
              <a:gd name="connsiteY8" fmla="*/ 68243 h 79543"/>
              <a:gd name="connsiteX9" fmla="*/ 173867 w 251237"/>
              <a:gd name="connsiteY9" fmla="*/ 69112 h 79543"/>
              <a:gd name="connsiteX10" fmla="*/ 148656 w 251237"/>
              <a:gd name="connsiteY10" fmla="*/ 66939 h 79543"/>
              <a:gd name="connsiteX11" fmla="*/ 126053 w 251237"/>
              <a:gd name="connsiteY11" fmla="*/ 62157 h 79543"/>
              <a:gd name="connsiteX12" fmla="*/ 98235 w 251237"/>
              <a:gd name="connsiteY12" fmla="*/ 51291 h 79543"/>
              <a:gd name="connsiteX13" fmla="*/ 80413 w 251237"/>
              <a:gd name="connsiteY13" fmla="*/ 48683 h 79543"/>
              <a:gd name="connsiteX14" fmla="*/ 69981 w 251237"/>
              <a:gd name="connsiteY14" fmla="*/ 52160 h 79543"/>
              <a:gd name="connsiteX15" fmla="*/ 25645 w 251237"/>
              <a:gd name="connsiteY15" fmla="*/ 40424 h 79543"/>
              <a:gd name="connsiteX16" fmla="*/ 22168 w 251237"/>
              <a:gd name="connsiteY16" fmla="*/ 28688 h 79543"/>
              <a:gd name="connsiteX17" fmla="*/ 0 w 251237"/>
              <a:gd name="connsiteY17" fmla="*/ 26515 h 79543"/>
              <a:gd name="connsiteX18" fmla="*/ 18256 w 251237"/>
              <a:gd name="connsiteY18" fmla="*/ 0 h 79543"/>
              <a:gd name="connsiteX19" fmla="*/ 47813 w 251237"/>
              <a:gd name="connsiteY19" fmla="*/ 1739 h 79543"/>
              <a:gd name="connsiteX20" fmla="*/ 66939 w 251237"/>
              <a:gd name="connsiteY20" fmla="*/ 12605 h 79543"/>
              <a:gd name="connsiteX21" fmla="*/ 77370 w 251237"/>
              <a:gd name="connsiteY21" fmla="*/ 14779 h 79543"/>
              <a:gd name="connsiteX22" fmla="*/ 79979 w 251237"/>
              <a:gd name="connsiteY22" fmla="*/ 24341 h 79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1237" h="79543">
                <a:moveTo>
                  <a:pt x="79979" y="24341"/>
                </a:moveTo>
                <a:lnTo>
                  <a:pt x="126922" y="27384"/>
                </a:lnTo>
                <a:lnTo>
                  <a:pt x="133008" y="15648"/>
                </a:lnTo>
                <a:lnTo>
                  <a:pt x="177779" y="29123"/>
                </a:lnTo>
                <a:lnTo>
                  <a:pt x="185603" y="47379"/>
                </a:lnTo>
                <a:lnTo>
                  <a:pt x="222115" y="52595"/>
                </a:lnTo>
                <a:lnTo>
                  <a:pt x="251237" y="69112"/>
                </a:lnTo>
                <a:lnTo>
                  <a:pt x="222549" y="79544"/>
                </a:lnTo>
                <a:lnTo>
                  <a:pt x="196035" y="68243"/>
                </a:lnTo>
                <a:lnTo>
                  <a:pt x="173867" y="69112"/>
                </a:lnTo>
                <a:lnTo>
                  <a:pt x="148656" y="66939"/>
                </a:lnTo>
                <a:lnTo>
                  <a:pt x="126053" y="62157"/>
                </a:lnTo>
                <a:lnTo>
                  <a:pt x="98235" y="51291"/>
                </a:lnTo>
                <a:lnTo>
                  <a:pt x="80413" y="48683"/>
                </a:lnTo>
                <a:lnTo>
                  <a:pt x="69981" y="52160"/>
                </a:lnTo>
                <a:lnTo>
                  <a:pt x="25645" y="40424"/>
                </a:lnTo>
                <a:lnTo>
                  <a:pt x="22168" y="28688"/>
                </a:lnTo>
                <a:lnTo>
                  <a:pt x="0" y="26515"/>
                </a:lnTo>
                <a:lnTo>
                  <a:pt x="18256" y="0"/>
                </a:lnTo>
                <a:lnTo>
                  <a:pt x="47813" y="1739"/>
                </a:lnTo>
                <a:lnTo>
                  <a:pt x="66939" y="12605"/>
                </a:lnTo>
                <a:lnTo>
                  <a:pt x="77370" y="14779"/>
                </a:lnTo>
                <a:lnTo>
                  <a:pt x="79979" y="24341"/>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07" name="Freeform: Shape 106">
            <a:extLst>
              <a:ext uri="{FF2B5EF4-FFF2-40B4-BE49-F238E27FC236}">
                <a16:creationId xmlns:a16="http://schemas.microsoft.com/office/drawing/2014/main" id="{76F553AF-07B5-4F69-9974-20881707377E}"/>
              </a:ext>
            </a:extLst>
          </p:cNvPr>
          <p:cNvSpPr/>
          <p:nvPr/>
        </p:nvSpPr>
        <p:spPr>
          <a:xfrm>
            <a:off x="9684759" y="4288023"/>
            <a:ext cx="17607" cy="45485"/>
          </a:xfrm>
          <a:custGeom>
            <a:avLst/>
            <a:gdLst>
              <a:gd name="connsiteX0" fmla="*/ 14778 w 15647"/>
              <a:gd name="connsiteY0" fmla="*/ 21299 h 40423"/>
              <a:gd name="connsiteX1" fmla="*/ 869 w 15647"/>
              <a:gd name="connsiteY1" fmla="*/ 40424 h 40423"/>
              <a:gd name="connsiteX2" fmla="*/ 0 w 15647"/>
              <a:gd name="connsiteY2" fmla="*/ 19560 h 40423"/>
              <a:gd name="connsiteX3" fmla="*/ 4781 w 15647"/>
              <a:gd name="connsiteY3" fmla="*/ 9563 h 40423"/>
              <a:gd name="connsiteX4" fmla="*/ 10432 w 15647"/>
              <a:gd name="connsiteY4" fmla="*/ 0 h 40423"/>
              <a:gd name="connsiteX5" fmla="*/ 15648 w 15647"/>
              <a:gd name="connsiteY5" fmla="*/ 8259 h 40423"/>
              <a:gd name="connsiteX6" fmla="*/ 14778 w 15647"/>
              <a:gd name="connsiteY6" fmla="*/ 21299 h 40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47" h="40423">
                <a:moveTo>
                  <a:pt x="14778" y="21299"/>
                </a:moveTo>
                <a:lnTo>
                  <a:pt x="869" y="40424"/>
                </a:lnTo>
                <a:lnTo>
                  <a:pt x="0" y="19560"/>
                </a:lnTo>
                <a:lnTo>
                  <a:pt x="4781" y="9563"/>
                </a:lnTo>
                <a:lnTo>
                  <a:pt x="10432" y="0"/>
                </a:lnTo>
                <a:lnTo>
                  <a:pt x="15648" y="8259"/>
                </a:lnTo>
                <a:lnTo>
                  <a:pt x="14778" y="21299"/>
                </a:lnTo>
                <a:close/>
              </a:path>
            </a:pathLst>
          </a:custGeom>
          <a:solidFill>
            <a:schemeClr val="accent1"/>
          </a:solidFill>
          <a:ln w="869" cap="rnd">
            <a:noFill/>
            <a:prstDash val="solid"/>
            <a:round/>
          </a:ln>
        </p:spPr>
        <p:txBody>
          <a:bodyPr rtlCol="0" anchor="ctr"/>
          <a:lstStyle/>
          <a:p>
            <a:endParaRPr lang="en-PH" sz="1600" dirty="0"/>
          </a:p>
        </p:txBody>
      </p:sp>
      <p:sp>
        <p:nvSpPr>
          <p:cNvPr id="108" name="Freeform: Shape 107">
            <a:extLst>
              <a:ext uri="{FF2B5EF4-FFF2-40B4-BE49-F238E27FC236}">
                <a16:creationId xmlns:a16="http://schemas.microsoft.com/office/drawing/2014/main" id="{AEFF0520-A509-4F39-8484-B54014F52639}"/>
              </a:ext>
            </a:extLst>
          </p:cNvPr>
          <p:cNvSpPr/>
          <p:nvPr/>
        </p:nvSpPr>
        <p:spPr>
          <a:xfrm>
            <a:off x="9464667" y="4215147"/>
            <a:ext cx="34237" cy="21031"/>
          </a:xfrm>
          <a:custGeom>
            <a:avLst/>
            <a:gdLst>
              <a:gd name="connsiteX0" fmla="*/ 30427 w 30426"/>
              <a:gd name="connsiteY0" fmla="*/ 9128 h 18690"/>
              <a:gd name="connsiteX1" fmla="*/ 20864 w 30426"/>
              <a:gd name="connsiteY1" fmla="*/ 18691 h 18690"/>
              <a:gd name="connsiteX2" fmla="*/ 4347 w 30426"/>
              <a:gd name="connsiteY2" fmla="*/ 13475 h 18690"/>
              <a:gd name="connsiteX3" fmla="*/ 0 w 30426"/>
              <a:gd name="connsiteY3" fmla="*/ 1304 h 18690"/>
              <a:gd name="connsiteX4" fmla="*/ 24776 w 30426"/>
              <a:gd name="connsiteY4" fmla="*/ 0 h 18690"/>
              <a:gd name="connsiteX5" fmla="*/ 30427 w 30426"/>
              <a:gd name="connsiteY5" fmla="*/ 9128 h 1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26" h="18690">
                <a:moveTo>
                  <a:pt x="30427" y="9128"/>
                </a:moveTo>
                <a:lnTo>
                  <a:pt x="20864" y="18691"/>
                </a:lnTo>
                <a:lnTo>
                  <a:pt x="4347" y="13475"/>
                </a:lnTo>
                <a:lnTo>
                  <a:pt x="0" y="1304"/>
                </a:lnTo>
                <a:lnTo>
                  <a:pt x="24776" y="0"/>
                </a:lnTo>
                <a:lnTo>
                  <a:pt x="30427" y="9128"/>
                </a:lnTo>
                <a:close/>
              </a:path>
            </a:pathLst>
          </a:custGeom>
          <a:solidFill>
            <a:schemeClr val="accent1"/>
          </a:solidFill>
          <a:ln w="869" cap="rnd">
            <a:noFill/>
            <a:prstDash val="solid"/>
            <a:round/>
          </a:ln>
        </p:spPr>
        <p:txBody>
          <a:bodyPr rtlCol="0" anchor="ctr"/>
          <a:lstStyle/>
          <a:p>
            <a:endParaRPr lang="en-PH" sz="1600" dirty="0"/>
          </a:p>
        </p:txBody>
      </p:sp>
      <p:sp>
        <p:nvSpPr>
          <p:cNvPr id="109" name="Freeform: Shape 108">
            <a:extLst>
              <a:ext uri="{FF2B5EF4-FFF2-40B4-BE49-F238E27FC236}">
                <a16:creationId xmlns:a16="http://schemas.microsoft.com/office/drawing/2014/main" id="{152FF402-9020-4B66-95BC-872F3021FE11}"/>
              </a:ext>
            </a:extLst>
          </p:cNvPr>
          <p:cNvSpPr/>
          <p:nvPr/>
        </p:nvSpPr>
        <p:spPr>
          <a:xfrm>
            <a:off x="9516999" y="4204876"/>
            <a:ext cx="80700" cy="33258"/>
          </a:xfrm>
          <a:custGeom>
            <a:avLst/>
            <a:gdLst>
              <a:gd name="connsiteX0" fmla="*/ 63896 w 71720"/>
              <a:gd name="connsiteY0" fmla="*/ 8259 h 29557"/>
              <a:gd name="connsiteX1" fmla="*/ 71720 w 71720"/>
              <a:gd name="connsiteY1" fmla="*/ 29557 h 29557"/>
              <a:gd name="connsiteX2" fmla="*/ 51725 w 71720"/>
              <a:gd name="connsiteY2" fmla="*/ 17822 h 29557"/>
              <a:gd name="connsiteX3" fmla="*/ 31296 w 71720"/>
              <a:gd name="connsiteY3" fmla="*/ 15648 h 29557"/>
              <a:gd name="connsiteX4" fmla="*/ 16952 w 71720"/>
              <a:gd name="connsiteY4" fmla="*/ 17387 h 29557"/>
              <a:gd name="connsiteX5" fmla="*/ 0 w 71720"/>
              <a:gd name="connsiteY5" fmla="*/ 16517 h 29557"/>
              <a:gd name="connsiteX6" fmla="*/ 6520 w 71720"/>
              <a:gd name="connsiteY6" fmla="*/ 1304 h 29557"/>
              <a:gd name="connsiteX7" fmla="*/ 36947 w 71720"/>
              <a:gd name="connsiteY7" fmla="*/ 0 h 29557"/>
              <a:gd name="connsiteX8" fmla="*/ 63896 w 71720"/>
              <a:gd name="connsiteY8" fmla="*/ 8259 h 29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720" h="29557">
                <a:moveTo>
                  <a:pt x="63896" y="8259"/>
                </a:moveTo>
                <a:lnTo>
                  <a:pt x="71720" y="29557"/>
                </a:lnTo>
                <a:lnTo>
                  <a:pt x="51725" y="17822"/>
                </a:lnTo>
                <a:lnTo>
                  <a:pt x="31296" y="15648"/>
                </a:lnTo>
                <a:lnTo>
                  <a:pt x="16952" y="17387"/>
                </a:lnTo>
                <a:lnTo>
                  <a:pt x="0" y="16517"/>
                </a:lnTo>
                <a:lnTo>
                  <a:pt x="6520" y="1304"/>
                </a:lnTo>
                <a:lnTo>
                  <a:pt x="36947" y="0"/>
                </a:lnTo>
                <a:lnTo>
                  <a:pt x="63896" y="8259"/>
                </a:lnTo>
                <a:close/>
              </a:path>
            </a:pathLst>
          </a:custGeom>
          <a:solidFill>
            <a:schemeClr val="accent1"/>
          </a:solidFill>
          <a:ln w="869" cap="rnd">
            <a:noFill/>
            <a:prstDash val="solid"/>
            <a:round/>
          </a:ln>
        </p:spPr>
        <p:txBody>
          <a:bodyPr rtlCol="0" anchor="ctr"/>
          <a:lstStyle/>
          <a:p>
            <a:endParaRPr lang="en-PH" sz="1600" dirty="0"/>
          </a:p>
        </p:txBody>
      </p:sp>
      <p:sp>
        <p:nvSpPr>
          <p:cNvPr id="110" name="Freeform: Shape 109">
            <a:extLst>
              <a:ext uri="{FF2B5EF4-FFF2-40B4-BE49-F238E27FC236}">
                <a16:creationId xmlns:a16="http://schemas.microsoft.com/office/drawing/2014/main" id="{CA93B31A-7637-46EE-A854-8C8342C6783F}"/>
              </a:ext>
            </a:extLst>
          </p:cNvPr>
          <p:cNvSpPr/>
          <p:nvPr/>
        </p:nvSpPr>
        <p:spPr>
          <a:xfrm>
            <a:off x="9592321" y="4128577"/>
            <a:ext cx="289054" cy="274870"/>
          </a:xfrm>
          <a:custGeom>
            <a:avLst/>
            <a:gdLst>
              <a:gd name="connsiteX0" fmla="*/ 256888 w 256887"/>
              <a:gd name="connsiteY0" fmla="*/ 62157 h 244282"/>
              <a:gd name="connsiteX1" fmla="*/ 252541 w 256887"/>
              <a:gd name="connsiteY1" fmla="*/ 153003 h 244282"/>
              <a:gd name="connsiteX2" fmla="*/ 245587 w 256887"/>
              <a:gd name="connsiteY2" fmla="*/ 244283 h 244282"/>
              <a:gd name="connsiteX3" fmla="*/ 225592 w 256887"/>
              <a:gd name="connsiteY3" fmla="*/ 221245 h 244282"/>
              <a:gd name="connsiteX4" fmla="*/ 201250 w 256887"/>
              <a:gd name="connsiteY4" fmla="*/ 215595 h 244282"/>
              <a:gd name="connsiteX5" fmla="*/ 194730 w 256887"/>
              <a:gd name="connsiteY5" fmla="*/ 223419 h 244282"/>
              <a:gd name="connsiteX6" fmla="*/ 163435 w 256887"/>
              <a:gd name="connsiteY6" fmla="*/ 224288 h 244282"/>
              <a:gd name="connsiteX7" fmla="*/ 175606 w 256887"/>
              <a:gd name="connsiteY7" fmla="*/ 201685 h 244282"/>
              <a:gd name="connsiteX8" fmla="*/ 191688 w 256887"/>
              <a:gd name="connsiteY8" fmla="*/ 193861 h 244282"/>
              <a:gd name="connsiteX9" fmla="*/ 187341 w 256887"/>
              <a:gd name="connsiteY9" fmla="*/ 163435 h 244282"/>
              <a:gd name="connsiteX10" fmla="*/ 177344 w 256887"/>
              <a:gd name="connsiteY10" fmla="*/ 140397 h 244282"/>
              <a:gd name="connsiteX11" fmla="*/ 130835 w 256887"/>
              <a:gd name="connsiteY11" fmla="*/ 116491 h 244282"/>
              <a:gd name="connsiteX12" fmla="*/ 110840 w 256887"/>
              <a:gd name="connsiteY12" fmla="*/ 114317 h 244282"/>
              <a:gd name="connsiteX13" fmla="*/ 74762 w 256887"/>
              <a:gd name="connsiteY13" fmla="*/ 88237 h 244282"/>
              <a:gd name="connsiteX14" fmla="*/ 66939 w 256887"/>
              <a:gd name="connsiteY14" fmla="*/ 102147 h 244282"/>
              <a:gd name="connsiteX15" fmla="*/ 57376 w 256887"/>
              <a:gd name="connsiteY15" fmla="*/ 104320 h 244282"/>
              <a:gd name="connsiteX16" fmla="*/ 52595 w 256887"/>
              <a:gd name="connsiteY16" fmla="*/ 94323 h 244282"/>
              <a:gd name="connsiteX17" fmla="*/ 53029 w 256887"/>
              <a:gd name="connsiteY17" fmla="*/ 82152 h 244282"/>
              <a:gd name="connsiteX18" fmla="*/ 34773 w 256887"/>
              <a:gd name="connsiteY18" fmla="*/ 68243 h 244282"/>
              <a:gd name="connsiteX19" fmla="*/ 61722 w 256887"/>
              <a:gd name="connsiteY19" fmla="*/ 58245 h 244282"/>
              <a:gd name="connsiteX20" fmla="*/ 79109 w 256887"/>
              <a:gd name="connsiteY20" fmla="*/ 58680 h 244282"/>
              <a:gd name="connsiteX21" fmla="*/ 77370 w 256887"/>
              <a:gd name="connsiteY21" fmla="*/ 51291 h 244282"/>
              <a:gd name="connsiteX22" fmla="*/ 41293 w 256887"/>
              <a:gd name="connsiteY22" fmla="*/ 51291 h 244282"/>
              <a:gd name="connsiteX23" fmla="*/ 31730 w 256887"/>
              <a:gd name="connsiteY23" fmla="*/ 34773 h 244282"/>
              <a:gd name="connsiteX24" fmla="*/ 9997 w 256887"/>
              <a:gd name="connsiteY24" fmla="*/ 29557 h 244282"/>
              <a:gd name="connsiteX25" fmla="*/ 0 w 256887"/>
              <a:gd name="connsiteY25" fmla="*/ 15648 h 244282"/>
              <a:gd name="connsiteX26" fmla="*/ 33035 w 256887"/>
              <a:gd name="connsiteY26" fmla="*/ 9128 h 244282"/>
              <a:gd name="connsiteX27" fmla="*/ 45640 w 256887"/>
              <a:gd name="connsiteY27" fmla="*/ 0 h 244282"/>
              <a:gd name="connsiteX28" fmla="*/ 85195 w 256887"/>
              <a:gd name="connsiteY28" fmla="*/ 11301 h 244282"/>
              <a:gd name="connsiteX29" fmla="*/ 89107 w 256887"/>
              <a:gd name="connsiteY29" fmla="*/ 21733 h 244282"/>
              <a:gd name="connsiteX30" fmla="*/ 94757 w 256887"/>
              <a:gd name="connsiteY30" fmla="*/ 66939 h 244282"/>
              <a:gd name="connsiteX31" fmla="*/ 119533 w 256887"/>
              <a:gd name="connsiteY31" fmla="*/ 83456 h 244282"/>
              <a:gd name="connsiteX32" fmla="*/ 141267 w 256887"/>
              <a:gd name="connsiteY32" fmla="*/ 53899 h 244282"/>
              <a:gd name="connsiteX33" fmla="*/ 169955 w 256887"/>
              <a:gd name="connsiteY33" fmla="*/ 37381 h 244282"/>
              <a:gd name="connsiteX34" fmla="*/ 191688 w 256887"/>
              <a:gd name="connsiteY34" fmla="*/ 37381 h 244282"/>
              <a:gd name="connsiteX35" fmla="*/ 212552 w 256887"/>
              <a:gd name="connsiteY35" fmla="*/ 46944 h 244282"/>
              <a:gd name="connsiteX36" fmla="*/ 230373 w 256887"/>
              <a:gd name="connsiteY36" fmla="*/ 56941 h 244282"/>
              <a:gd name="connsiteX37" fmla="*/ 256888 w 256887"/>
              <a:gd name="connsiteY37" fmla="*/ 62157 h 24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6887" h="244282">
                <a:moveTo>
                  <a:pt x="256888" y="62157"/>
                </a:moveTo>
                <a:lnTo>
                  <a:pt x="252541" y="153003"/>
                </a:lnTo>
                <a:lnTo>
                  <a:pt x="245587" y="244283"/>
                </a:lnTo>
                <a:lnTo>
                  <a:pt x="225592" y="221245"/>
                </a:lnTo>
                <a:lnTo>
                  <a:pt x="201250" y="215595"/>
                </a:lnTo>
                <a:lnTo>
                  <a:pt x="194730" y="223419"/>
                </a:lnTo>
                <a:lnTo>
                  <a:pt x="163435" y="224288"/>
                </a:lnTo>
                <a:lnTo>
                  <a:pt x="175606" y="201685"/>
                </a:lnTo>
                <a:lnTo>
                  <a:pt x="191688" y="193861"/>
                </a:lnTo>
                <a:lnTo>
                  <a:pt x="187341" y="163435"/>
                </a:lnTo>
                <a:lnTo>
                  <a:pt x="177344" y="140397"/>
                </a:lnTo>
                <a:lnTo>
                  <a:pt x="130835" y="116491"/>
                </a:lnTo>
                <a:lnTo>
                  <a:pt x="110840" y="114317"/>
                </a:lnTo>
                <a:lnTo>
                  <a:pt x="74762" y="88237"/>
                </a:lnTo>
                <a:lnTo>
                  <a:pt x="66939" y="102147"/>
                </a:lnTo>
                <a:lnTo>
                  <a:pt x="57376" y="104320"/>
                </a:lnTo>
                <a:lnTo>
                  <a:pt x="52595" y="94323"/>
                </a:lnTo>
                <a:lnTo>
                  <a:pt x="53029" y="82152"/>
                </a:lnTo>
                <a:lnTo>
                  <a:pt x="34773" y="68243"/>
                </a:lnTo>
                <a:lnTo>
                  <a:pt x="61722" y="58245"/>
                </a:lnTo>
                <a:lnTo>
                  <a:pt x="79109" y="58680"/>
                </a:lnTo>
                <a:lnTo>
                  <a:pt x="77370" y="51291"/>
                </a:lnTo>
                <a:lnTo>
                  <a:pt x="41293" y="51291"/>
                </a:lnTo>
                <a:lnTo>
                  <a:pt x="31730" y="34773"/>
                </a:lnTo>
                <a:lnTo>
                  <a:pt x="9997" y="29557"/>
                </a:lnTo>
                <a:lnTo>
                  <a:pt x="0" y="15648"/>
                </a:lnTo>
                <a:lnTo>
                  <a:pt x="33035" y="9128"/>
                </a:lnTo>
                <a:lnTo>
                  <a:pt x="45640" y="0"/>
                </a:lnTo>
                <a:lnTo>
                  <a:pt x="85195" y="11301"/>
                </a:lnTo>
                <a:lnTo>
                  <a:pt x="89107" y="21733"/>
                </a:lnTo>
                <a:lnTo>
                  <a:pt x="94757" y="66939"/>
                </a:lnTo>
                <a:lnTo>
                  <a:pt x="119533" y="83456"/>
                </a:lnTo>
                <a:lnTo>
                  <a:pt x="141267" y="53899"/>
                </a:lnTo>
                <a:lnTo>
                  <a:pt x="169955" y="37381"/>
                </a:lnTo>
                <a:lnTo>
                  <a:pt x="191688" y="37381"/>
                </a:lnTo>
                <a:lnTo>
                  <a:pt x="212552" y="46944"/>
                </a:lnTo>
                <a:lnTo>
                  <a:pt x="230373" y="56941"/>
                </a:lnTo>
                <a:lnTo>
                  <a:pt x="256888" y="62157"/>
                </a:lnTo>
                <a:close/>
              </a:path>
            </a:pathLst>
          </a:custGeom>
          <a:solidFill>
            <a:schemeClr val="accent1"/>
          </a:solidFill>
          <a:ln w="869" cap="rnd">
            <a:noFill/>
            <a:prstDash val="solid"/>
            <a:round/>
          </a:ln>
        </p:spPr>
        <p:txBody>
          <a:bodyPr rtlCol="0" anchor="ctr"/>
          <a:lstStyle/>
          <a:p>
            <a:endParaRPr lang="en-PH" sz="1600" dirty="0"/>
          </a:p>
        </p:txBody>
      </p:sp>
      <p:sp>
        <p:nvSpPr>
          <p:cNvPr id="111" name="Freeform: Shape 110">
            <a:extLst>
              <a:ext uri="{FF2B5EF4-FFF2-40B4-BE49-F238E27FC236}">
                <a16:creationId xmlns:a16="http://schemas.microsoft.com/office/drawing/2014/main" id="{3F928E21-6660-4736-9D8B-B5A28776EE8E}"/>
              </a:ext>
            </a:extLst>
          </p:cNvPr>
          <p:cNvSpPr/>
          <p:nvPr/>
        </p:nvSpPr>
        <p:spPr>
          <a:xfrm>
            <a:off x="9264627" y="4065485"/>
            <a:ext cx="180965" cy="229385"/>
          </a:xfrm>
          <a:custGeom>
            <a:avLst/>
            <a:gdLst>
              <a:gd name="connsiteX0" fmla="*/ 160827 w 160826"/>
              <a:gd name="connsiteY0" fmla="*/ 6085 h 203858"/>
              <a:gd name="connsiteX1" fmla="*/ 141267 w 160826"/>
              <a:gd name="connsiteY1" fmla="*/ 33904 h 203858"/>
              <a:gd name="connsiteX2" fmla="*/ 122576 w 160826"/>
              <a:gd name="connsiteY2" fmla="*/ 39120 h 203858"/>
              <a:gd name="connsiteX3" fmla="*/ 99104 w 160826"/>
              <a:gd name="connsiteY3" fmla="*/ 33904 h 203858"/>
              <a:gd name="connsiteX4" fmla="*/ 57810 w 160826"/>
              <a:gd name="connsiteY4" fmla="*/ 35208 h 203858"/>
              <a:gd name="connsiteX5" fmla="*/ 36512 w 160826"/>
              <a:gd name="connsiteY5" fmla="*/ 39120 h 203858"/>
              <a:gd name="connsiteX6" fmla="*/ 33035 w 160826"/>
              <a:gd name="connsiteY6" fmla="*/ 60419 h 203858"/>
              <a:gd name="connsiteX7" fmla="*/ 54768 w 160826"/>
              <a:gd name="connsiteY7" fmla="*/ 85195 h 203858"/>
              <a:gd name="connsiteX8" fmla="*/ 68242 w 160826"/>
              <a:gd name="connsiteY8" fmla="*/ 72589 h 203858"/>
              <a:gd name="connsiteX9" fmla="*/ 114317 w 160826"/>
              <a:gd name="connsiteY9" fmla="*/ 63027 h 203858"/>
              <a:gd name="connsiteX10" fmla="*/ 112144 w 160826"/>
              <a:gd name="connsiteY10" fmla="*/ 75632 h 203858"/>
              <a:gd name="connsiteX11" fmla="*/ 101277 w 160826"/>
              <a:gd name="connsiteY11" fmla="*/ 71720 h 203858"/>
              <a:gd name="connsiteX12" fmla="*/ 90410 w 160826"/>
              <a:gd name="connsiteY12" fmla="*/ 88237 h 203858"/>
              <a:gd name="connsiteX13" fmla="*/ 68242 w 160826"/>
              <a:gd name="connsiteY13" fmla="*/ 99104 h 203858"/>
              <a:gd name="connsiteX14" fmla="*/ 90410 w 160826"/>
              <a:gd name="connsiteY14" fmla="*/ 134747 h 203858"/>
              <a:gd name="connsiteX15" fmla="*/ 85629 w 160826"/>
              <a:gd name="connsiteY15" fmla="*/ 144309 h 203858"/>
              <a:gd name="connsiteX16" fmla="*/ 106493 w 160826"/>
              <a:gd name="connsiteY16" fmla="*/ 176475 h 203858"/>
              <a:gd name="connsiteX17" fmla="*/ 105189 w 160826"/>
              <a:gd name="connsiteY17" fmla="*/ 194731 h 203858"/>
              <a:gd name="connsiteX18" fmla="*/ 91715 w 160826"/>
              <a:gd name="connsiteY18" fmla="*/ 202989 h 203858"/>
              <a:gd name="connsiteX19" fmla="*/ 82587 w 160826"/>
              <a:gd name="connsiteY19" fmla="*/ 192992 h 203858"/>
              <a:gd name="connsiteX20" fmla="*/ 95627 w 160826"/>
              <a:gd name="connsiteY20" fmla="*/ 170389 h 203858"/>
              <a:gd name="connsiteX21" fmla="*/ 70850 w 160826"/>
              <a:gd name="connsiteY21" fmla="*/ 181256 h 203858"/>
              <a:gd name="connsiteX22" fmla="*/ 65200 w 160826"/>
              <a:gd name="connsiteY22" fmla="*/ 173432 h 203858"/>
              <a:gd name="connsiteX23" fmla="*/ 68677 w 160826"/>
              <a:gd name="connsiteY23" fmla="*/ 162566 h 203858"/>
              <a:gd name="connsiteX24" fmla="*/ 51725 w 160826"/>
              <a:gd name="connsiteY24" fmla="*/ 146048 h 203858"/>
              <a:gd name="connsiteX25" fmla="*/ 54768 w 160826"/>
              <a:gd name="connsiteY25" fmla="*/ 119099 h 203858"/>
              <a:gd name="connsiteX26" fmla="*/ 37816 w 160826"/>
              <a:gd name="connsiteY26" fmla="*/ 127357 h 203858"/>
              <a:gd name="connsiteX27" fmla="*/ 38685 w 160826"/>
              <a:gd name="connsiteY27" fmla="*/ 159957 h 203858"/>
              <a:gd name="connsiteX28" fmla="*/ 37816 w 160826"/>
              <a:gd name="connsiteY28" fmla="*/ 199947 h 203858"/>
              <a:gd name="connsiteX29" fmla="*/ 21733 w 160826"/>
              <a:gd name="connsiteY29" fmla="*/ 203859 h 203858"/>
              <a:gd name="connsiteX30" fmla="*/ 11736 w 160826"/>
              <a:gd name="connsiteY30" fmla="*/ 196035 h 203858"/>
              <a:gd name="connsiteX31" fmla="*/ 19995 w 160826"/>
              <a:gd name="connsiteY31" fmla="*/ 170389 h 203858"/>
              <a:gd name="connsiteX32" fmla="*/ 17387 w 160826"/>
              <a:gd name="connsiteY32" fmla="*/ 143440 h 203858"/>
              <a:gd name="connsiteX33" fmla="*/ 6955 w 160826"/>
              <a:gd name="connsiteY33" fmla="*/ 143006 h 203858"/>
              <a:gd name="connsiteX34" fmla="*/ 0 w 160826"/>
              <a:gd name="connsiteY34" fmla="*/ 123880 h 203858"/>
              <a:gd name="connsiteX35" fmla="*/ 10867 w 160826"/>
              <a:gd name="connsiteY35" fmla="*/ 105624 h 203858"/>
              <a:gd name="connsiteX36" fmla="*/ 14779 w 160826"/>
              <a:gd name="connsiteY36" fmla="*/ 83456 h 203858"/>
              <a:gd name="connsiteX37" fmla="*/ 27819 w 160826"/>
              <a:gd name="connsiteY37" fmla="*/ 41293 h 203858"/>
              <a:gd name="connsiteX38" fmla="*/ 32600 w 160826"/>
              <a:gd name="connsiteY38" fmla="*/ 29992 h 203858"/>
              <a:gd name="connsiteX39" fmla="*/ 53464 w 160826"/>
              <a:gd name="connsiteY39" fmla="*/ 9128 h 203858"/>
              <a:gd name="connsiteX40" fmla="*/ 73024 w 160826"/>
              <a:gd name="connsiteY40" fmla="*/ 17387 h 203858"/>
              <a:gd name="connsiteX41" fmla="*/ 103885 w 160826"/>
              <a:gd name="connsiteY41" fmla="*/ 21299 h 203858"/>
              <a:gd name="connsiteX42" fmla="*/ 132139 w 160826"/>
              <a:gd name="connsiteY42" fmla="*/ 19995 h 203858"/>
              <a:gd name="connsiteX43" fmla="*/ 156480 w 160826"/>
              <a:gd name="connsiteY43" fmla="*/ 0 h 203858"/>
              <a:gd name="connsiteX44" fmla="*/ 160827 w 160826"/>
              <a:gd name="connsiteY44" fmla="*/ 6085 h 20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60826" h="203858">
                <a:moveTo>
                  <a:pt x="160827" y="6085"/>
                </a:moveTo>
                <a:lnTo>
                  <a:pt x="141267" y="33904"/>
                </a:lnTo>
                <a:lnTo>
                  <a:pt x="122576" y="39120"/>
                </a:lnTo>
                <a:lnTo>
                  <a:pt x="99104" y="33904"/>
                </a:lnTo>
                <a:lnTo>
                  <a:pt x="57810" y="35208"/>
                </a:lnTo>
                <a:lnTo>
                  <a:pt x="36512" y="39120"/>
                </a:lnTo>
                <a:lnTo>
                  <a:pt x="33035" y="60419"/>
                </a:lnTo>
                <a:lnTo>
                  <a:pt x="54768" y="85195"/>
                </a:lnTo>
                <a:lnTo>
                  <a:pt x="68242" y="72589"/>
                </a:lnTo>
                <a:lnTo>
                  <a:pt x="114317" y="63027"/>
                </a:lnTo>
                <a:lnTo>
                  <a:pt x="112144" y="75632"/>
                </a:lnTo>
                <a:lnTo>
                  <a:pt x="101277" y="71720"/>
                </a:lnTo>
                <a:lnTo>
                  <a:pt x="90410" y="88237"/>
                </a:lnTo>
                <a:lnTo>
                  <a:pt x="68242" y="99104"/>
                </a:lnTo>
                <a:lnTo>
                  <a:pt x="90410" y="134747"/>
                </a:lnTo>
                <a:lnTo>
                  <a:pt x="85629" y="144309"/>
                </a:lnTo>
                <a:lnTo>
                  <a:pt x="106493" y="176475"/>
                </a:lnTo>
                <a:lnTo>
                  <a:pt x="105189" y="194731"/>
                </a:lnTo>
                <a:lnTo>
                  <a:pt x="91715" y="202989"/>
                </a:lnTo>
                <a:lnTo>
                  <a:pt x="82587" y="192992"/>
                </a:lnTo>
                <a:lnTo>
                  <a:pt x="95627" y="170389"/>
                </a:lnTo>
                <a:lnTo>
                  <a:pt x="70850" y="181256"/>
                </a:lnTo>
                <a:lnTo>
                  <a:pt x="65200" y="173432"/>
                </a:lnTo>
                <a:lnTo>
                  <a:pt x="68677" y="162566"/>
                </a:lnTo>
                <a:lnTo>
                  <a:pt x="51725" y="146048"/>
                </a:lnTo>
                <a:lnTo>
                  <a:pt x="54768" y="119099"/>
                </a:lnTo>
                <a:lnTo>
                  <a:pt x="37816" y="127357"/>
                </a:lnTo>
                <a:lnTo>
                  <a:pt x="38685" y="159957"/>
                </a:lnTo>
                <a:lnTo>
                  <a:pt x="37816" y="199947"/>
                </a:lnTo>
                <a:lnTo>
                  <a:pt x="21733" y="203859"/>
                </a:lnTo>
                <a:lnTo>
                  <a:pt x="11736" y="196035"/>
                </a:lnTo>
                <a:lnTo>
                  <a:pt x="19995" y="170389"/>
                </a:lnTo>
                <a:lnTo>
                  <a:pt x="17387" y="143440"/>
                </a:lnTo>
                <a:lnTo>
                  <a:pt x="6955" y="143006"/>
                </a:lnTo>
                <a:lnTo>
                  <a:pt x="0" y="123880"/>
                </a:lnTo>
                <a:lnTo>
                  <a:pt x="10867" y="105624"/>
                </a:lnTo>
                <a:lnTo>
                  <a:pt x="14779" y="83456"/>
                </a:lnTo>
                <a:lnTo>
                  <a:pt x="27819" y="41293"/>
                </a:lnTo>
                <a:lnTo>
                  <a:pt x="32600" y="29992"/>
                </a:lnTo>
                <a:lnTo>
                  <a:pt x="53464" y="9128"/>
                </a:lnTo>
                <a:lnTo>
                  <a:pt x="73024" y="17387"/>
                </a:lnTo>
                <a:lnTo>
                  <a:pt x="103885" y="21299"/>
                </a:lnTo>
                <a:lnTo>
                  <a:pt x="132139" y="19995"/>
                </a:lnTo>
                <a:lnTo>
                  <a:pt x="156480" y="0"/>
                </a:lnTo>
                <a:lnTo>
                  <a:pt x="160827" y="6085"/>
                </a:lnTo>
                <a:close/>
              </a:path>
            </a:pathLst>
          </a:custGeom>
          <a:solidFill>
            <a:schemeClr val="accent1"/>
          </a:solidFill>
          <a:ln w="869" cap="rnd">
            <a:noFill/>
            <a:prstDash val="solid"/>
            <a:round/>
          </a:ln>
        </p:spPr>
        <p:txBody>
          <a:bodyPr rtlCol="0" anchor="ctr"/>
          <a:lstStyle/>
          <a:p>
            <a:endParaRPr lang="en-PH" sz="1600" dirty="0"/>
          </a:p>
        </p:txBody>
      </p:sp>
      <p:sp>
        <p:nvSpPr>
          <p:cNvPr id="112" name="Freeform: Shape 111">
            <a:extLst>
              <a:ext uri="{FF2B5EF4-FFF2-40B4-BE49-F238E27FC236}">
                <a16:creationId xmlns:a16="http://schemas.microsoft.com/office/drawing/2014/main" id="{37115EAF-B93B-43FF-B75E-F71E5C41673B}"/>
              </a:ext>
            </a:extLst>
          </p:cNvPr>
          <p:cNvSpPr/>
          <p:nvPr/>
        </p:nvSpPr>
        <p:spPr>
          <a:xfrm>
            <a:off x="9505751" y="4048856"/>
            <a:ext cx="35702" cy="96351"/>
          </a:xfrm>
          <a:custGeom>
            <a:avLst/>
            <a:gdLst>
              <a:gd name="connsiteX0" fmla="*/ 31731 w 31730"/>
              <a:gd name="connsiteY0" fmla="*/ 29123 h 85629"/>
              <a:gd name="connsiteX1" fmla="*/ 30427 w 31730"/>
              <a:gd name="connsiteY1" fmla="*/ 53464 h 85629"/>
              <a:gd name="connsiteX2" fmla="*/ 17822 w 31730"/>
              <a:gd name="connsiteY2" fmla="*/ 50421 h 85629"/>
              <a:gd name="connsiteX3" fmla="*/ 13910 w 31730"/>
              <a:gd name="connsiteY3" fmla="*/ 67373 h 85629"/>
              <a:gd name="connsiteX4" fmla="*/ 23907 w 31730"/>
              <a:gd name="connsiteY4" fmla="*/ 82152 h 85629"/>
              <a:gd name="connsiteX5" fmla="*/ 16952 w 31730"/>
              <a:gd name="connsiteY5" fmla="*/ 85629 h 85629"/>
              <a:gd name="connsiteX6" fmla="*/ 7390 w 31730"/>
              <a:gd name="connsiteY6" fmla="*/ 67808 h 85629"/>
              <a:gd name="connsiteX7" fmla="*/ 0 w 31730"/>
              <a:gd name="connsiteY7" fmla="*/ 32165 h 85629"/>
              <a:gd name="connsiteX8" fmla="*/ 4347 w 31730"/>
              <a:gd name="connsiteY8" fmla="*/ 9997 h 85629"/>
              <a:gd name="connsiteX9" fmla="*/ 12171 w 31730"/>
              <a:gd name="connsiteY9" fmla="*/ 0 h 85629"/>
              <a:gd name="connsiteX10" fmla="*/ 14344 w 31730"/>
              <a:gd name="connsiteY10" fmla="*/ 15213 h 85629"/>
              <a:gd name="connsiteX11" fmla="*/ 29123 w 31730"/>
              <a:gd name="connsiteY11" fmla="*/ 17387 h 85629"/>
              <a:gd name="connsiteX12" fmla="*/ 31731 w 31730"/>
              <a:gd name="connsiteY12" fmla="*/ 29123 h 85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730" h="85629">
                <a:moveTo>
                  <a:pt x="31731" y="29123"/>
                </a:moveTo>
                <a:lnTo>
                  <a:pt x="30427" y="53464"/>
                </a:lnTo>
                <a:lnTo>
                  <a:pt x="17822" y="50421"/>
                </a:lnTo>
                <a:lnTo>
                  <a:pt x="13910" y="67373"/>
                </a:lnTo>
                <a:lnTo>
                  <a:pt x="23907" y="82152"/>
                </a:lnTo>
                <a:lnTo>
                  <a:pt x="16952" y="85629"/>
                </a:lnTo>
                <a:lnTo>
                  <a:pt x="7390" y="67808"/>
                </a:lnTo>
                <a:lnTo>
                  <a:pt x="0" y="32165"/>
                </a:lnTo>
                <a:lnTo>
                  <a:pt x="4347" y="9997"/>
                </a:lnTo>
                <a:lnTo>
                  <a:pt x="12171" y="0"/>
                </a:lnTo>
                <a:lnTo>
                  <a:pt x="14344" y="15213"/>
                </a:lnTo>
                <a:lnTo>
                  <a:pt x="29123" y="17387"/>
                </a:lnTo>
                <a:lnTo>
                  <a:pt x="31731" y="29123"/>
                </a:lnTo>
                <a:close/>
              </a:path>
            </a:pathLst>
          </a:custGeom>
          <a:solidFill>
            <a:schemeClr val="accent1"/>
          </a:solidFill>
          <a:ln w="869" cap="rnd">
            <a:noFill/>
            <a:prstDash val="solid"/>
            <a:round/>
          </a:ln>
        </p:spPr>
        <p:txBody>
          <a:bodyPr rtlCol="0" anchor="ctr"/>
          <a:lstStyle/>
          <a:p>
            <a:endParaRPr lang="en-PH" sz="1600" dirty="0"/>
          </a:p>
        </p:txBody>
      </p:sp>
      <p:sp>
        <p:nvSpPr>
          <p:cNvPr id="113" name="Freeform: Shape 112">
            <a:extLst>
              <a:ext uri="{FF2B5EF4-FFF2-40B4-BE49-F238E27FC236}">
                <a16:creationId xmlns:a16="http://schemas.microsoft.com/office/drawing/2014/main" id="{3F6E652B-4BF2-41B8-BFC3-0C12CD14D87A}"/>
              </a:ext>
            </a:extLst>
          </p:cNvPr>
          <p:cNvSpPr/>
          <p:nvPr/>
        </p:nvSpPr>
        <p:spPr>
          <a:xfrm>
            <a:off x="8994159" y="3981850"/>
            <a:ext cx="278295" cy="264110"/>
          </a:xfrm>
          <a:custGeom>
            <a:avLst/>
            <a:gdLst>
              <a:gd name="connsiteX0" fmla="*/ 16952 w 247325"/>
              <a:gd name="connsiteY0" fmla="*/ 63896 h 234720"/>
              <a:gd name="connsiteX1" fmla="*/ 21299 w 247325"/>
              <a:gd name="connsiteY1" fmla="*/ 82587 h 234720"/>
              <a:gd name="connsiteX2" fmla="*/ 38251 w 247325"/>
              <a:gd name="connsiteY2" fmla="*/ 98669 h 234720"/>
              <a:gd name="connsiteX3" fmla="*/ 54333 w 247325"/>
              <a:gd name="connsiteY3" fmla="*/ 93019 h 234720"/>
              <a:gd name="connsiteX4" fmla="*/ 69981 w 247325"/>
              <a:gd name="connsiteY4" fmla="*/ 94757 h 234720"/>
              <a:gd name="connsiteX5" fmla="*/ 84325 w 247325"/>
              <a:gd name="connsiteY5" fmla="*/ 80848 h 234720"/>
              <a:gd name="connsiteX6" fmla="*/ 96061 w 247325"/>
              <a:gd name="connsiteY6" fmla="*/ 78240 h 234720"/>
              <a:gd name="connsiteX7" fmla="*/ 119533 w 247325"/>
              <a:gd name="connsiteY7" fmla="*/ 86064 h 234720"/>
              <a:gd name="connsiteX8" fmla="*/ 139528 w 247325"/>
              <a:gd name="connsiteY8" fmla="*/ 79979 h 234720"/>
              <a:gd name="connsiteX9" fmla="*/ 150830 w 247325"/>
              <a:gd name="connsiteY9" fmla="*/ 41293 h 234720"/>
              <a:gd name="connsiteX10" fmla="*/ 159958 w 247325"/>
              <a:gd name="connsiteY10" fmla="*/ 31731 h 234720"/>
              <a:gd name="connsiteX11" fmla="*/ 167347 w 247325"/>
              <a:gd name="connsiteY11" fmla="*/ 0 h 234720"/>
              <a:gd name="connsiteX12" fmla="*/ 195600 w 247325"/>
              <a:gd name="connsiteY12" fmla="*/ 0 h 234720"/>
              <a:gd name="connsiteX13" fmla="*/ 217333 w 247325"/>
              <a:gd name="connsiteY13" fmla="*/ 4781 h 234720"/>
              <a:gd name="connsiteX14" fmla="*/ 204293 w 247325"/>
              <a:gd name="connsiteY14" fmla="*/ 29992 h 234720"/>
              <a:gd name="connsiteX15" fmla="*/ 223419 w 247325"/>
              <a:gd name="connsiteY15" fmla="*/ 56072 h 234720"/>
              <a:gd name="connsiteX16" fmla="*/ 219507 w 247325"/>
              <a:gd name="connsiteY16" fmla="*/ 69112 h 234720"/>
              <a:gd name="connsiteX17" fmla="*/ 247326 w 247325"/>
              <a:gd name="connsiteY17" fmla="*/ 94757 h 234720"/>
              <a:gd name="connsiteX18" fmla="*/ 218203 w 247325"/>
              <a:gd name="connsiteY18" fmla="*/ 98235 h 234720"/>
              <a:gd name="connsiteX19" fmla="*/ 210379 w 247325"/>
              <a:gd name="connsiteY19" fmla="*/ 117360 h 234720"/>
              <a:gd name="connsiteX20" fmla="*/ 211248 w 247325"/>
              <a:gd name="connsiteY20" fmla="*/ 142571 h 234720"/>
              <a:gd name="connsiteX21" fmla="*/ 187341 w 247325"/>
              <a:gd name="connsiteY21" fmla="*/ 161696 h 234720"/>
              <a:gd name="connsiteX22" fmla="*/ 185603 w 247325"/>
              <a:gd name="connsiteY22" fmla="*/ 189515 h 234720"/>
              <a:gd name="connsiteX23" fmla="*/ 174736 w 247325"/>
              <a:gd name="connsiteY23" fmla="*/ 232112 h 234720"/>
              <a:gd name="connsiteX24" fmla="*/ 171693 w 247325"/>
              <a:gd name="connsiteY24" fmla="*/ 222115 h 234720"/>
              <a:gd name="connsiteX25" fmla="*/ 143005 w 247325"/>
              <a:gd name="connsiteY25" fmla="*/ 234720 h 234720"/>
              <a:gd name="connsiteX26" fmla="*/ 133878 w 247325"/>
              <a:gd name="connsiteY26" fmla="*/ 217768 h 234720"/>
              <a:gd name="connsiteX27" fmla="*/ 116491 w 247325"/>
              <a:gd name="connsiteY27" fmla="*/ 216029 h 234720"/>
              <a:gd name="connsiteX28" fmla="*/ 104320 w 247325"/>
              <a:gd name="connsiteY28" fmla="*/ 206901 h 234720"/>
              <a:gd name="connsiteX29" fmla="*/ 74763 w 247325"/>
              <a:gd name="connsiteY29" fmla="*/ 217333 h 234720"/>
              <a:gd name="connsiteX30" fmla="*/ 66504 w 247325"/>
              <a:gd name="connsiteY30" fmla="*/ 203424 h 234720"/>
              <a:gd name="connsiteX31" fmla="*/ 49987 w 247325"/>
              <a:gd name="connsiteY31" fmla="*/ 205163 h 234720"/>
              <a:gd name="connsiteX32" fmla="*/ 29992 w 247325"/>
              <a:gd name="connsiteY32" fmla="*/ 202120 h 234720"/>
              <a:gd name="connsiteX33" fmla="*/ 27384 w 247325"/>
              <a:gd name="connsiteY33" fmla="*/ 164739 h 234720"/>
              <a:gd name="connsiteX34" fmla="*/ 15213 w 247325"/>
              <a:gd name="connsiteY34" fmla="*/ 156915 h 234720"/>
              <a:gd name="connsiteX35" fmla="*/ 3478 w 247325"/>
              <a:gd name="connsiteY35" fmla="*/ 133008 h 234720"/>
              <a:gd name="connsiteX36" fmla="*/ 0 w 247325"/>
              <a:gd name="connsiteY36" fmla="*/ 108667 h 234720"/>
              <a:gd name="connsiteX37" fmla="*/ 2608 w 247325"/>
              <a:gd name="connsiteY37" fmla="*/ 82587 h 234720"/>
              <a:gd name="connsiteX38" fmla="*/ 16952 w 247325"/>
              <a:gd name="connsiteY38" fmla="*/ 63896 h 23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47325" h="234720">
                <a:moveTo>
                  <a:pt x="16952" y="63896"/>
                </a:moveTo>
                <a:lnTo>
                  <a:pt x="21299" y="82587"/>
                </a:lnTo>
                <a:lnTo>
                  <a:pt x="38251" y="98669"/>
                </a:lnTo>
                <a:lnTo>
                  <a:pt x="54333" y="93019"/>
                </a:lnTo>
                <a:lnTo>
                  <a:pt x="69981" y="94757"/>
                </a:lnTo>
                <a:lnTo>
                  <a:pt x="84325" y="80848"/>
                </a:lnTo>
                <a:lnTo>
                  <a:pt x="96061" y="78240"/>
                </a:lnTo>
                <a:lnTo>
                  <a:pt x="119533" y="86064"/>
                </a:lnTo>
                <a:lnTo>
                  <a:pt x="139528" y="79979"/>
                </a:lnTo>
                <a:lnTo>
                  <a:pt x="150830" y="41293"/>
                </a:lnTo>
                <a:lnTo>
                  <a:pt x="159958" y="31731"/>
                </a:lnTo>
                <a:lnTo>
                  <a:pt x="167347" y="0"/>
                </a:lnTo>
                <a:lnTo>
                  <a:pt x="195600" y="0"/>
                </a:lnTo>
                <a:lnTo>
                  <a:pt x="217333" y="4781"/>
                </a:lnTo>
                <a:lnTo>
                  <a:pt x="204293" y="29992"/>
                </a:lnTo>
                <a:lnTo>
                  <a:pt x="223419" y="56072"/>
                </a:lnTo>
                <a:lnTo>
                  <a:pt x="219507" y="69112"/>
                </a:lnTo>
                <a:lnTo>
                  <a:pt x="247326" y="94757"/>
                </a:lnTo>
                <a:lnTo>
                  <a:pt x="218203" y="98235"/>
                </a:lnTo>
                <a:lnTo>
                  <a:pt x="210379" y="117360"/>
                </a:lnTo>
                <a:lnTo>
                  <a:pt x="211248" y="142571"/>
                </a:lnTo>
                <a:lnTo>
                  <a:pt x="187341" y="161696"/>
                </a:lnTo>
                <a:lnTo>
                  <a:pt x="185603" y="189515"/>
                </a:lnTo>
                <a:lnTo>
                  <a:pt x="174736" y="232112"/>
                </a:lnTo>
                <a:lnTo>
                  <a:pt x="171693" y="222115"/>
                </a:lnTo>
                <a:lnTo>
                  <a:pt x="143005" y="234720"/>
                </a:lnTo>
                <a:lnTo>
                  <a:pt x="133878" y="217768"/>
                </a:lnTo>
                <a:lnTo>
                  <a:pt x="116491" y="216029"/>
                </a:lnTo>
                <a:lnTo>
                  <a:pt x="104320" y="206901"/>
                </a:lnTo>
                <a:lnTo>
                  <a:pt x="74763" y="217333"/>
                </a:lnTo>
                <a:lnTo>
                  <a:pt x="66504" y="203424"/>
                </a:lnTo>
                <a:lnTo>
                  <a:pt x="49987" y="205163"/>
                </a:lnTo>
                <a:lnTo>
                  <a:pt x="29992" y="202120"/>
                </a:lnTo>
                <a:lnTo>
                  <a:pt x="27384" y="164739"/>
                </a:lnTo>
                <a:lnTo>
                  <a:pt x="15213" y="156915"/>
                </a:lnTo>
                <a:lnTo>
                  <a:pt x="3478" y="133008"/>
                </a:lnTo>
                <a:lnTo>
                  <a:pt x="0" y="108667"/>
                </a:lnTo>
                <a:lnTo>
                  <a:pt x="2608" y="82587"/>
                </a:lnTo>
                <a:lnTo>
                  <a:pt x="16952" y="63896"/>
                </a:lnTo>
                <a:close/>
              </a:path>
            </a:pathLst>
          </a:custGeom>
          <a:solidFill>
            <a:schemeClr val="accent1"/>
          </a:solidFill>
          <a:ln w="869" cap="rnd">
            <a:noFill/>
            <a:prstDash val="solid"/>
            <a:round/>
          </a:ln>
        </p:spPr>
        <p:txBody>
          <a:bodyPr rtlCol="0" anchor="ctr"/>
          <a:lstStyle/>
          <a:p>
            <a:endParaRPr lang="en-PH" sz="1600" dirty="0"/>
          </a:p>
        </p:txBody>
      </p:sp>
      <p:sp>
        <p:nvSpPr>
          <p:cNvPr id="114" name="Freeform: Shape 113">
            <a:extLst>
              <a:ext uri="{FF2B5EF4-FFF2-40B4-BE49-F238E27FC236}">
                <a16:creationId xmlns:a16="http://schemas.microsoft.com/office/drawing/2014/main" id="{D2117C7F-1DDF-4796-B738-C3B78C1ABCB3}"/>
              </a:ext>
            </a:extLst>
          </p:cNvPr>
          <p:cNvSpPr/>
          <p:nvPr/>
        </p:nvSpPr>
        <p:spPr>
          <a:xfrm>
            <a:off x="8611197" y="3944679"/>
            <a:ext cx="302259" cy="356550"/>
          </a:xfrm>
          <a:custGeom>
            <a:avLst/>
            <a:gdLst>
              <a:gd name="connsiteX0" fmla="*/ 258192 w 268623"/>
              <a:gd name="connsiteY0" fmla="*/ 316438 h 316872"/>
              <a:gd name="connsiteX1" fmla="*/ 231243 w 268623"/>
              <a:gd name="connsiteY1" fmla="*/ 316872 h 316872"/>
              <a:gd name="connsiteX2" fmla="*/ 211683 w 268623"/>
              <a:gd name="connsiteY2" fmla="*/ 293835 h 316872"/>
              <a:gd name="connsiteX3" fmla="*/ 180821 w 268623"/>
              <a:gd name="connsiteY3" fmla="*/ 270798 h 316872"/>
              <a:gd name="connsiteX4" fmla="*/ 170824 w 268623"/>
              <a:gd name="connsiteY4" fmla="*/ 253845 h 316872"/>
              <a:gd name="connsiteX5" fmla="*/ 153003 w 268623"/>
              <a:gd name="connsiteY5" fmla="*/ 231243 h 316872"/>
              <a:gd name="connsiteX6" fmla="*/ 141267 w 268623"/>
              <a:gd name="connsiteY6" fmla="*/ 210379 h 316872"/>
              <a:gd name="connsiteX7" fmla="*/ 123010 w 268623"/>
              <a:gd name="connsiteY7" fmla="*/ 171259 h 316872"/>
              <a:gd name="connsiteX8" fmla="*/ 101712 w 268623"/>
              <a:gd name="connsiteY8" fmla="*/ 147787 h 316872"/>
              <a:gd name="connsiteX9" fmla="*/ 94322 w 268623"/>
              <a:gd name="connsiteY9" fmla="*/ 123880 h 316872"/>
              <a:gd name="connsiteX10" fmla="*/ 84760 w 268623"/>
              <a:gd name="connsiteY10" fmla="*/ 102147 h 316872"/>
              <a:gd name="connsiteX11" fmla="*/ 62157 w 268623"/>
              <a:gd name="connsiteY11" fmla="*/ 84760 h 316872"/>
              <a:gd name="connsiteX12" fmla="*/ 48682 w 268623"/>
              <a:gd name="connsiteY12" fmla="*/ 60853 h 316872"/>
              <a:gd name="connsiteX13" fmla="*/ 29557 w 268623"/>
              <a:gd name="connsiteY13" fmla="*/ 45205 h 316872"/>
              <a:gd name="connsiteX14" fmla="*/ 2608 w 268623"/>
              <a:gd name="connsiteY14" fmla="*/ 14344 h 316872"/>
              <a:gd name="connsiteX15" fmla="*/ 0 w 268623"/>
              <a:gd name="connsiteY15" fmla="*/ 0 h 316872"/>
              <a:gd name="connsiteX16" fmla="*/ 15648 w 268623"/>
              <a:gd name="connsiteY16" fmla="*/ 1304 h 316872"/>
              <a:gd name="connsiteX17" fmla="*/ 54333 w 268623"/>
              <a:gd name="connsiteY17" fmla="*/ 6520 h 316872"/>
              <a:gd name="connsiteX18" fmla="*/ 76936 w 268623"/>
              <a:gd name="connsiteY18" fmla="*/ 33904 h 316872"/>
              <a:gd name="connsiteX19" fmla="*/ 96930 w 268623"/>
              <a:gd name="connsiteY19" fmla="*/ 53029 h 316872"/>
              <a:gd name="connsiteX20" fmla="*/ 110840 w 268623"/>
              <a:gd name="connsiteY20" fmla="*/ 64331 h 316872"/>
              <a:gd name="connsiteX21" fmla="*/ 134747 w 268623"/>
              <a:gd name="connsiteY21" fmla="*/ 94323 h 316872"/>
              <a:gd name="connsiteX22" fmla="*/ 159957 w 268623"/>
              <a:gd name="connsiteY22" fmla="*/ 94757 h 316872"/>
              <a:gd name="connsiteX23" fmla="*/ 180821 w 268623"/>
              <a:gd name="connsiteY23" fmla="*/ 113883 h 316872"/>
              <a:gd name="connsiteX24" fmla="*/ 195600 w 268623"/>
              <a:gd name="connsiteY24" fmla="*/ 137355 h 316872"/>
              <a:gd name="connsiteX25" fmla="*/ 214290 w 268623"/>
              <a:gd name="connsiteY25" fmla="*/ 150395 h 316872"/>
              <a:gd name="connsiteX26" fmla="*/ 204293 w 268623"/>
              <a:gd name="connsiteY26" fmla="*/ 172997 h 316872"/>
              <a:gd name="connsiteX27" fmla="*/ 218637 w 268623"/>
              <a:gd name="connsiteY27" fmla="*/ 182560 h 316872"/>
              <a:gd name="connsiteX28" fmla="*/ 227330 w 268623"/>
              <a:gd name="connsiteY28" fmla="*/ 183429 h 316872"/>
              <a:gd name="connsiteX29" fmla="*/ 231243 w 268623"/>
              <a:gd name="connsiteY29" fmla="*/ 202989 h 316872"/>
              <a:gd name="connsiteX30" fmla="*/ 239501 w 268623"/>
              <a:gd name="connsiteY30" fmla="*/ 218203 h 316872"/>
              <a:gd name="connsiteX31" fmla="*/ 257323 w 268623"/>
              <a:gd name="connsiteY31" fmla="*/ 220811 h 316872"/>
              <a:gd name="connsiteX32" fmla="*/ 268624 w 268623"/>
              <a:gd name="connsiteY32" fmla="*/ 238632 h 316872"/>
              <a:gd name="connsiteX33" fmla="*/ 261235 w 268623"/>
              <a:gd name="connsiteY33" fmla="*/ 273405 h 316872"/>
              <a:gd name="connsiteX34" fmla="*/ 258192 w 268623"/>
              <a:gd name="connsiteY34" fmla="*/ 316438 h 31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68623" h="316872">
                <a:moveTo>
                  <a:pt x="258192" y="316438"/>
                </a:moveTo>
                <a:lnTo>
                  <a:pt x="231243" y="316872"/>
                </a:lnTo>
                <a:lnTo>
                  <a:pt x="211683" y="293835"/>
                </a:lnTo>
                <a:lnTo>
                  <a:pt x="180821" y="270798"/>
                </a:lnTo>
                <a:lnTo>
                  <a:pt x="170824" y="253845"/>
                </a:lnTo>
                <a:lnTo>
                  <a:pt x="153003" y="231243"/>
                </a:lnTo>
                <a:lnTo>
                  <a:pt x="141267" y="210379"/>
                </a:lnTo>
                <a:lnTo>
                  <a:pt x="123010" y="171259"/>
                </a:lnTo>
                <a:lnTo>
                  <a:pt x="101712" y="147787"/>
                </a:lnTo>
                <a:lnTo>
                  <a:pt x="94322" y="123880"/>
                </a:lnTo>
                <a:lnTo>
                  <a:pt x="84760" y="102147"/>
                </a:lnTo>
                <a:lnTo>
                  <a:pt x="62157" y="84760"/>
                </a:lnTo>
                <a:lnTo>
                  <a:pt x="48682" y="60853"/>
                </a:lnTo>
                <a:lnTo>
                  <a:pt x="29557" y="45205"/>
                </a:lnTo>
                <a:lnTo>
                  <a:pt x="2608" y="14344"/>
                </a:lnTo>
                <a:lnTo>
                  <a:pt x="0" y="0"/>
                </a:lnTo>
                <a:lnTo>
                  <a:pt x="15648" y="1304"/>
                </a:lnTo>
                <a:lnTo>
                  <a:pt x="54333" y="6520"/>
                </a:lnTo>
                <a:lnTo>
                  <a:pt x="76936" y="33904"/>
                </a:lnTo>
                <a:lnTo>
                  <a:pt x="96930" y="53029"/>
                </a:lnTo>
                <a:lnTo>
                  <a:pt x="110840" y="64331"/>
                </a:lnTo>
                <a:lnTo>
                  <a:pt x="134747" y="94323"/>
                </a:lnTo>
                <a:lnTo>
                  <a:pt x="159957" y="94757"/>
                </a:lnTo>
                <a:lnTo>
                  <a:pt x="180821" y="113883"/>
                </a:lnTo>
                <a:lnTo>
                  <a:pt x="195600" y="137355"/>
                </a:lnTo>
                <a:lnTo>
                  <a:pt x="214290" y="150395"/>
                </a:lnTo>
                <a:lnTo>
                  <a:pt x="204293" y="172997"/>
                </a:lnTo>
                <a:lnTo>
                  <a:pt x="218637" y="182560"/>
                </a:lnTo>
                <a:lnTo>
                  <a:pt x="227330" y="183429"/>
                </a:lnTo>
                <a:lnTo>
                  <a:pt x="231243" y="202989"/>
                </a:lnTo>
                <a:lnTo>
                  <a:pt x="239501" y="218203"/>
                </a:lnTo>
                <a:lnTo>
                  <a:pt x="257323" y="220811"/>
                </a:lnTo>
                <a:lnTo>
                  <a:pt x="268624" y="238632"/>
                </a:lnTo>
                <a:lnTo>
                  <a:pt x="261235" y="273405"/>
                </a:lnTo>
                <a:lnTo>
                  <a:pt x="258192" y="316438"/>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15" name="Freeform: Shape 114">
            <a:extLst>
              <a:ext uri="{FF2B5EF4-FFF2-40B4-BE49-F238E27FC236}">
                <a16:creationId xmlns:a16="http://schemas.microsoft.com/office/drawing/2014/main" id="{945BCFED-33B0-450A-BD99-4769CD5D0169}"/>
              </a:ext>
            </a:extLst>
          </p:cNvPr>
          <p:cNvSpPr/>
          <p:nvPr/>
        </p:nvSpPr>
        <p:spPr>
          <a:xfrm>
            <a:off x="7817395" y="3002193"/>
            <a:ext cx="764944" cy="864719"/>
          </a:xfrm>
          <a:custGeom>
            <a:avLst/>
            <a:gdLst>
              <a:gd name="connsiteX0" fmla="*/ 278621 w 679818"/>
              <a:gd name="connsiteY0" fmla="*/ 148221 h 768491"/>
              <a:gd name="connsiteX1" fmla="*/ 266451 w 679818"/>
              <a:gd name="connsiteY1" fmla="*/ 161261 h 768491"/>
              <a:gd name="connsiteX2" fmla="*/ 262539 w 679818"/>
              <a:gd name="connsiteY2" fmla="*/ 187341 h 768491"/>
              <a:gd name="connsiteX3" fmla="*/ 287749 w 679818"/>
              <a:gd name="connsiteY3" fmla="*/ 197773 h 768491"/>
              <a:gd name="connsiteX4" fmla="*/ 312960 w 679818"/>
              <a:gd name="connsiteY4" fmla="*/ 211248 h 768491"/>
              <a:gd name="connsiteX5" fmla="*/ 346864 w 679818"/>
              <a:gd name="connsiteY5" fmla="*/ 226896 h 768491"/>
              <a:gd name="connsiteX6" fmla="*/ 380333 w 679818"/>
              <a:gd name="connsiteY6" fmla="*/ 230808 h 768491"/>
              <a:gd name="connsiteX7" fmla="*/ 396851 w 679818"/>
              <a:gd name="connsiteY7" fmla="*/ 244718 h 768491"/>
              <a:gd name="connsiteX8" fmla="*/ 415541 w 679818"/>
              <a:gd name="connsiteY8" fmla="*/ 247325 h 768491"/>
              <a:gd name="connsiteX9" fmla="*/ 445533 w 679818"/>
              <a:gd name="connsiteY9" fmla="*/ 253845 h 768491"/>
              <a:gd name="connsiteX10" fmla="*/ 465528 w 679818"/>
              <a:gd name="connsiteY10" fmla="*/ 253411 h 768491"/>
              <a:gd name="connsiteX11" fmla="*/ 465963 w 679818"/>
              <a:gd name="connsiteY11" fmla="*/ 242544 h 768491"/>
              <a:gd name="connsiteX12" fmla="*/ 459443 w 679818"/>
              <a:gd name="connsiteY12" fmla="*/ 224723 h 768491"/>
              <a:gd name="connsiteX13" fmla="*/ 458573 w 679818"/>
              <a:gd name="connsiteY13" fmla="*/ 212987 h 768491"/>
              <a:gd name="connsiteX14" fmla="*/ 472048 w 679818"/>
              <a:gd name="connsiteY14" fmla="*/ 206901 h 768491"/>
              <a:gd name="connsiteX15" fmla="*/ 478568 w 679818"/>
              <a:gd name="connsiteY15" fmla="*/ 229069 h 768491"/>
              <a:gd name="connsiteX16" fmla="*/ 480307 w 679818"/>
              <a:gd name="connsiteY16" fmla="*/ 234285 h 768491"/>
              <a:gd name="connsiteX17" fmla="*/ 504214 w 679818"/>
              <a:gd name="connsiteY17" fmla="*/ 245152 h 768491"/>
              <a:gd name="connsiteX18" fmla="*/ 518123 w 679818"/>
              <a:gd name="connsiteY18" fmla="*/ 240805 h 768491"/>
              <a:gd name="connsiteX19" fmla="*/ 538552 w 679818"/>
              <a:gd name="connsiteY19" fmla="*/ 242544 h 768491"/>
              <a:gd name="connsiteX20" fmla="*/ 558112 w 679818"/>
              <a:gd name="connsiteY20" fmla="*/ 241675 h 768491"/>
              <a:gd name="connsiteX21" fmla="*/ 555939 w 679818"/>
              <a:gd name="connsiteY21" fmla="*/ 224723 h 768491"/>
              <a:gd name="connsiteX22" fmla="*/ 544638 w 679818"/>
              <a:gd name="connsiteY22" fmla="*/ 215595 h 768491"/>
              <a:gd name="connsiteX23" fmla="*/ 562894 w 679818"/>
              <a:gd name="connsiteY23" fmla="*/ 212118 h 768491"/>
              <a:gd name="connsiteX24" fmla="*/ 579846 w 679818"/>
              <a:gd name="connsiteY24" fmla="*/ 191253 h 768491"/>
              <a:gd name="connsiteX25" fmla="*/ 603318 w 679818"/>
              <a:gd name="connsiteY25" fmla="*/ 173867 h 768491"/>
              <a:gd name="connsiteX26" fmla="*/ 624616 w 679818"/>
              <a:gd name="connsiteY26" fmla="*/ 180387 h 768491"/>
              <a:gd name="connsiteX27" fmla="*/ 638526 w 679818"/>
              <a:gd name="connsiteY27" fmla="*/ 168651 h 768491"/>
              <a:gd name="connsiteX28" fmla="*/ 654174 w 679818"/>
              <a:gd name="connsiteY28" fmla="*/ 186038 h 768491"/>
              <a:gd name="connsiteX29" fmla="*/ 648958 w 679818"/>
              <a:gd name="connsiteY29" fmla="*/ 197773 h 768491"/>
              <a:gd name="connsiteX30" fmla="*/ 675472 w 679818"/>
              <a:gd name="connsiteY30" fmla="*/ 202120 h 768491"/>
              <a:gd name="connsiteX31" fmla="*/ 679819 w 679818"/>
              <a:gd name="connsiteY31" fmla="*/ 212552 h 768491"/>
              <a:gd name="connsiteX32" fmla="*/ 672429 w 679818"/>
              <a:gd name="connsiteY32" fmla="*/ 217768 h 768491"/>
              <a:gd name="connsiteX33" fmla="*/ 678515 w 679818"/>
              <a:gd name="connsiteY33" fmla="*/ 234720 h 768491"/>
              <a:gd name="connsiteX34" fmla="*/ 660259 w 679818"/>
              <a:gd name="connsiteY34" fmla="*/ 229939 h 768491"/>
              <a:gd name="connsiteX35" fmla="*/ 633309 w 679818"/>
              <a:gd name="connsiteY35" fmla="*/ 249064 h 768491"/>
              <a:gd name="connsiteX36" fmla="*/ 637221 w 679818"/>
              <a:gd name="connsiteY36" fmla="*/ 265147 h 768491"/>
              <a:gd name="connsiteX37" fmla="*/ 628528 w 679818"/>
              <a:gd name="connsiteY37" fmla="*/ 288619 h 768491"/>
              <a:gd name="connsiteX38" fmla="*/ 629832 w 679818"/>
              <a:gd name="connsiteY38" fmla="*/ 302093 h 768491"/>
              <a:gd name="connsiteX39" fmla="*/ 622878 w 679818"/>
              <a:gd name="connsiteY39" fmla="*/ 325131 h 768491"/>
              <a:gd name="connsiteX40" fmla="*/ 602883 w 679818"/>
              <a:gd name="connsiteY40" fmla="*/ 318611 h 768491"/>
              <a:gd name="connsiteX41" fmla="*/ 606795 w 679818"/>
              <a:gd name="connsiteY41" fmla="*/ 347734 h 768491"/>
              <a:gd name="connsiteX42" fmla="*/ 602448 w 679818"/>
              <a:gd name="connsiteY42" fmla="*/ 357296 h 768491"/>
              <a:gd name="connsiteX43" fmla="*/ 606795 w 679818"/>
              <a:gd name="connsiteY43" fmla="*/ 369032 h 768491"/>
              <a:gd name="connsiteX44" fmla="*/ 595928 w 679818"/>
              <a:gd name="connsiteY44" fmla="*/ 375552 h 768491"/>
              <a:gd name="connsiteX45" fmla="*/ 576803 w 679818"/>
              <a:gd name="connsiteY45" fmla="*/ 331216 h 768491"/>
              <a:gd name="connsiteX46" fmla="*/ 570283 w 679818"/>
              <a:gd name="connsiteY46" fmla="*/ 331216 h 768491"/>
              <a:gd name="connsiteX47" fmla="*/ 568979 w 679818"/>
              <a:gd name="connsiteY47" fmla="*/ 349472 h 768491"/>
              <a:gd name="connsiteX48" fmla="*/ 553331 w 679818"/>
              <a:gd name="connsiteY48" fmla="*/ 334693 h 768491"/>
              <a:gd name="connsiteX49" fmla="*/ 558547 w 679818"/>
              <a:gd name="connsiteY49" fmla="*/ 319045 h 768491"/>
              <a:gd name="connsiteX50" fmla="*/ 568979 w 679818"/>
              <a:gd name="connsiteY50" fmla="*/ 317307 h 768491"/>
              <a:gd name="connsiteX51" fmla="*/ 575934 w 679818"/>
              <a:gd name="connsiteY51" fmla="*/ 293835 h 768491"/>
              <a:gd name="connsiteX52" fmla="*/ 561155 w 679818"/>
              <a:gd name="connsiteY52" fmla="*/ 289053 h 768491"/>
              <a:gd name="connsiteX53" fmla="*/ 538987 w 679818"/>
              <a:gd name="connsiteY53" fmla="*/ 289488 h 768491"/>
              <a:gd name="connsiteX54" fmla="*/ 515515 w 679818"/>
              <a:gd name="connsiteY54" fmla="*/ 285576 h 768491"/>
              <a:gd name="connsiteX55" fmla="*/ 510299 w 679818"/>
              <a:gd name="connsiteY55" fmla="*/ 266016 h 768491"/>
              <a:gd name="connsiteX56" fmla="*/ 498563 w 679818"/>
              <a:gd name="connsiteY56" fmla="*/ 264712 h 768491"/>
              <a:gd name="connsiteX57" fmla="*/ 477264 w 679818"/>
              <a:gd name="connsiteY57" fmla="*/ 252541 h 768491"/>
              <a:gd name="connsiteX58" fmla="*/ 472048 w 679818"/>
              <a:gd name="connsiteY58" fmla="*/ 271667 h 768491"/>
              <a:gd name="connsiteX59" fmla="*/ 492043 w 679818"/>
              <a:gd name="connsiteY59" fmla="*/ 286445 h 768491"/>
              <a:gd name="connsiteX60" fmla="*/ 479003 w 679818"/>
              <a:gd name="connsiteY60" fmla="*/ 296878 h 768491"/>
              <a:gd name="connsiteX61" fmla="*/ 475091 w 679818"/>
              <a:gd name="connsiteY61" fmla="*/ 306875 h 768491"/>
              <a:gd name="connsiteX62" fmla="*/ 491173 w 679818"/>
              <a:gd name="connsiteY62" fmla="*/ 314264 h 768491"/>
              <a:gd name="connsiteX63" fmla="*/ 489869 w 679818"/>
              <a:gd name="connsiteY63" fmla="*/ 331216 h 768491"/>
              <a:gd name="connsiteX64" fmla="*/ 501171 w 679818"/>
              <a:gd name="connsiteY64" fmla="*/ 352080 h 768491"/>
              <a:gd name="connsiteX65" fmla="*/ 508126 w 679818"/>
              <a:gd name="connsiteY65" fmla="*/ 375118 h 768491"/>
              <a:gd name="connsiteX66" fmla="*/ 505952 w 679818"/>
              <a:gd name="connsiteY66" fmla="*/ 385550 h 768491"/>
              <a:gd name="connsiteX67" fmla="*/ 489435 w 679818"/>
              <a:gd name="connsiteY67" fmla="*/ 385115 h 768491"/>
              <a:gd name="connsiteX68" fmla="*/ 460747 w 679818"/>
              <a:gd name="connsiteY68" fmla="*/ 390765 h 768491"/>
              <a:gd name="connsiteX69" fmla="*/ 464659 w 679818"/>
              <a:gd name="connsiteY69" fmla="*/ 411630 h 768491"/>
              <a:gd name="connsiteX70" fmla="*/ 454227 w 679818"/>
              <a:gd name="connsiteY70" fmla="*/ 428147 h 768491"/>
              <a:gd name="connsiteX71" fmla="*/ 421627 w 679818"/>
              <a:gd name="connsiteY71" fmla="*/ 447272 h 768491"/>
              <a:gd name="connsiteX72" fmla="*/ 398589 w 679818"/>
              <a:gd name="connsiteY72" fmla="*/ 479872 h 768491"/>
              <a:gd name="connsiteX73" fmla="*/ 382072 w 679818"/>
              <a:gd name="connsiteY73" fmla="*/ 497694 h 768491"/>
              <a:gd name="connsiteX74" fmla="*/ 360339 w 679818"/>
              <a:gd name="connsiteY74" fmla="*/ 515950 h 768491"/>
              <a:gd name="connsiteX75" fmla="*/ 361643 w 679818"/>
              <a:gd name="connsiteY75" fmla="*/ 528555 h 768491"/>
              <a:gd name="connsiteX76" fmla="*/ 350341 w 679818"/>
              <a:gd name="connsiteY76" fmla="*/ 535510 h 768491"/>
              <a:gd name="connsiteX77" fmla="*/ 329478 w 679818"/>
              <a:gd name="connsiteY77" fmla="*/ 545507 h 768491"/>
              <a:gd name="connsiteX78" fmla="*/ 318176 w 679818"/>
              <a:gd name="connsiteY78" fmla="*/ 546811 h 768491"/>
              <a:gd name="connsiteX79" fmla="*/ 312960 w 679818"/>
              <a:gd name="connsiteY79" fmla="*/ 568110 h 768491"/>
              <a:gd name="connsiteX80" fmla="*/ 321219 w 679818"/>
              <a:gd name="connsiteY80" fmla="*/ 604622 h 768491"/>
              <a:gd name="connsiteX81" fmla="*/ 324261 w 679818"/>
              <a:gd name="connsiteY81" fmla="*/ 627659 h 768491"/>
              <a:gd name="connsiteX82" fmla="*/ 316003 w 679818"/>
              <a:gd name="connsiteY82" fmla="*/ 654174 h 768491"/>
              <a:gd name="connsiteX83" fmla="*/ 319046 w 679818"/>
              <a:gd name="connsiteY83" fmla="*/ 701552 h 768491"/>
              <a:gd name="connsiteX84" fmla="*/ 306440 w 679818"/>
              <a:gd name="connsiteY84" fmla="*/ 702856 h 768491"/>
              <a:gd name="connsiteX85" fmla="*/ 296443 w 679818"/>
              <a:gd name="connsiteY85" fmla="*/ 724155 h 768491"/>
              <a:gd name="connsiteX86" fmla="*/ 304701 w 679818"/>
              <a:gd name="connsiteY86" fmla="*/ 733718 h 768491"/>
              <a:gd name="connsiteX87" fmla="*/ 282533 w 679818"/>
              <a:gd name="connsiteY87" fmla="*/ 741542 h 768491"/>
              <a:gd name="connsiteX88" fmla="*/ 275144 w 679818"/>
              <a:gd name="connsiteY88" fmla="*/ 760232 h 768491"/>
              <a:gd name="connsiteX89" fmla="*/ 265581 w 679818"/>
              <a:gd name="connsiteY89" fmla="*/ 768491 h 768491"/>
              <a:gd name="connsiteX90" fmla="*/ 241240 w 679818"/>
              <a:gd name="connsiteY90" fmla="*/ 742411 h 768491"/>
              <a:gd name="connsiteX91" fmla="*/ 227766 w 679818"/>
              <a:gd name="connsiteY91" fmla="*/ 703291 h 768491"/>
              <a:gd name="connsiteX92" fmla="*/ 216899 w 679818"/>
              <a:gd name="connsiteY92" fmla="*/ 675038 h 768491"/>
              <a:gd name="connsiteX93" fmla="*/ 207336 w 679818"/>
              <a:gd name="connsiteY93" fmla="*/ 661998 h 768491"/>
              <a:gd name="connsiteX94" fmla="*/ 192558 w 679818"/>
              <a:gd name="connsiteY94" fmla="*/ 635048 h 768491"/>
              <a:gd name="connsiteX95" fmla="*/ 183864 w 679818"/>
              <a:gd name="connsiteY95" fmla="*/ 600275 h 768491"/>
              <a:gd name="connsiteX96" fmla="*/ 177779 w 679818"/>
              <a:gd name="connsiteY96" fmla="*/ 582888 h 768491"/>
              <a:gd name="connsiteX97" fmla="*/ 152133 w 679818"/>
              <a:gd name="connsiteY97" fmla="*/ 544638 h 768491"/>
              <a:gd name="connsiteX98" fmla="*/ 136920 w 679818"/>
              <a:gd name="connsiteY98" fmla="*/ 490304 h 768491"/>
              <a:gd name="connsiteX99" fmla="*/ 125619 w 679818"/>
              <a:gd name="connsiteY99" fmla="*/ 454662 h 768491"/>
              <a:gd name="connsiteX100" fmla="*/ 122141 w 679818"/>
              <a:gd name="connsiteY100" fmla="*/ 420758 h 768491"/>
              <a:gd name="connsiteX101" fmla="*/ 114752 w 679818"/>
              <a:gd name="connsiteY101" fmla="*/ 394678 h 768491"/>
              <a:gd name="connsiteX102" fmla="*/ 81282 w 679818"/>
              <a:gd name="connsiteY102" fmla="*/ 411630 h 768491"/>
              <a:gd name="connsiteX103" fmla="*/ 63896 w 679818"/>
              <a:gd name="connsiteY103" fmla="*/ 408152 h 768491"/>
              <a:gd name="connsiteX104" fmla="*/ 28688 w 679818"/>
              <a:gd name="connsiteY104" fmla="*/ 374248 h 768491"/>
              <a:gd name="connsiteX105" fmla="*/ 39120 w 679818"/>
              <a:gd name="connsiteY105" fmla="*/ 364251 h 768491"/>
              <a:gd name="connsiteX106" fmla="*/ 30861 w 679818"/>
              <a:gd name="connsiteY106" fmla="*/ 353384 h 768491"/>
              <a:gd name="connsiteX107" fmla="*/ 0 w 679818"/>
              <a:gd name="connsiteY107" fmla="*/ 329478 h 768491"/>
              <a:gd name="connsiteX108" fmla="*/ 13909 w 679818"/>
              <a:gd name="connsiteY108" fmla="*/ 310787 h 768491"/>
              <a:gd name="connsiteX109" fmla="*/ 66504 w 679818"/>
              <a:gd name="connsiteY109" fmla="*/ 310787 h 768491"/>
              <a:gd name="connsiteX110" fmla="*/ 58680 w 679818"/>
              <a:gd name="connsiteY110" fmla="*/ 286880 h 768491"/>
              <a:gd name="connsiteX111" fmla="*/ 43467 w 679818"/>
              <a:gd name="connsiteY111" fmla="*/ 272971 h 768491"/>
              <a:gd name="connsiteX112" fmla="*/ 37381 w 679818"/>
              <a:gd name="connsiteY112" fmla="*/ 251238 h 768491"/>
              <a:gd name="connsiteX113" fmla="*/ 19995 w 679818"/>
              <a:gd name="connsiteY113" fmla="*/ 239067 h 768491"/>
              <a:gd name="connsiteX114" fmla="*/ 41293 w 679818"/>
              <a:gd name="connsiteY114" fmla="*/ 209509 h 768491"/>
              <a:gd name="connsiteX115" fmla="*/ 69547 w 679818"/>
              <a:gd name="connsiteY115" fmla="*/ 211683 h 768491"/>
              <a:gd name="connsiteX116" fmla="*/ 89107 w 679818"/>
              <a:gd name="connsiteY116" fmla="*/ 182560 h 768491"/>
              <a:gd name="connsiteX117" fmla="*/ 98669 w 679818"/>
              <a:gd name="connsiteY117" fmla="*/ 154307 h 768491"/>
              <a:gd name="connsiteX118" fmla="*/ 115621 w 679818"/>
              <a:gd name="connsiteY118" fmla="*/ 126053 h 768491"/>
              <a:gd name="connsiteX119" fmla="*/ 111275 w 679818"/>
              <a:gd name="connsiteY119" fmla="*/ 106059 h 768491"/>
              <a:gd name="connsiteX120" fmla="*/ 127792 w 679818"/>
              <a:gd name="connsiteY120" fmla="*/ 89976 h 768491"/>
              <a:gd name="connsiteX121" fmla="*/ 105624 w 679818"/>
              <a:gd name="connsiteY121" fmla="*/ 76501 h 768491"/>
              <a:gd name="connsiteX122" fmla="*/ 93019 w 679818"/>
              <a:gd name="connsiteY122" fmla="*/ 57376 h 768491"/>
              <a:gd name="connsiteX123" fmla="*/ 78675 w 679818"/>
              <a:gd name="connsiteY123" fmla="*/ 33035 h 768491"/>
              <a:gd name="connsiteX124" fmla="*/ 87368 w 679818"/>
              <a:gd name="connsiteY124" fmla="*/ 20864 h 768491"/>
              <a:gd name="connsiteX125" fmla="*/ 124315 w 679818"/>
              <a:gd name="connsiteY125" fmla="*/ 27819 h 768491"/>
              <a:gd name="connsiteX126" fmla="*/ 149091 w 679818"/>
              <a:gd name="connsiteY126" fmla="*/ 23472 h 768491"/>
              <a:gd name="connsiteX127" fmla="*/ 165608 w 679818"/>
              <a:gd name="connsiteY127" fmla="*/ 0 h 768491"/>
              <a:gd name="connsiteX128" fmla="*/ 199078 w 679818"/>
              <a:gd name="connsiteY128" fmla="*/ 33035 h 768491"/>
              <a:gd name="connsiteX129" fmla="*/ 202555 w 679818"/>
              <a:gd name="connsiteY129" fmla="*/ 55637 h 768491"/>
              <a:gd name="connsiteX130" fmla="*/ 215595 w 679818"/>
              <a:gd name="connsiteY130" fmla="*/ 69981 h 768491"/>
              <a:gd name="connsiteX131" fmla="*/ 218203 w 679818"/>
              <a:gd name="connsiteY131" fmla="*/ 84325 h 768491"/>
              <a:gd name="connsiteX132" fmla="*/ 200381 w 679818"/>
              <a:gd name="connsiteY132" fmla="*/ 80413 h 768491"/>
              <a:gd name="connsiteX133" fmla="*/ 214291 w 679818"/>
              <a:gd name="connsiteY133" fmla="*/ 111275 h 768491"/>
              <a:gd name="connsiteX134" fmla="*/ 241240 w 679818"/>
              <a:gd name="connsiteY134" fmla="*/ 128661 h 768491"/>
              <a:gd name="connsiteX135" fmla="*/ 278621 w 679818"/>
              <a:gd name="connsiteY135" fmla="*/ 148221 h 76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679818" h="768491">
                <a:moveTo>
                  <a:pt x="278621" y="148221"/>
                </a:moveTo>
                <a:lnTo>
                  <a:pt x="266451" y="161261"/>
                </a:lnTo>
                <a:lnTo>
                  <a:pt x="262539" y="187341"/>
                </a:lnTo>
                <a:lnTo>
                  <a:pt x="287749" y="197773"/>
                </a:lnTo>
                <a:lnTo>
                  <a:pt x="312960" y="211248"/>
                </a:lnTo>
                <a:lnTo>
                  <a:pt x="346864" y="226896"/>
                </a:lnTo>
                <a:lnTo>
                  <a:pt x="380333" y="230808"/>
                </a:lnTo>
                <a:lnTo>
                  <a:pt x="396851" y="244718"/>
                </a:lnTo>
                <a:lnTo>
                  <a:pt x="415541" y="247325"/>
                </a:lnTo>
                <a:lnTo>
                  <a:pt x="445533" y="253845"/>
                </a:lnTo>
                <a:lnTo>
                  <a:pt x="465528" y="253411"/>
                </a:lnTo>
                <a:lnTo>
                  <a:pt x="465963" y="242544"/>
                </a:lnTo>
                <a:lnTo>
                  <a:pt x="459443" y="224723"/>
                </a:lnTo>
                <a:lnTo>
                  <a:pt x="458573" y="212987"/>
                </a:lnTo>
                <a:lnTo>
                  <a:pt x="472048" y="206901"/>
                </a:lnTo>
                <a:lnTo>
                  <a:pt x="478568" y="229069"/>
                </a:lnTo>
                <a:lnTo>
                  <a:pt x="480307" y="234285"/>
                </a:lnTo>
                <a:lnTo>
                  <a:pt x="504214" y="245152"/>
                </a:lnTo>
                <a:lnTo>
                  <a:pt x="518123" y="240805"/>
                </a:lnTo>
                <a:lnTo>
                  <a:pt x="538552" y="242544"/>
                </a:lnTo>
                <a:lnTo>
                  <a:pt x="558112" y="241675"/>
                </a:lnTo>
                <a:lnTo>
                  <a:pt x="555939" y="224723"/>
                </a:lnTo>
                <a:lnTo>
                  <a:pt x="544638" y="215595"/>
                </a:lnTo>
                <a:lnTo>
                  <a:pt x="562894" y="212118"/>
                </a:lnTo>
                <a:lnTo>
                  <a:pt x="579846" y="191253"/>
                </a:lnTo>
                <a:lnTo>
                  <a:pt x="603318" y="173867"/>
                </a:lnTo>
                <a:lnTo>
                  <a:pt x="624616" y="180387"/>
                </a:lnTo>
                <a:lnTo>
                  <a:pt x="638526" y="168651"/>
                </a:lnTo>
                <a:lnTo>
                  <a:pt x="654174" y="186038"/>
                </a:lnTo>
                <a:lnTo>
                  <a:pt x="648958" y="197773"/>
                </a:lnTo>
                <a:lnTo>
                  <a:pt x="675472" y="202120"/>
                </a:lnTo>
                <a:lnTo>
                  <a:pt x="679819" y="212552"/>
                </a:lnTo>
                <a:lnTo>
                  <a:pt x="672429" y="217768"/>
                </a:lnTo>
                <a:lnTo>
                  <a:pt x="678515" y="234720"/>
                </a:lnTo>
                <a:lnTo>
                  <a:pt x="660259" y="229939"/>
                </a:lnTo>
                <a:lnTo>
                  <a:pt x="633309" y="249064"/>
                </a:lnTo>
                <a:lnTo>
                  <a:pt x="637221" y="265147"/>
                </a:lnTo>
                <a:lnTo>
                  <a:pt x="628528" y="288619"/>
                </a:lnTo>
                <a:lnTo>
                  <a:pt x="629832" y="302093"/>
                </a:lnTo>
                <a:lnTo>
                  <a:pt x="622878" y="325131"/>
                </a:lnTo>
                <a:lnTo>
                  <a:pt x="602883" y="318611"/>
                </a:lnTo>
                <a:lnTo>
                  <a:pt x="606795" y="347734"/>
                </a:lnTo>
                <a:lnTo>
                  <a:pt x="602448" y="357296"/>
                </a:lnTo>
                <a:lnTo>
                  <a:pt x="606795" y="369032"/>
                </a:lnTo>
                <a:lnTo>
                  <a:pt x="595928" y="375552"/>
                </a:lnTo>
                <a:lnTo>
                  <a:pt x="576803" y="331216"/>
                </a:lnTo>
                <a:lnTo>
                  <a:pt x="570283" y="331216"/>
                </a:lnTo>
                <a:lnTo>
                  <a:pt x="568979" y="349472"/>
                </a:lnTo>
                <a:lnTo>
                  <a:pt x="553331" y="334693"/>
                </a:lnTo>
                <a:lnTo>
                  <a:pt x="558547" y="319045"/>
                </a:lnTo>
                <a:lnTo>
                  <a:pt x="568979" y="317307"/>
                </a:lnTo>
                <a:lnTo>
                  <a:pt x="575934" y="293835"/>
                </a:lnTo>
                <a:lnTo>
                  <a:pt x="561155" y="289053"/>
                </a:lnTo>
                <a:lnTo>
                  <a:pt x="538987" y="289488"/>
                </a:lnTo>
                <a:lnTo>
                  <a:pt x="515515" y="285576"/>
                </a:lnTo>
                <a:lnTo>
                  <a:pt x="510299" y="266016"/>
                </a:lnTo>
                <a:lnTo>
                  <a:pt x="498563" y="264712"/>
                </a:lnTo>
                <a:lnTo>
                  <a:pt x="477264" y="252541"/>
                </a:lnTo>
                <a:lnTo>
                  <a:pt x="472048" y="271667"/>
                </a:lnTo>
                <a:lnTo>
                  <a:pt x="492043" y="286445"/>
                </a:lnTo>
                <a:lnTo>
                  <a:pt x="479003" y="296878"/>
                </a:lnTo>
                <a:lnTo>
                  <a:pt x="475091" y="306875"/>
                </a:lnTo>
                <a:lnTo>
                  <a:pt x="491173" y="314264"/>
                </a:lnTo>
                <a:lnTo>
                  <a:pt x="489869" y="331216"/>
                </a:lnTo>
                <a:lnTo>
                  <a:pt x="501171" y="352080"/>
                </a:lnTo>
                <a:lnTo>
                  <a:pt x="508126" y="375118"/>
                </a:lnTo>
                <a:lnTo>
                  <a:pt x="505952" y="385550"/>
                </a:lnTo>
                <a:lnTo>
                  <a:pt x="489435" y="385115"/>
                </a:lnTo>
                <a:lnTo>
                  <a:pt x="460747" y="390765"/>
                </a:lnTo>
                <a:lnTo>
                  <a:pt x="464659" y="411630"/>
                </a:lnTo>
                <a:lnTo>
                  <a:pt x="454227" y="428147"/>
                </a:lnTo>
                <a:lnTo>
                  <a:pt x="421627" y="447272"/>
                </a:lnTo>
                <a:lnTo>
                  <a:pt x="398589" y="479872"/>
                </a:lnTo>
                <a:lnTo>
                  <a:pt x="382072" y="497694"/>
                </a:lnTo>
                <a:lnTo>
                  <a:pt x="360339" y="515950"/>
                </a:lnTo>
                <a:lnTo>
                  <a:pt x="361643" y="528555"/>
                </a:lnTo>
                <a:lnTo>
                  <a:pt x="350341" y="535510"/>
                </a:lnTo>
                <a:lnTo>
                  <a:pt x="329478" y="545507"/>
                </a:lnTo>
                <a:lnTo>
                  <a:pt x="318176" y="546811"/>
                </a:lnTo>
                <a:lnTo>
                  <a:pt x="312960" y="568110"/>
                </a:lnTo>
                <a:lnTo>
                  <a:pt x="321219" y="604622"/>
                </a:lnTo>
                <a:lnTo>
                  <a:pt x="324261" y="627659"/>
                </a:lnTo>
                <a:lnTo>
                  <a:pt x="316003" y="654174"/>
                </a:lnTo>
                <a:lnTo>
                  <a:pt x="319046" y="701552"/>
                </a:lnTo>
                <a:lnTo>
                  <a:pt x="306440" y="702856"/>
                </a:lnTo>
                <a:lnTo>
                  <a:pt x="296443" y="724155"/>
                </a:lnTo>
                <a:lnTo>
                  <a:pt x="304701" y="733718"/>
                </a:lnTo>
                <a:lnTo>
                  <a:pt x="282533" y="741542"/>
                </a:lnTo>
                <a:lnTo>
                  <a:pt x="275144" y="760232"/>
                </a:lnTo>
                <a:lnTo>
                  <a:pt x="265581" y="768491"/>
                </a:lnTo>
                <a:lnTo>
                  <a:pt x="241240" y="742411"/>
                </a:lnTo>
                <a:lnTo>
                  <a:pt x="227766" y="703291"/>
                </a:lnTo>
                <a:lnTo>
                  <a:pt x="216899" y="675038"/>
                </a:lnTo>
                <a:lnTo>
                  <a:pt x="207336" y="661998"/>
                </a:lnTo>
                <a:lnTo>
                  <a:pt x="192558" y="635048"/>
                </a:lnTo>
                <a:lnTo>
                  <a:pt x="183864" y="600275"/>
                </a:lnTo>
                <a:lnTo>
                  <a:pt x="177779" y="582888"/>
                </a:lnTo>
                <a:lnTo>
                  <a:pt x="152133" y="544638"/>
                </a:lnTo>
                <a:lnTo>
                  <a:pt x="136920" y="490304"/>
                </a:lnTo>
                <a:lnTo>
                  <a:pt x="125619" y="454662"/>
                </a:lnTo>
                <a:lnTo>
                  <a:pt x="122141" y="420758"/>
                </a:lnTo>
                <a:lnTo>
                  <a:pt x="114752" y="394678"/>
                </a:lnTo>
                <a:lnTo>
                  <a:pt x="81282" y="411630"/>
                </a:lnTo>
                <a:lnTo>
                  <a:pt x="63896" y="408152"/>
                </a:lnTo>
                <a:lnTo>
                  <a:pt x="28688" y="374248"/>
                </a:lnTo>
                <a:lnTo>
                  <a:pt x="39120" y="364251"/>
                </a:lnTo>
                <a:lnTo>
                  <a:pt x="30861" y="353384"/>
                </a:lnTo>
                <a:lnTo>
                  <a:pt x="0" y="329478"/>
                </a:lnTo>
                <a:lnTo>
                  <a:pt x="13909" y="310787"/>
                </a:lnTo>
                <a:lnTo>
                  <a:pt x="66504" y="310787"/>
                </a:lnTo>
                <a:lnTo>
                  <a:pt x="58680" y="286880"/>
                </a:lnTo>
                <a:lnTo>
                  <a:pt x="43467" y="272971"/>
                </a:lnTo>
                <a:lnTo>
                  <a:pt x="37381" y="251238"/>
                </a:lnTo>
                <a:lnTo>
                  <a:pt x="19995" y="239067"/>
                </a:lnTo>
                <a:lnTo>
                  <a:pt x="41293" y="209509"/>
                </a:lnTo>
                <a:lnTo>
                  <a:pt x="69547" y="211683"/>
                </a:lnTo>
                <a:lnTo>
                  <a:pt x="89107" y="182560"/>
                </a:lnTo>
                <a:lnTo>
                  <a:pt x="98669" y="154307"/>
                </a:lnTo>
                <a:lnTo>
                  <a:pt x="115621" y="126053"/>
                </a:lnTo>
                <a:lnTo>
                  <a:pt x="111275" y="106059"/>
                </a:lnTo>
                <a:lnTo>
                  <a:pt x="127792" y="89976"/>
                </a:lnTo>
                <a:lnTo>
                  <a:pt x="105624" y="76501"/>
                </a:lnTo>
                <a:lnTo>
                  <a:pt x="93019" y="57376"/>
                </a:lnTo>
                <a:lnTo>
                  <a:pt x="78675" y="33035"/>
                </a:lnTo>
                <a:lnTo>
                  <a:pt x="87368" y="20864"/>
                </a:lnTo>
                <a:lnTo>
                  <a:pt x="124315" y="27819"/>
                </a:lnTo>
                <a:lnTo>
                  <a:pt x="149091" y="23472"/>
                </a:lnTo>
                <a:lnTo>
                  <a:pt x="165608" y="0"/>
                </a:lnTo>
                <a:lnTo>
                  <a:pt x="199078" y="33035"/>
                </a:lnTo>
                <a:lnTo>
                  <a:pt x="202555" y="55637"/>
                </a:lnTo>
                <a:lnTo>
                  <a:pt x="215595" y="69981"/>
                </a:lnTo>
                <a:lnTo>
                  <a:pt x="218203" y="84325"/>
                </a:lnTo>
                <a:lnTo>
                  <a:pt x="200381" y="80413"/>
                </a:lnTo>
                <a:lnTo>
                  <a:pt x="214291" y="111275"/>
                </a:lnTo>
                <a:lnTo>
                  <a:pt x="241240" y="128661"/>
                </a:lnTo>
                <a:lnTo>
                  <a:pt x="278621" y="148221"/>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16" name="Freeform: Shape 115">
            <a:extLst>
              <a:ext uri="{FF2B5EF4-FFF2-40B4-BE49-F238E27FC236}">
                <a16:creationId xmlns:a16="http://schemas.microsoft.com/office/drawing/2014/main" id="{827291CB-A4FE-41AD-A967-27CA2899CB79}"/>
              </a:ext>
            </a:extLst>
          </p:cNvPr>
          <p:cNvSpPr/>
          <p:nvPr/>
        </p:nvSpPr>
        <p:spPr>
          <a:xfrm>
            <a:off x="5735809" y="2399141"/>
            <a:ext cx="95373" cy="103198"/>
          </a:xfrm>
          <a:custGeom>
            <a:avLst/>
            <a:gdLst>
              <a:gd name="connsiteX0" fmla="*/ 81717 w 84760"/>
              <a:gd name="connsiteY0" fmla="*/ 33035 h 91714"/>
              <a:gd name="connsiteX1" fmla="*/ 84760 w 84760"/>
              <a:gd name="connsiteY1" fmla="*/ 52160 h 91714"/>
              <a:gd name="connsiteX2" fmla="*/ 67808 w 84760"/>
              <a:gd name="connsiteY2" fmla="*/ 76067 h 91714"/>
              <a:gd name="connsiteX3" fmla="*/ 29557 w 84760"/>
              <a:gd name="connsiteY3" fmla="*/ 91715 h 91714"/>
              <a:gd name="connsiteX4" fmla="*/ 0 w 84760"/>
              <a:gd name="connsiteY4" fmla="*/ 87803 h 91714"/>
              <a:gd name="connsiteX5" fmla="*/ 18691 w 84760"/>
              <a:gd name="connsiteY5" fmla="*/ 59984 h 91714"/>
              <a:gd name="connsiteX6" fmla="*/ 9562 w 84760"/>
              <a:gd name="connsiteY6" fmla="*/ 33035 h 91714"/>
              <a:gd name="connsiteX7" fmla="*/ 38685 w 84760"/>
              <a:gd name="connsiteY7" fmla="*/ 12171 h 91714"/>
              <a:gd name="connsiteX8" fmla="*/ 54768 w 84760"/>
              <a:gd name="connsiteY8" fmla="*/ 0 h 91714"/>
              <a:gd name="connsiteX9" fmla="*/ 58680 w 84760"/>
              <a:gd name="connsiteY9" fmla="*/ 13909 h 91714"/>
              <a:gd name="connsiteX10" fmla="*/ 53464 w 84760"/>
              <a:gd name="connsiteY10" fmla="*/ 28253 h 91714"/>
              <a:gd name="connsiteX11" fmla="*/ 66504 w 84760"/>
              <a:gd name="connsiteY11" fmla="*/ 27819 h 91714"/>
              <a:gd name="connsiteX12" fmla="*/ 81717 w 84760"/>
              <a:gd name="connsiteY12" fmla="*/ 33035 h 91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760" h="91714">
                <a:moveTo>
                  <a:pt x="81717" y="33035"/>
                </a:moveTo>
                <a:lnTo>
                  <a:pt x="84760" y="52160"/>
                </a:lnTo>
                <a:lnTo>
                  <a:pt x="67808" y="76067"/>
                </a:lnTo>
                <a:lnTo>
                  <a:pt x="29557" y="91715"/>
                </a:lnTo>
                <a:lnTo>
                  <a:pt x="0" y="87803"/>
                </a:lnTo>
                <a:lnTo>
                  <a:pt x="18691" y="59984"/>
                </a:lnTo>
                <a:lnTo>
                  <a:pt x="9562" y="33035"/>
                </a:lnTo>
                <a:lnTo>
                  <a:pt x="38685" y="12171"/>
                </a:lnTo>
                <a:lnTo>
                  <a:pt x="54768" y="0"/>
                </a:lnTo>
                <a:lnTo>
                  <a:pt x="58680" y="13909"/>
                </a:lnTo>
                <a:lnTo>
                  <a:pt x="53464" y="28253"/>
                </a:lnTo>
                <a:lnTo>
                  <a:pt x="66504" y="27819"/>
                </a:lnTo>
                <a:lnTo>
                  <a:pt x="81717" y="33035"/>
                </a:lnTo>
                <a:close/>
              </a:path>
            </a:pathLst>
          </a:custGeom>
          <a:solidFill>
            <a:schemeClr val="accent4"/>
          </a:solidFill>
          <a:ln w="869" cap="rnd">
            <a:noFill/>
            <a:prstDash val="solid"/>
            <a:round/>
          </a:ln>
        </p:spPr>
        <p:txBody>
          <a:bodyPr rtlCol="0" anchor="ctr"/>
          <a:lstStyle/>
          <a:p>
            <a:endParaRPr lang="en-PH" sz="1600" dirty="0"/>
          </a:p>
        </p:txBody>
      </p:sp>
      <p:sp>
        <p:nvSpPr>
          <p:cNvPr id="117" name="Freeform: Shape 116">
            <a:extLst>
              <a:ext uri="{FF2B5EF4-FFF2-40B4-BE49-F238E27FC236}">
                <a16:creationId xmlns:a16="http://schemas.microsoft.com/office/drawing/2014/main" id="{1B3BE041-BD04-4161-82E7-5E91F2FB624D}"/>
              </a:ext>
            </a:extLst>
          </p:cNvPr>
          <p:cNvSpPr/>
          <p:nvPr/>
        </p:nvSpPr>
        <p:spPr>
          <a:xfrm>
            <a:off x="7103318" y="2870137"/>
            <a:ext cx="570772" cy="459259"/>
          </a:xfrm>
          <a:custGeom>
            <a:avLst/>
            <a:gdLst>
              <a:gd name="connsiteX0" fmla="*/ 49987 w 507255"/>
              <a:gd name="connsiteY0" fmla="*/ 27384 h 408152"/>
              <a:gd name="connsiteX1" fmla="*/ 57811 w 507255"/>
              <a:gd name="connsiteY1" fmla="*/ 26515 h 408152"/>
              <a:gd name="connsiteX2" fmla="*/ 80848 w 507255"/>
              <a:gd name="connsiteY2" fmla="*/ 6085 h 408152"/>
              <a:gd name="connsiteX3" fmla="*/ 89107 w 507255"/>
              <a:gd name="connsiteY3" fmla="*/ 3912 h 408152"/>
              <a:gd name="connsiteX4" fmla="*/ 97365 w 507255"/>
              <a:gd name="connsiteY4" fmla="*/ 12171 h 408152"/>
              <a:gd name="connsiteX5" fmla="*/ 92149 w 507255"/>
              <a:gd name="connsiteY5" fmla="*/ 25645 h 408152"/>
              <a:gd name="connsiteX6" fmla="*/ 109101 w 507255"/>
              <a:gd name="connsiteY6" fmla="*/ 40424 h 408152"/>
              <a:gd name="connsiteX7" fmla="*/ 114752 w 507255"/>
              <a:gd name="connsiteY7" fmla="*/ 38685 h 408152"/>
              <a:gd name="connsiteX8" fmla="*/ 125619 w 507255"/>
              <a:gd name="connsiteY8" fmla="*/ 59549 h 408152"/>
              <a:gd name="connsiteX9" fmla="*/ 148656 w 507255"/>
              <a:gd name="connsiteY9" fmla="*/ 65200 h 408152"/>
              <a:gd name="connsiteX10" fmla="*/ 167347 w 507255"/>
              <a:gd name="connsiteY10" fmla="*/ 79109 h 408152"/>
              <a:gd name="connsiteX11" fmla="*/ 200816 w 507255"/>
              <a:gd name="connsiteY11" fmla="*/ 83891 h 408152"/>
              <a:gd name="connsiteX12" fmla="*/ 235589 w 507255"/>
              <a:gd name="connsiteY12" fmla="*/ 76501 h 408152"/>
              <a:gd name="connsiteX13" fmla="*/ 236459 w 507255"/>
              <a:gd name="connsiteY13" fmla="*/ 69981 h 408152"/>
              <a:gd name="connsiteX14" fmla="*/ 255584 w 507255"/>
              <a:gd name="connsiteY14" fmla="*/ 64765 h 408152"/>
              <a:gd name="connsiteX15" fmla="*/ 268624 w 507255"/>
              <a:gd name="connsiteY15" fmla="*/ 48683 h 408152"/>
              <a:gd name="connsiteX16" fmla="*/ 284272 w 507255"/>
              <a:gd name="connsiteY16" fmla="*/ 49552 h 408152"/>
              <a:gd name="connsiteX17" fmla="*/ 292966 w 507255"/>
              <a:gd name="connsiteY17" fmla="*/ 44336 h 408152"/>
              <a:gd name="connsiteX18" fmla="*/ 309918 w 507255"/>
              <a:gd name="connsiteY18" fmla="*/ 46944 h 408152"/>
              <a:gd name="connsiteX19" fmla="*/ 338606 w 507255"/>
              <a:gd name="connsiteY19" fmla="*/ 61288 h 408152"/>
              <a:gd name="connsiteX20" fmla="*/ 357296 w 507255"/>
              <a:gd name="connsiteY20" fmla="*/ 64331 h 408152"/>
              <a:gd name="connsiteX21" fmla="*/ 389027 w 507255"/>
              <a:gd name="connsiteY21" fmla="*/ 88672 h 408152"/>
              <a:gd name="connsiteX22" fmla="*/ 406413 w 507255"/>
              <a:gd name="connsiteY22" fmla="*/ 89976 h 408152"/>
              <a:gd name="connsiteX23" fmla="*/ 413803 w 507255"/>
              <a:gd name="connsiteY23" fmla="*/ 113013 h 408152"/>
              <a:gd name="connsiteX24" fmla="*/ 411195 w 507255"/>
              <a:gd name="connsiteY24" fmla="*/ 147787 h 408152"/>
              <a:gd name="connsiteX25" fmla="*/ 409021 w 507255"/>
              <a:gd name="connsiteY25" fmla="*/ 168216 h 408152"/>
              <a:gd name="connsiteX26" fmla="*/ 419888 w 507255"/>
              <a:gd name="connsiteY26" fmla="*/ 172563 h 408152"/>
              <a:gd name="connsiteX27" fmla="*/ 412933 w 507255"/>
              <a:gd name="connsiteY27" fmla="*/ 187776 h 408152"/>
              <a:gd name="connsiteX28" fmla="*/ 424669 w 507255"/>
              <a:gd name="connsiteY28" fmla="*/ 209944 h 408152"/>
              <a:gd name="connsiteX29" fmla="*/ 429886 w 507255"/>
              <a:gd name="connsiteY29" fmla="*/ 227765 h 408152"/>
              <a:gd name="connsiteX30" fmla="*/ 448576 w 507255"/>
              <a:gd name="connsiteY30" fmla="*/ 232547 h 408152"/>
              <a:gd name="connsiteX31" fmla="*/ 453358 w 507255"/>
              <a:gd name="connsiteY31" fmla="*/ 250368 h 408152"/>
              <a:gd name="connsiteX32" fmla="*/ 436406 w 507255"/>
              <a:gd name="connsiteY32" fmla="*/ 275579 h 408152"/>
              <a:gd name="connsiteX33" fmla="*/ 450315 w 507255"/>
              <a:gd name="connsiteY33" fmla="*/ 290358 h 408152"/>
              <a:gd name="connsiteX34" fmla="*/ 462486 w 507255"/>
              <a:gd name="connsiteY34" fmla="*/ 307310 h 408152"/>
              <a:gd name="connsiteX35" fmla="*/ 487261 w 507255"/>
              <a:gd name="connsiteY35" fmla="*/ 319480 h 408152"/>
              <a:gd name="connsiteX36" fmla="*/ 491608 w 507255"/>
              <a:gd name="connsiteY36" fmla="*/ 343822 h 408152"/>
              <a:gd name="connsiteX37" fmla="*/ 503344 w 507255"/>
              <a:gd name="connsiteY37" fmla="*/ 348603 h 408152"/>
              <a:gd name="connsiteX38" fmla="*/ 507256 w 507255"/>
              <a:gd name="connsiteY38" fmla="*/ 361208 h 408152"/>
              <a:gd name="connsiteX39" fmla="*/ 474656 w 507255"/>
              <a:gd name="connsiteY39" fmla="*/ 375987 h 408152"/>
              <a:gd name="connsiteX40" fmla="*/ 469875 w 507255"/>
              <a:gd name="connsiteY40" fmla="*/ 408152 h 408152"/>
              <a:gd name="connsiteX41" fmla="*/ 423800 w 507255"/>
              <a:gd name="connsiteY41" fmla="*/ 399894 h 408152"/>
              <a:gd name="connsiteX42" fmla="*/ 396851 w 507255"/>
              <a:gd name="connsiteY42" fmla="*/ 393374 h 408152"/>
              <a:gd name="connsiteX43" fmla="*/ 369467 w 507255"/>
              <a:gd name="connsiteY43" fmla="*/ 389896 h 408152"/>
              <a:gd name="connsiteX44" fmla="*/ 355123 w 507255"/>
              <a:gd name="connsiteY44" fmla="*/ 355558 h 408152"/>
              <a:gd name="connsiteX45" fmla="*/ 342952 w 507255"/>
              <a:gd name="connsiteY45" fmla="*/ 350776 h 408152"/>
              <a:gd name="connsiteX46" fmla="*/ 325131 w 507255"/>
              <a:gd name="connsiteY46" fmla="*/ 355558 h 408152"/>
              <a:gd name="connsiteX47" fmla="*/ 302963 w 507255"/>
              <a:gd name="connsiteY47" fmla="*/ 369032 h 408152"/>
              <a:gd name="connsiteX48" fmla="*/ 272536 w 507255"/>
              <a:gd name="connsiteY48" fmla="*/ 359904 h 408152"/>
              <a:gd name="connsiteX49" fmla="*/ 246021 w 507255"/>
              <a:gd name="connsiteY49" fmla="*/ 338171 h 408152"/>
              <a:gd name="connsiteX50" fmla="*/ 222115 w 507255"/>
              <a:gd name="connsiteY50" fmla="*/ 330347 h 408152"/>
              <a:gd name="connsiteX51" fmla="*/ 202989 w 507255"/>
              <a:gd name="connsiteY51" fmla="*/ 303832 h 408152"/>
              <a:gd name="connsiteX52" fmla="*/ 180387 w 507255"/>
              <a:gd name="connsiteY52" fmla="*/ 266885 h 408152"/>
              <a:gd name="connsiteX53" fmla="*/ 168216 w 507255"/>
              <a:gd name="connsiteY53" fmla="*/ 271232 h 408152"/>
              <a:gd name="connsiteX54" fmla="*/ 152133 w 507255"/>
              <a:gd name="connsiteY54" fmla="*/ 262104 h 408152"/>
              <a:gd name="connsiteX55" fmla="*/ 144744 w 507255"/>
              <a:gd name="connsiteY55" fmla="*/ 272971 h 408152"/>
              <a:gd name="connsiteX56" fmla="*/ 129531 w 507255"/>
              <a:gd name="connsiteY56" fmla="*/ 258192 h 408152"/>
              <a:gd name="connsiteX57" fmla="*/ 127358 w 507255"/>
              <a:gd name="connsiteY57" fmla="*/ 243413 h 408152"/>
              <a:gd name="connsiteX58" fmla="*/ 119968 w 507255"/>
              <a:gd name="connsiteY58" fmla="*/ 243413 h 408152"/>
              <a:gd name="connsiteX59" fmla="*/ 120838 w 507255"/>
              <a:gd name="connsiteY59" fmla="*/ 222984 h 408152"/>
              <a:gd name="connsiteX60" fmla="*/ 105624 w 507255"/>
              <a:gd name="connsiteY60" fmla="*/ 202120 h 408152"/>
              <a:gd name="connsiteX61" fmla="*/ 74762 w 507255"/>
              <a:gd name="connsiteY61" fmla="*/ 186472 h 408152"/>
              <a:gd name="connsiteX62" fmla="*/ 54768 w 507255"/>
              <a:gd name="connsiteY62" fmla="*/ 159957 h 408152"/>
              <a:gd name="connsiteX63" fmla="*/ 56941 w 507255"/>
              <a:gd name="connsiteY63" fmla="*/ 138224 h 408152"/>
              <a:gd name="connsiteX64" fmla="*/ 66939 w 507255"/>
              <a:gd name="connsiteY64" fmla="*/ 128661 h 408152"/>
              <a:gd name="connsiteX65" fmla="*/ 63027 w 507255"/>
              <a:gd name="connsiteY65" fmla="*/ 112579 h 408152"/>
              <a:gd name="connsiteX66" fmla="*/ 46509 w 507255"/>
              <a:gd name="connsiteY66" fmla="*/ 103885 h 408152"/>
              <a:gd name="connsiteX67" fmla="*/ 26080 w 507255"/>
              <a:gd name="connsiteY67" fmla="*/ 70851 h 408152"/>
              <a:gd name="connsiteX68" fmla="*/ 9562 w 507255"/>
              <a:gd name="connsiteY68" fmla="*/ 48683 h 408152"/>
              <a:gd name="connsiteX69" fmla="*/ 12605 w 507255"/>
              <a:gd name="connsiteY69" fmla="*/ 39989 h 408152"/>
              <a:gd name="connsiteX70" fmla="*/ 0 w 507255"/>
              <a:gd name="connsiteY70" fmla="*/ 8259 h 408152"/>
              <a:gd name="connsiteX71" fmla="*/ 14344 w 507255"/>
              <a:gd name="connsiteY71" fmla="*/ 0 h 408152"/>
              <a:gd name="connsiteX72" fmla="*/ 19560 w 507255"/>
              <a:gd name="connsiteY72" fmla="*/ 10867 h 408152"/>
              <a:gd name="connsiteX73" fmla="*/ 33469 w 507255"/>
              <a:gd name="connsiteY73" fmla="*/ 23472 h 408152"/>
              <a:gd name="connsiteX74" fmla="*/ 49987 w 507255"/>
              <a:gd name="connsiteY74" fmla="*/ 27384 h 408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7255" h="408152">
                <a:moveTo>
                  <a:pt x="49987" y="27384"/>
                </a:moveTo>
                <a:lnTo>
                  <a:pt x="57811" y="26515"/>
                </a:lnTo>
                <a:lnTo>
                  <a:pt x="80848" y="6085"/>
                </a:lnTo>
                <a:lnTo>
                  <a:pt x="89107" y="3912"/>
                </a:lnTo>
                <a:lnTo>
                  <a:pt x="97365" y="12171"/>
                </a:lnTo>
                <a:lnTo>
                  <a:pt x="92149" y="25645"/>
                </a:lnTo>
                <a:lnTo>
                  <a:pt x="109101" y="40424"/>
                </a:lnTo>
                <a:lnTo>
                  <a:pt x="114752" y="38685"/>
                </a:lnTo>
                <a:lnTo>
                  <a:pt x="125619" y="59549"/>
                </a:lnTo>
                <a:lnTo>
                  <a:pt x="148656" y="65200"/>
                </a:lnTo>
                <a:lnTo>
                  <a:pt x="167347" y="79109"/>
                </a:lnTo>
                <a:lnTo>
                  <a:pt x="200816" y="83891"/>
                </a:lnTo>
                <a:lnTo>
                  <a:pt x="235589" y="76501"/>
                </a:lnTo>
                <a:lnTo>
                  <a:pt x="236459" y="69981"/>
                </a:lnTo>
                <a:lnTo>
                  <a:pt x="255584" y="64765"/>
                </a:lnTo>
                <a:lnTo>
                  <a:pt x="268624" y="48683"/>
                </a:lnTo>
                <a:lnTo>
                  <a:pt x="284272" y="49552"/>
                </a:lnTo>
                <a:lnTo>
                  <a:pt x="292966" y="44336"/>
                </a:lnTo>
                <a:lnTo>
                  <a:pt x="309918" y="46944"/>
                </a:lnTo>
                <a:lnTo>
                  <a:pt x="338606" y="61288"/>
                </a:lnTo>
                <a:lnTo>
                  <a:pt x="357296" y="64331"/>
                </a:lnTo>
                <a:lnTo>
                  <a:pt x="389027" y="88672"/>
                </a:lnTo>
                <a:lnTo>
                  <a:pt x="406413" y="89976"/>
                </a:lnTo>
                <a:lnTo>
                  <a:pt x="413803" y="113013"/>
                </a:lnTo>
                <a:lnTo>
                  <a:pt x="411195" y="147787"/>
                </a:lnTo>
                <a:lnTo>
                  <a:pt x="409021" y="168216"/>
                </a:lnTo>
                <a:lnTo>
                  <a:pt x="419888" y="172563"/>
                </a:lnTo>
                <a:lnTo>
                  <a:pt x="412933" y="187776"/>
                </a:lnTo>
                <a:lnTo>
                  <a:pt x="424669" y="209944"/>
                </a:lnTo>
                <a:lnTo>
                  <a:pt x="429886" y="227765"/>
                </a:lnTo>
                <a:lnTo>
                  <a:pt x="448576" y="232547"/>
                </a:lnTo>
                <a:lnTo>
                  <a:pt x="453358" y="250368"/>
                </a:lnTo>
                <a:lnTo>
                  <a:pt x="436406" y="275579"/>
                </a:lnTo>
                <a:lnTo>
                  <a:pt x="450315" y="290358"/>
                </a:lnTo>
                <a:lnTo>
                  <a:pt x="462486" y="307310"/>
                </a:lnTo>
                <a:lnTo>
                  <a:pt x="487261" y="319480"/>
                </a:lnTo>
                <a:lnTo>
                  <a:pt x="491608" y="343822"/>
                </a:lnTo>
                <a:lnTo>
                  <a:pt x="503344" y="348603"/>
                </a:lnTo>
                <a:lnTo>
                  <a:pt x="507256" y="361208"/>
                </a:lnTo>
                <a:lnTo>
                  <a:pt x="474656" y="375987"/>
                </a:lnTo>
                <a:lnTo>
                  <a:pt x="469875" y="408152"/>
                </a:lnTo>
                <a:lnTo>
                  <a:pt x="423800" y="399894"/>
                </a:lnTo>
                <a:lnTo>
                  <a:pt x="396851" y="393374"/>
                </a:lnTo>
                <a:lnTo>
                  <a:pt x="369467" y="389896"/>
                </a:lnTo>
                <a:lnTo>
                  <a:pt x="355123" y="355558"/>
                </a:lnTo>
                <a:lnTo>
                  <a:pt x="342952" y="350776"/>
                </a:lnTo>
                <a:lnTo>
                  <a:pt x="325131" y="355558"/>
                </a:lnTo>
                <a:lnTo>
                  <a:pt x="302963" y="369032"/>
                </a:lnTo>
                <a:lnTo>
                  <a:pt x="272536" y="359904"/>
                </a:lnTo>
                <a:lnTo>
                  <a:pt x="246021" y="338171"/>
                </a:lnTo>
                <a:lnTo>
                  <a:pt x="222115" y="330347"/>
                </a:lnTo>
                <a:lnTo>
                  <a:pt x="202989" y="303832"/>
                </a:lnTo>
                <a:lnTo>
                  <a:pt x="180387" y="266885"/>
                </a:lnTo>
                <a:lnTo>
                  <a:pt x="168216" y="271232"/>
                </a:lnTo>
                <a:lnTo>
                  <a:pt x="152133" y="262104"/>
                </a:lnTo>
                <a:lnTo>
                  <a:pt x="144744" y="272971"/>
                </a:lnTo>
                <a:lnTo>
                  <a:pt x="129531" y="258192"/>
                </a:lnTo>
                <a:lnTo>
                  <a:pt x="127358" y="243413"/>
                </a:lnTo>
                <a:lnTo>
                  <a:pt x="119968" y="243413"/>
                </a:lnTo>
                <a:lnTo>
                  <a:pt x="120838" y="222984"/>
                </a:lnTo>
                <a:lnTo>
                  <a:pt x="105624" y="202120"/>
                </a:lnTo>
                <a:lnTo>
                  <a:pt x="74762" y="186472"/>
                </a:lnTo>
                <a:lnTo>
                  <a:pt x="54768" y="159957"/>
                </a:lnTo>
                <a:lnTo>
                  <a:pt x="56941" y="138224"/>
                </a:lnTo>
                <a:lnTo>
                  <a:pt x="66939" y="128661"/>
                </a:lnTo>
                <a:lnTo>
                  <a:pt x="63027" y="112579"/>
                </a:lnTo>
                <a:lnTo>
                  <a:pt x="46509" y="103885"/>
                </a:lnTo>
                <a:lnTo>
                  <a:pt x="26080" y="70851"/>
                </a:lnTo>
                <a:lnTo>
                  <a:pt x="9562" y="48683"/>
                </a:lnTo>
                <a:lnTo>
                  <a:pt x="12605" y="39989"/>
                </a:lnTo>
                <a:lnTo>
                  <a:pt x="0" y="8259"/>
                </a:lnTo>
                <a:lnTo>
                  <a:pt x="14344" y="0"/>
                </a:lnTo>
                <a:lnTo>
                  <a:pt x="19560" y="10867"/>
                </a:lnTo>
                <a:lnTo>
                  <a:pt x="33469" y="23472"/>
                </a:lnTo>
                <a:lnTo>
                  <a:pt x="49987" y="27384"/>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18" name="Freeform: Shape 117">
            <a:extLst>
              <a:ext uri="{FF2B5EF4-FFF2-40B4-BE49-F238E27FC236}">
                <a16:creationId xmlns:a16="http://schemas.microsoft.com/office/drawing/2014/main" id="{AAE86A34-9E34-436C-B8FE-6DB4A1A33C50}"/>
              </a:ext>
            </a:extLst>
          </p:cNvPr>
          <p:cNvSpPr/>
          <p:nvPr/>
        </p:nvSpPr>
        <p:spPr>
          <a:xfrm>
            <a:off x="6993272" y="2943013"/>
            <a:ext cx="272916" cy="260198"/>
          </a:xfrm>
          <a:custGeom>
            <a:avLst/>
            <a:gdLst>
              <a:gd name="connsiteX0" fmla="*/ 123880 w 242544"/>
              <a:gd name="connsiteY0" fmla="*/ 6085 h 231242"/>
              <a:gd name="connsiteX1" fmla="*/ 144309 w 242544"/>
              <a:gd name="connsiteY1" fmla="*/ 39120 h 231242"/>
              <a:gd name="connsiteX2" fmla="*/ 160827 w 242544"/>
              <a:gd name="connsiteY2" fmla="*/ 47813 h 231242"/>
              <a:gd name="connsiteX3" fmla="*/ 164739 w 242544"/>
              <a:gd name="connsiteY3" fmla="*/ 63896 h 231242"/>
              <a:gd name="connsiteX4" fmla="*/ 154741 w 242544"/>
              <a:gd name="connsiteY4" fmla="*/ 73459 h 231242"/>
              <a:gd name="connsiteX5" fmla="*/ 152568 w 242544"/>
              <a:gd name="connsiteY5" fmla="*/ 95192 h 231242"/>
              <a:gd name="connsiteX6" fmla="*/ 172563 w 242544"/>
              <a:gd name="connsiteY6" fmla="*/ 121707 h 231242"/>
              <a:gd name="connsiteX7" fmla="*/ 203424 w 242544"/>
              <a:gd name="connsiteY7" fmla="*/ 137355 h 231242"/>
              <a:gd name="connsiteX8" fmla="*/ 218638 w 242544"/>
              <a:gd name="connsiteY8" fmla="*/ 158219 h 231242"/>
              <a:gd name="connsiteX9" fmla="*/ 217768 w 242544"/>
              <a:gd name="connsiteY9" fmla="*/ 178648 h 231242"/>
              <a:gd name="connsiteX10" fmla="*/ 225158 w 242544"/>
              <a:gd name="connsiteY10" fmla="*/ 178648 h 231242"/>
              <a:gd name="connsiteX11" fmla="*/ 227331 w 242544"/>
              <a:gd name="connsiteY11" fmla="*/ 193427 h 231242"/>
              <a:gd name="connsiteX12" fmla="*/ 242544 w 242544"/>
              <a:gd name="connsiteY12" fmla="*/ 208206 h 231242"/>
              <a:gd name="connsiteX13" fmla="*/ 228200 w 242544"/>
              <a:gd name="connsiteY13" fmla="*/ 206901 h 231242"/>
              <a:gd name="connsiteX14" fmla="*/ 212118 w 242544"/>
              <a:gd name="connsiteY14" fmla="*/ 204293 h 231242"/>
              <a:gd name="connsiteX15" fmla="*/ 197773 w 242544"/>
              <a:gd name="connsiteY15" fmla="*/ 231243 h 231242"/>
              <a:gd name="connsiteX16" fmla="*/ 153438 w 242544"/>
              <a:gd name="connsiteY16" fmla="*/ 229069 h 231242"/>
              <a:gd name="connsiteX17" fmla="*/ 80413 w 242544"/>
              <a:gd name="connsiteY17" fmla="*/ 172997 h 231242"/>
              <a:gd name="connsiteX18" fmla="*/ 43032 w 242544"/>
              <a:gd name="connsiteY18" fmla="*/ 153437 h 231242"/>
              <a:gd name="connsiteX19" fmla="*/ 13475 w 242544"/>
              <a:gd name="connsiteY19" fmla="*/ 145613 h 231242"/>
              <a:gd name="connsiteX20" fmla="*/ 0 w 242544"/>
              <a:gd name="connsiteY20" fmla="*/ 111709 h 231242"/>
              <a:gd name="connsiteX21" fmla="*/ 47813 w 242544"/>
              <a:gd name="connsiteY21" fmla="*/ 82587 h 231242"/>
              <a:gd name="connsiteX22" fmla="*/ 52160 w 242544"/>
              <a:gd name="connsiteY22" fmla="*/ 49117 h 231242"/>
              <a:gd name="connsiteX23" fmla="*/ 46944 w 242544"/>
              <a:gd name="connsiteY23" fmla="*/ 28688 h 231242"/>
              <a:gd name="connsiteX24" fmla="*/ 58680 w 242544"/>
              <a:gd name="connsiteY24" fmla="*/ 21733 h 231242"/>
              <a:gd name="connsiteX25" fmla="*/ 67808 w 242544"/>
              <a:gd name="connsiteY25" fmla="*/ 4347 h 231242"/>
              <a:gd name="connsiteX26" fmla="*/ 76936 w 242544"/>
              <a:gd name="connsiteY26" fmla="*/ 0 h 231242"/>
              <a:gd name="connsiteX27" fmla="*/ 104320 w 242544"/>
              <a:gd name="connsiteY27" fmla="*/ 3912 h 231242"/>
              <a:gd name="connsiteX28" fmla="*/ 113448 w 242544"/>
              <a:gd name="connsiteY28" fmla="*/ 10867 h 231242"/>
              <a:gd name="connsiteX29" fmla="*/ 123880 w 242544"/>
              <a:gd name="connsiteY29" fmla="*/ 6085 h 231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2544" h="231242">
                <a:moveTo>
                  <a:pt x="123880" y="6085"/>
                </a:moveTo>
                <a:lnTo>
                  <a:pt x="144309" y="39120"/>
                </a:lnTo>
                <a:lnTo>
                  <a:pt x="160827" y="47813"/>
                </a:lnTo>
                <a:lnTo>
                  <a:pt x="164739" y="63896"/>
                </a:lnTo>
                <a:lnTo>
                  <a:pt x="154741" y="73459"/>
                </a:lnTo>
                <a:lnTo>
                  <a:pt x="152568" y="95192"/>
                </a:lnTo>
                <a:lnTo>
                  <a:pt x="172563" y="121707"/>
                </a:lnTo>
                <a:lnTo>
                  <a:pt x="203424" y="137355"/>
                </a:lnTo>
                <a:lnTo>
                  <a:pt x="218638" y="158219"/>
                </a:lnTo>
                <a:lnTo>
                  <a:pt x="217768" y="178648"/>
                </a:lnTo>
                <a:lnTo>
                  <a:pt x="225158" y="178648"/>
                </a:lnTo>
                <a:lnTo>
                  <a:pt x="227331" y="193427"/>
                </a:lnTo>
                <a:lnTo>
                  <a:pt x="242544" y="208206"/>
                </a:lnTo>
                <a:lnTo>
                  <a:pt x="228200" y="206901"/>
                </a:lnTo>
                <a:lnTo>
                  <a:pt x="212118" y="204293"/>
                </a:lnTo>
                <a:lnTo>
                  <a:pt x="197773" y="231243"/>
                </a:lnTo>
                <a:lnTo>
                  <a:pt x="153438" y="229069"/>
                </a:lnTo>
                <a:lnTo>
                  <a:pt x="80413" y="172997"/>
                </a:lnTo>
                <a:lnTo>
                  <a:pt x="43032" y="153437"/>
                </a:lnTo>
                <a:lnTo>
                  <a:pt x="13475" y="145613"/>
                </a:lnTo>
                <a:lnTo>
                  <a:pt x="0" y="111709"/>
                </a:lnTo>
                <a:lnTo>
                  <a:pt x="47813" y="82587"/>
                </a:lnTo>
                <a:lnTo>
                  <a:pt x="52160" y="49117"/>
                </a:lnTo>
                <a:lnTo>
                  <a:pt x="46944" y="28688"/>
                </a:lnTo>
                <a:lnTo>
                  <a:pt x="58680" y="21733"/>
                </a:lnTo>
                <a:lnTo>
                  <a:pt x="67808" y="4347"/>
                </a:lnTo>
                <a:lnTo>
                  <a:pt x="76936" y="0"/>
                </a:lnTo>
                <a:lnTo>
                  <a:pt x="104320" y="3912"/>
                </a:lnTo>
                <a:lnTo>
                  <a:pt x="113448" y="10867"/>
                </a:lnTo>
                <a:lnTo>
                  <a:pt x="123880" y="608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19" name="Freeform: Shape 118">
            <a:extLst>
              <a:ext uri="{FF2B5EF4-FFF2-40B4-BE49-F238E27FC236}">
                <a16:creationId xmlns:a16="http://schemas.microsoft.com/office/drawing/2014/main" id="{AA430FB3-FF75-42EF-857F-E3660BA0D43D}"/>
              </a:ext>
            </a:extLst>
          </p:cNvPr>
          <p:cNvSpPr/>
          <p:nvPr/>
        </p:nvSpPr>
        <p:spPr>
          <a:xfrm>
            <a:off x="5463383" y="2073892"/>
            <a:ext cx="223026" cy="83635"/>
          </a:xfrm>
          <a:custGeom>
            <a:avLst/>
            <a:gdLst>
              <a:gd name="connsiteX0" fmla="*/ 185168 w 198207"/>
              <a:gd name="connsiteY0" fmla="*/ 1739 h 74328"/>
              <a:gd name="connsiteX1" fmla="*/ 179083 w 198207"/>
              <a:gd name="connsiteY1" fmla="*/ 17387 h 74328"/>
              <a:gd name="connsiteX2" fmla="*/ 198208 w 198207"/>
              <a:gd name="connsiteY2" fmla="*/ 33904 h 74328"/>
              <a:gd name="connsiteX3" fmla="*/ 171693 w 198207"/>
              <a:gd name="connsiteY3" fmla="*/ 52595 h 74328"/>
              <a:gd name="connsiteX4" fmla="*/ 114752 w 198207"/>
              <a:gd name="connsiteY4" fmla="*/ 69547 h 74328"/>
              <a:gd name="connsiteX5" fmla="*/ 97800 w 198207"/>
              <a:gd name="connsiteY5" fmla="*/ 74328 h 74328"/>
              <a:gd name="connsiteX6" fmla="*/ 73459 w 198207"/>
              <a:gd name="connsiteY6" fmla="*/ 70416 h 74328"/>
              <a:gd name="connsiteX7" fmla="*/ 21733 w 198207"/>
              <a:gd name="connsiteY7" fmla="*/ 62592 h 74328"/>
              <a:gd name="connsiteX8" fmla="*/ 42597 w 198207"/>
              <a:gd name="connsiteY8" fmla="*/ 51725 h 74328"/>
              <a:gd name="connsiteX9" fmla="*/ 3477 w 198207"/>
              <a:gd name="connsiteY9" fmla="*/ 39989 h 74328"/>
              <a:gd name="connsiteX10" fmla="*/ 37816 w 198207"/>
              <a:gd name="connsiteY10" fmla="*/ 35208 h 74328"/>
              <a:gd name="connsiteX11" fmla="*/ 38251 w 198207"/>
              <a:gd name="connsiteY11" fmla="*/ 27819 h 74328"/>
              <a:gd name="connsiteX12" fmla="*/ 0 w 198207"/>
              <a:gd name="connsiteY12" fmla="*/ 22168 h 74328"/>
              <a:gd name="connsiteX13" fmla="*/ 15648 w 198207"/>
              <a:gd name="connsiteY13" fmla="*/ 6085 h 74328"/>
              <a:gd name="connsiteX14" fmla="*/ 44336 w 198207"/>
              <a:gd name="connsiteY14" fmla="*/ 2608 h 74328"/>
              <a:gd name="connsiteX15" fmla="*/ 70416 w 198207"/>
              <a:gd name="connsiteY15" fmla="*/ 19125 h 74328"/>
              <a:gd name="connsiteX16" fmla="*/ 100843 w 198207"/>
              <a:gd name="connsiteY16" fmla="*/ 6085 h 74328"/>
              <a:gd name="connsiteX17" fmla="*/ 123011 w 198207"/>
              <a:gd name="connsiteY17" fmla="*/ 12605 h 74328"/>
              <a:gd name="connsiteX18" fmla="*/ 154741 w 198207"/>
              <a:gd name="connsiteY18" fmla="*/ 0 h 74328"/>
              <a:gd name="connsiteX19" fmla="*/ 185168 w 198207"/>
              <a:gd name="connsiteY19" fmla="*/ 1739 h 74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207" h="74328">
                <a:moveTo>
                  <a:pt x="185168" y="1739"/>
                </a:moveTo>
                <a:lnTo>
                  <a:pt x="179083" y="17387"/>
                </a:lnTo>
                <a:lnTo>
                  <a:pt x="198208" y="33904"/>
                </a:lnTo>
                <a:lnTo>
                  <a:pt x="171693" y="52595"/>
                </a:lnTo>
                <a:lnTo>
                  <a:pt x="114752" y="69547"/>
                </a:lnTo>
                <a:lnTo>
                  <a:pt x="97800" y="74328"/>
                </a:lnTo>
                <a:lnTo>
                  <a:pt x="73459" y="70416"/>
                </a:lnTo>
                <a:lnTo>
                  <a:pt x="21733" y="62592"/>
                </a:lnTo>
                <a:lnTo>
                  <a:pt x="42597" y="51725"/>
                </a:lnTo>
                <a:lnTo>
                  <a:pt x="3477" y="39989"/>
                </a:lnTo>
                <a:lnTo>
                  <a:pt x="37816" y="35208"/>
                </a:lnTo>
                <a:lnTo>
                  <a:pt x="38251" y="27819"/>
                </a:lnTo>
                <a:lnTo>
                  <a:pt x="0" y="22168"/>
                </a:lnTo>
                <a:lnTo>
                  <a:pt x="15648" y="6085"/>
                </a:lnTo>
                <a:lnTo>
                  <a:pt x="44336" y="2608"/>
                </a:lnTo>
                <a:lnTo>
                  <a:pt x="70416" y="19125"/>
                </a:lnTo>
                <a:lnTo>
                  <a:pt x="100843" y="6085"/>
                </a:lnTo>
                <a:lnTo>
                  <a:pt x="123011" y="12605"/>
                </a:lnTo>
                <a:lnTo>
                  <a:pt x="154741" y="0"/>
                </a:lnTo>
                <a:lnTo>
                  <a:pt x="185168" y="1739"/>
                </a:lnTo>
                <a:close/>
              </a:path>
            </a:pathLst>
          </a:custGeom>
          <a:solidFill>
            <a:schemeClr val="accent4"/>
          </a:solidFill>
          <a:ln w="869" cap="rnd">
            <a:noFill/>
            <a:prstDash val="solid"/>
            <a:round/>
          </a:ln>
        </p:spPr>
        <p:txBody>
          <a:bodyPr rtlCol="0" anchor="ctr"/>
          <a:lstStyle/>
          <a:p>
            <a:endParaRPr lang="en-PH" sz="1600" dirty="0"/>
          </a:p>
        </p:txBody>
      </p:sp>
      <p:sp>
        <p:nvSpPr>
          <p:cNvPr id="120" name="Freeform: Shape 119">
            <a:extLst>
              <a:ext uri="{FF2B5EF4-FFF2-40B4-BE49-F238E27FC236}">
                <a16:creationId xmlns:a16="http://schemas.microsoft.com/office/drawing/2014/main" id="{6D2FA0F5-B5CA-4CD3-93B9-67907E469D5A}"/>
              </a:ext>
            </a:extLst>
          </p:cNvPr>
          <p:cNvSpPr/>
          <p:nvPr/>
        </p:nvSpPr>
        <p:spPr>
          <a:xfrm>
            <a:off x="6881268" y="3072133"/>
            <a:ext cx="36193" cy="118360"/>
          </a:xfrm>
          <a:custGeom>
            <a:avLst/>
            <a:gdLst>
              <a:gd name="connsiteX0" fmla="*/ 30427 w 32165"/>
              <a:gd name="connsiteY0" fmla="*/ 0 h 105189"/>
              <a:gd name="connsiteX1" fmla="*/ 32165 w 32165"/>
              <a:gd name="connsiteY1" fmla="*/ 11301 h 105189"/>
              <a:gd name="connsiteX2" fmla="*/ 29558 w 32165"/>
              <a:gd name="connsiteY2" fmla="*/ 15648 h 105189"/>
              <a:gd name="connsiteX3" fmla="*/ 29992 w 32165"/>
              <a:gd name="connsiteY3" fmla="*/ 15648 h 105189"/>
              <a:gd name="connsiteX4" fmla="*/ 26950 w 32165"/>
              <a:gd name="connsiteY4" fmla="*/ 24341 h 105189"/>
              <a:gd name="connsiteX5" fmla="*/ 17821 w 32165"/>
              <a:gd name="connsiteY5" fmla="*/ 20864 h 105189"/>
              <a:gd name="connsiteX6" fmla="*/ 14779 w 32165"/>
              <a:gd name="connsiteY6" fmla="*/ 39120 h 105189"/>
              <a:gd name="connsiteX7" fmla="*/ 21299 w 32165"/>
              <a:gd name="connsiteY7" fmla="*/ 42163 h 105189"/>
              <a:gd name="connsiteX8" fmla="*/ 15648 w 32165"/>
              <a:gd name="connsiteY8" fmla="*/ 46075 h 105189"/>
              <a:gd name="connsiteX9" fmla="*/ 15213 w 32165"/>
              <a:gd name="connsiteY9" fmla="*/ 53464 h 105189"/>
              <a:gd name="connsiteX10" fmla="*/ 26080 w 32165"/>
              <a:gd name="connsiteY10" fmla="*/ 49987 h 105189"/>
              <a:gd name="connsiteX11" fmla="*/ 27819 w 32165"/>
              <a:gd name="connsiteY11" fmla="*/ 60853 h 105189"/>
              <a:gd name="connsiteX12" fmla="*/ 19995 w 32165"/>
              <a:gd name="connsiteY12" fmla="*/ 105189 h 105189"/>
              <a:gd name="connsiteX13" fmla="*/ 16952 w 32165"/>
              <a:gd name="connsiteY13" fmla="*/ 98235 h 105189"/>
              <a:gd name="connsiteX14" fmla="*/ 0 w 32165"/>
              <a:gd name="connsiteY14" fmla="*/ 57376 h 105189"/>
              <a:gd name="connsiteX15" fmla="*/ 6085 w 32165"/>
              <a:gd name="connsiteY15" fmla="*/ 48248 h 105189"/>
              <a:gd name="connsiteX16" fmla="*/ 4347 w 32165"/>
              <a:gd name="connsiteY16" fmla="*/ 46509 h 105189"/>
              <a:gd name="connsiteX17" fmla="*/ 9128 w 32165"/>
              <a:gd name="connsiteY17" fmla="*/ 33469 h 105189"/>
              <a:gd name="connsiteX18" fmla="*/ 11736 w 32165"/>
              <a:gd name="connsiteY18" fmla="*/ 12605 h 105189"/>
              <a:gd name="connsiteX19" fmla="*/ 14344 w 32165"/>
              <a:gd name="connsiteY19" fmla="*/ 5216 h 105189"/>
              <a:gd name="connsiteX20" fmla="*/ 14779 w 32165"/>
              <a:gd name="connsiteY20" fmla="*/ 5216 h 105189"/>
              <a:gd name="connsiteX21" fmla="*/ 22603 w 32165"/>
              <a:gd name="connsiteY21" fmla="*/ 5216 h 105189"/>
              <a:gd name="connsiteX22" fmla="*/ 24341 w 32165"/>
              <a:gd name="connsiteY22" fmla="*/ 435 h 105189"/>
              <a:gd name="connsiteX23" fmla="*/ 30427 w 32165"/>
              <a:gd name="connsiteY23" fmla="*/ 0 h 105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2165" h="105189">
                <a:moveTo>
                  <a:pt x="30427" y="0"/>
                </a:moveTo>
                <a:lnTo>
                  <a:pt x="32165" y="11301"/>
                </a:lnTo>
                <a:lnTo>
                  <a:pt x="29558" y="15648"/>
                </a:lnTo>
                <a:lnTo>
                  <a:pt x="29992" y="15648"/>
                </a:lnTo>
                <a:lnTo>
                  <a:pt x="26950" y="24341"/>
                </a:lnTo>
                <a:lnTo>
                  <a:pt x="17821" y="20864"/>
                </a:lnTo>
                <a:lnTo>
                  <a:pt x="14779" y="39120"/>
                </a:lnTo>
                <a:lnTo>
                  <a:pt x="21299" y="42163"/>
                </a:lnTo>
                <a:lnTo>
                  <a:pt x="15648" y="46075"/>
                </a:lnTo>
                <a:lnTo>
                  <a:pt x="15213" y="53464"/>
                </a:lnTo>
                <a:lnTo>
                  <a:pt x="26080" y="49987"/>
                </a:lnTo>
                <a:lnTo>
                  <a:pt x="27819" y="60853"/>
                </a:lnTo>
                <a:lnTo>
                  <a:pt x="19995" y="105189"/>
                </a:lnTo>
                <a:lnTo>
                  <a:pt x="16952" y="98235"/>
                </a:lnTo>
                <a:lnTo>
                  <a:pt x="0" y="57376"/>
                </a:lnTo>
                <a:lnTo>
                  <a:pt x="6085" y="48248"/>
                </a:lnTo>
                <a:lnTo>
                  <a:pt x="4347" y="46509"/>
                </a:lnTo>
                <a:lnTo>
                  <a:pt x="9128" y="33469"/>
                </a:lnTo>
                <a:lnTo>
                  <a:pt x="11736" y="12605"/>
                </a:lnTo>
                <a:lnTo>
                  <a:pt x="14344" y="5216"/>
                </a:lnTo>
                <a:lnTo>
                  <a:pt x="14779" y="5216"/>
                </a:lnTo>
                <a:lnTo>
                  <a:pt x="22603" y="5216"/>
                </a:lnTo>
                <a:lnTo>
                  <a:pt x="24341" y="435"/>
                </a:lnTo>
                <a:lnTo>
                  <a:pt x="30427" y="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21" name="Freeform: Shape 120">
            <a:extLst>
              <a:ext uri="{FF2B5EF4-FFF2-40B4-BE49-F238E27FC236}">
                <a16:creationId xmlns:a16="http://schemas.microsoft.com/office/drawing/2014/main" id="{26C77E13-C755-4D0A-83F9-D40FF29FB07B}"/>
              </a:ext>
            </a:extLst>
          </p:cNvPr>
          <p:cNvSpPr/>
          <p:nvPr/>
        </p:nvSpPr>
        <p:spPr>
          <a:xfrm>
            <a:off x="6294355" y="2916602"/>
            <a:ext cx="78743" cy="50376"/>
          </a:xfrm>
          <a:custGeom>
            <a:avLst/>
            <a:gdLst>
              <a:gd name="connsiteX0" fmla="*/ 69981 w 69981"/>
              <a:gd name="connsiteY0" fmla="*/ 0 h 44770"/>
              <a:gd name="connsiteX1" fmla="*/ 62592 w 69981"/>
              <a:gd name="connsiteY1" fmla="*/ 22168 h 44770"/>
              <a:gd name="connsiteX2" fmla="*/ 66504 w 69981"/>
              <a:gd name="connsiteY2" fmla="*/ 30427 h 44770"/>
              <a:gd name="connsiteX3" fmla="*/ 62592 w 69981"/>
              <a:gd name="connsiteY3" fmla="*/ 44771 h 44770"/>
              <a:gd name="connsiteX4" fmla="*/ 44336 w 69981"/>
              <a:gd name="connsiteY4" fmla="*/ 34339 h 44770"/>
              <a:gd name="connsiteX5" fmla="*/ 32600 w 69981"/>
              <a:gd name="connsiteY5" fmla="*/ 31296 h 44770"/>
              <a:gd name="connsiteX6" fmla="*/ 0 w 69981"/>
              <a:gd name="connsiteY6" fmla="*/ 17387 h 44770"/>
              <a:gd name="connsiteX7" fmla="*/ 2173 w 69981"/>
              <a:gd name="connsiteY7" fmla="*/ 3043 h 44770"/>
              <a:gd name="connsiteX8" fmla="*/ 29123 w 69981"/>
              <a:gd name="connsiteY8" fmla="*/ 5651 h 44770"/>
              <a:gd name="connsiteX9" fmla="*/ 52595 w 69981"/>
              <a:gd name="connsiteY9" fmla="*/ 2608 h 44770"/>
              <a:gd name="connsiteX10" fmla="*/ 69981 w 69981"/>
              <a:gd name="connsiteY10" fmla="*/ 0 h 44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981" h="44770">
                <a:moveTo>
                  <a:pt x="69981" y="0"/>
                </a:moveTo>
                <a:lnTo>
                  <a:pt x="62592" y="22168"/>
                </a:lnTo>
                <a:lnTo>
                  <a:pt x="66504" y="30427"/>
                </a:lnTo>
                <a:lnTo>
                  <a:pt x="62592" y="44771"/>
                </a:lnTo>
                <a:lnTo>
                  <a:pt x="44336" y="34339"/>
                </a:lnTo>
                <a:lnTo>
                  <a:pt x="32600" y="31296"/>
                </a:lnTo>
                <a:lnTo>
                  <a:pt x="0" y="17387"/>
                </a:lnTo>
                <a:lnTo>
                  <a:pt x="2173" y="3043"/>
                </a:lnTo>
                <a:lnTo>
                  <a:pt x="29123" y="5651"/>
                </a:lnTo>
                <a:lnTo>
                  <a:pt x="52595" y="2608"/>
                </a:lnTo>
                <a:lnTo>
                  <a:pt x="69981" y="0"/>
                </a:lnTo>
                <a:close/>
              </a:path>
            </a:pathLst>
          </a:custGeom>
          <a:solidFill>
            <a:schemeClr val="accent4"/>
          </a:solidFill>
          <a:ln w="869" cap="rnd">
            <a:noFill/>
            <a:prstDash val="solid"/>
            <a:round/>
          </a:ln>
        </p:spPr>
        <p:txBody>
          <a:bodyPr rtlCol="0" anchor="ctr"/>
          <a:lstStyle/>
          <a:p>
            <a:endParaRPr lang="en-PH" sz="1600" dirty="0"/>
          </a:p>
        </p:txBody>
      </p:sp>
      <p:sp>
        <p:nvSpPr>
          <p:cNvPr id="122" name="Freeform: Shape 121">
            <a:extLst>
              <a:ext uri="{FF2B5EF4-FFF2-40B4-BE49-F238E27FC236}">
                <a16:creationId xmlns:a16="http://schemas.microsoft.com/office/drawing/2014/main" id="{001F81B6-9728-405B-9C34-4FDC9ABAA06B}"/>
              </a:ext>
            </a:extLst>
          </p:cNvPr>
          <p:cNvSpPr/>
          <p:nvPr/>
        </p:nvSpPr>
        <p:spPr>
          <a:xfrm>
            <a:off x="6180397" y="2823674"/>
            <a:ext cx="42550" cy="71897"/>
          </a:xfrm>
          <a:custGeom>
            <a:avLst/>
            <a:gdLst>
              <a:gd name="connsiteX0" fmla="*/ 23472 w 37815"/>
              <a:gd name="connsiteY0" fmla="*/ 0 h 63896"/>
              <a:gd name="connsiteX1" fmla="*/ 37816 w 37815"/>
              <a:gd name="connsiteY1" fmla="*/ 19560 h 63896"/>
              <a:gd name="connsiteX2" fmla="*/ 36077 w 37815"/>
              <a:gd name="connsiteY2" fmla="*/ 56507 h 63896"/>
              <a:gd name="connsiteX3" fmla="*/ 25645 w 37815"/>
              <a:gd name="connsiteY3" fmla="*/ 54768 h 63896"/>
              <a:gd name="connsiteX4" fmla="*/ 16517 w 37815"/>
              <a:gd name="connsiteY4" fmla="*/ 63896 h 63896"/>
              <a:gd name="connsiteX5" fmla="*/ 7824 w 37815"/>
              <a:gd name="connsiteY5" fmla="*/ 56507 h 63896"/>
              <a:gd name="connsiteX6" fmla="*/ 5650 w 37815"/>
              <a:gd name="connsiteY6" fmla="*/ 23037 h 63896"/>
              <a:gd name="connsiteX7" fmla="*/ 0 w 37815"/>
              <a:gd name="connsiteY7" fmla="*/ 7389 h 63896"/>
              <a:gd name="connsiteX8" fmla="*/ 12605 w 37815"/>
              <a:gd name="connsiteY8" fmla="*/ 8693 h 63896"/>
              <a:gd name="connsiteX9" fmla="*/ 23472 w 37815"/>
              <a:gd name="connsiteY9" fmla="*/ 0 h 63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815" h="63896">
                <a:moveTo>
                  <a:pt x="23472" y="0"/>
                </a:moveTo>
                <a:lnTo>
                  <a:pt x="37816" y="19560"/>
                </a:lnTo>
                <a:lnTo>
                  <a:pt x="36077" y="56507"/>
                </a:lnTo>
                <a:lnTo>
                  <a:pt x="25645" y="54768"/>
                </a:lnTo>
                <a:lnTo>
                  <a:pt x="16517" y="63896"/>
                </a:lnTo>
                <a:lnTo>
                  <a:pt x="7824" y="56507"/>
                </a:lnTo>
                <a:lnTo>
                  <a:pt x="5650" y="23037"/>
                </a:lnTo>
                <a:lnTo>
                  <a:pt x="0" y="7389"/>
                </a:lnTo>
                <a:lnTo>
                  <a:pt x="12605" y="8693"/>
                </a:lnTo>
                <a:lnTo>
                  <a:pt x="23472" y="0"/>
                </a:lnTo>
                <a:close/>
              </a:path>
            </a:pathLst>
          </a:custGeom>
          <a:solidFill>
            <a:schemeClr val="accent4"/>
          </a:solidFill>
          <a:ln w="869" cap="rnd">
            <a:noFill/>
            <a:prstDash val="solid"/>
            <a:round/>
          </a:ln>
        </p:spPr>
        <p:txBody>
          <a:bodyPr rtlCol="0" anchor="ctr"/>
          <a:lstStyle/>
          <a:p>
            <a:endParaRPr lang="en-PH" sz="1600" dirty="0"/>
          </a:p>
        </p:txBody>
      </p:sp>
      <p:sp>
        <p:nvSpPr>
          <p:cNvPr id="123" name="Freeform: Shape 122">
            <a:extLst>
              <a:ext uri="{FF2B5EF4-FFF2-40B4-BE49-F238E27FC236}">
                <a16:creationId xmlns:a16="http://schemas.microsoft.com/office/drawing/2014/main" id="{B95548D0-D241-4E71-A709-526E69534F40}"/>
              </a:ext>
            </a:extLst>
          </p:cNvPr>
          <p:cNvSpPr/>
          <p:nvPr/>
        </p:nvSpPr>
        <p:spPr>
          <a:xfrm>
            <a:off x="6140290" y="2641242"/>
            <a:ext cx="304217" cy="285630"/>
          </a:xfrm>
          <a:custGeom>
            <a:avLst/>
            <a:gdLst>
              <a:gd name="connsiteX0" fmla="*/ 153438 w 270363"/>
              <a:gd name="connsiteY0" fmla="*/ 16517 h 253845"/>
              <a:gd name="connsiteX1" fmla="*/ 151699 w 270363"/>
              <a:gd name="connsiteY1" fmla="*/ 29992 h 253845"/>
              <a:gd name="connsiteX2" fmla="*/ 157784 w 270363"/>
              <a:gd name="connsiteY2" fmla="*/ 41728 h 253845"/>
              <a:gd name="connsiteX3" fmla="*/ 139963 w 270363"/>
              <a:gd name="connsiteY3" fmla="*/ 37381 h 253845"/>
              <a:gd name="connsiteX4" fmla="*/ 123011 w 270363"/>
              <a:gd name="connsiteY4" fmla="*/ 47379 h 253845"/>
              <a:gd name="connsiteX5" fmla="*/ 124750 w 270363"/>
              <a:gd name="connsiteY5" fmla="*/ 60853 h 253845"/>
              <a:gd name="connsiteX6" fmla="*/ 122576 w 270363"/>
              <a:gd name="connsiteY6" fmla="*/ 68677 h 253845"/>
              <a:gd name="connsiteX7" fmla="*/ 130835 w 270363"/>
              <a:gd name="connsiteY7" fmla="*/ 82587 h 253845"/>
              <a:gd name="connsiteX8" fmla="*/ 152568 w 270363"/>
              <a:gd name="connsiteY8" fmla="*/ 96496 h 253845"/>
              <a:gd name="connsiteX9" fmla="*/ 165173 w 270363"/>
              <a:gd name="connsiteY9" fmla="*/ 119533 h 253845"/>
              <a:gd name="connsiteX10" fmla="*/ 191688 w 270363"/>
              <a:gd name="connsiteY10" fmla="*/ 141701 h 253845"/>
              <a:gd name="connsiteX11" fmla="*/ 209075 w 270363"/>
              <a:gd name="connsiteY11" fmla="*/ 141267 h 253845"/>
              <a:gd name="connsiteX12" fmla="*/ 215160 w 270363"/>
              <a:gd name="connsiteY12" fmla="*/ 147352 h 253845"/>
              <a:gd name="connsiteX13" fmla="*/ 209075 w 270363"/>
              <a:gd name="connsiteY13" fmla="*/ 153003 h 253845"/>
              <a:gd name="connsiteX14" fmla="*/ 229939 w 270363"/>
              <a:gd name="connsiteY14" fmla="*/ 163000 h 253845"/>
              <a:gd name="connsiteX15" fmla="*/ 247326 w 270363"/>
              <a:gd name="connsiteY15" fmla="*/ 171259 h 253845"/>
              <a:gd name="connsiteX16" fmla="*/ 267755 w 270363"/>
              <a:gd name="connsiteY16" fmla="*/ 186037 h 253845"/>
              <a:gd name="connsiteX17" fmla="*/ 270363 w 270363"/>
              <a:gd name="connsiteY17" fmla="*/ 190819 h 253845"/>
              <a:gd name="connsiteX18" fmla="*/ 266886 w 270363"/>
              <a:gd name="connsiteY18" fmla="*/ 200816 h 253845"/>
              <a:gd name="connsiteX19" fmla="*/ 253411 w 270363"/>
              <a:gd name="connsiteY19" fmla="*/ 187776 h 253845"/>
              <a:gd name="connsiteX20" fmla="*/ 233416 w 270363"/>
              <a:gd name="connsiteY20" fmla="*/ 183429 h 253845"/>
              <a:gd name="connsiteX21" fmla="*/ 225158 w 270363"/>
              <a:gd name="connsiteY21" fmla="*/ 201251 h 253845"/>
              <a:gd name="connsiteX22" fmla="*/ 242110 w 270363"/>
              <a:gd name="connsiteY22" fmla="*/ 211683 h 253845"/>
              <a:gd name="connsiteX23" fmla="*/ 240371 w 270363"/>
              <a:gd name="connsiteY23" fmla="*/ 226027 h 253845"/>
              <a:gd name="connsiteX24" fmla="*/ 231243 w 270363"/>
              <a:gd name="connsiteY24" fmla="*/ 227765 h 253845"/>
              <a:gd name="connsiteX25" fmla="*/ 220376 w 270363"/>
              <a:gd name="connsiteY25" fmla="*/ 251672 h 253845"/>
              <a:gd name="connsiteX26" fmla="*/ 210813 w 270363"/>
              <a:gd name="connsiteY26" fmla="*/ 253845 h 253845"/>
              <a:gd name="connsiteX27" fmla="*/ 210379 w 270363"/>
              <a:gd name="connsiteY27" fmla="*/ 245152 h 253845"/>
              <a:gd name="connsiteX28" fmla="*/ 214291 w 270363"/>
              <a:gd name="connsiteY28" fmla="*/ 230373 h 253845"/>
              <a:gd name="connsiteX29" fmla="*/ 219072 w 270363"/>
              <a:gd name="connsiteY29" fmla="*/ 224288 h 253845"/>
              <a:gd name="connsiteX30" fmla="*/ 209075 w 270363"/>
              <a:gd name="connsiteY30" fmla="*/ 208205 h 253845"/>
              <a:gd name="connsiteX31" fmla="*/ 201251 w 270363"/>
              <a:gd name="connsiteY31" fmla="*/ 194296 h 253845"/>
              <a:gd name="connsiteX32" fmla="*/ 191688 w 270363"/>
              <a:gd name="connsiteY32" fmla="*/ 190819 h 253845"/>
              <a:gd name="connsiteX33" fmla="*/ 183864 w 270363"/>
              <a:gd name="connsiteY33" fmla="*/ 179083 h 253845"/>
              <a:gd name="connsiteX34" fmla="*/ 169085 w 270363"/>
              <a:gd name="connsiteY34" fmla="*/ 173867 h 253845"/>
              <a:gd name="connsiteX35" fmla="*/ 158653 w 270363"/>
              <a:gd name="connsiteY35" fmla="*/ 162565 h 253845"/>
              <a:gd name="connsiteX36" fmla="*/ 142136 w 270363"/>
              <a:gd name="connsiteY36" fmla="*/ 160827 h 253845"/>
              <a:gd name="connsiteX37" fmla="*/ 123445 w 270363"/>
              <a:gd name="connsiteY37" fmla="*/ 148656 h 253845"/>
              <a:gd name="connsiteX38" fmla="*/ 102147 w 270363"/>
              <a:gd name="connsiteY38" fmla="*/ 130400 h 253845"/>
              <a:gd name="connsiteX39" fmla="*/ 86064 w 270363"/>
              <a:gd name="connsiteY39" fmla="*/ 114752 h 253845"/>
              <a:gd name="connsiteX40" fmla="*/ 77805 w 270363"/>
              <a:gd name="connsiteY40" fmla="*/ 87368 h 253845"/>
              <a:gd name="connsiteX41" fmla="*/ 66504 w 270363"/>
              <a:gd name="connsiteY41" fmla="*/ 84325 h 253845"/>
              <a:gd name="connsiteX42" fmla="*/ 48248 w 270363"/>
              <a:gd name="connsiteY42" fmla="*/ 75197 h 253845"/>
              <a:gd name="connsiteX43" fmla="*/ 38251 w 270363"/>
              <a:gd name="connsiteY43" fmla="*/ 78675 h 253845"/>
              <a:gd name="connsiteX44" fmla="*/ 25645 w 270363"/>
              <a:gd name="connsiteY44" fmla="*/ 91715 h 253845"/>
              <a:gd name="connsiteX45" fmla="*/ 16518 w 270363"/>
              <a:gd name="connsiteY45" fmla="*/ 93453 h 253845"/>
              <a:gd name="connsiteX46" fmla="*/ 18691 w 270363"/>
              <a:gd name="connsiteY46" fmla="*/ 81717 h 253845"/>
              <a:gd name="connsiteX47" fmla="*/ 6520 w 270363"/>
              <a:gd name="connsiteY47" fmla="*/ 78240 h 253845"/>
              <a:gd name="connsiteX48" fmla="*/ 0 w 270363"/>
              <a:gd name="connsiteY48" fmla="*/ 56941 h 253845"/>
              <a:gd name="connsiteX49" fmla="*/ 7389 w 270363"/>
              <a:gd name="connsiteY49" fmla="*/ 48683 h 253845"/>
              <a:gd name="connsiteX50" fmla="*/ 869 w 270363"/>
              <a:gd name="connsiteY50" fmla="*/ 38251 h 253845"/>
              <a:gd name="connsiteX51" fmla="*/ 1304 w 270363"/>
              <a:gd name="connsiteY51" fmla="*/ 30427 h 253845"/>
              <a:gd name="connsiteX52" fmla="*/ 10867 w 270363"/>
              <a:gd name="connsiteY52" fmla="*/ 36512 h 253845"/>
              <a:gd name="connsiteX53" fmla="*/ 21733 w 270363"/>
              <a:gd name="connsiteY53" fmla="*/ 35208 h 253845"/>
              <a:gd name="connsiteX54" fmla="*/ 33470 w 270363"/>
              <a:gd name="connsiteY54" fmla="*/ 25645 h 253845"/>
              <a:gd name="connsiteX55" fmla="*/ 37381 w 270363"/>
              <a:gd name="connsiteY55" fmla="*/ 29992 h 253845"/>
              <a:gd name="connsiteX56" fmla="*/ 47813 w 270363"/>
              <a:gd name="connsiteY56" fmla="*/ 29123 h 253845"/>
              <a:gd name="connsiteX57" fmla="*/ 52160 w 270363"/>
              <a:gd name="connsiteY57" fmla="*/ 18256 h 253845"/>
              <a:gd name="connsiteX58" fmla="*/ 68678 w 270363"/>
              <a:gd name="connsiteY58" fmla="*/ 21733 h 253845"/>
              <a:gd name="connsiteX59" fmla="*/ 77805 w 270363"/>
              <a:gd name="connsiteY59" fmla="*/ 16952 h 253845"/>
              <a:gd name="connsiteX60" fmla="*/ 79110 w 270363"/>
              <a:gd name="connsiteY60" fmla="*/ 6085 h 253845"/>
              <a:gd name="connsiteX61" fmla="*/ 92584 w 270363"/>
              <a:gd name="connsiteY61" fmla="*/ 9997 h 253845"/>
              <a:gd name="connsiteX62" fmla="*/ 94758 w 270363"/>
              <a:gd name="connsiteY62" fmla="*/ 4781 h 253845"/>
              <a:gd name="connsiteX63" fmla="*/ 116056 w 270363"/>
              <a:gd name="connsiteY63" fmla="*/ 0 h 253845"/>
              <a:gd name="connsiteX64" fmla="*/ 121707 w 270363"/>
              <a:gd name="connsiteY64" fmla="*/ 9128 h 253845"/>
              <a:gd name="connsiteX65" fmla="*/ 153438 w 270363"/>
              <a:gd name="connsiteY65" fmla="*/ 16517 h 25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70363" h="253845">
                <a:moveTo>
                  <a:pt x="153438" y="16517"/>
                </a:moveTo>
                <a:lnTo>
                  <a:pt x="151699" y="29992"/>
                </a:lnTo>
                <a:lnTo>
                  <a:pt x="157784" y="41728"/>
                </a:lnTo>
                <a:lnTo>
                  <a:pt x="139963" y="37381"/>
                </a:lnTo>
                <a:lnTo>
                  <a:pt x="123011" y="47379"/>
                </a:lnTo>
                <a:lnTo>
                  <a:pt x="124750" y="60853"/>
                </a:lnTo>
                <a:lnTo>
                  <a:pt x="122576" y="68677"/>
                </a:lnTo>
                <a:lnTo>
                  <a:pt x="130835" y="82587"/>
                </a:lnTo>
                <a:lnTo>
                  <a:pt x="152568" y="96496"/>
                </a:lnTo>
                <a:lnTo>
                  <a:pt x="165173" y="119533"/>
                </a:lnTo>
                <a:lnTo>
                  <a:pt x="191688" y="141701"/>
                </a:lnTo>
                <a:lnTo>
                  <a:pt x="209075" y="141267"/>
                </a:lnTo>
                <a:lnTo>
                  <a:pt x="215160" y="147352"/>
                </a:lnTo>
                <a:lnTo>
                  <a:pt x="209075" y="153003"/>
                </a:lnTo>
                <a:lnTo>
                  <a:pt x="229939" y="163000"/>
                </a:lnTo>
                <a:lnTo>
                  <a:pt x="247326" y="171259"/>
                </a:lnTo>
                <a:lnTo>
                  <a:pt x="267755" y="186037"/>
                </a:lnTo>
                <a:lnTo>
                  <a:pt x="270363" y="190819"/>
                </a:lnTo>
                <a:lnTo>
                  <a:pt x="266886" y="200816"/>
                </a:lnTo>
                <a:lnTo>
                  <a:pt x="253411" y="187776"/>
                </a:lnTo>
                <a:lnTo>
                  <a:pt x="233416" y="183429"/>
                </a:lnTo>
                <a:lnTo>
                  <a:pt x="225158" y="201251"/>
                </a:lnTo>
                <a:lnTo>
                  <a:pt x="242110" y="211683"/>
                </a:lnTo>
                <a:lnTo>
                  <a:pt x="240371" y="226027"/>
                </a:lnTo>
                <a:lnTo>
                  <a:pt x="231243" y="227765"/>
                </a:lnTo>
                <a:lnTo>
                  <a:pt x="220376" y="251672"/>
                </a:lnTo>
                <a:lnTo>
                  <a:pt x="210813" y="253845"/>
                </a:lnTo>
                <a:lnTo>
                  <a:pt x="210379" y="245152"/>
                </a:lnTo>
                <a:lnTo>
                  <a:pt x="214291" y="230373"/>
                </a:lnTo>
                <a:lnTo>
                  <a:pt x="219072" y="224288"/>
                </a:lnTo>
                <a:lnTo>
                  <a:pt x="209075" y="208205"/>
                </a:lnTo>
                <a:lnTo>
                  <a:pt x="201251" y="194296"/>
                </a:lnTo>
                <a:lnTo>
                  <a:pt x="191688" y="190819"/>
                </a:lnTo>
                <a:lnTo>
                  <a:pt x="183864" y="179083"/>
                </a:lnTo>
                <a:lnTo>
                  <a:pt x="169085" y="173867"/>
                </a:lnTo>
                <a:lnTo>
                  <a:pt x="158653" y="162565"/>
                </a:lnTo>
                <a:lnTo>
                  <a:pt x="142136" y="160827"/>
                </a:lnTo>
                <a:lnTo>
                  <a:pt x="123445" y="148656"/>
                </a:lnTo>
                <a:lnTo>
                  <a:pt x="102147" y="130400"/>
                </a:lnTo>
                <a:lnTo>
                  <a:pt x="86064" y="114752"/>
                </a:lnTo>
                <a:lnTo>
                  <a:pt x="77805" y="87368"/>
                </a:lnTo>
                <a:lnTo>
                  <a:pt x="66504" y="84325"/>
                </a:lnTo>
                <a:lnTo>
                  <a:pt x="48248" y="75197"/>
                </a:lnTo>
                <a:lnTo>
                  <a:pt x="38251" y="78675"/>
                </a:lnTo>
                <a:lnTo>
                  <a:pt x="25645" y="91715"/>
                </a:lnTo>
                <a:lnTo>
                  <a:pt x="16518" y="93453"/>
                </a:lnTo>
                <a:lnTo>
                  <a:pt x="18691" y="81717"/>
                </a:lnTo>
                <a:lnTo>
                  <a:pt x="6520" y="78240"/>
                </a:lnTo>
                <a:lnTo>
                  <a:pt x="0" y="56941"/>
                </a:lnTo>
                <a:lnTo>
                  <a:pt x="7389" y="48683"/>
                </a:lnTo>
                <a:lnTo>
                  <a:pt x="869" y="38251"/>
                </a:lnTo>
                <a:lnTo>
                  <a:pt x="1304" y="30427"/>
                </a:lnTo>
                <a:lnTo>
                  <a:pt x="10867" y="36512"/>
                </a:lnTo>
                <a:lnTo>
                  <a:pt x="21733" y="35208"/>
                </a:lnTo>
                <a:lnTo>
                  <a:pt x="33470" y="25645"/>
                </a:lnTo>
                <a:lnTo>
                  <a:pt x="37381" y="29992"/>
                </a:lnTo>
                <a:lnTo>
                  <a:pt x="47813" y="29123"/>
                </a:lnTo>
                <a:lnTo>
                  <a:pt x="52160" y="18256"/>
                </a:lnTo>
                <a:lnTo>
                  <a:pt x="68678" y="21733"/>
                </a:lnTo>
                <a:lnTo>
                  <a:pt x="77805" y="16952"/>
                </a:lnTo>
                <a:lnTo>
                  <a:pt x="79110" y="6085"/>
                </a:lnTo>
                <a:lnTo>
                  <a:pt x="92584" y="9997"/>
                </a:lnTo>
                <a:lnTo>
                  <a:pt x="94758" y="4781"/>
                </a:lnTo>
                <a:lnTo>
                  <a:pt x="116056" y="0"/>
                </a:lnTo>
                <a:lnTo>
                  <a:pt x="121707" y="9128"/>
                </a:lnTo>
                <a:lnTo>
                  <a:pt x="153438" y="16517"/>
                </a:lnTo>
                <a:close/>
              </a:path>
            </a:pathLst>
          </a:custGeom>
          <a:solidFill>
            <a:schemeClr val="accent4"/>
          </a:solidFill>
          <a:ln w="869" cap="rnd">
            <a:noFill/>
            <a:prstDash val="solid"/>
            <a:round/>
          </a:ln>
        </p:spPr>
        <p:txBody>
          <a:bodyPr rtlCol="0" anchor="ctr"/>
          <a:lstStyle/>
          <a:p>
            <a:endParaRPr lang="en-PH" sz="1600" dirty="0"/>
          </a:p>
        </p:txBody>
      </p:sp>
      <p:sp>
        <p:nvSpPr>
          <p:cNvPr id="124" name="Freeform: Shape 123">
            <a:extLst>
              <a:ext uri="{FF2B5EF4-FFF2-40B4-BE49-F238E27FC236}">
                <a16:creationId xmlns:a16="http://schemas.microsoft.com/office/drawing/2014/main" id="{8E8C4B1B-3EA5-4EEB-944A-A06BFE85F796}"/>
              </a:ext>
            </a:extLst>
          </p:cNvPr>
          <p:cNvSpPr/>
          <p:nvPr/>
        </p:nvSpPr>
        <p:spPr>
          <a:xfrm>
            <a:off x="3832742" y="3535306"/>
            <a:ext cx="57223" cy="25922"/>
          </a:xfrm>
          <a:custGeom>
            <a:avLst/>
            <a:gdLst>
              <a:gd name="connsiteX0" fmla="*/ 33469 w 50856"/>
              <a:gd name="connsiteY0" fmla="*/ 18256 h 23037"/>
              <a:gd name="connsiteX1" fmla="*/ 25645 w 50856"/>
              <a:gd name="connsiteY1" fmla="*/ 23037 h 23037"/>
              <a:gd name="connsiteX2" fmla="*/ 12605 w 50856"/>
              <a:gd name="connsiteY2" fmla="*/ 18256 h 23037"/>
              <a:gd name="connsiteX3" fmla="*/ 0 w 50856"/>
              <a:gd name="connsiteY3" fmla="*/ 8259 h 23037"/>
              <a:gd name="connsiteX4" fmla="*/ 3477 w 50856"/>
              <a:gd name="connsiteY4" fmla="*/ 1739 h 23037"/>
              <a:gd name="connsiteX5" fmla="*/ 13909 w 50856"/>
              <a:gd name="connsiteY5" fmla="*/ 0 h 23037"/>
              <a:gd name="connsiteX6" fmla="*/ 19560 w 50856"/>
              <a:gd name="connsiteY6" fmla="*/ 869 h 23037"/>
              <a:gd name="connsiteX7" fmla="*/ 35643 w 50856"/>
              <a:gd name="connsiteY7" fmla="*/ 3477 h 23037"/>
              <a:gd name="connsiteX8" fmla="*/ 47379 w 50856"/>
              <a:gd name="connsiteY8" fmla="*/ 9997 h 23037"/>
              <a:gd name="connsiteX9" fmla="*/ 50856 w 50856"/>
              <a:gd name="connsiteY9" fmla="*/ 17821 h 23037"/>
              <a:gd name="connsiteX10" fmla="*/ 33469 w 50856"/>
              <a:gd name="connsiteY10" fmla="*/ 18256 h 23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856" h="23037">
                <a:moveTo>
                  <a:pt x="33469" y="18256"/>
                </a:moveTo>
                <a:lnTo>
                  <a:pt x="25645" y="23037"/>
                </a:lnTo>
                <a:lnTo>
                  <a:pt x="12605" y="18256"/>
                </a:lnTo>
                <a:lnTo>
                  <a:pt x="0" y="8259"/>
                </a:lnTo>
                <a:lnTo>
                  <a:pt x="3477" y="1739"/>
                </a:lnTo>
                <a:lnTo>
                  <a:pt x="13909" y="0"/>
                </a:lnTo>
                <a:lnTo>
                  <a:pt x="19560" y="869"/>
                </a:lnTo>
                <a:lnTo>
                  <a:pt x="35643" y="3477"/>
                </a:lnTo>
                <a:lnTo>
                  <a:pt x="47379" y="9997"/>
                </a:lnTo>
                <a:lnTo>
                  <a:pt x="50856" y="17821"/>
                </a:lnTo>
                <a:lnTo>
                  <a:pt x="33469" y="18256"/>
                </a:lnTo>
                <a:close/>
              </a:path>
            </a:pathLst>
          </a:custGeom>
          <a:solidFill>
            <a:schemeClr val="accent5"/>
          </a:solidFill>
          <a:ln w="869" cap="rnd">
            <a:noFill/>
            <a:prstDash val="solid"/>
            <a:round/>
          </a:ln>
        </p:spPr>
        <p:txBody>
          <a:bodyPr rtlCol="0" anchor="ctr"/>
          <a:lstStyle/>
          <a:p>
            <a:endParaRPr lang="en-PH" sz="1600" dirty="0"/>
          </a:p>
        </p:txBody>
      </p:sp>
      <p:sp>
        <p:nvSpPr>
          <p:cNvPr id="125" name="Freeform: Shape 124">
            <a:extLst>
              <a:ext uri="{FF2B5EF4-FFF2-40B4-BE49-F238E27FC236}">
                <a16:creationId xmlns:a16="http://schemas.microsoft.com/office/drawing/2014/main" id="{D2ACF632-894F-41DC-8958-30C1D9B85634}"/>
              </a:ext>
            </a:extLst>
          </p:cNvPr>
          <p:cNvSpPr/>
          <p:nvPr/>
        </p:nvSpPr>
        <p:spPr>
          <a:xfrm>
            <a:off x="6903768" y="3068711"/>
            <a:ext cx="104666" cy="131566"/>
          </a:xfrm>
          <a:custGeom>
            <a:avLst/>
            <a:gdLst>
              <a:gd name="connsiteX0" fmla="*/ 93019 w 93018"/>
              <a:gd name="connsiteY0" fmla="*/ 33904 h 116925"/>
              <a:gd name="connsiteX1" fmla="*/ 89107 w 93018"/>
              <a:gd name="connsiteY1" fmla="*/ 38251 h 116925"/>
              <a:gd name="connsiteX2" fmla="*/ 43902 w 93018"/>
              <a:gd name="connsiteY2" fmla="*/ 52160 h 116925"/>
              <a:gd name="connsiteX3" fmla="*/ 69982 w 93018"/>
              <a:gd name="connsiteY3" fmla="*/ 80413 h 116925"/>
              <a:gd name="connsiteX4" fmla="*/ 63027 w 93018"/>
              <a:gd name="connsiteY4" fmla="*/ 84760 h 116925"/>
              <a:gd name="connsiteX5" fmla="*/ 59984 w 93018"/>
              <a:gd name="connsiteY5" fmla="*/ 94323 h 116925"/>
              <a:gd name="connsiteX6" fmla="*/ 42163 w 93018"/>
              <a:gd name="connsiteY6" fmla="*/ 98235 h 116925"/>
              <a:gd name="connsiteX7" fmla="*/ 37382 w 93018"/>
              <a:gd name="connsiteY7" fmla="*/ 108232 h 116925"/>
              <a:gd name="connsiteX8" fmla="*/ 28253 w 93018"/>
              <a:gd name="connsiteY8" fmla="*/ 116925 h 116925"/>
              <a:gd name="connsiteX9" fmla="*/ 1304 w 93018"/>
              <a:gd name="connsiteY9" fmla="*/ 112144 h 116925"/>
              <a:gd name="connsiteX10" fmla="*/ 0 w 93018"/>
              <a:gd name="connsiteY10" fmla="*/ 108232 h 116925"/>
              <a:gd name="connsiteX11" fmla="*/ 7824 w 93018"/>
              <a:gd name="connsiteY11" fmla="*/ 63896 h 116925"/>
              <a:gd name="connsiteX12" fmla="*/ 6085 w 93018"/>
              <a:gd name="connsiteY12" fmla="*/ 53029 h 116925"/>
              <a:gd name="connsiteX13" fmla="*/ 8693 w 93018"/>
              <a:gd name="connsiteY13" fmla="*/ 44771 h 116925"/>
              <a:gd name="connsiteX14" fmla="*/ 6955 w 93018"/>
              <a:gd name="connsiteY14" fmla="*/ 27384 h 116925"/>
              <a:gd name="connsiteX15" fmla="*/ 9998 w 93018"/>
              <a:gd name="connsiteY15" fmla="*/ 18691 h 116925"/>
              <a:gd name="connsiteX16" fmla="*/ 37382 w 93018"/>
              <a:gd name="connsiteY16" fmla="*/ 29992 h 116925"/>
              <a:gd name="connsiteX17" fmla="*/ 79544 w 93018"/>
              <a:gd name="connsiteY17" fmla="*/ 0 h 116925"/>
              <a:gd name="connsiteX18" fmla="*/ 93019 w 93018"/>
              <a:gd name="connsiteY18" fmla="*/ 33904 h 116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018" h="116925">
                <a:moveTo>
                  <a:pt x="93019" y="33904"/>
                </a:moveTo>
                <a:lnTo>
                  <a:pt x="89107" y="38251"/>
                </a:lnTo>
                <a:lnTo>
                  <a:pt x="43902" y="52160"/>
                </a:lnTo>
                <a:lnTo>
                  <a:pt x="69982" y="80413"/>
                </a:lnTo>
                <a:lnTo>
                  <a:pt x="63027" y="84760"/>
                </a:lnTo>
                <a:lnTo>
                  <a:pt x="59984" y="94323"/>
                </a:lnTo>
                <a:lnTo>
                  <a:pt x="42163" y="98235"/>
                </a:lnTo>
                <a:lnTo>
                  <a:pt x="37382" y="108232"/>
                </a:lnTo>
                <a:lnTo>
                  <a:pt x="28253" y="116925"/>
                </a:lnTo>
                <a:lnTo>
                  <a:pt x="1304" y="112144"/>
                </a:lnTo>
                <a:lnTo>
                  <a:pt x="0" y="108232"/>
                </a:lnTo>
                <a:lnTo>
                  <a:pt x="7824" y="63896"/>
                </a:lnTo>
                <a:lnTo>
                  <a:pt x="6085" y="53029"/>
                </a:lnTo>
                <a:lnTo>
                  <a:pt x="8693" y="44771"/>
                </a:lnTo>
                <a:lnTo>
                  <a:pt x="6955" y="27384"/>
                </a:lnTo>
                <a:lnTo>
                  <a:pt x="9998" y="18691"/>
                </a:lnTo>
                <a:lnTo>
                  <a:pt x="37382" y="29992"/>
                </a:lnTo>
                <a:lnTo>
                  <a:pt x="79544" y="0"/>
                </a:lnTo>
                <a:lnTo>
                  <a:pt x="93019" y="33904"/>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26" name="Freeform: Shape 125">
            <a:extLst>
              <a:ext uri="{FF2B5EF4-FFF2-40B4-BE49-F238E27FC236}">
                <a16:creationId xmlns:a16="http://schemas.microsoft.com/office/drawing/2014/main" id="{EC3EDF1E-EBFC-4A17-A8A8-99567C89FDBD}"/>
              </a:ext>
            </a:extLst>
          </p:cNvPr>
          <p:cNvSpPr/>
          <p:nvPr/>
        </p:nvSpPr>
        <p:spPr>
          <a:xfrm>
            <a:off x="9454396" y="3037898"/>
            <a:ext cx="58202" cy="51843"/>
          </a:xfrm>
          <a:custGeom>
            <a:avLst/>
            <a:gdLst>
              <a:gd name="connsiteX0" fmla="*/ 44771 w 51725"/>
              <a:gd name="connsiteY0" fmla="*/ 6085 h 46074"/>
              <a:gd name="connsiteX1" fmla="*/ 51725 w 51725"/>
              <a:gd name="connsiteY1" fmla="*/ 15648 h 46074"/>
              <a:gd name="connsiteX2" fmla="*/ 46075 w 51725"/>
              <a:gd name="connsiteY2" fmla="*/ 32600 h 46074"/>
              <a:gd name="connsiteX3" fmla="*/ 32600 w 51725"/>
              <a:gd name="connsiteY3" fmla="*/ 23472 h 46074"/>
              <a:gd name="connsiteX4" fmla="*/ 23472 w 51725"/>
              <a:gd name="connsiteY4" fmla="*/ 29992 h 46074"/>
              <a:gd name="connsiteX5" fmla="*/ 23907 w 51725"/>
              <a:gd name="connsiteY5" fmla="*/ 46075 h 46074"/>
              <a:gd name="connsiteX6" fmla="*/ 5216 w 51725"/>
              <a:gd name="connsiteY6" fmla="*/ 38251 h 46074"/>
              <a:gd name="connsiteX7" fmla="*/ 0 w 51725"/>
              <a:gd name="connsiteY7" fmla="*/ 25211 h 46074"/>
              <a:gd name="connsiteX8" fmla="*/ 5651 w 51725"/>
              <a:gd name="connsiteY8" fmla="*/ 8259 h 46074"/>
              <a:gd name="connsiteX9" fmla="*/ 20430 w 51725"/>
              <a:gd name="connsiteY9" fmla="*/ 11736 h 46074"/>
              <a:gd name="connsiteX10" fmla="*/ 24776 w 51725"/>
              <a:gd name="connsiteY10" fmla="*/ 0 h 46074"/>
              <a:gd name="connsiteX11" fmla="*/ 44771 w 51725"/>
              <a:gd name="connsiteY11" fmla="*/ 6085 h 4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725" h="46074">
                <a:moveTo>
                  <a:pt x="44771" y="6085"/>
                </a:moveTo>
                <a:lnTo>
                  <a:pt x="51725" y="15648"/>
                </a:lnTo>
                <a:lnTo>
                  <a:pt x="46075" y="32600"/>
                </a:lnTo>
                <a:lnTo>
                  <a:pt x="32600" y="23472"/>
                </a:lnTo>
                <a:lnTo>
                  <a:pt x="23472" y="29992"/>
                </a:lnTo>
                <a:lnTo>
                  <a:pt x="23907" y="46075"/>
                </a:lnTo>
                <a:lnTo>
                  <a:pt x="5216" y="38251"/>
                </a:lnTo>
                <a:lnTo>
                  <a:pt x="0" y="25211"/>
                </a:lnTo>
                <a:lnTo>
                  <a:pt x="5651" y="8259"/>
                </a:lnTo>
                <a:lnTo>
                  <a:pt x="20430" y="11736"/>
                </a:lnTo>
                <a:lnTo>
                  <a:pt x="24776" y="0"/>
                </a:lnTo>
                <a:lnTo>
                  <a:pt x="44771" y="608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27" name="Freeform: Shape 126">
            <a:extLst>
              <a:ext uri="{FF2B5EF4-FFF2-40B4-BE49-F238E27FC236}">
                <a16:creationId xmlns:a16="http://schemas.microsoft.com/office/drawing/2014/main" id="{2ADE74F7-591D-4347-9B03-77406744BABE}"/>
              </a:ext>
            </a:extLst>
          </p:cNvPr>
          <p:cNvSpPr/>
          <p:nvPr/>
        </p:nvSpPr>
        <p:spPr>
          <a:xfrm>
            <a:off x="9378586" y="2818293"/>
            <a:ext cx="261665" cy="324269"/>
          </a:xfrm>
          <a:custGeom>
            <a:avLst/>
            <a:gdLst>
              <a:gd name="connsiteX0" fmla="*/ 219072 w 232546"/>
              <a:gd name="connsiteY0" fmla="*/ 117795 h 288184"/>
              <a:gd name="connsiteX1" fmla="*/ 221680 w 232546"/>
              <a:gd name="connsiteY1" fmla="*/ 139963 h 288184"/>
              <a:gd name="connsiteX2" fmla="*/ 232547 w 232546"/>
              <a:gd name="connsiteY2" fmla="*/ 153872 h 288184"/>
              <a:gd name="connsiteX3" fmla="*/ 229939 w 232546"/>
              <a:gd name="connsiteY3" fmla="*/ 173432 h 288184"/>
              <a:gd name="connsiteX4" fmla="*/ 206467 w 232546"/>
              <a:gd name="connsiteY4" fmla="*/ 186472 h 288184"/>
              <a:gd name="connsiteX5" fmla="*/ 166478 w 232546"/>
              <a:gd name="connsiteY5" fmla="*/ 188211 h 288184"/>
              <a:gd name="connsiteX6" fmla="*/ 147352 w 232546"/>
              <a:gd name="connsiteY6" fmla="*/ 220376 h 288184"/>
              <a:gd name="connsiteX7" fmla="*/ 126923 w 232546"/>
              <a:gd name="connsiteY7" fmla="*/ 209509 h 288184"/>
              <a:gd name="connsiteX8" fmla="*/ 116491 w 232546"/>
              <a:gd name="connsiteY8" fmla="*/ 188645 h 288184"/>
              <a:gd name="connsiteX9" fmla="*/ 79110 w 232546"/>
              <a:gd name="connsiteY9" fmla="*/ 194731 h 288184"/>
              <a:gd name="connsiteX10" fmla="*/ 56942 w 232546"/>
              <a:gd name="connsiteY10" fmla="*/ 207771 h 288184"/>
              <a:gd name="connsiteX11" fmla="*/ 29992 w 232546"/>
              <a:gd name="connsiteY11" fmla="*/ 208640 h 288184"/>
              <a:gd name="connsiteX12" fmla="*/ 62158 w 232546"/>
              <a:gd name="connsiteY12" fmla="*/ 229069 h 288184"/>
              <a:gd name="connsiteX13" fmla="*/ 65635 w 232546"/>
              <a:gd name="connsiteY13" fmla="*/ 276448 h 288184"/>
              <a:gd name="connsiteX14" fmla="*/ 54768 w 232546"/>
              <a:gd name="connsiteY14" fmla="*/ 288184 h 288184"/>
              <a:gd name="connsiteX15" fmla="*/ 39120 w 232546"/>
              <a:gd name="connsiteY15" fmla="*/ 277317 h 288184"/>
              <a:gd name="connsiteX16" fmla="*/ 35208 w 232546"/>
              <a:gd name="connsiteY16" fmla="*/ 252107 h 288184"/>
              <a:gd name="connsiteX17" fmla="*/ 17387 w 232546"/>
              <a:gd name="connsiteY17" fmla="*/ 244283 h 288184"/>
              <a:gd name="connsiteX18" fmla="*/ 0 w 232546"/>
              <a:gd name="connsiteY18" fmla="*/ 225157 h 288184"/>
              <a:gd name="connsiteX19" fmla="*/ 18691 w 232546"/>
              <a:gd name="connsiteY19" fmla="*/ 216464 h 288184"/>
              <a:gd name="connsiteX20" fmla="*/ 23472 w 232546"/>
              <a:gd name="connsiteY20" fmla="*/ 198643 h 288184"/>
              <a:gd name="connsiteX21" fmla="*/ 40424 w 232546"/>
              <a:gd name="connsiteY21" fmla="*/ 184299 h 288184"/>
              <a:gd name="connsiteX22" fmla="*/ 49118 w 232546"/>
              <a:gd name="connsiteY22" fmla="*/ 165173 h 288184"/>
              <a:gd name="connsiteX23" fmla="*/ 91280 w 232546"/>
              <a:gd name="connsiteY23" fmla="*/ 156915 h 288184"/>
              <a:gd name="connsiteX24" fmla="*/ 118664 w 232546"/>
              <a:gd name="connsiteY24" fmla="*/ 162565 h 288184"/>
              <a:gd name="connsiteX25" fmla="*/ 118664 w 232546"/>
              <a:gd name="connsiteY25" fmla="*/ 113013 h 288184"/>
              <a:gd name="connsiteX26" fmla="*/ 140832 w 232546"/>
              <a:gd name="connsiteY26" fmla="*/ 126488 h 288184"/>
              <a:gd name="connsiteX27" fmla="*/ 160392 w 232546"/>
              <a:gd name="connsiteY27" fmla="*/ 98669 h 288184"/>
              <a:gd name="connsiteX28" fmla="*/ 167782 w 232546"/>
              <a:gd name="connsiteY28" fmla="*/ 87803 h 288184"/>
              <a:gd name="connsiteX29" fmla="*/ 163435 w 232546"/>
              <a:gd name="connsiteY29" fmla="*/ 53899 h 288184"/>
              <a:gd name="connsiteX30" fmla="*/ 141267 w 232546"/>
              <a:gd name="connsiteY30" fmla="*/ 22603 h 288184"/>
              <a:gd name="connsiteX31" fmla="*/ 140398 w 232546"/>
              <a:gd name="connsiteY31" fmla="*/ 5216 h 288184"/>
              <a:gd name="connsiteX32" fmla="*/ 161262 w 232546"/>
              <a:gd name="connsiteY32" fmla="*/ 0 h 288184"/>
              <a:gd name="connsiteX33" fmla="*/ 196904 w 232546"/>
              <a:gd name="connsiteY33" fmla="*/ 38685 h 288184"/>
              <a:gd name="connsiteX34" fmla="*/ 209075 w 232546"/>
              <a:gd name="connsiteY34" fmla="*/ 60853 h 288184"/>
              <a:gd name="connsiteX35" fmla="*/ 203424 w 232546"/>
              <a:gd name="connsiteY35" fmla="*/ 89107 h 288184"/>
              <a:gd name="connsiteX36" fmla="*/ 219072 w 232546"/>
              <a:gd name="connsiteY36" fmla="*/ 117795 h 28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32546" h="288184">
                <a:moveTo>
                  <a:pt x="219072" y="117795"/>
                </a:moveTo>
                <a:lnTo>
                  <a:pt x="221680" y="139963"/>
                </a:lnTo>
                <a:lnTo>
                  <a:pt x="232547" y="153872"/>
                </a:lnTo>
                <a:lnTo>
                  <a:pt x="229939" y="173432"/>
                </a:lnTo>
                <a:lnTo>
                  <a:pt x="206467" y="186472"/>
                </a:lnTo>
                <a:lnTo>
                  <a:pt x="166478" y="188211"/>
                </a:lnTo>
                <a:lnTo>
                  <a:pt x="147352" y="220376"/>
                </a:lnTo>
                <a:lnTo>
                  <a:pt x="126923" y="209509"/>
                </a:lnTo>
                <a:lnTo>
                  <a:pt x="116491" y="188645"/>
                </a:lnTo>
                <a:lnTo>
                  <a:pt x="79110" y="194731"/>
                </a:lnTo>
                <a:lnTo>
                  <a:pt x="56942" y="207771"/>
                </a:lnTo>
                <a:lnTo>
                  <a:pt x="29992" y="208640"/>
                </a:lnTo>
                <a:lnTo>
                  <a:pt x="62158" y="229069"/>
                </a:lnTo>
                <a:lnTo>
                  <a:pt x="65635" y="276448"/>
                </a:lnTo>
                <a:lnTo>
                  <a:pt x="54768" y="288184"/>
                </a:lnTo>
                <a:lnTo>
                  <a:pt x="39120" y="277317"/>
                </a:lnTo>
                <a:lnTo>
                  <a:pt x="35208" y="252107"/>
                </a:lnTo>
                <a:lnTo>
                  <a:pt x="17387" y="244283"/>
                </a:lnTo>
                <a:lnTo>
                  <a:pt x="0" y="225157"/>
                </a:lnTo>
                <a:lnTo>
                  <a:pt x="18691" y="216464"/>
                </a:lnTo>
                <a:lnTo>
                  <a:pt x="23472" y="198643"/>
                </a:lnTo>
                <a:lnTo>
                  <a:pt x="40424" y="184299"/>
                </a:lnTo>
                <a:lnTo>
                  <a:pt x="49118" y="165173"/>
                </a:lnTo>
                <a:lnTo>
                  <a:pt x="91280" y="156915"/>
                </a:lnTo>
                <a:lnTo>
                  <a:pt x="118664" y="162565"/>
                </a:lnTo>
                <a:lnTo>
                  <a:pt x="118664" y="113013"/>
                </a:lnTo>
                <a:lnTo>
                  <a:pt x="140832" y="126488"/>
                </a:lnTo>
                <a:lnTo>
                  <a:pt x="160392" y="98669"/>
                </a:lnTo>
                <a:lnTo>
                  <a:pt x="167782" y="87803"/>
                </a:lnTo>
                <a:lnTo>
                  <a:pt x="163435" y="53899"/>
                </a:lnTo>
                <a:lnTo>
                  <a:pt x="141267" y="22603"/>
                </a:lnTo>
                <a:lnTo>
                  <a:pt x="140398" y="5216"/>
                </a:lnTo>
                <a:lnTo>
                  <a:pt x="161262" y="0"/>
                </a:lnTo>
                <a:lnTo>
                  <a:pt x="196904" y="38685"/>
                </a:lnTo>
                <a:lnTo>
                  <a:pt x="209075" y="60853"/>
                </a:lnTo>
                <a:lnTo>
                  <a:pt x="203424" y="89107"/>
                </a:lnTo>
                <a:lnTo>
                  <a:pt x="219072" y="11779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28" name="Freeform: Shape 127">
            <a:extLst>
              <a:ext uri="{FF2B5EF4-FFF2-40B4-BE49-F238E27FC236}">
                <a16:creationId xmlns:a16="http://schemas.microsoft.com/office/drawing/2014/main" id="{2D806B7B-A658-4E4F-8C99-9513CF7D695C}"/>
              </a:ext>
            </a:extLst>
          </p:cNvPr>
          <p:cNvSpPr/>
          <p:nvPr/>
        </p:nvSpPr>
        <p:spPr>
          <a:xfrm>
            <a:off x="9489610" y="2689173"/>
            <a:ext cx="137435" cy="123252"/>
          </a:xfrm>
          <a:custGeom>
            <a:avLst/>
            <a:gdLst>
              <a:gd name="connsiteX0" fmla="*/ 68677 w 122141"/>
              <a:gd name="connsiteY0" fmla="*/ 37816 h 109536"/>
              <a:gd name="connsiteX1" fmla="*/ 88237 w 122141"/>
              <a:gd name="connsiteY1" fmla="*/ 43467 h 109536"/>
              <a:gd name="connsiteX2" fmla="*/ 96061 w 122141"/>
              <a:gd name="connsiteY2" fmla="*/ 32165 h 109536"/>
              <a:gd name="connsiteX3" fmla="*/ 122141 w 122141"/>
              <a:gd name="connsiteY3" fmla="*/ 63027 h 109536"/>
              <a:gd name="connsiteX4" fmla="*/ 94322 w 122141"/>
              <a:gd name="connsiteY4" fmla="*/ 70416 h 109536"/>
              <a:gd name="connsiteX5" fmla="*/ 92584 w 122141"/>
              <a:gd name="connsiteY5" fmla="*/ 97800 h 109536"/>
              <a:gd name="connsiteX6" fmla="*/ 45205 w 122141"/>
              <a:gd name="connsiteY6" fmla="*/ 79109 h 109536"/>
              <a:gd name="connsiteX7" fmla="*/ 52160 w 122141"/>
              <a:gd name="connsiteY7" fmla="*/ 109101 h 109536"/>
              <a:gd name="connsiteX8" fmla="*/ 27384 w 122141"/>
              <a:gd name="connsiteY8" fmla="*/ 109536 h 109536"/>
              <a:gd name="connsiteX9" fmla="*/ 6955 w 122141"/>
              <a:gd name="connsiteY9" fmla="*/ 82152 h 109536"/>
              <a:gd name="connsiteX10" fmla="*/ 4347 w 122141"/>
              <a:gd name="connsiteY10" fmla="*/ 60853 h 109536"/>
              <a:gd name="connsiteX11" fmla="*/ 26949 w 122141"/>
              <a:gd name="connsiteY11" fmla="*/ 59549 h 109536"/>
              <a:gd name="connsiteX12" fmla="*/ 7824 w 122141"/>
              <a:gd name="connsiteY12" fmla="*/ 21299 h 109536"/>
              <a:gd name="connsiteX13" fmla="*/ 0 w 122141"/>
              <a:gd name="connsiteY13" fmla="*/ 0 h 109536"/>
              <a:gd name="connsiteX14" fmla="*/ 45640 w 122141"/>
              <a:gd name="connsiteY14" fmla="*/ 28688 h 109536"/>
              <a:gd name="connsiteX15" fmla="*/ 68677 w 122141"/>
              <a:gd name="connsiteY15" fmla="*/ 37816 h 10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2141" h="109536">
                <a:moveTo>
                  <a:pt x="68677" y="37816"/>
                </a:moveTo>
                <a:lnTo>
                  <a:pt x="88237" y="43467"/>
                </a:lnTo>
                <a:lnTo>
                  <a:pt x="96061" y="32165"/>
                </a:lnTo>
                <a:lnTo>
                  <a:pt x="122141" y="63027"/>
                </a:lnTo>
                <a:lnTo>
                  <a:pt x="94322" y="70416"/>
                </a:lnTo>
                <a:lnTo>
                  <a:pt x="92584" y="97800"/>
                </a:lnTo>
                <a:lnTo>
                  <a:pt x="45205" y="79109"/>
                </a:lnTo>
                <a:lnTo>
                  <a:pt x="52160" y="109101"/>
                </a:lnTo>
                <a:lnTo>
                  <a:pt x="27384" y="109536"/>
                </a:lnTo>
                <a:lnTo>
                  <a:pt x="6955" y="82152"/>
                </a:lnTo>
                <a:lnTo>
                  <a:pt x="4347" y="60853"/>
                </a:lnTo>
                <a:lnTo>
                  <a:pt x="26949" y="59549"/>
                </a:lnTo>
                <a:lnTo>
                  <a:pt x="7824" y="21299"/>
                </a:lnTo>
                <a:lnTo>
                  <a:pt x="0" y="0"/>
                </a:lnTo>
                <a:lnTo>
                  <a:pt x="45640" y="28688"/>
                </a:lnTo>
                <a:lnTo>
                  <a:pt x="68677" y="37816"/>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29" name="Freeform: Shape 128">
            <a:extLst>
              <a:ext uri="{FF2B5EF4-FFF2-40B4-BE49-F238E27FC236}">
                <a16:creationId xmlns:a16="http://schemas.microsoft.com/office/drawing/2014/main" id="{307BF7F8-2386-41E1-B192-931DB2A9DFE5}"/>
              </a:ext>
            </a:extLst>
          </p:cNvPr>
          <p:cNvSpPr/>
          <p:nvPr/>
        </p:nvSpPr>
        <p:spPr>
          <a:xfrm>
            <a:off x="7102828" y="2391314"/>
            <a:ext cx="984058" cy="449477"/>
          </a:xfrm>
          <a:custGeom>
            <a:avLst/>
            <a:gdLst>
              <a:gd name="connsiteX0" fmla="*/ 525512 w 874549"/>
              <a:gd name="connsiteY0" fmla="*/ 49987 h 399458"/>
              <a:gd name="connsiteX1" fmla="*/ 544637 w 874549"/>
              <a:gd name="connsiteY1" fmla="*/ 48683 h 399458"/>
              <a:gd name="connsiteX2" fmla="*/ 584627 w 874549"/>
              <a:gd name="connsiteY2" fmla="*/ 23472 h 399458"/>
              <a:gd name="connsiteX3" fmla="*/ 581149 w 874549"/>
              <a:gd name="connsiteY3" fmla="*/ 32165 h 399458"/>
              <a:gd name="connsiteX4" fmla="*/ 617661 w 874549"/>
              <a:gd name="connsiteY4" fmla="*/ 52595 h 399458"/>
              <a:gd name="connsiteX5" fmla="*/ 697206 w 874549"/>
              <a:gd name="connsiteY5" fmla="*/ 120403 h 399458"/>
              <a:gd name="connsiteX6" fmla="*/ 701987 w 874549"/>
              <a:gd name="connsiteY6" fmla="*/ 106493 h 399458"/>
              <a:gd name="connsiteX7" fmla="*/ 738499 w 874549"/>
              <a:gd name="connsiteY7" fmla="*/ 121707 h 399458"/>
              <a:gd name="connsiteX8" fmla="*/ 765448 w 874549"/>
              <a:gd name="connsiteY8" fmla="*/ 114752 h 399458"/>
              <a:gd name="connsiteX9" fmla="*/ 779792 w 874549"/>
              <a:gd name="connsiteY9" fmla="*/ 119533 h 399458"/>
              <a:gd name="connsiteX10" fmla="*/ 797614 w 874549"/>
              <a:gd name="connsiteY10" fmla="*/ 135181 h 399458"/>
              <a:gd name="connsiteX11" fmla="*/ 815000 w 874549"/>
              <a:gd name="connsiteY11" fmla="*/ 140397 h 399458"/>
              <a:gd name="connsiteX12" fmla="*/ 829344 w 874549"/>
              <a:gd name="connsiteY12" fmla="*/ 152133 h 399458"/>
              <a:gd name="connsiteX13" fmla="*/ 855424 w 874549"/>
              <a:gd name="connsiteY13" fmla="*/ 148221 h 399458"/>
              <a:gd name="connsiteX14" fmla="*/ 874549 w 874549"/>
              <a:gd name="connsiteY14" fmla="*/ 164739 h 399458"/>
              <a:gd name="connsiteX15" fmla="*/ 866291 w 874549"/>
              <a:gd name="connsiteY15" fmla="*/ 182995 h 399458"/>
              <a:gd name="connsiteX16" fmla="*/ 849774 w 874549"/>
              <a:gd name="connsiteY16" fmla="*/ 185603 h 399458"/>
              <a:gd name="connsiteX17" fmla="*/ 860640 w 874549"/>
              <a:gd name="connsiteY17" fmla="*/ 212552 h 399458"/>
              <a:gd name="connsiteX18" fmla="*/ 853686 w 874549"/>
              <a:gd name="connsiteY18" fmla="*/ 225157 h 399458"/>
              <a:gd name="connsiteX19" fmla="*/ 806742 w 874549"/>
              <a:gd name="connsiteY19" fmla="*/ 216029 h 399458"/>
              <a:gd name="connsiteX20" fmla="*/ 811088 w 874549"/>
              <a:gd name="connsiteY20" fmla="*/ 265147 h 399458"/>
              <a:gd name="connsiteX21" fmla="*/ 802395 w 874549"/>
              <a:gd name="connsiteY21" fmla="*/ 271232 h 399458"/>
              <a:gd name="connsiteX22" fmla="*/ 762840 w 874549"/>
              <a:gd name="connsiteY22" fmla="*/ 282099 h 399458"/>
              <a:gd name="connsiteX23" fmla="*/ 801091 w 874549"/>
              <a:gd name="connsiteY23" fmla="*/ 329912 h 399458"/>
              <a:gd name="connsiteX24" fmla="*/ 788486 w 874549"/>
              <a:gd name="connsiteY24" fmla="*/ 336867 h 399458"/>
              <a:gd name="connsiteX25" fmla="*/ 795875 w 874549"/>
              <a:gd name="connsiteY25" fmla="*/ 352949 h 399458"/>
              <a:gd name="connsiteX26" fmla="*/ 780661 w 874549"/>
              <a:gd name="connsiteY26" fmla="*/ 348603 h 399458"/>
              <a:gd name="connsiteX27" fmla="*/ 765883 w 874549"/>
              <a:gd name="connsiteY27" fmla="*/ 338605 h 399458"/>
              <a:gd name="connsiteX28" fmla="*/ 731544 w 874549"/>
              <a:gd name="connsiteY28" fmla="*/ 335998 h 399458"/>
              <a:gd name="connsiteX29" fmla="*/ 694163 w 874549"/>
              <a:gd name="connsiteY29" fmla="*/ 335128 h 399458"/>
              <a:gd name="connsiteX30" fmla="*/ 687208 w 874549"/>
              <a:gd name="connsiteY30" fmla="*/ 338171 h 399458"/>
              <a:gd name="connsiteX31" fmla="*/ 651566 w 874549"/>
              <a:gd name="connsiteY31" fmla="*/ 326435 h 399458"/>
              <a:gd name="connsiteX32" fmla="*/ 640699 w 874549"/>
              <a:gd name="connsiteY32" fmla="*/ 332520 h 399458"/>
              <a:gd name="connsiteX33" fmla="*/ 642872 w 874549"/>
              <a:gd name="connsiteY33" fmla="*/ 348603 h 399458"/>
              <a:gd name="connsiteX34" fmla="*/ 602883 w 874549"/>
              <a:gd name="connsiteY34" fmla="*/ 339040 h 399458"/>
              <a:gd name="connsiteX35" fmla="*/ 589408 w 874549"/>
              <a:gd name="connsiteY35" fmla="*/ 342952 h 399458"/>
              <a:gd name="connsiteX36" fmla="*/ 588104 w 874549"/>
              <a:gd name="connsiteY36" fmla="*/ 355123 h 399458"/>
              <a:gd name="connsiteX37" fmla="*/ 576803 w 874549"/>
              <a:gd name="connsiteY37" fmla="*/ 360339 h 399458"/>
              <a:gd name="connsiteX38" fmla="*/ 553331 w 874549"/>
              <a:gd name="connsiteY38" fmla="*/ 379464 h 399458"/>
              <a:gd name="connsiteX39" fmla="*/ 549419 w 874549"/>
              <a:gd name="connsiteY39" fmla="*/ 399459 h 399458"/>
              <a:gd name="connsiteX40" fmla="*/ 540726 w 874549"/>
              <a:gd name="connsiteY40" fmla="*/ 399459 h 399458"/>
              <a:gd name="connsiteX41" fmla="*/ 530728 w 874549"/>
              <a:gd name="connsiteY41" fmla="*/ 386419 h 399458"/>
              <a:gd name="connsiteX42" fmla="*/ 501606 w 874549"/>
              <a:gd name="connsiteY42" fmla="*/ 385550 h 399458"/>
              <a:gd name="connsiteX43" fmla="*/ 490739 w 874549"/>
              <a:gd name="connsiteY43" fmla="*/ 362947 h 399458"/>
              <a:gd name="connsiteX44" fmla="*/ 479437 w 874549"/>
              <a:gd name="connsiteY44" fmla="*/ 362512 h 399458"/>
              <a:gd name="connsiteX45" fmla="*/ 472917 w 874549"/>
              <a:gd name="connsiteY45" fmla="*/ 334693 h 399458"/>
              <a:gd name="connsiteX46" fmla="*/ 439883 w 874549"/>
              <a:gd name="connsiteY46" fmla="*/ 314699 h 399458"/>
              <a:gd name="connsiteX47" fmla="*/ 402501 w 874549"/>
              <a:gd name="connsiteY47" fmla="*/ 316872 h 399458"/>
              <a:gd name="connsiteX48" fmla="*/ 377726 w 874549"/>
              <a:gd name="connsiteY48" fmla="*/ 320784 h 399458"/>
              <a:gd name="connsiteX49" fmla="*/ 349037 w 874549"/>
              <a:gd name="connsiteY49" fmla="*/ 296008 h 399458"/>
              <a:gd name="connsiteX50" fmla="*/ 328173 w 874549"/>
              <a:gd name="connsiteY50" fmla="*/ 285576 h 399458"/>
              <a:gd name="connsiteX51" fmla="*/ 288184 w 874549"/>
              <a:gd name="connsiteY51" fmla="*/ 266016 h 399458"/>
              <a:gd name="connsiteX52" fmla="*/ 283403 w 874549"/>
              <a:gd name="connsiteY52" fmla="*/ 263843 h 399458"/>
              <a:gd name="connsiteX53" fmla="*/ 231243 w 874549"/>
              <a:gd name="connsiteY53" fmla="*/ 279925 h 399458"/>
              <a:gd name="connsiteX54" fmla="*/ 258192 w 874549"/>
              <a:gd name="connsiteY54" fmla="*/ 381638 h 399458"/>
              <a:gd name="connsiteX55" fmla="*/ 246890 w 874549"/>
              <a:gd name="connsiteY55" fmla="*/ 382942 h 399458"/>
              <a:gd name="connsiteX56" fmla="*/ 226027 w 874549"/>
              <a:gd name="connsiteY56" fmla="*/ 361208 h 399458"/>
              <a:gd name="connsiteX57" fmla="*/ 209075 w 874549"/>
              <a:gd name="connsiteY57" fmla="*/ 353384 h 399458"/>
              <a:gd name="connsiteX58" fmla="*/ 184733 w 874549"/>
              <a:gd name="connsiteY58" fmla="*/ 359035 h 399458"/>
              <a:gd name="connsiteX59" fmla="*/ 176909 w 874549"/>
              <a:gd name="connsiteY59" fmla="*/ 368598 h 399458"/>
              <a:gd name="connsiteX60" fmla="*/ 174301 w 874549"/>
              <a:gd name="connsiteY60" fmla="*/ 361643 h 399458"/>
              <a:gd name="connsiteX61" fmla="*/ 176909 w 874549"/>
              <a:gd name="connsiteY61" fmla="*/ 350342 h 399458"/>
              <a:gd name="connsiteX62" fmla="*/ 170389 w 874549"/>
              <a:gd name="connsiteY62" fmla="*/ 340779 h 399458"/>
              <a:gd name="connsiteX63" fmla="*/ 142136 w 874549"/>
              <a:gd name="connsiteY63" fmla="*/ 331216 h 399458"/>
              <a:gd name="connsiteX64" fmla="*/ 126053 w 874549"/>
              <a:gd name="connsiteY64" fmla="*/ 306440 h 399458"/>
              <a:gd name="connsiteX65" fmla="*/ 112144 w 874549"/>
              <a:gd name="connsiteY65" fmla="*/ 299485 h 399458"/>
              <a:gd name="connsiteX66" fmla="*/ 109536 w 874549"/>
              <a:gd name="connsiteY66" fmla="*/ 290357 h 399458"/>
              <a:gd name="connsiteX67" fmla="*/ 131704 w 874549"/>
              <a:gd name="connsiteY67" fmla="*/ 292965 h 399458"/>
              <a:gd name="connsiteX68" fmla="*/ 127357 w 874549"/>
              <a:gd name="connsiteY68" fmla="*/ 272971 h 399458"/>
              <a:gd name="connsiteX69" fmla="*/ 145179 w 874549"/>
              <a:gd name="connsiteY69" fmla="*/ 268624 h 399458"/>
              <a:gd name="connsiteX70" fmla="*/ 165608 w 874549"/>
              <a:gd name="connsiteY70" fmla="*/ 272536 h 399458"/>
              <a:gd name="connsiteX71" fmla="*/ 162565 w 874549"/>
              <a:gd name="connsiteY71" fmla="*/ 246021 h 399458"/>
              <a:gd name="connsiteX72" fmla="*/ 154307 w 874549"/>
              <a:gd name="connsiteY72" fmla="*/ 229069 h 399458"/>
              <a:gd name="connsiteX73" fmla="*/ 132573 w 874549"/>
              <a:gd name="connsiteY73" fmla="*/ 230373 h 399458"/>
              <a:gd name="connsiteX74" fmla="*/ 112144 w 874549"/>
              <a:gd name="connsiteY74" fmla="*/ 223853 h 399458"/>
              <a:gd name="connsiteX75" fmla="*/ 89976 w 874549"/>
              <a:gd name="connsiteY75" fmla="*/ 235589 h 399458"/>
              <a:gd name="connsiteX76" fmla="*/ 70850 w 874549"/>
              <a:gd name="connsiteY76" fmla="*/ 241675 h 399458"/>
              <a:gd name="connsiteX77" fmla="*/ 58680 w 874549"/>
              <a:gd name="connsiteY77" fmla="*/ 236893 h 399458"/>
              <a:gd name="connsiteX78" fmla="*/ 57810 w 874549"/>
              <a:gd name="connsiteY78" fmla="*/ 222984 h 399458"/>
              <a:gd name="connsiteX79" fmla="*/ 39120 w 874549"/>
              <a:gd name="connsiteY79" fmla="*/ 204728 h 399458"/>
              <a:gd name="connsiteX80" fmla="*/ 23472 w 874549"/>
              <a:gd name="connsiteY80" fmla="*/ 205597 h 399458"/>
              <a:gd name="connsiteX81" fmla="*/ 435 w 874549"/>
              <a:gd name="connsiteY81" fmla="*/ 187341 h 399458"/>
              <a:gd name="connsiteX82" fmla="*/ 7824 w 874549"/>
              <a:gd name="connsiteY82" fmla="*/ 166477 h 399458"/>
              <a:gd name="connsiteX83" fmla="*/ 0 w 874549"/>
              <a:gd name="connsiteY83" fmla="*/ 161261 h 399458"/>
              <a:gd name="connsiteX84" fmla="*/ 9562 w 874549"/>
              <a:gd name="connsiteY84" fmla="*/ 131269 h 399458"/>
              <a:gd name="connsiteX85" fmla="*/ 35642 w 874549"/>
              <a:gd name="connsiteY85" fmla="*/ 146917 h 399458"/>
              <a:gd name="connsiteX86" fmla="*/ 33035 w 874549"/>
              <a:gd name="connsiteY86" fmla="*/ 127357 h 399458"/>
              <a:gd name="connsiteX87" fmla="*/ 68242 w 874549"/>
              <a:gd name="connsiteY87" fmla="*/ 98235 h 399458"/>
              <a:gd name="connsiteX88" fmla="*/ 101277 w 874549"/>
              <a:gd name="connsiteY88" fmla="*/ 97365 h 399458"/>
              <a:gd name="connsiteX89" fmla="*/ 153437 w 874549"/>
              <a:gd name="connsiteY89" fmla="*/ 116056 h 399458"/>
              <a:gd name="connsiteX90" fmla="*/ 182126 w 874549"/>
              <a:gd name="connsiteY90" fmla="*/ 126923 h 399458"/>
              <a:gd name="connsiteX91" fmla="*/ 201250 w 874549"/>
              <a:gd name="connsiteY91" fmla="*/ 115621 h 399458"/>
              <a:gd name="connsiteX92" fmla="*/ 234720 w 874549"/>
              <a:gd name="connsiteY92" fmla="*/ 115187 h 399458"/>
              <a:gd name="connsiteX93" fmla="*/ 266450 w 874549"/>
              <a:gd name="connsiteY93" fmla="*/ 129096 h 399458"/>
              <a:gd name="connsiteX94" fmla="*/ 269928 w 874549"/>
              <a:gd name="connsiteY94" fmla="*/ 120837 h 399458"/>
              <a:gd name="connsiteX95" fmla="*/ 300355 w 874549"/>
              <a:gd name="connsiteY95" fmla="*/ 122141 h 399458"/>
              <a:gd name="connsiteX96" fmla="*/ 301224 w 874549"/>
              <a:gd name="connsiteY96" fmla="*/ 109536 h 399458"/>
              <a:gd name="connsiteX97" fmla="*/ 260366 w 874549"/>
              <a:gd name="connsiteY97" fmla="*/ 90845 h 399458"/>
              <a:gd name="connsiteX98" fmla="*/ 275579 w 874549"/>
              <a:gd name="connsiteY98" fmla="*/ 77805 h 399458"/>
              <a:gd name="connsiteX99" fmla="*/ 269059 w 874549"/>
              <a:gd name="connsiteY99" fmla="*/ 70851 h 399458"/>
              <a:gd name="connsiteX100" fmla="*/ 286446 w 874549"/>
              <a:gd name="connsiteY100" fmla="*/ 63896 h 399458"/>
              <a:gd name="connsiteX101" fmla="*/ 264277 w 874549"/>
              <a:gd name="connsiteY101" fmla="*/ 45640 h 399458"/>
              <a:gd name="connsiteX102" fmla="*/ 270363 w 874549"/>
              <a:gd name="connsiteY102" fmla="*/ 36512 h 399458"/>
              <a:gd name="connsiteX103" fmla="*/ 344256 w 874549"/>
              <a:gd name="connsiteY103" fmla="*/ 27384 h 399458"/>
              <a:gd name="connsiteX104" fmla="*/ 351646 w 874549"/>
              <a:gd name="connsiteY104" fmla="*/ 20864 h 399458"/>
              <a:gd name="connsiteX105" fmla="*/ 399024 w 874549"/>
              <a:gd name="connsiteY105" fmla="*/ 10867 h 399458"/>
              <a:gd name="connsiteX106" fmla="*/ 412499 w 874549"/>
              <a:gd name="connsiteY106" fmla="*/ 0 h 399458"/>
              <a:gd name="connsiteX107" fmla="*/ 452053 w 874549"/>
              <a:gd name="connsiteY107" fmla="*/ 5651 h 399458"/>
              <a:gd name="connsiteX108" fmla="*/ 471179 w 874549"/>
              <a:gd name="connsiteY108" fmla="*/ 33035 h 399458"/>
              <a:gd name="connsiteX109" fmla="*/ 489869 w 874549"/>
              <a:gd name="connsiteY109" fmla="*/ 26515 h 399458"/>
              <a:gd name="connsiteX110" fmla="*/ 520731 w 874549"/>
              <a:gd name="connsiteY110" fmla="*/ 35643 h 399458"/>
              <a:gd name="connsiteX111" fmla="*/ 525512 w 874549"/>
              <a:gd name="connsiteY111" fmla="*/ 49987 h 39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874549" h="399458">
                <a:moveTo>
                  <a:pt x="525512" y="49987"/>
                </a:moveTo>
                <a:lnTo>
                  <a:pt x="544637" y="48683"/>
                </a:lnTo>
                <a:lnTo>
                  <a:pt x="584627" y="23472"/>
                </a:lnTo>
                <a:lnTo>
                  <a:pt x="581149" y="32165"/>
                </a:lnTo>
                <a:lnTo>
                  <a:pt x="617661" y="52595"/>
                </a:lnTo>
                <a:lnTo>
                  <a:pt x="697206" y="120403"/>
                </a:lnTo>
                <a:lnTo>
                  <a:pt x="701987" y="106493"/>
                </a:lnTo>
                <a:lnTo>
                  <a:pt x="738499" y="121707"/>
                </a:lnTo>
                <a:lnTo>
                  <a:pt x="765448" y="114752"/>
                </a:lnTo>
                <a:lnTo>
                  <a:pt x="779792" y="119533"/>
                </a:lnTo>
                <a:lnTo>
                  <a:pt x="797614" y="135181"/>
                </a:lnTo>
                <a:lnTo>
                  <a:pt x="815000" y="140397"/>
                </a:lnTo>
                <a:lnTo>
                  <a:pt x="829344" y="152133"/>
                </a:lnTo>
                <a:lnTo>
                  <a:pt x="855424" y="148221"/>
                </a:lnTo>
                <a:lnTo>
                  <a:pt x="874549" y="164739"/>
                </a:lnTo>
                <a:lnTo>
                  <a:pt x="866291" y="182995"/>
                </a:lnTo>
                <a:lnTo>
                  <a:pt x="849774" y="185603"/>
                </a:lnTo>
                <a:lnTo>
                  <a:pt x="860640" y="212552"/>
                </a:lnTo>
                <a:lnTo>
                  <a:pt x="853686" y="225157"/>
                </a:lnTo>
                <a:lnTo>
                  <a:pt x="806742" y="216029"/>
                </a:lnTo>
                <a:lnTo>
                  <a:pt x="811088" y="265147"/>
                </a:lnTo>
                <a:lnTo>
                  <a:pt x="802395" y="271232"/>
                </a:lnTo>
                <a:lnTo>
                  <a:pt x="762840" y="282099"/>
                </a:lnTo>
                <a:lnTo>
                  <a:pt x="801091" y="329912"/>
                </a:lnTo>
                <a:lnTo>
                  <a:pt x="788486" y="336867"/>
                </a:lnTo>
                <a:lnTo>
                  <a:pt x="795875" y="352949"/>
                </a:lnTo>
                <a:lnTo>
                  <a:pt x="780661" y="348603"/>
                </a:lnTo>
                <a:lnTo>
                  <a:pt x="765883" y="338605"/>
                </a:lnTo>
                <a:lnTo>
                  <a:pt x="731544" y="335998"/>
                </a:lnTo>
                <a:lnTo>
                  <a:pt x="694163" y="335128"/>
                </a:lnTo>
                <a:lnTo>
                  <a:pt x="687208" y="338171"/>
                </a:lnTo>
                <a:lnTo>
                  <a:pt x="651566" y="326435"/>
                </a:lnTo>
                <a:lnTo>
                  <a:pt x="640699" y="332520"/>
                </a:lnTo>
                <a:lnTo>
                  <a:pt x="642872" y="348603"/>
                </a:lnTo>
                <a:lnTo>
                  <a:pt x="602883" y="339040"/>
                </a:lnTo>
                <a:lnTo>
                  <a:pt x="589408" y="342952"/>
                </a:lnTo>
                <a:lnTo>
                  <a:pt x="588104" y="355123"/>
                </a:lnTo>
                <a:lnTo>
                  <a:pt x="576803" y="360339"/>
                </a:lnTo>
                <a:lnTo>
                  <a:pt x="553331" y="379464"/>
                </a:lnTo>
                <a:lnTo>
                  <a:pt x="549419" y="399459"/>
                </a:lnTo>
                <a:lnTo>
                  <a:pt x="540726" y="399459"/>
                </a:lnTo>
                <a:lnTo>
                  <a:pt x="530728" y="386419"/>
                </a:lnTo>
                <a:lnTo>
                  <a:pt x="501606" y="385550"/>
                </a:lnTo>
                <a:lnTo>
                  <a:pt x="490739" y="362947"/>
                </a:lnTo>
                <a:lnTo>
                  <a:pt x="479437" y="362512"/>
                </a:lnTo>
                <a:lnTo>
                  <a:pt x="472917" y="334693"/>
                </a:lnTo>
                <a:lnTo>
                  <a:pt x="439883" y="314699"/>
                </a:lnTo>
                <a:lnTo>
                  <a:pt x="402501" y="316872"/>
                </a:lnTo>
                <a:lnTo>
                  <a:pt x="377726" y="320784"/>
                </a:lnTo>
                <a:lnTo>
                  <a:pt x="349037" y="296008"/>
                </a:lnTo>
                <a:lnTo>
                  <a:pt x="328173" y="285576"/>
                </a:lnTo>
                <a:lnTo>
                  <a:pt x="288184" y="266016"/>
                </a:lnTo>
                <a:lnTo>
                  <a:pt x="283403" y="263843"/>
                </a:lnTo>
                <a:lnTo>
                  <a:pt x="231243" y="279925"/>
                </a:lnTo>
                <a:lnTo>
                  <a:pt x="258192" y="381638"/>
                </a:lnTo>
                <a:lnTo>
                  <a:pt x="246890" y="382942"/>
                </a:lnTo>
                <a:lnTo>
                  <a:pt x="226027" y="361208"/>
                </a:lnTo>
                <a:lnTo>
                  <a:pt x="209075" y="353384"/>
                </a:lnTo>
                <a:lnTo>
                  <a:pt x="184733" y="359035"/>
                </a:lnTo>
                <a:lnTo>
                  <a:pt x="176909" y="368598"/>
                </a:lnTo>
                <a:lnTo>
                  <a:pt x="174301" y="361643"/>
                </a:lnTo>
                <a:lnTo>
                  <a:pt x="176909" y="350342"/>
                </a:lnTo>
                <a:lnTo>
                  <a:pt x="170389" y="340779"/>
                </a:lnTo>
                <a:lnTo>
                  <a:pt x="142136" y="331216"/>
                </a:lnTo>
                <a:lnTo>
                  <a:pt x="126053" y="306440"/>
                </a:lnTo>
                <a:lnTo>
                  <a:pt x="112144" y="299485"/>
                </a:lnTo>
                <a:lnTo>
                  <a:pt x="109536" y="290357"/>
                </a:lnTo>
                <a:lnTo>
                  <a:pt x="131704" y="292965"/>
                </a:lnTo>
                <a:lnTo>
                  <a:pt x="127357" y="272971"/>
                </a:lnTo>
                <a:lnTo>
                  <a:pt x="145179" y="268624"/>
                </a:lnTo>
                <a:lnTo>
                  <a:pt x="165608" y="272536"/>
                </a:lnTo>
                <a:lnTo>
                  <a:pt x="162565" y="246021"/>
                </a:lnTo>
                <a:lnTo>
                  <a:pt x="154307" y="229069"/>
                </a:lnTo>
                <a:lnTo>
                  <a:pt x="132573" y="230373"/>
                </a:lnTo>
                <a:lnTo>
                  <a:pt x="112144" y="223853"/>
                </a:lnTo>
                <a:lnTo>
                  <a:pt x="89976" y="235589"/>
                </a:lnTo>
                <a:lnTo>
                  <a:pt x="70850" y="241675"/>
                </a:lnTo>
                <a:lnTo>
                  <a:pt x="58680" y="236893"/>
                </a:lnTo>
                <a:lnTo>
                  <a:pt x="57810" y="222984"/>
                </a:lnTo>
                <a:lnTo>
                  <a:pt x="39120" y="204728"/>
                </a:lnTo>
                <a:lnTo>
                  <a:pt x="23472" y="205597"/>
                </a:lnTo>
                <a:lnTo>
                  <a:pt x="435" y="187341"/>
                </a:lnTo>
                <a:lnTo>
                  <a:pt x="7824" y="166477"/>
                </a:lnTo>
                <a:lnTo>
                  <a:pt x="0" y="161261"/>
                </a:lnTo>
                <a:lnTo>
                  <a:pt x="9562" y="131269"/>
                </a:lnTo>
                <a:lnTo>
                  <a:pt x="35642" y="146917"/>
                </a:lnTo>
                <a:lnTo>
                  <a:pt x="33035" y="127357"/>
                </a:lnTo>
                <a:lnTo>
                  <a:pt x="68242" y="98235"/>
                </a:lnTo>
                <a:lnTo>
                  <a:pt x="101277" y="97365"/>
                </a:lnTo>
                <a:lnTo>
                  <a:pt x="153437" y="116056"/>
                </a:lnTo>
                <a:lnTo>
                  <a:pt x="182126" y="126923"/>
                </a:lnTo>
                <a:lnTo>
                  <a:pt x="201250" y="115621"/>
                </a:lnTo>
                <a:lnTo>
                  <a:pt x="234720" y="115187"/>
                </a:lnTo>
                <a:lnTo>
                  <a:pt x="266450" y="129096"/>
                </a:lnTo>
                <a:lnTo>
                  <a:pt x="269928" y="120837"/>
                </a:lnTo>
                <a:lnTo>
                  <a:pt x="300355" y="122141"/>
                </a:lnTo>
                <a:lnTo>
                  <a:pt x="301224" y="109536"/>
                </a:lnTo>
                <a:lnTo>
                  <a:pt x="260366" y="90845"/>
                </a:lnTo>
                <a:lnTo>
                  <a:pt x="275579" y="77805"/>
                </a:lnTo>
                <a:lnTo>
                  <a:pt x="269059" y="70851"/>
                </a:lnTo>
                <a:lnTo>
                  <a:pt x="286446" y="63896"/>
                </a:lnTo>
                <a:lnTo>
                  <a:pt x="264277" y="45640"/>
                </a:lnTo>
                <a:lnTo>
                  <a:pt x="270363" y="36512"/>
                </a:lnTo>
                <a:lnTo>
                  <a:pt x="344256" y="27384"/>
                </a:lnTo>
                <a:lnTo>
                  <a:pt x="351646" y="20864"/>
                </a:lnTo>
                <a:lnTo>
                  <a:pt x="399024" y="10867"/>
                </a:lnTo>
                <a:lnTo>
                  <a:pt x="412499" y="0"/>
                </a:lnTo>
                <a:lnTo>
                  <a:pt x="452053" y="5651"/>
                </a:lnTo>
                <a:lnTo>
                  <a:pt x="471179" y="33035"/>
                </a:lnTo>
                <a:lnTo>
                  <a:pt x="489869" y="26515"/>
                </a:lnTo>
                <a:lnTo>
                  <a:pt x="520731" y="35643"/>
                </a:lnTo>
                <a:lnTo>
                  <a:pt x="525512" y="49987"/>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30" name="Freeform: Shape 129">
            <a:extLst>
              <a:ext uri="{FF2B5EF4-FFF2-40B4-BE49-F238E27FC236}">
                <a16:creationId xmlns:a16="http://schemas.microsoft.com/office/drawing/2014/main" id="{247DCF89-72F3-4C59-8D78-A20259E32BB9}"/>
              </a:ext>
            </a:extLst>
          </p:cNvPr>
          <p:cNvSpPr/>
          <p:nvPr/>
        </p:nvSpPr>
        <p:spPr>
          <a:xfrm>
            <a:off x="6912572" y="3944189"/>
            <a:ext cx="220092" cy="319378"/>
          </a:xfrm>
          <a:custGeom>
            <a:avLst/>
            <a:gdLst>
              <a:gd name="connsiteX0" fmla="*/ 195600 w 195600"/>
              <a:gd name="connsiteY0" fmla="*/ 44336 h 283837"/>
              <a:gd name="connsiteX1" fmla="*/ 174301 w 195600"/>
              <a:gd name="connsiteY1" fmla="*/ 75632 h 283837"/>
              <a:gd name="connsiteX2" fmla="*/ 175171 w 195600"/>
              <a:gd name="connsiteY2" fmla="*/ 177344 h 283837"/>
              <a:gd name="connsiteX3" fmla="*/ 189515 w 195600"/>
              <a:gd name="connsiteY3" fmla="*/ 200381 h 283837"/>
              <a:gd name="connsiteX4" fmla="*/ 172128 w 195600"/>
              <a:gd name="connsiteY4" fmla="*/ 211683 h 283837"/>
              <a:gd name="connsiteX5" fmla="*/ 166043 w 195600"/>
              <a:gd name="connsiteY5" fmla="*/ 223419 h 283837"/>
              <a:gd name="connsiteX6" fmla="*/ 156480 w 195600"/>
              <a:gd name="connsiteY6" fmla="*/ 225157 h 283837"/>
              <a:gd name="connsiteX7" fmla="*/ 153003 w 195600"/>
              <a:gd name="connsiteY7" fmla="*/ 245152 h 283837"/>
              <a:gd name="connsiteX8" fmla="*/ 144744 w 195600"/>
              <a:gd name="connsiteY8" fmla="*/ 256453 h 283837"/>
              <a:gd name="connsiteX9" fmla="*/ 139963 w 195600"/>
              <a:gd name="connsiteY9" fmla="*/ 274710 h 283837"/>
              <a:gd name="connsiteX10" fmla="*/ 129965 w 195600"/>
              <a:gd name="connsiteY10" fmla="*/ 283837 h 283837"/>
              <a:gd name="connsiteX11" fmla="*/ 94758 w 195600"/>
              <a:gd name="connsiteY11" fmla="*/ 256019 h 283837"/>
              <a:gd name="connsiteX12" fmla="*/ 93453 w 195600"/>
              <a:gd name="connsiteY12" fmla="*/ 239936 h 283837"/>
              <a:gd name="connsiteX13" fmla="*/ 4347 w 195600"/>
              <a:gd name="connsiteY13" fmla="*/ 182995 h 283837"/>
              <a:gd name="connsiteX14" fmla="*/ 6085 w 195600"/>
              <a:gd name="connsiteY14" fmla="*/ 162565 h 283837"/>
              <a:gd name="connsiteX15" fmla="*/ 0 w 195600"/>
              <a:gd name="connsiteY15" fmla="*/ 151699 h 283837"/>
              <a:gd name="connsiteX16" fmla="*/ 0 w 195600"/>
              <a:gd name="connsiteY16" fmla="*/ 150395 h 283837"/>
              <a:gd name="connsiteX17" fmla="*/ 6955 w 195600"/>
              <a:gd name="connsiteY17" fmla="*/ 139093 h 283837"/>
              <a:gd name="connsiteX18" fmla="*/ 19125 w 195600"/>
              <a:gd name="connsiteY18" fmla="*/ 120837 h 283837"/>
              <a:gd name="connsiteX19" fmla="*/ 28253 w 195600"/>
              <a:gd name="connsiteY19" fmla="*/ 100408 h 283837"/>
              <a:gd name="connsiteX20" fmla="*/ 16952 w 195600"/>
              <a:gd name="connsiteY20" fmla="*/ 68243 h 283837"/>
              <a:gd name="connsiteX21" fmla="*/ 13909 w 195600"/>
              <a:gd name="connsiteY21" fmla="*/ 54333 h 283837"/>
              <a:gd name="connsiteX22" fmla="*/ 2173 w 195600"/>
              <a:gd name="connsiteY22" fmla="*/ 34773 h 283837"/>
              <a:gd name="connsiteX23" fmla="*/ 16952 w 195600"/>
              <a:gd name="connsiteY23" fmla="*/ 18256 h 283837"/>
              <a:gd name="connsiteX24" fmla="*/ 33469 w 195600"/>
              <a:gd name="connsiteY24" fmla="*/ 0 h 283837"/>
              <a:gd name="connsiteX25" fmla="*/ 46075 w 195600"/>
              <a:gd name="connsiteY25" fmla="*/ 4781 h 283837"/>
              <a:gd name="connsiteX26" fmla="*/ 46509 w 195600"/>
              <a:gd name="connsiteY26" fmla="*/ 20429 h 283837"/>
              <a:gd name="connsiteX27" fmla="*/ 54768 w 195600"/>
              <a:gd name="connsiteY27" fmla="*/ 29557 h 283837"/>
              <a:gd name="connsiteX28" fmla="*/ 72155 w 195600"/>
              <a:gd name="connsiteY28" fmla="*/ 29557 h 283837"/>
              <a:gd name="connsiteX29" fmla="*/ 103451 w 195600"/>
              <a:gd name="connsiteY29" fmla="*/ 53029 h 283837"/>
              <a:gd name="connsiteX30" fmla="*/ 111275 w 195600"/>
              <a:gd name="connsiteY30" fmla="*/ 53464 h 283837"/>
              <a:gd name="connsiteX31" fmla="*/ 116925 w 195600"/>
              <a:gd name="connsiteY31" fmla="*/ 52595 h 283837"/>
              <a:gd name="connsiteX32" fmla="*/ 122576 w 195600"/>
              <a:gd name="connsiteY32" fmla="*/ 55637 h 283837"/>
              <a:gd name="connsiteX33" fmla="*/ 139093 w 195600"/>
              <a:gd name="connsiteY33" fmla="*/ 58245 h 283837"/>
              <a:gd name="connsiteX34" fmla="*/ 146048 w 195600"/>
              <a:gd name="connsiteY34" fmla="*/ 46509 h 283837"/>
              <a:gd name="connsiteX35" fmla="*/ 168651 w 195600"/>
              <a:gd name="connsiteY35" fmla="*/ 34773 h 283837"/>
              <a:gd name="connsiteX36" fmla="*/ 178648 w 195600"/>
              <a:gd name="connsiteY36" fmla="*/ 44336 h 283837"/>
              <a:gd name="connsiteX37" fmla="*/ 195600 w 195600"/>
              <a:gd name="connsiteY37" fmla="*/ 44336 h 283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95600" h="283837">
                <a:moveTo>
                  <a:pt x="195600" y="44336"/>
                </a:moveTo>
                <a:lnTo>
                  <a:pt x="174301" y="75632"/>
                </a:lnTo>
                <a:lnTo>
                  <a:pt x="175171" y="177344"/>
                </a:lnTo>
                <a:lnTo>
                  <a:pt x="189515" y="200381"/>
                </a:lnTo>
                <a:lnTo>
                  <a:pt x="172128" y="211683"/>
                </a:lnTo>
                <a:lnTo>
                  <a:pt x="166043" y="223419"/>
                </a:lnTo>
                <a:lnTo>
                  <a:pt x="156480" y="225157"/>
                </a:lnTo>
                <a:lnTo>
                  <a:pt x="153003" y="245152"/>
                </a:lnTo>
                <a:lnTo>
                  <a:pt x="144744" y="256453"/>
                </a:lnTo>
                <a:lnTo>
                  <a:pt x="139963" y="274710"/>
                </a:lnTo>
                <a:lnTo>
                  <a:pt x="129965" y="283837"/>
                </a:lnTo>
                <a:lnTo>
                  <a:pt x="94758" y="256019"/>
                </a:lnTo>
                <a:lnTo>
                  <a:pt x="93453" y="239936"/>
                </a:lnTo>
                <a:lnTo>
                  <a:pt x="4347" y="182995"/>
                </a:lnTo>
                <a:lnTo>
                  <a:pt x="6085" y="162565"/>
                </a:lnTo>
                <a:lnTo>
                  <a:pt x="0" y="151699"/>
                </a:lnTo>
                <a:lnTo>
                  <a:pt x="0" y="150395"/>
                </a:lnTo>
                <a:lnTo>
                  <a:pt x="6955" y="139093"/>
                </a:lnTo>
                <a:lnTo>
                  <a:pt x="19125" y="120837"/>
                </a:lnTo>
                <a:lnTo>
                  <a:pt x="28253" y="100408"/>
                </a:lnTo>
                <a:lnTo>
                  <a:pt x="16952" y="68243"/>
                </a:lnTo>
                <a:lnTo>
                  <a:pt x="13909" y="54333"/>
                </a:lnTo>
                <a:lnTo>
                  <a:pt x="2173" y="34773"/>
                </a:lnTo>
                <a:lnTo>
                  <a:pt x="16952" y="18256"/>
                </a:lnTo>
                <a:lnTo>
                  <a:pt x="33469" y="0"/>
                </a:lnTo>
                <a:lnTo>
                  <a:pt x="46075" y="4781"/>
                </a:lnTo>
                <a:lnTo>
                  <a:pt x="46509" y="20429"/>
                </a:lnTo>
                <a:lnTo>
                  <a:pt x="54768" y="29557"/>
                </a:lnTo>
                <a:lnTo>
                  <a:pt x="72155" y="29557"/>
                </a:lnTo>
                <a:lnTo>
                  <a:pt x="103451" y="53029"/>
                </a:lnTo>
                <a:lnTo>
                  <a:pt x="111275" y="53464"/>
                </a:lnTo>
                <a:lnTo>
                  <a:pt x="116925" y="52595"/>
                </a:lnTo>
                <a:lnTo>
                  <a:pt x="122576" y="55637"/>
                </a:lnTo>
                <a:lnTo>
                  <a:pt x="139093" y="58245"/>
                </a:lnTo>
                <a:lnTo>
                  <a:pt x="146048" y="46509"/>
                </a:lnTo>
                <a:lnTo>
                  <a:pt x="168651" y="34773"/>
                </a:lnTo>
                <a:lnTo>
                  <a:pt x="178648" y="44336"/>
                </a:lnTo>
                <a:lnTo>
                  <a:pt x="195600" y="44336"/>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31" name="Freeform: Shape 130">
            <a:extLst>
              <a:ext uri="{FF2B5EF4-FFF2-40B4-BE49-F238E27FC236}">
                <a16:creationId xmlns:a16="http://schemas.microsoft.com/office/drawing/2014/main" id="{B36CA695-CCD2-430E-9810-8B1018AEC0DC}"/>
              </a:ext>
            </a:extLst>
          </p:cNvPr>
          <p:cNvSpPr/>
          <p:nvPr/>
        </p:nvSpPr>
        <p:spPr>
          <a:xfrm>
            <a:off x="7749413" y="2758624"/>
            <a:ext cx="248948" cy="125207"/>
          </a:xfrm>
          <a:custGeom>
            <a:avLst/>
            <a:gdLst>
              <a:gd name="connsiteX0" fmla="*/ 221246 w 221245"/>
              <a:gd name="connsiteY0" fmla="*/ 26515 h 111274"/>
              <a:gd name="connsiteX1" fmla="*/ 220376 w 221245"/>
              <a:gd name="connsiteY1" fmla="*/ 32600 h 111274"/>
              <a:gd name="connsiteX2" fmla="*/ 190384 w 221245"/>
              <a:gd name="connsiteY2" fmla="*/ 47379 h 111274"/>
              <a:gd name="connsiteX3" fmla="*/ 186038 w 221245"/>
              <a:gd name="connsiteY3" fmla="*/ 58680 h 111274"/>
              <a:gd name="connsiteX4" fmla="*/ 158219 w 221245"/>
              <a:gd name="connsiteY4" fmla="*/ 61723 h 111274"/>
              <a:gd name="connsiteX5" fmla="*/ 155611 w 221245"/>
              <a:gd name="connsiteY5" fmla="*/ 79544 h 111274"/>
              <a:gd name="connsiteX6" fmla="*/ 130400 w 221245"/>
              <a:gd name="connsiteY6" fmla="*/ 75632 h 111274"/>
              <a:gd name="connsiteX7" fmla="*/ 116491 w 221245"/>
              <a:gd name="connsiteY7" fmla="*/ 81283 h 111274"/>
              <a:gd name="connsiteX8" fmla="*/ 98670 w 221245"/>
              <a:gd name="connsiteY8" fmla="*/ 94323 h 111274"/>
              <a:gd name="connsiteX9" fmla="*/ 103885 w 221245"/>
              <a:gd name="connsiteY9" fmla="*/ 100843 h 111274"/>
              <a:gd name="connsiteX10" fmla="*/ 99104 w 221245"/>
              <a:gd name="connsiteY10" fmla="*/ 106928 h 111274"/>
              <a:gd name="connsiteX11" fmla="*/ 57376 w 221245"/>
              <a:gd name="connsiteY11" fmla="*/ 111275 h 111274"/>
              <a:gd name="connsiteX12" fmla="*/ 26515 w 221245"/>
              <a:gd name="connsiteY12" fmla="*/ 102147 h 111274"/>
              <a:gd name="connsiteX13" fmla="*/ 2608 w 221245"/>
              <a:gd name="connsiteY13" fmla="*/ 104320 h 111274"/>
              <a:gd name="connsiteX14" fmla="*/ 0 w 221245"/>
              <a:gd name="connsiteY14" fmla="*/ 88672 h 111274"/>
              <a:gd name="connsiteX15" fmla="*/ 26080 w 221245"/>
              <a:gd name="connsiteY15" fmla="*/ 93019 h 111274"/>
              <a:gd name="connsiteX16" fmla="*/ 32165 w 221245"/>
              <a:gd name="connsiteY16" fmla="*/ 84760 h 111274"/>
              <a:gd name="connsiteX17" fmla="*/ 49987 w 221245"/>
              <a:gd name="connsiteY17" fmla="*/ 87368 h 111274"/>
              <a:gd name="connsiteX18" fmla="*/ 73024 w 221245"/>
              <a:gd name="connsiteY18" fmla="*/ 67373 h 111274"/>
              <a:gd name="connsiteX19" fmla="*/ 41728 w 221245"/>
              <a:gd name="connsiteY19" fmla="*/ 52595 h 111274"/>
              <a:gd name="connsiteX20" fmla="*/ 27819 w 221245"/>
              <a:gd name="connsiteY20" fmla="*/ 59549 h 111274"/>
              <a:gd name="connsiteX21" fmla="*/ 7824 w 221245"/>
              <a:gd name="connsiteY21" fmla="*/ 49117 h 111274"/>
              <a:gd name="connsiteX22" fmla="*/ 20864 w 221245"/>
              <a:gd name="connsiteY22" fmla="*/ 31296 h 111274"/>
              <a:gd name="connsiteX23" fmla="*/ 13475 w 221245"/>
              <a:gd name="connsiteY23" fmla="*/ 28688 h 111274"/>
              <a:gd name="connsiteX24" fmla="*/ 14779 w 221245"/>
              <a:gd name="connsiteY24" fmla="*/ 16517 h 111274"/>
              <a:gd name="connsiteX25" fmla="*/ 28253 w 221245"/>
              <a:gd name="connsiteY25" fmla="*/ 12605 h 111274"/>
              <a:gd name="connsiteX26" fmla="*/ 68243 w 221245"/>
              <a:gd name="connsiteY26" fmla="*/ 22168 h 111274"/>
              <a:gd name="connsiteX27" fmla="*/ 66070 w 221245"/>
              <a:gd name="connsiteY27" fmla="*/ 6085 h 111274"/>
              <a:gd name="connsiteX28" fmla="*/ 76936 w 221245"/>
              <a:gd name="connsiteY28" fmla="*/ 0 h 111274"/>
              <a:gd name="connsiteX29" fmla="*/ 112579 w 221245"/>
              <a:gd name="connsiteY29" fmla="*/ 11736 h 111274"/>
              <a:gd name="connsiteX30" fmla="*/ 119533 w 221245"/>
              <a:gd name="connsiteY30" fmla="*/ 8693 h 111274"/>
              <a:gd name="connsiteX31" fmla="*/ 156915 w 221245"/>
              <a:gd name="connsiteY31" fmla="*/ 9563 h 111274"/>
              <a:gd name="connsiteX32" fmla="*/ 191253 w 221245"/>
              <a:gd name="connsiteY32" fmla="*/ 12171 h 111274"/>
              <a:gd name="connsiteX33" fmla="*/ 206032 w 221245"/>
              <a:gd name="connsiteY33" fmla="*/ 22168 h 111274"/>
              <a:gd name="connsiteX34" fmla="*/ 221246 w 221245"/>
              <a:gd name="connsiteY34" fmla="*/ 26515 h 111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21245" h="111274">
                <a:moveTo>
                  <a:pt x="221246" y="26515"/>
                </a:moveTo>
                <a:lnTo>
                  <a:pt x="220376" y="32600"/>
                </a:lnTo>
                <a:lnTo>
                  <a:pt x="190384" y="47379"/>
                </a:lnTo>
                <a:lnTo>
                  <a:pt x="186038" y="58680"/>
                </a:lnTo>
                <a:lnTo>
                  <a:pt x="158219" y="61723"/>
                </a:lnTo>
                <a:lnTo>
                  <a:pt x="155611" y="79544"/>
                </a:lnTo>
                <a:lnTo>
                  <a:pt x="130400" y="75632"/>
                </a:lnTo>
                <a:lnTo>
                  <a:pt x="116491" y="81283"/>
                </a:lnTo>
                <a:lnTo>
                  <a:pt x="98670" y="94323"/>
                </a:lnTo>
                <a:lnTo>
                  <a:pt x="103885" y="100843"/>
                </a:lnTo>
                <a:lnTo>
                  <a:pt x="99104" y="106928"/>
                </a:lnTo>
                <a:lnTo>
                  <a:pt x="57376" y="111275"/>
                </a:lnTo>
                <a:lnTo>
                  <a:pt x="26515" y="102147"/>
                </a:lnTo>
                <a:lnTo>
                  <a:pt x="2608" y="104320"/>
                </a:lnTo>
                <a:lnTo>
                  <a:pt x="0" y="88672"/>
                </a:lnTo>
                <a:lnTo>
                  <a:pt x="26080" y="93019"/>
                </a:lnTo>
                <a:lnTo>
                  <a:pt x="32165" y="84760"/>
                </a:lnTo>
                <a:lnTo>
                  <a:pt x="49987" y="87368"/>
                </a:lnTo>
                <a:lnTo>
                  <a:pt x="73024" y="67373"/>
                </a:lnTo>
                <a:lnTo>
                  <a:pt x="41728" y="52595"/>
                </a:lnTo>
                <a:lnTo>
                  <a:pt x="27819" y="59549"/>
                </a:lnTo>
                <a:lnTo>
                  <a:pt x="7824" y="49117"/>
                </a:lnTo>
                <a:lnTo>
                  <a:pt x="20864" y="31296"/>
                </a:lnTo>
                <a:lnTo>
                  <a:pt x="13475" y="28688"/>
                </a:lnTo>
                <a:lnTo>
                  <a:pt x="14779" y="16517"/>
                </a:lnTo>
                <a:lnTo>
                  <a:pt x="28253" y="12605"/>
                </a:lnTo>
                <a:lnTo>
                  <a:pt x="68243" y="22168"/>
                </a:lnTo>
                <a:lnTo>
                  <a:pt x="66070" y="6085"/>
                </a:lnTo>
                <a:lnTo>
                  <a:pt x="76936" y="0"/>
                </a:lnTo>
                <a:lnTo>
                  <a:pt x="112579" y="11736"/>
                </a:lnTo>
                <a:lnTo>
                  <a:pt x="119533" y="8693"/>
                </a:lnTo>
                <a:lnTo>
                  <a:pt x="156915" y="9563"/>
                </a:lnTo>
                <a:lnTo>
                  <a:pt x="191253" y="12171"/>
                </a:lnTo>
                <a:lnTo>
                  <a:pt x="206032" y="22168"/>
                </a:lnTo>
                <a:lnTo>
                  <a:pt x="221246" y="2651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32" name="Freeform: Shape 131">
            <a:extLst>
              <a:ext uri="{FF2B5EF4-FFF2-40B4-BE49-F238E27FC236}">
                <a16:creationId xmlns:a16="http://schemas.microsoft.com/office/drawing/2014/main" id="{56EB306E-C49B-4AB9-806B-88EC7402DBA5}"/>
              </a:ext>
            </a:extLst>
          </p:cNvPr>
          <p:cNvSpPr/>
          <p:nvPr/>
        </p:nvSpPr>
        <p:spPr>
          <a:xfrm>
            <a:off x="8788250" y="3659535"/>
            <a:ext cx="145260" cy="128142"/>
          </a:xfrm>
          <a:custGeom>
            <a:avLst/>
            <a:gdLst>
              <a:gd name="connsiteX0" fmla="*/ 120838 w 129095"/>
              <a:gd name="connsiteY0" fmla="*/ 9997 h 113882"/>
              <a:gd name="connsiteX1" fmla="*/ 128661 w 129095"/>
              <a:gd name="connsiteY1" fmla="*/ 28688 h 113882"/>
              <a:gd name="connsiteX2" fmla="*/ 129096 w 129095"/>
              <a:gd name="connsiteY2" fmla="*/ 62157 h 113882"/>
              <a:gd name="connsiteX3" fmla="*/ 89976 w 129095"/>
              <a:gd name="connsiteY3" fmla="*/ 83891 h 113882"/>
              <a:gd name="connsiteX4" fmla="*/ 102147 w 129095"/>
              <a:gd name="connsiteY4" fmla="*/ 100408 h 113882"/>
              <a:gd name="connsiteX5" fmla="*/ 76501 w 129095"/>
              <a:gd name="connsiteY5" fmla="*/ 102581 h 113882"/>
              <a:gd name="connsiteX6" fmla="*/ 56507 w 129095"/>
              <a:gd name="connsiteY6" fmla="*/ 113883 h 113882"/>
              <a:gd name="connsiteX7" fmla="*/ 35642 w 129095"/>
              <a:gd name="connsiteY7" fmla="*/ 109971 h 113882"/>
              <a:gd name="connsiteX8" fmla="*/ 24341 w 129095"/>
              <a:gd name="connsiteY8" fmla="*/ 95192 h 113882"/>
              <a:gd name="connsiteX9" fmla="*/ 9128 w 129095"/>
              <a:gd name="connsiteY9" fmla="*/ 66504 h 113882"/>
              <a:gd name="connsiteX10" fmla="*/ 0 w 129095"/>
              <a:gd name="connsiteY10" fmla="*/ 32600 h 113882"/>
              <a:gd name="connsiteX11" fmla="*/ 13475 w 129095"/>
              <a:gd name="connsiteY11" fmla="*/ 9563 h 113882"/>
              <a:gd name="connsiteX12" fmla="*/ 44336 w 129095"/>
              <a:gd name="connsiteY12" fmla="*/ 4347 h 113882"/>
              <a:gd name="connsiteX13" fmla="*/ 67373 w 129095"/>
              <a:gd name="connsiteY13" fmla="*/ 8259 h 113882"/>
              <a:gd name="connsiteX14" fmla="*/ 89107 w 129095"/>
              <a:gd name="connsiteY14" fmla="*/ 19125 h 113882"/>
              <a:gd name="connsiteX15" fmla="*/ 97800 w 129095"/>
              <a:gd name="connsiteY15" fmla="*/ 0 h 113882"/>
              <a:gd name="connsiteX16" fmla="*/ 120838 w 129095"/>
              <a:gd name="connsiteY16" fmla="*/ 9997 h 113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095" h="113882">
                <a:moveTo>
                  <a:pt x="120838" y="9997"/>
                </a:moveTo>
                <a:lnTo>
                  <a:pt x="128661" y="28688"/>
                </a:lnTo>
                <a:lnTo>
                  <a:pt x="129096" y="62157"/>
                </a:lnTo>
                <a:lnTo>
                  <a:pt x="89976" y="83891"/>
                </a:lnTo>
                <a:lnTo>
                  <a:pt x="102147" y="100408"/>
                </a:lnTo>
                <a:lnTo>
                  <a:pt x="76501" y="102581"/>
                </a:lnTo>
                <a:lnTo>
                  <a:pt x="56507" y="113883"/>
                </a:lnTo>
                <a:lnTo>
                  <a:pt x="35642" y="109971"/>
                </a:lnTo>
                <a:lnTo>
                  <a:pt x="24341" y="95192"/>
                </a:lnTo>
                <a:lnTo>
                  <a:pt x="9128" y="66504"/>
                </a:lnTo>
                <a:lnTo>
                  <a:pt x="0" y="32600"/>
                </a:lnTo>
                <a:lnTo>
                  <a:pt x="13475" y="9563"/>
                </a:lnTo>
                <a:lnTo>
                  <a:pt x="44336" y="4347"/>
                </a:lnTo>
                <a:lnTo>
                  <a:pt x="67373" y="8259"/>
                </a:lnTo>
                <a:lnTo>
                  <a:pt x="89107" y="19125"/>
                </a:lnTo>
                <a:lnTo>
                  <a:pt x="97800" y="0"/>
                </a:lnTo>
                <a:lnTo>
                  <a:pt x="120838" y="9997"/>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33" name="Freeform: Shape 132">
            <a:extLst>
              <a:ext uri="{FF2B5EF4-FFF2-40B4-BE49-F238E27FC236}">
                <a16:creationId xmlns:a16="http://schemas.microsoft.com/office/drawing/2014/main" id="{A24757D0-8AF3-4D31-9E62-230DF8C997C8}"/>
              </a:ext>
            </a:extLst>
          </p:cNvPr>
          <p:cNvSpPr/>
          <p:nvPr/>
        </p:nvSpPr>
        <p:spPr>
          <a:xfrm>
            <a:off x="9232836" y="2904863"/>
            <a:ext cx="115915" cy="132056"/>
          </a:xfrm>
          <a:custGeom>
            <a:avLst/>
            <a:gdLst>
              <a:gd name="connsiteX0" fmla="*/ 0 w 103015"/>
              <a:gd name="connsiteY0" fmla="*/ 23907 h 117360"/>
              <a:gd name="connsiteX1" fmla="*/ 0 w 103015"/>
              <a:gd name="connsiteY1" fmla="*/ 21299 h 117360"/>
              <a:gd name="connsiteX2" fmla="*/ 10867 w 103015"/>
              <a:gd name="connsiteY2" fmla="*/ 22168 h 117360"/>
              <a:gd name="connsiteX3" fmla="*/ 13475 w 103015"/>
              <a:gd name="connsiteY3" fmla="*/ 9997 h 117360"/>
              <a:gd name="connsiteX4" fmla="*/ 29122 w 103015"/>
              <a:gd name="connsiteY4" fmla="*/ 8259 h 117360"/>
              <a:gd name="connsiteX5" fmla="*/ 37816 w 103015"/>
              <a:gd name="connsiteY5" fmla="*/ 6520 h 117360"/>
              <a:gd name="connsiteX6" fmla="*/ 37816 w 103015"/>
              <a:gd name="connsiteY6" fmla="*/ 0 h 117360"/>
              <a:gd name="connsiteX7" fmla="*/ 73893 w 103015"/>
              <a:gd name="connsiteY7" fmla="*/ 32600 h 117360"/>
              <a:gd name="connsiteX8" fmla="*/ 88237 w 103015"/>
              <a:gd name="connsiteY8" fmla="*/ 50856 h 117360"/>
              <a:gd name="connsiteX9" fmla="*/ 103016 w 103015"/>
              <a:gd name="connsiteY9" fmla="*/ 83021 h 117360"/>
              <a:gd name="connsiteX10" fmla="*/ 100842 w 103015"/>
              <a:gd name="connsiteY10" fmla="*/ 98235 h 117360"/>
              <a:gd name="connsiteX11" fmla="*/ 82152 w 103015"/>
              <a:gd name="connsiteY11" fmla="*/ 103451 h 117360"/>
              <a:gd name="connsiteX12" fmla="*/ 68677 w 103015"/>
              <a:gd name="connsiteY12" fmla="*/ 115187 h 117360"/>
              <a:gd name="connsiteX13" fmla="*/ 48682 w 103015"/>
              <a:gd name="connsiteY13" fmla="*/ 117360 h 117360"/>
              <a:gd name="connsiteX14" fmla="*/ 39555 w 103015"/>
              <a:gd name="connsiteY14" fmla="*/ 102147 h 117360"/>
              <a:gd name="connsiteX15" fmla="*/ 34773 w 103015"/>
              <a:gd name="connsiteY15" fmla="*/ 81283 h 117360"/>
              <a:gd name="connsiteX16" fmla="*/ 11736 w 103015"/>
              <a:gd name="connsiteY16" fmla="*/ 52595 h 117360"/>
              <a:gd name="connsiteX17" fmla="*/ 26515 w 103015"/>
              <a:gd name="connsiteY17" fmla="*/ 47813 h 117360"/>
              <a:gd name="connsiteX18" fmla="*/ 0 w 103015"/>
              <a:gd name="connsiteY18" fmla="*/ 23907 h 11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3015" h="117360">
                <a:moveTo>
                  <a:pt x="0" y="23907"/>
                </a:moveTo>
                <a:lnTo>
                  <a:pt x="0" y="21299"/>
                </a:lnTo>
                <a:lnTo>
                  <a:pt x="10867" y="22168"/>
                </a:lnTo>
                <a:lnTo>
                  <a:pt x="13475" y="9997"/>
                </a:lnTo>
                <a:lnTo>
                  <a:pt x="29122" y="8259"/>
                </a:lnTo>
                <a:lnTo>
                  <a:pt x="37816" y="6520"/>
                </a:lnTo>
                <a:lnTo>
                  <a:pt x="37816" y="0"/>
                </a:lnTo>
                <a:lnTo>
                  <a:pt x="73893" y="32600"/>
                </a:lnTo>
                <a:lnTo>
                  <a:pt x="88237" y="50856"/>
                </a:lnTo>
                <a:lnTo>
                  <a:pt x="103016" y="83021"/>
                </a:lnTo>
                <a:lnTo>
                  <a:pt x="100842" y="98235"/>
                </a:lnTo>
                <a:lnTo>
                  <a:pt x="82152" y="103451"/>
                </a:lnTo>
                <a:lnTo>
                  <a:pt x="68677" y="115187"/>
                </a:lnTo>
                <a:lnTo>
                  <a:pt x="48682" y="117360"/>
                </a:lnTo>
                <a:lnTo>
                  <a:pt x="39555" y="102147"/>
                </a:lnTo>
                <a:lnTo>
                  <a:pt x="34773" y="81283"/>
                </a:lnTo>
                <a:lnTo>
                  <a:pt x="11736" y="52595"/>
                </a:lnTo>
                <a:lnTo>
                  <a:pt x="26515" y="47813"/>
                </a:lnTo>
                <a:lnTo>
                  <a:pt x="0" y="23907"/>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34" name="Freeform: Shape 133">
            <a:extLst>
              <a:ext uri="{FF2B5EF4-FFF2-40B4-BE49-F238E27FC236}">
                <a16:creationId xmlns:a16="http://schemas.microsoft.com/office/drawing/2014/main" id="{C81D68C3-EEA1-4D2C-97D6-975FDD895D14}"/>
              </a:ext>
            </a:extLst>
          </p:cNvPr>
          <p:cNvSpPr/>
          <p:nvPr/>
        </p:nvSpPr>
        <p:spPr>
          <a:xfrm>
            <a:off x="7215810" y="3172888"/>
            <a:ext cx="51843" cy="48420"/>
          </a:xfrm>
          <a:custGeom>
            <a:avLst/>
            <a:gdLst>
              <a:gd name="connsiteX0" fmla="*/ 30427 w 46074"/>
              <a:gd name="connsiteY0" fmla="*/ 2608 h 43032"/>
              <a:gd name="connsiteX1" fmla="*/ 36947 w 46074"/>
              <a:gd name="connsiteY1" fmla="*/ 14779 h 43032"/>
              <a:gd name="connsiteX2" fmla="*/ 35642 w 46074"/>
              <a:gd name="connsiteY2" fmla="*/ 21299 h 43032"/>
              <a:gd name="connsiteX3" fmla="*/ 46075 w 46074"/>
              <a:gd name="connsiteY3" fmla="*/ 42163 h 43032"/>
              <a:gd name="connsiteX4" fmla="*/ 29122 w 46074"/>
              <a:gd name="connsiteY4" fmla="*/ 43032 h 43032"/>
              <a:gd name="connsiteX5" fmla="*/ 21733 w 46074"/>
              <a:gd name="connsiteY5" fmla="*/ 29557 h 43032"/>
              <a:gd name="connsiteX6" fmla="*/ 0 w 46074"/>
              <a:gd name="connsiteY6" fmla="*/ 26949 h 43032"/>
              <a:gd name="connsiteX7" fmla="*/ 14344 w 46074"/>
              <a:gd name="connsiteY7" fmla="*/ 0 h 43032"/>
              <a:gd name="connsiteX8" fmla="*/ 30427 w 46074"/>
              <a:gd name="connsiteY8" fmla="*/ 2608 h 43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074" h="43032">
                <a:moveTo>
                  <a:pt x="30427" y="2608"/>
                </a:moveTo>
                <a:lnTo>
                  <a:pt x="36947" y="14779"/>
                </a:lnTo>
                <a:lnTo>
                  <a:pt x="35642" y="21299"/>
                </a:lnTo>
                <a:lnTo>
                  <a:pt x="46075" y="42163"/>
                </a:lnTo>
                <a:lnTo>
                  <a:pt x="29122" y="43032"/>
                </a:lnTo>
                <a:lnTo>
                  <a:pt x="21733" y="29557"/>
                </a:lnTo>
                <a:lnTo>
                  <a:pt x="0" y="26949"/>
                </a:lnTo>
                <a:lnTo>
                  <a:pt x="14344" y="0"/>
                </a:lnTo>
                <a:lnTo>
                  <a:pt x="30427" y="2608"/>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35" name="Freeform: Shape 134">
            <a:extLst>
              <a:ext uri="{FF2B5EF4-FFF2-40B4-BE49-F238E27FC236}">
                <a16:creationId xmlns:a16="http://schemas.microsoft.com/office/drawing/2014/main" id="{4EE9E0DD-8910-4164-9130-908002E14CAF}"/>
              </a:ext>
            </a:extLst>
          </p:cNvPr>
          <p:cNvSpPr/>
          <p:nvPr/>
        </p:nvSpPr>
        <p:spPr>
          <a:xfrm>
            <a:off x="8697767" y="3411565"/>
            <a:ext cx="227429" cy="269491"/>
          </a:xfrm>
          <a:custGeom>
            <a:avLst/>
            <a:gdLst>
              <a:gd name="connsiteX0" fmla="*/ 201251 w 202120"/>
              <a:gd name="connsiteY0" fmla="*/ 230373 h 239501"/>
              <a:gd name="connsiteX1" fmla="*/ 178213 w 202120"/>
              <a:gd name="connsiteY1" fmla="*/ 220376 h 239501"/>
              <a:gd name="connsiteX2" fmla="*/ 169520 w 202120"/>
              <a:gd name="connsiteY2" fmla="*/ 239501 h 239501"/>
              <a:gd name="connsiteX3" fmla="*/ 147787 w 202120"/>
              <a:gd name="connsiteY3" fmla="*/ 228635 h 239501"/>
              <a:gd name="connsiteX4" fmla="*/ 154307 w 202120"/>
              <a:gd name="connsiteY4" fmla="*/ 216029 h 239501"/>
              <a:gd name="connsiteX5" fmla="*/ 152568 w 202120"/>
              <a:gd name="connsiteY5" fmla="*/ 192557 h 239501"/>
              <a:gd name="connsiteX6" fmla="*/ 129531 w 202120"/>
              <a:gd name="connsiteY6" fmla="*/ 168216 h 239501"/>
              <a:gd name="connsiteX7" fmla="*/ 123880 w 202120"/>
              <a:gd name="connsiteY7" fmla="*/ 140397 h 239501"/>
              <a:gd name="connsiteX8" fmla="*/ 102147 w 202120"/>
              <a:gd name="connsiteY8" fmla="*/ 117795 h 239501"/>
              <a:gd name="connsiteX9" fmla="*/ 83456 w 202120"/>
              <a:gd name="connsiteY9" fmla="*/ 116056 h 239501"/>
              <a:gd name="connsiteX10" fmla="*/ 79979 w 202120"/>
              <a:gd name="connsiteY10" fmla="*/ 125619 h 239501"/>
              <a:gd name="connsiteX11" fmla="*/ 66069 w 202120"/>
              <a:gd name="connsiteY11" fmla="*/ 126488 h 239501"/>
              <a:gd name="connsiteX12" fmla="*/ 57811 w 202120"/>
              <a:gd name="connsiteY12" fmla="*/ 121707 h 239501"/>
              <a:gd name="connsiteX13" fmla="*/ 34773 w 202120"/>
              <a:gd name="connsiteY13" fmla="*/ 138224 h 239501"/>
              <a:gd name="connsiteX14" fmla="*/ 30427 w 202120"/>
              <a:gd name="connsiteY14" fmla="*/ 113013 h 239501"/>
              <a:gd name="connsiteX15" fmla="*/ 32165 w 202120"/>
              <a:gd name="connsiteY15" fmla="*/ 83891 h 239501"/>
              <a:gd name="connsiteX16" fmla="*/ 15648 w 202120"/>
              <a:gd name="connsiteY16" fmla="*/ 82587 h 239501"/>
              <a:gd name="connsiteX17" fmla="*/ 11736 w 202120"/>
              <a:gd name="connsiteY17" fmla="*/ 65635 h 239501"/>
              <a:gd name="connsiteX18" fmla="*/ 0 w 202120"/>
              <a:gd name="connsiteY18" fmla="*/ 56941 h 239501"/>
              <a:gd name="connsiteX19" fmla="*/ 3478 w 202120"/>
              <a:gd name="connsiteY19" fmla="*/ 46944 h 239501"/>
              <a:gd name="connsiteX20" fmla="*/ 21299 w 202120"/>
              <a:gd name="connsiteY20" fmla="*/ 28688 h 239501"/>
              <a:gd name="connsiteX21" fmla="*/ 24776 w 202120"/>
              <a:gd name="connsiteY21" fmla="*/ 35208 h 239501"/>
              <a:gd name="connsiteX22" fmla="*/ 37816 w 202120"/>
              <a:gd name="connsiteY22" fmla="*/ 36077 h 239501"/>
              <a:gd name="connsiteX23" fmla="*/ 29122 w 202120"/>
              <a:gd name="connsiteY23" fmla="*/ 3912 h 239501"/>
              <a:gd name="connsiteX24" fmla="*/ 40859 w 202120"/>
              <a:gd name="connsiteY24" fmla="*/ 0 h 239501"/>
              <a:gd name="connsiteX25" fmla="*/ 58245 w 202120"/>
              <a:gd name="connsiteY25" fmla="*/ 22168 h 239501"/>
              <a:gd name="connsiteX26" fmla="*/ 73459 w 202120"/>
              <a:gd name="connsiteY26" fmla="*/ 47379 h 239501"/>
              <a:gd name="connsiteX27" fmla="*/ 103016 w 202120"/>
              <a:gd name="connsiteY27" fmla="*/ 47379 h 239501"/>
              <a:gd name="connsiteX28" fmla="*/ 116056 w 202120"/>
              <a:gd name="connsiteY28" fmla="*/ 71720 h 239501"/>
              <a:gd name="connsiteX29" fmla="*/ 101712 w 202120"/>
              <a:gd name="connsiteY29" fmla="*/ 79109 h 239501"/>
              <a:gd name="connsiteX30" fmla="*/ 96496 w 202120"/>
              <a:gd name="connsiteY30" fmla="*/ 89107 h 239501"/>
              <a:gd name="connsiteX31" fmla="*/ 128227 w 202120"/>
              <a:gd name="connsiteY31" fmla="*/ 106059 h 239501"/>
              <a:gd name="connsiteX32" fmla="*/ 153003 w 202120"/>
              <a:gd name="connsiteY32" fmla="*/ 139093 h 239501"/>
              <a:gd name="connsiteX33" fmla="*/ 172128 w 202120"/>
              <a:gd name="connsiteY33" fmla="*/ 163435 h 239501"/>
              <a:gd name="connsiteX34" fmla="*/ 193427 w 202120"/>
              <a:gd name="connsiteY34" fmla="*/ 182995 h 239501"/>
              <a:gd name="connsiteX35" fmla="*/ 202120 w 202120"/>
              <a:gd name="connsiteY35" fmla="*/ 202555 h 239501"/>
              <a:gd name="connsiteX36" fmla="*/ 201251 w 202120"/>
              <a:gd name="connsiteY36" fmla="*/ 230373 h 239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2120" h="239501">
                <a:moveTo>
                  <a:pt x="201251" y="230373"/>
                </a:moveTo>
                <a:lnTo>
                  <a:pt x="178213" y="220376"/>
                </a:lnTo>
                <a:lnTo>
                  <a:pt x="169520" y="239501"/>
                </a:lnTo>
                <a:lnTo>
                  <a:pt x="147787" y="228635"/>
                </a:lnTo>
                <a:lnTo>
                  <a:pt x="154307" y="216029"/>
                </a:lnTo>
                <a:lnTo>
                  <a:pt x="152568" y="192557"/>
                </a:lnTo>
                <a:lnTo>
                  <a:pt x="129531" y="168216"/>
                </a:lnTo>
                <a:lnTo>
                  <a:pt x="123880" y="140397"/>
                </a:lnTo>
                <a:lnTo>
                  <a:pt x="102147" y="117795"/>
                </a:lnTo>
                <a:lnTo>
                  <a:pt x="83456" y="116056"/>
                </a:lnTo>
                <a:lnTo>
                  <a:pt x="79979" y="125619"/>
                </a:lnTo>
                <a:lnTo>
                  <a:pt x="66069" y="126488"/>
                </a:lnTo>
                <a:lnTo>
                  <a:pt x="57811" y="121707"/>
                </a:lnTo>
                <a:lnTo>
                  <a:pt x="34773" y="138224"/>
                </a:lnTo>
                <a:lnTo>
                  <a:pt x="30427" y="113013"/>
                </a:lnTo>
                <a:lnTo>
                  <a:pt x="32165" y="83891"/>
                </a:lnTo>
                <a:lnTo>
                  <a:pt x="15648" y="82587"/>
                </a:lnTo>
                <a:lnTo>
                  <a:pt x="11736" y="65635"/>
                </a:lnTo>
                <a:lnTo>
                  <a:pt x="0" y="56941"/>
                </a:lnTo>
                <a:lnTo>
                  <a:pt x="3478" y="46944"/>
                </a:lnTo>
                <a:lnTo>
                  <a:pt x="21299" y="28688"/>
                </a:lnTo>
                <a:lnTo>
                  <a:pt x="24776" y="35208"/>
                </a:lnTo>
                <a:lnTo>
                  <a:pt x="37816" y="36077"/>
                </a:lnTo>
                <a:lnTo>
                  <a:pt x="29122" y="3912"/>
                </a:lnTo>
                <a:lnTo>
                  <a:pt x="40859" y="0"/>
                </a:lnTo>
                <a:lnTo>
                  <a:pt x="58245" y="22168"/>
                </a:lnTo>
                <a:lnTo>
                  <a:pt x="73459" y="47379"/>
                </a:lnTo>
                <a:lnTo>
                  <a:pt x="103016" y="47379"/>
                </a:lnTo>
                <a:lnTo>
                  <a:pt x="116056" y="71720"/>
                </a:lnTo>
                <a:lnTo>
                  <a:pt x="101712" y="79109"/>
                </a:lnTo>
                <a:lnTo>
                  <a:pt x="96496" y="89107"/>
                </a:lnTo>
                <a:lnTo>
                  <a:pt x="128227" y="106059"/>
                </a:lnTo>
                <a:lnTo>
                  <a:pt x="153003" y="139093"/>
                </a:lnTo>
                <a:lnTo>
                  <a:pt x="172128" y="163435"/>
                </a:lnTo>
                <a:lnTo>
                  <a:pt x="193427" y="182995"/>
                </a:lnTo>
                <a:lnTo>
                  <a:pt x="202120" y="202555"/>
                </a:lnTo>
                <a:lnTo>
                  <a:pt x="201251" y="230373"/>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36" name="Freeform: Shape 135">
            <a:extLst>
              <a:ext uri="{FF2B5EF4-FFF2-40B4-BE49-F238E27FC236}">
                <a16:creationId xmlns:a16="http://schemas.microsoft.com/office/drawing/2014/main" id="{F7A2DE8A-A99A-4D16-8ABA-E6BA1978C8D8}"/>
              </a:ext>
            </a:extLst>
          </p:cNvPr>
          <p:cNvSpPr/>
          <p:nvPr/>
        </p:nvSpPr>
        <p:spPr>
          <a:xfrm>
            <a:off x="6897898" y="3029094"/>
            <a:ext cx="35214" cy="48908"/>
          </a:xfrm>
          <a:custGeom>
            <a:avLst/>
            <a:gdLst>
              <a:gd name="connsiteX0" fmla="*/ 15648 w 31295"/>
              <a:gd name="connsiteY0" fmla="*/ 38251 h 43466"/>
              <a:gd name="connsiteX1" fmla="*/ 9562 w 31295"/>
              <a:gd name="connsiteY1" fmla="*/ 38685 h 43466"/>
              <a:gd name="connsiteX2" fmla="*/ 7824 w 31295"/>
              <a:gd name="connsiteY2" fmla="*/ 43467 h 43466"/>
              <a:gd name="connsiteX3" fmla="*/ 0 w 31295"/>
              <a:gd name="connsiteY3" fmla="*/ 43467 h 43466"/>
              <a:gd name="connsiteX4" fmla="*/ 5651 w 31295"/>
              <a:gd name="connsiteY4" fmla="*/ 20429 h 43466"/>
              <a:gd name="connsiteX5" fmla="*/ 15213 w 31295"/>
              <a:gd name="connsiteY5" fmla="*/ 869 h 43466"/>
              <a:gd name="connsiteX6" fmla="*/ 15213 w 31295"/>
              <a:gd name="connsiteY6" fmla="*/ 0 h 43466"/>
              <a:gd name="connsiteX7" fmla="*/ 26080 w 31295"/>
              <a:gd name="connsiteY7" fmla="*/ 1304 h 43466"/>
              <a:gd name="connsiteX8" fmla="*/ 31296 w 31295"/>
              <a:gd name="connsiteY8" fmla="*/ 12171 h 43466"/>
              <a:gd name="connsiteX9" fmla="*/ 19560 w 31295"/>
              <a:gd name="connsiteY9" fmla="*/ 23037 h 43466"/>
              <a:gd name="connsiteX10" fmla="*/ 15648 w 31295"/>
              <a:gd name="connsiteY10" fmla="*/ 38251 h 4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295" h="43466">
                <a:moveTo>
                  <a:pt x="15648" y="38251"/>
                </a:moveTo>
                <a:lnTo>
                  <a:pt x="9562" y="38685"/>
                </a:lnTo>
                <a:lnTo>
                  <a:pt x="7824" y="43467"/>
                </a:lnTo>
                <a:lnTo>
                  <a:pt x="0" y="43467"/>
                </a:lnTo>
                <a:lnTo>
                  <a:pt x="5651" y="20429"/>
                </a:lnTo>
                <a:lnTo>
                  <a:pt x="15213" y="869"/>
                </a:lnTo>
                <a:lnTo>
                  <a:pt x="15213" y="0"/>
                </a:lnTo>
                <a:lnTo>
                  <a:pt x="26080" y="1304"/>
                </a:lnTo>
                <a:lnTo>
                  <a:pt x="31296" y="12171"/>
                </a:lnTo>
                <a:lnTo>
                  <a:pt x="19560" y="23037"/>
                </a:lnTo>
                <a:lnTo>
                  <a:pt x="15648" y="38251"/>
                </a:lnTo>
                <a:close/>
              </a:path>
            </a:pathLst>
          </a:custGeom>
          <a:solidFill>
            <a:schemeClr val="accent4"/>
          </a:solidFill>
          <a:ln w="869" cap="rnd">
            <a:noFill/>
            <a:prstDash val="solid"/>
            <a:round/>
          </a:ln>
        </p:spPr>
        <p:txBody>
          <a:bodyPr rtlCol="0" anchor="ctr"/>
          <a:lstStyle/>
          <a:p>
            <a:endParaRPr lang="en-PH" sz="1600" dirty="0"/>
          </a:p>
        </p:txBody>
      </p:sp>
      <p:sp>
        <p:nvSpPr>
          <p:cNvPr id="137" name="Freeform: Shape 136">
            <a:extLst>
              <a:ext uri="{FF2B5EF4-FFF2-40B4-BE49-F238E27FC236}">
                <a16:creationId xmlns:a16="http://schemas.microsoft.com/office/drawing/2014/main" id="{12793AAB-960F-41C3-B0C6-06A9808A798D}"/>
              </a:ext>
            </a:extLst>
          </p:cNvPr>
          <p:cNvSpPr/>
          <p:nvPr/>
        </p:nvSpPr>
        <p:spPr>
          <a:xfrm>
            <a:off x="5656088" y="3848816"/>
            <a:ext cx="108090" cy="131566"/>
          </a:xfrm>
          <a:custGeom>
            <a:avLst/>
            <a:gdLst>
              <a:gd name="connsiteX0" fmla="*/ 73893 w 96061"/>
              <a:gd name="connsiteY0" fmla="*/ 23907 h 116925"/>
              <a:gd name="connsiteX1" fmla="*/ 73024 w 96061"/>
              <a:gd name="connsiteY1" fmla="*/ 31731 h 116925"/>
              <a:gd name="connsiteX2" fmla="*/ 75198 w 96061"/>
              <a:gd name="connsiteY2" fmla="*/ 45205 h 116925"/>
              <a:gd name="connsiteX3" fmla="*/ 69982 w 96061"/>
              <a:gd name="connsiteY3" fmla="*/ 57811 h 116925"/>
              <a:gd name="connsiteX4" fmla="*/ 76936 w 96061"/>
              <a:gd name="connsiteY4" fmla="*/ 65635 h 116925"/>
              <a:gd name="connsiteX5" fmla="*/ 84760 w 96061"/>
              <a:gd name="connsiteY5" fmla="*/ 67373 h 116925"/>
              <a:gd name="connsiteX6" fmla="*/ 95192 w 96061"/>
              <a:gd name="connsiteY6" fmla="*/ 79109 h 116925"/>
              <a:gd name="connsiteX7" fmla="*/ 96062 w 96061"/>
              <a:gd name="connsiteY7" fmla="*/ 89976 h 116925"/>
              <a:gd name="connsiteX8" fmla="*/ 93453 w 96061"/>
              <a:gd name="connsiteY8" fmla="*/ 93453 h 116925"/>
              <a:gd name="connsiteX9" fmla="*/ 91715 w 96061"/>
              <a:gd name="connsiteY9" fmla="*/ 116491 h 116925"/>
              <a:gd name="connsiteX10" fmla="*/ 85195 w 96061"/>
              <a:gd name="connsiteY10" fmla="*/ 116925 h 116925"/>
              <a:gd name="connsiteX11" fmla="*/ 59984 w 96061"/>
              <a:gd name="connsiteY11" fmla="*/ 103451 h 116925"/>
              <a:gd name="connsiteX12" fmla="*/ 37382 w 96061"/>
              <a:gd name="connsiteY12" fmla="*/ 82152 h 116925"/>
              <a:gd name="connsiteX13" fmla="*/ 16518 w 96061"/>
              <a:gd name="connsiteY13" fmla="*/ 66939 h 116925"/>
              <a:gd name="connsiteX14" fmla="*/ 0 w 96061"/>
              <a:gd name="connsiteY14" fmla="*/ 49117 h 116925"/>
              <a:gd name="connsiteX15" fmla="*/ 6085 w 96061"/>
              <a:gd name="connsiteY15" fmla="*/ 39989 h 116925"/>
              <a:gd name="connsiteX16" fmla="*/ 7389 w 96061"/>
              <a:gd name="connsiteY16" fmla="*/ 31731 h 116925"/>
              <a:gd name="connsiteX17" fmla="*/ 18691 w 96061"/>
              <a:gd name="connsiteY17" fmla="*/ 16952 h 116925"/>
              <a:gd name="connsiteX18" fmla="*/ 29992 w 96061"/>
              <a:gd name="connsiteY18" fmla="*/ 3912 h 116925"/>
              <a:gd name="connsiteX19" fmla="*/ 35643 w 96061"/>
              <a:gd name="connsiteY19" fmla="*/ 3043 h 116925"/>
              <a:gd name="connsiteX20" fmla="*/ 41728 w 96061"/>
              <a:gd name="connsiteY20" fmla="*/ 0 h 116925"/>
              <a:gd name="connsiteX21" fmla="*/ 52160 w 96061"/>
              <a:gd name="connsiteY21" fmla="*/ 16952 h 116925"/>
              <a:gd name="connsiteX22" fmla="*/ 50422 w 96061"/>
              <a:gd name="connsiteY22" fmla="*/ 28253 h 116925"/>
              <a:gd name="connsiteX23" fmla="*/ 55203 w 96061"/>
              <a:gd name="connsiteY23" fmla="*/ 34339 h 116925"/>
              <a:gd name="connsiteX24" fmla="*/ 62158 w 96061"/>
              <a:gd name="connsiteY24" fmla="*/ 34339 h 116925"/>
              <a:gd name="connsiteX25" fmla="*/ 66939 w 96061"/>
              <a:gd name="connsiteY25" fmla="*/ 23037 h 116925"/>
              <a:gd name="connsiteX26" fmla="*/ 73893 w 96061"/>
              <a:gd name="connsiteY26" fmla="*/ 23907 h 116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6061" h="116925">
                <a:moveTo>
                  <a:pt x="73893" y="23907"/>
                </a:moveTo>
                <a:lnTo>
                  <a:pt x="73024" y="31731"/>
                </a:lnTo>
                <a:lnTo>
                  <a:pt x="75198" y="45205"/>
                </a:lnTo>
                <a:lnTo>
                  <a:pt x="69982" y="57811"/>
                </a:lnTo>
                <a:lnTo>
                  <a:pt x="76936" y="65635"/>
                </a:lnTo>
                <a:lnTo>
                  <a:pt x="84760" y="67373"/>
                </a:lnTo>
                <a:lnTo>
                  <a:pt x="95192" y="79109"/>
                </a:lnTo>
                <a:lnTo>
                  <a:pt x="96062" y="89976"/>
                </a:lnTo>
                <a:lnTo>
                  <a:pt x="93453" y="93453"/>
                </a:lnTo>
                <a:lnTo>
                  <a:pt x="91715" y="116491"/>
                </a:lnTo>
                <a:lnTo>
                  <a:pt x="85195" y="116925"/>
                </a:lnTo>
                <a:lnTo>
                  <a:pt x="59984" y="103451"/>
                </a:lnTo>
                <a:lnTo>
                  <a:pt x="37382" y="82152"/>
                </a:lnTo>
                <a:lnTo>
                  <a:pt x="16518" y="66939"/>
                </a:lnTo>
                <a:lnTo>
                  <a:pt x="0" y="49117"/>
                </a:lnTo>
                <a:lnTo>
                  <a:pt x="6085" y="39989"/>
                </a:lnTo>
                <a:lnTo>
                  <a:pt x="7389" y="31731"/>
                </a:lnTo>
                <a:lnTo>
                  <a:pt x="18691" y="16952"/>
                </a:lnTo>
                <a:lnTo>
                  <a:pt x="29992" y="3912"/>
                </a:lnTo>
                <a:lnTo>
                  <a:pt x="35643" y="3043"/>
                </a:lnTo>
                <a:lnTo>
                  <a:pt x="41728" y="0"/>
                </a:lnTo>
                <a:lnTo>
                  <a:pt x="52160" y="16952"/>
                </a:lnTo>
                <a:lnTo>
                  <a:pt x="50422" y="28253"/>
                </a:lnTo>
                <a:lnTo>
                  <a:pt x="55203" y="34339"/>
                </a:lnTo>
                <a:lnTo>
                  <a:pt x="62158" y="34339"/>
                </a:lnTo>
                <a:lnTo>
                  <a:pt x="66939" y="23037"/>
                </a:lnTo>
                <a:lnTo>
                  <a:pt x="73893" y="23907"/>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38" name="Freeform: Shape 137">
            <a:extLst>
              <a:ext uri="{FF2B5EF4-FFF2-40B4-BE49-F238E27FC236}">
                <a16:creationId xmlns:a16="http://schemas.microsoft.com/office/drawing/2014/main" id="{850467BB-F25C-4822-95AC-9847087AEACC}"/>
              </a:ext>
            </a:extLst>
          </p:cNvPr>
          <p:cNvSpPr/>
          <p:nvPr/>
        </p:nvSpPr>
        <p:spPr>
          <a:xfrm>
            <a:off x="6223437" y="3076535"/>
            <a:ext cx="430402" cy="425512"/>
          </a:xfrm>
          <a:custGeom>
            <a:avLst/>
            <a:gdLst>
              <a:gd name="connsiteX0" fmla="*/ 369467 w 382506"/>
              <a:gd name="connsiteY0" fmla="*/ 43467 h 378160"/>
              <a:gd name="connsiteX1" fmla="*/ 362078 w 382506"/>
              <a:gd name="connsiteY1" fmla="*/ 56941 h 378160"/>
              <a:gd name="connsiteX2" fmla="*/ 366424 w 382506"/>
              <a:gd name="connsiteY2" fmla="*/ 69112 h 378160"/>
              <a:gd name="connsiteX3" fmla="*/ 361643 w 382506"/>
              <a:gd name="connsiteY3" fmla="*/ 86064 h 378160"/>
              <a:gd name="connsiteX4" fmla="*/ 370336 w 382506"/>
              <a:gd name="connsiteY4" fmla="*/ 108667 h 378160"/>
              <a:gd name="connsiteX5" fmla="*/ 375987 w 382506"/>
              <a:gd name="connsiteY5" fmla="*/ 207771 h 378160"/>
              <a:gd name="connsiteX6" fmla="*/ 380333 w 382506"/>
              <a:gd name="connsiteY6" fmla="*/ 310787 h 378160"/>
              <a:gd name="connsiteX7" fmla="*/ 382507 w 382506"/>
              <a:gd name="connsiteY7" fmla="*/ 366424 h 378160"/>
              <a:gd name="connsiteX8" fmla="*/ 354688 w 382506"/>
              <a:gd name="connsiteY8" fmla="*/ 366424 h 378160"/>
              <a:gd name="connsiteX9" fmla="*/ 354688 w 382506"/>
              <a:gd name="connsiteY9" fmla="*/ 378160 h 378160"/>
              <a:gd name="connsiteX10" fmla="*/ 256453 w 382506"/>
              <a:gd name="connsiteY10" fmla="*/ 324696 h 378160"/>
              <a:gd name="connsiteX11" fmla="*/ 158653 w 382506"/>
              <a:gd name="connsiteY11" fmla="*/ 271232 h 378160"/>
              <a:gd name="connsiteX12" fmla="*/ 134747 w 382506"/>
              <a:gd name="connsiteY12" fmla="*/ 286445 h 378160"/>
              <a:gd name="connsiteX13" fmla="*/ 118230 w 382506"/>
              <a:gd name="connsiteY13" fmla="*/ 296877 h 378160"/>
              <a:gd name="connsiteX14" fmla="*/ 104320 w 382506"/>
              <a:gd name="connsiteY14" fmla="*/ 281664 h 378160"/>
              <a:gd name="connsiteX15" fmla="*/ 66070 w 382506"/>
              <a:gd name="connsiteY15" fmla="*/ 269493 h 378160"/>
              <a:gd name="connsiteX16" fmla="*/ 55203 w 382506"/>
              <a:gd name="connsiteY16" fmla="*/ 252107 h 378160"/>
              <a:gd name="connsiteX17" fmla="*/ 35643 w 382506"/>
              <a:gd name="connsiteY17" fmla="*/ 239067 h 378160"/>
              <a:gd name="connsiteX18" fmla="*/ 24776 w 382506"/>
              <a:gd name="connsiteY18" fmla="*/ 244283 h 378160"/>
              <a:gd name="connsiteX19" fmla="*/ 15648 w 382506"/>
              <a:gd name="connsiteY19" fmla="*/ 228635 h 378160"/>
              <a:gd name="connsiteX20" fmla="*/ 14779 w 382506"/>
              <a:gd name="connsiteY20" fmla="*/ 216899 h 378160"/>
              <a:gd name="connsiteX21" fmla="*/ 0 w 382506"/>
              <a:gd name="connsiteY21" fmla="*/ 196469 h 378160"/>
              <a:gd name="connsiteX22" fmla="*/ 9563 w 382506"/>
              <a:gd name="connsiteY22" fmla="*/ 184733 h 378160"/>
              <a:gd name="connsiteX23" fmla="*/ 6955 w 382506"/>
              <a:gd name="connsiteY23" fmla="*/ 167347 h 378160"/>
              <a:gd name="connsiteX24" fmla="*/ 9563 w 382506"/>
              <a:gd name="connsiteY24" fmla="*/ 152133 h 378160"/>
              <a:gd name="connsiteX25" fmla="*/ 7824 w 382506"/>
              <a:gd name="connsiteY25" fmla="*/ 139093 h 378160"/>
              <a:gd name="connsiteX26" fmla="*/ 11301 w 382506"/>
              <a:gd name="connsiteY26" fmla="*/ 116491 h 378160"/>
              <a:gd name="connsiteX27" fmla="*/ 9563 w 382506"/>
              <a:gd name="connsiteY27" fmla="*/ 103451 h 378160"/>
              <a:gd name="connsiteX28" fmla="*/ 1304 w 382506"/>
              <a:gd name="connsiteY28" fmla="*/ 78675 h 378160"/>
              <a:gd name="connsiteX29" fmla="*/ 12605 w 382506"/>
              <a:gd name="connsiteY29" fmla="*/ 72589 h 378160"/>
              <a:gd name="connsiteX30" fmla="*/ 14344 w 382506"/>
              <a:gd name="connsiteY30" fmla="*/ 60419 h 378160"/>
              <a:gd name="connsiteX31" fmla="*/ 11736 w 382506"/>
              <a:gd name="connsiteY31" fmla="*/ 49117 h 378160"/>
              <a:gd name="connsiteX32" fmla="*/ 27384 w 382506"/>
              <a:gd name="connsiteY32" fmla="*/ 38251 h 378160"/>
              <a:gd name="connsiteX33" fmla="*/ 34339 w 382506"/>
              <a:gd name="connsiteY33" fmla="*/ 29123 h 378160"/>
              <a:gd name="connsiteX34" fmla="*/ 45640 w 382506"/>
              <a:gd name="connsiteY34" fmla="*/ 21299 h 378160"/>
              <a:gd name="connsiteX35" fmla="*/ 46075 w 382506"/>
              <a:gd name="connsiteY35" fmla="*/ 0 h 378160"/>
              <a:gd name="connsiteX36" fmla="*/ 73893 w 382506"/>
              <a:gd name="connsiteY36" fmla="*/ 9563 h 378160"/>
              <a:gd name="connsiteX37" fmla="*/ 83891 w 382506"/>
              <a:gd name="connsiteY37" fmla="*/ 6955 h 378160"/>
              <a:gd name="connsiteX38" fmla="*/ 103451 w 382506"/>
              <a:gd name="connsiteY38" fmla="*/ 11736 h 378160"/>
              <a:gd name="connsiteX39" fmla="*/ 135181 w 382506"/>
              <a:gd name="connsiteY39" fmla="*/ 24341 h 378160"/>
              <a:gd name="connsiteX40" fmla="*/ 147352 w 382506"/>
              <a:gd name="connsiteY40" fmla="*/ 49117 h 378160"/>
              <a:gd name="connsiteX41" fmla="*/ 168651 w 382506"/>
              <a:gd name="connsiteY41" fmla="*/ 54333 h 378160"/>
              <a:gd name="connsiteX42" fmla="*/ 202555 w 382506"/>
              <a:gd name="connsiteY42" fmla="*/ 66069 h 378160"/>
              <a:gd name="connsiteX43" fmla="*/ 228635 w 382506"/>
              <a:gd name="connsiteY43" fmla="*/ 79979 h 378160"/>
              <a:gd name="connsiteX44" fmla="*/ 239501 w 382506"/>
              <a:gd name="connsiteY44" fmla="*/ 72589 h 378160"/>
              <a:gd name="connsiteX45" fmla="*/ 250368 w 382506"/>
              <a:gd name="connsiteY45" fmla="*/ 59984 h 378160"/>
              <a:gd name="connsiteX46" fmla="*/ 243413 w 382506"/>
              <a:gd name="connsiteY46" fmla="*/ 38685 h 378160"/>
              <a:gd name="connsiteX47" fmla="*/ 249933 w 382506"/>
              <a:gd name="connsiteY47" fmla="*/ 24776 h 378160"/>
              <a:gd name="connsiteX48" fmla="*/ 266016 w 382506"/>
              <a:gd name="connsiteY48" fmla="*/ 11736 h 378160"/>
              <a:gd name="connsiteX49" fmla="*/ 282099 w 382506"/>
              <a:gd name="connsiteY49" fmla="*/ 8259 h 378160"/>
              <a:gd name="connsiteX50" fmla="*/ 314264 w 382506"/>
              <a:gd name="connsiteY50" fmla="*/ 13909 h 378160"/>
              <a:gd name="connsiteX51" fmla="*/ 322958 w 382506"/>
              <a:gd name="connsiteY51" fmla="*/ 26080 h 378160"/>
              <a:gd name="connsiteX52" fmla="*/ 331651 w 382506"/>
              <a:gd name="connsiteY52" fmla="*/ 26515 h 378160"/>
              <a:gd name="connsiteX53" fmla="*/ 339475 w 382506"/>
              <a:gd name="connsiteY53" fmla="*/ 31296 h 378160"/>
              <a:gd name="connsiteX54" fmla="*/ 362947 w 382506"/>
              <a:gd name="connsiteY54" fmla="*/ 34339 h 378160"/>
              <a:gd name="connsiteX55" fmla="*/ 369467 w 382506"/>
              <a:gd name="connsiteY55" fmla="*/ 43467 h 378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2506" h="378160">
                <a:moveTo>
                  <a:pt x="369467" y="43467"/>
                </a:moveTo>
                <a:lnTo>
                  <a:pt x="362078" y="56941"/>
                </a:lnTo>
                <a:lnTo>
                  <a:pt x="366424" y="69112"/>
                </a:lnTo>
                <a:lnTo>
                  <a:pt x="361643" y="86064"/>
                </a:lnTo>
                <a:lnTo>
                  <a:pt x="370336" y="108667"/>
                </a:lnTo>
                <a:lnTo>
                  <a:pt x="375987" y="207771"/>
                </a:lnTo>
                <a:lnTo>
                  <a:pt x="380333" y="310787"/>
                </a:lnTo>
                <a:lnTo>
                  <a:pt x="382507" y="366424"/>
                </a:lnTo>
                <a:lnTo>
                  <a:pt x="354688" y="366424"/>
                </a:lnTo>
                <a:lnTo>
                  <a:pt x="354688" y="378160"/>
                </a:lnTo>
                <a:lnTo>
                  <a:pt x="256453" y="324696"/>
                </a:lnTo>
                <a:lnTo>
                  <a:pt x="158653" y="271232"/>
                </a:lnTo>
                <a:lnTo>
                  <a:pt x="134747" y="286445"/>
                </a:lnTo>
                <a:lnTo>
                  <a:pt x="118230" y="296877"/>
                </a:lnTo>
                <a:lnTo>
                  <a:pt x="104320" y="281664"/>
                </a:lnTo>
                <a:lnTo>
                  <a:pt x="66070" y="269493"/>
                </a:lnTo>
                <a:lnTo>
                  <a:pt x="55203" y="252107"/>
                </a:lnTo>
                <a:lnTo>
                  <a:pt x="35643" y="239067"/>
                </a:lnTo>
                <a:lnTo>
                  <a:pt x="24776" y="244283"/>
                </a:lnTo>
                <a:lnTo>
                  <a:pt x="15648" y="228635"/>
                </a:lnTo>
                <a:lnTo>
                  <a:pt x="14779" y="216899"/>
                </a:lnTo>
                <a:lnTo>
                  <a:pt x="0" y="196469"/>
                </a:lnTo>
                <a:lnTo>
                  <a:pt x="9563" y="184733"/>
                </a:lnTo>
                <a:lnTo>
                  <a:pt x="6955" y="167347"/>
                </a:lnTo>
                <a:lnTo>
                  <a:pt x="9563" y="152133"/>
                </a:lnTo>
                <a:lnTo>
                  <a:pt x="7824" y="139093"/>
                </a:lnTo>
                <a:lnTo>
                  <a:pt x="11301" y="116491"/>
                </a:lnTo>
                <a:lnTo>
                  <a:pt x="9563" y="103451"/>
                </a:lnTo>
                <a:lnTo>
                  <a:pt x="1304" y="78675"/>
                </a:lnTo>
                <a:lnTo>
                  <a:pt x="12605" y="72589"/>
                </a:lnTo>
                <a:lnTo>
                  <a:pt x="14344" y="60419"/>
                </a:lnTo>
                <a:lnTo>
                  <a:pt x="11736" y="49117"/>
                </a:lnTo>
                <a:lnTo>
                  <a:pt x="27384" y="38251"/>
                </a:lnTo>
                <a:lnTo>
                  <a:pt x="34339" y="29123"/>
                </a:lnTo>
                <a:lnTo>
                  <a:pt x="45640" y="21299"/>
                </a:lnTo>
                <a:lnTo>
                  <a:pt x="46075" y="0"/>
                </a:lnTo>
                <a:lnTo>
                  <a:pt x="73893" y="9563"/>
                </a:lnTo>
                <a:lnTo>
                  <a:pt x="83891" y="6955"/>
                </a:lnTo>
                <a:lnTo>
                  <a:pt x="103451" y="11736"/>
                </a:lnTo>
                <a:lnTo>
                  <a:pt x="135181" y="24341"/>
                </a:lnTo>
                <a:lnTo>
                  <a:pt x="147352" y="49117"/>
                </a:lnTo>
                <a:lnTo>
                  <a:pt x="168651" y="54333"/>
                </a:lnTo>
                <a:lnTo>
                  <a:pt x="202555" y="66069"/>
                </a:lnTo>
                <a:lnTo>
                  <a:pt x="228635" y="79979"/>
                </a:lnTo>
                <a:lnTo>
                  <a:pt x="239501" y="72589"/>
                </a:lnTo>
                <a:lnTo>
                  <a:pt x="250368" y="59984"/>
                </a:lnTo>
                <a:lnTo>
                  <a:pt x="243413" y="38685"/>
                </a:lnTo>
                <a:lnTo>
                  <a:pt x="249933" y="24776"/>
                </a:lnTo>
                <a:lnTo>
                  <a:pt x="266016" y="11736"/>
                </a:lnTo>
                <a:lnTo>
                  <a:pt x="282099" y="8259"/>
                </a:lnTo>
                <a:lnTo>
                  <a:pt x="314264" y="13909"/>
                </a:lnTo>
                <a:lnTo>
                  <a:pt x="322958" y="26080"/>
                </a:lnTo>
                <a:lnTo>
                  <a:pt x="331651" y="26515"/>
                </a:lnTo>
                <a:lnTo>
                  <a:pt x="339475" y="31296"/>
                </a:lnTo>
                <a:lnTo>
                  <a:pt x="362947" y="34339"/>
                </a:lnTo>
                <a:lnTo>
                  <a:pt x="369467" y="43467"/>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39" name="Freeform: Shape 138">
            <a:extLst>
              <a:ext uri="{FF2B5EF4-FFF2-40B4-BE49-F238E27FC236}">
                <a16:creationId xmlns:a16="http://schemas.microsoft.com/office/drawing/2014/main" id="{B487E717-421E-4C6B-89F2-6BC270E923E2}"/>
              </a:ext>
            </a:extLst>
          </p:cNvPr>
          <p:cNvSpPr/>
          <p:nvPr/>
        </p:nvSpPr>
        <p:spPr>
          <a:xfrm>
            <a:off x="8175902" y="3808711"/>
            <a:ext cx="58691" cy="120805"/>
          </a:xfrm>
          <a:custGeom>
            <a:avLst/>
            <a:gdLst>
              <a:gd name="connsiteX0" fmla="*/ 39555 w 52160"/>
              <a:gd name="connsiteY0" fmla="*/ 100843 h 107362"/>
              <a:gd name="connsiteX1" fmla="*/ 18690 w 52160"/>
              <a:gd name="connsiteY1" fmla="*/ 107363 h 107362"/>
              <a:gd name="connsiteX2" fmla="*/ 6085 w 52160"/>
              <a:gd name="connsiteY2" fmla="*/ 85195 h 107362"/>
              <a:gd name="connsiteX3" fmla="*/ 0 w 52160"/>
              <a:gd name="connsiteY3" fmla="*/ 45205 h 107362"/>
              <a:gd name="connsiteX4" fmla="*/ 8693 w 52160"/>
              <a:gd name="connsiteY4" fmla="*/ 0 h 107362"/>
              <a:gd name="connsiteX5" fmla="*/ 26515 w 52160"/>
              <a:gd name="connsiteY5" fmla="*/ 15213 h 107362"/>
              <a:gd name="connsiteX6" fmla="*/ 38685 w 52160"/>
              <a:gd name="connsiteY6" fmla="*/ 34773 h 107362"/>
              <a:gd name="connsiteX7" fmla="*/ 52160 w 52160"/>
              <a:gd name="connsiteY7" fmla="*/ 63896 h 107362"/>
              <a:gd name="connsiteX8" fmla="*/ 49552 w 52160"/>
              <a:gd name="connsiteY8" fmla="*/ 93019 h 107362"/>
              <a:gd name="connsiteX9" fmla="*/ 39555 w 52160"/>
              <a:gd name="connsiteY9" fmla="*/ 100843 h 10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160" h="107362">
                <a:moveTo>
                  <a:pt x="39555" y="100843"/>
                </a:moveTo>
                <a:lnTo>
                  <a:pt x="18690" y="107363"/>
                </a:lnTo>
                <a:lnTo>
                  <a:pt x="6085" y="85195"/>
                </a:lnTo>
                <a:lnTo>
                  <a:pt x="0" y="45205"/>
                </a:lnTo>
                <a:lnTo>
                  <a:pt x="8693" y="0"/>
                </a:lnTo>
                <a:lnTo>
                  <a:pt x="26515" y="15213"/>
                </a:lnTo>
                <a:lnTo>
                  <a:pt x="38685" y="34773"/>
                </a:lnTo>
                <a:lnTo>
                  <a:pt x="52160" y="63896"/>
                </a:lnTo>
                <a:lnTo>
                  <a:pt x="49552" y="93019"/>
                </a:lnTo>
                <a:lnTo>
                  <a:pt x="39555" y="100843"/>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40" name="Freeform: Shape 139">
            <a:extLst>
              <a:ext uri="{FF2B5EF4-FFF2-40B4-BE49-F238E27FC236}">
                <a16:creationId xmlns:a16="http://schemas.microsoft.com/office/drawing/2014/main" id="{2CEC47D2-E246-4349-8C4C-5C6740484241}"/>
              </a:ext>
            </a:extLst>
          </p:cNvPr>
          <p:cNvSpPr/>
          <p:nvPr/>
        </p:nvSpPr>
        <p:spPr>
          <a:xfrm>
            <a:off x="6691989" y="5016285"/>
            <a:ext cx="63093" cy="63092"/>
          </a:xfrm>
          <a:custGeom>
            <a:avLst/>
            <a:gdLst>
              <a:gd name="connsiteX0" fmla="*/ 24776 w 56072"/>
              <a:gd name="connsiteY0" fmla="*/ 53029 h 56071"/>
              <a:gd name="connsiteX1" fmla="*/ 16082 w 56072"/>
              <a:gd name="connsiteY1" fmla="*/ 56072 h 56071"/>
              <a:gd name="connsiteX2" fmla="*/ 0 w 56072"/>
              <a:gd name="connsiteY2" fmla="*/ 34339 h 56071"/>
              <a:gd name="connsiteX3" fmla="*/ 13909 w 56072"/>
              <a:gd name="connsiteY3" fmla="*/ 16952 h 56071"/>
              <a:gd name="connsiteX4" fmla="*/ 27384 w 56072"/>
              <a:gd name="connsiteY4" fmla="*/ 6085 h 56071"/>
              <a:gd name="connsiteX5" fmla="*/ 39120 w 56072"/>
              <a:gd name="connsiteY5" fmla="*/ 0 h 56071"/>
              <a:gd name="connsiteX6" fmla="*/ 48682 w 56072"/>
              <a:gd name="connsiteY6" fmla="*/ 8693 h 56071"/>
              <a:gd name="connsiteX7" fmla="*/ 56072 w 56072"/>
              <a:gd name="connsiteY7" fmla="*/ 17387 h 56071"/>
              <a:gd name="connsiteX8" fmla="*/ 47813 w 56072"/>
              <a:gd name="connsiteY8" fmla="*/ 30861 h 56071"/>
              <a:gd name="connsiteX9" fmla="*/ 43032 w 56072"/>
              <a:gd name="connsiteY9" fmla="*/ 39989 h 56071"/>
              <a:gd name="connsiteX10" fmla="*/ 29557 w 56072"/>
              <a:gd name="connsiteY10" fmla="*/ 44336 h 56071"/>
              <a:gd name="connsiteX11" fmla="*/ 24776 w 56072"/>
              <a:gd name="connsiteY11" fmla="*/ 53029 h 56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072" h="56071">
                <a:moveTo>
                  <a:pt x="24776" y="53029"/>
                </a:moveTo>
                <a:lnTo>
                  <a:pt x="16082" y="56072"/>
                </a:lnTo>
                <a:lnTo>
                  <a:pt x="0" y="34339"/>
                </a:lnTo>
                <a:lnTo>
                  <a:pt x="13909" y="16952"/>
                </a:lnTo>
                <a:lnTo>
                  <a:pt x="27384" y="6085"/>
                </a:lnTo>
                <a:lnTo>
                  <a:pt x="39120" y="0"/>
                </a:lnTo>
                <a:lnTo>
                  <a:pt x="48682" y="8693"/>
                </a:lnTo>
                <a:lnTo>
                  <a:pt x="56072" y="17387"/>
                </a:lnTo>
                <a:lnTo>
                  <a:pt x="47813" y="30861"/>
                </a:lnTo>
                <a:lnTo>
                  <a:pt x="43032" y="39989"/>
                </a:lnTo>
                <a:lnTo>
                  <a:pt x="29557" y="44336"/>
                </a:lnTo>
                <a:lnTo>
                  <a:pt x="24776" y="5302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41" name="Freeform: Shape 140">
            <a:extLst>
              <a:ext uri="{FF2B5EF4-FFF2-40B4-BE49-F238E27FC236}">
                <a16:creationId xmlns:a16="http://schemas.microsoft.com/office/drawing/2014/main" id="{6A326C58-4F95-4DCC-AE1E-618F419FE28D}"/>
              </a:ext>
            </a:extLst>
          </p:cNvPr>
          <p:cNvSpPr/>
          <p:nvPr/>
        </p:nvSpPr>
        <p:spPr>
          <a:xfrm>
            <a:off x="6456245" y="2362458"/>
            <a:ext cx="131566" cy="72875"/>
          </a:xfrm>
          <a:custGeom>
            <a:avLst/>
            <a:gdLst>
              <a:gd name="connsiteX0" fmla="*/ 112579 w 116925"/>
              <a:gd name="connsiteY0" fmla="*/ 19560 h 64765"/>
              <a:gd name="connsiteX1" fmla="*/ 116925 w 116925"/>
              <a:gd name="connsiteY1" fmla="*/ 31296 h 64765"/>
              <a:gd name="connsiteX2" fmla="*/ 101278 w 116925"/>
              <a:gd name="connsiteY2" fmla="*/ 39989 h 64765"/>
              <a:gd name="connsiteX3" fmla="*/ 99104 w 116925"/>
              <a:gd name="connsiteY3" fmla="*/ 54768 h 64765"/>
              <a:gd name="connsiteX4" fmla="*/ 78240 w 116925"/>
              <a:gd name="connsiteY4" fmla="*/ 64765 h 64765"/>
              <a:gd name="connsiteX5" fmla="*/ 57811 w 116925"/>
              <a:gd name="connsiteY5" fmla="*/ 64765 h 64765"/>
              <a:gd name="connsiteX6" fmla="*/ 51725 w 116925"/>
              <a:gd name="connsiteY6" fmla="*/ 56507 h 64765"/>
              <a:gd name="connsiteX7" fmla="*/ 40859 w 116925"/>
              <a:gd name="connsiteY7" fmla="*/ 53464 h 64765"/>
              <a:gd name="connsiteX8" fmla="*/ 38251 w 116925"/>
              <a:gd name="connsiteY8" fmla="*/ 46944 h 64765"/>
              <a:gd name="connsiteX9" fmla="*/ 39120 w 116925"/>
              <a:gd name="connsiteY9" fmla="*/ 39555 h 64765"/>
              <a:gd name="connsiteX10" fmla="*/ 29558 w 116925"/>
              <a:gd name="connsiteY10" fmla="*/ 35643 h 64765"/>
              <a:gd name="connsiteX11" fmla="*/ 7390 w 116925"/>
              <a:gd name="connsiteY11" fmla="*/ 30861 h 64765"/>
              <a:gd name="connsiteX12" fmla="*/ 0 w 116925"/>
              <a:gd name="connsiteY12" fmla="*/ 8693 h 64765"/>
              <a:gd name="connsiteX13" fmla="*/ 22168 w 116925"/>
              <a:gd name="connsiteY13" fmla="*/ 869 h 64765"/>
              <a:gd name="connsiteX14" fmla="*/ 56507 w 116925"/>
              <a:gd name="connsiteY14" fmla="*/ 2608 h 64765"/>
              <a:gd name="connsiteX15" fmla="*/ 76067 w 116925"/>
              <a:gd name="connsiteY15" fmla="*/ 0 h 64765"/>
              <a:gd name="connsiteX16" fmla="*/ 79979 w 116925"/>
              <a:gd name="connsiteY16" fmla="*/ 5216 h 64765"/>
              <a:gd name="connsiteX17" fmla="*/ 90845 w 116925"/>
              <a:gd name="connsiteY17" fmla="*/ 6955 h 64765"/>
              <a:gd name="connsiteX18" fmla="*/ 112579 w 116925"/>
              <a:gd name="connsiteY18" fmla="*/ 19560 h 6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6925" h="64765">
                <a:moveTo>
                  <a:pt x="112579" y="19560"/>
                </a:moveTo>
                <a:lnTo>
                  <a:pt x="116925" y="31296"/>
                </a:lnTo>
                <a:lnTo>
                  <a:pt x="101278" y="39989"/>
                </a:lnTo>
                <a:lnTo>
                  <a:pt x="99104" y="54768"/>
                </a:lnTo>
                <a:lnTo>
                  <a:pt x="78240" y="64765"/>
                </a:lnTo>
                <a:lnTo>
                  <a:pt x="57811" y="64765"/>
                </a:lnTo>
                <a:lnTo>
                  <a:pt x="51725" y="56507"/>
                </a:lnTo>
                <a:lnTo>
                  <a:pt x="40859" y="53464"/>
                </a:lnTo>
                <a:lnTo>
                  <a:pt x="38251" y="46944"/>
                </a:lnTo>
                <a:lnTo>
                  <a:pt x="39120" y="39555"/>
                </a:lnTo>
                <a:lnTo>
                  <a:pt x="29558" y="35643"/>
                </a:lnTo>
                <a:lnTo>
                  <a:pt x="7390" y="30861"/>
                </a:lnTo>
                <a:lnTo>
                  <a:pt x="0" y="8693"/>
                </a:lnTo>
                <a:lnTo>
                  <a:pt x="22168" y="869"/>
                </a:lnTo>
                <a:lnTo>
                  <a:pt x="56507" y="2608"/>
                </a:lnTo>
                <a:lnTo>
                  <a:pt x="76067" y="0"/>
                </a:lnTo>
                <a:lnTo>
                  <a:pt x="79979" y="5216"/>
                </a:lnTo>
                <a:lnTo>
                  <a:pt x="90845" y="6955"/>
                </a:lnTo>
                <a:lnTo>
                  <a:pt x="112579" y="19560"/>
                </a:lnTo>
                <a:close/>
              </a:path>
            </a:pathLst>
          </a:custGeom>
          <a:solidFill>
            <a:schemeClr val="accent4"/>
          </a:solidFill>
          <a:ln w="869" cap="rnd">
            <a:noFill/>
            <a:prstDash val="solid"/>
            <a:round/>
          </a:ln>
        </p:spPr>
        <p:txBody>
          <a:bodyPr rtlCol="0" anchor="ctr"/>
          <a:lstStyle/>
          <a:p>
            <a:endParaRPr lang="en-PH" sz="1600" dirty="0"/>
          </a:p>
        </p:txBody>
      </p:sp>
      <p:sp>
        <p:nvSpPr>
          <p:cNvPr id="142" name="Freeform: Shape 141">
            <a:extLst>
              <a:ext uri="{FF2B5EF4-FFF2-40B4-BE49-F238E27FC236}">
                <a16:creationId xmlns:a16="http://schemas.microsoft.com/office/drawing/2014/main" id="{E9776B46-77A4-4DFA-ADD7-3083FC880EF5}"/>
              </a:ext>
            </a:extLst>
          </p:cNvPr>
          <p:cNvSpPr/>
          <p:nvPr/>
        </p:nvSpPr>
        <p:spPr>
          <a:xfrm>
            <a:off x="6109968" y="2549293"/>
            <a:ext cx="13205" cy="20540"/>
          </a:xfrm>
          <a:custGeom>
            <a:avLst/>
            <a:gdLst>
              <a:gd name="connsiteX0" fmla="*/ 10867 w 11735"/>
              <a:gd name="connsiteY0" fmla="*/ 17821 h 18255"/>
              <a:gd name="connsiteX1" fmla="*/ 4781 w 11735"/>
              <a:gd name="connsiteY1" fmla="*/ 18256 h 18255"/>
              <a:gd name="connsiteX2" fmla="*/ 0 w 11735"/>
              <a:gd name="connsiteY2" fmla="*/ 16083 h 18255"/>
              <a:gd name="connsiteX3" fmla="*/ 1739 w 11735"/>
              <a:gd name="connsiteY3" fmla="*/ 869 h 18255"/>
              <a:gd name="connsiteX4" fmla="*/ 7389 w 11735"/>
              <a:gd name="connsiteY4" fmla="*/ 0 h 18255"/>
              <a:gd name="connsiteX5" fmla="*/ 11736 w 11735"/>
              <a:gd name="connsiteY5" fmla="*/ 6085 h 18255"/>
              <a:gd name="connsiteX6" fmla="*/ 10867 w 11735"/>
              <a:gd name="connsiteY6" fmla="*/ 17821 h 1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5" h="18255">
                <a:moveTo>
                  <a:pt x="10867" y="17821"/>
                </a:moveTo>
                <a:lnTo>
                  <a:pt x="4781" y="18256"/>
                </a:lnTo>
                <a:lnTo>
                  <a:pt x="0" y="16083"/>
                </a:lnTo>
                <a:lnTo>
                  <a:pt x="1739" y="869"/>
                </a:lnTo>
                <a:lnTo>
                  <a:pt x="7389" y="0"/>
                </a:lnTo>
                <a:lnTo>
                  <a:pt x="11736" y="6085"/>
                </a:lnTo>
                <a:lnTo>
                  <a:pt x="10867" y="17821"/>
                </a:lnTo>
                <a:close/>
              </a:path>
            </a:pathLst>
          </a:custGeom>
          <a:solidFill>
            <a:schemeClr val="accent4"/>
          </a:solidFill>
          <a:ln w="869" cap="rnd">
            <a:noFill/>
            <a:prstDash val="solid"/>
            <a:round/>
          </a:ln>
        </p:spPr>
        <p:txBody>
          <a:bodyPr rtlCol="0" anchor="ctr"/>
          <a:lstStyle/>
          <a:p>
            <a:endParaRPr lang="en-PH" sz="1600" dirty="0"/>
          </a:p>
        </p:txBody>
      </p:sp>
      <p:sp>
        <p:nvSpPr>
          <p:cNvPr id="143" name="Freeform: Shape 142">
            <a:extLst>
              <a:ext uri="{FF2B5EF4-FFF2-40B4-BE49-F238E27FC236}">
                <a16:creationId xmlns:a16="http://schemas.microsoft.com/office/drawing/2014/main" id="{CA4218DA-56C8-49DD-924F-38414F820721}"/>
              </a:ext>
            </a:extLst>
          </p:cNvPr>
          <p:cNvSpPr/>
          <p:nvPr/>
        </p:nvSpPr>
        <p:spPr>
          <a:xfrm>
            <a:off x="6453800" y="2315505"/>
            <a:ext cx="164826" cy="68962"/>
          </a:xfrm>
          <a:custGeom>
            <a:avLst/>
            <a:gdLst>
              <a:gd name="connsiteX0" fmla="*/ 122142 w 146483"/>
              <a:gd name="connsiteY0" fmla="*/ 13040 h 61288"/>
              <a:gd name="connsiteX1" fmla="*/ 133008 w 146483"/>
              <a:gd name="connsiteY1" fmla="*/ 18691 h 61288"/>
              <a:gd name="connsiteX2" fmla="*/ 137355 w 146483"/>
              <a:gd name="connsiteY2" fmla="*/ 31296 h 61288"/>
              <a:gd name="connsiteX3" fmla="*/ 146483 w 146483"/>
              <a:gd name="connsiteY3" fmla="*/ 46944 h 61288"/>
              <a:gd name="connsiteX4" fmla="*/ 126488 w 146483"/>
              <a:gd name="connsiteY4" fmla="*/ 56941 h 61288"/>
              <a:gd name="connsiteX5" fmla="*/ 114752 w 146483"/>
              <a:gd name="connsiteY5" fmla="*/ 61288 h 61288"/>
              <a:gd name="connsiteX6" fmla="*/ 93019 w 146483"/>
              <a:gd name="connsiteY6" fmla="*/ 48683 h 61288"/>
              <a:gd name="connsiteX7" fmla="*/ 82152 w 146483"/>
              <a:gd name="connsiteY7" fmla="*/ 46944 h 61288"/>
              <a:gd name="connsiteX8" fmla="*/ 78240 w 146483"/>
              <a:gd name="connsiteY8" fmla="*/ 41728 h 61288"/>
              <a:gd name="connsiteX9" fmla="*/ 58680 w 146483"/>
              <a:gd name="connsiteY9" fmla="*/ 44336 h 61288"/>
              <a:gd name="connsiteX10" fmla="*/ 24342 w 146483"/>
              <a:gd name="connsiteY10" fmla="*/ 42597 h 61288"/>
              <a:gd name="connsiteX11" fmla="*/ 2173 w 146483"/>
              <a:gd name="connsiteY11" fmla="*/ 50421 h 61288"/>
              <a:gd name="connsiteX12" fmla="*/ 0 w 146483"/>
              <a:gd name="connsiteY12" fmla="*/ 30861 h 61288"/>
              <a:gd name="connsiteX13" fmla="*/ 7390 w 146483"/>
              <a:gd name="connsiteY13" fmla="*/ 14344 h 61288"/>
              <a:gd name="connsiteX14" fmla="*/ 25211 w 146483"/>
              <a:gd name="connsiteY14" fmla="*/ 5651 h 61288"/>
              <a:gd name="connsiteX15" fmla="*/ 44336 w 146483"/>
              <a:gd name="connsiteY15" fmla="*/ 25211 h 61288"/>
              <a:gd name="connsiteX16" fmla="*/ 60419 w 146483"/>
              <a:gd name="connsiteY16" fmla="*/ 24341 h 61288"/>
              <a:gd name="connsiteX17" fmla="*/ 60853 w 146483"/>
              <a:gd name="connsiteY17" fmla="*/ 4347 h 61288"/>
              <a:gd name="connsiteX18" fmla="*/ 77371 w 146483"/>
              <a:gd name="connsiteY18" fmla="*/ 0 h 61288"/>
              <a:gd name="connsiteX19" fmla="*/ 86499 w 146483"/>
              <a:gd name="connsiteY19" fmla="*/ 3043 h 61288"/>
              <a:gd name="connsiteX20" fmla="*/ 105624 w 146483"/>
              <a:gd name="connsiteY20" fmla="*/ 12605 h 61288"/>
              <a:gd name="connsiteX21" fmla="*/ 122142 w 146483"/>
              <a:gd name="connsiteY21" fmla="*/ 13040 h 61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6483" h="61288">
                <a:moveTo>
                  <a:pt x="122142" y="13040"/>
                </a:moveTo>
                <a:lnTo>
                  <a:pt x="133008" y="18691"/>
                </a:lnTo>
                <a:lnTo>
                  <a:pt x="137355" y="31296"/>
                </a:lnTo>
                <a:lnTo>
                  <a:pt x="146483" y="46944"/>
                </a:lnTo>
                <a:lnTo>
                  <a:pt x="126488" y="56941"/>
                </a:lnTo>
                <a:lnTo>
                  <a:pt x="114752" y="61288"/>
                </a:lnTo>
                <a:lnTo>
                  <a:pt x="93019" y="48683"/>
                </a:lnTo>
                <a:lnTo>
                  <a:pt x="82152" y="46944"/>
                </a:lnTo>
                <a:lnTo>
                  <a:pt x="78240" y="41728"/>
                </a:lnTo>
                <a:lnTo>
                  <a:pt x="58680" y="44336"/>
                </a:lnTo>
                <a:lnTo>
                  <a:pt x="24342" y="42597"/>
                </a:lnTo>
                <a:lnTo>
                  <a:pt x="2173" y="50421"/>
                </a:lnTo>
                <a:lnTo>
                  <a:pt x="0" y="30861"/>
                </a:lnTo>
                <a:lnTo>
                  <a:pt x="7390" y="14344"/>
                </a:lnTo>
                <a:lnTo>
                  <a:pt x="25211" y="5651"/>
                </a:lnTo>
                <a:lnTo>
                  <a:pt x="44336" y="25211"/>
                </a:lnTo>
                <a:lnTo>
                  <a:pt x="60419" y="24341"/>
                </a:lnTo>
                <a:lnTo>
                  <a:pt x="60853" y="4347"/>
                </a:lnTo>
                <a:lnTo>
                  <a:pt x="77371" y="0"/>
                </a:lnTo>
                <a:lnTo>
                  <a:pt x="86499" y="3043"/>
                </a:lnTo>
                <a:lnTo>
                  <a:pt x="105624" y="12605"/>
                </a:lnTo>
                <a:lnTo>
                  <a:pt x="122142" y="13040"/>
                </a:lnTo>
                <a:close/>
              </a:path>
            </a:pathLst>
          </a:custGeom>
          <a:solidFill>
            <a:schemeClr val="accent4"/>
          </a:solidFill>
          <a:ln w="869" cap="rnd">
            <a:noFill/>
            <a:prstDash val="solid"/>
            <a:round/>
          </a:ln>
        </p:spPr>
        <p:txBody>
          <a:bodyPr rtlCol="0" anchor="ctr"/>
          <a:lstStyle/>
          <a:p>
            <a:endParaRPr lang="en-PH" sz="1600" dirty="0"/>
          </a:p>
        </p:txBody>
      </p:sp>
      <p:sp>
        <p:nvSpPr>
          <p:cNvPr id="144" name="Freeform: Shape 143">
            <a:extLst>
              <a:ext uri="{FF2B5EF4-FFF2-40B4-BE49-F238E27FC236}">
                <a16:creationId xmlns:a16="http://schemas.microsoft.com/office/drawing/2014/main" id="{57B240B5-7C9B-4942-ADC1-9920E79F255D}"/>
              </a:ext>
            </a:extLst>
          </p:cNvPr>
          <p:cNvSpPr/>
          <p:nvPr/>
        </p:nvSpPr>
        <p:spPr>
          <a:xfrm>
            <a:off x="5510337" y="2993878"/>
            <a:ext cx="432849" cy="450456"/>
          </a:xfrm>
          <a:custGeom>
            <a:avLst/>
            <a:gdLst>
              <a:gd name="connsiteX0" fmla="*/ 360773 w 384680"/>
              <a:gd name="connsiteY0" fmla="*/ 16517 h 400328"/>
              <a:gd name="connsiteX1" fmla="*/ 369032 w 384680"/>
              <a:gd name="connsiteY1" fmla="*/ 34339 h 400328"/>
              <a:gd name="connsiteX2" fmla="*/ 370336 w 384680"/>
              <a:gd name="connsiteY2" fmla="*/ 51291 h 400328"/>
              <a:gd name="connsiteX3" fmla="*/ 378595 w 384680"/>
              <a:gd name="connsiteY3" fmla="*/ 80848 h 400328"/>
              <a:gd name="connsiteX4" fmla="*/ 384680 w 384680"/>
              <a:gd name="connsiteY4" fmla="*/ 86933 h 400328"/>
              <a:gd name="connsiteX5" fmla="*/ 380333 w 384680"/>
              <a:gd name="connsiteY5" fmla="*/ 97800 h 400328"/>
              <a:gd name="connsiteX6" fmla="*/ 349472 w 384680"/>
              <a:gd name="connsiteY6" fmla="*/ 102581 h 400328"/>
              <a:gd name="connsiteX7" fmla="*/ 338606 w 384680"/>
              <a:gd name="connsiteY7" fmla="*/ 112579 h 400328"/>
              <a:gd name="connsiteX8" fmla="*/ 325131 w 384680"/>
              <a:gd name="connsiteY8" fmla="*/ 115187 h 400328"/>
              <a:gd name="connsiteX9" fmla="*/ 323827 w 384680"/>
              <a:gd name="connsiteY9" fmla="*/ 136051 h 400328"/>
              <a:gd name="connsiteX10" fmla="*/ 296008 w 384680"/>
              <a:gd name="connsiteY10" fmla="*/ 146917 h 400328"/>
              <a:gd name="connsiteX11" fmla="*/ 286880 w 384680"/>
              <a:gd name="connsiteY11" fmla="*/ 160827 h 400328"/>
              <a:gd name="connsiteX12" fmla="*/ 267320 w 384680"/>
              <a:gd name="connsiteY12" fmla="*/ 168216 h 400328"/>
              <a:gd name="connsiteX13" fmla="*/ 243848 w 384680"/>
              <a:gd name="connsiteY13" fmla="*/ 172563 h 400328"/>
              <a:gd name="connsiteX14" fmla="*/ 205163 w 384680"/>
              <a:gd name="connsiteY14" fmla="*/ 193427 h 400328"/>
              <a:gd name="connsiteX15" fmla="*/ 204728 w 384680"/>
              <a:gd name="connsiteY15" fmla="*/ 226461 h 400328"/>
              <a:gd name="connsiteX16" fmla="*/ 200816 w 384680"/>
              <a:gd name="connsiteY16" fmla="*/ 226461 h 400328"/>
              <a:gd name="connsiteX17" fmla="*/ 201251 w 384680"/>
              <a:gd name="connsiteY17" fmla="*/ 241240 h 400328"/>
              <a:gd name="connsiteX18" fmla="*/ 186472 w 384680"/>
              <a:gd name="connsiteY18" fmla="*/ 242109 h 400328"/>
              <a:gd name="connsiteX19" fmla="*/ 178648 w 384680"/>
              <a:gd name="connsiteY19" fmla="*/ 248629 h 400328"/>
              <a:gd name="connsiteX20" fmla="*/ 167782 w 384680"/>
              <a:gd name="connsiteY20" fmla="*/ 248629 h 400328"/>
              <a:gd name="connsiteX21" fmla="*/ 159088 w 384680"/>
              <a:gd name="connsiteY21" fmla="*/ 244717 h 400328"/>
              <a:gd name="connsiteX22" fmla="*/ 139093 w 384680"/>
              <a:gd name="connsiteY22" fmla="*/ 247760 h 400328"/>
              <a:gd name="connsiteX23" fmla="*/ 130835 w 384680"/>
              <a:gd name="connsiteY23" fmla="*/ 269493 h 400328"/>
              <a:gd name="connsiteX24" fmla="*/ 123011 w 384680"/>
              <a:gd name="connsiteY24" fmla="*/ 271667 h 400328"/>
              <a:gd name="connsiteX25" fmla="*/ 111275 w 384680"/>
              <a:gd name="connsiteY25" fmla="*/ 306875 h 400328"/>
              <a:gd name="connsiteX26" fmla="*/ 76936 w 384680"/>
              <a:gd name="connsiteY26" fmla="*/ 336867 h 400328"/>
              <a:gd name="connsiteX27" fmla="*/ 68243 w 384680"/>
              <a:gd name="connsiteY27" fmla="*/ 375552 h 400328"/>
              <a:gd name="connsiteX28" fmla="*/ 57811 w 384680"/>
              <a:gd name="connsiteY28" fmla="*/ 388157 h 400328"/>
              <a:gd name="connsiteX29" fmla="*/ 54768 w 384680"/>
              <a:gd name="connsiteY29" fmla="*/ 398155 h 400328"/>
              <a:gd name="connsiteX30" fmla="*/ 435 w 384680"/>
              <a:gd name="connsiteY30" fmla="*/ 400328 h 400328"/>
              <a:gd name="connsiteX31" fmla="*/ 0 w 384680"/>
              <a:gd name="connsiteY31" fmla="*/ 400328 h 400328"/>
              <a:gd name="connsiteX32" fmla="*/ 1304 w 384680"/>
              <a:gd name="connsiteY32" fmla="*/ 387288 h 400328"/>
              <a:gd name="connsiteX33" fmla="*/ 10867 w 384680"/>
              <a:gd name="connsiteY33" fmla="*/ 379899 h 400328"/>
              <a:gd name="connsiteX34" fmla="*/ 19125 w 384680"/>
              <a:gd name="connsiteY34" fmla="*/ 365120 h 400328"/>
              <a:gd name="connsiteX35" fmla="*/ 17821 w 384680"/>
              <a:gd name="connsiteY35" fmla="*/ 355557 h 400328"/>
              <a:gd name="connsiteX36" fmla="*/ 26515 w 384680"/>
              <a:gd name="connsiteY36" fmla="*/ 335997 h 400328"/>
              <a:gd name="connsiteX37" fmla="*/ 40424 w 384680"/>
              <a:gd name="connsiteY37" fmla="*/ 318176 h 400328"/>
              <a:gd name="connsiteX38" fmla="*/ 48683 w 384680"/>
              <a:gd name="connsiteY38" fmla="*/ 313829 h 400328"/>
              <a:gd name="connsiteX39" fmla="*/ 55637 w 384680"/>
              <a:gd name="connsiteY39" fmla="*/ 297747 h 400328"/>
              <a:gd name="connsiteX40" fmla="*/ 56507 w 384680"/>
              <a:gd name="connsiteY40" fmla="*/ 282533 h 400328"/>
              <a:gd name="connsiteX41" fmla="*/ 65635 w 384680"/>
              <a:gd name="connsiteY41" fmla="*/ 265581 h 400328"/>
              <a:gd name="connsiteX42" fmla="*/ 82152 w 384680"/>
              <a:gd name="connsiteY42" fmla="*/ 255149 h 400328"/>
              <a:gd name="connsiteX43" fmla="*/ 97800 w 384680"/>
              <a:gd name="connsiteY43" fmla="*/ 226896 h 400328"/>
              <a:gd name="connsiteX44" fmla="*/ 98235 w 384680"/>
              <a:gd name="connsiteY44" fmla="*/ 226461 h 400328"/>
              <a:gd name="connsiteX45" fmla="*/ 110840 w 384680"/>
              <a:gd name="connsiteY45" fmla="*/ 215595 h 400328"/>
              <a:gd name="connsiteX46" fmla="*/ 133008 w 384680"/>
              <a:gd name="connsiteY46" fmla="*/ 212552 h 400328"/>
              <a:gd name="connsiteX47" fmla="*/ 152133 w 384680"/>
              <a:gd name="connsiteY47" fmla="*/ 193427 h 400328"/>
              <a:gd name="connsiteX48" fmla="*/ 164304 w 384680"/>
              <a:gd name="connsiteY48" fmla="*/ 186037 h 400328"/>
              <a:gd name="connsiteX49" fmla="*/ 184733 w 384680"/>
              <a:gd name="connsiteY49" fmla="*/ 162565 h 400328"/>
              <a:gd name="connsiteX50" fmla="*/ 179517 w 384680"/>
              <a:gd name="connsiteY50" fmla="*/ 128227 h 400328"/>
              <a:gd name="connsiteX51" fmla="*/ 189080 w 384680"/>
              <a:gd name="connsiteY51" fmla="*/ 103885 h 400328"/>
              <a:gd name="connsiteX52" fmla="*/ 192992 w 384680"/>
              <a:gd name="connsiteY52" fmla="*/ 89107 h 400328"/>
              <a:gd name="connsiteX53" fmla="*/ 208640 w 384680"/>
              <a:gd name="connsiteY53" fmla="*/ 70416 h 400328"/>
              <a:gd name="connsiteX54" fmla="*/ 232112 w 384680"/>
              <a:gd name="connsiteY54" fmla="*/ 57811 h 400328"/>
              <a:gd name="connsiteX55" fmla="*/ 249933 w 384680"/>
              <a:gd name="connsiteY55" fmla="*/ 46075 h 400328"/>
              <a:gd name="connsiteX56" fmla="*/ 266016 w 384680"/>
              <a:gd name="connsiteY56" fmla="*/ 17387 h 400328"/>
              <a:gd name="connsiteX57" fmla="*/ 273840 w 384680"/>
              <a:gd name="connsiteY57" fmla="*/ 0 h 400328"/>
              <a:gd name="connsiteX58" fmla="*/ 290792 w 384680"/>
              <a:gd name="connsiteY58" fmla="*/ 435 h 400328"/>
              <a:gd name="connsiteX59" fmla="*/ 304267 w 384680"/>
              <a:gd name="connsiteY59" fmla="*/ 12171 h 400328"/>
              <a:gd name="connsiteX60" fmla="*/ 326435 w 384680"/>
              <a:gd name="connsiteY60" fmla="*/ 10432 h 400328"/>
              <a:gd name="connsiteX61" fmla="*/ 350342 w 384680"/>
              <a:gd name="connsiteY61" fmla="*/ 16517 h 400328"/>
              <a:gd name="connsiteX62" fmla="*/ 360773 w 384680"/>
              <a:gd name="connsiteY62" fmla="*/ 16517 h 400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84680" h="400328">
                <a:moveTo>
                  <a:pt x="360773" y="16517"/>
                </a:moveTo>
                <a:lnTo>
                  <a:pt x="369032" y="34339"/>
                </a:lnTo>
                <a:lnTo>
                  <a:pt x="370336" y="51291"/>
                </a:lnTo>
                <a:lnTo>
                  <a:pt x="378595" y="80848"/>
                </a:lnTo>
                <a:lnTo>
                  <a:pt x="384680" y="86933"/>
                </a:lnTo>
                <a:lnTo>
                  <a:pt x="380333" y="97800"/>
                </a:lnTo>
                <a:lnTo>
                  <a:pt x="349472" y="102581"/>
                </a:lnTo>
                <a:lnTo>
                  <a:pt x="338606" y="112579"/>
                </a:lnTo>
                <a:lnTo>
                  <a:pt x="325131" y="115187"/>
                </a:lnTo>
                <a:lnTo>
                  <a:pt x="323827" y="136051"/>
                </a:lnTo>
                <a:lnTo>
                  <a:pt x="296008" y="146917"/>
                </a:lnTo>
                <a:lnTo>
                  <a:pt x="286880" y="160827"/>
                </a:lnTo>
                <a:lnTo>
                  <a:pt x="267320" y="168216"/>
                </a:lnTo>
                <a:lnTo>
                  <a:pt x="243848" y="172563"/>
                </a:lnTo>
                <a:lnTo>
                  <a:pt x="205163" y="193427"/>
                </a:lnTo>
                <a:lnTo>
                  <a:pt x="204728" y="226461"/>
                </a:lnTo>
                <a:lnTo>
                  <a:pt x="200816" y="226461"/>
                </a:lnTo>
                <a:lnTo>
                  <a:pt x="201251" y="241240"/>
                </a:lnTo>
                <a:lnTo>
                  <a:pt x="186472" y="242109"/>
                </a:lnTo>
                <a:lnTo>
                  <a:pt x="178648" y="248629"/>
                </a:lnTo>
                <a:lnTo>
                  <a:pt x="167782" y="248629"/>
                </a:lnTo>
                <a:lnTo>
                  <a:pt x="159088" y="244717"/>
                </a:lnTo>
                <a:lnTo>
                  <a:pt x="139093" y="247760"/>
                </a:lnTo>
                <a:lnTo>
                  <a:pt x="130835" y="269493"/>
                </a:lnTo>
                <a:lnTo>
                  <a:pt x="123011" y="271667"/>
                </a:lnTo>
                <a:lnTo>
                  <a:pt x="111275" y="306875"/>
                </a:lnTo>
                <a:lnTo>
                  <a:pt x="76936" y="336867"/>
                </a:lnTo>
                <a:lnTo>
                  <a:pt x="68243" y="375552"/>
                </a:lnTo>
                <a:lnTo>
                  <a:pt x="57811" y="388157"/>
                </a:lnTo>
                <a:lnTo>
                  <a:pt x="54768" y="398155"/>
                </a:lnTo>
                <a:lnTo>
                  <a:pt x="435" y="400328"/>
                </a:lnTo>
                <a:lnTo>
                  <a:pt x="0" y="400328"/>
                </a:lnTo>
                <a:lnTo>
                  <a:pt x="1304" y="387288"/>
                </a:lnTo>
                <a:lnTo>
                  <a:pt x="10867" y="379899"/>
                </a:lnTo>
                <a:lnTo>
                  <a:pt x="19125" y="365120"/>
                </a:lnTo>
                <a:lnTo>
                  <a:pt x="17821" y="355557"/>
                </a:lnTo>
                <a:lnTo>
                  <a:pt x="26515" y="335997"/>
                </a:lnTo>
                <a:lnTo>
                  <a:pt x="40424" y="318176"/>
                </a:lnTo>
                <a:lnTo>
                  <a:pt x="48683" y="313829"/>
                </a:lnTo>
                <a:lnTo>
                  <a:pt x="55637" y="297747"/>
                </a:lnTo>
                <a:lnTo>
                  <a:pt x="56507" y="282533"/>
                </a:lnTo>
                <a:lnTo>
                  <a:pt x="65635" y="265581"/>
                </a:lnTo>
                <a:lnTo>
                  <a:pt x="82152" y="255149"/>
                </a:lnTo>
                <a:lnTo>
                  <a:pt x="97800" y="226896"/>
                </a:lnTo>
                <a:lnTo>
                  <a:pt x="98235" y="226461"/>
                </a:lnTo>
                <a:lnTo>
                  <a:pt x="110840" y="215595"/>
                </a:lnTo>
                <a:lnTo>
                  <a:pt x="133008" y="212552"/>
                </a:lnTo>
                <a:lnTo>
                  <a:pt x="152133" y="193427"/>
                </a:lnTo>
                <a:lnTo>
                  <a:pt x="164304" y="186037"/>
                </a:lnTo>
                <a:lnTo>
                  <a:pt x="184733" y="162565"/>
                </a:lnTo>
                <a:lnTo>
                  <a:pt x="179517" y="128227"/>
                </a:lnTo>
                <a:lnTo>
                  <a:pt x="189080" y="103885"/>
                </a:lnTo>
                <a:lnTo>
                  <a:pt x="192992" y="89107"/>
                </a:lnTo>
                <a:lnTo>
                  <a:pt x="208640" y="70416"/>
                </a:lnTo>
                <a:lnTo>
                  <a:pt x="232112" y="57811"/>
                </a:lnTo>
                <a:lnTo>
                  <a:pt x="249933" y="46075"/>
                </a:lnTo>
                <a:lnTo>
                  <a:pt x="266016" y="17387"/>
                </a:lnTo>
                <a:lnTo>
                  <a:pt x="273840" y="0"/>
                </a:lnTo>
                <a:lnTo>
                  <a:pt x="290792" y="435"/>
                </a:lnTo>
                <a:lnTo>
                  <a:pt x="304267" y="12171"/>
                </a:lnTo>
                <a:lnTo>
                  <a:pt x="326435" y="10432"/>
                </a:lnTo>
                <a:lnTo>
                  <a:pt x="350342" y="16517"/>
                </a:lnTo>
                <a:lnTo>
                  <a:pt x="360773" y="16517"/>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45" name="Freeform: Shape 144">
            <a:extLst>
              <a:ext uri="{FF2B5EF4-FFF2-40B4-BE49-F238E27FC236}">
                <a16:creationId xmlns:a16="http://schemas.microsoft.com/office/drawing/2014/main" id="{54E33788-0E28-4734-941C-AF0698852890}"/>
              </a:ext>
            </a:extLst>
          </p:cNvPr>
          <p:cNvSpPr/>
          <p:nvPr/>
        </p:nvSpPr>
        <p:spPr>
          <a:xfrm>
            <a:off x="6621070" y="2599668"/>
            <a:ext cx="91460" cy="91460"/>
          </a:xfrm>
          <a:custGeom>
            <a:avLst/>
            <a:gdLst>
              <a:gd name="connsiteX0" fmla="*/ 45640 w 81282"/>
              <a:gd name="connsiteY0" fmla="*/ 81283 h 81282"/>
              <a:gd name="connsiteX1" fmla="*/ 39989 w 81282"/>
              <a:gd name="connsiteY1" fmla="*/ 68677 h 81282"/>
              <a:gd name="connsiteX2" fmla="*/ 40859 w 81282"/>
              <a:gd name="connsiteY2" fmla="*/ 56941 h 81282"/>
              <a:gd name="connsiteX3" fmla="*/ 38250 w 81282"/>
              <a:gd name="connsiteY3" fmla="*/ 45205 h 81282"/>
              <a:gd name="connsiteX4" fmla="*/ 23472 w 81282"/>
              <a:gd name="connsiteY4" fmla="*/ 28688 h 81282"/>
              <a:gd name="connsiteX5" fmla="*/ 14779 w 81282"/>
              <a:gd name="connsiteY5" fmla="*/ 17387 h 81282"/>
              <a:gd name="connsiteX6" fmla="*/ 6955 w 81282"/>
              <a:gd name="connsiteY6" fmla="*/ 9563 h 81282"/>
              <a:gd name="connsiteX7" fmla="*/ 0 w 81282"/>
              <a:gd name="connsiteY7" fmla="*/ 6520 h 81282"/>
              <a:gd name="connsiteX8" fmla="*/ 4781 w 81282"/>
              <a:gd name="connsiteY8" fmla="*/ 2608 h 81282"/>
              <a:gd name="connsiteX9" fmla="*/ 18690 w 81282"/>
              <a:gd name="connsiteY9" fmla="*/ 0 h 81282"/>
              <a:gd name="connsiteX10" fmla="*/ 36077 w 81282"/>
              <a:gd name="connsiteY10" fmla="*/ 8259 h 81282"/>
              <a:gd name="connsiteX11" fmla="*/ 44770 w 81282"/>
              <a:gd name="connsiteY11" fmla="*/ 9563 h 81282"/>
              <a:gd name="connsiteX12" fmla="*/ 56072 w 81282"/>
              <a:gd name="connsiteY12" fmla="*/ 16952 h 81282"/>
              <a:gd name="connsiteX13" fmla="*/ 55637 w 81282"/>
              <a:gd name="connsiteY13" fmla="*/ 26080 h 81282"/>
              <a:gd name="connsiteX14" fmla="*/ 64330 w 81282"/>
              <a:gd name="connsiteY14" fmla="*/ 30427 h 81282"/>
              <a:gd name="connsiteX15" fmla="*/ 69112 w 81282"/>
              <a:gd name="connsiteY15" fmla="*/ 41728 h 81282"/>
              <a:gd name="connsiteX16" fmla="*/ 77805 w 81282"/>
              <a:gd name="connsiteY16" fmla="*/ 48683 h 81282"/>
              <a:gd name="connsiteX17" fmla="*/ 76936 w 81282"/>
              <a:gd name="connsiteY17" fmla="*/ 53029 h 81282"/>
              <a:gd name="connsiteX18" fmla="*/ 81282 w 81282"/>
              <a:gd name="connsiteY18" fmla="*/ 55637 h 81282"/>
              <a:gd name="connsiteX19" fmla="*/ 75632 w 81282"/>
              <a:gd name="connsiteY19" fmla="*/ 57811 h 81282"/>
              <a:gd name="connsiteX20" fmla="*/ 62592 w 81282"/>
              <a:gd name="connsiteY20" fmla="*/ 56941 h 81282"/>
              <a:gd name="connsiteX21" fmla="*/ 59984 w 81282"/>
              <a:gd name="connsiteY21" fmla="*/ 53029 h 81282"/>
              <a:gd name="connsiteX22" fmla="*/ 55637 w 81282"/>
              <a:gd name="connsiteY22" fmla="*/ 55203 h 81282"/>
              <a:gd name="connsiteX23" fmla="*/ 58245 w 81282"/>
              <a:gd name="connsiteY23" fmla="*/ 59984 h 81282"/>
              <a:gd name="connsiteX24" fmla="*/ 53464 w 81282"/>
              <a:gd name="connsiteY24" fmla="*/ 69112 h 81282"/>
              <a:gd name="connsiteX25" fmla="*/ 50856 w 81282"/>
              <a:gd name="connsiteY25" fmla="*/ 78240 h 81282"/>
              <a:gd name="connsiteX26" fmla="*/ 45640 w 81282"/>
              <a:gd name="connsiteY26" fmla="*/ 81283 h 8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282" h="81282">
                <a:moveTo>
                  <a:pt x="45640" y="81283"/>
                </a:moveTo>
                <a:lnTo>
                  <a:pt x="39989" y="68677"/>
                </a:lnTo>
                <a:lnTo>
                  <a:pt x="40859" y="56941"/>
                </a:lnTo>
                <a:lnTo>
                  <a:pt x="38250" y="45205"/>
                </a:lnTo>
                <a:lnTo>
                  <a:pt x="23472" y="28688"/>
                </a:lnTo>
                <a:lnTo>
                  <a:pt x="14779" y="17387"/>
                </a:lnTo>
                <a:lnTo>
                  <a:pt x="6955" y="9563"/>
                </a:lnTo>
                <a:lnTo>
                  <a:pt x="0" y="6520"/>
                </a:lnTo>
                <a:lnTo>
                  <a:pt x="4781" y="2608"/>
                </a:lnTo>
                <a:lnTo>
                  <a:pt x="18690" y="0"/>
                </a:lnTo>
                <a:lnTo>
                  <a:pt x="36077" y="8259"/>
                </a:lnTo>
                <a:lnTo>
                  <a:pt x="44770" y="9563"/>
                </a:lnTo>
                <a:lnTo>
                  <a:pt x="56072" y="16952"/>
                </a:lnTo>
                <a:lnTo>
                  <a:pt x="55637" y="26080"/>
                </a:lnTo>
                <a:lnTo>
                  <a:pt x="64330" y="30427"/>
                </a:lnTo>
                <a:lnTo>
                  <a:pt x="69112" y="41728"/>
                </a:lnTo>
                <a:lnTo>
                  <a:pt x="77805" y="48683"/>
                </a:lnTo>
                <a:lnTo>
                  <a:pt x="76936" y="53029"/>
                </a:lnTo>
                <a:lnTo>
                  <a:pt x="81282" y="55637"/>
                </a:lnTo>
                <a:lnTo>
                  <a:pt x="75632" y="57811"/>
                </a:lnTo>
                <a:lnTo>
                  <a:pt x="62592" y="56941"/>
                </a:lnTo>
                <a:lnTo>
                  <a:pt x="59984" y="53029"/>
                </a:lnTo>
                <a:lnTo>
                  <a:pt x="55637" y="55203"/>
                </a:lnTo>
                <a:lnTo>
                  <a:pt x="58245" y="59984"/>
                </a:lnTo>
                <a:lnTo>
                  <a:pt x="53464" y="69112"/>
                </a:lnTo>
                <a:lnTo>
                  <a:pt x="50856" y="78240"/>
                </a:lnTo>
                <a:lnTo>
                  <a:pt x="45640" y="81283"/>
                </a:lnTo>
                <a:close/>
              </a:path>
            </a:pathLst>
          </a:custGeom>
          <a:solidFill>
            <a:schemeClr val="accent4"/>
          </a:solidFill>
          <a:ln w="869" cap="rnd">
            <a:noFill/>
            <a:prstDash val="solid"/>
            <a:round/>
          </a:ln>
        </p:spPr>
        <p:txBody>
          <a:bodyPr rtlCol="0" anchor="ctr"/>
          <a:lstStyle/>
          <a:p>
            <a:endParaRPr lang="en-PH" sz="1600" dirty="0"/>
          </a:p>
        </p:txBody>
      </p:sp>
      <p:sp>
        <p:nvSpPr>
          <p:cNvPr id="146" name="Freeform: Shape 145">
            <a:extLst>
              <a:ext uri="{FF2B5EF4-FFF2-40B4-BE49-F238E27FC236}">
                <a16:creationId xmlns:a16="http://schemas.microsoft.com/office/drawing/2014/main" id="{D6BC4E95-4746-4232-A18A-ECE13AFAD385}"/>
              </a:ext>
            </a:extLst>
          </p:cNvPr>
          <p:cNvSpPr/>
          <p:nvPr/>
        </p:nvSpPr>
        <p:spPr>
          <a:xfrm>
            <a:off x="7146847" y="4494910"/>
            <a:ext cx="211288" cy="426000"/>
          </a:xfrm>
          <a:custGeom>
            <a:avLst/>
            <a:gdLst>
              <a:gd name="connsiteX0" fmla="*/ 180387 w 187775"/>
              <a:gd name="connsiteY0" fmla="*/ 42598 h 378594"/>
              <a:gd name="connsiteX1" fmla="*/ 182126 w 187775"/>
              <a:gd name="connsiteY1" fmla="*/ 76067 h 378594"/>
              <a:gd name="connsiteX2" fmla="*/ 187776 w 187775"/>
              <a:gd name="connsiteY2" fmla="*/ 89107 h 378594"/>
              <a:gd name="connsiteX3" fmla="*/ 184733 w 187775"/>
              <a:gd name="connsiteY3" fmla="*/ 102582 h 378594"/>
              <a:gd name="connsiteX4" fmla="*/ 179517 w 187775"/>
              <a:gd name="connsiteY4" fmla="*/ 110405 h 378594"/>
              <a:gd name="connsiteX5" fmla="*/ 172563 w 187775"/>
              <a:gd name="connsiteY5" fmla="*/ 94323 h 378594"/>
              <a:gd name="connsiteX6" fmla="*/ 167347 w 187775"/>
              <a:gd name="connsiteY6" fmla="*/ 102582 h 378594"/>
              <a:gd name="connsiteX7" fmla="*/ 170824 w 187775"/>
              <a:gd name="connsiteY7" fmla="*/ 123011 h 378594"/>
              <a:gd name="connsiteX8" fmla="*/ 167781 w 187775"/>
              <a:gd name="connsiteY8" fmla="*/ 135182 h 378594"/>
              <a:gd name="connsiteX9" fmla="*/ 160392 w 187775"/>
              <a:gd name="connsiteY9" fmla="*/ 141267 h 378594"/>
              <a:gd name="connsiteX10" fmla="*/ 157349 w 187775"/>
              <a:gd name="connsiteY10" fmla="*/ 165173 h 378594"/>
              <a:gd name="connsiteX11" fmla="*/ 145613 w 187775"/>
              <a:gd name="connsiteY11" fmla="*/ 197773 h 378594"/>
              <a:gd name="connsiteX12" fmla="*/ 130835 w 187775"/>
              <a:gd name="connsiteY12" fmla="*/ 236024 h 378594"/>
              <a:gd name="connsiteX13" fmla="*/ 112144 w 187775"/>
              <a:gd name="connsiteY13" fmla="*/ 289053 h 378594"/>
              <a:gd name="connsiteX14" fmla="*/ 99539 w 187775"/>
              <a:gd name="connsiteY14" fmla="*/ 327739 h 378594"/>
              <a:gd name="connsiteX15" fmla="*/ 86064 w 187775"/>
              <a:gd name="connsiteY15" fmla="*/ 360339 h 378594"/>
              <a:gd name="connsiteX16" fmla="*/ 66069 w 187775"/>
              <a:gd name="connsiteY16" fmla="*/ 366859 h 378594"/>
              <a:gd name="connsiteX17" fmla="*/ 43901 w 187775"/>
              <a:gd name="connsiteY17" fmla="*/ 378595 h 378594"/>
              <a:gd name="connsiteX18" fmla="*/ 30861 w 187775"/>
              <a:gd name="connsiteY18" fmla="*/ 371640 h 378594"/>
              <a:gd name="connsiteX19" fmla="*/ 12605 w 187775"/>
              <a:gd name="connsiteY19" fmla="*/ 361643 h 378594"/>
              <a:gd name="connsiteX20" fmla="*/ 7389 w 187775"/>
              <a:gd name="connsiteY20" fmla="*/ 346864 h 378594"/>
              <a:gd name="connsiteX21" fmla="*/ 7389 w 187775"/>
              <a:gd name="connsiteY21" fmla="*/ 322088 h 378594"/>
              <a:gd name="connsiteX22" fmla="*/ 869 w 187775"/>
              <a:gd name="connsiteY22" fmla="*/ 299920 h 378594"/>
              <a:gd name="connsiteX23" fmla="*/ 0 w 187775"/>
              <a:gd name="connsiteY23" fmla="*/ 279491 h 378594"/>
              <a:gd name="connsiteX24" fmla="*/ 5650 w 187775"/>
              <a:gd name="connsiteY24" fmla="*/ 259496 h 378594"/>
              <a:gd name="connsiteX25" fmla="*/ 16952 w 187775"/>
              <a:gd name="connsiteY25" fmla="*/ 254715 h 378594"/>
              <a:gd name="connsiteX26" fmla="*/ 17821 w 187775"/>
              <a:gd name="connsiteY26" fmla="*/ 245587 h 378594"/>
              <a:gd name="connsiteX27" fmla="*/ 30427 w 187775"/>
              <a:gd name="connsiteY27" fmla="*/ 224288 h 378594"/>
              <a:gd name="connsiteX28" fmla="*/ 33904 w 187775"/>
              <a:gd name="connsiteY28" fmla="*/ 206467 h 378594"/>
              <a:gd name="connsiteX29" fmla="*/ 29122 w 187775"/>
              <a:gd name="connsiteY29" fmla="*/ 193427 h 378594"/>
              <a:gd name="connsiteX30" fmla="*/ 25645 w 187775"/>
              <a:gd name="connsiteY30" fmla="*/ 175606 h 378594"/>
              <a:gd name="connsiteX31" fmla="*/ 25210 w 187775"/>
              <a:gd name="connsiteY31" fmla="*/ 149960 h 378594"/>
              <a:gd name="connsiteX32" fmla="*/ 34773 w 187775"/>
              <a:gd name="connsiteY32" fmla="*/ 134312 h 378594"/>
              <a:gd name="connsiteX33" fmla="*/ 39120 w 187775"/>
              <a:gd name="connsiteY33" fmla="*/ 116491 h 378594"/>
              <a:gd name="connsiteX34" fmla="*/ 51290 w 187775"/>
              <a:gd name="connsiteY34" fmla="*/ 115622 h 378594"/>
              <a:gd name="connsiteX35" fmla="*/ 65200 w 187775"/>
              <a:gd name="connsiteY35" fmla="*/ 109971 h 378594"/>
              <a:gd name="connsiteX36" fmla="*/ 74762 w 187775"/>
              <a:gd name="connsiteY36" fmla="*/ 104755 h 378594"/>
              <a:gd name="connsiteX37" fmla="*/ 85195 w 187775"/>
              <a:gd name="connsiteY37" fmla="*/ 104320 h 378594"/>
              <a:gd name="connsiteX38" fmla="*/ 99973 w 187775"/>
              <a:gd name="connsiteY38" fmla="*/ 88672 h 378594"/>
              <a:gd name="connsiteX39" fmla="*/ 121272 w 187775"/>
              <a:gd name="connsiteY39" fmla="*/ 71285 h 378594"/>
              <a:gd name="connsiteX40" fmla="*/ 129096 w 187775"/>
              <a:gd name="connsiteY40" fmla="*/ 57376 h 378594"/>
              <a:gd name="connsiteX41" fmla="*/ 126488 w 187775"/>
              <a:gd name="connsiteY41" fmla="*/ 45205 h 378594"/>
              <a:gd name="connsiteX42" fmla="*/ 136920 w 187775"/>
              <a:gd name="connsiteY42" fmla="*/ 48683 h 378594"/>
              <a:gd name="connsiteX43" fmla="*/ 151264 w 187775"/>
              <a:gd name="connsiteY43" fmla="*/ 29558 h 378594"/>
              <a:gd name="connsiteX44" fmla="*/ 152568 w 187775"/>
              <a:gd name="connsiteY44" fmla="*/ 12605 h 378594"/>
              <a:gd name="connsiteX45" fmla="*/ 161261 w 187775"/>
              <a:gd name="connsiteY45" fmla="*/ 0 h 378594"/>
              <a:gd name="connsiteX46" fmla="*/ 169085 w 187775"/>
              <a:gd name="connsiteY46" fmla="*/ 12171 h 378594"/>
              <a:gd name="connsiteX47" fmla="*/ 175170 w 187775"/>
              <a:gd name="connsiteY47" fmla="*/ 23907 h 378594"/>
              <a:gd name="connsiteX48" fmla="*/ 180387 w 187775"/>
              <a:gd name="connsiteY48" fmla="*/ 42598 h 37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87775" h="378594">
                <a:moveTo>
                  <a:pt x="180387" y="42598"/>
                </a:moveTo>
                <a:lnTo>
                  <a:pt x="182126" y="76067"/>
                </a:lnTo>
                <a:lnTo>
                  <a:pt x="187776" y="89107"/>
                </a:lnTo>
                <a:lnTo>
                  <a:pt x="184733" y="102582"/>
                </a:lnTo>
                <a:lnTo>
                  <a:pt x="179517" y="110405"/>
                </a:lnTo>
                <a:lnTo>
                  <a:pt x="172563" y="94323"/>
                </a:lnTo>
                <a:lnTo>
                  <a:pt x="167347" y="102582"/>
                </a:lnTo>
                <a:lnTo>
                  <a:pt x="170824" y="123011"/>
                </a:lnTo>
                <a:lnTo>
                  <a:pt x="167781" y="135182"/>
                </a:lnTo>
                <a:lnTo>
                  <a:pt x="160392" y="141267"/>
                </a:lnTo>
                <a:lnTo>
                  <a:pt x="157349" y="165173"/>
                </a:lnTo>
                <a:lnTo>
                  <a:pt x="145613" y="197773"/>
                </a:lnTo>
                <a:lnTo>
                  <a:pt x="130835" y="236024"/>
                </a:lnTo>
                <a:lnTo>
                  <a:pt x="112144" y="289053"/>
                </a:lnTo>
                <a:lnTo>
                  <a:pt x="99539" y="327739"/>
                </a:lnTo>
                <a:lnTo>
                  <a:pt x="86064" y="360339"/>
                </a:lnTo>
                <a:lnTo>
                  <a:pt x="66069" y="366859"/>
                </a:lnTo>
                <a:lnTo>
                  <a:pt x="43901" y="378595"/>
                </a:lnTo>
                <a:lnTo>
                  <a:pt x="30861" y="371640"/>
                </a:lnTo>
                <a:lnTo>
                  <a:pt x="12605" y="361643"/>
                </a:lnTo>
                <a:lnTo>
                  <a:pt x="7389" y="346864"/>
                </a:lnTo>
                <a:lnTo>
                  <a:pt x="7389" y="322088"/>
                </a:lnTo>
                <a:lnTo>
                  <a:pt x="869" y="299920"/>
                </a:lnTo>
                <a:lnTo>
                  <a:pt x="0" y="279491"/>
                </a:lnTo>
                <a:lnTo>
                  <a:pt x="5650" y="259496"/>
                </a:lnTo>
                <a:lnTo>
                  <a:pt x="16952" y="254715"/>
                </a:lnTo>
                <a:lnTo>
                  <a:pt x="17821" y="245587"/>
                </a:lnTo>
                <a:lnTo>
                  <a:pt x="30427" y="224288"/>
                </a:lnTo>
                <a:lnTo>
                  <a:pt x="33904" y="206467"/>
                </a:lnTo>
                <a:lnTo>
                  <a:pt x="29122" y="193427"/>
                </a:lnTo>
                <a:lnTo>
                  <a:pt x="25645" y="175606"/>
                </a:lnTo>
                <a:lnTo>
                  <a:pt x="25210" y="149960"/>
                </a:lnTo>
                <a:lnTo>
                  <a:pt x="34773" y="134312"/>
                </a:lnTo>
                <a:lnTo>
                  <a:pt x="39120" y="116491"/>
                </a:lnTo>
                <a:lnTo>
                  <a:pt x="51290" y="115622"/>
                </a:lnTo>
                <a:lnTo>
                  <a:pt x="65200" y="109971"/>
                </a:lnTo>
                <a:lnTo>
                  <a:pt x="74762" y="104755"/>
                </a:lnTo>
                <a:lnTo>
                  <a:pt x="85195" y="104320"/>
                </a:lnTo>
                <a:lnTo>
                  <a:pt x="99973" y="88672"/>
                </a:lnTo>
                <a:lnTo>
                  <a:pt x="121272" y="71285"/>
                </a:lnTo>
                <a:lnTo>
                  <a:pt x="129096" y="57376"/>
                </a:lnTo>
                <a:lnTo>
                  <a:pt x="126488" y="45205"/>
                </a:lnTo>
                <a:lnTo>
                  <a:pt x="136920" y="48683"/>
                </a:lnTo>
                <a:lnTo>
                  <a:pt x="151264" y="29558"/>
                </a:lnTo>
                <a:lnTo>
                  <a:pt x="152568" y="12605"/>
                </a:lnTo>
                <a:lnTo>
                  <a:pt x="161261" y="0"/>
                </a:lnTo>
                <a:lnTo>
                  <a:pt x="169085" y="12171"/>
                </a:lnTo>
                <a:lnTo>
                  <a:pt x="175170" y="23907"/>
                </a:lnTo>
                <a:lnTo>
                  <a:pt x="180387" y="42598"/>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47" name="Freeform: Shape 146">
            <a:extLst>
              <a:ext uri="{FF2B5EF4-FFF2-40B4-BE49-F238E27FC236}">
                <a16:creationId xmlns:a16="http://schemas.microsoft.com/office/drawing/2014/main" id="{962CA61D-D765-4670-AA17-4824DD9493F2}"/>
              </a:ext>
            </a:extLst>
          </p:cNvPr>
          <p:cNvSpPr/>
          <p:nvPr/>
        </p:nvSpPr>
        <p:spPr>
          <a:xfrm>
            <a:off x="2881453" y="3089252"/>
            <a:ext cx="732175" cy="571261"/>
          </a:xfrm>
          <a:custGeom>
            <a:avLst/>
            <a:gdLst>
              <a:gd name="connsiteX0" fmla="*/ 412933 w 650696"/>
              <a:gd name="connsiteY0" fmla="*/ 192123 h 507690"/>
              <a:gd name="connsiteX1" fmla="*/ 422496 w 650696"/>
              <a:gd name="connsiteY1" fmla="*/ 191253 h 507690"/>
              <a:gd name="connsiteX2" fmla="*/ 408587 w 650696"/>
              <a:gd name="connsiteY2" fmla="*/ 216029 h 507690"/>
              <a:gd name="connsiteX3" fmla="*/ 400763 w 650696"/>
              <a:gd name="connsiteY3" fmla="*/ 236024 h 507690"/>
              <a:gd name="connsiteX4" fmla="*/ 392939 w 650696"/>
              <a:gd name="connsiteY4" fmla="*/ 273405 h 507690"/>
              <a:gd name="connsiteX5" fmla="*/ 388158 w 650696"/>
              <a:gd name="connsiteY5" fmla="*/ 286880 h 507690"/>
              <a:gd name="connsiteX6" fmla="*/ 389896 w 650696"/>
              <a:gd name="connsiteY6" fmla="*/ 302093 h 507690"/>
              <a:gd name="connsiteX7" fmla="*/ 395547 w 650696"/>
              <a:gd name="connsiteY7" fmla="*/ 316003 h 507690"/>
              <a:gd name="connsiteX8" fmla="*/ 397286 w 650696"/>
              <a:gd name="connsiteY8" fmla="*/ 337301 h 507690"/>
              <a:gd name="connsiteX9" fmla="*/ 410326 w 650696"/>
              <a:gd name="connsiteY9" fmla="*/ 358165 h 507690"/>
              <a:gd name="connsiteX10" fmla="*/ 413803 w 650696"/>
              <a:gd name="connsiteY10" fmla="*/ 374248 h 507690"/>
              <a:gd name="connsiteX11" fmla="*/ 421192 w 650696"/>
              <a:gd name="connsiteY11" fmla="*/ 387723 h 507690"/>
              <a:gd name="connsiteX12" fmla="*/ 445968 w 650696"/>
              <a:gd name="connsiteY12" fmla="*/ 395112 h 507690"/>
              <a:gd name="connsiteX13" fmla="*/ 454227 w 650696"/>
              <a:gd name="connsiteY13" fmla="*/ 406848 h 507690"/>
              <a:gd name="connsiteX14" fmla="*/ 476830 w 650696"/>
              <a:gd name="connsiteY14" fmla="*/ 399024 h 507690"/>
              <a:gd name="connsiteX15" fmla="*/ 495520 w 650696"/>
              <a:gd name="connsiteY15" fmla="*/ 396416 h 507690"/>
              <a:gd name="connsiteX16" fmla="*/ 514646 w 650696"/>
              <a:gd name="connsiteY16" fmla="*/ 391200 h 507690"/>
              <a:gd name="connsiteX17" fmla="*/ 530294 w 650696"/>
              <a:gd name="connsiteY17" fmla="*/ 386419 h 507690"/>
              <a:gd name="connsiteX18" fmla="*/ 547246 w 650696"/>
              <a:gd name="connsiteY18" fmla="*/ 375117 h 507690"/>
              <a:gd name="connsiteX19" fmla="*/ 555070 w 650696"/>
              <a:gd name="connsiteY19" fmla="*/ 359035 h 507690"/>
              <a:gd name="connsiteX20" fmla="*/ 560286 w 650696"/>
              <a:gd name="connsiteY20" fmla="*/ 335563 h 507690"/>
              <a:gd name="connsiteX21" fmla="*/ 565502 w 650696"/>
              <a:gd name="connsiteY21" fmla="*/ 327304 h 507690"/>
              <a:gd name="connsiteX22" fmla="*/ 582888 w 650696"/>
              <a:gd name="connsiteY22" fmla="*/ 319915 h 507690"/>
              <a:gd name="connsiteX23" fmla="*/ 609403 w 650696"/>
              <a:gd name="connsiteY23" fmla="*/ 313395 h 507690"/>
              <a:gd name="connsiteX24" fmla="*/ 630702 w 650696"/>
              <a:gd name="connsiteY24" fmla="*/ 314699 h 507690"/>
              <a:gd name="connsiteX25" fmla="*/ 645480 w 650696"/>
              <a:gd name="connsiteY25" fmla="*/ 312091 h 507690"/>
              <a:gd name="connsiteX26" fmla="*/ 650696 w 650696"/>
              <a:gd name="connsiteY26" fmla="*/ 318176 h 507690"/>
              <a:gd name="connsiteX27" fmla="*/ 648088 w 650696"/>
              <a:gd name="connsiteY27" fmla="*/ 331651 h 507690"/>
              <a:gd name="connsiteX28" fmla="*/ 632875 w 650696"/>
              <a:gd name="connsiteY28" fmla="*/ 348168 h 507690"/>
              <a:gd name="connsiteX29" fmla="*/ 625051 w 650696"/>
              <a:gd name="connsiteY29" fmla="*/ 365120 h 507690"/>
              <a:gd name="connsiteX30" fmla="*/ 628963 w 650696"/>
              <a:gd name="connsiteY30" fmla="*/ 369901 h 507690"/>
              <a:gd name="connsiteX31" fmla="*/ 623747 w 650696"/>
              <a:gd name="connsiteY31" fmla="*/ 382072 h 507690"/>
              <a:gd name="connsiteX32" fmla="*/ 614619 w 650696"/>
              <a:gd name="connsiteY32" fmla="*/ 403806 h 507690"/>
              <a:gd name="connsiteX33" fmla="*/ 609403 w 650696"/>
              <a:gd name="connsiteY33" fmla="*/ 396416 h 507690"/>
              <a:gd name="connsiteX34" fmla="*/ 604622 w 650696"/>
              <a:gd name="connsiteY34" fmla="*/ 396851 h 507690"/>
              <a:gd name="connsiteX35" fmla="*/ 599840 w 650696"/>
              <a:gd name="connsiteY35" fmla="*/ 397286 h 507690"/>
              <a:gd name="connsiteX36" fmla="*/ 588974 w 650696"/>
              <a:gd name="connsiteY36" fmla="*/ 414237 h 507690"/>
              <a:gd name="connsiteX37" fmla="*/ 585062 w 650696"/>
              <a:gd name="connsiteY37" fmla="*/ 410760 h 507690"/>
              <a:gd name="connsiteX38" fmla="*/ 582019 w 650696"/>
              <a:gd name="connsiteY38" fmla="*/ 412064 h 507690"/>
              <a:gd name="connsiteX39" fmla="*/ 581584 w 650696"/>
              <a:gd name="connsiteY39" fmla="*/ 416411 h 507690"/>
              <a:gd name="connsiteX40" fmla="*/ 558982 w 650696"/>
              <a:gd name="connsiteY40" fmla="*/ 415976 h 507690"/>
              <a:gd name="connsiteX41" fmla="*/ 536379 w 650696"/>
              <a:gd name="connsiteY41" fmla="*/ 415976 h 507690"/>
              <a:gd name="connsiteX42" fmla="*/ 534206 w 650696"/>
              <a:gd name="connsiteY42" fmla="*/ 431624 h 507690"/>
              <a:gd name="connsiteX43" fmla="*/ 523339 w 650696"/>
              <a:gd name="connsiteY43" fmla="*/ 432059 h 507690"/>
              <a:gd name="connsiteX44" fmla="*/ 531163 w 650696"/>
              <a:gd name="connsiteY44" fmla="*/ 441187 h 507690"/>
              <a:gd name="connsiteX45" fmla="*/ 539422 w 650696"/>
              <a:gd name="connsiteY45" fmla="*/ 447707 h 507690"/>
              <a:gd name="connsiteX46" fmla="*/ 541595 w 650696"/>
              <a:gd name="connsiteY46" fmla="*/ 453792 h 507690"/>
              <a:gd name="connsiteX47" fmla="*/ 545072 w 650696"/>
              <a:gd name="connsiteY47" fmla="*/ 455531 h 507690"/>
              <a:gd name="connsiteX48" fmla="*/ 543334 w 650696"/>
              <a:gd name="connsiteY48" fmla="*/ 465094 h 507690"/>
              <a:gd name="connsiteX49" fmla="*/ 512038 w 650696"/>
              <a:gd name="connsiteY49" fmla="*/ 465094 h 507690"/>
              <a:gd name="connsiteX50" fmla="*/ 497694 w 650696"/>
              <a:gd name="connsiteY50" fmla="*/ 487696 h 507690"/>
              <a:gd name="connsiteX51" fmla="*/ 500736 w 650696"/>
              <a:gd name="connsiteY51" fmla="*/ 492912 h 507690"/>
              <a:gd name="connsiteX52" fmla="*/ 497259 w 650696"/>
              <a:gd name="connsiteY52" fmla="*/ 499432 h 507690"/>
              <a:gd name="connsiteX53" fmla="*/ 495520 w 650696"/>
              <a:gd name="connsiteY53" fmla="*/ 507691 h 507690"/>
              <a:gd name="connsiteX54" fmla="*/ 471179 w 650696"/>
              <a:gd name="connsiteY54" fmla="*/ 477699 h 507690"/>
              <a:gd name="connsiteX55" fmla="*/ 459878 w 650696"/>
              <a:gd name="connsiteY55" fmla="*/ 468571 h 507690"/>
              <a:gd name="connsiteX56" fmla="*/ 440752 w 650696"/>
              <a:gd name="connsiteY56" fmla="*/ 461181 h 507690"/>
              <a:gd name="connsiteX57" fmla="*/ 426843 w 650696"/>
              <a:gd name="connsiteY57" fmla="*/ 463355 h 507690"/>
              <a:gd name="connsiteX58" fmla="*/ 405979 w 650696"/>
              <a:gd name="connsiteY58" fmla="*/ 473787 h 507690"/>
              <a:gd name="connsiteX59" fmla="*/ 393373 w 650696"/>
              <a:gd name="connsiteY59" fmla="*/ 476395 h 507690"/>
              <a:gd name="connsiteX60" fmla="*/ 377291 w 650696"/>
              <a:gd name="connsiteY60" fmla="*/ 469006 h 507690"/>
              <a:gd name="connsiteX61" fmla="*/ 359470 w 650696"/>
              <a:gd name="connsiteY61" fmla="*/ 463789 h 507690"/>
              <a:gd name="connsiteX62" fmla="*/ 338606 w 650696"/>
              <a:gd name="connsiteY62" fmla="*/ 451184 h 507690"/>
              <a:gd name="connsiteX63" fmla="*/ 320784 w 650696"/>
              <a:gd name="connsiteY63" fmla="*/ 447272 h 507690"/>
              <a:gd name="connsiteX64" fmla="*/ 295139 w 650696"/>
              <a:gd name="connsiteY64" fmla="*/ 434232 h 507690"/>
              <a:gd name="connsiteX65" fmla="*/ 276448 w 650696"/>
              <a:gd name="connsiteY65" fmla="*/ 420757 h 507690"/>
              <a:gd name="connsiteX66" fmla="*/ 271667 w 650696"/>
              <a:gd name="connsiteY66" fmla="*/ 413368 h 507690"/>
              <a:gd name="connsiteX67" fmla="*/ 258192 w 650696"/>
              <a:gd name="connsiteY67" fmla="*/ 411629 h 507690"/>
              <a:gd name="connsiteX68" fmla="*/ 234720 w 650696"/>
              <a:gd name="connsiteY68" fmla="*/ 402936 h 507690"/>
              <a:gd name="connsiteX69" fmla="*/ 226461 w 650696"/>
              <a:gd name="connsiteY69" fmla="*/ 390331 h 507690"/>
              <a:gd name="connsiteX70" fmla="*/ 202989 w 650696"/>
              <a:gd name="connsiteY70" fmla="*/ 374248 h 507690"/>
              <a:gd name="connsiteX71" fmla="*/ 193427 w 650696"/>
              <a:gd name="connsiteY71" fmla="*/ 356861 h 507690"/>
              <a:gd name="connsiteX72" fmla="*/ 189949 w 650696"/>
              <a:gd name="connsiteY72" fmla="*/ 342952 h 507690"/>
              <a:gd name="connsiteX73" fmla="*/ 198208 w 650696"/>
              <a:gd name="connsiteY73" fmla="*/ 340344 h 507690"/>
              <a:gd name="connsiteX74" fmla="*/ 196904 w 650696"/>
              <a:gd name="connsiteY74" fmla="*/ 332520 h 507690"/>
              <a:gd name="connsiteX75" fmla="*/ 203859 w 650696"/>
              <a:gd name="connsiteY75" fmla="*/ 325131 h 507690"/>
              <a:gd name="connsiteX76" fmla="*/ 205597 w 650696"/>
              <a:gd name="connsiteY76" fmla="*/ 315568 h 507690"/>
              <a:gd name="connsiteX77" fmla="*/ 199077 w 650696"/>
              <a:gd name="connsiteY77" fmla="*/ 302963 h 507690"/>
              <a:gd name="connsiteX78" fmla="*/ 199077 w 650696"/>
              <a:gd name="connsiteY78" fmla="*/ 292096 h 507690"/>
              <a:gd name="connsiteX79" fmla="*/ 193427 w 650696"/>
              <a:gd name="connsiteY79" fmla="*/ 277752 h 507690"/>
              <a:gd name="connsiteX80" fmla="*/ 176909 w 650696"/>
              <a:gd name="connsiteY80" fmla="*/ 249933 h 507690"/>
              <a:gd name="connsiteX81" fmla="*/ 156915 w 650696"/>
              <a:gd name="connsiteY81" fmla="*/ 228200 h 507690"/>
              <a:gd name="connsiteX82" fmla="*/ 148656 w 650696"/>
              <a:gd name="connsiteY82" fmla="*/ 210813 h 507690"/>
              <a:gd name="connsiteX83" fmla="*/ 130835 w 650696"/>
              <a:gd name="connsiteY83" fmla="*/ 199512 h 507690"/>
              <a:gd name="connsiteX84" fmla="*/ 127792 w 650696"/>
              <a:gd name="connsiteY84" fmla="*/ 192557 h 507690"/>
              <a:gd name="connsiteX85" fmla="*/ 135181 w 650696"/>
              <a:gd name="connsiteY85" fmla="*/ 175605 h 507690"/>
              <a:gd name="connsiteX86" fmla="*/ 124749 w 650696"/>
              <a:gd name="connsiteY86" fmla="*/ 169085 h 507690"/>
              <a:gd name="connsiteX87" fmla="*/ 113883 w 650696"/>
              <a:gd name="connsiteY87" fmla="*/ 155176 h 507690"/>
              <a:gd name="connsiteX88" fmla="*/ 113013 w 650696"/>
              <a:gd name="connsiteY88" fmla="*/ 136051 h 507690"/>
              <a:gd name="connsiteX89" fmla="*/ 100843 w 650696"/>
              <a:gd name="connsiteY89" fmla="*/ 133443 h 507690"/>
              <a:gd name="connsiteX90" fmla="*/ 90845 w 650696"/>
              <a:gd name="connsiteY90" fmla="*/ 119099 h 507690"/>
              <a:gd name="connsiteX91" fmla="*/ 83456 w 650696"/>
              <a:gd name="connsiteY91" fmla="*/ 105189 h 507690"/>
              <a:gd name="connsiteX92" fmla="*/ 84760 w 650696"/>
              <a:gd name="connsiteY92" fmla="*/ 96496 h 507690"/>
              <a:gd name="connsiteX93" fmla="*/ 78240 w 650696"/>
              <a:gd name="connsiteY93" fmla="*/ 75632 h 507690"/>
              <a:gd name="connsiteX94" fmla="*/ 76936 w 650696"/>
              <a:gd name="connsiteY94" fmla="*/ 54333 h 507690"/>
              <a:gd name="connsiteX95" fmla="*/ 80413 w 650696"/>
              <a:gd name="connsiteY95" fmla="*/ 43467 h 507690"/>
              <a:gd name="connsiteX96" fmla="*/ 66939 w 650696"/>
              <a:gd name="connsiteY96" fmla="*/ 32165 h 507690"/>
              <a:gd name="connsiteX97" fmla="*/ 58680 w 650696"/>
              <a:gd name="connsiteY97" fmla="*/ 33469 h 507690"/>
              <a:gd name="connsiteX98" fmla="*/ 48248 w 650696"/>
              <a:gd name="connsiteY98" fmla="*/ 26080 h 507690"/>
              <a:gd name="connsiteX99" fmla="*/ 40424 w 650696"/>
              <a:gd name="connsiteY99" fmla="*/ 37381 h 507690"/>
              <a:gd name="connsiteX100" fmla="*/ 39989 w 650696"/>
              <a:gd name="connsiteY100" fmla="*/ 50421 h 507690"/>
              <a:gd name="connsiteX101" fmla="*/ 35643 w 650696"/>
              <a:gd name="connsiteY101" fmla="*/ 71720 h 507690"/>
              <a:gd name="connsiteX102" fmla="*/ 39989 w 650696"/>
              <a:gd name="connsiteY102" fmla="*/ 83021 h 507690"/>
              <a:gd name="connsiteX103" fmla="*/ 52160 w 650696"/>
              <a:gd name="connsiteY103" fmla="*/ 102147 h 507690"/>
              <a:gd name="connsiteX104" fmla="*/ 53899 w 650696"/>
              <a:gd name="connsiteY104" fmla="*/ 109101 h 507690"/>
              <a:gd name="connsiteX105" fmla="*/ 56941 w 650696"/>
              <a:gd name="connsiteY105" fmla="*/ 110840 h 507690"/>
              <a:gd name="connsiteX106" fmla="*/ 57376 w 650696"/>
              <a:gd name="connsiteY106" fmla="*/ 120403 h 507690"/>
              <a:gd name="connsiteX107" fmla="*/ 61723 w 650696"/>
              <a:gd name="connsiteY107" fmla="*/ 119968 h 507690"/>
              <a:gd name="connsiteX108" fmla="*/ 61723 w 650696"/>
              <a:gd name="connsiteY108" fmla="*/ 138224 h 507690"/>
              <a:gd name="connsiteX109" fmla="*/ 67373 w 650696"/>
              <a:gd name="connsiteY109" fmla="*/ 145179 h 507690"/>
              <a:gd name="connsiteX110" fmla="*/ 69547 w 650696"/>
              <a:gd name="connsiteY110" fmla="*/ 155176 h 507690"/>
              <a:gd name="connsiteX111" fmla="*/ 81283 w 650696"/>
              <a:gd name="connsiteY111" fmla="*/ 169085 h 507690"/>
              <a:gd name="connsiteX112" fmla="*/ 83021 w 650696"/>
              <a:gd name="connsiteY112" fmla="*/ 195165 h 507690"/>
              <a:gd name="connsiteX113" fmla="*/ 87368 w 650696"/>
              <a:gd name="connsiteY113" fmla="*/ 207336 h 507690"/>
              <a:gd name="connsiteX114" fmla="*/ 91280 w 650696"/>
              <a:gd name="connsiteY114" fmla="*/ 220376 h 507690"/>
              <a:gd name="connsiteX115" fmla="*/ 89976 w 650696"/>
              <a:gd name="connsiteY115" fmla="*/ 235155 h 507690"/>
              <a:gd name="connsiteX116" fmla="*/ 101277 w 650696"/>
              <a:gd name="connsiteY116" fmla="*/ 236024 h 507690"/>
              <a:gd name="connsiteX117" fmla="*/ 108232 w 650696"/>
              <a:gd name="connsiteY117" fmla="*/ 248629 h 507690"/>
              <a:gd name="connsiteX118" fmla="*/ 114752 w 650696"/>
              <a:gd name="connsiteY118" fmla="*/ 261235 h 507690"/>
              <a:gd name="connsiteX119" fmla="*/ 113448 w 650696"/>
              <a:gd name="connsiteY119" fmla="*/ 266451 h 507690"/>
              <a:gd name="connsiteX120" fmla="*/ 101277 w 650696"/>
              <a:gd name="connsiteY120" fmla="*/ 276448 h 507690"/>
              <a:gd name="connsiteX121" fmla="*/ 96931 w 650696"/>
              <a:gd name="connsiteY121" fmla="*/ 276448 h 507690"/>
              <a:gd name="connsiteX122" fmla="*/ 93888 w 650696"/>
              <a:gd name="connsiteY122" fmla="*/ 259496 h 507690"/>
              <a:gd name="connsiteX123" fmla="*/ 81283 w 650696"/>
              <a:gd name="connsiteY123" fmla="*/ 243413 h 507690"/>
              <a:gd name="connsiteX124" fmla="*/ 66504 w 650696"/>
              <a:gd name="connsiteY124" fmla="*/ 229939 h 507690"/>
              <a:gd name="connsiteX125" fmla="*/ 55637 w 650696"/>
              <a:gd name="connsiteY125" fmla="*/ 222984 h 507690"/>
              <a:gd name="connsiteX126" fmla="*/ 60853 w 650696"/>
              <a:gd name="connsiteY126" fmla="*/ 202555 h 507690"/>
              <a:gd name="connsiteX127" fmla="*/ 60419 w 650696"/>
              <a:gd name="connsiteY127" fmla="*/ 187341 h 507690"/>
              <a:gd name="connsiteX128" fmla="*/ 51291 w 650696"/>
              <a:gd name="connsiteY128" fmla="*/ 178648 h 507690"/>
              <a:gd name="connsiteX129" fmla="*/ 37816 w 650696"/>
              <a:gd name="connsiteY129" fmla="*/ 166477 h 507690"/>
              <a:gd name="connsiteX130" fmla="*/ 33904 w 650696"/>
              <a:gd name="connsiteY130" fmla="*/ 169955 h 507690"/>
              <a:gd name="connsiteX131" fmla="*/ 29557 w 650696"/>
              <a:gd name="connsiteY131" fmla="*/ 162565 h 507690"/>
              <a:gd name="connsiteX132" fmla="*/ 16517 w 650696"/>
              <a:gd name="connsiteY132" fmla="*/ 156045 h 507690"/>
              <a:gd name="connsiteX133" fmla="*/ 6955 w 650696"/>
              <a:gd name="connsiteY133" fmla="*/ 139528 h 507690"/>
              <a:gd name="connsiteX134" fmla="*/ 9128 w 650696"/>
              <a:gd name="connsiteY134" fmla="*/ 137789 h 507690"/>
              <a:gd name="connsiteX135" fmla="*/ 18256 w 650696"/>
              <a:gd name="connsiteY135" fmla="*/ 139093 h 507690"/>
              <a:gd name="connsiteX136" fmla="*/ 29992 w 650696"/>
              <a:gd name="connsiteY136" fmla="*/ 128661 h 507690"/>
              <a:gd name="connsiteX137" fmla="*/ 34339 w 650696"/>
              <a:gd name="connsiteY137" fmla="*/ 116056 h 507690"/>
              <a:gd name="connsiteX138" fmla="*/ 21733 w 650696"/>
              <a:gd name="connsiteY138" fmla="*/ 96061 h 507690"/>
              <a:gd name="connsiteX139" fmla="*/ 10432 w 650696"/>
              <a:gd name="connsiteY139" fmla="*/ 88672 h 507690"/>
              <a:gd name="connsiteX140" fmla="*/ 6955 w 650696"/>
              <a:gd name="connsiteY140" fmla="*/ 71285 h 507690"/>
              <a:gd name="connsiteX141" fmla="*/ 4347 w 650696"/>
              <a:gd name="connsiteY141" fmla="*/ 52595 h 507690"/>
              <a:gd name="connsiteX142" fmla="*/ 869 w 650696"/>
              <a:gd name="connsiteY142" fmla="*/ 30427 h 507690"/>
              <a:gd name="connsiteX143" fmla="*/ 0 w 650696"/>
              <a:gd name="connsiteY143" fmla="*/ 5216 h 507690"/>
              <a:gd name="connsiteX144" fmla="*/ 27384 w 650696"/>
              <a:gd name="connsiteY144" fmla="*/ 3043 h 507690"/>
              <a:gd name="connsiteX145" fmla="*/ 58245 w 650696"/>
              <a:gd name="connsiteY145" fmla="*/ 0 h 507690"/>
              <a:gd name="connsiteX146" fmla="*/ 54333 w 650696"/>
              <a:gd name="connsiteY146" fmla="*/ 5651 h 507690"/>
              <a:gd name="connsiteX147" fmla="*/ 84760 w 650696"/>
              <a:gd name="connsiteY147" fmla="*/ 19125 h 507690"/>
              <a:gd name="connsiteX148" fmla="*/ 132139 w 650696"/>
              <a:gd name="connsiteY148" fmla="*/ 38685 h 507690"/>
              <a:gd name="connsiteX149" fmla="*/ 179083 w 650696"/>
              <a:gd name="connsiteY149" fmla="*/ 38685 h 507690"/>
              <a:gd name="connsiteX150" fmla="*/ 197773 w 650696"/>
              <a:gd name="connsiteY150" fmla="*/ 38685 h 507690"/>
              <a:gd name="connsiteX151" fmla="*/ 201251 w 650696"/>
              <a:gd name="connsiteY151" fmla="*/ 26949 h 507690"/>
              <a:gd name="connsiteX152" fmla="*/ 242109 w 650696"/>
              <a:gd name="connsiteY152" fmla="*/ 26949 h 507690"/>
              <a:gd name="connsiteX153" fmla="*/ 247760 w 650696"/>
              <a:gd name="connsiteY153" fmla="*/ 36947 h 507690"/>
              <a:gd name="connsiteX154" fmla="*/ 256888 w 650696"/>
              <a:gd name="connsiteY154" fmla="*/ 46075 h 507690"/>
              <a:gd name="connsiteX155" fmla="*/ 267320 w 650696"/>
              <a:gd name="connsiteY155" fmla="*/ 58245 h 507690"/>
              <a:gd name="connsiteX156" fmla="*/ 270798 w 650696"/>
              <a:gd name="connsiteY156" fmla="*/ 72589 h 507690"/>
              <a:gd name="connsiteX157" fmla="*/ 272536 w 650696"/>
              <a:gd name="connsiteY157" fmla="*/ 88237 h 507690"/>
              <a:gd name="connsiteX158" fmla="*/ 282533 w 650696"/>
              <a:gd name="connsiteY158" fmla="*/ 96496 h 507690"/>
              <a:gd name="connsiteX159" fmla="*/ 299920 w 650696"/>
              <a:gd name="connsiteY159" fmla="*/ 104755 h 507690"/>
              <a:gd name="connsiteX160" fmla="*/ 320784 w 650696"/>
              <a:gd name="connsiteY160" fmla="*/ 83021 h 507690"/>
              <a:gd name="connsiteX161" fmla="*/ 340344 w 650696"/>
              <a:gd name="connsiteY161" fmla="*/ 82152 h 507690"/>
              <a:gd name="connsiteX162" fmla="*/ 354253 w 650696"/>
              <a:gd name="connsiteY162" fmla="*/ 93453 h 507690"/>
              <a:gd name="connsiteX163" fmla="*/ 361208 w 650696"/>
              <a:gd name="connsiteY163" fmla="*/ 112579 h 507690"/>
              <a:gd name="connsiteX164" fmla="*/ 365120 w 650696"/>
              <a:gd name="connsiteY164" fmla="*/ 129096 h 507690"/>
              <a:gd name="connsiteX165" fmla="*/ 375552 w 650696"/>
              <a:gd name="connsiteY165" fmla="*/ 144744 h 507690"/>
              <a:gd name="connsiteX166" fmla="*/ 376421 w 650696"/>
              <a:gd name="connsiteY166" fmla="*/ 164304 h 507690"/>
              <a:gd name="connsiteX167" fmla="*/ 380333 w 650696"/>
              <a:gd name="connsiteY167" fmla="*/ 177344 h 507690"/>
              <a:gd name="connsiteX168" fmla="*/ 397286 w 650696"/>
              <a:gd name="connsiteY168" fmla="*/ 186037 h 507690"/>
              <a:gd name="connsiteX169" fmla="*/ 412933 w 650696"/>
              <a:gd name="connsiteY169" fmla="*/ 192123 h 50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650696" h="507690">
                <a:moveTo>
                  <a:pt x="412933" y="192123"/>
                </a:moveTo>
                <a:lnTo>
                  <a:pt x="422496" y="191253"/>
                </a:lnTo>
                <a:lnTo>
                  <a:pt x="408587" y="216029"/>
                </a:lnTo>
                <a:lnTo>
                  <a:pt x="400763" y="236024"/>
                </a:lnTo>
                <a:lnTo>
                  <a:pt x="392939" y="273405"/>
                </a:lnTo>
                <a:lnTo>
                  <a:pt x="388158" y="286880"/>
                </a:lnTo>
                <a:lnTo>
                  <a:pt x="389896" y="302093"/>
                </a:lnTo>
                <a:lnTo>
                  <a:pt x="395547" y="316003"/>
                </a:lnTo>
                <a:lnTo>
                  <a:pt x="397286" y="337301"/>
                </a:lnTo>
                <a:lnTo>
                  <a:pt x="410326" y="358165"/>
                </a:lnTo>
                <a:lnTo>
                  <a:pt x="413803" y="374248"/>
                </a:lnTo>
                <a:lnTo>
                  <a:pt x="421192" y="387723"/>
                </a:lnTo>
                <a:lnTo>
                  <a:pt x="445968" y="395112"/>
                </a:lnTo>
                <a:lnTo>
                  <a:pt x="454227" y="406848"/>
                </a:lnTo>
                <a:lnTo>
                  <a:pt x="476830" y="399024"/>
                </a:lnTo>
                <a:lnTo>
                  <a:pt x="495520" y="396416"/>
                </a:lnTo>
                <a:lnTo>
                  <a:pt x="514646" y="391200"/>
                </a:lnTo>
                <a:lnTo>
                  <a:pt x="530294" y="386419"/>
                </a:lnTo>
                <a:lnTo>
                  <a:pt x="547246" y="375117"/>
                </a:lnTo>
                <a:lnTo>
                  <a:pt x="555070" y="359035"/>
                </a:lnTo>
                <a:lnTo>
                  <a:pt x="560286" y="335563"/>
                </a:lnTo>
                <a:lnTo>
                  <a:pt x="565502" y="327304"/>
                </a:lnTo>
                <a:lnTo>
                  <a:pt x="582888" y="319915"/>
                </a:lnTo>
                <a:lnTo>
                  <a:pt x="609403" y="313395"/>
                </a:lnTo>
                <a:lnTo>
                  <a:pt x="630702" y="314699"/>
                </a:lnTo>
                <a:lnTo>
                  <a:pt x="645480" y="312091"/>
                </a:lnTo>
                <a:lnTo>
                  <a:pt x="650696" y="318176"/>
                </a:lnTo>
                <a:lnTo>
                  <a:pt x="648088" y="331651"/>
                </a:lnTo>
                <a:lnTo>
                  <a:pt x="632875" y="348168"/>
                </a:lnTo>
                <a:lnTo>
                  <a:pt x="625051" y="365120"/>
                </a:lnTo>
                <a:lnTo>
                  <a:pt x="628963" y="369901"/>
                </a:lnTo>
                <a:lnTo>
                  <a:pt x="623747" y="382072"/>
                </a:lnTo>
                <a:lnTo>
                  <a:pt x="614619" y="403806"/>
                </a:lnTo>
                <a:lnTo>
                  <a:pt x="609403" y="396416"/>
                </a:lnTo>
                <a:lnTo>
                  <a:pt x="604622" y="396851"/>
                </a:lnTo>
                <a:lnTo>
                  <a:pt x="599840" y="397286"/>
                </a:lnTo>
                <a:lnTo>
                  <a:pt x="588974" y="414237"/>
                </a:lnTo>
                <a:lnTo>
                  <a:pt x="585062" y="410760"/>
                </a:lnTo>
                <a:lnTo>
                  <a:pt x="582019" y="412064"/>
                </a:lnTo>
                <a:lnTo>
                  <a:pt x="581584" y="416411"/>
                </a:lnTo>
                <a:lnTo>
                  <a:pt x="558982" y="415976"/>
                </a:lnTo>
                <a:lnTo>
                  <a:pt x="536379" y="415976"/>
                </a:lnTo>
                <a:lnTo>
                  <a:pt x="534206" y="431624"/>
                </a:lnTo>
                <a:lnTo>
                  <a:pt x="523339" y="432059"/>
                </a:lnTo>
                <a:lnTo>
                  <a:pt x="531163" y="441187"/>
                </a:lnTo>
                <a:lnTo>
                  <a:pt x="539422" y="447707"/>
                </a:lnTo>
                <a:lnTo>
                  <a:pt x="541595" y="453792"/>
                </a:lnTo>
                <a:lnTo>
                  <a:pt x="545072" y="455531"/>
                </a:lnTo>
                <a:lnTo>
                  <a:pt x="543334" y="465094"/>
                </a:lnTo>
                <a:lnTo>
                  <a:pt x="512038" y="465094"/>
                </a:lnTo>
                <a:lnTo>
                  <a:pt x="497694" y="487696"/>
                </a:lnTo>
                <a:lnTo>
                  <a:pt x="500736" y="492912"/>
                </a:lnTo>
                <a:lnTo>
                  <a:pt x="497259" y="499432"/>
                </a:lnTo>
                <a:lnTo>
                  <a:pt x="495520" y="507691"/>
                </a:lnTo>
                <a:lnTo>
                  <a:pt x="471179" y="477699"/>
                </a:lnTo>
                <a:lnTo>
                  <a:pt x="459878" y="468571"/>
                </a:lnTo>
                <a:lnTo>
                  <a:pt x="440752" y="461181"/>
                </a:lnTo>
                <a:lnTo>
                  <a:pt x="426843" y="463355"/>
                </a:lnTo>
                <a:lnTo>
                  <a:pt x="405979" y="473787"/>
                </a:lnTo>
                <a:lnTo>
                  <a:pt x="393373" y="476395"/>
                </a:lnTo>
                <a:lnTo>
                  <a:pt x="377291" y="469006"/>
                </a:lnTo>
                <a:lnTo>
                  <a:pt x="359470" y="463789"/>
                </a:lnTo>
                <a:lnTo>
                  <a:pt x="338606" y="451184"/>
                </a:lnTo>
                <a:lnTo>
                  <a:pt x="320784" y="447272"/>
                </a:lnTo>
                <a:lnTo>
                  <a:pt x="295139" y="434232"/>
                </a:lnTo>
                <a:lnTo>
                  <a:pt x="276448" y="420757"/>
                </a:lnTo>
                <a:lnTo>
                  <a:pt x="271667" y="413368"/>
                </a:lnTo>
                <a:lnTo>
                  <a:pt x="258192" y="411629"/>
                </a:lnTo>
                <a:lnTo>
                  <a:pt x="234720" y="402936"/>
                </a:lnTo>
                <a:lnTo>
                  <a:pt x="226461" y="390331"/>
                </a:lnTo>
                <a:lnTo>
                  <a:pt x="202989" y="374248"/>
                </a:lnTo>
                <a:lnTo>
                  <a:pt x="193427" y="356861"/>
                </a:lnTo>
                <a:lnTo>
                  <a:pt x="189949" y="342952"/>
                </a:lnTo>
                <a:lnTo>
                  <a:pt x="198208" y="340344"/>
                </a:lnTo>
                <a:lnTo>
                  <a:pt x="196904" y="332520"/>
                </a:lnTo>
                <a:lnTo>
                  <a:pt x="203859" y="325131"/>
                </a:lnTo>
                <a:lnTo>
                  <a:pt x="205597" y="315568"/>
                </a:lnTo>
                <a:lnTo>
                  <a:pt x="199077" y="302963"/>
                </a:lnTo>
                <a:lnTo>
                  <a:pt x="199077" y="292096"/>
                </a:lnTo>
                <a:lnTo>
                  <a:pt x="193427" y="277752"/>
                </a:lnTo>
                <a:lnTo>
                  <a:pt x="176909" y="249933"/>
                </a:lnTo>
                <a:lnTo>
                  <a:pt x="156915" y="228200"/>
                </a:lnTo>
                <a:lnTo>
                  <a:pt x="148656" y="210813"/>
                </a:lnTo>
                <a:lnTo>
                  <a:pt x="130835" y="199512"/>
                </a:lnTo>
                <a:lnTo>
                  <a:pt x="127792" y="192557"/>
                </a:lnTo>
                <a:lnTo>
                  <a:pt x="135181" y="175605"/>
                </a:lnTo>
                <a:lnTo>
                  <a:pt x="124749" y="169085"/>
                </a:lnTo>
                <a:lnTo>
                  <a:pt x="113883" y="155176"/>
                </a:lnTo>
                <a:lnTo>
                  <a:pt x="113013" y="136051"/>
                </a:lnTo>
                <a:lnTo>
                  <a:pt x="100843" y="133443"/>
                </a:lnTo>
                <a:lnTo>
                  <a:pt x="90845" y="119099"/>
                </a:lnTo>
                <a:lnTo>
                  <a:pt x="83456" y="105189"/>
                </a:lnTo>
                <a:lnTo>
                  <a:pt x="84760" y="96496"/>
                </a:lnTo>
                <a:lnTo>
                  <a:pt x="78240" y="75632"/>
                </a:lnTo>
                <a:lnTo>
                  <a:pt x="76936" y="54333"/>
                </a:lnTo>
                <a:lnTo>
                  <a:pt x="80413" y="43467"/>
                </a:lnTo>
                <a:lnTo>
                  <a:pt x="66939" y="32165"/>
                </a:lnTo>
                <a:lnTo>
                  <a:pt x="58680" y="33469"/>
                </a:lnTo>
                <a:lnTo>
                  <a:pt x="48248" y="26080"/>
                </a:lnTo>
                <a:lnTo>
                  <a:pt x="40424" y="37381"/>
                </a:lnTo>
                <a:lnTo>
                  <a:pt x="39989" y="50421"/>
                </a:lnTo>
                <a:lnTo>
                  <a:pt x="35643" y="71720"/>
                </a:lnTo>
                <a:lnTo>
                  <a:pt x="39989" y="83021"/>
                </a:lnTo>
                <a:lnTo>
                  <a:pt x="52160" y="102147"/>
                </a:lnTo>
                <a:lnTo>
                  <a:pt x="53899" y="109101"/>
                </a:lnTo>
                <a:lnTo>
                  <a:pt x="56941" y="110840"/>
                </a:lnTo>
                <a:lnTo>
                  <a:pt x="57376" y="120403"/>
                </a:lnTo>
                <a:lnTo>
                  <a:pt x="61723" y="119968"/>
                </a:lnTo>
                <a:lnTo>
                  <a:pt x="61723" y="138224"/>
                </a:lnTo>
                <a:lnTo>
                  <a:pt x="67373" y="145179"/>
                </a:lnTo>
                <a:lnTo>
                  <a:pt x="69547" y="155176"/>
                </a:lnTo>
                <a:lnTo>
                  <a:pt x="81283" y="169085"/>
                </a:lnTo>
                <a:lnTo>
                  <a:pt x="83021" y="195165"/>
                </a:lnTo>
                <a:lnTo>
                  <a:pt x="87368" y="207336"/>
                </a:lnTo>
                <a:lnTo>
                  <a:pt x="91280" y="220376"/>
                </a:lnTo>
                <a:lnTo>
                  <a:pt x="89976" y="235155"/>
                </a:lnTo>
                <a:lnTo>
                  <a:pt x="101277" y="236024"/>
                </a:lnTo>
                <a:lnTo>
                  <a:pt x="108232" y="248629"/>
                </a:lnTo>
                <a:lnTo>
                  <a:pt x="114752" y="261235"/>
                </a:lnTo>
                <a:lnTo>
                  <a:pt x="113448" y="266451"/>
                </a:lnTo>
                <a:lnTo>
                  <a:pt x="101277" y="276448"/>
                </a:lnTo>
                <a:lnTo>
                  <a:pt x="96931" y="276448"/>
                </a:lnTo>
                <a:lnTo>
                  <a:pt x="93888" y="259496"/>
                </a:lnTo>
                <a:lnTo>
                  <a:pt x="81283" y="243413"/>
                </a:lnTo>
                <a:lnTo>
                  <a:pt x="66504" y="229939"/>
                </a:lnTo>
                <a:lnTo>
                  <a:pt x="55637" y="222984"/>
                </a:lnTo>
                <a:lnTo>
                  <a:pt x="60853" y="202555"/>
                </a:lnTo>
                <a:lnTo>
                  <a:pt x="60419" y="187341"/>
                </a:lnTo>
                <a:lnTo>
                  <a:pt x="51291" y="178648"/>
                </a:lnTo>
                <a:lnTo>
                  <a:pt x="37816" y="166477"/>
                </a:lnTo>
                <a:lnTo>
                  <a:pt x="33904" y="169955"/>
                </a:lnTo>
                <a:lnTo>
                  <a:pt x="29557" y="162565"/>
                </a:lnTo>
                <a:lnTo>
                  <a:pt x="16517" y="156045"/>
                </a:lnTo>
                <a:lnTo>
                  <a:pt x="6955" y="139528"/>
                </a:lnTo>
                <a:lnTo>
                  <a:pt x="9128" y="137789"/>
                </a:lnTo>
                <a:lnTo>
                  <a:pt x="18256" y="139093"/>
                </a:lnTo>
                <a:lnTo>
                  <a:pt x="29992" y="128661"/>
                </a:lnTo>
                <a:lnTo>
                  <a:pt x="34339" y="116056"/>
                </a:lnTo>
                <a:lnTo>
                  <a:pt x="21733" y="96061"/>
                </a:lnTo>
                <a:lnTo>
                  <a:pt x="10432" y="88672"/>
                </a:lnTo>
                <a:lnTo>
                  <a:pt x="6955" y="71285"/>
                </a:lnTo>
                <a:lnTo>
                  <a:pt x="4347" y="52595"/>
                </a:lnTo>
                <a:lnTo>
                  <a:pt x="869" y="30427"/>
                </a:lnTo>
                <a:lnTo>
                  <a:pt x="0" y="5216"/>
                </a:lnTo>
                <a:lnTo>
                  <a:pt x="27384" y="3043"/>
                </a:lnTo>
                <a:lnTo>
                  <a:pt x="58245" y="0"/>
                </a:lnTo>
                <a:lnTo>
                  <a:pt x="54333" y="5651"/>
                </a:lnTo>
                <a:lnTo>
                  <a:pt x="84760" y="19125"/>
                </a:lnTo>
                <a:lnTo>
                  <a:pt x="132139" y="38685"/>
                </a:lnTo>
                <a:lnTo>
                  <a:pt x="179083" y="38685"/>
                </a:lnTo>
                <a:lnTo>
                  <a:pt x="197773" y="38685"/>
                </a:lnTo>
                <a:lnTo>
                  <a:pt x="201251" y="26949"/>
                </a:lnTo>
                <a:lnTo>
                  <a:pt x="242109" y="26949"/>
                </a:lnTo>
                <a:lnTo>
                  <a:pt x="247760" y="36947"/>
                </a:lnTo>
                <a:lnTo>
                  <a:pt x="256888" y="46075"/>
                </a:lnTo>
                <a:lnTo>
                  <a:pt x="267320" y="58245"/>
                </a:lnTo>
                <a:lnTo>
                  <a:pt x="270798" y="72589"/>
                </a:lnTo>
                <a:lnTo>
                  <a:pt x="272536" y="88237"/>
                </a:lnTo>
                <a:lnTo>
                  <a:pt x="282533" y="96496"/>
                </a:lnTo>
                <a:lnTo>
                  <a:pt x="299920" y="104755"/>
                </a:lnTo>
                <a:lnTo>
                  <a:pt x="320784" y="83021"/>
                </a:lnTo>
                <a:lnTo>
                  <a:pt x="340344" y="82152"/>
                </a:lnTo>
                <a:lnTo>
                  <a:pt x="354253" y="93453"/>
                </a:lnTo>
                <a:lnTo>
                  <a:pt x="361208" y="112579"/>
                </a:lnTo>
                <a:lnTo>
                  <a:pt x="365120" y="129096"/>
                </a:lnTo>
                <a:lnTo>
                  <a:pt x="375552" y="144744"/>
                </a:lnTo>
                <a:lnTo>
                  <a:pt x="376421" y="164304"/>
                </a:lnTo>
                <a:lnTo>
                  <a:pt x="380333" y="177344"/>
                </a:lnTo>
                <a:lnTo>
                  <a:pt x="397286" y="186037"/>
                </a:lnTo>
                <a:lnTo>
                  <a:pt x="412933" y="192123"/>
                </a:lnTo>
                <a:close/>
              </a:path>
            </a:pathLst>
          </a:custGeom>
          <a:solidFill>
            <a:schemeClr val="accent5"/>
          </a:solidFill>
          <a:ln w="869" cap="rnd">
            <a:noFill/>
            <a:prstDash val="solid"/>
            <a:round/>
          </a:ln>
        </p:spPr>
        <p:txBody>
          <a:bodyPr rtlCol="0" anchor="ctr"/>
          <a:lstStyle/>
          <a:p>
            <a:endParaRPr lang="en-PH" sz="1600" dirty="0"/>
          </a:p>
        </p:txBody>
      </p:sp>
      <p:sp>
        <p:nvSpPr>
          <p:cNvPr id="148" name="Freeform: Shape 147">
            <a:extLst>
              <a:ext uri="{FF2B5EF4-FFF2-40B4-BE49-F238E27FC236}">
                <a16:creationId xmlns:a16="http://schemas.microsoft.com/office/drawing/2014/main" id="{BED2E509-EC40-4E75-84F1-3DC2553AE821}"/>
              </a:ext>
            </a:extLst>
          </p:cNvPr>
          <p:cNvSpPr/>
          <p:nvPr/>
        </p:nvSpPr>
        <p:spPr>
          <a:xfrm>
            <a:off x="6491460" y="2788947"/>
            <a:ext cx="64070" cy="45975"/>
          </a:xfrm>
          <a:custGeom>
            <a:avLst/>
            <a:gdLst>
              <a:gd name="connsiteX0" fmla="*/ 56941 w 56941"/>
              <a:gd name="connsiteY0" fmla="*/ 27384 h 40858"/>
              <a:gd name="connsiteX1" fmla="*/ 52595 w 56941"/>
              <a:gd name="connsiteY1" fmla="*/ 28253 h 40858"/>
              <a:gd name="connsiteX2" fmla="*/ 49117 w 56941"/>
              <a:gd name="connsiteY2" fmla="*/ 33035 h 40858"/>
              <a:gd name="connsiteX3" fmla="*/ 36947 w 56941"/>
              <a:gd name="connsiteY3" fmla="*/ 32600 h 40858"/>
              <a:gd name="connsiteX4" fmla="*/ 29122 w 56941"/>
              <a:gd name="connsiteY4" fmla="*/ 38685 h 40858"/>
              <a:gd name="connsiteX5" fmla="*/ 14344 w 56941"/>
              <a:gd name="connsiteY5" fmla="*/ 40859 h 40858"/>
              <a:gd name="connsiteX6" fmla="*/ 4347 w 56941"/>
              <a:gd name="connsiteY6" fmla="*/ 34339 h 40858"/>
              <a:gd name="connsiteX7" fmla="*/ 0 w 56941"/>
              <a:gd name="connsiteY7" fmla="*/ 22603 h 40858"/>
              <a:gd name="connsiteX8" fmla="*/ 2173 w 56941"/>
              <a:gd name="connsiteY8" fmla="*/ 13040 h 40858"/>
              <a:gd name="connsiteX9" fmla="*/ 5216 w 56941"/>
              <a:gd name="connsiteY9" fmla="*/ 13475 h 40858"/>
              <a:gd name="connsiteX10" fmla="*/ 5650 w 56941"/>
              <a:gd name="connsiteY10" fmla="*/ 7824 h 40858"/>
              <a:gd name="connsiteX11" fmla="*/ 18256 w 56941"/>
              <a:gd name="connsiteY11" fmla="*/ 3477 h 40858"/>
              <a:gd name="connsiteX12" fmla="*/ 23472 w 56941"/>
              <a:gd name="connsiteY12" fmla="*/ 2173 h 40858"/>
              <a:gd name="connsiteX13" fmla="*/ 30861 w 56941"/>
              <a:gd name="connsiteY13" fmla="*/ 869 h 40858"/>
              <a:gd name="connsiteX14" fmla="*/ 41293 w 56941"/>
              <a:gd name="connsiteY14" fmla="*/ 0 h 40858"/>
              <a:gd name="connsiteX15" fmla="*/ 53464 w 56941"/>
              <a:gd name="connsiteY15" fmla="*/ 9128 h 40858"/>
              <a:gd name="connsiteX16" fmla="*/ 56941 w 56941"/>
              <a:gd name="connsiteY16" fmla="*/ 27384 h 40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941" h="40858">
                <a:moveTo>
                  <a:pt x="56941" y="27384"/>
                </a:moveTo>
                <a:lnTo>
                  <a:pt x="52595" y="28253"/>
                </a:lnTo>
                <a:lnTo>
                  <a:pt x="49117" y="33035"/>
                </a:lnTo>
                <a:lnTo>
                  <a:pt x="36947" y="32600"/>
                </a:lnTo>
                <a:lnTo>
                  <a:pt x="29122" y="38685"/>
                </a:lnTo>
                <a:lnTo>
                  <a:pt x="14344" y="40859"/>
                </a:lnTo>
                <a:lnTo>
                  <a:pt x="4347" y="34339"/>
                </a:lnTo>
                <a:lnTo>
                  <a:pt x="0" y="22603"/>
                </a:lnTo>
                <a:lnTo>
                  <a:pt x="2173" y="13040"/>
                </a:lnTo>
                <a:lnTo>
                  <a:pt x="5216" y="13475"/>
                </a:lnTo>
                <a:lnTo>
                  <a:pt x="5650" y="7824"/>
                </a:lnTo>
                <a:lnTo>
                  <a:pt x="18256" y="3477"/>
                </a:lnTo>
                <a:lnTo>
                  <a:pt x="23472" y="2173"/>
                </a:lnTo>
                <a:lnTo>
                  <a:pt x="30861" y="869"/>
                </a:lnTo>
                <a:lnTo>
                  <a:pt x="41293" y="0"/>
                </a:lnTo>
                <a:lnTo>
                  <a:pt x="53464" y="9128"/>
                </a:lnTo>
                <a:lnTo>
                  <a:pt x="56941" y="27384"/>
                </a:lnTo>
                <a:close/>
              </a:path>
            </a:pathLst>
          </a:custGeom>
          <a:solidFill>
            <a:schemeClr val="accent4"/>
          </a:solidFill>
          <a:ln w="869" cap="rnd">
            <a:noFill/>
            <a:prstDash val="solid"/>
            <a:round/>
          </a:ln>
        </p:spPr>
        <p:txBody>
          <a:bodyPr rtlCol="0" anchor="ctr"/>
          <a:lstStyle/>
          <a:p>
            <a:endParaRPr lang="en-PH" sz="1600" dirty="0"/>
          </a:p>
        </p:txBody>
      </p:sp>
      <p:sp>
        <p:nvSpPr>
          <p:cNvPr id="149" name="Freeform: Shape 148">
            <a:extLst>
              <a:ext uri="{FF2B5EF4-FFF2-40B4-BE49-F238E27FC236}">
                <a16:creationId xmlns:a16="http://schemas.microsoft.com/office/drawing/2014/main" id="{96037072-1C7D-4969-BD68-7413A401B19E}"/>
              </a:ext>
            </a:extLst>
          </p:cNvPr>
          <p:cNvSpPr/>
          <p:nvPr/>
        </p:nvSpPr>
        <p:spPr>
          <a:xfrm>
            <a:off x="5638480" y="3332821"/>
            <a:ext cx="451435" cy="467085"/>
          </a:xfrm>
          <a:custGeom>
            <a:avLst/>
            <a:gdLst>
              <a:gd name="connsiteX0" fmla="*/ 400763 w 401197"/>
              <a:gd name="connsiteY0" fmla="*/ 162131 h 415106"/>
              <a:gd name="connsiteX1" fmla="*/ 401197 w 401197"/>
              <a:gd name="connsiteY1" fmla="*/ 226461 h 415106"/>
              <a:gd name="connsiteX2" fmla="*/ 387723 w 401197"/>
              <a:gd name="connsiteY2" fmla="*/ 245152 h 415106"/>
              <a:gd name="connsiteX3" fmla="*/ 385984 w 401197"/>
              <a:gd name="connsiteY3" fmla="*/ 262539 h 415106"/>
              <a:gd name="connsiteX4" fmla="*/ 364251 w 401197"/>
              <a:gd name="connsiteY4" fmla="*/ 266885 h 415106"/>
              <a:gd name="connsiteX5" fmla="*/ 330781 w 401197"/>
              <a:gd name="connsiteY5" fmla="*/ 269059 h 415106"/>
              <a:gd name="connsiteX6" fmla="*/ 322088 w 401197"/>
              <a:gd name="connsiteY6" fmla="*/ 279056 h 415106"/>
              <a:gd name="connsiteX7" fmla="*/ 306440 w 401197"/>
              <a:gd name="connsiteY7" fmla="*/ 280360 h 415106"/>
              <a:gd name="connsiteX8" fmla="*/ 290792 w 401197"/>
              <a:gd name="connsiteY8" fmla="*/ 280360 h 415106"/>
              <a:gd name="connsiteX9" fmla="*/ 284707 w 401197"/>
              <a:gd name="connsiteY9" fmla="*/ 275144 h 415106"/>
              <a:gd name="connsiteX10" fmla="*/ 271232 w 401197"/>
              <a:gd name="connsiteY10" fmla="*/ 279056 h 415106"/>
              <a:gd name="connsiteX11" fmla="*/ 248195 w 401197"/>
              <a:gd name="connsiteY11" fmla="*/ 290792 h 415106"/>
              <a:gd name="connsiteX12" fmla="*/ 243413 w 401197"/>
              <a:gd name="connsiteY12" fmla="*/ 299485 h 415106"/>
              <a:gd name="connsiteX13" fmla="*/ 224723 w 401197"/>
              <a:gd name="connsiteY13" fmla="*/ 311656 h 415106"/>
              <a:gd name="connsiteX14" fmla="*/ 221246 w 401197"/>
              <a:gd name="connsiteY14" fmla="*/ 319045 h 415106"/>
              <a:gd name="connsiteX15" fmla="*/ 210813 w 401197"/>
              <a:gd name="connsiteY15" fmla="*/ 324696 h 415106"/>
              <a:gd name="connsiteX16" fmla="*/ 199077 w 401197"/>
              <a:gd name="connsiteY16" fmla="*/ 320784 h 415106"/>
              <a:gd name="connsiteX17" fmla="*/ 192557 w 401197"/>
              <a:gd name="connsiteY17" fmla="*/ 327739 h 415106"/>
              <a:gd name="connsiteX18" fmla="*/ 188646 w 401197"/>
              <a:gd name="connsiteY18" fmla="*/ 346864 h 415106"/>
              <a:gd name="connsiteX19" fmla="*/ 169085 w 401197"/>
              <a:gd name="connsiteY19" fmla="*/ 369902 h 415106"/>
              <a:gd name="connsiteX20" fmla="*/ 169955 w 401197"/>
              <a:gd name="connsiteY20" fmla="*/ 379464 h 415106"/>
              <a:gd name="connsiteX21" fmla="*/ 163000 w 401197"/>
              <a:gd name="connsiteY21" fmla="*/ 391200 h 415106"/>
              <a:gd name="connsiteX22" fmla="*/ 164739 w 401197"/>
              <a:gd name="connsiteY22" fmla="*/ 407283 h 415106"/>
              <a:gd name="connsiteX23" fmla="*/ 154307 w 401197"/>
              <a:gd name="connsiteY23" fmla="*/ 411630 h 415106"/>
              <a:gd name="connsiteX24" fmla="*/ 148656 w 401197"/>
              <a:gd name="connsiteY24" fmla="*/ 415107 h 415106"/>
              <a:gd name="connsiteX25" fmla="*/ 144744 w 401197"/>
              <a:gd name="connsiteY25" fmla="*/ 403371 h 415106"/>
              <a:gd name="connsiteX26" fmla="*/ 137789 w 401197"/>
              <a:gd name="connsiteY26" fmla="*/ 406414 h 415106"/>
              <a:gd name="connsiteX27" fmla="*/ 133443 w 401197"/>
              <a:gd name="connsiteY27" fmla="*/ 405979 h 415106"/>
              <a:gd name="connsiteX28" fmla="*/ 129096 w 401197"/>
              <a:gd name="connsiteY28" fmla="*/ 413803 h 415106"/>
              <a:gd name="connsiteX29" fmla="*/ 109971 w 401197"/>
              <a:gd name="connsiteY29" fmla="*/ 413803 h 415106"/>
              <a:gd name="connsiteX30" fmla="*/ 103451 w 401197"/>
              <a:gd name="connsiteY30" fmla="*/ 409456 h 415106"/>
              <a:gd name="connsiteX31" fmla="*/ 99973 w 401197"/>
              <a:gd name="connsiteY31" fmla="*/ 412064 h 415106"/>
              <a:gd name="connsiteX32" fmla="*/ 92584 w 401197"/>
              <a:gd name="connsiteY32" fmla="*/ 403806 h 415106"/>
              <a:gd name="connsiteX33" fmla="*/ 93888 w 401197"/>
              <a:gd name="connsiteY33" fmla="*/ 395547 h 415106"/>
              <a:gd name="connsiteX34" fmla="*/ 90845 w 401197"/>
              <a:gd name="connsiteY34" fmla="*/ 392504 h 415106"/>
              <a:gd name="connsiteX35" fmla="*/ 85629 w 401197"/>
              <a:gd name="connsiteY35" fmla="*/ 395112 h 415106"/>
              <a:gd name="connsiteX36" fmla="*/ 86933 w 401197"/>
              <a:gd name="connsiteY36" fmla="*/ 385984 h 415106"/>
              <a:gd name="connsiteX37" fmla="*/ 91715 w 401197"/>
              <a:gd name="connsiteY37" fmla="*/ 379030 h 415106"/>
              <a:gd name="connsiteX38" fmla="*/ 81717 w 401197"/>
              <a:gd name="connsiteY38" fmla="*/ 367294 h 415106"/>
              <a:gd name="connsiteX39" fmla="*/ 79109 w 401197"/>
              <a:gd name="connsiteY39" fmla="*/ 359470 h 415106"/>
              <a:gd name="connsiteX40" fmla="*/ 73459 w 401197"/>
              <a:gd name="connsiteY40" fmla="*/ 353384 h 415106"/>
              <a:gd name="connsiteX41" fmla="*/ 68677 w 401197"/>
              <a:gd name="connsiteY41" fmla="*/ 352515 h 415106"/>
              <a:gd name="connsiteX42" fmla="*/ 63027 w 401197"/>
              <a:gd name="connsiteY42" fmla="*/ 356427 h 415106"/>
              <a:gd name="connsiteX43" fmla="*/ 54768 w 401197"/>
              <a:gd name="connsiteY43" fmla="*/ 360339 h 415106"/>
              <a:gd name="connsiteX44" fmla="*/ 48248 w 401197"/>
              <a:gd name="connsiteY44" fmla="*/ 366424 h 415106"/>
              <a:gd name="connsiteX45" fmla="*/ 37816 w 401197"/>
              <a:gd name="connsiteY45" fmla="*/ 364251 h 415106"/>
              <a:gd name="connsiteX46" fmla="*/ 30861 w 401197"/>
              <a:gd name="connsiteY46" fmla="*/ 356862 h 415106"/>
              <a:gd name="connsiteX47" fmla="*/ 26949 w 401197"/>
              <a:gd name="connsiteY47" fmla="*/ 355992 h 415106"/>
              <a:gd name="connsiteX48" fmla="*/ 20429 w 401197"/>
              <a:gd name="connsiteY48" fmla="*/ 359904 h 415106"/>
              <a:gd name="connsiteX49" fmla="*/ 16517 w 401197"/>
              <a:gd name="connsiteY49" fmla="*/ 359904 h 415106"/>
              <a:gd name="connsiteX50" fmla="*/ 15213 w 401197"/>
              <a:gd name="connsiteY50" fmla="*/ 349472 h 415106"/>
              <a:gd name="connsiteX51" fmla="*/ 16517 w 401197"/>
              <a:gd name="connsiteY51" fmla="*/ 340779 h 415106"/>
              <a:gd name="connsiteX52" fmla="*/ 14344 w 401197"/>
              <a:gd name="connsiteY52" fmla="*/ 330347 h 415106"/>
              <a:gd name="connsiteX53" fmla="*/ 5651 w 401197"/>
              <a:gd name="connsiteY53" fmla="*/ 322523 h 415106"/>
              <a:gd name="connsiteX54" fmla="*/ 869 w 401197"/>
              <a:gd name="connsiteY54" fmla="*/ 306440 h 415106"/>
              <a:gd name="connsiteX55" fmla="*/ 0 w 401197"/>
              <a:gd name="connsiteY55" fmla="*/ 289053 h 415106"/>
              <a:gd name="connsiteX56" fmla="*/ 8259 w 401197"/>
              <a:gd name="connsiteY56" fmla="*/ 283837 h 415106"/>
              <a:gd name="connsiteX57" fmla="*/ 12605 w 401197"/>
              <a:gd name="connsiteY57" fmla="*/ 267320 h 415106"/>
              <a:gd name="connsiteX58" fmla="*/ 20429 w 401197"/>
              <a:gd name="connsiteY58" fmla="*/ 266885 h 415106"/>
              <a:gd name="connsiteX59" fmla="*/ 37381 w 401197"/>
              <a:gd name="connsiteY59" fmla="*/ 274710 h 415106"/>
              <a:gd name="connsiteX60" fmla="*/ 51291 w 401197"/>
              <a:gd name="connsiteY60" fmla="*/ 269059 h 415106"/>
              <a:gd name="connsiteX61" fmla="*/ 60419 w 401197"/>
              <a:gd name="connsiteY61" fmla="*/ 270797 h 415106"/>
              <a:gd name="connsiteX62" fmla="*/ 64331 w 401197"/>
              <a:gd name="connsiteY62" fmla="*/ 264712 h 415106"/>
              <a:gd name="connsiteX63" fmla="*/ 162131 w 401197"/>
              <a:gd name="connsiteY63" fmla="*/ 264277 h 415106"/>
              <a:gd name="connsiteX64" fmla="*/ 167781 w 401197"/>
              <a:gd name="connsiteY64" fmla="*/ 244717 h 415106"/>
              <a:gd name="connsiteX65" fmla="*/ 163435 w 401197"/>
              <a:gd name="connsiteY65" fmla="*/ 241240 h 415106"/>
              <a:gd name="connsiteX66" fmla="*/ 152568 w 401197"/>
              <a:gd name="connsiteY66" fmla="*/ 120837 h 415106"/>
              <a:gd name="connsiteX67" fmla="*/ 142136 w 401197"/>
              <a:gd name="connsiteY67" fmla="*/ 435 h 415106"/>
              <a:gd name="connsiteX68" fmla="*/ 179083 w 401197"/>
              <a:gd name="connsiteY68" fmla="*/ 0 h 415106"/>
              <a:gd name="connsiteX69" fmla="*/ 259931 w 401197"/>
              <a:gd name="connsiteY69" fmla="*/ 60853 h 415106"/>
              <a:gd name="connsiteX70" fmla="*/ 341213 w 401197"/>
              <a:gd name="connsiteY70" fmla="*/ 121707 h 415106"/>
              <a:gd name="connsiteX71" fmla="*/ 346864 w 401197"/>
              <a:gd name="connsiteY71" fmla="*/ 134747 h 415106"/>
              <a:gd name="connsiteX72" fmla="*/ 362077 w 401197"/>
              <a:gd name="connsiteY72" fmla="*/ 142571 h 415106"/>
              <a:gd name="connsiteX73" fmla="*/ 373379 w 401197"/>
              <a:gd name="connsiteY73" fmla="*/ 147352 h 415106"/>
              <a:gd name="connsiteX74" fmla="*/ 373813 w 401197"/>
              <a:gd name="connsiteY74" fmla="*/ 165173 h 415106"/>
              <a:gd name="connsiteX75" fmla="*/ 400763 w 401197"/>
              <a:gd name="connsiteY75" fmla="*/ 162131 h 415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01197" h="415106">
                <a:moveTo>
                  <a:pt x="400763" y="162131"/>
                </a:moveTo>
                <a:lnTo>
                  <a:pt x="401197" y="226461"/>
                </a:lnTo>
                <a:lnTo>
                  <a:pt x="387723" y="245152"/>
                </a:lnTo>
                <a:lnTo>
                  <a:pt x="385984" y="262539"/>
                </a:lnTo>
                <a:lnTo>
                  <a:pt x="364251" y="266885"/>
                </a:lnTo>
                <a:lnTo>
                  <a:pt x="330781" y="269059"/>
                </a:lnTo>
                <a:lnTo>
                  <a:pt x="322088" y="279056"/>
                </a:lnTo>
                <a:lnTo>
                  <a:pt x="306440" y="280360"/>
                </a:lnTo>
                <a:lnTo>
                  <a:pt x="290792" y="280360"/>
                </a:lnTo>
                <a:lnTo>
                  <a:pt x="284707" y="275144"/>
                </a:lnTo>
                <a:lnTo>
                  <a:pt x="271232" y="279056"/>
                </a:lnTo>
                <a:lnTo>
                  <a:pt x="248195" y="290792"/>
                </a:lnTo>
                <a:lnTo>
                  <a:pt x="243413" y="299485"/>
                </a:lnTo>
                <a:lnTo>
                  <a:pt x="224723" y="311656"/>
                </a:lnTo>
                <a:lnTo>
                  <a:pt x="221246" y="319045"/>
                </a:lnTo>
                <a:lnTo>
                  <a:pt x="210813" y="324696"/>
                </a:lnTo>
                <a:lnTo>
                  <a:pt x="199077" y="320784"/>
                </a:lnTo>
                <a:lnTo>
                  <a:pt x="192557" y="327739"/>
                </a:lnTo>
                <a:lnTo>
                  <a:pt x="188646" y="346864"/>
                </a:lnTo>
                <a:lnTo>
                  <a:pt x="169085" y="369902"/>
                </a:lnTo>
                <a:lnTo>
                  <a:pt x="169955" y="379464"/>
                </a:lnTo>
                <a:lnTo>
                  <a:pt x="163000" y="391200"/>
                </a:lnTo>
                <a:lnTo>
                  <a:pt x="164739" y="407283"/>
                </a:lnTo>
                <a:lnTo>
                  <a:pt x="154307" y="411630"/>
                </a:lnTo>
                <a:lnTo>
                  <a:pt x="148656" y="415107"/>
                </a:lnTo>
                <a:lnTo>
                  <a:pt x="144744" y="403371"/>
                </a:lnTo>
                <a:lnTo>
                  <a:pt x="137789" y="406414"/>
                </a:lnTo>
                <a:lnTo>
                  <a:pt x="133443" y="405979"/>
                </a:lnTo>
                <a:lnTo>
                  <a:pt x="129096" y="413803"/>
                </a:lnTo>
                <a:lnTo>
                  <a:pt x="109971" y="413803"/>
                </a:lnTo>
                <a:lnTo>
                  <a:pt x="103451" y="409456"/>
                </a:lnTo>
                <a:lnTo>
                  <a:pt x="99973" y="412064"/>
                </a:lnTo>
                <a:lnTo>
                  <a:pt x="92584" y="403806"/>
                </a:lnTo>
                <a:lnTo>
                  <a:pt x="93888" y="395547"/>
                </a:lnTo>
                <a:lnTo>
                  <a:pt x="90845" y="392504"/>
                </a:lnTo>
                <a:lnTo>
                  <a:pt x="85629" y="395112"/>
                </a:lnTo>
                <a:lnTo>
                  <a:pt x="86933" y="385984"/>
                </a:lnTo>
                <a:lnTo>
                  <a:pt x="91715" y="379030"/>
                </a:lnTo>
                <a:lnTo>
                  <a:pt x="81717" y="367294"/>
                </a:lnTo>
                <a:lnTo>
                  <a:pt x="79109" y="359470"/>
                </a:lnTo>
                <a:lnTo>
                  <a:pt x="73459" y="353384"/>
                </a:lnTo>
                <a:lnTo>
                  <a:pt x="68677" y="352515"/>
                </a:lnTo>
                <a:lnTo>
                  <a:pt x="63027" y="356427"/>
                </a:lnTo>
                <a:lnTo>
                  <a:pt x="54768" y="360339"/>
                </a:lnTo>
                <a:lnTo>
                  <a:pt x="48248" y="366424"/>
                </a:lnTo>
                <a:lnTo>
                  <a:pt x="37816" y="364251"/>
                </a:lnTo>
                <a:lnTo>
                  <a:pt x="30861" y="356862"/>
                </a:lnTo>
                <a:lnTo>
                  <a:pt x="26949" y="355992"/>
                </a:lnTo>
                <a:lnTo>
                  <a:pt x="20429" y="359904"/>
                </a:lnTo>
                <a:lnTo>
                  <a:pt x="16517" y="359904"/>
                </a:lnTo>
                <a:lnTo>
                  <a:pt x="15213" y="349472"/>
                </a:lnTo>
                <a:lnTo>
                  <a:pt x="16517" y="340779"/>
                </a:lnTo>
                <a:lnTo>
                  <a:pt x="14344" y="330347"/>
                </a:lnTo>
                <a:lnTo>
                  <a:pt x="5651" y="322523"/>
                </a:lnTo>
                <a:lnTo>
                  <a:pt x="869" y="306440"/>
                </a:lnTo>
                <a:lnTo>
                  <a:pt x="0" y="289053"/>
                </a:lnTo>
                <a:lnTo>
                  <a:pt x="8259" y="283837"/>
                </a:lnTo>
                <a:lnTo>
                  <a:pt x="12605" y="267320"/>
                </a:lnTo>
                <a:lnTo>
                  <a:pt x="20429" y="266885"/>
                </a:lnTo>
                <a:lnTo>
                  <a:pt x="37381" y="274710"/>
                </a:lnTo>
                <a:lnTo>
                  <a:pt x="51291" y="269059"/>
                </a:lnTo>
                <a:lnTo>
                  <a:pt x="60419" y="270797"/>
                </a:lnTo>
                <a:lnTo>
                  <a:pt x="64331" y="264712"/>
                </a:lnTo>
                <a:lnTo>
                  <a:pt x="162131" y="264277"/>
                </a:lnTo>
                <a:lnTo>
                  <a:pt x="167781" y="244717"/>
                </a:lnTo>
                <a:lnTo>
                  <a:pt x="163435" y="241240"/>
                </a:lnTo>
                <a:lnTo>
                  <a:pt x="152568" y="120837"/>
                </a:lnTo>
                <a:lnTo>
                  <a:pt x="142136" y="435"/>
                </a:lnTo>
                <a:lnTo>
                  <a:pt x="179083" y="0"/>
                </a:lnTo>
                <a:lnTo>
                  <a:pt x="259931" y="60853"/>
                </a:lnTo>
                <a:lnTo>
                  <a:pt x="341213" y="121707"/>
                </a:lnTo>
                <a:lnTo>
                  <a:pt x="346864" y="134747"/>
                </a:lnTo>
                <a:lnTo>
                  <a:pt x="362077" y="142571"/>
                </a:lnTo>
                <a:lnTo>
                  <a:pt x="373379" y="147352"/>
                </a:lnTo>
                <a:lnTo>
                  <a:pt x="373813" y="165173"/>
                </a:lnTo>
                <a:lnTo>
                  <a:pt x="400763" y="162131"/>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50" name="Freeform: Shape 149">
            <a:extLst>
              <a:ext uri="{FF2B5EF4-FFF2-40B4-BE49-F238E27FC236}">
                <a16:creationId xmlns:a16="http://schemas.microsoft.com/office/drawing/2014/main" id="{2FFCCB04-5589-4F15-8651-AD2FCA18A44A}"/>
              </a:ext>
            </a:extLst>
          </p:cNvPr>
          <p:cNvSpPr/>
          <p:nvPr/>
        </p:nvSpPr>
        <p:spPr>
          <a:xfrm>
            <a:off x="8480608" y="3227177"/>
            <a:ext cx="241123" cy="578110"/>
          </a:xfrm>
          <a:custGeom>
            <a:avLst/>
            <a:gdLst>
              <a:gd name="connsiteX0" fmla="*/ 214291 w 214290"/>
              <a:gd name="connsiteY0" fmla="*/ 192558 h 513776"/>
              <a:gd name="connsiteX1" fmla="*/ 196470 w 214290"/>
              <a:gd name="connsiteY1" fmla="*/ 210813 h 513776"/>
              <a:gd name="connsiteX2" fmla="*/ 192992 w 214290"/>
              <a:gd name="connsiteY2" fmla="*/ 220811 h 513776"/>
              <a:gd name="connsiteX3" fmla="*/ 179952 w 214290"/>
              <a:gd name="connsiteY3" fmla="*/ 227331 h 513776"/>
              <a:gd name="connsiteX4" fmla="*/ 167781 w 214290"/>
              <a:gd name="connsiteY4" fmla="*/ 239501 h 513776"/>
              <a:gd name="connsiteX5" fmla="*/ 150830 w 214290"/>
              <a:gd name="connsiteY5" fmla="*/ 240805 h 513776"/>
              <a:gd name="connsiteX6" fmla="*/ 144310 w 214290"/>
              <a:gd name="connsiteY6" fmla="*/ 270798 h 513776"/>
              <a:gd name="connsiteX7" fmla="*/ 134747 w 214290"/>
              <a:gd name="connsiteY7" fmla="*/ 276013 h 513776"/>
              <a:gd name="connsiteX8" fmla="*/ 149960 w 214290"/>
              <a:gd name="connsiteY8" fmla="*/ 300355 h 513776"/>
              <a:gd name="connsiteX9" fmla="*/ 167781 w 214290"/>
              <a:gd name="connsiteY9" fmla="*/ 320784 h 513776"/>
              <a:gd name="connsiteX10" fmla="*/ 180387 w 214290"/>
              <a:gd name="connsiteY10" fmla="*/ 339475 h 513776"/>
              <a:gd name="connsiteX11" fmla="*/ 174301 w 214290"/>
              <a:gd name="connsiteY11" fmla="*/ 363382 h 513776"/>
              <a:gd name="connsiteX12" fmla="*/ 166478 w 214290"/>
              <a:gd name="connsiteY12" fmla="*/ 368598 h 513776"/>
              <a:gd name="connsiteX13" fmla="*/ 174301 w 214290"/>
              <a:gd name="connsiteY13" fmla="*/ 382507 h 513776"/>
              <a:gd name="connsiteX14" fmla="*/ 192992 w 214290"/>
              <a:gd name="connsiteY14" fmla="*/ 404675 h 513776"/>
              <a:gd name="connsiteX15" fmla="*/ 197339 w 214290"/>
              <a:gd name="connsiteY15" fmla="*/ 420323 h 513776"/>
              <a:gd name="connsiteX16" fmla="*/ 198208 w 214290"/>
              <a:gd name="connsiteY16" fmla="*/ 433363 h 513776"/>
              <a:gd name="connsiteX17" fmla="*/ 209944 w 214290"/>
              <a:gd name="connsiteY17" fmla="*/ 459008 h 513776"/>
              <a:gd name="connsiteX18" fmla="*/ 198643 w 214290"/>
              <a:gd name="connsiteY18" fmla="*/ 485088 h 513776"/>
              <a:gd name="connsiteX19" fmla="*/ 189080 w 214290"/>
              <a:gd name="connsiteY19" fmla="*/ 513776 h 513776"/>
              <a:gd name="connsiteX20" fmla="*/ 185168 w 214290"/>
              <a:gd name="connsiteY20" fmla="*/ 492912 h 513776"/>
              <a:gd name="connsiteX21" fmla="*/ 190819 w 214290"/>
              <a:gd name="connsiteY21" fmla="*/ 471614 h 513776"/>
              <a:gd name="connsiteX22" fmla="*/ 181256 w 214290"/>
              <a:gd name="connsiteY22" fmla="*/ 455096 h 513776"/>
              <a:gd name="connsiteX23" fmla="*/ 180387 w 214290"/>
              <a:gd name="connsiteY23" fmla="*/ 424670 h 513776"/>
              <a:gd name="connsiteX24" fmla="*/ 169085 w 214290"/>
              <a:gd name="connsiteY24" fmla="*/ 409891 h 513776"/>
              <a:gd name="connsiteX25" fmla="*/ 157350 w 214290"/>
              <a:gd name="connsiteY25" fmla="*/ 376856 h 513776"/>
              <a:gd name="connsiteX26" fmla="*/ 148656 w 214290"/>
              <a:gd name="connsiteY26" fmla="*/ 341648 h 513776"/>
              <a:gd name="connsiteX27" fmla="*/ 135181 w 214290"/>
              <a:gd name="connsiteY27" fmla="*/ 318176 h 513776"/>
              <a:gd name="connsiteX28" fmla="*/ 121272 w 214290"/>
              <a:gd name="connsiteY28" fmla="*/ 332520 h 513776"/>
              <a:gd name="connsiteX29" fmla="*/ 96061 w 214290"/>
              <a:gd name="connsiteY29" fmla="*/ 352080 h 513776"/>
              <a:gd name="connsiteX30" fmla="*/ 81718 w 214290"/>
              <a:gd name="connsiteY30" fmla="*/ 349907 h 513776"/>
              <a:gd name="connsiteX31" fmla="*/ 66070 w 214290"/>
              <a:gd name="connsiteY31" fmla="*/ 343387 h 513776"/>
              <a:gd name="connsiteX32" fmla="*/ 69981 w 214290"/>
              <a:gd name="connsiteY32" fmla="*/ 308613 h 513776"/>
              <a:gd name="connsiteX33" fmla="*/ 61288 w 214290"/>
              <a:gd name="connsiteY33" fmla="*/ 282533 h 513776"/>
              <a:gd name="connsiteX34" fmla="*/ 38251 w 214290"/>
              <a:gd name="connsiteY34" fmla="*/ 250368 h 513776"/>
              <a:gd name="connsiteX35" fmla="*/ 39555 w 214290"/>
              <a:gd name="connsiteY35" fmla="*/ 240371 h 513776"/>
              <a:gd name="connsiteX36" fmla="*/ 24776 w 214290"/>
              <a:gd name="connsiteY36" fmla="*/ 236459 h 513776"/>
              <a:gd name="connsiteX37" fmla="*/ 4781 w 214290"/>
              <a:gd name="connsiteY37" fmla="*/ 213856 h 513776"/>
              <a:gd name="connsiteX38" fmla="*/ 0 w 214290"/>
              <a:gd name="connsiteY38" fmla="*/ 191253 h 513776"/>
              <a:gd name="connsiteX39" fmla="*/ 9128 w 214290"/>
              <a:gd name="connsiteY39" fmla="*/ 195600 h 513776"/>
              <a:gd name="connsiteX40" fmla="*/ 6520 w 214290"/>
              <a:gd name="connsiteY40" fmla="*/ 175605 h 513776"/>
              <a:gd name="connsiteX41" fmla="*/ 17387 w 214290"/>
              <a:gd name="connsiteY41" fmla="*/ 169085 h 513776"/>
              <a:gd name="connsiteX42" fmla="*/ 13040 w 214290"/>
              <a:gd name="connsiteY42" fmla="*/ 157349 h 513776"/>
              <a:gd name="connsiteX43" fmla="*/ 17387 w 214290"/>
              <a:gd name="connsiteY43" fmla="*/ 147787 h 513776"/>
              <a:gd name="connsiteX44" fmla="*/ 13475 w 214290"/>
              <a:gd name="connsiteY44" fmla="*/ 118664 h 513776"/>
              <a:gd name="connsiteX45" fmla="*/ 33470 w 214290"/>
              <a:gd name="connsiteY45" fmla="*/ 125184 h 513776"/>
              <a:gd name="connsiteX46" fmla="*/ 40424 w 214290"/>
              <a:gd name="connsiteY46" fmla="*/ 102147 h 513776"/>
              <a:gd name="connsiteX47" fmla="*/ 39120 w 214290"/>
              <a:gd name="connsiteY47" fmla="*/ 88672 h 513776"/>
              <a:gd name="connsiteX48" fmla="*/ 47813 w 214290"/>
              <a:gd name="connsiteY48" fmla="*/ 65200 h 513776"/>
              <a:gd name="connsiteX49" fmla="*/ 43901 w 214290"/>
              <a:gd name="connsiteY49" fmla="*/ 49117 h 513776"/>
              <a:gd name="connsiteX50" fmla="*/ 70851 w 214290"/>
              <a:gd name="connsiteY50" fmla="*/ 29992 h 513776"/>
              <a:gd name="connsiteX51" fmla="*/ 89107 w 214290"/>
              <a:gd name="connsiteY51" fmla="*/ 34773 h 513776"/>
              <a:gd name="connsiteX52" fmla="*/ 83021 w 214290"/>
              <a:gd name="connsiteY52" fmla="*/ 17821 h 513776"/>
              <a:gd name="connsiteX53" fmla="*/ 90411 w 214290"/>
              <a:gd name="connsiteY53" fmla="*/ 12605 h 513776"/>
              <a:gd name="connsiteX54" fmla="*/ 86064 w 214290"/>
              <a:gd name="connsiteY54" fmla="*/ 2173 h 513776"/>
              <a:gd name="connsiteX55" fmla="*/ 99539 w 214290"/>
              <a:gd name="connsiteY55" fmla="*/ 0 h 513776"/>
              <a:gd name="connsiteX56" fmla="*/ 111275 w 214290"/>
              <a:gd name="connsiteY56" fmla="*/ 16517 h 513776"/>
              <a:gd name="connsiteX57" fmla="*/ 123011 w 214290"/>
              <a:gd name="connsiteY57" fmla="*/ 23037 h 513776"/>
              <a:gd name="connsiteX58" fmla="*/ 128661 w 214290"/>
              <a:gd name="connsiteY58" fmla="*/ 44336 h 513776"/>
              <a:gd name="connsiteX59" fmla="*/ 132573 w 214290"/>
              <a:gd name="connsiteY59" fmla="*/ 67373 h 513776"/>
              <a:gd name="connsiteX60" fmla="*/ 114318 w 214290"/>
              <a:gd name="connsiteY60" fmla="*/ 90845 h 513776"/>
              <a:gd name="connsiteX61" fmla="*/ 117360 w 214290"/>
              <a:gd name="connsiteY61" fmla="*/ 123880 h 513776"/>
              <a:gd name="connsiteX62" fmla="*/ 141701 w 214290"/>
              <a:gd name="connsiteY62" fmla="*/ 119099 h 513776"/>
              <a:gd name="connsiteX63" fmla="*/ 152133 w 214290"/>
              <a:gd name="connsiteY63" fmla="*/ 144744 h 513776"/>
              <a:gd name="connsiteX64" fmla="*/ 168216 w 214290"/>
              <a:gd name="connsiteY64" fmla="*/ 150395 h 513776"/>
              <a:gd name="connsiteX65" fmla="*/ 164739 w 214290"/>
              <a:gd name="connsiteY65" fmla="*/ 173432 h 513776"/>
              <a:gd name="connsiteX66" fmla="*/ 184299 w 214290"/>
              <a:gd name="connsiteY66" fmla="*/ 183864 h 513776"/>
              <a:gd name="connsiteX67" fmla="*/ 195600 w 214290"/>
              <a:gd name="connsiteY67" fmla="*/ 189080 h 513776"/>
              <a:gd name="connsiteX68" fmla="*/ 212118 w 214290"/>
              <a:gd name="connsiteY68" fmla="*/ 180821 h 513776"/>
              <a:gd name="connsiteX69" fmla="*/ 214291 w 214290"/>
              <a:gd name="connsiteY69" fmla="*/ 192558 h 513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4290" h="513776">
                <a:moveTo>
                  <a:pt x="214291" y="192558"/>
                </a:moveTo>
                <a:lnTo>
                  <a:pt x="196470" y="210813"/>
                </a:lnTo>
                <a:lnTo>
                  <a:pt x="192992" y="220811"/>
                </a:lnTo>
                <a:lnTo>
                  <a:pt x="179952" y="227331"/>
                </a:lnTo>
                <a:lnTo>
                  <a:pt x="167781" y="239501"/>
                </a:lnTo>
                <a:lnTo>
                  <a:pt x="150830" y="240805"/>
                </a:lnTo>
                <a:lnTo>
                  <a:pt x="144310" y="270798"/>
                </a:lnTo>
                <a:lnTo>
                  <a:pt x="134747" y="276013"/>
                </a:lnTo>
                <a:lnTo>
                  <a:pt x="149960" y="300355"/>
                </a:lnTo>
                <a:lnTo>
                  <a:pt x="167781" y="320784"/>
                </a:lnTo>
                <a:lnTo>
                  <a:pt x="180387" y="339475"/>
                </a:lnTo>
                <a:lnTo>
                  <a:pt x="174301" y="363382"/>
                </a:lnTo>
                <a:lnTo>
                  <a:pt x="166478" y="368598"/>
                </a:lnTo>
                <a:lnTo>
                  <a:pt x="174301" y="382507"/>
                </a:lnTo>
                <a:lnTo>
                  <a:pt x="192992" y="404675"/>
                </a:lnTo>
                <a:lnTo>
                  <a:pt x="197339" y="420323"/>
                </a:lnTo>
                <a:lnTo>
                  <a:pt x="198208" y="433363"/>
                </a:lnTo>
                <a:lnTo>
                  <a:pt x="209944" y="459008"/>
                </a:lnTo>
                <a:lnTo>
                  <a:pt x="198643" y="485088"/>
                </a:lnTo>
                <a:lnTo>
                  <a:pt x="189080" y="513776"/>
                </a:lnTo>
                <a:lnTo>
                  <a:pt x="185168" y="492912"/>
                </a:lnTo>
                <a:lnTo>
                  <a:pt x="190819" y="471614"/>
                </a:lnTo>
                <a:lnTo>
                  <a:pt x="181256" y="455096"/>
                </a:lnTo>
                <a:lnTo>
                  <a:pt x="180387" y="424670"/>
                </a:lnTo>
                <a:lnTo>
                  <a:pt x="169085" y="409891"/>
                </a:lnTo>
                <a:lnTo>
                  <a:pt x="157350" y="376856"/>
                </a:lnTo>
                <a:lnTo>
                  <a:pt x="148656" y="341648"/>
                </a:lnTo>
                <a:lnTo>
                  <a:pt x="135181" y="318176"/>
                </a:lnTo>
                <a:lnTo>
                  <a:pt x="121272" y="332520"/>
                </a:lnTo>
                <a:lnTo>
                  <a:pt x="96061" y="352080"/>
                </a:lnTo>
                <a:lnTo>
                  <a:pt x="81718" y="349907"/>
                </a:lnTo>
                <a:lnTo>
                  <a:pt x="66070" y="343387"/>
                </a:lnTo>
                <a:lnTo>
                  <a:pt x="69981" y="308613"/>
                </a:lnTo>
                <a:lnTo>
                  <a:pt x="61288" y="282533"/>
                </a:lnTo>
                <a:lnTo>
                  <a:pt x="38251" y="250368"/>
                </a:lnTo>
                <a:lnTo>
                  <a:pt x="39555" y="240371"/>
                </a:lnTo>
                <a:lnTo>
                  <a:pt x="24776" y="236459"/>
                </a:lnTo>
                <a:lnTo>
                  <a:pt x="4781" y="213856"/>
                </a:lnTo>
                <a:lnTo>
                  <a:pt x="0" y="191253"/>
                </a:lnTo>
                <a:lnTo>
                  <a:pt x="9128" y="195600"/>
                </a:lnTo>
                <a:lnTo>
                  <a:pt x="6520" y="175605"/>
                </a:lnTo>
                <a:lnTo>
                  <a:pt x="17387" y="169085"/>
                </a:lnTo>
                <a:lnTo>
                  <a:pt x="13040" y="157349"/>
                </a:lnTo>
                <a:lnTo>
                  <a:pt x="17387" y="147787"/>
                </a:lnTo>
                <a:lnTo>
                  <a:pt x="13475" y="118664"/>
                </a:lnTo>
                <a:lnTo>
                  <a:pt x="33470" y="125184"/>
                </a:lnTo>
                <a:lnTo>
                  <a:pt x="40424" y="102147"/>
                </a:lnTo>
                <a:lnTo>
                  <a:pt x="39120" y="88672"/>
                </a:lnTo>
                <a:lnTo>
                  <a:pt x="47813" y="65200"/>
                </a:lnTo>
                <a:lnTo>
                  <a:pt x="43901" y="49117"/>
                </a:lnTo>
                <a:lnTo>
                  <a:pt x="70851" y="29992"/>
                </a:lnTo>
                <a:lnTo>
                  <a:pt x="89107" y="34773"/>
                </a:lnTo>
                <a:lnTo>
                  <a:pt x="83021" y="17821"/>
                </a:lnTo>
                <a:lnTo>
                  <a:pt x="90411" y="12605"/>
                </a:lnTo>
                <a:lnTo>
                  <a:pt x="86064" y="2173"/>
                </a:lnTo>
                <a:lnTo>
                  <a:pt x="99539" y="0"/>
                </a:lnTo>
                <a:lnTo>
                  <a:pt x="111275" y="16517"/>
                </a:lnTo>
                <a:lnTo>
                  <a:pt x="123011" y="23037"/>
                </a:lnTo>
                <a:lnTo>
                  <a:pt x="128661" y="44336"/>
                </a:lnTo>
                <a:lnTo>
                  <a:pt x="132573" y="67373"/>
                </a:lnTo>
                <a:lnTo>
                  <a:pt x="114318" y="90845"/>
                </a:lnTo>
                <a:lnTo>
                  <a:pt x="117360" y="123880"/>
                </a:lnTo>
                <a:lnTo>
                  <a:pt x="141701" y="119099"/>
                </a:lnTo>
                <a:lnTo>
                  <a:pt x="152133" y="144744"/>
                </a:lnTo>
                <a:lnTo>
                  <a:pt x="168216" y="150395"/>
                </a:lnTo>
                <a:lnTo>
                  <a:pt x="164739" y="173432"/>
                </a:lnTo>
                <a:lnTo>
                  <a:pt x="184299" y="183864"/>
                </a:lnTo>
                <a:lnTo>
                  <a:pt x="195600" y="189080"/>
                </a:lnTo>
                <a:lnTo>
                  <a:pt x="212118" y="180821"/>
                </a:lnTo>
                <a:lnTo>
                  <a:pt x="214291" y="192558"/>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51" name="Freeform: Shape 150">
            <a:extLst>
              <a:ext uri="{FF2B5EF4-FFF2-40B4-BE49-F238E27FC236}">
                <a16:creationId xmlns:a16="http://schemas.microsoft.com/office/drawing/2014/main" id="{BA4D81A3-0424-4576-ABA4-C9C954B5608E}"/>
              </a:ext>
            </a:extLst>
          </p:cNvPr>
          <p:cNvSpPr/>
          <p:nvPr/>
        </p:nvSpPr>
        <p:spPr>
          <a:xfrm>
            <a:off x="6438148" y="2751777"/>
            <a:ext cx="46463" cy="51355"/>
          </a:xfrm>
          <a:custGeom>
            <a:avLst/>
            <a:gdLst>
              <a:gd name="connsiteX0" fmla="*/ 39555 w 41293"/>
              <a:gd name="connsiteY0" fmla="*/ 19560 h 45640"/>
              <a:gd name="connsiteX1" fmla="*/ 36078 w 41293"/>
              <a:gd name="connsiteY1" fmla="*/ 25645 h 45640"/>
              <a:gd name="connsiteX2" fmla="*/ 29992 w 41293"/>
              <a:gd name="connsiteY2" fmla="*/ 28253 h 45640"/>
              <a:gd name="connsiteX3" fmla="*/ 28253 w 41293"/>
              <a:gd name="connsiteY3" fmla="*/ 23037 h 45640"/>
              <a:gd name="connsiteX4" fmla="*/ 19995 w 41293"/>
              <a:gd name="connsiteY4" fmla="*/ 36512 h 45640"/>
              <a:gd name="connsiteX5" fmla="*/ 22168 w 41293"/>
              <a:gd name="connsiteY5" fmla="*/ 45640 h 45640"/>
              <a:gd name="connsiteX6" fmla="*/ 17387 w 41293"/>
              <a:gd name="connsiteY6" fmla="*/ 43467 h 45640"/>
              <a:gd name="connsiteX7" fmla="*/ 9998 w 41293"/>
              <a:gd name="connsiteY7" fmla="*/ 34339 h 45640"/>
              <a:gd name="connsiteX8" fmla="*/ 0 w 41293"/>
              <a:gd name="connsiteY8" fmla="*/ 28688 h 45640"/>
              <a:gd name="connsiteX9" fmla="*/ 2173 w 41293"/>
              <a:gd name="connsiteY9" fmla="*/ 24341 h 45640"/>
              <a:gd name="connsiteX10" fmla="*/ 3912 w 41293"/>
              <a:gd name="connsiteY10" fmla="*/ 9128 h 45640"/>
              <a:gd name="connsiteX11" fmla="*/ 10867 w 41293"/>
              <a:gd name="connsiteY11" fmla="*/ 2608 h 45640"/>
              <a:gd name="connsiteX12" fmla="*/ 14779 w 41293"/>
              <a:gd name="connsiteY12" fmla="*/ 0 h 45640"/>
              <a:gd name="connsiteX13" fmla="*/ 20864 w 41293"/>
              <a:gd name="connsiteY13" fmla="*/ 4781 h 45640"/>
              <a:gd name="connsiteX14" fmla="*/ 24776 w 41293"/>
              <a:gd name="connsiteY14" fmla="*/ 8693 h 45640"/>
              <a:gd name="connsiteX15" fmla="*/ 32165 w 41293"/>
              <a:gd name="connsiteY15" fmla="*/ 11736 h 45640"/>
              <a:gd name="connsiteX16" fmla="*/ 41293 w 41293"/>
              <a:gd name="connsiteY16" fmla="*/ 17387 h 45640"/>
              <a:gd name="connsiteX17" fmla="*/ 39555 w 41293"/>
              <a:gd name="connsiteY17" fmla="*/ 19560 h 45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1293" h="45640">
                <a:moveTo>
                  <a:pt x="39555" y="19560"/>
                </a:moveTo>
                <a:lnTo>
                  <a:pt x="36078" y="25645"/>
                </a:lnTo>
                <a:lnTo>
                  <a:pt x="29992" y="28253"/>
                </a:lnTo>
                <a:lnTo>
                  <a:pt x="28253" y="23037"/>
                </a:lnTo>
                <a:lnTo>
                  <a:pt x="19995" y="36512"/>
                </a:lnTo>
                <a:lnTo>
                  <a:pt x="22168" y="45640"/>
                </a:lnTo>
                <a:lnTo>
                  <a:pt x="17387" y="43467"/>
                </a:lnTo>
                <a:lnTo>
                  <a:pt x="9998" y="34339"/>
                </a:lnTo>
                <a:lnTo>
                  <a:pt x="0" y="28688"/>
                </a:lnTo>
                <a:lnTo>
                  <a:pt x="2173" y="24341"/>
                </a:lnTo>
                <a:lnTo>
                  <a:pt x="3912" y="9128"/>
                </a:lnTo>
                <a:lnTo>
                  <a:pt x="10867" y="2608"/>
                </a:lnTo>
                <a:lnTo>
                  <a:pt x="14779" y="0"/>
                </a:lnTo>
                <a:lnTo>
                  <a:pt x="20864" y="4781"/>
                </a:lnTo>
                <a:lnTo>
                  <a:pt x="24776" y="8693"/>
                </a:lnTo>
                <a:lnTo>
                  <a:pt x="32165" y="11736"/>
                </a:lnTo>
                <a:lnTo>
                  <a:pt x="41293" y="17387"/>
                </a:lnTo>
                <a:lnTo>
                  <a:pt x="39555" y="19560"/>
                </a:lnTo>
                <a:close/>
              </a:path>
            </a:pathLst>
          </a:custGeom>
          <a:solidFill>
            <a:schemeClr val="accent4"/>
          </a:solidFill>
          <a:ln w="869" cap="rnd">
            <a:noFill/>
            <a:prstDash val="solid"/>
            <a:round/>
          </a:ln>
        </p:spPr>
        <p:txBody>
          <a:bodyPr rtlCol="0" anchor="ctr"/>
          <a:lstStyle/>
          <a:p>
            <a:endParaRPr lang="en-PH" sz="1600" dirty="0"/>
          </a:p>
        </p:txBody>
      </p:sp>
      <p:sp>
        <p:nvSpPr>
          <p:cNvPr id="152" name="Freeform: Shape 151">
            <a:extLst>
              <a:ext uri="{FF2B5EF4-FFF2-40B4-BE49-F238E27FC236}">
                <a16:creationId xmlns:a16="http://schemas.microsoft.com/office/drawing/2014/main" id="{3C9B18FA-93EB-43C6-A61B-4EC9F205126C}"/>
              </a:ext>
            </a:extLst>
          </p:cNvPr>
          <p:cNvSpPr/>
          <p:nvPr/>
        </p:nvSpPr>
        <p:spPr>
          <a:xfrm>
            <a:off x="8095202" y="2491090"/>
            <a:ext cx="821189" cy="320356"/>
          </a:xfrm>
          <a:custGeom>
            <a:avLst/>
            <a:gdLst>
              <a:gd name="connsiteX0" fmla="*/ 329912 w 729805"/>
              <a:gd name="connsiteY0" fmla="*/ 52595 h 284706"/>
              <a:gd name="connsiteX1" fmla="*/ 347298 w 729805"/>
              <a:gd name="connsiteY1" fmla="*/ 47379 h 284706"/>
              <a:gd name="connsiteX2" fmla="*/ 372075 w 729805"/>
              <a:gd name="connsiteY2" fmla="*/ 43901 h 284706"/>
              <a:gd name="connsiteX3" fmla="*/ 395547 w 729805"/>
              <a:gd name="connsiteY3" fmla="*/ 47813 h 284706"/>
              <a:gd name="connsiteX4" fmla="*/ 424235 w 729805"/>
              <a:gd name="connsiteY4" fmla="*/ 60419 h 284706"/>
              <a:gd name="connsiteX5" fmla="*/ 445533 w 729805"/>
              <a:gd name="connsiteY5" fmla="*/ 74328 h 284706"/>
              <a:gd name="connsiteX6" fmla="*/ 465528 w 729805"/>
              <a:gd name="connsiteY6" fmla="*/ 74328 h 284706"/>
              <a:gd name="connsiteX7" fmla="*/ 495085 w 729805"/>
              <a:gd name="connsiteY7" fmla="*/ 78675 h 284706"/>
              <a:gd name="connsiteX8" fmla="*/ 510734 w 729805"/>
              <a:gd name="connsiteY8" fmla="*/ 71720 h 284706"/>
              <a:gd name="connsiteX9" fmla="*/ 536378 w 729805"/>
              <a:gd name="connsiteY9" fmla="*/ 67373 h 284706"/>
              <a:gd name="connsiteX10" fmla="*/ 555504 w 729805"/>
              <a:gd name="connsiteY10" fmla="*/ 48248 h 284706"/>
              <a:gd name="connsiteX11" fmla="*/ 570283 w 729805"/>
              <a:gd name="connsiteY11" fmla="*/ 51291 h 284706"/>
              <a:gd name="connsiteX12" fmla="*/ 587235 w 729805"/>
              <a:gd name="connsiteY12" fmla="*/ 60419 h 284706"/>
              <a:gd name="connsiteX13" fmla="*/ 611576 w 729805"/>
              <a:gd name="connsiteY13" fmla="*/ 57811 h 284706"/>
              <a:gd name="connsiteX14" fmla="*/ 614184 w 729805"/>
              <a:gd name="connsiteY14" fmla="*/ 78240 h 284706"/>
              <a:gd name="connsiteX15" fmla="*/ 615488 w 729805"/>
              <a:gd name="connsiteY15" fmla="*/ 105624 h 284706"/>
              <a:gd name="connsiteX16" fmla="*/ 627658 w 729805"/>
              <a:gd name="connsiteY16" fmla="*/ 116491 h 284706"/>
              <a:gd name="connsiteX17" fmla="*/ 637656 w 729805"/>
              <a:gd name="connsiteY17" fmla="*/ 113013 h 284706"/>
              <a:gd name="connsiteX18" fmla="*/ 661563 w 729805"/>
              <a:gd name="connsiteY18" fmla="*/ 117360 h 284706"/>
              <a:gd name="connsiteX19" fmla="*/ 672429 w 729805"/>
              <a:gd name="connsiteY19" fmla="*/ 107363 h 284706"/>
              <a:gd name="connsiteX20" fmla="*/ 695032 w 729805"/>
              <a:gd name="connsiteY20" fmla="*/ 116056 h 284706"/>
              <a:gd name="connsiteX21" fmla="*/ 726328 w 729805"/>
              <a:gd name="connsiteY21" fmla="*/ 135181 h 284706"/>
              <a:gd name="connsiteX22" fmla="*/ 729805 w 729805"/>
              <a:gd name="connsiteY22" fmla="*/ 144744 h 284706"/>
              <a:gd name="connsiteX23" fmla="*/ 710680 w 729805"/>
              <a:gd name="connsiteY23" fmla="*/ 141701 h 284706"/>
              <a:gd name="connsiteX24" fmla="*/ 681123 w 729805"/>
              <a:gd name="connsiteY24" fmla="*/ 145179 h 284706"/>
              <a:gd name="connsiteX25" fmla="*/ 670256 w 729805"/>
              <a:gd name="connsiteY25" fmla="*/ 153003 h 284706"/>
              <a:gd name="connsiteX26" fmla="*/ 664605 w 729805"/>
              <a:gd name="connsiteY26" fmla="*/ 171259 h 284706"/>
              <a:gd name="connsiteX27" fmla="*/ 636787 w 729805"/>
              <a:gd name="connsiteY27" fmla="*/ 181691 h 284706"/>
              <a:gd name="connsiteX28" fmla="*/ 622877 w 729805"/>
              <a:gd name="connsiteY28" fmla="*/ 196469 h 284706"/>
              <a:gd name="connsiteX29" fmla="*/ 597232 w 729805"/>
              <a:gd name="connsiteY29" fmla="*/ 190819 h 284706"/>
              <a:gd name="connsiteX30" fmla="*/ 583323 w 729805"/>
              <a:gd name="connsiteY30" fmla="*/ 188211 h 284706"/>
              <a:gd name="connsiteX31" fmla="*/ 581149 w 729805"/>
              <a:gd name="connsiteY31" fmla="*/ 206032 h 284706"/>
              <a:gd name="connsiteX32" fmla="*/ 593755 w 729805"/>
              <a:gd name="connsiteY32" fmla="*/ 216464 h 284706"/>
              <a:gd name="connsiteX33" fmla="*/ 602014 w 729805"/>
              <a:gd name="connsiteY33" fmla="*/ 225592 h 284706"/>
              <a:gd name="connsiteX34" fmla="*/ 591581 w 729805"/>
              <a:gd name="connsiteY34" fmla="*/ 235155 h 284706"/>
              <a:gd name="connsiteX35" fmla="*/ 582888 w 729805"/>
              <a:gd name="connsiteY35" fmla="*/ 249933 h 284706"/>
              <a:gd name="connsiteX36" fmla="*/ 561589 w 729805"/>
              <a:gd name="connsiteY36" fmla="*/ 259496 h 284706"/>
              <a:gd name="connsiteX37" fmla="*/ 528555 w 729805"/>
              <a:gd name="connsiteY37" fmla="*/ 260365 h 284706"/>
              <a:gd name="connsiteX38" fmla="*/ 497258 w 729805"/>
              <a:gd name="connsiteY38" fmla="*/ 269928 h 284706"/>
              <a:gd name="connsiteX39" fmla="*/ 478133 w 729805"/>
              <a:gd name="connsiteY39" fmla="*/ 284707 h 284706"/>
              <a:gd name="connsiteX40" fmla="*/ 463789 w 729805"/>
              <a:gd name="connsiteY40" fmla="*/ 276448 h 284706"/>
              <a:gd name="connsiteX41" fmla="*/ 436840 w 729805"/>
              <a:gd name="connsiteY41" fmla="*/ 276448 h 284706"/>
              <a:gd name="connsiteX42" fmla="*/ 395981 w 729805"/>
              <a:gd name="connsiteY42" fmla="*/ 259496 h 284706"/>
              <a:gd name="connsiteX43" fmla="*/ 371640 w 729805"/>
              <a:gd name="connsiteY43" fmla="*/ 255584 h 284706"/>
              <a:gd name="connsiteX44" fmla="*/ 343821 w 729805"/>
              <a:gd name="connsiteY44" fmla="*/ 259496 h 284706"/>
              <a:gd name="connsiteX45" fmla="*/ 294704 w 729805"/>
              <a:gd name="connsiteY45" fmla="*/ 252976 h 284706"/>
              <a:gd name="connsiteX46" fmla="*/ 270363 w 729805"/>
              <a:gd name="connsiteY46" fmla="*/ 253845 h 284706"/>
              <a:gd name="connsiteX47" fmla="*/ 249933 w 729805"/>
              <a:gd name="connsiteY47" fmla="*/ 237328 h 284706"/>
              <a:gd name="connsiteX48" fmla="*/ 228200 w 729805"/>
              <a:gd name="connsiteY48" fmla="*/ 212117 h 284706"/>
              <a:gd name="connsiteX49" fmla="*/ 213421 w 729805"/>
              <a:gd name="connsiteY49" fmla="*/ 209075 h 284706"/>
              <a:gd name="connsiteX50" fmla="*/ 178648 w 729805"/>
              <a:gd name="connsiteY50" fmla="*/ 191688 h 284706"/>
              <a:gd name="connsiteX51" fmla="*/ 147352 w 729805"/>
              <a:gd name="connsiteY51" fmla="*/ 188211 h 284706"/>
              <a:gd name="connsiteX52" fmla="*/ 119098 w 729805"/>
              <a:gd name="connsiteY52" fmla="*/ 183429 h 284706"/>
              <a:gd name="connsiteX53" fmla="*/ 106058 w 729805"/>
              <a:gd name="connsiteY53" fmla="*/ 171259 h 284706"/>
              <a:gd name="connsiteX54" fmla="*/ 99973 w 729805"/>
              <a:gd name="connsiteY54" fmla="*/ 139528 h 284706"/>
              <a:gd name="connsiteX55" fmla="*/ 74762 w 729805"/>
              <a:gd name="connsiteY55" fmla="*/ 117360 h 284706"/>
              <a:gd name="connsiteX56" fmla="*/ 39120 w 729805"/>
              <a:gd name="connsiteY56" fmla="*/ 107363 h 284706"/>
              <a:gd name="connsiteX57" fmla="*/ 14344 w 729805"/>
              <a:gd name="connsiteY57" fmla="*/ 93019 h 284706"/>
              <a:gd name="connsiteX58" fmla="*/ 0 w 729805"/>
              <a:gd name="connsiteY58" fmla="*/ 73893 h 284706"/>
              <a:gd name="connsiteX59" fmla="*/ 20429 w 729805"/>
              <a:gd name="connsiteY59" fmla="*/ 69112 h 284706"/>
              <a:gd name="connsiteX60" fmla="*/ 49552 w 729805"/>
              <a:gd name="connsiteY60" fmla="*/ 46075 h 284706"/>
              <a:gd name="connsiteX61" fmla="*/ 75197 w 729805"/>
              <a:gd name="connsiteY61" fmla="*/ 33469 h 284706"/>
              <a:gd name="connsiteX62" fmla="*/ 98235 w 729805"/>
              <a:gd name="connsiteY62" fmla="*/ 41728 h 284706"/>
              <a:gd name="connsiteX63" fmla="*/ 120837 w 729805"/>
              <a:gd name="connsiteY63" fmla="*/ 42163 h 284706"/>
              <a:gd name="connsiteX64" fmla="*/ 141701 w 729805"/>
              <a:gd name="connsiteY64" fmla="*/ 54768 h 284706"/>
              <a:gd name="connsiteX65" fmla="*/ 163435 w 729805"/>
              <a:gd name="connsiteY65" fmla="*/ 55637 h 284706"/>
              <a:gd name="connsiteX66" fmla="*/ 198208 w 729805"/>
              <a:gd name="connsiteY66" fmla="*/ 62592 h 284706"/>
              <a:gd name="connsiteX67" fmla="*/ 208640 w 729805"/>
              <a:gd name="connsiteY67" fmla="*/ 43467 h 284706"/>
              <a:gd name="connsiteX68" fmla="*/ 191253 w 729805"/>
              <a:gd name="connsiteY68" fmla="*/ 27819 h 284706"/>
              <a:gd name="connsiteX69" fmla="*/ 196904 w 729805"/>
              <a:gd name="connsiteY69" fmla="*/ 0 h 284706"/>
              <a:gd name="connsiteX70" fmla="*/ 227330 w 729805"/>
              <a:gd name="connsiteY70" fmla="*/ 10867 h 284706"/>
              <a:gd name="connsiteX71" fmla="*/ 248195 w 729805"/>
              <a:gd name="connsiteY71" fmla="*/ 14344 h 284706"/>
              <a:gd name="connsiteX72" fmla="*/ 277317 w 729805"/>
              <a:gd name="connsiteY72" fmla="*/ 21299 h 284706"/>
              <a:gd name="connsiteX73" fmla="*/ 292965 w 729805"/>
              <a:gd name="connsiteY73" fmla="*/ 41293 h 284706"/>
              <a:gd name="connsiteX74" fmla="*/ 329912 w 729805"/>
              <a:gd name="connsiteY74" fmla="*/ 52595 h 284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729805" h="284706">
                <a:moveTo>
                  <a:pt x="329912" y="52595"/>
                </a:moveTo>
                <a:lnTo>
                  <a:pt x="347298" y="47379"/>
                </a:lnTo>
                <a:lnTo>
                  <a:pt x="372075" y="43901"/>
                </a:lnTo>
                <a:lnTo>
                  <a:pt x="395547" y="47813"/>
                </a:lnTo>
                <a:lnTo>
                  <a:pt x="424235" y="60419"/>
                </a:lnTo>
                <a:lnTo>
                  <a:pt x="445533" y="74328"/>
                </a:lnTo>
                <a:lnTo>
                  <a:pt x="465528" y="74328"/>
                </a:lnTo>
                <a:lnTo>
                  <a:pt x="495085" y="78675"/>
                </a:lnTo>
                <a:lnTo>
                  <a:pt x="510734" y="71720"/>
                </a:lnTo>
                <a:lnTo>
                  <a:pt x="536378" y="67373"/>
                </a:lnTo>
                <a:lnTo>
                  <a:pt x="555504" y="48248"/>
                </a:lnTo>
                <a:lnTo>
                  <a:pt x="570283" y="51291"/>
                </a:lnTo>
                <a:lnTo>
                  <a:pt x="587235" y="60419"/>
                </a:lnTo>
                <a:lnTo>
                  <a:pt x="611576" y="57811"/>
                </a:lnTo>
                <a:lnTo>
                  <a:pt x="614184" y="78240"/>
                </a:lnTo>
                <a:lnTo>
                  <a:pt x="615488" y="105624"/>
                </a:lnTo>
                <a:lnTo>
                  <a:pt x="627658" y="116491"/>
                </a:lnTo>
                <a:lnTo>
                  <a:pt x="637656" y="113013"/>
                </a:lnTo>
                <a:lnTo>
                  <a:pt x="661563" y="117360"/>
                </a:lnTo>
                <a:lnTo>
                  <a:pt x="672429" y="107363"/>
                </a:lnTo>
                <a:lnTo>
                  <a:pt x="695032" y="116056"/>
                </a:lnTo>
                <a:lnTo>
                  <a:pt x="726328" y="135181"/>
                </a:lnTo>
                <a:lnTo>
                  <a:pt x="729805" y="144744"/>
                </a:lnTo>
                <a:lnTo>
                  <a:pt x="710680" y="141701"/>
                </a:lnTo>
                <a:lnTo>
                  <a:pt x="681123" y="145179"/>
                </a:lnTo>
                <a:lnTo>
                  <a:pt x="670256" y="153003"/>
                </a:lnTo>
                <a:lnTo>
                  <a:pt x="664605" y="171259"/>
                </a:lnTo>
                <a:lnTo>
                  <a:pt x="636787" y="181691"/>
                </a:lnTo>
                <a:lnTo>
                  <a:pt x="622877" y="196469"/>
                </a:lnTo>
                <a:lnTo>
                  <a:pt x="597232" y="190819"/>
                </a:lnTo>
                <a:lnTo>
                  <a:pt x="583323" y="188211"/>
                </a:lnTo>
                <a:lnTo>
                  <a:pt x="581149" y="206032"/>
                </a:lnTo>
                <a:lnTo>
                  <a:pt x="593755" y="216464"/>
                </a:lnTo>
                <a:lnTo>
                  <a:pt x="602014" y="225592"/>
                </a:lnTo>
                <a:lnTo>
                  <a:pt x="591581" y="235155"/>
                </a:lnTo>
                <a:lnTo>
                  <a:pt x="582888" y="249933"/>
                </a:lnTo>
                <a:lnTo>
                  <a:pt x="561589" y="259496"/>
                </a:lnTo>
                <a:lnTo>
                  <a:pt x="528555" y="260365"/>
                </a:lnTo>
                <a:lnTo>
                  <a:pt x="497258" y="269928"/>
                </a:lnTo>
                <a:lnTo>
                  <a:pt x="478133" y="284707"/>
                </a:lnTo>
                <a:lnTo>
                  <a:pt x="463789" y="276448"/>
                </a:lnTo>
                <a:lnTo>
                  <a:pt x="436840" y="276448"/>
                </a:lnTo>
                <a:lnTo>
                  <a:pt x="395981" y="259496"/>
                </a:lnTo>
                <a:lnTo>
                  <a:pt x="371640" y="255584"/>
                </a:lnTo>
                <a:lnTo>
                  <a:pt x="343821" y="259496"/>
                </a:lnTo>
                <a:lnTo>
                  <a:pt x="294704" y="252976"/>
                </a:lnTo>
                <a:lnTo>
                  <a:pt x="270363" y="253845"/>
                </a:lnTo>
                <a:lnTo>
                  <a:pt x="249933" y="237328"/>
                </a:lnTo>
                <a:lnTo>
                  <a:pt x="228200" y="212117"/>
                </a:lnTo>
                <a:lnTo>
                  <a:pt x="213421" y="209075"/>
                </a:lnTo>
                <a:lnTo>
                  <a:pt x="178648" y="191688"/>
                </a:lnTo>
                <a:lnTo>
                  <a:pt x="147352" y="188211"/>
                </a:lnTo>
                <a:lnTo>
                  <a:pt x="119098" y="183429"/>
                </a:lnTo>
                <a:lnTo>
                  <a:pt x="106058" y="171259"/>
                </a:lnTo>
                <a:lnTo>
                  <a:pt x="99973" y="139528"/>
                </a:lnTo>
                <a:lnTo>
                  <a:pt x="74762" y="117360"/>
                </a:lnTo>
                <a:lnTo>
                  <a:pt x="39120" y="107363"/>
                </a:lnTo>
                <a:lnTo>
                  <a:pt x="14344" y="93019"/>
                </a:lnTo>
                <a:lnTo>
                  <a:pt x="0" y="73893"/>
                </a:lnTo>
                <a:lnTo>
                  <a:pt x="20429" y="69112"/>
                </a:lnTo>
                <a:lnTo>
                  <a:pt x="49552" y="46075"/>
                </a:lnTo>
                <a:lnTo>
                  <a:pt x="75197" y="33469"/>
                </a:lnTo>
                <a:lnTo>
                  <a:pt x="98235" y="41728"/>
                </a:lnTo>
                <a:lnTo>
                  <a:pt x="120837" y="42163"/>
                </a:lnTo>
                <a:lnTo>
                  <a:pt x="141701" y="54768"/>
                </a:lnTo>
                <a:lnTo>
                  <a:pt x="163435" y="55637"/>
                </a:lnTo>
                <a:lnTo>
                  <a:pt x="198208" y="62592"/>
                </a:lnTo>
                <a:lnTo>
                  <a:pt x="208640" y="43467"/>
                </a:lnTo>
                <a:lnTo>
                  <a:pt x="191253" y="27819"/>
                </a:lnTo>
                <a:lnTo>
                  <a:pt x="196904" y="0"/>
                </a:lnTo>
                <a:lnTo>
                  <a:pt x="227330" y="10867"/>
                </a:lnTo>
                <a:lnTo>
                  <a:pt x="248195" y="14344"/>
                </a:lnTo>
                <a:lnTo>
                  <a:pt x="277317" y="21299"/>
                </a:lnTo>
                <a:lnTo>
                  <a:pt x="292965" y="41293"/>
                </a:lnTo>
                <a:lnTo>
                  <a:pt x="329912" y="5259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53" name="Freeform: Shape 152">
            <a:extLst>
              <a:ext uri="{FF2B5EF4-FFF2-40B4-BE49-F238E27FC236}">
                <a16:creationId xmlns:a16="http://schemas.microsoft.com/office/drawing/2014/main" id="{CB4BAE64-F508-48E2-9E1E-AE0C479BC125}"/>
              </a:ext>
            </a:extLst>
          </p:cNvPr>
          <p:cNvSpPr/>
          <p:nvPr/>
        </p:nvSpPr>
        <p:spPr>
          <a:xfrm>
            <a:off x="6801547" y="4441110"/>
            <a:ext cx="291010" cy="515505"/>
          </a:xfrm>
          <a:custGeom>
            <a:avLst/>
            <a:gdLst>
              <a:gd name="connsiteX0" fmla="*/ 47378 w 258626"/>
              <a:gd name="connsiteY0" fmla="*/ 458139 h 458138"/>
              <a:gd name="connsiteX1" fmla="*/ 29557 w 258626"/>
              <a:gd name="connsiteY1" fmla="*/ 458139 h 458138"/>
              <a:gd name="connsiteX2" fmla="*/ 28253 w 258626"/>
              <a:gd name="connsiteY2" fmla="*/ 445534 h 458138"/>
              <a:gd name="connsiteX3" fmla="*/ 25645 w 258626"/>
              <a:gd name="connsiteY3" fmla="*/ 432928 h 458138"/>
              <a:gd name="connsiteX4" fmla="*/ 23907 w 258626"/>
              <a:gd name="connsiteY4" fmla="*/ 422931 h 458138"/>
              <a:gd name="connsiteX5" fmla="*/ 29992 w 258626"/>
              <a:gd name="connsiteY5" fmla="*/ 392070 h 458138"/>
              <a:gd name="connsiteX6" fmla="*/ 25210 w 258626"/>
              <a:gd name="connsiteY6" fmla="*/ 372075 h 458138"/>
              <a:gd name="connsiteX7" fmla="*/ 15648 w 258626"/>
              <a:gd name="connsiteY7" fmla="*/ 332955 h 458138"/>
              <a:gd name="connsiteX8" fmla="*/ 42597 w 258626"/>
              <a:gd name="connsiteY8" fmla="*/ 301224 h 458138"/>
              <a:gd name="connsiteX9" fmla="*/ 49987 w 258626"/>
              <a:gd name="connsiteY9" fmla="*/ 281230 h 458138"/>
              <a:gd name="connsiteX10" fmla="*/ 53464 w 258626"/>
              <a:gd name="connsiteY10" fmla="*/ 278622 h 458138"/>
              <a:gd name="connsiteX11" fmla="*/ 57376 w 258626"/>
              <a:gd name="connsiteY11" fmla="*/ 262104 h 458138"/>
              <a:gd name="connsiteX12" fmla="*/ 53898 w 258626"/>
              <a:gd name="connsiteY12" fmla="*/ 253846 h 458138"/>
              <a:gd name="connsiteX13" fmla="*/ 55637 w 258626"/>
              <a:gd name="connsiteY13" fmla="*/ 232982 h 458138"/>
              <a:gd name="connsiteX14" fmla="*/ 61288 w 258626"/>
              <a:gd name="connsiteY14" fmla="*/ 213856 h 458138"/>
              <a:gd name="connsiteX15" fmla="*/ 63027 w 258626"/>
              <a:gd name="connsiteY15" fmla="*/ 178213 h 458138"/>
              <a:gd name="connsiteX16" fmla="*/ 50856 w 258626"/>
              <a:gd name="connsiteY16" fmla="*/ 169520 h 458138"/>
              <a:gd name="connsiteX17" fmla="*/ 39120 w 258626"/>
              <a:gd name="connsiteY17" fmla="*/ 167347 h 458138"/>
              <a:gd name="connsiteX18" fmla="*/ 34338 w 258626"/>
              <a:gd name="connsiteY18" fmla="*/ 160392 h 458138"/>
              <a:gd name="connsiteX19" fmla="*/ 23037 w 258626"/>
              <a:gd name="connsiteY19" fmla="*/ 154742 h 458138"/>
              <a:gd name="connsiteX20" fmla="*/ 2608 w 258626"/>
              <a:gd name="connsiteY20" fmla="*/ 155176 h 458138"/>
              <a:gd name="connsiteX21" fmla="*/ 1738 w 258626"/>
              <a:gd name="connsiteY21" fmla="*/ 144744 h 458138"/>
              <a:gd name="connsiteX22" fmla="*/ 0 w 258626"/>
              <a:gd name="connsiteY22" fmla="*/ 124749 h 458138"/>
              <a:gd name="connsiteX23" fmla="*/ 74762 w 258626"/>
              <a:gd name="connsiteY23" fmla="*/ 101712 h 458138"/>
              <a:gd name="connsiteX24" fmla="*/ 88672 w 258626"/>
              <a:gd name="connsiteY24" fmla="*/ 115187 h 458138"/>
              <a:gd name="connsiteX25" fmla="*/ 95192 w 258626"/>
              <a:gd name="connsiteY25" fmla="*/ 112579 h 458138"/>
              <a:gd name="connsiteX26" fmla="*/ 104755 w 258626"/>
              <a:gd name="connsiteY26" fmla="*/ 119533 h 458138"/>
              <a:gd name="connsiteX27" fmla="*/ 105624 w 258626"/>
              <a:gd name="connsiteY27" fmla="*/ 130835 h 458138"/>
              <a:gd name="connsiteX28" fmla="*/ 99973 w 258626"/>
              <a:gd name="connsiteY28" fmla="*/ 143875 h 458138"/>
              <a:gd name="connsiteX29" fmla="*/ 100842 w 258626"/>
              <a:gd name="connsiteY29" fmla="*/ 163435 h 458138"/>
              <a:gd name="connsiteX30" fmla="*/ 116056 w 258626"/>
              <a:gd name="connsiteY30" fmla="*/ 180822 h 458138"/>
              <a:gd name="connsiteX31" fmla="*/ 124315 w 258626"/>
              <a:gd name="connsiteY31" fmla="*/ 161262 h 458138"/>
              <a:gd name="connsiteX32" fmla="*/ 135181 w 258626"/>
              <a:gd name="connsiteY32" fmla="*/ 155611 h 458138"/>
              <a:gd name="connsiteX33" fmla="*/ 134747 w 258626"/>
              <a:gd name="connsiteY33" fmla="*/ 119533 h 458138"/>
              <a:gd name="connsiteX34" fmla="*/ 125184 w 258626"/>
              <a:gd name="connsiteY34" fmla="*/ 99539 h 458138"/>
              <a:gd name="connsiteX35" fmla="*/ 116925 w 258626"/>
              <a:gd name="connsiteY35" fmla="*/ 90411 h 458138"/>
              <a:gd name="connsiteX36" fmla="*/ 115187 w 258626"/>
              <a:gd name="connsiteY36" fmla="*/ 90411 h 458138"/>
              <a:gd name="connsiteX37" fmla="*/ 112578 w 258626"/>
              <a:gd name="connsiteY37" fmla="*/ 58680 h 458138"/>
              <a:gd name="connsiteX38" fmla="*/ 119098 w 258626"/>
              <a:gd name="connsiteY38" fmla="*/ 32165 h 458138"/>
              <a:gd name="connsiteX39" fmla="*/ 128661 w 258626"/>
              <a:gd name="connsiteY39" fmla="*/ 31296 h 458138"/>
              <a:gd name="connsiteX40" fmla="*/ 157784 w 258626"/>
              <a:gd name="connsiteY40" fmla="*/ 39120 h 458138"/>
              <a:gd name="connsiteX41" fmla="*/ 164304 w 258626"/>
              <a:gd name="connsiteY41" fmla="*/ 35643 h 458138"/>
              <a:gd name="connsiteX42" fmla="*/ 181256 w 258626"/>
              <a:gd name="connsiteY42" fmla="*/ 34773 h 458138"/>
              <a:gd name="connsiteX43" fmla="*/ 190384 w 258626"/>
              <a:gd name="connsiteY43" fmla="*/ 26515 h 458138"/>
              <a:gd name="connsiteX44" fmla="*/ 205163 w 258626"/>
              <a:gd name="connsiteY44" fmla="*/ 26949 h 458138"/>
              <a:gd name="connsiteX45" fmla="*/ 232112 w 258626"/>
              <a:gd name="connsiteY45" fmla="*/ 16083 h 458138"/>
              <a:gd name="connsiteX46" fmla="*/ 252107 w 258626"/>
              <a:gd name="connsiteY46" fmla="*/ 0 h 458138"/>
              <a:gd name="connsiteX47" fmla="*/ 256018 w 258626"/>
              <a:gd name="connsiteY47" fmla="*/ 12171 h 458138"/>
              <a:gd name="connsiteX48" fmla="*/ 253845 w 258626"/>
              <a:gd name="connsiteY48" fmla="*/ 39989 h 458138"/>
              <a:gd name="connsiteX49" fmla="*/ 256018 w 258626"/>
              <a:gd name="connsiteY49" fmla="*/ 64765 h 458138"/>
              <a:gd name="connsiteX50" fmla="*/ 255149 w 258626"/>
              <a:gd name="connsiteY50" fmla="*/ 108232 h 458138"/>
              <a:gd name="connsiteX51" fmla="*/ 258627 w 258626"/>
              <a:gd name="connsiteY51" fmla="*/ 121707 h 458138"/>
              <a:gd name="connsiteX52" fmla="*/ 250368 w 258626"/>
              <a:gd name="connsiteY52" fmla="*/ 141702 h 458138"/>
              <a:gd name="connsiteX53" fmla="*/ 239936 w 258626"/>
              <a:gd name="connsiteY53" fmla="*/ 161262 h 458138"/>
              <a:gd name="connsiteX54" fmla="*/ 223853 w 258626"/>
              <a:gd name="connsiteY54" fmla="*/ 178648 h 458138"/>
              <a:gd name="connsiteX55" fmla="*/ 200816 w 258626"/>
              <a:gd name="connsiteY55" fmla="*/ 189080 h 458138"/>
              <a:gd name="connsiteX56" fmla="*/ 172563 w 258626"/>
              <a:gd name="connsiteY56" fmla="*/ 202555 h 458138"/>
              <a:gd name="connsiteX57" fmla="*/ 143875 w 258626"/>
              <a:gd name="connsiteY57" fmla="*/ 232547 h 458138"/>
              <a:gd name="connsiteX58" fmla="*/ 134312 w 258626"/>
              <a:gd name="connsiteY58" fmla="*/ 237763 h 458138"/>
              <a:gd name="connsiteX59" fmla="*/ 116056 w 258626"/>
              <a:gd name="connsiteY59" fmla="*/ 257758 h 458138"/>
              <a:gd name="connsiteX60" fmla="*/ 106058 w 258626"/>
              <a:gd name="connsiteY60" fmla="*/ 263843 h 458138"/>
              <a:gd name="connsiteX61" fmla="*/ 102581 w 258626"/>
              <a:gd name="connsiteY61" fmla="*/ 283838 h 458138"/>
              <a:gd name="connsiteX62" fmla="*/ 113013 w 258626"/>
              <a:gd name="connsiteY62" fmla="*/ 305136 h 458138"/>
              <a:gd name="connsiteX63" fmla="*/ 116925 w 258626"/>
              <a:gd name="connsiteY63" fmla="*/ 321219 h 458138"/>
              <a:gd name="connsiteX64" fmla="*/ 116925 w 258626"/>
              <a:gd name="connsiteY64" fmla="*/ 329912 h 458138"/>
              <a:gd name="connsiteX65" fmla="*/ 121272 w 258626"/>
              <a:gd name="connsiteY65" fmla="*/ 328173 h 458138"/>
              <a:gd name="connsiteX66" fmla="*/ 119098 w 258626"/>
              <a:gd name="connsiteY66" fmla="*/ 355558 h 458138"/>
              <a:gd name="connsiteX67" fmla="*/ 114317 w 258626"/>
              <a:gd name="connsiteY67" fmla="*/ 368598 h 458138"/>
              <a:gd name="connsiteX68" fmla="*/ 119533 w 258626"/>
              <a:gd name="connsiteY68" fmla="*/ 373379 h 458138"/>
              <a:gd name="connsiteX69" fmla="*/ 115187 w 258626"/>
              <a:gd name="connsiteY69" fmla="*/ 385115 h 458138"/>
              <a:gd name="connsiteX70" fmla="*/ 104755 w 258626"/>
              <a:gd name="connsiteY70" fmla="*/ 395112 h 458138"/>
              <a:gd name="connsiteX71" fmla="*/ 84325 w 258626"/>
              <a:gd name="connsiteY71" fmla="*/ 404240 h 458138"/>
              <a:gd name="connsiteX72" fmla="*/ 54333 w 258626"/>
              <a:gd name="connsiteY72" fmla="*/ 419454 h 458138"/>
              <a:gd name="connsiteX73" fmla="*/ 43467 w 258626"/>
              <a:gd name="connsiteY73" fmla="*/ 429886 h 458138"/>
              <a:gd name="connsiteX74" fmla="*/ 44770 w 258626"/>
              <a:gd name="connsiteY74" fmla="*/ 441622 h 458138"/>
              <a:gd name="connsiteX75" fmla="*/ 50421 w 258626"/>
              <a:gd name="connsiteY75" fmla="*/ 443360 h 458138"/>
              <a:gd name="connsiteX76" fmla="*/ 47378 w 258626"/>
              <a:gd name="connsiteY76" fmla="*/ 458139 h 45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58626" h="458138">
                <a:moveTo>
                  <a:pt x="47378" y="458139"/>
                </a:moveTo>
                <a:lnTo>
                  <a:pt x="29557" y="458139"/>
                </a:lnTo>
                <a:lnTo>
                  <a:pt x="28253" y="445534"/>
                </a:lnTo>
                <a:lnTo>
                  <a:pt x="25645" y="432928"/>
                </a:lnTo>
                <a:lnTo>
                  <a:pt x="23907" y="422931"/>
                </a:lnTo>
                <a:lnTo>
                  <a:pt x="29992" y="392070"/>
                </a:lnTo>
                <a:lnTo>
                  <a:pt x="25210" y="372075"/>
                </a:lnTo>
                <a:lnTo>
                  <a:pt x="15648" y="332955"/>
                </a:lnTo>
                <a:lnTo>
                  <a:pt x="42597" y="301224"/>
                </a:lnTo>
                <a:lnTo>
                  <a:pt x="49987" y="281230"/>
                </a:lnTo>
                <a:lnTo>
                  <a:pt x="53464" y="278622"/>
                </a:lnTo>
                <a:lnTo>
                  <a:pt x="57376" y="262104"/>
                </a:lnTo>
                <a:lnTo>
                  <a:pt x="53898" y="253846"/>
                </a:lnTo>
                <a:lnTo>
                  <a:pt x="55637" y="232982"/>
                </a:lnTo>
                <a:lnTo>
                  <a:pt x="61288" y="213856"/>
                </a:lnTo>
                <a:lnTo>
                  <a:pt x="63027" y="178213"/>
                </a:lnTo>
                <a:lnTo>
                  <a:pt x="50856" y="169520"/>
                </a:lnTo>
                <a:lnTo>
                  <a:pt x="39120" y="167347"/>
                </a:lnTo>
                <a:lnTo>
                  <a:pt x="34338" y="160392"/>
                </a:lnTo>
                <a:lnTo>
                  <a:pt x="23037" y="154742"/>
                </a:lnTo>
                <a:lnTo>
                  <a:pt x="2608" y="155176"/>
                </a:lnTo>
                <a:lnTo>
                  <a:pt x="1738" y="144744"/>
                </a:lnTo>
                <a:lnTo>
                  <a:pt x="0" y="124749"/>
                </a:lnTo>
                <a:lnTo>
                  <a:pt x="74762" y="101712"/>
                </a:lnTo>
                <a:lnTo>
                  <a:pt x="88672" y="115187"/>
                </a:lnTo>
                <a:lnTo>
                  <a:pt x="95192" y="112579"/>
                </a:lnTo>
                <a:lnTo>
                  <a:pt x="104755" y="119533"/>
                </a:lnTo>
                <a:lnTo>
                  <a:pt x="105624" y="130835"/>
                </a:lnTo>
                <a:lnTo>
                  <a:pt x="99973" y="143875"/>
                </a:lnTo>
                <a:lnTo>
                  <a:pt x="100842" y="163435"/>
                </a:lnTo>
                <a:lnTo>
                  <a:pt x="116056" y="180822"/>
                </a:lnTo>
                <a:lnTo>
                  <a:pt x="124315" y="161262"/>
                </a:lnTo>
                <a:lnTo>
                  <a:pt x="135181" y="155611"/>
                </a:lnTo>
                <a:lnTo>
                  <a:pt x="134747" y="119533"/>
                </a:lnTo>
                <a:lnTo>
                  <a:pt x="125184" y="99539"/>
                </a:lnTo>
                <a:lnTo>
                  <a:pt x="116925" y="90411"/>
                </a:lnTo>
                <a:lnTo>
                  <a:pt x="115187" y="90411"/>
                </a:lnTo>
                <a:lnTo>
                  <a:pt x="112578" y="58680"/>
                </a:lnTo>
                <a:lnTo>
                  <a:pt x="119098" y="32165"/>
                </a:lnTo>
                <a:lnTo>
                  <a:pt x="128661" y="31296"/>
                </a:lnTo>
                <a:lnTo>
                  <a:pt x="157784" y="39120"/>
                </a:lnTo>
                <a:lnTo>
                  <a:pt x="164304" y="35643"/>
                </a:lnTo>
                <a:lnTo>
                  <a:pt x="181256" y="34773"/>
                </a:lnTo>
                <a:lnTo>
                  <a:pt x="190384" y="26515"/>
                </a:lnTo>
                <a:lnTo>
                  <a:pt x="205163" y="26949"/>
                </a:lnTo>
                <a:lnTo>
                  <a:pt x="232112" y="16083"/>
                </a:lnTo>
                <a:lnTo>
                  <a:pt x="252107" y="0"/>
                </a:lnTo>
                <a:lnTo>
                  <a:pt x="256018" y="12171"/>
                </a:lnTo>
                <a:lnTo>
                  <a:pt x="253845" y="39989"/>
                </a:lnTo>
                <a:lnTo>
                  <a:pt x="256018" y="64765"/>
                </a:lnTo>
                <a:lnTo>
                  <a:pt x="255149" y="108232"/>
                </a:lnTo>
                <a:lnTo>
                  <a:pt x="258627" y="121707"/>
                </a:lnTo>
                <a:lnTo>
                  <a:pt x="250368" y="141702"/>
                </a:lnTo>
                <a:lnTo>
                  <a:pt x="239936" y="161262"/>
                </a:lnTo>
                <a:lnTo>
                  <a:pt x="223853" y="178648"/>
                </a:lnTo>
                <a:lnTo>
                  <a:pt x="200816" y="189080"/>
                </a:lnTo>
                <a:lnTo>
                  <a:pt x="172563" y="202555"/>
                </a:lnTo>
                <a:lnTo>
                  <a:pt x="143875" y="232547"/>
                </a:lnTo>
                <a:lnTo>
                  <a:pt x="134312" y="237763"/>
                </a:lnTo>
                <a:lnTo>
                  <a:pt x="116056" y="257758"/>
                </a:lnTo>
                <a:lnTo>
                  <a:pt x="106058" y="263843"/>
                </a:lnTo>
                <a:lnTo>
                  <a:pt x="102581" y="283838"/>
                </a:lnTo>
                <a:lnTo>
                  <a:pt x="113013" y="305136"/>
                </a:lnTo>
                <a:lnTo>
                  <a:pt x="116925" y="321219"/>
                </a:lnTo>
                <a:lnTo>
                  <a:pt x="116925" y="329912"/>
                </a:lnTo>
                <a:lnTo>
                  <a:pt x="121272" y="328173"/>
                </a:lnTo>
                <a:lnTo>
                  <a:pt x="119098" y="355558"/>
                </a:lnTo>
                <a:lnTo>
                  <a:pt x="114317" y="368598"/>
                </a:lnTo>
                <a:lnTo>
                  <a:pt x="119533" y="373379"/>
                </a:lnTo>
                <a:lnTo>
                  <a:pt x="115187" y="385115"/>
                </a:lnTo>
                <a:lnTo>
                  <a:pt x="104755" y="395112"/>
                </a:lnTo>
                <a:lnTo>
                  <a:pt x="84325" y="404240"/>
                </a:lnTo>
                <a:lnTo>
                  <a:pt x="54333" y="419454"/>
                </a:lnTo>
                <a:lnTo>
                  <a:pt x="43467" y="429886"/>
                </a:lnTo>
                <a:lnTo>
                  <a:pt x="44770" y="441622"/>
                </a:lnTo>
                <a:lnTo>
                  <a:pt x="50421" y="443360"/>
                </a:lnTo>
                <a:lnTo>
                  <a:pt x="47378" y="45813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54" name="Freeform: Shape 153">
            <a:extLst>
              <a:ext uri="{FF2B5EF4-FFF2-40B4-BE49-F238E27FC236}">
                <a16:creationId xmlns:a16="http://schemas.microsoft.com/office/drawing/2014/main" id="{5AE1307C-C9C3-4148-A349-15D236D54DE6}"/>
              </a:ext>
            </a:extLst>
          </p:cNvPr>
          <p:cNvSpPr/>
          <p:nvPr/>
        </p:nvSpPr>
        <p:spPr>
          <a:xfrm>
            <a:off x="5508869" y="3256523"/>
            <a:ext cx="331117" cy="401547"/>
          </a:xfrm>
          <a:custGeom>
            <a:avLst/>
            <a:gdLst>
              <a:gd name="connsiteX0" fmla="*/ 294269 w 294269"/>
              <a:gd name="connsiteY0" fmla="*/ 67808 h 356861"/>
              <a:gd name="connsiteX1" fmla="*/ 257323 w 294269"/>
              <a:gd name="connsiteY1" fmla="*/ 68243 h 356861"/>
              <a:gd name="connsiteX2" fmla="*/ 267755 w 294269"/>
              <a:gd name="connsiteY2" fmla="*/ 188645 h 356861"/>
              <a:gd name="connsiteX3" fmla="*/ 278621 w 294269"/>
              <a:gd name="connsiteY3" fmla="*/ 309048 h 356861"/>
              <a:gd name="connsiteX4" fmla="*/ 282968 w 294269"/>
              <a:gd name="connsiteY4" fmla="*/ 312525 h 356861"/>
              <a:gd name="connsiteX5" fmla="*/ 277317 w 294269"/>
              <a:gd name="connsiteY5" fmla="*/ 332085 h 356861"/>
              <a:gd name="connsiteX6" fmla="*/ 179517 w 294269"/>
              <a:gd name="connsiteY6" fmla="*/ 332520 h 356861"/>
              <a:gd name="connsiteX7" fmla="*/ 175606 w 294269"/>
              <a:gd name="connsiteY7" fmla="*/ 338605 h 356861"/>
              <a:gd name="connsiteX8" fmla="*/ 166477 w 294269"/>
              <a:gd name="connsiteY8" fmla="*/ 336867 h 356861"/>
              <a:gd name="connsiteX9" fmla="*/ 152568 w 294269"/>
              <a:gd name="connsiteY9" fmla="*/ 342518 h 356861"/>
              <a:gd name="connsiteX10" fmla="*/ 135616 w 294269"/>
              <a:gd name="connsiteY10" fmla="*/ 334693 h 356861"/>
              <a:gd name="connsiteX11" fmla="*/ 127792 w 294269"/>
              <a:gd name="connsiteY11" fmla="*/ 335128 h 356861"/>
              <a:gd name="connsiteX12" fmla="*/ 123445 w 294269"/>
              <a:gd name="connsiteY12" fmla="*/ 351645 h 356861"/>
              <a:gd name="connsiteX13" fmla="*/ 115187 w 294269"/>
              <a:gd name="connsiteY13" fmla="*/ 356862 h 356861"/>
              <a:gd name="connsiteX14" fmla="*/ 99539 w 294269"/>
              <a:gd name="connsiteY14" fmla="*/ 337736 h 356861"/>
              <a:gd name="connsiteX15" fmla="*/ 84760 w 294269"/>
              <a:gd name="connsiteY15" fmla="*/ 316872 h 356861"/>
              <a:gd name="connsiteX16" fmla="*/ 69112 w 294269"/>
              <a:gd name="connsiteY16" fmla="*/ 309483 h 356861"/>
              <a:gd name="connsiteX17" fmla="*/ 57376 w 294269"/>
              <a:gd name="connsiteY17" fmla="*/ 301659 h 356861"/>
              <a:gd name="connsiteX18" fmla="*/ 43901 w 294269"/>
              <a:gd name="connsiteY18" fmla="*/ 301659 h 356861"/>
              <a:gd name="connsiteX19" fmla="*/ 31731 w 294269"/>
              <a:gd name="connsiteY19" fmla="*/ 307744 h 356861"/>
              <a:gd name="connsiteX20" fmla="*/ 19995 w 294269"/>
              <a:gd name="connsiteY20" fmla="*/ 305571 h 356861"/>
              <a:gd name="connsiteX21" fmla="*/ 11301 w 294269"/>
              <a:gd name="connsiteY21" fmla="*/ 314264 h 356861"/>
              <a:gd name="connsiteX22" fmla="*/ 9563 w 294269"/>
              <a:gd name="connsiteY22" fmla="*/ 299485 h 356861"/>
              <a:gd name="connsiteX23" fmla="*/ 16517 w 294269"/>
              <a:gd name="connsiteY23" fmla="*/ 285576 h 356861"/>
              <a:gd name="connsiteX24" fmla="*/ 19995 w 294269"/>
              <a:gd name="connsiteY24" fmla="*/ 259496 h 356861"/>
              <a:gd name="connsiteX25" fmla="*/ 18256 w 294269"/>
              <a:gd name="connsiteY25" fmla="*/ 231678 h 356861"/>
              <a:gd name="connsiteX26" fmla="*/ 15648 w 294269"/>
              <a:gd name="connsiteY26" fmla="*/ 217768 h 356861"/>
              <a:gd name="connsiteX27" fmla="*/ 18256 w 294269"/>
              <a:gd name="connsiteY27" fmla="*/ 203859 h 356861"/>
              <a:gd name="connsiteX28" fmla="*/ 12171 w 294269"/>
              <a:gd name="connsiteY28" fmla="*/ 190819 h 356861"/>
              <a:gd name="connsiteX29" fmla="*/ 0 w 294269"/>
              <a:gd name="connsiteY29" fmla="*/ 178648 h 356861"/>
              <a:gd name="connsiteX30" fmla="*/ 5651 w 294269"/>
              <a:gd name="connsiteY30" fmla="*/ 169520 h 356861"/>
              <a:gd name="connsiteX31" fmla="*/ 99973 w 294269"/>
              <a:gd name="connsiteY31" fmla="*/ 169520 h 356861"/>
              <a:gd name="connsiteX32" fmla="*/ 96061 w 294269"/>
              <a:gd name="connsiteY32" fmla="*/ 129096 h 356861"/>
              <a:gd name="connsiteX33" fmla="*/ 102581 w 294269"/>
              <a:gd name="connsiteY33" fmla="*/ 114752 h 356861"/>
              <a:gd name="connsiteX34" fmla="*/ 125184 w 294269"/>
              <a:gd name="connsiteY34" fmla="*/ 112579 h 356861"/>
              <a:gd name="connsiteX35" fmla="*/ 126053 w 294269"/>
              <a:gd name="connsiteY35" fmla="*/ 40859 h 356861"/>
              <a:gd name="connsiteX36" fmla="*/ 204293 w 294269"/>
              <a:gd name="connsiteY36" fmla="*/ 42597 h 356861"/>
              <a:gd name="connsiteX37" fmla="*/ 205163 w 294269"/>
              <a:gd name="connsiteY37" fmla="*/ 0 h 356861"/>
              <a:gd name="connsiteX38" fmla="*/ 294269 w 294269"/>
              <a:gd name="connsiteY38" fmla="*/ 67808 h 356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94269" h="356861">
                <a:moveTo>
                  <a:pt x="294269" y="67808"/>
                </a:moveTo>
                <a:lnTo>
                  <a:pt x="257323" y="68243"/>
                </a:lnTo>
                <a:lnTo>
                  <a:pt x="267755" y="188645"/>
                </a:lnTo>
                <a:lnTo>
                  <a:pt x="278621" y="309048"/>
                </a:lnTo>
                <a:lnTo>
                  <a:pt x="282968" y="312525"/>
                </a:lnTo>
                <a:lnTo>
                  <a:pt x="277317" y="332085"/>
                </a:lnTo>
                <a:lnTo>
                  <a:pt x="179517" y="332520"/>
                </a:lnTo>
                <a:lnTo>
                  <a:pt x="175606" y="338605"/>
                </a:lnTo>
                <a:lnTo>
                  <a:pt x="166477" y="336867"/>
                </a:lnTo>
                <a:lnTo>
                  <a:pt x="152568" y="342518"/>
                </a:lnTo>
                <a:lnTo>
                  <a:pt x="135616" y="334693"/>
                </a:lnTo>
                <a:lnTo>
                  <a:pt x="127792" y="335128"/>
                </a:lnTo>
                <a:lnTo>
                  <a:pt x="123445" y="351645"/>
                </a:lnTo>
                <a:lnTo>
                  <a:pt x="115187" y="356862"/>
                </a:lnTo>
                <a:lnTo>
                  <a:pt x="99539" y="337736"/>
                </a:lnTo>
                <a:lnTo>
                  <a:pt x="84760" y="316872"/>
                </a:lnTo>
                <a:lnTo>
                  <a:pt x="69112" y="309483"/>
                </a:lnTo>
                <a:lnTo>
                  <a:pt x="57376" y="301659"/>
                </a:lnTo>
                <a:lnTo>
                  <a:pt x="43901" y="301659"/>
                </a:lnTo>
                <a:lnTo>
                  <a:pt x="31731" y="307744"/>
                </a:lnTo>
                <a:lnTo>
                  <a:pt x="19995" y="305571"/>
                </a:lnTo>
                <a:lnTo>
                  <a:pt x="11301" y="314264"/>
                </a:lnTo>
                <a:lnTo>
                  <a:pt x="9563" y="299485"/>
                </a:lnTo>
                <a:lnTo>
                  <a:pt x="16517" y="285576"/>
                </a:lnTo>
                <a:lnTo>
                  <a:pt x="19995" y="259496"/>
                </a:lnTo>
                <a:lnTo>
                  <a:pt x="18256" y="231678"/>
                </a:lnTo>
                <a:lnTo>
                  <a:pt x="15648" y="217768"/>
                </a:lnTo>
                <a:lnTo>
                  <a:pt x="18256" y="203859"/>
                </a:lnTo>
                <a:lnTo>
                  <a:pt x="12171" y="190819"/>
                </a:lnTo>
                <a:lnTo>
                  <a:pt x="0" y="178648"/>
                </a:lnTo>
                <a:lnTo>
                  <a:pt x="5651" y="169520"/>
                </a:lnTo>
                <a:lnTo>
                  <a:pt x="99973" y="169520"/>
                </a:lnTo>
                <a:lnTo>
                  <a:pt x="96061" y="129096"/>
                </a:lnTo>
                <a:lnTo>
                  <a:pt x="102581" y="114752"/>
                </a:lnTo>
                <a:lnTo>
                  <a:pt x="125184" y="112579"/>
                </a:lnTo>
                <a:lnTo>
                  <a:pt x="126053" y="40859"/>
                </a:lnTo>
                <a:lnTo>
                  <a:pt x="204293" y="42597"/>
                </a:lnTo>
                <a:lnTo>
                  <a:pt x="205163" y="0"/>
                </a:lnTo>
                <a:lnTo>
                  <a:pt x="294269" y="67808"/>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55" name="Freeform: Shape 154">
            <a:extLst>
              <a:ext uri="{FF2B5EF4-FFF2-40B4-BE49-F238E27FC236}">
                <a16:creationId xmlns:a16="http://schemas.microsoft.com/office/drawing/2014/main" id="{609E1CCE-705D-4F3A-A94E-6E56E0E45889}"/>
              </a:ext>
            </a:extLst>
          </p:cNvPr>
          <p:cNvSpPr/>
          <p:nvPr/>
        </p:nvSpPr>
        <p:spPr>
          <a:xfrm>
            <a:off x="6871487" y="4406872"/>
            <a:ext cx="82168" cy="237700"/>
          </a:xfrm>
          <a:custGeom>
            <a:avLst/>
            <a:gdLst>
              <a:gd name="connsiteX0" fmla="*/ 53030 w 73024"/>
              <a:gd name="connsiteY0" fmla="*/ 120838 h 211248"/>
              <a:gd name="connsiteX1" fmla="*/ 54768 w 73024"/>
              <a:gd name="connsiteY1" fmla="*/ 120838 h 211248"/>
              <a:gd name="connsiteX2" fmla="*/ 63027 w 73024"/>
              <a:gd name="connsiteY2" fmla="*/ 129966 h 211248"/>
              <a:gd name="connsiteX3" fmla="*/ 72590 w 73024"/>
              <a:gd name="connsiteY3" fmla="*/ 149960 h 211248"/>
              <a:gd name="connsiteX4" fmla="*/ 73024 w 73024"/>
              <a:gd name="connsiteY4" fmla="*/ 186038 h 211248"/>
              <a:gd name="connsiteX5" fmla="*/ 62158 w 73024"/>
              <a:gd name="connsiteY5" fmla="*/ 191688 h 211248"/>
              <a:gd name="connsiteX6" fmla="*/ 53899 w 73024"/>
              <a:gd name="connsiteY6" fmla="*/ 211248 h 211248"/>
              <a:gd name="connsiteX7" fmla="*/ 38685 w 73024"/>
              <a:gd name="connsiteY7" fmla="*/ 193862 h 211248"/>
              <a:gd name="connsiteX8" fmla="*/ 37816 w 73024"/>
              <a:gd name="connsiteY8" fmla="*/ 174302 h 211248"/>
              <a:gd name="connsiteX9" fmla="*/ 43467 w 73024"/>
              <a:gd name="connsiteY9" fmla="*/ 161262 h 211248"/>
              <a:gd name="connsiteX10" fmla="*/ 42598 w 73024"/>
              <a:gd name="connsiteY10" fmla="*/ 149960 h 211248"/>
              <a:gd name="connsiteX11" fmla="*/ 33035 w 73024"/>
              <a:gd name="connsiteY11" fmla="*/ 143006 h 211248"/>
              <a:gd name="connsiteX12" fmla="*/ 26515 w 73024"/>
              <a:gd name="connsiteY12" fmla="*/ 145613 h 211248"/>
              <a:gd name="connsiteX13" fmla="*/ 12605 w 73024"/>
              <a:gd name="connsiteY13" fmla="*/ 132139 h 211248"/>
              <a:gd name="connsiteX14" fmla="*/ 0 w 73024"/>
              <a:gd name="connsiteY14" fmla="*/ 125184 h 211248"/>
              <a:gd name="connsiteX15" fmla="*/ 8693 w 73024"/>
              <a:gd name="connsiteY15" fmla="*/ 99104 h 211248"/>
              <a:gd name="connsiteX16" fmla="*/ 16518 w 73024"/>
              <a:gd name="connsiteY16" fmla="*/ 89542 h 211248"/>
              <a:gd name="connsiteX17" fmla="*/ 12605 w 73024"/>
              <a:gd name="connsiteY17" fmla="*/ 66069 h 211248"/>
              <a:gd name="connsiteX18" fmla="*/ 18256 w 73024"/>
              <a:gd name="connsiteY18" fmla="*/ 43467 h 211248"/>
              <a:gd name="connsiteX19" fmla="*/ 22603 w 73024"/>
              <a:gd name="connsiteY19" fmla="*/ 36078 h 211248"/>
              <a:gd name="connsiteX20" fmla="*/ 16952 w 73024"/>
              <a:gd name="connsiteY20" fmla="*/ 12605 h 211248"/>
              <a:gd name="connsiteX21" fmla="*/ 5651 w 73024"/>
              <a:gd name="connsiteY21" fmla="*/ 0 h 211248"/>
              <a:gd name="connsiteX22" fmla="*/ 29558 w 73024"/>
              <a:gd name="connsiteY22" fmla="*/ 5216 h 211248"/>
              <a:gd name="connsiteX23" fmla="*/ 33904 w 73024"/>
              <a:gd name="connsiteY23" fmla="*/ 12605 h 211248"/>
              <a:gd name="connsiteX24" fmla="*/ 33470 w 73024"/>
              <a:gd name="connsiteY24" fmla="*/ 16083 h 211248"/>
              <a:gd name="connsiteX25" fmla="*/ 41293 w 73024"/>
              <a:gd name="connsiteY25" fmla="*/ 33904 h 211248"/>
              <a:gd name="connsiteX26" fmla="*/ 42163 w 73024"/>
              <a:gd name="connsiteY26" fmla="*/ 67373 h 211248"/>
              <a:gd name="connsiteX27" fmla="*/ 34339 w 73024"/>
              <a:gd name="connsiteY27" fmla="*/ 83022 h 211248"/>
              <a:gd name="connsiteX28" fmla="*/ 41293 w 73024"/>
              <a:gd name="connsiteY28" fmla="*/ 103451 h 211248"/>
              <a:gd name="connsiteX29" fmla="*/ 40424 w 73024"/>
              <a:gd name="connsiteY29" fmla="*/ 115622 h 211248"/>
              <a:gd name="connsiteX30" fmla="*/ 45640 w 73024"/>
              <a:gd name="connsiteY30" fmla="*/ 123880 h 211248"/>
              <a:gd name="connsiteX31" fmla="*/ 45205 w 73024"/>
              <a:gd name="connsiteY31" fmla="*/ 134312 h 211248"/>
              <a:gd name="connsiteX32" fmla="*/ 49118 w 73024"/>
              <a:gd name="connsiteY32" fmla="*/ 140398 h 211248"/>
              <a:gd name="connsiteX33" fmla="*/ 53464 w 73024"/>
              <a:gd name="connsiteY33" fmla="*/ 133443 h 211248"/>
              <a:gd name="connsiteX34" fmla="*/ 61723 w 73024"/>
              <a:gd name="connsiteY34" fmla="*/ 144309 h 211248"/>
              <a:gd name="connsiteX35" fmla="*/ 62592 w 73024"/>
              <a:gd name="connsiteY35" fmla="*/ 140832 h 211248"/>
              <a:gd name="connsiteX36" fmla="*/ 58245 w 73024"/>
              <a:gd name="connsiteY36" fmla="*/ 126053 h 211248"/>
              <a:gd name="connsiteX37" fmla="*/ 53464 w 73024"/>
              <a:gd name="connsiteY37" fmla="*/ 124749 h 211248"/>
              <a:gd name="connsiteX38" fmla="*/ 53030 w 73024"/>
              <a:gd name="connsiteY38" fmla="*/ 120838 h 211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3024" h="211248">
                <a:moveTo>
                  <a:pt x="53030" y="120838"/>
                </a:moveTo>
                <a:lnTo>
                  <a:pt x="54768" y="120838"/>
                </a:lnTo>
                <a:lnTo>
                  <a:pt x="63027" y="129966"/>
                </a:lnTo>
                <a:lnTo>
                  <a:pt x="72590" y="149960"/>
                </a:lnTo>
                <a:lnTo>
                  <a:pt x="73024" y="186038"/>
                </a:lnTo>
                <a:lnTo>
                  <a:pt x="62158" y="191688"/>
                </a:lnTo>
                <a:lnTo>
                  <a:pt x="53899" y="211248"/>
                </a:lnTo>
                <a:lnTo>
                  <a:pt x="38685" y="193862"/>
                </a:lnTo>
                <a:lnTo>
                  <a:pt x="37816" y="174302"/>
                </a:lnTo>
                <a:lnTo>
                  <a:pt x="43467" y="161262"/>
                </a:lnTo>
                <a:lnTo>
                  <a:pt x="42598" y="149960"/>
                </a:lnTo>
                <a:lnTo>
                  <a:pt x="33035" y="143006"/>
                </a:lnTo>
                <a:lnTo>
                  <a:pt x="26515" y="145613"/>
                </a:lnTo>
                <a:lnTo>
                  <a:pt x="12605" y="132139"/>
                </a:lnTo>
                <a:lnTo>
                  <a:pt x="0" y="125184"/>
                </a:lnTo>
                <a:lnTo>
                  <a:pt x="8693" y="99104"/>
                </a:lnTo>
                <a:lnTo>
                  <a:pt x="16518" y="89542"/>
                </a:lnTo>
                <a:lnTo>
                  <a:pt x="12605" y="66069"/>
                </a:lnTo>
                <a:lnTo>
                  <a:pt x="18256" y="43467"/>
                </a:lnTo>
                <a:lnTo>
                  <a:pt x="22603" y="36078"/>
                </a:lnTo>
                <a:lnTo>
                  <a:pt x="16952" y="12605"/>
                </a:lnTo>
                <a:lnTo>
                  <a:pt x="5651" y="0"/>
                </a:lnTo>
                <a:lnTo>
                  <a:pt x="29558" y="5216"/>
                </a:lnTo>
                <a:lnTo>
                  <a:pt x="33904" y="12605"/>
                </a:lnTo>
                <a:lnTo>
                  <a:pt x="33470" y="16083"/>
                </a:lnTo>
                <a:lnTo>
                  <a:pt x="41293" y="33904"/>
                </a:lnTo>
                <a:lnTo>
                  <a:pt x="42163" y="67373"/>
                </a:lnTo>
                <a:lnTo>
                  <a:pt x="34339" y="83022"/>
                </a:lnTo>
                <a:lnTo>
                  <a:pt x="41293" y="103451"/>
                </a:lnTo>
                <a:lnTo>
                  <a:pt x="40424" y="115622"/>
                </a:lnTo>
                <a:lnTo>
                  <a:pt x="45640" y="123880"/>
                </a:lnTo>
                <a:lnTo>
                  <a:pt x="45205" y="134312"/>
                </a:lnTo>
                <a:lnTo>
                  <a:pt x="49118" y="140398"/>
                </a:lnTo>
                <a:lnTo>
                  <a:pt x="53464" y="133443"/>
                </a:lnTo>
                <a:lnTo>
                  <a:pt x="61723" y="144309"/>
                </a:lnTo>
                <a:lnTo>
                  <a:pt x="62592" y="140832"/>
                </a:lnTo>
                <a:lnTo>
                  <a:pt x="58245" y="126053"/>
                </a:lnTo>
                <a:lnTo>
                  <a:pt x="53464" y="124749"/>
                </a:lnTo>
                <a:lnTo>
                  <a:pt x="53030" y="120838"/>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56" name="Freeform: Shape 155">
            <a:extLst>
              <a:ext uri="{FF2B5EF4-FFF2-40B4-BE49-F238E27FC236}">
                <a16:creationId xmlns:a16="http://schemas.microsoft.com/office/drawing/2014/main" id="{655E24B8-8C6D-42C7-9AA4-52C31ECA3F9D}"/>
              </a:ext>
            </a:extLst>
          </p:cNvPr>
          <p:cNvSpPr/>
          <p:nvPr/>
        </p:nvSpPr>
        <p:spPr>
          <a:xfrm>
            <a:off x="8742274" y="3908486"/>
            <a:ext cx="120807" cy="170205"/>
          </a:xfrm>
          <a:custGeom>
            <a:avLst/>
            <a:gdLst>
              <a:gd name="connsiteX0" fmla="*/ 50856 w 107363"/>
              <a:gd name="connsiteY0" fmla="*/ 11736 h 151264"/>
              <a:gd name="connsiteX1" fmla="*/ 56941 w 107363"/>
              <a:gd name="connsiteY1" fmla="*/ 14344 h 151264"/>
              <a:gd name="connsiteX2" fmla="*/ 72155 w 107363"/>
              <a:gd name="connsiteY2" fmla="*/ 31296 h 151264"/>
              <a:gd name="connsiteX3" fmla="*/ 83021 w 107363"/>
              <a:gd name="connsiteY3" fmla="*/ 49987 h 151264"/>
              <a:gd name="connsiteX4" fmla="*/ 85630 w 107363"/>
              <a:gd name="connsiteY4" fmla="*/ 68677 h 151264"/>
              <a:gd name="connsiteX5" fmla="*/ 83456 w 107363"/>
              <a:gd name="connsiteY5" fmla="*/ 81283 h 151264"/>
              <a:gd name="connsiteX6" fmla="*/ 86064 w 107363"/>
              <a:gd name="connsiteY6" fmla="*/ 90845 h 151264"/>
              <a:gd name="connsiteX7" fmla="*/ 88238 w 107363"/>
              <a:gd name="connsiteY7" fmla="*/ 107363 h 151264"/>
              <a:gd name="connsiteX8" fmla="*/ 97365 w 107363"/>
              <a:gd name="connsiteY8" fmla="*/ 115187 h 151264"/>
              <a:gd name="connsiteX9" fmla="*/ 107363 w 107363"/>
              <a:gd name="connsiteY9" fmla="*/ 139963 h 151264"/>
              <a:gd name="connsiteX10" fmla="*/ 107363 w 107363"/>
              <a:gd name="connsiteY10" fmla="*/ 149091 h 151264"/>
              <a:gd name="connsiteX11" fmla="*/ 89976 w 107363"/>
              <a:gd name="connsiteY11" fmla="*/ 151264 h 151264"/>
              <a:gd name="connsiteX12" fmla="*/ 66070 w 107363"/>
              <a:gd name="connsiteY12" fmla="*/ 130400 h 151264"/>
              <a:gd name="connsiteX13" fmla="*/ 36512 w 107363"/>
              <a:gd name="connsiteY13" fmla="*/ 108232 h 151264"/>
              <a:gd name="connsiteX14" fmla="*/ 33035 w 107363"/>
              <a:gd name="connsiteY14" fmla="*/ 93888 h 151264"/>
              <a:gd name="connsiteX15" fmla="*/ 18256 w 107363"/>
              <a:gd name="connsiteY15" fmla="*/ 75197 h 151264"/>
              <a:gd name="connsiteX16" fmla="*/ 13910 w 107363"/>
              <a:gd name="connsiteY16" fmla="*/ 52160 h 151264"/>
              <a:gd name="connsiteX17" fmla="*/ 4347 w 107363"/>
              <a:gd name="connsiteY17" fmla="*/ 36947 h 151264"/>
              <a:gd name="connsiteX18" fmla="*/ 6085 w 107363"/>
              <a:gd name="connsiteY18" fmla="*/ 16517 h 151264"/>
              <a:gd name="connsiteX19" fmla="*/ 0 w 107363"/>
              <a:gd name="connsiteY19" fmla="*/ 4781 h 151264"/>
              <a:gd name="connsiteX20" fmla="*/ 3912 w 107363"/>
              <a:gd name="connsiteY20" fmla="*/ 0 h 151264"/>
              <a:gd name="connsiteX21" fmla="*/ 24776 w 107363"/>
              <a:gd name="connsiteY21" fmla="*/ 12171 h 151264"/>
              <a:gd name="connsiteX22" fmla="*/ 27384 w 107363"/>
              <a:gd name="connsiteY22" fmla="*/ 26515 h 151264"/>
              <a:gd name="connsiteX23" fmla="*/ 43467 w 107363"/>
              <a:gd name="connsiteY23" fmla="*/ 23037 h 151264"/>
              <a:gd name="connsiteX24" fmla="*/ 50856 w 107363"/>
              <a:gd name="connsiteY24" fmla="*/ 11736 h 151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7363" h="151264">
                <a:moveTo>
                  <a:pt x="50856" y="11736"/>
                </a:moveTo>
                <a:lnTo>
                  <a:pt x="56941" y="14344"/>
                </a:lnTo>
                <a:lnTo>
                  <a:pt x="72155" y="31296"/>
                </a:lnTo>
                <a:lnTo>
                  <a:pt x="83021" y="49987"/>
                </a:lnTo>
                <a:lnTo>
                  <a:pt x="85630" y="68677"/>
                </a:lnTo>
                <a:lnTo>
                  <a:pt x="83456" y="81283"/>
                </a:lnTo>
                <a:lnTo>
                  <a:pt x="86064" y="90845"/>
                </a:lnTo>
                <a:lnTo>
                  <a:pt x="88238" y="107363"/>
                </a:lnTo>
                <a:lnTo>
                  <a:pt x="97365" y="115187"/>
                </a:lnTo>
                <a:lnTo>
                  <a:pt x="107363" y="139963"/>
                </a:lnTo>
                <a:lnTo>
                  <a:pt x="107363" y="149091"/>
                </a:lnTo>
                <a:lnTo>
                  <a:pt x="89976" y="151264"/>
                </a:lnTo>
                <a:lnTo>
                  <a:pt x="66070" y="130400"/>
                </a:lnTo>
                <a:lnTo>
                  <a:pt x="36512" y="108232"/>
                </a:lnTo>
                <a:lnTo>
                  <a:pt x="33035" y="93888"/>
                </a:lnTo>
                <a:lnTo>
                  <a:pt x="18256" y="75197"/>
                </a:lnTo>
                <a:lnTo>
                  <a:pt x="13910" y="52160"/>
                </a:lnTo>
                <a:lnTo>
                  <a:pt x="4347" y="36947"/>
                </a:lnTo>
                <a:lnTo>
                  <a:pt x="6085" y="16517"/>
                </a:lnTo>
                <a:lnTo>
                  <a:pt x="0" y="4781"/>
                </a:lnTo>
                <a:lnTo>
                  <a:pt x="3912" y="0"/>
                </a:lnTo>
                <a:lnTo>
                  <a:pt x="24776" y="12171"/>
                </a:lnTo>
                <a:lnTo>
                  <a:pt x="27384" y="26515"/>
                </a:lnTo>
                <a:lnTo>
                  <a:pt x="43467" y="23037"/>
                </a:lnTo>
                <a:lnTo>
                  <a:pt x="50856" y="11736"/>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57" name="Freeform: Shape 156">
            <a:extLst>
              <a:ext uri="{FF2B5EF4-FFF2-40B4-BE49-F238E27FC236}">
                <a16:creationId xmlns:a16="http://schemas.microsoft.com/office/drawing/2014/main" id="{481D74E6-32CE-4120-8799-44AC3F069CD9}"/>
              </a:ext>
            </a:extLst>
          </p:cNvPr>
          <p:cNvSpPr/>
          <p:nvPr/>
        </p:nvSpPr>
        <p:spPr>
          <a:xfrm>
            <a:off x="9013232" y="3899193"/>
            <a:ext cx="259219" cy="193681"/>
          </a:xfrm>
          <a:custGeom>
            <a:avLst/>
            <a:gdLst>
              <a:gd name="connsiteX0" fmla="*/ 200381 w 230373"/>
              <a:gd name="connsiteY0" fmla="*/ 78240 h 172128"/>
              <a:gd name="connsiteX1" fmla="*/ 178648 w 230373"/>
              <a:gd name="connsiteY1" fmla="*/ 73459 h 172128"/>
              <a:gd name="connsiteX2" fmla="*/ 150395 w 230373"/>
              <a:gd name="connsiteY2" fmla="*/ 73459 h 172128"/>
              <a:gd name="connsiteX3" fmla="*/ 143005 w 230373"/>
              <a:gd name="connsiteY3" fmla="*/ 105189 h 172128"/>
              <a:gd name="connsiteX4" fmla="*/ 133878 w 230373"/>
              <a:gd name="connsiteY4" fmla="*/ 114752 h 172128"/>
              <a:gd name="connsiteX5" fmla="*/ 122576 w 230373"/>
              <a:gd name="connsiteY5" fmla="*/ 153437 h 172128"/>
              <a:gd name="connsiteX6" fmla="*/ 102581 w 230373"/>
              <a:gd name="connsiteY6" fmla="*/ 159523 h 172128"/>
              <a:gd name="connsiteX7" fmla="*/ 79109 w 230373"/>
              <a:gd name="connsiteY7" fmla="*/ 151699 h 172128"/>
              <a:gd name="connsiteX8" fmla="*/ 67373 w 230373"/>
              <a:gd name="connsiteY8" fmla="*/ 154307 h 172128"/>
              <a:gd name="connsiteX9" fmla="*/ 53029 w 230373"/>
              <a:gd name="connsiteY9" fmla="*/ 168216 h 172128"/>
              <a:gd name="connsiteX10" fmla="*/ 37381 w 230373"/>
              <a:gd name="connsiteY10" fmla="*/ 166477 h 172128"/>
              <a:gd name="connsiteX11" fmla="*/ 21299 w 230373"/>
              <a:gd name="connsiteY11" fmla="*/ 172128 h 172128"/>
              <a:gd name="connsiteX12" fmla="*/ 4347 w 230373"/>
              <a:gd name="connsiteY12" fmla="*/ 156046 h 172128"/>
              <a:gd name="connsiteX13" fmla="*/ 0 w 230373"/>
              <a:gd name="connsiteY13" fmla="*/ 137355 h 172128"/>
              <a:gd name="connsiteX14" fmla="*/ 18256 w 230373"/>
              <a:gd name="connsiteY14" fmla="*/ 146917 h 172128"/>
              <a:gd name="connsiteX15" fmla="*/ 36947 w 230373"/>
              <a:gd name="connsiteY15" fmla="*/ 141701 h 172128"/>
              <a:gd name="connsiteX16" fmla="*/ 41293 w 230373"/>
              <a:gd name="connsiteY16" fmla="*/ 118229 h 172128"/>
              <a:gd name="connsiteX17" fmla="*/ 51725 w 230373"/>
              <a:gd name="connsiteY17" fmla="*/ 113013 h 172128"/>
              <a:gd name="connsiteX18" fmla="*/ 81282 w 230373"/>
              <a:gd name="connsiteY18" fmla="*/ 106928 h 172128"/>
              <a:gd name="connsiteX19" fmla="*/ 97800 w 230373"/>
              <a:gd name="connsiteY19" fmla="*/ 84760 h 172128"/>
              <a:gd name="connsiteX20" fmla="*/ 109101 w 230373"/>
              <a:gd name="connsiteY20" fmla="*/ 67373 h 172128"/>
              <a:gd name="connsiteX21" fmla="*/ 121272 w 230373"/>
              <a:gd name="connsiteY21" fmla="*/ 81717 h 172128"/>
              <a:gd name="connsiteX22" fmla="*/ 126053 w 230373"/>
              <a:gd name="connsiteY22" fmla="*/ 72155 h 172128"/>
              <a:gd name="connsiteX23" fmla="*/ 137789 w 230373"/>
              <a:gd name="connsiteY23" fmla="*/ 73024 h 172128"/>
              <a:gd name="connsiteX24" fmla="*/ 138224 w 230373"/>
              <a:gd name="connsiteY24" fmla="*/ 55203 h 172128"/>
              <a:gd name="connsiteX25" fmla="*/ 138659 w 230373"/>
              <a:gd name="connsiteY25" fmla="*/ 41293 h 172128"/>
              <a:gd name="connsiteX26" fmla="*/ 156480 w 230373"/>
              <a:gd name="connsiteY26" fmla="*/ 22168 h 172128"/>
              <a:gd name="connsiteX27" fmla="*/ 167781 w 230373"/>
              <a:gd name="connsiteY27" fmla="*/ 435 h 172128"/>
              <a:gd name="connsiteX28" fmla="*/ 177779 w 230373"/>
              <a:gd name="connsiteY28" fmla="*/ 0 h 172128"/>
              <a:gd name="connsiteX29" fmla="*/ 191253 w 230373"/>
              <a:gd name="connsiteY29" fmla="*/ 14344 h 172128"/>
              <a:gd name="connsiteX30" fmla="*/ 192992 w 230373"/>
              <a:gd name="connsiteY30" fmla="*/ 26515 h 172128"/>
              <a:gd name="connsiteX31" fmla="*/ 209509 w 230373"/>
              <a:gd name="connsiteY31" fmla="*/ 34339 h 172128"/>
              <a:gd name="connsiteX32" fmla="*/ 230373 w 230373"/>
              <a:gd name="connsiteY32" fmla="*/ 42597 h 172128"/>
              <a:gd name="connsiteX33" fmla="*/ 229504 w 230373"/>
              <a:gd name="connsiteY33" fmla="*/ 53464 h 172128"/>
              <a:gd name="connsiteX34" fmla="*/ 212987 w 230373"/>
              <a:gd name="connsiteY34" fmla="*/ 54768 h 172128"/>
              <a:gd name="connsiteX35" fmla="*/ 217768 w 230373"/>
              <a:gd name="connsiteY35" fmla="*/ 68677 h 172128"/>
              <a:gd name="connsiteX36" fmla="*/ 200381 w 230373"/>
              <a:gd name="connsiteY36" fmla="*/ 78240 h 17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30373" h="172128">
                <a:moveTo>
                  <a:pt x="200381" y="78240"/>
                </a:moveTo>
                <a:lnTo>
                  <a:pt x="178648" y="73459"/>
                </a:lnTo>
                <a:lnTo>
                  <a:pt x="150395" y="73459"/>
                </a:lnTo>
                <a:lnTo>
                  <a:pt x="143005" y="105189"/>
                </a:lnTo>
                <a:lnTo>
                  <a:pt x="133878" y="114752"/>
                </a:lnTo>
                <a:lnTo>
                  <a:pt x="122576" y="153437"/>
                </a:lnTo>
                <a:lnTo>
                  <a:pt x="102581" y="159523"/>
                </a:lnTo>
                <a:lnTo>
                  <a:pt x="79109" y="151699"/>
                </a:lnTo>
                <a:lnTo>
                  <a:pt x="67373" y="154307"/>
                </a:lnTo>
                <a:lnTo>
                  <a:pt x="53029" y="168216"/>
                </a:lnTo>
                <a:lnTo>
                  <a:pt x="37381" y="166477"/>
                </a:lnTo>
                <a:lnTo>
                  <a:pt x="21299" y="172128"/>
                </a:lnTo>
                <a:lnTo>
                  <a:pt x="4347" y="156046"/>
                </a:lnTo>
                <a:lnTo>
                  <a:pt x="0" y="137355"/>
                </a:lnTo>
                <a:lnTo>
                  <a:pt x="18256" y="146917"/>
                </a:lnTo>
                <a:lnTo>
                  <a:pt x="36947" y="141701"/>
                </a:lnTo>
                <a:lnTo>
                  <a:pt x="41293" y="118229"/>
                </a:lnTo>
                <a:lnTo>
                  <a:pt x="51725" y="113013"/>
                </a:lnTo>
                <a:lnTo>
                  <a:pt x="81282" y="106928"/>
                </a:lnTo>
                <a:lnTo>
                  <a:pt x="97800" y="84760"/>
                </a:lnTo>
                <a:lnTo>
                  <a:pt x="109101" y="67373"/>
                </a:lnTo>
                <a:lnTo>
                  <a:pt x="121272" y="81717"/>
                </a:lnTo>
                <a:lnTo>
                  <a:pt x="126053" y="72155"/>
                </a:lnTo>
                <a:lnTo>
                  <a:pt x="137789" y="73024"/>
                </a:lnTo>
                <a:lnTo>
                  <a:pt x="138224" y="55203"/>
                </a:lnTo>
                <a:lnTo>
                  <a:pt x="138659" y="41293"/>
                </a:lnTo>
                <a:lnTo>
                  <a:pt x="156480" y="22168"/>
                </a:lnTo>
                <a:lnTo>
                  <a:pt x="167781" y="435"/>
                </a:lnTo>
                <a:lnTo>
                  <a:pt x="177779" y="0"/>
                </a:lnTo>
                <a:lnTo>
                  <a:pt x="191253" y="14344"/>
                </a:lnTo>
                <a:lnTo>
                  <a:pt x="192992" y="26515"/>
                </a:lnTo>
                <a:lnTo>
                  <a:pt x="209509" y="34339"/>
                </a:lnTo>
                <a:lnTo>
                  <a:pt x="230373" y="42597"/>
                </a:lnTo>
                <a:lnTo>
                  <a:pt x="229504" y="53464"/>
                </a:lnTo>
                <a:lnTo>
                  <a:pt x="212987" y="54768"/>
                </a:lnTo>
                <a:lnTo>
                  <a:pt x="217768" y="68677"/>
                </a:lnTo>
                <a:lnTo>
                  <a:pt x="200381" y="78240"/>
                </a:lnTo>
                <a:close/>
              </a:path>
            </a:pathLst>
          </a:custGeom>
          <a:solidFill>
            <a:schemeClr val="accent1"/>
          </a:solidFill>
          <a:ln w="869" cap="rnd">
            <a:noFill/>
            <a:prstDash val="solid"/>
            <a:round/>
          </a:ln>
        </p:spPr>
        <p:txBody>
          <a:bodyPr rtlCol="0" anchor="ctr"/>
          <a:lstStyle/>
          <a:p>
            <a:endParaRPr lang="en-PH" sz="1600" dirty="0"/>
          </a:p>
        </p:txBody>
      </p:sp>
      <p:sp>
        <p:nvSpPr>
          <p:cNvPr id="158" name="Freeform: Shape 157">
            <a:extLst>
              <a:ext uri="{FF2B5EF4-FFF2-40B4-BE49-F238E27FC236}">
                <a16:creationId xmlns:a16="http://schemas.microsoft.com/office/drawing/2014/main" id="{24E4B7AA-B270-4BF1-8B6E-43B87242B008}"/>
              </a:ext>
            </a:extLst>
          </p:cNvPr>
          <p:cNvSpPr/>
          <p:nvPr/>
        </p:nvSpPr>
        <p:spPr>
          <a:xfrm>
            <a:off x="6293866" y="4648974"/>
            <a:ext cx="364865" cy="380027"/>
          </a:xfrm>
          <a:custGeom>
            <a:avLst/>
            <a:gdLst>
              <a:gd name="connsiteX0" fmla="*/ 279056 w 324261"/>
              <a:gd name="connsiteY0" fmla="*/ 16083 h 337736"/>
              <a:gd name="connsiteX1" fmla="*/ 299051 w 324261"/>
              <a:gd name="connsiteY1" fmla="*/ 9998 h 337736"/>
              <a:gd name="connsiteX2" fmla="*/ 314699 w 324261"/>
              <a:gd name="connsiteY2" fmla="*/ 11301 h 337736"/>
              <a:gd name="connsiteX3" fmla="*/ 324261 w 324261"/>
              <a:gd name="connsiteY3" fmla="*/ 17822 h 337736"/>
              <a:gd name="connsiteX4" fmla="*/ 324261 w 324261"/>
              <a:gd name="connsiteY4" fmla="*/ 19995 h 337736"/>
              <a:gd name="connsiteX5" fmla="*/ 310352 w 324261"/>
              <a:gd name="connsiteY5" fmla="*/ 26515 h 337736"/>
              <a:gd name="connsiteX6" fmla="*/ 302963 w 324261"/>
              <a:gd name="connsiteY6" fmla="*/ 26515 h 337736"/>
              <a:gd name="connsiteX7" fmla="*/ 286880 w 324261"/>
              <a:gd name="connsiteY7" fmla="*/ 37382 h 337736"/>
              <a:gd name="connsiteX8" fmla="*/ 278187 w 324261"/>
              <a:gd name="connsiteY8" fmla="*/ 25645 h 337736"/>
              <a:gd name="connsiteX9" fmla="*/ 240371 w 324261"/>
              <a:gd name="connsiteY9" fmla="*/ 35643 h 337736"/>
              <a:gd name="connsiteX10" fmla="*/ 222115 w 324261"/>
              <a:gd name="connsiteY10" fmla="*/ 36512 h 337736"/>
              <a:gd name="connsiteX11" fmla="*/ 218638 w 324261"/>
              <a:gd name="connsiteY11" fmla="*/ 136051 h 337736"/>
              <a:gd name="connsiteX12" fmla="*/ 194731 w 324261"/>
              <a:gd name="connsiteY12" fmla="*/ 136920 h 337736"/>
              <a:gd name="connsiteX13" fmla="*/ 192123 w 324261"/>
              <a:gd name="connsiteY13" fmla="*/ 218203 h 337736"/>
              <a:gd name="connsiteX14" fmla="*/ 187341 w 324261"/>
              <a:gd name="connsiteY14" fmla="*/ 321219 h 337736"/>
              <a:gd name="connsiteX15" fmla="*/ 165608 w 324261"/>
              <a:gd name="connsiteY15" fmla="*/ 335563 h 337736"/>
              <a:gd name="connsiteX16" fmla="*/ 153003 w 324261"/>
              <a:gd name="connsiteY16" fmla="*/ 337736 h 337736"/>
              <a:gd name="connsiteX17" fmla="*/ 138224 w 324261"/>
              <a:gd name="connsiteY17" fmla="*/ 332520 h 337736"/>
              <a:gd name="connsiteX18" fmla="*/ 127358 w 324261"/>
              <a:gd name="connsiteY18" fmla="*/ 330347 h 337736"/>
              <a:gd name="connsiteX19" fmla="*/ 123880 w 324261"/>
              <a:gd name="connsiteY19" fmla="*/ 318611 h 337736"/>
              <a:gd name="connsiteX20" fmla="*/ 115187 w 324261"/>
              <a:gd name="connsiteY20" fmla="*/ 310787 h 337736"/>
              <a:gd name="connsiteX21" fmla="*/ 103016 w 324261"/>
              <a:gd name="connsiteY21" fmla="*/ 324696 h 337736"/>
              <a:gd name="connsiteX22" fmla="*/ 86064 w 324261"/>
              <a:gd name="connsiteY22" fmla="*/ 303398 h 337736"/>
              <a:gd name="connsiteX23" fmla="*/ 77371 w 324261"/>
              <a:gd name="connsiteY23" fmla="*/ 283403 h 337736"/>
              <a:gd name="connsiteX24" fmla="*/ 73024 w 324261"/>
              <a:gd name="connsiteY24" fmla="*/ 256019 h 337736"/>
              <a:gd name="connsiteX25" fmla="*/ 67808 w 324261"/>
              <a:gd name="connsiteY25" fmla="*/ 236024 h 337736"/>
              <a:gd name="connsiteX26" fmla="*/ 60853 w 324261"/>
              <a:gd name="connsiteY26" fmla="*/ 192992 h 337736"/>
              <a:gd name="connsiteX27" fmla="*/ 61288 w 324261"/>
              <a:gd name="connsiteY27" fmla="*/ 159523 h 337736"/>
              <a:gd name="connsiteX28" fmla="*/ 58680 w 324261"/>
              <a:gd name="connsiteY28" fmla="*/ 144309 h 337736"/>
              <a:gd name="connsiteX29" fmla="*/ 49552 w 324261"/>
              <a:gd name="connsiteY29" fmla="*/ 132573 h 337736"/>
              <a:gd name="connsiteX30" fmla="*/ 37381 w 324261"/>
              <a:gd name="connsiteY30" fmla="*/ 109536 h 337736"/>
              <a:gd name="connsiteX31" fmla="*/ 25211 w 324261"/>
              <a:gd name="connsiteY31" fmla="*/ 76067 h 337736"/>
              <a:gd name="connsiteX32" fmla="*/ 20429 w 324261"/>
              <a:gd name="connsiteY32" fmla="*/ 58680 h 337736"/>
              <a:gd name="connsiteX33" fmla="*/ 1304 w 324261"/>
              <a:gd name="connsiteY33" fmla="*/ 31296 h 337736"/>
              <a:gd name="connsiteX34" fmla="*/ 0 w 324261"/>
              <a:gd name="connsiteY34" fmla="*/ 9998 h 337736"/>
              <a:gd name="connsiteX35" fmla="*/ 11736 w 324261"/>
              <a:gd name="connsiteY35" fmla="*/ 4781 h 337736"/>
              <a:gd name="connsiteX36" fmla="*/ 26515 w 324261"/>
              <a:gd name="connsiteY36" fmla="*/ 0 h 337736"/>
              <a:gd name="connsiteX37" fmla="*/ 42162 w 324261"/>
              <a:gd name="connsiteY37" fmla="*/ 869 h 337736"/>
              <a:gd name="connsiteX38" fmla="*/ 56507 w 324261"/>
              <a:gd name="connsiteY38" fmla="*/ 13475 h 337736"/>
              <a:gd name="connsiteX39" fmla="*/ 59984 w 324261"/>
              <a:gd name="connsiteY39" fmla="*/ 11301 h 337736"/>
              <a:gd name="connsiteX40" fmla="*/ 158653 w 324261"/>
              <a:gd name="connsiteY40" fmla="*/ 10432 h 337736"/>
              <a:gd name="connsiteX41" fmla="*/ 175171 w 324261"/>
              <a:gd name="connsiteY41" fmla="*/ 23472 h 337736"/>
              <a:gd name="connsiteX42" fmla="*/ 233851 w 324261"/>
              <a:gd name="connsiteY42" fmla="*/ 27384 h 337736"/>
              <a:gd name="connsiteX43" fmla="*/ 279056 w 324261"/>
              <a:gd name="connsiteY43" fmla="*/ 16083 h 33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24261" h="337736">
                <a:moveTo>
                  <a:pt x="279056" y="16083"/>
                </a:moveTo>
                <a:lnTo>
                  <a:pt x="299051" y="9998"/>
                </a:lnTo>
                <a:lnTo>
                  <a:pt x="314699" y="11301"/>
                </a:lnTo>
                <a:lnTo>
                  <a:pt x="324261" y="17822"/>
                </a:lnTo>
                <a:lnTo>
                  <a:pt x="324261" y="19995"/>
                </a:lnTo>
                <a:lnTo>
                  <a:pt x="310352" y="26515"/>
                </a:lnTo>
                <a:lnTo>
                  <a:pt x="302963" y="26515"/>
                </a:lnTo>
                <a:lnTo>
                  <a:pt x="286880" y="37382"/>
                </a:lnTo>
                <a:lnTo>
                  <a:pt x="278187" y="25645"/>
                </a:lnTo>
                <a:lnTo>
                  <a:pt x="240371" y="35643"/>
                </a:lnTo>
                <a:lnTo>
                  <a:pt x="222115" y="36512"/>
                </a:lnTo>
                <a:lnTo>
                  <a:pt x="218638" y="136051"/>
                </a:lnTo>
                <a:lnTo>
                  <a:pt x="194731" y="136920"/>
                </a:lnTo>
                <a:lnTo>
                  <a:pt x="192123" y="218203"/>
                </a:lnTo>
                <a:lnTo>
                  <a:pt x="187341" y="321219"/>
                </a:lnTo>
                <a:lnTo>
                  <a:pt x="165608" y="335563"/>
                </a:lnTo>
                <a:lnTo>
                  <a:pt x="153003" y="337736"/>
                </a:lnTo>
                <a:lnTo>
                  <a:pt x="138224" y="332520"/>
                </a:lnTo>
                <a:lnTo>
                  <a:pt x="127358" y="330347"/>
                </a:lnTo>
                <a:lnTo>
                  <a:pt x="123880" y="318611"/>
                </a:lnTo>
                <a:lnTo>
                  <a:pt x="115187" y="310787"/>
                </a:lnTo>
                <a:lnTo>
                  <a:pt x="103016" y="324696"/>
                </a:lnTo>
                <a:lnTo>
                  <a:pt x="86064" y="303398"/>
                </a:lnTo>
                <a:lnTo>
                  <a:pt x="77371" y="283403"/>
                </a:lnTo>
                <a:lnTo>
                  <a:pt x="73024" y="256019"/>
                </a:lnTo>
                <a:lnTo>
                  <a:pt x="67808" y="236024"/>
                </a:lnTo>
                <a:lnTo>
                  <a:pt x="60853" y="192992"/>
                </a:lnTo>
                <a:lnTo>
                  <a:pt x="61288" y="159523"/>
                </a:lnTo>
                <a:lnTo>
                  <a:pt x="58680" y="144309"/>
                </a:lnTo>
                <a:lnTo>
                  <a:pt x="49552" y="132573"/>
                </a:lnTo>
                <a:lnTo>
                  <a:pt x="37381" y="109536"/>
                </a:lnTo>
                <a:lnTo>
                  <a:pt x="25211" y="76067"/>
                </a:lnTo>
                <a:lnTo>
                  <a:pt x="20429" y="58680"/>
                </a:lnTo>
                <a:lnTo>
                  <a:pt x="1304" y="31296"/>
                </a:lnTo>
                <a:lnTo>
                  <a:pt x="0" y="9998"/>
                </a:lnTo>
                <a:lnTo>
                  <a:pt x="11736" y="4781"/>
                </a:lnTo>
                <a:lnTo>
                  <a:pt x="26515" y="0"/>
                </a:lnTo>
                <a:lnTo>
                  <a:pt x="42162" y="869"/>
                </a:lnTo>
                <a:lnTo>
                  <a:pt x="56507" y="13475"/>
                </a:lnTo>
                <a:lnTo>
                  <a:pt x="59984" y="11301"/>
                </a:lnTo>
                <a:lnTo>
                  <a:pt x="158653" y="10432"/>
                </a:lnTo>
                <a:lnTo>
                  <a:pt x="175171" y="23472"/>
                </a:lnTo>
                <a:lnTo>
                  <a:pt x="233851" y="27384"/>
                </a:lnTo>
                <a:lnTo>
                  <a:pt x="279056" y="16083"/>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59" name="Freeform: Shape 158">
            <a:extLst>
              <a:ext uri="{FF2B5EF4-FFF2-40B4-BE49-F238E27FC236}">
                <a16:creationId xmlns:a16="http://schemas.microsoft.com/office/drawing/2014/main" id="{1D2D2CF9-AED4-41BC-992F-F6C0915BD171}"/>
              </a:ext>
            </a:extLst>
          </p:cNvPr>
          <p:cNvSpPr/>
          <p:nvPr/>
        </p:nvSpPr>
        <p:spPr>
          <a:xfrm>
            <a:off x="5980845" y="3379775"/>
            <a:ext cx="425022" cy="371223"/>
          </a:xfrm>
          <a:custGeom>
            <a:avLst/>
            <a:gdLst>
              <a:gd name="connsiteX0" fmla="*/ 350341 w 377725"/>
              <a:gd name="connsiteY0" fmla="*/ 16952 h 329912"/>
              <a:gd name="connsiteX1" fmla="*/ 357296 w 377725"/>
              <a:gd name="connsiteY1" fmla="*/ 60419 h 329912"/>
              <a:gd name="connsiteX2" fmla="*/ 366859 w 377725"/>
              <a:gd name="connsiteY2" fmla="*/ 67808 h 329912"/>
              <a:gd name="connsiteX3" fmla="*/ 367293 w 377725"/>
              <a:gd name="connsiteY3" fmla="*/ 76501 h 329912"/>
              <a:gd name="connsiteX4" fmla="*/ 377726 w 377725"/>
              <a:gd name="connsiteY4" fmla="*/ 86064 h 329912"/>
              <a:gd name="connsiteX5" fmla="*/ 372509 w 377725"/>
              <a:gd name="connsiteY5" fmla="*/ 98235 h 329912"/>
              <a:gd name="connsiteX6" fmla="*/ 364686 w 377725"/>
              <a:gd name="connsiteY6" fmla="*/ 154741 h 329912"/>
              <a:gd name="connsiteX7" fmla="*/ 363816 w 377725"/>
              <a:gd name="connsiteY7" fmla="*/ 191253 h 329912"/>
              <a:gd name="connsiteX8" fmla="*/ 333389 w 377725"/>
              <a:gd name="connsiteY8" fmla="*/ 217333 h 329912"/>
              <a:gd name="connsiteX9" fmla="*/ 323392 w 377725"/>
              <a:gd name="connsiteY9" fmla="*/ 254280 h 329912"/>
              <a:gd name="connsiteX10" fmla="*/ 333824 w 377725"/>
              <a:gd name="connsiteY10" fmla="*/ 264712 h 329912"/>
              <a:gd name="connsiteX11" fmla="*/ 333824 w 377725"/>
              <a:gd name="connsiteY11" fmla="*/ 282533 h 329912"/>
              <a:gd name="connsiteX12" fmla="*/ 349907 w 377725"/>
              <a:gd name="connsiteY12" fmla="*/ 282968 h 329912"/>
              <a:gd name="connsiteX13" fmla="*/ 347299 w 377725"/>
              <a:gd name="connsiteY13" fmla="*/ 296443 h 329912"/>
              <a:gd name="connsiteX14" fmla="*/ 340779 w 377725"/>
              <a:gd name="connsiteY14" fmla="*/ 297747 h 329912"/>
              <a:gd name="connsiteX15" fmla="*/ 339909 w 377725"/>
              <a:gd name="connsiteY15" fmla="*/ 306875 h 329912"/>
              <a:gd name="connsiteX16" fmla="*/ 335563 w 377725"/>
              <a:gd name="connsiteY16" fmla="*/ 307309 h 329912"/>
              <a:gd name="connsiteX17" fmla="*/ 318611 w 377725"/>
              <a:gd name="connsiteY17" fmla="*/ 276883 h 329912"/>
              <a:gd name="connsiteX18" fmla="*/ 312526 w 377725"/>
              <a:gd name="connsiteY18" fmla="*/ 275579 h 329912"/>
              <a:gd name="connsiteX19" fmla="*/ 293835 w 377725"/>
              <a:gd name="connsiteY19" fmla="*/ 291227 h 329912"/>
              <a:gd name="connsiteX20" fmla="*/ 274709 w 377725"/>
              <a:gd name="connsiteY20" fmla="*/ 282968 h 329912"/>
              <a:gd name="connsiteX21" fmla="*/ 261669 w 377725"/>
              <a:gd name="connsiteY21" fmla="*/ 281664 h 329912"/>
              <a:gd name="connsiteX22" fmla="*/ 254715 w 377725"/>
              <a:gd name="connsiteY22" fmla="*/ 285576 h 329912"/>
              <a:gd name="connsiteX23" fmla="*/ 240371 w 377725"/>
              <a:gd name="connsiteY23" fmla="*/ 284707 h 329912"/>
              <a:gd name="connsiteX24" fmla="*/ 226027 w 377725"/>
              <a:gd name="connsiteY24" fmla="*/ 296443 h 329912"/>
              <a:gd name="connsiteX25" fmla="*/ 213421 w 377725"/>
              <a:gd name="connsiteY25" fmla="*/ 297312 h 329912"/>
              <a:gd name="connsiteX26" fmla="*/ 183864 w 377725"/>
              <a:gd name="connsiteY26" fmla="*/ 282968 h 329912"/>
              <a:gd name="connsiteX27" fmla="*/ 172128 w 377725"/>
              <a:gd name="connsiteY27" fmla="*/ 289488 h 329912"/>
              <a:gd name="connsiteX28" fmla="*/ 159523 w 377725"/>
              <a:gd name="connsiteY28" fmla="*/ 289053 h 329912"/>
              <a:gd name="connsiteX29" fmla="*/ 150395 w 377725"/>
              <a:gd name="connsiteY29" fmla="*/ 278622 h 329912"/>
              <a:gd name="connsiteX30" fmla="*/ 126053 w 377725"/>
              <a:gd name="connsiteY30" fmla="*/ 268189 h 329912"/>
              <a:gd name="connsiteX31" fmla="*/ 99539 w 377725"/>
              <a:gd name="connsiteY31" fmla="*/ 271667 h 329912"/>
              <a:gd name="connsiteX32" fmla="*/ 93453 w 377725"/>
              <a:gd name="connsiteY32" fmla="*/ 277317 h 329912"/>
              <a:gd name="connsiteX33" fmla="*/ 89976 w 377725"/>
              <a:gd name="connsiteY33" fmla="*/ 293400 h 329912"/>
              <a:gd name="connsiteX34" fmla="*/ 83021 w 377725"/>
              <a:gd name="connsiteY34" fmla="*/ 304702 h 329912"/>
              <a:gd name="connsiteX35" fmla="*/ 81283 w 377725"/>
              <a:gd name="connsiteY35" fmla="*/ 329912 h 329912"/>
              <a:gd name="connsiteX36" fmla="*/ 62592 w 377725"/>
              <a:gd name="connsiteY36" fmla="*/ 313829 h 329912"/>
              <a:gd name="connsiteX37" fmla="*/ 53899 w 377725"/>
              <a:gd name="connsiteY37" fmla="*/ 313829 h 329912"/>
              <a:gd name="connsiteX38" fmla="*/ 45640 w 377725"/>
              <a:gd name="connsiteY38" fmla="*/ 322088 h 329912"/>
              <a:gd name="connsiteX39" fmla="*/ 46075 w 377725"/>
              <a:gd name="connsiteY39" fmla="*/ 302963 h 329912"/>
              <a:gd name="connsiteX40" fmla="*/ 17821 w 377725"/>
              <a:gd name="connsiteY40" fmla="*/ 296443 h 329912"/>
              <a:gd name="connsiteX41" fmla="*/ 16952 w 377725"/>
              <a:gd name="connsiteY41" fmla="*/ 282968 h 329912"/>
              <a:gd name="connsiteX42" fmla="*/ 3477 w 377725"/>
              <a:gd name="connsiteY42" fmla="*/ 264712 h 329912"/>
              <a:gd name="connsiteX43" fmla="*/ 0 w 377725"/>
              <a:gd name="connsiteY43" fmla="*/ 252107 h 329912"/>
              <a:gd name="connsiteX44" fmla="*/ 2173 w 377725"/>
              <a:gd name="connsiteY44" fmla="*/ 238632 h 329912"/>
              <a:gd name="connsiteX45" fmla="*/ 17821 w 377725"/>
              <a:gd name="connsiteY45" fmla="*/ 237328 h 329912"/>
              <a:gd name="connsiteX46" fmla="*/ 26515 w 377725"/>
              <a:gd name="connsiteY46" fmla="*/ 227331 h 329912"/>
              <a:gd name="connsiteX47" fmla="*/ 59984 w 377725"/>
              <a:gd name="connsiteY47" fmla="*/ 225157 h 329912"/>
              <a:gd name="connsiteX48" fmla="*/ 81717 w 377725"/>
              <a:gd name="connsiteY48" fmla="*/ 220811 h 329912"/>
              <a:gd name="connsiteX49" fmla="*/ 83456 w 377725"/>
              <a:gd name="connsiteY49" fmla="*/ 203424 h 329912"/>
              <a:gd name="connsiteX50" fmla="*/ 96931 w 377725"/>
              <a:gd name="connsiteY50" fmla="*/ 184733 h 329912"/>
              <a:gd name="connsiteX51" fmla="*/ 96496 w 377725"/>
              <a:gd name="connsiteY51" fmla="*/ 120403 h 329912"/>
              <a:gd name="connsiteX52" fmla="*/ 130400 w 377725"/>
              <a:gd name="connsiteY52" fmla="*/ 108232 h 329912"/>
              <a:gd name="connsiteX53" fmla="*/ 199947 w 377725"/>
              <a:gd name="connsiteY53" fmla="*/ 53464 h 329912"/>
              <a:gd name="connsiteX54" fmla="*/ 281664 w 377725"/>
              <a:gd name="connsiteY54" fmla="*/ 0 h 329912"/>
              <a:gd name="connsiteX55" fmla="*/ 319915 w 377725"/>
              <a:gd name="connsiteY55" fmla="*/ 12171 h 329912"/>
              <a:gd name="connsiteX56" fmla="*/ 333824 w 377725"/>
              <a:gd name="connsiteY56" fmla="*/ 27384 h 329912"/>
              <a:gd name="connsiteX57" fmla="*/ 350341 w 377725"/>
              <a:gd name="connsiteY57" fmla="*/ 16952 h 32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77725" h="329912">
                <a:moveTo>
                  <a:pt x="350341" y="16952"/>
                </a:moveTo>
                <a:lnTo>
                  <a:pt x="357296" y="60419"/>
                </a:lnTo>
                <a:lnTo>
                  <a:pt x="366859" y="67808"/>
                </a:lnTo>
                <a:lnTo>
                  <a:pt x="367293" y="76501"/>
                </a:lnTo>
                <a:lnTo>
                  <a:pt x="377726" y="86064"/>
                </a:lnTo>
                <a:lnTo>
                  <a:pt x="372509" y="98235"/>
                </a:lnTo>
                <a:lnTo>
                  <a:pt x="364686" y="154741"/>
                </a:lnTo>
                <a:lnTo>
                  <a:pt x="363816" y="191253"/>
                </a:lnTo>
                <a:lnTo>
                  <a:pt x="333389" y="217333"/>
                </a:lnTo>
                <a:lnTo>
                  <a:pt x="323392" y="254280"/>
                </a:lnTo>
                <a:lnTo>
                  <a:pt x="333824" y="264712"/>
                </a:lnTo>
                <a:lnTo>
                  <a:pt x="333824" y="282533"/>
                </a:lnTo>
                <a:lnTo>
                  <a:pt x="349907" y="282968"/>
                </a:lnTo>
                <a:lnTo>
                  <a:pt x="347299" y="296443"/>
                </a:lnTo>
                <a:lnTo>
                  <a:pt x="340779" y="297747"/>
                </a:lnTo>
                <a:lnTo>
                  <a:pt x="339909" y="306875"/>
                </a:lnTo>
                <a:lnTo>
                  <a:pt x="335563" y="307309"/>
                </a:lnTo>
                <a:lnTo>
                  <a:pt x="318611" y="276883"/>
                </a:lnTo>
                <a:lnTo>
                  <a:pt x="312526" y="275579"/>
                </a:lnTo>
                <a:lnTo>
                  <a:pt x="293835" y="291227"/>
                </a:lnTo>
                <a:lnTo>
                  <a:pt x="274709" y="282968"/>
                </a:lnTo>
                <a:lnTo>
                  <a:pt x="261669" y="281664"/>
                </a:lnTo>
                <a:lnTo>
                  <a:pt x="254715" y="285576"/>
                </a:lnTo>
                <a:lnTo>
                  <a:pt x="240371" y="284707"/>
                </a:lnTo>
                <a:lnTo>
                  <a:pt x="226027" y="296443"/>
                </a:lnTo>
                <a:lnTo>
                  <a:pt x="213421" y="297312"/>
                </a:lnTo>
                <a:lnTo>
                  <a:pt x="183864" y="282968"/>
                </a:lnTo>
                <a:lnTo>
                  <a:pt x="172128" y="289488"/>
                </a:lnTo>
                <a:lnTo>
                  <a:pt x="159523" y="289053"/>
                </a:lnTo>
                <a:lnTo>
                  <a:pt x="150395" y="278622"/>
                </a:lnTo>
                <a:lnTo>
                  <a:pt x="126053" y="268189"/>
                </a:lnTo>
                <a:lnTo>
                  <a:pt x="99539" y="271667"/>
                </a:lnTo>
                <a:lnTo>
                  <a:pt x="93453" y="277317"/>
                </a:lnTo>
                <a:lnTo>
                  <a:pt x="89976" y="293400"/>
                </a:lnTo>
                <a:lnTo>
                  <a:pt x="83021" y="304702"/>
                </a:lnTo>
                <a:lnTo>
                  <a:pt x="81283" y="329912"/>
                </a:lnTo>
                <a:lnTo>
                  <a:pt x="62592" y="313829"/>
                </a:lnTo>
                <a:lnTo>
                  <a:pt x="53899" y="313829"/>
                </a:lnTo>
                <a:lnTo>
                  <a:pt x="45640" y="322088"/>
                </a:lnTo>
                <a:lnTo>
                  <a:pt x="46075" y="302963"/>
                </a:lnTo>
                <a:lnTo>
                  <a:pt x="17821" y="296443"/>
                </a:lnTo>
                <a:lnTo>
                  <a:pt x="16952" y="282968"/>
                </a:lnTo>
                <a:lnTo>
                  <a:pt x="3477" y="264712"/>
                </a:lnTo>
                <a:lnTo>
                  <a:pt x="0" y="252107"/>
                </a:lnTo>
                <a:lnTo>
                  <a:pt x="2173" y="238632"/>
                </a:lnTo>
                <a:lnTo>
                  <a:pt x="17821" y="237328"/>
                </a:lnTo>
                <a:lnTo>
                  <a:pt x="26515" y="227331"/>
                </a:lnTo>
                <a:lnTo>
                  <a:pt x="59984" y="225157"/>
                </a:lnTo>
                <a:lnTo>
                  <a:pt x="81717" y="220811"/>
                </a:lnTo>
                <a:lnTo>
                  <a:pt x="83456" y="203424"/>
                </a:lnTo>
                <a:lnTo>
                  <a:pt x="96931" y="184733"/>
                </a:lnTo>
                <a:lnTo>
                  <a:pt x="96496" y="120403"/>
                </a:lnTo>
                <a:lnTo>
                  <a:pt x="130400" y="108232"/>
                </a:lnTo>
                <a:lnTo>
                  <a:pt x="199947" y="53464"/>
                </a:lnTo>
                <a:lnTo>
                  <a:pt x="281664" y="0"/>
                </a:lnTo>
                <a:lnTo>
                  <a:pt x="319915" y="12171"/>
                </a:lnTo>
                <a:lnTo>
                  <a:pt x="333824" y="27384"/>
                </a:lnTo>
                <a:lnTo>
                  <a:pt x="350341" y="16952"/>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60" name="Freeform: Shape 159">
            <a:extLst>
              <a:ext uri="{FF2B5EF4-FFF2-40B4-BE49-F238E27FC236}">
                <a16:creationId xmlns:a16="http://schemas.microsoft.com/office/drawing/2014/main" id="{37B16715-6A2E-48F4-B615-A7F0EB0FF9AE}"/>
              </a:ext>
            </a:extLst>
          </p:cNvPr>
          <p:cNvSpPr/>
          <p:nvPr/>
        </p:nvSpPr>
        <p:spPr>
          <a:xfrm>
            <a:off x="6047362" y="3681545"/>
            <a:ext cx="327205" cy="302260"/>
          </a:xfrm>
          <a:custGeom>
            <a:avLst/>
            <a:gdLst>
              <a:gd name="connsiteX0" fmla="*/ 280795 w 290792"/>
              <a:gd name="connsiteY0" fmla="*/ 38685 h 268624"/>
              <a:gd name="connsiteX1" fmla="*/ 290792 w 290792"/>
              <a:gd name="connsiteY1" fmla="*/ 49552 h 268624"/>
              <a:gd name="connsiteX2" fmla="*/ 288184 w 290792"/>
              <a:gd name="connsiteY2" fmla="*/ 54768 h 268624"/>
              <a:gd name="connsiteX3" fmla="*/ 286880 w 290792"/>
              <a:gd name="connsiteY3" fmla="*/ 63896 h 268624"/>
              <a:gd name="connsiteX4" fmla="*/ 266451 w 290792"/>
              <a:gd name="connsiteY4" fmla="*/ 85629 h 268624"/>
              <a:gd name="connsiteX5" fmla="*/ 260366 w 290792"/>
              <a:gd name="connsiteY5" fmla="*/ 103451 h 268624"/>
              <a:gd name="connsiteX6" fmla="*/ 256888 w 290792"/>
              <a:gd name="connsiteY6" fmla="*/ 117795 h 268624"/>
              <a:gd name="connsiteX7" fmla="*/ 251672 w 290792"/>
              <a:gd name="connsiteY7" fmla="*/ 124315 h 268624"/>
              <a:gd name="connsiteX8" fmla="*/ 246891 w 290792"/>
              <a:gd name="connsiteY8" fmla="*/ 143875 h 268624"/>
              <a:gd name="connsiteX9" fmla="*/ 233851 w 290792"/>
              <a:gd name="connsiteY9" fmla="*/ 155176 h 268624"/>
              <a:gd name="connsiteX10" fmla="*/ 230373 w 290792"/>
              <a:gd name="connsiteY10" fmla="*/ 169086 h 268624"/>
              <a:gd name="connsiteX11" fmla="*/ 224723 w 290792"/>
              <a:gd name="connsiteY11" fmla="*/ 180387 h 268624"/>
              <a:gd name="connsiteX12" fmla="*/ 222550 w 290792"/>
              <a:gd name="connsiteY12" fmla="*/ 192123 h 268624"/>
              <a:gd name="connsiteX13" fmla="*/ 205598 w 290792"/>
              <a:gd name="connsiteY13" fmla="*/ 201686 h 268624"/>
              <a:gd name="connsiteX14" fmla="*/ 191688 w 290792"/>
              <a:gd name="connsiteY14" fmla="*/ 189949 h 268624"/>
              <a:gd name="connsiteX15" fmla="*/ 182560 w 290792"/>
              <a:gd name="connsiteY15" fmla="*/ 190384 h 268624"/>
              <a:gd name="connsiteX16" fmla="*/ 167781 w 290792"/>
              <a:gd name="connsiteY16" fmla="*/ 206901 h 268624"/>
              <a:gd name="connsiteX17" fmla="*/ 160827 w 290792"/>
              <a:gd name="connsiteY17" fmla="*/ 206901 h 268624"/>
              <a:gd name="connsiteX18" fmla="*/ 149091 w 290792"/>
              <a:gd name="connsiteY18" fmla="*/ 233851 h 268624"/>
              <a:gd name="connsiteX19" fmla="*/ 143005 w 290792"/>
              <a:gd name="connsiteY19" fmla="*/ 253846 h 268624"/>
              <a:gd name="connsiteX20" fmla="*/ 117360 w 290792"/>
              <a:gd name="connsiteY20" fmla="*/ 263843 h 268624"/>
              <a:gd name="connsiteX21" fmla="*/ 108232 w 290792"/>
              <a:gd name="connsiteY21" fmla="*/ 262539 h 268624"/>
              <a:gd name="connsiteX22" fmla="*/ 98670 w 290792"/>
              <a:gd name="connsiteY22" fmla="*/ 268624 h 268624"/>
              <a:gd name="connsiteX23" fmla="*/ 79109 w 290792"/>
              <a:gd name="connsiteY23" fmla="*/ 268190 h 268624"/>
              <a:gd name="connsiteX24" fmla="*/ 65635 w 290792"/>
              <a:gd name="connsiteY24" fmla="*/ 250368 h 268624"/>
              <a:gd name="connsiteX25" fmla="*/ 57376 w 290792"/>
              <a:gd name="connsiteY25" fmla="*/ 230373 h 268624"/>
              <a:gd name="connsiteX26" fmla="*/ 39989 w 290792"/>
              <a:gd name="connsiteY26" fmla="*/ 212118 h 268624"/>
              <a:gd name="connsiteX27" fmla="*/ 21733 w 290792"/>
              <a:gd name="connsiteY27" fmla="*/ 212118 h 268624"/>
              <a:gd name="connsiteX28" fmla="*/ 0 w 290792"/>
              <a:gd name="connsiteY28" fmla="*/ 212118 h 268624"/>
              <a:gd name="connsiteX29" fmla="*/ 1304 w 290792"/>
              <a:gd name="connsiteY29" fmla="*/ 167347 h 268624"/>
              <a:gd name="connsiteX30" fmla="*/ 435 w 290792"/>
              <a:gd name="connsiteY30" fmla="*/ 149526 h 268624"/>
              <a:gd name="connsiteX31" fmla="*/ 5216 w 290792"/>
              <a:gd name="connsiteY31" fmla="*/ 132139 h 268624"/>
              <a:gd name="connsiteX32" fmla="*/ 12605 w 290792"/>
              <a:gd name="connsiteY32" fmla="*/ 123445 h 268624"/>
              <a:gd name="connsiteX33" fmla="*/ 24776 w 290792"/>
              <a:gd name="connsiteY33" fmla="*/ 106059 h 268624"/>
              <a:gd name="connsiteX34" fmla="*/ 22168 w 290792"/>
              <a:gd name="connsiteY34" fmla="*/ 98669 h 268624"/>
              <a:gd name="connsiteX35" fmla="*/ 26949 w 290792"/>
              <a:gd name="connsiteY35" fmla="*/ 87368 h 268624"/>
              <a:gd name="connsiteX36" fmla="*/ 21299 w 290792"/>
              <a:gd name="connsiteY36" fmla="*/ 70851 h 268624"/>
              <a:gd name="connsiteX37" fmla="*/ 22168 w 290792"/>
              <a:gd name="connsiteY37" fmla="*/ 61723 h 268624"/>
              <a:gd name="connsiteX38" fmla="*/ 23907 w 290792"/>
              <a:gd name="connsiteY38" fmla="*/ 36512 h 268624"/>
              <a:gd name="connsiteX39" fmla="*/ 30862 w 290792"/>
              <a:gd name="connsiteY39" fmla="*/ 25211 h 268624"/>
              <a:gd name="connsiteX40" fmla="*/ 34339 w 290792"/>
              <a:gd name="connsiteY40" fmla="*/ 9128 h 268624"/>
              <a:gd name="connsiteX41" fmla="*/ 40424 w 290792"/>
              <a:gd name="connsiteY41" fmla="*/ 3477 h 268624"/>
              <a:gd name="connsiteX42" fmla="*/ 66939 w 290792"/>
              <a:gd name="connsiteY42" fmla="*/ 0 h 268624"/>
              <a:gd name="connsiteX43" fmla="*/ 91280 w 290792"/>
              <a:gd name="connsiteY43" fmla="*/ 10432 h 268624"/>
              <a:gd name="connsiteX44" fmla="*/ 100408 w 290792"/>
              <a:gd name="connsiteY44" fmla="*/ 20864 h 268624"/>
              <a:gd name="connsiteX45" fmla="*/ 113013 w 290792"/>
              <a:gd name="connsiteY45" fmla="*/ 21299 h 268624"/>
              <a:gd name="connsiteX46" fmla="*/ 124750 w 290792"/>
              <a:gd name="connsiteY46" fmla="*/ 14779 h 268624"/>
              <a:gd name="connsiteX47" fmla="*/ 154307 w 290792"/>
              <a:gd name="connsiteY47" fmla="*/ 29123 h 268624"/>
              <a:gd name="connsiteX48" fmla="*/ 166912 w 290792"/>
              <a:gd name="connsiteY48" fmla="*/ 28253 h 268624"/>
              <a:gd name="connsiteX49" fmla="*/ 181256 w 290792"/>
              <a:gd name="connsiteY49" fmla="*/ 16517 h 268624"/>
              <a:gd name="connsiteX50" fmla="*/ 195600 w 290792"/>
              <a:gd name="connsiteY50" fmla="*/ 17387 h 268624"/>
              <a:gd name="connsiteX51" fmla="*/ 202555 w 290792"/>
              <a:gd name="connsiteY51" fmla="*/ 13475 h 268624"/>
              <a:gd name="connsiteX52" fmla="*/ 215595 w 290792"/>
              <a:gd name="connsiteY52" fmla="*/ 14779 h 268624"/>
              <a:gd name="connsiteX53" fmla="*/ 234720 w 290792"/>
              <a:gd name="connsiteY53" fmla="*/ 23037 h 268624"/>
              <a:gd name="connsiteX54" fmla="*/ 253411 w 290792"/>
              <a:gd name="connsiteY54" fmla="*/ 7389 h 268624"/>
              <a:gd name="connsiteX55" fmla="*/ 259496 w 290792"/>
              <a:gd name="connsiteY55" fmla="*/ 8693 h 268624"/>
              <a:gd name="connsiteX56" fmla="*/ 276448 w 290792"/>
              <a:gd name="connsiteY56" fmla="*/ 39120 h 268624"/>
              <a:gd name="connsiteX57" fmla="*/ 280795 w 290792"/>
              <a:gd name="connsiteY57" fmla="*/ 38685 h 268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90792" h="268624">
                <a:moveTo>
                  <a:pt x="280795" y="38685"/>
                </a:moveTo>
                <a:lnTo>
                  <a:pt x="290792" y="49552"/>
                </a:lnTo>
                <a:lnTo>
                  <a:pt x="288184" y="54768"/>
                </a:lnTo>
                <a:lnTo>
                  <a:pt x="286880" y="63896"/>
                </a:lnTo>
                <a:lnTo>
                  <a:pt x="266451" y="85629"/>
                </a:lnTo>
                <a:lnTo>
                  <a:pt x="260366" y="103451"/>
                </a:lnTo>
                <a:lnTo>
                  <a:pt x="256888" y="117795"/>
                </a:lnTo>
                <a:lnTo>
                  <a:pt x="251672" y="124315"/>
                </a:lnTo>
                <a:lnTo>
                  <a:pt x="246891" y="143875"/>
                </a:lnTo>
                <a:lnTo>
                  <a:pt x="233851" y="155176"/>
                </a:lnTo>
                <a:lnTo>
                  <a:pt x="230373" y="169086"/>
                </a:lnTo>
                <a:lnTo>
                  <a:pt x="224723" y="180387"/>
                </a:lnTo>
                <a:lnTo>
                  <a:pt x="222550" y="192123"/>
                </a:lnTo>
                <a:lnTo>
                  <a:pt x="205598" y="201686"/>
                </a:lnTo>
                <a:lnTo>
                  <a:pt x="191688" y="189949"/>
                </a:lnTo>
                <a:lnTo>
                  <a:pt x="182560" y="190384"/>
                </a:lnTo>
                <a:lnTo>
                  <a:pt x="167781" y="206901"/>
                </a:lnTo>
                <a:lnTo>
                  <a:pt x="160827" y="206901"/>
                </a:lnTo>
                <a:lnTo>
                  <a:pt x="149091" y="233851"/>
                </a:lnTo>
                <a:lnTo>
                  <a:pt x="143005" y="253846"/>
                </a:lnTo>
                <a:lnTo>
                  <a:pt x="117360" y="263843"/>
                </a:lnTo>
                <a:lnTo>
                  <a:pt x="108232" y="262539"/>
                </a:lnTo>
                <a:lnTo>
                  <a:pt x="98670" y="268624"/>
                </a:lnTo>
                <a:lnTo>
                  <a:pt x="79109" y="268190"/>
                </a:lnTo>
                <a:lnTo>
                  <a:pt x="65635" y="250368"/>
                </a:lnTo>
                <a:lnTo>
                  <a:pt x="57376" y="230373"/>
                </a:lnTo>
                <a:lnTo>
                  <a:pt x="39989" y="212118"/>
                </a:lnTo>
                <a:lnTo>
                  <a:pt x="21733" y="212118"/>
                </a:lnTo>
                <a:lnTo>
                  <a:pt x="0" y="212118"/>
                </a:lnTo>
                <a:lnTo>
                  <a:pt x="1304" y="167347"/>
                </a:lnTo>
                <a:lnTo>
                  <a:pt x="435" y="149526"/>
                </a:lnTo>
                <a:lnTo>
                  <a:pt x="5216" y="132139"/>
                </a:lnTo>
                <a:lnTo>
                  <a:pt x="12605" y="123445"/>
                </a:lnTo>
                <a:lnTo>
                  <a:pt x="24776" y="106059"/>
                </a:lnTo>
                <a:lnTo>
                  <a:pt x="22168" y="98669"/>
                </a:lnTo>
                <a:lnTo>
                  <a:pt x="26949" y="87368"/>
                </a:lnTo>
                <a:lnTo>
                  <a:pt x="21299" y="70851"/>
                </a:lnTo>
                <a:lnTo>
                  <a:pt x="22168" y="61723"/>
                </a:lnTo>
                <a:lnTo>
                  <a:pt x="23907" y="36512"/>
                </a:lnTo>
                <a:lnTo>
                  <a:pt x="30862" y="25211"/>
                </a:lnTo>
                <a:lnTo>
                  <a:pt x="34339" y="9128"/>
                </a:lnTo>
                <a:lnTo>
                  <a:pt x="40424" y="3477"/>
                </a:lnTo>
                <a:lnTo>
                  <a:pt x="66939" y="0"/>
                </a:lnTo>
                <a:lnTo>
                  <a:pt x="91280" y="10432"/>
                </a:lnTo>
                <a:lnTo>
                  <a:pt x="100408" y="20864"/>
                </a:lnTo>
                <a:lnTo>
                  <a:pt x="113013" y="21299"/>
                </a:lnTo>
                <a:lnTo>
                  <a:pt x="124750" y="14779"/>
                </a:lnTo>
                <a:lnTo>
                  <a:pt x="154307" y="29123"/>
                </a:lnTo>
                <a:lnTo>
                  <a:pt x="166912" y="28253"/>
                </a:lnTo>
                <a:lnTo>
                  <a:pt x="181256" y="16517"/>
                </a:lnTo>
                <a:lnTo>
                  <a:pt x="195600" y="17387"/>
                </a:lnTo>
                <a:lnTo>
                  <a:pt x="202555" y="13475"/>
                </a:lnTo>
                <a:lnTo>
                  <a:pt x="215595" y="14779"/>
                </a:lnTo>
                <a:lnTo>
                  <a:pt x="234720" y="23037"/>
                </a:lnTo>
                <a:lnTo>
                  <a:pt x="253411" y="7389"/>
                </a:lnTo>
                <a:lnTo>
                  <a:pt x="259496" y="8693"/>
                </a:lnTo>
                <a:lnTo>
                  <a:pt x="276448" y="39120"/>
                </a:lnTo>
                <a:lnTo>
                  <a:pt x="280795" y="3868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61" name="Freeform: Shape 160">
            <a:extLst>
              <a:ext uri="{FF2B5EF4-FFF2-40B4-BE49-F238E27FC236}">
                <a16:creationId xmlns:a16="http://schemas.microsoft.com/office/drawing/2014/main" id="{6439002C-FCB3-47E9-9453-EF53D10B84D8}"/>
              </a:ext>
            </a:extLst>
          </p:cNvPr>
          <p:cNvSpPr/>
          <p:nvPr/>
        </p:nvSpPr>
        <p:spPr>
          <a:xfrm>
            <a:off x="3559827" y="3645353"/>
            <a:ext cx="130099" cy="134990"/>
          </a:xfrm>
          <a:custGeom>
            <a:avLst/>
            <a:gdLst>
              <a:gd name="connsiteX0" fmla="*/ 115621 w 115621"/>
              <a:gd name="connsiteY0" fmla="*/ 435 h 119968"/>
              <a:gd name="connsiteX1" fmla="*/ 113448 w 115621"/>
              <a:gd name="connsiteY1" fmla="*/ 3477 h 119968"/>
              <a:gd name="connsiteX2" fmla="*/ 111275 w 115621"/>
              <a:gd name="connsiteY2" fmla="*/ 9563 h 119968"/>
              <a:gd name="connsiteX3" fmla="*/ 113013 w 115621"/>
              <a:gd name="connsiteY3" fmla="*/ 19560 h 119968"/>
              <a:gd name="connsiteX4" fmla="*/ 106493 w 115621"/>
              <a:gd name="connsiteY4" fmla="*/ 29123 h 119968"/>
              <a:gd name="connsiteX5" fmla="*/ 103016 w 115621"/>
              <a:gd name="connsiteY5" fmla="*/ 40424 h 119968"/>
              <a:gd name="connsiteX6" fmla="*/ 100843 w 115621"/>
              <a:gd name="connsiteY6" fmla="*/ 52595 h 119968"/>
              <a:gd name="connsiteX7" fmla="*/ 101712 w 115621"/>
              <a:gd name="connsiteY7" fmla="*/ 59984 h 119968"/>
              <a:gd name="connsiteX8" fmla="*/ 101277 w 115621"/>
              <a:gd name="connsiteY8" fmla="*/ 72589 h 119968"/>
              <a:gd name="connsiteX9" fmla="*/ 97365 w 115621"/>
              <a:gd name="connsiteY9" fmla="*/ 75197 h 119968"/>
              <a:gd name="connsiteX10" fmla="*/ 94323 w 115621"/>
              <a:gd name="connsiteY10" fmla="*/ 87368 h 119968"/>
              <a:gd name="connsiteX11" fmla="*/ 95192 w 115621"/>
              <a:gd name="connsiteY11" fmla="*/ 94757 h 119968"/>
              <a:gd name="connsiteX12" fmla="*/ 89976 w 115621"/>
              <a:gd name="connsiteY12" fmla="*/ 101712 h 119968"/>
              <a:gd name="connsiteX13" fmla="*/ 90411 w 115621"/>
              <a:gd name="connsiteY13" fmla="*/ 109101 h 119968"/>
              <a:gd name="connsiteX14" fmla="*/ 93888 w 115621"/>
              <a:gd name="connsiteY14" fmla="*/ 113883 h 119968"/>
              <a:gd name="connsiteX15" fmla="*/ 87803 w 115621"/>
              <a:gd name="connsiteY15" fmla="*/ 119968 h 119968"/>
              <a:gd name="connsiteX16" fmla="*/ 80413 w 115621"/>
              <a:gd name="connsiteY16" fmla="*/ 117795 h 119968"/>
              <a:gd name="connsiteX17" fmla="*/ 76936 w 115621"/>
              <a:gd name="connsiteY17" fmla="*/ 112144 h 119968"/>
              <a:gd name="connsiteX18" fmla="*/ 69112 w 115621"/>
              <a:gd name="connsiteY18" fmla="*/ 109971 h 119968"/>
              <a:gd name="connsiteX19" fmla="*/ 63461 w 115621"/>
              <a:gd name="connsiteY19" fmla="*/ 113448 h 119968"/>
              <a:gd name="connsiteX20" fmla="*/ 47813 w 115621"/>
              <a:gd name="connsiteY20" fmla="*/ 106059 h 119968"/>
              <a:gd name="connsiteX21" fmla="*/ 43901 w 115621"/>
              <a:gd name="connsiteY21" fmla="*/ 109536 h 119968"/>
              <a:gd name="connsiteX22" fmla="*/ 36077 w 115621"/>
              <a:gd name="connsiteY22" fmla="*/ 100843 h 119968"/>
              <a:gd name="connsiteX23" fmla="*/ 25211 w 115621"/>
              <a:gd name="connsiteY23" fmla="*/ 89541 h 119968"/>
              <a:gd name="connsiteX24" fmla="*/ 20429 w 115621"/>
              <a:gd name="connsiteY24" fmla="*/ 80413 h 119968"/>
              <a:gd name="connsiteX25" fmla="*/ 10867 w 115621"/>
              <a:gd name="connsiteY25" fmla="*/ 71285 h 119968"/>
              <a:gd name="connsiteX26" fmla="*/ 0 w 115621"/>
              <a:gd name="connsiteY26" fmla="*/ 58680 h 119968"/>
              <a:gd name="connsiteX27" fmla="*/ 3043 w 115621"/>
              <a:gd name="connsiteY27" fmla="*/ 54333 h 119968"/>
              <a:gd name="connsiteX28" fmla="*/ 6520 w 115621"/>
              <a:gd name="connsiteY28" fmla="*/ 58680 h 119968"/>
              <a:gd name="connsiteX29" fmla="*/ 8693 w 115621"/>
              <a:gd name="connsiteY29" fmla="*/ 56941 h 119968"/>
              <a:gd name="connsiteX30" fmla="*/ 16517 w 115621"/>
              <a:gd name="connsiteY30" fmla="*/ 55637 h 119968"/>
              <a:gd name="connsiteX31" fmla="*/ 19995 w 115621"/>
              <a:gd name="connsiteY31" fmla="*/ 49117 h 119968"/>
              <a:gd name="connsiteX32" fmla="*/ 23472 w 115621"/>
              <a:gd name="connsiteY32" fmla="*/ 49117 h 119968"/>
              <a:gd name="connsiteX33" fmla="*/ 24341 w 115621"/>
              <a:gd name="connsiteY33" fmla="*/ 35208 h 119968"/>
              <a:gd name="connsiteX34" fmla="*/ 29992 w 115621"/>
              <a:gd name="connsiteY34" fmla="*/ 34773 h 119968"/>
              <a:gd name="connsiteX35" fmla="*/ 35208 w 115621"/>
              <a:gd name="connsiteY35" fmla="*/ 34773 h 119968"/>
              <a:gd name="connsiteX36" fmla="*/ 41293 w 115621"/>
              <a:gd name="connsiteY36" fmla="*/ 27384 h 119968"/>
              <a:gd name="connsiteX37" fmla="*/ 47813 w 115621"/>
              <a:gd name="connsiteY37" fmla="*/ 33035 h 119968"/>
              <a:gd name="connsiteX38" fmla="*/ 50421 w 115621"/>
              <a:gd name="connsiteY38" fmla="*/ 29557 h 119968"/>
              <a:gd name="connsiteX39" fmla="*/ 55637 w 115621"/>
              <a:gd name="connsiteY39" fmla="*/ 26080 h 119968"/>
              <a:gd name="connsiteX40" fmla="*/ 64765 w 115621"/>
              <a:gd name="connsiteY40" fmla="*/ 18691 h 119968"/>
              <a:gd name="connsiteX41" fmla="*/ 65635 w 115621"/>
              <a:gd name="connsiteY41" fmla="*/ 12605 h 119968"/>
              <a:gd name="connsiteX42" fmla="*/ 67808 w 115621"/>
              <a:gd name="connsiteY42" fmla="*/ 13040 h 119968"/>
              <a:gd name="connsiteX43" fmla="*/ 71720 w 115621"/>
              <a:gd name="connsiteY43" fmla="*/ 6520 h 119968"/>
              <a:gd name="connsiteX44" fmla="*/ 74328 w 115621"/>
              <a:gd name="connsiteY44" fmla="*/ 5651 h 119968"/>
              <a:gd name="connsiteX45" fmla="*/ 78240 w 115621"/>
              <a:gd name="connsiteY45" fmla="*/ 9997 h 119968"/>
              <a:gd name="connsiteX46" fmla="*/ 83021 w 115621"/>
              <a:gd name="connsiteY46" fmla="*/ 10867 h 119968"/>
              <a:gd name="connsiteX47" fmla="*/ 88672 w 115621"/>
              <a:gd name="connsiteY47" fmla="*/ 7389 h 119968"/>
              <a:gd name="connsiteX48" fmla="*/ 94757 w 115621"/>
              <a:gd name="connsiteY48" fmla="*/ 7389 h 119968"/>
              <a:gd name="connsiteX49" fmla="*/ 103451 w 115621"/>
              <a:gd name="connsiteY49" fmla="*/ 3912 h 119968"/>
              <a:gd name="connsiteX50" fmla="*/ 107363 w 115621"/>
              <a:gd name="connsiteY50" fmla="*/ 0 h 119968"/>
              <a:gd name="connsiteX51" fmla="*/ 115621 w 115621"/>
              <a:gd name="connsiteY51" fmla="*/ 435 h 119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15621" h="119968">
                <a:moveTo>
                  <a:pt x="115621" y="435"/>
                </a:moveTo>
                <a:lnTo>
                  <a:pt x="113448" y="3477"/>
                </a:lnTo>
                <a:lnTo>
                  <a:pt x="111275" y="9563"/>
                </a:lnTo>
                <a:lnTo>
                  <a:pt x="113013" y="19560"/>
                </a:lnTo>
                <a:lnTo>
                  <a:pt x="106493" y="29123"/>
                </a:lnTo>
                <a:lnTo>
                  <a:pt x="103016" y="40424"/>
                </a:lnTo>
                <a:lnTo>
                  <a:pt x="100843" y="52595"/>
                </a:lnTo>
                <a:lnTo>
                  <a:pt x="101712" y="59984"/>
                </a:lnTo>
                <a:lnTo>
                  <a:pt x="101277" y="72589"/>
                </a:lnTo>
                <a:lnTo>
                  <a:pt x="97365" y="75197"/>
                </a:lnTo>
                <a:lnTo>
                  <a:pt x="94323" y="87368"/>
                </a:lnTo>
                <a:lnTo>
                  <a:pt x="95192" y="94757"/>
                </a:lnTo>
                <a:lnTo>
                  <a:pt x="89976" y="101712"/>
                </a:lnTo>
                <a:lnTo>
                  <a:pt x="90411" y="109101"/>
                </a:lnTo>
                <a:lnTo>
                  <a:pt x="93888" y="113883"/>
                </a:lnTo>
                <a:lnTo>
                  <a:pt x="87803" y="119968"/>
                </a:lnTo>
                <a:lnTo>
                  <a:pt x="80413" y="117795"/>
                </a:lnTo>
                <a:lnTo>
                  <a:pt x="76936" y="112144"/>
                </a:lnTo>
                <a:lnTo>
                  <a:pt x="69112" y="109971"/>
                </a:lnTo>
                <a:lnTo>
                  <a:pt x="63461" y="113448"/>
                </a:lnTo>
                <a:lnTo>
                  <a:pt x="47813" y="106059"/>
                </a:lnTo>
                <a:lnTo>
                  <a:pt x="43901" y="109536"/>
                </a:lnTo>
                <a:lnTo>
                  <a:pt x="36077" y="100843"/>
                </a:lnTo>
                <a:lnTo>
                  <a:pt x="25211" y="89541"/>
                </a:lnTo>
                <a:lnTo>
                  <a:pt x="20429" y="80413"/>
                </a:lnTo>
                <a:lnTo>
                  <a:pt x="10867" y="71285"/>
                </a:lnTo>
                <a:lnTo>
                  <a:pt x="0" y="58680"/>
                </a:lnTo>
                <a:lnTo>
                  <a:pt x="3043" y="54333"/>
                </a:lnTo>
                <a:lnTo>
                  <a:pt x="6520" y="58680"/>
                </a:lnTo>
                <a:lnTo>
                  <a:pt x="8693" y="56941"/>
                </a:lnTo>
                <a:lnTo>
                  <a:pt x="16517" y="55637"/>
                </a:lnTo>
                <a:lnTo>
                  <a:pt x="19995" y="49117"/>
                </a:lnTo>
                <a:lnTo>
                  <a:pt x="23472" y="49117"/>
                </a:lnTo>
                <a:lnTo>
                  <a:pt x="24341" y="35208"/>
                </a:lnTo>
                <a:lnTo>
                  <a:pt x="29992" y="34773"/>
                </a:lnTo>
                <a:lnTo>
                  <a:pt x="35208" y="34773"/>
                </a:lnTo>
                <a:lnTo>
                  <a:pt x="41293" y="27384"/>
                </a:lnTo>
                <a:lnTo>
                  <a:pt x="47813" y="33035"/>
                </a:lnTo>
                <a:lnTo>
                  <a:pt x="50421" y="29557"/>
                </a:lnTo>
                <a:lnTo>
                  <a:pt x="55637" y="26080"/>
                </a:lnTo>
                <a:lnTo>
                  <a:pt x="64765" y="18691"/>
                </a:lnTo>
                <a:lnTo>
                  <a:pt x="65635" y="12605"/>
                </a:lnTo>
                <a:lnTo>
                  <a:pt x="67808" y="13040"/>
                </a:lnTo>
                <a:lnTo>
                  <a:pt x="71720" y="6520"/>
                </a:lnTo>
                <a:lnTo>
                  <a:pt x="74328" y="5651"/>
                </a:lnTo>
                <a:lnTo>
                  <a:pt x="78240" y="9997"/>
                </a:lnTo>
                <a:lnTo>
                  <a:pt x="83021" y="10867"/>
                </a:lnTo>
                <a:lnTo>
                  <a:pt x="88672" y="7389"/>
                </a:lnTo>
                <a:lnTo>
                  <a:pt x="94757" y="7389"/>
                </a:lnTo>
                <a:lnTo>
                  <a:pt x="103451" y="3912"/>
                </a:lnTo>
                <a:lnTo>
                  <a:pt x="107363" y="0"/>
                </a:lnTo>
                <a:lnTo>
                  <a:pt x="115621" y="435"/>
                </a:lnTo>
                <a:close/>
              </a:path>
            </a:pathLst>
          </a:custGeom>
          <a:solidFill>
            <a:schemeClr val="accent5"/>
          </a:solidFill>
          <a:ln w="869" cap="rnd">
            <a:noFill/>
            <a:prstDash val="solid"/>
            <a:round/>
          </a:ln>
        </p:spPr>
        <p:txBody>
          <a:bodyPr rtlCol="0" anchor="ctr"/>
          <a:lstStyle/>
          <a:p>
            <a:endParaRPr lang="en-PH" sz="1600" dirty="0"/>
          </a:p>
        </p:txBody>
      </p:sp>
      <p:sp>
        <p:nvSpPr>
          <p:cNvPr id="162" name="Freeform: Shape 161">
            <a:extLst>
              <a:ext uri="{FF2B5EF4-FFF2-40B4-BE49-F238E27FC236}">
                <a16:creationId xmlns:a16="http://schemas.microsoft.com/office/drawing/2014/main" id="{9FA776DE-AAE7-4132-9EB6-1BC3B86D9626}"/>
              </a:ext>
            </a:extLst>
          </p:cNvPr>
          <p:cNvSpPr/>
          <p:nvPr/>
        </p:nvSpPr>
        <p:spPr>
          <a:xfrm>
            <a:off x="6081109" y="1950151"/>
            <a:ext cx="514527" cy="361929"/>
          </a:xfrm>
          <a:custGeom>
            <a:avLst/>
            <a:gdLst>
              <a:gd name="connsiteX0" fmla="*/ 457269 w 457269"/>
              <a:gd name="connsiteY0" fmla="*/ 37816 h 321653"/>
              <a:gd name="connsiteX1" fmla="*/ 429451 w 457269"/>
              <a:gd name="connsiteY1" fmla="*/ 46944 h 321653"/>
              <a:gd name="connsiteX2" fmla="*/ 415541 w 457269"/>
              <a:gd name="connsiteY2" fmla="*/ 49117 h 321653"/>
              <a:gd name="connsiteX3" fmla="*/ 419019 w 457269"/>
              <a:gd name="connsiteY3" fmla="*/ 32600 h 321653"/>
              <a:gd name="connsiteX4" fmla="*/ 393808 w 457269"/>
              <a:gd name="connsiteY4" fmla="*/ 23472 h 321653"/>
              <a:gd name="connsiteX5" fmla="*/ 368163 w 457269"/>
              <a:gd name="connsiteY5" fmla="*/ 31296 h 321653"/>
              <a:gd name="connsiteX6" fmla="*/ 363381 w 457269"/>
              <a:gd name="connsiteY6" fmla="*/ 48683 h 321653"/>
              <a:gd name="connsiteX7" fmla="*/ 348603 w 457269"/>
              <a:gd name="connsiteY7" fmla="*/ 59115 h 321653"/>
              <a:gd name="connsiteX8" fmla="*/ 328173 w 457269"/>
              <a:gd name="connsiteY8" fmla="*/ 53464 h 321653"/>
              <a:gd name="connsiteX9" fmla="*/ 305136 w 457269"/>
              <a:gd name="connsiteY9" fmla="*/ 54333 h 321653"/>
              <a:gd name="connsiteX10" fmla="*/ 282968 w 457269"/>
              <a:gd name="connsiteY10" fmla="*/ 42163 h 321653"/>
              <a:gd name="connsiteX11" fmla="*/ 273406 w 457269"/>
              <a:gd name="connsiteY11" fmla="*/ 48248 h 321653"/>
              <a:gd name="connsiteX12" fmla="*/ 262104 w 457269"/>
              <a:gd name="connsiteY12" fmla="*/ 49117 h 321653"/>
              <a:gd name="connsiteX13" fmla="*/ 262539 w 457269"/>
              <a:gd name="connsiteY13" fmla="*/ 64765 h 321653"/>
              <a:gd name="connsiteX14" fmla="*/ 227766 w 457269"/>
              <a:gd name="connsiteY14" fmla="*/ 60853 h 321653"/>
              <a:gd name="connsiteX15" fmla="*/ 225158 w 457269"/>
              <a:gd name="connsiteY15" fmla="*/ 74328 h 321653"/>
              <a:gd name="connsiteX16" fmla="*/ 207771 w 457269"/>
              <a:gd name="connsiteY16" fmla="*/ 74328 h 321653"/>
              <a:gd name="connsiteX17" fmla="*/ 197773 w 457269"/>
              <a:gd name="connsiteY17" fmla="*/ 91280 h 321653"/>
              <a:gd name="connsiteX18" fmla="*/ 182995 w 457269"/>
              <a:gd name="connsiteY18" fmla="*/ 117795 h 321653"/>
              <a:gd name="connsiteX19" fmla="*/ 158219 w 457269"/>
              <a:gd name="connsiteY19" fmla="*/ 152133 h 321653"/>
              <a:gd name="connsiteX20" fmla="*/ 166043 w 457269"/>
              <a:gd name="connsiteY20" fmla="*/ 160827 h 321653"/>
              <a:gd name="connsiteX21" fmla="*/ 160392 w 457269"/>
              <a:gd name="connsiteY21" fmla="*/ 170389 h 321653"/>
              <a:gd name="connsiteX22" fmla="*/ 141701 w 457269"/>
              <a:gd name="connsiteY22" fmla="*/ 169955 h 321653"/>
              <a:gd name="connsiteX23" fmla="*/ 131269 w 457269"/>
              <a:gd name="connsiteY23" fmla="*/ 193427 h 321653"/>
              <a:gd name="connsiteX24" fmla="*/ 135616 w 457269"/>
              <a:gd name="connsiteY24" fmla="*/ 226896 h 321653"/>
              <a:gd name="connsiteX25" fmla="*/ 149091 w 457269"/>
              <a:gd name="connsiteY25" fmla="*/ 239501 h 321653"/>
              <a:gd name="connsiteX26" fmla="*/ 145613 w 457269"/>
              <a:gd name="connsiteY26" fmla="*/ 269493 h 321653"/>
              <a:gd name="connsiteX27" fmla="*/ 130835 w 457269"/>
              <a:gd name="connsiteY27" fmla="*/ 286880 h 321653"/>
              <a:gd name="connsiteX28" fmla="*/ 123011 w 457269"/>
              <a:gd name="connsiteY28" fmla="*/ 301659 h 321653"/>
              <a:gd name="connsiteX29" fmla="*/ 108667 w 457269"/>
              <a:gd name="connsiteY29" fmla="*/ 286011 h 321653"/>
              <a:gd name="connsiteX30" fmla="*/ 71285 w 457269"/>
              <a:gd name="connsiteY30" fmla="*/ 315568 h 321653"/>
              <a:gd name="connsiteX31" fmla="*/ 44771 w 457269"/>
              <a:gd name="connsiteY31" fmla="*/ 321654 h 321653"/>
              <a:gd name="connsiteX32" fmla="*/ 16517 w 457269"/>
              <a:gd name="connsiteY32" fmla="*/ 308614 h 321653"/>
              <a:gd name="connsiteX33" fmla="*/ 8693 w 457269"/>
              <a:gd name="connsiteY33" fmla="*/ 281229 h 321653"/>
              <a:gd name="connsiteX34" fmla="*/ 0 w 457269"/>
              <a:gd name="connsiteY34" fmla="*/ 222549 h 321653"/>
              <a:gd name="connsiteX35" fmla="*/ 17387 w 457269"/>
              <a:gd name="connsiteY35" fmla="*/ 206467 h 321653"/>
              <a:gd name="connsiteX36" fmla="*/ 66504 w 457269"/>
              <a:gd name="connsiteY36" fmla="*/ 185168 h 321653"/>
              <a:gd name="connsiteX37" fmla="*/ 101712 w 457269"/>
              <a:gd name="connsiteY37" fmla="*/ 159523 h 321653"/>
              <a:gd name="connsiteX38" fmla="*/ 133008 w 457269"/>
              <a:gd name="connsiteY38" fmla="*/ 125619 h 321653"/>
              <a:gd name="connsiteX39" fmla="*/ 171693 w 457269"/>
              <a:gd name="connsiteY39" fmla="*/ 79109 h 321653"/>
              <a:gd name="connsiteX40" fmla="*/ 199512 w 457269"/>
              <a:gd name="connsiteY40" fmla="*/ 61288 h 321653"/>
              <a:gd name="connsiteX41" fmla="*/ 244283 w 457269"/>
              <a:gd name="connsiteY41" fmla="*/ 31731 h 321653"/>
              <a:gd name="connsiteX42" fmla="*/ 281229 w 457269"/>
              <a:gd name="connsiteY42" fmla="*/ 21299 h 321653"/>
              <a:gd name="connsiteX43" fmla="*/ 310352 w 457269"/>
              <a:gd name="connsiteY43" fmla="*/ 22603 h 321653"/>
              <a:gd name="connsiteX44" fmla="*/ 332955 w 457269"/>
              <a:gd name="connsiteY44" fmla="*/ 3477 h 321653"/>
              <a:gd name="connsiteX45" fmla="*/ 365120 w 457269"/>
              <a:gd name="connsiteY45" fmla="*/ 4347 h 321653"/>
              <a:gd name="connsiteX46" fmla="*/ 395547 w 457269"/>
              <a:gd name="connsiteY46" fmla="*/ 0 h 321653"/>
              <a:gd name="connsiteX47" fmla="*/ 455096 w 457269"/>
              <a:gd name="connsiteY47" fmla="*/ 16952 h 321653"/>
              <a:gd name="connsiteX48" fmla="*/ 433798 w 457269"/>
              <a:gd name="connsiteY48" fmla="*/ 23037 h 321653"/>
              <a:gd name="connsiteX49" fmla="*/ 457269 w 457269"/>
              <a:gd name="connsiteY49" fmla="*/ 37816 h 321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57269" h="321653">
                <a:moveTo>
                  <a:pt x="457269" y="37816"/>
                </a:moveTo>
                <a:lnTo>
                  <a:pt x="429451" y="46944"/>
                </a:lnTo>
                <a:lnTo>
                  <a:pt x="415541" y="49117"/>
                </a:lnTo>
                <a:lnTo>
                  <a:pt x="419019" y="32600"/>
                </a:lnTo>
                <a:lnTo>
                  <a:pt x="393808" y="23472"/>
                </a:lnTo>
                <a:lnTo>
                  <a:pt x="368163" y="31296"/>
                </a:lnTo>
                <a:lnTo>
                  <a:pt x="363381" y="48683"/>
                </a:lnTo>
                <a:lnTo>
                  <a:pt x="348603" y="59115"/>
                </a:lnTo>
                <a:lnTo>
                  <a:pt x="328173" y="53464"/>
                </a:lnTo>
                <a:lnTo>
                  <a:pt x="305136" y="54333"/>
                </a:lnTo>
                <a:lnTo>
                  <a:pt x="282968" y="42163"/>
                </a:lnTo>
                <a:lnTo>
                  <a:pt x="273406" y="48248"/>
                </a:lnTo>
                <a:lnTo>
                  <a:pt x="262104" y="49117"/>
                </a:lnTo>
                <a:lnTo>
                  <a:pt x="262539" y="64765"/>
                </a:lnTo>
                <a:lnTo>
                  <a:pt x="227766" y="60853"/>
                </a:lnTo>
                <a:lnTo>
                  <a:pt x="225158" y="74328"/>
                </a:lnTo>
                <a:lnTo>
                  <a:pt x="207771" y="74328"/>
                </a:lnTo>
                <a:lnTo>
                  <a:pt x="197773" y="91280"/>
                </a:lnTo>
                <a:lnTo>
                  <a:pt x="182995" y="117795"/>
                </a:lnTo>
                <a:lnTo>
                  <a:pt x="158219" y="152133"/>
                </a:lnTo>
                <a:lnTo>
                  <a:pt x="166043" y="160827"/>
                </a:lnTo>
                <a:lnTo>
                  <a:pt x="160392" y="170389"/>
                </a:lnTo>
                <a:lnTo>
                  <a:pt x="141701" y="169955"/>
                </a:lnTo>
                <a:lnTo>
                  <a:pt x="131269" y="193427"/>
                </a:lnTo>
                <a:lnTo>
                  <a:pt x="135616" y="226896"/>
                </a:lnTo>
                <a:lnTo>
                  <a:pt x="149091" y="239501"/>
                </a:lnTo>
                <a:lnTo>
                  <a:pt x="145613" y="269493"/>
                </a:lnTo>
                <a:lnTo>
                  <a:pt x="130835" y="286880"/>
                </a:lnTo>
                <a:lnTo>
                  <a:pt x="123011" y="301659"/>
                </a:lnTo>
                <a:lnTo>
                  <a:pt x="108667" y="286011"/>
                </a:lnTo>
                <a:lnTo>
                  <a:pt x="71285" y="315568"/>
                </a:lnTo>
                <a:lnTo>
                  <a:pt x="44771" y="321654"/>
                </a:lnTo>
                <a:lnTo>
                  <a:pt x="16517" y="308614"/>
                </a:lnTo>
                <a:lnTo>
                  <a:pt x="8693" y="281229"/>
                </a:lnTo>
                <a:lnTo>
                  <a:pt x="0" y="222549"/>
                </a:lnTo>
                <a:lnTo>
                  <a:pt x="17387" y="206467"/>
                </a:lnTo>
                <a:lnTo>
                  <a:pt x="66504" y="185168"/>
                </a:lnTo>
                <a:lnTo>
                  <a:pt x="101712" y="159523"/>
                </a:lnTo>
                <a:lnTo>
                  <a:pt x="133008" y="125619"/>
                </a:lnTo>
                <a:lnTo>
                  <a:pt x="171693" y="79109"/>
                </a:lnTo>
                <a:lnTo>
                  <a:pt x="199512" y="61288"/>
                </a:lnTo>
                <a:lnTo>
                  <a:pt x="244283" y="31731"/>
                </a:lnTo>
                <a:lnTo>
                  <a:pt x="281229" y="21299"/>
                </a:lnTo>
                <a:lnTo>
                  <a:pt x="310352" y="22603"/>
                </a:lnTo>
                <a:lnTo>
                  <a:pt x="332955" y="3477"/>
                </a:lnTo>
                <a:lnTo>
                  <a:pt x="365120" y="4347"/>
                </a:lnTo>
                <a:lnTo>
                  <a:pt x="395547" y="0"/>
                </a:lnTo>
                <a:lnTo>
                  <a:pt x="455096" y="16952"/>
                </a:lnTo>
                <a:lnTo>
                  <a:pt x="433798" y="23037"/>
                </a:lnTo>
                <a:lnTo>
                  <a:pt x="457269" y="37816"/>
                </a:lnTo>
                <a:close/>
              </a:path>
            </a:pathLst>
          </a:custGeom>
          <a:solidFill>
            <a:schemeClr val="accent4"/>
          </a:solidFill>
          <a:ln w="869" cap="rnd">
            <a:noFill/>
            <a:prstDash val="solid"/>
            <a:round/>
          </a:ln>
        </p:spPr>
        <p:txBody>
          <a:bodyPr rtlCol="0" anchor="ctr"/>
          <a:lstStyle/>
          <a:p>
            <a:endParaRPr lang="en-PH" sz="1600" dirty="0"/>
          </a:p>
        </p:txBody>
      </p:sp>
      <p:sp>
        <p:nvSpPr>
          <p:cNvPr id="163" name="Freeform: Shape 162">
            <a:extLst>
              <a:ext uri="{FF2B5EF4-FFF2-40B4-BE49-F238E27FC236}">
                <a16:creationId xmlns:a16="http://schemas.microsoft.com/office/drawing/2014/main" id="{7088C522-2ACE-41E0-8281-4E7B5D2C984C}"/>
              </a:ext>
            </a:extLst>
          </p:cNvPr>
          <p:cNvSpPr/>
          <p:nvPr/>
        </p:nvSpPr>
        <p:spPr>
          <a:xfrm>
            <a:off x="6341798" y="1772121"/>
            <a:ext cx="72385" cy="22988"/>
          </a:xfrm>
          <a:custGeom>
            <a:avLst/>
            <a:gdLst>
              <a:gd name="connsiteX0" fmla="*/ 64330 w 64330"/>
              <a:gd name="connsiteY0" fmla="*/ 12171 h 20429"/>
              <a:gd name="connsiteX1" fmla="*/ 31296 w 64330"/>
              <a:gd name="connsiteY1" fmla="*/ 20429 h 20429"/>
              <a:gd name="connsiteX2" fmla="*/ 1738 w 64330"/>
              <a:gd name="connsiteY2" fmla="*/ 15648 h 20429"/>
              <a:gd name="connsiteX3" fmla="*/ 11301 w 64330"/>
              <a:gd name="connsiteY3" fmla="*/ 10432 h 20429"/>
              <a:gd name="connsiteX4" fmla="*/ 0 w 64330"/>
              <a:gd name="connsiteY4" fmla="*/ 3912 h 20429"/>
              <a:gd name="connsiteX5" fmla="*/ 31730 w 64330"/>
              <a:gd name="connsiteY5" fmla="*/ 0 h 20429"/>
              <a:gd name="connsiteX6" fmla="*/ 39989 w 64330"/>
              <a:gd name="connsiteY6" fmla="*/ 7389 h 20429"/>
              <a:gd name="connsiteX7" fmla="*/ 64330 w 64330"/>
              <a:gd name="connsiteY7" fmla="*/ 12171 h 20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330" h="20429">
                <a:moveTo>
                  <a:pt x="64330" y="12171"/>
                </a:moveTo>
                <a:lnTo>
                  <a:pt x="31296" y="20429"/>
                </a:lnTo>
                <a:lnTo>
                  <a:pt x="1738" y="15648"/>
                </a:lnTo>
                <a:lnTo>
                  <a:pt x="11301" y="10432"/>
                </a:lnTo>
                <a:lnTo>
                  <a:pt x="0" y="3912"/>
                </a:lnTo>
                <a:lnTo>
                  <a:pt x="31730" y="0"/>
                </a:lnTo>
                <a:lnTo>
                  <a:pt x="39989" y="7389"/>
                </a:lnTo>
                <a:lnTo>
                  <a:pt x="64330" y="12171"/>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64" name="Freeform: Shape 163">
            <a:extLst>
              <a:ext uri="{FF2B5EF4-FFF2-40B4-BE49-F238E27FC236}">
                <a16:creationId xmlns:a16="http://schemas.microsoft.com/office/drawing/2014/main" id="{40B01983-A952-4D16-AD57-1CEFCF28A226}"/>
              </a:ext>
            </a:extLst>
          </p:cNvPr>
          <p:cNvSpPr/>
          <p:nvPr/>
        </p:nvSpPr>
        <p:spPr>
          <a:xfrm>
            <a:off x="6153986" y="1736906"/>
            <a:ext cx="196615" cy="74342"/>
          </a:xfrm>
          <a:custGeom>
            <a:avLst/>
            <a:gdLst>
              <a:gd name="connsiteX0" fmla="*/ 119968 w 174735"/>
              <a:gd name="connsiteY0" fmla="*/ 6520 h 66069"/>
              <a:gd name="connsiteX1" fmla="*/ 174736 w 174735"/>
              <a:gd name="connsiteY1" fmla="*/ 21299 h 66069"/>
              <a:gd name="connsiteX2" fmla="*/ 137355 w 174735"/>
              <a:gd name="connsiteY2" fmla="*/ 29123 h 66069"/>
              <a:gd name="connsiteX3" fmla="*/ 132139 w 174735"/>
              <a:gd name="connsiteY3" fmla="*/ 43901 h 66069"/>
              <a:gd name="connsiteX4" fmla="*/ 119099 w 174735"/>
              <a:gd name="connsiteY4" fmla="*/ 47813 h 66069"/>
              <a:gd name="connsiteX5" fmla="*/ 115187 w 174735"/>
              <a:gd name="connsiteY5" fmla="*/ 65200 h 66069"/>
              <a:gd name="connsiteX6" fmla="*/ 96061 w 174735"/>
              <a:gd name="connsiteY6" fmla="*/ 66069 h 66069"/>
              <a:gd name="connsiteX7" fmla="*/ 59115 w 174735"/>
              <a:gd name="connsiteY7" fmla="*/ 53464 h 66069"/>
              <a:gd name="connsiteX8" fmla="*/ 72155 w 174735"/>
              <a:gd name="connsiteY8" fmla="*/ 46075 h 66069"/>
              <a:gd name="connsiteX9" fmla="*/ 47379 w 174735"/>
              <a:gd name="connsiteY9" fmla="*/ 39989 h 66069"/>
              <a:gd name="connsiteX10" fmla="*/ 13909 w 174735"/>
              <a:gd name="connsiteY10" fmla="*/ 23037 h 66069"/>
              <a:gd name="connsiteX11" fmla="*/ 0 w 174735"/>
              <a:gd name="connsiteY11" fmla="*/ 7824 h 66069"/>
              <a:gd name="connsiteX12" fmla="*/ 40424 w 174735"/>
              <a:gd name="connsiteY12" fmla="*/ 869 h 66069"/>
              <a:gd name="connsiteX13" fmla="*/ 50421 w 174735"/>
              <a:gd name="connsiteY13" fmla="*/ 7389 h 66069"/>
              <a:gd name="connsiteX14" fmla="*/ 72155 w 174735"/>
              <a:gd name="connsiteY14" fmla="*/ 7389 h 66069"/>
              <a:gd name="connsiteX15" fmla="*/ 76501 w 174735"/>
              <a:gd name="connsiteY15" fmla="*/ 869 h 66069"/>
              <a:gd name="connsiteX16" fmla="*/ 99104 w 174735"/>
              <a:gd name="connsiteY16" fmla="*/ 0 h 66069"/>
              <a:gd name="connsiteX17" fmla="*/ 119968 w 174735"/>
              <a:gd name="connsiteY17" fmla="*/ 6520 h 66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4735" h="66069">
                <a:moveTo>
                  <a:pt x="119968" y="6520"/>
                </a:moveTo>
                <a:lnTo>
                  <a:pt x="174736" y="21299"/>
                </a:lnTo>
                <a:lnTo>
                  <a:pt x="137355" y="29123"/>
                </a:lnTo>
                <a:lnTo>
                  <a:pt x="132139" y="43901"/>
                </a:lnTo>
                <a:lnTo>
                  <a:pt x="119099" y="47813"/>
                </a:lnTo>
                <a:lnTo>
                  <a:pt x="115187" y="65200"/>
                </a:lnTo>
                <a:lnTo>
                  <a:pt x="96061" y="66069"/>
                </a:lnTo>
                <a:lnTo>
                  <a:pt x="59115" y="53464"/>
                </a:lnTo>
                <a:lnTo>
                  <a:pt x="72155" y="46075"/>
                </a:lnTo>
                <a:lnTo>
                  <a:pt x="47379" y="39989"/>
                </a:lnTo>
                <a:lnTo>
                  <a:pt x="13909" y="23037"/>
                </a:lnTo>
                <a:lnTo>
                  <a:pt x="0" y="7824"/>
                </a:lnTo>
                <a:lnTo>
                  <a:pt x="40424" y="869"/>
                </a:lnTo>
                <a:lnTo>
                  <a:pt x="50421" y="7389"/>
                </a:lnTo>
                <a:lnTo>
                  <a:pt x="72155" y="7389"/>
                </a:lnTo>
                <a:lnTo>
                  <a:pt x="76501" y="869"/>
                </a:lnTo>
                <a:lnTo>
                  <a:pt x="99104" y="0"/>
                </a:lnTo>
                <a:lnTo>
                  <a:pt x="119968" y="652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65" name="Freeform: Shape 164">
            <a:extLst>
              <a:ext uri="{FF2B5EF4-FFF2-40B4-BE49-F238E27FC236}">
                <a16:creationId xmlns:a16="http://schemas.microsoft.com/office/drawing/2014/main" id="{A63B4616-1591-4843-A572-6F2AFCFB6C7E}"/>
              </a:ext>
            </a:extLst>
          </p:cNvPr>
          <p:cNvSpPr/>
          <p:nvPr/>
        </p:nvSpPr>
        <p:spPr>
          <a:xfrm>
            <a:off x="6270389" y="1724189"/>
            <a:ext cx="174117" cy="26899"/>
          </a:xfrm>
          <a:custGeom>
            <a:avLst/>
            <a:gdLst>
              <a:gd name="connsiteX0" fmla="*/ 122576 w 154741"/>
              <a:gd name="connsiteY0" fmla="*/ 4781 h 23906"/>
              <a:gd name="connsiteX1" fmla="*/ 154742 w 154741"/>
              <a:gd name="connsiteY1" fmla="*/ 11301 h 23906"/>
              <a:gd name="connsiteX2" fmla="*/ 135616 w 154741"/>
              <a:gd name="connsiteY2" fmla="*/ 21733 h 23906"/>
              <a:gd name="connsiteX3" fmla="*/ 91715 w 154741"/>
              <a:gd name="connsiteY3" fmla="*/ 23907 h 23906"/>
              <a:gd name="connsiteX4" fmla="*/ 45205 w 154741"/>
              <a:gd name="connsiteY4" fmla="*/ 20429 h 23906"/>
              <a:gd name="connsiteX5" fmla="*/ 40859 w 154741"/>
              <a:gd name="connsiteY5" fmla="*/ 15213 h 23906"/>
              <a:gd name="connsiteX6" fmla="*/ 18691 w 154741"/>
              <a:gd name="connsiteY6" fmla="*/ 15213 h 23906"/>
              <a:gd name="connsiteX7" fmla="*/ 0 w 154741"/>
              <a:gd name="connsiteY7" fmla="*/ 6520 h 23906"/>
              <a:gd name="connsiteX8" fmla="*/ 45640 w 154741"/>
              <a:gd name="connsiteY8" fmla="*/ 1304 h 23906"/>
              <a:gd name="connsiteX9" fmla="*/ 69112 w 154741"/>
              <a:gd name="connsiteY9" fmla="*/ 5651 h 23906"/>
              <a:gd name="connsiteX10" fmla="*/ 82587 w 154741"/>
              <a:gd name="connsiteY10" fmla="*/ 0 h 23906"/>
              <a:gd name="connsiteX11" fmla="*/ 122576 w 154741"/>
              <a:gd name="connsiteY11" fmla="*/ 4781 h 2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4741" h="23906">
                <a:moveTo>
                  <a:pt x="122576" y="4781"/>
                </a:moveTo>
                <a:lnTo>
                  <a:pt x="154742" y="11301"/>
                </a:lnTo>
                <a:lnTo>
                  <a:pt x="135616" y="21733"/>
                </a:lnTo>
                <a:lnTo>
                  <a:pt x="91715" y="23907"/>
                </a:lnTo>
                <a:lnTo>
                  <a:pt x="45205" y="20429"/>
                </a:lnTo>
                <a:lnTo>
                  <a:pt x="40859" y="15213"/>
                </a:lnTo>
                <a:lnTo>
                  <a:pt x="18691" y="15213"/>
                </a:lnTo>
                <a:lnTo>
                  <a:pt x="0" y="6520"/>
                </a:lnTo>
                <a:lnTo>
                  <a:pt x="45640" y="1304"/>
                </a:lnTo>
                <a:lnTo>
                  <a:pt x="69112" y="5651"/>
                </a:lnTo>
                <a:lnTo>
                  <a:pt x="82587" y="0"/>
                </a:lnTo>
                <a:lnTo>
                  <a:pt x="122576" y="4781"/>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66" name="Freeform: Shape 165">
            <a:extLst>
              <a:ext uri="{FF2B5EF4-FFF2-40B4-BE49-F238E27FC236}">
                <a16:creationId xmlns:a16="http://schemas.microsoft.com/office/drawing/2014/main" id="{D91EDF7A-ABAD-42B0-890B-CE4602A91684}"/>
              </a:ext>
            </a:extLst>
          </p:cNvPr>
          <p:cNvSpPr/>
          <p:nvPr/>
        </p:nvSpPr>
        <p:spPr>
          <a:xfrm>
            <a:off x="8112810" y="3161637"/>
            <a:ext cx="228895" cy="126186"/>
          </a:xfrm>
          <a:custGeom>
            <a:avLst/>
            <a:gdLst>
              <a:gd name="connsiteX0" fmla="*/ 196035 w 203423"/>
              <a:gd name="connsiteY0" fmla="*/ 71285 h 112143"/>
              <a:gd name="connsiteX1" fmla="*/ 196904 w 203423"/>
              <a:gd name="connsiteY1" fmla="*/ 83021 h 112143"/>
              <a:gd name="connsiteX2" fmla="*/ 203424 w 203423"/>
              <a:gd name="connsiteY2" fmla="*/ 100843 h 112143"/>
              <a:gd name="connsiteX3" fmla="*/ 202989 w 203423"/>
              <a:gd name="connsiteY3" fmla="*/ 111709 h 112143"/>
              <a:gd name="connsiteX4" fmla="*/ 182995 w 203423"/>
              <a:gd name="connsiteY4" fmla="*/ 112144 h 112143"/>
              <a:gd name="connsiteX5" fmla="*/ 153003 w 203423"/>
              <a:gd name="connsiteY5" fmla="*/ 105624 h 112143"/>
              <a:gd name="connsiteX6" fmla="*/ 134312 w 203423"/>
              <a:gd name="connsiteY6" fmla="*/ 103016 h 112143"/>
              <a:gd name="connsiteX7" fmla="*/ 117795 w 203423"/>
              <a:gd name="connsiteY7" fmla="*/ 89107 h 112143"/>
              <a:gd name="connsiteX8" fmla="*/ 84325 w 203423"/>
              <a:gd name="connsiteY8" fmla="*/ 85195 h 112143"/>
              <a:gd name="connsiteX9" fmla="*/ 50421 w 203423"/>
              <a:gd name="connsiteY9" fmla="*/ 69547 h 112143"/>
              <a:gd name="connsiteX10" fmla="*/ 25210 w 203423"/>
              <a:gd name="connsiteY10" fmla="*/ 56072 h 112143"/>
              <a:gd name="connsiteX11" fmla="*/ 0 w 203423"/>
              <a:gd name="connsiteY11" fmla="*/ 45640 h 112143"/>
              <a:gd name="connsiteX12" fmla="*/ 3912 w 203423"/>
              <a:gd name="connsiteY12" fmla="*/ 19560 h 112143"/>
              <a:gd name="connsiteX13" fmla="*/ 16082 w 203423"/>
              <a:gd name="connsiteY13" fmla="*/ 6520 h 112143"/>
              <a:gd name="connsiteX14" fmla="*/ 24341 w 203423"/>
              <a:gd name="connsiteY14" fmla="*/ 0 h 112143"/>
              <a:gd name="connsiteX15" fmla="*/ 45205 w 203423"/>
              <a:gd name="connsiteY15" fmla="*/ 8693 h 112143"/>
              <a:gd name="connsiteX16" fmla="*/ 73024 w 203423"/>
              <a:gd name="connsiteY16" fmla="*/ 26949 h 112143"/>
              <a:gd name="connsiteX17" fmla="*/ 87368 w 203423"/>
              <a:gd name="connsiteY17" fmla="*/ 30861 h 112143"/>
              <a:gd name="connsiteX18" fmla="*/ 98235 w 203423"/>
              <a:gd name="connsiteY18" fmla="*/ 44336 h 112143"/>
              <a:gd name="connsiteX19" fmla="*/ 117795 w 203423"/>
              <a:gd name="connsiteY19" fmla="*/ 49552 h 112143"/>
              <a:gd name="connsiteX20" fmla="*/ 139528 w 203423"/>
              <a:gd name="connsiteY20" fmla="*/ 62157 h 112143"/>
              <a:gd name="connsiteX21" fmla="*/ 167781 w 203423"/>
              <a:gd name="connsiteY21" fmla="*/ 68243 h 112143"/>
              <a:gd name="connsiteX22" fmla="*/ 196035 w 203423"/>
              <a:gd name="connsiteY22" fmla="*/ 71285 h 112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03423" h="112143">
                <a:moveTo>
                  <a:pt x="196035" y="71285"/>
                </a:moveTo>
                <a:lnTo>
                  <a:pt x="196904" y="83021"/>
                </a:lnTo>
                <a:lnTo>
                  <a:pt x="203424" y="100843"/>
                </a:lnTo>
                <a:lnTo>
                  <a:pt x="202989" y="111709"/>
                </a:lnTo>
                <a:lnTo>
                  <a:pt x="182995" y="112144"/>
                </a:lnTo>
                <a:lnTo>
                  <a:pt x="153003" y="105624"/>
                </a:lnTo>
                <a:lnTo>
                  <a:pt x="134312" y="103016"/>
                </a:lnTo>
                <a:lnTo>
                  <a:pt x="117795" y="89107"/>
                </a:lnTo>
                <a:lnTo>
                  <a:pt x="84325" y="85195"/>
                </a:lnTo>
                <a:lnTo>
                  <a:pt x="50421" y="69547"/>
                </a:lnTo>
                <a:lnTo>
                  <a:pt x="25210" y="56072"/>
                </a:lnTo>
                <a:lnTo>
                  <a:pt x="0" y="45640"/>
                </a:lnTo>
                <a:lnTo>
                  <a:pt x="3912" y="19560"/>
                </a:lnTo>
                <a:lnTo>
                  <a:pt x="16082" y="6520"/>
                </a:lnTo>
                <a:lnTo>
                  <a:pt x="24341" y="0"/>
                </a:lnTo>
                <a:lnTo>
                  <a:pt x="45205" y="8693"/>
                </a:lnTo>
                <a:lnTo>
                  <a:pt x="73024" y="26949"/>
                </a:lnTo>
                <a:lnTo>
                  <a:pt x="87368" y="30861"/>
                </a:lnTo>
                <a:lnTo>
                  <a:pt x="98235" y="44336"/>
                </a:lnTo>
                <a:lnTo>
                  <a:pt x="117795" y="49552"/>
                </a:lnTo>
                <a:lnTo>
                  <a:pt x="139528" y="62157"/>
                </a:lnTo>
                <a:lnTo>
                  <a:pt x="167781" y="68243"/>
                </a:lnTo>
                <a:lnTo>
                  <a:pt x="196035" y="7128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67" name="Freeform: Shape 166">
            <a:extLst>
              <a:ext uri="{FF2B5EF4-FFF2-40B4-BE49-F238E27FC236}">
                <a16:creationId xmlns:a16="http://schemas.microsoft.com/office/drawing/2014/main" id="{8D6DF8D6-9106-490B-B6C7-EEA28994D7EF}"/>
              </a:ext>
            </a:extLst>
          </p:cNvPr>
          <p:cNvSpPr/>
          <p:nvPr/>
        </p:nvSpPr>
        <p:spPr>
          <a:xfrm>
            <a:off x="7391395" y="3334288"/>
            <a:ext cx="203951" cy="259709"/>
          </a:xfrm>
          <a:custGeom>
            <a:avLst/>
            <a:gdLst>
              <a:gd name="connsiteX0" fmla="*/ 32165 w 181255"/>
              <a:gd name="connsiteY0" fmla="*/ 230808 h 230808"/>
              <a:gd name="connsiteX1" fmla="*/ 22602 w 181255"/>
              <a:gd name="connsiteY1" fmla="*/ 211248 h 230808"/>
              <a:gd name="connsiteX2" fmla="*/ 0 w 181255"/>
              <a:gd name="connsiteY2" fmla="*/ 165173 h 230808"/>
              <a:gd name="connsiteX3" fmla="*/ 70850 w 181255"/>
              <a:gd name="connsiteY3" fmla="*/ 137355 h 230808"/>
              <a:gd name="connsiteX4" fmla="*/ 82152 w 181255"/>
              <a:gd name="connsiteY4" fmla="*/ 81717 h 230808"/>
              <a:gd name="connsiteX5" fmla="*/ 69112 w 181255"/>
              <a:gd name="connsiteY5" fmla="*/ 61723 h 230808"/>
              <a:gd name="connsiteX6" fmla="*/ 69112 w 181255"/>
              <a:gd name="connsiteY6" fmla="*/ 50421 h 230808"/>
              <a:gd name="connsiteX7" fmla="*/ 74762 w 181255"/>
              <a:gd name="connsiteY7" fmla="*/ 39120 h 230808"/>
              <a:gd name="connsiteX8" fmla="*/ 73893 w 181255"/>
              <a:gd name="connsiteY8" fmla="*/ 27819 h 230808"/>
              <a:gd name="connsiteX9" fmla="*/ 84325 w 181255"/>
              <a:gd name="connsiteY9" fmla="*/ 22168 h 230808"/>
              <a:gd name="connsiteX10" fmla="*/ 79544 w 181255"/>
              <a:gd name="connsiteY10" fmla="*/ 18256 h 230808"/>
              <a:gd name="connsiteX11" fmla="*/ 79544 w 181255"/>
              <a:gd name="connsiteY11" fmla="*/ 0 h 230808"/>
              <a:gd name="connsiteX12" fmla="*/ 91715 w 181255"/>
              <a:gd name="connsiteY12" fmla="*/ 0 h 230808"/>
              <a:gd name="connsiteX13" fmla="*/ 104755 w 181255"/>
              <a:gd name="connsiteY13" fmla="*/ 19125 h 230808"/>
              <a:gd name="connsiteX14" fmla="*/ 119099 w 181255"/>
              <a:gd name="connsiteY14" fmla="*/ 29123 h 230808"/>
              <a:gd name="connsiteX15" fmla="*/ 136920 w 181255"/>
              <a:gd name="connsiteY15" fmla="*/ 33035 h 230808"/>
              <a:gd name="connsiteX16" fmla="*/ 151699 w 181255"/>
              <a:gd name="connsiteY16" fmla="*/ 37816 h 230808"/>
              <a:gd name="connsiteX17" fmla="*/ 164304 w 181255"/>
              <a:gd name="connsiteY17" fmla="*/ 53899 h 230808"/>
              <a:gd name="connsiteX18" fmla="*/ 171693 w 181255"/>
              <a:gd name="connsiteY18" fmla="*/ 63027 h 230808"/>
              <a:gd name="connsiteX19" fmla="*/ 180387 w 181255"/>
              <a:gd name="connsiteY19" fmla="*/ 66939 h 230808"/>
              <a:gd name="connsiteX20" fmla="*/ 181256 w 181255"/>
              <a:gd name="connsiteY20" fmla="*/ 73024 h 230808"/>
              <a:gd name="connsiteX21" fmla="*/ 173867 w 181255"/>
              <a:gd name="connsiteY21" fmla="*/ 89541 h 230808"/>
              <a:gd name="connsiteX22" fmla="*/ 170824 w 181255"/>
              <a:gd name="connsiteY22" fmla="*/ 97365 h 230808"/>
              <a:gd name="connsiteX23" fmla="*/ 161261 w 181255"/>
              <a:gd name="connsiteY23" fmla="*/ 106493 h 230808"/>
              <a:gd name="connsiteX24" fmla="*/ 153872 w 181255"/>
              <a:gd name="connsiteY24" fmla="*/ 125619 h 230808"/>
              <a:gd name="connsiteX25" fmla="*/ 143005 w 181255"/>
              <a:gd name="connsiteY25" fmla="*/ 123880 h 230808"/>
              <a:gd name="connsiteX26" fmla="*/ 138659 w 181255"/>
              <a:gd name="connsiteY26" fmla="*/ 130835 h 230808"/>
              <a:gd name="connsiteX27" fmla="*/ 135616 w 181255"/>
              <a:gd name="connsiteY27" fmla="*/ 144744 h 230808"/>
              <a:gd name="connsiteX28" fmla="*/ 140397 w 181255"/>
              <a:gd name="connsiteY28" fmla="*/ 163435 h 230808"/>
              <a:gd name="connsiteX29" fmla="*/ 138224 w 181255"/>
              <a:gd name="connsiteY29" fmla="*/ 166912 h 230808"/>
              <a:gd name="connsiteX30" fmla="*/ 127357 w 181255"/>
              <a:gd name="connsiteY30" fmla="*/ 166912 h 230808"/>
              <a:gd name="connsiteX31" fmla="*/ 113013 w 181255"/>
              <a:gd name="connsiteY31" fmla="*/ 177344 h 230808"/>
              <a:gd name="connsiteX32" fmla="*/ 111709 w 181255"/>
              <a:gd name="connsiteY32" fmla="*/ 190819 h 230808"/>
              <a:gd name="connsiteX33" fmla="*/ 106493 w 181255"/>
              <a:gd name="connsiteY33" fmla="*/ 196904 h 230808"/>
              <a:gd name="connsiteX34" fmla="*/ 91280 w 181255"/>
              <a:gd name="connsiteY34" fmla="*/ 196469 h 230808"/>
              <a:gd name="connsiteX35" fmla="*/ 82587 w 181255"/>
              <a:gd name="connsiteY35" fmla="*/ 203424 h 230808"/>
              <a:gd name="connsiteX36" fmla="*/ 83456 w 181255"/>
              <a:gd name="connsiteY36" fmla="*/ 214726 h 230808"/>
              <a:gd name="connsiteX37" fmla="*/ 72155 w 181255"/>
              <a:gd name="connsiteY37" fmla="*/ 222549 h 230808"/>
              <a:gd name="connsiteX38" fmla="*/ 58680 w 181255"/>
              <a:gd name="connsiteY38" fmla="*/ 219941 h 230808"/>
              <a:gd name="connsiteX39" fmla="*/ 43032 w 181255"/>
              <a:gd name="connsiteY39" fmla="*/ 229504 h 230808"/>
              <a:gd name="connsiteX40" fmla="*/ 32165 w 181255"/>
              <a:gd name="connsiteY40" fmla="*/ 230808 h 230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81255" h="230808">
                <a:moveTo>
                  <a:pt x="32165" y="230808"/>
                </a:moveTo>
                <a:lnTo>
                  <a:pt x="22602" y="211248"/>
                </a:lnTo>
                <a:lnTo>
                  <a:pt x="0" y="165173"/>
                </a:lnTo>
                <a:lnTo>
                  <a:pt x="70850" y="137355"/>
                </a:lnTo>
                <a:lnTo>
                  <a:pt x="82152" y="81717"/>
                </a:lnTo>
                <a:lnTo>
                  <a:pt x="69112" y="61723"/>
                </a:lnTo>
                <a:lnTo>
                  <a:pt x="69112" y="50421"/>
                </a:lnTo>
                <a:lnTo>
                  <a:pt x="74762" y="39120"/>
                </a:lnTo>
                <a:lnTo>
                  <a:pt x="73893" y="27819"/>
                </a:lnTo>
                <a:lnTo>
                  <a:pt x="84325" y="22168"/>
                </a:lnTo>
                <a:lnTo>
                  <a:pt x="79544" y="18256"/>
                </a:lnTo>
                <a:lnTo>
                  <a:pt x="79544" y="0"/>
                </a:lnTo>
                <a:lnTo>
                  <a:pt x="91715" y="0"/>
                </a:lnTo>
                <a:lnTo>
                  <a:pt x="104755" y="19125"/>
                </a:lnTo>
                <a:lnTo>
                  <a:pt x="119099" y="29123"/>
                </a:lnTo>
                <a:lnTo>
                  <a:pt x="136920" y="33035"/>
                </a:lnTo>
                <a:lnTo>
                  <a:pt x="151699" y="37816"/>
                </a:lnTo>
                <a:lnTo>
                  <a:pt x="164304" y="53899"/>
                </a:lnTo>
                <a:lnTo>
                  <a:pt x="171693" y="63027"/>
                </a:lnTo>
                <a:lnTo>
                  <a:pt x="180387" y="66939"/>
                </a:lnTo>
                <a:lnTo>
                  <a:pt x="181256" y="73024"/>
                </a:lnTo>
                <a:lnTo>
                  <a:pt x="173867" y="89541"/>
                </a:lnTo>
                <a:lnTo>
                  <a:pt x="170824" y="97365"/>
                </a:lnTo>
                <a:lnTo>
                  <a:pt x="161261" y="106493"/>
                </a:lnTo>
                <a:lnTo>
                  <a:pt x="153872" y="125619"/>
                </a:lnTo>
                <a:lnTo>
                  <a:pt x="143005" y="123880"/>
                </a:lnTo>
                <a:lnTo>
                  <a:pt x="138659" y="130835"/>
                </a:lnTo>
                <a:lnTo>
                  <a:pt x="135616" y="144744"/>
                </a:lnTo>
                <a:lnTo>
                  <a:pt x="140397" y="163435"/>
                </a:lnTo>
                <a:lnTo>
                  <a:pt x="138224" y="166912"/>
                </a:lnTo>
                <a:lnTo>
                  <a:pt x="127357" y="166912"/>
                </a:lnTo>
                <a:lnTo>
                  <a:pt x="113013" y="177344"/>
                </a:lnTo>
                <a:lnTo>
                  <a:pt x="111709" y="190819"/>
                </a:lnTo>
                <a:lnTo>
                  <a:pt x="106493" y="196904"/>
                </a:lnTo>
                <a:lnTo>
                  <a:pt x="91280" y="196469"/>
                </a:lnTo>
                <a:lnTo>
                  <a:pt x="82587" y="203424"/>
                </a:lnTo>
                <a:lnTo>
                  <a:pt x="83456" y="214726"/>
                </a:lnTo>
                <a:lnTo>
                  <a:pt x="72155" y="222549"/>
                </a:lnTo>
                <a:lnTo>
                  <a:pt x="58680" y="219941"/>
                </a:lnTo>
                <a:lnTo>
                  <a:pt x="43032" y="229504"/>
                </a:lnTo>
                <a:lnTo>
                  <a:pt x="32165" y="230808"/>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68" name="Freeform: Shape 167">
            <a:extLst>
              <a:ext uri="{FF2B5EF4-FFF2-40B4-BE49-F238E27FC236}">
                <a16:creationId xmlns:a16="http://schemas.microsoft.com/office/drawing/2014/main" id="{3D4E7D68-DE60-4846-B2C0-1955089551EC}"/>
              </a:ext>
            </a:extLst>
          </p:cNvPr>
          <p:cNvSpPr/>
          <p:nvPr/>
        </p:nvSpPr>
        <p:spPr>
          <a:xfrm>
            <a:off x="7481877" y="3288314"/>
            <a:ext cx="10270" cy="21031"/>
          </a:xfrm>
          <a:custGeom>
            <a:avLst/>
            <a:gdLst>
              <a:gd name="connsiteX0" fmla="*/ 5650 w 9127"/>
              <a:gd name="connsiteY0" fmla="*/ 18691 h 18690"/>
              <a:gd name="connsiteX1" fmla="*/ 0 w 9127"/>
              <a:gd name="connsiteY1" fmla="*/ 9128 h 18690"/>
              <a:gd name="connsiteX2" fmla="*/ 6085 w 9127"/>
              <a:gd name="connsiteY2" fmla="*/ 0 h 18690"/>
              <a:gd name="connsiteX3" fmla="*/ 9128 w 9127"/>
              <a:gd name="connsiteY3" fmla="*/ 2173 h 18690"/>
              <a:gd name="connsiteX4" fmla="*/ 8259 w 9127"/>
              <a:gd name="connsiteY4" fmla="*/ 13909 h 18690"/>
              <a:gd name="connsiteX5" fmla="*/ 5650 w 9127"/>
              <a:gd name="connsiteY5" fmla="*/ 18691 h 1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27" h="18690">
                <a:moveTo>
                  <a:pt x="5650" y="18691"/>
                </a:moveTo>
                <a:lnTo>
                  <a:pt x="0" y="9128"/>
                </a:lnTo>
                <a:lnTo>
                  <a:pt x="6085" y="0"/>
                </a:lnTo>
                <a:lnTo>
                  <a:pt x="9128" y="2173"/>
                </a:lnTo>
                <a:lnTo>
                  <a:pt x="8259" y="13909"/>
                </a:lnTo>
                <a:lnTo>
                  <a:pt x="5650" y="18691"/>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69" name="Freeform: Shape 168">
            <a:extLst>
              <a:ext uri="{FF2B5EF4-FFF2-40B4-BE49-F238E27FC236}">
                <a16:creationId xmlns:a16="http://schemas.microsoft.com/office/drawing/2014/main" id="{E68F177F-E9EB-47EB-8E91-4DD99E754ADE}"/>
              </a:ext>
            </a:extLst>
          </p:cNvPr>
          <p:cNvSpPr/>
          <p:nvPr/>
        </p:nvSpPr>
        <p:spPr>
          <a:xfrm>
            <a:off x="7594369" y="2950837"/>
            <a:ext cx="409370" cy="422088"/>
          </a:xfrm>
          <a:custGeom>
            <a:avLst/>
            <a:gdLst>
              <a:gd name="connsiteX0" fmla="*/ 363816 w 363815"/>
              <a:gd name="connsiteY0" fmla="*/ 45640 h 375117"/>
              <a:gd name="connsiteX1" fmla="*/ 347299 w 363815"/>
              <a:gd name="connsiteY1" fmla="*/ 69112 h 375117"/>
              <a:gd name="connsiteX2" fmla="*/ 322523 w 363815"/>
              <a:gd name="connsiteY2" fmla="*/ 73459 h 375117"/>
              <a:gd name="connsiteX3" fmla="*/ 285576 w 363815"/>
              <a:gd name="connsiteY3" fmla="*/ 66504 h 375117"/>
              <a:gd name="connsiteX4" fmla="*/ 276883 w 363815"/>
              <a:gd name="connsiteY4" fmla="*/ 78675 h 375117"/>
              <a:gd name="connsiteX5" fmla="*/ 291227 w 363815"/>
              <a:gd name="connsiteY5" fmla="*/ 103016 h 375117"/>
              <a:gd name="connsiteX6" fmla="*/ 303832 w 363815"/>
              <a:gd name="connsiteY6" fmla="*/ 122141 h 375117"/>
              <a:gd name="connsiteX7" fmla="*/ 326000 w 363815"/>
              <a:gd name="connsiteY7" fmla="*/ 135616 h 375117"/>
              <a:gd name="connsiteX8" fmla="*/ 309483 w 363815"/>
              <a:gd name="connsiteY8" fmla="*/ 151699 h 375117"/>
              <a:gd name="connsiteX9" fmla="*/ 313829 w 363815"/>
              <a:gd name="connsiteY9" fmla="*/ 171693 h 375117"/>
              <a:gd name="connsiteX10" fmla="*/ 296877 w 363815"/>
              <a:gd name="connsiteY10" fmla="*/ 199947 h 375117"/>
              <a:gd name="connsiteX11" fmla="*/ 287315 w 363815"/>
              <a:gd name="connsiteY11" fmla="*/ 228200 h 375117"/>
              <a:gd name="connsiteX12" fmla="*/ 267755 w 363815"/>
              <a:gd name="connsiteY12" fmla="*/ 257323 h 375117"/>
              <a:gd name="connsiteX13" fmla="*/ 239501 w 363815"/>
              <a:gd name="connsiteY13" fmla="*/ 255150 h 375117"/>
              <a:gd name="connsiteX14" fmla="*/ 218203 w 363815"/>
              <a:gd name="connsiteY14" fmla="*/ 284707 h 375117"/>
              <a:gd name="connsiteX15" fmla="*/ 235589 w 363815"/>
              <a:gd name="connsiteY15" fmla="*/ 296878 h 375117"/>
              <a:gd name="connsiteX16" fmla="*/ 241675 w 363815"/>
              <a:gd name="connsiteY16" fmla="*/ 318611 h 375117"/>
              <a:gd name="connsiteX17" fmla="*/ 256888 w 363815"/>
              <a:gd name="connsiteY17" fmla="*/ 332520 h 375117"/>
              <a:gd name="connsiteX18" fmla="*/ 264712 w 363815"/>
              <a:gd name="connsiteY18" fmla="*/ 356427 h 375117"/>
              <a:gd name="connsiteX19" fmla="*/ 212117 w 363815"/>
              <a:gd name="connsiteY19" fmla="*/ 356427 h 375117"/>
              <a:gd name="connsiteX20" fmla="*/ 198208 w 363815"/>
              <a:gd name="connsiteY20" fmla="*/ 375118 h 375117"/>
              <a:gd name="connsiteX21" fmla="*/ 179952 w 363815"/>
              <a:gd name="connsiteY21" fmla="*/ 368163 h 375117"/>
              <a:gd name="connsiteX22" fmla="*/ 170389 w 363815"/>
              <a:gd name="connsiteY22" fmla="*/ 348168 h 375117"/>
              <a:gd name="connsiteX23" fmla="*/ 149090 w 363815"/>
              <a:gd name="connsiteY23" fmla="*/ 326870 h 375117"/>
              <a:gd name="connsiteX24" fmla="*/ 105624 w 363815"/>
              <a:gd name="connsiteY24" fmla="*/ 332085 h 375117"/>
              <a:gd name="connsiteX25" fmla="*/ 66504 w 363815"/>
              <a:gd name="connsiteY25" fmla="*/ 332520 h 375117"/>
              <a:gd name="connsiteX26" fmla="*/ 33469 w 363815"/>
              <a:gd name="connsiteY26" fmla="*/ 336432 h 375117"/>
              <a:gd name="connsiteX27" fmla="*/ 38250 w 363815"/>
              <a:gd name="connsiteY27" fmla="*/ 304267 h 375117"/>
              <a:gd name="connsiteX28" fmla="*/ 70850 w 363815"/>
              <a:gd name="connsiteY28" fmla="*/ 289488 h 375117"/>
              <a:gd name="connsiteX29" fmla="*/ 66939 w 363815"/>
              <a:gd name="connsiteY29" fmla="*/ 276883 h 375117"/>
              <a:gd name="connsiteX30" fmla="*/ 55202 w 363815"/>
              <a:gd name="connsiteY30" fmla="*/ 272101 h 375117"/>
              <a:gd name="connsiteX31" fmla="*/ 50856 w 363815"/>
              <a:gd name="connsiteY31" fmla="*/ 247760 h 375117"/>
              <a:gd name="connsiteX32" fmla="*/ 26080 w 363815"/>
              <a:gd name="connsiteY32" fmla="*/ 235589 h 375117"/>
              <a:gd name="connsiteX33" fmla="*/ 13909 w 363815"/>
              <a:gd name="connsiteY33" fmla="*/ 218638 h 375117"/>
              <a:gd name="connsiteX34" fmla="*/ 0 w 363815"/>
              <a:gd name="connsiteY34" fmla="*/ 203859 h 375117"/>
              <a:gd name="connsiteX35" fmla="*/ 41728 w 363815"/>
              <a:gd name="connsiteY35" fmla="*/ 218203 h 375117"/>
              <a:gd name="connsiteX36" fmla="*/ 64765 w 363815"/>
              <a:gd name="connsiteY36" fmla="*/ 213856 h 375117"/>
              <a:gd name="connsiteX37" fmla="*/ 79544 w 363815"/>
              <a:gd name="connsiteY37" fmla="*/ 217333 h 375117"/>
              <a:gd name="connsiteX38" fmla="*/ 83456 w 363815"/>
              <a:gd name="connsiteY38" fmla="*/ 211248 h 375117"/>
              <a:gd name="connsiteX39" fmla="*/ 100408 w 363815"/>
              <a:gd name="connsiteY39" fmla="*/ 213856 h 375117"/>
              <a:gd name="connsiteX40" fmla="*/ 129096 w 363815"/>
              <a:gd name="connsiteY40" fmla="*/ 202120 h 375117"/>
              <a:gd name="connsiteX41" fmla="*/ 125619 w 363815"/>
              <a:gd name="connsiteY41" fmla="*/ 178648 h 375117"/>
              <a:gd name="connsiteX42" fmla="*/ 135616 w 363815"/>
              <a:gd name="connsiteY42" fmla="*/ 162565 h 375117"/>
              <a:gd name="connsiteX43" fmla="*/ 153437 w 363815"/>
              <a:gd name="connsiteY43" fmla="*/ 162565 h 375117"/>
              <a:gd name="connsiteX44" fmla="*/ 154307 w 363815"/>
              <a:gd name="connsiteY44" fmla="*/ 155176 h 375117"/>
              <a:gd name="connsiteX45" fmla="*/ 171693 w 363815"/>
              <a:gd name="connsiteY45" fmla="*/ 151264 h 375117"/>
              <a:gd name="connsiteX46" fmla="*/ 180821 w 363815"/>
              <a:gd name="connsiteY46" fmla="*/ 153872 h 375117"/>
              <a:gd name="connsiteX47" fmla="*/ 188646 w 363815"/>
              <a:gd name="connsiteY47" fmla="*/ 146048 h 375117"/>
              <a:gd name="connsiteX48" fmla="*/ 183864 w 363815"/>
              <a:gd name="connsiteY48" fmla="*/ 129096 h 375117"/>
              <a:gd name="connsiteX49" fmla="*/ 189949 w 363815"/>
              <a:gd name="connsiteY49" fmla="*/ 112579 h 375117"/>
              <a:gd name="connsiteX50" fmla="*/ 203424 w 363815"/>
              <a:gd name="connsiteY50" fmla="*/ 105189 h 375117"/>
              <a:gd name="connsiteX51" fmla="*/ 189949 w 363815"/>
              <a:gd name="connsiteY51" fmla="*/ 86933 h 375117"/>
              <a:gd name="connsiteX52" fmla="*/ 212552 w 363815"/>
              <a:gd name="connsiteY52" fmla="*/ 87803 h 375117"/>
              <a:gd name="connsiteX53" fmla="*/ 216464 w 363815"/>
              <a:gd name="connsiteY53" fmla="*/ 77805 h 375117"/>
              <a:gd name="connsiteX54" fmla="*/ 212987 w 363815"/>
              <a:gd name="connsiteY54" fmla="*/ 66939 h 375117"/>
              <a:gd name="connsiteX55" fmla="*/ 221680 w 363815"/>
              <a:gd name="connsiteY55" fmla="*/ 55203 h 375117"/>
              <a:gd name="connsiteX56" fmla="*/ 215595 w 363815"/>
              <a:gd name="connsiteY56" fmla="*/ 41293 h 375117"/>
              <a:gd name="connsiteX57" fmla="*/ 207336 w 363815"/>
              <a:gd name="connsiteY57" fmla="*/ 29557 h 375117"/>
              <a:gd name="connsiteX58" fmla="*/ 217768 w 363815"/>
              <a:gd name="connsiteY58" fmla="*/ 17387 h 375117"/>
              <a:gd name="connsiteX59" fmla="*/ 240806 w 363815"/>
              <a:gd name="connsiteY59" fmla="*/ 11736 h 375117"/>
              <a:gd name="connsiteX60" fmla="*/ 266450 w 363815"/>
              <a:gd name="connsiteY60" fmla="*/ 8259 h 375117"/>
              <a:gd name="connsiteX61" fmla="*/ 276883 w 363815"/>
              <a:gd name="connsiteY61" fmla="*/ 3477 h 375117"/>
              <a:gd name="connsiteX62" fmla="*/ 289488 w 363815"/>
              <a:gd name="connsiteY62" fmla="*/ 0 h 375117"/>
              <a:gd name="connsiteX63" fmla="*/ 309917 w 363815"/>
              <a:gd name="connsiteY63" fmla="*/ 13040 h 375117"/>
              <a:gd name="connsiteX64" fmla="*/ 322523 w 363815"/>
              <a:gd name="connsiteY64" fmla="*/ 34773 h 375117"/>
              <a:gd name="connsiteX65" fmla="*/ 363816 w 363815"/>
              <a:gd name="connsiteY65" fmla="*/ 45640 h 37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63815" h="375117">
                <a:moveTo>
                  <a:pt x="363816" y="45640"/>
                </a:moveTo>
                <a:lnTo>
                  <a:pt x="347299" y="69112"/>
                </a:lnTo>
                <a:lnTo>
                  <a:pt x="322523" y="73459"/>
                </a:lnTo>
                <a:lnTo>
                  <a:pt x="285576" y="66504"/>
                </a:lnTo>
                <a:lnTo>
                  <a:pt x="276883" y="78675"/>
                </a:lnTo>
                <a:lnTo>
                  <a:pt x="291227" y="103016"/>
                </a:lnTo>
                <a:lnTo>
                  <a:pt x="303832" y="122141"/>
                </a:lnTo>
                <a:lnTo>
                  <a:pt x="326000" y="135616"/>
                </a:lnTo>
                <a:lnTo>
                  <a:pt x="309483" y="151699"/>
                </a:lnTo>
                <a:lnTo>
                  <a:pt x="313829" y="171693"/>
                </a:lnTo>
                <a:lnTo>
                  <a:pt x="296877" y="199947"/>
                </a:lnTo>
                <a:lnTo>
                  <a:pt x="287315" y="228200"/>
                </a:lnTo>
                <a:lnTo>
                  <a:pt x="267755" y="257323"/>
                </a:lnTo>
                <a:lnTo>
                  <a:pt x="239501" y="255150"/>
                </a:lnTo>
                <a:lnTo>
                  <a:pt x="218203" y="284707"/>
                </a:lnTo>
                <a:lnTo>
                  <a:pt x="235589" y="296878"/>
                </a:lnTo>
                <a:lnTo>
                  <a:pt x="241675" y="318611"/>
                </a:lnTo>
                <a:lnTo>
                  <a:pt x="256888" y="332520"/>
                </a:lnTo>
                <a:lnTo>
                  <a:pt x="264712" y="356427"/>
                </a:lnTo>
                <a:lnTo>
                  <a:pt x="212117" y="356427"/>
                </a:lnTo>
                <a:lnTo>
                  <a:pt x="198208" y="375118"/>
                </a:lnTo>
                <a:lnTo>
                  <a:pt x="179952" y="368163"/>
                </a:lnTo>
                <a:lnTo>
                  <a:pt x="170389" y="348168"/>
                </a:lnTo>
                <a:lnTo>
                  <a:pt x="149090" y="326870"/>
                </a:lnTo>
                <a:lnTo>
                  <a:pt x="105624" y="332085"/>
                </a:lnTo>
                <a:lnTo>
                  <a:pt x="66504" y="332520"/>
                </a:lnTo>
                <a:lnTo>
                  <a:pt x="33469" y="336432"/>
                </a:lnTo>
                <a:lnTo>
                  <a:pt x="38250" y="304267"/>
                </a:lnTo>
                <a:lnTo>
                  <a:pt x="70850" y="289488"/>
                </a:lnTo>
                <a:lnTo>
                  <a:pt x="66939" y="276883"/>
                </a:lnTo>
                <a:lnTo>
                  <a:pt x="55202" y="272101"/>
                </a:lnTo>
                <a:lnTo>
                  <a:pt x="50856" y="247760"/>
                </a:lnTo>
                <a:lnTo>
                  <a:pt x="26080" y="235589"/>
                </a:lnTo>
                <a:lnTo>
                  <a:pt x="13909" y="218638"/>
                </a:lnTo>
                <a:lnTo>
                  <a:pt x="0" y="203859"/>
                </a:lnTo>
                <a:lnTo>
                  <a:pt x="41728" y="218203"/>
                </a:lnTo>
                <a:lnTo>
                  <a:pt x="64765" y="213856"/>
                </a:lnTo>
                <a:lnTo>
                  <a:pt x="79544" y="217333"/>
                </a:lnTo>
                <a:lnTo>
                  <a:pt x="83456" y="211248"/>
                </a:lnTo>
                <a:lnTo>
                  <a:pt x="100408" y="213856"/>
                </a:lnTo>
                <a:lnTo>
                  <a:pt x="129096" y="202120"/>
                </a:lnTo>
                <a:lnTo>
                  <a:pt x="125619" y="178648"/>
                </a:lnTo>
                <a:lnTo>
                  <a:pt x="135616" y="162565"/>
                </a:lnTo>
                <a:lnTo>
                  <a:pt x="153437" y="162565"/>
                </a:lnTo>
                <a:lnTo>
                  <a:pt x="154307" y="155176"/>
                </a:lnTo>
                <a:lnTo>
                  <a:pt x="171693" y="151264"/>
                </a:lnTo>
                <a:lnTo>
                  <a:pt x="180821" y="153872"/>
                </a:lnTo>
                <a:lnTo>
                  <a:pt x="188646" y="146048"/>
                </a:lnTo>
                <a:lnTo>
                  <a:pt x="183864" y="129096"/>
                </a:lnTo>
                <a:lnTo>
                  <a:pt x="189949" y="112579"/>
                </a:lnTo>
                <a:lnTo>
                  <a:pt x="203424" y="105189"/>
                </a:lnTo>
                <a:lnTo>
                  <a:pt x="189949" y="86933"/>
                </a:lnTo>
                <a:lnTo>
                  <a:pt x="212552" y="87803"/>
                </a:lnTo>
                <a:lnTo>
                  <a:pt x="216464" y="77805"/>
                </a:lnTo>
                <a:lnTo>
                  <a:pt x="212987" y="66939"/>
                </a:lnTo>
                <a:lnTo>
                  <a:pt x="221680" y="55203"/>
                </a:lnTo>
                <a:lnTo>
                  <a:pt x="215595" y="41293"/>
                </a:lnTo>
                <a:lnTo>
                  <a:pt x="207336" y="29557"/>
                </a:lnTo>
                <a:lnTo>
                  <a:pt x="217768" y="17387"/>
                </a:lnTo>
                <a:lnTo>
                  <a:pt x="240806" y="11736"/>
                </a:lnTo>
                <a:lnTo>
                  <a:pt x="266450" y="8259"/>
                </a:lnTo>
                <a:lnTo>
                  <a:pt x="276883" y="3477"/>
                </a:lnTo>
                <a:lnTo>
                  <a:pt x="289488" y="0"/>
                </a:lnTo>
                <a:lnTo>
                  <a:pt x="309917" y="13040"/>
                </a:lnTo>
                <a:lnTo>
                  <a:pt x="322523" y="34773"/>
                </a:lnTo>
                <a:lnTo>
                  <a:pt x="363816" y="4564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70" name="Freeform: Shape 169">
            <a:extLst>
              <a:ext uri="{FF2B5EF4-FFF2-40B4-BE49-F238E27FC236}">
                <a16:creationId xmlns:a16="http://schemas.microsoft.com/office/drawing/2014/main" id="{E9A44E5B-8888-459D-8B71-68519B022449}"/>
              </a:ext>
            </a:extLst>
          </p:cNvPr>
          <p:cNvSpPr/>
          <p:nvPr/>
        </p:nvSpPr>
        <p:spPr>
          <a:xfrm>
            <a:off x="3679655" y="3815069"/>
            <a:ext cx="157487" cy="75320"/>
          </a:xfrm>
          <a:custGeom>
            <a:avLst/>
            <a:gdLst>
              <a:gd name="connsiteX0" fmla="*/ 138224 w 139962"/>
              <a:gd name="connsiteY0" fmla="*/ 26515 h 66938"/>
              <a:gd name="connsiteX1" fmla="*/ 135181 w 139962"/>
              <a:gd name="connsiteY1" fmla="*/ 30427 h 66938"/>
              <a:gd name="connsiteX2" fmla="*/ 139963 w 139962"/>
              <a:gd name="connsiteY2" fmla="*/ 46944 h 66938"/>
              <a:gd name="connsiteX3" fmla="*/ 135181 w 139962"/>
              <a:gd name="connsiteY3" fmla="*/ 55203 h 66938"/>
              <a:gd name="connsiteX4" fmla="*/ 127357 w 139962"/>
              <a:gd name="connsiteY4" fmla="*/ 53029 h 66938"/>
              <a:gd name="connsiteX5" fmla="*/ 123445 w 139962"/>
              <a:gd name="connsiteY5" fmla="*/ 66504 h 66938"/>
              <a:gd name="connsiteX6" fmla="*/ 115621 w 139962"/>
              <a:gd name="connsiteY6" fmla="*/ 58680 h 66938"/>
              <a:gd name="connsiteX7" fmla="*/ 111275 w 139962"/>
              <a:gd name="connsiteY7" fmla="*/ 43467 h 66938"/>
              <a:gd name="connsiteX8" fmla="*/ 117360 w 139962"/>
              <a:gd name="connsiteY8" fmla="*/ 36077 h 66938"/>
              <a:gd name="connsiteX9" fmla="*/ 111275 w 139962"/>
              <a:gd name="connsiteY9" fmla="*/ 34339 h 66938"/>
              <a:gd name="connsiteX10" fmla="*/ 107363 w 139962"/>
              <a:gd name="connsiteY10" fmla="*/ 25211 h 66938"/>
              <a:gd name="connsiteX11" fmla="*/ 95192 w 139962"/>
              <a:gd name="connsiteY11" fmla="*/ 17387 h 66938"/>
              <a:gd name="connsiteX12" fmla="*/ 84760 w 139962"/>
              <a:gd name="connsiteY12" fmla="*/ 19125 h 66938"/>
              <a:gd name="connsiteX13" fmla="*/ 79109 w 139962"/>
              <a:gd name="connsiteY13" fmla="*/ 28688 h 66938"/>
              <a:gd name="connsiteX14" fmla="*/ 68677 w 139962"/>
              <a:gd name="connsiteY14" fmla="*/ 35643 h 66938"/>
              <a:gd name="connsiteX15" fmla="*/ 63461 w 139962"/>
              <a:gd name="connsiteY15" fmla="*/ 36512 h 66938"/>
              <a:gd name="connsiteX16" fmla="*/ 60853 w 139962"/>
              <a:gd name="connsiteY16" fmla="*/ 42597 h 66938"/>
              <a:gd name="connsiteX17" fmla="*/ 71720 w 139962"/>
              <a:gd name="connsiteY17" fmla="*/ 57811 h 66938"/>
              <a:gd name="connsiteX18" fmla="*/ 64765 w 139962"/>
              <a:gd name="connsiteY18" fmla="*/ 61288 h 66938"/>
              <a:gd name="connsiteX19" fmla="*/ 61288 w 139962"/>
              <a:gd name="connsiteY19" fmla="*/ 65200 h 66938"/>
              <a:gd name="connsiteX20" fmla="*/ 49552 w 139962"/>
              <a:gd name="connsiteY20" fmla="*/ 66939 h 66938"/>
              <a:gd name="connsiteX21" fmla="*/ 46075 w 139962"/>
              <a:gd name="connsiteY21" fmla="*/ 49987 h 66938"/>
              <a:gd name="connsiteX22" fmla="*/ 42597 w 139962"/>
              <a:gd name="connsiteY22" fmla="*/ 54768 h 66938"/>
              <a:gd name="connsiteX23" fmla="*/ 34773 w 139962"/>
              <a:gd name="connsiteY23" fmla="*/ 53029 h 66938"/>
              <a:gd name="connsiteX24" fmla="*/ 30427 w 139962"/>
              <a:gd name="connsiteY24" fmla="*/ 42163 h 66938"/>
              <a:gd name="connsiteX25" fmla="*/ 20429 w 139962"/>
              <a:gd name="connsiteY25" fmla="*/ 39989 h 66938"/>
              <a:gd name="connsiteX26" fmla="*/ 13909 w 139962"/>
              <a:gd name="connsiteY26" fmla="*/ 36947 h 66938"/>
              <a:gd name="connsiteX27" fmla="*/ 3477 w 139962"/>
              <a:gd name="connsiteY27" fmla="*/ 36947 h 66938"/>
              <a:gd name="connsiteX28" fmla="*/ 2608 w 139962"/>
              <a:gd name="connsiteY28" fmla="*/ 43032 h 66938"/>
              <a:gd name="connsiteX29" fmla="*/ 0 w 139962"/>
              <a:gd name="connsiteY29" fmla="*/ 38685 h 66938"/>
              <a:gd name="connsiteX30" fmla="*/ 1304 w 139962"/>
              <a:gd name="connsiteY30" fmla="*/ 33035 h 66938"/>
              <a:gd name="connsiteX31" fmla="*/ 3912 w 139962"/>
              <a:gd name="connsiteY31" fmla="*/ 27384 h 66938"/>
              <a:gd name="connsiteX32" fmla="*/ 3043 w 139962"/>
              <a:gd name="connsiteY32" fmla="*/ 22603 h 66938"/>
              <a:gd name="connsiteX33" fmla="*/ 6955 w 139962"/>
              <a:gd name="connsiteY33" fmla="*/ 19125 h 66938"/>
              <a:gd name="connsiteX34" fmla="*/ 2173 w 139962"/>
              <a:gd name="connsiteY34" fmla="*/ 15213 h 66938"/>
              <a:gd name="connsiteX35" fmla="*/ 2608 w 139962"/>
              <a:gd name="connsiteY35" fmla="*/ 3912 h 66938"/>
              <a:gd name="connsiteX36" fmla="*/ 12171 w 139962"/>
              <a:gd name="connsiteY36" fmla="*/ 1304 h 66938"/>
              <a:gd name="connsiteX37" fmla="*/ 20429 w 139962"/>
              <a:gd name="connsiteY37" fmla="*/ 11301 h 66938"/>
              <a:gd name="connsiteX38" fmla="*/ 19560 w 139962"/>
              <a:gd name="connsiteY38" fmla="*/ 17387 h 66938"/>
              <a:gd name="connsiteX39" fmla="*/ 29123 w 139962"/>
              <a:gd name="connsiteY39" fmla="*/ 18691 h 66938"/>
              <a:gd name="connsiteX40" fmla="*/ 31731 w 139962"/>
              <a:gd name="connsiteY40" fmla="*/ 16083 h 66938"/>
              <a:gd name="connsiteX41" fmla="*/ 38251 w 139962"/>
              <a:gd name="connsiteY41" fmla="*/ 23037 h 66938"/>
              <a:gd name="connsiteX42" fmla="*/ 50421 w 139962"/>
              <a:gd name="connsiteY42" fmla="*/ 20864 h 66938"/>
              <a:gd name="connsiteX43" fmla="*/ 61288 w 139962"/>
              <a:gd name="connsiteY43" fmla="*/ 13909 h 66938"/>
              <a:gd name="connsiteX44" fmla="*/ 76501 w 139962"/>
              <a:gd name="connsiteY44" fmla="*/ 8259 h 66938"/>
              <a:gd name="connsiteX45" fmla="*/ 85195 w 139962"/>
              <a:gd name="connsiteY45" fmla="*/ 0 h 66938"/>
              <a:gd name="connsiteX46" fmla="*/ 98669 w 139962"/>
              <a:gd name="connsiteY46" fmla="*/ 1739 h 66938"/>
              <a:gd name="connsiteX47" fmla="*/ 97800 w 139962"/>
              <a:gd name="connsiteY47" fmla="*/ 4347 h 66938"/>
              <a:gd name="connsiteX48" fmla="*/ 111275 w 139962"/>
              <a:gd name="connsiteY48" fmla="*/ 5216 h 66938"/>
              <a:gd name="connsiteX49" fmla="*/ 121707 w 139962"/>
              <a:gd name="connsiteY49" fmla="*/ 10432 h 66938"/>
              <a:gd name="connsiteX50" fmla="*/ 129531 w 139962"/>
              <a:gd name="connsiteY50" fmla="*/ 18691 h 66938"/>
              <a:gd name="connsiteX51" fmla="*/ 138224 w 139962"/>
              <a:gd name="connsiteY51" fmla="*/ 26515 h 66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9962" h="66938">
                <a:moveTo>
                  <a:pt x="138224" y="26515"/>
                </a:moveTo>
                <a:lnTo>
                  <a:pt x="135181" y="30427"/>
                </a:lnTo>
                <a:lnTo>
                  <a:pt x="139963" y="46944"/>
                </a:lnTo>
                <a:lnTo>
                  <a:pt x="135181" y="55203"/>
                </a:lnTo>
                <a:lnTo>
                  <a:pt x="127357" y="53029"/>
                </a:lnTo>
                <a:lnTo>
                  <a:pt x="123445" y="66504"/>
                </a:lnTo>
                <a:lnTo>
                  <a:pt x="115621" y="58680"/>
                </a:lnTo>
                <a:lnTo>
                  <a:pt x="111275" y="43467"/>
                </a:lnTo>
                <a:lnTo>
                  <a:pt x="117360" y="36077"/>
                </a:lnTo>
                <a:lnTo>
                  <a:pt x="111275" y="34339"/>
                </a:lnTo>
                <a:lnTo>
                  <a:pt x="107363" y="25211"/>
                </a:lnTo>
                <a:lnTo>
                  <a:pt x="95192" y="17387"/>
                </a:lnTo>
                <a:lnTo>
                  <a:pt x="84760" y="19125"/>
                </a:lnTo>
                <a:lnTo>
                  <a:pt x="79109" y="28688"/>
                </a:lnTo>
                <a:lnTo>
                  <a:pt x="68677" y="35643"/>
                </a:lnTo>
                <a:lnTo>
                  <a:pt x="63461" y="36512"/>
                </a:lnTo>
                <a:lnTo>
                  <a:pt x="60853" y="42597"/>
                </a:lnTo>
                <a:lnTo>
                  <a:pt x="71720" y="57811"/>
                </a:lnTo>
                <a:lnTo>
                  <a:pt x="64765" y="61288"/>
                </a:lnTo>
                <a:lnTo>
                  <a:pt x="61288" y="65200"/>
                </a:lnTo>
                <a:lnTo>
                  <a:pt x="49552" y="66939"/>
                </a:lnTo>
                <a:lnTo>
                  <a:pt x="46075" y="49987"/>
                </a:lnTo>
                <a:lnTo>
                  <a:pt x="42597" y="54768"/>
                </a:lnTo>
                <a:lnTo>
                  <a:pt x="34773" y="53029"/>
                </a:lnTo>
                <a:lnTo>
                  <a:pt x="30427" y="42163"/>
                </a:lnTo>
                <a:lnTo>
                  <a:pt x="20429" y="39989"/>
                </a:lnTo>
                <a:lnTo>
                  <a:pt x="13909" y="36947"/>
                </a:lnTo>
                <a:lnTo>
                  <a:pt x="3477" y="36947"/>
                </a:lnTo>
                <a:lnTo>
                  <a:pt x="2608" y="43032"/>
                </a:lnTo>
                <a:lnTo>
                  <a:pt x="0" y="38685"/>
                </a:lnTo>
                <a:lnTo>
                  <a:pt x="1304" y="33035"/>
                </a:lnTo>
                <a:lnTo>
                  <a:pt x="3912" y="27384"/>
                </a:lnTo>
                <a:lnTo>
                  <a:pt x="3043" y="22603"/>
                </a:lnTo>
                <a:lnTo>
                  <a:pt x="6955" y="19125"/>
                </a:lnTo>
                <a:lnTo>
                  <a:pt x="2173" y="15213"/>
                </a:lnTo>
                <a:lnTo>
                  <a:pt x="2608" y="3912"/>
                </a:lnTo>
                <a:lnTo>
                  <a:pt x="12171" y="1304"/>
                </a:lnTo>
                <a:lnTo>
                  <a:pt x="20429" y="11301"/>
                </a:lnTo>
                <a:lnTo>
                  <a:pt x="19560" y="17387"/>
                </a:lnTo>
                <a:lnTo>
                  <a:pt x="29123" y="18691"/>
                </a:lnTo>
                <a:lnTo>
                  <a:pt x="31731" y="16083"/>
                </a:lnTo>
                <a:lnTo>
                  <a:pt x="38251" y="23037"/>
                </a:lnTo>
                <a:lnTo>
                  <a:pt x="50421" y="20864"/>
                </a:lnTo>
                <a:lnTo>
                  <a:pt x="61288" y="13909"/>
                </a:lnTo>
                <a:lnTo>
                  <a:pt x="76501" y="8259"/>
                </a:lnTo>
                <a:lnTo>
                  <a:pt x="85195" y="0"/>
                </a:lnTo>
                <a:lnTo>
                  <a:pt x="98669" y="1739"/>
                </a:lnTo>
                <a:lnTo>
                  <a:pt x="97800" y="4347"/>
                </a:lnTo>
                <a:lnTo>
                  <a:pt x="111275" y="5216"/>
                </a:lnTo>
                <a:lnTo>
                  <a:pt x="121707" y="10432"/>
                </a:lnTo>
                <a:lnTo>
                  <a:pt x="129531" y="18691"/>
                </a:lnTo>
                <a:lnTo>
                  <a:pt x="138224" y="26515"/>
                </a:lnTo>
                <a:close/>
              </a:path>
            </a:pathLst>
          </a:custGeom>
          <a:solidFill>
            <a:schemeClr val="accent5"/>
          </a:solidFill>
          <a:ln w="869" cap="rnd">
            <a:noFill/>
            <a:prstDash val="solid"/>
            <a:round/>
          </a:ln>
        </p:spPr>
        <p:txBody>
          <a:bodyPr rtlCol="0" anchor="ctr"/>
          <a:lstStyle/>
          <a:p>
            <a:endParaRPr lang="en-PH" sz="1600" dirty="0"/>
          </a:p>
        </p:txBody>
      </p:sp>
      <p:sp>
        <p:nvSpPr>
          <p:cNvPr id="171" name="Freeform: Shape 170">
            <a:extLst>
              <a:ext uri="{FF2B5EF4-FFF2-40B4-BE49-F238E27FC236}">
                <a16:creationId xmlns:a16="http://schemas.microsoft.com/office/drawing/2014/main" id="{98DCBBB4-D616-44F7-9D4A-4C61F0F3616D}"/>
              </a:ext>
            </a:extLst>
          </p:cNvPr>
          <p:cNvSpPr/>
          <p:nvPr/>
        </p:nvSpPr>
        <p:spPr>
          <a:xfrm>
            <a:off x="3717804" y="4118797"/>
            <a:ext cx="365841" cy="574196"/>
          </a:xfrm>
          <a:custGeom>
            <a:avLst/>
            <a:gdLst>
              <a:gd name="connsiteX0" fmla="*/ 283403 w 325130"/>
              <a:gd name="connsiteY0" fmla="*/ 118229 h 510298"/>
              <a:gd name="connsiteX1" fmla="*/ 261235 w 325130"/>
              <a:gd name="connsiteY1" fmla="*/ 116925 h 510298"/>
              <a:gd name="connsiteX2" fmla="*/ 257757 w 325130"/>
              <a:gd name="connsiteY2" fmla="*/ 121272 h 510298"/>
              <a:gd name="connsiteX3" fmla="*/ 237763 w 325130"/>
              <a:gd name="connsiteY3" fmla="*/ 126488 h 510298"/>
              <a:gd name="connsiteX4" fmla="*/ 210379 w 325130"/>
              <a:gd name="connsiteY4" fmla="*/ 145613 h 510298"/>
              <a:gd name="connsiteX5" fmla="*/ 209075 w 325130"/>
              <a:gd name="connsiteY5" fmla="*/ 158653 h 510298"/>
              <a:gd name="connsiteX6" fmla="*/ 202989 w 325130"/>
              <a:gd name="connsiteY6" fmla="*/ 168216 h 510298"/>
              <a:gd name="connsiteX7" fmla="*/ 206032 w 325130"/>
              <a:gd name="connsiteY7" fmla="*/ 183429 h 510298"/>
              <a:gd name="connsiteX8" fmla="*/ 191253 w 325130"/>
              <a:gd name="connsiteY8" fmla="*/ 191253 h 510298"/>
              <a:gd name="connsiteX9" fmla="*/ 192123 w 325130"/>
              <a:gd name="connsiteY9" fmla="*/ 203424 h 510298"/>
              <a:gd name="connsiteX10" fmla="*/ 185603 w 325130"/>
              <a:gd name="connsiteY10" fmla="*/ 208205 h 510298"/>
              <a:gd name="connsiteX11" fmla="*/ 196904 w 325130"/>
              <a:gd name="connsiteY11" fmla="*/ 233416 h 510298"/>
              <a:gd name="connsiteX12" fmla="*/ 211248 w 325130"/>
              <a:gd name="connsiteY12" fmla="*/ 250368 h 510298"/>
              <a:gd name="connsiteX13" fmla="*/ 206902 w 325130"/>
              <a:gd name="connsiteY13" fmla="*/ 262539 h 510298"/>
              <a:gd name="connsiteX14" fmla="*/ 223419 w 325130"/>
              <a:gd name="connsiteY14" fmla="*/ 263843 h 510298"/>
              <a:gd name="connsiteX15" fmla="*/ 233416 w 325130"/>
              <a:gd name="connsiteY15" fmla="*/ 279056 h 510298"/>
              <a:gd name="connsiteX16" fmla="*/ 255149 w 325130"/>
              <a:gd name="connsiteY16" fmla="*/ 279491 h 510298"/>
              <a:gd name="connsiteX17" fmla="*/ 274275 w 325130"/>
              <a:gd name="connsiteY17" fmla="*/ 263408 h 510298"/>
              <a:gd name="connsiteX18" fmla="*/ 274709 w 325130"/>
              <a:gd name="connsiteY18" fmla="*/ 305571 h 510298"/>
              <a:gd name="connsiteX19" fmla="*/ 286011 w 325130"/>
              <a:gd name="connsiteY19" fmla="*/ 308613 h 510298"/>
              <a:gd name="connsiteX20" fmla="*/ 299920 w 325130"/>
              <a:gd name="connsiteY20" fmla="*/ 303832 h 510298"/>
              <a:gd name="connsiteX21" fmla="*/ 323827 w 325130"/>
              <a:gd name="connsiteY21" fmla="*/ 349037 h 510298"/>
              <a:gd name="connsiteX22" fmla="*/ 319046 w 325130"/>
              <a:gd name="connsiteY22" fmla="*/ 358165 h 510298"/>
              <a:gd name="connsiteX23" fmla="*/ 319046 w 325130"/>
              <a:gd name="connsiteY23" fmla="*/ 378160 h 510298"/>
              <a:gd name="connsiteX24" fmla="*/ 320350 w 325130"/>
              <a:gd name="connsiteY24" fmla="*/ 401632 h 510298"/>
              <a:gd name="connsiteX25" fmla="*/ 312091 w 325130"/>
              <a:gd name="connsiteY25" fmla="*/ 415541 h 510298"/>
              <a:gd name="connsiteX26" fmla="*/ 317307 w 325130"/>
              <a:gd name="connsiteY26" fmla="*/ 425974 h 510298"/>
              <a:gd name="connsiteX27" fmla="*/ 312526 w 325130"/>
              <a:gd name="connsiteY27" fmla="*/ 435536 h 510298"/>
              <a:gd name="connsiteX28" fmla="*/ 325131 w 325130"/>
              <a:gd name="connsiteY28" fmla="*/ 459008 h 510298"/>
              <a:gd name="connsiteX29" fmla="*/ 312526 w 325130"/>
              <a:gd name="connsiteY29" fmla="*/ 489000 h 510298"/>
              <a:gd name="connsiteX30" fmla="*/ 307744 w 325130"/>
              <a:gd name="connsiteY30" fmla="*/ 503344 h 510298"/>
              <a:gd name="connsiteX31" fmla="*/ 295573 w 325130"/>
              <a:gd name="connsiteY31" fmla="*/ 510299 h 510298"/>
              <a:gd name="connsiteX32" fmla="*/ 269928 w 325130"/>
              <a:gd name="connsiteY32" fmla="*/ 494216 h 510298"/>
              <a:gd name="connsiteX33" fmla="*/ 266451 w 325130"/>
              <a:gd name="connsiteY33" fmla="*/ 482915 h 510298"/>
              <a:gd name="connsiteX34" fmla="*/ 215595 w 325130"/>
              <a:gd name="connsiteY34" fmla="*/ 455096 h 510298"/>
              <a:gd name="connsiteX35" fmla="*/ 169085 w 325130"/>
              <a:gd name="connsiteY35" fmla="*/ 424235 h 510298"/>
              <a:gd name="connsiteX36" fmla="*/ 148656 w 325130"/>
              <a:gd name="connsiteY36" fmla="*/ 407283 h 510298"/>
              <a:gd name="connsiteX37" fmla="*/ 136485 w 325130"/>
              <a:gd name="connsiteY37" fmla="*/ 384245 h 510298"/>
              <a:gd name="connsiteX38" fmla="*/ 139963 w 325130"/>
              <a:gd name="connsiteY38" fmla="*/ 375987 h 510298"/>
              <a:gd name="connsiteX39" fmla="*/ 116491 w 325130"/>
              <a:gd name="connsiteY39" fmla="*/ 339475 h 510298"/>
              <a:gd name="connsiteX40" fmla="*/ 88672 w 325130"/>
              <a:gd name="connsiteY40" fmla="*/ 288184 h 510298"/>
              <a:gd name="connsiteX41" fmla="*/ 62592 w 325130"/>
              <a:gd name="connsiteY41" fmla="*/ 232547 h 510298"/>
              <a:gd name="connsiteX42" fmla="*/ 52160 w 325130"/>
              <a:gd name="connsiteY42" fmla="*/ 219507 h 510298"/>
              <a:gd name="connsiteX43" fmla="*/ 43467 w 325130"/>
              <a:gd name="connsiteY43" fmla="*/ 199077 h 510298"/>
              <a:gd name="connsiteX44" fmla="*/ 23472 w 325130"/>
              <a:gd name="connsiteY44" fmla="*/ 180821 h 510298"/>
              <a:gd name="connsiteX45" fmla="*/ 5651 w 325130"/>
              <a:gd name="connsiteY45" fmla="*/ 169520 h 510298"/>
              <a:gd name="connsiteX46" fmla="*/ 13040 w 325130"/>
              <a:gd name="connsiteY46" fmla="*/ 157349 h 510298"/>
              <a:gd name="connsiteX47" fmla="*/ 0 w 325130"/>
              <a:gd name="connsiteY47" fmla="*/ 130400 h 510298"/>
              <a:gd name="connsiteX48" fmla="*/ 7389 w 325130"/>
              <a:gd name="connsiteY48" fmla="*/ 110840 h 510298"/>
              <a:gd name="connsiteX49" fmla="*/ 26515 w 325130"/>
              <a:gd name="connsiteY49" fmla="*/ 93453 h 510298"/>
              <a:gd name="connsiteX50" fmla="*/ 29557 w 325130"/>
              <a:gd name="connsiteY50" fmla="*/ 105189 h 510298"/>
              <a:gd name="connsiteX51" fmla="*/ 22603 w 325130"/>
              <a:gd name="connsiteY51" fmla="*/ 111709 h 510298"/>
              <a:gd name="connsiteX52" fmla="*/ 23907 w 325130"/>
              <a:gd name="connsiteY52" fmla="*/ 121707 h 510298"/>
              <a:gd name="connsiteX53" fmla="*/ 33904 w 325130"/>
              <a:gd name="connsiteY53" fmla="*/ 119533 h 510298"/>
              <a:gd name="connsiteX54" fmla="*/ 43902 w 325130"/>
              <a:gd name="connsiteY54" fmla="*/ 122576 h 510298"/>
              <a:gd name="connsiteX55" fmla="*/ 54768 w 325130"/>
              <a:gd name="connsiteY55" fmla="*/ 136920 h 510298"/>
              <a:gd name="connsiteX56" fmla="*/ 68243 w 325130"/>
              <a:gd name="connsiteY56" fmla="*/ 125184 h 510298"/>
              <a:gd name="connsiteX57" fmla="*/ 72155 w 325130"/>
              <a:gd name="connsiteY57" fmla="*/ 106493 h 510298"/>
              <a:gd name="connsiteX58" fmla="*/ 86933 w 325130"/>
              <a:gd name="connsiteY58" fmla="*/ 82152 h 510298"/>
              <a:gd name="connsiteX59" fmla="*/ 116056 w 325130"/>
              <a:gd name="connsiteY59" fmla="*/ 71285 h 510298"/>
              <a:gd name="connsiteX60" fmla="*/ 142571 w 325130"/>
              <a:gd name="connsiteY60" fmla="*/ 41728 h 510298"/>
              <a:gd name="connsiteX61" fmla="*/ 149960 w 325130"/>
              <a:gd name="connsiteY61" fmla="*/ 23907 h 510298"/>
              <a:gd name="connsiteX62" fmla="*/ 146483 w 325130"/>
              <a:gd name="connsiteY62" fmla="*/ 2608 h 510298"/>
              <a:gd name="connsiteX63" fmla="*/ 153003 w 325130"/>
              <a:gd name="connsiteY63" fmla="*/ 0 h 510298"/>
              <a:gd name="connsiteX64" fmla="*/ 169520 w 325130"/>
              <a:gd name="connsiteY64" fmla="*/ 13040 h 510298"/>
              <a:gd name="connsiteX65" fmla="*/ 177344 w 325130"/>
              <a:gd name="connsiteY65" fmla="*/ 26515 h 510298"/>
              <a:gd name="connsiteX66" fmla="*/ 188646 w 325130"/>
              <a:gd name="connsiteY66" fmla="*/ 33469 h 510298"/>
              <a:gd name="connsiteX67" fmla="*/ 203859 w 325130"/>
              <a:gd name="connsiteY67" fmla="*/ 62592 h 510298"/>
              <a:gd name="connsiteX68" fmla="*/ 222115 w 325130"/>
              <a:gd name="connsiteY68" fmla="*/ 66504 h 510298"/>
              <a:gd name="connsiteX69" fmla="*/ 235589 w 325130"/>
              <a:gd name="connsiteY69" fmla="*/ 59115 h 510298"/>
              <a:gd name="connsiteX70" fmla="*/ 244717 w 325130"/>
              <a:gd name="connsiteY70" fmla="*/ 63896 h 510298"/>
              <a:gd name="connsiteX71" fmla="*/ 259496 w 325130"/>
              <a:gd name="connsiteY71" fmla="*/ 61288 h 510298"/>
              <a:gd name="connsiteX72" fmla="*/ 278622 w 325130"/>
              <a:gd name="connsiteY72" fmla="*/ 74328 h 510298"/>
              <a:gd name="connsiteX73" fmla="*/ 263408 w 325130"/>
              <a:gd name="connsiteY73" fmla="*/ 103016 h 510298"/>
              <a:gd name="connsiteX74" fmla="*/ 270797 w 325130"/>
              <a:gd name="connsiteY74" fmla="*/ 103451 h 510298"/>
              <a:gd name="connsiteX75" fmla="*/ 283403 w 325130"/>
              <a:gd name="connsiteY75" fmla="*/ 118229 h 510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25130" h="510298">
                <a:moveTo>
                  <a:pt x="283403" y="118229"/>
                </a:moveTo>
                <a:lnTo>
                  <a:pt x="261235" y="116925"/>
                </a:lnTo>
                <a:lnTo>
                  <a:pt x="257757" y="121272"/>
                </a:lnTo>
                <a:lnTo>
                  <a:pt x="237763" y="126488"/>
                </a:lnTo>
                <a:lnTo>
                  <a:pt x="210379" y="145613"/>
                </a:lnTo>
                <a:lnTo>
                  <a:pt x="209075" y="158653"/>
                </a:lnTo>
                <a:lnTo>
                  <a:pt x="202989" y="168216"/>
                </a:lnTo>
                <a:lnTo>
                  <a:pt x="206032" y="183429"/>
                </a:lnTo>
                <a:lnTo>
                  <a:pt x="191253" y="191253"/>
                </a:lnTo>
                <a:lnTo>
                  <a:pt x="192123" y="203424"/>
                </a:lnTo>
                <a:lnTo>
                  <a:pt x="185603" y="208205"/>
                </a:lnTo>
                <a:lnTo>
                  <a:pt x="196904" y="233416"/>
                </a:lnTo>
                <a:lnTo>
                  <a:pt x="211248" y="250368"/>
                </a:lnTo>
                <a:lnTo>
                  <a:pt x="206902" y="262539"/>
                </a:lnTo>
                <a:lnTo>
                  <a:pt x="223419" y="263843"/>
                </a:lnTo>
                <a:lnTo>
                  <a:pt x="233416" y="279056"/>
                </a:lnTo>
                <a:lnTo>
                  <a:pt x="255149" y="279491"/>
                </a:lnTo>
                <a:lnTo>
                  <a:pt x="274275" y="263408"/>
                </a:lnTo>
                <a:lnTo>
                  <a:pt x="274709" y="305571"/>
                </a:lnTo>
                <a:lnTo>
                  <a:pt x="286011" y="308613"/>
                </a:lnTo>
                <a:lnTo>
                  <a:pt x="299920" y="303832"/>
                </a:lnTo>
                <a:lnTo>
                  <a:pt x="323827" y="349037"/>
                </a:lnTo>
                <a:lnTo>
                  <a:pt x="319046" y="358165"/>
                </a:lnTo>
                <a:lnTo>
                  <a:pt x="319046" y="378160"/>
                </a:lnTo>
                <a:lnTo>
                  <a:pt x="320350" y="401632"/>
                </a:lnTo>
                <a:lnTo>
                  <a:pt x="312091" y="415541"/>
                </a:lnTo>
                <a:lnTo>
                  <a:pt x="317307" y="425974"/>
                </a:lnTo>
                <a:lnTo>
                  <a:pt x="312526" y="435536"/>
                </a:lnTo>
                <a:lnTo>
                  <a:pt x="325131" y="459008"/>
                </a:lnTo>
                <a:lnTo>
                  <a:pt x="312526" y="489000"/>
                </a:lnTo>
                <a:lnTo>
                  <a:pt x="307744" y="503344"/>
                </a:lnTo>
                <a:lnTo>
                  <a:pt x="295573" y="510299"/>
                </a:lnTo>
                <a:lnTo>
                  <a:pt x="269928" y="494216"/>
                </a:lnTo>
                <a:lnTo>
                  <a:pt x="266451" y="482915"/>
                </a:lnTo>
                <a:lnTo>
                  <a:pt x="215595" y="455096"/>
                </a:lnTo>
                <a:lnTo>
                  <a:pt x="169085" y="424235"/>
                </a:lnTo>
                <a:lnTo>
                  <a:pt x="148656" y="407283"/>
                </a:lnTo>
                <a:lnTo>
                  <a:pt x="136485" y="384245"/>
                </a:lnTo>
                <a:lnTo>
                  <a:pt x="139963" y="375987"/>
                </a:lnTo>
                <a:lnTo>
                  <a:pt x="116491" y="339475"/>
                </a:lnTo>
                <a:lnTo>
                  <a:pt x="88672" y="288184"/>
                </a:lnTo>
                <a:lnTo>
                  <a:pt x="62592" y="232547"/>
                </a:lnTo>
                <a:lnTo>
                  <a:pt x="52160" y="219507"/>
                </a:lnTo>
                <a:lnTo>
                  <a:pt x="43467" y="199077"/>
                </a:lnTo>
                <a:lnTo>
                  <a:pt x="23472" y="180821"/>
                </a:lnTo>
                <a:lnTo>
                  <a:pt x="5651" y="169520"/>
                </a:lnTo>
                <a:lnTo>
                  <a:pt x="13040" y="157349"/>
                </a:lnTo>
                <a:lnTo>
                  <a:pt x="0" y="130400"/>
                </a:lnTo>
                <a:lnTo>
                  <a:pt x="7389" y="110840"/>
                </a:lnTo>
                <a:lnTo>
                  <a:pt x="26515" y="93453"/>
                </a:lnTo>
                <a:lnTo>
                  <a:pt x="29557" y="105189"/>
                </a:lnTo>
                <a:lnTo>
                  <a:pt x="22603" y="111709"/>
                </a:lnTo>
                <a:lnTo>
                  <a:pt x="23907" y="121707"/>
                </a:lnTo>
                <a:lnTo>
                  <a:pt x="33904" y="119533"/>
                </a:lnTo>
                <a:lnTo>
                  <a:pt x="43902" y="122576"/>
                </a:lnTo>
                <a:lnTo>
                  <a:pt x="54768" y="136920"/>
                </a:lnTo>
                <a:lnTo>
                  <a:pt x="68243" y="125184"/>
                </a:lnTo>
                <a:lnTo>
                  <a:pt x="72155" y="106493"/>
                </a:lnTo>
                <a:lnTo>
                  <a:pt x="86933" y="82152"/>
                </a:lnTo>
                <a:lnTo>
                  <a:pt x="116056" y="71285"/>
                </a:lnTo>
                <a:lnTo>
                  <a:pt x="142571" y="41728"/>
                </a:lnTo>
                <a:lnTo>
                  <a:pt x="149960" y="23907"/>
                </a:lnTo>
                <a:lnTo>
                  <a:pt x="146483" y="2608"/>
                </a:lnTo>
                <a:lnTo>
                  <a:pt x="153003" y="0"/>
                </a:lnTo>
                <a:lnTo>
                  <a:pt x="169520" y="13040"/>
                </a:lnTo>
                <a:lnTo>
                  <a:pt x="177344" y="26515"/>
                </a:lnTo>
                <a:lnTo>
                  <a:pt x="188646" y="33469"/>
                </a:lnTo>
                <a:lnTo>
                  <a:pt x="203859" y="62592"/>
                </a:lnTo>
                <a:lnTo>
                  <a:pt x="222115" y="66504"/>
                </a:lnTo>
                <a:lnTo>
                  <a:pt x="235589" y="59115"/>
                </a:lnTo>
                <a:lnTo>
                  <a:pt x="244717" y="63896"/>
                </a:lnTo>
                <a:lnTo>
                  <a:pt x="259496" y="61288"/>
                </a:lnTo>
                <a:lnTo>
                  <a:pt x="278622" y="74328"/>
                </a:lnTo>
                <a:lnTo>
                  <a:pt x="263408" y="103016"/>
                </a:lnTo>
                <a:lnTo>
                  <a:pt x="270797" y="103451"/>
                </a:lnTo>
                <a:lnTo>
                  <a:pt x="283403" y="118229"/>
                </a:lnTo>
                <a:close/>
              </a:path>
            </a:pathLst>
          </a:custGeom>
          <a:solidFill>
            <a:schemeClr val="accent5"/>
          </a:solidFill>
          <a:ln w="869" cap="rnd">
            <a:noFill/>
            <a:prstDash val="solid"/>
            <a:round/>
          </a:ln>
        </p:spPr>
        <p:txBody>
          <a:bodyPr rtlCol="0" anchor="ctr"/>
          <a:lstStyle/>
          <a:p>
            <a:endParaRPr lang="en-PH" sz="1600" dirty="0"/>
          </a:p>
        </p:txBody>
      </p:sp>
      <p:sp>
        <p:nvSpPr>
          <p:cNvPr id="172" name="Freeform: Shape 171">
            <a:extLst>
              <a:ext uri="{FF2B5EF4-FFF2-40B4-BE49-F238E27FC236}">
                <a16:creationId xmlns:a16="http://schemas.microsoft.com/office/drawing/2014/main" id="{82CBC41D-A5CC-4541-8516-A805D2AA2801}"/>
              </a:ext>
            </a:extLst>
          </p:cNvPr>
          <p:cNvSpPr/>
          <p:nvPr/>
        </p:nvSpPr>
        <p:spPr>
          <a:xfrm>
            <a:off x="9345329" y="3810666"/>
            <a:ext cx="127653" cy="131077"/>
          </a:xfrm>
          <a:custGeom>
            <a:avLst/>
            <a:gdLst>
              <a:gd name="connsiteX0" fmla="*/ 106928 w 113447"/>
              <a:gd name="connsiteY0" fmla="*/ 37381 h 116490"/>
              <a:gd name="connsiteX1" fmla="*/ 110840 w 113447"/>
              <a:gd name="connsiteY1" fmla="*/ 56072 h 116490"/>
              <a:gd name="connsiteX2" fmla="*/ 113448 w 113447"/>
              <a:gd name="connsiteY2" fmla="*/ 71720 h 116490"/>
              <a:gd name="connsiteX3" fmla="*/ 106493 w 113447"/>
              <a:gd name="connsiteY3" fmla="*/ 96931 h 116490"/>
              <a:gd name="connsiteX4" fmla="*/ 95627 w 113447"/>
              <a:gd name="connsiteY4" fmla="*/ 68677 h 116490"/>
              <a:gd name="connsiteX5" fmla="*/ 85195 w 113447"/>
              <a:gd name="connsiteY5" fmla="*/ 83021 h 116490"/>
              <a:gd name="connsiteX6" fmla="*/ 94322 w 113447"/>
              <a:gd name="connsiteY6" fmla="*/ 103451 h 116490"/>
              <a:gd name="connsiteX7" fmla="*/ 88237 w 113447"/>
              <a:gd name="connsiteY7" fmla="*/ 116491 h 116490"/>
              <a:gd name="connsiteX8" fmla="*/ 58245 w 113447"/>
              <a:gd name="connsiteY8" fmla="*/ 100408 h 116490"/>
              <a:gd name="connsiteX9" fmla="*/ 49987 w 113447"/>
              <a:gd name="connsiteY9" fmla="*/ 79979 h 116490"/>
              <a:gd name="connsiteX10" fmla="*/ 56507 w 113447"/>
              <a:gd name="connsiteY10" fmla="*/ 66939 h 116490"/>
              <a:gd name="connsiteX11" fmla="*/ 39989 w 113447"/>
              <a:gd name="connsiteY11" fmla="*/ 53464 h 116490"/>
              <a:gd name="connsiteX12" fmla="*/ 33035 w 113447"/>
              <a:gd name="connsiteY12" fmla="*/ 65200 h 116490"/>
              <a:gd name="connsiteX13" fmla="*/ 21733 w 113447"/>
              <a:gd name="connsiteY13" fmla="*/ 63896 h 116490"/>
              <a:gd name="connsiteX14" fmla="*/ 4347 w 113447"/>
              <a:gd name="connsiteY14" fmla="*/ 79544 h 116490"/>
              <a:gd name="connsiteX15" fmla="*/ 0 w 113447"/>
              <a:gd name="connsiteY15" fmla="*/ 71285 h 116490"/>
              <a:gd name="connsiteX16" fmla="*/ 7824 w 113447"/>
              <a:gd name="connsiteY16" fmla="*/ 47813 h 116490"/>
              <a:gd name="connsiteX17" fmla="*/ 22602 w 113447"/>
              <a:gd name="connsiteY17" fmla="*/ 39989 h 116490"/>
              <a:gd name="connsiteX18" fmla="*/ 35208 w 113447"/>
              <a:gd name="connsiteY18" fmla="*/ 29557 h 116490"/>
              <a:gd name="connsiteX19" fmla="*/ 44770 w 113447"/>
              <a:gd name="connsiteY19" fmla="*/ 42163 h 116490"/>
              <a:gd name="connsiteX20" fmla="*/ 63027 w 113447"/>
              <a:gd name="connsiteY20" fmla="*/ 34773 h 116490"/>
              <a:gd name="connsiteX21" fmla="*/ 66069 w 113447"/>
              <a:gd name="connsiteY21" fmla="*/ 22168 h 116490"/>
              <a:gd name="connsiteX22" fmla="*/ 83456 w 113447"/>
              <a:gd name="connsiteY22" fmla="*/ 21299 h 116490"/>
              <a:gd name="connsiteX23" fmla="*/ 79979 w 113447"/>
              <a:gd name="connsiteY23" fmla="*/ 0 h 116490"/>
              <a:gd name="connsiteX24" fmla="*/ 101277 w 113447"/>
              <a:gd name="connsiteY24" fmla="*/ 13040 h 116490"/>
              <a:gd name="connsiteX25" fmla="*/ 104320 w 113447"/>
              <a:gd name="connsiteY25" fmla="*/ 26949 h 116490"/>
              <a:gd name="connsiteX26" fmla="*/ 106928 w 113447"/>
              <a:gd name="connsiteY26" fmla="*/ 37381 h 116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3447" h="116490">
                <a:moveTo>
                  <a:pt x="106928" y="37381"/>
                </a:moveTo>
                <a:lnTo>
                  <a:pt x="110840" y="56072"/>
                </a:lnTo>
                <a:lnTo>
                  <a:pt x="113448" y="71720"/>
                </a:lnTo>
                <a:lnTo>
                  <a:pt x="106493" y="96931"/>
                </a:lnTo>
                <a:lnTo>
                  <a:pt x="95627" y="68677"/>
                </a:lnTo>
                <a:lnTo>
                  <a:pt x="85195" y="83021"/>
                </a:lnTo>
                <a:lnTo>
                  <a:pt x="94322" y="103451"/>
                </a:lnTo>
                <a:lnTo>
                  <a:pt x="88237" y="116491"/>
                </a:lnTo>
                <a:lnTo>
                  <a:pt x="58245" y="100408"/>
                </a:lnTo>
                <a:lnTo>
                  <a:pt x="49987" y="79979"/>
                </a:lnTo>
                <a:lnTo>
                  <a:pt x="56507" y="66939"/>
                </a:lnTo>
                <a:lnTo>
                  <a:pt x="39989" y="53464"/>
                </a:lnTo>
                <a:lnTo>
                  <a:pt x="33035" y="65200"/>
                </a:lnTo>
                <a:lnTo>
                  <a:pt x="21733" y="63896"/>
                </a:lnTo>
                <a:lnTo>
                  <a:pt x="4347" y="79544"/>
                </a:lnTo>
                <a:lnTo>
                  <a:pt x="0" y="71285"/>
                </a:lnTo>
                <a:lnTo>
                  <a:pt x="7824" y="47813"/>
                </a:lnTo>
                <a:lnTo>
                  <a:pt x="22602" y="39989"/>
                </a:lnTo>
                <a:lnTo>
                  <a:pt x="35208" y="29557"/>
                </a:lnTo>
                <a:lnTo>
                  <a:pt x="44770" y="42163"/>
                </a:lnTo>
                <a:lnTo>
                  <a:pt x="63027" y="34773"/>
                </a:lnTo>
                <a:lnTo>
                  <a:pt x="66069" y="22168"/>
                </a:lnTo>
                <a:lnTo>
                  <a:pt x="83456" y="21299"/>
                </a:lnTo>
                <a:lnTo>
                  <a:pt x="79979" y="0"/>
                </a:lnTo>
                <a:lnTo>
                  <a:pt x="101277" y="13040"/>
                </a:lnTo>
                <a:lnTo>
                  <a:pt x="104320" y="26949"/>
                </a:lnTo>
                <a:lnTo>
                  <a:pt x="106928" y="37381"/>
                </a:lnTo>
                <a:close/>
              </a:path>
            </a:pathLst>
          </a:custGeom>
          <a:solidFill>
            <a:schemeClr val="accent1"/>
          </a:solidFill>
          <a:ln w="869" cap="rnd">
            <a:noFill/>
            <a:prstDash val="solid"/>
            <a:round/>
          </a:ln>
        </p:spPr>
        <p:txBody>
          <a:bodyPr rtlCol="0" anchor="ctr"/>
          <a:lstStyle/>
          <a:p>
            <a:endParaRPr lang="en-PH" sz="1600" dirty="0"/>
          </a:p>
        </p:txBody>
      </p:sp>
      <p:sp>
        <p:nvSpPr>
          <p:cNvPr id="173" name="Freeform: Shape 172">
            <a:extLst>
              <a:ext uri="{FF2B5EF4-FFF2-40B4-BE49-F238E27FC236}">
                <a16:creationId xmlns:a16="http://schemas.microsoft.com/office/drawing/2014/main" id="{9F954A8F-FB12-4633-945B-6025DBEB96DA}"/>
              </a:ext>
            </a:extLst>
          </p:cNvPr>
          <p:cNvSpPr/>
          <p:nvPr/>
        </p:nvSpPr>
        <p:spPr>
          <a:xfrm>
            <a:off x="9351686" y="3764203"/>
            <a:ext cx="42552" cy="69451"/>
          </a:xfrm>
          <a:custGeom>
            <a:avLst/>
            <a:gdLst>
              <a:gd name="connsiteX0" fmla="*/ 37816 w 37816"/>
              <a:gd name="connsiteY0" fmla="*/ 26515 h 61722"/>
              <a:gd name="connsiteX1" fmla="*/ 29992 w 37816"/>
              <a:gd name="connsiteY1" fmla="*/ 35643 h 61722"/>
              <a:gd name="connsiteX2" fmla="*/ 23907 w 37816"/>
              <a:gd name="connsiteY2" fmla="*/ 53464 h 61722"/>
              <a:gd name="connsiteX3" fmla="*/ 16952 w 37816"/>
              <a:gd name="connsiteY3" fmla="*/ 61723 h 61722"/>
              <a:gd name="connsiteX4" fmla="*/ 0 w 37816"/>
              <a:gd name="connsiteY4" fmla="*/ 42597 h 61722"/>
              <a:gd name="connsiteX5" fmla="*/ 4347 w 37816"/>
              <a:gd name="connsiteY5" fmla="*/ 34773 h 61722"/>
              <a:gd name="connsiteX6" fmla="*/ 9998 w 37816"/>
              <a:gd name="connsiteY6" fmla="*/ 26949 h 61722"/>
              <a:gd name="connsiteX7" fmla="*/ 10867 w 37816"/>
              <a:gd name="connsiteY7" fmla="*/ 9997 h 61722"/>
              <a:gd name="connsiteX8" fmla="*/ 24342 w 37816"/>
              <a:gd name="connsiteY8" fmla="*/ 8259 h 61722"/>
              <a:gd name="connsiteX9" fmla="*/ 22168 w 37816"/>
              <a:gd name="connsiteY9" fmla="*/ 26949 h 61722"/>
              <a:gd name="connsiteX10" fmla="*/ 37816 w 37816"/>
              <a:gd name="connsiteY10" fmla="*/ 0 h 61722"/>
              <a:gd name="connsiteX11" fmla="*/ 37816 w 37816"/>
              <a:gd name="connsiteY11" fmla="*/ 26515 h 61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816" h="61722">
                <a:moveTo>
                  <a:pt x="37816" y="26515"/>
                </a:moveTo>
                <a:lnTo>
                  <a:pt x="29992" y="35643"/>
                </a:lnTo>
                <a:lnTo>
                  <a:pt x="23907" y="53464"/>
                </a:lnTo>
                <a:lnTo>
                  <a:pt x="16952" y="61723"/>
                </a:lnTo>
                <a:lnTo>
                  <a:pt x="0" y="42597"/>
                </a:lnTo>
                <a:lnTo>
                  <a:pt x="4347" y="34773"/>
                </a:lnTo>
                <a:lnTo>
                  <a:pt x="9998" y="26949"/>
                </a:lnTo>
                <a:lnTo>
                  <a:pt x="10867" y="9997"/>
                </a:lnTo>
                <a:lnTo>
                  <a:pt x="24342" y="8259"/>
                </a:lnTo>
                <a:lnTo>
                  <a:pt x="22168" y="26949"/>
                </a:lnTo>
                <a:lnTo>
                  <a:pt x="37816" y="0"/>
                </a:lnTo>
                <a:lnTo>
                  <a:pt x="37816" y="26515"/>
                </a:lnTo>
                <a:close/>
              </a:path>
            </a:pathLst>
          </a:custGeom>
          <a:solidFill>
            <a:schemeClr val="accent1"/>
          </a:solidFill>
          <a:ln w="869" cap="rnd">
            <a:noFill/>
            <a:prstDash val="solid"/>
            <a:round/>
          </a:ln>
        </p:spPr>
        <p:txBody>
          <a:bodyPr rtlCol="0" anchor="ctr"/>
          <a:lstStyle/>
          <a:p>
            <a:endParaRPr lang="en-PH" sz="1600" dirty="0"/>
          </a:p>
        </p:txBody>
      </p:sp>
      <p:sp>
        <p:nvSpPr>
          <p:cNvPr id="174" name="Freeform: Shape 173">
            <a:extLst>
              <a:ext uri="{FF2B5EF4-FFF2-40B4-BE49-F238E27FC236}">
                <a16:creationId xmlns:a16="http://schemas.microsoft.com/office/drawing/2014/main" id="{FFCB59F9-778B-4B3C-98B6-2967BC72B1D5}"/>
              </a:ext>
            </a:extLst>
          </p:cNvPr>
          <p:cNvSpPr/>
          <p:nvPr/>
        </p:nvSpPr>
        <p:spPr>
          <a:xfrm>
            <a:off x="9211316" y="3759801"/>
            <a:ext cx="64070" cy="94395"/>
          </a:xfrm>
          <a:custGeom>
            <a:avLst/>
            <a:gdLst>
              <a:gd name="connsiteX0" fmla="*/ 30861 w 56941"/>
              <a:gd name="connsiteY0" fmla="*/ 57376 h 83890"/>
              <a:gd name="connsiteX1" fmla="*/ 0 w 56941"/>
              <a:gd name="connsiteY1" fmla="*/ 83891 h 83890"/>
              <a:gd name="connsiteX2" fmla="*/ 10432 w 56941"/>
              <a:gd name="connsiteY2" fmla="*/ 64331 h 83890"/>
              <a:gd name="connsiteX3" fmla="*/ 26949 w 56941"/>
              <a:gd name="connsiteY3" fmla="*/ 46944 h 83890"/>
              <a:gd name="connsiteX4" fmla="*/ 39989 w 56941"/>
              <a:gd name="connsiteY4" fmla="*/ 27819 h 83890"/>
              <a:gd name="connsiteX5" fmla="*/ 49987 w 56941"/>
              <a:gd name="connsiteY5" fmla="*/ 0 h 83890"/>
              <a:gd name="connsiteX6" fmla="*/ 56941 w 56941"/>
              <a:gd name="connsiteY6" fmla="*/ 23037 h 83890"/>
              <a:gd name="connsiteX7" fmla="*/ 41728 w 56941"/>
              <a:gd name="connsiteY7" fmla="*/ 38251 h 83890"/>
              <a:gd name="connsiteX8" fmla="*/ 30861 w 56941"/>
              <a:gd name="connsiteY8" fmla="*/ 57376 h 8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941" h="83890">
                <a:moveTo>
                  <a:pt x="30861" y="57376"/>
                </a:moveTo>
                <a:lnTo>
                  <a:pt x="0" y="83891"/>
                </a:lnTo>
                <a:lnTo>
                  <a:pt x="10432" y="64331"/>
                </a:lnTo>
                <a:lnTo>
                  <a:pt x="26949" y="46944"/>
                </a:lnTo>
                <a:lnTo>
                  <a:pt x="39989" y="27819"/>
                </a:lnTo>
                <a:lnTo>
                  <a:pt x="49987" y="0"/>
                </a:lnTo>
                <a:lnTo>
                  <a:pt x="56941" y="23037"/>
                </a:lnTo>
                <a:lnTo>
                  <a:pt x="41728" y="38251"/>
                </a:lnTo>
                <a:lnTo>
                  <a:pt x="30861" y="57376"/>
                </a:lnTo>
                <a:close/>
              </a:path>
            </a:pathLst>
          </a:custGeom>
          <a:solidFill>
            <a:schemeClr val="accent1"/>
          </a:solidFill>
          <a:ln w="869" cap="rnd">
            <a:noFill/>
            <a:prstDash val="solid"/>
            <a:round/>
          </a:ln>
        </p:spPr>
        <p:txBody>
          <a:bodyPr rtlCol="0" anchor="ctr"/>
          <a:lstStyle/>
          <a:p>
            <a:endParaRPr lang="en-PH" sz="1600" dirty="0"/>
          </a:p>
        </p:txBody>
      </p:sp>
      <p:sp>
        <p:nvSpPr>
          <p:cNvPr id="175" name="Freeform: Shape 174">
            <a:extLst>
              <a:ext uri="{FF2B5EF4-FFF2-40B4-BE49-F238E27FC236}">
                <a16:creationId xmlns:a16="http://schemas.microsoft.com/office/drawing/2014/main" id="{9C481653-0FCB-4EDD-A5DD-79C4FDD480AE}"/>
              </a:ext>
            </a:extLst>
          </p:cNvPr>
          <p:cNvSpPr/>
          <p:nvPr/>
        </p:nvSpPr>
        <p:spPr>
          <a:xfrm>
            <a:off x="9331633" y="3743661"/>
            <a:ext cx="35702" cy="45485"/>
          </a:xfrm>
          <a:custGeom>
            <a:avLst/>
            <a:gdLst>
              <a:gd name="connsiteX0" fmla="*/ 0 w 31730"/>
              <a:gd name="connsiteY0" fmla="*/ 0 h 40423"/>
              <a:gd name="connsiteX1" fmla="*/ 15648 w 31730"/>
              <a:gd name="connsiteY1" fmla="*/ 8693 h 40423"/>
              <a:gd name="connsiteX2" fmla="*/ 30861 w 31730"/>
              <a:gd name="connsiteY2" fmla="*/ 8693 h 40423"/>
              <a:gd name="connsiteX3" fmla="*/ 31731 w 31730"/>
              <a:gd name="connsiteY3" fmla="*/ 19995 h 40423"/>
              <a:gd name="connsiteX4" fmla="*/ 21733 w 31730"/>
              <a:gd name="connsiteY4" fmla="*/ 32165 h 40423"/>
              <a:gd name="connsiteX5" fmla="*/ 6955 w 31730"/>
              <a:gd name="connsiteY5" fmla="*/ 40424 h 40423"/>
              <a:gd name="connsiteX6" fmla="*/ 4781 w 31730"/>
              <a:gd name="connsiteY6" fmla="*/ 27384 h 40423"/>
              <a:gd name="connsiteX7" fmla="*/ 5216 w 31730"/>
              <a:gd name="connsiteY7" fmla="*/ 13040 h 40423"/>
              <a:gd name="connsiteX8" fmla="*/ 0 w 31730"/>
              <a:gd name="connsiteY8" fmla="*/ 0 h 40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730" h="40423">
                <a:moveTo>
                  <a:pt x="0" y="0"/>
                </a:moveTo>
                <a:lnTo>
                  <a:pt x="15648" y="8693"/>
                </a:lnTo>
                <a:lnTo>
                  <a:pt x="30861" y="8693"/>
                </a:lnTo>
                <a:lnTo>
                  <a:pt x="31731" y="19995"/>
                </a:lnTo>
                <a:lnTo>
                  <a:pt x="21733" y="32165"/>
                </a:lnTo>
                <a:lnTo>
                  <a:pt x="6955" y="40424"/>
                </a:lnTo>
                <a:lnTo>
                  <a:pt x="4781" y="27384"/>
                </a:lnTo>
                <a:lnTo>
                  <a:pt x="5216" y="13040"/>
                </a:lnTo>
                <a:lnTo>
                  <a:pt x="0" y="0"/>
                </a:lnTo>
                <a:close/>
              </a:path>
            </a:pathLst>
          </a:custGeom>
          <a:solidFill>
            <a:schemeClr val="accent1"/>
          </a:solidFill>
          <a:ln w="869" cap="rnd">
            <a:noFill/>
            <a:prstDash val="solid"/>
            <a:round/>
          </a:ln>
        </p:spPr>
        <p:txBody>
          <a:bodyPr rtlCol="0" anchor="ctr"/>
          <a:lstStyle/>
          <a:p>
            <a:endParaRPr lang="en-PH" sz="1600" dirty="0"/>
          </a:p>
        </p:txBody>
      </p:sp>
      <p:sp>
        <p:nvSpPr>
          <p:cNvPr id="176" name="Freeform: Shape 175">
            <a:extLst>
              <a:ext uri="{FF2B5EF4-FFF2-40B4-BE49-F238E27FC236}">
                <a16:creationId xmlns:a16="http://schemas.microsoft.com/office/drawing/2014/main" id="{12DD5BA5-18E8-4204-BA48-68816EC4DE85}"/>
              </a:ext>
            </a:extLst>
          </p:cNvPr>
          <p:cNvSpPr/>
          <p:nvPr/>
        </p:nvSpPr>
        <p:spPr>
          <a:xfrm>
            <a:off x="9394727" y="3722630"/>
            <a:ext cx="46951" cy="76298"/>
          </a:xfrm>
          <a:custGeom>
            <a:avLst/>
            <a:gdLst>
              <a:gd name="connsiteX0" fmla="*/ 31296 w 41727"/>
              <a:gd name="connsiteY0" fmla="*/ 10867 h 67807"/>
              <a:gd name="connsiteX1" fmla="*/ 41728 w 41727"/>
              <a:gd name="connsiteY1" fmla="*/ 42163 h 67807"/>
              <a:gd name="connsiteX2" fmla="*/ 22168 w 41727"/>
              <a:gd name="connsiteY2" fmla="*/ 34773 h 67807"/>
              <a:gd name="connsiteX3" fmla="*/ 23472 w 41727"/>
              <a:gd name="connsiteY3" fmla="*/ 44336 h 67807"/>
              <a:gd name="connsiteX4" fmla="*/ 31296 w 41727"/>
              <a:gd name="connsiteY4" fmla="*/ 61288 h 67807"/>
              <a:gd name="connsiteX5" fmla="*/ 19995 w 41727"/>
              <a:gd name="connsiteY5" fmla="*/ 67808 h 67807"/>
              <a:gd name="connsiteX6" fmla="*/ 17387 w 41727"/>
              <a:gd name="connsiteY6" fmla="*/ 47813 h 67807"/>
              <a:gd name="connsiteX7" fmla="*/ 9562 w 41727"/>
              <a:gd name="connsiteY7" fmla="*/ 46509 h 67807"/>
              <a:gd name="connsiteX8" fmla="*/ 4347 w 41727"/>
              <a:gd name="connsiteY8" fmla="*/ 29557 h 67807"/>
              <a:gd name="connsiteX9" fmla="*/ 18691 w 41727"/>
              <a:gd name="connsiteY9" fmla="*/ 31731 h 67807"/>
              <a:gd name="connsiteX10" fmla="*/ 17387 w 41727"/>
              <a:gd name="connsiteY10" fmla="*/ 21299 h 67807"/>
              <a:gd name="connsiteX11" fmla="*/ 0 w 41727"/>
              <a:gd name="connsiteY11" fmla="*/ 0 h 67807"/>
              <a:gd name="connsiteX12" fmla="*/ 23472 w 41727"/>
              <a:gd name="connsiteY12" fmla="*/ 435 h 67807"/>
              <a:gd name="connsiteX13" fmla="*/ 31296 w 41727"/>
              <a:gd name="connsiteY13" fmla="*/ 10867 h 67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727" h="67807">
                <a:moveTo>
                  <a:pt x="31296" y="10867"/>
                </a:moveTo>
                <a:lnTo>
                  <a:pt x="41728" y="42163"/>
                </a:lnTo>
                <a:lnTo>
                  <a:pt x="22168" y="34773"/>
                </a:lnTo>
                <a:lnTo>
                  <a:pt x="23472" y="44336"/>
                </a:lnTo>
                <a:lnTo>
                  <a:pt x="31296" y="61288"/>
                </a:lnTo>
                <a:lnTo>
                  <a:pt x="19995" y="67808"/>
                </a:lnTo>
                <a:lnTo>
                  <a:pt x="17387" y="47813"/>
                </a:lnTo>
                <a:lnTo>
                  <a:pt x="9562" y="46509"/>
                </a:lnTo>
                <a:lnTo>
                  <a:pt x="4347" y="29557"/>
                </a:lnTo>
                <a:lnTo>
                  <a:pt x="18691" y="31731"/>
                </a:lnTo>
                <a:lnTo>
                  <a:pt x="17387" y="21299"/>
                </a:lnTo>
                <a:lnTo>
                  <a:pt x="0" y="0"/>
                </a:lnTo>
                <a:lnTo>
                  <a:pt x="23472" y="435"/>
                </a:lnTo>
                <a:lnTo>
                  <a:pt x="31296" y="10867"/>
                </a:lnTo>
                <a:close/>
              </a:path>
            </a:pathLst>
          </a:custGeom>
          <a:solidFill>
            <a:schemeClr val="accent1"/>
          </a:solidFill>
          <a:ln w="869" cap="rnd">
            <a:noFill/>
            <a:prstDash val="solid"/>
            <a:round/>
          </a:ln>
        </p:spPr>
        <p:txBody>
          <a:bodyPr rtlCol="0" anchor="ctr"/>
          <a:lstStyle/>
          <a:p>
            <a:endParaRPr lang="en-PH" sz="1600" dirty="0"/>
          </a:p>
        </p:txBody>
      </p:sp>
      <p:sp>
        <p:nvSpPr>
          <p:cNvPr id="177" name="Freeform: Shape 176">
            <a:extLst>
              <a:ext uri="{FF2B5EF4-FFF2-40B4-BE49-F238E27FC236}">
                <a16:creationId xmlns:a16="http://schemas.microsoft.com/office/drawing/2014/main" id="{7244C302-9DF6-4853-A3AB-F661CE3331EA}"/>
              </a:ext>
            </a:extLst>
          </p:cNvPr>
          <p:cNvSpPr/>
          <p:nvPr/>
        </p:nvSpPr>
        <p:spPr>
          <a:xfrm>
            <a:off x="9282723" y="3694263"/>
            <a:ext cx="34726" cy="39617"/>
          </a:xfrm>
          <a:custGeom>
            <a:avLst/>
            <a:gdLst>
              <a:gd name="connsiteX0" fmla="*/ 30861 w 30861"/>
              <a:gd name="connsiteY0" fmla="*/ 10867 h 35208"/>
              <a:gd name="connsiteX1" fmla="*/ 26950 w 30861"/>
              <a:gd name="connsiteY1" fmla="*/ 35208 h 35208"/>
              <a:gd name="connsiteX2" fmla="*/ 15213 w 30861"/>
              <a:gd name="connsiteY2" fmla="*/ 21299 h 35208"/>
              <a:gd name="connsiteX3" fmla="*/ 0 w 30861"/>
              <a:gd name="connsiteY3" fmla="*/ 0 h 35208"/>
              <a:gd name="connsiteX4" fmla="*/ 20864 w 30861"/>
              <a:gd name="connsiteY4" fmla="*/ 869 h 35208"/>
              <a:gd name="connsiteX5" fmla="*/ 30861 w 30861"/>
              <a:gd name="connsiteY5" fmla="*/ 10867 h 35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861" h="35208">
                <a:moveTo>
                  <a:pt x="30861" y="10867"/>
                </a:moveTo>
                <a:lnTo>
                  <a:pt x="26950" y="35208"/>
                </a:lnTo>
                <a:lnTo>
                  <a:pt x="15213" y="21299"/>
                </a:lnTo>
                <a:lnTo>
                  <a:pt x="0" y="0"/>
                </a:lnTo>
                <a:lnTo>
                  <a:pt x="20864" y="869"/>
                </a:lnTo>
                <a:lnTo>
                  <a:pt x="30861" y="10867"/>
                </a:lnTo>
                <a:close/>
              </a:path>
            </a:pathLst>
          </a:custGeom>
          <a:solidFill>
            <a:schemeClr val="accent1"/>
          </a:solidFill>
          <a:ln w="869" cap="rnd">
            <a:noFill/>
            <a:prstDash val="solid"/>
            <a:round/>
          </a:ln>
        </p:spPr>
        <p:txBody>
          <a:bodyPr rtlCol="0" anchor="ctr"/>
          <a:lstStyle/>
          <a:p>
            <a:endParaRPr lang="en-PH" sz="1600" dirty="0"/>
          </a:p>
        </p:txBody>
      </p:sp>
      <p:sp>
        <p:nvSpPr>
          <p:cNvPr id="178" name="Freeform: Shape 177">
            <a:extLst>
              <a:ext uri="{FF2B5EF4-FFF2-40B4-BE49-F238E27FC236}">
                <a16:creationId xmlns:a16="http://schemas.microsoft.com/office/drawing/2014/main" id="{3CDBF2C7-10B1-4566-9AC5-DA45CFBCFD89}"/>
              </a:ext>
            </a:extLst>
          </p:cNvPr>
          <p:cNvSpPr/>
          <p:nvPr/>
        </p:nvSpPr>
        <p:spPr>
          <a:xfrm>
            <a:off x="9257780" y="3535796"/>
            <a:ext cx="133033" cy="187322"/>
          </a:xfrm>
          <a:custGeom>
            <a:avLst/>
            <a:gdLst>
              <a:gd name="connsiteX0" fmla="*/ 24776 w 118229"/>
              <a:gd name="connsiteY0" fmla="*/ 0 h 166477"/>
              <a:gd name="connsiteX1" fmla="*/ 41293 w 118229"/>
              <a:gd name="connsiteY1" fmla="*/ 8259 h 166477"/>
              <a:gd name="connsiteX2" fmla="*/ 47379 w 118229"/>
              <a:gd name="connsiteY2" fmla="*/ 869 h 166477"/>
              <a:gd name="connsiteX3" fmla="*/ 50856 w 118229"/>
              <a:gd name="connsiteY3" fmla="*/ 7824 h 166477"/>
              <a:gd name="connsiteX4" fmla="*/ 49118 w 118229"/>
              <a:gd name="connsiteY4" fmla="*/ 19560 h 166477"/>
              <a:gd name="connsiteX5" fmla="*/ 60419 w 118229"/>
              <a:gd name="connsiteY5" fmla="*/ 39555 h 166477"/>
              <a:gd name="connsiteX6" fmla="*/ 57811 w 118229"/>
              <a:gd name="connsiteY6" fmla="*/ 62592 h 166477"/>
              <a:gd name="connsiteX7" fmla="*/ 45205 w 118229"/>
              <a:gd name="connsiteY7" fmla="*/ 71720 h 166477"/>
              <a:gd name="connsiteX8" fmla="*/ 44771 w 118229"/>
              <a:gd name="connsiteY8" fmla="*/ 94323 h 166477"/>
              <a:gd name="connsiteX9" fmla="*/ 53464 w 118229"/>
              <a:gd name="connsiteY9" fmla="*/ 116491 h 166477"/>
              <a:gd name="connsiteX10" fmla="*/ 66504 w 118229"/>
              <a:gd name="connsiteY10" fmla="*/ 119533 h 166477"/>
              <a:gd name="connsiteX11" fmla="*/ 76936 w 118229"/>
              <a:gd name="connsiteY11" fmla="*/ 116491 h 166477"/>
              <a:gd name="connsiteX12" fmla="*/ 109536 w 118229"/>
              <a:gd name="connsiteY12" fmla="*/ 131704 h 166477"/>
              <a:gd name="connsiteX13" fmla="*/ 109101 w 118229"/>
              <a:gd name="connsiteY13" fmla="*/ 146917 h 166477"/>
              <a:gd name="connsiteX14" fmla="*/ 118229 w 118229"/>
              <a:gd name="connsiteY14" fmla="*/ 153872 h 166477"/>
              <a:gd name="connsiteX15" fmla="*/ 116925 w 118229"/>
              <a:gd name="connsiteY15" fmla="*/ 166477 h 166477"/>
              <a:gd name="connsiteX16" fmla="*/ 96496 w 118229"/>
              <a:gd name="connsiteY16" fmla="*/ 153003 h 166477"/>
              <a:gd name="connsiteX17" fmla="*/ 85629 w 118229"/>
              <a:gd name="connsiteY17" fmla="*/ 138224 h 166477"/>
              <a:gd name="connsiteX18" fmla="*/ 80413 w 118229"/>
              <a:gd name="connsiteY18" fmla="*/ 148656 h 166477"/>
              <a:gd name="connsiteX19" fmla="*/ 63027 w 118229"/>
              <a:gd name="connsiteY19" fmla="*/ 131704 h 166477"/>
              <a:gd name="connsiteX20" fmla="*/ 41293 w 118229"/>
              <a:gd name="connsiteY20" fmla="*/ 136051 h 166477"/>
              <a:gd name="connsiteX21" fmla="*/ 28253 w 118229"/>
              <a:gd name="connsiteY21" fmla="*/ 129965 h 166477"/>
              <a:gd name="connsiteX22" fmla="*/ 27819 w 118229"/>
              <a:gd name="connsiteY22" fmla="*/ 118229 h 166477"/>
              <a:gd name="connsiteX23" fmla="*/ 34773 w 118229"/>
              <a:gd name="connsiteY23" fmla="*/ 111275 h 166477"/>
              <a:gd name="connsiteX24" fmla="*/ 26515 w 118229"/>
              <a:gd name="connsiteY24" fmla="*/ 104755 h 166477"/>
              <a:gd name="connsiteX25" fmla="*/ 24776 w 118229"/>
              <a:gd name="connsiteY25" fmla="*/ 114752 h 166477"/>
              <a:gd name="connsiteX26" fmla="*/ 10432 w 118229"/>
              <a:gd name="connsiteY26" fmla="*/ 98669 h 166477"/>
              <a:gd name="connsiteX27" fmla="*/ 4781 w 118229"/>
              <a:gd name="connsiteY27" fmla="*/ 86499 h 166477"/>
              <a:gd name="connsiteX28" fmla="*/ 0 w 118229"/>
              <a:gd name="connsiteY28" fmla="*/ 59984 h 166477"/>
              <a:gd name="connsiteX29" fmla="*/ 11301 w 118229"/>
              <a:gd name="connsiteY29" fmla="*/ 69112 h 166477"/>
              <a:gd name="connsiteX30" fmla="*/ 6520 w 118229"/>
              <a:gd name="connsiteY30" fmla="*/ 25211 h 166477"/>
              <a:gd name="connsiteX31" fmla="*/ 9998 w 118229"/>
              <a:gd name="connsiteY31" fmla="*/ 0 h 166477"/>
              <a:gd name="connsiteX32" fmla="*/ 24776 w 118229"/>
              <a:gd name="connsiteY32" fmla="*/ 0 h 166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8229" h="166477">
                <a:moveTo>
                  <a:pt x="24776" y="0"/>
                </a:moveTo>
                <a:lnTo>
                  <a:pt x="41293" y="8259"/>
                </a:lnTo>
                <a:lnTo>
                  <a:pt x="47379" y="869"/>
                </a:lnTo>
                <a:lnTo>
                  <a:pt x="50856" y="7824"/>
                </a:lnTo>
                <a:lnTo>
                  <a:pt x="49118" y="19560"/>
                </a:lnTo>
                <a:lnTo>
                  <a:pt x="60419" y="39555"/>
                </a:lnTo>
                <a:lnTo>
                  <a:pt x="57811" y="62592"/>
                </a:lnTo>
                <a:lnTo>
                  <a:pt x="45205" y="71720"/>
                </a:lnTo>
                <a:lnTo>
                  <a:pt x="44771" y="94323"/>
                </a:lnTo>
                <a:lnTo>
                  <a:pt x="53464" y="116491"/>
                </a:lnTo>
                <a:lnTo>
                  <a:pt x="66504" y="119533"/>
                </a:lnTo>
                <a:lnTo>
                  <a:pt x="76936" y="116491"/>
                </a:lnTo>
                <a:lnTo>
                  <a:pt x="109536" y="131704"/>
                </a:lnTo>
                <a:lnTo>
                  <a:pt x="109101" y="146917"/>
                </a:lnTo>
                <a:lnTo>
                  <a:pt x="118229" y="153872"/>
                </a:lnTo>
                <a:lnTo>
                  <a:pt x="116925" y="166477"/>
                </a:lnTo>
                <a:lnTo>
                  <a:pt x="96496" y="153003"/>
                </a:lnTo>
                <a:lnTo>
                  <a:pt x="85629" y="138224"/>
                </a:lnTo>
                <a:lnTo>
                  <a:pt x="80413" y="148656"/>
                </a:lnTo>
                <a:lnTo>
                  <a:pt x="63027" y="131704"/>
                </a:lnTo>
                <a:lnTo>
                  <a:pt x="41293" y="136051"/>
                </a:lnTo>
                <a:lnTo>
                  <a:pt x="28253" y="129965"/>
                </a:lnTo>
                <a:lnTo>
                  <a:pt x="27819" y="118229"/>
                </a:lnTo>
                <a:lnTo>
                  <a:pt x="34773" y="111275"/>
                </a:lnTo>
                <a:lnTo>
                  <a:pt x="26515" y="104755"/>
                </a:lnTo>
                <a:lnTo>
                  <a:pt x="24776" y="114752"/>
                </a:lnTo>
                <a:lnTo>
                  <a:pt x="10432" y="98669"/>
                </a:lnTo>
                <a:lnTo>
                  <a:pt x="4781" y="86499"/>
                </a:lnTo>
                <a:lnTo>
                  <a:pt x="0" y="59984"/>
                </a:lnTo>
                <a:lnTo>
                  <a:pt x="11301" y="69112"/>
                </a:lnTo>
                <a:lnTo>
                  <a:pt x="6520" y="25211"/>
                </a:lnTo>
                <a:lnTo>
                  <a:pt x="9998" y="0"/>
                </a:lnTo>
                <a:lnTo>
                  <a:pt x="24776" y="0"/>
                </a:lnTo>
                <a:close/>
              </a:path>
            </a:pathLst>
          </a:custGeom>
          <a:solidFill>
            <a:schemeClr val="accent1"/>
          </a:solidFill>
          <a:ln w="869" cap="rnd">
            <a:noFill/>
            <a:prstDash val="solid"/>
            <a:round/>
          </a:ln>
        </p:spPr>
        <p:txBody>
          <a:bodyPr rtlCol="0" anchor="ctr"/>
          <a:lstStyle/>
          <a:p>
            <a:endParaRPr lang="en-PH" sz="1600" dirty="0"/>
          </a:p>
        </p:txBody>
      </p:sp>
      <p:sp>
        <p:nvSpPr>
          <p:cNvPr id="179" name="Freeform: Shape 178">
            <a:extLst>
              <a:ext uri="{FF2B5EF4-FFF2-40B4-BE49-F238E27FC236}">
                <a16:creationId xmlns:a16="http://schemas.microsoft.com/office/drawing/2014/main" id="{E1A625AA-995A-4422-BC7E-9FE323F84139}"/>
              </a:ext>
            </a:extLst>
          </p:cNvPr>
          <p:cNvSpPr/>
          <p:nvPr/>
        </p:nvSpPr>
        <p:spPr>
          <a:xfrm>
            <a:off x="10251620" y="4275306"/>
            <a:ext cx="38150" cy="59179"/>
          </a:xfrm>
          <a:custGeom>
            <a:avLst/>
            <a:gdLst>
              <a:gd name="connsiteX0" fmla="*/ 29992 w 33904"/>
              <a:gd name="connsiteY0" fmla="*/ 49552 h 52594"/>
              <a:gd name="connsiteX1" fmla="*/ 23038 w 33904"/>
              <a:gd name="connsiteY1" fmla="*/ 52595 h 52594"/>
              <a:gd name="connsiteX2" fmla="*/ 13040 w 33904"/>
              <a:gd name="connsiteY2" fmla="*/ 41728 h 52594"/>
              <a:gd name="connsiteX3" fmla="*/ 3478 w 33904"/>
              <a:gd name="connsiteY3" fmla="*/ 23907 h 52594"/>
              <a:gd name="connsiteX4" fmla="*/ 0 w 33904"/>
              <a:gd name="connsiteY4" fmla="*/ 2608 h 52594"/>
              <a:gd name="connsiteX5" fmla="*/ 3478 w 33904"/>
              <a:gd name="connsiteY5" fmla="*/ 0 h 52594"/>
              <a:gd name="connsiteX6" fmla="*/ 5651 w 33904"/>
              <a:gd name="connsiteY6" fmla="*/ 8259 h 52594"/>
              <a:gd name="connsiteX7" fmla="*/ 12605 w 33904"/>
              <a:gd name="connsiteY7" fmla="*/ 14779 h 52594"/>
              <a:gd name="connsiteX8" fmla="*/ 23038 w 33904"/>
              <a:gd name="connsiteY8" fmla="*/ 32165 h 52594"/>
              <a:gd name="connsiteX9" fmla="*/ 33904 w 33904"/>
              <a:gd name="connsiteY9" fmla="*/ 41728 h 52594"/>
              <a:gd name="connsiteX10" fmla="*/ 29992 w 33904"/>
              <a:gd name="connsiteY10" fmla="*/ 49552 h 5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904" h="52594">
                <a:moveTo>
                  <a:pt x="29992" y="49552"/>
                </a:moveTo>
                <a:lnTo>
                  <a:pt x="23038" y="52595"/>
                </a:lnTo>
                <a:lnTo>
                  <a:pt x="13040" y="41728"/>
                </a:lnTo>
                <a:lnTo>
                  <a:pt x="3478" y="23907"/>
                </a:lnTo>
                <a:lnTo>
                  <a:pt x="0" y="2608"/>
                </a:lnTo>
                <a:lnTo>
                  <a:pt x="3478" y="0"/>
                </a:lnTo>
                <a:lnTo>
                  <a:pt x="5651" y="8259"/>
                </a:lnTo>
                <a:lnTo>
                  <a:pt x="12605" y="14779"/>
                </a:lnTo>
                <a:lnTo>
                  <a:pt x="23038" y="32165"/>
                </a:lnTo>
                <a:lnTo>
                  <a:pt x="33904" y="41728"/>
                </a:lnTo>
                <a:lnTo>
                  <a:pt x="29992" y="49552"/>
                </a:lnTo>
                <a:close/>
              </a:path>
            </a:pathLst>
          </a:custGeom>
          <a:solidFill>
            <a:schemeClr val="accent1"/>
          </a:solidFill>
          <a:ln w="869" cap="rnd">
            <a:noFill/>
            <a:prstDash val="solid"/>
            <a:round/>
          </a:ln>
        </p:spPr>
        <p:txBody>
          <a:bodyPr rtlCol="0" anchor="ctr"/>
          <a:lstStyle/>
          <a:p>
            <a:endParaRPr lang="en-PH" sz="1600" dirty="0"/>
          </a:p>
        </p:txBody>
      </p:sp>
      <p:sp>
        <p:nvSpPr>
          <p:cNvPr id="180" name="Freeform: Shape 179">
            <a:extLst>
              <a:ext uri="{FF2B5EF4-FFF2-40B4-BE49-F238E27FC236}">
                <a16:creationId xmlns:a16="http://schemas.microsoft.com/office/drawing/2014/main" id="{7295FAE8-31D9-4E9D-A424-D6241E22D376}"/>
              </a:ext>
            </a:extLst>
          </p:cNvPr>
          <p:cNvSpPr/>
          <p:nvPr/>
        </p:nvSpPr>
        <p:spPr>
          <a:xfrm>
            <a:off x="10078480" y="4247428"/>
            <a:ext cx="114447" cy="67983"/>
          </a:xfrm>
          <a:custGeom>
            <a:avLst/>
            <a:gdLst>
              <a:gd name="connsiteX0" fmla="*/ 90845 w 101711"/>
              <a:gd name="connsiteY0" fmla="*/ 36947 h 60418"/>
              <a:gd name="connsiteX1" fmla="*/ 77805 w 101711"/>
              <a:gd name="connsiteY1" fmla="*/ 39120 h 60418"/>
              <a:gd name="connsiteX2" fmla="*/ 73458 w 101711"/>
              <a:gd name="connsiteY2" fmla="*/ 46944 h 60418"/>
              <a:gd name="connsiteX3" fmla="*/ 59549 w 101711"/>
              <a:gd name="connsiteY3" fmla="*/ 53899 h 60418"/>
              <a:gd name="connsiteX4" fmla="*/ 46509 w 101711"/>
              <a:gd name="connsiteY4" fmla="*/ 60419 h 60418"/>
              <a:gd name="connsiteX5" fmla="*/ 33035 w 101711"/>
              <a:gd name="connsiteY5" fmla="*/ 60419 h 60418"/>
              <a:gd name="connsiteX6" fmla="*/ 13475 w 101711"/>
              <a:gd name="connsiteY6" fmla="*/ 52160 h 60418"/>
              <a:gd name="connsiteX7" fmla="*/ 0 w 101711"/>
              <a:gd name="connsiteY7" fmla="*/ 44336 h 60418"/>
              <a:gd name="connsiteX8" fmla="*/ 2608 w 101711"/>
              <a:gd name="connsiteY8" fmla="*/ 35643 h 60418"/>
              <a:gd name="connsiteX9" fmla="*/ 24341 w 101711"/>
              <a:gd name="connsiteY9" fmla="*/ 39989 h 60418"/>
              <a:gd name="connsiteX10" fmla="*/ 38250 w 101711"/>
              <a:gd name="connsiteY10" fmla="*/ 37816 h 60418"/>
              <a:gd name="connsiteX11" fmla="*/ 42597 w 101711"/>
              <a:gd name="connsiteY11" fmla="*/ 24341 h 60418"/>
              <a:gd name="connsiteX12" fmla="*/ 46509 w 101711"/>
              <a:gd name="connsiteY12" fmla="*/ 23472 h 60418"/>
              <a:gd name="connsiteX13" fmla="*/ 47813 w 101711"/>
              <a:gd name="connsiteY13" fmla="*/ 38251 h 60418"/>
              <a:gd name="connsiteX14" fmla="*/ 61722 w 101711"/>
              <a:gd name="connsiteY14" fmla="*/ 36512 h 60418"/>
              <a:gd name="connsiteX15" fmla="*/ 69547 w 101711"/>
              <a:gd name="connsiteY15" fmla="*/ 26949 h 60418"/>
              <a:gd name="connsiteX16" fmla="*/ 83890 w 101711"/>
              <a:gd name="connsiteY16" fmla="*/ 16952 h 60418"/>
              <a:gd name="connsiteX17" fmla="*/ 82152 w 101711"/>
              <a:gd name="connsiteY17" fmla="*/ 435 h 60418"/>
              <a:gd name="connsiteX18" fmla="*/ 96930 w 101711"/>
              <a:gd name="connsiteY18" fmla="*/ 0 h 60418"/>
              <a:gd name="connsiteX19" fmla="*/ 101712 w 101711"/>
              <a:gd name="connsiteY19" fmla="*/ 4347 h 60418"/>
              <a:gd name="connsiteX20" fmla="*/ 99973 w 101711"/>
              <a:gd name="connsiteY20" fmla="*/ 19995 h 60418"/>
              <a:gd name="connsiteX21" fmla="*/ 90845 w 101711"/>
              <a:gd name="connsiteY21" fmla="*/ 36947 h 60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1711" h="60418">
                <a:moveTo>
                  <a:pt x="90845" y="36947"/>
                </a:moveTo>
                <a:lnTo>
                  <a:pt x="77805" y="39120"/>
                </a:lnTo>
                <a:lnTo>
                  <a:pt x="73458" y="46944"/>
                </a:lnTo>
                <a:lnTo>
                  <a:pt x="59549" y="53899"/>
                </a:lnTo>
                <a:lnTo>
                  <a:pt x="46509" y="60419"/>
                </a:lnTo>
                <a:lnTo>
                  <a:pt x="33035" y="60419"/>
                </a:lnTo>
                <a:lnTo>
                  <a:pt x="13475" y="52160"/>
                </a:lnTo>
                <a:lnTo>
                  <a:pt x="0" y="44336"/>
                </a:lnTo>
                <a:lnTo>
                  <a:pt x="2608" y="35643"/>
                </a:lnTo>
                <a:lnTo>
                  <a:pt x="24341" y="39989"/>
                </a:lnTo>
                <a:lnTo>
                  <a:pt x="38250" y="37816"/>
                </a:lnTo>
                <a:lnTo>
                  <a:pt x="42597" y="24341"/>
                </a:lnTo>
                <a:lnTo>
                  <a:pt x="46509" y="23472"/>
                </a:lnTo>
                <a:lnTo>
                  <a:pt x="47813" y="38251"/>
                </a:lnTo>
                <a:lnTo>
                  <a:pt x="61722" y="36512"/>
                </a:lnTo>
                <a:lnTo>
                  <a:pt x="69547" y="26949"/>
                </a:lnTo>
                <a:lnTo>
                  <a:pt x="83890" y="16952"/>
                </a:lnTo>
                <a:lnTo>
                  <a:pt x="82152" y="435"/>
                </a:lnTo>
                <a:lnTo>
                  <a:pt x="96930" y="0"/>
                </a:lnTo>
                <a:lnTo>
                  <a:pt x="101712" y="4347"/>
                </a:lnTo>
                <a:lnTo>
                  <a:pt x="99973" y="19995"/>
                </a:lnTo>
                <a:lnTo>
                  <a:pt x="90845" y="36947"/>
                </a:lnTo>
                <a:close/>
              </a:path>
            </a:pathLst>
          </a:custGeom>
          <a:solidFill>
            <a:schemeClr val="accent1"/>
          </a:solidFill>
          <a:ln w="869" cap="rnd">
            <a:noFill/>
            <a:prstDash val="solid"/>
            <a:round/>
          </a:ln>
        </p:spPr>
        <p:txBody>
          <a:bodyPr rtlCol="0" anchor="ctr"/>
          <a:lstStyle/>
          <a:p>
            <a:endParaRPr lang="en-PH" sz="1600" dirty="0"/>
          </a:p>
        </p:txBody>
      </p:sp>
      <p:sp>
        <p:nvSpPr>
          <p:cNvPr id="181" name="Freeform: Shape 180">
            <a:extLst>
              <a:ext uri="{FF2B5EF4-FFF2-40B4-BE49-F238E27FC236}">
                <a16:creationId xmlns:a16="http://schemas.microsoft.com/office/drawing/2014/main" id="{7297FFCE-D0A9-4B81-8E22-5379C62F35C0}"/>
              </a:ext>
            </a:extLst>
          </p:cNvPr>
          <p:cNvSpPr/>
          <p:nvPr/>
        </p:nvSpPr>
        <p:spPr>
          <a:xfrm>
            <a:off x="9868659" y="4198518"/>
            <a:ext cx="266067" cy="252861"/>
          </a:xfrm>
          <a:custGeom>
            <a:avLst/>
            <a:gdLst>
              <a:gd name="connsiteX0" fmla="*/ 0 w 236458"/>
              <a:gd name="connsiteY0" fmla="*/ 182126 h 224722"/>
              <a:gd name="connsiteX1" fmla="*/ 6955 w 236458"/>
              <a:gd name="connsiteY1" fmla="*/ 90845 h 224722"/>
              <a:gd name="connsiteX2" fmla="*/ 11301 w 236458"/>
              <a:gd name="connsiteY2" fmla="*/ 0 h 224722"/>
              <a:gd name="connsiteX3" fmla="*/ 53029 w 236458"/>
              <a:gd name="connsiteY3" fmla="*/ 19125 h 224722"/>
              <a:gd name="connsiteX4" fmla="*/ 97800 w 236458"/>
              <a:gd name="connsiteY4" fmla="*/ 35208 h 224722"/>
              <a:gd name="connsiteX5" fmla="*/ 113882 w 236458"/>
              <a:gd name="connsiteY5" fmla="*/ 49552 h 224722"/>
              <a:gd name="connsiteX6" fmla="*/ 126922 w 236458"/>
              <a:gd name="connsiteY6" fmla="*/ 63461 h 224722"/>
              <a:gd name="connsiteX7" fmla="*/ 129530 w 236458"/>
              <a:gd name="connsiteY7" fmla="*/ 79979 h 224722"/>
              <a:gd name="connsiteX8" fmla="*/ 169520 w 236458"/>
              <a:gd name="connsiteY8" fmla="*/ 97365 h 224722"/>
              <a:gd name="connsiteX9" fmla="*/ 174301 w 236458"/>
              <a:gd name="connsiteY9" fmla="*/ 112144 h 224722"/>
              <a:gd name="connsiteX10" fmla="*/ 151699 w 236458"/>
              <a:gd name="connsiteY10" fmla="*/ 115187 h 224722"/>
              <a:gd name="connsiteX11" fmla="*/ 155610 w 236458"/>
              <a:gd name="connsiteY11" fmla="*/ 133877 h 224722"/>
              <a:gd name="connsiteX12" fmla="*/ 176040 w 236458"/>
              <a:gd name="connsiteY12" fmla="*/ 152133 h 224722"/>
              <a:gd name="connsiteX13" fmla="*/ 189080 w 236458"/>
              <a:gd name="connsiteY13" fmla="*/ 181691 h 224722"/>
              <a:gd name="connsiteX14" fmla="*/ 203424 w 236458"/>
              <a:gd name="connsiteY14" fmla="*/ 180821 h 224722"/>
              <a:gd name="connsiteX15" fmla="*/ 200816 w 236458"/>
              <a:gd name="connsiteY15" fmla="*/ 192992 h 224722"/>
              <a:gd name="connsiteX16" fmla="*/ 219507 w 236458"/>
              <a:gd name="connsiteY16" fmla="*/ 197773 h 224722"/>
              <a:gd name="connsiteX17" fmla="*/ 211683 w 236458"/>
              <a:gd name="connsiteY17" fmla="*/ 202989 h 224722"/>
              <a:gd name="connsiteX18" fmla="*/ 236459 w 236458"/>
              <a:gd name="connsiteY18" fmla="*/ 214726 h 224722"/>
              <a:gd name="connsiteX19" fmla="*/ 232547 w 236458"/>
              <a:gd name="connsiteY19" fmla="*/ 222984 h 224722"/>
              <a:gd name="connsiteX20" fmla="*/ 216029 w 236458"/>
              <a:gd name="connsiteY20" fmla="*/ 224723 h 224722"/>
              <a:gd name="connsiteX21" fmla="*/ 210813 w 236458"/>
              <a:gd name="connsiteY21" fmla="*/ 217768 h 224722"/>
              <a:gd name="connsiteX22" fmla="*/ 190384 w 236458"/>
              <a:gd name="connsiteY22" fmla="*/ 214291 h 224722"/>
              <a:gd name="connsiteX23" fmla="*/ 166043 w 236458"/>
              <a:gd name="connsiteY23" fmla="*/ 210379 h 224722"/>
              <a:gd name="connsiteX24" fmla="*/ 148656 w 236458"/>
              <a:gd name="connsiteY24" fmla="*/ 192557 h 224722"/>
              <a:gd name="connsiteX25" fmla="*/ 136485 w 236458"/>
              <a:gd name="connsiteY25" fmla="*/ 176909 h 224722"/>
              <a:gd name="connsiteX26" fmla="*/ 125619 w 236458"/>
              <a:gd name="connsiteY26" fmla="*/ 152568 h 224722"/>
              <a:gd name="connsiteX27" fmla="*/ 94757 w 236458"/>
              <a:gd name="connsiteY27" fmla="*/ 140397 h 224722"/>
              <a:gd name="connsiteX28" fmla="*/ 73459 w 236458"/>
              <a:gd name="connsiteY28" fmla="*/ 148221 h 224722"/>
              <a:gd name="connsiteX29" fmla="*/ 57376 w 236458"/>
              <a:gd name="connsiteY29" fmla="*/ 157784 h 224722"/>
              <a:gd name="connsiteX30" fmla="*/ 58680 w 236458"/>
              <a:gd name="connsiteY30" fmla="*/ 178213 h 224722"/>
              <a:gd name="connsiteX31" fmla="*/ 38685 w 236458"/>
              <a:gd name="connsiteY31" fmla="*/ 187776 h 224722"/>
              <a:gd name="connsiteX32" fmla="*/ 25210 w 236458"/>
              <a:gd name="connsiteY32" fmla="*/ 182995 h 224722"/>
              <a:gd name="connsiteX33" fmla="*/ 0 w 236458"/>
              <a:gd name="connsiteY33" fmla="*/ 182126 h 224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36458" h="224722">
                <a:moveTo>
                  <a:pt x="0" y="182126"/>
                </a:moveTo>
                <a:lnTo>
                  <a:pt x="6955" y="90845"/>
                </a:lnTo>
                <a:lnTo>
                  <a:pt x="11301" y="0"/>
                </a:lnTo>
                <a:lnTo>
                  <a:pt x="53029" y="19125"/>
                </a:lnTo>
                <a:lnTo>
                  <a:pt x="97800" y="35208"/>
                </a:lnTo>
                <a:lnTo>
                  <a:pt x="113882" y="49552"/>
                </a:lnTo>
                <a:lnTo>
                  <a:pt x="126922" y="63461"/>
                </a:lnTo>
                <a:lnTo>
                  <a:pt x="129530" y="79979"/>
                </a:lnTo>
                <a:lnTo>
                  <a:pt x="169520" y="97365"/>
                </a:lnTo>
                <a:lnTo>
                  <a:pt x="174301" y="112144"/>
                </a:lnTo>
                <a:lnTo>
                  <a:pt x="151699" y="115187"/>
                </a:lnTo>
                <a:lnTo>
                  <a:pt x="155610" y="133877"/>
                </a:lnTo>
                <a:lnTo>
                  <a:pt x="176040" y="152133"/>
                </a:lnTo>
                <a:lnTo>
                  <a:pt x="189080" y="181691"/>
                </a:lnTo>
                <a:lnTo>
                  <a:pt x="203424" y="180821"/>
                </a:lnTo>
                <a:lnTo>
                  <a:pt x="200816" y="192992"/>
                </a:lnTo>
                <a:lnTo>
                  <a:pt x="219507" y="197773"/>
                </a:lnTo>
                <a:lnTo>
                  <a:pt x="211683" y="202989"/>
                </a:lnTo>
                <a:lnTo>
                  <a:pt x="236459" y="214726"/>
                </a:lnTo>
                <a:lnTo>
                  <a:pt x="232547" y="222984"/>
                </a:lnTo>
                <a:lnTo>
                  <a:pt x="216029" y="224723"/>
                </a:lnTo>
                <a:lnTo>
                  <a:pt x="210813" y="217768"/>
                </a:lnTo>
                <a:lnTo>
                  <a:pt x="190384" y="214291"/>
                </a:lnTo>
                <a:lnTo>
                  <a:pt x="166043" y="210379"/>
                </a:lnTo>
                <a:lnTo>
                  <a:pt x="148656" y="192557"/>
                </a:lnTo>
                <a:lnTo>
                  <a:pt x="136485" y="176909"/>
                </a:lnTo>
                <a:lnTo>
                  <a:pt x="125619" y="152568"/>
                </a:lnTo>
                <a:lnTo>
                  <a:pt x="94757" y="140397"/>
                </a:lnTo>
                <a:lnTo>
                  <a:pt x="73459" y="148221"/>
                </a:lnTo>
                <a:lnTo>
                  <a:pt x="57376" y="157784"/>
                </a:lnTo>
                <a:lnTo>
                  <a:pt x="58680" y="178213"/>
                </a:lnTo>
                <a:lnTo>
                  <a:pt x="38685" y="187776"/>
                </a:lnTo>
                <a:lnTo>
                  <a:pt x="25210" y="182995"/>
                </a:lnTo>
                <a:lnTo>
                  <a:pt x="0" y="182126"/>
                </a:lnTo>
                <a:close/>
              </a:path>
            </a:pathLst>
          </a:custGeom>
          <a:solidFill>
            <a:schemeClr val="accent1"/>
          </a:solidFill>
          <a:ln w="869" cap="rnd">
            <a:noFill/>
            <a:prstDash val="solid"/>
            <a:round/>
          </a:ln>
        </p:spPr>
        <p:txBody>
          <a:bodyPr rtlCol="0" anchor="ctr"/>
          <a:lstStyle/>
          <a:p>
            <a:endParaRPr lang="en-PH" sz="1600" dirty="0"/>
          </a:p>
        </p:txBody>
      </p:sp>
      <p:sp>
        <p:nvSpPr>
          <p:cNvPr id="182" name="Freeform: Shape 181">
            <a:extLst>
              <a:ext uri="{FF2B5EF4-FFF2-40B4-BE49-F238E27FC236}">
                <a16:creationId xmlns:a16="http://schemas.microsoft.com/office/drawing/2014/main" id="{D909CA92-6EC0-4161-9BB8-3CACC86E4272}"/>
              </a:ext>
            </a:extLst>
          </p:cNvPr>
          <p:cNvSpPr/>
          <p:nvPr/>
        </p:nvSpPr>
        <p:spPr>
          <a:xfrm>
            <a:off x="10148910" y="4195584"/>
            <a:ext cx="65538" cy="70919"/>
          </a:xfrm>
          <a:custGeom>
            <a:avLst/>
            <a:gdLst>
              <a:gd name="connsiteX0" fmla="*/ 58245 w 58245"/>
              <a:gd name="connsiteY0" fmla="*/ 55637 h 63026"/>
              <a:gd name="connsiteX1" fmla="*/ 50422 w 58245"/>
              <a:gd name="connsiteY1" fmla="*/ 63027 h 63026"/>
              <a:gd name="connsiteX2" fmla="*/ 46510 w 58245"/>
              <a:gd name="connsiteY2" fmla="*/ 46509 h 63026"/>
              <a:gd name="connsiteX3" fmla="*/ 41728 w 58245"/>
              <a:gd name="connsiteY3" fmla="*/ 36077 h 63026"/>
              <a:gd name="connsiteX4" fmla="*/ 30862 w 58245"/>
              <a:gd name="connsiteY4" fmla="*/ 26949 h 63026"/>
              <a:gd name="connsiteX5" fmla="*/ 17387 w 58245"/>
              <a:gd name="connsiteY5" fmla="*/ 14779 h 63026"/>
              <a:gd name="connsiteX6" fmla="*/ 0 w 58245"/>
              <a:gd name="connsiteY6" fmla="*/ 6520 h 63026"/>
              <a:gd name="connsiteX7" fmla="*/ 6955 w 58245"/>
              <a:gd name="connsiteY7" fmla="*/ 0 h 63026"/>
              <a:gd name="connsiteX8" fmla="*/ 19995 w 58245"/>
              <a:gd name="connsiteY8" fmla="*/ 7824 h 63026"/>
              <a:gd name="connsiteX9" fmla="*/ 28253 w 58245"/>
              <a:gd name="connsiteY9" fmla="*/ 13909 h 63026"/>
              <a:gd name="connsiteX10" fmla="*/ 38251 w 58245"/>
              <a:gd name="connsiteY10" fmla="*/ 20429 h 63026"/>
              <a:gd name="connsiteX11" fmla="*/ 47379 w 58245"/>
              <a:gd name="connsiteY11" fmla="*/ 32165 h 63026"/>
              <a:gd name="connsiteX12" fmla="*/ 56507 w 58245"/>
              <a:gd name="connsiteY12" fmla="*/ 41293 h 63026"/>
              <a:gd name="connsiteX13" fmla="*/ 58245 w 58245"/>
              <a:gd name="connsiteY13" fmla="*/ 55637 h 63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245" h="63026">
                <a:moveTo>
                  <a:pt x="58245" y="55637"/>
                </a:moveTo>
                <a:lnTo>
                  <a:pt x="50422" y="63027"/>
                </a:lnTo>
                <a:lnTo>
                  <a:pt x="46510" y="46509"/>
                </a:lnTo>
                <a:lnTo>
                  <a:pt x="41728" y="36077"/>
                </a:lnTo>
                <a:lnTo>
                  <a:pt x="30862" y="26949"/>
                </a:lnTo>
                <a:lnTo>
                  <a:pt x="17387" y="14779"/>
                </a:lnTo>
                <a:lnTo>
                  <a:pt x="0" y="6520"/>
                </a:lnTo>
                <a:lnTo>
                  <a:pt x="6955" y="0"/>
                </a:lnTo>
                <a:lnTo>
                  <a:pt x="19995" y="7824"/>
                </a:lnTo>
                <a:lnTo>
                  <a:pt x="28253" y="13909"/>
                </a:lnTo>
                <a:lnTo>
                  <a:pt x="38251" y="20429"/>
                </a:lnTo>
                <a:lnTo>
                  <a:pt x="47379" y="32165"/>
                </a:lnTo>
                <a:lnTo>
                  <a:pt x="56507" y="41293"/>
                </a:lnTo>
                <a:lnTo>
                  <a:pt x="58245" y="55637"/>
                </a:lnTo>
                <a:close/>
              </a:path>
            </a:pathLst>
          </a:custGeom>
          <a:solidFill>
            <a:schemeClr val="accent1"/>
          </a:solidFill>
          <a:ln w="869" cap="rnd">
            <a:noFill/>
            <a:prstDash val="solid"/>
            <a:round/>
          </a:ln>
        </p:spPr>
        <p:txBody>
          <a:bodyPr rtlCol="0" anchor="ctr"/>
          <a:lstStyle/>
          <a:p>
            <a:endParaRPr lang="en-PH" sz="1600" dirty="0"/>
          </a:p>
        </p:txBody>
      </p:sp>
      <p:sp>
        <p:nvSpPr>
          <p:cNvPr id="183" name="Freeform: Shape 182">
            <a:extLst>
              <a:ext uri="{FF2B5EF4-FFF2-40B4-BE49-F238E27FC236}">
                <a16:creationId xmlns:a16="http://schemas.microsoft.com/office/drawing/2014/main" id="{9F045E51-6E1B-42D5-B196-87E1725EAAFC}"/>
              </a:ext>
            </a:extLst>
          </p:cNvPr>
          <p:cNvSpPr/>
          <p:nvPr/>
        </p:nvSpPr>
        <p:spPr>
          <a:xfrm>
            <a:off x="6303159" y="2407454"/>
            <a:ext cx="245036" cy="175095"/>
          </a:xfrm>
          <a:custGeom>
            <a:avLst/>
            <a:gdLst>
              <a:gd name="connsiteX0" fmla="*/ 113013 w 217767"/>
              <a:gd name="connsiteY0" fmla="*/ 10867 h 155610"/>
              <a:gd name="connsiteX1" fmla="*/ 138659 w 217767"/>
              <a:gd name="connsiteY1" fmla="*/ 13909 h 155610"/>
              <a:gd name="connsiteX2" fmla="*/ 176909 w 217767"/>
              <a:gd name="connsiteY2" fmla="*/ 13475 h 155610"/>
              <a:gd name="connsiteX3" fmla="*/ 187776 w 217767"/>
              <a:gd name="connsiteY3" fmla="*/ 16517 h 155610"/>
              <a:gd name="connsiteX4" fmla="*/ 193861 w 217767"/>
              <a:gd name="connsiteY4" fmla="*/ 24776 h 155610"/>
              <a:gd name="connsiteX5" fmla="*/ 196469 w 217767"/>
              <a:gd name="connsiteY5" fmla="*/ 36512 h 155610"/>
              <a:gd name="connsiteX6" fmla="*/ 203859 w 217767"/>
              <a:gd name="connsiteY6" fmla="*/ 46509 h 155610"/>
              <a:gd name="connsiteX7" fmla="*/ 205597 w 217767"/>
              <a:gd name="connsiteY7" fmla="*/ 56941 h 155610"/>
              <a:gd name="connsiteX8" fmla="*/ 193427 w 217767"/>
              <a:gd name="connsiteY8" fmla="*/ 62592 h 155610"/>
              <a:gd name="connsiteX9" fmla="*/ 201686 w 217767"/>
              <a:gd name="connsiteY9" fmla="*/ 74763 h 155610"/>
              <a:gd name="connsiteX10" fmla="*/ 203859 w 217767"/>
              <a:gd name="connsiteY10" fmla="*/ 86933 h 155610"/>
              <a:gd name="connsiteX11" fmla="*/ 217768 w 217767"/>
              <a:gd name="connsiteY11" fmla="*/ 110405 h 155610"/>
              <a:gd name="connsiteX12" fmla="*/ 216464 w 217767"/>
              <a:gd name="connsiteY12" fmla="*/ 117795 h 155610"/>
              <a:gd name="connsiteX13" fmla="*/ 206467 w 217767"/>
              <a:gd name="connsiteY13" fmla="*/ 120837 h 155610"/>
              <a:gd name="connsiteX14" fmla="*/ 189949 w 217767"/>
              <a:gd name="connsiteY14" fmla="*/ 143440 h 155610"/>
              <a:gd name="connsiteX15" fmla="*/ 196904 w 217767"/>
              <a:gd name="connsiteY15" fmla="*/ 155611 h 155610"/>
              <a:gd name="connsiteX16" fmla="*/ 192123 w 217767"/>
              <a:gd name="connsiteY16" fmla="*/ 153872 h 155610"/>
              <a:gd name="connsiteX17" fmla="*/ 170389 w 217767"/>
              <a:gd name="connsiteY17" fmla="*/ 143440 h 155610"/>
              <a:gd name="connsiteX18" fmla="*/ 155176 w 217767"/>
              <a:gd name="connsiteY18" fmla="*/ 147352 h 155610"/>
              <a:gd name="connsiteX19" fmla="*/ 144744 w 217767"/>
              <a:gd name="connsiteY19" fmla="*/ 144744 h 155610"/>
              <a:gd name="connsiteX20" fmla="*/ 132573 w 217767"/>
              <a:gd name="connsiteY20" fmla="*/ 150395 h 155610"/>
              <a:gd name="connsiteX21" fmla="*/ 120837 w 217767"/>
              <a:gd name="connsiteY21" fmla="*/ 140832 h 155610"/>
              <a:gd name="connsiteX22" fmla="*/ 112579 w 217767"/>
              <a:gd name="connsiteY22" fmla="*/ 144744 h 155610"/>
              <a:gd name="connsiteX23" fmla="*/ 111275 w 217767"/>
              <a:gd name="connsiteY23" fmla="*/ 143005 h 155610"/>
              <a:gd name="connsiteX24" fmla="*/ 99973 w 217767"/>
              <a:gd name="connsiteY24" fmla="*/ 129531 h 155610"/>
              <a:gd name="connsiteX25" fmla="*/ 83890 w 217767"/>
              <a:gd name="connsiteY25" fmla="*/ 128227 h 155610"/>
              <a:gd name="connsiteX26" fmla="*/ 80848 w 217767"/>
              <a:gd name="connsiteY26" fmla="*/ 119533 h 155610"/>
              <a:gd name="connsiteX27" fmla="*/ 66069 w 217767"/>
              <a:gd name="connsiteY27" fmla="*/ 116491 h 155610"/>
              <a:gd name="connsiteX28" fmla="*/ 63461 w 217767"/>
              <a:gd name="connsiteY28" fmla="*/ 123445 h 155610"/>
              <a:gd name="connsiteX29" fmla="*/ 51290 w 217767"/>
              <a:gd name="connsiteY29" fmla="*/ 117795 h 155610"/>
              <a:gd name="connsiteX30" fmla="*/ 52160 w 217767"/>
              <a:gd name="connsiteY30" fmla="*/ 110405 h 155610"/>
              <a:gd name="connsiteX31" fmla="*/ 36077 w 217767"/>
              <a:gd name="connsiteY31" fmla="*/ 108232 h 155610"/>
              <a:gd name="connsiteX32" fmla="*/ 25210 w 217767"/>
              <a:gd name="connsiteY32" fmla="*/ 99539 h 155610"/>
              <a:gd name="connsiteX33" fmla="*/ 14779 w 217767"/>
              <a:gd name="connsiteY33" fmla="*/ 82587 h 155610"/>
              <a:gd name="connsiteX34" fmla="*/ 15648 w 217767"/>
              <a:gd name="connsiteY34" fmla="*/ 73024 h 155610"/>
              <a:gd name="connsiteX35" fmla="*/ 9128 w 217767"/>
              <a:gd name="connsiteY35" fmla="*/ 58680 h 155610"/>
              <a:gd name="connsiteX36" fmla="*/ 869 w 217767"/>
              <a:gd name="connsiteY36" fmla="*/ 49552 h 155610"/>
              <a:gd name="connsiteX37" fmla="*/ 6085 w 217767"/>
              <a:gd name="connsiteY37" fmla="*/ 42163 h 155610"/>
              <a:gd name="connsiteX38" fmla="*/ 0 w 217767"/>
              <a:gd name="connsiteY38" fmla="*/ 28688 h 155610"/>
              <a:gd name="connsiteX39" fmla="*/ 13475 w 217767"/>
              <a:gd name="connsiteY39" fmla="*/ 20864 h 155610"/>
              <a:gd name="connsiteX40" fmla="*/ 44336 w 217767"/>
              <a:gd name="connsiteY40" fmla="*/ 8693 h 155610"/>
              <a:gd name="connsiteX41" fmla="*/ 69547 w 217767"/>
              <a:gd name="connsiteY41" fmla="*/ 0 h 155610"/>
              <a:gd name="connsiteX42" fmla="*/ 90410 w 217767"/>
              <a:gd name="connsiteY42" fmla="*/ 4347 h 155610"/>
              <a:gd name="connsiteX43" fmla="*/ 93019 w 217767"/>
              <a:gd name="connsiteY43" fmla="*/ 10867 h 155610"/>
              <a:gd name="connsiteX44" fmla="*/ 113013 w 217767"/>
              <a:gd name="connsiteY44" fmla="*/ 10867 h 1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17767" h="155610">
                <a:moveTo>
                  <a:pt x="113013" y="10867"/>
                </a:moveTo>
                <a:lnTo>
                  <a:pt x="138659" y="13909"/>
                </a:lnTo>
                <a:lnTo>
                  <a:pt x="176909" y="13475"/>
                </a:lnTo>
                <a:lnTo>
                  <a:pt x="187776" y="16517"/>
                </a:lnTo>
                <a:lnTo>
                  <a:pt x="193861" y="24776"/>
                </a:lnTo>
                <a:lnTo>
                  <a:pt x="196469" y="36512"/>
                </a:lnTo>
                <a:lnTo>
                  <a:pt x="203859" y="46509"/>
                </a:lnTo>
                <a:lnTo>
                  <a:pt x="205597" y="56941"/>
                </a:lnTo>
                <a:lnTo>
                  <a:pt x="193427" y="62592"/>
                </a:lnTo>
                <a:lnTo>
                  <a:pt x="201686" y="74763"/>
                </a:lnTo>
                <a:lnTo>
                  <a:pt x="203859" y="86933"/>
                </a:lnTo>
                <a:lnTo>
                  <a:pt x="217768" y="110405"/>
                </a:lnTo>
                <a:lnTo>
                  <a:pt x="216464" y="117795"/>
                </a:lnTo>
                <a:lnTo>
                  <a:pt x="206467" y="120837"/>
                </a:lnTo>
                <a:lnTo>
                  <a:pt x="189949" y="143440"/>
                </a:lnTo>
                <a:lnTo>
                  <a:pt x="196904" y="155611"/>
                </a:lnTo>
                <a:lnTo>
                  <a:pt x="192123" y="153872"/>
                </a:lnTo>
                <a:lnTo>
                  <a:pt x="170389" y="143440"/>
                </a:lnTo>
                <a:lnTo>
                  <a:pt x="155176" y="147352"/>
                </a:lnTo>
                <a:lnTo>
                  <a:pt x="144744" y="144744"/>
                </a:lnTo>
                <a:lnTo>
                  <a:pt x="132573" y="150395"/>
                </a:lnTo>
                <a:lnTo>
                  <a:pt x="120837" y="140832"/>
                </a:lnTo>
                <a:lnTo>
                  <a:pt x="112579" y="144744"/>
                </a:lnTo>
                <a:lnTo>
                  <a:pt x="111275" y="143005"/>
                </a:lnTo>
                <a:lnTo>
                  <a:pt x="99973" y="129531"/>
                </a:lnTo>
                <a:lnTo>
                  <a:pt x="83890" y="128227"/>
                </a:lnTo>
                <a:lnTo>
                  <a:pt x="80848" y="119533"/>
                </a:lnTo>
                <a:lnTo>
                  <a:pt x="66069" y="116491"/>
                </a:lnTo>
                <a:lnTo>
                  <a:pt x="63461" y="123445"/>
                </a:lnTo>
                <a:lnTo>
                  <a:pt x="51290" y="117795"/>
                </a:lnTo>
                <a:lnTo>
                  <a:pt x="52160" y="110405"/>
                </a:lnTo>
                <a:lnTo>
                  <a:pt x="36077" y="108232"/>
                </a:lnTo>
                <a:lnTo>
                  <a:pt x="25210" y="99539"/>
                </a:lnTo>
                <a:lnTo>
                  <a:pt x="14779" y="82587"/>
                </a:lnTo>
                <a:lnTo>
                  <a:pt x="15648" y="73024"/>
                </a:lnTo>
                <a:lnTo>
                  <a:pt x="9128" y="58680"/>
                </a:lnTo>
                <a:lnTo>
                  <a:pt x="869" y="49552"/>
                </a:lnTo>
                <a:lnTo>
                  <a:pt x="6085" y="42163"/>
                </a:lnTo>
                <a:lnTo>
                  <a:pt x="0" y="28688"/>
                </a:lnTo>
                <a:lnTo>
                  <a:pt x="13475" y="20864"/>
                </a:lnTo>
                <a:lnTo>
                  <a:pt x="44336" y="8693"/>
                </a:lnTo>
                <a:lnTo>
                  <a:pt x="69547" y="0"/>
                </a:lnTo>
                <a:lnTo>
                  <a:pt x="90410" y="4347"/>
                </a:lnTo>
                <a:lnTo>
                  <a:pt x="93019" y="10867"/>
                </a:lnTo>
                <a:lnTo>
                  <a:pt x="113013" y="10867"/>
                </a:lnTo>
                <a:close/>
              </a:path>
            </a:pathLst>
          </a:custGeom>
          <a:solidFill>
            <a:schemeClr val="accent4"/>
          </a:solidFill>
          <a:ln w="869" cap="rnd">
            <a:noFill/>
            <a:prstDash val="solid"/>
            <a:round/>
          </a:ln>
        </p:spPr>
        <p:txBody>
          <a:bodyPr rtlCol="0" anchor="ctr"/>
          <a:lstStyle/>
          <a:p>
            <a:endParaRPr lang="en-PH" sz="1600" dirty="0"/>
          </a:p>
        </p:txBody>
      </p:sp>
      <p:sp>
        <p:nvSpPr>
          <p:cNvPr id="184" name="Freeform: Shape 183">
            <a:extLst>
              <a:ext uri="{FF2B5EF4-FFF2-40B4-BE49-F238E27FC236}">
                <a16:creationId xmlns:a16="http://schemas.microsoft.com/office/drawing/2014/main" id="{FC416FDE-AF98-41DB-A97A-3ADF42A2CBC1}"/>
              </a:ext>
            </a:extLst>
          </p:cNvPr>
          <p:cNvSpPr/>
          <p:nvPr/>
        </p:nvSpPr>
        <p:spPr>
          <a:xfrm>
            <a:off x="9149690" y="2768406"/>
            <a:ext cx="126186" cy="165802"/>
          </a:xfrm>
          <a:custGeom>
            <a:avLst/>
            <a:gdLst>
              <a:gd name="connsiteX0" fmla="*/ 106059 w 112143"/>
              <a:gd name="connsiteY0" fmla="*/ 16517 h 147352"/>
              <a:gd name="connsiteX1" fmla="*/ 112144 w 112143"/>
              <a:gd name="connsiteY1" fmla="*/ 21299 h 147352"/>
              <a:gd name="connsiteX2" fmla="*/ 102581 w 112143"/>
              <a:gd name="connsiteY2" fmla="*/ 19560 h 147352"/>
              <a:gd name="connsiteX3" fmla="*/ 98235 w 112143"/>
              <a:gd name="connsiteY3" fmla="*/ 29123 h 147352"/>
              <a:gd name="connsiteX4" fmla="*/ 96930 w 112143"/>
              <a:gd name="connsiteY4" fmla="*/ 38251 h 147352"/>
              <a:gd name="connsiteX5" fmla="*/ 109101 w 112143"/>
              <a:gd name="connsiteY5" fmla="*/ 58245 h 147352"/>
              <a:gd name="connsiteX6" fmla="*/ 100842 w 112143"/>
              <a:gd name="connsiteY6" fmla="*/ 64331 h 147352"/>
              <a:gd name="connsiteX7" fmla="*/ 99539 w 112143"/>
              <a:gd name="connsiteY7" fmla="*/ 69112 h 147352"/>
              <a:gd name="connsiteX8" fmla="*/ 95627 w 112143"/>
              <a:gd name="connsiteY8" fmla="*/ 77371 h 147352"/>
              <a:gd name="connsiteX9" fmla="*/ 83021 w 112143"/>
              <a:gd name="connsiteY9" fmla="*/ 82152 h 147352"/>
              <a:gd name="connsiteX10" fmla="*/ 76936 w 112143"/>
              <a:gd name="connsiteY10" fmla="*/ 89541 h 147352"/>
              <a:gd name="connsiteX11" fmla="*/ 82587 w 112143"/>
              <a:gd name="connsiteY11" fmla="*/ 101277 h 147352"/>
              <a:gd name="connsiteX12" fmla="*/ 81282 w 112143"/>
              <a:gd name="connsiteY12" fmla="*/ 104320 h 147352"/>
              <a:gd name="connsiteX13" fmla="*/ 92584 w 112143"/>
              <a:gd name="connsiteY13" fmla="*/ 109101 h 147352"/>
              <a:gd name="connsiteX14" fmla="*/ 111709 w 112143"/>
              <a:gd name="connsiteY14" fmla="*/ 121272 h 147352"/>
              <a:gd name="connsiteX15" fmla="*/ 111709 w 112143"/>
              <a:gd name="connsiteY15" fmla="*/ 127792 h 147352"/>
              <a:gd name="connsiteX16" fmla="*/ 103016 w 112143"/>
              <a:gd name="connsiteY16" fmla="*/ 129531 h 147352"/>
              <a:gd name="connsiteX17" fmla="*/ 87368 w 112143"/>
              <a:gd name="connsiteY17" fmla="*/ 131269 h 147352"/>
              <a:gd name="connsiteX18" fmla="*/ 84760 w 112143"/>
              <a:gd name="connsiteY18" fmla="*/ 143440 h 147352"/>
              <a:gd name="connsiteX19" fmla="*/ 73893 w 112143"/>
              <a:gd name="connsiteY19" fmla="*/ 142571 h 147352"/>
              <a:gd name="connsiteX20" fmla="*/ 73893 w 112143"/>
              <a:gd name="connsiteY20" fmla="*/ 145179 h 147352"/>
              <a:gd name="connsiteX21" fmla="*/ 59984 w 112143"/>
              <a:gd name="connsiteY21" fmla="*/ 139963 h 147352"/>
              <a:gd name="connsiteX22" fmla="*/ 59549 w 112143"/>
              <a:gd name="connsiteY22" fmla="*/ 145179 h 147352"/>
              <a:gd name="connsiteX23" fmla="*/ 53899 w 112143"/>
              <a:gd name="connsiteY23" fmla="*/ 147352 h 147352"/>
              <a:gd name="connsiteX24" fmla="*/ 50856 w 112143"/>
              <a:gd name="connsiteY24" fmla="*/ 142136 h 147352"/>
              <a:gd name="connsiteX25" fmla="*/ 43467 w 112143"/>
              <a:gd name="connsiteY25" fmla="*/ 139528 h 147352"/>
              <a:gd name="connsiteX26" fmla="*/ 35208 w 112143"/>
              <a:gd name="connsiteY26" fmla="*/ 135181 h 147352"/>
              <a:gd name="connsiteX27" fmla="*/ 35642 w 112143"/>
              <a:gd name="connsiteY27" fmla="*/ 123011 h 147352"/>
              <a:gd name="connsiteX28" fmla="*/ 39555 w 112143"/>
              <a:gd name="connsiteY28" fmla="*/ 119533 h 147352"/>
              <a:gd name="connsiteX29" fmla="*/ 35208 w 112143"/>
              <a:gd name="connsiteY29" fmla="*/ 114752 h 147352"/>
              <a:gd name="connsiteX30" fmla="*/ 33469 w 112143"/>
              <a:gd name="connsiteY30" fmla="*/ 99539 h 147352"/>
              <a:gd name="connsiteX31" fmla="*/ 29557 w 112143"/>
              <a:gd name="connsiteY31" fmla="*/ 95192 h 147352"/>
              <a:gd name="connsiteX32" fmla="*/ 14779 w 112143"/>
              <a:gd name="connsiteY32" fmla="*/ 92149 h 147352"/>
              <a:gd name="connsiteX33" fmla="*/ 0 w 112143"/>
              <a:gd name="connsiteY33" fmla="*/ 84760 h 147352"/>
              <a:gd name="connsiteX34" fmla="*/ 9128 w 112143"/>
              <a:gd name="connsiteY34" fmla="*/ 66939 h 147352"/>
              <a:gd name="connsiteX35" fmla="*/ 26080 w 112143"/>
              <a:gd name="connsiteY35" fmla="*/ 52160 h 147352"/>
              <a:gd name="connsiteX36" fmla="*/ 30861 w 112143"/>
              <a:gd name="connsiteY36" fmla="*/ 32165 h 147352"/>
              <a:gd name="connsiteX37" fmla="*/ 46509 w 112143"/>
              <a:gd name="connsiteY37" fmla="*/ 40859 h 147352"/>
              <a:gd name="connsiteX38" fmla="*/ 66504 w 112143"/>
              <a:gd name="connsiteY38" fmla="*/ 42163 h 147352"/>
              <a:gd name="connsiteX39" fmla="*/ 54333 w 112143"/>
              <a:gd name="connsiteY39" fmla="*/ 27384 h 147352"/>
              <a:gd name="connsiteX40" fmla="*/ 82152 w 112143"/>
              <a:gd name="connsiteY40" fmla="*/ 15648 h 147352"/>
              <a:gd name="connsiteX41" fmla="*/ 82152 w 112143"/>
              <a:gd name="connsiteY41" fmla="*/ 0 h 147352"/>
              <a:gd name="connsiteX42" fmla="*/ 106059 w 112143"/>
              <a:gd name="connsiteY42" fmla="*/ 16517 h 147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12143" h="147352">
                <a:moveTo>
                  <a:pt x="106059" y="16517"/>
                </a:moveTo>
                <a:lnTo>
                  <a:pt x="112144" y="21299"/>
                </a:lnTo>
                <a:lnTo>
                  <a:pt x="102581" y="19560"/>
                </a:lnTo>
                <a:lnTo>
                  <a:pt x="98235" y="29123"/>
                </a:lnTo>
                <a:lnTo>
                  <a:pt x="96930" y="38251"/>
                </a:lnTo>
                <a:lnTo>
                  <a:pt x="109101" y="58245"/>
                </a:lnTo>
                <a:lnTo>
                  <a:pt x="100842" y="64331"/>
                </a:lnTo>
                <a:lnTo>
                  <a:pt x="99539" y="69112"/>
                </a:lnTo>
                <a:lnTo>
                  <a:pt x="95627" y="77371"/>
                </a:lnTo>
                <a:lnTo>
                  <a:pt x="83021" y="82152"/>
                </a:lnTo>
                <a:lnTo>
                  <a:pt x="76936" y="89541"/>
                </a:lnTo>
                <a:lnTo>
                  <a:pt x="82587" y="101277"/>
                </a:lnTo>
                <a:lnTo>
                  <a:pt x="81282" y="104320"/>
                </a:lnTo>
                <a:lnTo>
                  <a:pt x="92584" y="109101"/>
                </a:lnTo>
                <a:lnTo>
                  <a:pt x="111709" y="121272"/>
                </a:lnTo>
                <a:lnTo>
                  <a:pt x="111709" y="127792"/>
                </a:lnTo>
                <a:lnTo>
                  <a:pt x="103016" y="129531"/>
                </a:lnTo>
                <a:lnTo>
                  <a:pt x="87368" y="131269"/>
                </a:lnTo>
                <a:lnTo>
                  <a:pt x="84760" y="143440"/>
                </a:lnTo>
                <a:lnTo>
                  <a:pt x="73893" y="142571"/>
                </a:lnTo>
                <a:lnTo>
                  <a:pt x="73893" y="145179"/>
                </a:lnTo>
                <a:lnTo>
                  <a:pt x="59984" y="139963"/>
                </a:lnTo>
                <a:lnTo>
                  <a:pt x="59549" y="145179"/>
                </a:lnTo>
                <a:lnTo>
                  <a:pt x="53899" y="147352"/>
                </a:lnTo>
                <a:lnTo>
                  <a:pt x="50856" y="142136"/>
                </a:lnTo>
                <a:lnTo>
                  <a:pt x="43467" y="139528"/>
                </a:lnTo>
                <a:lnTo>
                  <a:pt x="35208" y="135181"/>
                </a:lnTo>
                <a:lnTo>
                  <a:pt x="35642" y="123011"/>
                </a:lnTo>
                <a:lnTo>
                  <a:pt x="39555" y="119533"/>
                </a:lnTo>
                <a:lnTo>
                  <a:pt x="35208" y="114752"/>
                </a:lnTo>
                <a:lnTo>
                  <a:pt x="33469" y="99539"/>
                </a:lnTo>
                <a:lnTo>
                  <a:pt x="29557" y="95192"/>
                </a:lnTo>
                <a:lnTo>
                  <a:pt x="14779" y="92149"/>
                </a:lnTo>
                <a:lnTo>
                  <a:pt x="0" y="84760"/>
                </a:lnTo>
                <a:lnTo>
                  <a:pt x="9128" y="66939"/>
                </a:lnTo>
                <a:lnTo>
                  <a:pt x="26080" y="52160"/>
                </a:lnTo>
                <a:lnTo>
                  <a:pt x="30861" y="32165"/>
                </a:lnTo>
                <a:lnTo>
                  <a:pt x="46509" y="40859"/>
                </a:lnTo>
                <a:lnTo>
                  <a:pt x="66504" y="42163"/>
                </a:lnTo>
                <a:lnTo>
                  <a:pt x="54333" y="27384"/>
                </a:lnTo>
                <a:lnTo>
                  <a:pt x="82152" y="15648"/>
                </a:lnTo>
                <a:lnTo>
                  <a:pt x="82152" y="0"/>
                </a:lnTo>
                <a:lnTo>
                  <a:pt x="106059" y="16517"/>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85" name="Freeform: Shape 184">
            <a:extLst>
              <a:ext uri="{FF2B5EF4-FFF2-40B4-BE49-F238E27FC236}">
                <a16:creationId xmlns:a16="http://schemas.microsoft.com/office/drawing/2014/main" id="{44312110-58B7-4DC4-B1B1-9725EBFBF556}"/>
              </a:ext>
            </a:extLst>
          </p:cNvPr>
          <p:cNvSpPr/>
          <p:nvPr/>
        </p:nvSpPr>
        <p:spPr>
          <a:xfrm>
            <a:off x="4271950" y="4724295"/>
            <a:ext cx="234276" cy="257753"/>
          </a:xfrm>
          <a:custGeom>
            <a:avLst/>
            <a:gdLst>
              <a:gd name="connsiteX0" fmla="*/ 103885 w 208205"/>
              <a:gd name="connsiteY0" fmla="*/ 23472 h 229069"/>
              <a:gd name="connsiteX1" fmla="*/ 112579 w 208205"/>
              <a:gd name="connsiteY1" fmla="*/ 38685 h 229069"/>
              <a:gd name="connsiteX2" fmla="*/ 114318 w 208205"/>
              <a:gd name="connsiteY2" fmla="*/ 76501 h 229069"/>
              <a:gd name="connsiteX3" fmla="*/ 139963 w 208205"/>
              <a:gd name="connsiteY3" fmla="*/ 82152 h 229069"/>
              <a:gd name="connsiteX4" fmla="*/ 149525 w 208205"/>
              <a:gd name="connsiteY4" fmla="*/ 76501 h 229069"/>
              <a:gd name="connsiteX5" fmla="*/ 166478 w 208205"/>
              <a:gd name="connsiteY5" fmla="*/ 84325 h 229069"/>
              <a:gd name="connsiteX6" fmla="*/ 171693 w 208205"/>
              <a:gd name="connsiteY6" fmla="*/ 92584 h 229069"/>
              <a:gd name="connsiteX7" fmla="*/ 176475 w 208205"/>
              <a:gd name="connsiteY7" fmla="*/ 118229 h 229069"/>
              <a:gd name="connsiteX8" fmla="*/ 179952 w 208205"/>
              <a:gd name="connsiteY8" fmla="*/ 128661 h 229069"/>
              <a:gd name="connsiteX9" fmla="*/ 189080 w 208205"/>
              <a:gd name="connsiteY9" fmla="*/ 129966 h 229069"/>
              <a:gd name="connsiteX10" fmla="*/ 197773 w 208205"/>
              <a:gd name="connsiteY10" fmla="*/ 125619 h 229069"/>
              <a:gd name="connsiteX11" fmla="*/ 206902 w 208205"/>
              <a:gd name="connsiteY11" fmla="*/ 130400 h 229069"/>
              <a:gd name="connsiteX12" fmla="*/ 208206 w 208205"/>
              <a:gd name="connsiteY12" fmla="*/ 146048 h 229069"/>
              <a:gd name="connsiteX13" fmla="*/ 206902 w 208205"/>
              <a:gd name="connsiteY13" fmla="*/ 162566 h 229069"/>
              <a:gd name="connsiteX14" fmla="*/ 203859 w 208205"/>
              <a:gd name="connsiteY14" fmla="*/ 178648 h 229069"/>
              <a:gd name="connsiteX15" fmla="*/ 202555 w 208205"/>
              <a:gd name="connsiteY15" fmla="*/ 202989 h 229069"/>
              <a:gd name="connsiteX16" fmla="*/ 183864 w 208205"/>
              <a:gd name="connsiteY16" fmla="*/ 224723 h 229069"/>
              <a:gd name="connsiteX17" fmla="*/ 165608 w 208205"/>
              <a:gd name="connsiteY17" fmla="*/ 229069 h 229069"/>
              <a:gd name="connsiteX18" fmla="*/ 138224 w 208205"/>
              <a:gd name="connsiteY18" fmla="*/ 224723 h 229069"/>
              <a:gd name="connsiteX19" fmla="*/ 113013 w 208205"/>
              <a:gd name="connsiteY19" fmla="*/ 217333 h 229069"/>
              <a:gd name="connsiteX20" fmla="*/ 131269 w 208205"/>
              <a:gd name="connsiteY20" fmla="*/ 174736 h 229069"/>
              <a:gd name="connsiteX21" fmla="*/ 126488 w 208205"/>
              <a:gd name="connsiteY21" fmla="*/ 162566 h 229069"/>
              <a:gd name="connsiteX22" fmla="*/ 100843 w 208205"/>
              <a:gd name="connsiteY22" fmla="*/ 151699 h 229069"/>
              <a:gd name="connsiteX23" fmla="*/ 69112 w 208205"/>
              <a:gd name="connsiteY23" fmla="*/ 130835 h 229069"/>
              <a:gd name="connsiteX24" fmla="*/ 49118 w 208205"/>
              <a:gd name="connsiteY24" fmla="*/ 126488 h 229069"/>
              <a:gd name="connsiteX25" fmla="*/ 0 w 208205"/>
              <a:gd name="connsiteY25" fmla="*/ 81283 h 229069"/>
              <a:gd name="connsiteX26" fmla="*/ 6520 w 208205"/>
              <a:gd name="connsiteY26" fmla="*/ 47813 h 229069"/>
              <a:gd name="connsiteX27" fmla="*/ 5651 w 208205"/>
              <a:gd name="connsiteY27" fmla="*/ 32600 h 229069"/>
              <a:gd name="connsiteX28" fmla="*/ 14779 w 208205"/>
              <a:gd name="connsiteY28" fmla="*/ 8259 h 229069"/>
              <a:gd name="connsiteX29" fmla="*/ 56507 w 208205"/>
              <a:gd name="connsiteY29" fmla="*/ 0 h 229069"/>
              <a:gd name="connsiteX30" fmla="*/ 79109 w 208205"/>
              <a:gd name="connsiteY30" fmla="*/ 435 h 229069"/>
              <a:gd name="connsiteX31" fmla="*/ 102582 w 208205"/>
              <a:gd name="connsiteY31" fmla="*/ 14779 h 229069"/>
              <a:gd name="connsiteX32" fmla="*/ 103885 w 208205"/>
              <a:gd name="connsiteY32" fmla="*/ 23472 h 229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08205" h="229069">
                <a:moveTo>
                  <a:pt x="103885" y="23472"/>
                </a:moveTo>
                <a:lnTo>
                  <a:pt x="112579" y="38685"/>
                </a:lnTo>
                <a:lnTo>
                  <a:pt x="114318" y="76501"/>
                </a:lnTo>
                <a:lnTo>
                  <a:pt x="139963" y="82152"/>
                </a:lnTo>
                <a:lnTo>
                  <a:pt x="149525" y="76501"/>
                </a:lnTo>
                <a:lnTo>
                  <a:pt x="166478" y="84325"/>
                </a:lnTo>
                <a:lnTo>
                  <a:pt x="171693" y="92584"/>
                </a:lnTo>
                <a:lnTo>
                  <a:pt x="176475" y="118229"/>
                </a:lnTo>
                <a:lnTo>
                  <a:pt x="179952" y="128661"/>
                </a:lnTo>
                <a:lnTo>
                  <a:pt x="189080" y="129966"/>
                </a:lnTo>
                <a:lnTo>
                  <a:pt x="197773" y="125619"/>
                </a:lnTo>
                <a:lnTo>
                  <a:pt x="206902" y="130400"/>
                </a:lnTo>
                <a:lnTo>
                  <a:pt x="208206" y="146048"/>
                </a:lnTo>
                <a:lnTo>
                  <a:pt x="206902" y="162566"/>
                </a:lnTo>
                <a:lnTo>
                  <a:pt x="203859" y="178648"/>
                </a:lnTo>
                <a:lnTo>
                  <a:pt x="202555" y="202989"/>
                </a:lnTo>
                <a:lnTo>
                  <a:pt x="183864" y="224723"/>
                </a:lnTo>
                <a:lnTo>
                  <a:pt x="165608" y="229069"/>
                </a:lnTo>
                <a:lnTo>
                  <a:pt x="138224" y="224723"/>
                </a:lnTo>
                <a:lnTo>
                  <a:pt x="113013" y="217333"/>
                </a:lnTo>
                <a:lnTo>
                  <a:pt x="131269" y="174736"/>
                </a:lnTo>
                <a:lnTo>
                  <a:pt x="126488" y="162566"/>
                </a:lnTo>
                <a:lnTo>
                  <a:pt x="100843" y="151699"/>
                </a:lnTo>
                <a:lnTo>
                  <a:pt x="69112" y="130835"/>
                </a:lnTo>
                <a:lnTo>
                  <a:pt x="49118" y="126488"/>
                </a:lnTo>
                <a:lnTo>
                  <a:pt x="0" y="81283"/>
                </a:lnTo>
                <a:lnTo>
                  <a:pt x="6520" y="47813"/>
                </a:lnTo>
                <a:lnTo>
                  <a:pt x="5651" y="32600"/>
                </a:lnTo>
                <a:lnTo>
                  <a:pt x="14779" y="8259"/>
                </a:lnTo>
                <a:lnTo>
                  <a:pt x="56507" y="0"/>
                </a:lnTo>
                <a:lnTo>
                  <a:pt x="79109" y="435"/>
                </a:lnTo>
                <a:lnTo>
                  <a:pt x="102582" y="14779"/>
                </a:lnTo>
                <a:lnTo>
                  <a:pt x="103885" y="23472"/>
                </a:lnTo>
                <a:close/>
              </a:path>
            </a:pathLst>
          </a:custGeom>
          <a:solidFill>
            <a:schemeClr val="accent5"/>
          </a:solidFill>
          <a:ln w="869" cap="rnd">
            <a:noFill/>
            <a:prstDash val="solid"/>
            <a:round/>
          </a:ln>
        </p:spPr>
        <p:txBody>
          <a:bodyPr rtlCol="0" anchor="ctr"/>
          <a:lstStyle/>
          <a:p>
            <a:endParaRPr lang="en-PH" sz="1600" dirty="0"/>
          </a:p>
        </p:txBody>
      </p:sp>
      <p:sp>
        <p:nvSpPr>
          <p:cNvPr id="186" name="Freeform: Shape 185">
            <a:extLst>
              <a:ext uri="{FF2B5EF4-FFF2-40B4-BE49-F238E27FC236}">
                <a16:creationId xmlns:a16="http://schemas.microsoft.com/office/drawing/2014/main" id="{4ECFE136-3272-4645-83C9-D6CA459BCF43}"/>
              </a:ext>
            </a:extLst>
          </p:cNvPr>
          <p:cNvSpPr/>
          <p:nvPr/>
        </p:nvSpPr>
        <p:spPr>
          <a:xfrm>
            <a:off x="6897898" y="3095610"/>
            <a:ext cx="15650" cy="36682"/>
          </a:xfrm>
          <a:custGeom>
            <a:avLst/>
            <a:gdLst>
              <a:gd name="connsiteX0" fmla="*/ 12171 w 13909"/>
              <a:gd name="connsiteY0" fmla="*/ 3477 h 32600"/>
              <a:gd name="connsiteX1" fmla="*/ 13909 w 13909"/>
              <a:gd name="connsiteY1" fmla="*/ 20864 h 32600"/>
              <a:gd name="connsiteX2" fmla="*/ 11301 w 13909"/>
              <a:gd name="connsiteY2" fmla="*/ 29123 h 32600"/>
              <a:gd name="connsiteX3" fmla="*/ 435 w 13909"/>
              <a:gd name="connsiteY3" fmla="*/ 32600 h 32600"/>
              <a:gd name="connsiteX4" fmla="*/ 869 w 13909"/>
              <a:gd name="connsiteY4" fmla="*/ 25211 h 32600"/>
              <a:gd name="connsiteX5" fmla="*/ 6520 w 13909"/>
              <a:gd name="connsiteY5" fmla="*/ 21299 h 32600"/>
              <a:gd name="connsiteX6" fmla="*/ 0 w 13909"/>
              <a:gd name="connsiteY6" fmla="*/ 18256 h 32600"/>
              <a:gd name="connsiteX7" fmla="*/ 3042 w 13909"/>
              <a:gd name="connsiteY7" fmla="*/ 0 h 32600"/>
              <a:gd name="connsiteX8" fmla="*/ 12171 w 13909"/>
              <a:gd name="connsiteY8" fmla="*/ 3477 h 3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 h="32600">
                <a:moveTo>
                  <a:pt x="12171" y="3477"/>
                </a:moveTo>
                <a:lnTo>
                  <a:pt x="13909" y="20864"/>
                </a:lnTo>
                <a:lnTo>
                  <a:pt x="11301" y="29123"/>
                </a:lnTo>
                <a:lnTo>
                  <a:pt x="435" y="32600"/>
                </a:lnTo>
                <a:lnTo>
                  <a:pt x="869" y="25211"/>
                </a:lnTo>
                <a:lnTo>
                  <a:pt x="6520" y="21299"/>
                </a:lnTo>
                <a:lnTo>
                  <a:pt x="0" y="18256"/>
                </a:lnTo>
                <a:lnTo>
                  <a:pt x="3042" y="0"/>
                </a:lnTo>
                <a:lnTo>
                  <a:pt x="12171" y="3477"/>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87" name="Freeform: Shape 186">
            <a:extLst>
              <a:ext uri="{FF2B5EF4-FFF2-40B4-BE49-F238E27FC236}">
                <a16:creationId xmlns:a16="http://schemas.microsoft.com/office/drawing/2014/main" id="{7BBA186F-B276-4EA8-A256-A206DC73A547}"/>
              </a:ext>
            </a:extLst>
          </p:cNvPr>
          <p:cNvSpPr/>
          <p:nvPr/>
        </p:nvSpPr>
        <p:spPr>
          <a:xfrm>
            <a:off x="7340529" y="3297117"/>
            <a:ext cx="23965" cy="48908"/>
          </a:xfrm>
          <a:custGeom>
            <a:avLst/>
            <a:gdLst>
              <a:gd name="connsiteX0" fmla="*/ 17821 w 21298"/>
              <a:gd name="connsiteY0" fmla="*/ 41293 h 43466"/>
              <a:gd name="connsiteX1" fmla="*/ 11301 w 21298"/>
              <a:gd name="connsiteY1" fmla="*/ 43467 h 43466"/>
              <a:gd name="connsiteX2" fmla="*/ 3478 w 21298"/>
              <a:gd name="connsiteY2" fmla="*/ 37816 h 43466"/>
              <a:gd name="connsiteX3" fmla="*/ 0 w 21298"/>
              <a:gd name="connsiteY3" fmla="*/ 17387 h 43466"/>
              <a:gd name="connsiteX4" fmla="*/ 4781 w 21298"/>
              <a:gd name="connsiteY4" fmla="*/ 3043 h 43466"/>
              <a:gd name="connsiteX5" fmla="*/ 11301 w 21298"/>
              <a:gd name="connsiteY5" fmla="*/ 0 h 43466"/>
              <a:gd name="connsiteX6" fmla="*/ 19125 w 21298"/>
              <a:gd name="connsiteY6" fmla="*/ 8693 h 43466"/>
              <a:gd name="connsiteX7" fmla="*/ 21299 w 21298"/>
              <a:gd name="connsiteY7" fmla="*/ 24776 h 43466"/>
              <a:gd name="connsiteX8" fmla="*/ 17821 w 21298"/>
              <a:gd name="connsiteY8" fmla="*/ 41293 h 4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98" h="43466">
                <a:moveTo>
                  <a:pt x="17821" y="41293"/>
                </a:moveTo>
                <a:lnTo>
                  <a:pt x="11301" y="43467"/>
                </a:lnTo>
                <a:lnTo>
                  <a:pt x="3478" y="37816"/>
                </a:lnTo>
                <a:lnTo>
                  <a:pt x="0" y="17387"/>
                </a:lnTo>
                <a:lnTo>
                  <a:pt x="4781" y="3043"/>
                </a:lnTo>
                <a:lnTo>
                  <a:pt x="11301" y="0"/>
                </a:lnTo>
                <a:lnTo>
                  <a:pt x="19125" y="8693"/>
                </a:lnTo>
                <a:lnTo>
                  <a:pt x="21299" y="24776"/>
                </a:lnTo>
                <a:lnTo>
                  <a:pt x="17821" y="41293"/>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88" name="Freeform: Shape 187">
            <a:extLst>
              <a:ext uri="{FF2B5EF4-FFF2-40B4-BE49-F238E27FC236}">
                <a16:creationId xmlns:a16="http://schemas.microsoft.com/office/drawing/2014/main" id="{F18C88A6-B550-4771-AD01-EA42DCEE3204}"/>
              </a:ext>
            </a:extLst>
          </p:cNvPr>
          <p:cNvSpPr/>
          <p:nvPr/>
        </p:nvSpPr>
        <p:spPr>
          <a:xfrm>
            <a:off x="6471897" y="2607004"/>
            <a:ext cx="237210" cy="139880"/>
          </a:xfrm>
          <a:custGeom>
            <a:avLst/>
            <a:gdLst>
              <a:gd name="connsiteX0" fmla="*/ 132573 w 210813"/>
              <a:gd name="connsiteY0" fmla="*/ 0 h 124314"/>
              <a:gd name="connsiteX1" fmla="*/ 139528 w 210813"/>
              <a:gd name="connsiteY1" fmla="*/ 3043 h 124314"/>
              <a:gd name="connsiteX2" fmla="*/ 147352 w 210813"/>
              <a:gd name="connsiteY2" fmla="*/ 10867 h 124314"/>
              <a:gd name="connsiteX3" fmla="*/ 156045 w 210813"/>
              <a:gd name="connsiteY3" fmla="*/ 22168 h 124314"/>
              <a:gd name="connsiteX4" fmla="*/ 170824 w 210813"/>
              <a:gd name="connsiteY4" fmla="*/ 38685 h 124314"/>
              <a:gd name="connsiteX5" fmla="*/ 173432 w 210813"/>
              <a:gd name="connsiteY5" fmla="*/ 50421 h 124314"/>
              <a:gd name="connsiteX6" fmla="*/ 172563 w 210813"/>
              <a:gd name="connsiteY6" fmla="*/ 62157 h 124314"/>
              <a:gd name="connsiteX7" fmla="*/ 178213 w 210813"/>
              <a:gd name="connsiteY7" fmla="*/ 74763 h 124314"/>
              <a:gd name="connsiteX8" fmla="*/ 188646 w 210813"/>
              <a:gd name="connsiteY8" fmla="*/ 79979 h 124314"/>
              <a:gd name="connsiteX9" fmla="*/ 198643 w 210813"/>
              <a:gd name="connsiteY9" fmla="*/ 75197 h 124314"/>
              <a:gd name="connsiteX10" fmla="*/ 209075 w 210813"/>
              <a:gd name="connsiteY10" fmla="*/ 79979 h 124314"/>
              <a:gd name="connsiteX11" fmla="*/ 210813 w 210813"/>
              <a:gd name="connsiteY11" fmla="*/ 87368 h 124314"/>
              <a:gd name="connsiteX12" fmla="*/ 200816 w 210813"/>
              <a:gd name="connsiteY12" fmla="*/ 93019 h 124314"/>
              <a:gd name="connsiteX13" fmla="*/ 193861 w 210813"/>
              <a:gd name="connsiteY13" fmla="*/ 90411 h 124314"/>
              <a:gd name="connsiteX14" fmla="*/ 192123 w 210813"/>
              <a:gd name="connsiteY14" fmla="*/ 123880 h 124314"/>
              <a:gd name="connsiteX15" fmla="*/ 178648 w 210813"/>
              <a:gd name="connsiteY15" fmla="*/ 120837 h 124314"/>
              <a:gd name="connsiteX16" fmla="*/ 161261 w 210813"/>
              <a:gd name="connsiteY16" fmla="*/ 110840 h 124314"/>
              <a:gd name="connsiteX17" fmla="*/ 135616 w 210813"/>
              <a:gd name="connsiteY17" fmla="*/ 117360 h 124314"/>
              <a:gd name="connsiteX18" fmla="*/ 125619 w 210813"/>
              <a:gd name="connsiteY18" fmla="*/ 124315 h 124314"/>
              <a:gd name="connsiteX19" fmla="*/ 92584 w 210813"/>
              <a:gd name="connsiteY19" fmla="*/ 122576 h 124314"/>
              <a:gd name="connsiteX20" fmla="*/ 75197 w 210813"/>
              <a:gd name="connsiteY20" fmla="*/ 118664 h 124314"/>
              <a:gd name="connsiteX21" fmla="*/ 66939 w 210813"/>
              <a:gd name="connsiteY21" fmla="*/ 120403 h 124314"/>
              <a:gd name="connsiteX22" fmla="*/ 59115 w 210813"/>
              <a:gd name="connsiteY22" fmla="*/ 109101 h 124314"/>
              <a:gd name="connsiteX23" fmla="*/ 54768 w 210813"/>
              <a:gd name="connsiteY23" fmla="*/ 104320 h 124314"/>
              <a:gd name="connsiteX24" fmla="*/ 59115 w 210813"/>
              <a:gd name="connsiteY24" fmla="*/ 99539 h 124314"/>
              <a:gd name="connsiteX25" fmla="*/ 53464 w 210813"/>
              <a:gd name="connsiteY25" fmla="*/ 96496 h 124314"/>
              <a:gd name="connsiteX26" fmla="*/ 46944 w 210813"/>
              <a:gd name="connsiteY26" fmla="*/ 102581 h 124314"/>
              <a:gd name="connsiteX27" fmla="*/ 33469 w 210813"/>
              <a:gd name="connsiteY27" fmla="*/ 94323 h 124314"/>
              <a:gd name="connsiteX28" fmla="*/ 30427 w 210813"/>
              <a:gd name="connsiteY28" fmla="*/ 83021 h 124314"/>
              <a:gd name="connsiteX29" fmla="*/ 16517 w 210813"/>
              <a:gd name="connsiteY29" fmla="*/ 76936 h 124314"/>
              <a:gd name="connsiteX30" fmla="*/ 13040 w 210813"/>
              <a:gd name="connsiteY30" fmla="*/ 67808 h 124314"/>
              <a:gd name="connsiteX31" fmla="*/ 0 w 210813"/>
              <a:gd name="connsiteY31" fmla="*/ 57376 h 124314"/>
              <a:gd name="connsiteX32" fmla="*/ 16952 w 210813"/>
              <a:gd name="connsiteY32" fmla="*/ 52160 h 124314"/>
              <a:gd name="connsiteX33" fmla="*/ 28253 w 210813"/>
              <a:gd name="connsiteY33" fmla="*/ 33469 h 124314"/>
              <a:gd name="connsiteX34" fmla="*/ 36512 w 210813"/>
              <a:gd name="connsiteY34" fmla="*/ 15213 h 124314"/>
              <a:gd name="connsiteX35" fmla="*/ 49117 w 210813"/>
              <a:gd name="connsiteY35" fmla="*/ 9563 h 124314"/>
              <a:gd name="connsiteX36" fmla="*/ 57810 w 210813"/>
              <a:gd name="connsiteY36" fmla="*/ 3477 h 124314"/>
              <a:gd name="connsiteX37" fmla="*/ 71720 w 210813"/>
              <a:gd name="connsiteY37" fmla="*/ 6520 h 124314"/>
              <a:gd name="connsiteX38" fmla="*/ 85629 w 210813"/>
              <a:gd name="connsiteY38" fmla="*/ 6520 h 124314"/>
              <a:gd name="connsiteX39" fmla="*/ 96496 w 210813"/>
              <a:gd name="connsiteY39" fmla="*/ 13475 h 124314"/>
              <a:gd name="connsiteX40" fmla="*/ 103450 w 210813"/>
              <a:gd name="connsiteY40" fmla="*/ 9128 h 124314"/>
              <a:gd name="connsiteX41" fmla="*/ 119099 w 210813"/>
              <a:gd name="connsiteY41" fmla="*/ 6520 h 124314"/>
              <a:gd name="connsiteX42" fmla="*/ 123445 w 210813"/>
              <a:gd name="connsiteY42" fmla="*/ 0 h 124314"/>
              <a:gd name="connsiteX43" fmla="*/ 132573 w 210813"/>
              <a:gd name="connsiteY43" fmla="*/ 0 h 124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10813" h="124314">
                <a:moveTo>
                  <a:pt x="132573" y="0"/>
                </a:moveTo>
                <a:lnTo>
                  <a:pt x="139528" y="3043"/>
                </a:lnTo>
                <a:lnTo>
                  <a:pt x="147352" y="10867"/>
                </a:lnTo>
                <a:lnTo>
                  <a:pt x="156045" y="22168"/>
                </a:lnTo>
                <a:lnTo>
                  <a:pt x="170824" y="38685"/>
                </a:lnTo>
                <a:lnTo>
                  <a:pt x="173432" y="50421"/>
                </a:lnTo>
                <a:lnTo>
                  <a:pt x="172563" y="62157"/>
                </a:lnTo>
                <a:lnTo>
                  <a:pt x="178213" y="74763"/>
                </a:lnTo>
                <a:lnTo>
                  <a:pt x="188646" y="79979"/>
                </a:lnTo>
                <a:lnTo>
                  <a:pt x="198643" y="75197"/>
                </a:lnTo>
                <a:lnTo>
                  <a:pt x="209075" y="79979"/>
                </a:lnTo>
                <a:lnTo>
                  <a:pt x="210813" y="87368"/>
                </a:lnTo>
                <a:lnTo>
                  <a:pt x="200816" y="93019"/>
                </a:lnTo>
                <a:lnTo>
                  <a:pt x="193861" y="90411"/>
                </a:lnTo>
                <a:lnTo>
                  <a:pt x="192123" y="123880"/>
                </a:lnTo>
                <a:lnTo>
                  <a:pt x="178648" y="120837"/>
                </a:lnTo>
                <a:lnTo>
                  <a:pt x="161261" y="110840"/>
                </a:lnTo>
                <a:lnTo>
                  <a:pt x="135616" y="117360"/>
                </a:lnTo>
                <a:lnTo>
                  <a:pt x="125619" y="124315"/>
                </a:lnTo>
                <a:lnTo>
                  <a:pt x="92584" y="122576"/>
                </a:lnTo>
                <a:lnTo>
                  <a:pt x="75197" y="118664"/>
                </a:lnTo>
                <a:lnTo>
                  <a:pt x="66939" y="120403"/>
                </a:lnTo>
                <a:lnTo>
                  <a:pt x="59115" y="109101"/>
                </a:lnTo>
                <a:lnTo>
                  <a:pt x="54768" y="104320"/>
                </a:lnTo>
                <a:lnTo>
                  <a:pt x="59115" y="99539"/>
                </a:lnTo>
                <a:lnTo>
                  <a:pt x="53464" y="96496"/>
                </a:lnTo>
                <a:lnTo>
                  <a:pt x="46944" y="102581"/>
                </a:lnTo>
                <a:lnTo>
                  <a:pt x="33469" y="94323"/>
                </a:lnTo>
                <a:lnTo>
                  <a:pt x="30427" y="83021"/>
                </a:lnTo>
                <a:lnTo>
                  <a:pt x="16517" y="76936"/>
                </a:lnTo>
                <a:lnTo>
                  <a:pt x="13040" y="67808"/>
                </a:lnTo>
                <a:lnTo>
                  <a:pt x="0" y="57376"/>
                </a:lnTo>
                <a:lnTo>
                  <a:pt x="16952" y="52160"/>
                </a:lnTo>
                <a:lnTo>
                  <a:pt x="28253" y="33469"/>
                </a:lnTo>
                <a:lnTo>
                  <a:pt x="36512" y="15213"/>
                </a:lnTo>
                <a:lnTo>
                  <a:pt x="49117" y="9563"/>
                </a:lnTo>
                <a:lnTo>
                  <a:pt x="57810" y="3477"/>
                </a:lnTo>
                <a:lnTo>
                  <a:pt x="71720" y="6520"/>
                </a:lnTo>
                <a:lnTo>
                  <a:pt x="85629" y="6520"/>
                </a:lnTo>
                <a:lnTo>
                  <a:pt x="96496" y="13475"/>
                </a:lnTo>
                <a:lnTo>
                  <a:pt x="103450" y="9128"/>
                </a:lnTo>
                <a:lnTo>
                  <a:pt x="119099" y="6520"/>
                </a:lnTo>
                <a:lnTo>
                  <a:pt x="123445" y="0"/>
                </a:lnTo>
                <a:lnTo>
                  <a:pt x="132573" y="0"/>
                </a:lnTo>
                <a:close/>
              </a:path>
            </a:pathLst>
          </a:custGeom>
          <a:solidFill>
            <a:schemeClr val="accent4"/>
          </a:solidFill>
          <a:ln w="869" cap="rnd">
            <a:noFill/>
            <a:prstDash val="solid"/>
            <a:round/>
          </a:ln>
        </p:spPr>
        <p:txBody>
          <a:bodyPr rtlCol="0" anchor="ctr"/>
          <a:lstStyle/>
          <a:p>
            <a:endParaRPr lang="en-PH" sz="1600" dirty="0"/>
          </a:p>
        </p:txBody>
      </p:sp>
      <p:sp>
        <p:nvSpPr>
          <p:cNvPr id="189" name="Freeform: Shape 188">
            <a:extLst>
              <a:ext uri="{FF2B5EF4-FFF2-40B4-BE49-F238E27FC236}">
                <a16:creationId xmlns:a16="http://schemas.microsoft.com/office/drawing/2014/main" id="{273CB949-E265-4282-B73C-521E7BE611D2}"/>
              </a:ext>
            </a:extLst>
          </p:cNvPr>
          <p:cNvSpPr/>
          <p:nvPr/>
        </p:nvSpPr>
        <p:spPr>
          <a:xfrm>
            <a:off x="6777092" y="4152544"/>
            <a:ext cx="49887" cy="56246"/>
          </a:xfrm>
          <a:custGeom>
            <a:avLst/>
            <a:gdLst>
              <a:gd name="connsiteX0" fmla="*/ 34773 w 44335"/>
              <a:gd name="connsiteY0" fmla="*/ 0 h 49986"/>
              <a:gd name="connsiteX1" fmla="*/ 44336 w 44335"/>
              <a:gd name="connsiteY1" fmla="*/ 15648 h 49986"/>
              <a:gd name="connsiteX2" fmla="*/ 43032 w 44335"/>
              <a:gd name="connsiteY2" fmla="*/ 32165 h 49986"/>
              <a:gd name="connsiteX3" fmla="*/ 36077 w 44335"/>
              <a:gd name="connsiteY3" fmla="*/ 35643 h 49986"/>
              <a:gd name="connsiteX4" fmla="*/ 22602 w 44335"/>
              <a:gd name="connsiteY4" fmla="*/ 33904 h 49986"/>
              <a:gd name="connsiteX5" fmla="*/ 15213 w 44335"/>
              <a:gd name="connsiteY5" fmla="*/ 49987 h 49986"/>
              <a:gd name="connsiteX6" fmla="*/ 0 w 44335"/>
              <a:gd name="connsiteY6" fmla="*/ 47813 h 49986"/>
              <a:gd name="connsiteX7" fmla="*/ 2608 w 44335"/>
              <a:gd name="connsiteY7" fmla="*/ 32165 h 49986"/>
              <a:gd name="connsiteX8" fmla="*/ 6085 w 44335"/>
              <a:gd name="connsiteY8" fmla="*/ 29992 h 49986"/>
              <a:gd name="connsiteX9" fmla="*/ 6955 w 44335"/>
              <a:gd name="connsiteY9" fmla="*/ 13475 h 49986"/>
              <a:gd name="connsiteX10" fmla="*/ 13909 w 44335"/>
              <a:gd name="connsiteY10" fmla="*/ 5651 h 49986"/>
              <a:gd name="connsiteX11" fmla="*/ 19995 w 44335"/>
              <a:gd name="connsiteY11" fmla="*/ 8693 h 49986"/>
              <a:gd name="connsiteX12" fmla="*/ 34773 w 44335"/>
              <a:gd name="connsiteY12" fmla="*/ 0 h 49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335" h="49986">
                <a:moveTo>
                  <a:pt x="34773" y="0"/>
                </a:moveTo>
                <a:lnTo>
                  <a:pt x="44336" y="15648"/>
                </a:lnTo>
                <a:lnTo>
                  <a:pt x="43032" y="32165"/>
                </a:lnTo>
                <a:lnTo>
                  <a:pt x="36077" y="35643"/>
                </a:lnTo>
                <a:lnTo>
                  <a:pt x="22602" y="33904"/>
                </a:lnTo>
                <a:lnTo>
                  <a:pt x="15213" y="49987"/>
                </a:lnTo>
                <a:lnTo>
                  <a:pt x="0" y="47813"/>
                </a:lnTo>
                <a:lnTo>
                  <a:pt x="2608" y="32165"/>
                </a:lnTo>
                <a:lnTo>
                  <a:pt x="6085" y="29992"/>
                </a:lnTo>
                <a:lnTo>
                  <a:pt x="6955" y="13475"/>
                </a:lnTo>
                <a:lnTo>
                  <a:pt x="13909" y="5651"/>
                </a:lnTo>
                <a:lnTo>
                  <a:pt x="19995" y="8693"/>
                </a:lnTo>
                <a:lnTo>
                  <a:pt x="34773" y="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90" name="Freeform: Shape 189">
            <a:extLst>
              <a:ext uri="{FF2B5EF4-FFF2-40B4-BE49-F238E27FC236}">
                <a16:creationId xmlns:a16="http://schemas.microsoft.com/office/drawing/2014/main" id="{F71DDCCA-4024-4E9C-A752-2672B0AF3349}"/>
              </a:ext>
            </a:extLst>
          </p:cNvPr>
          <p:cNvSpPr/>
          <p:nvPr/>
        </p:nvSpPr>
        <p:spPr>
          <a:xfrm>
            <a:off x="5508869" y="3248697"/>
            <a:ext cx="231831" cy="208842"/>
          </a:xfrm>
          <a:custGeom>
            <a:avLst/>
            <a:gdLst>
              <a:gd name="connsiteX0" fmla="*/ 206032 w 206032"/>
              <a:gd name="connsiteY0" fmla="*/ 0 h 185602"/>
              <a:gd name="connsiteX1" fmla="*/ 205597 w 206032"/>
              <a:gd name="connsiteY1" fmla="*/ 1739 h 185602"/>
              <a:gd name="connsiteX2" fmla="*/ 205163 w 206032"/>
              <a:gd name="connsiteY2" fmla="*/ 6955 h 185602"/>
              <a:gd name="connsiteX3" fmla="*/ 204293 w 206032"/>
              <a:gd name="connsiteY3" fmla="*/ 49552 h 185602"/>
              <a:gd name="connsiteX4" fmla="*/ 126053 w 206032"/>
              <a:gd name="connsiteY4" fmla="*/ 47813 h 185602"/>
              <a:gd name="connsiteX5" fmla="*/ 125184 w 206032"/>
              <a:gd name="connsiteY5" fmla="*/ 119533 h 185602"/>
              <a:gd name="connsiteX6" fmla="*/ 102581 w 206032"/>
              <a:gd name="connsiteY6" fmla="*/ 121707 h 185602"/>
              <a:gd name="connsiteX7" fmla="*/ 96061 w 206032"/>
              <a:gd name="connsiteY7" fmla="*/ 136051 h 185602"/>
              <a:gd name="connsiteX8" fmla="*/ 99973 w 206032"/>
              <a:gd name="connsiteY8" fmla="*/ 176475 h 185602"/>
              <a:gd name="connsiteX9" fmla="*/ 5651 w 206032"/>
              <a:gd name="connsiteY9" fmla="*/ 176475 h 185602"/>
              <a:gd name="connsiteX10" fmla="*/ 0 w 206032"/>
              <a:gd name="connsiteY10" fmla="*/ 185603 h 185602"/>
              <a:gd name="connsiteX11" fmla="*/ 1304 w 206032"/>
              <a:gd name="connsiteY11" fmla="*/ 173867 h 185602"/>
              <a:gd name="connsiteX12" fmla="*/ 1739 w 206032"/>
              <a:gd name="connsiteY12" fmla="*/ 173867 h 185602"/>
              <a:gd name="connsiteX13" fmla="*/ 56072 w 206032"/>
              <a:gd name="connsiteY13" fmla="*/ 171693 h 185602"/>
              <a:gd name="connsiteX14" fmla="*/ 59115 w 206032"/>
              <a:gd name="connsiteY14" fmla="*/ 161696 h 185602"/>
              <a:gd name="connsiteX15" fmla="*/ 69547 w 206032"/>
              <a:gd name="connsiteY15" fmla="*/ 149091 h 185602"/>
              <a:gd name="connsiteX16" fmla="*/ 78240 w 206032"/>
              <a:gd name="connsiteY16" fmla="*/ 110405 h 185602"/>
              <a:gd name="connsiteX17" fmla="*/ 112579 w 206032"/>
              <a:gd name="connsiteY17" fmla="*/ 80413 h 185602"/>
              <a:gd name="connsiteX18" fmla="*/ 124315 w 206032"/>
              <a:gd name="connsiteY18" fmla="*/ 45205 h 185602"/>
              <a:gd name="connsiteX19" fmla="*/ 132139 w 206032"/>
              <a:gd name="connsiteY19" fmla="*/ 43032 h 185602"/>
              <a:gd name="connsiteX20" fmla="*/ 140397 w 206032"/>
              <a:gd name="connsiteY20" fmla="*/ 21299 h 185602"/>
              <a:gd name="connsiteX21" fmla="*/ 160392 w 206032"/>
              <a:gd name="connsiteY21" fmla="*/ 18256 h 185602"/>
              <a:gd name="connsiteX22" fmla="*/ 169085 w 206032"/>
              <a:gd name="connsiteY22" fmla="*/ 22168 h 185602"/>
              <a:gd name="connsiteX23" fmla="*/ 179952 w 206032"/>
              <a:gd name="connsiteY23" fmla="*/ 22168 h 185602"/>
              <a:gd name="connsiteX24" fmla="*/ 187776 w 206032"/>
              <a:gd name="connsiteY24" fmla="*/ 15648 h 185602"/>
              <a:gd name="connsiteX25" fmla="*/ 202555 w 206032"/>
              <a:gd name="connsiteY25" fmla="*/ 14779 h 185602"/>
              <a:gd name="connsiteX26" fmla="*/ 202120 w 206032"/>
              <a:gd name="connsiteY26" fmla="*/ 0 h 185602"/>
              <a:gd name="connsiteX27" fmla="*/ 206032 w 206032"/>
              <a:gd name="connsiteY27" fmla="*/ 0 h 18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6032" h="185602">
                <a:moveTo>
                  <a:pt x="206032" y="0"/>
                </a:moveTo>
                <a:lnTo>
                  <a:pt x="205597" y="1739"/>
                </a:lnTo>
                <a:lnTo>
                  <a:pt x="205163" y="6955"/>
                </a:lnTo>
                <a:lnTo>
                  <a:pt x="204293" y="49552"/>
                </a:lnTo>
                <a:lnTo>
                  <a:pt x="126053" y="47813"/>
                </a:lnTo>
                <a:lnTo>
                  <a:pt x="125184" y="119533"/>
                </a:lnTo>
                <a:lnTo>
                  <a:pt x="102581" y="121707"/>
                </a:lnTo>
                <a:lnTo>
                  <a:pt x="96061" y="136051"/>
                </a:lnTo>
                <a:lnTo>
                  <a:pt x="99973" y="176475"/>
                </a:lnTo>
                <a:lnTo>
                  <a:pt x="5651" y="176475"/>
                </a:lnTo>
                <a:lnTo>
                  <a:pt x="0" y="185603"/>
                </a:lnTo>
                <a:lnTo>
                  <a:pt x="1304" y="173867"/>
                </a:lnTo>
                <a:lnTo>
                  <a:pt x="1739" y="173867"/>
                </a:lnTo>
                <a:lnTo>
                  <a:pt x="56072" y="171693"/>
                </a:lnTo>
                <a:lnTo>
                  <a:pt x="59115" y="161696"/>
                </a:lnTo>
                <a:lnTo>
                  <a:pt x="69547" y="149091"/>
                </a:lnTo>
                <a:lnTo>
                  <a:pt x="78240" y="110405"/>
                </a:lnTo>
                <a:lnTo>
                  <a:pt x="112579" y="80413"/>
                </a:lnTo>
                <a:lnTo>
                  <a:pt x="124315" y="45205"/>
                </a:lnTo>
                <a:lnTo>
                  <a:pt x="132139" y="43032"/>
                </a:lnTo>
                <a:lnTo>
                  <a:pt x="140397" y="21299"/>
                </a:lnTo>
                <a:lnTo>
                  <a:pt x="160392" y="18256"/>
                </a:lnTo>
                <a:lnTo>
                  <a:pt x="169085" y="22168"/>
                </a:lnTo>
                <a:lnTo>
                  <a:pt x="179952" y="22168"/>
                </a:lnTo>
                <a:lnTo>
                  <a:pt x="187776" y="15648"/>
                </a:lnTo>
                <a:lnTo>
                  <a:pt x="202555" y="14779"/>
                </a:lnTo>
                <a:lnTo>
                  <a:pt x="202120" y="0"/>
                </a:lnTo>
                <a:lnTo>
                  <a:pt x="206032" y="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91" name="Freeform: Shape 190">
            <a:extLst>
              <a:ext uri="{FF2B5EF4-FFF2-40B4-BE49-F238E27FC236}">
                <a16:creationId xmlns:a16="http://schemas.microsoft.com/office/drawing/2014/main" id="{B55FF004-B798-4B4F-8690-F469CB4C3C1B}"/>
              </a:ext>
            </a:extLst>
          </p:cNvPr>
          <p:cNvSpPr/>
          <p:nvPr/>
        </p:nvSpPr>
        <p:spPr>
          <a:xfrm>
            <a:off x="6900344" y="3106860"/>
            <a:ext cx="583489" cy="496920"/>
          </a:xfrm>
          <a:custGeom>
            <a:avLst/>
            <a:gdLst>
              <a:gd name="connsiteX0" fmla="*/ 280360 w 518557"/>
              <a:gd name="connsiteY0" fmla="*/ 85629 h 441621"/>
              <a:gd name="connsiteX1" fmla="*/ 302093 w 518557"/>
              <a:gd name="connsiteY1" fmla="*/ 88237 h 441621"/>
              <a:gd name="connsiteX2" fmla="*/ 309483 w 518557"/>
              <a:gd name="connsiteY2" fmla="*/ 101712 h 441621"/>
              <a:gd name="connsiteX3" fmla="*/ 326435 w 518557"/>
              <a:gd name="connsiteY3" fmla="*/ 100843 h 441621"/>
              <a:gd name="connsiteX4" fmla="*/ 338171 w 518557"/>
              <a:gd name="connsiteY4" fmla="*/ 125184 h 441621"/>
              <a:gd name="connsiteX5" fmla="*/ 350776 w 518557"/>
              <a:gd name="connsiteY5" fmla="*/ 131269 h 441621"/>
              <a:gd name="connsiteX6" fmla="*/ 355992 w 518557"/>
              <a:gd name="connsiteY6" fmla="*/ 141267 h 441621"/>
              <a:gd name="connsiteX7" fmla="*/ 373379 w 518557"/>
              <a:gd name="connsiteY7" fmla="*/ 153003 h 441621"/>
              <a:gd name="connsiteX8" fmla="*/ 376421 w 518557"/>
              <a:gd name="connsiteY8" fmla="*/ 164304 h 441621"/>
              <a:gd name="connsiteX9" fmla="*/ 374683 w 518557"/>
              <a:gd name="connsiteY9" fmla="*/ 173867 h 441621"/>
              <a:gd name="connsiteX10" fmla="*/ 378595 w 518557"/>
              <a:gd name="connsiteY10" fmla="*/ 182995 h 441621"/>
              <a:gd name="connsiteX11" fmla="*/ 386419 w 518557"/>
              <a:gd name="connsiteY11" fmla="*/ 190819 h 441621"/>
              <a:gd name="connsiteX12" fmla="*/ 390331 w 518557"/>
              <a:gd name="connsiteY12" fmla="*/ 199947 h 441621"/>
              <a:gd name="connsiteX13" fmla="*/ 394678 w 518557"/>
              <a:gd name="connsiteY13" fmla="*/ 206901 h 441621"/>
              <a:gd name="connsiteX14" fmla="*/ 402501 w 518557"/>
              <a:gd name="connsiteY14" fmla="*/ 212552 h 441621"/>
              <a:gd name="connsiteX15" fmla="*/ 409021 w 518557"/>
              <a:gd name="connsiteY15" fmla="*/ 210379 h 441621"/>
              <a:gd name="connsiteX16" fmla="*/ 414672 w 518557"/>
              <a:gd name="connsiteY16" fmla="*/ 221246 h 441621"/>
              <a:gd name="connsiteX17" fmla="*/ 415976 w 518557"/>
              <a:gd name="connsiteY17" fmla="*/ 227331 h 441621"/>
              <a:gd name="connsiteX18" fmla="*/ 427712 w 518557"/>
              <a:gd name="connsiteY18" fmla="*/ 256019 h 441621"/>
              <a:gd name="connsiteX19" fmla="*/ 501171 w 518557"/>
              <a:gd name="connsiteY19" fmla="*/ 269928 h 441621"/>
              <a:gd name="connsiteX20" fmla="*/ 505518 w 518557"/>
              <a:gd name="connsiteY20" fmla="*/ 263843 h 441621"/>
              <a:gd name="connsiteX21" fmla="*/ 518558 w 518557"/>
              <a:gd name="connsiteY21" fmla="*/ 283838 h 441621"/>
              <a:gd name="connsiteX22" fmla="*/ 507256 w 518557"/>
              <a:gd name="connsiteY22" fmla="*/ 339475 h 441621"/>
              <a:gd name="connsiteX23" fmla="*/ 436406 w 518557"/>
              <a:gd name="connsiteY23" fmla="*/ 367294 h 441621"/>
              <a:gd name="connsiteX24" fmla="*/ 367293 w 518557"/>
              <a:gd name="connsiteY24" fmla="*/ 378160 h 441621"/>
              <a:gd name="connsiteX25" fmla="*/ 345560 w 518557"/>
              <a:gd name="connsiteY25" fmla="*/ 390766 h 441621"/>
              <a:gd name="connsiteX26" fmla="*/ 330347 w 518557"/>
              <a:gd name="connsiteY26" fmla="*/ 419888 h 441621"/>
              <a:gd name="connsiteX27" fmla="*/ 319046 w 518557"/>
              <a:gd name="connsiteY27" fmla="*/ 424670 h 441621"/>
              <a:gd name="connsiteX28" fmla="*/ 312526 w 518557"/>
              <a:gd name="connsiteY28" fmla="*/ 415542 h 441621"/>
              <a:gd name="connsiteX29" fmla="*/ 303398 w 518557"/>
              <a:gd name="connsiteY29" fmla="*/ 416846 h 441621"/>
              <a:gd name="connsiteX30" fmla="*/ 279491 w 518557"/>
              <a:gd name="connsiteY30" fmla="*/ 413803 h 441621"/>
              <a:gd name="connsiteX31" fmla="*/ 274709 w 518557"/>
              <a:gd name="connsiteY31" fmla="*/ 411195 h 441621"/>
              <a:gd name="connsiteX32" fmla="*/ 246891 w 518557"/>
              <a:gd name="connsiteY32" fmla="*/ 411630 h 441621"/>
              <a:gd name="connsiteX33" fmla="*/ 240371 w 518557"/>
              <a:gd name="connsiteY33" fmla="*/ 414238 h 441621"/>
              <a:gd name="connsiteX34" fmla="*/ 229939 w 518557"/>
              <a:gd name="connsiteY34" fmla="*/ 407283 h 441621"/>
              <a:gd name="connsiteX35" fmla="*/ 224288 w 518557"/>
              <a:gd name="connsiteY35" fmla="*/ 420758 h 441621"/>
              <a:gd name="connsiteX36" fmla="*/ 227766 w 518557"/>
              <a:gd name="connsiteY36" fmla="*/ 432494 h 441621"/>
              <a:gd name="connsiteX37" fmla="*/ 217333 w 518557"/>
              <a:gd name="connsiteY37" fmla="*/ 441622 h 441621"/>
              <a:gd name="connsiteX38" fmla="*/ 213421 w 518557"/>
              <a:gd name="connsiteY38" fmla="*/ 429451 h 441621"/>
              <a:gd name="connsiteX39" fmla="*/ 205598 w 518557"/>
              <a:gd name="connsiteY39" fmla="*/ 421192 h 441621"/>
              <a:gd name="connsiteX40" fmla="*/ 203424 w 518557"/>
              <a:gd name="connsiteY40" fmla="*/ 409891 h 441621"/>
              <a:gd name="connsiteX41" fmla="*/ 189949 w 518557"/>
              <a:gd name="connsiteY41" fmla="*/ 399894 h 441621"/>
              <a:gd name="connsiteX42" fmla="*/ 175606 w 518557"/>
              <a:gd name="connsiteY42" fmla="*/ 376422 h 441621"/>
              <a:gd name="connsiteX43" fmla="*/ 167347 w 518557"/>
              <a:gd name="connsiteY43" fmla="*/ 353819 h 441621"/>
              <a:gd name="connsiteX44" fmla="*/ 149525 w 518557"/>
              <a:gd name="connsiteY44" fmla="*/ 334693 h 441621"/>
              <a:gd name="connsiteX45" fmla="*/ 138659 w 518557"/>
              <a:gd name="connsiteY45" fmla="*/ 329912 h 441621"/>
              <a:gd name="connsiteX46" fmla="*/ 120838 w 518557"/>
              <a:gd name="connsiteY46" fmla="*/ 303398 h 441621"/>
              <a:gd name="connsiteX47" fmla="*/ 116925 w 518557"/>
              <a:gd name="connsiteY47" fmla="*/ 284272 h 441621"/>
              <a:gd name="connsiteX48" fmla="*/ 116925 w 518557"/>
              <a:gd name="connsiteY48" fmla="*/ 267755 h 441621"/>
              <a:gd name="connsiteX49" fmla="*/ 101278 w 518557"/>
              <a:gd name="connsiteY49" fmla="*/ 236459 h 441621"/>
              <a:gd name="connsiteX50" fmla="*/ 89107 w 518557"/>
              <a:gd name="connsiteY50" fmla="*/ 225592 h 441621"/>
              <a:gd name="connsiteX51" fmla="*/ 76067 w 518557"/>
              <a:gd name="connsiteY51" fmla="*/ 219941 h 441621"/>
              <a:gd name="connsiteX52" fmla="*/ 66939 w 518557"/>
              <a:gd name="connsiteY52" fmla="*/ 203859 h 441621"/>
              <a:gd name="connsiteX53" fmla="*/ 67808 w 518557"/>
              <a:gd name="connsiteY53" fmla="*/ 197773 h 441621"/>
              <a:gd name="connsiteX54" fmla="*/ 59984 w 518557"/>
              <a:gd name="connsiteY54" fmla="*/ 182995 h 441621"/>
              <a:gd name="connsiteX55" fmla="*/ 52595 w 518557"/>
              <a:gd name="connsiteY55" fmla="*/ 176909 h 441621"/>
              <a:gd name="connsiteX56" fmla="*/ 41728 w 518557"/>
              <a:gd name="connsiteY56" fmla="*/ 156046 h 441621"/>
              <a:gd name="connsiteX57" fmla="*/ 25211 w 518557"/>
              <a:gd name="connsiteY57" fmla="*/ 133877 h 441621"/>
              <a:gd name="connsiteX58" fmla="*/ 11736 w 518557"/>
              <a:gd name="connsiteY58" fmla="*/ 114752 h 441621"/>
              <a:gd name="connsiteX59" fmla="*/ 0 w 518557"/>
              <a:gd name="connsiteY59" fmla="*/ 114752 h 441621"/>
              <a:gd name="connsiteX60" fmla="*/ 2173 w 518557"/>
              <a:gd name="connsiteY60" fmla="*/ 99539 h 441621"/>
              <a:gd name="connsiteX61" fmla="*/ 2608 w 518557"/>
              <a:gd name="connsiteY61" fmla="*/ 89541 h 441621"/>
              <a:gd name="connsiteX62" fmla="*/ 4347 w 518557"/>
              <a:gd name="connsiteY62" fmla="*/ 78240 h 441621"/>
              <a:gd name="connsiteX63" fmla="*/ 31296 w 518557"/>
              <a:gd name="connsiteY63" fmla="*/ 83021 h 441621"/>
              <a:gd name="connsiteX64" fmla="*/ 40424 w 518557"/>
              <a:gd name="connsiteY64" fmla="*/ 74328 h 441621"/>
              <a:gd name="connsiteX65" fmla="*/ 45205 w 518557"/>
              <a:gd name="connsiteY65" fmla="*/ 64331 h 441621"/>
              <a:gd name="connsiteX66" fmla="*/ 63027 w 518557"/>
              <a:gd name="connsiteY66" fmla="*/ 60419 h 441621"/>
              <a:gd name="connsiteX67" fmla="*/ 66069 w 518557"/>
              <a:gd name="connsiteY67" fmla="*/ 50856 h 441621"/>
              <a:gd name="connsiteX68" fmla="*/ 73024 w 518557"/>
              <a:gd name="connsiteY68" fmla="*/ 46509 h 441621"/>
              <a:gd name="connsiteX69" fmla="*/ 46944 w 518557"/>
              <a:gd name="connsiteY69" fmla="*/ 18256 h 441621"/>
              <a:gd name="connsiteX70" fmla="*/ 92149 w 518557"/>
              <a:gd name="connsiteY70" fmla="*/ 4347 h 441621"/>
              <a:gd name="connsiteX71" fmla="*/ 96061 w 518557"/>
              <a:gd name="connsiteY71" fmla="*/ 0 h 441621"/>
              <a:gd name="connsiteX72" fmla="*/ 125619 w 518557"/>
              <a:gd name="connsiteY72" fmla="*/ 7824 h 441621"/>
              <a:gd name="connsiteX73" fmla="*/ 163000 w 518557"/>
              <a:gd name="connsiteY73" fmla="*/ 27384 h 441621"/>
              <a:gd name="connsiteX74" fmla="*/ 236024 w 518557"/>
              <a:gd name="connsiteY74" fmla="*/ 83456 h 441621"/>
              <a:gd name="connsiteX75" fmla="*/ 280360 w 518557"/>
              <a:gd name="connsiteY75" fmla="*/ 85629 h 441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18557" h="441621">
                <a:moveTo>
                  <a:pt x="280360" y="85629"/>
                </a:moveTo>
                <a:lnTo>
                  <a:pt x="302093" y="88237"/>
                </a:lnTo>
                <a:lnTo>
                  <a:pt x="309483" y="101712"/>
                </a:lnTo>
                <a:lnTo>
                  <a:pt x="326435" y="100843"/>
                </a:lnTo>
                <a:lnTo>
                  <a:pt x="338171" y="125184"/>
                </a:lnTo>
                <a:lnTo>
                  <a:pt x="350776" y="131269"/>
                </a:lnTo>
                <a:lnTo>
                  <a:pt x="355992" y="141267"/>
                </a:lnTo>
                <a:lnTo>
                  <a:pt x="373379" y="153003"/>
                </a:lnTo>
                <a:lnTo>
                  <a:pt x="376421" y="164304"/>
                </a:lnTo>
                <a:lnTo>
                  <a:pt x="374683" y="173867"/>
                </a:lnTo>
                <a:lnTo>
                  <a:pt x="378595" y="182995"/>
                </a:lnTo>
                <a:lnTo>
                  <a:pt x="386419" y="190819"/>
                </a:lnTo>
                <a:lnTo>
                  <a:pt x="390331" y="199947"/>
                </a:lnTo>
                <a:lnTo>
                  <a:pt x="394678" y="206901"/>
                </a:lnTo>
                <a:lnTo>
                  <a:pt x="402501" y="212552"/>
                </a:lnTo>
                <a:lnTo>
                  <a:pt x="409021" y="210379"/>
                </a:lnTo>
                <a:lnTo>
                  <a:pt x="414672" y="221246"/>
                </a:lnTo>
                <a:lnTo>
                  <a:pt x="415976" y="227331"/>
                </a:lnTo>
                <a:lnTo>
                  <a:pt x="427712" y="256019"/>
                </a:lnTo>
                <a:lnTo>
                  <a:pt x="501171" y="269928"/>
                </a:lnTo>
                <a:lnTo>
                  <a:pt x="505518" y="263843"/>
                </a:lnTo>
                <a:lnTo>
                  <a:pt x="518558" y="283838"/>
                </a:lnTo>
                <a:lnTo>
                  <a:pt x="507256" y="339475"/>
                </a:lnTo>
                <a:lnTo>
                  <a:pt x="436406" y="367294"/>
                </a:lnTo>
                <a:lnTo>
                  <a:pt x="367293" y="378160"/>
                </a:lnTo>
                <a:lnTo>
                  <a:pt x="345560" y="390766"/>
                </a:lnTo>
                <a:lnTo>
                  <a:pt x="330347" y="419888"/>
                </a:lnTo>
                <a:lnTo>
                  <a:pt x="319046" y="424670"/>
                </a:lnTo>
                <a:lnTo>
                  <a:pt x="312526" y="415542"/>
                </a:lnTo>
                <a:lnTo>
                  <a:pt x="303398" y="416846"/>
                </a:lnTo>
                <a:lnTo>
                  <a:pt x="279491" y="413803"/>
                </a:lnTo>
                <a:lnTo>
                  <a:pt x="274709" y="411195"/>
                </a:lnTo>
                <a:lnTo>
                  <a:pt x="246891" y="411630"/>
                </a:lnTo>
                <a:lnTo>
                  <a:pt x="240371" y="414238"/>
                </a:lnTo>
                <a:lnTo>
                  <a:pt x="229939" y="407283"/>
                </a:lnTo>
                <a:lnTo>
                  <a:pt x="224288" y="420758"/>
                </a:lnTo>
                <a:lnTo>
                  <a:pt x="227766" y="432494"/>
                </a:lnTo>
                <a:lnTo>
                  <a:pt x="217333" y="441622"/>
                </a:lnTo>
                <a:lnTo>
                  <a:pt x="213421" y="429451"/>
                </a:lnTo>
                <a:lnTo>
                  <a:pt x="205598" y="421192"/>
                </a:lnTo>
                <a:lnTo>
                  <a:pt x="203424" y="409891"/>
                </a:lnTo>
                <a:lnTo>
                  <a:pt x="189949" y="399894"/>
                </a:lnTo>
                <a:lnTo>
                  <a:pt x="175606" y="376422"/>
                </a:lnTo>
                <a:lnTo>
                  <a:pt x="167347" y="353819"/>
                </a:lnTo>
                <a:lnTo>
                  <a:pt x="149525" y="334693"/>
                </a:lnTo>
                <a:lnTo>
                  <a:pt x="138659" y="329912"/>
                </a:lnTo>
                <a:lnTo>
                  <a:pt x="120838" y="303398"/>
                </a:lnTo>
                <a:lnTo>
                  <a:pt x="116925" y="284272"/>
                </a:lnTo>
                <a:lnTo>
                  <a:pt x="116925" y="267755"/>
                </a:lnTo>
                <a:lnTo>
                  <a:pt x="101278" y="236459"/>
                </a:lnTo>
                <a:lnTo>
                  <a:pt x="89107" y="225592"/>
                </a:lnTo>
                <a:lnTo>
                  <a:pt x="76067" y="219941"/>
                </a:lnTo>
                <a:lnTo>
                  <a:pt x="66939" y="203859"/>
                </a:lnTo>
                <a:lnTo>
                  <a:pt x="67808" y="197773"/>
                </a:lnTo>
                <a:lnTo>
                  <a:pt x="59984" y="182995"/>
                </a:lnTo>
                <a:lnTo>
                  <a:pt x="52595" y="176909"/>
                </a:lnTo>
                <a:lnTo>
                  <a:pt x="41728" y="156046"/>
                </a:lnTo>
                <a:lnTo>
                  <a:pt x="25211" y="133877"/>
                </a:lnTo>
                <a:lnTo>
                  <a:pt x="11736" y="114752"/>
                </a:lnTo>
                <a:lnTo>
                  <a:pt x="0" y="114752"/>
                </a:lnTo>
                <a:lnTo>
                  <a:pt x="2173" y="99539"/>
                </a:lnTo>
                <a:lnTo>
                  <a:pt x="2608" y="89541"/>
                </a:lnTo>
                <a:lnTo>
                  <a:pt x="4347" y="78240"/>
                </a:lnTo>
                <a:lnTo>
                  <a:pt x="31296" y="83021"/>
                </a:lnTo>
                <a:lnTo>
                  <a:pt x="40424" y="74328"/>
                </a:lnTo>
                <a:lnTo>
                  <a:pt x="45205" y="64331"/>
                </a:lnTo>
                <a:lnTo>
                  <a:pt x="63027" y="60419"/>
                </a:lnTo>
                <a:lnTo>
                  <a:pt x="66069" y="50856"/>
                </a:lnTo>
                <a:lnTo>
                  <a:pt x="73024" y="46509"/>
                </a:lnTo>
                <a:lnTo>
                  <a:pt x="46944" y="18256"/>
                </a:lnTo>
                <a:lnTo>
                  <a:pt x="92149" y="4347"/>
                </a:lnTo>
                <a:lnTo>
                  <a:pt x="96061" y="0"/>
                </a:lnTo>
                <a:lnTo>
                  <a:pt x="125619" y="7824"/>
                </a:lnTo>
                <a:lnTo>
                  <a:pt x="163000" y="27384"/>
                </a:lnTo>
                <a:lnTo>
                  <a:pt x="236024" y="83456"/>
                </a:lnTo>
                <a:lnTo>
                  <a:pt x="280360" y="8562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92" name="Freeform: Shape 191">
            <a:extLst>
              <a:ext uri="{FF2B5EF4-FFF2-40B4-BE49-F238E27FC236}">
                <a16:creationId xmlns:a16="http://schemas.microsoft.com/office/drawing/2014/main" id="{BFC6E32E-78DD-4FBC-84F5-BF5063B0BB5E}"/>
              </a:ext>
            </a:extLst>
          </p:cNvPr>
          <p:cNvSpPr/>
          <p:nvPr/>
        </p:nvSpPr>
        <p:spPr>
          <a:xfrm>
            <a:off x="6577052" y="3426237"/>
            <a:ext cx="445565" cy="420131"/>
          </a:xfrm>
          <a:custGeom>
            <a:avLst/>
            <a:gdLst>
              <a:gd name="connsiteX0" fmla="*/ 352515 w 395981"/>
              <a:gd name="connsiteY0" fmla="*/ 211248 h 373378"/>
              <a:gd name="connsiteX1" fmla="*/ 349472 w 395981"/>
              <a:gd name="connsiteY1" fmla="*/ 235155 h 373378"/>
              <a:gd name="connsiteX2" fmla="*/ 340779 w 395981"/>
              <a:gd name="connsiteY2" fmla="*/ 262973 h 373378"/>
              <a:gd name="connsiteX3" fmla="*/ 326435 w 395981"/>
              <a:gd name="connsiteY3" fmla="*/ 276448 h 373378"/>
              <a:gd name="connsiteX4" fmla="*/ 316437 w 395981"/>
              <a:gd name="connsiteY4" fmla="*/ 298182 h 373378"/>
              <a:gd name="connsiteX5" fmla="*/ 314264 w 395981"/>
              <a:gd name="connsiteY5" fmla="*/ 309483 h 373378"/>
              <a:gd name="connsiteX6" fmla="*/ 302963 w 395981"/>
              <a:gd name="connsiteY6" fmla="*/ 317307 h 373378"/>
              <a:gd name="connsiteX7" fmla="*/ 296443 w 395981"/>
              <a:gd name="connsiteY7" fmla="*/ 346429 h 373378"/>
              <a:gd name="connsiteX8" fmla="*/ 296443 w 395981"/>
              <a:gd name="connsiteY8" fmla="*/ 349907 h 373378"/>
              <a:gd name="connsiteX9" fmla="*/ 292966 w 395981"/>
              <a:gd name="connsiteY9" fmla="*/ 349037 h 373378"/>
              <a:gd name="connsiteX10" fmla="*/ 293400 w 395981"/>
              <a:gd name="connsiteY10" fmla="*/ 335128 h 373378"/>
              <a:gd name="connsiteX11" fmla="*/ 289923 w 395981"/>
              <a:gd name="connsiteY11" fmla="*/ 325565 h 373378"/>
              <a:gd name="connsiteX12" fmla="*/ 277317 w 395981"/>
              <a:gd name="connsiteY12" fmla="*/ 314699 h 373378"/>
              <a:gd name="connsiteX13" fmla="*/ 273406 w 395981"/>
              <a:gd name="connsiteY13" fmla="*/ 294704 h 373378"/>
              <a:gd name="connsiteX14" fmla="*/ 276013 w 395981"/>
              <a:gd name="connsiteY14" fmla="*/ 273840 h 373378"/>
              <a:gd name="connsiteX15" fmla="*/ 264712 w 395981"/>
              <a:gd name="connsiteY15" fmla="*/ 272101 h 373378"/>
              <a:gd name="connsiteX16" fmla="*/ 262973 w 395981"/>
              <a:gd name="connsiteY16" fmla="*/ 278187 h 373378"/>
              <a:gd name="connsiteX17" fmla="*/ 248195 w 395981"/>
              <a:gd name="connsiteY17" fmla="*/ 279925 h 373378"/>
              <a:gd name="connsiteX18" fmla="*/ 254715 w 395981"/>
              <a:gd name="connsiteY18" fmla="*/ 287749 h 373378"/>
              <a:gd name="connsiteX19" fmla="*/ 256888 w 395981"/>
              <a:gd name="connsiteY19" fmla="*/ 304702 h 373378"/>
              <a:gd name="connsiteX20" fmla="*/ 243848 w 395981"/>
              <a:gd name="connsiteY20" fmla="*/ 319915 h 373378"/>
              <a:gd name="connsiteX21" fmla="*/ 232112 w 395981"/>
              <a:gd name="connsiteY21" fmla="*/ 339909 h 373378"/>
              <a:gd name="connsiteX22" fmla="*/ 219507 w 395981"/>
              <a:gd name="connsiteY22" fmla="*/ 342952 h 373378"/>
              <a:gd name="connsiteX23" fmla="*/ 198643 w 395981"/>
              <a:gd name="connsiteY23" fmla="*/ 326869 h 373378"/>
              <a:gd name="connsiteX24" fmla="*/ 189515 w 395981"/>
              <a:gd name="connsiteY24" fmla="*/ 332520 h 373378"/>
              <a:gd name="connsiteX25" fmla="*/ 187341 w 395981"/>
              <a:gd name="connsiteY25" fmla="*/ 340344 h 373378"/>
              <a:gd name="connsiteX26" fmla="*/ 174736 w 395981"/>
              <a:gd name="connsiteY26" fmla="*/ 345995 h 373378"/>
              <a:gd name="connsiteX27" fmla="*/ 173867 w 395981"/>
              <a:gd name="connsiteY27" fmla="*/ 351645 h 373378"/>
              <a:gd name="connsiteX28" fmla="*/ 149525 w 395981"/>
              <a:gd name="connsiteY28" fmla="*/ 351645 h 373378"/>
              <a:gd name="connsiteX29" fmla="*/ 146048 w 395981"/>
              <a:gd name="connsiteY29" fmla="*/ 345995 h 373378"/>
              <a:gd name="connsiteX30" fmla="*/ 128227 w 395981"/>
              <a:gd name="connsiteY30" fmla="*/ 344691 h 373378"/>
              <a:gd name="connsiteX31" fmla="*/ 119533 w 395981"/>
              <a:gd name="connsiteY31" fmla="*/ 349472 h 373378"/>
              <a:gd name="connsiteX32" fmla="*/ 112579 w 395981"/>
              <a:gd name="connsiteY32" fmla="*/ 347299 h 373378"/>
              <a:gd name="connsiteX33" fmla="*/ 99973 w 395981"/>
              <a:gd name="connsiteY33" fmla="*/ 330782 h 373378"/>
              <a:gd name="connsiteX34" fmla="*/ 95627 w 395981"/>
              <a:gd name="connsiteY34" fmla="*/ 323392 h 373378"/>
              <a:gd name="connsiteX35" fmla="*/ 77805 w 395981"/>
              <a:gd name="connsiteY35" fmla="*/ 327304 h 373378"/>
              <a:gd name="connsiteX36" fmla="*/ 71285 w 395981"/>
              <a:gd name="connsiteY36" fmla="*/ 339909 h 373378"/>
              <a:gd name="connsiteX37" fmla="*/ 65635 w 395981"/>
              <a:gd name="connsiteY37" fmla="*/ 365120 h 373378"/>
              <a:gd name="connsiteX38" fmla="*/ 56941 w 395981"/>
              <a:gd name="connsiteY38" fmla="*/ 370336 h 373378"/>
              <a:gd name="connsiteX39" fmla="*/ 49552 w 395981"/>
              <a:gd name="connsiteY39" fmla="*/ 373379 h 373378"/>
              <a:gd name="connsiteX40" fmla="*/ 47379 w 395981"/>
              <a:gd name="connsiteY40" fmla="*/ 372075 h 373378"/>
              <a:gd name="connsiteX41" fmla="*/ 39120 w 395981"/>
              <a:gd name="connsiteY41" fmla="*/ 363816 h 373378"/>
              <a:gd name="connsiteX42" fmla="*/ 37381 w 395981"/>
              <a:gd name="connsiteY42" fmla="*/ 355123 h 373378"/>
              <a:gd name="connsiteX43" fmla="*/ 40859 w 395981"/>
              <a:gd name="connsiteY43" fmla="*/ 343822 h 373378"/>
              <a:gd name="connsiteX44" fmla="*/ 40859 w 395981"/>
              <a:gd name="connsiteY44" fmla="*/ 332085 h 373378"/>
              <a:gd name="connsiteX45" fmla="*/ 26515 w 395981"/>
              <a:gd name="connsiteY45" fmla="*/ 314699 h 373378"/>
              <a:gd name="connsiteX46" fmla="*/ 23472 w 395981"/>
              <a:gd name="connsiteY46" fmla="*/ 302963 h 373378"/>
              <a:gd name="connsiteX47" fmla="*/ 23472 w 395981"/>
              <a:gd name="connsiteY47" fmla="*/ 296008 h 373378"/>
              <a:gd name="connsiteX48" fmla="*/ 14344 w 395981"/>
              <a:gd name="connsiteY48" fmla="*/ 287749 h 373378"/>
              <a:gd name="connsiteX49" fmla="*/ 13909 w 395981"/>
              <a:gd name="connsiteY49" fmla="*/ 271667 h 373378"/>
              <a:gd name="connsiteX50" fmla="*/ 8259 w 395981"/>
              <a:gd name="connsiteY50" fmla="*/ 260800 h 373378"/>
              <a:gd name="connsiteX51" fmla="*/ 0 w 395981"/>
              <a:gd name="connsiteY51" fmla="*/ 262539 h 373378"/>
              <a:gd name="connsiteX52" fmla="*/ 2173 w 395981"/>
              <a:gd name="connsiteY52" fmla="*/ 252107 h 373378"/>
              <a:gd name="connsiteX53" fmla="*/ 8259 w 395981"/>
              <a:gd name="connsiteY53" fmla="*/ 240805 h 373378"/>
              <a:gd name="connsiteX54" fmla="*/ 5216 w 395981"/>
              <a:gd name="connsiteY54" fmla="*/ 229069 h 373378"/>
              <a:gd name="connsiteX55" fmla="*/ 13040 w 395981"/>
              <a:gd name="connsiteY55" fmla="*/ 220376 h 373378"/>
              <a:gd name="connsiteX56" fmla="*/ 7824 w 395981"/>
              <a:gd name="connsiteY56" fmla="*/ 213856 h 373378"/>
              <a:gd name="connsiteX57" fmla="*/ 13475 w 395981"/>
              <a:gd name="connsiteY57" fmla="*/ 196904 h 373378"/>
              <a:gd name="connsiteX58" fmla="*/ 24341 w 395981"/>
              <a:gd name="connsiteY58" fmla="*/ 176040 h 373378"/>
              <a:gd name="connsiteX59" fmla="*/ 45205 w 395981"/>
              <a:gd name="connsiteY59" fmla="*/ 178213 h 373378"/>
              <a:gd name="connsiteX60" fmla="*/ 40424 w 395981"/>
              <a:gd name="connsiteY60" fmla="*/ 67373 h 373378"/>
              <a:gd name="connsiteX61" fmla="*/ 40424 w 395981"/>
              <a:gd name="connsiteY61" fmla="*/ 55637 h 373378"/>
              <a:gd name="connsiteX62" fmla="*/ 68242 w 395981"/>
              <a:gd name="connsiteY62" fmla="*/ 55637 h 373378"/>
              <a:gd name="connsiteX63" fmla="*/ 66069 w 395981"/>
              <a:gd name="connsiteY63" fmla="*/ 0 h 373378"/>
              <a:gd name="connsiteX64" fmla="*/ 163000 w 395981"/>
              <a:gd name="connsiteY64" fmla="*/ 0 h 373378"/>
              <a:gd name="connsiteX65" fmla="*/ 256453 w 395981"/>
              <a:gd name="connsiteY65" fmla="*/ 0 h 373378"/>
              <a:gd name="connsiteX66" fmla="*/ 352515 w 395981"/>
              <a:gd name="connsiteY66" fmla="*/ 0 h 373378"/>
              <a:gd name="connsiteX67" fmla="*/ 361643 w 395981"/>
              <a:gd name="connsiteY67" fmla="*/ 27384 h 373378"/>
              <a:gd name="connsiteX68" fmla="*/ 356427 w 395981"/>
              <a:gd name="connsiteY68" fmla="*/ 32165 h 373378"/>
              <a:gd name="connsiteX69" fmla="*/ 361643 w 395981"/>
              <a:gd name="connsiteY69" fmla="*/ 61288 h 373378"/>
              <a:gd name="connsiteX70" fmla="*/ 372509 w 395981"/>
              <a:gd name="connsiteY70" fmla="*/ 94323 h 373378"/>
              <a:gd name="connsiteX71" fmla="*/ 382072 w 395981"/>
              <a:gd name="connsiteY71" fmla="*/ 101277 h 373378"/>
              <a:gd name="connsiteX72" fmla="*/ 395981 w 395981"/>
              <a:gd name="connsiteY72" fmla="*/ 111709 h 373378"/>
              <a:gd name="connsiteX73" fmla="*/ 384246 w 395981"/>
              <a:gd name="connsiteY73" fmla="*/ 127357 h 373378"/>
              <a:gd name="connsiteX74" fmla="*/ 366859 w 395981"/>
              <a:gd name="connsiteY74" fmla="*/ 132139 h 373378"/>
              <a:gd name="connsiteX75" fmla="*/ 359469 w 395981"/>
              <a:gd name="connsiteY75" fmla="*/ 140832 h 373378"/>
              <a:gd name="connsiteX76" fmla="*/ 358166 w 395981"/>
              <a:gd name="connsiteY76" fmla="*/ 159088 h 373378"/>
              <a:gd name="connsiteX77" fmla="*/ 349472 w 395981"/>
              <a:gd name="connsiteY77" fmla="*/ 200381 h 373378"/>
              <a:gd name="connsiteX78" fmla="*/ 352515 w 395981"/>
              <a:gd name="connsiteY78" fmla="*/ 211248 h 373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95981" h="373378">
                <a:moveTo>
                  <a:pt x="352515" y="211248"/>
                </a:moveTo>
                <a:lnTo>
                  <a:pt x="349472" y="235155"/>
                </a:lnTo>
                <a:lnTo>
                  <a:pt x="340779" y="262973"/>
                </a:lnTo>
                <a:lnTo>
                  <a:pt x="326435" y="276448"/>
                </a:lnTo>
                <a:lnTo>
                  <a:pt x="316437" y="298182"/>
                </a:lnTo>
                <a:lnTo>
                  <a:pt x="314264" y="309483"/>
                </a:lnTo>
                <a:lnTo>
                  <a:pt x="302963" y="317307"/>
                </a:lnTo>
                <a:lnTo>
                  <a:pt x="296443" y="346429"/>
                </a:lnTo>
                <a:lnTo>
                  <a:pt x="296443" y="349907"/>
                </a:lnTo>
                <a:lnTo>
                  <a:pt x="292966" y="349037"/>
                </a:lnTo>
                <a:lnTo>
                  <a:pt x="293400" y="335128"/>
                </a:lnTo>
                <a:lnTo>
                  <a:pt x="289923" y="325565"/>
                </a:lnTo>
                <a:lnTo>
                  <a:pt x="277317" y="314699"/>
                </a:lnTo>
                <a:lnTo>
                  <a:pt x="273406" y="294704"/>
                </a:lnTo>
                <a:lnTo>
                  <a:pt x="276013" y="273840"/>
                </a:lnTo>
                <a:lnTo>
                  <a:pt x="264712" y="272101"/>
                </a:lnTo>
                <a:lnTo>
                  <a:pt x="262973" y="278187"/>
                </a:lnTo>
                <a:lnTo>
                  <a:pt x="248195" y="279925"/>
                </a:lnTo>
                <a:lnTo>
                  <a:pt x="254715" y="287749"/>
                </a:lnTo>
                <a:lnTo>
                  <a:pt x="256888" y="304702"/>
                </a:lnTo>
                <a:lnTo>
                  <a:pt x="243848" y="319915"/>
                </a:lnTo>
                <a:lnTo>
                  <a:pt x="232112" y="339909"/>
                </a:lnTo>
                <a:lnTo>
                  <a:pt x="219507" y="342952"/>
                </a:lnTo>
                <a:lnTo>
                  <a:pt x="198643" y="326869"/>
                </a:lnTo>
                <a:lnTo>
                  <a:pt x="189515" y="332520"/>
                </a:lnTo>
                <a:lnTo>
                  <a:pt x="187341" y="340344"/>
                </a:lnTo>
                <a:lnTo>
                  <a:pt x="174736" y="345995"/>
                </a:lnTo>
                <a:lnTo>
                  <a:pt x="173867" y="351645"/>
                </a:lnTo>
                <a:lnTo>
                  <a:pt x="149525" y="351645"/>
                </a:lnTo>
                <a:lnTo>
                  <a:pt x="146048" y="345995"/>
                </a:lnTo>
                <a:lnTo>
                  <a:pt x="128227" y="344691"/>
                </a:lnTo>
                <a:lnTo>
                  <a:pt x="119533" y="349472"/>
                </a:lnTo>
                <a:lnTo>
                  <a:pt x="112579" y="347299"/>
                </a:lnTo>
                <a:lnTo>
                  <a:pt x="99973" y="330782"/>
                </a:lnTo>
                <a:lnTo>
                  <a:pt x="95627" y="323392"/>
                </a:lnTo>
                <a:lnTo>
                  <a:pt x="77805" y="327304"/>
                </a:lnTo>
                <a:lnTo>
                  <a:pt x="71285" y="339909"/>
                </a:lnTo>
                <a:lnTo>
                  <a:pt x="65635" y="365120"/>
                </a:lnTo>
                <a:lnTo>
                  <a:pt x="56941" y="370336"/>
                </a:lnTo>
                <a:lnTo>
                  <a:pt x="49552" y="373379"/>
                </a:lnTo>
                <a:lnTo>
                  <a:pt x="47379" y="372075"/>
                </a:lnTo>
                <a:lnTo>
                  <a:pt x="39120" y="363816"/>
                </a:lnTo>
                <a:lnTo>
                  <a:pt x="37381" y="355123"/>
                </a:lnTo>
                <a:lnTo>
                  <a:pt x="40859" y="343822"/>
                </a:lnTo>
                <a:lnTo>
                  <a:pt x="40859" y="332085"/>
                </a:lnTo>
                <a:lnTo>
                  <a:pt x="26515" y="314699"/>
                </a:lnTo>
                <a:lnTo>
                  <a:pt x="23472" y="302963"/>
                </a:lnTo>
                <a:lnTo>
                  <a:pt x="23472" y="296008"/>
                </a:lnTo>
                <a:lnTo>
                  <a:pt x="14344" y="287749"/>
                </a:lnTo>
                <a:lnTo>
                  <a:pt x="13909" y="271667"/>
                </a:lnTo>
                <a:lnTo>
                  <a:pt x="8259" y="260800"/>
                </a:lnTo>
                <a:lnTo>
                  <a:pt x="0" y="262539"/>
                </a:lnTo>
                <a:lnTo>
                  <a:pt x="2173" y="252107"/>
                </a:lnTo>
                <a:lnTo>
                  <a:pt x="8259" y="240805"/>
                </a:lnTo>
                <a:lnTo>
                  <a:pt x="5216" y="229069"/>
                </a:lnTo>
                <a:lnTo>
                  <a:pt x="13040" y="220376"/>
                </a:lnTo>
                <a:lnTo>
                  <a:pt x="7824" y="213856"/>
                </a:lnTo>
                <a:lnTo>
                  <a:pt x="13475" y="196904"/>
                </a:lnTo>
                <a:lnTo>
                  <a:pt x="24341" y="176040"/>
                </a:lnTo>
                <a:lnTo>
                  <a:pt x="45205" y="178213"/>
                </a:lnTo>
                <a:lnTo>
                  <a:pt x="40424" y="67373"/>
                </a:lnTo>
                <a:lnTo>
                  <a:pt x="40424" y="55637"/>
                </a:lnTo>
                <a:lnTo>
                  <a:pt x="68242" y="55637"/>
                </a:lnTo>
                <a:lnTo>
                  <a:pt x="66069" y="0"/>
                </a:lnTo>
                <a:lnTo>
                  <a:pt x="163000" y="0"/>
                </a:lnTo>
                <a:lnTo>
                  <a:pt x="256453" y="0"/>
                </a:lnTo>
                <a:lnTo>
                  <a:pt x="352515" y="0"/>
                </a:lnTo>
                <a:lnTo>
                  <a:pt x="361643" y="27384"/>
                </a:lnTo>
                <a:lnTo>
                  <a:pt x="356427" y="32165"/>
                </a:lnTo>
                <a:lnTo>
                  <a:pt x="361643" y="61288"/>
                </a:lnTo>
                <a:lnTo>
                  <a:pt x="372509" y="94323"/>
                </a:lnTo>
                <a:lnTo>
                  <a:pt x="382072" y="101277"/>
                </a:lnTo>
                <a:lnTo>
                  <a:pt x="395981" y="111709"/>
                </a:lnTo>
                <a:lnTo>
                  <a:pt x="384246" y="127357"/>
                </a:lnTo>
                <a:lnTo>
                  <a:pt x="366859" y="132139"/>
                </a:lnTo>
                <a:lnTo>
                  <a:pt x="359469" y="140832"/>
                </a:lnTo>
                <a:lnTo>
                  <a:pt x="358166" y="159088"/>
                </a:lnTo>
                <a:lnTo>
                  <a:pt x="349472" y="200381"/>
                </a:lnTo>
                <a:lnTo>
                  <a:pt x="352515" y="211248"/>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93" name="Freeform: Shape 192">
            <a:extLst>
              <a:ext uri="{FF2B5EF4-FFF2-40B4-BE49-F238E27FC236}">
                <a16:creationId xmlns:a16="http://schemas.microsoft.com/office/drawing/2014/main" id="{4A355C06-2319-49FD-B9EE-089954F34245}"/>
              </a:ext>
            </a:extLst>
          </p:cNvPr>
          <p:cNvSpPr/>
          <p:nvPr/>
        </p:nvSpPr>
        <p:spPr>
          <a:xfrm>
            <a:off x="6632809" y="3732412"/>
            <a:ext cx="317421" cy="274381"/>
          </a:xfrm>
          <a:custGeom>
            <a:avLst/>
            <a:gdLst>
              <a:gd name="connsiteX0" fmla="*/ 246890 w 282098"/>
              <a:gd name="connsiteY0" fmla="*/ 77805 h 243848"/>
              <a:gd name="connsiteX1" fmla="*/ 247760 w 282098"/>
              <a:gd name="connsiteY1" fmla="*/ 99539 h 243848"/>
              <a:gd name="connsiteX2" fmla="*/ 244283 w 282098"/>
              <a:gd name="connsiteY2" fmla="*/ 107797 h 243848"/>
              <a:gd name="connsiteX3" fmla="*/ 231243 w 282098"/>
              <a:gd name="connsiteY3" fmla="*/ 108667 h 243848"/>
              <a:gd name="connsiteX4" fmla="*/ 222984 w 282098"/>
              <a:gd name="connsiteY4" fmla="*/ 124315 h 243848"/>
              <a:gd name="connsiteX5" fmla="*/ 238197 w 282098"/>
              <a:gd name="connsiteY5" fmla="*/ 126488 h 243848"/>
              <a:gd name="connsiteX6" fmla="*/ 251237 w 282098"/>
              <a:gd name="connsiteY6" fmla="*/ 139963 h 243848"/>
              <a:gd name="connsiteX7" fmla="*/ 255584 w 282098"/>
              <a:gd name="connsiteY7" fmla="*/ 151264 h 243848"/>
              <a:gd name="connsiteX8" fmla="*/ 266885 w 282098"/>
              <a:gd name="connsiteY8" fmla="*/ 157784 h 243848"/>
              <a:gd name="connsiteX9" fmla="*/ 282098 w 282098"/>
              <a:gd name="connsiteY9" fmla="*/ 188211 h 243848"/>
              <a:gd name="connsiteX10" fmla="*/ 265581 w 282098"/>
              <a:gd name="connsiteY10" fmla="*/ 206467 h 243848"/>
              <a:gd name="connsiteX11" fmla="*/ 250803 w 282098"/>
              <a:gd name="connsiteY11" fmla="*/ 222984 h 243848"/>
              <a:gd name="connsiteX12" fmla="*/ 235589 w 282098"/>
              <a:gd name="connsiteY12" fmla="*/ 236024 h 243848"/>
              <a:gd name="connsiteX13" fmla="*/ 218203 w 282098"/>
              <a:gd name="connsiteY13" fmla="*/ 236024 h 243848"/>
              <a:gd name="connsiteX14" fmla="*/ 198643 w 282098"/>
              <a:gd name="connsiteY14" fmla="*/ 242544 h 243848"/>
              <a:gd name="connsiteX15" fmla="*/ 182995 w 282098"/>
              <a:gd name="connsiteY15" fmla="*/ 236024 h 243848"/>
              <a:gd name="connsiteX16" fmla="*/ 172997 w 282098"/>
              <a:gd name="connsiteY16" fmla="*/ 243848 h 243848"/>
              <a:gd name="connsiteX17" fmla="*/ 150829 w 282098"/>
              <a:gd name="connsiteY17" fmla="*/ 225157 h 243848"/>
              <a:gd name="connsiteX18" fmla="*/ 144744 w 282098"/>
              <a:gd name="connsiteY18" fmla="*/ 213421 h 243848"/>
              <a:gd name="connsiteX19" fmla="*/ 131269 w 282098"/>
              <a:gd name="connsiteY19" fmla="*/ 219072 h 243848"/>
              <a:gd name="connsiteX20" fmla="*/ 119968 w 282098"/>
              <a:gd name="connsiteY20" fmla="*/ 217333 h 243848"/>
              <a:gd name="connsiteX21" fmla="*/ 113448 w 282098"/>
              <a:gd name="connsiteY21" fmla="*/ 222115 h 243848"/>
              <a:gd name="connsiteX22" fmla="*/ 102147 w 282098"/>
              <a:gd name="connsiteY22" fmla="*/ 218637 h 243848"/>
              <a:gd name="connsiteX23" fmla="*/ 86933 w 282098"/>
              <a:gd name="connsiteY23" fmla="*/ 195600 h 243848"/>
              <a:gd name="connsiteX24" fmla="*/ 83021 w 282098"/>
              <a:gd name="connsiteY24" fmla="*/ 186907 h 243848"/>
              <a:gd name="connsiteX25" fmla="*/ 64330 w 282098"/>
              <a:gd name="connsiteY25" fmla="*/ 175605 h 243848"/>
              <a:gd name="connsiteX26" fmla="*/ 58245 w 282098"/>
              <a:gd name="connsiteY26" fmla="*/ 159088 h 243848"/>
              <a:gd name="connsiteX27" fmla="*/ 47813 w 282098"/>
              <a:gd name="connsiteY27" fmla="*/ 146917 h 243848"/>
              <a:gd name="connsiteX28" fmla="*/ 30861 w 282098"/>
              <a:gd name="connsiteY28" fmla="*/ 132573 h 243848"/>
              <a:gd name="connsiteX29" fmla="*/ 30427 w 282098"/>
              <a:gd name="connsiteY29" fmla="*/ 123445 h 243848"/>
              <a:gd name="connsiteX30" fmla="*/ 16952 w 282098"/>
              <a:gd name="connsiteY30" fmla="*/ 112144 h 243848"/>
              <a:gd name="connsiteX31" fmla="*/ 0 w 282098"/>
              <a:gd name="connsiteY31" fmla="*/ 101277 h 243848"/>
              <a:gd name="connsiteX32" fmla="*/ 7389 w 282098"/>
              <a:gd name="connsiteY32" fmla="*/ 98235 h 243848"/>
              <a:gd name="connsiteX33" fmla="*/ 16082 w 282098"/>
              <a:gd name="connsiteY33" fmla="*/ 93019 h 243848"/>
              <a:gd name="connsiteX34" fmla="*/ 21733 w 282098"/>
              <a:gd name="connsiteY34" fmla="*/ 67808 h 243848"/>
              <a:gd name="connsiteX35" fmla="*/ 28253 w 282098"/>
              <a:gd name="connsiteY35" fmla="*/ 55203 h 243848"/>
              <a:gd name="connsiteX36" fmla="*/ 46075 w 282098"/>
              <a:gd name="connsiteY36" fmla="*/ 51291 h 243848"/>
              <a:gd name="connsiteX37" fmla="*/ 50421 w 282098"/>
              <a:gd name="connsiteY37" fmla="*/ 58680 h 243848"/>
              <a:gd name="connsiteX38" fmla="*/ 63027 w 282098"/>
              <a:gd name="connsiteY38" fmla="*/ 75197 h 243848"/>
              <a:gd name="connsiteX39" fmla="*/ 69981 w 282098"/>
              <a:gd name="connsiteY39" fmla="*/ 77371 h 243848"/>
              <a:gd name="connsiteX40" fmla="*/ 78675 w 282098"/>
              <a:gd name="connsiteY40" fmla="*/ 72589 h 243848"/>
              <a:gd name="connsiteX41" fmla="*/ 96496 w 282098"/>
              <a:gd name="connsiteY41" fmla="*/ 73893 h 243848"/>
              <a:gd name="connsiteX42" fmla="*/ 99973 w 282098"/>
              <a:gd name="connsiteY42" fmla="*/ 79544 h 243848"/>
              <a:gd name="connsiteX43" fmla="*/ 124315 w 282098"/>
              <a:gd name="connsiteY43" fmla="*/ 79544 h 243848"/>
              <a:gd name="connsiteX44" fmla="*/ 125184 w 282098"/>
              <a:gd name="connsiteY44" fmla="*/ 73893 h 243848"/>
              <a:gd name="connsiteX45" fmla="*/ 137789 w 282098"/>
              <a:gd name="connsiteY45" fmla="*/ 68243 h 243848"/>
              <a:gd name="connsiteX46" fmla="*/ 139963 w 282098"/>
              <a:gd name="connsiteY46" fmla="*/ 60419 h 243848"/>
              <a:gd name="connsiteX47" fmla="*/ 149090 w 282098"/>
              <a:gd name="connsiteY47" fmla="*/ 54768 h 243848"/>
              <a:gd name="connsiteX48" fmla="*/ 169955 w 282098"/>
              <a:gd name="connsiteY48" fmla="*/ 70851 h 243848"/>
              <a:gd name="connsiteX49" fmla="*/ 182560 w 282098"/>
              <a:gd name="connsiteY49" fmla="*/ 67808 h 243848"/>
              <a:gd name="connsiteX50" fmla="*/ 194296 w 282098"/>
              <a:gd name="connsiteY50" fmla="*/ 47813 h 243848"/>
              <a:gd name="connsiteX51" fmla="*/ 207336 w 282098"/>
              <a:gd name="connsiteY51" fmla="*/ 32600 h 243848"/>
              <a:gd name="connsiteX52" fmla="*/ 205163 w 282098"/>
              <a:gd name="connsiteY52" fmla="*/ 15648 h 243848"/>
              <a:gd name="connsiteX53" fmla="*/ 198643 w 282098"/>
              <a:gd name="connsiteY53" fmla="*/ 7824 h 243848"/>
              <a:gd name="connsiteX54" fmla="*/ 213421 w 282098"/>
              <a:gd name="connsiteY54" fmla="*/ 6085 h 243848"/>
              <a:gd name="connsiteX55" fmla="*/ 215160 w 282098"/>
              <a:gd name="connsiteY55" fmla="*/ 0 h 243848"/>
              <a:gd name="connsiteX56" fmla="*/ 226461 w 282098"/>
              <a:gd name="connsiteY56" fmla="*/ 1739 h 243848"/>
              <a:gd name="connsiteX57" fmla="*/ 223853 w 282098"/>
              <a:gd name="connsiteY57" fmla="*/ 22603 h 243848"/>
              <a:gd name="connsiteX58" fmla="*/ 227765 w 282098"/>
              <a:gd name="connsiteY58" fmla="*/ 42597 h 243848"/>
              <a:gd name="connsiteX59" fmla="*/ 240370 w 282098"/>
              <a:gd name="connsiteY59" fmla="*/ 53464 h 243848"/>
              <a:gd name="connsiteX60" fmla="*/ 243848 w 282098"/>
              <a:gd name="connsiteY60" fmla="*/ 63027 h 243848"/>
              <a:gd name="connsiteX61" fmla="*/ 243413 w 282098"/>
              <a:gd name="connsiteY61" fmla="*/ 76936 h 243848"/>
              <a:gd name="connsiteX62" fmla="*/ 246890 w 282098"/>
              <a:gd name="connsiteY62" fmla="*/ 77805 h 243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82098" h="243848">
                <a:moveTo>
                  <a:pt x="246890" y="77805"/>
                </a:moveTo>
                <a:lnTo>
                  <a:pt x="247760" y="99539"/>
                </a:lnTo>
                <a:lnTo>
                  <a:pt x="244283" y="107797"/>
                </a:lnTo>
                <a:lnTo>
                  <a:pt x="231243" y="108667"/>
                </a:lnTo>
                <a:lnTo>
                  <a:pt x="222984" y="124315"/>
                </a:lnTo>
                <a:lnTo>
                  <a:pt x="238197" y="126488"/>
                </a:lnTo>
                <a:lnTo>
                  <a:pt x="251237" y="139963"/>
                </a:lnTo>
                <a:lnTo>
                  <a:pt x="255584" y="151264"/>
                </a:lnTo>
                <a:lnTo>
                  <a:pt x="266885" y="157784"/>
                </a:lnTo>
                <a:lnTo>
                  <a:pt x="282098" y="188211"/>
                </a:lnTo>
                <a:lnTo>
                  <a:pt x="265581" y="206467"/>
                </a:lnTo>
                <a:lnTo>
                  <a:pt x="250803" y="222984"/>
                </a:lnTo>
                <a:lnTo>
                  <a:pt x="235589" y="236024"/>
                </a:lnTo>
                <a:lnTo>
                  <a:pt x="218203" y="236024"/>
                </a:lnTo>
                <a:lnTo>
                  <a:pt x="198643" y="242544"/>
                </a:lnTo>
                <a:lnTo>
                  <a:pt x="182995" y="236024"/>
                </a:lnTo>
                <a:lnTo>
                  <a:pt x="172997" y="243848"/>
                </a:lnTo>
                <a:lnTo>
                  <a:pt x="150829" y="225157"/>
                </a:lnTo>
                <a:lnTo>
                  <a:pt x="144744" y="213421"/>
                </a:lnTo>
                <a:lnTo>
                  <a:pt x="131269" y="219072"/>
                </a:lnTo>
                <a:lnTo>
                  <a:pt x="119968" y="217333"/>
                </a:lnTo>
                <a:lnTo>
                  <a:pt x="113448" y="222115"/>
                </a:lnTo>
                <a:lnTo>
                  <a:pt x="102147" y="218637"/>
                </a:lnTo>
                <a:lnTo>
                  <a:pt x="86933" y="195600"/>
                </a:lnTo>
                <a:lnTo>
                  <a:pt x="83021" y="186907"/>
                </a:lnTo>
                <a:lnTo>
                  <a:pt x="64330" y="175605"/>
                </a:lnTo>
                <a:lnTo>
                  <a:pt x="58245" y="159088"/>
                </a:lnTo>
                <a:lnTo>
                  <a:pt x="47813" y="146917"/>
                </a:lnTo>
                <a:lnTo>
                  <a:pt x="30861" y="132573"/>
                </a:lnTo>
                <a:lnTo>
                  <a:pt x="30427" y="123445"/>
                </a:lnTo>
                <a:lnTo>
                  <a:pt x="16952" y="112144"/>
                </a:lnTo>
                <a:lnTo>
                  <a:pt x="0" y="101277"/>
                </a:lnTo>
                <a:lnTo>
                  <a:pt x="7389" y="98235"/>
                </a:lnTo>
                <a:lnTo>
                  <a:pt x="16082" y="93019"/>
                </a:lnTo>
                <a:lnTo>
                  <a:pt x="21733" y="67808"/>
                </a:lnTo>
                <a:lnTo>
                  <a:pt x="28253" y="55203"/>
                </a:lnTo>
                <a:lnTo>
                  <a:pt x="46075" y="51291"/>
                </a:lnTo>
                <a:lnTo>
                  <a:pt x="50421" y="58680"/>
                </a:lnTo>
                <a:lnTo>
                  <a:pt x="63027" y="75197"/>
                </a:lnTo>
                <a:lnTo>
                  <a:pt x="69981" y="77371"/>
                </a:lnTo>
                <a:lnTo>
                  <a:pt x="78675" y="72589"/>
                </a:lnTo>
                <a:lnTo>
                  <a:pt x="96496" y="73893"/>
                </a:lnTo>
                <a:lnTo>
                  <a:pt x="99973" y="79544"/>
                </a:lnTo>
                <a:lnTo>
                  <a:pt x="124315" y="79544"/>
                </a:lnTo>
                <a:lnTo>
                  <a:pt x="125184" y="73893"/>
                </a:lnTo>
                <a:lnTo>
                  <a:pt x="137789" y="68243"/>
                </a:lnTo>
                <a:lnTo>
                  <a:pt x="139963" y="60419"/>
                </a:lnTo>
                <a:lnTo>
                  <a:pt x="149090" y="54768"/>
                </a:lnTo>
                <a:lnTo>
                  <a:pt x="169955" y="70851"/>
                </a:lnTo>
                <a:lnTo>
                  <a:pt x="182560" y="67808"/>
                </a:lnTo>
                <a:lnTo>
                  <a:pt x="194296" y="47813"/>
                </a:lnTo>
                <a:lnTo>
                  <a:pt x="207336" y="32600"/>
                </a:lnTo>
                <a:lnTo>
                  <a:pt x="205163" y="15648"/>
                </a:lnTo>
                <a:lnTo>
                  <a:pt x="198643" y="7824"/>
                </a:lnTo>
                <a:lnTo>
                  <a:pt x="213421" y="6085"/>
                </a:lnTo>
                <a:lnTo>
                  <a:pt x="215160" y="0"/>
                </a:lnTo>
                <a:lnTo>
                  <a:pt x="226461" y="1739"/>
                </a:lnTo>
                <a:lnTo>
                  <a:pt x="223853" y="22603"/>
                </a:lnTo>
                <a:lnTo>
                  <a:pt x="227765" y="42597"/>
                </a:lnTo>
                <a:lnTo>
                  <a:pt x="240370" y="53464"/>
                </a:lnTo>
                <a:lnTo>
                  <a:pt x="243848" y="63027"/>
                </a:lnTo>
                <a:lnTo>
                  <a:pt x="243413" y="76936"/>
                </a:lnTo>
                <a:lnTo>
                  <a:pt x="246890" y="7780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94" name="Freeform: Shape 193">
            <a:extLst>
              <a:ext uri="{FF2B5EF4-FFF2-40B4-BE49-F238E27FC236}">
                <a16:creationId xmlns:a16="http://schemas.microsoft.com/office/drawing/2014/main" id="{F939DB4E-5E3A-48FD-BB27-F85FFC624A8D}"/>
              </a:ext>
            </a:extLst>
          </p:cNvPr>
          <p:cNvSpPr/>
          <p:nvPr/>
        </p:nvSpPr>
        <p:spPr>
          <a:xfrm>
            <a:off x="5488817" y="3595954"/>
            <a:ext cx="168248" cy="133522"/>
          </a:xfrm>
          <a:custGeom>
            <a:avLst/>
            <a:gdLst>
              <a:gd name="connsiteX0" fmla="*/ 133008 w 149525"/>
              <a:gd name="connsiteY0" fmla="*/ 55203 h 118664"/>
              <a:gd name="connsiteX1" fmla="*/ 133877 w 149525"/>
              <a:gd name="connsiteY1" fmla="*/ 72589 h 118664"/>
              <a:gd name="connsiteX2" fmla="*/ 138659 w 149525"/>
              <a:gd name="connsiteY2" fmla="*/ 88672 h 118664"/>
              <a:gd name="connsiteX3" fmla="*/ 147352 w 149525"/>
              <a:gd name="connsiteY3" fmla="*/ 96496 h 118664"/>
              <a:gd name="connsiteX4" fmla="*/ 149525 w 149525"/>
              <a:gd name="connsiteY4" fmla="*/ 106928 h 118664"/>
              <a:gd name="connsiteX5" fmla="*/ 148221 w 149525"/>
              <a:gd name="connsiteY5" fmla="*/ 115621 h 118664"/>
              <a:gd name="connsiteX6" fmla="*/ 144744 w 149525"/>
              <a:gd name="connsiteY6" fmla="*/ 117360 h 118664"/>
              <a:gd name="connsiteX7" fmla="*/ 131269 w 149525"/>
              <a:gd name="connsiteY7" fmla="*/ 115187 h 118664"/>
              <a:gd name="connsiteX8" fmla="*/ 129531 w 149525"/>
              <a:gd name="connsiteY8" fmla="*/ 118229 h 118664"/>
              <a:gd name="connsiteX9" fmla="*/ 124315 w 149525"/>
              <a:gd name="connsiteY9" fmla="*/ 118664 h 118664"/>
              <a:gd name="connsiteX10" fmla="*/ 106493 w 149525"/>
              <a:gd name="connsiteY10" fmla="*/ 112144 h 118664"/>
              <a:gd name="connsiteX11" fmla="*/ 94757 w 149525"/>
              <a:gd name="connsiteY11" fmla="*/ 111709 h 118664"/>
              <a:gd name="connsiteX12" fmla="*/ 49552 w 149525"/>
              <a:gd name="connsiteY12" fmla="*/ 110405 h 118664"/>
              <a:gd name="connsiteX13" fmla="*/ 43032 w 149525"/>
              <a:gd name="connsiteY13" fmla="*/ 113883 h 118664"/>
              <a:gd name="connsiteX14" fmla="*/ 34773 w 149525"/>
              <a:gd name="connsiteY14" fmla="*/ 113013 h 118664"/>
              <a:gd name="connsiteX15" fmla="*/ 21733 w 149525"/>
              <a:gd name="connsiteY15" fmla="*/ 117360 h 118664"/>
              <a:gd name="connsiteX16" fmla="*/ 18256 w 149525"/>
              <a:gd name="connsiteY16" fmla="*/ 96061 h 118664"/>
              <a:gd name="connsiteX17" fmla="*/ 40424 w 149525"/>
              <a:gd name="connsiteY17" fmla="*/ 96496 h 118664"/>
              <a:gd name="connsiteX18" fmla="*/ 46509 w 149525"/>
              <a:gd name="connsiteY18" fmla="*/ 92584 h 118664"/>
              <a:gd name="connsiteX19" fmla="*/ 50856 w 149525"/>
              <a:gd name="connsiteY19" fmla="*/ 92584 h 118664"/>
              <a:gd name="connsiteX20" fmla="*/ 59984 w 149525"/>
              <a:gd name="connsiteY20" fmla="*/ 86064 h 118664"/>
              <a:gd name="connsiteX21" fmla="*/ 70416 w 149525"/>
              <a:gd name="connsiteY21" fmla="*/ 91715 h 118664"/>
              <a:gd name="connsiteX22" fmla="*/ 80848 w 149525"/>
              <a:gd name="connsiteY22" fmla="*/ 92584 h 118664"/>
              <a:gd name="connsiteX23" fmla="*/ 91715 w 149525"/>
              <a:gd name="connsiteY23" fmla="*/ 86064 h 118664"/>
              <a:gd name="connsiteX24" fmla="*/ 86933 w 149525"/>
              <a:gd name="connsiteY24" fmla="*/ 78240 h 118664"/>
              <a:gd name="connsiteX25" fmla="*/ 78675 w 149525"/>
              <a:gd name="connsiteY25" fmla="*/ 82587 h 118664"/>
              <a:gd name="connsiteX26" fmla="*/ 71285 w 149525"/>
              <a:gd name="connsiteY26" fmla="*/ 82587 h 118664"/>
              <a:gd name="connsiteX27" fmla="*/ 61722 w 149525"/>
              <a:gd name="connsiteY27" fmla="*/ 75632 h 118664"/>
              <a:gd name="connsiteX28" fmla="*/ 53899 w 149525"/>
              <a:gd name="connsiteY28" fmla="*/ 76067 h 118664"/>
              <a:gd name="connsiteX29" fmla="*/ 48248 w 149525"/>
              <a:gd name="connsiteY29" fmla="*/ 83021 h 118664"/>
              <a:gd name="connsiteX30" fmla="*/ 21733 w 149525"/>
              <a:gd name="connsiteY30" fmla="*/ 83456 h 118664"/>
              <a:gd name="connsiteX31" fmla="*/ 11736 w 149525"/>
              <a:gd name="connsiteY31" fmla="*/ 61723 h 118664"/>
              <a:gd name="connsiteX32" fmla="*/ 0 w 149525"/>
              <a:gd name="connsiteY32" fmla="*/ 52160 h 118664"/>
              <a:gd name="connsiteX33" fmla="*/ 10867 w 149525"/>
              <a:gd name="connsiteY33" fmla="*/ 46509 h 118664"/>
              <a:gd name="connsiteX34" fmla="*/ 23037 w 149525"/>
              <a:gd name="connsiteY34" fmla="*/ 26949 h 118664"/>
              <a:gd name="connsiteX35" fmla="*/ 29122 w 149525"/>
              <a:gd name="connsiteY35" fmla="*/ 12605 h 118664"/>
              <a:gd name="connsiteX36" fmla="*/ 37816 w 149525"/>
              <a:gd name="connsiteY36" fmla="*/ 3912 h 118664"/>
              <a:gd name="connsiteX37" fmla="*/ 49552 w 149525"/>
              <a:gd name="connsiteY37" fmla="*/ 6085 h 118664"/>
              <a:gd name="connsiteX38" fmla="*/ 61722 w 149525"/>
              <a:gd name="connsiteY38" fmla="*/ 0 h 118664"/>
              <a:gd name="connsiteX39" fmla="*/ 75197 w 149525"/>
              <a:gd name="connsiteY39" fmla="*/ 0 h 118664"/>
              <a:gd name="connsiteX40" fmla="*/ 86933 w 149525"/>
              <a:gd name="connsiteY40" fmla="*/ 7824 h 118664"/>
              <a:gd name="connsiteX41" fmla="*/ 102581 w 149525"/>
              <a:gd name="connsiteY41" fmla="*/ 15213 h 118664"/>
              <a:gd name="connsiteX42" fmla="*/ 117360 w 149525"/>
              <a:gd name="connsiteY42" fmla="*/ 36077 h 118664"/>
              <a:gd name="connsiteX43" fmla="*/ 133008 w 149525"/>
              <a:gd name="connsiteY43" fmla="*/ 55203 h 118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49525" h="118664">
                <a:moveTo>
                  <a:pt x="133008" y="55203"/>
                </a:moveTo>
                <a:lnTo>
                  <a:pt x="133877" y="72589"/>
                </a:lnTo>
                <a:lnTo>
                  <a:pt x="138659" y="88672"/>
                </a:lnTo>
                <a:lnTo>
                  <a:pt x="147352" y="96496"/>
                </a:lnTo>
                <a:lnTo>
                  <a:pt x="149525" y="106928"/>
                </a:lnTo>
                <a:lnTo>
                  <a:pt x="148221" y="115621"/>
                </a:lnTo>
                <a:lnTo>
                  <a:pt x="144744" y="117360"/>
                </a:lnTo>
                <a:lnTo>
                  <a:pt x="131269" y="115187"/>
                </a:lnTo>
                <a:lnTo>
                  <a:pt x="129531" y="118229"/>
                </a:lnTo>
                <a:lnTo>
                  <a:pt x="124315" y="118664"/>
                </a:lnTo>
                <a:lnTo>
                  <a:pt x="106493" y="112144"/>
                </a:lnTo>
                <a:lnTo>
                  <a:pt x="94757" y="111709"/>
                </a:lnTo>
                <a:lnTo>
                  <a:pt x="49552" y="110405"/>
                </a:lnTo>
                <a:lnTo>
                  <a:pt x="43032" y="113883"/>
                </a:lnTo>
                <a:lnTo>
                  <a:pt x="34773" y="113013"/>
                </a:lnTo>
                <a:lnTo>
                  <a:pt x="21733" y="117360"/>
                </a:lnTo>
                <a:lnTo>
                  <a:pt x="18256" y="96061"/>
                </a:lnTo>
                <a:lnTo>
                  <a:pt x="40424" y="96496"/>
                </a:lnTo>
                <a:lnTo>
                  <a:pt x="46509" y="92584"/>
                </a:lnTo>
                <a:lnTo>
                  <a:pt x="50856" y="92584"/>
                </a:lnTo>
                <a:lnTo>
                  <a:pt x="59984" y="86064"/>
                </a:lnTo>
                <a:lnTo>
                  <a:pt x="70416" y="91715"/>
                </a:lnTo>
                <a:lnTo>
                  <a:pt x="80848" y="92584"/>
                </a:lnTo>
                <a:lnTo>
                  <a:pt x="91715" y="86064"/>
                </a:lnTo>
                <a:lnTo>
                  <a:pt x="86933" y="78240"/>
                </a:lnTo>
                <a:lnTo>
                  <a:pt x="78675" y="82587"/>
                </a:lnTo>
                <a:lnTo>
                  <a:pt x="71285" y="82587"/>
                </a:lnTo>
                <a:lnTo>
                  <a:pt x="61722" y="75632"/>
                </a:lnTo>
                <a:lnTo>
                  <a:pt x="53899" y="76067"/>
                </a:lnTo>
                <a:lnTo>
                  <a:pt x="48248" y="83021"/>
                </a:lnTo>
                <a:lnTo>
                  <a:pt x="21733" y="83456"/>
                </a:lnTo>
                <a:lnTo>
                  <a:pt x="11736" y="61723"/>
                </a:lnTo>
                <a:lnTo>
                  <a:pt x="0" y="52160"/>
                </a:lnTo>
                <a:lnTo>
                  <a:pt x="10867" y="46509"/>
                </a:lnTo>
                <a:lnTo>
                  <a:pt x="23037" y="26949"/>
                </a:lnTo>
                <a:lnTo>
                  <a:pt x="29122" y="12605"/>
                </a:lnTo>
                <a:lnTo>
                  <a:pt x="37816" y="3912"/>
                </a:lnTo>
                <a:lnTo>
                  <a:pt x="49552" y="6085"/>
                </a:lnTo>
                <a:lnTo>
                  <a:pt x="61722" y="0"/>
                </a:lnTo>
                <a:lnTo>
                  <a:pt x="75197" y="0"/>
                </a:lnTo>
                <a:lnTo>
                  <a:pt x="86933" y="7824"/>
                </a:lnTo>
                <a:lnTo>
                  <a:pt x="102581" y="15213"/>
                </a:lnTo>
                <a:lnTo>
                  <a:pt x="117360" y="36077"/>
                </a:lnTo>
                <a:lnTo>
                  <a:pt x="133008" y="55203"/>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95" name="Freeform: Shape 194">
            <a:extLst>
              <a:ext uri="{FF2B5EF4-FFF2-40B4-BE49-F238E27FC236}">
                <a16:creationId xmlns:a16="http://schemas.microsoft.com/office/drawing/2014/main" id="{B6C10D87-CDF3-4E27-9519-3BD5FAEEA987}"/>
              </a:ext>
            </a:extLst>
          </p:cNvPr>
          <p:cNvSpPr/>
          <p:nvPr/>
        </p:nvSpPr>
        <p:spPr>
          <a:xfrm>
            <a:off x="5606688" y="3801374"/>
            <a:ext cx="83146" cy="102710"/>
          </a:xfrm>
          <a:custGeom>
            <a:avLst/>
            <a:gdLst>
              <a:gd name="connsiteX0" fmla="*/ 73893 w 73893"/>
              <a:gd name="connsiteY0" fmla="*/ 46075 h 91280"/>
              <a:gd name="connsiteX1" fmla="*/ 62592 w 73893"/>
              <a:gd name="connsiteY1" fmla="*/ 59115 h 91280"/>
              <a:gd name="connsiteX2" fmla="*/ 51291 w 73893"/>
              <a:gd name="connsiteY2" fmla="*/ 73893 h 91280"/>
              <a:gd name="connsiteX3" fmla="*/ 49987 w 73893"/>
              <a:gd name="connsiteY3" fmla="*/ 82152 h 91280"/>
              <a:gd name="connsiteX4" fmla="*/ 43901 w 73893"/>
              <a:gd name="connsiteY4" fmla="*/ 91280 h 91280"/>
              <a:gd name="connsiteX5" fmla="*/ 37381 w 73893"/>
              <a:gd name="connsiteY5" fmla="*/ 89107 h 91280"/>
              <a:gd name="connsiteX6" fmla="*/ 19995 w 73893"/>
              <a:gd name="connsiteY6" fmla="*/ 77805 h 91280"/>
              <a:gd name="connsiteX7" fmla="*/ 6955 w 73893"/>
              <a:gd name="connsiteY7" fmla="*/ 63027 h 91280"/>
              <a:gd name="connsiteX8" fmla="*/ 3043 w 73893"/>
              <a:gd name="connsiteY8" fmla="*/ 52595 h 91280"/>
              <a:gd name="connsiteX9" fmla="*/ 0 w 73893"/>
              <a:gd name="connsiteY9" fmla="*/ 32165 h 91280"/>
              <a:gd name="connsiteX10" fmla="*/ 13475 w 73893"/>
              <a:gd name="connsiteY10" fmla="*/ 19560 h 91280"/>
              <a:gd name="connsiteX11" fmla="*/ 16083 w 73893"/>
              <a:gd name="connsiteY11" fmla="*/ 12171 h 91280"/>
              <a:gd name="connsiteX12" fmla="*/ 20429 w 73893"/>
              <a:gd name="connsiteY12" fmla="*/ 6085 h 91280"/>
              <a:gd name="connsiteX13" fmla="*/ 27384 w 73893"/>
              <a:gd name="connsiteY13" fmla="*/ 5216 h 91280"/>
              <a:gd name="connsiteX14" fmla="*/ 33035 w 73893"/>
              <a:gd name="connsiteY14" fmla="*/ 0 h 91280"/>
              <a:gd name="connsiteX15" fmla="*/ 52595 w 73893"/>
              <a:gd name="connsiteY15" fmla="*/ 0 h 91280"/>
              <a:gd name="connsiteX16" fmla="*/ 59549 w 73893"/>
              <a:gd name="connsiteY16" fmla="*/ 9997 h 91280"/>
              <a:gd name="connsiteX17" fmla="*/ 64765 w 73893"/>
              <a:gd name="connsiteY17" fmla="*/ 21733 h 91280"/>
              <a:gd name="connsiteX18" fmla="*/ 63896 w 73893"/>
              <a:gd name="connsiteY18" fmla="*/ 29992 h 91280"/>
              <a:gd name="connsiteX19" fmla="*/ 67808 w 73893"/>
              <a:gd name="connsiteY19" fmla="*/ 37381 h 91280"/>
              <a:gd name="connsiteX20" fmla="*/ 67373 w 73893"/>
              <a:gd name="connsiteY20" fmla="*/ 47379 h 91280"/>
              <a:gd name="connsiteX21" fmla="*/ 73893 w 73893"/>
              <a:gd name="connsiteY21" fmla="*/ 46075 h 91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3893" h="91280">
                <a:moveTo>
                  <a:pt x="73893" y="46075"/>
                </a:moveTo>
                <a:lnTo>
                  <a:pt x="62592" y="59115"/>
                </a:lnTo>
                <a:lnTo>
                  <a:pt x="51291" y="73893"/>
                </a:lnTo>
                <a:lnTo>
                  <a:pt x="49987" y="82152"/>
                </a:lnTo>
                <a:lnTo>
                  <a:pt x="43901" y="91280"/>
                </a:lnTo>
                <a:lnTo>
                  <a:pt x="37381" y="89107"/>
                </a:lnTo>
                <a:lnTo>
                  <a:pt x="19995" y="77805"/>
                </a:lnTo>
                <a:lnTo>
                  <a:pt x="6955" y="63027"/>
                </a:lnTo>
                <a:lnTo>
                  <a:pt x="3043" y="52595"/>
                </a:lnTo>
                <a:lnTo>
                  <a:pt x="0" y="32165"/>
                </a:lnTo>
                <a:lnTo>
                  <a:pt x="13475" y="19560"/>
                </a:lnTo>
                <a:lnTo>
                  <a:pt x="16083" y="12171"/>
                </a:lnTo>
                <a:lnTo>
                  <a:pt x="20429" y="6085"/>
                </a:lnTo>
                <a:lnTo>
                  <a:pt x="27384" y="5216"/>
                </a:lnTo>
                <a:lnTo>
                  <a:pt x="33035" y="0"/>
                </a:lnTo>
                <a:lnTo>
                  <a:pt x="52595" y="0"/>
                </a:lnTo>
                <a:lnTo>
                  <a:pt x="59549" y="9997"/>
                </a:lnTo>
                <a:lnTo>
                  <a:pt x="64765" y="21733"/>
                </a:lnTo>
                <a:lnTo>
                  <a:pt x="63896" y="29992"/>
                </a:lnTo>
                <a:lnTo>
                  <a:pt x="67808" y="37381"/>
                </a:lnTo>
                <a:lnTo>
                  <a:pt x="67373" y="47379"/>
                </a:lnTo>
                <a:lnTo>
                  <a:pt x="73893" y="4607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196" name="Freeform: Shape 195">
            <a:extLst>
              <a:ext uri="{FF2B5EF4-FFF2-40B4-BE49-F238E27FC236}">
                <a16:creationId xmlns:a16="http://schemas.microsoft.com/office/drawing/2014/main" id="{DEF15AB6-D9B4-455F-8EB6-2132D1A14B4F}"/>
              </a:ext>
            </a:extLst>
          </p:cNvPr>
          <p:cNvSpPr/>
          <p:nvPr/>
        </p:nvSpPr>
        <p:spPr>
          <a:xfrm>
            <a:off x="3495267" y="3663938"/>
            <a:ext cx="65538" cy="40105"/>
          </a:xfrm>
          <a:custGeom>
            <a:avLst/>
            <a:gdLst>
              <a:gd name="connsiteX0" fmla="*/ 55203 w 58245"/>
              <a:gd name="connsiteY0" fmla="*/ 29123 h 35642"/>
              <a:gd name="connsiteX1" fmla="*/ 52160 w 58245"/>
              <a:gd name="connsiteY1" fmla="*/ 35643 h 35642"/>
              <a:gd name="connsiteX2" fmla="*/ 37816 w 58245"/>
              <a:gd name="connsiteY2" fmla="*/ 35208 h 35642"/>
              <a:gd name="connsiteX3" fmla="*/ 29123 w 58245"/>
              <a:gd name="connsiteY3" fmla="*/ 32600 h 35642"/>
              <a:gd name="connsiteX4" fmla="*/ 19560 w 58245"/>
              <a:gd name="connsiteY4" fmla="*/ 26949 h 35642"/>
              <a:gd name="connsiteX5" fmla="*/ 6520 w 58245"/>
              <a:gd name="connsiteY5" fmla="*/ 25211 h 35642"/>
              <a:gd name="connsiteX6" fmla="*/ 0 w 58245"/>
              <a:gd name="connsiteY6" fmla="*/ 19125 h 35642"/>
              <a:gd name="connsiteX7" fmla="*/ 1304 w 58245"/>
              <a:gd name="connsiteY7" fmla="*/ 15213 h 35642"/>
              <a:gd name="connsiteX8" fmla="*/ 9997 w 58245"/>
              <a:gd name="connsiteY8" fmla="*/ 8259 h 35642"/>
              <a:gd name="connsiteX9" fmla="*/ 15213 w 58245"/>
              <a:gd name="connsiteY9" fmla="*/ 5216 h 35642"/>
              <a:gd name="connsiteX10" fmla="*/ 13909 w 58245"/>
              <a:gd name="connsiteY10" fmla="*/ 1739 h 35642"/>
              <a:gd name="connsiteX11" fmla="*/ 19995 w 58245"/>
              <a:gd name="connsiteY11" fmla="*/ 0 h 35642"/>
              <a:gd name="connsiteX12" fmla="*/ 26949 w 58245"/>
              <a:gd name="connsiteY12" fmla="*/ 2608 h 35642"/>
              <a:gd name="connsiteX13" fmla="*/ 31731 w 58245"/>
              <a:gd name="connsiteY13" fmla="*/ 7824 h 35642"/>
              <a:gd name="connsiteX14" fmla="*/ 38685 w 58245"/>
              <a:gd name="connsiteY14" fmla="*/ 12605 h 35642"/>
              <a:gd name="connsiteX15" fmla="*/ 39120 w 58245"/>
              <a:gd name="connsiteY15" fmla="*/ 16083 h 35642"/>
              <a:gd name="connsiteX16" fmla="*/ 49987 w 58245"/>
              <a:gd name="connsiteY16" fmla="*/ 13040 h 35642"/>
              <a:gd name="connsiteX17" fmla="*/ 55203 w 58245"/>
              <a:gd name="connsiteY17" fmla="*/ 14779 h 35642"/>
              <a:gd name="connsiteX18" fmla="*/ 58245 w 58245"/>
              <a:gd name="connsiteY18" fmla="*/ 17821 h 35642"/>
              <a:gd name="connsiteX19" fmla="*/ 55203 w 58245"/>
              <a:gd name="connsiteY19" fmla="*/ 29123 h 3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245" h="35642">
                <a:moveTo>
                  <a:pt x="55203" y="29123"/>
                </a:moveTo>
                <a:lnTo>
                  <a:pt x="52160" y="35643"/>
                </a:lnTo>
                <a:lnTo>
                  <a:pt x="37816" y="35208"/>
                </a:lnTo>
                <a:lnTo>
                  <a:pt x="29123" y="32600"/>
                </a:lnTo>
                <a:lnTo>
                  <a:pt x="19560" y="26949"/>
                </a:lnTo>
                <a:lnTo>
                  <a:pt x="6520" y="25211"/>
                </a:lnTo>
                <a:lnTo>
                  <a:pt x="0" y="19125"/>
                </a:lnTo>
                <a:lnTo>
                  <a:pt x="1304" y="15213"/>
                </a:lnTo>
                <a:lnTo>
                  <a:pt x="9997" y="8259"/>
                </a:lnTo>
                <a:lnTo>
                  <a:pt x="15213" y="5216"/>
                </a:lnTo>
                <a:lnTo>
                  <a:pt x="13909" y="1739"/>
                </a:lnTo>
                <a:lnTo>
                  <a:pt x="19995" y="0"/>
                </a:lnTo>
                <a:lnTo>
                  <a:pt x="26949" y="2608"/>
                </a:lnTo>
                <a:lnTo>
                  <a:pt x="31731" y="7824"/>
                </a:lnTo>
                <a:lnTo>
                  <a:pt x="38685" y="12605"/>
                </a:lnTo>
                <a:lnTo>
                  <a:pt x="39120" y="16083"/>
                </a:lnTo>
                <a:lnTo>
                  <a:pt x="49987" y="13040"/>
                </a:lnTo>
                <a:lnTo>
                  <a:pt x="55203" y="14779"/>
                </a:lnTo>
                <a:lnTo>
                  <a:pt x="58245" y="17821"/>
                </a:lnTo>
                <a:lnTo>
                  <a:pt x="55203" y="29123"/>
                </a:lnTo>
                <a:close/>
              </a:path>
            </a:pathLst>
          </a:custGeom>
          <a:solidFill>
            <a:schemeClr val="accent5"/>
          </a:solidFill>
          <a:ln w="869" cap="rnd">
            <a:noFill/>
            <a:prstDash val="solid"/>
            <a:round/>
          </a:ln>
        </p:spPr>
        <p:txBody>
          <a:bodyPr rtlCol="0" anchor="ctr"/>
          <a:lstStyle/>
          <a:p>
            <a:endParaRPr lang="en-PH" sz="1600" dirty="0"/>
          </a:p>
        </p:txBody>
      </p:sp>
      <p:sp>
        <p:nvSpPr>
          <p:cNvPr id="197" name="Freeform: Shape 196">
            <a:extLst>
              <a:ext uri="{FF2B5EF4-FFF2-40B4-BE49-F238E27FC236}">
                <a16:creationId xmlns:a16="http://schemas.microsoft.com/office/drawing/2014/main" id="{36F6A2D7-BA34-4FF6-BAC9-DE8EB730A193}"/>
              </a:ext>
            </a:extLst>
          </p:cNvPr>
          <p:cNvSpPr/>
          <p:nvPr/>
        </p:nvSpPr>
        <p:spPr>
          <a:xfrm>
            <a:off x="6438148" y="2670097"/>
            <a:ext cx="112001" cy="121296"/>
          </a:xfrm>
          <a:custGeom>
            <a:avLst/>
            <a:gdLst>
              <a:gd name="connsiteX0" fmla="*/ 89107 w 99538"/>
              <a:gd name="connsiteY0" fmla="*/ 53029 h 107797"/>
              <a:gd name="connsiteX1" fmla="*/ 84325 w 99538"/>
              <a:gd name="connsiteY1" fmla="*/ 59115 h 107797"/>
              <a:gd name="connsiteX2" fmla="*/ 87368 w 99538"/>
              <a:gd name="connsiteY2" fmla="*/ 69547 h 107797"/>
              <a:gd name="connsiteX3" fmla="*/ 99539 w 99538"/>
              <a:gd name="connsiteY3" fmla="*/ 81283 h 107797"/>
              <a:gd name="connsiteX4" fmla="*/ 91715 w 99538"/>
              <a:gd name="connsiteY4" fmla="*/ 89976 h 107797"/>
              <a:gd name="connsiteX5" fmla="*/ 89107 w 99538"/>
              <a:gd name="connsiteY5" fmla="*/ 98669 h 107797"/>
              <a:gd name="connsiteX6" fmla="*/ 91715 w 99538"/>
              <a:gd name="connsiteY6" fmla="*/ 102147 h 107797"/>
              <a:gd name="connsiteX7" fmla="*/ 88672 w 99538"/>
              <a:gd name="connsiteY7" fmla="*/ 105624 h 107797"/>
              <a:gd name="connsiteX8" fmla="*/ 78240 w 99538"/>
              <a:gd name="connsiteY8" fmla="*/ 106493 h 107797"/>
              <a:gd name="connsiteX9" fmla="*/ 70851 w 99538"/>
              <a:gd name="connsiteY9" fmla="*/ 107797 h 107797"/>
              <a:gd name="connsiteX10" fmla="*/ 69547 w 99538"/>
              <a:gd name="connsiteY10" fmla="*/ 105624 h 107797"/>
              <a:gd name="connsiteX11" fmla="*/ 72155 w 99538"/>
              <a:gd name="connsiteY11" fmla="*/ 102581 h 107797"/>
              <a:gd name="connsiteX12" fmla="*/ 73893 w 99538"/>
              <a:gd name="connsiteY12" fmla="*/ 95627 h 107797"/>
              <a:gd name="connsiteX13" fmla="*/ 70851 w 99538"/>
              <a:gd name="connsiteY13" fmla="*/ 96061 h 107797"/>
              <a:gd name="connsiteX14" fmla="*/ 66069 w 99538"/>
              <a:gd name="connsiteY14" fmla="*/ 90845 h 107797"/>
              <a:gd name="connsiteX15" fmla="*/ 62158 w 99538"/>
              <a:gd name="connsiteY15" fmla="*/ 89541 h 107797"/>
              <a:gd name="connsiteX16" fmla="*/ 58680 w 99538"/>
              <a:gd name="connsiteY16" fmla="*/ 85195 h 107797"/>
              <a:gd name="connsiteX17" fmla="*/ 54333 w 99538"/>
              <a:gd name="connsiteY17" fmla="*/ 83456 h 107797"/>
              <a:gd name="connsiteX18" fmla="*/ 50856 w 99538"/>
              <a:gd name="connsiteY18" fmla="*/ 79544 h 107797"/>
              <a:gd name="connsiteX19" fmla="*/ 46944 w 99538"/>
              <a:gd name="connsiteY19" fmla="*/ 81283 h 107797"/>
              <a:gd name="connsiteX20" fmla="*/ 44771 w 99538"/>
              <a:gd name="connsiteY20" fmla="*/ 90411 h 107797"/>
              <a:gd name="connsiteX21" fmla="*/ 39555 w 99538"/>
              <a:gd name="connsiteY21" fmla="*/ 92149 h 107797"/>
              <a:gd name="connsiteX22" fmla="*/ 41293 w 99538"/>
              <a:gd name="connsiteY22" fmla="*/ 89976 h 107797"/>
              <a:gd name="connsiteX23" fmla="*/ 32165 w 99538"/>
              <a:gd name="connsiteY23" fmla="*/ 84325 h 107797"/>
              <a:gd name="connsiteX24" fmla="*/ 24776 w 99538"/>
              <a:gd name="connsiteY24" fmla="*/ 81283 h 107797"/>
              <a:gd name="connsiteX25" fmla="*/ 20864 w 99538"/>
              <a:gd name="connsiteY25" fmla="*/ 77371 h 107797"/>
              <a:gd name="connsiteX26" fmla="*/ 14779 w 99538"/>
              <a:gd name="connsiteY26" fmla="*/ 72589 h 107797"/>
              <a:gd name="connsiteX27" fmla="*/ 19560 w 99538"/>
              <a:gd name="connsiteY27" fmla="*/ 71285 h 107797"/>
              <a:gd name="connsiteX28" fmla="*/ 21733 w 99538"/>
              <a:gd name="connsiteY28" fmla="*/ 58680 h 107797"/>
              <a:gd name="connsiteX29" fmla="*/ 9998 w 99538"/>
              <a:gd name="connsiteY29" fmla="*/ 47813 h 107797"/>
              <a:gd name="connsiteX30" fmla="*/ 14779 w 99538"/>
              <a:gd name="connsiteY30" fmla="*/ 35643 h 107797"/>
              <a:gd name="connsiteX31" fmla="*/ 6520 w 99538"/>
              <a:gd name="connsiteY31" fmla="*/ 36077 h 107797"/>
              <a:gd name="connsiteX32" fmla="*/ 13909 w 99538"/>
              <a:gd name="connsiteY32" fmla="*/ 25645 h 107797"/>
              <a:gd name="connsiteX33" fmla="*/ 6520 w 99538"/>
              <a:gd name="connsiteY33" fmla="*/ 17821 h 107797"/>
              <a:gd name="connsiteX34" fmla="*/ 0 w 99538"/>
              <a:gd name="connsiteY34" fmla="*/ 6955 h 107797"/>
              <a:gd name="connsiteX35" fmla="*/ 16082 w 99538"/>
              <a:gd name="connsiteY35" fmla="*/ 0 h 107797"/>
              <a:gd name="connsiteX36" fmla="*/ 29992 w 99538"/>
              <a:gd name="connsiteY36" fmla="*/ 1304 h 107797"/>
              <a:gd name="connsiteX37" fmla="*/ 43032 w 99538"/>
              <a:gd name="connsiteY37" fmla="*/ 11736 h 107797"/>
              <a:gd name="connsiteX38" fmla="*/ 46509 w 99538"/>
              <a:gd name="connsiteY38" fmla="*/ 20864 h 107797"/>
              <a:gd name="connsiteX39" fmla="*/ 60419 w 99538"/>
              <a:gd name="connsiteY39" fmla="*/ 26949 h 107797"/>
              <a:gd name="connsiteX40" fmla="*/ 63461 w 99538"/>
              <a:gd name="connsiteY40" fmla="*/ 38251 h 107797"/>
              <a:gd name="connsiteX41" fmla="*/ 76936 w 99538"/>
              <a:gd name="connsiteY41" fmla="*/ 46509 h 107797"/>
              <a:gd name="connsiteX42" fmla="*/ 83456 w 99538"/>
              <a:gd name="connsiteY42" fmla="*/ 40424 h 107797"/>
              <a:gd name="connsiteX43" fmla="*/ 89107 w 99538"/>
              <a:gd name="connsiteY43" fmla="*/ 43467 h 107797"/>
              <a:gd name="connsiteX44" fmla="*/ 84760 w 99538"/>
              <a:gd name="connsiteY44" fmla="*/ 48248 h 107797"/>
              <a:gd name="connsiteX45" fmla="*/ 89107 w 99538"/>
              <a:gd name="connsiteY45" fmla="*/ 53029 h 10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9538" h="107797">
                <a:moveTo>
                  <a:pt x="89107" y="53029"/>
                </a:moveTo>
                <a:lnTo>
                  <a:pt x="84325" y="59115"/>
                </a:lnTo>
                <a:lnTo>
                  <a:pt x="87368" y="69547"/>
                </a:lnTo>
                <a:lnTo>
                  <a:pt x="99539" y="81283"/>
                </a:lnTo>
                <a:lnTo>
                  <a:pt x="91715" y="89976"/>
                </a:lnTo>
                <a:lnTo>
                  <a:pt x="89107" y="98669"/>
                </a:lnTo>
                <a:lnTo>
                  <a:pt x="91715" y="102147"/>
                </a:lnTo>
                <a:lnTo>
                  <a:pt x="88672" y="105624"/>
                </a:lnTo>
                <a:lnTo>
                  <a:pt x="78240" y="106493"/>
                </a:lnTo>
                <a:lnTo>
                  <a:pt x="70851" y="107797"/>
                </a:lnTo>
                <a:lnTo>
                  <a:pt x="69547" y="105624"/>
                </a:lnTo>
                <a:lnTo>
                  <a:pt x="72155" y="102581"/>
                </a:lnTo>
                <a:lnTo>
                  <a:pt x="73893" y="95627"/>
                </a:lnTo>
                <a:lnTo>
                  <a:pt x="70851" y="96061"/>
                </a:lnTo>
                <a:lnTo>
                  <a:pt x="66069" y="90845"/>
                </a:lnTo>
                <a:lnTo>
                  <a:pt x="62158" y="89541"/>
                </a:lnTo>
                <a:lnTo>
                  <a:pt x="58680" y="85195"/>
                </a:lnTo>
                <a:lnTo>
                  <a:pt x="54333" y="83456"/>
                </a:lnTo>
                <a:lnTo>
                  <a:pt x="50856" y="79544"/>
                </a:lnTo>
                <a:lnTo>
                  <a:pt x="46944" y="81283"/>
                </a:lnTo>
                <a:lnTo>
                  <a:pt x="44771" y="90411"/>
                </a:lnTo>
                <a:lnTo>
                  <a:pt x="39555" y="92149"/>
                </a:lnTo>
                <a:lnTo>
                  <a:pt x="41293" y="89976"/>
                </a:lnTo>
                <a:lnTo>
                  <a:pt x="32165" y="84325"/>
                </a:lnTo>
                <a:lnTo>
                  <a:pt x="24776" y="81283"/>
                </a:lnTo>
                <a:lnTo>
                  <a:pt x="20864" y="77371"/>
                </a:lnTo>
                <a:lnTo>
                  <a:pt x="14779" y="72589"/>
                </a:lnTo>
                <a:lnTo>
                  <a:pt x="19560" y="71285"/>
                </a:lnTo>
                <a:lnTo>
                  <a:pt x="21733" y="58680"/>
                </a:lnTo>
                <a:lnTo>
                  <a:pt x="9998" y="47813"/>
                </a:lnTo>
                <a:lnTo>
                  <a:pt x="14779" y="35643"/>
                </a:lnTo>
                <a:lnTo>
                  <a:pt x="6520" y="36077"/>
                </a:lnTo>
                <a:lnTo>
                  <a:pt x="13909" y="25645"/>
                </a:lnTo>
                <a:lnTo>
                  <a:pt x="6520" y="17821"/>
                </a:lnTo>
                <a:lnTo>
                  <a:pt x="0" y="6955"/>
                </a:lnTo>
                <a:lnTo>
                  <a:pt x="16082" y="0"/>
                </a:lnTo>
                <a:lnTo>
                  <a:pt x="29992" y="1304"/>
                </a:lnTo>
                <a:lnTo>
                  <a:pt x="43032" y="11736"/>
                </a:lnTo>
                <a:lnTo>
                  <a:pt x="46509" y="20864"/>
                </a:lnTo>
                <a:lnTo>
                  <a:pt x="60419" y="26949"/>
                </a:lnTo>
                <a:lnTo>
                  <a:pt x="63461" y="38251"/>
                </a:lnTo>
                <a:lnTo>
                  <a:pt x="76936" y="46509"/>
                </a:lnTo>
                <a:lnTo>
                  <a:pt x="83456" y="40424"/>
                </a:lnTo>
                <a:lnTo>
                  <a:pt x="89107" y="43467"/>
                </a:lnTo>
                <a:lnTo>
                  <a:pt x="84760" y="48248"/>
                </a:lnTo>
                <a:lnTo>
                  <a:pt x="89107" y="53029"/>
                </a:lnTo>
                <a:close/>
              </a:path>
            </a:pathLst>
          </a:custGeom>
          <a:solidFill>
            <a:schemeClr val="accent4"/>
          </a:solidFill>
          <a:ln w="869" cap="rnd">
            <a:noFill/>
            <a:prstDash val="solid"/>
            <a:round/>
          </a:ln>
        </p:spPr>
        <p:txBody>
          <a:bodyPr rtlCol="0" anchor="ctr"/>
          <a:lstStyle/>
          <a:p>
            <a:endParaRPr lang="en-PH" sz="1600" dirty="0"/>
          </a:p>
        </p:txBody>
      </p:sp>
      <p:sp>
        <p:nvSpPr>
          <p:cNvPr id="198" name="Freeform: Shape 197">
            <a:extLst>
              <a:ext uri="{FF2B5EF4-FFF2-40B4-BE49-F238E27FC236}">
                <a16:creationId xmlns:a16="http://schemas.microsoft.com/office/drawing/2014/main" id="{B6865673-0F06-4B33-A310-635C280E7C48}"/>
              </a:ext>
            </a:extLst>
          </p:cNvPr>
          <p:cNvSpPr/>
          <p:nvPr/>
        </p:nvSpPr>
        <p:spPr>
          <a:xfrm>
            <a:off x="4364876" y="3927561"/>
            <a:ext cx="114449" cy="132543"/>
          </a:xfrm>
          <a:custGeom>
            <a:avLst/>
            <a:gdLst>
              <a:gd name="connsiteX0" fmla="*/ 101712 w 101712"/>
              <a:gd name="connsiteY0" fmla="*/ 7824 h 117794"/>
              <a:gd name="connsiteX1" fmla="*/ 88238 w 101712"/>
              <a:gd name="connsiteY1" fmla="*/ 31731 h 117794"/>
              <a:gd name="connsiteX2" fmla="*/ 89542 w 101712"/>
              <a:gd name="connsiteY2" fmla="*/ 50856 h 117794"/>
              <a:gd name="connsiteX3" fmla="*/ 99104 w 101712"/>
              <a:gd name="connsiteY3" fmla="*/ 67373 h 117794"/>
              <a:gd name="connsiteX4" fmla="*/ 94323 w 101712"/>
              <a:gd name="connsiteY4" fmla="*/ 79109 h 117794"/>
              <a:gd name="connsiteX5" fmla="*/ 92149 w 101712"/>
              <a:gd name="connsiteY5" fmla="*/ 92149 h 117794"/>
              <a:gd name="connsiteX6" fmla="*/ 85629 w 101712"/>
              <a:gd name="connsiteY6" fmla="*/ 103885 h 117794"/>
              <a:gd name="connsiteX7" fmla="*/ 71720 w 101712"/>
              <a:gd name="connsiteY7" fmla="*/ 97800 h 117794"/>
              <a:gd name="connsiteX8" fmla="*/ 59984 w 101712"/>
              <a:gd name="connsiteY8" fmla="*/ 100843 h 117794"/>
              <a:gd name="connsiteX9" fmla="*/ 49987 w 101712"/>
              <a:gd name="connsiteY9" fmla="*/ 98235 h 117794"/>
              <a:gd name="connsiteX10" fmla="*/ 47379 w 101712"/>
              <a:gd name="connsiteY10" fmla="*/ 106493 h 117794"/>
              <a:gd name="connsiteX11" fmla="*/ 51725 w 101712"/>
              <a:gd name="connsiteY11" fmla="*/ 111709 h 117794"/>
              <a:gd name="connsiteX12" fmla="*/ 49118 w 101712"/>
              <a:gd name="connsiteY12" fmla="*/ 117795 h 117794"/>
              <a:gd name="connsiteX13" fmla="*/ 35643 w 101712"/>
              <a:gd name="connsiteY13" fmla="*/ 115187 h 117794"/>
              <a:gd name="connsiteX14" fmla="*/ 21299 w 101712"/>
              <a:gd name="connsiteY14" fmla="*/ 90845 h 117794"/>
              <a:gd name="connsiteX15" fmla="*/ 18256 w 101712"/>
              <a:gd name="connsiteY15" fmla="*/ 75197 h 117794"/>
              <a:gd name="connsiteX16" fmla="*/ 10432 w 101712"/>
              <a:gd name="connsiteY16" fmla="*/ 75197 h 117794"/>
              <a:gd name="connsiteX17" fmla="*/ 0 w 101712"/>
              <a:gd name="connsiteY17" fmla="*/ 55203 h 117794"/>
              <a:gd name="connsiteX18" fmla="*/ 4781 w 101712"/>
              <a:gd name="connsiteY18" fmla="*/ 40424 h 117794"/>
              <a:gd name="connsiteX19" fmla="*/ 3478 w 101712"/>
              <a:gd name="connsiteY19" fmla="*/ 33904 h 117794"/>
              <a:gd name="connsiteX20" fmla="*/ 18691 w 101712"/>
              <a:gd name="connsiteY20" fmla="*/ 26949 h 117794"/>
              <a:gd name="connsiteX21" fmla="*/ 23038 w 101712"/>
              <a:gd name="connsiteY21" fmla="*/ 1739 h 117794"/>
              <a:gd name="connsiteX22" fmla="*/ 52595 w 101712"/>
              <a:gd name="connsiteY22" fmla="*/ 7389 h 117794"/>
              <a:gd name="connsiteX23" fmla="*/ 55203 w 101712"/>
              <a:gd name="connsiteY23" fmla="*/ 2173 h 117794"/>
              <a:gd name="connsiteX24" fmla="*/ 75198 w 101712"/>
              <a:gd name="connsiteY24" fmla="*/ 0 h 117794"/>
              <a:gd name="connsiteX25" fmla="*/ 101712 w 101712"/>
              <a:gd name="connsiteY25" fmla="*/ 7824 h 117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1712" h="117794">
                <a:moveTo>
                  <a:pt x="101712" y="7824"/>
                </a:moveTo>
                <a:lnTo>
                  <a:pt x="88238" y="31731"/>
                </a:lnTo>
                <a:lnTo>
                  <a:pt x="89542" y="50856"/>
                </a:lnTo>
                <a:lnTo>
                  <a:pt x="99104" y="67373"/>
                </a:lnTo>
                <a:lnTo>
                  <a:pt x="94323" y="79109"/>
                </a:lnTo>
                <a:lnTo>
                  <a:pt x="92149" y="92149"/>
                </a:lnTo>
                <a:lnTo>
                  <a:pt x="85629" y="103885"/>
                </a:lnTo>
                <a:lnTo>
                  <a:pt x="71720" y="97800"/>
                </a:lnTo>
                <a:lnTo>
                  <a:pt x="59984" y="100843"/>
                </a:lnTo>
                <a:lnTo>
                  <a:pt x="49987" y="98235"/>
                </a:lnTo>
                <a:lnTo>
                  <a:pt x="47379" y="106493"/>
                </a:lnTo>
                <a:lnTo>
                  <a:pt x="51725" y="111709"/>
                </a:lnTo>
                <a:lnTo>
                  <a:pt x="49118" y="117795"/>
                </a:lnTo>
                <a:lnTo>
                  <a:pt x="35643" y="115187"/>
                </a:lnTo>
                <a:lnTo>
                  <a:pt x="21299" y="90845"/>
                </a:lnTo>
                <a:lnTo>
                  <a:pt x="18256" y="75197"/>
                </a:lnTo>
                <a:lnTo>
                  <a:pt x="10432" y="75197"/>
                </a:lnTo>
                <a:lnTo>
                  <a:pt x="0" y="55203"/>
                </a:lnTo>
                <a:lnTo>
                  <a:pt x="4781" y="40424"/>
                </a:lnTo>
                <a:lnTo>
                  <a:pt x="3478" y="33904"/>
                </a:lnTo>
                <a:lnTo>
                  <a:pt x="18691" y="26949"/>
                </a:lnTo>
                <a:lnTo>
                  <a:pt x="23038" y="1739"/>
                </a:lnTo>
                <a:lnTo>
                  <a:pt x="52595" y="7389"/>
                </a:lnTo>
                <a:lnTo>
                  <a:pt x="55203" y="2173"/>
                </a:lnTo>
                <a:lnTo>
                  <a:pt x="75198" y="0"/>
                </a:lnTo>
                <a:lnTo>
                  <a:pt x="101712" y="7824"/>
                </a:lnTo>
                <a:close/>
              </a:path>
            </a:pathLst>
          </a:custGeom>
          <a:solidFill>
            <a:schemeClr val="accent5"/>
          </a:solidFill>
          <a:ln w="869" cap="rnd">
            <a:noFill/>
            <a:prstDash val="solid"/>
            <a:round/>
          </a:ln>
        </p:spPr>
        <p:txBody>
          <a:bodyPr rtlCol="0" anchor="ctr"/>
          <a:lstStyle/>
          <a:p>
            <a:endParaRPr lang="en-PH" sz="1600" dirty="0"/>
          </a:p>
        </p:txBody>
      </p:sp>
      <p:sp>
        <p:nvSpPr>
          <p:cNvPr id="199" name="Freeform: Shape 198">
            <a:extLst>
              <a:ext uri="{FF2B5EF4-FFF2-40B4-BE49-F238E27FC236}">
                <a16:creationId xmlns:a16="http://schemas.microsoft.com/office/drawing/2014/main" id="{953CB716-950B-492B-B89F-27D7F09084F8}"/>
              </a:ext>
            </a:extLst>
          </p:cNvPr>
          <p:cNvSpPr/>
          <p:nvPr/>
        </p:nvSpPr>
        <p:spPr>
          <a:xfrm>
            <a:off x="6383370" y="2565921"/>
            <a:ext cx="135968" cy="55267"/>
          </a:xfrm>
          <a:custGeom>
            <a:avLst/>
            <a:gdLst>
              <a:gd name="connsiteX0" fmla="*/ 120837 w 120837"/>
              <a:gd name="connsiteY0" fmla="*/ 13040 h 49117"/>
              <a:gd name="connsiteX1" fmla="*/ 115621 w 120837"/>
              <a:gd name="connsiteY1" fmla="*/ 20429 h 49117"/>
              <a:gd name="connsiteX2" fmla="*/ 112578 w 120837"/>
              <a:gd name="connsiteY2" fmla="*/ 31296 h 49117"/>
              <a:gd name="connsiteX3" fmla="*/ 108232 w 120837"/>
              <a:gd name="connsiteY3" fmla="*/ 33904 h 49117"/>
              <a:gd name="connsiteX4" fmla="*/ 84325 w 120837"/>
              <a:gd name="connsiteY4" fmla="*/ 25645 h 49117"/>
              <a:gd name="connsiteX5" fmla="*/ 77370 w 120837"/>
              <a:gd name="connsiteY5" fmla="*/ 27384 h 49117"/>
              <a:gd name="connsiteX6" fmla="*/ 73024 w 120837"/>
              <a:gd name="connsiteY6" fmla="*/ 33904 h 49117"/>
              <a:gd name="connsiteX7" fmla="*/ 63027 w 120837"/>
              <a:gd name="connsiteY7" fmla="*/ 37381 h 49117"/>
              <a:gd name="connsiteX8" fmla="*/ 60418 w 120837"/>
              <a:gd name="connsiteY8" fmla="*/ 35643 h 49117"/>
              <a:gd name="connsiteX9" fmla="*/ 50421 w 120837"/>
              <a:gd name="connsiteY9" fmla="*/ 39555 h 49117"/>
              <a:gd name="connsiteX10" fmla="*/ 42162 w 120837"/>
              <a:gd name="connsiteY10" fmla="*/ 40424 h 49117"/>
              <a:gd name="connsiteX11" fmla="*/ 40858 w 120837"/>
              <a:gd name="connsiteY11" fmla="*/ 46075 h 49117"/>
              <a:gd name="connsiteX12" fmla="*/ 23037 w 120837"/>
              <a:gd name="connsiteY12" fmla="*/ 49117 h 49117"/>
              <a:gd name="connsiteX13" fmla="*/ 14778 w 120837"/>
              <a:gd name="connsiteY13" fmla="*/ 46509 h 49117"/>
              <a:gd name="connsiteX14" fmla="*/ 3042 w 120837"/>
              <a:gd name="connsiteY14" fmla="*/ 39120 h 49117"/>
              <a:gd name="connsiteX15" fmla="*/ 0 w 120837"/>
              <a:gd name="connsiteY15" fmla="*/ 29992 h 49117"/>
              <a:gd name="connsiteX16" fmla="*/ 1304 w 120837"/>
              <a:gd name="connsiteY16" fmla="*/ 26515 h 49117"/>
              <a:gd name="connsiteX17" fmla="*/ 3912 w 120837"/>
              <a:gd name="connsiteY17" fmla="*/ 20429 h 49117"/>
              <a:gd name="connsiteX18" fmla="*/ 13475 w 120837"/>
              <a:gd name="connsiteY18" fmla="*/ 20864 h 49117"/>
              <a:gd name="connsiteX19" fmla="*/ 20429 w 120837"/>
              <a:gd name="connsiteY19" fmla="*/ 18256 h 49117"/>
              <a:gd name="connsiteX20" fmla="*/ 20864 w 120837"/>
              <a:gd name="connsiteY20" fmla="*/ 15648 h 49117"/>
              <a:gd name="connsiteX21" fmla="*/ 24776 w 120837"/>
              <a:gd name="connsiteY21" fmla="*/ 14344 h 49117"/>
              <a:gd name="connsiteX22" fmla="*/ 25645 w 120837"/>
              <a:gd name="connsiteY22" fmla="*/ 8259 h 49117"/>
              <a:gd name="connsiteX23" fmla="*/ 30427 w 120837"/>
              <a:gd name="connsiteY23" fmla="*/ 6955 h 49117"/>
              <a:gd name="connsiteX24" fmla="*/ 33469 w 120837"/>
              <a:gd name="connsiteY24" fmla="*/ 2173 h 49117"/>
              <a:gd name="connsiteX25" fmla="*/ 39989 w 120837"/>
              <a:gd name="connsiteY25" fmla="*/ 2173 h 49117"/>
              <a:gd name="connsiteX26" fmla="*/ 41293 w 120837"/>
              <a:gd name="connsiteY26" fmla="*/ 3912 h 49117"/>
              <a:gd name="connsiteX27" fmla="*/ 49552 w 120837"/>
              <a:gd name="connsiteY27" fmla="*/ 0 h 49117"/>
              <a:gd name="connsiteX28" fmla="*/ 61288 w 120837"/>
              <a:gd name="connsiteY28" fmla="*/ 9563 h 49117"/>
              <a:gd name="connsiteX29" fmla="*/ 73458 w 120837"/>
              <a:gd name="connsiteY29" fmla="*/ 3912 h 49117"/>
              <a:gd name="connsiteX30" fmla="*/ 83890 w 120837"/>
              <a:gd name="connsiteY30" fmla="*/ 6520 h 49117"/>
              <a:gd name="connsiteX31" fmla="*/ 99104 w 120837"/>
              <a:gd name="connsiteY31" fmla="*/ 2608 h 49117"/>
              <a:gd name="connsiteX32" fmla="*/ 120837 w 120837"/>
              <a:gd name="connsiteY32" fmla="*/ 13040 h 49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837" h="49117">
                <a:moveTo>
                  <a:pt x="120837" y="13040"/>
                </a:moveTo>
                <a:lnTo>
                  <a:pt x="115621" y="20429"/>
                </a:lnTo>
                <a:lnTo>
                  <a:pt x="112578" y="31296"/>
                </a:lnTo>
                <a:lnTo>
                  <a:pt x="108232" y="33904"/>
                </a:lnTo>
                <a:lnTo>
                  <a:pt x="84325" y="25645"/>
                </a:lnTo>
                <a:lnTo>
                  <a:pt x="77370" y="27384"/>
                </a:lnTo>
                <a:lnTo>
                  <a:pt x="73024" y="33904"/>
                </a:lnTo>
                <a:lnTo>
                  <a:pt x="63027" y="37381"/>
                </a:lnTo>
                <a:lnTo>
                  <a:pt x="60418" y="35643"/>
                </a:lnTo>
                <a:lnTo>
                  <a:pt x="50421" y="39555"/>
                </a:lnTo>
                <a:lnTo>
                  <a:pt x="42162" y="40424"/>
                </a:lnTo>
                <a:lnTo>
                  <a:pt x="40858" y="46075"/>
                </a:lnTo>
                <a:lnTo>
                  <a:pt x="23037" y="49117"/>
                </a:lnTo>
                <a:lnTo>
                  <a:pt x="14778" y="46509"/>
                </a:lnTo>
                <a:lnTo>
                  <a:pt x="3042" y="39120"/>
                </a:lnTo>
                <a:lnTo>
                  <a:pt x="0" y="29992"/>
                </a:lnTo>
                <a:lnTo>
                  <a:pt x="1304" y="26515"/>
                </a:lnTo>
                <a:lnTo>
                  <a:pt x="3912" y="20429"/>
                </a:lnTo>
                <a:lnTo>
                  <a:pt x="13475" y="20864"/>
                </a:lnTo>
                <a:lnTo>
                  <a:pt x="20429" y="18256"/>
                </a:lnTo>
                <a:lnTo>
                  <a:pt x="20864" y="15648"/>
                </a:lnTo>
                <a:lnTo>
                  <a:pt x="24776" y="14344"/>
                </a:lnTo>
                <a:lnTo>
                  <a:pt x="25645" y="8259"/>
                </a:lnTo>
                <a:lnTo>
                  <a:pt x="30427" y="6955"/>
                </a:lnTo>
                <a:lnTo>
                  <a:pt x="33469" y="2173"/>
                </a:lnTo>
                <a:lnTo>
                  <a:pt x="39989" y="2173"/>
                </a:lnTo>
                <a:lnTo>
                  <a:pt x="41293" y="3912"/>
                </a:lnTo>
                <a:lnTo>
                  <a:pt x="49552" y="0"/>
                </a:lnTo>
                <a:lnTo>
                  <a:pt x="61288" y="9563"/>
                </a:lnTo>
                <a:lnTo>
                  <a:pt x="73458" y="3912"/>
                </a:lnTo>
                <a:lnTo>
                  <a:pt x="83890" y="6520"/>
                </a:lnTo>
                <a:lnTo>
                  <a:pt x="99104" y="2608"/>
                </a:lnTo>
                <a:lnTo>
                  <a:pt x="120837" y="13040"/>
                </a:lnTo>
                <a:close/>
              </a:path>
            </a:pathLst>
          </a:custGeom>
          <a:solidFill>
            <a:schemeClr val="accent4"/>
          </a:solidFill>
          <a:ln w="869" cap="rnd">
            <a:noFill/>
            <a:prstDash val="solid"/>
            <a:round/>
          </a:ln>
        </p:spPr>
        <p:txBody>
          <a:bodyPr rtlCol="0" anchor="ctr"/>
          <a:lstStyle/>
          <a:p>
            <a:endParaRPr lang="en-PH" sz="1600" dirty="0"/>
          </a:p>
        </p:txBody>
      </p:sp>
      <p:sp>
        <p:nvSpPr>
          <p:cNvPr id="200" name="Freeform: Shape 199">
            <a:extLst>
              <a:ext uri="{FF2B5EF4-FFF2-40B4-BE49-F238E27FC236}">
                <a16:creationId xmlns:a16="http://schemas.microsoft.com/office/drawing/2014/main" id="{5B46DDC3-290E-455F-9D8A-CC22D0B2E116}"/>
              </a:ext>
            </a:extLst>
          </p:cNvPr>
          <p:cNvSpPr/>
          <p:nvPr/>
        </p:nvSpPr>
        <p:spPr>
          <a:xfrm>
            <a:off x="6310985" y="2649067"/>
            <a:ext cx="69940" cy="43040"/>
          </a:xfrm>
          <a:custGeom>
            <a:avLst/>
            <a:gdLst>
              <a:gd name="connsiteX0" fmla="*/ 62158 w 62157"/>
              <a:gd name="connsiteY0" fmla="*/ 9563 h 38250"/>
              <a:gd name="connsiteX1" fmla="*/ 45205 w 62157"/>
              <a:gd name="connsiteY1" fmla="*/ 16952 h 38250"/>
              <a:gd name="connsiteX2" fmla="*/ 43901 w 62157"/>
              <a:gd name="connsiteY2" fmla="*/ 27819 h 38250"/>
              <a:gd name="connsiteX3" fmla="*/ 36512 w 62157"/>
              <a:gd name="connsiteY3" fmla="*/ 30861 h 38250"/>
              <a:gd name="connsiteX4" fmla="*/ 36947 w 62157"/>
              <a:gd name="connsiteY4" fmla="*/ 38251 h 38250"/>
              <a:gd name="connsiteX5" fmla="*/ 28253 w 62157"/>
              <a:gd name="connsiteY5" fmla="*/ 37816 h 38250"/>
              <a:gd name="connsiteX6" fmla="*/ 20429 w 62157"/>
              <a:gd name="connsiteY6" fmla="*/ 33469 h 38250"/>
              <a:gd name="connsiteX7" fmla="*/ 16952 w 62157"/>
              <a:gd name="connsiteY7" fmla="*/ 37816 h 38250"/>
              <a:gd name="connsiteX8" fmla="*/ 1304 w 62157"/>
              <a:gd name="connsiteY8" fmla="*/ 36947 h 38250"/>
              <a:gd name="connsiteX9" fmla="*/ 6085 w 62157"/>
              <a:gd name="connsiteY9" fmla="*/ 34773 h 38250"/>
              <a:gd name="connsiteX10" fmla="*/ 0 w 62157"/>
              <a:gd name="connsiteY10" fmla="*/ 23037 h 38250"/>
              <a:gd name="connsiteX11" fmla="*/ 1739 w 62157"/>
              <a:gd name="connsiteY11" fmla="*/ 9563 h 38250"/>
              <a:gd name="connsiteX12" fmla="*/ 19995 w 62157"/>
              <a:gd name="connsiteY12" fmla="*/ 11736 h 38250"/>
              <a:gd name="connsiteX13" fmla="*/ 30427 w 62157"/>
              <a:gd name="connsiteY13" fmla="*/ 5216 h 38250"/>
              <a:gd name="connsiteX14" fmla="*/ 49552 w 62157"/>
              <a:gd name="connsiteY14" fmla="*/ 4781 h 38250"/>
              <a:gd name="connsiteX15" fmla="*/ 53464 w 62157"/>
              <a:gd name="connsiteY15" fmla="*/ 0 h 38250"/>
              <a:gd name="connsiteX16" fmla="*/ 56941 w 62157"/>
              <a:gd name="connsiteY16" fmla="*/ 435 h 38250"/>
              <a:gd name="connsiteX17" fmla="*/ 62158 w 62157"/>
              <a:gd name="connsiteY17" fmla="*/ 9563 h 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2157" h="38250">
                <a:moveTo>
                  <a:pt x="62158" y="9563"/>
                </a:moveTo>
                <a:lnTo>
                  <a:pt x="45205" y="16952"/>
                </a:lnTo>
                <a:lnTo>
                  <a:pt x="43901" y="27819"/>
                </a:lnTo>
                <a:lnTo>
                  <a:pt x="36512" y="30861"/>
                </a:lnTo>
                <a:lnTo>
                  <a:pt x="36947" y="38251"/>
                </a:lnTo>
                <a:lnTo>
                  <a:pt x="28253" y="37816"/>
                </a:lnTo>
                <a:lnTo>
                  <a:pt x="20429" y="33469"/>
                </a:lnTo>
                <a:lnTo>
                  <a:pt x="16952" y="37816"/>
                </a:lnTo>
                <a:lnTo>
                  <a:pt x="1304" y="36947"/>
                </a:lnTo>
                <a:lnTo>
                  <a:pt x="6085" y="34773"/>
                </a:lnTo>
                <a:lnTo>
                  <a:pt x="0" y="23037"/>
                </a:lnTo>
                <a:lnTo>
                  <a:pt x="1739" y="9563"/>
                </a:lnTo>
                <a:lnTo>
                  <a:pt x="19995" y="11736"/>
                </a:lnTo>
                <a:lnTo>
                  <a:pt x="30427" y="5216"/>
                </a:lnTo>
                <a:lnTo>
                  <a:pt x="49552" y="4781"/>
                </a:lnTo>
                <a:lnTo>
                  <a:pt x="53464" y="0"/>
                </a:lnTo>
                <a:lnTo>
                  <a:pt x="56941" y="435"/>
                </a:lnTo>
                <a:lnTo>
                  <a:pt x="62158" y="9563"/>
                </a:lnTo>
                <a:close/>
              </a:path>
            </a:pathLst>
          </a:custGeom>
          <a:solidFill>
            <a:schemeClr val="accent4"/>
          </a:solidFill>
          <a:ln w="869" cap="rnd">
            <a:noFill/>
            <a:prstDash val="solid"/>
            <a:round/>
          </a:ln>
        </p:spPr>
        <p:txBody>
          <a:bodyPr rtlCol="0" anchor="ctr"/>
          <a:lstStyle/>
          <a:p>
            <a:endParaRPr lang="en-PH" sz="1600" dirty="0"/>
          </a:p>
        </p:txBody>
      </p:sp>
      <p:sp>
        <p:nvSpPr>
          <p:cNvPr id="201" name="Freeform: Shape 200">
            <a:extLst>
              <a:ext uri="{FF2B5EF4-FFF2-40B4-BE49-F238E27FC236}">
                <a16:creationId xmlns:a16="http://schemas.microsoft.com/office/drawing/2014/main" id="{D02EF91D-5A43-4073-A8F0-F35596482E27}"/>
              </a:ext>
            </a:extLst>
          </p:cNvPr>
          <p:cNvSpPr/>
          <p:nvPr/>
        </p:nvSpPr>
        <p:spPr>
          <a:xfrm>
            <a:off x="6219524" y="2004441"/>
            <a:ext cx="251395" cy="387851"/>
          </a:xfrm>
          <a:custGeom>
            <a:avLst/>
            <a:gdLst>
              <a:gd name="connsiteX0" fmla="*/ 223418 w 223418"/>
              <a:gd name="connsiteY0" fmla="*/ 74328 h 344690"/>
              <a:gd name="connsiteX1" fmla="*/ 192992 w 223418"/>
              <a:gd name="connsiteY1" fmla="*/ 81283 h 344690"/>
              <a:gd name="connsiteX2" fmla="*/ 177778 w 223418"/>
              <a:gd name="connsiteY2" fmla="*/ 98235 h 344690"/>
              <a:gd name="connsiteX3" fmla="*/ 183429 w 223418"/>
              <a:gd name="connsiteY3" fmla="*/ 113448 h 344690"/>
              <a:gd name="connsiteX4" fmla="*/ 156480 w 223418"/>
              <a:gd name="connsiteY4" fmla="*/ 133008 h 344690"/>
              <a:gd name="connsiteX5" fmla="*/ 122576 w 223418"/>
              <a:gd name="connsiteY5" fmla="*/ 154741 h 344690"/>
              <a:gd name="connsiteX6" fmla="*/ 113448 w 223418"/>
              <a:gd name="connsiteY6" fmla="*/ 189949 h 344690"/>
              <a:gd name="connsiteX7" fmla="*/ 129530 w 223418"/>
              <a:gd name="connsiteY7" fmla="*/ 207771 h 344690"/>
              <a:gd name="connsiteX8" fmla="*/ 150395 w 223418"/>
              <a:gd name="connsiteY8" fmla="*/ 222115 h 344690"/>
              <a:gd name="connsiteX9" fmla="*/ 136050 w 223418"/>
              <a:gd name="connsiteY9" fmla="*/ 250803 h 344690"/>
              <a:gd name="connsiteX10" fmla="*/ 116056 w 223418"/>
              <a:gd name="connsiteY10" fmla="*/ 256888 h 344690"/>
              <a:gd name="connsiteX11" fmla="*/ 113448 w 223418"/>
              <a:gd name="connsiteY11" fmla="*/ 300355 h 344690"/>
              <a:gd name="connsiteX12" fmla="*/ 104320 w 223418"/>
              <a:gd name="connsiteY12" fmla="*/ 325131 h 344690"/>
              <a:gd name="connsiteX13" fmla="*/ 79544 w 223418"/>
              <a:gd name="connsiteY13" fmla="*/ 322523 h 344690"/>
              <a:gd name="connsiteX14" fmla="*/ 69981 w 223418"/>
              <a:gd name="connsiteY14" fmla="*/ 343387 h 344690"/>
              <a:gd name="connsiteX15" fmla="*/ 46075 w 223418"/>
              <a:gd name="connsiteY15" fmla="*/ 344691 h 344690"/>
              <a:gd name="connsiteX16" fmla="*/ 37816 w 223418"/>
              <a:gd name="connsiteY16" fmla="*/ 319915 h 344690"/>
              <a:gd name="connsiteX17" fmla="*/ 18256 w 223418"/>
              <a:gd name="connsiteY17" fmla="*/ 289923 h 344690"/>
              <a:gd name="connsiteX18" fmla="*/ 0 w 223418"/>
              <a:gd name="connsiteY18" fmla="*/ 253411 h 344690"/>
              <a:gd name="connsiteX19" fmla="*/ 7824 w 223418"/>
              <a:gd name="connsiteY19" fmla="*/ 238632 h 344690"/>
              <a:gd name="connsiteX20" fmla="*/ 22602 w 223418"/>
              <a:gd name="connsiteY20" fmla="*/ 221245 h 344690"/>
              <a:gd name="connsiteX21" fmla="*/ 26080 w 223418"/>
              <a:gd name="connsiteY21" fmla="*/ 191253 h 344690"/>
              <a:gd name="connsiteX22" fmla="*/ 12605 w 223418"/>
              <a:gd name="connsiteY22" fmla="*/ 178648 h 344690"/>
              <a:gd name="connsiteX23" fmla="*/ 8258 w 223418"/>
              <a:gd name="connsiteY23" fmla="*/ 145179 h 344690"/>
              <a:gd name="connsiteX24" fmla="*/ 18690 w 223418"/>
              <a:gd name="connsiteY24" fmla="*/ 121707 h 344690"/>
              <a:gd name="connsiteX25" fmla="*/ 37381 w 223418"/>
              <a:gd name="connsiteY25" fmla="*/ 122141 h 344690"/>
              <a:gd name="connsiteX26" fmla="*/ 43032 w 223418"/>
              <a:gd name="connsiteY26" fmla="*/ 112579 h 344690"/>
              <a:gd name="connsiteX27" fmla="*/ 35208 w 223418"/>
              <a:gd name="connsiteY27" fmla="*/ 103885 h 344690"/>
              <a:gd name="connsiteX28" fmla="*/ 59984 w 223418"/>
              <a:gd name="connsiteY28" fmla="*/ 69547 h 344690"/>
              <a:gd name="connsiteX29" fmla="*/ 74762 w 223418"/>
              <a:gd name="connsiteY29" fmla="*/ 43032 h 344690"/>
              <a:gd name="connsiteX30" fmla="*/ 84760 w 223418"/>
              <a:gd name="connsiteY30" fmla="*/ 26080 h 344690"/>
              <a:gd name="connsiteX31" fmla="*/ 102147 w 223418"/>
              <a:gd name="connsiteY31" fmla="*/ 26080 h 344690"/>
              <a:gd name="connsiteX32" fmla="*/ 104755 w 223418"/>
              <a:gd name="connsiteY32" fmla="*/ 12605 h 344690"/>
              <a:gd name="connsiteX33" fmla="*/ 139528 w 223418"/>
              <a:gd name="connsiteY33" fmla="*/ 16517 h 344690"/>
              <a:gd name="connsiteX34" fmla="*/ 139093 w 223418"/>
              <a:gd name="connsiteY34" fmla="*/ 869 h 344690"/>
              <a:gd name="connsiteX35" fmla="*/ 150395 w 223418"/>
              <a:gd name="connsiteY35" fmla="*/ 0 h 344690"/>
              <a:gd name="connsiteX36" fmla="*/ 176475 w 223418"/>
              <a:gd name="connsiteY36" fmla="*/ 11736 h 344690"/>
              <a:gd name="connsiteX37" fmla="*/ 207770 w 223418"/>
              <a:gd name="connsiteY37" fmla="*/ 27819 h 344690"/>
              <a:gd name="connsiteX38" fmla="*/ 215595 w 223418"/>
              <a:gd name="connsiteY38" fmla="*/ 64765 h 344690"/>
              <a:gd name="connsiteX39" fmla="*/ 223418 w 223418"/>
              <a:gd name="connsiteY39" fmla="*/ 74328 h 34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23418" h="344690">
                <a:moveTo>
                  <a:pt x="223418" y="74328"/>
                </a:moveTo>
                <a:lnTo>
                  <a:pt x="192992" y="81283"/>
                </a:lnTo>
                <a:lnTo>
                  <a:pt x="177778" y="98235"/>
                </a:lnTo>
                <a:lnTo>
                  <a:pt x="183429" y="113448"/>
                </a:lnTo>
                <a:lnTo>
                  <a:pt x="156480" y="133008"/>
                </a:lnTo>
                <a:lnTo>
                  <a:pt x="122576" y="154741"/>
                </a:lnTo>
                <a:lnTo>
                  <a:pt x="113448" y="189949"/>
                </a:lnTo>
                <a:lnTo>
                  <a:pt x="129530" y="207771"/>
                </a:lnTo>
                <a:lnTo>
                  <a:pt x="150395" y="222115"/>
                </a:lnTo>
                <a:lnTo>
                  <a:pt x="136050" y="250803"/>
                </a:lnTo>
                <a:lnTo>
                  <a:pt x="116056" y="256888"/>
                </a:lnTo>
                <a:lnTo>
                  <a:pt x="113448" y="300355"/>
                </a:lnTo>
                <a:lnTo>
                  <a:pt x="104320" y="325131"/>
                </a:lnTo>
                <a:lnTo>
                  <a:pt x="79544" y="322523"/>
                </a:lnTo>
                <a:lnTo>
                  <a:pt x="69981" y="343387"/>
                </a:lnTo>
                <a:lnTo>
                  <a:pt x="46075" y="344691"/>
                </a:lnTo>
                <a:lnTo>
                  <a:pt x="37816" y="319915"/>
                </a:lnTo>
                <a:lnTo>
                  <a:pt x="18256" y="289923"/>
                </a:lnTo>
                <a:lnTo>
                  <a:pt x="0" y="253411"/>
                </a:lnTo>
                <a:lnTo>
                  <a:pt x="7824" y="238632"/>
                </a:lnTo>
                <a:lnTo>
                  <a:pt x="22602" y="221245"/>
                </a:lnTo>
                <a:lnTo>
                  <a:pt x="26080" y="191253"/>
                </a:lnTo>
                <a:lnTo>
                  <a:pt x="12605" y="178648"/>
                </a:lnTo>
                <a:lnTo>
                  <a:pt x="8258" y="145179"/>
                </a:lnTo>
                <a:lnTo>
                  <a:pt x="18690" y="121707"/>
                </a:lnTo>
                <a:lnTo>
                  <a:pt x="37381" y="122141"/>
                </a:lnTo>
                <a:lnTo>
                  <a:pt x="43032" y="112579"/>
                </a:lnTo>
                <a:lnTo>
                  <a:pt x="35208" y="103885"/>
                </a:lnTo>
                <a:lnTo>
                  <a:pt x="59984" y="69547"/>
                </a:lnTo>
                <a:lnTo>
                  <a:pt x="74762" y="43032"/>
                </a:lnTo>
                <a:lnTo>
                  <a:pt x="84760" y="26080"/>
                </a:lnTo>
                <a:lnTo>
                  <a:pt x="102147" y="26080"/>
                </a:lnTo>
                <a:lnTo>
                  <a:pt x="104755" y="12605"/>
                </a:lnTo>
                <a:lnTo>
                  <a:pt x="139528" y="16517"/>
                </a:lnTo>
                <a:lnTo>
                  <a:pt x="139093" y="869"/>
                </a:lnTo>
                <a:lnTo>
                  <a:pt x="150395" y="0"/>
                </a:lnTo>
                <a:lnTo>
                  <a:pt x="176475" y="11736"/>
                </a:lnTo>
                <a:lnTo>
                  <a:pt x="207770" y="27819"/>
                </a:lnTo>
                <a:lnTo>
                  <a:pt x="215595" y="64765"/>
                </a:lnTo>
                <a:lnTo>
                  <a:pt x="223418" y="74328"/>
                </a:lnTo>
                <a:close/>
              </a:path>
            </a:pathLst>
          </a:custGeom>
          <a:solidFill>
            <a:schemeClr val="accent4"/>
          </a:solidFill>
          <a:ln w="869" cap="rnd">
            <a:noFill/>
            <a:prstDash val="solid"/>
            <a:round/>
          </a:ln>
        </p:spPr>
        <p:txBody>
          <a:bodyPr rtlCol="0" anchor="ctr"/>
          <a:lstStyle/>
          <a:p>
            <a:endParaRPr lang="en-PH" sz="1600" dirty="0"/>
          </a:p>
        </p:txBody>
      </p:sp>
      <p:sp>
        <p:nvSpPr>
          <p:cNvPr id="202" name="Freeform: Shape 201">
            <a:extLst>
              <a:ext uri="{FF2B5EF4-FFF2-40B4-BE49-F238E27FC236}">
                <a16:creationId xmlns:a16="http://schemas.microsoft.com/office/drawing/2014/main" id="{7220CB6C-CDFC-418B-B743-80DE06B54D85}"/>
              </a:ext>
            </a:extLst>
          </p:cNvPr>
          <p:cNvSpPr/>
          <p:nvPr/>
        </p:nvSpPr>
        <p:spPr>
          <a:xfrm>
            <a:off x="6797145" y="4922868"/>
            <a:ext cx="37660" cy="50865"/>
          </a:xfrm>
          <a:custGeom>
            <a:avLst/>
            <a:gdLst>
              <a:gd name="connsiteX0" fmla="*/ 29557 w 33469"/>
              <a:gd name="connsiteY0" fmla="*/ 4781 h 45205"/>
              <a:gd name="connsiteX1" fmla="*/ 32165 w 33469"/>
              <a:gd name="connsiteY1" fmla="*/ 17387 h 45205"/>
              <a:gd name="connsiteX2" fmla="*/ 33469 w 33469"/>
              <a:gd name="connsiteY2" fmla="*/ 29992 h 45205"/>
              <a:gd name="connsiteX3" fmla="*/ 27384 w 33469"/>
              <a:gd name="connsiteY3" fmla="*/ 42163 h 45205"/>
              <a:gd name="connsiteX4" fmla="*/ 13475 w 33469"/>
              <a:gd name="connsiteY4" fmla="*/ 45205 h 45205"/>
              <a:gd name="connsiteX5" fmla="*/ 0 w 33469"/>
              <a:gd name="connsiteY5" fmla="*/ 29992 h 45205"/>
              <a:gd name="connsiteX6" fmla="*/ 435 w 33469"/>
              <a:gd name="connsiteY6" fmla="*/ 20429 h 45205"/>
              <a:gd name="connsiteX7" fmla="*/ 7824 w 33469"/>
              <a:gd name="connsiteY7" fmla="*/ 9998 h 45205"/>
              <a:gd name="connsiteX8" fmla="*/ 10432 w 33469"/>
              <a:gd name="connsiteY8" fmla="*/ 1739 h 45205"/>
              <a:gd name="connsiteX9" fmla="*/ 17821 w 33469"/>
              <a:gd name="connsiteY9" fmla="*/ 0 h 45205"/>
              <a:gd name="connsiteX10" fmla="*/ 29557 w 33469"/>
              <a:gd name="connsiteY10" fmla="*/ 4781 h 45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69" h="45205">
                <a:moveTo>
                  <a:pt x="29557" y="4781"/>
                </a:moveTo>
                <a:lnTo>
                  <a:pt x="32165" y="17387"/>
                </a:lnTo>
                <a:lnTo>
                  <a:pt x="33469" y="29992"/>
                </a:lnTo>
                <a:lnTo>
                  <a:pt x="27384" y="42163"/>
                </a:lnTo>
                <a:lnTo>
                  <a:pt x="13475" y="45205"/>
                </a:lnTo>
                <a:lnTo>
                  <a:pt x="0" y="29992"/>
                </a:lnTo>
                <a:lnTo>
                  <a:pt x="435" y="20429"/>
                </a:lnTo>
                <a:lnTo>
                  <a:pt x="7824" y="9998"/>
                </a:lnTo>
                <a:lnTo>
                  <a:pt x="10432" y="1739"/>
                </a:lnTo>
                <a:lnTo>
                  <a:pt x="17821" y="0"/>
                </a:lnTo>
                <a:lnTo>
                  <a:pt x="29557" y="4781"/>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03" name="Freeform: Shape 202">
            <a:extLst>
              <a:ext uri="{FF2B5EF4-FFF2-40B4-BE49-F238E27FC236}">
                <a16:creationId xmlns:a16="http://schemas.microsoft.com/office/drawing/2014/main" id="{80369911-F2EB-4C2F-A90E-DE3E77FBA3B7}"/>
              </a:ext>
            </a:extLst>
          </p:cNvPr>
          <p:cNvSpPr/>
          <p:nvPr/>
        </p:nvSpPr>
        <p:spPr>
          <a:xfrm>
            <a:off x="6909636" y="2947904"/>
            <a:ext cx="159933" cy="154553"/>
          </a:xfrm>
          <a:custGeom>
            <a:avLst/>
            <a:gdLst>
              <a:gd name="connsiteX0" fmla="*/ 74328 w 142135"/>
              <a:gd name="connsiteY0" fmla="*/ 107363 h 137354"/>
              <a:gd name="connsiteX1" fmla="*/ 32165 w 142135"/>
              <a:gd name="connsiteY1" fmla="*/ 137355 h 137354"/>
              <a:gd name="connsiteX2" fmla="*/ 4781 w 142135"/>
              <a:gd name="connsiteY2" fmla="*/ 126053 h 137354"/>
              <a:gd name="connsiteX3" fmla="*/ 4347 w 142135"/>
              <a:gd name="connsiteY3" fmla="*/ 126053 h 137354"/>
              <a:gd name="connsiteX4" fmla="*/ 6955 w 142135"/>
              <a:gd name="connsiteY4" fmla="*/ 121707 h 137354"/>
              <a:gd name="connsiteX5" fmla="*/ 5216 w 142135"/>
              <a:gd name="connsiteY5" fmla="*/ 110405 h 137354"/>
              <a:gd name="connsiteX6" fmla="*/ 9128 w 142135"/>
              <a:gd name="connsiteY6" fmla="*/ 95192 h 137354"/>
              <a:gd name="connsiteX7" fmla="*/ 20864 w 142135"/>
              <a:gd name="connsiteY7" fmla="*/ 84325 h 137354"/>
              <a:gd name="connsiteX8" fmla="*/ 15648 w 142135"/>
              <a:gd name="connsiteY8" fmla="*/ 73459 h 137354"/>
              <a:gd name="connsiteX9" fmla="*/ 4781 w 142135"/>
              <a:gd name="connsiteY9" fmla="*/ 72155 h 137354"/>
              <a:gd name="connsiteX10" fmla="*/ 0 w 142135"/>
              <a:gd name="connsiteY10" fmla="*/ 50856 h 137354"/>
              <a:gd name="connsiteX11" fmla="*/ 4347 w 142135"/>
              <a:gd name="connsiteY11" fmla="*/ 39120 h 137354"/>
              <a:gd name="connsiteX12" fmla="*/ 9997 w 142135"/>
              <a:gd name="connsiteY12" fmla="*/ 33035 h 137354"/>
              <a:gd name="connsiteX13" fmla="*/ 15213 w 142135"/>
              <a:gd name="connsiteY13" fmla="*/ 26949 h 137354"/>
              <a:gd name="connsiteX14" fmla="*/ 14344 w 142135"/>
              <a:gd name="connsiteY14" fmla="*/ 11736 h 137354"/>
              <a:gd name="connsiteX15" fmla="*/ 22602 w 142135"/>
              <a:gd name="connsiteY15" fmla="*/ 16952 h 137354"/>
              <a:gd name="connsiteX16" fmla="*/ 46944 w 142135"/>
              <a:gd name="connsiteY16" fmla="*/ 9128 h 137354"/>
              <a:gd name="connsiteX17" fmla="*/ 59984 w 142135"/>
              <a:gd name="connsiteY17" fmla="*/ 14344 h 137354"/>
              <a:gd name="connsiteX18" fmla="*/ 79109 w 142135"/>
              <a:gd name="connsiteY18" fmla="*/ 14344 h 137354"/>
              <a:gd name="connsiteX19" fmla="*/ 103885 w 142135"/>
              <a:gd name="connsiteY19" fmla="*/ 3912 h 137354"/>
              <a:gd name="connsiteX20" fmla="*/ 116490 w 142135"/>
              <a:gd name="connsiteY20" fmla="*/ 4347 h 137354"/>
              <a:gd name="connsiteX21" fmla="*/ 142136 w 142135"/>
              <a:gd name="connsiteY21" fmla="*/ 0 h 137354"/>
              <a:gd name="connsiteX22" fmla="*/ 133008 w 142135"/>
              <a:gd name="connsiteY22" fmla="*/ 17387 h 137354"/>
              <a:gd name="connsiteX23" fmla="*/ 121272 w 142135"/>
              <a:gd name="connsiteY23" fmla="*/ 24341 h 137354"/>
              <a:gd name="connsiteX24" fmla="*/ 126488 w 142135"/>
              <a:gd name="connsiteY24" fmla="*/ 44771 h 137354"/>
              <a:gd name="connsiteX25" fmla="*/ 122141 w 142135"/>
              <a:gd name="connsiteY25" fmla="*/ 78240 h 137354"/>
              <a:gd name="connsiteX26" fmla="*/ 74328 w 142135"/>
              <a:gd name="connsiteY26" fmla="*/ 107363 h 137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2135" h="137354">
                <a:moveTo>
                  <a:pt x="74328" y="107363"/>
                </a:moveTo>
                <a:lnTo>
                  <a:pt x="32165" y="137355"/>
                </a:lnTo>
                <a:lnTo>
                  <a:pt x="4781" y="126053"/>
                </a:lnTo>
                <a:lnTo>
                  <a:pt x="4347" y="126053"/>
                </a:lnTo>
                <a:lnTo>
                  <a:pt x="6955" y="121707"/>
                </a:lnTo>
                <a:lnTo>
                  <a:pt x="5216" y="110405"/>
                </a:lnTo>
                <a:lnTo>
                  <a:pt x="9128" y="95192"/>
                </a:lnTo>
                <a:lnTo>
                  <a:pt x="20864" y="84325"/>
                </a:lnTo>
                <a:lnTo>
                  <a:pt x="15648" y="73459"/>
                </a:lnTo>
                <a:lnTo>
                  <a:pt x="4781" y="72155"/>
                </a:lnTo>
                <a:lnTo>
                  <a:pt x="0" y="50856"/>
                </a:lnTo>
                <a:lnTo>
                  <a:pt x="4347" y="39120"/>
                </a:lnTo>
                <a:lnTo>
                  <a:pt x="9997" y="33035"/>
                </a:lnTo>
                <a:lnTo>
                  <a:pt x="15213" y="26949"/>
                </a:lnTo>
                <a:lnTo>
                  <a:pt x="14344" y="11736"/>
                </a:lnTo>
                <a:lnTo>
                  <a:pt x="22602" y="16952"/>
                </a:lnTo>
                <a:lnTo>
                  <a:pt x="46944" y="9128"/>
                </a:lnTo>
                <a:lnTo>
                  <a:pt x="59984" y="14344"/>
                </a:lnTo>
                <a:lnTo>
                  <a:pt x="79109" y="14344"/>
                </a:lnTo>
                <a:lnTo>
                  <a:pt x="103885" y="3912"/>
                </a:lnTo>
                <a:lnTo>
                  <a:pt x="116490" y="4347"/>
                </a:lnTo>
                <a:lnTo>
                  <a:pt x="142136" y="0"/>
                </a:lnTo>
                <a:lnTo>
                  <a:pt x="133008" y="17387"/>
                </a:lnTo>
                <a:lnTo>
                  <a:pt x="121272" y="24341"/>
                </a:lnTo>
                <a:lnTo>
                  <a:pt x="126488" y="44771"/>
                </a:lnTo>
                <a:lnTo>
                  <a:pt x="122141" y="78240"/>
                </a:lnTo>
                <a:lnTo>
                  <a:pt x="74328" y="107363"/>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04" name="Freeform: Shape 203">
            <a:extLst>
              <a:ext uri="{FF2B5EF4-FFF2-40B4-BE49-F238E27FC236}">
                <a16:creationId xmlns:a16="http://schemas.microsoft.com/office/drawing/2014/main" id="{4872936C-3203-4920-BC88-E4DFAFD98877}"/>
              </a:ext>
            </a:extLst>
          </p:cNvPr>
          <p:cNvSpPr/>
          <p:nvPr/>
        </p:nvSpPr>
        <p:spPr>
          <a:xfrm>
            <a:off x="6344732" y="3381732"/>
            <a:ext cx="283186" cy="502299"/>
          </a:xfrm>
          <a:custGeom>
            <a:avLst/>
            <a:gdLst>
              <a:gd name="connsiteX0" fmla="*/ 246890 w 251672"/>
              <a:gd name="connsiteY0" fmla="*/ 106928 h 446402"/>
              <a:gd name="connsiteX1" fmla="*/ 251672 w 251672"/>
              <a:gd name="connsiteY1" fmla="*/ 217768 h 446402"/>
              <a:gd name="connsiteX2" fmla="*/ 230808 w 251672"/>
              <a:gd name="connsiteY2" fmla="*/ 215595 h 446402"/>
              <a:gd name="connsiteX3" fmla="*/ 219941 w 251672"/>
              <a:gd name="connsiteY3" fmla="*/ 236459 h 446402"/>
              <a:gd name="connsiteX4" fmla="*/ 214290 w 251672"/>
              <a:gd name="connsiteY4" fmla="*/ 253411 h 446402"/>
              <a:gd name="connsiteX5" fmla="*/ 219507 w 251672"/>
              <a:gd name="connsiteY5" fmla="*/ 259931 h 446402"/>
              <a:gd name="connsiteX6" fmla="*/ 211683 w 251672"/>
              <a:gd name="connsiteY6" fmla="*/ 268624 h 446402"/>
              <a:gd name="connsiteX7" fmla="*/ 214726 w 251672"/>
              <a:gd name="connsiteY7" fmla="*/ 280360 h 446402"/>
              <a:gd name="connsiteX8" fmla="*/ 208640 w 251672"/>
              <a:gd name="connsiteY8" fmla="*/ 291662 h 446402"/>
              <a:gd name="connsiteX9" fmla="*/ 206467 w 251672"/>
              <a:gd name="connsiteY9" fmla="*/ 302093 h 446402"/>
              <a:gd name="connsiteX10" fmla="*/ 214726 w 251672"/>
              <a:gd name="connsiteY10" fmla="*/ 300355 h 446402"/>
              <a:gd name="connsiteX11" fmla="*/ 220376 w 251672"/>
              <a:gd name="connsiteY11" fmla="*/ 311222 h 446402"/>
              <a:gd name="connsiteX12" fmla="*/ 220810 w 251672"/>
              <a:gd name="connsiteY12" fmla="*/ 327304 h 446402"/>
              <a:gd name="connsiteX13" fmla="*/ 229939 w 251672"/>
              <a:gd name="connsiteY13" fmla="*/ 335563 h 446402"/>
              <a:gd name="connsiteX14" fmla="*/ 229939 w 251672"/>
              <a:gd name="connsiteY14" fmla="*/ 342517 h 446402"/>
              <a:gd name="connsiteX15" fmla="*/ 214290 w 251672"/>
              <a:gd name="connsiteY15" fmla="*/ 347299 h 446402"/>
              <a:gd name="connsiteX16" fmla="*/ 202120 w 251672"/>
              <a:gd name="connsiteY16" fmla="*/ 358600 h 446402"/>
              <a:gd name="connsiteX17" fmla="*/ 184733 w 251672"/>
              <a:gd name="connsiteY17" fmla="*/ 389027 h 446402"/>
              <a:gd name="connsiteX18" fmla="*/ 162130 w 251672"/>
              <a:gd name="connsiteY18" fmla="*/ 402067 h 446402"/>
              <a:gd name="connsiteX19" fmla="*/ 138224 w 251672"/>
              <a:gd name="connsiteY19" fmla="*/ 400328 h 446402"/>
              <a:gd name="connsiteX20" fmla="*/ 131269 w 251672"/>
              <a:gd name="connsiteY20" fmla="*/ 402936 h 446402"/>
              <a:gd name="connsiteX21" fmla="*/ 133877 w 251672"/>
              <a:gd name="connsiteY21" fmla="*/ 412499 h 446402"/>
              <a:gd name="connsiteX22" fmla="*/ 121272 w 251672"/>
              <a:gd name="connsiteY22" fmla="*/ 422496 h 446402"/>
              <a:gd name="connsiteX23" fmla="*/ 110840 w 251672"/>
              <a:gd name="connsiteY23" fmla="*/ 433363 h 446402"/>
              <a:gd name="connsiteX24" fmla="*/ 79979 w 251672"/>
              <a:gd name="connsiteY24" fmla="*/ 443795 h 446402"/>
              <a:gd name="connsiteX25" fmla="*/ 73893 w 251672"/>
              <a:gd name="connsiteY25" fmla="*/ 437710 h 446402"/>
              <a:gd name="connsiteX26" fmla="*/ 69547 w 251672"/>
              <a:gd name="connsiteY26" fmla="*/ 436840 h 446402"/>
              <a:gd name="connsiteX27" fmla="*/ 65200 w 251672"/>
              <a:gd name="connsiteY27" fmla="*/ 444230 h 446402"/>
              <a:gd name="connsiteX28" fmla="*/ 45205 w 251672"/>
              <a:gd name="connsiteY28" fmla="*/ 446403 h 446402"/>
              <a:gd name="connsiteX29" fmla="*/ 48682 w 251672"/>
              <a:gd name="connsiteY29" fmla="*/ 438579 h 446402"/>
              <a:gd name="connsiteX30" fmla="*/ 40859 w 251672"/>
              <a:gd name="connsiteY30" fmla="*/ 419454 h 446402"/>
              <a:gd name="connsiteX31" fmla="*/ 37381 w 251672"/>
              <a:gd name="connsiteY31" fmla="*/ 408152 h 446402"/>
              <a:gd name="connsiteX32" fmla="*/ 26515 w 251672"/>
              <a:gd name="connsiteY32" fmla="*/ 403371 h 446402"/>
              <a:gd name="connsiteX33" fmla="*/ 11736 w 251672"/>
              <a:gd name="connsiteY33" fmla="*/ 386854 h 446402"/>
              <a:gd name="connsiteX34" fmla="*/ 16952 w 251672"/>
              <a:gd name="connsiteY34" fmla="*/ 373814 h 446402"/>
              <a:gd name="connsiteX35" fmla="*/ 28253 w 251672"/>
              <a:gd name="connsiteY35" fmla="*/ 376422 h 446402"/>
              <a:gd name="connsiteX36" fmla="*/ 35208 w 251672"/>
              <a:gd name="connsiteY36" fmla="*/ 374683 h 446402"/>
              <a:gd name="connsiteX37" fmla="*/ 49117 w 251672"/>
              <a:gd name="connsiteY37" fmla="*/ 374683 h 446402"/>
              <a:gd name="connsiteX38" fmla="*/ 35208 w 251672"/>
              <a:gd name="connsiteY38" fmla="*/ 349472 h 446402"/>
              <a:gd name="connsiteX39" fmla="*/ 36077 w 251672"/>
              <a:gd name="connsiteY39" fmla="*/ 330782 h 446402"/>
              <a:gd name="connsiteX40" fmla="*/ 33904 w 251672"/>
              <a:gd name="connsiteY40" fmla="*/ 312525 h 446402"/>
              <a:gd name="connsiteX41" fmla="*/ 23907 w 251672"/>
              <a:gd name="connsiteY41" fmla="*/ 294704 h 446402"/>
              <a:gd name="connsiteX42" fmla="*/ 26515 w 251672"/>
              <a:gd name="connsiteY42" fmla="*/ 281230 h 446402"/>
              <a:gd name="connsiteX43" fmla="*/ 10432 w 251672"/>
              <a:gd name="connsiteY43" fmla="*/ 280795 h 446402"/>
              <a:gd name="connsiteX44" fmla="*/ 10432 w 251672"/>
              <a:gd name="connsiteY44" fmla="*/ 262973 h 446402"/>
              <a:gd name="connsiteX45" fmla="*/ 0 w 251672"/>
              <a:gd name="connsiteY45" fmla="*/ 252541 h 446402"/>
              <a:gd name="connsiteX46" fmla="*/ 9997 w 251672"/>
              <a:gd name="connsiteY46" fmla="*/ 215595 h 446402"/>
              <a:gd name="connsiteX47" fmla="*/ 40424 w 251672"/>
              <a:gd name="connsiteY47" fmla="*/ 189515 h 446402"/>
              <a:gd name="connsiteX48" fmla="*/ 41293 w 251672"/>
              <a:gd name="connsiteY48" fmla="*/ 153003 h 446402"/>
              <a:gd name="connsiteX49" fmla="*/ 49117 w 251672"/>
              <a:gd name="connsiteY49" fmla="*/ 96496 h 446402"/>
              <a:gd name="connsiteX50" fmla="*/ 54333 w 251672"/>
              <a:gd name="connsiteY50" fmla="*/ 84325 h 446402"/>
              <a:gd name="connsiteX51" fmla="*/ 43901 w 251672"/>
              <a:gd name="connsiteY51" fmla="*/ 74763 h 446402"/>
              <a:gd name="connsiteX52" fmla="*/ 43467 w 251672"/>
              <a:gd name="connsiteY52" fmla="*/ 66069 h 446402"/>
              <a:gd name="connsiteX53" fmla="*/ 33904 w 251672"/>
              <a:gd name="connsiteY53" fmla="*/ 58680 h 446402"/>
              <a:gd name="connsiteX54" fmla="*/ 26949 w 251672"/>
              <a:gd name="connsiteY54" fmla="*/ 15213 h 446402"/>
              <a:gd name="connsiteX55" fmla="*/ 50856 w 251672"/>
              <a:gd name="connsiteY55" fmla="*/ 0 h 446402"/>
              <a:gd name="connsiteX56" fmla="*/ 148656 w 251672"/>
              <a:gd name="connsiteY56" fmla="*/ 53464 h 446402"/>
              <a:gd name="connsiteX57" fmla="*/ 246890 w 251672"/>
              <a:gd name="connsiteY57" fmla="*/ 106928 h 44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51672" h="446402">
                <a:moveTo>
                  <a:pt x="246890" y="106928"/>
                </a:moveTo>
                <a:lnTo>
                  <a:pt x="251672" y="217768"/>
                </a:lnTo>
                <a:lnTo>
                  <a:pt x="230808" y="215595"/>
                </a:lnTo>
                <a:lnTo>
                  <a:pt x="219941" y="236459"/>
                </a:lnTo>
                <a:lnTo>
                  <a:pt x="214290" y="253411"/>
                </a:lnTo>
                <a:lnTo>
                  <a:pt x="219507" y="259931"/>
                </a:lnTo>
                <a:lnTo>
                  <a:pt x="211683" y="268624"/>
                </a:lnTo>
                <a:lnTo>
                  <a:pt x="214726" y="280360"/>
                </a:lnTo>
                <a:lnTo>
                  <a:pt x="208640" y="291662"/>
                </a:lnTo>
                <a:lnTo>
                  <a:pt x="206467" y="302093"/>
                </a:lnTo>
                <a:lnTo>
                  <a:pt x="214726" y="300355"/>
                </a:lnTo>
                <a:lnTo>
                  <a:pt x="220376" y="311222"/>
                </a:lnTo>
                <a:lnTo>
                  <a:pt x="220810" y="327304"/>
                </a:lnTo>
                <a:lnTo>
                  <a:pt x="229939" y="335563"/>
                </a:lnTo>
                <a:lnTo>
                  <a:pt x="229939" y="342517"/>
                </a:lnTo>
                <a:lnTo>
                  <a:pt x="214290" y="347299"/>
                </a:lnTo>
                <a:lnTo>
                  <a:pt x="202120" y="358600"/>
                </a:lnTo>
                <a:lnTo>
                  <a:pt x="184733" y="389027"/>
                </a:lnTo>
                <a:lnTo>
                  <a:pt x="162130" y="402067"/>
                </a:lnTo>
                <a:lnTo>
                  <a:pt x="138224" y="400328"/>
                </a:lnTo>
                <a:lnTo>
                  <a:pt x="131269" y="402936"/>
                </a:lnTo>
                <a:lnTo>
                  <a:pt x="133877" y="412499"/>
                </a:lnTo>
                <a:lnTo>
                  <a:pt x="121272" y="422496"/>
                </a:lnTo>
                <a:lnTo>
                  <a:pt x="110840" y="433363"/>
                </a:lnTo>
                <a:lnTo>
                  <a:pt x="79979" y="443795"/>
                </a:lnTo>
                <a:lnTo>
                  <a:pt x="73893" y="437710"/>
                </a:lnTo>
                <a:lnTo>
                  <a:pt x="69547" y="436840"/>
                </a:lnTo>
                <a:lnTo>
                  <a:pt x="65200" y="444230"/>
                </a:lnTo>
                <a:lnTo>
                  <a:pt x="45205" y="446403"/>
                </a:lnTo>
                <a:lnTo>
                  <a:pt x="48682" y="438579"/>
                </a:lnTo>
                <a:lnTo>
                  <a:pt x="40859" y="419454"/>
                </a:lnTo>
                <a:lnTo>
                  <a:pt x="37381" y="408152"/>
                </a:lnTo>
                <a:lnTo>
                  <a:pt x="26515" y="403371"/>
                </a:lnTo>
                <a:lnTo>
                  <a:pt x="11736" y="386854"/>
                </a:lnTo>
                <a:lnTo>
                  <a:pt x="16952" y="373814"/>
                </a:lnTo>
                <a:lnTo>
                  <a:pt x="28253" y="376422"/>
                </a:lnTo>
                <a:lnTo>
                  <a:pt x="35208" y="374683"/>
                </a:lnTo>
                <a:lnTo>
                  <a:pt x="49117" y="374683"/>
                </a:lnTo>
                <a:lnTo>
                  <a:pt x="35208" y="349472"/>
                </a:lnTo>
                <a:lnTo>
                  <a:pt x="36077" y="330782"/>
                </a:lnTo>
                <a:lnTo>
                  <a:pt x="33904" y="312525"/>
                </a:lnTo>
                <a:lnTo>
                  <a:pt x="23907" y="294704"/>
                </a:lnTo>
                <a:lnTo>
                  <a:pt x="26515" y="281230"/>
                </a:lnTo>
                <a:lnTo>
                  <a:pt x="10432" y="280795"/>
                </a:lnTo>
                <a:lnTo>
                  <a:pt x="10432" y="262973"/>
                </a:lnTo>
                <a:lnTo>
                  <a:pt x="0" y="252541"/>
                </a:lnTo>
                <a:lnTo>
                  <a:pt x="9997" y="215595"/>
                </a:lnTo>
                <a:lnTo>
                  <a:pt x="40424" y="189515"/>
                </a:lnTo>
                <a:lnTo>
                  <a:pt x="41293" y="153003"/>
                </a:lnTo>
                <a:lnTo>
                  <a:pt x="49117" y="96496"/>
                </a:lnTo>
                <a:lnTo>
                  <a:pt x="54333" y="84325"/>
                </a:lnTo>
                <a:lnTo>
                  <a:pt x="43901" y="74763"/>
                </a:lnTo>
                <a:lnTo>
                  <a:pt x="43467" y="66069"/>
                </a:lnTo>
                <a:lnTo>
                  <a:pt x="33904" y="58680"/>
                </a:lnTo>
                <a:lnTo>
                  <a:pt x="26949" y="15213"/>
                </a:lnTo>
                <a:lnTo>
                  <a:pt x="50856" y="0"/>
                </a:lnTo>
                <a:lnTo>
                  <a:pt x="148656" y="53464"/>
                </a:lnTo>
                <a:lnTo>
                  <a:pt x="246890" y="106928"/>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05" name="Freeform: Shape 204">
            <a:extLst>
              <a:ext uri="{FF2B5EF4-FFF2-40B4-BE49-F238E27FC236}">
                <a16:creationId xmlns:a16="http://schemas.microsoft.com/office/drawing/2014/main" id="{82AC7BE2-C44F-4E06-A175-5B63ECC1B562}"/>
              </a:ext>
            </a:extLst>
          </p:cNvPr>
          <p:cNvSpPr/>
          <p:nvPr/>
        </p:nvSpPr>
        <p:spPr>
          <a:xfrm>
            <a:off x="5971553" y="3771050"/>
            <a:ext cx="52822" cy="159932"/>
          </a:xfrm>
          <a:custGeom>
            <a:avLst/>
            <a:gdLst>
              <a:gd name="connsiteX0" fmla="*/ 23038 w 46944"/>
              <a:gd name="connsiteY0" fmla="*/ 435 h 142135"/>
              <a:gd name="connsiteX1" fmla="*/ 19995 w 46944"/>
              <a:gd name="connsiteY1" fmla="*/ 15213 h 142135"/>
              <a:gd name="connsiteX2" fmla="*/ 27384 w 46944"/>
              <a:gd name="connsiteY2" fmla="*/ 23472 h 142135"/>
              <a:gd name="connsiteX3" fmla="*/ 36078 w 46944"/>
              <a:gd name="connsiteY3" fmla="*/ 33035 h 142135"/>
              <a:gd name="connsiteX4" fmla="*/ 36947 w 46944"/>
              <a:gd name="connsiteY4" fmla="*/ 46944 h 142135"/>
              <a:gd name="connsiteX5" fmla="*/ 42163 w 46944"/>
              <a:gd name="connsiteY5" fmla="*/ 52595 h 142135"/>
              <a:gd name="connsiteX6" fmla="*/ 40859 w 46944"/>
              <a:gd name="connsiteY6" fmla="*/ 116925 h 142135"/>
              <a:gd name="connsiteX7" fmla="*/ 46944 w 46944"/>
              <a:gd name="connsiteY7" fmla="*/ 136051 h 142135"/>
              <a:gd name="connsiteX8" fmla="*/ 27384 w 46944"/>
              <a:gd name="connsiteY8" fmla="*/ 142136 h 142135"/>
              <a:gd name="connsiteX9" fmla="*/ 21733 w 46944"/>
              <a:gd name="connsiteY9" fmla="*/ 132139 h 142135"/>
              <a:gd name="connsiteX10" fmla="*/ 15213 w 46944"/>
              <a:gd name="connsiteY10" fmla="*/ 114317 h 142135"/>
              <a:gd name="connsiteX11" fmla="*/ 13040 w 46944"/>
              <a:gd name="connsiteY11" fmla="*/ 100408 h 142135"/>
              <a:gd name="connsiteX12" fmla="*/ 18691 w 46944"/>
              <a:gd name="connsiteY12" fmla="*/ 75632 h 142135"/>
              <a:gd name="connsiteX13" fmla="*/ 12605 w 46944"/>
              <a:gd name="connsiteY13" fmla="*/ 65200 h 142135"/>
              <a:gd name="connsiteX14" fmla="*/ 9998 w 46944"/>
              <a:gd name="connsiteY14" fmla="*/ 43467 h 142135"/>
              <a:gd name="connsiteX15" fmla="*/ 9998 w 46944"/>
              <a:gd name="connsiteY15" fmla="*/ 23037 h 142135"/>
              <a:gd name="connsiteX16" fmla="*/ 0 w 46944"/>
              <a:gd name="connsiteY16" fmla="*/ 8693 h 142135"/>
              <a:gd name="connsiteX17" fmla="*/ 1739 w 46944"/>
              <a:gd name="connsiteY17" fmla="*/ 0 h 142135"/>
              <a:gd name="connsiteX18" fmla="*/ 23038 w 46944"/>
              <a:gd name="connsiteY18" fmla="*/ 435 h 142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944" h="142135">
                <a:moveTo>
                  <a:pt x="23038" y="435"/>
                </a:moveTo>
                <a:lnTo>
                  <a:pt x="19995" y="15213"/>
                </a:lnTo>
                <a:lnTo>
                  <a:pt x="27384" y="23472"/>
                </a:lnTo>
                <a:lnTo>
                  <a:pt x="36078" y="33035"/>
                </a:lnTo>
                <a:lnTo>
                  <a:pt x="36947" y="46944"/>
                </a:lnTo>
                <a:lnTo>
                  <a:pt x="42163" y="52595"/>
                </a:lnTo>
                <a:lnTo>
                  <a:pt x="40859" y="116925"/>
                </a:lnTo>
                <a:lnTo>
                  <a:pt x="46944" y="136051"/>
                </a:lnTo>
                <a:lnTo>
                  <a:pt x="27384" y="142136"/>
                </a:lnTo>
                <a:lnTo>
                  <a:pt x="21733" y="132139"/>
                </a:lnTo>
                <a:lnTo>
                  <a:pt x="15213" y="114317"/>
                </a:lnTo>
                <a:lnTo>
                  <a:pt x="13040" y="100408"/>
                </a:lnTo>
                <a:lnTo>
                  <a:pt x="18691" y="75632"/>
                </a:lnTo>
                <a:lnTo>
                  <a:pt x="12605" y="65200"/>
                </a:lnTo>
                <a:lnTo>
                  <a:pt x="9998" y="43467"/>
                </a:lnTo>
                <a:lnTo>
                  <a:pt x="9998" y="23037"/>
                </a:lnTo>
                <a:lnTo>
                  <a:pt x="0" y="8693"/>
                </a:lnTo>
                <a:lnTo>
                  <a:pt x="1739" y="0"/>
                </a:lnTo>
                <a:lnTo>
                  <a:pt x="23038" y="43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06" name="Freeform: Shape 205">
            <a:extLst>
              <a:ext uri="{FF2B5EF4-FFF2-40B4-BE49-F238E27FC236}">
                <a16:creationId xmlns:a16="http://schemas.microsoft.com/office/drawing/2014/main" id="{09446535-A4EE-468A-8013-72DA601122BF}"/>
              </a:ext>
            </a:extLst>
          </p:cNvPr>
          <p:cNvSpPr/>
          <p:nvPr/>
        </p:nvSpPr>
        <p:spPr>
          <a:xfrm>
            <a:off x="8632228" y="3475637"/>
            <a:ext cx="239167" cy="462682"/>
          </a:xfrm>
          <a:custGeom>
            <a:avLst/>
            <a:gdLst>
              <a:gd name="connsiteX0" fmla="*/ 206032 w 212552"/>
              <a:gd name="connsiteY0" fmla="*/ 171693 h 411194"/>
              <a:gd name="connsiteX1" fmla="*/ 182995 w 212552"/>
              <a:gd name="connsiteY1" fmla="*/ 167781 h 411194"/>
              <a:gd name="connsiteX2" fmla="*/ 152133 w 212552"/>
              <a:gd name="connsiteY2" fmla="*/ 172997 h 411194"/>
              <a:gd name="connsiteX3" fmla="*/ 138659 w 212552"/>
              <a:gd name="connsiteY3" fmla="*/ 196035 h 411194"/>
              <a:gd name="connsiteX4" fmla="*/ 147787 w 212552"/>
              <a:gd name="connsiteY4" fmla="*/ 229939 h 411194"/>
              <a:gd name="connsiteX5" fmla="*/ 124750 w 212552"/>
              <a:gd name="connsiteY5" fmla="*/ 216899 h 411194"/>
              <a:gd name="connsiteX6" fmla="*/ 103885 w 212552"/>
              <a:gd name="connsiteY6" fmla="*/ 217768 h 411194"/>
              <a:gd name="connsiteX7" fmla="*/ 105190 w 212552"/>
              <a:gd name="connsiteY7" fmla="*/ 195600 h 411194"/>
              <a:gd name="connsiteX8" fmla="*/ 83891 w 212552"/>
              <a:gd name="connsiteY8" fmla="*/ 195600 h 411194"/>
              <a:gd name="connsiteX9" fmla="*/ 84760 w 212552"/>
              <a:gd name="connsiteY9" fmla="*/ 226461 h 411194"/>
              <a:gd name="connsiteX10" fmla="*/ 75198 w 212552"/>
              <a:gd name="connsiteY10" fmla="*/ 267320 h 411194"/>
              <a:gd name="connsiteX11" fmla="*/ 69112 w 212552"/>
              <a:gd name="connsiteY11" fmla="*/ 292096 h 411194"/>
              <a:gd name="connsiteX12" fmla="*/ 72155 w 212552"/>
              <a:gd name="connsiteY12" fmla="*/ 312091 h 411194"/>
              <a:gd name="connsiteX13" fmla="*/ 88238 w 212552"/>
              <a:gd name="connsiteY13" fmla="*/ 312960 h 411194"/>
              <a:gd name="connsiteX14" fmla="*/ 99973 w 212552"/>
              <a:gd name="connsiteY14" fmla="*/ 338605 h 411194"/>
              <a:gd name="connsiteX15" fmla="*/ 105624 w 212552"/>
              <a:gd name="connsiteY15" fmla="*/ 362512 h 411194"/>
              <a:gd name="connsiteX16" fmla="*/ 120403 w 212552"/>
              <a:gd name="connsiteY16" fmla="*/ 378595 h 411194"/>
              <a:gd name="connsiteX17" fmla="*/ 135181 w 212552"/>
              <a:gd name="connsiteY17" fmla="*/ 381637 h 411194"/>
              <a:gd name="connsiteX18" fmla="*/ 148656 w 212552"/>
              <a:gd name="connsiteY18" fmla="*/ 396416 h 411194"/>
              <a:gd name="connsiteX19" fmla="*/ 141267 w 212552"/>
              <a:gd name="connsiteY19" fmla="*/ 407717 h 411194"/>
              <a:gd name="connsiteX20" fmla="*/ 125184 w 212552"/>
              <a:gd name="connsiteY20" fmla="*/ 411195 h 411194"/>
              <a:gd name="connsiteX21" fmla="*/ 122576 w 212552"/>
              <a:gd name="connsiteY21" fmla="*/ 396851 h 411194"/>
              <a:gd name="connsiteX22" fmla="*/ 101712 w 212552"/>
              <a:gd name="connsiteY22" fmla="*/ 384680 h 411194"/>
              <a:gd name="connsiteX23" fmla="*/ 97800 w 212552"/>
              <a:gd name="connsiteY23" fmla="*/ 389461 h 411194"/>
              <a:gd name="connsiteX24" fmla="*/ 87803 w 212552"/>
              <a:gd name="connsiteY24" fmla="*/ 379029 h 411194"/>
              <a:gd name="connsiteX25" fmla="*/ 82587 w 212552"/>
              <a:gd name="connsiteY25" fmla="*/ 365120 h 411194"/>
              <a:gd name="connsiteX26" fmla="*/ 68678 w 212552"/>
              <a:gd name="connsiteY26" fmla="*/ 349472 h 411194"/>
              <a:gd name="connsiteX27" fmla="*/ 56072 w 212552"/>
              <a:gd name="connsiteY27" fmla="*/ 335997 h 411194"/>
              <a:gd name="connsiteX28" fmla="*/ 53030 w 212552"/>
              <a:gd name="connsiteY28" fmla="*/ 352515 h 411194"/>
              <a:gd name="connsiteX29" fmla="*/ 47379 w 212552"/>
              <a:gd name="connsiteY29" fmla="*/ 336867 h 411194"/>
              <a:gd name="connsiteX30" fmla="*/ 49118 w 212552"/>
              <a:gd name="connsiteY30" fmla="*/ 319480 h 411194"/>
              <a:gd name="connsiteX31" fmla="*/ 54333 w 212552"/>
              <a:gd name="connsiteY31" fmla="*/ 292965 h 411194"/>
              <a:gd name="connsiteX32" fmla="*/ 63896 w 212552"/>
              <a:gd name="connsiteY32" fmla="*/ 264277 h 411194"/>
              <a:gd name="connsiteX33" fmla="*/ 75198 w 212552"/>
              <a:gd name="connsiteY33" fmla="*/ 238197 h 411194"/>
              <a:gd name="connsiteX34" fmla="*/ 63461 w 212552"/>
              <a:gd name="connsiteY34" fmla="*/ 212552 h 411194"/>
              <a:gd name="connsiteX35" fmla="*/ 62592 w 212552"/>
              <a:gd name="connsiteY35" fmla="*/ 199512 h 411194"/>
              <a:gd name="connsiteX36" fmla="*/ 58245 w 212552"/>
              <a:gd name="connsiteY36" fmla="*/ 183864 h 411194"/>
              <a:gd name="connsiteX37" fmla="*/ 39555 w 212552"/>
              <a:gd name="connsiteY37" fmla="*/ 161696 h 411194"/>
              <a:gd name="connsiteX38" fmla="*/ 31731 w 212552"/>
              <a:gd name="connsiteY38" fmla="*/ 147787 h 411194"/>
              <a:gd name="connsiteX39" fmla="*/ 39555 w 212552"/>
              <a:gd name="connsiteY39" fmla="*/ 142571 h 411194"/>
              <a:gd name="connsiteX40" fmla="*/ 45640 w 212552"/>
              <a:gd name="connsiteY40" fmla="*/ 118664 h 411194"/>
              <a:gd name="connsiteX41" fmla="*/ 33035 w 212552"/>
              <a:gd name="connsiteY41" fmla="*/ 99973 h 411194"/>
              <a:gd name="connsiteX42" fmla="*/ 15213 w 212552"/>
              <a:gd name="connsiteY42" fmla="*/ 79544 h 411194"/>
              <a:gd name="connsiteX43" fmla="*/ 0 w 212552"/>
              <a:gd name="connsiteY43" fmla="*/ 55203 h 411194"/>
              <a:gd name="connsiteX44" fmla="*/ 9563 w 212552"/>
              <a:gd name="connsiteY44" fmla="*/ 49987 h 411194"/>
              <a:gd name="connsiteX45" fmla="*/ 16083 w 212552"/>
              <a:gd name="connsiteY45" fmla="*/ 19995 h 411194"/>
              <a:gd name="connsiteX46" fmla="*/ 33035 w 212552"/>
              <a:gd name="connsiteY46" fmla="*/ 18691 h 411194"/>
              <a:gd name="connsiteX47" fmla="*/ 45205 w 212552"/>
              <a:gd name="connsiteY47" fmla="*/ 6520 h 411194"/>
              <a:gd name="connsiteX48" fmla="*/ 58245 w 212552"/>
              <a:gd name="connsiteY48" fmla="*/ 0 h 411194"/>
              <a:gd name="connsiteX49" fmla="*/ 69981 w 212552"/>
              <a:gd name="connsiteY49" fmla="*/ 8693 h 411194"/>
              <a:gd name="connsiteX50" fmla="*/ 73893 w 212552"/>
              <a:gd name="connsiteY50" fmla="*/ 25645 h 411194"/>
              <a:gd name="connsiteX51" fmla="*/ 90411 w 212552"/>
              <a:gd name="connsiteY51" fmla="*/ 26949 h 411194"/>
              <a:gd name="connsiteX52" fmla="*/ 88672 w 212552"/>
              <a:gd name="connsiteY52" fmla="*/ 56072 h 411194"/>
              <a:gd name="connsiteX53" fmla="*/ 93019 w 212552"/>
              <a:gd name="connsiteY53" fmla="*/ 81283 h 411194"/>
              <a:gd name="connsiteX54" fmla="*/ 116056 w 212552"/>
              <a:gd name="connsiteY54" fmla="*/ 64765 h 411194"/>
              <a:gd name="connsiteX55" fmla="*/ 124315 w 212552"/>
              <a:gd name="connsiteY55" fmla="*/ 69547 h 411194"/>
              <a:gd name="connsiteX56" fmla="*/ 138224 w 212552"/>
              <a:gd name="connsiteY56" fmla="*/ 68677 h 411194"/>
              <a:gd name="connsiteX57" fmla="*/ 141701 w 212552"/>
              <a:gd name="connsiteY57" fmla="*/ 59115 h 411194"/>
              <a:gd name="connsiteX58" fmla="*/ 160392 w 212552"/>
              <a:gd name="connsiteY58" fmla="*/ 60853 h 411194"/>
              <a:gd name="connsiteX59" fmla="*/ 182126 w 212552"/>
              <a:gd name="connsiteY59" fmla="*/ 83456 h 411194"/>
              <a:gd name="connsiteX60" fmla="*/ 187776 w 212552"/>
              <a:gd name="connsiteY60" fmla="*/ 111275 h 411194"/>
              <a:gd name="connsiteX61" fmla="*/ 210813 w 212552"/>
              <a:gd name="connsiteY61" fmla="*/ 135616 h 411194"/>
              <a:gd name="connsiteX62" fmla="*/ 212552 w 212552"/>
              <a:gd name="connsiteY62" fmla="*/ 159088 h 411194"/>
              <a:gd name="connsiteX63" fmla="*/ 206032 w 212552"/>
              <a:gd name="connsiteY63" fmla="*/ 171693 h 411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12552" h="411194">
                <a:moveTo>
                  <a:pt x="206032" y="171693"/>
                </a:moveTo>
                <a:lnTo>
                  <a:pt x="182995" y="167781"/>
                </a:lnTo>
                <a:lnTo>
                  <a:pt x="152133" y="172997"/>
                </a:lnTo>
                <a:lnTo>
                  <a:pt x="138659" y="196035"/>
                </a:lnTo>
                <a:lnTo>
                  <a:pt x="147787" y="229939"/>
                </a:lnTo>
                <a:lnTo>
                  <a:pt x="124750" y="216899"/>
                </a:lnTo>
                <a:lnTo>
                  <a:pt x="103885" y="217768"/>
                </a:lnTo>
                <a:lnTo>
                  <a:pt x="105190" y="195600"/>
                </a:lnTo>
                <a:lnTo>
                  <a:pt x="83891" y="195600"/>
                </a:lnTo>
                <a:lnTo>
                  <a:pt x="84760" y="226461"/>
                </a:lnTo>
                <a:lnTo>
                  <a:pt x="75198" y="267320"/>
                </a:lnTo>
                <a:lnTo>
                  <a:pt x="69112" y="292096"/>
                </a:lnTo>
                <a:lnTo>
                  <a:pt x="72155" y="312091"/>
                </a:lnTo>
                <a:lnTo>
                  <a:pt x="88238" y="312960"/>
                </a:lnTo>
                <a:lnTo>
                  <a:pt x="99973" y="338605"/>
                </a:lnTo>
                <a:lnTo>
                  <a:pt x="105624" y="362512"/>
                </a:lnTo>
                <a:lnTo>
                  <a:pt x="120403" y="378595"/>
                </a:lnTo>
                <a:lnTo>
                  <a:pt x="135181" y="381637"/>
                </a:lnTo>
                <a:lnTo>
                  <a:pt x="148656" y="396416"/>
                </a:lnTo>
                <a:lnTo>
                  <a:pt x="141267" y="407717"/>
                </a:lnTo>
                <a:lnTo>
                  <a:pt x="125184" y="411195"/>
                </a:lnTo>
                <a:lnTo>
                  <a:pt x="122576" y="396851"/>
                </a:lnTo>
                <a:lnTo>
                  <a:pt x="101712" y="384680"/>
                </a:lnTo>
                <a:lnTo>
                  <a:pt x="97800" y="389461"/>
                </a:lnTo>
                <a:lnTo>
                  <a:pt x="87803" y="379029"/>
                </a:lnTo>
                <a:lnTo>
                  <a:pt x="82587" y="365120"/>
                </a:lnTo>
                <a:lnTo>
                  <a:pt x="68678" y="349472"/>
                </a:lnTo>
                <a:lnTo>
                  <a:pt x="56072" y="335997"/>
                </a:lnTo>
                <a:lnTo>
                  <a:pt x="53030" y="352515"/>
                </a:lnTo>
                <a:lnTo>
                  <a:pt x="47379" y="336867"/>
                </a:lnTo>
                <a:lnTo>
                  <a:pt x="49118" y="319480"/>
                </a:lnTo>
                <a:lnTo>
                  <a:pt x="54333" y="292965"/>
                </a:lnTo>
                <a:lnTo>
                  <a:pt x="63896" y="264277"/>
                </a:lnTo>
                <a:lnTo>
                  <a:pt x="75198" y="238197"/>
                </a:lnTo>
                <a:lnTo>
                  <a:pt x="63461" y="212552"/>
                </a:lnTo>
                <a:lnTo>
                  <a:pt x="62592" y="199512"/>
                </a:lnTo>
                <a:lnTo>
                  <a:pt x="58245" y="183864"/>
                </a:lnTo>
                <a:lnTo>
                  <a:pt x="39555" y="161696"/>
                </a:lnTo>
                <a:lnTo>
                  <a:pt x="31731" y="147787"/>
                </a:lnTo>
                <a:lnTo>
                  <a:pt x="39555" y="142571"/>
                </a:lnTo>
                <a:lnTo>
                  <a:pt x="45640" y="118664"/>
                </a:lnTo>
                <a:lnTo>
                  <a:pt x="33035" y="99973"/>
                </a:lnTo>
                <a:lnTo>
                  <a:pt x="15213" y="79544"/>
                </a:lnTo>
                <a:lnTo>
                  <a:pt x="0" y="55203"/>
                </a:lnTo>
                <a:lnTo>
                  <a:pt x="9563" y="49987"/>
                </a:lnTo>
                <a:lnTo>
                  <a:pt x="16083" y="19995"/>
                </a:lnTo>
                <a:lnTo>
                  <a:pt x="33035" y="18691"/>
                </a:lnTo>
                <a:lnTo>
                  <a:pt x="45205" y="6520"/>
                </a:lnTo>
                <a:lnTo>
                  <a:pt x="58245" y="0"/>
                </a:lnTo>
                <a:lnTo>
                  <a:pt x="69981" y="8693"/>
                </a:lnTo>
                <a:lnTo>
                  <a:pt x="73893" y="25645"/>
                </a:lnTo>
                <a:lnTo>
                  <a:pt x="90411" y="26949"/>
                </a:lnTo>
                <a:lnTo>
                  <a:pt x="88672" y="56072"/>
                </a:lnTo>
                <a:lnTo>
                  <a:pt x="93019" y="81283"/>
                </a:lnTo>
                <a:lnTo>
                  <a:pt x="116056" y="64765"/>
                </a:lnTo>
                <a:lnTo>
                  <a:pt x="124315" y="69547"/>
                </a:lnTo>
                <a:lnTo>
                  <a:pt x="138224" y="68677"/>
                </a:lnTo>
                <a:lnTo>
                  <a:pt x="141701" y="59115"/>
                </a:lnTo>
                <a:lnTo>
                  <a:pt x="160392" y="60853"/>
                </a:lnTo>
                <a:lnTo>
                  <a:pt x="182126" y="83456"/>
                </a:lnTo>
                <a:lnTo>
                  <a:pt x="187776" y="111275"/>
                </a:lnTo>
                <a:lnTo>
                  <a:pt x="210813" y="135616"/>
                </a:lnTo>
                <a:lnTo>
                  <a:pt x="212552" y="159088"/>
                </a:lnTo>
                <a:lnTo>
                  <a:pt x="206032" y="171693"/>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07" name="Freeform: Shape 206">
            <a:extLst>
              <a:ext uri="{FF2B5EF4-FFF2-40B4-BE49-F238E27FC236}">
                <a16:creationId xmlns:a16="http://schemas.microsoft.com/office/drawing/2014/main" id="{A67F89D5-9EEB-4A8E-A3F7-75EF9C95BE66}"/>
              </a:ext>
            </a:extLst>
          </p:cNvPr>
          <p:cNvSpPr/>
          <p:nvPr/>
        </p:nvSpPr>
        <p:spPr>
          <a:xfrm>
            <a:off x="7703926" y="2831500"/>
            <a:ext cx="208842" cy="132056"/>
          </a:xfrm>
          <a:custGeom>
            <a:avLst/>
            <a:gdLst>
              <a:gd name="connsiteX0" fmla="*/ 72589 w 185602"/>
              <a:gd name="connsiteY0" fmla="*/ 19995 h 117360"/>
              <a:gd name="connsiteX1" fmla="*/ 66504 w 185602"/>
              <a:gd name="connsiteY1" fmla="*/ 28253 h 117360"/>
              <a:gd name="connsiteX2" fmla="*/ 40424 w 185602"/>
              <a:gd name="connsiteY2" fmla="*/ 23907 h 117360"/>
              <a:gd name="connsiteX3" fmla="*/ 43032 w 185602"/>
              <a:gd name="connsiteY3" fmla="*/ 39555 h 117360"/>
              <a:gd name="connsiteX4" fmla="*/ 66938 w 185602"/>
              <a:gd name="connsiteY4" fmla="*/ 37381 h 117360"/>
              <a:gd name="connsiteX5" fmla="*/ 97800 w 185602"/>
              <a:gd name="connsiteY5" fmla="*/ 46509 h 117360"/>
              <a:gd name="connsiteX6" fmla="*/ 139528 w 185602"/>
              <a:gd name="connsiteY6" fmla="*/ 42163 h 117360"/>
              <a:gd name="connsiteX7" fmla="*/ 153003 w 185602"/>
              <a:gd name="connsiteY7" fmla="*/ 68243 h 117360"/>
              <a:gd name="connsiteX8" fmla="*/ 159523 w 185602"/>
              <a:gd name="connsiteY8" fmla="*/ 65200 h 117360"/>
              <a:gd name="connsiteX9" fmla="*/ 175605 w 185602"/>
              <a:gd name="connsiteY9" fmla="*/ 71720 h 117360"/>
              <a:gd name="connsiteX10" fmla="*/ 177778 w 185602"/>
              <a:gd name="connsiteY10" fmla="*/ 82587 h 117360"/>
              <a:gd name="connsiteX11" fmla="*/ 185603 w 185602"/>
              <a:gd name="connsiteY11" fmla="*/ 98235 h 117360"/>
              <a:gd name="connsiteX12" fmla="*/ 162130 w 185602"/>
              <a:gd name="connsiteY12" fmla="*/ 98235 h 117360"/>
              <a:gd name="connsiteX13" fmla="*/ 145613 w 185602"/>
              <a:gd name="connsiteY13" fmla="*/ 96061 h 117360"/>
              <a:gd name="connsiteX14" fmla="*/ 134747 w 185602"/>
              <a:gd name="connsiteY14" fmla="*/ 108667 h 117360"/>
              <a:gd name="connsiteX15" fmla="*/ 125184 w 185602"/>
              <a:gd name="connsiteY15" fmla="*/ 111275 h 117360"/>
              <a:gd name="connsiteX16" fmla="*/ 118664 w 185602"/>
              <a:gd name="connsiteY16" fmla="*/ 117360 h 117360"/>
              <a:gd name="connsiteX17" fmla="*/ 106928 w 185602"/>
              <a:gd name="connsiteY17" fmla="*/ 108232 h 117360"/>
              <a:gd name="connsiteX18" fmla="*/ 103016 w 185602"/>
              <a:gd name="connsiteY18" fmla="*/ 84760 h 117360"/>
              <a:gd name="connsiteX19" fmla="*/ 95627 w 185602"/>
              <a:gd name="connsiteY19" fmla="*/ 83456 h 117360"/>
              <a:gd name="connsiteX20" fmla="*/ 96061 w 185602"/>
              <a:gd name="connsiteY20" fmla="*/ 74763 h 117360"/>
              <a:gd name="connsiteX21" fmla="*/ 81717 w 185602"/>
              <a:gd name="connsiteY21" fmla="*/ 68677 h 117360"/>
              <a:gd name="connsiteX22" fmla="*/ 74328 w 185602"/>
              <a:gd name="connsiteY22" fmla="*/ 78240 h 117360"/>
              <a:gd name="connsiteX23" fmla="*/ 75197 w 185602"/>
              <a:gd name="connsiteY23" fmla="*/ 89541 h 117360"/>
              <a:gd name="connsiteX24" fmla="*/ 72589 w 185602"/>
              <a:gd name="connsiteY24" fmla="*/ 93453 h 117360"/>
              <a:gd name="connsiteX25" fmla="*/ 58680 w 185602"/>
              <a:gd name="connsiteY25" fmla="*/ 93019 h 117360"/>
              <a:gd name="connsiteX26" fmla="*/ 54768 w 185602"/>
              <a:gd name="connsiteY26" fmla="*/ 105624 h 117360"/>
              <a:gd name="connsiteX27" fmla="*/ 45640 w 185602"/>
              <a:gd name="connsiteY27" fmla="*/ 100408 h 117360"/>
              <a:gd name="connsiteX28" fmla="*/ 30861 w 185602"/>
              <a:gd name="connsiteY28" fmla="*/ 109101 h 117360"/>
              <a:gd name="connsiteX29" fmla="*/ 23037 w 185602"/>
              <a:gd name="connsiteY29" fmla="*/ 106059 h 117360"/>
              <a:gd name="connsiteX30" fmla="*/ 28688 w 185602"/>
              <a:gd name="connsiteY30" fmla="*/ 77805 h 117360"/>
              <a:gd name="connsiteX31" fmla="*/ 18256 w 185602"/>
              <a:gd name="connsiteY31" fmla="*/ 56941 h 117360"/>
              <a:gd name="connsiteX32" fmla="*/ 0 w 185602"/>
              <a:gd name="connsiteY32" fmla="*/ 50421 h 117360"/>
              <a:gd name="connsiteX33" fmla="*/ 2608 w 185602"/>
              <a:gd name="connsiteY33" fmla="*/ 38251 h 117360"/>
              <a:gd name="connsiteX34" fmla="*/ 21733 w 185602"/>
              <a:gd name="connsiteY34" fmla="*/ 39555 h 117360"/>
              <a:gd name="connsiteX35" fmla="*/ 28253 w 185602"/>
              <a:gd name="connsiteY35" fmla="*/ 24341 h 117360"/>
              <a:gd name="connsiteX36" fmla="*/ 30427 w 185602"/>
              <a:gd name="connsiteY36" fmla="*/ 6520 h 117360"/>
              <a:gd name="connsiteX37" fmla="*/ 58680 w 185602"/>
              <a:gd name="connsiteY37" fmla="*/ 0 h 117360"/>
              <a:gd name="connsiteX38" fmla="*/ 57810 w 185602"/>
              <a:gd name="connsiteY38" fmla="*/ 13040 h 117360"/>
              <a:gd name="connsiteX39" fmla="*/ 63461 w 185602"/>
              <a:gd name="connsiteY39" fmla="*/ 20429 h 117360"/>
              <a:gd name="connsiteX40" fmla="*/ 72589 w 185602"/>
              <a:gd name="connsiteY40" fmla="*/ 19995 h 11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85602" h="117360">
                <a:moveTo>
                  <a:pt x="72589" y="19995"/>
                </a:moveTo>
                <a:lnTo>
                  <a:pt x="66504" y="28253"/>
                </a:lnTo>
                <a:lnTo>
                  <a:pt x="40424" y="23907"/>
                </a:lnTo>
                <a:lnTo>
                  <a:pt x="43032" y="39555"/>
                </a:lnTo>
                <a:lnTo>
                  <a:pt x="66938" y="37381"/>
                </a:lnTo>
                <a:lnTo>
                  <a:pt x="97800" y="46509"/>
                </a:lnTo>
                <a:lnTo>
                  <a:pt x="139528" y="42163"/>
                </a:lnTo>
                <a:lnTo>
                  <a:pt x="153003" y="68243"/>
                </a:lnTo>
                <a:lnTo>
                  <a:pt x="159523" y="65200"/>
                </a:lnTo>
                <a:lnTo>
                  <a:pt x="175605" y="71720"/>
                </a:lnTo>
                <a:lnTo>
                  <a:pt x="177778" y="82587"/>
                </a:lnTo>
                <a:lnTo>
                  <a:pt x="185603" y="98235"/>
                </a:lnTo>
                <a:lnTo>
                  <a:pt x="162130" y="98235"/>
                </a:lnTo>
                <a:lnTo>
                  <a:pt x="145613" y="96061"/>
                </a:lnTo>
                <a:lnTo>
                  <a:pt x="134747" y="108667"/>
                </a:lnTo>
                <a:lnTo>
                  <a:pt x="125184" y="111275"/>
                </a:lnTo>
                <a:lnTo>
                  <a:pt x="118664" y="117360"/>
                </a:lnTo>
                <a:lnTo>
                  <a:pt x="106928" y="108232"/>
                </a:lnTo>
                <a:lnTo>
                  <a:pt x="103016" y="84760"/>
                </a:lnTo>
                <a:lnTo>
                  <a:pt x="95627" y="83456"/>
                </a:lnTo>
                <a:lnTo>
                  <a:pt x="96061" y="74763"/>
                </a:lnTo>
                <a:lnTo>
                  <a:pt x="81717" y="68677"/>
                </a:lnTo>
                <a:lnTo>
                  <a:pt x="74328" y="78240"/>
                </a:lnTo>
                <a:lnTo>
                  <a:pt x="75197" y="89541"/>
                </a:lnTo>
                <a:lnTo>
                  <a:pt x="72589" y="93453"/>
                </a:lnTo>
                <a:lnTo>
                  <a:pt x="58680" y="93019"/>
                </a:lnTo>
                <a:lnTo>
                  <a:pt x="54768" y="105624"/>
                </a:lnTo>
                <a:lnTo>
                  <a:pt x="45640" y="100408"/>
                </a:lnTo>
                <a:lnTo>
                  <a:pt x="30861" y="109101"/>
                </a:lnTo>
                <a:lnTo>
                  <a:pt x="23037" y="106059"/>
                </a:lnTo>
                <a:lnTo>
                  <a:pt x="28688" y="77805"/>
                </a:lnTo>
                <a:lnTo>
                  <a:pt x="18256" y="56941"/>
                </a:lnTo>
                <a:lnTo>
                  <a:pt x="0" y="50421"/>
                </a:lnTo>
                <a:lnTo>
                  <a:pt x="2608" y="38251"/>
                </a:lnTo>
                <a:lnTo>
                  <a:pt x="21733" y="39555"/>
                </a:lnTo>
                <a:lnTo>
                  <a:pt x="28253" y="24341"/>
                </a:lnTo>
                <a:lnTo>
                  <a:pt x="30427" y="6520"/>
                </a:lnTo>
                <a:lnTo>
                  <a:pt x="58680" y="0"/>
                </a:lnTo>
                <a:lnTo>
                  <a:pt x="57810" y="13040"/>
                </a:lnTo>
                <a:lnTo>
                  <a:pt x="63461" y="20429"/>
                </a:lnTo>
                <a:lnTo>
                  <a:pt x="72589" y="1999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08" name="Freeform: Shape 207">
            <a:extLst>
              <a:ext uri="{FF2B5EF4-FFF2-40B4-BE49-F238E27FC236}">
                <a16:creationId xmlns:a16="http://schemas.microsoft.com/office/drawing/2014/main" id="{35B32C3F-9C70-41D1-8956-5DDE094DD197}"/>
              </a:ext>
            </a:extLst>
          </p:cNvPr>
          <p:cNvSpPr/>
          <p:nvPr/>
        </p:nvSpPr>
        <p:spPr>
          <a:xfrm>
            <a:off x="7301890" y="2775742"/>
            <a:ext cx="392254" cy="233786"/>
          </a:xfrm>
          <a:custGeom>
            <a:avLst/>
            <a:gdLst>
              <a:gd name="connsiteX0" fmla="*/ 348603 w 348603"/>
              <a:gd name="connsiteY0" fmla="*/ 149525 h 207770"/>
              <a:gd name="connsiteX1" fmla="*/ 341648 w 348603"/>
              <a:gd name="connsiteY1" fmla="*/ 148656 h 207770"/>
              <a:gd name="connsiteX2" fmla="*/ 329043 w 348603"/>
              <a:gd name="connsiteY2" fmla="*/ 141267 h 207770"/>
              <a:gd name="connsiteX3" fmla="*/ 327739 w 348603"/>
              <a:gd name="connsiteY3" fmla="*/ 150829 h 207770"/>
              <a:gd name="connsiteX4" fmla="*/ 309483 w 348603"/>
              <a:gd name="connsiteY4" fmla="*/ 156480 h 207770"/>
              <a:gd name="connsiteX5" fmla="*/ 310352 w 348603"/>
              <a:gd name="connsiteY5" fmla="*/ 178648 h 207770"/>
              <a:gd name="connsiteX6" fmla="*/ 299051 w 348603"/>
              <a:gd name="connsiteY6" fmla="*/ 187341 h 207770"/>
              <a:gd name="connsiteX7" fmla="*/ 281664 w 348603"/>
              <a:gd name="connsiteY7" fmla="*/ 191253 h 207770"/>
              <a:gd name="connsiteX8" fmla="*/ 279926 w 348603"/>
              <a:gd name="connsiteY8" fmla="*/ 203859 h 207770"/>
              <a:gd name="connsiteX9" fmla="*/ 262973 w 348603"/>
              <a:gd name="connsiteY9" fmla="*/ 207771 h 207770"/>
              <a:gd name="connsiteX10" fmla="*/ 237328 w 348603"/>
              <a:gd name="connsiteY10" fmla="*/ 196904 h 207770"/>
              <a:gd name="connsiteX11" fmla="*/ 229939 w 348603"/>
              <a:gd name="connsiteY11" fmla="*/ 173867 h 207770"/>
              <a:gd name="connsiteX12" fmla="*/ 212552 w 348603"/>
              <a:gd name="connsiteY12" fmla="*/ 172563 h 207770"/>
              <a:gd name="connsiteX13" fmla="*/ 180821 w 348603"/>
              <a:gd name="connsiteY13" fmla="*/ 148221 h 207770"/>
              <a:gd name="connsiteX14" fmla="*/ 162131 w 348603"/>
              <a:gd name="connsiteY14" fmla="*/ 145179 h 207770"/>
              <a:gd name="connsiteX15" fmla="*/ 133443 w 348603"/>
              <a:gd name="connsiteY15" fmla="*/ 130835 h 207770"/>
              <a:gd name="connsiteX16" fmla="*/ 116491 w 348603"/>
              <a:gd name="connsiteY16" fmla="*/ 128227 h 207770"/>
              <a:gd name="connsiteX17" fmla="*/ 107798 w 348603"/>
              <a:gd name="connsiteY17" fmla="*/ 133443 h 207770"/>
              <a:gd name="connsiteX18" fmla="*/ 92150 w 348603"/>
              <a:gd name="connsiteY18" fmla="*/ 132573 h 207770"/>
              <a:gd name="connsiteX19" fmla="*/ 79110 w 348603"/>
              <a:gd name="connsiteY19" fmla="*/ 148656 h 207770"/>
              <a:gd name="connsiteX20" fmla="*/ 59984 w 348603"/>
              <a:gd name="connsiteY20" fmla="*/ 153872 h 207770"/>
              <a:gd name="connsiteX21" fmla="*/ 51725 w 348603"/>
              <a:gd name="connsiteY21" fmla="*/ 134312 h 207770"/>
              <a:gd name="connsiteX22" fmla="*/ 49118 w 348603"/>
              <a:gd name="connsiteY22" fmla="*/ 105189 h 207770"/>
              <a:gd name="connsiteX23" fmla="*/ 29123 w 348603"/>
              <a:gd name="connsiteY23" fmla="*/ 95627 h 207770"/>
              <a:gd name="connsiteX24" fmla="*/ 30861 w 348603"/>
              <a:gd name="connsiteY24" fmla="*/ 76936 h 207770"/>
              <a:gd name="connsiteX25" fmla="*/ 15648 w 348603"/>
              <a:gd name="connsiteY25" fmla="*/ 75197 h 207770"/>
              <a:gd name="connsiteX26" fmla="*/ 15213 w 348603"/>
              <a:gd name="connsiteY26" fmla="*/ 51725 h 207770"/>
              <a:gd name="connsiteX27" fmla="*/ 38251 w 348603"/>
              <a:gd name="connsiteY27" fmla="*/ 58680 h 207770"/>
              <a:gd name="connsiteX28" fmla="*/ 56072 w 348603"/>
              <a:gd name="connsiteY28" fmla="*/ 49987 h 207770"/>
              <a:gd name="connsiteX29" fmla="*/ 35643 w 348603"/>
              <a:gd name="connsiteY29" fmla="*/ 33035 h 207770"/>
              <a:gd name="connsiteX30" fmla="*/ 25211 w 348603"/>
              <a:gd name="connsiteY30" fmla="*/ 17387 h 207770"/>
              <a:gd name="connsiteX31" fmla="*/ 8693 w 348603"/>
              <a:gd name="connsiteY31" fmla="*/ 24341 h 207770"/>
              <a:gd name="connsiteX32" fmla="*/ 11301 w 348603"/>
              <a:gd name="connsiteY32" fmla="*/ 44771 h 207770"/>
              <a:gd name="connsiteX33" fmla="*/ 0 w 348603"/>
              <a:gd name="connsiteY33" fmla="*/ 26949 h 207770"/>
              <a:gd name="connsiteX34" fmla="*/ 7824 w 348603"/>
              <a:gd name="connsiteY34" fmla="*/ 17387 h 207770"/>
              <a:gd name="connsiteX35" fmla="*/ 32165 w 348603"/>
              <a:gd name="connsiteY35" fmla="*/ 11736 h 207770"/>
              <a:gd name="connsiteX36" fmla="*/ 49118 w 348603"/>
              <a:gd name="connsiteY36" fmla="*/ 19560 h 207770"/>
              <a:gd name="connsiteX37" fmla="*/ 69981 w 348603"/>
              <a:gd name="connsiteY37" fmla="*/ 41293 h 207770"/>
              <a:gd name="connsiteX38" fmla="*/ 81283 w 348603"/>
              <a:gd name="connsiteY38" fmla="*/ 39989 h 207770"/>
              <a:gd name="connsiteX39" fmla="*/ 106928 w 348603"/>
              <a:gd name="connsiteY39" fmla="*/ 39555 h 207770"/>
              <a:gd name="connsiteX40" fmla="*/ 99539 w 348603"/>
              <a:gd name="connsiteY40" fmla="*/ 25645 h 207770"/>
              <a:gd name="connsiteX41" fmla="*/ 116056 w 348603"/>
              <a:gd name="connsiteY41" fmla="*/ 16083 h 207770"/>
              <a:gd name="connsiteX42" fmla="*/ 130835 w 348603"/>
              <a:gd name="connsiteY42" fmla="*/ 0 h 207770"/>
              <a:gd name="connsiteX43" fmla="*/ 165173 w 348603"/>
              <a:gd name="connsiteY43" fmla="*/ 14779 h 207770"/>
              <a:gd name="connsiteX44" fmla="*/ 173432 w 348603"/>
              <a:gd name="connsiteY44" fmla="*/ 36512 h 207770"/>
              <a:gd name="connsiteX45" fmla="*/ 183430 w 348603"/>
              <a:gd name="connsiteY45" fmla="*/ 42163 h 207770"/>
              <a:gd name="connsiteX46" fmla="*/ 207336 w 348603"/>
              <a:gd name="connsiteY46" fmla="*/ 40859 h 207770"/>
              <a:gd name="connsiteX47" fmla="*/ 216464 w 348603"/>
              <a:gd name="connsiteY47" fmla="*/ 46075 h 207770"/>
              <a:gd name="connsiteX48" fmla="*/ 235155 w 348603"/>
              <a:gd name="connsiteY48" fmla="*/ 74763 h 207770"/>
              <a:gd name="connsiteX49" fmla="*/ 266016 w 348603"/>
              <a:gd name="connsiteY49" fmla="*/ 93888 h 207770"/>
              <a:gd name="connsiteX50" fmla="*/ 284272 w 348603"/>
              <a:gd name="connsiteY50" fmla="*/ 106928 h 207770"/>
              <a:gd name="connsiteX51" fmla="*/ 311656 w 348603"/>
              <a:gd name="connsiteY51" fmla="*/ 120403 h 207770"/>
              <a:gd name="connsiteX52" fmla="*/ 345126 w 348603"/>
              <a:gd name="connsiteY52" fmla="*/ 132573 h 207770"/>
              <a:gd name="connsiteX53" fmla="*/ 348603 w 348603"/>
              <a:gd name="connsiteY53" fmla="*/ 149525 h 20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48603" h="207770">
                <a:moveTo>
                  <a:pt x="348603" y="149525"/>
                </a:moveTo>
                <a:lnTo>
                  <a:pt x="341648" y="148656"/>
                </a:lnTo>
                <a:lnTo>
                  <a:pt x="329043" y="141267"/>
                </a:lnTo>
                <a:lnTo>
                  <a:pt x="327739" y="150829"/>
                </a:lnTo>
                <a:lnTo>
                  <a:pt x="309483" y="156480"/>
                </a:lnTo>
                <a:lnTo>
                  <a:pt x="310352" y="178648"/>
                </a:lnTo>
                <a:lnTo>
                  <a:pt x="299051" y="187341"/>
                </a:lnTo>
                <a:lnTo>
                  <a:pt x="281664" y="191253"/>
                </a:lnTo>
                <a:lnTo>
                  <a:pt x="279926" y="203859"/>
                </a:lnTo>
                <a:lnTo>
                  <a:pt x="262973" y="207771"/>
                </a:lnTo>
                <a:lnTo>
                  <a:pt x="237328" y="196904"/>
                </a:lnTo>
                <a:lnTo>
                  <a:pt x="229939" y="173867"/>
                </a:lnTo>
                <a:lnTo>
                  <a:pt x="212552" y="172563"/>
                </a:lnTo>
                <a:lnTo>
                  <a:pt x="180821" y="148221"/>
                </a:lnTo>
                <a:lnTo>
                  <a:pt x="162131" y="145179"/>
                </a:lnTo>
                <a:lnTo>
                  <a:pt x="133443" y="130835"/>
                </a:lnTo>
                <a:lnTo>
                  <a:pt x="116491" y="128227"/>
                </a:lnTo>
                <a:lnTo>
                  <a:pt x="107798" y="133443"/>
                </a:lnTo>
                <a:lnTo>
                  <a:pt x="92150" y="132573"/>
                </a:lnTo>
                <a:lnTo>
                  <a:pt x="79110" y="148656"/>
                </a:lnTo>
                <a:lnTo>
                  <a:pt x="59984" y="153872"/>
                </a:lnTo>
                <a:lnTo>
                  <a:pt x="51725" y="134312"/>
                </a:lnTo>
                <a:lnTo>
                  <a:pt x="49118" y="105189"/>
                </a:lnTo>
                <a:lnTo>
                  <a:pt x="29123" y="95627"/>
                </a:lnTo>
                <a:lnTo>
                  <a:pt x="30861" y="76936"/>
                </a:lnTo>
                <a:lnTo>
                  <a:pt x="15648" y="75197"/>
                </a:lnTo>
                <a:lnTo>
                  <a:pt x="15213" y="51725"/>
                </a:lnTo>
                <a:lnTo>
                  <a:pt x="38251" y="58680"/>
                </a:lnTo>
                <a:lnTo>
                  <a:pt x="56072" y="49987"/>
                </a:lnTo>
                <a:lnTo>
                  <a:pt x="35643" y="33035"/>
                </a:lnTo>
                <a:lnTo>
                  <a:pt x="25211" y="17387"/>
                </a:lnTo>
                <a:lnTo>
                  <a:pt x="8693" y="24341"/>
                </a:lnTo>
                <a:lnTo>
                  <a:pt x="11301" y="44771"/>
                </a:lnTo>
                <a:lnTo>
                  <a:pt x="0" y="26949"/>
                </a:lnTo>
                <a:lnTo>
                  <a:pt x="7824" y="17387"/>
                </a:lnTo>
                <a:lnTo>
                  <a:pt x="32165" y="11736"/>
                </a:lnTo>
                <a:lnTo>
                  <a:pt x="49118" y="19560"/>
                </a:lnTo>
                <a:lnTo>
                  <a:pt x="69981" y="41293"/>
                </a:lnTo>
                <a:lnTo>
                  <a:pt x="81283" y="39989"/>
                </a:lnTo>
                <a:lnTo>
                  <a:pt x="106928" y="39555"/>
                </a:lnTo>
                <a:lnTo>
                  <a:pt x="99539" y="25645"/>
                </a:lnTo>
                <a:lnTo>
                  <a:pt x="116056" y="16083"/>
                </a:lnTo>
                <a:lnTo>
                  <a:pt x="130835" y="0"/>
                </a:lnTo>
                <a:lnTo>
                  <a:pt x="165173" y="14779"/>
                </a:lnTo>
                <a:lnTo>
                  <a:pt x="173432" y="36512"/>
                </a:lnTo>
                <a:lnTo>
                  <a:pt x="183430" y="42163"/>
                </a:lnTo>
                <a:lnTo>
                  <a:pt x="207336" y="40859"/>
                </a:lnTo>
                <a:lnTo>
                  <a:pt x="216464" y="46075"/>
                </a:lnTo>
                <a:lnTo>
                  <a:pt x="235155" y="74763"/>
                </a:lnTo>
                <a:lnTo>
                  <a:pt x="266016" y="93888"/>
                </a:lnTo>
                <a:lnTo>
                  <a:pt x="284272" y="106928"/>
                </a:lnTo>
                <a:lnTo>
                  <a:pt x="311656" y="120403"/>
                </a:lnTo>
                <a:lnTo>
                  <a:pt x="345126" y="132573"/>
                </a:lnTo>
                <a:lnTo>
                  <a:pt x="348603" y="14952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09" name="Freeform: Shape 208">
            <a:extLst>
              <a:ext uri="{FF2B5EF4-FFF2-40B4-BE49-F238E27FC236}">
                <a16:creationId xmlns:a16="http://schemas.microsoft.com/office/drawing/2014/main" id="{EB4EC334-6128-4FFF-8AA4-CCCAF32437FD}"/>
              </a:ext>
            </a:extLst>
          </p:cNvPr>
          <p:cNvSpPr/>
          <p:nvPr/>
        </p:nvSpPr>
        <p:spPr>
          <a:xfrm>
            <a:off x="9425540" y="4376549"/>
            <a:ext cx="66516" cy="35214"/>
          </a:xfrm>
          <a:custGeom>
            <a:avLst/>
            <a:gdLst>
              <a:gd name="connsiteX0" fmla="*/ 1738 w 59114"/>
              <a:gd name="connsiteY0" fmla="*/ 31296 h 31295"/>
              <a:gd name="connsiteX1" fmla="*/ 2173 w 59114"/>
              <a:gd name="connsiteY1" fmla="*/ 23037 h 31295"/>
              <a:gd name="connsiteX2" fmla="*/ 0 w 59114"/>
              <a:gd name="connsiteY2" fmla="*/ 17387 h 31295"/>
              <a:gd name="connsiteX3" fmla="*/ 3477 w 59114"/>
              <a:gd name="connsiteY3" fmla="*/ 10867 h 31295"/>
              <a:gd name="connsiteX4" fmla="*/ 24776 w 59114"/>
              <a:gd name="connsiteY4" fmla="*/ 4781 h 31295"/>
              <a:gd name="connsiteX5" fmla="*/ 42162 w 59114"/>
              <a:gd name="connsiteY5" fmla="*/ 3477 h 31295"/>
              <a:gd name="connsiteX6" fmla="*/ 49987 w 59114"/>
              <a:gd name="connsiteY6" fmla="*/ 0 h 31295"/>
              <a:gd name="connsiteX7" fmla="*/ 59115 w 59114"/>
              <a:gd name="connsiteY7" fmla="*/ 3477 h 31295"/>
              <a:gd name="connsiteX8" fmla="*/ 49552 w 59114"/>
              <a:gd name="connsiteY8" fmla="*/ 11301 h 31295"/>
              <a:gd name="connsiteX9" fmla="*/ 23037 w 59114"/>
              <a:gd name="connsiteY9" fmla="*/ 23472 h 31295"/>
              <a:gd name="connsiteX10" fmla="*/ 1738 w 59114"/>
              <a:gd name="connsiteY10" fmla="*/ 31296 h 3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114" h="31295">
                <a:moveTo>
                  <a:pt x="1738" y="31296"/>
                </a:moveTo>
                <a:lnTo>
                  <a:pt x="2173" y="23037"/>
                </a:lnTo>
                <a:lnTo>
                  <a:pt x="0" y="17387"/>
                </a:lnTo>
                <a:lnTo>
                  <a:pt x="3477" y="10867"/>
                </a:lnTo>
                <a:lnTo>
                  <a:pt x="24776" y="4781"/>
                </a:lnTo>
                <a:lnTo>
                  <a:pt x="42162" y="3477"/>
                </a:lnTo>
                <a:lnTo>
                  <a:pt x="49987" y="0"/>
                </a:lnTo>
                <a:lnTo>
                  <a:pt x="59115" y="3477"/>
                </a:lnTo>
                <a:lnTo>
                  <a:pt x="49552" y="11301"/>
                </a:lnTo>
                <a:lnTo>
                  <a:pt x="23037" y="23472"/>
                </a:lnTo>
                <a:lnTo>
                  <a:pt x="1738" y="31296"/>
                </a:lnTo>
                <a:close/>
              </a:path>
            </a:pathLst>
          </a:custGeom>
          <a:solidFill>
            <a:schemeClr val="accent1"/>
          </a:solidFill>
          <a:ln w="869" cap="rnd">
            <a:noFill/>
            <a:prstDash val="solid"/>
            <a:round/>
          </a:ln>
        </p:spPr>
        <p:txBody>
          <a:bodyPr rtlCol="0" anchor="ctr"/>
          <a:lstStyle/>
          <a:p>
            <a:endParaRPr lang="en-PH" sz="1600" dirty="0"/>
          </a:p>
        </p:txBody>
      </p:sp>
      <p:sp>
        <p:nvSpPr>
          <p:cNvPr id="210" name="Freeform: Shape 209">
            <a:extLst>
              <a:ext uri="{FF2B5EF4-FFF2-40B4-BE49-F238E27FC236}">
                <a16:creationId xmlns:a16="http://schemas.microsoft.com/office/drawing/2014/main" id="{3E403EAF-56B9-4117-A624-2583DA1D72AF}"/>
              </a:ext>
            </a:extLst>
          </p:cNvPr>
          <p:cNvSpPr/>
          <p:nvPr/>
        </p:nvSpPr>
        <p:spPr>
          <a:xfrm>
            <a:off x="6170125" y="2944481"/>
            <a:ext cx="105155" cy="220580"/>
          </a:xfrm>
          <a:custGeom>
            <a:avLst/>
            <a:gdLst>
              <a:gd name="connsiteX0" fmla="*/ 93453 w 93453"/>
              <a:gd name="connsiteY0" fmla="*/ 117360 h 196034"/>
              <a:gd name="connsiteX1" fmla="*/ 93019 w 93453"/>
              <a:gd name="connsiteY1" fmla="*/ 138659 h 196034"/>
              <a:gd name="connsiteX2" fmla="*/ 81718 w 93453"/>
              <a:gd name="connsiteY2" fmla="*/ 146483 h 196034"/>
              <a:gd name="connsiteX3" fmla="*/ 74763 w 93453"/>
              <a:gd name="connsiteY3" fmla="*/ 155611 h 196034"/>
              <a:gd name="connsiteX4" fmla="*/ 59115 w 93453"/>
              <a:gd name="connsiteY4" fmla="*/ 166477 h 196034"/>
              <a:gd name="connsiteX5" fmla="*/ 61723 w 93453"/>
              <a:gd name="connsiteY5" fmla="*/ 177779 h 196034"/>
              <a:gd name="connsiteX6" fmla="*/ 59984 w 93453"/>
              <a:gd name="connsiteY6" fmla="*/ 189949 h 196034"/>
              <a:gd name="connsiteX7" fmla="*/ 48683 w 93453"/>
              <a:gd name="connsiteY7" fmla="*/ 196035 h 196034"/>
              <a:gd name="connsiteX8" fmla="*/ 37382 w 93453"/>
              <a:gd name="connsiteY8" fmla="*/ 146048 h 196034"/>
              <a:gd name="connsiteX9" fmla="*/ 22603 w 93453"/>
              <a:gd name="connsiteY9" fmla="*/ 134747 h 196034"/>
              <a:gd name="connsiteX10" fmla="*/ 22168 w 93453"/>
              <a:gd name="connsiteY10" fmla="*/ 128227 h 196034"/>
              <a:gd name="connsiteX11" fmla="*/ 2608 w 93453"/>
              <a:gd name="connsiteY11" fmla="*/ 111275 h 196034"/>
              <a:gd name="connsiteX12" fmla="*/ 0 w 93453"/>
              <a:gd name="connsiteY12" fmla="*/ 90411 h 196034"/>
              <a:gd name="connsiteX13" fmla="*/ 13910 w 93453"/>
              <a:gd name="connsiteY13" fmla="*/ 74763 h 196034"/>
              <a:gd name="connsiteX14" fmla="*/ 18691 w 93453"/>
              <a:gd name="connsiteY14" fmla="*/ 51725 h 196034"/>
              <a:gd name="connsiteX15" fmla="*/ 14344 w 93453"/>
              <a:gd name="connsiteY15" fmla="*/ 25211 h 196034"/>
              <a:gd name="connsiteX16" fmla="*/ 18691 w 93453"/>
              <a:gd name="connsiteY16" fmla="*/ 10867 h 196034"/>
              <a:gd name="connsiteX17" fmla="*/ 43467 w 93453"/>
              <a:gd name="connsiteY17" fmla="*/ 0 h 196034"/>
              <a:gd name="connsiteX18" fmla="*/ 59550 w 93453"/>
              <a:gd name="connsiteY18" fmla="*/ 3043 h 196034"/>
              <a:gd name="connsiteX19" fmla="*/ 59550 w 93453"/>
              <a:gd name="connsiteY19" fmla="*/ 17387 h 196034"/>
              <a:gd name="connsiteX20" fmla="*/ 78675 w 93453"/>
              <a:gd name="connsiteY20" fmla="*/ 6955 h 196034"/>
              <a:gd name="connsiteX21" fmla="*/ 80413 w 93453"/>
              <a:gd name="connsiteY21" fmla="*/ 12171 h 196034"/>
              <a:gd name="connsiteX22" fmla="*/ 69547 w 93453"/>
              <a:gd name="connsiteY22" fmla="*/ 26080 h 196034"/>
              <a:gd name="connsiteX23" fmla="*/ 69982 w 93453"/>
              <a:gd name="connsiteY23" fmla="*/ 38685 h 196034"/>
              <a:gd name="connsiteX24" fmla="*/ 78240 w 93453"/>
              <a:gd name="connsiteY24" fmla="*/ 45640 h 196034"/>
              <a:gd name="connsiteX25" fmla="*/ 76067 w 93453"/>
              <a:gd name="connsiteY25" fmla="*/ 69981 h 196034"/>
              <a:gd name="connsiteX26" fmla="*/ 60853 w 93453"/>
              <a:gd name="connsiteY26" fmla="*/ 83891 h 196034"/>
              <a:gd name="connsiteX27" fmla="*/ 66070 w 93453"/>
              <a:gd name="connsiteY27" fmla="*/ 99104 h 196034"/>
              <a:gd name="connsiteX28" fmla="*/ 78240 w 93453"/>
              <a:gd name="connsiteY28" fmla="*/ 99539 h 196034"/>
              <a:gd name="connsiteX29" fmla="*/ 84325 w 93453"/>
              <a:gd name="connsiteY29" fmla="*/ 113013 h 196034"/>
              <a:gd name="connsiteX30" fmla="*/ 93453 w 93453"/>
              <a:gd name="connsiteY30" fmla="*/ 117360 h 19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3453" h="196034">
                <a:moveTo>
                  <a:pt x="93453" y="117360"/>
                </a:moveTo>
                <a:lnTo>
                  <a:pt x="93019" y="138659"/>
                </a:lnTo>
                <a:lnTo>
                  <a:pt x="81718" y="146483"/>
                </a:lnTo>
                <a:lnTo>
                  <a:pt x="74763" y="155611"/>
                </a:lnTo>
                <a:lnTo>
                  <a:pt x="59115" y="166477"/>
                </a:lnTo>
                <a:lnTo>
                  <a:pt x="61723" y="177779"/>
                </a:lnTo>
                <a:lnTo>
                  <a:pt x="59984" y="189949"/>
                </a:lnTo>
                <a:lnTo>
                  <a:pt x="48683" y="196035"/>
                </a:lnTo>
                <a:lnTo>
                  <a:pt x="37382" y="146048"/>
                </a:lnTo>
                <a:lnTo>
                  <a:pt x="22603" y="134747"/>
                </a:lnTo>
                <a:lnTo>
                  <a:pt x="22168" y="128227"/>
                </a:lnTo>
                <a:lnTo>
                  <a:pt x="2608" y="111275"/>
                </a:lnTo>
                <a:lnTo>
                  <a:pt x="0" y="90411"/>
                </a:lnTo>
                <a:lnTo>
                  <a:pt x="13910" y="74763"/>
                </a:lnTo>
                <a:lnTo>
                  <a:pt x="18691" y="51725"/>
                </a:lnTo>
                <a:lnTo>
                  <a:pt x="14344" y="25211"/>
                </a:lnTo>
                <a:lnTo>
                  <a:pt x="18691" y="10867"/>
                </a:lnTo>
                <a:lnTo>
                  <a:pt x="43467" y="0"/>
                </a:lnTo>
                <a:lnTo>
                  <a:pt x="59550" y="3043"/>
                </a:lnTo>
                <a:lnTo>
                  <a:pt x="59550" y="17387"/>
                </a:lnTo>
                <a:lnTo>
                  <a:pt x="78675" y="6955"/>
                </a:lnTo>
                <a:lnTo>
                  <a:pt x="80413" y="12171"/>
                </a:lnTo>
                <a:lnTo>
                  <a:pt x="69547" y="26080"/>
                </a:lnTo>
                <a:lnTo>
                  <a:pt x="69982" y="38685"/>
                </a:lnTo>
                <a:lnTo>
                  <a:pt x="78240" y="45640"/>
                </a:lnTo>
                <a:lnTo>
                  <a:pt x="76067" y="69981"/>
                </a:lnTo>
                <a:lnTo>
                  <a:pt x="60853" y="83891"/>
                </a:lnTo>
                <a:lnTo>
                  <a:pt x="66070" y="99104"/>
                </a:lnTo>
                <a:lnTo>
                  <a:pt x="78240" y="99539"/>
                </a:lnTo>
                <a:lnTo>
                  <a:pt x="84325" y="113013"/>
                </a:lnTo>
                <a:lnTo>
                  <a:pt x="93453" y="11736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11" name="Freeform: Shape 210">
            <a:extLst>
              <a:ext uri="{FF2B5EF4-FFF2-40B4-BE49-F238E27FC236}">
                <a16:creationId xmlns:a16="http://schemas.microsoft.com/office/drawing/2014/main" id="{14747667-CD85-43CA-B0A2-BF07B21EA601}"/>
              </a:ext>
            </a:extLst>
          </p:cNvPr>
          <p:cNvSpPr/>
          <p:nvPr/>
        </p:nvSpPr>
        <p:spPr>
          <a:xfrm>
            <a:off x="6643569" y="2797752"/>
            <a:ext cx="489094" cy="194169"/>
          </a:xfrm>
          <a:custGeom>
            <a:avLst/>
            <a:gdLst>
              <a:gd name="connsiteX0" fmla="*/ 339909 w 434666"/>
              <a:gd name="connsiteY0" fmla="*/ 13909 h 172562"/>
              <a:gd name="connsiteX1" fmla="*/ 363816 w 434666"/>
              <a:gd name="connsiteY1" fmla="*/ 12605 h 172562"/>
              <a:gd name="connsiteX2" fmla="*/ 388158 w 434666"/>
              <a:gd name="connsiteY2" fmla="*/ 26515 h 172562"/>
              <a:gd name="connsiteX3" fmla="*/ 393808 w 434666"/>
              <a:gd name="connsiteY3" fmla="*/ 36077 h 172562"/>
              <a:gd name="connsiteX4" fmla="*/ 394243 w 434666"/>
              <a:gd name="connsiteY4" fmla="*/ 49552 h 172562"/>
              <a:gd name="connsiteX5" fmla="*/ 412499 w 434666"/>
              <a:gd name="connsiteY5" fmla="*/ 56507 h 172562"/>
              <a:gd name="connsiteX6" fmla="*/ 422931 w 434666"/>
              <a:gd name="connsiteY6" fmla="*/ 64331 h 172562"/>
              <a:gd name="connsiteX7" fmla="*/ 408587 w 434666"/>
              <a:gd name="connsiteY7" fmla="*/ 72589 h 172562"/>
              <a:gd name="connsiteX8" fmla="*/ 421192 w 434666"/>
              <a:gd name="connsiteY8" fmla="*/ 104320 h 172562"/>
              <a:gd name="connsiteX9" fmla="*/ 418149 w 434666"/>
              <a:gd name="connsiteY9" fmla="*/ 113013 h 172562"/>
              <a:gd name="connsiteX10" fmla="*/ 434667 w 434666"/>
              <a:gd name="connsiteY10" fmla="*/ 135181 h 172562"/>
              <a:gd name="connsiteX11" fmla="*/ 424235 w 434666"/>
              <a:gd name="connsiteY11" fmla="*/ 139963 h 172562"/>
              <a:gd name="connsiteX12" fmla="*/ 415107 w 434666"/>
              <a:gd name="connsiteY12" fmla="*/ 133008 h 172562"/>
              <a:gd name="connsiteX13" fmla="*/ 387723 w 434666"/>
              <a:gd name="connsiteY13" fmla="*/ 129096 h 172562"/>
              <a:gd name="connsiteX14" fmla="*/ 378595 w 434666"/>
              <a:gd name="connsiteY14" fmla="*/ 133443 h 172562"/>
              <a:gd name="connsiteX15" fmla="*/ 352949 w 434666"/>
              <a:gd name="connsiteY15" fmla="*/ 137789 h 172562"/>
              <a:gd name="connsiteX16" fmla="*/ 340344 w 434666"/>
              <a:gd name="connsiteY16" fmla="*/ 137355 h 172562"/>
              <a:gd name="connsiteX17" fmla="*/ 315568 w 434666"/>
              <a:gd name="connsiteY17" fmla="*/ 147787 h 172562"/>
              <a:gd name="connsiteX18" fmla="*/ 296443 w 434666"/>
              <a:gd name="connsiteY18" fmla="*/ 147787 h 172562"/>
              <a:gd name="connsiteX19" fmla="*/ 283403 w 434666"/>
              <a:gd name="connsiteY19" fmla="*/ 142571 h 172562"/>
              <a:gd name="connsiteX20" fmla="*/ 259061 w 434666"/>
              <a:gd name="connsiteY20" fmla="*/ 150395 h 172562"/>
              <a:gd name="connsiteX21" fmla="*/ 250803 w 434666"/>
              <a:gd name="connsiteY21" fmla="*/ 145179 h 172562"/>
              <a:gd name="connsiteX22" fmla="*/ 251672 w 434666"/>
              <a:gd name="connsiteY22" fmla="*/ 160392 h 172562"/>
              <a:gd name="connsiteX23" fmla="*/ 246456 w 434666"/>
              <a:gd name="connsiteY23" fmla="*/ 166477 h 172562"/>
              <a:gd name="connsiteX24" fmla="*/ 240806 w 434666"/>
              <a:gd name="connsiteY24" fmla="*/ 172563 h 172562"/>
              <a:gd name="connsiteX25" fmla="*/ 230808 w 434666"/>
              <a:gd name="connsiteY25" fmla="*/ 159957 h 172562"/>
              <a:gd name="connsiteX26" fmla="*/ 238198 w 434666"/>
              <a:gd name="connsiteY26" fmla="*/ 149525 h 172562"/>
              <a:gd name="connsiteX27" fmla="*/ 224288 w 434666"/>
              <a:gd name="connsiteY27" fmla="*/ 152133 h 172562"/>
              <a:gd name="connsiteX28" fmla="*/ 204293 w 434666"/>
              <a:gd name="connsiteY28" fmla="*/ 145613 h 172562"/>
              <a:gd name="connsiteX29" fmla="*/ 190384 w 434666"/>
              <a:gd name="connsiteY29" fmla="*/ 161696 h 172562"/>
              <a:gd name="connsiteX30" fmla="*/ 155611 w 434666"/>
              <a:gd name="connsiteY30" fmla="*/ 164739 h 172562"/>
              <a:gd name="connsiteX31" fmla="*/ 135181 w 434666"/>
              <a:gd name="connsiteY31" fmla="*/ 149960 h 172562"/>
              <a:gd name="connsiteX32" fmla="*/ 110405 w 434666"/>
              <a:gd name="connsiteY32" fmla="*/ 149091 h 172562"/>
              <a:gd name="connsiteX33" fmla="*/ 106059 w 434666"/>
              <a:gd name="connsiteY33" fmla="*/ 160392 h 172562"/>
              <a:gd name="connsiteX34" fmla="*/ 90411 w 434666"/>
              <a:gd name="connsiteY34" fmla="*/ 163869 h 172562"/>
              <a:gd name="connsiteX35" fmla="*/ 66939 w 434666"/>
              <a:gd name="connsiteY35" fmla="*/ 149091 h 172562"/>
              <a:gd name="connsiteX36" fmla="*/ 41728 w 434666"/>
              <a:gd name="connsiteY36" fmla="*/ 149525 h 172562"/>
              <a:gd name="connsiteX37" fmla="*/ 25211 w 434666"/>
              <a:gd name="connsiteY37" fmla="*/ 121707 h 172562"/>
              <a:gd name="connsiteX38" fmla="*/ 6955 w 434666"/>
              <a:gd name="connsiteY38" fmla="*/ 106493 h 172562"/>
              <a:gd name="connsiteX39" fmla="*/ 15648 w 434666"/>
              <a:gd name="connsiteY39" fmla="*/ 84760 h 172562"/>
              <a:gd name="connsiteX40" fmla="*/ 0 w 434666"/>
              <a:gd name="connsiteY40" fmla="*/ 71285 h 172562"/>
              <a:gd name="connsiteX41" fmla="*/ 22168 w 434666"/>
              <a:gd name="connsiteY41" fmla="*/ 44771 h 172562"/>
              <a:gd name="connsiteX42" fmla="*/ 56941 w 434666"/>
              <a:gd name="connsiteY42" fmla="*/ 43901 h 172562"/>
              <a:gd name="connsiteX43" fmla="*/ 63896 w 434666"/>
              <a:gd name="connsiteY43" fmla="*/ 22603 h 172562"/>
              <a:gd name="connsiteX44" fmla="*/ 107362 w 434666"/>
              <a:gd name="connsiteY44" fmla="*/ 26515 h 172562"/>
              <a:gd name="connsiteX45" fmla="*/ 131704 w 434666"/>
              <a:gd name="connsiteY45" fmla="*/ 8693 h 172562"/>
              <a:gd name="connsiteX46" fmla="*/ 156915 w 434666"/>
              <a:gd name="connsiteY46" fmla="*/ 869 h 172562"/>
              <a:gd name="connsiteX47" fmla="*/ 193861 w 434666"/>
              <a:gd name="connsiteY47" fmla="*/ 0 h 172562"/>
              <a:gd name="connsiteX48" fmla="*/ 236459 w 434666"/>
              <a:gd name="connsiteY48" fmla="*/ 19560 h 172562"/>
              <a:gd name="connsiteX49" fmla="*/ 270798 w 434666"/>
              <a:gd name="connsiteY49" fmla="*/ 30427 h 172562"/>
              <a:gd name="connsiteX50" fmla="*/ 296008 w 434666"/>
              <a:gd name="connsiteY50" fmla="*/ 26080 h 172562"/>
              <a:gd name="connsiteX51" fmla="*/ 316003 w 434666"/>
              <a:gd name="connsiteY51" fmla="*/ 28688 h 172562"/>
              <a:gd name="connsiteX52" fmla="*/ 339909 w 434666"/>
              <a:gd name="connsiteY52" fmla="*/ 13909 h 17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34666" h="172562">
                <a:moveTo>
                  <a:pt x="339909" y="13909"/>
                </a:moveTo>
                <a:lnTo>
                  <a:pt x="363816" y="12605"/>
                </a:lnTo>
                <a:lnTo>
                  <a:pt x="388158" y="26515"/>
                </a:lnTo>
                <a:lnTo>
                  <a:pt x="393808" y="36077"/>
                </a:lnTo>
                <a:lnTo>
                  <a:pt x="394243" y="49552"/>
                </a:lnTo>
                <a:lnTo>
                  <a:pt x="412499" y="56507"/>
                </a:lnTo>
                <a:lnTo>
                  <a:pt x="422931" y="64331"/>
                </a:lnTo>
                <a:lnTo>
                  <a:pt x="408587" y="72589"/>
                </a:lnTo>
                <a:lnTo>
                  <a:pt x="421192" y="104320"/>
                </a:lnTo>
                <a:lnTo>
                  <a:pt x="418149" y="113013"/>
                </a:lnTo>
                <a:lnTo>
                  <a:pt x="434667" y="135181"/>
                </a:lnTo>
                <a:lnTo>
                  <a:pt x="424235" y="139963"/>
                </a:lnTo>
                <a:lnTo>
                  <a:pt x="415107" y="133008"/>
                </a:lnTo>
                <a:lnTo>
                  <a:pt x="387723" y="129096"/>
                </a:lnTo>
                <a:lnTo>
                  <a:pt x="378595" y="133443"/>
                </a:lnTo>
                <a:lnTo>
                  <a:pt x="352949" y="137789"/>
                </a:lnTo>
                <a:lnTo>
                  <a:pt x="340344" y="137355"/>
                </a:lnTo>
                <a:lnTo>
                  <a:pt x="315568" y="147787"/>
                </a:lnTo>
                <a:lnTo>
                  <a:pt x="296443" y="147787"/>
                </a:lnTo>
                <a:lnTo>
                  <a:pt x="283403" y="142571"/>
                </a:lnTo>
                <a:lnTo>
                  <a:pt x="259061" y="150395"/>
                </a:lnTo>
                <a:lnTo>
                  <a:pt x="250803" y="145179"/>
                </a:lnTo>
                <a:lnTo>
                  <a:pt x="251672" y="160392"/>
                </a:lnTo>
                <a:lnTo>
                  <a:pt x="246456" y="166477"/>
                </a:lnTo>
                <a:lnTo>
                  <a:pt x="240806" y="172563"/>
                </a:lnTo>
                <a:lnTo>
                  <a:pt x="230808" y="159957"/>
                </a:lnTo>
                <a:lnTo>
                  <a:pt x="238198" y="149525"/>
                </a:lnTo>
                <a:lnTo>
                  <a:pt x="224288" y="152133"/>
                </a:lnTo>
                <a:lnTo>
                  <a:pt x="204293" y="145613"/>
                </a:lnTo>
                <a:lnTo>
                  <a:pt x="190384" y="161696"/>
                </a:lnTo>
                <a:lnTo>
                  <a:pt x="155611" y="164739"/>
                </a:lnTo>
                <a:lnTo>
                  <a:pt x="135181" y="149960"/>
                </a:lnTo>
                <a:lnTo>
                  <a:pt x="110405" y="149091"/>
                </a:lnTo>
                <a:lnTo>
                  <a:pt x="106059" y="160392"/>
                </a:lnTo>
                <a:lnTo>
                  <a:pt x="90411" y="163869"/>
                </a:lnTo>
                <a:lnTo>
                  <a:pt x="66939" y="149091"/>
                </a:lnTo>
                <a:lnTo>
                  <a:pt x="41728" y="149525"/>
                </a:lnTo>
                <a:lnTo>
                  <a:pt x="25211" y="121707"/>
                </a:lnTo>
                <a:lnTo>
                  <a:pt x="6955" y="106493"/>
                </a:lnTo>
                <a:lnTo>
                  <a:pt x="15648" y="84760"/>
                </a:lnTo>
                <a:lnTo>
                  <a:pt x="0" y="71285"/>
                </a:lnTo>
                <a:lnTo>
                  <a:pt x="22168" y="44771"/>
                </a:lnTo>
                <a:lnTo>
                  <a:pt x="56941" y="43901"/>
                </a:lnTo>
                <a:lnTo>
                  <a:pt x="63896" y="22603"/>
                </a:lnTo>
                <a:lnTo>
                  <a:pt x="107362" y="26515"/>
                </a:lnTo>
                <a:lnTo>
                  <a:pt x="131704" y="8693"/>
                </a:lnTo>
                <a:lnTo>
                  <a:pt x="156915" y="869"/>
                </a:lnTo>
                <a:lnTo>
                  <a:pt x="193861" y="0"/>
                </a:lnTo>
                <a:lnTo>
                  <a:pt x="236459" y="19560"/>
                </a:lnTo>
                <a:lnTo>
                  <a:pt x="270798" y="30427"/>
                </a:lnTo>
                <a:lnTo>
                  <a:pt x="296008" y="26080"/>
                </a:lnTo>
                <a:lnTo>
                  <a:pt x="316003" y="28688"/>
                </a:lnTo>
                <a:lnTo>
                  <a:pt x="339909" y="13909"/>
                </a:lnTo>
                <a:close/>
              </a:path>
            </a:pathLst>
          </a:custGeom>
          <a:solidFill>
            <a:schemeClr val="accent4"/>
          </a:solidFill>
          <a:ln w="869" cap="rnd">
            <a:noFill/>
            <a:prstDash val="solid"/>
            <a:round/>
          </a:ln>
        </p:spPr>
        <p:txBody>
          <a:bodyPr rtlCol="0" anchor="ctr"/>
          <a:lstStyle/>
          <a:p>
            <a:endParaRPr lang="en-PH" sz="1600" dirty="0"/>
          </a:p>
        </p:txBody>
      </p:sp>
      <p:sp>
        <p:nvSpPr>
          <p:cNvPr id="212" name="Freeform: Shape 211">
            <a:extLst>
              <a:ext uri="{FF2B5EF4-FFF2-40B4-BE49-F238E27FC236}">
                <a16:creationId xmlns:a16="http://schemas.microsoft.com/office/drawing/2014/main" id="{839B5E2D-8018-4C55-836A-D3991454E617}"/>
              </a:ext>
            </a:extLst>
          </p:cNvPr>
          <p:cNvSpPr/>
          <p:nvPr/>
        </p:nvSpPr>
        <p:spPr>
          <a:xfrm>
            <a:off x="6633788" y="2794817"/>
            <a:ext cx="74831" cy="61626"/>
          </a:xfrm>
          <a:custGeom>
            <a:avLst/>
            <a:gdLst>
              <a:gd name="connsiteX0" fmla="*/ 1739 w 66504"/>
              <a:gd name="connsiteY0" fmla="*/ 36512 h 54768"/>
              <a:gd name="connsiteX1" fmla="*/ 6955 w 66504"/>
              <a:gd name="connsiteY1" fmla="*/ 33469 h 54768"/>
              <a:gd name="connsiteX2" fmla="*/ 11736 w 66504"/>
              <a:gd name="connsiteY2" fmla="*/ 16083 h 54768"/>
              <a:gd name="connsiteX3" fmla="*/ 0 w 66504"/>
              <a:gd name="connsiteY3" fmla="*/ 8693 h 54768"/>
              <a:gd name="connsiteX4" fmla="*/ 21733 w 66504"/>
              <a:gd name="connsiteY4" fmla="*/ 0 h 54768"/>
              <a:gd name="connsiteX5" fmla="*/ 41728 w 66504"/>
              <a:gd name="connsiteY5" fmla="*/ 3477 h 54768"/>
              <a:gd name="connsiteX6" fmla="*/ 45640 w 66504"/>
              <a:gd name="connsiteY6" fmla="*/ 14344 h 54768"/>
              <a:gd name="connsiteX7" fmla="*/ 66504 w 66504"/>
              <a:gd name="connsiteY7" fmla="*/ 23037 h 54768"/>
              <a:gd name="connsiteX8" fmla="*/ 63461 w 66504"/>
              <a:gd name="connsiteY8" fmla="*/ 29992 h 54768"/>
              <a:gd name="connsiteX9" fmla="*/ 36512 w 66504"/>
              <a:gd name="connsiteY9" fmla="*/ 31296 h 54768"/>
              <a:gd name="connsiteX10" fmla="*/ 27819 w 66504"/>
              <a:gd name="connsiteY10" fmla="*/ 39989 h 54768"/>
              <a:gd name="connsiteX11" fmla="*/ 10867 w 66504"/>
              <a:gd name="connsiteY11" fmla="*/ 54768 h 54768"/>
              <a:gd name="connsiteX12" fmla="*/ 2173 w 66504"/>
              <a:gd name="connsiteY12" fmla="*/ 42163 h 54768"/>
              <a:gd name="connsiteX13" fmla="*/ 1739 w 66504"/>
              <a:gd name="connsiteY13" fmla="*/ 36512 h 5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504" h="54768">
                <a:moveTo>
                  <a:pt x="1739" y="36512"/>
                </a:moveTo>
                <a:lnTo>
                  <a:pt x="6955" y="33469"/>
                </a:lnTo>
                <a:lnTo>
                  <a:pt x="11736" y="16083"/>
                </a:lnTo>
                <a:lnTo>
                  <a:pt x="0" y="8693"/>
                </a:lnTo>
                <a:lnTo>
                  <a:pt x="21733" y="0"/>
                </a:lnTo>
                <a:lnTo>
                  <a:pt x="41728" y="3477"/>
                </a:lnTo>
                <a:lnTo>
                  <a:pt x="45640" y="14344"/>
                </a:lnTo>
                <a:lnTo>
                  <a:pt x="66504" y="23037"/>
                </a:lnTo>
                <a:lnTo>
                  <a:pt x="63461" y="29992"/>
                </a:lnTo>
                <a:lnTo>
                  <a:pt x="36512" y="31296"/>
                </a:lnTo>
                <a:lnTo>
                  <a:pt x="27819" y="39989"/>
                </a:lnTo>
                <a:lnTo>
                  <a:pt x="10867" y="54768"/>
                </a:lnTo>
                <a:lnTo>
                  <a:pt x="2173" y="42163"/>
                </a:lnTo>
                <a:lnTo>
                  <a:pt x="1739" y="36512"/>
                </a:lnTo>
                <a:close/>
              </a:path>
            </a:pathLst>
          </a:custGeom>
          <a:solidFill>
            <a:schemeClr val="accent4"/>
          </a:solidFill>
          <a:ln w="869" cap="rnd">
            <a:noFill/>
            <a:prstDash val="solid"/>
            <a:round/>
          </a:ln>
        </p:spPr>
        <p:txBody>
          <a:bodyPr rtlCol="0" anchor="ctr"/>
          <a:lstStyle/>
          <a:p>
            <a:endParaRPr lang="en-PH" sz="1600" dirty="0"/>
          </a:p>
        </p:txBody>
      </p:sp>
      <p:sp>
        <p:nvSpPr>
          <p:cNvPr id="213" name="Freeform: Shape 212">
            <a:extLst>
              <a:ext uri="{FF2B5EF4-FFF2-40B4-BE49-F238E27FC236}">
                <a16:creationId xmlns:a16="http://schemas.microsoft.com/office/drawing/2014/main" id="{7A61B51B-CAA6-496C-8579-D80FB123A4E9}"/>
              </a:ext>
            </a:extLst>
          </p:cNvPr>
          <p:cNvSpPr/>
          <p:nvPr/>
        </p:nvSpPr>
        <p:spPr>
          <a:xfrm>
            <a:off x="9223543" y="3322551"/>
            <a:ext cx="40105" cy="104666"/>
          </a:xfrm>
          <a:custGeom>
            <a:avLst/>
            <a:gdLst>
              <a:gd name="connsiteX0" fmla="*/ 29992 w 35642"/>
              <a:gd name="connsiteY0" fmla="*/ 69981 h 93018"/>
              <a:gd name="connsiteX1" fmla="*/ 23907 w 35642"/>
              <a:gd name="connsiteY1" fmla="*/ 93019 h 93018"/>
              <a:gd name="connsiteX2" fmla="*/ 6520 w 35642"/>
              <a:gd name="connsiteY2" fmla="*/ 69112 h 93018"/>
              <a:gd name="connsiteX3" fmla="*/ 0 w 35642"/>
              <a:gd name="connsiteY3" fmla="*/ 48683 h 93018"/>
              <a:gd name="connsiteX4" fmla="*/ 8259 w 35642"/>
              <a:gd name="connsiteY4" fmla="*/ 21299 h 93018"/>
              <a:gd name="connsiteX5" fmla="*/ 22602 w 35642"/>
              <a:gd name="connsiteY5" fmla="*/ 0 h 93018"/>
              <a:gd name="connsiteX6" fmla="*/ 35642 w 35642"/>
              <a:gd name="connsiteY6" fmla="*/ 8259 h 93018"/>
              <a:gd name="connsiteX7" fmla="*/ 35208 w 35642"/>
              <a:gd name="connsiteY7" fmla="*/ 25211 h 93018"/>
              <a:gd name="connsiteX8" fmla="*/ 29992 w 35642"/>
              <a:gd name="connsiteY8" fmla="*/ 69981 h 9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642" h="93018">
                <a:moveTo>
                  <a:pt x="29992" y="69981"/>
                </a:moveTo>
                <a:lnTo>
                  <a:pt x="23907" y="93019"/>
                </a:lnTo>
                <a:lnTo>
                  <a:pt x="6520" y="69112"/>
                </a:lnTo>
                <a:lnTo>
                  <a:pt x="0" y="48683"/>
                </a:lnTo>
                <a:lnTo>
                  <a:pt x="8259" y="21299"/>
                </a:lnTo>
                <a:lnTo>
                  <a:pt x="22602" y="0"/>
                </a:lnTo>
                <a:lnTo>
                  <a:pt x="35642" y="8259"/>
                </a:lnTo>
                <a:lnTo>
                  <a:pt x="35208" y="25211"/>
                </a:lnTo>
                <a:lnTo>
                  <a:pt x="29992" y="69981"/>
                </a:lnTo>
                <a:close/>
              </a:path>
            </a:pathLst>
          </a:custGeom>
          <a:solidFill>
            <a:schemeClr val="accent1"/>
          </a:solidFill>
          <a:ln w="869" cap="rnd">
            <a:noFill/>
            <a:prstDash val="solid"/>
            <a:round/>
          </a:ln>
        </p:spPr>
        <p:txBody>
          <a:bodyPr rtlCol="0" anchor="ctr"/>
          <a:lstStyle/>
          <a:p>
            <a:endParaRPr lang="en-PH" sz="1600" dirty="0"/>
          </a:p>
        </p:txBody>
      </p:sp>
      <p:sp>
        <p:nvSpPr>
          <p:cNvPr id="214" name="Freeform: Shape 213">
            <a:extLst>
              <a:ext uri="{FF2B5EF4-FFF2-40B4-BE49-F238E27FC236}">
                <a16:creationId xmlns:a16="http://schemas.microsoft.com/office/drawing/2014/main" id="{C05FF741-D893-43CA-857A-823114302780}"/>
              </a:ext>
            </a:extLst>
          </p:cNvPr>
          <p:cNvSpPr/>
          <p:nvPr/>
        </p:nvSpPr>
        <p:spPr>
          <a:xfrm>
            <a:off x="6792743" y="4148631"/>
            <a:ext cx="292477" cy="336497"/>
          </a:xfrm>
          <a:custGeom>
            <a:avLst/>
            <a:gdLst>
              <a:gd name="connsiteX0" fmla="*/ 56507 w 259930"/>
              <a:gd name="connsiteY0" fmla="*/ 435 h 299050"/>
              <a:gd name="connsiteX1" fmla="*/ 55638 w 259930"/>
              <a:gd name="connsiteY1" fmla="*/ 17387 h 299050"/>
              <a:gd name="connsiteX2" fmla="*/ 50856 w 259930"/>
              <a:gd name="connsiteY2" fmla="*/ 36947 h 299050"/>
              <a:gd name="connsiteX3" fmla="*/ 57811 w 259930"/>
              <a:gd name="connsiteY3" fmla="*/ 47813 h 299050"/>
              <a:gd name="connsiteX4" fmla="*/ 68678 w 259930"/>
              <a:gd name="connsiteY4" fmla="*/ 41293 h 299050"/>
              <a:gd name="connsiteX5" fmla="*/ 83021 w 259930"/>
              <a:gd name="connsiteY5" fmla="*/ 39555 h 299050"/>
              <a:gd name="connsiteX6" fmla="*/ 86064 w 259930"/>
              <a:gd name="connsiteY6" fmla="*/ 43032 h 299050"/>
              <a:gd name="connsiteX7" fmla="*/ 100408 w 259930"/>
              <a:gd name="connsiteY7" fmla="*/ 36077 h 299050"/>
              <a:gd name="connsiteX8" fmla="*/ 90411 w 259930"/>
              <a:gd name="connsiteY8" fmla="*/ 26515 h 299050"/>
              <a:gd name="connsiteX9" fmla="*/ 98669 w 259930"/>
              <a:gd name="connsiteY9" fmla="*/ 13909 h 299050"/>
              <a:gd name="connsiteX10" fmla="*/ 110840 w 259930"/>
              <a:gd name="connsiteY10" fmla="*/ 1304 h 299050"/>
              <a:gd name="connsiteX11" fmla="*/ 199947 w 259930"/>
              <a:gd name="connsiteY11" fmla="*/ 58245 h 299050"/>
              <a:gd name="connsiteX12" fmla="*/ 201251 w 259930"/>
              <a:gd name="connsiteY12" fmla="*/ 74328 h 299050"/>
              <a:gd name="connsiteX13" fmla="*/ 236459 w 259930"/>
              <a:gd name="connsiteY13" fmla="*/ 102147 h 299050"/>
              <a:gd name="connsiteX14" fmla="*/ 224288 w 259930"/>
              <a:gd name="connsiteY14" fmla="*/ 136920 h 299050"/>
              <a:gd name="connsiteX15" fmla="*/ 225592 w 259930"/>
              <a:gd name="connsiteY15" fmla="*/ 152568 h 299050"/>
              <a:gd name="connsiteX16" fmla="*/ 240806 w 259930"/>
              <a:gd name="connsiteY16" fmla="*/ 162566 h 299050"/>
              <a:gd name="connsiteX17" fmla="*/ 241675 w 259930"/>
              <a:gd name="connsiteY17" fmla="*/ 169955 h 299050"/>
              <a:gd name="connsiteX18" fmla="*/ 234286 w 259930"/>
              <a:gd name="connsiteY18" fmla="*/ 186907 h 299050"/>
              <a:gd name="connsiteX19" fmla="*/ 235589 w 259930"/>
              <a:gd name="connsiteY19" fmla="*/ 195166 h 299050"/>
              <a:gd name="connsiteX20" fmla="*/ 233851 w 259930"/>
              <a:gd name="connsiteY20" fmla="*/ 208640 h 299050"/>
              <a:gd name="connsiteX21" fmla="*/ 241675 w 259930"/>
              <a:gd name="connsiteY21" fmla="*/ 226027 h 299050"/>
              <a:gd name="connsiteX22" fmla="*/ 251238 w 259930"/>
              <a:gd name="connsiteY22" fmla="*/ 253846 h 299050"/>
              <a:gd name="connsiteX23" fmla="*/ 259931 w 259930"/>
              <a:gd name="connsiteY23" fmla="*/ 259931 h 299050"/>
              <a:gd name="connsiteX24" fmla="*/ 239936 w 259930"/>
              <a:gd name="connsiteY24" fmla="*/ 276013 h 299050"/>
              <a:gd name="connsiteX25" fmla="*/ 212987 w 259930"/>
              <a:gd name="connsiteY25" fmla="*/ 286880 h 299050"/>
              <a:gd name="connsiteX26" fmla="*/ 198208 w 259930"/>
              <a:gd name="connsiteY26" fmla="*/ 286446 h 299050"/>
              <a:gd name="connsiteX27" fmla="*/ 189080 w 259930"/>
              <a:gd name="connsiteY27" fmla="*/ 294704 h 299050"/>
              <a:gd name="connsiteX28" fmla="*/ 172128 w 259930"/>
              <a:gd name="connsiteY28" fmla="*/ 295573 h 299050"/>
              <a:gd name="connsiteX29" fmla="*/ 165608 w 259930"/>
              <a:gd name="connsiteY29" fmla="*/ 299051 h 299050"/>
              <a:gd name="connsiteX30" fmla="*/ 136485 w 259930"/>
              <a:gd name="connsiteY30" fmla="*/ 291227 h 299050"/>
              <a:gd name="connsiteX31" fmla="*/ 126922 w 259930"/>
              <a:gd name="connsiteY31" fmla="*/ 292096 h 299050"/>
              <a:gd name="connsiteX32" fmla="*/ 127358 w 259930"/>
              <a:gd name="connsiteY32" fmla="*/ 291662 h 299050"/>
              <a:gd name="connsiteX33" fmla="*/ 119533 w 259930"/>
              <a:gd name="connsiteY33" fmla="*/ 281230 h 299050"/>
              <a:gd name="connsiteX34" fmla="*/ 118229 w 259930"/>
              <a:gd name="connsiteY34" fmla="*/ 251672 h 299050"/>
              <a:gd name="connsiteX35" fmla="*/ 105624 w 259930"/>
              <a:gd name="connsiteY35" fmla="*/ 236893 h 299050"/>
              <a:gd name="connsiteX36" fmla="*/ 103885 w 259930"/>
              <a:gd name="connsiteY36" fmla="*/ 242110 h 299050"/>
              <a:gd name="connsiteX37" fmla="*/ 99539 w 259930"/>
              <a:gd name="connsiteY37" fmla="*/ 234720 h 299050"/>
              <a:gd name="connsiteX38" fmla="*/ 75632 w 259930"/>
              <a:gd name="connsiteY38" fmla="*/ 229504 h 299050"/>
              <a:gd name="connsiteX39" fmla="*/ 61722 w 259930"/>
              <a:gd name="connsiteY39" fmla="*/ 221246 h 299050"/>
              <a:gd name="connsiteX40" fmla="*/ 46075 w 259930"/>
              <a:gd name="connsiteY40" fmla="*/ 216464 h 299050"/>
              <a:gd name="connsiteX41" fmla="*/ 36512 w 259930"/>
              <a:gd name="connsiteY41" fmla="*/ 211683 h 299050"/>
              <a:gd name="connsiteX42" fmla="*/ 35208 w 259930"/>
              <a:gd name="connsiteY42" fmla="*/ 210813 h 299050"/>
              <a:gd name="connsiteX43" fmla="*/ 23472 w 259930"/>
              <a:gd name="connsiteY43" fmla="*/ 182126 h 299050"/>
              <a:gd name="connsiteX44" fmla="*/ 21733 w 259930"/>
              <a:gd name="connsiteY44" fmla="*/ 165173 h 299050"/>
              <a:gd name="connsiteX45" fmla="*/ 2173 w 259930"/>
              <a:gd name="connsiteY45" fmla="*/ 146048 h 299050"/>
              <a:gd name="connsiteX46" fmla="*/ 8259 w 259930"/>
              <a:gd name="connsiteY46" fmla="*/ 135616 h 299050"/>
              <a:gd name="connsiteX47" fmla="*/ 3478 w 259930"/>
              <a:gd name="connsiteY47" fmla="*/ 124315 h 299050"/>
              <a:gd name="connsiteX48" fmla="*/ 4347 w 259930"/>
              <a:gd name="connsiteY48" fmla="*/ 112579 h 299050"/>
              <a:gd name="connsiteX49" fmla="*/ 0 w 259930"/>
              <a:gd name="connsiteY49" fmla="*/ 108667 h 299050"/>
              <a:gd name="connsiteX50" fmla="*/ 1304 w 259930"/>
              <a:gd name="connsiteY50" fmla="*/ 96496 h 299050"/>
              <a:gd name="connsiteX51" fmla="*/ 3912 w 259930"/>
              <a:gd name="connsiteY51" fmla="*/ 96062 h 299050"/>
              <a:gd name="connsiteX52" fmla="*/ 12605 w 259930"/>
              <a:gd name="connsiteY52" fmla="*/ 86064 h 299050"/>
              <a:gd name="connsiteX53" fmla="*/ 22602 w 259930"/>
              <a:gd name="connsiteY53" fmla="*/ 71285 h 299050"/>
              <a:gd name="connsiteX54" fmla="*/ 28688 w 259930"/>
              <a:gd name="connsiteY54" fmla="*/ 65635 h 299050"/>
              <a:gd name="connsiteX55" fmla="*/ 28688 w 259930"/>
              <a:gd name="connsiteY55" fmla="*/ 56507 h 299050"/>
              <a:gd name="connsiteX56" fmla="*/ 23472 w 259930"/>
              <a:gd name="connsiteY56" fmla="*/ 49987 h 299050"/>
              <a:gd name="connsiteX57" fmla="*/ 22168 w 259930"/>
              <a:gd name="connsiteY57" fmla="*/ 39120 h 299050"/>
              <a:gd name="connsiteX58" fmla="*/ 29122 w 259930"/>
              <a:gd name="connsiteY58" fmla="*/ 35643 h 299050"/>
              <a:gd name="connsiteX59" fmla="*/ 30427 w 259930"/>
              <a:gd name="connsiteY59" fmla="*/ 19125 h 299050"/>
              <a:gd name="connsiteX60" fmla="*/ 20864 w 259930"/>
              <a:gd name="connsiteY60" fmla="*/ 3477 h 299050"/>
              <a:gd name="connsiteX61" fmla="*/ 29558 w 259930"/>
              <a:gd name="connsiteY61" fmla="*/ 0 h 299050"/>
              <a:gd name="connsiteX62" fmla="*/ 56507 w 259930"/>
              <a:gd name="connsiteY62" fmla="*/ 435 h 29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59930" h="299050">
                <a:moveTo>
                  <a:pt x="56507" y="435"/>
                </a:moveTo>
                <a:lnTo>
                  <a:pt x="55638" y="17387"/>
                </a:lnTo>
                <a:lnTo>
                  <a:pt x="50856" y="36947"/>
                </a:lnTo>
                <a:lnTo>
                  <a:pt x="57811" y="47813"/>
                </a:lnTo>
                <a:lnTo>
                  <a:pt x="68678" y="41293"/>
                </a:lnTo>
                <a:lnTo>
                  <a:pt x="83021" y="39555"/>
                </a:lnTo>
                <a:lnTo>
                  <a:pt x="86064" y="43032"/>
                </a:lnTo>
                <a:lnTo>
                  <a:pt x="100408" y="36077"/>
                </a:lnTo>
                <a:lnTo>
                  <a:pt x="90411" y="26515"/>
                </a:lnTo>
                <a:lnTo>
                  <a:pt x="98669" y="13909"/>
                </a:lnTo>
                <a:lnTo>
                  <a:pt x="110840" y="1304"/>
                </a:lnTo>
                <a:lnTo>
                  <a:pt x="199947" y="58245"/>
                </a:lnTo>
                <a:lnTo>
                  <a:pt x="201251" y="74328"/>
                </a:lnTo>
                <a:lnTo>
                  <a:pt x="236459" y="102147"/>
                </a:lnTo>
                <a:lnTo>
                  <a:pt x="224288" y="136920"/>
                </a:lnTo>
                <a:lnTo>
                  <a:pt x="225592" y="152568"/>
                </a:lnTo>
                <a:lnTo>
                  <a:pt x="240806" y="162566"/>
                </a:lnTo>
                <a:lnTo>
                  <a:pt x="241675" y="169955"/>
                </a:lnTo>
                <a:lnTo>
                  <a:pt x="234286" y="186907"/>
                </a:lnTo>
                <a:lnTo>
                  <a:pt x="235589" y="195166"/>
                </a:lnTo>
                <a:lnTo>
                  <a:pt x="233851" y="208640"/>
                </a:lnTo>
                <a:lnTo>
                  <a:pt x="241675" y="226027"/>
                </a:lnTo>
                <a:lnTo>
                  <a:pt x="251238" y="253846"/>
                </a:lnTo>
                <a:lnTo>
                  <a:pt x="259931" y="259931"/>
                </a:lnTo>
                <a:lnTo>
                  <a:pt x="239936" y="276013"/>
                </a:lnTo>
                <a:lnTo>
                  <a:pt x="212987" y="286880"/>
                </a:lnTo>
                <a:lnTo>
                  <a:pt x="198208" y="286446"/>
                </a:lnTo>
                <a:lnTo>
                  <a:pt x="189080" y="294704"/>
                </a:lnTo>
                <a:lnTo>
                  <a:pt x="172128" y="295573"/>
                </a:lnTo>
                <a:lnTo>
                  <a:pt x="165608" y="299051"/>
                </a:lnTo>
                <a:lnTo>
                  <a:pt x="136485" y="291227"/>
                </a:lnTo>
                <a:lnTo>
                  <a:pt x="126922" y="292096"/>
                </a:lnTo>
                <a:lnTo>
                  <a:pt x="127358" y="291662"/>
                </a:lnTo>
                <a:lnTo>
                  <a:pt x="119533" y="281230"/>
                </a:lnTo>
                <a:lnTo>
                  <a:pt x="118229" y="251672"/>
                </a:lnTo>
                <a:lnTo>
                  <a:pt x="105624" y="236893"/>
                </a:lnTo>
                <a:lnTo>
                  <a:pt x="103885" y="242110"/>
                </a:lnTo>
                <a:lnTo>
                  <a:pt x="99539" y="234720"/>
                </a:lnTo>
                <a:lnTo>
                  <a:pt x="75632" y="229504"/>
                </a:lnTo>
                <a:lnTo>
                  <a:pt x="61722" y="221246"/>
                </a:lnTo>
                <a:lnTo>
                  <a:pt x="46075" y="216464"/>
                </a:lnTo>
                <a:lnTo>
                  <a:pt x="36512" y="211683"/>
                </a:lnTo>
                <a:lnTo>
                  <a:pt x="35208" y="210813"/>
                </a:lnTo>
                <a:lnTo>
                  <a:pt x="23472" y="182126"/>
                </a:lnTo>
                <a:lnTo>
                  <a:pt x="21733" y="165173"/>
                </a:lnTo>
                <a:lnTo>
                  <a:pt x="2173" y="146048"/>
                </a:lnTo>
                <a:lnTo>
                  <a:pt x="8259" y="135616"/>
                </a:lnTo>
                <a:lnTo>
                  <a:pt x="3478" y="124315"/>
                </a:lnTo>
                <a:lnTo>
                  <a:pt x="4347" y="112579"/>
                </a:lnTo>
                <a:lnTo>
                  <a:pt x="0" y="108667"/>
                </a:lnTo>
                <a:lnTo>
                  <a:pt x="1304" y="96496"/>
                </a:lnTo>
                <a:lnTo>
                  <a:pt x="3912" y="96062"/>
                </a:lnTo>
                <a:lnTo>
                  <a:pt x="12605" y="86064"/>
                </a:lnTo>
                <a:lnTo>
                  <a:pt x="22602" y="71285"/>
                </a:lnTo>
                <a:lnTo>
                  <a:pt x="28688" y="65635"/>
                </a:lnTo>
                <a:lnTo>
                  <a:pt x="28688" y="56507"/>
                </a:lnTo>
                <a:lnTo>
                  <a:pt x="23472" y="49987"/>
                </a:lnTo>
                <a:lnTo>
                  <a:pt x="22168" y="39120"/>
                </a:lnTo>
                <a:lnTo>
                  <a:pt x="29122" y="35643"/>
                </a:lnTo>
                <a:lnTo>
                  <a:pt x="30427" y="19125"/>
                </a:lnTo>
                <a:lnTo>
                  <a:pt x="20864" y="3477"/>
                </a:lnTo>
                <a:lnTo>
                  <a:pt x="29558" y="0"/>
                </a:lnTo>
                <a:lnTo>
                  <a:pt x="56507" y="43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15" name="Freeform: Shape 214">
            <a:extLst>
              <a:ext uri="{FF2B5EF4-FFF2-40B4-BE49-F238E27FC236}">
                <a16:creationId xmlns:a16="http://schemas.microsoft.com/office/drawing/2014/main" id="{B04139E3-5D41-488F-B812-80F5A48883DD}"/>
              </a:ext>
            </a:extLst>
          </p:cNvPr>
          <p:cNvSpPr/>
          <p:nvPr/>
        </p:nvSpPr>
        <p:spPr>
          <a:xfrm>
            <a:off x="6792743" y="3983317"/>
            <a:ext cx="151619" cy="179008"/>
          </a:xfrm>
          <a:custGeom>
            <a:avLst/>
            <a:gdLst>
              <a:gd name="connsiteX0" fmla="*/ 108667 w 134746"/>
              <a:gd name="connsiteY0" fmla="*/ 0 h 159088"/>
              <a:gd name="connsiteX1" fmla="*/ 120402 w 134746"/>
              <a:gd name="connsiteY1" fmla="*/ 19560 h 159088"/>
              <a:gd name="connsiteX2" fmla="*/ 123445 w 134746"/>
              <a:gd name="connsiteY2" fmla="*/ 33469 h 159088"/>
              <a:gd name="connsiteX3" fmla="*/ 134747 w 134746"/>
              <a:gd name="connsiteY3" fmla="*/ 65635 h 159088"/>
              <a:gd name="connsiteX4" fmla="*/ 125619 w 134746"/>
              <a:gd name="connsiteY4" fmla="*/ 86064 h 159088"/>
              <a:gd name="connsiteX5" fmla="*/ 113448 w 134746"/>
              <a:gd name="connsiteY5" fmla="*/ 104320 h 159088"/>
              <a:gd name="connsiteX6" fmla="*/ 106493 w 134746"/>
              <a:gd name="connsiteY6" fmla="*/ 115621 h 159088"/>
              <a:gd name="connsiteX7" fmla="*/ 106493 w 134746"/>
              <a:gd name="connsiteY7" fmla="*/ 116925 h 159088"/>
              <a:gd name="connsiteX8" fmla="*/ 105624 w 134746"/>
              <a:gd name="connsiteY8" fmla="*/ 115187 h 159088"/>
              <a:gd name="connsiteX9" fmla="*/ 92584 w 134746"/>
              <a:gd name="connsiteY9" fmla="*/ 109536 h 159088"/>
              <a:gd name="connsiteX10" fmla="*/ 82152 w 134746"/>
              <a:gd name="connsiteY10" fmla="*/ 116491 h 159088"/>
              <a:gd name="connsiteX11" fmla="*/ 66504 w 134746"/>
              <a:gd name="connsiteY11" fmla="*/ 120403 h 159088"/>
              <a:gd name="connsiteX12" fmla="*/ 55202 w 134746"/>
              <a:gd name="connsiteY12" fmla="*/ 136485 h 159088"/>
              <a:gd name="connsiteX13" fmla="*/ 56507 w 134746"/>
              <a:gd name="connsiteY13" fmla="*/ 147352 h 159088"/>
              <a:gd name="connsiteX14" fmla="*/ 29558 w 134746"/>
              <a:gd name="connsiteY14" fmla="*/ 146917 h 159088"/>
              <a:gd name="connsiteX15" fmla="*/ 20864 w 134746"/>
              <a:gd name="connsiteY15" fmla="*/ 150395 h 159088"/>
              <a:gd name="connsiteX16" fmla="*/ 6085 w 134746"/>
              <a:gd name="connsiteY16" fmla="*/ 159088 h 159088"/>
              <a:gd name="connsiteX17" fmla="*/ 0 w 134746"/>
              <a:gd name="connsiteY17" fmla="*/ 156045 h 159088"/>
              <a:gd name="connsiteX18" fmla="*/ 435 w 134746"/>
              <a:gd name="connsiteY18" fmla="*/ 135181 h 159088"/>
              <a:gd name="connsiteX19" fmla="*/ 6085 w 134746"/>
              <a:gd name="connsiteY19" fmla="*/ 124315 h 159088"/>
              <a:gd name="connsiteX20" fmla="*/ 7389 w 134746"/>
              <a:gd name="connsiteY20" fmla="*/ 102147 h 159088"/>
              <a:gd name="connsiteX21" fmla="*/ 12605 w 134746"/>
              <a:gd name="connsiteY21" fmla="*/ 89107 h 159088"/>
              <a:gd name="connsiteX22" fmla="*/ 22168 w 134746"/>
              <a:gd name="connsiteY22" fmla="*/ 74763 h 159088"/>
              <a:gd name="connsiteX23" fmla="*/ 31296 w 134746"/>
              <a:gd name="connsiteY23" fmla="*/ 66939 h 159088"/>
              <a:gd name="connsiteX24" fmla="*/ 39555 w 134746"/>
              <a:gd name="connsiteY24" fmla="*/ 57376 h 159088"/>
              <a:gd name="connsiteX25" fmla="*/ 29558 w 134746"/>
              <a:gd name="connsiteY25" fmla="*/ 53464 h 159088"/>
              <a:gd name="connsiteX26" fmla="*/ 30861 w 134746"/>
              <a:gd name="connsiteY26" fmla="*/ 20864 h 159088"/>
              <a:gd name="connsiteX27" fmla="*/ 40859 w 134746"/>
              <a:gd name="connsiteY27" fmla="*/ 13040 h 159088"/>
              <a:gd name="connsiteX28" fmla="*/ 56507 w 134746"/>
              <a:gd name="connsiteY28" fmla="*/ 19560 h 159088"/>
              <a:gd name="connsiteX29" fmla="*/ 76067 w 134746"/>
              <a:gd name="connsiteY29" fmla="*/ 13040 h 159088"/>
              <a:gd name="connsiteX30" fmla="*/ 93453 w 134746"/>
              <a:gd name="connsiteY30" fmla="*/ 13040 h 159088"/>
              <a:gd name="connsiteX31" fmla="*/ 108667 w 134746"/>
              <a:gd name="connsiteY31" fmla="*/ 0 h 15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4746" h="159088">
                <a:moveTo>
                  <a:pt x="108667" y="0"/>
                </a:moveTo>
                <a:lnTo>
                  <a:pt x="120402" y="19560"/>
                </a:lnTo>
                <a:lnTo>
                  <a:pt x="123445" y="33469"/>
                </a:lnTo>
                <a:lnTo>
                  <a:pt x="134747" y="65635"/>
                </a:lnTo>
                <a:lnTo>
                  <a:pt x="125619" y="86064"/>
                </a:lnTo>
                <a:lnTo>
                  <a:pt x="113448" y="104320"/>
                </a:lnTo>
                <a:lnTo>
                  <a:pt x="106493" y="115621"/>
                </a:lnTo>
                <a:lnTo>
                  <a:pt x="106493" y="116925"/>
                </a:lnTo>
                <a:lnTo>
                  <a:pt x="105624" y="115187"/>
                </a:lnTo>
                <a:lnTo>
                  <a:pt x="92584" y="109536"/>
                </a:lnTo>
                <a:lnTo>
                  <a:pt x="82152" y="116491"/>
                </a:lnTo>
                <a:lnTo>
                  <a:pt x="66504" y="120403"/>
                </a:lnTo>
                <a:lnTo>
                  <a:pt x="55202" y="136485"/>
                </a:lnTo>
                <a:lnTo>
                  <a:pt x="56507" y="147352"/>
                </a:lnTo>
                <a:lnTo>
                  <a:pt x="29558" y="146917"/>
                </a:lnTo>
                <a:lnTo>
                  <a:pt x="20864" y="150395"/>
                </a:lnTo>
                <a:lnTo>
                  <a:pt x="6085" y="159088"/>
                </a:lnTo>
                <a:lnTo>
                  <a:pt x="0" y="156045"/>
                </a:lnTo>
                <a:lnTo>
                  <a:pt x="435" y="135181"/>
                </a:lnTo>
                <a:lnTo>
                  <a:pt x="6085" y="124315"/>
                </a:lnTo>
                <a:lnTo>
                  <a:pt x="7389" y="102147"/>
                </a:lnTo>
                <a:lnTo>
                  <a:pt x="12605" y="89107"/>
                </a:lnTo>
                <a:lnTo>
                  <a:pt x="22168" y="74763"/>
                </a:lnTo>
                <a:lnTo>
                  <a:pt x="31296" y="66939"/>
                </a:lnTo>
                <a:lnTo>
                  <a:pt x="39555" y="57376"/>
                </a:lnTo>
                <a:lnTo>
                  <a:pt x="29558" y="53464"/>
                </a:lnTo>
                <a:lnTo>
                  <a:pt x="30861" y="20864"/>
                </a:lnTo>
                <a:lnTo>
                  <a:pt x="40859" y="13040"/>
                </a:lnTo>
                <a:lnTo>
                  <a:pt x="56507" y="19560"/>
                </a:lnTo>
                <a:lnTo>
                  <a:pt x="76067" y="13040"/>
                </a:lnTo>
                <a:lnTo>
                  <a:pt x="93453" y="13040"/>
                </a:lnTo>
                <a:lnTo>
                  <a:pt x="108667" y="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16" name="Freeform: Shape 215">
            <a:extLst>
              <a:ext uri="{FF2B5EF4-FFF2-40B4-BE49-F238E27FC236}">
                <a16:creationId xmlns:a16="http://schemas.microsoft.com/office/drawing/2014/main" id="{135D1E46-1D2B-4117-B300-4A892676387A}"/>
              </a:ext>
            </a:extLst>
          </p:cNvPr>
          <p:cNvSpPr/>
          <p:nvPr/>
        </p:nvSpPr>
        <p:spPr>
          <a:xfrm>
            <a:off x="6510047" y="2482285"/>
            <a:ext cx="434316" cy="243569"/>
          </a:xfrm>
          <a:custGeom>
            <a:avLst/>
            <a:gdLst>
              <a:gd name="connsiteX0" fmla="*/ 265147 w 385984"/>
              <a:gd name="connsiteY0" fmla="*/ 30427 h 216464"/>
              <a:gd name="connsiteX1" fmla="*/ 275144 w 385984"/>
              <a:gd name="connsiteY1" fmla="*/ 42163 h 216464"/>
              <a:gd name="connsiteX2" fmla="*/ 275579 w 385984"/>
              <a:gd name="connsiteY2" fmla="*/ 47379 h 216464"/>
              <a:gd name="connsiteX3" fmla="*/ 304702 w 385984"/>
              <a:gd name="connsiteY3" fmla="*/ 56941 h 216464"/>
              <a:gd name="connsiteX4" fmla="*/ 320350 w 385984"/>
              <a:gd name="connsiteY4" fmla="*/ 52595 h 216464"/>
              <a:gd name="connsiteX5" fmla="*/ 335998 w 385984"/>
              <a:gd name="connsiteY5" fmla="*/ 65200 h 216464"/>
              <a:gd name="connsiteX6" fmla="*/ 348603 w 385984"/>
              <a:gd name="connsiteY6" fmla="*/ 64765 h 216464"/>
              <a:gd name="connsiteX7" fmla="*/ 382072 w 385984"/>
              <a:gd name="connsiteY7" fmla="*/ 73459 h 216464"/>
              <a:gd name="connsiteX8" fmla="*/ 383811 w 385984"/>
              <a:gd name="connsiteY8" fmla="*/ 81717 h 216464"/>
              <a:gd name="connsiteX9" fmla="*/ 378160 w 385984"/>
              <a:gd name="connsiteY9" fmla="*/ 95627 h 216464"/>
              <a:gd name="connsiteX10" fmla="*/ 385984 w 385984"/>
              <a:gd name="connsiteY10" fmla="*/ 110840 h 216464"/>
              <a:gd name="connsiteX11" fmla="*/ 384680 w 385984"/>
              <a:gd name="connsiteY11" fmla="*/ 119968 h 216464"/>
              <a:gd name="connsiteX12" fmla="*/ 363816 w 385984"/>
              <a:gd name="connsiteY12" fmla="*/ 121707 h 216464"/>
              <a:gd name="connsiteX13" fmla="*/ 354253 w 385984"/>
              <a:gd name="connsiteY13" fmla="*/ 129531 h 216464"/>
              <a:gd name="connsiteX14" fmla="*/ 355992 w 385984"/>
              <a:gd name="connsiteY14" fmla="*/ 141267 h 216464"/>
              <a:gd name="connsiteX15" fmla="*/ 339040 w 385984"/>
              <a:gd name="connsiteY15" fmla="*/ 143440 h 216464"/>
              <a:gd name="connsiteX16" fmla="*/ 326000 w 385984"/>
              <a:gd name="connsiteY16" fmla="*/ 152568 h 216464"/>
              <a:gd name="connsiteX17" fmla="*/ 306006 w 385984"/>
              <a:gd name="connsiteY17" fmla="*/ 153872 h 216464"/>
              <a:gd name="connsiteX18" fmla="*/ 288619 w 385984"/>
              <a:gd name="connsiteY18" fmla="*/ 164304 h 216464"/>
              <a:gd name="connsiteX19" fmla="*/ 292966 w 385984"/>
              <a:gd name="connsiteY19" fmla="*/ 181256 h 216464"/>
              <a:gd name="connsiteX20" fmla="*/ 305136 w 385984"/>
              <a:gd name="connsiteY20" fmla="*/ 187776 h 216464"/>
              <a:gd name="connsiteX21" fmla="*/ 327304 w 385984"/>
              <a:gd name="connsiteY21" fmla="*/ 186037 h 216464"/>
              <a:gd name="connsiteX22" fmla="*/ 324696 w 385984"/>
              <a:gd name="connsiteY22" fmla="*/ 196035 h 216464"/>
              <a:gd name="connsiteX23" fmla="*/ 301224 w 385984"/>
              <a:gd name="connsiteY23" fmla="*/ 200816 h 216464"/>
              <a:gd name="connsiteX24" fmla="*/ 273840 w 385984"/>
              <a:gd name="connsiteY24" fmla="*/ 216464 h 216464"/>
              <a:gd name="connsiteX25" fmla="*/ 260366 w 385984"/>
              <a:gd name="connsiteY25" fmla="*/ 210813 h 216464"/>
              <a:gd name="connsiteX26" fmla="*/ 263409 w 385984"/>
              <a:gd name="connsiteY26" fmla="*/ 198208 h 216464"/>
              <a:gd name="connsiteX27" fmla="*/ 237763 w 385984"/>
              <a:gd name="connsiteY27" fmla="*/ 189949 h 216464"/>
              <a:gd name="connsiteX28" fmla="*/ 240806 w 385984"/>
              <a:gd name="connsiteY28" fmla="*/ 184733 h 216464"/>
              <a:gd name="connsiteX29" fmla="*/ 260800 w 385984"/>
              <a:gd name="connsiteY29" fmla="*/ 175605 h 216464"/>
              <a:gd name="connsiteX30" fmla="*/ 253411 w 385984"/>
              <a:gd name="connsiteY30" fmla="*/ 169520 h 216464"/>
              <a:gd name="connsiteX31" fmla="*/ 218203 w 385984"/>
              <a:gd name="connsiteY31" fmla="*/ 162565 h 216464"/>
              <a:gd name="connsiteX32" fmla="*/ 214726 w 385984"/>
              <a:gd name="connsiteY32" fmla="*/ 152133 h 216464"/>
              <a:gd name="connsiteX33" fmla="*/ 195166 w 385984"/>
              <a:gd name="connsiteY33" fmla="*/ 155611 h 216464"/>
              <a:gd name="connsiteX34" fmla="*/ 189515 w 385984"/>
              <a:gd name="connsiteY34" fmla="*/ 170824 h 216464"/>
              <a:gd name="connsiteX35" fmla="*/ 175171 w 385984"/>
              <a:gd name="connsiteY35" fmla="*/ 190819 h 216464"/>
              <a:gd name="connsiteX36" fmla="*/ 164739 w 385984"/>
              <a:gd name="connsiteY36" fmla="*/ 186037 h 216464"/>
              <a:gd name="connsiteX37" fmla="*/ 154742 w 385984"/>
              <a:gd name="connsiteY37" fmla="*/ 190819 h 216464"/>
              <a:gd name="connsiteX38" fmla="*/ 144310 w 385984"/>
              <a:gd name="connsiteY38" fmla="*/ 185603 h 216464"/>
              <a:gd name="connsiteX39" fmla="*/ 149525 w 385984"/>
              <a:gd name="connsiteY39" fmla="*/ 182560 h 216464"/>
              <a:gd name="connsiteX40" fmla="*/ 152133 w 385984"/>
              <a:gd name="connsiteY40" fmla="*/ 173432 h 216464"/>
              <a:gd name="connsiteX41" fmla="*/ 156915 w 385984"/>
              <a:gd name="connsiteY41" fmla="*/ 164304 h 216464"/>
              <a:gd name="connsiteX42" fmla="*/ 154307 w 385984"/>
              <a:gd name="connsiteY42" fmla="*/ 159523 h 216464"/>
              <a:gd name="connsiteX43" fmla="*/ 158653 w 385984"/>
              <a:gd name="connsiteY43" fmla="*/ 157349 h 216464"/>
              <a:gd name="connsiteX44" fmla="*/ 161262 w 385984"/>
              <a:gd name="connsiteY44" fmla="*/ 161261 h 216464"/>
              <a:gd name="connsiteX45" fmla="*/ 174302 w 385984"/>
              <a:gd name="connsiteY45" fmla="*/ 162131 h 216464"/>
              <a:gd name="connsiteX46" fmla="*/ 179952 w 385984"/>
              <a:gd name="connsiteY46" fmla="*/ 159957 h 216464"/>
              <a:gd name="connsiteX47" fmla="*/ 175606 w 385984"/>
              <a:gd name="connsiteY47" fmla="*/ 157349 h 216464"/>
              <a:gd name="connsiteX48" fmla="*/ 176475 w 385984"/>
              <a:gd name="connsiteY48" fmla="*/ 153003 h 216464"/>
              <a:gd name="connsiteX49" fmla="*/ 167782 w 385984"/>
              <a:gd name="connsiteY49" fmla="*/ 146048 h 216464"/>
              <a:gd name="connsiteX50" fmla="*/ 163000 w 385984"/>
              <a:gd name="connsiteY50" fmla="*/ 134747 h 216464"/>
              <a:gd name="connsiteX51" fmla="*/ 154307 w 385984"/>
              <a:gd name="connsiteY51" fmla="*/ 130400 h 216464"/>
              <a:gd name="connsiteX52" fmla="*/ 154742 w 385984"/>
              <a:gd name="connsiteY52" fmla="*/ 121272 h 216464"/>
              <a:gd name="connsiteX53" fmla="*/ 143440 w 385984"/>
              <a:gd name="connsiteY53" fmla="*/ 113883 h 216464"/>
              <a:gd name="connsiteX54" fmla="*/ 134747 w 385984"/>
              <a:gd name="connsiteY54" fmla="*/ 112579 h 216464"/>
              <a:gd name="connsiteX55" fmla="*/ 117360 w 385984"/>
              <a:gd name="connsiteY55" fmla="*/ 104320 h 216464"/>
              <a:gd name="connsiteX56" fmla="*/ 103451 w 385984"/>
              <a:gd name="connsiteY56" fmla="*/ 106928 h 216464"/>
              <a:gd name="connsiteX57" fmla="*/ 98670 w 385984"/>
              <a:gd name="connsiteY57" fmla="*/ 110840 h 216464"/>
              <a:gd name="connsiteX58" fmla="*/ 89542 w 385984"/>
              <a:gd name="connsiteY58" fmla="*/ 110840 h 216464"/>
              <a:gd name="connsiteX59" fmla="*/ 85195 w 385984"/>
              <a:gd name="connsiteY59" fmla="*/ 117360 h 216464"/>
              <a:gd name="connsiteX60" fmla="*/ 69547 w 385984"/>
              <a:gd name="connsiteY60" fmla="*/ 119968 h 216464"/>
              <a:gd name="connsiteX61" fmla="*/ 62592 w 385984"/>
              <a:gd name="connsiteY61" fmla="*/ 124315 h 216464"/>
              <a:gd name="connsiteX62" fmla="*/ 51725 w 385984"/>
              <a:gd name="connsiteY62" fmla="*/ 117360 h 216464"/>
              <a:gd name="connsiteX63" fmla="*/ 37816 w 385984"/>
              <a:gd name="connsiteY63" fmla="*/ 117360 h 216464"/>
              <a:gd name="connsiteX64" fmla="*/ 23907 w 385984"/>
              <a:gd name="connsiteY64" fmla="*/ 114317 h 216464"/>
              <a:gd name="connsiteX65" fmla="*/ 15213 w 385984"/>
              <a:gd name="connsiteY65" fmla="*/ 120403 h 216464"/>
              <a:gd name="connsiteX66" fmla="*/ 13040 w 385984"/>
              <a:gd name="connsiteY66" fmla="*/ 113013 h 216464"/>
              <a:gd name="connsiteX67" fmla="*/ 0 w 385984"/>
              <a:gd name="connsiteY67" fmla="*/ 105624 h 216464"/>
              <a:gd name="connsiteX68" fmla="*/ 3043 w 385984"/>
              <a:gd name="connsiteY68" fmla="*/ 94757 h 216464"/>
              <a:gd name="connsiteX69" fmla="*/ 8259 w 385984"/>
              <a:gd name="connsiteY69" fmla="*/ 87368 h 216464"/>
              <a:gd name="connsiteX70" fmla="*/ 13040 w 385984"/>
              <a:gd name="connsiteY70" fmla="*/ 89107 h 216464"/>
              <a:gd name="connsiteX71" fmla="*/ 6085 w 385984"/>
              <a:gd name="connsiteY71" fmla="*/ 76936 h 216464"/>
              <a:gd name="connsiteX72" fmla="*/ 22603 w 385984"/>
              <a:gd name="connsiteY72" fmla="*/ 54333 h 216464"/>
              <a:gd name="connsiteX73" fmla="*/ 32600 w 385984"/>
              <a:gd name="connsiteY73" fmla="*/ 51291 h 216464"/>
              <a:gd name="connsiteX74" fmla="*/ 33904 w 385984"/>
              <a:gd name="connsiteY74" fmla="*/ 43901 h 216464"/>
              <a:gd name="connsiteX75" fmla="*/ 19995 w 385984"/>
              <a:gd name="connsiteY75" fmla="*/ 20429 h 216464"/>
              <a:gd name="connsiteX76" fmla="*/ 29992 w 385984"/>
              <a:gd name="connsiteY76" fmla="*/ 19125 h 216464"/>
              <a:gd name="connsiteX77" fmla="*/ 40424 w 385984"/>
              <a:gd name="connsiteY77" fmla="*/ 12171 h 216464"/>
              <a:gd name="connsiteX78" fmla="*/ 56942 w 385984"/>
              <a:gd name="connsiteY78" fmla="*/ 11301 h 216464"/>
              <a:gd name="connsiteX79" fmla="*/ 78240 w 385984"/>
              <a:gd name="connsiteY79" fmla="*/ 13475 h 216464"/>
              <a:gd name="connsiteX80" fmla="*/ 103016 w 385984"/>
              <a:gd name="connsiteY80" fmla="*/ 19995 h 216464"/>
              <a:gd name="connsiteX81" fmla="*/ 119968 w 385984"/>
              <a:gd name="connsiteY81" fmla="*/ 20429 h 216464"/>
              <a:gd name="connsiteX82" fmla="*/ 128227 w 385984"/>
              <a:gd name="connsiteY82" fmla="*/ 24341 h 216464"/>
              <a:gd name="connsiteX83" fmla="*/ 135616 w 385984"/>
              <a:gd name="connsiteY83" fmla="*/ 19560 h 216464"/>
              <a:gd name="connsiteX84" fmla="*/ 142136 w 385984"/>
              <a:gd name="connsiteY84" fmla="*/ 26080 h 216464"/>
              <a:gd name="connsiteX85" fmla="*/ 160827 w 385984"/>
              <a:gd name="connsiteY85" fmla="*/ 24776 h 216464"/>
              <a:gd name="connsiteX86" fmla="*/ 169955 w 385984"/>
              <a:gd name="connsiteY86" fmla="*/ 27384 h 216464"/>
              <a:gd name="connsiteX87" fmla="*/ 168651 w 385984"/>
              <a:gd name="connsiteY87" fmla="*/ 13909 h 216464"/>
              <a:gd name="connsiteX88" fmla="*/ 174302 w 385984"/>
              <a:gd name="connsiteY88" fmla="*/ 7824 h 216464"/>
              <a:gd name="connsiteX89" fmla="*/ 192123 w 385984"/>
              <a:gd name="connsiteY89" fmla="*/ 6520 h 216464"/>
              <a:gd name="connsiteX90" fmla="*/ 199947 w 385984"/>
              <a:gd name="connsiteY90" fmla="*/ 7389 h 216464"/>
              <a:gd name="connsiteX91" fmla="*/ 204293 w 385984"/>
              <a:gd name="connsiteY91" fmla="*/ 1304 h 216464"/>
              <a:gd name="connsiteX92" fmla="*/ 210813 w 385984"/>
              <a:gd name="connsiteY92" fmla="*/ 2608 h 216464"/>
              <a:gd name="connsiteX93" fmla="*/ 232112 w 385984"/>
              <a:gd name="connsiteY93" fmla="*/ 0 h 216464"/>
              <a:gd name="connsiteX94" fmla="*/ 248630 w 385984"/>
              <a:gd name="connsiteY94" fmla="*/ 15213 h 216464"/>
              <a:gd name="connsiteX95" fmla="*/ 244718 w 385984"/>
              <a:gd name="connsiteY95" fmla="*/ 20864 h 216464"/>
              <a:gd name="connsiteX96" fmla="*/ 248195 w 385984"/>
              <a:gd name="connsiteY96" fmla="*/ 29123 h 216464"/>
              <a:gd name="connsiteX97" fmla="*/ 265147 w 385984"/>
              <a:gd name="connsiteY97" fmla="*/ 30427 h 216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85984" h="216464">
                <a:moveTo>
                  <a:pt x="265147" y="30427"/>
                </a:moveTo>
                <a:lnTo>
                  <a:pt x="275144" y="42163"/>
                </a:lnTo>
                <a:lnTo>
                  <a:pt x="275579" y="47379"/>
                </a:lnTo>
                <a:lnTo>
                  <a:pt x="304702" y="56941"/>
                </a:lnTo>
                <a:lnTo>
                  <a:pt x="320350" y="52595"/>
                </a:lnTo>
                <a:lnTo>
                  <a:pt x="335998" y="65200"/>
                </a:lnTo>
                <a:lnTo>
                  <a:pt x="348603" y="64765"/>
                </a:lnTo>
                <a:lnTo>
                  <a:pt x="382072" y="73459"/>
                </a:lnTo>
                <a:lnTo>
                  <a:pt x="383811" y="81717"/>
                </a:lnTo>
                <a:lnTo>
                  <a:pt x="378160" y="95627"/>
                </a:lnTo>
                <a:lnTo>
                  <a:pt x="385984" y="110840"/>
                </a:lnTo>
                <a:lnTo>
                  <a:pt x="384680" y="119968"/>
                </a:lnTo>
                <a:lnTo>
                  <a:pt x="363816" y="121707"/>
                </a:lnTo>
                <a:lnTo>
                  <a:pt x="354253" y="129531"/>
                </a:lnTo>
                <a:lnTo>
                  <a:pt x="355992" y="141267"/>
                </a:lnTo>
                <a:lnTo>
                  <a:pt x="339040" y="143440"/>
                </a:lnTo>
                <a:lnTo>
                  <a:pt x="326000" y="152568"/>
                </a:lnTo>
                <a:lnTo>
                  <a:pt x="306006" y="153872"/>
                </a:lnTo>
                <a:lnTo>
                  <a:pt x="288619" y="164304"/>
                </a:lnTo>
                <a:lnTo>
                  <a:pt x="292966" y="181256"/>
                </a:lnTo>
                <a:lnTo>
                  <a:pt x="305136" y="187776"/>
                </a:lnTo>
                <a:lnTo>
                  <a:pt x="327304" y="186037"/>
                </a:lnTo>
                <a:lnTo>
                  <a:pt x="324696" y="196035"/>
                </a:lnTo>
                <a:lnTo>
                  <a:pt x="301224" y="200816"/>
                </a:lnTo>
                <a:lnTo>
                  <a:pt x="273840" y="216464"/>
                </a:lnTo>
                <a:lnTo>
                  <a:pt x="260366" y="210813"/>
                </a:lnTo>
                <a:lnTo>
                  <a:pt x="263409" y="198208"/>
                </a:lnTo>
                <a:lnTo>
                  <a:pt x="237763" y="189949"/>
                </a:lnTo>
                <a:lnTo>
                  <a:pt x="240806" y="184733"/>
                </a:lnTo>
                <a:lnTo>
                  <a:pt x="260800" y="175605"/>
                </a:lnTo>
                <a:lnTo>
                  <a:pt x="253411" y="169520"/>
                </a:lnTo>
                <a:lnTo>
                  <a:pt x="218203" y="162565"/>
                </a:lnTo>
                <a:lnTo>
                  <a:pt x="214726" y="152133"/>
                </a:lnTo>
                <a:lnTo>
                  <a:pt x="195166" y="155611"/>
                </a:lnTo>
                <a:lnTo>
                  <a:pt x="189515" y="170824"/>
                </a:lnTo>
                <a:lnTo>
                  <a:pt x="175171" y="190819"/>
                </a:lnTo>
                <a:lnTo>
                  <a:pt x="164739" y="186037"/>
                </a:lnTo>
                <a:lnTo>
                  <a:pt x="154742" y="190819"/>
                </a:lnTo>
                <a:lnTo>
                  <a:pt x="144310" y="185603"/>
                </a:lnTo>
                <a:lnTo>
                  <a:pt x="149525" y="182560"/>
                </a:lnTo>
                <a:lnTo>
                  <a:pt x="152133" y="173432"/>
                </a:lnTo>
                <a:lnTo>
                  <a:pt x="156915" y="164304"/>
                </a:lnTo>
                <a:lnTo>
                  <a:pt x="154307" y="159523"/>
                </a:lnTo>
                <a:lnTo>
                  <a:pt x="158653" y="157349"/>
                </a:lnTo>
                <a:lnTo>
                  <a:pt x="161262" y="161261"/>
                </a:lnTo>
                <a:lnTo>
                  <a:pt x="174302" y="162131"/>
                </a:lnTo>
                <a:lnTo>
                  <a:pt x="179952" y="159957"/>
                </a:lnTo>
                <a:lnTo>
                  <a:pt x="175606" y="157349"/>
                </a:lnTo>
                <a:lnTo>
                  <a:pt x="176475" y="153003"/>
                </a:lnTo>
                <a:lnTo>
                  <a:pt x="167782" y="146048"/>
                </a:lnTo>
                <a:lnTo>
                  <a:pt x="163000" y="134747"/>
                </a:lnTo>
                <a:lnTo>
                  <a:pt x="154307" y="130400"/>
                </a:lnTo>
                <a:lnTo>
                  <a:pt x="154742" y="121272"/>
                </a:lnTo>
                <a:lnTo>
                  <a:pt x="143440" y="113883"/>
                </a:lnTo>
                <a:lnTo>
                  <a:pt x="134747" y="112579"/>
                </a:lnTo>
                <a:lnTo>
                  <a:pt x="117360" y="104320"/>
                </a:lnTo>
                <a:lnTo>
                  <a:pt x="103451" y="106928"/>
                </a:lnTo>
                <a:lnTo>
                  <a:pt x="98670" y="110840"/>
                </a:lnTo>
                <a:lnTo>
                  <a:pt x="89542" y="110840"/>
                </a:lnTo>
                <a:lnTo>
                  <a:pt x="85195" y="117360"/>
                </a:lnTo>
                <a:lnTo>
                  <a:pt x="69547" y="119968"/>
                </a:lnTo>
                <a:lnTo>
                  <a:pt x="62592" y="124315"/>
                </a:lnTo>
                <a:lnTo>
                  <a:pt x="51725" y="117360"/>
                </a:lnTo>
                <a:lnTo>
                  <a:pt x="37816" y="117360"/>
                </a:lnTo>
                <a:lnTo>
                  <a:pt x="23907" y="114317"/>
                </a:lnTo>
                <a:lnTo>
                  <a:pt x="15213" y="120403"/>
                </a:lnTo>
                <a:lnTo>
                  <a:pt x="13040" y="113013"/>
                </a:lnTo>
                <a:lnTo>
                  <a:pt x="0" y="105624"/>
                </a:lnTo>
                <a:lnTo>
                  <a:pt x="3043" y="94757"/>
                </a:lnTo>
                <a:lnTo>
                  <a:pt x="8259" y="87368"/>
                </a:lnTo>
                <a:lnTo>
                  <a:pt x="13040" y="89107"/>
                </a:lnTo>
                <a:lnTo>
                  <a:pt x="6085" y="76936"/>
                </a:lnTo>
                <a:lnTo>
                  <a:pt x="22603" y="54333"/>
                </a:lnTo>
                <a:lnTo>
                  <a:pt x="32600" y="51291"/>
                </a:lnTo>
                <a:lnTo>
                  <a:pt x="33904" y="43901"/>
                </a:lnTo>
                <a:lnTo>
                  <a:pt x="19995" y="20429"/>
                </a:lnTo>
                <a:lnTo>
                  <a:pt x="29992" y="19125"/>
                </a:lnTo>
                <a:lnTo>
                  <a:pt x="40424" y="12171"/>
                </a:lnTo>
                <a:lnTo>
                  <a:pt x="56942" y="11301"/>
                </a:lnTo>
                <a:lnTo>
                  <a:pt x="78240" y="13475"/>
                </a:lnTo>
                <a:lnTo>
                  <a:pt x="103016" y="19995"/>
                </a:lnTo>
                <a:lnTo>
                  <a:pt x="119968" y="20429"/>
                </a:lnTo>
                <a:lnTo>
                  <a:pt x="128227" y="24341"/>
                </a:lnTo>
                <a:lnTo>
                  <a:pt x="135616" y="19560"/>
                </a:lnTo>
                <a:lnTo>
                  <a:pt x="142136" y="26080"/>
                </a:lnTo>
                <a:lnTo>
                  <a:pt x="160827" y="24776"/>
                </a:lnTo>
                <a:lnTo>
                  <a:pt x="169955" y="27384"/>
                </a:lnTo>
                <a:lnTo>
                  <a:pt x="168651" y="13909"/>
                </a:lnTo>
                <a:lnTo>
                  <a:pt x="174302" y="7824"/>
                </a:lnTo>
                <a:lnTo>
                  <a:pt x="192123" y="6520"/>
                </a:lnTo>
                <a:lnTo>
                  <a:pt x="199947" y="7389"/>
                </a:lnTo>
                <a:lnTo>
                  <a:pt x="204293" y="1304"/>
                </a:lnTo>
                <a:lnTo>
                  <a:pt x="210813" y="2608"/>
                </a:lnTo>
                <a:lnTo>
                  <a:pt x="232112" y="0"/>
                </a:lnTo>
                <a:lnTo>
                  <a:pt x="248630" y="15213"/>
                </a:lnTo>
                <a:lnTo>
                  <a:pt x="244718" y="20864"/>
                </a:lnTo>
                <a:lnTo>
                  <a:pt x="248195" y="29123"/>
                </a:lnTo>
                <a:lnTo>
                  <a:pt x="265147" y="30427"/>
                </a:lnTo>
                <a:close/>
              </a:path>
            </a:pathLst>
          </a:custGeom>
          <a:solidFill>
            <a:schemeClr val="accent4"/>
          </a:solidFill>
          <a:ln w="869" cap="rnd">
            <a:noFill/>
            <a:prstDash val="solid"/>
            <a:round/>
          </a:ln>
        </p:spPr>
        <p:txBody>
          <a:bodyPr rtlCol="0" anchor="ctr"/>
          <a:lstStyle/>
          <a:p>
            <a:endParaRPr lang="en-PH" sz="1600" dirty="0"/>
          </a:p>
        </p:txBody>
      </p:sp>
      <p:sp>
        <p:nvSpPr>
          <p:cNvPr id="217" name="Freeform: Shape 216">
            <a:extLst>
              <a:ext uri="{FF2B5EF4-FFF2-40B4-BE49-F238E27FC236}">
                <a16:creationId xmlns:a16="http://schemas.microsoft.com/office/drawing/2014/main" id="{179FD6F7-10B0-405B-A98F-6B795A049EBE}"/>
              </a:ext>
            </a:extLst>
          </p:cNvPr>
          <p:cNvSpPr/>
          <p:nvPr/>
        </p:nvSpPr>
        <p:spPr>
          <a:xfrm>
            <a:off x="4435306" y="5062260"/>
            <a:ext cx="135478" cy="152108"/>
          </a:xfrm>
          <a:custGeom>
            <a:avLst/>
            <a:gdLst>
              <a:gd name="connsiteX0" fmla="*/ 120403 w 120402"/>
              <a:gd name="connsiteY0" fmla="*/ 102147 h 135181"/>
              <a:gd name="connsiteX1" fmla="*/ 113448 w 120402"/>
              <a:gd name="connsiteY1" fmla="*/ 119968 h 135181"/>
              <a:gd name="connsiteX2" fmla="*/ 89976 w 120402"/>
              <a:gd name="connsiteY2" fmla="*/ 135182 h 135181"/>
              <a:gd name="connsiteX3" fmla="*/ 71720 w 120402"/>
              <a:gd name="connsiteY3" fmla="*/ 129531 h 135181"/>
              <a:gd name="connsiteX4" fmla="*/ 59549 w 120402"/>
              <a:gd name="connsiteY4" fmla="*/ 132573 h 135181"/>
              <a:gd name="connsiteX5" fmla="*/ 35643 w 120402"/>
              <a:gd name="connsiteY5" fmla="*/ 120838 h 135181"/>
              <a:gd name="connsiteX6" fmla="*/ 19995 w 120402"/>
              <a:gd name="connsiteY6" fmla="*/ 121707 h 135181"/>
              <a:gd name="connsiteX7" fmla="*/ 3043 w 120402"/>
              <a:gd name="connsiteY7" fmla="*/ 106059 h 135181"/>
              <a:gd name="connsiteX8" fmla="*/ 1304 w 120402"/>
              <a:gd name="connsiteY8" fmla="*/ 88238 h 135181"/>
              <a:gd name="connsiteX9" fmla="*/ 5216 w 120402"/>
              <a:gd name="connsiteY9" fmla="*/ 82152 h 135181"/>
              <a:gd name="connsiteX10" fmla="*/ 0 w 120402"/>
              <a:gd name="connsiteY10" fmla="*/ 54333 h 135181"/>
              <a:gd name="connsiteX11" fmla="*/ 1739 w 120402"/>
              <a:gd name="connsiteY11" fmla="*/ 25645 h 135181"/>
              <a:gd name="connsiteX12" fmla="*/ 3912 w 120402"/>
              <a:gd name="connsiteY12" fmla="*/ 3043 h 135181"/>
              <a:gd name="connsiteX13" fmla="*/ 18691 w 120402"/>
              <a:gd name="connsiteY13" fmla="*/ 0 h 135181"/>
              <a:gd name="connsiteX14" fmla="*/ 46075 w 120402"/>
              <a:gd name="connsiteY14" fmla="*/ 21733 h 135181"/>
              <a:gd name="connsiteX15" fmla="*/ 54333 w 120402"/>
              <a:gd name="connsiteY15" fmla="*/ 20864 h 135181"/>
              <a:gd name="connsiteX16" fmla="*/ 81717 w 120402"/>
              <a:gd name="connsiteY16" fmla="*/ 38685 h 135181"/>
              <a:gd name="connsiteX17" fmla="*/ 102581 w 120402"/>
              <a:gd name="connsiteY17" fmla="*/ 54333 h 135181"/>
              <a:gd name="connsiteX18" fmla="*/ 119099 w 120402"/>
              <a:gd name="connsiteY18" fmla="*/ 73024 h 135181"/>
              <a:gd name="connsiteX19" fmla="*/ 111275 w 120402"/>
              <a:gd name="connsiteY19" fmla="*/ 86499 h 135181"/>
              <a:gd name="connsiteX20" fmla="*/ 120403 w 120402"/>
              <a:gd name="connsiteY20" fmla="*/ 102147 h 13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0402" h="135181">
                <a:moveTo>
                  <a:pt x="120403" y="102147"/>
                </a:moveTo>
                <a:lnTo>
                  <a:pt x="113448" y="119968"/>
                </a:lnTo>
                <a:lnTo>
                  <a:pt x="89976" y="135182"/>
                </a:lnTo>
                <a:lnTo>
                  <a:pt x="71720" y="129531"/>
                </a:lnTo>
                <a:lnTo>
                  <a:pt x="59549" y="132573"/>
                </a:lnTo>
                <a:lnTo>
                  <a:pt x="35643" y="120838"/>
                </a:lnTo>
                <a:lnTo>
                  <a:pt x="19995" y="121707"/>
                </a:lnTo>
                <a:lnTo>
                  <a:pt x="3043" y="106059"/>
                </a:lnTo>
                <a:lnTo>
                  <a:pt x="1304" y="88238"/>
                </a:lnTo>
                <a:lnTo>
                  <a:pt x="5216" y="82152"/>
                </a:lnTo>
                <a:lnTo>
                  <a:pt x="0" y="54333"/>
                </a:lnTo>
                <a:lnTo>
                  <a:pt x="1739" y="25645"/>
                </a:lnTo>
                <a:lnTo>
                  <a:pt x="3912" y="3043"/>
                </a:lnTo>
                <a:lnTo>
                  <a:pt x="18691" y="0"/>
                </a:lnTo>
                <a:lnTo>
                  <a:pt x="46075" y="21733"/>
                </a:lnTo>
                <a:lnTo>
                  <a:pt x="54333" y="20864"/>
                </a:lnTo>
                <a:lnTo>
                  <a:pt x="81717" y="38685"/>
                </a:lnTo>
                <a:lnTo>
                  <a:pt x="102581" y="54333"/>
                </a:lnTo>
                <a:lnTo>
                  <a:pt x="119099" y="73024"/>
                </a:lnTo>
                <a:lnTo>
                  <a:pt x="111275" y="86499"/>
                </a:lnTo>
                <a:lnTo>
                  <a:pt x="120403" y="102147"/>
                </a:lnTo>
                <a:close/>
              </a:path>
            </a:pathLst>
          </a:custGeom>
          <a:solidFill>
            <a:schemeClr val="accent5"/>
          </a:solidFill>
          <a:ln w="869" cap="rnd">
            <a:noFill/>
            <a:prstDash val="solid"/>
            <a:round/>
          </a:ln>
        </p:spPr>
        <p:txBody>
          <a:bodyPr rtlCol="0" anchor="ctr"/>
          <a:lstStyle/>
          <a:p>
            <a:endParaRPr lang="en-PH" sz="1600" dirty="0"/>
          </a:p>
        </p:txBody>
      </p:sp>
      <p:sp>
        <p:nvSpPr>
          <p:cNvPr id="218" name="Freeform: Shape 217">
            <a:extLst>
              <a:ext uri="{FF2B5EF4-FFF2-40B4-BE49-F238E27FC236}">
                <a16:creationId xmlns:a16="http://schemas.microsoft.com/office/drawing/2014/main" id="{4B8FA5FE-AB1C-4764-B50E-E5252053E538}"/>
              </a:ext>
            </a:extLst>
          </p:cNvPr>
          <p:cNvSpPr/>
          <p:nvPr/>
        </p:nvSpPr>
        <p:spPr>
          <a:xfrm>
            <a:off x="7363027" y="2688195"/>
            <a:ext cx="468553" cy="262643"/>
          </a:xfrm>
          <a:custGeom>
            <a:avLst/>
            <a:gdLst>
              <a:gd name="connsiteX0" fmla="*/ 356861 w 416411"/>
              <a:gd name="connsiteY0" fmla="*/ 91280 h 233416"/>
              <a:gd name="connsiteX1" fmla="*/ 364251 w 416411"/>
              <a:gd name="connsiteY1" fmla="*/ 93888 h 233416"/>
              <a:gd name="connsiteX2" fmla="*/ 351211 w 416411"/>
              <a:gd name="connsiteY2" fmla="*/ 111709 h 233416"/>
              <a:gd name="connsiteX3" fmla="*/ 371206 w 416411"/>
              <a:gd name="connsiteY3" fmla="*/ 122141 h 233416"/>
              <a:gd name="connsiteX4" fmla="*/ 385115 w 416411"/>
              <a:gd name="connsiteY4" fmla="*/ 115187 h 233416"/>
              <a:gd name="connsiteX5" fmla="*/ 416411 w 416411"/>
              <a:gd name="connsiteY5" fmla="*/ 129965 h 233416"/>
              <a:gd name="connsiteX6" fmla="*/ 393373 w 416411"/>
              <a:gd name="connsiteY6" fmla="*/ 149960 h 233416"/>
              <a:gd name="connsiteX7" fmla="*/ 375552 w 416411"/>
              <a:gd name="connsiteY7" fmla="*/ 147352 h 233416"/>
              <a:gd name="connsiteX8" fmla="*/ 366424 w 416411"/>
              <a:gd name="connsiteY8" fmla="*/ 147787 h 233416"/>
              <a:gd name="connsiteX9" fmla="*/ 360773 w 416411"/>
              <a:gd name="connsiteY9" fmla="*/ 140397 h 233416"/>
              <a:gd name="connsiteX10" fmla="*/ 361643 w 416411"/>
              <a:gd name="connsiteY10" fmla="*/ 127357 h 233416"/>
              <a:gd name="connsiteX11" fmla="*/ 333390 w 416411"/>
              <a:gd name="connsiteY11" fmla="*/ 133877 h 233416"/>
              <a:gd name="connsiteX12" fmla="*/ 331216 w 416411"/>
              <a:gd name="connsiteY12" fmla="*/ 151699 h 233416"/>
              <a:gd name="connsiteX13" fmla="*/ 324696 w 416411"/>
              <a:gd name="connsiteY13" fmla="*/ 166912 h 233416"/>
              <a:gd name="connsiteX14" fmla="*/ 305571 w 416411"/>
              <a:gd name="connsiteY14" fmla="*/ 165608 h 233416"/>
              <a:gd name="connsiteX15" fmla="*/ 302963 w 416411"/>
              <a:gd name="connsiteY15" fmla="*/ 177779 h 233416"/>
              <a:gd name="connsiteX16" fmla="*/ 321219 w 416411"/>
              <a:gd name="connsiteY16" fmla="*/ 184299 h 233416"/>
              <a:gd name="connsiteX17" fmla="*/ 331651 w 416411"/>
              <a:gd name="connsiteY17" fmla="*/ 205163 h 233416"/>
              <a:gd name="connsiteX18" fmla="*/ 326000 w 416411"/>
              <a:gd name="connsiteY18" fmla="*/ 233416 h 233416"/>
              <a:gd name="connsiteX19" fmla="*/ 307310 w 416411"/>
              <a:gd name="connsiteY19" fmla="*/ 227331 h 233416"/>
              <a:gd name="connsiteX20" fmla="*/ 294270 w 416411"/>
              <a:gd name="connsiteY20" fmla="*/ 227331 h 233416"/>
              <a:gd name="connsiteX21" fmla="*/ 290792 w 416411"/>
              <a:gd name="connsiteY21" fmla="*/ 210379 h 233416"/>
              <a:gd name="connsiteX22" fmla="*/ 257323 w 416411"/>
              <a:gd name="connsiteY22" fmla="*/ 198208 h 233416"/>
              <a:gd name="connsiteX23" fmla="*/ 229939 w 416411"/>
              <a:gd name="connsiteY23" fmla="*/ 184733 h 233416"/>
              <a:gd name="connsiteX24" fmla="*/ 211683 w 416411"/>
              <a:gd name="connsiteY24" fmla="*/ 171693 h 233416"/>
              <a:gd name="connsiteX25" fmla="*/ 180821 w 416411"/>
              <a:gd name="connsiteY25" fmla="*/ 152568 h 233416"/>
              <a:gd name="connsiteX26" fmla="*/ 162131 w 416411"/>
              <a:gd name="connsiteY26" fmla="*/ 123880 h 233416"/>
              <a:gd name="connsiteX27" fmla="*/ 153003 w 416411"/>
              <a:gd name="connsiteY27" fmla="*/ 118664 h 233416"/>
              <a:gd name="connsiteX28" fmla="*/ 129096 w 416411"/>
              <a:gd name="connsiteY28" fmla="*/ 119968 h 233416"/>
              <a:gd name="connsiteX29" fmla="*/ 119099 w 416411"/>
              <a:gd name="connsiteY29" fmla="*/ 114317 h 233416"/>
              <a:gd name="connsiteX30" fmla="*/ 110840 w 416411"/>
              <a:gd name="connsiteY30" fmla="*/ 92584 h 233416"/>
              <a:gd name="connsiteX31" fmla="*/ 76501 w 416411"/>
              <a:gd name="connsiteY31" fmla="*/ 77805 h 233416"/>
              <a:gd name="connsiteX32" fmla="*/ 61723 w 416411"/>
              <a:gd name="connsiteY32" fmla="*/ 93888 h 233416"/>
              <a:gd name="connsiteX33" fmla="*/ 45205 w 416411"/>
              <a:gd name="connsiteY33" fmla="*/ 103451 h 233416"/>
              <a:gd name="connsiteX34" fmla="*/ 52595 w 416411"/>
              <a:gd name="connsiteY34" fmla="*/ 117360 h 233416"/>
              <a:gd name="connsiteX35" fmla="*/ 26950 w 416411"/>
              <a:gd name="connsiteY35" fmla="*/ 117795 h 233416"/>
              <a:gd name="connsiteX36" fmla="*/ 0 w 416411"/>
              <a:gd name="connsiteY36" fmla="*/ 16083 h 233416"/>
              <a:gd name="connsiteX37" fmla="*/ 52160 w 416411"/>
              <a:gd name="connsiteY37" fmla="*/ 0 h 233416"/>
              <a:gd name="connsiteX38" fmla="*/ 56941 w 416411"/>
              <a:gd name="connsiteY38" fmla="*/ 2173 h 233416"/>
              <a:gd name="connsiteX39" fmla="*/ 96931 w 416411"/>
              <a:gd name="connsiteY39" fmla="*/ 21733 h 233416"/>
              <a:gd name="connsiteX40" fmla="*/ 117795 w 416411"/>
              <a:gd name="connsiteY40" fmla="*/ 32165 h 233416"/>
              <a:gd name="connsiteX41" fmla="*/ 146483 w 416411"/>
              <a:gd name="connsiteY41" fmla="*/ 56941 h 233416"/>
              <a:gd name="connsiteX42" fmla="*/ 171259 w 416411"/>
              <a:gd name="connsiteY42" fmla="*/ 53029 h 233416"/>
              <a:gd name="connsiteX43" fmla="*/ 208640 w 416411"/>
              <a:gd name="connsiteY43" fmla="*/ 50856 h 233416"/>
              <a:gd name="connsiteX44" fmla="*/ 241675 w 416411"/>
              <a:gd name="connsiteY44" fmla="*/ 70851 h 233416"/>
              <a:gd name="connsiteX45" fmla="*/ 248195 w 416411"/>
              <a:gd name="connsiteY45" fmla="*/ 98669 h 233416"/>
              <a:gd name="connsiteX46" fmla="*/ 259496 w 416411"/>
              <a:gd name="connsiteY46" fmla="*/ 99104 h 233416"/>
              <a:gd name="connsiteX47" fmla="*/ 270363 w 416411"/>
              <a:gd name="connsiteY47" fmla="*/ 121707 h 233416"/>
              <a:gd name="connsiteX48" fmla="*/ 299486 w 416411"/>
              <a:gd name="connsiteY48" fmla="*/ 122576 h 233416"/>
              <a:gd name="connsiteX49" fmla="*/ 309483 w 416411"/>
              <a:gd name="connsiteY49" fmla="*/ 135616 h 233416"/>
              <a:gd name="connsiteX50" fmla="*/ 318176 w 416411"/>
              <a:gd name="connsiteY50" fmla="*/ 135616 h 233416"/>
              <a:gd name="connsiteX51" fmla="*/ 322088 w 416411"/>
              <a:gd name="connsiteY51" fmla="*/ 115621 h 233416"/>
              <a:gd name="connsiteX52" fmla="*/ 345560 w 416411"/>
              <a:gd name="connsiteY52" fmla="*/ 96496 h 233416"/>
              <a:gd name="connsiteX53" fmla="*/ 356861 w 416411"/>
              <a:gd name="connsiteY53" fmla="*/ 91280 h 233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16411" h="233416">
                <a:moveTo>
                  <a:pt x="356861" y="91280"/>
                </a:moveTo>
                <a:lnTo>
                  <a:pt x="364251" y="93888"/>
                </a:lnTo>
                <a:lnTo>
                  <a:pt x="351211" y="111709"/>
                </a:lnTo>
                <a:lnTo>
                  <a:pt x="371206" y="122141"/>
                </a:lnTo>
                <a:lnTo>
                  <a:pt x="385115" y="115187"/>
                </a:lnTo>
                <a:lnTo>
                  <a:pt x="416411" y="129965"/>
                </a:lnTo>
                <a:lnTo>
                  <a:pt x="393373" y="149960"/>
                </a:lnTo>
                <a:lnTo>
                  <a:pt x="375552" y="147352"/>
                </a:lnTo>
                <a:lnTo>
                  <a:pt x="366424" y="147787"/>
                </a:lnTo>
                <a:lnTo>
                  <a:pt x="360773" y="140397"/>
                </a:lnTo>
                <a:lnTo>
                  <a:pt x="361643" y="127357"/>
                </a:lnTo>
                <a:lnTo>
                  <a:pt x="333390" y="133877"/>
                </a:lnTo>
                <a:lnTo>
                  <a:pt x="331216" y="151699"/>
                </a:lnTo>
                <a:lnTo>
                  <a:pt x="324696" y="166912"/>
                </a:lnTo>
                <a:lnTo>
                  <a:pt x="305571" y="165608"/>
                </a:lnTo>
                <a:lnTo>
                  <a:pt x="302963" y="177779"/>
                </a:lnTo>
                <a:lnTo>
                  <a:pt x="321219" y="184299"/>
                </a:lnTo>
                <a:lnTo>
                  <a:pt x="331651" y="205163"/>
                </a:lnTo>
                <a:lnTo>
                  <a:pt x="326000" y="233416"/>
                </a:lnTo>
                <a:lnTo>
                  <a:pt x="307310" y="227331"/>
                </a:lnTo>
                <a:lnTo>
                  <a:pt x="294270" y="227331"/>
                </a:lnTo>
                <a:lnTo>
                  <a:pt x="290792" y="210379"/>
                </a:lnTo>
                <a:lnTo>
                  <a:pt x="257323" y="198208"/>
                </a:lnTo>
                <a:lnTo>
                  <a:pt x="229939" y="184733"/>
                </a:lnTo>
                <a:lnTo>
                  <a:pt x="211683" y="171693"/>
                </a:lnTo>
                <a:lnTo>
                  <a:pt x="180821" y="152568"/>
                </a:lnTo>
                <a:lnTo>
                  <a:pt x="162131" y="123880"/>
                </a:lnTo>
                <a:lnTo>
                  <a:pt x="153003" y="118664"/>
                </a:lnTo>
                <a:lnTo>
                  <a:pt x="129096" y="119968"/>
                </a:lnTo>
                <a:lnTo>
                  <a:pt x="119099" y="114317"/>
                </a:lnTo>
                <a:lnTo>
                  <a:pt x="110840" y="92584"/>
                </a:lnTo>
                <a:lnTo>
                  <a:pt x="76501" y="77805"/>
                </a:lnTo>
                <a:lnTo>
                  <a:pt x="61723" y="93888"/>
                </a:lnTo>
                <a:lnTo>
                  <a:pt x="45205" y="103451"/>
                </a:lnTo>
                <a:lnTo>
                  <a:pt x="52595" y="117360"/>
                </a:lnTo>
                <a:lnTo>
                  <a:pt x="26950" y="117795"/>
                </a:lnTo>
                <a:lnTo>
                  <a:pt x="0" y="16083"/>
                </a:lnTo>
                <a:lnTo>
                  <a:pt x="52160" y="0"/>
                </a:lnTo>
                <a:lnTo>
                  <a:pt x="56941" y="2173"/>
                </a:lnTo>
                <a:lnTo>
                  <a:pt x="96931" y="21733"/>
                </a:lnTo>
                <a:lnTo>
                  <a:pt x="117795" y="32165"/>
                </a:lnTo>
                <a:lnTo>
                  <a:pt x="146483" y="56941"/>
                </a:lnTo>
                <a:lnTo>
                  <a:pt x="171259" y="53029"/>
                </a:lnTo>
                <a:lnTo>
                  <a:pt x="208640" y="50856"/>
                </a:lnTo>
                <a:lnTo>
                  <a:pt x="241675" y="70851"/>
                </a:lnTo>
                <a:lnTo>
                  <a:pt x="248195" y="98669"/>
                </a:lnTo>
                <a:lnTo>
                  <a:pt x="259496" y="99104"/>
                </a:lnTo>
                <a:lnTo>
                  <a:pt x="270363" y="121707"/>
                </a:lnTo>
                <a:lnTo>
                  <a:pt x="299486" y="122576"/>
                </a:lnTo>
                <a:lnTo>
                  <a:pt x="309483" y="135616"/>
                </a:lnTo>
                <a:lnTo>
                  <a:pt x="318176" y="135616"/>
                </a:lnTo>
                <a:lnTo>
                  <a:pt x="322088" y="115621"/>
                </a:lnTo>
                <a:lnTo>
                  <a:pt x="345560" y="96496"/>
                </a:lnTo>
                <a:lnTo>
                  <a:pt x="356861" y="9128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19" name="Freeform: Shape 218">
            <a:extLst>
              <a:ext uri="{FF2B5EF4-FFF2-40B4-BE49-F238E27FC236}">
                <a16:creationId xmlns:a16="http://schemas.microsoft.com/office/drawing/2014/main" id="{BEC62457-1FD0-4EB7-878B-863787584ED3}"/>
              </a:ext>
            </a:extLst>
          </p:cNvPr>
          <p:cNvSpPr/>
          <p:nvPr/>
        </p:nvSpPr>
        <p:spPr>
          <a:xfrm>
            <a:off x="3947680" y="3734856"/>
            <a:ext cx="373668" cy="359484"/>
          </a:xfrm>
          <a:custGeom>
            <a:avLst/>
            <a:gdLst>
              <a:gd name="connsiteX0" fmla="*/ 332086 w 332085"/>
              <a:gd name="connsiteY0" fmla="*/ 106059 h 319480"/>
              <a:gd name="connsiteX1" fmla="*/ 311656 w 332085"/>
              <a:gd name="connsiteY1" fmla="*/ 122576 h 319480"/>
              <a:gd name="connsiteX2" fmla="*/ 309483 w 332085"/>
              <a:gd name="connsiteY2" fmla="*/ 132573 h 319480"/>
              <a:gd name="connsiteX3" fmla="*/ 317307 w 332085"/>
              <a:gd name="connsiteY3" fmla="*/ 143005 h 319480"/>
              <a:gd name="connsiteX4" fmla="*/ 311222 w 332085"/>
              <a:gd name="connsiteY4" fmla="*/ 148221 h 319480"/>
              <a:gd name="connsiteX5" fmla="*/ 296008 w 332085"/>
              <a:gd name="connsiteY5" fmla="*/ 152568 h 319480"/>
              <a:gd name="connsiteX6" fmla="*/ 296008 w 332085"/>
              <a:gd name="connsiteY6" fmla="*/ 165608 h 319480"/>
              <a:gd name="connsiteX7" fmla="*/ 289053 w 332085"/>
              <a:gd name="connsiteY7" fmla="*/ 173432 h 319480"/>
              <a:gd name="connsiteX8" fmla="*/ 305136 w 332085"/>
              <a:gd name="connsiteY8" fmla="*/ 194296 h 319480"/>
              <a:gd name="connsiteX9" fmla="*/ 308179 w 332085"/>
              <a:gd name="connsiteY9" fmla="*/ 202120 h 319480"/>
              <a:gd name="connsiteX10" fmla="*/ 299051 w 332085"/>
              <a:gd name="connsiteY10" fmla="*/ 212987 h 319480"/>
              <a:gd name="connsiteX11" fmla="*/ 271232 w 332085"/>
              <a:gd name="connsiteY11" fmla="*/ 223419 h 319480"/>
              <a:gd name="connsiteX12" fmla="*/ 253411 w 332085"/>
              <a:gd name="connsiteY12" fmla="*/ 227765 h 319480"/>
              <a:gd name="connsiteX13" fmla="*/ 246022 w 332085"/>
              <a:gd name="connsiteY13" fmla="*/ 234285 h 319480"/>
              <a:gd name="connsiteX14" fmla="*/ 226462 w 332085"/>
              <a:gd name="connsiteY14" fmla="*/ 227331 h 319480"/>
              <a:gd name="connsiteX15" fmla="*/ 208640 w 332085"/>
              <a:gd name="connsiteY15" fmla="*/ 223853 h 319480"/>
              <a:gd name="connsiteX16" fmla="*/ 203859 w 332085"/>
              <a:gd name="connsiteY16" fmla="*/ 226461 h 319480"/>
              <a:gd name="connsiteX17" fmla="*/ 214726 w 332085"/>
              <a:gd name="connsiteY17" fmla="*/ 233416 h 319480"/>
              <a:gd name="connsiteX18" fmla="*/ 213422 w 332085"/>
              <a:gd name="connsiteY18" fmla="*/ 252107 h 319480"/>
              <a:gd name="connsiteX19" fmla="*/ 216464 w 332085"/>
              <a:gd name="connsiteY19" fmla="*/ 269928 h 319480"/>
              <a:gd name="connsiteX20" fmla="*/ 237328 w 332085"/>
              <a:gd name="connsiteY20" fmla="*/ 272101 h 319480"/>
              <a:gd name="connsiteX21" fmla="*/ 238632 w 332085"/>
              <a:gd name="connsiteY21" fmla="*/ 278187 h 319480"/>
              <a:gd name="connsiteX22" fmla="*/ 220811 w 332085"/>
              <a:gd name="connsiteY22" fmla="*/ 286011 h 319480"/>
              <a:gd name="connsiteX23" fmla="*/ 217768 w 332085"/>
              <a:gd name="connsiteY23" fmla="*/ 297747 h 319480"/>
              <a:gd name="connsiteX24" fmla="*/ 207336 w 332085"/>
              <a:gd name="connsiteY24" fmla="*/ 302528 h 319480"/>
              <a:gd name="connsiteX25" fmla="*/ 189080 w 332085"/>
              <a:gd name="connsiteY25" fmla="*/ 309048 h 319480"/>
              <a:gd name="connsiteX26" fmla="*/ 184299 w 332085"/>
              <a:gd name="connsiteY26" fmla="*/ 317741 h 319480"/>
              <a:gd name="connsiteX27" fmla="*/ 165173 w 332085"/>
              <a:gd name="connsiteY27" fmla="*/ 319480 h 319480"/>
              <a:gd name="connsiteX28" fmla="*/ 151699 w 332085"/>
              <a:gd name="connsiteY28" fmla="*/ 304701 h 319480"/>
              <a:gd name="connsiteX29" fmla="*/ 144744 w 332085"/>
              <a:gd name="connsiteY29" fmla="*/ 276883 h 319480"/>
              <a:gd name="connsiteX30" fmla="*/ 138224 w 332085"/>
              <a:gd name="connsiteY30" fmla="*/ 266885 h 319480"/>
              <a:gd name="connsiteX31" fmla="*/ 129531 w 332085"/>
              <a:gd name="connsiteY31" fmla="*/ 260800 h 319480"/>
              <a:gd name="connsiteX32" fmla="*/ 142136 w 332085"/>
              <a:gd name="connsiteY32" fmla="*/ 246891 h 319480"/>
              <a:gd name="connsiteX33" fmla="*/ 141267 w 332085"/>
              <a:gd name="connsiteY33" fmla="*/ 240805 h 319480"/>
              <a:gd name="connsiteX34" fmla="*/ 134747 w 332085"/>
              <a:gd name="connsiteY34" fmla="*/ 232547 h 319480"/>
              <a:gd name="connsiteX35" fmla="*/ 129965 w 332085"/>
              <a:gd name="connsiteY35" fmla="*/ 213856 h 319480"/>
              <a:gd name="connsiteX36" fmla="*/ 132573 w 332085"/>
              <a:gd name="connsiteY36" fmla="*/ 193861 h 319480"/>
              <a:gd name="connsiteX37" fmla="*/ 138224 w 332085"/>
              <a:gd name="connsiteY37" fmla="*/ 184299 h 319480"/>
              <a:gd name="connsiteX38" fmla="*/ 143440 w 332085"/>
              <a:gd name="connsiteY38" fmla="*/ 169520 h 319480"/>
              <a:gd name="connsiteX39" fmla="*/ 134747 w 332085"/>
              <a:gd name="connsiteY39" fmla="*/ 164739 h 319480"/>
              <a:gd name="connsiteX40" fmla="*/ 120837 w 332085"/>
              <a:gd name="connsiteY40" fmla="*/ 167781 h 319480"/>
              <a:gd name="connsiteX41" fmla="*/ 103016 w 332085"/>
              <a:gd name="connsiteY41" fmla="*/ 166477 h 319480"/>
              <a:gd name="connsiteX42" fmla="*/ 93019 w 332085"/>
              <a:gd name="connsiteY42" fmla="*/ 169520 h 319480"/>
              <a:gd name="connsiteX43" fmla="*/ 76502 w 332085"/>
              <a:gd name="connsiteY43" fmla="*/ 145179 h 319480"/>
              <a:gd name="connsiteX44" fmla="*/ 62157 w 332085"/>
              <a:gd name="connsiteY44" fmla="*/ 141701 h 319480"/>
              <a:gd name="connsiteX45" fmla="*/ 30427 w 332085"/>
              <a:gd name="connsiteY45" fmla="*/ 144309 h 319480"/>
              <a:gd name="connsiteX46" fmla="*/ 25211 w 332085"/>
              <a:gd name="connsiteY46" fmla="*/ 134747 h 319480"/>
              <a:gd name="connsiteX47" fmla="*/ 19125 w 332085"/>
              <a:gd name="connsiteY47" fmla="*/ 132573 h 319480"/>
              <a:gd name="connsiteX48" fmla="*/ 18691 w 332085"/>
              <a:gd name="connsiteY48" fmla="*/ 126488 h 319480"/>
              <a:gd name="connsiteX49" fmla="*/ 21733 w 332085"/>
              <a:gd name="connsiteY49" fmla="*/ 116056 h 319480"/>
              <a:gd name="connsiteX50" fmla="*/ 20429 w 332085"/>
              <a:gd name="connsiteY50" fmla="*/ 105189 h 319480"/>
              <a:gd name="connsiteX51" fmla="*/ 15213 w 332085"/>
              <a:gd name="connsiteY51" fmla="*/ 98669 h 319480"/>
              <a:gd name="connsiteX52" fmla="*/ 12605 w 332085"/>
              <a:gd name="connsiteY52" fmla="*/ 86064 h 319480"/>
              <a:gd name="connsiteX53" fmla="*/ 0 w 332085"/>
              <a:gd name="connsiteY53" fmla="*/ 84325 h 319480"/>
              <a:gd name="connsiteX54" fmla="*/ 7824 w 332085"/>
              <a:gd name="connsiteY54" fmla="*/ 67808 h 319480"/>
              <a:gd name="connsiteX55" fmla="*/ 11736 w 332085"/>
              <a:gd name="connsiteY55" fmla="*/ 47813 h 319480"/>
              <a:gd name="connsiteX56" fmla="*/ 19560 w 332085"/>
              <a:gd name="connsiteY56" fmla="*/ 37381 h 319480"/>
              <a:gd name="connsiteX57" fmla="*/ 29557 w 332085"/>
              <a:gd name="connsiteY57" fmla="*/ 29557 h 319480"/>
              <a:gd name="connsiteX58" fmla="*/ 36512 w 332085"/>
              <a:gd name="connsiteY58" fmla="*/ 15648 h 319480"/>
              <a:gd name="connsiteX59" fmla="*/ 52595 w 332085"/>
              <a:gd name="connsiteY59" fmla="*/ 10867 h 319480"/>
              <a:gd name="connsiteX60" fmla="*/ 51725 w 332085"/>
              <a:gd name="connsiteY60" fmla="*/ 17387 h 319480"/>
              <a:gd name="connsiteX61" fmla="*/ 36947 w 332085"/>
              <a:gd name="connsiteY61" fmla="*/ 20864 h 319480"/>
              <a:gd name="connsiteX62" fmla="*/ 44336 w 332085"/>
              <a:gd name="connsiteY62" fmla="*/ 33469 h 319480"/>
              <a:gd name="connsiteX63" fmla="*/ 43032 w 332085"/>
              <a:gd name="connsiteY63" fmla="*/ 48248 h 319480"/>
              <a:gd name="connsiteX64" fmla="*/ 31296 w 332085"/>
              <a:gd name="connsiteY64" fmla="*/ 64331 h 319480"/>
              <a:gd name="connsiteX65" fmla="*/ 39555 w 332085"/>
              <a:gd name="connsiteY65" fmla="*/ 86499 h 319480"/>
              <a:gd name="connsiteX66" fmla="*/ 50422 w 332085"/>
              <a:gd name="connsiteY66" fmla="*/ 84760 h 319480"/>
              <a:gd name="connsiteX67" fmla="*/ 56942 w 332085"/>
              <a:gd name="connsiteY67" fmla="*/ 64331 h 319480"/>
              <a:gd name="connsiteX68" fmla="*/ 49552 w 332085"/>
              <a:gd name="connsiteY68" fmla="*/ 54768 h 319480"/>
              <a:gd name="connsiteX69" fmla="*/ 49552 w 332085"/>
              <a:gd name="connsiteY69" fmla="*/ 33469 h 319480"/>
              <a:gd name="connsiteX70" fmla="*/ 80848 w 332085"/>
              <a:gd name="connsiteY70" fmla="*/ 22168 h 319480"/>
              <a:gd name="connsiteX71" fmla="*/ 78240 w 332085"/>
              <a:gd name="connsiteY71" fmla="*/ 9128 h 319480"/>
              <a:gd name="connsiteX72" fmla="*/ 87368 w 332085"/>
              <a:gd name="connsiteY72" fmla="*/ 0 h 319480"/>
              <a:gd name="connsiteX73" fmla="*/ 94757 w 332085"/>
              <a:gd name="connsiteY73" fmla="*/ 19995 h 319480"/>
              <a:gd name="connsiteX74" fmla="*/ 112144 w 332085"/>
              <a:gd name="connsiteY74" fmla="*/ 20429 h 319480"/>
              <a:gd name="connsiteX75" fmla="*/ 126923 w 332085"/>
              <a:gd name="connsiteY75" fmla="*/ 35643 h 319480"/>
              <a:gd name="connsiteX76" fmla="*/ 127792 w 332085"/>
              <a:gd name="connsiteY76" fmla="*/ 45205 h 319480"/>
              <a:gd name="connsiteX77" fmla="*/ 149525 w 332085"/>
              <a:gd name="connsiteY77" fmla="*/ 45205 h 319480"/>
              <a:gd name="connsiteX78" fmla="*/ 176040 w 332085"/>
              <a:gd name="connsiteY78" fmla="*/ 42597 h 319480"/>
              <a:gd name="connsiteX79" fmla="*/ 189515 w 332085"/>
              <a:gd name="connsiteY79" fmla="*/ 54768 h 319480"/>
              <a:gd name="connsiteX80" fmla="*/ 207771 w 332085"/>
              <a:gd name="connsiteY80" fmla="*/ 58245 h 319480"/>
              <a:gd name="connsiteX81" fmla="*/ 222115 w 332085"/>
              <a:gd name="connsiteY81" fmla="*/ 49552 h 319480"/>
              <a:gd name="connsiteX82" fmla="*/ 222549 w 332085"/>
              <a:gd name="connsiteY82" fmla="*/ 42597 h 319480"/>
              <a:gd name="connsiteX83" fmla="*/ 253411 w 332085"/>
              <a:gd name="connsiteY83" fmla="*/ 40859 h 319480"/>
              <a:gd name="connsiteX84" fmla="*/ 282533 w 332085"/>
              <a:gd name="connsiteY84" fmla="*/ 40424 h 319480"/>
              <a:gd name="connsiteX85" fmla="*/ 261235 w 332085"/>
              <a:gd name="connsiteY85" fmla="*/ 48683 h 319480"/>
              <a:gd name="connsiteX86" fmla="*/ 269059 w 332085"/>
              <a:gd name="connsiteY86" fmla="*/ 62157 h 319480"/>
              <a:gd name="connsiteX87" fmla="*/ 288619 w 332085"/>
              <a:gd name="connsiteY87" fmla="*/ 63896 h 319480"/>
              <a:gd name="connsiteX88" fmla="*/ 306875 w 332085"/>
              <a:gd name="connsiteY88" fmla="*/ 77805 h 319480"/>
              <a:gd name="connsiteX89" fmla="*/ 309917 w 332085"/>
              <a:gd name="connsiteY89" fmla="*/ 99973 h 319480"/>
              <a:gd name="connsiteX90" fmla="*/ 322523 w 332085"/>
              <a:gd name="connsiteY90" fmla="*/ 99539 h 319480"/>
              <a:gd name="connsiteX91" fmla="*/ 332086 w 332085"/>
              <a:gd name="connsiteY91" fmla="*/ 106059 h 319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332085" h="319480">
                <a:moveTo>
                  <a:pt x="332086" y="106059"/>
                </a:moveTo>
                <a:lnTo>
                  <a:pt x="311656" y="122576"/>
                </a:lnTo>
                <a:lnTo>
                  <a:pt x="309483" y="132573"/>
                </a:lnTo>
                <a:lnTo>
                  <a:pt x="317307" y="143005"/>
                </a:lnTo>
                <a:lnTo>
                  <a:pt x="311222" y="148221"/>
                </a:lnTo>
                <a:lnTo>
                  <a:pt x="296008" y="152568"/>
                </a:lnTo>
                <a:lnTo>
                  <a:pt x="296008" y="165608"/>
                </a:lnTo>
                <a:lnTo>
                  <a:pt x="289053" y="173432"/>
                </a:lnTo>
                <a:lnTo>
                  <a:pt x="305136" y="194296"/>
                </a:lnTo>
                <a:lnTo>
                  <a:pt x="308179" y="202120"/>
                </a:lnTo>
                <a:lnTo>
                  <a:pt x="299051" y="212987"/>
                </a:lnTo>
                <a:lnTo>
                  <a:pt x="271232" y="223419"/>
                </a:lnTo>
                <a:lnTo>
                  <a:pt x="253411" y="227765"/>
                </a:lnTo>
                <a:lnTo>
                  <a:pt x="246022" y="234285"/>
                </a:lnTo>
                <a:lnTo>
                  <a:pt x="226462" y="227331"/>
                </a:lnTo>
                <a:lnTo>
                  <a:pt x="208640" y="223853"/>
                </a:lnTo>
                <a:lnTo>
                  <a:pt x="203859" y="226461"/>
                </a:lnTo>
                <a:lnTo>
                  <a:pt x="214726" y="233416"/>
                </a:lnTo>
                <a:lnTo>
                  <a:pt x="213422" y="252107"/>
                </a:lnTo>
                <a:lnTo>
                  <a:pt x="216464" y="269928"/>
                </a:lnTo>
                <a:lnTo>
                  <a:pt x="237328" y="272101"/>
                </a:lnTo>
                <a:lnTo>
                  <a:pt x="238632" y="278187"/>
                </a:lnTo>
                <a:lnTo>
                  <a:pt x="220811" y="286011"/>
                </a:lnTo>
                <a:lnTo>
                  <a:pt x="217768" y="297747"/>
                </a:lnTo>
                <a:lnTo>
                  <a:pt x="207336" y="302528"/>
                </a:lnTo>
                <a:lnTo>
                  <a:pt x="189080" y="309048"/>
                </a:lnTo>
                <a:lnTo>
                  <a:pt x="184299" y="317741"/>
                </a:lnTo>
                <a:lnTo>
                  <a:pt x="165173" y="319480"/>
                </a:lnTo>
                <a:lnTo>
                  <a:pt x="151699" y="304701"/>
                </a:lnTo>
                <a:lnTo>
                  <a:pt x="144744" y="276883"/>
                </a:lnTo>
                <a:lnTo>
                  <a:pt x="138224" y="266885"/>
                </a:lnTo>
                <a:lnTo>
                  <a:pt x="129531" y="260800"/>
                </a:lnTo>
                <a:lnTo>
                  <a:pt x="142136" y="246891"/>
                </a:lnTo>
                <a:lnTo>
                  <a:pt x="141267" y="240805"/>
                </a:lnTo>
                <a:lnTo>
                  <a:pt x="134747" y="232547"/>
                </a:lnTo>
                <a:lnTo>
                  <a:pt x="129965" y="213856"/>
                </a:lnTo>
                <a:lnTo>
                  <a:pt x="132573" y="193861"/>
                </a:lnTo>
                <a:lnTo>
                  <a:pt x="138224" y="184299"/>
                </a:lnTo>
                <a:lnTo>
                  <a:pt x="143440" y="169520"/>
                </a:lnTo>
                <a:lnTo>
                  <a:pt x="134747" y="164739"/>
                </a:lnTo>
                <a:lnTo>
                  <a:pt x="120837" y="167781"/>
                </a:lnTo>
                <a:lnTo>
                  <a:pt x="103016" y="166477"/>
                </a:lnTo>
                <a:lnTo>
                  <a:pt x="93019" y="169520"/>
                </a:lnTo>
                <a:lnTo>
                  <a:pt x="76502" y="145179"/>
                </a:lnTo>
                <a:lnTo>
                  <a:pt x="62157" y="141701"/>
                </a:lnTo>
                <a:lnTo>
                  <a:pt x="30427" y="144309"/>
                </a:lnTo>
                <a:lnTo>
                  <a:pt x="25211" y="134747"/>
                </a:lnTo>
                <a:lnTo>
                  <a:pt x="19125" y="132573"/>
                </a:lnTo>
                <a:lnTo>
                  <a:pt x="18691" y="126488"/>
                </a:lnTo>
                <a:lnTo>
                  <a:pt x="21733" y="116056"/>
                </a:lnTo>
                <a:lnTo>
                  <a:pt x="20429" y="105189"/>
                </a:lnTo>
                <a:lnTo>
                  <a:pt x="15213" y="98669"/>
                </a:lnTo>
                <a:lnTo>
                  <a:pt x="12605" y="86064"/>
                </a:lnTo>
                <a:lnTo>
                  <a:pt x="0" y="84325"/>
                </a:lnTo>
                <a:lnTo>
                  <a:pt x="7824" y="67808"/>
                </a:lnTo>
                <a:lnTo>
                  <a:pt x="11736" y="47813"/>
                </a:lnTo>
                <a:lnTo>
                  <a:pt x="19560" y="37381"/>
                </a:lnTo>
                <a:lnTo>
                  <a:pt x="29557" y="29557"/>
                </a:lnTo>
                <a:lnTo>
                  <a:pt x="36512" y="15648"/>
                </a:lnTo>
                <a:lnTo>
                  <a:pt x="52595" y="10867"/>
                </a:lnTo>
                <a:lnTo>
                  <a:pt x="51725" y="17387"/>
                </a:lnTo>
                <a:lnTo>
                  <a:pt x="36947" y="20864"/>
                </a:lnTo>
                <a:lnTo>
                  <a:pt x="44336" y="33469"/>
                </a:lnTo>
                <a:lnTo>
                  <a:pt x="43032" y="48248"/>
                </a:lnTo>
                <a:lnTo>
                  <a:pt x="31296" y="64331"/>
                </a:lnTo>
                <a:lnTo>
                  <a:pt x="39555" y="86499"/>
                </a:lnTo>
                <a:lnTo>
                  <a:pt x="50422" y="84760"/>
                </a:lnTo>
                <a:lnTo>
                  <a:pt x="56942" y="64331"/>
                </a:lnTo>
                <a:lnTo>
                  <a:pt x="49552" y="54768"/>
                </a:lnTo>
                <a:lnTo>
                  <a:pt x="49552" y="33469"/>
                </a:lnTo>
                <a:lnTo>
                  <a:pt x="80848" y="22168"/>
                </a:lnTo>
                <a:lnTo>
                  <a:pt x="78240" y="9128"/>
                </a:lnTo>
                <a:lnTo>
                  <a:pt x="87368" y="0"/>
                </a:lnTo>
                <a:lnTo>
                  <a:pt x="94757" y="19995"/>
                </a:lnTo>
                <a:lnTo>
                  <a:pt x="112144" y="20429"/>
                </a:lnTo>
                <a:lnTo>
                  <a:pt x="126923" y="35643"/>
                </a:lnTo>
                <a:lnTo>
                  <a:pt x="127792" y="45205"/>
                </a:lnTo>
                <a:lnTo>
                  <a:pt x="149525" y="45205"/>
                </a:lnTo>
                <a:lnTo>
                  <a:pt x="176040" y="42597"/>
                </a:lnTo>
                <a:lnTo>
                  <a:pt x="189515" y="54768"/>
                </a:lnTo>
                <a:lnTo>
                  <a:pt x="207771" y="58245"/>
                </a:lnTo>
                <a:lnTo>
                  <a:pt x="222115" y="49552"/>
                </a:lnTo>
                <a:lnTo>
                  <a:pt x="222549" y="42597"/>
                </a:lnTo>
                <a:lnTo>
                  <a:pt x="253411" y="40859"/>
                </a:lnTo>
                <a:lnTo>
                  <a:pt x="282533" y="40424"/>
                </a:lnTo>
                <a:lnTo>
                  <a:pt x="261235" y="48683"/>
                </a:lnTo>
                <a:lnTo>
                  <a:pt x="269059" y="62157"/>
                </a:lnTo>
                <a:lnTo>
                  <a:pt x="288619" y="63896"/>
                </a:lnTo>
                <a:lnTo>
                  <a:pt x="306875" y="77805"/>
                </a:lnTo>
                <a:lnTo>
                  <a:pt x="309917" y="99973"/>
                </a:lnTo>
                <a:lnTo>
                  <a:pt x="322523" y="99539"/>
                </a:lnTo>
                <a:lnTo>
                  <a:pt x="332086" y="106059"/>
                </a:lnTo>
                <a:close/>
              </a:path>
            </a:pathLst>
          </a:custGeom>
          <a:solidFill>
            <a:schemeClr val="accent5"/>
          </a:solidFill>
          <a:ln w="869" cap="rnd">
            <a:noFill/>
            <a:prstDash val="solid"/>
            <a:round/>
          </a:ln>
        </p:spPr>
        <p:txBody>
          <a:bodyPr rtlCol="0" anchor="ctr"/>
          <a:lstStyle/>
          <a:p>
            <a:endParaRPr lang="en-PH" sz="1600" dirty="0"/>
          </a:p>
        </p:txBody>
      </p:sp>
      <p:sp>
        <p:nvSpPr>
          <p:cNvPr id="220" name="Freeform: Shape 219">
            <a:extLst>
              <a:ext uri="{FF2B5EF4-FFF2-40B4-BE49-F238E27FC236}">
                <a16:creationId xmlns:a16="http://schemas.microsoft.com/office/drawing/2014/main" id="{3C9D733C-C063-40FE-86DF-DD077DF7E7F3}"/>
              </a:ext>
            </a:extLst>
          </p:cNvPr>
          <p:cNvSpPr/>
          <p:nvPr/>
        </p:nvSpPr>
        <p:spPr>
          <a:xfrm>
            <a:off x="8743741" y="3383687"/>
            <a:ext cx="238678" cy="463172"/>
          </a:xfrm>
          <a:custGeom>
            <a:avLst/>
            <a:gdLst>
              <a:gd name="connsiteX0" fmla="*/ 146048 w 212117"/>
              <a:gd name="connsiteY0" fmla="*/ 50421 h 411629"/>
              <a:gd name="connsiteX1" fmla="*/ 117795 w 212117"/>
              <a:gd name="connsiteY1" fmla="*/ 73893 h 411629"/>
              <a:gd name="connsiteX2" fmla="*/ 101712 w 212117"/>
              <a:gd name="connsiteY2" fmla="*/ 100408 h 411629"/>
              <a:gd name="connsiteX3" fmla="*/ 99104 w 212117"/>
              <a:gd name="connsiteY3" fmla="*/ 119968 h 411629"/>
              <a:gd name="connsiteX4" fmla="*/ 122141 w 212117"/>
              <a:gd name="connsiteY4" fmla="*/ 149091 h 411629"/>
              <a:gd name="connsiteX5" fmla="*/ 150395 w 212117"/>
              <a:gd name="connsiteY5" fmla="*/ 185603 h 411629"/>
              <a:gd name="connsiteX6" fmla="*/ 175170 w 212117"/>
              <a:gd name="connsiteY6" fmla="*/ 202989 h 411629"/>
              <a:gd name="connsiteX7" fmla="*/ 192992 w 212117"/>
              <a:gd name="connsiteY7" fmla="*/ 225158 h 411629"/>
              <a:gd name="connsiteX8" fmla="*/ 210379 w 212117"/>
              <a:gd name="connsiteY8" fmla="*/ 276883 h 411629"/>
              <a:gd name="connsiteX9" fmla="*/ 212117 w 212117"/>
              <a:gd name="connsiteY9" fmla="*/ 326000 h 411629"/>
              <a:gd name="connsiteX10" fmla="*/ 193427 w 212117"/>
              <a:gd name="connsiteY10" fmla="*/ 344256 h 411629"/>
              <a:gd name="connsiteX11" fmla="*/ 166912 w 212117"/>
              <a:gd name="connsiteY11" fmla="*/ 362512 h 411629"/>
              <a:gd name="connsiteX12" fmla="*/ 148656 w 212117"/>
              <a:gd name="connsiteY12" fmla="*/ 385550 h 411629"/>
              <a:gd name="connsiteX13" fmla="*/ 119968 w 212117"/>
              <a:gd name="connsiteY13" fmla="*/ 411630 h 411629"/>
              <a:gd name="connsiteX14" fmla="*/ 109970 w 212117"/>
              <a:gd name="connsiteY14" fmla="*/ 393808 h 411629"/>
              <a:gd name="connsiteX15" fmla="*/ 115187 w 212117"/>
              <a:gd name="connsiteY15" fmla="*/ 374683 h 411629"/>
              <a:gd name="connsiteX16" fmla="*/ 96061 w 212117"/>
              <a:gd name="connsiteY16" fmla="*/ 359035 h 411629"/>
              <a:gd name="connsiteX17" fmla="*/ 116056 w 212117"/>
              <a:gd name="connsiteY17" fmla="*/ 347734 h 411629"/>
              <a:gd name="connsiteX18" fmla="*/ 141701 w 212117"/>
              <a:gd name="connsiteY18" fmla="*/ 345560 h 411629"/>
              <a:gd name="connsiteX19" fmla="*/ 129530 w 212117"/>
              <a:gd name="connsiteY19" fmla="*/ 329043 h 411629"/>
              <a:gd name="connsiteX20" fmla="*/ 168650 w 212117"/>
              <a:gd name="connsiteY20" fmla="*/ 307310 h 411629"/>
              <a:gd name="connsiteX21" fmla="*/ 168216 w 212117"/>
              <a:gd name="connsiteY21" fmla="*/ 273840 h 411629"/>
              <a:gd name="connsiteX22" fmla="*/ 160392 w 212117"/>
              <a:gd name="connsiteY22" fmla="*/ 255150 h 411629"/>
              <a:gd name="connsiteX23" fmla="*/ 161261 w 212117"/>
              <a:gd name="connsiteY23" fmla="*/ 227331 h 411629"/>
              <a:gd name="connsiteX24" fmla="*/ 152568 w 212117"/>
              <a:gd name="connsiteY24" fmla="*/ 207771 h 411629"/>
              <a:gd name="connsiteX25" fmla="*/ 131269 w 212117"/>
              <a:gd name="connsiteY25" fmla="*/ 188211 h 411629"/>
              <a:gd name="connsiteX26" fmla="*/ 112144 w 212117"/>
              <a:gd name="connsiteY26" fmla="*/ 163869 h 411629"/>
              <a:gd name="connsiteX27" fmla="*/ 87368 w 212117"/>
              <a:gd name="connsiteY27" fmla="*/ 130835 h 411629"/>
              <a:gd name="connsiteX28" fmla="*/ 55637 w 212117"/>
              <a:gd name="connsiteY28" fmla="*/ 113883 h 411629"/>
              <a:gd name="connsiteX29" fmla="*/ 60853 w 212117"/>
              <a:gd name="connsiteY29" fmla="*/ 103885 h 411629"/>
              <a:gd name="connsiteX30" fmla="*/ 75197 w 212117"/>
              <a:gd name="connsiteY30" fmla="*/ 96496 h 411629"/>
              <a:gd name="connsiteX31" fmla="*/ 62157 w 212117"/>
              <a:gd name="connsiteY31" fmla="*/ 72155 h 411629"/>
              <a:gd name="connsiteX32" fmla="*/ 32600 w 212117"/>
              <a:gd name="connsiteY32" fmla="*/ 72155 h 411629"/>
              <a:gd name="connsiteX33" fmla="*/ 17387 w 212117"/>
              <a:gd name="connsiteY33" fmla="*/ 46944 h 411629"/>
              <a:gd name="connsiteX34" fmla="*/ 0 w 212117"/>
              <a:gd name="connsiteY34" fmla="*/ 24776 h 411629"/>
              <a:gd name="connsiteX35" fmla="*/ 11736 w 212117"/>
              <a:gd name="connsiteY35" fmla="*/ 17821 h 411629"/>
              <a:gd name="connsiteX36" fmla="*/ 30861 w 212117"/>
              <a:gd name="connsiteY36" fmla="*/ 18256 h 411629"/>
              <a:gd name="connsiteX37" fmla="*/ 53899 w 212117"/>
              <a:gd name="connsiteY37" fmla="*/ 14779 h 411629"/>
              <a:gd name="connsiteX38" fmla="*/ 71720 w 212117"/>
              <a:gd name="connsiteY38" fmla="*/ 0 h 411629"/>
              <a:gd name="connsiteX39" fmla="*/ 85195 w 212117"/>
              <a:gd name="connsiteY39" fmla="*/ 10432 h 411629"/>
              <a:gd name="connsiteX40" fmla="*/ 108232 w 212117"/>
              <a:gd name="connsiteY40" fmla="*/ 15648 h 411629"/>
              <a:gd name="connsiteX41" fmla="*/ 106928 w 212117"/>
              <a:gd name="connsiteY41" fmla="*/ 31731 h 411629"/>
              <a:gd name="connsiteX42" fmla="*/ 120402 w 212117"/>
              <a:gd name="connsiteY42" fmla="*/ 43032 h 411629"/>
              <a:gd name="connsiteX43" fmla="*/ 146048 w 212117"/>
              <a:gd name="connsiteY43" fmla="*/ 50421 h 41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12117" h="411629">
                <a:moveTo>
                  <a:pt x="146048" y="50421"/>
                </a:moveTo>
                <a:lnTo>
                  <a:pt x="117795" y="73893"/>
                </a:lnTo>
                <a:lnTo>
                  <a:pt x="101712" y="100408"/>
                </a:lnTo>
                <a:lnTo>
                  <a:pt x="99104" y="119968"/>
                </a:lnTo>
                <a:lnTo>
                  <a:pt x="122141" y="149091"/>
                </a:lnTo>
                <a:lnTo>
                  <a:pt x="150395" y="185603"/>
                </a:lnTo>
                <a:lnTo>
                  <a:pt x="175170" y="202989"/>
                </a:lnTo>
                <a:lnTo>
                  <a:pt x="192992" y="225158"/>
                </a:lnTo>
                <a:lnTo>
                  <a:pt x="210379" y="276883"/>
                </a:lnTo>
                <a:lnTo>
                  <a:pt x="212117" y="326000"/>
                </a:lnTo>
                <a:lnTo>
                  <a:pt x="193427" y="344256"/>
                </a:lnTo>
                <a:lnTo>
                  <a:pt x="166912" y="362512"/>
                </a:lnTo>
                <a:lnTo>
                  <a:pt x="148656" y="385550"/>
                </a:lnTo>
                <a:lnTo>
                  <a:pt x="119968" y="411630"/>
                </a:lnTo>
                <a:lnTo>
                  <a:pt x="109970" y="393808"/>
                </a:lnTo>
                <a:lnTo>
                  <a:pt x="115187" y="374683"/>
                </a:lnTo>
                <a:lnTo>
                  <a:pt x="96061" y="359035"/>
                </a:lnTo>
                <a:lnTo>
                  <a:pt x="116056" y="347734"/>
                </a:lnTo>
                <a:lnTo>
                  <a:pt x="141701" y="345560"/>
                </a:lnTo>
                <a:lnTo>
                  <a:pt x="129530" y="329043"/>
                </a:lnTo>
                <a:lnTo>
                  <a:pt x="168650" y="307310"/>
                </a:lnTo>
                <a:lnTo>
                  <a:pt x="168216" y="273840"/>
                </a:lnTo>
                <a:lnTo>
                  <a:pt x="160392" y="255150"/>
                </a:lnTo>
                <a:lnTo>
                  <a:pt x="161261" y="227331"/>
                </a:lnTo>
                <a:lnTo>
                  <a:pt x="152568" y="207771"/>
                </a:lnTo>
                <a:lnTo>
                  <a:pt x="131269" y="188211"/>
                </a:lnTo>
                <a:lnTo>
                  <a:pt x="112144" y="163869"/>
                </a:lnTo>
                <a:lnTo>
                  <a:pt x="87368" y="130835"/>
                </a:lnTo>
                <a:lnTo>
                  <a:pt x="55637" y="113883"/>
                </a:lnTo>
                <a:lnTo>
                  <a:pt x="60853" y="103885"/>
                </a:lnTo>
                <a:lnTo>
                  <a:pt x="75197" y="96496"/>
                </a:lnTo>
                <a:lnTo>
                  <a:pt x="62157" y="72155"/>
                </a:lnTo>
                <a:lnTo>
                  <a:pt x="32600" y="72155"/>
                </a:lnTo>
                <a:lnTo>
                  <a:pt x="17387" y="46944"/>
                </a:lnTo>
                <a:lnTo>
                  <a:pt x="0" y="24776"/>
                </a:lnTo>
                <a:lnTo>
                  <a:pt x="11736" y="17821"/>
                </a:lnTo>
                <a:lnTo>
                  <a:pt x="30861" y="18256"/>
                </a:lnTo>
                <a:lnTo>
                  <a:pt x="53899" y="14779"/>
                </a:lnTo>
                <a:lnTo>
                  <a:pt x="71720" y="0"/>
                </a:lnTo>
                <a:lnTo>
                  <a:pt x="85195" y="10432"/>
                </a:lnTo>
                <a:lnTo>
                  <a:pt x="108232" y="15648"/>
                </a:lnTo>
                <a:lnTo>
                  <a:pt x="106928" y="31731"/>
                </a:lnTo>
                <a:lnTo>
                  <a:pt x="120402" y="43032"/>
                </a:lnTo>
                <a:lnTo>
                  <a:pt x="146048" y="50421"/>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21" name="Freeform: Shape 220">
            <a:extLst>
              <a:ext uri="{FF2B5EF4-FFF2-40B4-BE49-F238E27FC236}">
                <a16:creationId xmlns:a16="http://schemas.microsoft.com/office/drawing/2014/main" id="{AA109881-261F-45E8-9160-417AAB8BEA4F}"/>
              </a:ext>
            </a:extLst>
          </p:cNvPr>
          <p:cNvSpPr/>
          <p:nvPr/>
        </p:nvSpPr>
        <p:spPr>
          <a:xfrm>
            <a:off x="7141956" y="3520144"/>
            <a:ext cx="285630" cy="201507"/>
          </a:xfrm>
          <a:custGeom>
            <a:avLst/>
            <a:gdLst>
              <a:gd name="connsiteX0" fmla="*/ 253846 w 253845"/>
              <a:gd name="connsiteY0" fmla="*/ 65635 h 179082"/>
              <a:gd name="connsiteX1" fmla="*/ 236459 w 253845"/>
              <a:gd name="connsiteY1" fmla="*/ 73024 h 179082"/>
              <a:gd name="connsiteX2" fmla="*/ 232547 w 253845"/>
              <a:gd name="connsiteY2" fmla="*/ 85629 h 179082"/>
              <a:gd name="connsiteX3" fmla="*/ 232547 w 253845"/>
              <a:gd name="connsiteY3" fmla="*/ 95192 h 179082"/>
              <a:gd name="connsiteX4" fmla="*/ 209075 w 253845"/>
              <a:gd name="connsiteY4" fmla="*/ 106928 h 179082"/>
              <a:gd name="connsiteX5" fmla="*/ 170824 w 253845"/>
              <a:gd name="connsiteY5" fmla="*/ 119968 h 179082"/>
              <a:gd name="connsiteX6" fmla="*/ 150395 w 253845"/>
              <a:gd name="connsiteY6" fmla="*/ 139528 h 179082"/>
              <a:gd name="connsiteX7" fmla="*/ 139528 w 253845"/>
              <a:gd name="connsiteY7" fmla="*/ 141267 h 179082"/>
              <a:gd name="connsiteX8" fmla="*/ 132139 w 253845"/>
              <a:gd name="connsiteY8" fmla="*/ 139528 h 179082"/>
              <a:gd name="connsiteX9" fmla="*/ 118229 w 253845"/>
              <a:gd name="connsiteY9" fmla="*/ 151264 h 179082"/>
              <a:gd name="connsiteX10" fmla="*/ 103016 w 253845"/>
              <a:gd name="connsiteY10" fmla="*/ 156480 h 179082"/>
              <a:gd name="connsiteX11" fmla="*/ 82587 w 253845"/>
              <a:gd name="connsiteY11" fmla="*/ 157784 h 179082"/>
              <a:gd name="connsiteX12" fmla="*/ 76501 w 253845"/>
              <a:gd name="connsiteY12" fmla="*/ 159523 h 179082"/>
              <a:gd name="connsiteX13" fmla="*/ 71720 w 253845"/>
              <a:gd name="connsiteY13" fmla="*/ 166912 h 179082"/>
              <a:gd name="connsiteX14" fmla="*/ 65200 w 253845"/>
              <a:gd name="connsiteY14" fmla="*/ 169086 h 179082"/>
              <a:gd name="connsiteX15" fmla="*/ 61722 w 253845"/>
              <a:gd name="connsiteY15" fmla="*/ 176040 h 179082"/>
              <a:gd name="connsiteX16" fmla="*/ 49552 w 253845"/>
              <a:gd name="connsiteY16" fmla="*/ 175171 h 179082"/>
              <a:gd name="connsiteX17" fmla="*/ 42162 w 253845"/>
              <a:gd name="connsiteY17" fmla="*/ 179083 h 179082"/>
              <a:gd name="connsiteX18" fmla="*/ 24776 w 253845"/>
              <a:gd name="connsiteY18" fmla="*/ 177779 h 179082"/>
              <a:gd name="connsiteX19" fmla="*/ 17821 w 253845"/>
              <a:gd name="connsiteY19" fmla="*/ 161261 h 179082"/>
              <a:gd name="connsiteX20" fmla="*/ 17821 w 253845"/>
              <a:gd name="connsiteY20" fmla="*/ 146048 h 179082"/>
              <a:gd name="connsiteX21" fmla="*/ 13475 w 253845"/>
              <a:gd name="connsiteY21" fmla="*/ 137789 h 179082"/>
              <a:gd name="connsiteX22" fmla="*/ 7824 w 253845"/>
              <a:gd name="connsiteY22" fmla="*/ 117360 h 179082"/>
              <a:gd name="connsiteX23" fmla="*/ 0 w 253845"/>
              <a:gd name="connsiteY23" fmla="*/ 106059 h 179082"/>
              <a:gd name="connsiteX24" fmla="*/ 4781 w 253845"/>
              <a:gd name="connsiteY24" fmla="*/ 104320 h 179082"/>
              <a:gd name="connsiteX25" fmla="*/ 1739 w 253845"/>
              <a:gd name="connsiteY25" fmla="*/ 91715 h 179082"/>
              <a:gd name="connsiteX26" fmla="*/ 4347 w 253845"/>
              <a:gd name="connsiteY26" fmla="*/ 86499 h 179082"/>
              <a:gd name="connsiteX27" fmla="*/ 2608 w 253845"/>
              <a:gd name="connsiteY27" fmla="*/ 74328 h 179082"/>
              <a:gd name="connsiteX28" fmla="*/ 13040 w 253845"/>
              <a:gd name="connsiteY28" fmla="*/ 65200 h 179082"/>
              <a:gd name="connsiteX29" fmla="*/ 9562 w 253845"/>
              <a:gd name="connsiteY29" fmla="*/ 53464 h 179082"/>
              <a:gd name="connsiteX30" fmla="*/ 15213 w 253845"/>
              <a:gd name="connsiteY30" fmla="*/ 39989 h 179082"/>
              <a:gd name="connsiteX31" fmla="*/ 25645 w 253845"/>
              <a:gd name="connsiteY31" fmla="*/ 46944 h 179082"/>
              <a:gd name="connsiteX32" fmla="*/ 32165 w 253845"/>
              <a:gd name="connsiteY32" fmla="*/ 44336 h 179082"/>
              <a:gd name="connsiteX33" fmla="*/ 59984 w 253845"/>
              <a:gd name="connsiteY33" fmla="*/ 43901 h 179082"/>
              <a:gd name="connsiteX34" fmla="*/ 64765 w 253845"/>
              <a:gd name="connsiteY34" fmla="*/ 46509 h 179082"/>
              <a:gd name="connsiteX35" fmla="*/ 88672 w 253845"/>
              <a:gd name="connsiteY35" fmla="*/ 49552 h 179082"/>
              <a:gd name="connsiteX36" fmla="*/ 97800 w 253845"/>
              <a:gd name="connsiteY36" fmla="*/ 48248 h 179082"/>
              <a:gd name="connsiteX37" fmla="*/ 104320 w 253845"/>
              <a:gd name="connsiteY37" fmla="*/ 57376 h 179082"/>
              <a:gd name="connsiteX38" fmla="*/ 115621 w 253845"/>
              <a:gd name="connsiteY38" fmla="*/ 52595 h 179082"/>
              <a:gd name="connsiteX39" fmla="*/ 130835 w 253845"/>
              <a:gd name="connsiteY39" fmla="*/ 23472 h 179082"/>
              <a:gd name="connsiteX40" fmla="*/ 152568 w 253845"/>
              <a:gd name="connsiteY40" fmla="*/ 10867 h 179082"/>
              <a:gd name="connsiteX41" fmla="*/ 221680 w 253845"/>
              <a:gd name="connsiteY41" fmla="*/ 0 h 179082"/>
              <a:gd name="connsiteX42" fmla="*/ 244283 w 253845"/>
              <a:gd name="connsiteY42" fmla="*/ 46075 h 179082"/>
              <a:gd name="connsiteX43" fmla="*/ 253846 w 253845"/>
              <a:gd name="connsiteY43" fmla="*/ 65635 h 17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53845" h="179082">
                <a:moveTo>
                  <a:pt x="253846" y="65635"/>
                </a:moveTo>
                <a:lnTo>
                  <a:pt x="236459" y="73024"/>
                </a:lnTo>
                <a:lnTo>
                  <a:pt x="232547" y="85629"/>
                </a:lnTo>
                <a:lnTo>
                  <a:pt x="232547" y="95192"/>
                </a:lnTo>
                <a:lnTo>
                  <a:pt x="209075" y="106928"/>
                </a:lnTo>
                <a:lnTo>
                  <a:pt x="170824" y="119968"/>
                </a:lnTo>
                <a:lnTo>
                  <a:pt x="150395" y="139528"/>
                </a:lnTo>
                <a:lnTo>
                  <a:pt x="139528" y="141267"/>
                </a:lnTo>
                <a:lnTo>
                  <a:pt x="132139" y="139528"/>
                </a:lnTo>
                <a:lnTo>
                  <a:pt x="118229" y="151264"/>
                </a:lnTo>
                <a:lnTo>
                  <a:pt x="103016" y="156480"/>
                </a:lnTo>
                <a:lnTo>
                  <a:pt x="82587" y="157784"/>
                </a:lnTo>
                <a:lnTo>
                  <a:pt x="76501" y="159523"/>
                </a:lnTo>
                <a:lnTo>
                  <a:pt x="71720" y="166912"/>
                </a:lnTo>
                <a:lnTo>
                  <a:pt x="65200" y="169086"/>
                </a:lnTo>
                <a:lnTo>
                  <a:pt x="61722" y="176040"/>
                </a:lnTo>
                <a:lnTo>
                  <a:pt x="49552" y="175171"/>
                </a:lnTo>
                <a:lnTo>
                  <a:pt x="42162" y="179083"/>
                </a:lnTo>
                <a:lnTo>
                  <a:pt x="24776" y="177779"/>
                </a:lnTo>
                <a:lnTo>
                  <a:pt x="17821" y="161261"/>
                </a:lnTo>
                <a:lnTo>
                  <a:pt x="17821" y="146048"/>
                </a:lnTo>
                <a:lnTo>
                  <a:pt x="13475" y="137789"/>
                </a:lnTo>
                <a:lnTo>
                  <a:pt x="7824" y="117360"/>
                </a:lnTo>
                <a:lnTo>
                  <a:pt x="0" y="106059"/>
                </a:lnTo>
                <a:lnTo>
                  <a:pt x="4781" y="104320"/>
                </a:lnTo>
                <a:lnTo>
                  <a:pt x="1739" y="91715"/>
                </a:lnTo>
                <a:lnTo>
                  <a:pt x="4347" y="86499"/>
                </a:lnTo>
                <a:lnTo>
                  <a:pt x="2608" y="74328"/>
                </a:lnTo>
                <a:lnTo>
                  <a:pt x="13040" y="65200"/>
                </a:lnTo>
                <a:lnTo>
                  <a:pt x="9562" y="53464"/>
                </a:lnTo>
                <a:lnTo>
                  <a:pt x="15213" y="39989"/>
                </a:lnTo>
                <a:lnTo>
                  <a:pt x="25645" y="46944"/>
                </a:lnTo>
                <a:lnTo>
                  <a:pt x="32165" y="44336"/>
                </a:lnTo>
                <a:lnTo>
                  <a:pt x="59984" y="43901"/>
                </a:lnTo>
                <a:lnTo>
                  <a:pt x="64765" y="46509"/>
                </a:lnTo>
                <a:lnTo>
                  <a:pt x="88672" y="49552"/>
                </a:lnTo>
                <a:lnTo>
                  <a:pt x="97800" y="48248"/>
                </a:lnTo>
                <a:lnTo>
                  <a:pt x="104320" y="57376"/>
                </a:lnTo>
                <a:lnTo>
                  <a:pt x="115621" y="52595"/>
                </a:lnTo>
                <a:lnTo>
                  <a:pt x="130835" y="23472"/>
                </a:lnTo>
                <a:lnTo>
                  <a:pt x="152568" y="10867"/>
                </a:lnTo>
                <a:lnTo>
                  <a:pt x="221680" y="0"/>
                </a:lnTo>
                <a:lnTo>
                  <a:pt x="244283" y="46075"/>
                </a:lnTo>
                <a:lnTo>
                  <a:pt x="253846" y="6563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22" name="Freeform: Shape 221">
            <a:extLst>
              <a:ext uri="{FF2B5EF4-FFF2-40B4-BE49-F238E27FC236}">
                <a16:creationId xmlns:a16="http://schemas.microsoft.com/office/drawing/2014/main" id="{CE163D9A-E3B2-46DC-BAE0-C2ED288BEC67}"/>
              </a:ext>
            </a:extLst>
          </p:cNvPr>
          <p:cNvSpPr/>
          <p:nvPr/>
        </p:nvSpPr>
        <p:spPr>
          <a:xfrm>
            <a:off x="6572649" y="4375572"/>
            <a:ext cx="324269" cy="305194"/>
          </a:xfrm>
          <a:custGeom>
            <a:avLst/>
            <a:gdLst>
              <a:gd name="connsiteX0" fmla="*/ 230808 w 288184"/>
              <a:gd name="connsiteY0" fmla="*/ 9128 h 271231"/>
              <a:gd name="connsiteX1" fmla="*/ 232112 w 288184"/>
              <a:gd name="connsiteY1" fmla="*/ 9997 h 271231"/>
              <a:gd name="connsiteX2" fmla="*/ 241675 w 288184"/>
              <a:gd name="connsiteY2" fmla="*/ 14779 h 271231"/>
              <a:gd name="connsiteX3" fmla="*/ 257323 w 288184"/>
              <a:gd name="connsiteY3" fmla="*/ 19560 h 271231"/>
              <a:gd name="connsiteX4" fmla="*/ 271232 w 288184"/>
              <a:gd name="connsiteY4" fmla="*/ 27819 h 271231"/>
              <a:gd name="connsiteX5" fmla="*/ 282533 w 288184"/>
              <a:gd name="connsiteY5" fmla="*/ 40424 h 271231"/>
              <a:gd name="connsiteX6" fmla="*/ 288184 w 288184"/>
              <a:gd name="connsiteY6" fmla="*/ 63896 h 271231"/>
              <a:gd name="connsiteX7" fmla="*/ 283838 w 288184"/>
              <a:gd name="connsiteY7" fmla="*/ 71285 h 271231"/>
              <a:gd name="connsiteX8" fmla="*/ 278187 w 288184"/>
              <a:gd name="connsiteY8" fmla="*/ 93888 h 271231"/>
              <a:gd name="connsiteX9" fmla="*/ 282099 w 288184"/>
              <a:gd name="connsiteY9" fmla="*/ 117360 h 271231"/>
              <a:gd name="connsiteX10" fmla="*/ 274275 w 288184"/>
              <a:gd name="connsiteY10" fmla="*/ 126923 h 271231"/>
              <a:gd name="connsiteX11" fmla="*/ 265581 w 288184"/>
              <a:gd name="connsiteY11" fmla="*/ 153003 h 271231"/>
              <a:gd name="connsiteX12" fmla="*/ 278187 w 288184"/>
              <a:gd name="connsiteY12" fmla="*/ 159957 h 271231"/>
              <a:gd name="connsiteX13" fmla="*/ 203424 w 288184"/>
              <a:gd name="connsiteY13" fmla="*/ 182995 h 271231"/>
              <a:gd name="connsiteX14" fmla="*/ 205163 w 288184"/>
              <a:gd name="connsiteY14" fmla="*/ 202989 h 271231"/>
              <a:gd name="connsiteX15" fmla="*/ 186472 w 288184"/>
              <a:gd name="connsiteY15" fmla="*/ 206901 h 271231"/>
              <a:gd name="connsiteX16" fmla="*/ 172128 w 288184"/>
              <a:gd name="connsiteY16" fmla="*/ 217768 h 271231"/>
              <a:gd name="connsiteX17" fmla="*/ 168651 w 288184"/>
              <a:gd name="connsiteY17" fmla="*/ 227331 h 271231"/>
              <a:gd name="connsiteX18" fmla="*/ 159958 w 288184"/>
              <a:gd name="connsiteY18" fmla="*/ 229939 h 271231"/>
              <a:gd name="connsiteX19" fmla="*/ 137789 w 288184"/>
              <a:gd name="connsiteY19" fmla="*/ 252541 h 271231"/>
              <a:gd name="connsiteX20" fmla="*/ 123880 w 288184"/>
              <a:gd name="connsiteY20" fmla="*/ 270797 h 271231"/>
              <a:gd name="connsiteX21" fmla="*/ 115621 w 288184"/>
              <a:gd name="connsiteY21" fmla="*/ 271232 h 271231"/>
              <a:gd name="connsiteX22" fmla="*/ 107798 w 288184"/>
              <a:gd name="connsiteY22" fmla="*/ 268190 h 271231"/>
              <a:gd name="connsiteX23" fmla="*/ 80848 w 288184"/>
              <a:gd name="connsiteY23" fmla="*/ 265147 h 271231"/>
              <a:gd name="connsiteX24" fmla="*/ 76501 w 288184"/>
              <a:gd name="connsiteY24" fmla="*/ 262973 h 271231"/>
              <a:gd name="connsiteX25" fmla="*/ 76501 w 288184"/>
              <a:gd name="connsiteY25" fmla="*/ 260800 h 271231"/>
              <a:gd name="connsiteX26" fmla="*/ 66939 w 288184"/>
              <a:gd name="connsiteY26" fmla="*/ 254280 h 271231"/>
              <a:gd name="connsiteX27" fmla="*/ 51291 w 288184"/>
              <a:gd name="connsiteY27" fmla="*/ 252976 h 271231"/>
              <a:gd name="connsiteX28" fmla="*/ 31296 w 288184"/>
              <a:gd name="connsiteY28" fmla="*/ 259061 h 271231"/>
              <a:gd name="connsiteX29" fmla="*/ 15648 w 288184"/>
              <a:gd name="connsiteY29" fmla="*/ 241675 h 271231"/>
              <a:gd name="connsiteX30" fmla="*/ 0 w 288184"/>
              <a:gd name="connsiteY30" fmla="*/ 219072 h 271231"/>
              <a:gd name="connsiteX31" fmla="*/ 3478 w 288184"/>
              <a:gd name="connsiteY31" fmla="*/ 129965 h 271231"/>
              <a:gd name="connsiteX32" fmla="*/ 54333 w 288184"/>
              <a:gd name="connsiteY32" fmla="*/ 130400 h 271231"/>
              <a:gd name="connsiteX33" fmla="*/ 52595 w 288184"/>
              <a:gd name="connsiteY33" fmla="*/ 120837 h 271231"/>
              <a:gd name="connsiteX34" fmla="*/ 56507 w 288184"/>
              <a:gd name="connsiteY34" fmla="*/ 110405 h 271231"/>
              <a:gd name="connsiteX35" fmla="*/ 52595 w 288184"/>
              <a:gd name="connsiteY35" fmla="*/ 97365 h 271231"/>
              <a:gd name="connsiteX36" fmla="*/ 55638 w 288184"/>
              <a:gd name="connsiteY36" fmla="*/ 83891 h 271231"/>
              <a:gd name="connsiteX37" fmla="*/ 53029 w 288184"/>
              <a:gd name="connsiteY37" fmla="*/ 75197 h 271231"/>
              <a:gd name="connsiteX38" fmla="*/ 61288 w 288184"/>
              <a:gd name="connsiteY38" fmla="*/ 75632 h 271231"/>
              <a:gd name="connsiteX39" fmla="*/ 62592 w 288184"/>
              <a:gd name="connsiteY39" fmla="*/ 84325 h 271231"/>
              <a:gd name="connsiteX40" fmla="*/ 74328 w 288184"/>
              <a:gd name="connsiteY40" fmla="*/ 83891 h 271231"/>
              <a:gd name="connsiteX41" fmla="*/ 89541 w 288184"/>
              <a:gd name="connsiteY41" fmla="*/ 86499 h 271231"/>
              <a:gd name="connsiteX42" fmla="*/ 97800 w 288184"/>
              <a:gd name="connsiteY42" fmla="*/ 99104 h 271231"/>
              <a:gd name="connsiteX43" fmla="*/ 116925 w 288184"/>
              <a:gd name="connsiteY43" fmla="*/ 103016 h 271231"/>
              <a:gd name="connsiteX44" fmla="*/ 132139 w 288184"/>
              <a:gd name="connsiteY44" fmla="*/ 94323 h 271231"/>
              <a:gd name="connsiteX45" fmla="*/ 137355 w 288184"/>
              <a:gd name="connsiteY45" fmla="*/ 108667 h 271231"/>
              <a:gd name="connsiteX46" fmla="*/ 156045 w 288184"/>
              <a:gd name="connsiteY46" fmla="*/ 112579 h 271231"/>
              <a:gd name="connsiteX47" fmla="*/ 164739 w 288184"/>
              <a:gd name="connsiteY47" fmla="*/ 124749 h 271231"/>
              <a:gd name="connsiteX48" fmla="*/ 174301 w 288184"/>
              <a:gd name="connsiteY48" fmla="*/ 139963 h 271231"/>
              <a:gd name="connsiteX49" fmla="*/ 192992 w 288184"/>
              <a:gd name="connsiteY49" fmla="*/ 139963 h 271231"/>
              <a:gd name="connsiteX50" fmla="*/ 192123 w 288184"/>
              <a:gd name="connsiteY50" fmla="*/ 109971 h 271231"/>
              <a:gd name="connsiteX51" fmla="*/ 185168 w 288184"/>
              <a:gd name="connsiteY51" fmla="*/ 115187 h 271231"/>
              <a:gd name="connsiteX52" fmla="*/ 168216 w 288184"/>
              <a:gd name="connsiteY52" fmla="*/ 104320 h 271231"/>
              <a:gd name="connsiteX53" fmla="*/ 161696 w 288184"/>
              <a:gd name="connsiteY53" fmla="*/ 99104 h 271231"/>
              <a:gd name="connsiteX54" fmla="*/ 165608 w 288184"/>
              <a:gd name="connsiteY54" fmla="*/ 71285 h 271231"/>
              <a:gd name="connsiteX55" fmla="*/ 170389 w 288184"/>
              <a:gd name="connsiteY55" fmla="*/ 38251 h 271231"/>
              <a:gd name="connsiteX56" fmla="*/ 165173 w 288184"/>
              <a:gd name="connsiteY56" fmla="*/ 26080 h 271231"/>
              <a:gd name="connsiteX57" fmla="*/ 172563 w 288184"/>
              <a:gd name="connsiteY57" fmla="*/ 8259 h 271231"/>
              <a:gd name="connsiteX58" fmla="*/ 179083 w 288184"/>
              <a:gd name="connsiteY58" fmla="*/ 4781 h 271231"/>
              <a:gd name="connsiteX59" fmla="*/ 212552 w 288184"/>
              <a:gd name="connsiteY59" fmla="*/ 0 h 271231"/>
              <a:gd name="connsiteX60" fmla="*/ 216464 w 288184"/>
              <a:gd name="connsiteY60" fmla="*/ 1304 h 271231"/>
              <a:gd name="connsiteX61" fmla="*/ 215160 w 288184"/>
              <a:gd name="connsiteY61" fmla="*/ 7389 h 271231"/>
              <a:gd name="connsiteX62" fmla="*/ 223419 w 288184"/>
              <a:gd name="connsiteY62" fmla="*/ 9563 h 271231"/>
              <a:gd name="connsiteX63" fmla="*/ 228635 w 288184"/>
              <a:gd name="connsiteY63" fmla="*/ 15213 h 271231"/>
              <a:gd name="connsiteX64" fmla="*/ 232981 w 288184"/>
              <a:gd name="connsiteY64" fmla="*/ 13909 h 271231"/>
              <a:gd name="connsiteX65" fmla="*/ 230808 w 288184"/>
              <a:gd name="connsiteY65" fmla="*/ 9128 h 271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88184" h="271231">
                <a:moveTo>
                  <a:pt x="230808" y="9128"/>
                </a:moveTo>
                <a:lnTo>
                  <a:pt x="232112" y="9997"/>
                </a:lnTo>
                <a:lnTo>
                  <a:pt x="241675" y="14779"/>
                </a:lnTo>
                <a:lnTo>
                  <a:pt x="257323" y="19560"/>
                </a:lnTo>
                <a:lnTo>
                  <a:pt x="271232" y="27819"/>
                </a:lnTo>
                <a:lnTo>
                  <a:pt x="282533" y="40424"/>
                </a:lnTo>
                <a:lnTo>
                  <a:pt x="288184" y="63896"/>
                </a:lnTo>
                <a:lnTo>
                  <a:pt x="283838" y="71285"/>
                </a:lnTo>
                <a:lnTo>
                  <a:pt x="278187" y="93888"/>
                </a:lnTo>
                <a:lnTo>
                  <a:pt x="282099" y="117360"/>
                </a:lnTo>
                <a:lnTo>
                  <a:pt x="274275" y="126923"/>
                </a:lnTo>
                <a:lnTo>
                  <a:pt x="265581" y="153003"/>
                </a:lnTo>
                <a:lnTo>
                  <a:pt x="278187" y="159957"/>
                </a:lnTo>
                <a:lnTo>
                  <a:pt x="203424" y="182995"/>
                </a:lnTo>
                <a:lnTo>
                  <a:pt x="205163" y="202989"/>
                </a:lnTo>
                <a:lnTo>
                  <a:pt x="186472" y="206901"/>
                </a:lnTo>
                <a:lnTo>
                  <a:pt x="172128" y="217768"/>
                </a:lnTo>
                <a:lnTo>
                  <a:pt x="168651" y="227331"/>
                </a:lnTo>
                <a:lnTo>
                  <a:pt x="159958" y="229939"/>
                </a:lnTo>
                <a:lnTo>
                  <a:pt x="137789" y="252541"/>
                </a:lnTo>
                <a:lnTo>
                  <a:pt x="123880" y="270797"/>
                </a:lnTo>
                <a:lnTo>
                  <a:pt x="115621" y="271232"/>
                </a:lnTo>
                <a:lnTo>
                  <a:pt x="107798" y="268190"/>
                </a:lnTo>
                <a:lnTo>
                  <a:pt x="80848" y="265147"/>
                </a:lnTo>
                <a:lnTo>
                  <a:pt x="76501" y="262973"/>
                </a:lnTo>
                <a:lnTo>
                  <a:pt x="76501" y="260800"/>
                </a:lnTo>
                <a:lnTo>
                  <a:pt x="66939" y="254280"/>
                </a:lnTo>
                <a:lnTo>
                  <a:pt x="51291" y="252976"/>
                </a:lnTo>
                <a:lnTo>
                  <a:pt x="31296" y="259061"/>
                </a:lnTo>
                <a:lnTo>
                  <a:pt x="15648" y="241675"/>
                </a:lnTo>
                <a:lnTo>
                  <a:pt x="0" y="219072"/>
                </a:lnTo>
                <a:lnTo>
                  <a:pt x="3478" y="129965"/>
                </a:lnTo>
                <a:lnTo>
                  <a:pt x="54333" y="130400"/>
                </a:lnTo>
                <a:lnTo>
                  <a:pt x="52595" y="120837"/>
                </a:lnTo>
                <a:lnTo>
                  <a:pt x="56507" y="110405"/>
                </a:lnTo>
                <a:lnTo>
                  <a:pt x="52595" y="97365"/>
                </a:lnTo>
                <a:lnTo>
                  <a:pt x="55638" y="83891"/>
                </a:lnTo>
                <a:lnTo>
                  <a:pt x="53029" y="75197"/>
                </a:lnTo>
                <a:lnTo>
                  <a:pt x="61288" y="75632"/>
                </a:lnTo>
                <a:lnTo>
                  <a:pt x="62592" y="84325"/>
                </a:lnTo>
                <a:lnTo>
                  <a:pt x="74328" y="83891"/>
                </a:lnTo>
                <a:lnTo>
                  <a:pt x="89541" y="86499"/>
                </a:lnTo>
                <a:lnTo>
                  <a:pt x="97800" y="99104"/>
                </a:lnTo>
                <a:lnTo>
                  <a:pt x="116925" y="103016"/>
                </a:lnTo>
                <a:lnTo>
                  <a:pt x="132139" y="94323"/>
                </a:lnTo>
                <a:lnTo>
                  <a:pt x="137355" y="108667"/>
                </a:lnTo>
                <a:lnTo>
                  <a:pt x="156045" y="112579"/>
                </a:lnTo>
                <a:lnTo>
                  <a:pt x="164739" y="124749"/>
                </a:lnTo>
                <a:lnTo>
                  <a:pt x="174301" y="139963"/>
                </a:lnTo>
                <a:lnTo>
                  <a:pt x="192992" y="139963"/>
                </a:lnTo>
                <a:lnTo>
                  <a:pt x="192123" y="109971"/>
                </a:lnTo>
                <a:lnTo>
                  <a:pt x="185168" y="115187"/>
                </a:lnTo>
                <a:lnTo>
                  <a:pt x="168216" y="104320"/>
                </a:lnTo>
                <a:lnTo>
                  <a:pt x="161696" y="99104"/>
                </a:lnTo>
                <a:lnTo>
                  <a:pt x="165608" y="71285"/>
                </a:lnTo>
                <a:lnTo>
                  <a:pt x="170389" y="38251"/>
                </a:lnTo>
                <a:lnTo>
                  <a:pt x="165173" y="26080"/>
                </a:lnTo>
                <a:lnTo>
                  <a:pt x="172563" y="8259"/>
                </a:lnTo>
                <a:lnTo>
                  <a:pt x="179083" y="4781"/>
                </a:lnTo>
                <a:lnTo>
                  <a:pt x="212552" y="0"/>
                </a:lnTo>
                <a:lnTo>
                  <a:pt x="216464" y="1304"/>
                </a:lnTo>
                <a:lnTo>
                  <a:pt x="215160" y="7389"/>
                </a:lnTo>
                <a:lnTo>
                  <a:pt x="223419" y="9563"/>
                </a:lnTo>
                <a:lnTo>
                  <a:pt x="228635" y="15213"/>
                </a:lnTo>
                <a:lnTo>
                  <a:pt x="232981" y="13909"/>
                </a:lnTo>
                <a:lnTo>
                  <a:pt x="230808" y="9128"/>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23" name="Freeform: Shape 222">
            <a:extLst>
              <a:ext uri="{FF2B5EF4-FFF2-40B4-BE49-F238E27FC236}">
                <a16:creationId xmlns:a16="http://schemas.microsoft.com/office/drawing/2014/main" id="{668B30A0-1C76-4E44-A37A-8EDD9CAF14E5}"/>
              </a:ext>
            </a:extLst>
          </p:cNvPr>
          <p:cNvSpPr/>
          <p:nvPr/>
        </p:nvSpPr>
        <p:spPr>
          <a:xfrm>
            <a:off x="6663622" y="4603977"/>
            <a:ext cx="208843" cy="212267"/>
          </a:xfrm>
          <a:custGeom>
            <a:avLst/>
            <a:gdLst>
              <a:gd name="connsiteX0" fmla="*/ 138224 w 185603"/>
              <a:gd name="connsiteY0" fmla="*/ 188211 h 188645"/>
              <a:gd name="connsiteX1" fmla="*/ 125619 w 185603"/>
              <a:gd name="connsiteY1" fmla="*/ 185168 h 188645"/>
              <a:gd name="connsiteX2" fmla="*/ 117360 w 185603"/>
              <a:gd name="connsiteY2" fmla="*/ 188645 h 188645"/>
              <a:gd name="connsiteX3" fmla="*/ 105624 w 185603"/>
              <a:gd name="connsiteY3" fmla="*/ 183864 h 188645"/>
              <a:gd name="connsiteX4" fmla="*/ 96061 w 185603"/>
              <a:gd name="connsiteY4" fmla="*/ 183864 h 188645"/>
              <a:gd name="connsiteX5" fmla="*/ 81283 w 185603"/>
              <a:gd name="connsiteY5" fmla="*/ 171259 h 188645"/>
              <a:gd name="connsiteX6" fmla="*/ 62592 w 185603"/>
              <a:gd name="connsiteY6" fmla="*/ 166912 h 188645"/>
              <a:gd name="connsiteX7" fmla="*/ 56072 w 185603"/>
              <a:gd name="connsiteY7" fmla="*/ 149091 h 188645"/>
              <a:gd name="connsiteX8" fmla="*/ 56507 w 185603"/>
              <a:gd name="connsiteY8" fmla="*/ 139093 h 188645"/>
              <a:gd name="connsiteX9" fmla="*/ 46510 w 185603"/>
              <a:gd name="connsiteY9" fmla="*/ 136051 h 188645"/>
              <a:gd name="connsiteX10" fmla="*/ 19995 w 185603"/>
              <a:gd name="connsiteY10" fmla="*/ 105624 h 188645"/>
              <a:gd name="connsiteX11" fmla="*/ 13040 w 185603"/>
              <a:gd name="connsiteY11" fmla="*/ 89541 h 188645"/>
              <a:gd name="connsiteX12" fmla="*/ 8259 w 185603"/>
              <a:gd name="connsiteY12" fmla="*/ 84325 h 188645"/>
              <a:gd name="connsiteX13" fmla="*/ 0 w 185603"/>
              <a:gd name="connsiteY13" fmla="*/ 62157 h 188645"/>
              <a:gd name="connsiteX14" fmla="*/ 26950 w 185603"/>
              <a:gd name="connsiteY14" fmla="*/ 65200 h 188645"/>
              <a:gd name="connsiteX15" fmla="*/ 34773 w 185603"/>
              <a:gd name="connsiteY15" fmla="*/ 68242 h 188645"/>
              <a:gd name="connsiteX16" fmla="*/ 43032 w 185603"/>
              <a:gd name="connsiteY16" fmla="*/ 67808 h 188645"/>
              <a:gd name="connsiteX17" fmla="*/ 56941 w 185603"/>
              <a:gd name="connsiteY17" fmla="*/ 49552 h 188645"/>
              <a:gd name="connsiteX18" fmla="*/ 79110 w 185603"/>
              <a:gd name="connsiteY18" fmla="*/ 26949 h 188645"/>
              <a:gd name="connsiteX19" fmla="*/ 87803 w 185603"/>
              <a:gd name="connsiteY19" fmla="*/ 24341 h 188645"/>
              <a:gd name="connsiteX20" fmla="*/ 91280 w 185603"/>
              <a:gd name="connsiteY20" fmla="*/ 14779 h 188645"/>
              <a:gd name="connsiteX21" fmla="*/ 105624 w 185603"/>
              <a:gd name="connsiteY21" fmla="*/ 3912 h 188645"/>
              <a:gd name="connsiteX22" fmla="*/ 124315 w 185603"/>
              <a:gd name="connsiteY22" fmla="*/ 0 h 188645"/>
              <a:gd name="connsiteX23" fmla="*/ 125184 w 185603"/>
              <a:gd name="connsiteY23" fmla="*/ 10432 h 188645"/>
              <a:gd name="connsiteX24" fmla="*/ 145613 w 185603"/>
              <a:gd name="connsiteY24" fmla="*/ 9997 h 188645"/>
              <a:gd name="connsiteX25" fmla="*/ 156915 w 185603"/>
              <a:gd name="connsiteY25" fmla="*/ 15648 h 188645"/>
              <a:gd name="connsiteX26" fmla="*/ 161696 w 185603"/>
              <a:gd name="connsiteY26" fmla="*/ 22602 h 188645"/>
              <a:gd name="connsiteX27" fmla="*/ 173432 w 185603"/>
              <a:gd name="connsiteY27" fmla="*/ 24776 h 188645"/>
              <a:gd name="connsiteX28" fmla="*/ 185603 w 185603"/>
              <a:gd name="connsiteY28" fmla="*/ 33469 h 188645"/>
              <a:gd name="connsiteX29" fmla="*/ 183864 w 185603"/>
              <a:gd name="connsiteY29" fmla="*/ 69112 h 188645"/>
              <a:gd name="connsiteX30" fmla="*/ 178213 w 185603"/>
              <a:gd name="connsiteY30" fmla="*/ 88237 h 188645"/>
              <a:gd name="connsiteX31" fmla="*/ 176475 w 185603"/>
              <a:gd name="connsiteY31" fmla="*/ 109101 h 188645"/>
              <a:gd name="connsiteX32" fmla="*/ 179952 w 185603"/>
              <a:gd name="connsiteY32" fmla="*/ 117360 h 188645"/>
              <a:gd name="connsiteX33" fmla="*/ 176040 w 185603"/>
              <a:gd name="connsiteY33" fmla="*/ 133877 h 188645"/>
              <a:gd name="connsiteX34" fmla="*/ 172563 w 185603"/>
              <a:gd name="connsiteY34" fmla="*/ 136485 h 188645"/>
              <a:gd name="connsiteX35" fmla="*/ 165173 w 185603"/>
              <a:gd name="connsiteY35" fmla="*/ 156480 h 188645"/>
              <a:gd name="connsiteX36" fmla="*/ 138224 w 185603"/>
              <a:gd name="connsiteY36" fmla="*/ 188211 h 18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5603" h="188645">
                <a:moveTo>
                  <a:pt x="138224" y="188211"/>
                </a:moveTo>
                <a:lnTo>
                  <a:pt x="125619" y="185168"/>
                </a:lnTo>
                <a:lnTo>
                  <a:pt x="117360" y="188645"/>
                </a:lnTo>
                <a:lnTo>
                  <a:pt x="105624" y="183864"/>
                </a:lnTo>
                <a:lnTo>
                  <a:pt x="96061" y="183864"/>
                </a:lnTo>
                <a:lnTo>
                  <a:pt x="81283" y="171259"/>
                </a:lnTo>
                <a:lnTo>
                  <a:pt x="62592" y="166912"/>
                </a:lnTo>
                <a:lnTo>
                  <a:pt x="56072" y="149091"/>
                </a:lnTo>
                <a:lnTo>
                  <a:pt x="56507" y="139093"/>
                </a:lnTo>
                <a:lnTo>
                  <a:pt x="46510" y="136051"/>
                </a:lnTo>
                <a:lnTo>
                  <a:pt x="19995" y="105624"/>
                </a:lnTo>
                <a:lnTo>
                  <a:pt x="13040" y="89541"/>
                </a:lnTo>
                <a:lnTo>
                  <a:pt x="8259" y="84325"/>
                </a:lnTo>
                <a:lnTo>
                  <a:pt x="0" y="62157"/>
                </a:lnTo>
                <a:lnTo>
                  <a:pt x="26950" y="65200"/>
                </a:lnTo>
                <a:lnTo>
                  <a:pt x="34773" y="68242"/>
                </a:lnTo>
                <a:lnTo>
                  <a:pt x="43032" y="67808"/>
                </a:lnTo>
                <a:lnTo>
                  <a:pt x="56941" y="49552"/>
                </a:lnTo>
                <a:lnTo>
                  <a:pt x="79110" y="26949"/>
                </a:lnTo>
                <a:lnTo>
                  <a:pt x="87803" y="24341"/>
                </a:lnTo>
                <a:lnTo>
                  <a:pt x="91280" y="14779"/>
                </a:lnTo>
                <a:lnTo>
                  <a:pt x="105624" y="3912"/>
                </a:lnTo>
                <a:lnTo>
                  <a:pt x="124315" y="0"/>
                </a:lnTo>
                <a:lnTo>
                  <a:pt x="125184" y="10432"/>
                </a:lnTo>
                <a:lnTo>
                  <a:pt x="145613" y="9997"/>
                </a:lnTo>
                <a:lnTo>
                  <a:pt x="156915" y="15648"/>
                </a:lnTo>
                <a:lnTo>
                  <a:pt x="161696" y="22602"/>
                </a:lnTo>
                <a:lnTo>
                  <a:pt x="173432" y="24776"/>
                </a:lnTo>
                <a:lnTo>
                  <a:pt x="185603" y="33469"/>
                </a:lnTo>
                <a:lnTo>
                  <a:pt x="183864" y="69112"/>
                </a:lnTo>
                <a:lnTo>
                  <a:pt x="178213" y="88237"/>
                </a:lnTo>
                <a:lnTo>
                  <a:pt x="176475" y="109101"/>
                </a:lnTo>
                <a:lnTo>
                  <a:pt x="179952" y="117360"/>
                </a:lnTo>
                <a:lnTo>
                  <a:pt x="176040" y="133877"/>
                </a:lnTo>
                <a:lnTo>
                  <a:pt x="172563" y="136485"/>
                </a:lnTo>
                <a:lnTo>
                  <a:pt x="165173" y="156480"/>
                </a:lnTo>
                <a:lnTo>
                  <a:pt x="138224" y="188211"/>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24" name="Freeform: Shape 223">
            <a:extLst>
              <a:ext uri="{FF2B5EF4-FFF2-40B4-BE49-F238E27FC236}">
                <a16:creationId xmlns:a16="http://schemas.microsoft.com/office/drawing/2014/main" id="{6EA18592-C508-4980-ABCF-6A3AB8C090D6}"/>
              </a:ext>
            </a:extLst>
          </p:cNvPr>
          <p:cNvSpPr/>
          <p:nvPr/>
        </p:nvSpPr>
        <p:spPr>
          <a:xfrm>
            <a:off x="7108698" y="3739259"/>
            <a:ext cx="273403" cy="430402"/>
          </a:xfrm>
          <a:custGeom>
            <a:avLst/>
            <a:gdLst>
              <a:gd name="connsiteX0" fmla="*/ 15213 w 242978"/>
              <a:gd name="connsiteY0" fmla="*/ 382507 h 382506"/>
              <a:gd name="connsiteX1" fmla="*/ 870 w 242978"/>
              <a:gd name="connsiteY1" fmla="*/ 359469 h 382506"/>
              <a:gd name="connsiteX2" fmla="*/ 0 w 242978"/>
              <a:gd name="connsiteY2" fmla="*/ 257757 h 382506"/>
              <a:gd name="connsiteX3" fmla="*/ 21299 w 242978"/>
              <a:gd name="connsiteY3" fmla="*/ 226461 h 382506"/>
              <a:gd name="connsiteX4" fmla="*/ 27819 w 242978"/>
              <a:gd name="connsiteY4" fmla="*/ 217333 h 382506"/>
              <a:gd name="connsiteX5" fmla="*/ 43467 w 242978"/>
              <a:gd name="connsiteY5" fmla="*/ 216899 h 382506"/>
              <a:gd name="connsiteX6" fmla="*/ 65200 w 242978"/>
              <a:gd name="connsiteY6" fmla="*/ 197339 h 382506"/>
              <a:gd name="connsiteX7" fmla="*/ 96931 w 242978"/>
              <a:gd name="connsiteY7" fmla="*/ 196035 h 382506"/>
              <a:gd name="connsiteX8" fmla="*/ 164739 w 242978"/>
              <a:gd name="connsiteY8" fmla="*/ 112144 h 382506"/>
              <a:gd name="connsiteX9" fmla="*/ 143875 w 242978"/>
              <a:gd name="connsiteY9" fmla="*/ 112579 h 382506"/>
              <a:gd name="connsiteX10" fmla="*/ 62592 w 242978"/>
              <a:gd name="connsiteY10" fmla="*/ 79544 h 382506"/>
              <a:gd name="connsiteX11" fmla="*/ 53030 w 242978"/>
              <a:gd name="connsiteY11" fmla="*/ 69547 h 382506"/>
              <a:gd name="connsiteX12" fmla="*/ 43467 w 242978"/>
              <a:gd name="connsiteY12" fmla="*/ 56072 h 382506"/>
              <a:gd name="connsiteX13" fmla="*/ 33904 w 242978"/>
              <a:gd name="connsiteY13" fmla="*/ 40424 h 382506"/>
              <a:gd name="connsiteX14" fmla="*/ 39120 w 242978"/>
              <a:gd name="connsiteY14" fmla="*/ 30861 h 382506"/>
              <a:gd name="connsiteX15" fmla="*/ 47379 w 242978"/>
              <a:gd name="connsiteY15" fmla="*/ 15648 h 382506"/>
              <a:gd name="connsiteX16" fmla="*/ 55638 w 242978"/>
              <a:gd name="connsiteY16" fmla="*/ 20864 h 382506"/>
              <a:gd name="connsiteX17" fmla="*/ 60853 w 242978"/>
              <a:gd name="connsiteY17" fmla="*/ 32600 h 382506"/>
              <a:gd name="connsiteX18" fmla="*/ 72590 w 242978"/>
              <a:gd name="connsiteY18" fmla="*/ 44336 h 382506"/>
              <a:gd name="connsiteX19" fmla="*/ 84760 w 242978"/>
              <a:gd name="connsiteY19" fmla="*/ 44336 h 382506"/>
              <a:gd name="connsiteX20" fmla="*/ 107363 w 242978"/>
              <a:gd name="connsiteY20" fmla="*/ 36947 h 382506"/>
              <a:gd name="connsiteX21" fmla="*/ 133878 w 242978"/>
              <a:gd name="connsiteY21" fmla="*/ 33904 h 382506"/>
              <a:gd name="connsiteX22" fmla="*/ 155176 w 242978"/>
              <a:gd name="connsiteY22" fmla="*/ 25211 h 382506"/>
              <a:gd name="connsiteX23" fmla="*/ 167347 w 242978"/>
              <a:gd name="connsiteY23" fmla="*/ 23472 h 382506"/>
              <a:gd name="connsiteX24" fmla="*/ 176040 w 242978"/>
              <a:gd name="connsiteY24" fmla="*/ 18256 h 382506"/>
              <a:gd name="connsiteX25" fmla="*/ 189950 w 242978"/>
              <a:gd name="connsiteY25" fmla="*/ 17387 h 382506"/>
              <a:gd name="connsiteX26" fmla="*/ 197773 w 242978"/>
              <a:gd name="connsiteY26" fmla="*/ 16517 h 382506"/>
              <a:gd name="connsiteX27" fmla="*/ 208640 w 242978"/>
              <a:gd name="connsiteY27" fmla="*/ 12605 h 382506"/>
              <a:gd name="connsiteX28" fmla="*/ 221680 w 242978"/>
              <a:gd name="connsiteY28" fmla="*/ 9563 h 382506"/>
              <a:gd name="connsiteX29" fmla="*/ 232547 w 242978"/>
              <a:gd name="connsiteY29" fmla="*/ 0 h 382506"/>
              <a:gd name="connsiteX30" fmla="*/ 242110 w 242978"/>
              <a:gd name="connsiteY30" fmla="*/ 0 h 382506"/>
              <a:gd name="connsiteX31" fmla="*/ 242979 w 242978"/>
              <a:gd name="connsiteY31" fmla="*/ 7824 h 382506"/>
              <a:gd name="connsiteX32" fmla="*/ 241240 w 242978"/>
              <a:gd name="connsiteY32" fmla="*/ 23907 h 382506"/>
              <a:gd name="connsiteX33" fmla="*/ 242110 w 242978"/>
              <a:gd name="connsiteY33" fmla="*/ 38685 h 382506"/>
              <a:gd name="connsiteX34" fmla="*/ 237328 w 242978"/>
              <a:gd name="connsiteY34" fmla="*/ 48683 h 382506"/>
              <a:gd name="connsiteX35" fmla="*/ 231243 w 242978"/>
              <a:gd name="connsiteY35" fmla="*/ 79109 h 382506"/>
              <a:gd name="connsiteX36" fmla="*/ 220811 w 242978"/>
              <a:gd name="connsiteY36" fmla="*/ 109971 h 382506"/>
              <a:gd name="connsiteX37" fmla="*/ 206467 w 242978"/>
              <a:gd name="connsiteY37" fmla="*/ 145613 h 382506"/>
              <a:gd name="connsiteX38" fmla="*/ 186472 w 242978"/>
              <a:gd name="connsiteY38" fmla="*/ 186472 h 382506"/>
              <a:gd name="connsiteX39" fmla="*/ 166043 w 242978"/>
              <a:gd name="connsiteY39" fmla="*/ 217768 h 382506"/>
              <a:gd name="connsiteX40" fmla="*/ 137355 w 242978"/>
              <a:gd name="connsiteY40" fmla="*/ 256019 h 382506"/>
              <a:gd name="connsiteX41" fmla="*/ 113013 w 242978"/>
              <a:gd name="connsiteY41" fmla="*/ 278622 h 382506"/>
              <a:gd name="connsiteX42" fmla="*/ 76501 w 242978"/>
              <a:gd name="connsiteY42" fmla="*/ 306440 h 382506"/>
              <a:gd name="connsiteX43" fmla="*/ 53464 w 242978"/>
              <a:gd name="connsiteY43" fmla="*/ 327304 h 382506"/>
              <a:gd name="connsiteX44" fmla="*/ 26515 w 242978"/>
              <a:gd name="connsiteY44" fmla="*/ 361208 h 382506"/>
              <a:gd name="connsiteX45" fmla="*/ 20864 w 242978"/>
              <a:gd name="connsiteY45" fmla="*/ 375987 h 382506"/>
              <a:gd name="connsiteX46" fmla="*/ 15213 w 242978"/>
              <a:gd name="connsiteY46" fmla="*/ 382507 h 382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42978" h="382506">
                <a:moveTo>
                  <a:pt x="15213" y="382507"/>
                </a:moveTo>
                <a:lnTo>
                  <a:pt x="870" y="359469"/>
                </a:lnTo>
                <a:lnTo>
                  <a:pt x="0" y="257757"/>
                </a:lnTo>
                <a:lnTo>
                  <a:pt x="21299" y="226461"/>
                </a:lnTo>
                <a:lnTo>
                  <a:pt x="27819" y="217333"/>
                </a:lnTo>
                <a:lnTo>
                  <a:pt x="43467" y="216899"/>
                </a:lnTo>
                <a:lnTo>
                  <a:pt x="65200" y="197339"/>
                </a:lnTo>
                <a:lnTo>
                  <a:pt x="96931" y="196035"/>
                </a:lnTo>
                <a:lnTo>
                  <a:pt x="164739" y="112144"/>
                </a:lnTo>
                <a:lnTo>
                  <a:pt x="143875" y="112579"/>
                </a:lnTo>
                <a:lnTo>
                  <a:pt x="62592" y="79544"/>
                </a:lnTo>
                <a:lnTo>
                  <a:pt x="53030" y="69547"/>
                </a:lnTo>
                <a:lnTo>
                  <a:pt x="43467" y="56072"/>
                </a:lnTo>
                <a:lnTo>
                  <a:pt x="33904" y="40424"/>
                </a:lnTo>
                <a:lnTo>
                  <a:pt x="39120" y="30861"/>
                </a:lnTo>
                <a:lnTo>
                  <a:pt x="47379" y="15648"/>
                </a:lnTo>
                <a:lnTo>
                  <a:pt x="55638" y="20864"/>
                </a:lnTo>
                <a:lnTo>
                  <a:pt x="60853" y="32600"/>
                </a:lnTo>
                <a:lnTo>
                  <a:pt x="72590" y="44336"/>
                </a:lnTo>
                <a:lnTo>
                  <a:pt x="84760" y="44336"/>
                </a:lnTo>
                <a:lnTo>
                  <a:pt x="107363" y="36947"/>
                </a:lnTo>
                <a:lnTo>
                  <a:pt x="133878" y="33904"/>
                </a:lnTo>
                <a:lnTo>
                  <a:pt x="155176" y="25211"/>
                </a:lnTo>
                <a:lnTo>
                  <a:pt x="167347" y="23472"/>
                </a:lnTo>
                <a:lnTo>
                  <a:pt x="176040" y="18256"/>
                </a:lnTo>
                <a:lnTo>
                  <a:pt x="189950" y="17387"/>
                </a:lnTo>
                <a:lnTo>
                  <a:pt x="197773" y="16517"/>
                </a:lnTo>
                <a:lnTo>
                  <a:pt x="208640" y="12605"/>
                </a:lnTo>
                <a:lnTo>
                  <a:pt x="221680" y="9563"/>
                </a:lnTo>
                <a:lnTo>
                  <a:pt x="232547" y="0"/>
                </a:lnTo>
                <a:lnTo>
                  <a:pt x="242110" y="0"/>
                </a:lnTo>
                <a:lnTo>
                  <a:pt x="242979" y="7824"/>
                </a:lnTo>
                <a:lnTo>
                  <a:pt x="241240" y="23907"/>
                </a:lnTo>
                <a:lnTo>
                  <a:pt x="242110" y="38685"/>
                </a:lnTo>
                <a:lnTo>
                  <a:pt x="237328" y="48683"/>
                </a:lnTo>
                <a:lnTo>
                  <a:pt x="231243" y="79109"/>
                </a:lnTo>
                <a:lnTo>
                  <a:pt x="220811" y="109971"/>
                </a:lnTo>
                <a:lnTo>
                  <a:pt x="206467" y="145613"/>
                </a:lnTo>
                <a:lnTo>
                  <a:pt x="186472" y="186472"/>
                </a:lnTo>
                <a:lnTo>
                  <a:pt x="166043" y="217768"/>
                </a:lnTo>
                <a:lnTo>
                  <a:pt x="137355" y="256019"/>
                </a:lnTo>
                <a:lnTo>
                  <a:pt x="113013" y="278622"/>
                </a:lnTo>
                <a:lnTo>
                  <a:pt x="76501" y="306440"/>
                </a:lnTo>
                <a:lnTo>
                  <a:pt x="53464" y="327304"/>
                </a:lnTo>
                <a:lnTo>
                  <a:pt x="26515" y="361208"/>
                </a:lnTo>
                <a:lnTo>
                  <a:pt x="20864" y="375987"/>
                </a:lnTo>
                <a:lnTo>
                  <a:pt x="15213" y="382507"/>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25" name="Freeform: Shape 224">
            <a:extLst>
              <a:ext uri="{FF2B5EF4-FFF2-40B4-BE49-F238E27FC236}">
                <a16:creationId xmlns:a16="http://schemas.microsoft.com/office/drawing/2014/main" id="{0CBE1B29-77CD-4AA8-93C1-8ABE2EC68F5F}"/>
              </a:ext>
            </a:extLst>
          </p:cNvPr>
          <p:cNvSpPr/>
          <p:nvPr/>
        </p:nvSpPr>
        <p:spPr>
          <a:xfrm>
            <a:off x="6478744" y="2759602"/>
            <a:ext cx="42550" cy="44507"/>
          </a:xfrm>
          <a:custGeom>
            <a:avLst/>
            <a:gdLst>
              <a:gd name="connsiteX0" fmla="*/ 34773 w 37815"/>
              <a:gd name="connsiteY0" fmla="*/ 28253 h 39554"/>
              <a:gd name="connsiteX1" fmla="*/ 29557 w 37815"/>
              <a:gd name="connsiteY1" fmla="*/ 29557 h 39554"/>
              <a:gd name="connsiteX2" fmla="*/ 16952 w 37815"/>
              <a:gd name="connsiteY2" fmla="*/ 33904 h 39554"/>
              <a:gd name="connsiteX3" fmla="*/ 16517 w 37815"/>
              <a:gd name="connsiteY3" fmla="*/ 39555 h 39554"/>
              <a:gd name="connsiteX4" fmla="*/ 13475 w 37815"/>
              <a:gd name="connsiteY4" fmla="*/ 39120 h 39554"/>
              <a:gd name="connsiteX5" fmla="*/ 10867 w 37815"/>
              <a:gd name="connsiteY5" fmla="*/ 29123 h 39554"/>
              <a:gd name="connsiteX6" fmla="*/ 5216 w 37815"/>
              <a:gd name="connsiteY6" fmla="*/ 26080 h 39554"/>
              <a:gd name="connsiteX7" fmla="*/ 0 w 37815"/>
              <a:gd name="connsiteY7" fmla="*/ 18691 h 39554"/>
              <a:gd name="connsiteX8" fmla="*/ 3477 w 37815"/>
              <a:gd name="connsiteY8" fmla="*/ 12605 h 39554"/>
              <a:gd name="connsiteX9" fmla="*/ 8693 w 37815"/>
              <a:gd name="connsiteY9" fmla="*/ 10867 h 39554"/>
              <a:gd name="connsiteX10" fmla="*/ 10867 w 37815"/>
              <a:gd name="connsiteY10" fmla="*/ 1739 h 39554"/>
              <a:gd name="connsiteX11" fmla="*/ 14778 w 37815"/>
              <a:gd name="connsiteY11" fmla="*/ 0 h 39554"/>
              <a:gd name="connsiteX12" fmla="*/ 18256 w 37815"/>
              <a:gd name="connsiteY12" fmla="*/ 3912 h 39554"/>
              <a:gd name="connsiteX13" fmla="*/ 22602 w 37815"/>
              <a:gd name="connsiteY13" fmla="*/ 5651 h 39554"/>
              <a:gd name="connsiteX14" fmla="*/ 26080 w 37815"/>
              <a:gd name="connsiteY14" fmla="*/ 9997 h 39554"/>
              <a:gd name="connsiteX15" fmla="*/ 29992 w 37815"/>
              <a:gd name="connsiteY15" fmla="*/ 11301 h 39554"/>
              <a:gd name="connsiteX16" fmla="*/ 34773 w 37815"/>
              <a:gd name="connsiteY16" fmla="*/ 16517 h 39554"/>
              <a:gd name="connsiteX17" fmla="*/ 37816 w 37815"/>
              <a:gd name="connsiteY17" fmla="*/ 16083 h 39554"/>
              <a:gd name="connsiteX18" fmla="*/ 36077 w 37815"/>
              <a:gd name="connsiteY18" fmla="*/ 23037 h 39554"/>
              <a:gd name="connsiteX19" fmla="*/ 33469 w 37815"/>
              <a:gd name="connsiteY19" fmla="*/ 26080 h 39554"/>
              <a:gd name="connsiteX20" fmla="*/ 34773 w 37815"/>
              <a:gd name="connsiteY20" fmla="*/ 28253 h 39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815" h="39554">
                <a:moveTo>
                  <a:pt x="34773" y="28253"/>
                </a:moveTo>
                <a:lnTo>
                  <a:pt x="29557" y="29557"/>
                </a:lnTo>
                <a:lnTo>
                  <a:pt x="16952" y="33904"/>
                </a:lnTo>
                <a:lnTo>
                  <a:pt x="16517" y="39555"/>
                </a:lnTo>
                <a:lnTo>
                  <a:pt x="13475" y="39120"/>
                </a:lnTo>
                <a:lnTo>
                  <a:pt x="10867" y="29123"/>
                </a:lnTo>
                <a:lnTo>
                  <a:pt x="5216" y="26080"/>
                </a:lnTo>
                <a:lnTo>
                  <a:pt x="0" y="18691"/>
                </a:lnTo>
                <a:lnTo>
                  <a:pt x="3477" y="12605"/>
                </a:lnTo>
                <a:lnTo>
                  <a:pt x="8693" y="10867"/>
                </a:lnTo>
                <a:lnTo>
                  <a:pt x="10867" y="1739"/>
                </a:lnTo>
                <a:lnTo>
                  <a:pt x="14778" y="0"/>
                </a:lnTo>
                <a:lnTo>
                  <a:pt x="18256" y="3912"/>
                </a:lnTo>
                <a:lnTo>
                  <a:pt x="22602" y="5651"/>
                </a:lnTo>
                <a:lnTo>
                  <a:pt x="26080" y="9997"/>
                </a:lnTo>
                <a:lnTo>
                  <a:pt x="29992" y="11301"/>
                </a:lnTo>
                <a:lnTo>
                  <a:pt x="34773" y="16517"/>
                </a:lnTo>
                <a:lnTo>
                  <a:pt x="37816" y="16083"/>
                </a:lnTo>
                <a:lnTo>
                  <a:pt x="36077" y="23037"/>
                </a:lnTo>
                <a:lnTo>
                  <a:pt x="33469" y="26080"/>
                </a:lnTo>
                <a:lnTo>
                  <a:pt x="34773" y="28253"/>
                </a:lnTo>
                <a:close/>
              </a:path>
            </a:pathLst>
          </a:custGeom>
          <a:solidFill>
            <a:schemeClr val="accent4"/>
          </a:solidFill>
          <a:ln w="869" cap="rnd">
            <a:noFill/>
            <a:prstDash val="solid"/>
            <a:round/>
          </a:ln>
        </p:spPr>
        <p:txBody>
          <a:bodyPr rtlCol="0" anchor="ctr"/>
          <a:lstStyle/>
          <a:p>
            <a:endParaRPr lang="en-PH" sz="1600" dirty="0"/>
          </a:p>
        </p:txBody>
      </p:sp>
      <p:sp>
        <p:nvSpPr>
          <p:cNvPr id="226" name="Freeform: Shape 225">
            <a:extLst>
              <a:ext uri="{FF2B5EF4-FFF2-40B4-BE49-F238E27FC236}">
                <a16:creationId xmlns:a16="http://schemas.microsoft.com/office/drawing/2014/main" id="{D1457507-E453-4D48-B3DE-77255BF203B8}"/>
              </a:ext>
            </a:extLst>
          </p:cNvPr>
          <p:cNvSpPr/>
          <p:nvPr/>
        </p:nvSpPr>
        <p:spPr>
          <a:xfrm>
            <a:off x="6409781" y="4810865"/>
            <a:ext cx="445076" cy="399590"/>
          </a:xfrm>
          <a:custGeom>
            <a:avLst/>
            <a:gdLst>
              <a:gd name="connsiteX0" fmla="*/ 363816 w 395546"/>
              <a:gd name="connsiteY0" fmla="*/ 4347 h 355122"/>
              <a:gd name="connsiteX1" fmla="*/ 373379 w 395546"/>
              <a:gd name="connsiteY1" fmla="*/ 43467 h 355122"/>
              <a:gd name="connsiteX2" fmla="*/ 378160 w 395546"/>
              <a:gd name="connsiteY2" fmla="*/ 63461 h 355122"/>
              <a:gd name="connsiteX3" fmla="*/ 372075 w 395546"/>
              <a:gd name="connsiteY3" fmla="*/ 94323 h 355122"/>
              <a:gd name="connsiteX4" fmla="*/ 373813 w 395546"/>
              <a:gd name="connsiteY4" fmla="*/ 104320 h 355122"/>
              <a:gd name="connsiteX5" fmla="*/ 362078 w 395546"/>
              <a:gd name="connsiteY5" fmla="*/ 99539 h 355122"/>
              <a:gd name="connsiteX6" fmla="*/ 354689 w 395546"/>
              <a:gd name="connsiteY6" fmla="*/ 101277 h 355122"/>
              <a:gd name="connsiteX7" fmla="*/ 352080 w 395546"/>
              <a:gd name="connsiteY7" fmla="*/ 109536 h 355122"/>
              <a:gd name="connsiteX8" fmla="*/ 344691 w 395546"/>
              <a:gd name="connsiteY8" fmla="*/ 119968 h 355122"/>
              <a:gd name="connsiteX9" fmla="*/ 344256 w 395546"/>
              <a:gd name="connsiteY9" fmla="*/ 129531 h 355122"/>
              <a:gd name="connsiteX10" fmla="*/ 357731 w 395546"/>
              <a:gd name="connsiteY10" fmla="*/ 144744 h 355122"/>
              <a:gd name="connsiteX11" fmla="*/ 371640 w 395546"/>
              <a:gd name="connsiteY11" fmla="*/ 141701 h 355122"/>
              <a:gd name="connsiteX12" fmla="*/ 377726 w 395546"/>
              <a:gd name="connsiteY12" fmla="*/ 129531 h 355122"/>
              <a:gd name="connsiteX13" fmla="*/ 395547 w 395546"/>
              <a:gd name="connsiteY13" fmla="*/ 129531 h 355122"/>
              <a:gd name="connsiteX14" fmla="*/ 388158 w 395546"/>
              <a:gd name="connsiteY14" fmla="*/ 149960 h 355122"/>
              <a:gd name="connsiteX15" fmla="*/ 383811 w 395546"/>
              <a:gd name="connsiteY15" fmla="*/ 172997 h 355122"/>
              <a:gd name="connsiteX16" fmla="*/ 376422 w 395546"/>
              <a:gd name="connsiteY16" fmla="*/ 185603 h 355122"/>
              <a:gd name="connsiteX17" fmla="*/ 359035 w 395546"/>
              <a:gd name="connsiteY17" fmla="*/ 199947 h 355122"/>
              <a:gd name="connsiteX18" fmla="*/ 354253 w 395546"/>
              <a:gd name="connsiteY18" fmla="*/ 203859 h 355122"/>
              <a:gd name="connsiteX19" fmla="*/ 342952 w 395546"/>
              <a:gd name="connsiteY19" fmla="*/ 218203 h 355122"/>
              <a:gd name="connsiteX20" fmla="*/ 335129 w 395546"/>
              <a:gd name="connsiteY20" fmla="*/ 232547 h 355122"/>
              <a:gd name="connsiteX21" fmla="*/ 319915 w 395546"/>
              <a:gd name="connsiteY21" fmla="*/ 252541 h 355122"/>
              <a:gd name="connsiteX22" fmla="*/ 290792 w 395546"/>
              <a:gd name="connsiteY22" fmla="*/ 281230 h 355122"/>
              <a:gd name="connsiteX23" fmla="*/ 272971 w 395546"/>
              <a:gd name="connsiteY23" fmla="*/ 297747 h 355122"/>
              <a:gd name="connsiteX24" fmla="*/ 254280 w 395546"/>
              <a:gd name="connsiteY24" fmla="*/ 310787 h 355122"/>
              <a:gd name="connsiteX25" fmla="*/ 228635 w 395546"/>
              <a:gd name="connsiteY25" fmla="*/ 321219 h 355122"/>
              <a:gd name="connsiteX26" fmla="*/ 216899 w 395546"/>
              <a:gd name="connsiteY26" fmla="*/ 322957 h 355122"/>
              <a:gd name="connsiteX27" fmla="*/ 212987 w 395546"/>
              <a:gd name="connsiteY27" fmla="*/ 330781 h 355122"/>
              <a:gd name="connsiteX28" fmla="*/ 199078 w 395546"/>
              <a:gd name="connsiteY28" fmla="*/ 326435 h 355122"/>
              <a:gd name="connsiteX29" fmla="*/ 187342 w 395546"/>
              <a:gd name="connsiteY29" fmla="*/ 331651 h 355122"/>
              <a:gd name="connsiteX30" fmla="*/ 162565 w 395546"/>
              <a:gd name="connsiteY30" fmla="*/ 326435 h 355122"/>
              <a:gd name="connsiteX31" fmla="*/ 148222 w 395546"/>
              <a:gd name="connsiteY31" fmla="*/ 329912 h 355122"/>
              <a:gd name="connsiteX32" fmla="*/ 138659 w 395546"/>
              <a:gd name="connsiteY32" fmla="*/ 328173 h 355122"/>
              <a:gd name="connsiteX33" fmla="*/ 113448 w 395546"/>
              <a:gd name="connsiteY33" fmla="*/ 339475 h 355122"/>
              <a:gd name="connsiteX34" fmla="*/ 93453 w 395546"/>
              <a:gd name="connsiteY34" fmla="*/ 343821 h 355122"/>
              <a:gd name="connsiteX35" fmla="*/ 78240 w 395546"/>
              <a:gd name="connsiteY35" fmla="*/ 354254 h 355122"/>
              <a:gd name="connsiteX36" fmla="*/ 67808 w 395546"/>
              <a:gd name="connsiteY36" fmla="*/ 355123 h 355122"/>
              <a:gd name="connsiteX37" fmla="*/ 58680 w 395546"/>
              <a:gd name="connsiteY37" fmla="*/ 345125 h 355122"/>
              <a:gd name="connsiteX38" fmla="*/ 50856 w 395546"/>
              <a:gd name="connsiteY38" fmla="*/ 344691 h 355122"/>
              <a:gd name="connsiteX39" fmla="*/ 41293 w 395546"/>
              <a:gd name="connsiteY39" fmla="*/ 332085 h 355122"/>
              <a:gd name="connsiteX40" fmla="*/ 39990 w 395546"/>
              <a:gd name="connsiteY40" fmla="*/ 335997 h 355122"/>
              <a:gd name="connsiteX41" fmla="*/ 37382 w 395546"/>
              <a:gd name="connsiteY41" fmla="*/ 328608 h 355122"/>
              <a:gd name="connsiteX42" fmla="*/ 38685 w 395546"/>
              <a:gd name="connsiteY42" fmla="*/ 312091 h 355122"/>
              <a:gd name="connsiteX43" fmla="*/ 32165 w 395546"/>
              <a:gd name="connsiteY43" fmla="*/ 293400 h 355122"/>
              <a:gd name="connsiteX44" fmla="*/ 39990 w 395546"/>
              <a:gd name="connsiteY44" fmla="*/ 288184 h 355122"/>
              <a:gd name="connsiteX45" fmla="*/ 40424 w 395546"/>
              <a:gd name="connsiteY45" fmla="*/ 266885 h 355122"/>
              <a:gd name="connsiteX46" fmla="*/ 26080 w 395546"/>
              <a:gd name="connsiteY46" fmla="*/ 240805 h 355122"/>
              <a:gd name="connsiteX47" fmla="*/ 15648 w 395546"/>
              <a:gd name="connsiteY47" fmla="*/ 217333 h 355122"/>
              <a:gd name="connsiteX48" fmla="*/ 15648 w 395546"/>
              <a:gd name="connsiteY48" fmla="*/ 216899 h 355122"/>
              <a:gd name="connsiteX49" fmla="*/ 0 w 395546"/>
              <a:gd name="connsiteY49" fmla="*/ 180821 h 355122"/>
              <a:gd name="connsiteX50" fmla="*/ 12171 w 395546"/>
              <a:gd name="connsiteY50" fmla="*/ 166912 h 355122"/>
              <a:gd name="connsiteX51" fmla="*/ 20864 w 395546"/>
              <a:gd name="connsiteY51" fmla="*/ 174736 h 355122"/>
              <a:gd name="connsiteX52" fmla="*/ 24342 w 395546"/>
              <a:gd name="connsiteY52" fmla="*/ 186472 h 355122"/>
              <a:gd name="connsiteX53" fmla="*/ 35208 w 395546"/>
              <a:gd name="connsiteY53" fmla="*/ 188645 h 355122"/>
              <a:gd name="connsiteX54" fmla="*/ 49987 w 395546"/>
              <a:gd name="connsiteY54" fmla="*/ 193861 h 355122"/>
              <a:gd name="connsiteX55" fmla="*/ 62592 w 395546"/>
              <a:gd name="connsiteY55" fmla="*/ 191688 h 355122"/>
              <a:gd name="connsiteX56" fmla="*/ 84325 w 395546"/>
              <a:gd name="connsiteY56" fmla="*/ 177344 h 355122"/>
              <a:gd name="connsiteX57" fmla="*/ 89107 w 395546"/>
              <a:gd name="connsiteY57" fmla="*/ 74328 h 355122"/>
              <a:gd name="connsiteX58" fmla="*/ 95192 w 395546"/>
              <a:gd name="connsiteY58" fmla="*/ 78675 h 355122"/>
              <a:gd name="connsiteX59" fmla="*/ 108232 w 395546"/>
              <a:gd name="connsiteY59" fmla="*/ 105189 h 355122"/>
              <a:gd name="connsiteX60" fmla="*/ 105624 w 395546"/>
              <a:gd name="connsiteY60" fmla="*/ 122141 h 355122"/>
              <a:gd name="connsiteX61" fmla="*/ 110405 w 395546"/>
              <a:gd name="connsiteY61" fmla="*/ 132139 h 355122"/>
              <a:gd name="connsiteX62" fmla="*/ 127792 w 395546"/>
              <a:gd name="connsiteY62" fmla="*/ 129096 h 355122"/>
              <a:gd name="connsiteX63" fmla="*/ 139963 w 395546"/>
              <a:gd name="connsiteY63" fmla="*/ 116491 h 355122"/>
              <a:gd name="connsiteX64" fmla="*/ 151699 w 395546"/>
              <a:gd name="connsiteY64" fmla="*/ 108232 h 355122"/>
              <a:gd name="connsiteX65" fmla="*/ 158219 w 395546"/>
              <a:gd name="connsiteY65" fmla="*/ 94757 h 355122"/>
              <a:gd name="connsiteX66" fmla="*/ 170390 w 395546"/>
              <a:gd name="connsiteY66" fmla="*/ 88672 h 355122"/>
              <a:gd name="connsiteX67" fmla="*/ 180387 w 395546"/>
              <a:gd name="connsiteY67" fmla="*/ 91715 h 355122"/>
              <a:gd name="connsiteX68" fmla="*/ 191253 w 395546"/>
              <a:gd name="connsiteY68" fmla="*/ 99539 h 355122"/>
              <a:gd name="connsiteX69" fmla="*/ 210813 w 395546"/>
              <a:gd name="connsiteY69" fmla="*/ 100843 h 355122"/>
              <a:gd name="connsiteX70" fmla="*/ 226462 w 395546"/>
              <a:gd name="connsiteY70" fmla="*/ 94757 h 355122"/>
              <a:gd name="connsiteX71" fmla="*/ 229070 w 395546"/>
              <a:gd name="connsiteY71" fmla="*/ 86064 h 355122"/>
              <a:gd name="connsiteX72" fmla="*/ 234286 w 395546"/>
              <a:gd name="connsiteY72" fmla="*/ 72589 h 355122"/>
              <a:gd name="connsiteX73" fmla="*/ 247326 w 395546"/>
              <a:gd name="connsiteY73" fmla="*/ 70416 h 355122"/>
              <a:gd name="connsiteX74" fmla="*/ 255150 w 395546"/>
              <a:gd name="connsiteY74" fmla="*/ 59984 h 355122"/>
              <a:gd name="connsiteX75" fmla="*/ 263843 w 395546"/>
              <a:gd name="connsiteY75" fmla="*/ 41293 h 355122"/>
              <a:gd name="connsiteX76" fmla="*/ 286446 w 395546"/>
              <a:gd name="connsiteY76" fmla="*/ 20429 h 355122"/>
              <a:gd name="connsiteX77" fmla="*/ 321653 w 395546"/>
              <a:gd name="connsiteY77" fmla="*/ 0 h 355122"/>
              <a:gd name="connsiteX78" fmla="*/ 331216 w 395546"/>
              <a:gd name="connsiteY78" fmla="*/ 0 h 355122"/>
              <a:gd name="connsiteX79" fmla="*/ 342952 w 395546"/>
              <a:gd name="connsiteY79" fmla="*/ 4781 h 355122"/>
              <a:gd name="connsiteX80" fmla="*/ 351211 w 395546"/>
              <a:gd name="connsiteY80" fmla="*/ 1304 h 355122"/>
              <a:gd name="connsiteX81" fmla="*/ 363816 w 395546"/>
              <a:gd name="connsiteY81" fmla="*/ 4347 h 355122"/>
              <a:gd name="connsiteX82" fmla="*/ 275579 w 395546"/>
              <a:gd name="connsiteY82" fmla="*/ 235589 h 355122"/>
              <a:gd name="connsiteX83" fmla="*/ 280360 w 395546"/>
              <a:gd name="connsiteY83" fmla="*/ 226896 h 355122"/>
              <a:gd name="connsiteX84" fmla="*/ 293835 w 395546"/>
              <a:gd name="connsiteY84" fmla="*/ 222549 h 355122"/>
              <a:gd name="connsiteX85" fmla="*/ 298616 w 395546"/>
              <a:gd name="connsiteY85" fmla="*/ 213421 h 355122"/>
              <a:gd name="connsiteX86" fmla="*/ 306875 w 395546"/>
              <a:gd name="connsiteY86" fmla="*/ 199947 h 355122"/>
              <a:gd name="connsiteX87" fmla="*/ 299486 w 395546"/>
              <a:gd name="connsiteY87" fmla="*/ 191253 h 355122"/>
              <a:gd name="connsiteX88" fmla="*/ 289923 w 395546"/>
              <a:gd name="connsiteY88" fmla="*/ 182560 h 355122"/>
              <a:gd name="connsiteX89" fmla="*/ 278187 w 395546"/>
              <a:gd name="connsiteY89" fmla="*/ 188645 h 355122"/>
              <a:gd name="connsiteX90" fmla="*/ 264712 w 395546"/>
              <a:gd name="connsiteY90" fmla="*/ 199512 h 355122"/>
              <a:gd name="connsiteX91" fmla="*/ 250803 w 395546"/>
              <a:gd name="connsiteY91" fmla="*/ 216899 h 355122"/>
              <a:gd name="connsiteX92" fmla="*/ 266886 w 395546"/>
              <a:gd name="connsiteY92" fmla="*/ 238632 h 355122"/>
              <a:gd name="connsiteX93" fmla="*/ 275579 w 395546"/>
              <a:gd name="connsiteY93" fmla="*/ 235589 h 355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395546" h="355122">
                <a:moveTo>
                  <a:pt x="363816" y="4347"/>
                </a:moveTo>
                <a:lnTo>
                  <a:pt x="373379" y="43467"/>
                </a:lnTo>
                <a:lnTo>
                  <a:pt x="378160" y="63461"/>
                </a:lnTo>
                <a:lnTo>
                  <a:pt x="372075" y="94323"/>
                </a:lnTo>
                <a:lnTo>
                  <a:pt x="373813" y="104320"/>
                </a:lnTo>
                <a:lnTo>
                  <a:pt x="362078" y="99539"/>
                </a:lnTo>
                <a:lnTo>
                  <a:pt x="354689" y="101277"/>
                </a:lnTo>
                <a:lnTo>
                  <a:pt x="352080" y="109536"/>
                </a:lnTo>
                <a:lnTo>
                  <a:pt x="344691" y="119968"/>
                </a:lnTo>
                <a:lnTo>
                  <a:pt x="344256" y="129531"/>
                </a:lnTo>
                <a:lnTo>
                  <a:pt x="357731" y="144744"/>
                </a:lnTo>
                <a:lnTo>
                  <a:pt x="371640" y="141701"/>
                </a:lnTo>
                <a:lnTo>
                  <a:pt x="377726" y="129531"/>
                </a:lnTo>
                <a:lnTo>
                  <a:pt x="395547" y="129531"/>
                </a:lnTo>
                <a:lnTo>
                  <a:pt x="388158" y="149960"/>
                </a:lnTo>
                <a:lnTo>
                  <a:pt x="383811" y="172997"/>
                </a:lnTo>
                <a:lnTo>
                  <a:pt x="376422" y="185603"/>
                </a:lnTo>
                <a:lnTo>
                  <a:pt x="359035" y="199947"/>
                </a:lnTo>
                <a:lnTo>
                  <a:pt x="354253" y="203859"/>
                </a:lnTo>
                <a:lnTo>
                  <a:pt x="342952" y="218203"/>
                </a:lnTo>
                <a:lnTo>
                  <a:pt x="335129" y="232547"/>
                </a:lnTo>
                <a:lnTo>
                  <a:pt x="319915" y="252541"/>
                </a:lnTo>
                <a:lnTo>
                  <a:pt x="290792" y="281230"/>
                </a:lnTo>
                <a:lnTo>
                  <a:pt x="272971" y="297747"/>
                </a:lnTo>
                <a:lnTo>
                  <a:pt x="254280" y="310787"/>
                </a:lnTo>
                <a:lnTo>
                  <a:pt x="228635" y="321219"/>
                </a:lnTo>
                <a:lnTo>
                  <a:pt x="216899" y="322957"/>
                </a:lnTo>
                <a:lnTo>
                  <a:pt x="212987" y="330781"/>
                </a:lnTo>
                <a:lnTo>
                  <a:pt x="199078" y="326435"/>
                </a:lnTo>
                <a:lnTo>
                  <a:pt x="187342" y="331651"/>
                </a:lnTo>
                <a:lnTo>
                  <a:pt x="162565" y="326435"/>
                </a:lnTo>
                <a:lnTo>
                  <a:pt x="148222" y="329912"/>
                </a:lnTo>
                <a:lnTo>
                  <a:pt x="138659" y="328173"/>
                </a:lnTo>
                <a:lnTo>
                  <a:pt x="113448" y="339475"/>
                </a:lnTo>
                <a:lnTo>
                  <a:pt x="93453" y="343821"/>
                </a:lnTo>
                <a:lnTo>
                  <a:pt x="78240" y="354254"/>
                </a:lnTo>
                <a:lnTo>
                  <a:pt x="67808" y="355123"/>
                </a:lnTo>
                <a:lnTo>
                  <a:pt x="58680" y="345125"/>
                </a:lnTo>
                <a:lnTo>
                  <a:pt x="50856" y="344691"/>
                </a:lnTo>
                <a:lnTo>
                  <a:pt x="41293" y="332085"/>
                </a:lnTo>
                <a:lnTo>
                  <a:pt x="39990" y="335997"/>
                </a:lnTo>
                <a:lnTo>
                  <a:pt x="37382" y="328608"/>
                </a:lnTo>
                <a:lnTo>
                  <a:pt x="38685" y="312091"/>
                </a:lnTo>
                <a:lnTo>
                  <a:pt x="32165" y="293400"/>
                </a:lnTo>
                <a:lnTo>
                  <a:pt x="39990" y="288184"/>
                </a:lnTo>
                <a:lnTo>
                  <a:pt x="40424" y="266885"/>
                </a:lnTo>
                <a:lnTo>
                  <a:pt x="26080" y="240805"/>
                </a:lnTo>
                <a:lnTo>
                  <a:pt x="15648" y="217333"/>
                </a:lnTo>
                <a:lnTo>
                  <a:pt x="15648" y="216899"/>
                </a:lnTo>
                <a:lnTo>
                  <a:pt x="0" y="180821"/>
                </a:lnTo>
                <a:lnTo>
                  <a:pt x="12171" y="166912"/>
                </a:lnTo>
                <a:lnTo>
                  <a:pt x="20864" y="174736"/>
                </a:lnTo>
                <a:lnTo>
                  <a:pt x="24342" y="186472"/>
                </a:lnTo>
                <a:lnTo>
                  <a:pt x="35208" y="188645"/>
                </a:lnTo>
                <a:lnTo>
                  <a:pt x="49987" y="193861"/>
                </a:lnTo>
                <a:lnTo>
                  <a:pt x="62592" y="191688"/>
                </a:lnTo>
                <a:lnTo>
                  <a:pt x="84325" y="177344"/>
                </a:lnTo>
                <a:lnTo>
                  <a:pt x="89107" y="74328"/>
                </a:lnTo>
                <a:lnTo>
                  <a:pt x="95192" y="78675"/>
                </a:lnTo>
                <a:lnTo>
                  <a:pt x="108232" y="105189"/>
                </a:lnTo>
                <a:lnTo>
                  <a:pt x="105624" y="122141"/>
                </a:lnTo>
                <a:lnTo>
                  <a:pt x="110405" y="132139"/>
                </a:lnTo>
                <a:lnTo>
                  <a:pt x="127792" y="129096"/>
                </a:lnTo>
                <a:lnTo>
                  <a:pt x="139963" y="116491"/>
                </a:lnTo>
                <a:lnTo>
                  <a:pt x="151699" y="108232"/>
                </a:lnTo>
                <a:lnTo>
                  <a:pt x="158219" y="94757"/>
                </a:lnTo>
                <a:lnTo>
                  <a:pt x="170390" y="88672"/>
                </a:lnTo>
                <a:lnTo>
                  <a:pt x="180387" y="91715"/>
                </a:lnTo>
                <a:lnTo>
                  <a:pt x="191253" y="99539"/>
                </a:lnTo>
                <a:lnTo>
                  <a:pt x="210813" y="100843"/>
                </a:lnTo>
                <a:lnTo>
                  <a:pt x="226462" y="94757"/>
                </a:lnTo>
                <a:lnTo>
                  <a:pt x="229070" y="86064"/>
                </a:lnTo>
                <a:lnTo>
                  <a:pt x="234286" y="72589"/>
                </a:lnTo>
                <a:lnTo>
                  <a:pt x="247326" y="70416"/>
                </a:lnTo>
                <a:lnTo>
                  <a:pt x="255150" y="59984"/>
                </a:lnTo>
                <a:lnTo>
                  <a:pt x="263843" y="41293"/>
                </a:lnTo>
                <a:lnTo>
                  <a:pt x="286446" y="20429"/>
                </a:lnTo>
                <a:lnTo>
                  <a:pt x="321653" y="0"/>
                </a:lnTo>
                <a:lnTo>
                  <a:pt x="331216" y="0"/>
                </a:lnTo>
                <a:lnTo>
                  <a:pt x="342952" y="4781"/>
                </a:lnTo>
                <a:lnTo>
                  <a:pt x="351211" y="1304"/>
                </a:lnTo>
                <a:lnTo>
                  <a:pt x="363816" y="4347"/>
                </a:lnTo>
                <a:close/>
                <a:moveTo>
                  <a:pt x="275579" y="235589"/>
                </a:moveTo>
                <a:lnTo>
                  <a:pt x="280360" y="226896"/>
                </a:lnTo>
                <a:lnTo>
                  <a:pt x="293835" y="222549"/>
                </a:lnTo>
                <a:lnTo>
                  <a:pt x="298616" y="213421"/>
                </a:lnTo>
                <a:lnTo>
                  <a:pt x="306875" y="199947"/>
                </a:lnTo>
                <a:lnTo>
                  <a:pt x="299486" y="191253"/>
                </a:lnTo>
                <a:lnTo>
                  <a:pt x="289923" y="182560"/>
                </a:lnTo>
                <a:lnTo>
                  <a:pt x="278187" y="188645"/>
                </a:lnTo>
                <a:lnTo>
                  <a:pt x="264712" y="199512"/>
                </a:lnTo>
                <a:lnTo>
                  <a:pt x="250803" y="216899"/>
                </a:lnTo>
                <a:lnTo>
                  <a:pt x="266886" y="238632"/>
                </a:lnTo>
                <a:lnTo>
                  <a:pt x="275579" y="23558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27" name="Freeform: Shape 226">
            <a:extLst>
              <a:ext uri="{FF2B5EF4-FFF2-40B4-BE49-F238E27FC236}">
                <a16:creationId xmlns:a16="http://schemas.microsoft.com/office/drawing/2014/main" id="{77FFEE84-86F2-450E-91FE-99446C2D1B9E}"/>
              </a:ext>
            </a:extLst>
          </p:cNvPr>
          <p:cNvSpPr/>
          <p:nvPr/>
        </p:nvSpPr>
        <p:spPr>
          <a:xfrm>
            <a:off x="10084838" y="5387996"/>
            <a:ext cx="312531" cy="190257"/>
          </a:xfrm>
          <a:custGeom>
            <a:avLst/>
            <a:gdLst>
              <a:gd name="connsiteX0" fmla="*/ 256888 w 277752"/>
              <a:gd name="connsiteY0" fmla="*/ 11736 h 169085"/>
              <a:gd name="connsiteX1" fmla="*/ 253411 w 277752"/>
              <a:gd name="connsiteY1" fmla="*/ 23037 h 169085"/>
              <a:gd name="connsiteX2" fmla="*/ 277752 w 277752"/>
              <a:gd name="connsiteY2" fmla="*/ 11736 h 169085"/>
              <a:gd name="connsiteX3" fmla="*/ 275579 w 277752"/>
              <a:gd name="connsiteY3" fmla="*/ 23472 h 169085"/>
              <a:gd name="connsiteX4" fmla="*/ 266451 w 277752"/>
              <a:gd name="connsiteY4" fmla="*/ 35208 h 169085"/>
              <a:gd name="connsiteX5" fmla="*/ 248195 w 277752"/>
              <a:gd name="connsiteY5" fmla="*/ 47813 h 169085"/>
              <a:gd name="connsiteX6" fmla="*/ 217333 w 277752"/>
              <a:gd name="connsiteY6" fmla="*/ 68243 h 169085"/>
              <a:gd name="connsiteX7" fmla="*/ 196904 w 277752"/>
              <a:gd name="connsiteY7" fmla="*/ 79544 h 169085"/>
              <a:gd name="connsiteX8" fmla="*/ 194296 w 277752"/>
              <a:gd name="connsiteY8" fmla="*/ 92584 h 169085"/>
              <a:gd name="connsiteX9" fmla="*/ 176910 w 277752"/>
              <a:gd name="connsiteY9" fmla="*/ 93019 h 169085"/>
              <a:gd name="connsiteX10" fmla="*/ 149525 w 277752"/>
              <a:gd name="connsiteY10" fmla="*/ 103451 h 169085"/>
              <a:gd name="connsiteX11" fmla="*/ 129096 w 277752"/>
              <a:gd name="connsiteY11" fmla="*/ 121272 h 169085"/>
              <a:gd name="connsiteX12" fmla="*/ 93453 w 277752"/>
              <a:gd name="connsiteY12" fmla="*/ 149091 h 169085"/>
              <a:gd name="connsiteX13" fmla="*/ 66070 w 277752"/>
              <a:gd name="connsiteY13" fmla="*/ 161261 h 169085"/>
              <a:gd name="connsiteX14" fmla="*/ 48683 w 277752"/>
              <a:gd name="connsiteY14" fmla="*/ 169085 h 169085"/>
              <a:gd name="connsiteX15" fmla="*/ 28688 w 277752"/>
              <a:gd name="connsiteY15" fmla="*/ 168651 h 169085"/>
              <a:gd name="connsiteX16" fmla="*/ 22168 w 277752"/>
              <a:gd name="connsiteY16" fmla="*/ 159523 h 169085"/>
              <a:gd name="connsiteX17" fmla="*/ 0 w 277752"/>
              <a:gd name="connsiteY17" fmla="*/ 157784 h 169085"/>
              <a:gd name="connsiteX18" fmla="*/ 4347 w 277752"/>
              <a:gd name="connsiteY18" fmla="*/ 147352 h 169085"/>
              <a:gd name="connsiteX19" fmla="*/ 32600 w 277752"/>
              <a:gd name="connsiteY19" fmla="*/ 127357 h 169085"/>
              <a:gd name="connsiteX20" fmla="*/ 82152 w 277752"/>
              <a:gd name="connsiteY20" fmla="*/ 99973 h 169085"/>
              <a:gd name="connsiteX21" fmla="*/ 100843 w 277752"/>
              <a:gd name="connsiteY21" fmla="*/ 94757 h 169085"/>
              <a:gd name="connsiteX22" fmla="*/ 125184 w 277752"/>
              <a:gd name="connsiteY22" fmla="*/ 84325 h 169085"/>
              <a:gd name="connsiteX23" fmla="*/ 155611 w 277752"/>
              <a:gd name="connsiteY23" fmla="*/ 69981 h 169085"/>
              <a:gd name="connsiteX24" fmla="*/ 180387 w 277752"/>
              <a:gd name="connsiteY24" fmla="*/ 55637 h 169085"/>
              <a:gd name="connsiteX25" fmla="*/ 206467 w 277752"/>
              <a:gd name="connsiteY25" fmla="*/ 35208 h 169085"/>
              <a:gd name="connsiteX26" fmla="*/ 219941 w 277752"/>
              <a:gd name="connsiteY26" fmla="*/ 28253 h 169085"/>
              <a:gd name="connsiteX27" fmla="*/ 235155 w 277752"/>
              <a:gd name="connsiteY27" fmla="*/ 12605 h 169085"/>
              <a:gd name="connsiteX28" fmla="*/ 260366 w 277752"/>
              <a:gd name="connsiteY28" fmla="*/ 0 h 169085"/>
              <a:gd name="connsiteX29" fmla="*/ 256888 w 277752"/>
              <a:gd name="connsiteY29" fmla="*/ 11736 h 169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77752" h="169085">
                <a:moveTo>
                  <a:pt x="256888" y="11736"/>
                </a:moveTo>
                <a:lnTo>
                  <a:pt x="253411" y="23037"/>
                </a:lnTo>
                <a:lnTo>
                  <a:pt x="277752" y="11736"/>
                </a:lnTo>
                <a:lnTo>
                  <a:pt x="275579" y="23472"/>
                </a:lnTo>
                <a:lnTo>
                  <a:pt x="266451" y="35208"/>
                </a:lnTo>
                <a:lnTo>
                  <a:pt x="248195" y="47813"/>
                </a:lnTo>
                <a:lnTo>
                  <a:pt x="217333" y="68243"/>
                </a:lnTo>
                <a:lnTo>
                  <a:pt x="196904" y="79544"/>
                </a:lnTo>
                <a:lnTo>
                  <a:pt x="194296" y="92584"/>
                </a:lnTo>
                <a:lnTo>
                  <a:pt x="176910" y="93019"/>
                </a:lnTo>
                <a:lnTo>
                  <a:pt x="149525" y="103451"/>
                </a:lnTo>
                <a:lnTo>
                  <a:pt x="129096" y="121272"/>
                </a:lnTo>
                <a:lnTo>
                  <a:pt x="93453" y="149091"/>
                </a:lnTo>
                <a:lnTo>
                  <a:pt x="66070" y="161261"/>
                </a:lnTo>
                <a:lnTo>
                  <a:pt x="48683" y="169085"/>
                </a:lnTo>
                <a:lnTo>
                  <a:pt x="28688" y="168651"/>
                </a:lnTo>
                <a:lnTo>
                  <a:pt x="22168" y="159523"/>
                </a:lnTo>
                <a:lnTo>
                  <a:pt x="0" y="157784"/>
                </a:lnTo>
                <a:lnTo>
                  <a:pt x="4347" y="147352"/>
                </a:lnTo>
                <a:lnTo>
                  <a:pt x="32600" y="127357"/>
                </a:lnTo>
                <a:lnTo>
                  <a:pt x="82152" y="99973"/>
                </a:lnTo>
                <a:lnTo>
                  <a:pt x="100843" y="94757"/>
                </a:lnTo>
                <a:lnTo>
                  <a:pt x="125184" y="84325"/>
                </a:lnTo>
                <a:lnTo>
                  <a:pt x="155611" y="69981"/>
                </a:lnTo>
                <a:lnTo>
                  <a:pt x="180387" y="55637"/>
                </a:lnTo>
                <a:lnTo>
                  <a:pt x="206467" y="35208"/>
                </a:lnTo>
                <a:lnTo>
                  <a:pt x="219941" y="28253"/>
                </a:lnTo>
                <a:lnTo>
                  <a:pt x="235155" y="12605"/>
                </a:lnTo>
                <a:lnTo>
                  <a:pt x="260366" y="0"/>
                </a:lnTo>
                <a:lnTo>
                  <a:pt x="256888" y="11736"/>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28" name="Freeform: Shape 227">
            <a:extLst>
              <a:ext uri="{FF2B5EF4-FFF2-40B4-BE49-F238E27FC236}">
                <a16:creationId xmlns:a16="http://schemas.microsoft.com/office/drawing/2014/main" id="{89321995-AF4F-4F57-8F86-9205B9C5FAE0}"/>
              </a:ext>
            </a:extLst>
          </p:cNvPr>
          <p:cNvSpPr/>
          <p:nvPr/>
        </p:nvSpPr>
        <p:spPr>
          <a:xfrm>
            <a:off x="10406663" y="5198717"/>
            <a:ext cx="179497" cy="226450"/>
          </a:xfrm>
          <a:custGeom>
            <a:avLst/>
            <a:gdLst>
              <a:gd name="connsiteX0" fmla="*/ 96930 w 159522"/>
              <a:gd name="connsiteY0" fmla="*/ 47379 h 201250"/>
              <a:gd name="connsiteX1" fmla="*/ 95192 w 159522"/>
              <a:gd name="connsiteY1" fmla="*/ 76936 h 201250"/>
              <a:gd name="connsiteX2" fmla="*/ 107797 w 159522"/>
              <a:gd name="connsiteY2" fmla="*/ 57811 h 201250"/>
              <a:gd name="connsiteX3" fmla="*/ 113448 w 159522"/>
              <a:gd name="connsiteY3" fmla="*/ 65635 h 201250"/>
              <a:gd name="connsiteX4" fmla="*/ 103016 w 159522"/>
              <a:gd name="connsiteY4" fmla="*/ 86499 h 201250"/>
              <a:gd name="connsiteX5" fmla="*/ 115621 w 159522"/>
              <a:gd name="connsiteY5" fmla="*/ 95627 h 201250"/>
              <a:gd name="connsiteX6" fmla="*/ 129530 w 159522"/>
              <a:gd name="connsiteY6" fmla="*/ 97800 h 201250"/>
              <a:gd name="connsiteX7" fmla="*/ 149960 w 159522"/>
              <a:gd name="connsiteY7" fmla="*/ 87368 h 201250"/>
              <a:gd name="connsiteX8" fmla="*/ 159523 w 159522"/>
              <a:gd name="connsiteY8" fmla="*/ 90411 h 201250"/>
              <a:gd name="connsiteX9" fmla="*/ 136920 w 159522"/>
              <a:gd name="connsiteY9" fmla="*/ 115187 h 201250"/>
              <a:gd name="connsiteX10" fmla="*/ 118664 w 159522"/>
              <a:gd name="connsiteY10" fmla="*/ 131269 h 201250"/>
              <a:gd name="connsiteX11" fmla="*/ 101712 w 159522"/>
              <a:gd name="connsiteY11" fmla="*/ 130835 h 201250"/>
              <a:gd name="connsiteX12" fmla="*/ 89541 w 159522"/>
              <a:gd name="connsiteY12" fmla="*/ 139093 h 201250"/>
              <a:gd name="connsiteX13" fmla="*/ 83021 w 159522"/>
              <a:gd name="connsiteY13" fmla="*/ 151264 h 201250"/>
              <a:gd name="connsiteX14" fmla="*/ 76067 w 159522"/>
              <a:gd name="connsiteY14" fmla="*/ 156046 h 201250"/>
              <a:gd name="connsiteX15" fmla="*/ 56072 w 159522"/>
              <a:gd name="connsiteY15" fmla="*/ 171259 h 201250"/>
              <a:gd name="connsiteX16" fmla="*/ 30427 w 159522"/>
              <a:gd name="connsiteY16" fmla="*/ 189949 h 201250"/>
              <a:gd name="connsiteX17" fmla="*/ 4347 w 159522"/>
              <a:gd name="connsiteY17" fmla="*/ 201251 h 201250"/>
              <a:gd name="connsiteX18" fmla="*/ 6520 w 159522"/>
              <a:gd name="connsiteY18" fmla="*/ 193861 h 201250"/>
              <a:gd name="connsiteX19" fmla="*/ 0 w 159522"/>
              <a:gd name="connsiteY19" fmla="*/ 189949 h 201250"/>
              <a:gd name="connsiteX20" fmla="*/ 29992 w 159522"/>
              <a:gd name="connsiteY20" fmla="*/ 167347 h 201250"/>
              <a:gd name="connsiteX21" fmla="*/ 33904 w 159522"/>
              <a:gd name="connsiteY21" fmla="*/ 151699 h 201250"/>
              <a:gd name="connsiteX22" fmla="*/ 17387 w 159522"/>
              <a:gd name="connsiteY22" fmla="*/ 140832 h 201250"/>
              <a:gd name="connsiteX23" fmla="*/ 25210 w 159522"/>
              <a:gd name="connsiteY23" fmla="*/ 130835 h 201250"/>
              <a:gd name="connsiteX24" fmla="*/ 48248 w 159522"/>
              <a:gd name="connsiteY24" fmla="*/ 121272 h 201250"/>
              <a:gd name="connsiteX25" fmla="*/ 66504 w 159522"/>
              <a:gd name="connsiteY25" fmla="*/ 99539 h 201250"/>
              <a:gd name="connsiteX26" fmla="*/ 77370 w 159522"/>
              <a:gd name="connsiteY26" fmla="*/ 81717 h 201250"/>
              <a:gd name="connsiteX27" fmla="*/ 79979 w 159522"/>
              <a:gd name="connsiteY27" fmla="*/ 63027 h 201250"/>
              <a:gd name="connsiteX28" fmla="*/ 83456 w 159522"/>
              <a:gd name="connsiteY28" fmla="*/ 58245 h 201250"/>
              <a:gd name="connsiteX29" fmla="*/ 79544 w 159522"/>
              <a:gd name="connsiteY29" fmla="*/ 46509 h 201250"/>
              <a:gd name="connsiteX30" fmla="*/ 76501 w 159522"/>
              <a:gd name="connsiteY30" fmla="*/ 22168 h 201250"/>
              <a:gd name="connsiteX31" fmla="*/ 78240 w 159522"/>
              <a:gd name="connsiteY31" fmla="*/ 2173 h 201250"/>
              <a:gd name="connsiteX32" fmla="*/ 87802 w 159522"/>
              <a:gd name="connsiteY32" fmla="*/ 0 h 201250"/>
              <a:gd name="connsiteX33" fmla="*/ 91715 w 159522"/>
              <a:gd name="connsiteY33" fmla="*/ 15648 h 201250"/>
              <a:gd name="connsiteX34" fmla="*/ 105624 w 159522"/>
              <a:gd name="connsiteY34" fmla="*/ 22603 h 201250"/>
              <a:gd name="connsiteX35" fmla="*/ 96930 w 159522"/>
              <a:gd name="connsiteY35" fmla="*/ 47379 h 20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59522" h="201250">
                <a:moveTo>
                  <a:pt x="96930" y="47379"/>
                </a:moveTo>
                <a:lnTo>
                  <a:pt x="95192" y="76936"/>
                </a:lnTo>
                <a:lnTo>
                  <a:pt x="107797" y="57811"/>
                </a:lnTo>
                <a:lnTo>
                  <a:pt x="113448" y="65635"/>
                </a:lnTo>
                <a:lnTo>
                  <a:pt x="103016" y="86499"/>
                </a:lnTo>
                <a:lnTo>
                  <a:pt x="115621" y="95627"/>
                </a:lnTo>
                <a:lnTo>
                  <a:pt x="129530" y="97800"/>
                </a:lnTo>
                <a:lnTo>
                  <a:pt x="149960" y="87368"/>
                </a:lnTo>
                <a:lnTo>
                  <a:pt x="159523" y="90411"/>
                </a:lnTo>
                <a:lnTo>
                  <a:pt x="136920" y="115187"/>
                </a:lnTo>
                <a:lnTo>
                  <a:pt x="118664" y="131269"/>
                </a:lnTo>
                <a:lnTo>
                  <a:pt x="101712" y="130835"/>
                </a:lnTo>
                <a:lnTo>
                  <a:pt x="89541" y="139093"/>
                </a:lnTo>
                <a:lnTo>
                  <a:pt x="83021" y="151264"/>
                </a:lnTo>
                <a:lnTo>
                  <a:pt x="76067" y="156046"/>
                </a:lnTo>
                <a:lnTo>
                  <a:pt x="56072" y="171259"/>
                </a:lnTo>
                <a:lnTo>
                  <a:pt x="30427" y="189949"/>
                </a:lnTo>
                <a:lnTo>
                  <a:pt x="4347" y="201251"/>
                </a:lnTo>
                <a:lnTo>
                  <a:pt x="6520" y="193861"/>
                </a:lnTo>
                <a:lnTo>
                  <a:pt x="0" y="189949"/>
                </a:lnTo>
                <a:lnTo>
                  <a:pt x="29992" y="167347"/>
                </a:lnTo>
                <a:lnTo>
                  <a:pt x="33904" y="151699"/>
                </a:lnTo>
                <a:lnTo>
                  <a:pt x="17387" y="140832"/>
                </a:lnTo>
                <a:lnTo>
                  <a:pt x="25210" y="130835"/>
                </a:lnTo>
                <a:lnTo>
                  <a:pt x="48248" y="121272"/>
                </a:lnTo>
                <a:lnTo>
                  <a:pt x="66504" y="99539"/>
                </a:lnTo>
                <a:lnTo>
                  <a:pt x="77370" y="81717"/>
                </a:lnTo>
                <a:lnTo>
                  <a:pt x="79979" y="63027"/>
                </a:lnTo>
                <a:lnTo>
                  <a:pt x="83456" y="58245"/>
                </a:lnTo>
                <a:lnTo>
                  <a:pt x="79544" y="46509"/>
                </a:lnTo>
                <a:lnTo>
                  <a:pt x="76501" y="22168"/>
                </a:lnTo>
                <a:lnTo>
                  <a:pt x="78240" y="2173"/>
                </a:lnTo>
                <a:lnTo>
                  <a:pt x="87802" y="0"/>
                </a:lnTo>
                <a:lnTo>
                  <a:pt x="91715" y="15648"/>
                </a:lnTo>
                <a:lnTo>
                  <a:pt x="105624" y="22603"/>
                </a:lnTo>
                <a:lnTo>
                  <a:pt x="96930" y="4737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29" name="Freeform: Shape 228">
            <a:extLst>
              <a:ext uri="{FF2B5EF4-FFF2-40B4-BE49-F238E27FC236}">
                <a16:creationId xmlns:a16="http://schemas.microsoft.com/office/drawing/2014/main" id="{4DB226D3-914B-4ED0-9368-3BCC3999B764}"/>
              </a:ext>
            </a:extLst>
          </p:cNvPr>
          <p:cNvSpPr/>
          <p:nvPr/>
        </p:nvSpPr>
        <p:spPr>
          <a:xfrm>
            <a:off x="4213258" y="5756774"/>
            <a:ext cx="207866" cy="92439"/>
          </a:xfrm>
          <a:custGeom>
            <a:avLst/>
            <a:gdLst>
              <a:gd name="connsiteX0" fmla="*/ 123880 w 184733"/>
              <a:gd name="connsiteY0" fmla="*/ 3478 h 82152"/>
              <a:gd name="connsiteX1" fmla="*/ 149960 w 184733"/>
              <a:gd name="connsiteY1" fmla="*/ 62592 h 82152"/>
              <a:gd name="connsiteX2" fmla="*/ 171693 w 184733"/>
              <a:gd name="connsiteY2" fmla="*/ 62592 h 82152"/>
              <a:gd name="connsiteX3" fmla="*/ 184733 w 184733"/>
              <a:gd name="connsiteY3" fmla="*/ 63462 h 82152"/>
              <a:gd name="connsiteX4" fmla="*/ 182560 w 184733"/>
              <a:gd name="connsiteY4" fmla="*/ 73893 h 82152"/>
              <a:gd name="connsiteX5" fmla="*/ 168651 w 184733"/>
              <a:gd name="connsiteY5" fmla="*/ 82152 h 82152"/>
              <a:gd name="connsiteX6" fmla="*/ 158219 w 184733"/>
              <a:gd name="connsiteY6" fmla="*/ 81283 h 82152"/>
              <a:gd name="connsiteX7" fmla="*/ 144744 w 184733"/>
              <a:gd name="connsiteY7" fmla="*/ 79109 h 82152"/>
              <a:gd name="connsiteX8" fmla="*/ 126488 w 184733"/>
              <a:gd name="connsiteY8" fmla="*/ 71285 h 82152"/>
              <a:gd name="connsiteX9" fmla="*/ 103016 w 184733"/>
              <a:gd name="connsiteY9" fmla="*/ 67373 h 82152"/>
              <a:gd name="connsiteX10" fmla="*/ 70416 w 184733"/>
              <a:gd name="connsiteY10" fmla="*/ 52595 h 82152"/>
              <a:gd name="connsiteX11" fmla="*/ 42598 w 184733"/>
              <a:gd name="connsiteY11" fmla="*/ 38685 h 82152"/>
              <a:gd name="connsiteX12" fmla="*/ 0 w 184733"/>
              <a:gd name="connsiteY12" fmla="*/ 8693 h 82152"/>
              <a:gd name="connsiteX13" fmla="*/ 19995 w 184733"/>
              <a:gd name="connsiteY13" fmla="*/ 14344 h 82152"/>
              <a:gd name="connsiteX14" fmla="*/ 57376 w 184733"/>
              <a:gd name="connsiteY14" fmla="*/ 32165 h 82152"/>
              <a:gd name="connsiteX15" fmla="*/ 89107 w 184733"/>
              <a:gd name="connsiteY15" fmla="*/ 41728 h 82152"/>
              <a:gd name="connsiteX16" fmla="*/ 94323 w 184733"/>
              <a:gd name="connsiteY16" fmla="*/ 29558 h 82152"/>
              <a:gd name="connsiteX17" fmla="*/ 93019 w 184733"/>
              <a:gd name="connsiteY17" fmla="*/ 11301 h 82152"/>
              <a:gd name="connsiteX18" fmla="*/ 107798 w 184733"/>
              <a:gd name="connsiteY18" fmla="*/ 0 h 82152"/>
              <a:gd name="connsiteX19" fmla="*/ 123880 w 184733"/>
              <a:gd name="connsiteY19" fmla="*/ 3478 h 82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4733" h="82152">
                <a:moveTo>
                  <a:pt x="123880" y="3478"/>
                </a:moveTo>
                <a:lnTo>
                  <a:pt x="149960" y="62592"/>
                </a:lnTo>
                <a:lnTo>
                  <a:pt x="171693" y="62592"/>
                </a:lnTo>
                <a:lnTo>
                  <a:pt x="184733" y="63462"/>
                </a:lnTo>
                <a:lnTo>
                  <a:pt x="182560" y="73893"/>
                </a:lnTo>
                <a:lnTo>
                  <a:pt x="168651" y="82152"/>
                </a:lnTo>
                <a:lnTo>
                  <a:pt x="158219" y="81283"/>
                </a:lnTo>
                <a:lnTo>
                  <a:pt x="144744" y="79109"/>
                </a:lnTo>
                <a:lnTo>
                  <a:pt x="126488" y="71285"/>
                </a:lnTo>
                <a:lnTo>
                  <a:pt x="103016" y="67373"/>
                </a:lnTo>
                <a:lnTo>
                  <a:pt x="70416" y="52595"/>
                </a:lnTo>
                <a:lnTo>
                  <a:pt x="42598" y="38685"/>
                </a:lnTo>
                <a:lnTo>
                  <a:pt x="0" y="8693"/>
                </a:lnTo>
                <a:lnTo>
                  <a:pt x="19995" y="14344"/>
                </a:lnTo>
                <a:lnTo>
                  <a:pt x="57376" y="32165"/>
                </a:lnTo>
                <a:lnTo>
                  <a:pt x="89107" y="41728"/>
                </a:lnTo>
                <a:lnTo>
                  <a:pt x="94323" y="29558"/>
                </a:lnTo>
                <a:lnTo>
                  <a:pt x="93019" y="11301"/>
                </a:lnTo>
                <a:lnTo>
                  <a:pt x="107798" y="0"/>
                </a:lnTo>
                <a:lnTo>
                  <a:pt x="123880" y="3478"/>
                </a:lnTo>
                <a:close/>
              </a:path>
            </a:pathLst>
          </a:custGeom>
          <a:solidFill>
            <a:schemeClr val="accent5"/>
          </a:solidFill>
          <a:ln w="869" cap="rnd">
            <a:noFill/>
            <a:prstDash val="solid"/>
            <a:round/>
          </a:ln>
        </p:spPr>
        <p:txBody>
          <a:bodyPr rtlCol="0" anchor="ctr"/>
          <a:lstStyle/>
          <a:p>
            <a:endParaRPr lang="en-PH" sz="1600" dirty="0"/>
          </a:p>
        </p:txBody>
      </p:sp>
      <p:sp>
        <p:nvSpPr>
          <p:cNvPr id="230" name="Freeform: Shape 229">
            <a:extLst>
              <a:ext uri="{FF2B5EF4-FFF2-40B4-BE49-F238E27FC236}">
                <a16:creationId xmlns:a16="http://schemas.microsoft.com/office/drawing/2014/main" id="{EA00172E-D8A3-493D-9B55-B9E575B09D8E}"/>
              </a:ext>
            </a:extLst>
          </p:cNvPr>
          <p:cNvSpPr/>
          <p:nvPr/>
        </p:nvSpPr>
        <p:spPr>
          <a:xfrm>
            <a:off x="4050390" y="4669027"/>
            <a:ext cx="299815" cy="1127851"/>
          </a:xfrm>
          <a:custGeom>
            <a:avLst/>
            <a:gdLst>
              <a:gd name="connsiteX0" fmla="*/ 91715 w 266450"/>
              <a:gd name="connsiteY0" fmla="*/ 143875 h 1002341"/>
              <a:gd name="connsiteX1" fmla="*/ 95627 w 266450"/>
              <a:gd name="connsiteY1" fmla="*/ 150829 h 1002341"/>
              <a:gd name="connsiteX2" fmla="*/ 90411 w 266450"/>
              <a:gd name="connsiteY2" fmla="*/ 179952 h 1002341"/>
              <a:gd name="connsiteX3" fmla="*/ 66069 w 266450"/>
              <a:gd name="connsiteY3" fmla="*/ 193427 h 1002341"/>
              <a:gd name="connsiteX4" fmla="*/ 73024 w 266450"/>
              <a:gd name="connsiteY4" fmla="*/ 239936 h 1002341"/>
              <a:gd name="connsiteX5" fmla="*/ 69547 w 266450"/>
              <a:gd name="connsiteY5" fmla="*/ 249064 h 1002341"/>
              <a:gd name="connsiteX6" fmla="*/ 78240 w 266450"/>
              <a:gd name="connsiteY6" fmla="*/ 259931 h 1002341"/>
              <a:gd name="connsiteX7" fmla="*/ 63896 w 266450"/>
              <a:gd name="connsiteY7" fmla="*/ 277317 h 1002341"/>
              <a:gd name="connsiteX8" fmla="*/ 52595 w 266450"/>
              <a:gd name="connsiteY8" fmla="*/ 303397 h 1002341"/>
              <a:gd name="connsiteX9" fmla="*/ 48683 w 266450"/>
              <a:gd name="connsiteY9" fmla="*/ 329043 h 1002341"/>
              <a:gd name="connsiteX10" fmla="*/ 56072 w 266450"/>
              <a:gd name="connsiteY10" fmla="*/ 355992 h 1002341"/>
              <a:gd name="connsiteX11" fmla="*/ 46944 w 266450"/>
              <a:gd name="connsiteY11" fmla="*/ 384680 h 1002341"/>
              <a:gd name="connsiteX12" fmla="*/ 68243 w 266450"/>
              <a:gd name="connsiteY12" fmla="*/ 432928 h 1002341"/>
              <a:gd name="connsiteX13" fmla="*/ 75197 w 266450"/>
              <a:gd name="connsiteY13" fmla="*/ 438144 h 1002341"/>
              <a:gd name="connsiteX14" fmla="*/ 81283 w 266450"/>
              <a:gd name="connsiteY14" fmla="*/ 463790 h 1002341"/>
              <a:gd name="connsiteX15" fmla="*/ 74328 w 266450"/>
              <a:gd name="connsiteY15" fmla="*/ 490739 h 1002341"/>
              <a:gd name="connsiteX16" fmla="*/ 80413 w 266450"/>
              <a:gd name="connsiteY16" fmla="*/ 514211 h 1002341"/>
              <a:gd name="connsiteX17" fmla="*/ 67373 w 266450"/>
              <a:gd name="connsiteY17" fmla="*/ 532467 h 1002341"/>
              <a:gd name="connsiteX18" fmla="*/ 74328 w 266450"/>
              <a:gd name="connsiteY18" fmla="*/ 557678 h 1002341"/>
              <a:gd name="connsiteX19" fmla="*/ 88672 w 266450"/>
              <a:gd name="connsiteY19" fmla="*/ 585062 h 1002341"/>
              <a:gd name="connsiteX20" fmla="*/ 77805 w 266450"/>
              <a:gd name="connsiteY20" fmla="*/ 595059 h 1002341"/>
              <a:gd name="connsiteX21" fmla="*/ 78675 w 266450"/>
              <a:gd name="connsiteY21" fmla="*/ 619835 h 1002341"/>
              <a:gd name="connsiteX22" fmla="*/ 82152 w 266450"/>
              <a:gd name="connsiteY22" fmla="*/ 648088 h 1002341"/>
              <a:gd name="connsiteX23" fmla="*/ 96496 w 266450"/>
              <a:gd name="connsiteY23" fmla="*/ 681992 h 1002341"/>
              <a:gd name="connsiteX24" fmla="*/ 89107 w 266450"/>
              <a:gd name="connsiteY24" fmla="*/ 687643 h 1002341"/>
              <a:gd name="connsiteX25" fmla="*/ 105189 w 266450"/>
              <a:gd name="connsiteY25" fmla="*/ 719374 h 1002341"/>
              <a:gd name="connsiteX26" fmla="*/ 118664 w 266450"/>
              <a:gd name="connsiteY26" fmla="*/ 729806 h 1002341"/>
              <a:gd name="connsiteX27" fmla="*/ 115187 w 266450"/>
              <a:gd name="connsiteY27" fmla="*/ 741542 h 1002341"/>
              <a:gd name="connsiteX28" fmla="*/ 127357 w 266450"/>
              <a:gd name="connsiteY28" fmla="*/ 746758 h 1002341"/>
              <a:gd name="connsiteX29" fmla="*/ 133443 w 266450"/>
              <a:gd name="connsiteY29" fmla="*/ 757190 h 1002341"/>
              <a:gd name="connsiteX30" fmla="*/ 125619 w 266450"/>
              <a:gd name="connsiteY30" fmla="*/ 762406 h 1002341"/>
              <a:gd name="connsiteX31" fmla="*/ 133443 w 266450"/>
              <a:gd name="connsiteY31" fmla="*/ 778488 h 1002341"/>
              <a:gd name="connsiteX32" fmla="*/ 138224 w 266450"/>
              <a:gd name="connsiteY32" fmla="*/ 814566 h 1002341"/>
              <a:gd name="connsiteX33" fmla="*/ 135182 w 266450"/>
              <a:gd name="connsiteY33" fmla="*/ 838038 h 1002341"/>
              <a:gd name="connsiteX34" fmla="*/ 143005 w 266450"/>
              <a:gd name="connsiteY34" fmla="*/ 851947 h 1002341"/>
              <a:gd name="connsiteX35" fmla="*/ 142571 w 266450"/>
              <a:gd name="connsiteY35" fmla="*/ 868899 h 1002341"/>
              <a:gd name="connsiteX36" fmla="*/ 130835 w 266450"/>
              <a:gd name="connsiteY36" fmla="*/ 881070 h 1002341"/>
              <a:gd name="connsiteX37" fmla="*/ 144309 w 266450"/>
              <a:gd name="connsiteY37" fmla="*/ 909323 h 1002341"/>
              <a:gd name="connsiteX38" fmla="*/ 155611 w 266450"/>
              <a:gd name="connsiteY38" fmla="*/ 919320 h 1002341"/>
              <a:gd name="connsiteX39" fmla="*/ 169085 w 266450"/>
              <a:gd name="connsiteY39" fmla="*/ 917582 h 1002341"/>
              <a:gd name="connsiteX40" fmla="*/ 177344 w 266450"/>
              <a:gd name="connsiteY40" fmla="*/ 937577 h 1002341"/>
              <a:gd name="connsiteX41" fmla="*/ 192557 w 266450"/>
              <a:gd name="connsiteY41" fmla="*/ 953224 h 1002341"/>
              <a:gd name="connsiteX42" fmla="*/ 245152 w 266450"/>
              <a:gd name="connsiteY42" fmla="*/ 956702 h 1002341"/>
              <a:gd name="connsiteX43" fmla="*/ 266451 w 266450"/>
              <a:gd name="connsiteY43" fmla="*/ 961048 h 1002341"/>
              <a:gd name="connsiteX44" fmla="*/ 247760 w 266450"/>
              <a:gd name="connsiteY44" fmla="*/ 961048 h 1002341"/>
              <a:gd name="connsiteX45" fmla="*/ 240371 w 266450"/>
              <a:gd name="connsiteY45" fmla="*/ 967568 h 1002341"/>
              <a:gd name="connsiteX46" fmla="*/ 225592 w 266450"/>
              <a:gd name="connsiteY46" fmla="*/ 977131 h 1002341"/>
              <a:gd name="connsiteX47" fmla="*/ 232982 w 266450"/>
              <a:gd name="connsiteY47" fmla="*/ 1001907 h 1002341"/>
              <a:gd name="connsiteX48" fmla="*/ 224723 w 266450"/>
              <a:gd name="connsiteY48" fmla="*/ 1002342 h 1002341"/>
              <a:gd name="connsiteX49" fmla="*/ 197339 w 266450"/>
              <a:gd name="connsiteY49" fmla="*/ 994083 h 1002341"/>
              <a:gd name="connsiteX50" fmla="*/ 164739 w 266450"/>
              <a:gd name="connsiteY50" fmla="*/ 975392 h 1002341"/>
              <a:gd name="connsiteX51" fmla="*/ 131704 w 266450"/>
              <a:gd name="connsiteY51" fmla="*/ 960179 h 1002341"/>
              <a:gd name="connsiteX52" fmla="*/ 117795 w 266450"/>
              <a:gd name="connsiteY52" fmla="*/ 943227 h 1002341"/>
              <a:gd name="connsiteX53" fmla="*/ 116491 w 266450"/>
              <a:gd name="connsiteY53" fmla="*/ 927579 h 1002341"/>
              <a:gd name="connsiteX54" fmla="*/ 98235 w 266450"/>
              <a:gd name="connsiteY54" fmla="*/ 909323 h 1002341"/>
              <a:gd name="connsiteX55" fmla="*/ 76502 w 266450"/>
              <a:gd name="connsiteY55" fmla="*/ 863248 h 1002341"/>
              <a:gd name="connsiteX56" fmla="*/ 75632 w 266450"/>
              <a:gd name="connsiteY56" fmla="*/ 837168 h 1002341"/>
              <a:gd name="connsiteX57" fmla="*/ 90411 w 266450"/>
              <a:gd name="connsiteY57" fmla="*/ 816304 h 1002341"/>
              <a:gd name="connsiteX58" fmla="*/ 54333 w 266450"/>
              <a:gd name="connsiteY58" fmla="*/ 808046 h 1002341"/>
              <a:gd name="connsiteX59" fmla="*/ 66069 w 266450"/>
              <a:gd name="connsiteY59" fmla="*/ 784139 h 1002341"/>
              <a:gd name="connsiteX60" fmla="*/ 57376 w 266450"/>
              <a:gd name="connsiteY60" fmla="*/ 738499 h 1002341"/>
              <a:gd name="connsiteX61" fmla="*/ 85629 w 266450"/>
              <a:gd name="connsiteY61" fmla="*/ 748062 h 1002341"/>
              <a:gd name="connsiteX62" fmla="*/ 77805 w 266450"/>
              <a:gd name="connsiteY62" fmla="*/ 691120 h 1002341"/>
              <a:gd name="connsiteX63" fmla="*/ 60419 w 266450"/>
              <a:gd name="connsiteY63" fmla="*/ 683731 h 1002341"/>
              <a:gd name="connsiteX64" fmla="*/ 64765 w 266450"/>
              <a:gd name="connsiteY64" fmla="*/ 718070 h 1002341"/>
              <a:gd name="connsiteX65" fmla="*/ 49552 w 266450"/>
              <a:gd name="connsiteY65" fmla="*/ 714158 h 1002341"/>
              <a:gd name="connsiteX66" fmla="*/ 43032 w 266450"/>
              <a:gd name="connsiteY66" fmla="*/ 675038 h 1002341"/>
              <a:gd name="connsiteX67" fmla="*/ 34339 w 266450"/>
              <a:gd name="connsiteY67" fmla="*/ 623747 h 1002341"/>
              <a:gd name="connsiteX68" fmla="*/ 39120 w 266450"/>
              <a:gd name="connsiteY68" fmla="*/ 604622 h 1002341"/>
              <a:gd name="connsiteX69" fmla="*/ 24776 w 266450"/>
              <a:gd name="connsiteY69" fmla="*/ 577672 h 1002341"/>
              <a:gd name="connsiteX70" fmla="*/ 14344 w 266450"/>
              <a:gd name="connsiteY70" fmla="*/ 546376 h 1002341"/>
              <a:gd name="connsiteX71" fmla="*/ 23907 w 266450"/>
              <a:gd name="connsiteY71" fmla="*/ 545072 h 1002341"/>
              <a:gd name="connsiteX72" fmla="*/ 26515 w 266450"/>
              <a:gd name="connsiteY72" fmla="*/ 500301 h 1002341"/>
              <a:gd name="connsiteX73" fmla="*/ 31731 w 266450"/>
              <a:gd name="connsiteY73" fmla="*/ 455531 h 1002341"/>
              <a:gd name="connsiteX74" fmla="*/ 32165 w 266450"/>
              <a:gd name="connsiteY74" fmla="*/ 414237 h 1002341"/>
              <a:gd name="connsiteX75" fmla="*/ 17821 w 266450"/>
              <a:gd name="connsiteY75" fmla="*/ 372075 h 1002341"/>
              <a:gd name="connsiteX76" fmla="*/ 20429 w 266450"/>
              <a:gd name="connsiteY76" fmla="*/ 349037 h 1002341"/>
              <a:gd name="connsiteX77" fmla="*/ 11301 w 266450"/>
              <a:gd name="connsiteY77" fmla="*/ 314699 h 1002341"/>
              <a:gd name="connsiteX78" fmla="*/ 19125 w 266450"/>
              <a:gd name="connsiteY78" fmla="*/ 280795 h 1002341"/>
              <a:gd name="connsiteX79" fmla="*/ 15213 w 266450"/>
              <a:gd name="connsiteY79" fmla="*/ 226896 h 1002341"/>
              <a:gd name="connsiteX80" fmla="*/ 15213 w 266450"/>
              <a:gd name="connsiteY80" fmla="*/ 168651 h 1002341"/>
              <a:gd name="connsiteX81" fmla="*/ 15648 w 266450"/>
              <a:gd name="connsiteY81" fmla="*/ 106493 h 1002341"/>
              <a:gd name="connsiteX82" fmla="*/ 9128 w 266450"/>
              <a:gd name="connsiteY82" fmla="*/ 60853 h 1002341"/>
              <a:gd name="connsiteX83" fmla="*/ 0 w 266450"/>
              <a:gd name="connsiteY83" fmla="*/ 21299 h 1002341"/>
              <a:gd name="connsiteX84" fmla="*/ 12171 w 266450"/>
              <a:gd name="connsiteY84" fmla="*/ 14344 h 1002341"/>
              <a:gd name="connsiteX85" fmla="*/ 16952 w 266450"/>
              <a:gd name="connsiteY85" fmla="*/ 0 h 1002341"/>
              <a:gd name="connsiteX86" fmla="*/ 30862 w 266450"/>
              <a:gd name="connsiteY86" fmla="*/ 19125 h 1002341"/>
              <a:gd name="connsiteX87" fmla="*/ 36077 w 266450"/>
              <a:gd name="connsiteY87" fmla="*/ 39120 h 1002341"/>
              <a:gd name="connsiteX88" fmla="*/ 49987 w 266450"/>
              <a:gd name="connsiteY88" fmla="*/ 50856 h 1002341"/>
              <a:gd name="connsiteX89" fmla="*/ 45205 w 266450"/>
              <a:gd name="connsiteY89" fmla="*/ 77805 h 1002341"/>
              <a:gd name="connsiteX90" fmla="*/ 61288 w 266450"/>
              <a:gd name="connsiteY90" fmla="*/ 109101 h 1002341"/>
              <a:gd name="connsiteX91" fmla="*/ 74763 w 266450"/>
              <a:gd name="connsiteY91" fmla="*/ 147787 h 1002341"/>
              <a:gd name="connsiteX92" fmla="*/ 91715 w 266450"/>
              <a:gd name="connsiteY92" fmla="*/ 143875 h 1002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66450" h="1002341">
                <a:moveTo>
                  <a:pt x="91715" y="143875"/>
                </a:moveTo>
                <a:lnTo>
                  <a:pt x="95627" y="150829"/>
                </a:lnTo>
                <a:lnTo>
                  <a:pt x="90411" y="179952"/>
                </a:lnTo>
                <a:lnTo>
                  <a:pt x="66069" y="193427"/>
                </a:lnTo>
                <a:lnTo>
                  <a:pt x="73024" y="239936"/>
                </a:lnTo>
                <a:lnTo>
                  <a:pt x="69547" y="249064"/>
                </a:lnTo>
                <a:lnTo>
                  <a:pt x="78240" y="259931"/>
                </a:lnTo>
                <a:lnTo>
                  <a:pt x="63896" y="277317"/>
                </a:lnTo>
                <a:lnTo>
                  <a:pt x="52595" y="303397"/>
                </a:lnTo>
                <a:lnTo>
                  <a:pt x="48683" y="329043"/>
                </a:lnTo>
                <a:lnTo>
                  <a:pt x="56072" y="355992"/>
                </a:lnTo>
                <a:lnTo>
                  <a:pt x="46944" y="384680"/>
                </a:lnTo>
                <a:lnTo>
                  <a:pt x="68243" y="432928"/>
                </a:lnTo>
                <a:lnTo>
                  <a:pt x="75197" y="438144"/>
                </a:lnTo>
                <a:lnTo>
                  <a:pt x="81283" y="463790"/>
                </a:lnTo>
                <a:lnTo>
                  <a:pt x="74328" y="490739"/>
                </a:lnTo>
                <a:lnTo>
                  <a:pt x="80413" y="514211"/>
                </a:lnTo>
                <a:lnTo>
                  <a:pt x="67373" y="532467"/>
                </a:lnTo>
                <a:lnTo>
                  <a:pt x="74328" y="557678"/>
                </a:lnTo>
                <a:lnTo>
                  <a:pt x="88672" y="585062"/>
                </a:lnTo>
                <a:lnTo>
                  <a:pt x="77805" y="595059"/>
                </a:lnTo>
                <a:lnTo>
                  <a:pt x="78675" y="619835"/>
                </a:lnTo>
                <a:lnTo>
                  <a:pt x="82152" y="648088"/>
                </a:lnTo>
                <a:lnTo>
                  <a:pt x="96496" y="681992"/>
                </a:lnTo>
                <a:lnTo>
                  <a:pt x="89107" y="687643"/>
                </a:lnTo>
                <a:lnTo>
                  <a:pt x="105189" y="719374"/>
                </a:lnTo>
                <a:lnTo>
                  <a:pt x="118664" y="729806"/>
                </a:lnTo>
                <a:lnTo>
                  <a:pt x="115187" y="741542"/>
                </a:lnTo>
                <a:lnTo>
                  <a:pt x="127357" y="746758"/>
                </a:lnTo>
                <a:lnTo>
                  <a:pt x="133443" y="757190"/>
                </a:lnTo>
                <a:lnTo>
                  <a:pt x="125619" y="762406"/>
                </a:lnTo>
                <a:lnTo>
                  <a:pt x="133443" y="778488"/>
                </a:lnTo>
                <a:lnTo>
                  <a:pt x="138224" y="814566"/>
                </a:lnTo>
                <a:lnTo>
                  <a:pt x="135182" y="838038"/>
                </a:lnTo>
                <a:lnTo>
                  <a:pt x="143005" y="851947"/>
                </a:lnTo>
                <a:lnTo>
                  <a:pt x="142571" y="868899"/>
                </a:lnTo>
                <a:lnTo>
                  <a:pt x="130835" y="881070"/>
                </a:lnTo>
                <a:lnTo>
                  <a:pt x="144309" y="909323"/>
                </a:lnTo>
                <a:lnTo>
                  <a:pt x="155611" y="919320"/>
                </a:lnTo>
                <a:lnTo>
                  <a:pt x="169085" y="917582"/>
                </a:lnTo>
                <a:lnTo>
                  <a:pt x="177344" y="937577"/>
                </a:lnTo>
                <a:lnTo>
                  <a:pt x="192557" y="953224"/>
                </a:lnTo>
                <a:lnTo>
                  <a:pt x="245152" y="956702"/>
                </a:lnTo>
                <a:lnTo>
                  <a:pt x="266451" y="961048"/>
                </a:lnTo>
                <a:lnTo>
                  <a:pt x="247760" y="961048"/>
                </a:lnTo>
                <a:lnTo>
                  <a:pt x="240371" y="967568"/>
                </a:lnTo>
                <a:lnTo>
                  <a:pt x="225592" y="977131"/>
                </a:lnTo>
                <a:lnTo>
                  <a:pt x="232982" y="1001907"/>
                </a:lnTo>
                <a:lnTo>
                  <a:pt x="224723" y="1002342"/>
                </a:lnTo>
                <a:lnTo>
                  <a:pt x="197339" y="994083"/>
                </a:lnTo>
                <a:lnTo>
                  <a:pt x="164739" y="975392"/>
                </a:lnTo>
                <a:lnTo>
                  <a:pt x="131704" y="960179"/>
                </a:lnTo>
                <a:lnTo>
                  <a:pt x="117795" y="943227"/>
                </a:lnTo>
                <a:lnTo>
                  <a:pt x="116491" y="927579"/>
                </a:lnTo>
                <a:lnTo>
                  <a:pt x="98235" y="909323"/>
                </a:lnTo>
                <a:lnTo>
                  <a:pt x="76502" y="863248"/>
                </a:lnTo>
                <a:lnTo>
                  <a:pt x="75632" y="837168"/>
                </a:lnTo>
                <a:lnTo>
                  <a:pt x="90411" y="816304"/>
                </a:lnTo>
                <a:lnTo>
                  <a:pt x="54333" y="808046"/>
                </a:lnTo>
                <a:lnTo>
                  <a:pt x="66069" y="784139"/>
                </a:lnTo>
                <a:lnTo>
                  <a:pt x="57376" y="738499"/>
                </a:lnTo>
                <a:lnTo>
                  <a:pt x="85629" y="748062"/>
                </a:lnTo>
                <a:lnTo>
                  <a:pt x="77805" y="691120"/>
                </a:lnTo>
                <a:lnTo>
                  <a:pt x="60419" y="683731"/>
                </a:lnTo>
                <a:lnTo>
                  <a:pt x="64765" y="718070"/>
                </a:lnTo>
                <a:lnTo>
                  <a:pt x="49552" y="714158"/>
                </a:lnTo>
                <a:lnTo>
                  <a:pt x="43032" y="675038"/>
                </a:lnTo>
                <a:lnTo>
                  <a:pt x="34339" y="623747"/>
                </a:lnTo>
                <a:lnTo>
                  <a:pt x="39120" y="604622"/>
                </a:lnTo>
                <a:lnTo>
                  <a:pt x="24776" y="577672"/>
                </a:lnTo>
                <a:lnTo>
                  <a:pt x="14344" y="546376"/>
                </a:lnTo>
                <a:lnTo>
                  <a:pt x="23907" y="545072"/>
                </a:lnTo>
                <a:lnTo>
                  <a:pt x="26515" y="500301"/>
                </a:lnTo>
                <a:lnTo>
                  <a:pt x="31731" y="455531"/>
                </a:lnTo>
                <a:lnTo>
                  <a:pt x="32165" y="414237"/>
                </a:lnTo>
                <a:lnTo>
                  <a:pt x="17821" y="372075"/>
                </a:lnTo>
                <a:lnTo>
                  <a:pt x="20429" y="349037"/>
                </a:lnTo>
                <a:lnTo>
                  <a:pt x="11301" y="314699"/>
                </a:lnTo>
                <a:lnTo>
                  <a:pt x="19125" y="280795"/>
                </a:lnTo>
                <a:lnTo>
                  <a:pt x="15213" y="226896"/>
                </a:lnTo>
                <a:lnTo>
                  <a:pt x="15213" y="168651"/>
                </a:lnTo>
                <a:lnTo>
                  <a:pt x="15648" y="106493"/>
                </a:lnTo>
                <a:lnTo>
                  <a:pt x="9128" y="60853"/>
                </a:lnTo>
                <a:lnTo>
                  <a:pt x="0" y="21299"/>
                </a:lnTo>
                <a:lnTo>
                  <a:pt x="12171" y="14344"/>
                </a:lnTo>
                <a:lnTo>
                  <a:pt x="16952" y="0"/>
                </a:lnTo>
                <a:lnTo>
                  <a:pt x="30862" y="19125"/>
                </a:lnTo>
                <a:lnTo>
                  <a:pt x="36077" y="39120"/>
                </a:lnTo>
                <a:lnTo>
                  <a:pt x="49987" y="50856"/>
                </a:lnTo>
                <a:lnTo>
                  <a:pt x="45205" y="77805"/>
                </a:lnTo>
                <a:lnTo>
                  <a:pt x="61288" y="109101"/>
                </a:lnTo>
                <a:lnTo>
                  <a:pt x="74763" y="147787"/>
                </a:lnTo>
                <a:lnTo>
                  <a:pt x="91715" y="143875"/>
                </a:lnTo>
                <a:close/>
              </a:path>
            </a:pathLst>
          </a:custGeom>
          <a:solidFill>
            <a:schemeClr val="accent5"/>
          </a:solidFill>
          <a:ln w="869" cap="rnd">
            <a:noFill/>
            <a:prstDash val="solid"/>
            <a:round/>
          </a:ln>
        </p:spPr>
        <p:txBody>
          <a:bodyPr rtlCol="0" anchor="ctr"/>
          <a:lstStyle/>
          <a:p>
            <a:endParaRPr lang="en-PH" sz="1600" dirty="0"/>
          </a:p>
        </p:txBody>
      </p:sp>
      <p:sp>
        <p:nvSpPr>
          <p:cNvPr id="231" name="Freeform: Shape 230">
            <a:extLst>
              <a:ext uri="{FF2B5EF4-FFF2-40B4-BE49-F238E27FC236}">
                <a16:creationId xmlns:a16="http://schemas.microsoft.com/office/drawing/2014/main" id="{9B313468-24BE-4FE7-9A71-151750416099}"/>
              </a:ext>
            </a:extLst>
          </p:cNvPr>
          <p:cNvSpPr/>
          <p:nvPr/>
        </p:nvSpPr>
        <p:spPr>
          <a:xfrm>
            <a:off x="6051765" y="2447071"/>
            <a:ext cx="87547" cy="81679"/>
          </a:xfrm>
          <a:custGeom>
            <a:avLst/>
            <a:gdLst>
              <a:gd name="connsiteX0" fmla="*/ 60853 w 77805"/>
              <a:gd name="connsiteY0" fmla="*/ 72589 h 72589"/>
              <a:gd name="connsiteX1" fmla="*/ 48683 w 77805"/>
              <a:gd name="connsiteY1" fmla="*/ 66069 h 72589"/>
              <a:gd name="connsiteX2" fmla="*/ 35208 w 77805"/>
              <a:gd name="connsiteY2" fmla="*/ 54333 h 72589"/>
              <a:gd name="connsiteX3" fmla="*/ 15648 w 77805"/>
              <a:gd name="connsiteY3" fmla="*/ 59984 h 72589"/>
              <a:gd name="connsiteX4" fmla="*/ 0 w 77805"/>
              <a:gd name="connsiteY4" fmla="*/ 57811 h 72589"/>
              <a:gd name="connsiteX5" fmla="*/ 10867 w 77805"/>
              <a:gd name="connsiteY5" fmla="*/ 50421 h 72589"/>
              <a:gd name="connsiteX6" fmla="*/ 28253 w 77805"/>
              <a:gd name="connsiteY6" fmla="*/ 11301 h 72589"/>
              <a:gd name="connsiteX7" fmla="*/ 56507 w 77805"/>
              <a:gd name="connsiteY7" fmla="*/ 0 h 72589"/>
              <a:gd name="connsiteX8" fmla="*/ 73893 w 77805"/>
              <a:gd name="connsiteY8" fmla="*/ 869 h 72589"/>
              <a:gd name="connsiteX9" fmla="*/ 77805 w 77805"/>
              <a:gd name="connsiteY9" fmla="*/ 9997 h 72589"/>
              <a:gd name="connsiteX10" fmla="*/ 73893 w 77805"/>
              <a:gd name="connsiteY10" fmla="*/ 34339 h 72589"/>
              <a:gd name="connsiteX11" fmla="*/ 68677 w 77805"/>
              <a:gd name="connsiteY11" fmla="*/ 44336 h 72589"/>
              <a:gd name="connsiteX12" fmla="*/ 56072 w 77805"/>
              <a:gd name="connsiteY12" fmla="*/ 44336 h 72589"/>
              <a:gd name="connsiteX13" fmla="*/ 60853 w 77805"/>
              <a:gd name="connsiteY13" fmla="*/ 72589 h 7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805" h="72589">
                <a:moveTo>
                  <a:pt x="60853" y="72589"/>
                </a:moveTo>
                <a:lnTo>
                  <a:pt x="48683" y="66069"/>
                </a:lnTo>
                <a:lnTo>
                  <a:pt x="35208" y="54333"/>
                </a:lnTo>
                <a:lnTo>
                  <a:pt x="15648" y="59984"/>
                </a:lnTo>
                <a:lnTo>
                  <a:pt x="0" y="57811"/>
                </a:lnTo>
                <a:lnTo>
                  <a:pt x="10867" y="50421"/>
                </a:lnTo>
                <a:lnTo>
                  <a:pt x="28253" y="11301"/>
                </a:lnTo>
                <a:lnTo>
                  <a:pt x="56507" y="0"/>
                </a:lnTo>
                <a:lnTo>
                  <a:pt x="73893" y="869"/>
                </a:lnTo>
                <a:lnTo>
                  <a:pt x="77805" y="9997"/>
                </a:lnTo>
                <a:lnTo>
                  <a:pt x="73893" y="34339"/>
                </a:lnTo>
                <a:lnTo>
                  <a:pt x="68677" y="44336"/>
                </a:lnTo>
                <a:lnTo>
                  <a:pt x="56072" y="44336"/>
                </a:lnTo>
                <a:lnTo>
                  <a:pt x="60853" y="72589"/>
                </a:lnTo>
                <a:close/>
              </a:path>
            </a:pathLst>
          </a:custGeom>
          <a:solidFill>
            <a:schemeClr val="accent4"/>
          </a:solidFill>
          <a:ln w="869" cap="rnd">
            <a:noFill/>
            <a:prstDash val="solid"/>
            <a:round/>
          </a:ln>
        </p:spPr>
        <p:txBody>
          <a:bodyPr rtlCol="0" anchor="ctr"/>
          <a:lstStyle/>
          <a:p>
            <a:endParaRPr lang="en-PH" sz="1600" dirty="0"/>
          </a:p>
        </p:txBody>
      </p:sp>
      <p:sp>
        <p:nvSpPr>
          <p:cNvPr id="232" name="Freeform: Shape 231">
            <a:extLst>
              <a:ext uri="{FF2B5EF4-FFF2-40B4-BE49-F238E27FC236}">
                <a16:creationId xmlns:a16="http://schemas.microsoft.com/office/drawing/2014/main" id="{FCC2ECA6-B68C-4192-AE0B-CD421573CE53}"/>
              </a:ext>
            </a:extLst>
          </p:cNvPr>
          <p:cNvSpPr/>
          <p:nvPr/>
        </p:nvSpPr>
        <p:spPr>
          <a:xfrm>
            <a:off x="5727984" y="2790415"/>
            <a:ext cx="82657" cy="169716"/>
          </a:xfrm>
          <a:custGeom>
            <a:avLst/>
            <a:gdLst>
              <a:gd name="connsiteX0" fmla="*/ 46075 w 73458"/>
              <a:gd name="connsiteY0" fmla="*/ 143875 h 150829"/>
              <a:gd name="connsiteX1" fmla="*/ 36512 w 73458"/>
              <a:gd name="connsiteY1" fmla="*/ 150829 h 150829"/>
              <a:gd name="connsiteX2" fmla="*/ 24342 w 73458"/>
              <a:gd name="connsiteY2" fmla="*/ 146917 h 150829"/>
              <a:gd name="connsiteX3" fmla="*/ 12605 w 73458"/>
              <a:gd name="connsiteY3" fmla="*/ 149960 h 150829"/>
              <a:gd name="connsiteX4" fmla="*/ 16517 w 73458"/>
              <a:gd name="connsiteY4" fmla="*/ 128227 h 150829"/>
              <a:gd name="connsiteX5" fmla="*/ 15213 w 73458"/>
              <a:gd name="connsiteY5" fmla="*/ 111275 h 150829"/>
              <a:gd name="connsiteX6" fmla="*/ 4781 w 73458"/>
              <a:gd name="connsiteY6" fmla="*/ 108667 h 150829"/>
              <a:gd name="connsiteX7" fmla="*/ 0 w 73458"/>
              <a:gd name="connsiteY7" fmla="*/ 98235 h 150829"/>
              <a:gd name="connsiteX8" fmla="*/ 2173 w 73458"/>
              <a:gd name="connsiteY8" fmla="*/ 79979 h 150829"/>
              <a:gd name="connsiteX9" fmla="*/ 11736 w 73458"/>
              <a:gd name="connsiteY9" fmla="*/ 69981 h 150829"/>
              <a:gd name="connsiteX10" fmla="*/ 13909 w 73458"/>
              <a:gd name="connsiteY10" fmla="*/ 58680 h 150829"/>
              <a:gd name="connsiteX11" fmla="*/ 19125 w 73458"/>
              <a:gd name="connsiteY11" fmla="*/ 42163 h 150829"/>
              <a:gd name="connsiteX12" fmla="*/ 19125 w 73458"/>
              <a:gd name="connsiteY12" fmla="*/ 30427 h 150829"/>
              <a:gd name="connsiteX13" fmla="*/ 15213 w 73458"/>
              <a:gd name="connsiteY13" fmla="*/ 20429 h 150829"/>
              <a:gd name="connsiteX14" fmla="*/ 14344 w 73458"/>
              <a:gd name="connsiteY14" fmla="*/ 10867 h 150829"/>
              <a:gd name="connsiteX15" fmla="*/ 22603 w 73458"/>
              <a:gd name="connsiteY15" fmla="*/ 3912 h 150829"/>
              <a:gd name="connsiteX16" fmla="*/ 32165 w 73458"/>
              <a:gd name="connsiteY16" fmla="*/ 0 h 150829"/>
              <a:gd name="connsiteX17" fmla="*/ 37382 w 73458"/>
              <a:gd name="connsiteY17" fmla="*/ 13475 h 150829"/>
              <a:gd name="connsiteX18" fmla="*/ 50422 w 73458"/>
              <a:gd name="connsiteY18" fmla="*/ 13475 h 150829"/>
              <a:gd name="connsiteX19" fmla="*/ 54333 w 73458"/>
              <a:gd name="connsiteY19" fmla="*/ 9997 h 150829"/>
              <a:gd name="connsiteX20" fmla="*/ 67808 w 73458"/>
              <a:gd name="connsiteY20" fmla="*/ 10867 h 150829"/>
              <a:gd name="connsiteX21" fmla="*/ 73459 w 73458"/>
              <a:gd name="connsiteY21" fmla="*/ 24776 h 150829"/>
              <a:gd name="connsiteX22" fmla="*/ 63027 w 73458"/>
              <a:gd name="connsiteY22" fmla="*/ 32165 h 150829"/>
              <a:gd name="connsiteX23" fmla="*/ 61723 w 73458"/>
              <a:gd name="connsiteY23" fmla="*/ 53899 h 150829"/>
              <a:gd name="connsiteX24" fmla="*/ 58245 w 73458"/>
              <a:gd name="connsiteY24" fmla="*/ 57811 h 150829"/>
              <a:gd name="connsiteX25" fmla="*/ 56942 w 73458"/>
              <a:gd name="connsiteY25" fmla="*/ 71285 h 150829"/>
              <a:gd name="connsiteX26" fmla="*/ 46944 w 73458"/>
              <a:gd name="connsiteY26" fmla="*/ 73459 h 150829"/>
              <a:gd name="connsiteX27" fmla="*/ 55637 w 73458"/>
              <a:gd name="connsiteY27" fmla="*/ 89976 h 150829"/>
              <a:gd name="connsiteX28" fmla="*/ 48683 w 73458"/>
              <a:gd name="connsiteY28" fmla="*/ 108232 h 150829"/>
              <a:gd name="connsiteX29" fmla="*/ 56507 w 73458"/>
              <a:gd name="connsiteY29" fmla="*/ 116491 h 150829"/>
              <a:gd name="connsiteX30" fmla="*/ 53029 w 73458"/>
              <a:gd name="connsiteY30" fmla="*/ 123880 h 150829"/>
              <a:gd name="connsiteX31" fmla="*/ 44336 w 73458"/>
              <a:gd name="connsiteY31" fmla="*/ 134312 h 150829"/>
              <a:gd name="connsiteX32" fmla="*/ 46075 w 73458"/>
              <a:gd name="connsiteY32" fmla="*/ 143875 h 15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3458" h="150829">
                <a:moveTo>
                  <a:pt x="46075" y="143875"/>
                </a:moveTo>
                <a:lnTo>
                  <a:pt x="36512" y="150829"/>
                </a:lnTo>
                <a:lnTo>
                  <a:pt x="24342" y="146917"/>
                </a:lnTo>
                <a:lnTo>
                  <a:pt x="12605" y="149960"/>
                </a:lnTo>
                <a:lnTo>
                  <a:pt x="16517" y="128227"/>
                </a:lnTo>
                <a:lnTo>
                  <a:pt x="15213" y="111275"/>
                </a:lnTo>
                <a:lnTo>
                  <a:pt x="4781" y="108667"/>
                </a:lnTo>
                <a:lnTo>
                  <a:pt x="0" y="98235"/>
                </a:lnTo>
                <a:lnTo>
                  <a:pt x="2173" y="79979"/>
                </a:lnTo>
                <a:lnTo>
                  <a:pt x="11736" y="69981"/>
                </a:lnTo>
                <a:lnTo>
                  <a:pt x="13909" y="58680"/>
                </a:lnTo>
                <a:lnTo>
                  <a:pt x="19125" y="42163"/>
                </a:lnTo>
                <a:lnTo>
                  <a:pt x="19125" y="30427"/>
                </a:lnTo>
                <a:lnTo>
                  <a:pt x="15213" y="20429"/>
                </a:lnTo>
                <a:lnTo>
                  <a:pt x="14344" y="10867"/>
                </a:lnTo>
                <a:lnTo>
                  <a:pt x="22603" y="3912"/>
                </a:lnTo>
                <a:lnTo>
                  <a:pt x="32165" y="0"/>
                </a:lnTo>
                <a:lnTo>
                  <a:pt x="37382" y="13475"/>
                </a:lnTo>
                <a:lnTo>
                  <a:pt x="50422" y="13475"/>
                </a:lnTo>
                <a:lnTo>
                  <a:pt x="54333" y="9997"/>
                </a:lnTo>
                <a:lnTo>
                  <a:pt x="67808" y="10867"/>
                </a:lnTo>
                <a:lnTo>
                  <a:pt x="73459" y="24776"/>
                </a:lnTo>
                <a:lnTo>
                  <a:pt x="63027" y="32165"/>
                </a:lnTo>
                <a:lnTo>
                  <a:pt x="61723" y="53899"/>
                </a:lnTo>
                <a:lnTo>
                  <a:pt x="58245" y="57811"/>
                </a:lnTo>
                <a:lnTo>
                  <a:pt x="56942" y="71285"/>
                </a:lnTo>
                <a:lnTo>
                  <a:pt x="46944" y="73459"/>
                </a:lnTo>
                <a:lnTo>
                  <a:pt x="55637" y="89976"/>
                </a:lnTo>
                <a:lnTo>
                  <a:pt x="48683" y="108232"/>
                </a:lnTo>
                <a:lnTo>
                  <a:pt x="56507" y="116491"/>
                </a:lnTo>
                <a:lnTo>
                  <a:pt x="53029" y="123880"/>
                </a:lnTo>
                <a:lnTo>
                  <a:pt x="44336" y="134312"/>
                </a:lnTo>
                <a:lnTo>
                  <a:pt x="46075" y="143875"/>
                </a:lnTo>
                <a:close/>
              </a:path>
            </a:pathLst>
          </a:custGeom>
          <a:solidFill>
            <a:schemeClr val="accent4"/>
          </a:solidFill>
          <a:ln w="869" cap="rnd">
            <a:noFill/>
            <a:prstDash val="solid"/>
            <a:round/>
          </a:ln>
        </p:spPr>
        <p:txBody>
          <a:bodyPr rtlCol="0" anchor="ctr"/>
          <a:lstStyle/>
          <a:p>
            <a:endParaRPr lang="en-PH" sz="1600" dirty="0"/>
          </a:p>
        </p:txBody>
      </p:sp>
      <p:sp>
        <p:nvSpPr>
          <p:cNvPr id="233" name="Freeform: Shape 232">
            <a:extLst>
              <a:ext uri="{FF2B5EF4-FFF2-40B4-BE49-F238E27FC236}">
                <a16:creationId xmlns:a16="http://schemas.microsoft.com/office/drawing/2014/main" id="{90D1B487-4052-422C-AF09-9DCEA56A6499}"/>
              </a:ext>
            </a:extLst>
          </p:cNvPr>
          <p:cNvSpPr/>
          <p:nvPr/>
        </p:nvSpPr>
        <p:spPr>
          <a:xfrm>
            <a:off x="9287126" y="2421637"/>
            <a:ext cx="227918" cy="254818"/>
          </a:xfrm>
          <a:custGeom>
            <a:avLst/>
            <a:gdLst>
              <a:gd name="connsiteX0" fmla="*/ 110840 w 202554"/>
              <a:gd name="connsiteY0" fmla="*/ 96496 h 226461"/>
              <a:gd name="connsiteX1" fmla="*/ 170389 w 202554"/>
              <a:gd name="connsiteY1" fmla="*/ 144309 h 226461"/>
              <a:gd name="connsiteX2" fmla="*/ 131704 w 202554"/>
              <a:gd name="connsiteY2" fmla="*/ 135616 h 226461"/>
              <a:gd name="connsiteX3" fmla="*/ 147787 w 202554"/>
              <a:gd name="connsiteY3" fmla="*/ 174736 h 226461"/>
              <a:gd name="connsiteX4" fmla="*/ 189515 w 202554"/>
              <a:gd name="connsiteY4" fmla="*/ 202555 h 226461"/>
              <a:gd name="connsiteX5" fmla="*/ 202555 w 202554"/>
              <a:gd name="connsiteY5" fmla="*/ 221680 h 226461"/>
              <a:gd name="connsiteX6" fmla="*/ 174301 w 202554"/>
              <a:gd name="connsiteY6" fmla="*/ 205163 h 226461"/>
              <a:gd name="connsiteX7" fmla="*/ 174736 w 202554"/>
              <a:gd name="connsiteY7" fmla="*/ 226461 h 226461"/>
              <a:gd name="connsiteX8" fmla="*/ 154307 w 202554"/>
              <a:gd name="connsiteY8" fmla="*/ 203424 h 226461"/>
              <a:gd name="connsiteX9" fmla="*/ 137789 w 202554"/>
              <a:gd name="connsiteY9" fmla="*/ 176909 h 226461"/>
              <a:gd name="connsiteX10" fmla="*/ 113448 w 202554"/>
              <a:gd name="connsiteY10" fmla="*/ 147787 h 226461"/>
              <a:gd name="connsiteX11" fmla="*/ 103016 w 202554"/>
              <a:gd name="connsiteY11" fmla="*/ 126923 h 226461"/>
              <a:gd name="connsiteX12" fmla="*/ 75198 w 202554"/>
              <a:gd name="connsiteY12" fmla="*/ 91280 h 226461"/>
              <a:gd name="connsiteX13" fmla="*/ 40424 w 202554"/>
              <a:gd name="connsiteY13" fmla="*/ 64765 h 226461"/>
              <a:gd name="connsiteX14" fmla="*/ 10867 w 202554"/>
              <a:gd name="connsiteY14" fmla="*/ 28253 h 226461"/>
              <a:gd name="connsiteX15" fmla="*/ 19125 w 202554"/>
              <a:gd name="connsiteY15" fmla="*/ 16083 h 226461"/>
              <a:gd name="connsiteX16" fmla="*/ 0 w 202554"/>
              <a:gd name="connsiteY16" fmla="*/ 3912 h 226461"/>
              <a:gd name="connsiteX17" fmla="*/ 5651 w 202554"/>
              <a:gd name="connsiteY17" fmla="*/ 0 h 226461"/>
              <a:gd name="connsiteX18" fmla="*/ 26949 w 202554"/>
              <a:gd name="connsiteY18" fmla="*/ 17387 h 226461"/>
              <a:gd name="connsiteX19" fmla="*/ 56941 w 202554"/>
              <a:gd name="connsiteY19" fmla="*/ 43032 h 226461"/>
              <a:gd name="connsiteX20" fmla="*/ 79544 w 202554"/>
              <a:gd name="connsiteY20" fmla="*/ 69547 h 226461"/>
              <a:gd name="connsiteX21" fmla="*/ 110840 w 202554"/>
              <a:gd name="connsiteY21" fmla="*/ 96496 h 226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2554" h="226461">
                <a:moveTo>
                  <a:pt x="110840" y="96496"/>
                </a:moveTo>
                <a:lnTo>
                  <a:pt x="170389" y="144309"/>
                </a:lnTo>
                <a:lnTo>
                  <a:pt x="131704" y="135616"/>
                </a:lnTo>
                <a:lnTo>
                  <a:pt x="147787" y="174736"/>
                </a:lnTo>
                <a:lnTo>
                  <a:pt x="189515" y="202555"/>
                </a:lnTo>
                <a:lnTo>
                  <a:pt x="202555" y="221680"/>
                </a:lnTo>
                <a:lnTo>
                  <a:pt x="174301" y="205163"/>
                </a:lnTo>
                <a:lnTo>
                  <a:pt x="174736" y="226461"/>
                </a:lnTo>
                <a:lnTo>
                  <a:pt x="154307" y="203424"/>
                </a:lnTo>
                <a:lnTo>
                  <a:pt x="137789" y="176909"/>
                </a:lnTo>
                <a:lnTo>
                  <a:pt x="113448" y="147787"/>
                </a:lnTo>
                <a:lnTo>
                  <a:pt x="103016" y="126923"/>
                </a:lnTo>
                <a:lnTo>
                  <a:pt x="75198" y="91280"/>
                </a:lnTo>
                <a:lnTo>
                  <a:pt x="40424" y="64765"/>
                </a:lnTo>
                <a:lnTo>
                  <a:pt x="10867" y="28253"/>
                </a:lnTo>
                <a:lnTo>
                  <a:pt x="19125" y="16083"/>
                </a:lnTo>
                <a:lnTo>
                  <a:pt x="0" y="3912"/>
                </a:lnTo>
                <a:lnTo>
                  <a:pt x="5651" y="0"/>
                </a:lnTo>
                <a:lnTo>
                  <a:pt x="26949" y="17387"/>
                </a:lnTo>
                <a:lnTo>
                  <a:pt x="56941" y="43032"/>
                </a:lnTo>
                <a:lnTo>
                  <a:pt x="79544" y="69547"/>
                </a:lnTo>
                <a:lnTo>
                  <a:pt x="110840" y="96496"/>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34" name="Freeform: Shape 233">
            <a:extLst>
              <a:ext uri="{FF2B5EF4-FFF2-40B4-BE49-F238E27FC236}">
                <a16:creationId xmlns:a16="http://schemas.microsoft.com/office/drawing/2014/main" id="{9B47C682-079B-452B-B9E9-7A6234E1DB1F}"/>
              </a:ext>
            </a:extLst>
          </p:cNvPr>
          <p:cNvSpPr/>
          <p:nvPr/>
        </p:nvSpPr>
        <p:spPr>
          <a:xfrm>
            <a:off x="6430324" y="2397183"/>
            <a:ext cx="71896" cy="25922"/>
          </a:xfrm>
          <a:custGeom>
            <a:avLst/>
            <a:gdLst>
              <a:gd name="connsiteX0" fmla="*/ 63896 w 63895"/>
              <a:gd name="connsiteY0" fmla="*/ 22603 h 23037"/>
              <a:gd name="connsiteX1" fmla="*/ 25645 w 63895"/>
              <a:gd name="connsiteY1" fmla="*/ 23037 h 23037"/>
              <a:gd name="connsiteX2" fmla="*/ 0 w 63895"/>
              <a:gd name="connsiteY2" fmla="*/ 19995 h 23037"/>
              <a:gd name="connsiteX3" fmla="*/ 3042 w 63895"/>
              <a:gd name="connsiteY3" fmla="*/ 8693 h 23037"/>
              <a:gd name="connsiteX4" fmla="*/ 30427 w 63895"/>
              <a:gd name="connsiteY4" fmla="*/ 0 h 23037"/>
              <a:gd name="connsiteX5" fmla="*/ 52595 w 63895"/>
              <a:gd name="connsiteY5" fmla="*/ 4781 h 23037"/>
              <a:gd name="connsiteX6" fmla="*/ 62157 w 63895"/>
              <a:gd name="connsiteY6" fmla="*/ 8693 h 23037"/>
              <a:gd name="connsiteX7" fmla="*/ 61288 w 63895"/>
              <a:gd name="connsiteY7" fmla="*/ 16083 h 23037"/>
              <a:gd name="connsiteX8" fmla="*/ 63896 w 63895"/>
              <a:gd name="connsiteY8" fmla="*/ 22603 h 23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895" h="23037">
                <a:moveTo>
                  <a:pt x="63896" y="22603"/>
                </a:moveTo>
                <a:lnTo>
                  <a:pt x="25645" y="23037"/>
                </a:lnTo>
                <a:lnTo>
                  <a:pt x="0" y="19995"/>
                </a:lnTo>
                <a:lnTo>
                  <a:pt x="3042" y="8693"/>
                </a:lnTo>
                <a:lnTo>
                  <a:pt x="30427" y="0"/>
                </a:lnTo>
                <a:lnTo>
                  <a:pt x="52595" y="4781"/>
                </a:lnTo>
                <a:lnTo>
                  <a:pt x="62157" y="8693"/>
                </a:lnTo>
                <a:lnTo>
                  <a:pt x="61288" y="16083"/>
                </a:lnTo>
                <a:lnTo>
                  <a:pt x="63896" y="22603"/>
                </a:lnTo>
                <a:close/>
              </a:path>
            </a:pathLst>
          </a:custGeom>
          <a:solidFill>
            <a:schemeClr val="accent4"/>
          </a:solidFill>
          <a:ln w="869" cap="rnd">
            <a:noFill/>
            <a:prstDash val="solid"/>
            <a:round/>
          </a:ln>
        </p:spPr>
        <p:txBody>
          <a:bodyPr rtlCol="0" anchor="ctr"/>
          <a:lstStyle/>
          <a:p>
            <a:endParaRPr lang="en-PH" sz="1600" dirty="0"/>
          </a:p>
        </p:txBody>
      </p:sp>
      <p:sp>
        <p:nvSpPr>
          <p:cNvPr id="235" name="Freeform: Shape 234">
            <a:extLst>
              <a:ext uri="{FF2B5EF4-FFF2-40B4-BE49-F238E27FC236}">
                <a16:creationId xmlns:a16="http://schemas.microsoft.com/office/drawing/2014/main" id="{31EAC852-961E-4393-B565-6F3332100255}"/>
              </a:ext>
            </a:extLst>
          </p:cNvPr>
          <p:cNvSpPr/>
          <p:nvPr/>
        </p:nvSpPr>
        <p:spPr>
          <a:xfrm>
            <a:off x="8644455" y="1882167"/>
            <a:ext cx="77276" cy="16629"/>
          </a:xfrm>
          <a:custGeom>
            <a:avLst/>
            <a:gdLst>
              <a:gd name="connsiteX0" fmla="*/ 68678 w 68677"/>
              <a:gd name="connsiteY0" fmla="*/ 14344 h 14778"/>
              <a:gd name="connsiteX1" fmla="*/ 43032 w 68677"/>
              <a:gd name="connsiteY1" fmla="*/ 14779 h 14778"/>
              <a:gd name="connsiteX2" fmla="*/ 4347 w 68677"/>
              <a:gd name="connsiteY2" fmla="*/ 12171 h 14778"/>
              <a:gd name="connsiteX3" fmla="*/ 0 w 68677"/>
              <a:gd name="connsiteY3" fmla="*/ 10867 h 14778"/>
              <a:gd name="connsiteX4" fmla="*/ 3043 w 68677"/>
              <a:gd name="connsiteY4" fmla="*/ 2173 h 14778"/>
              <a:gd name="connsiteX5" fmla="*/ 21299 w 68677"/>
              <a:gd name="connsiteY5" fmla="*/ 0 h 14778"/>
              <a:gd name="connsiteX6" fmla="*/ 57811 w 68677"/>
              <a:gd name="connsiteY6" fmla="*/ 8693 h 14778"/>
              <a:gd name="connsiteX7" fmla="*/ 68678 w 68677"/>
              <a:gd name="connsiteY7" fmla="*/ 14344 h 14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677" h="14778">
                <a:moveTo>
                  <a:pt x="68678" y="14344"/>
                </a:moveTo>
                <a:lnTo>
                  <a:pt x="43032" y="14779"/>
                </a:lnTo>
                <a:lnTo>
                  <a:pt x="4347" y="12171"/>
                </a:lnTo>
                <a:lnTo>
                  <a:pt x="0" y="10867"/>
                </a:lnTo>
                <a:lnTo>
                  <a:pt x="3043" y="2173"/>
                </a:lnTo>
                <a:lnTo>
                  <a:pt x="21299" y="0"/>
                </a:lnTo>
                <a:lnTo>
                  <a:pt x="57811" y="8693"/>
                </a:lnTo>
                <a:lnTo>
                  <a:pt x="68678" y="14344"/>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36" name="Freeform: Shape 235">
            <a:extLst>
              <a:ext uri="{FF2B5EF4-FFF2-40B4-BE49-F238E27FC236}">
                <a16:creationId xmlns:a16="http://schemas.microsoft.com/office/drawing/2014/main" id="{D2A99CD6-5BC2-4720-90DF-EFBA34FE11F7}"/>
              </a:ext>
            </a:extLst>
          </p:cNvPr>
          <p:cNvSpPr/>
          <p:nvPr/>
        </p:nvSpPr>
        <p:spPr>
          <a:xfrm>
            <a:off x="8685050" y="1842061"/>
            <a:ext cx="98307" cy="19563"/>
          </a:xfrm>
          <a:custGeom>
            <a:avLst/>
            <a:gdLst>
              <a:gd name="connsiteX0" fmla="*/ 87368 w 87367"/>
              <a:gd name="connsiteY0" fmla="*/ 8693 h 17386"/>
              <a:gd name="connsiteX1" fmla="*/ 82587 w 87367"/>
              <a:gd name="connsiteY1" fmla="*/ 17387 h 17386"/>
              <a:gd name="connsiteX2" fmla="*/ 52595 w 87367"/>
              <a:gd name="connsiteY2" fmla="*/ 15648 h 17386"/>
              <a:gd name="connsiteX3" fmla="*/ 7824 w 87367"/>
              <a:gd name="connsiteY3" fmla="*/ 6955 h 17386"/>
              <a:gd name="connsiteX4" fmla="*/ 0 w 87367"/>
              <a:gd name="connsiteY4" fmla="*/ 0 h 17386"/>
              <a:gd name="connsiteX5" fmla="*/ 36077 w 87367"/>
              <a:gd name="connsiteY5" fmla="*/ 3043 h 17386"/>
              <a:gd name="connsiteX6" fmla="*/ 87368 w 87367"/>
              <a:gd name="connsiteY6" fmla="*/ 8693 h 1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367" h="17386">
                <a:moveTo>
                  <a:pt x="87368" y="8693"/>
                </a:moveTo>
                <a:lnTo>
                  <a:pt x="82587" y="17387"/>
                </a:lnTo>
                <a:lnTo>
                  <a:pt x="52595" y="15648"/>
                </a:lnTo>
                <a:lnTo>
                  <a:pt x="7824" y="6955"/>
                </a:lnTo>
                <a:lnTo>
                  <a:pt x="0" y="0"/>
                </a:lnTo>
                <a:lnTo>
                  <a:pt x="36077" y="3043"/>
                </a:lnTo>
                <a:lnTo>
                  <a:pt x="87368" y="8693"/>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37" name="Freeform: Shape 236">
            <a:extLst>
              <a:ext uri="{FF2B5EF4-FFF2-40B4-BE49-F238E27FC236}">
                <a16:creationId xmlns:a16="http://schemas.microsoft.com/office/drawing/2014/main" id="{62A53674-956F-4F80-A4C9-A5A9C61B04E1}"/>
              </a:ext>
            </a:extLst>
          </p:cNvPr>
          <p:cNvSpPr/>
          <p:nvPr/>
        </p:nvSpPr>
        <p:spPr>
          <a:xfrm>
            <a:off x="8503596" y="1826410"/>
            <a:ext cx="170204" cy="37170"/>
          </a:xfrm>
          <a:custGeom>
            <a:avLst/>
            <a:gdLst>
              <a:gd name="connsiteX0" fmla="*/ 137789 w 151263"/>
              <a:gd name="connsiteY0" fmla="*/ 12171 h 33034"/>
              <a:gd name="connsiteX1" fmla="*/ 151264 w 151263"/>
              <a:gd name="connsiteY1" fmla="*/ 28688 h 33034"/>
              <a:gd name="connsiteX2" fmla="*/ 89107 w 151263"/>
              <a:gd name="connsiteY2" fmla="*/ 27819 h 33034"/>
              <a:gd name="connsiteX3" fmla="*/ 69112 w 151263"/>
              <a:gd name="connsiteY3" fmla="*/ 33035 h 33034"/>
              <a:gd name="connsiteX4" fmla="*/ 14778 w 151263"/>
              <a:gd name="connsiteY4" fmla="*/ 18691 h 33034"/>
              <a:gd name="connsiteX5" fmla="*/ 0 w 151263"/>
              <a:gd name="connsiteY5" fmla="*/ 3912 h 33034"/>
              <a:gd name="connsiteX6" fmla="*/ 15213 w 151263"/>
              <a:gd name="connsiteY6" fmla="*/ 0 h 33034"/>
              <a:gd name="connsiteX7" fmla="*/ 59549 w 151263"/>
              <a:gd name="connsiteY7" fmla="*/ 869 h 33034"/>
              <a:gd name="connsiteX8" fmla="*/ 137789 w 151263"/>
              <a:gd name="connsiteY8" fmla="*/ 12171 h 33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263" h="33034">
                <a:moveTo>
                  <a:pt x="137789" y="12171"/>
                </a:moveTo>
                <a:lnTo>
                  <a:pt x="151264" y="28688"/>
                </a:lnTo>
                <a:lnTo>
                  <a:pt x="89107" y="27819"/>
                </a:lnTo>
                <a:lnTo>
                  <a:pt x="69112" y="33035"/>
                </a:lnTo>
                <a:lnTo>
                  <a:pt x="14778" y="18691"/>
                </a:lnTo>
                <a:lnTo>
                  <a:pt x="0" y="3912"/>
                </a:lnTo>
                <a:lnTo>
                  <a:pt x="15213" y="0"/>
                </a:lnTo>
                <a:lnTo>
                  <a:pt x="59549" y="869"/>
                </a:lnTo>
                <a:lnTo>
                  <a:pt x="137789" y="12171"/>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38" name="Freeform: Shape 237">
            <a:extLst>
              <a:ext uri="{FF2B5EF4-FFF2-40B4-BE49-F238E27FC236}">
                <a16:creationId xmlns:a16="http://schemas.microsoft.com/office/drawing/2014/main" id="{1531DF81-C6EB-48D8-9ED2-A0C060FDC35A}"/>
              </a:ext>
            </a:extLst>
          </p:cNvPr>
          <p:cNvSpPr/>
          <p:nvPr/>
        </p:nvSpPr>
        <p:spPr>
          <a:xfrm>
            <a:off x="6973219" y="1807335"/>
            <a:ext cx="255306" cy="156999"/>
          </a:xfrm>
          <a:custGeom>
            <a:avLst/>
            <a:gdLst>
              <a:gd name="connsiteX0" fmla="*/ 121272 w 226895"/>
              <a:gd name="connsiteY0" fmla="*/ 137789 h 139528"/>
              <a:gd name="connsiteX1" fmla="*/ 111709 w 226895"/>
              <a:gd name="connsiteY1" fmla="*/ 139528 h 139528"/>
              <a:gd name="connsiteX2" fmla="*/ 53029 w 226895"/>
              <a:gd name="connsiteY2" fmla="*/ 136485 h 139528"/>
              <a:gd name="connsiteX3" fmla="*/ 43032 w 226895"/>
              <a:gd name="connsiteY3" fmla="*/ 126488 h 139528"/>
              <a:gd name="connsiteX4" fmla="*/ 8693 w 226895"/>
              <a:gd name="connsiteY4" fmla="*/ 120403 h 139528"/>
              <a:gd name="connsiteX5" fmla="*/ 0 w 226895"/>
              <a:gd name="connsiteY5" fmla="*/ 107797 h 139528"/>
              <a:gd name="connsiteX6" fmla="*/ 15213 w 226895"/>
              <a:gd name="connsiteY6" fmla="*/ 103016 h 139528"/>
              <a:gd name="connsiteX7" fmla="*/ 8259 w 226895"/>
              <a:gd name="connsiteY7" fmla="*/ 90845 h 139528"/>
              <a:gd name="connsiteX8" fmla="*/ 31730 w 226895"/>
              <a:gd name="connsiteY8" fmla="*/ 71720 h 139528"/>
              <a:gd name="connsiteX9" fmla="*/ 14344 w 226895"/>
              <a:gd name="connsiteY9" fmla="*/ 69112 h 139528"/>
              <a:gd name="connsiteX10" fmla="*/ 43467 w 226895"/>
              <a:gd name="connsiteY10" fmla="*/ 49552 h 139528"/>
              <a:gd name="connsiteX11" fmla="*/ 32600 w 226895"/>
              <a:gd name="connsiteY11" fmla="*/ 39555 h 139528"/>
              <a:gd name="connsiteX12" fmla="*/ 62157 w 226895"/>
              <a:gd name="connsiteY12" fmla="*/ 28253 h 139528"/>
              <a:gd name="connsiteX13" fmla="*/ 106928 w 226895"/>
              <a:gd name="connsiteY13" fmla="*/ 14344 h 139528"/>
              <a:gd name="connsiteX14" fmla="*/ 157784 w 226895"/>
              <a:gd name="connsiteY14" fmla="*/ 10432 h 139528"/>
              <a:gd name="connsiteX15" fmla="*/ 179517 w 226895"/>
              <a:gd name="connsiteY15" fmla="*/ 2608 h 139528"/>
              <a:gd name="connsiteX16" fmla="*/ 208640 w 226895"/>
              <a:gd name="connsiteY16" fmla="*/ 0 h 139528"/>
              <a:gd name="connsiteX17" fmla="*/ 226896 w 226895"/>
              <a:gd name="connsiteY17" fmla="*/ 8259 h 139528"/>
              <a:gd name="connsiteX18" fmla="*/ 221246 w 226895"/>
              <a:gd name="connsiteY18" fmla="*/ 14779 h 139528"/>
              <a:gd name="connsiteX19" fmla="*/ 171693 w 226895"/>
              <a:gd name="connsiteY19" fmla="*/ 25645 h 139528"/>
              <a:gd name="connsiteX20" fmla="*/ 128661 w 226895"/>
              <a:gd name="connsiteY20" fmla="*/ 35643 h 139528"/>
              <a:gd name="connsiteX21" fmla="*/ 90845 w 226895"/>
              <a:gd name="connsiteY21" fmla="*/ 56507 h 139528"/>
              <a:gd name="connsiteX22" fmla="*/ 78675 w 226895"/>
              <a:gd name="connsiteY22" fmla="*/ 78240 h 139528"/>
              <a:gd name="connsiteX23" fmla="*/ 64330 w 226895"/>
              <a:gd name="connsiteY23" fmla="*/ 99973 h 139528"/>
              <a:gd name="connsiteX24" fmla="*/ 77805 w 226895"/>
              <a:gd name="connsiteY24" fmla="*/ 118664 h 139528"/>
              <a:gd name="connsiteX25" fmla="*/ 121272 w 226895"/>
              <a:gd name="connsiteY25" fmla="*/ 137789 h 1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6895" h="139528">
                <a:moveTo>
                  <a:pt x="121272" y="137789"/>
                </a:moveTo>
                <a:lnTo>
                  <a:pt x="111709" y="139528"/>
                </a:lnTo>
                <a:lnTo>
                  <a:pt x="53029" y="136485"/>
                </a:lnTo>
                <a:lnTo>
                  <a:pt x="43032" y="126488"/>
                </a:lnTo>
                <a:lnTo>
                  <a:pt x="8693" y="120403"/>
                </a:lnTo>
                <a:lnTo>
                  <a:pt x="0" y="107797"/>
                </a:lnTo>
                <a:lnTo>
                  <a:pt x="15213" y="103016"/>
                </a:lnTo>
                <a:lnTo>
                  <a:pt x="8259" y="90845"/>
                </a:lnTo>
                <a:lnTo>
                  <a:pt x="31730" y="71720"/>
                </a:lnTo>
                <a:lnTo>
                  <a:pt x="14344" y="69112"/>
                </a:lnTo>
                <a:lnTo>
                  <a:pt x="43467" y="49552"/>
                </a:lnTo>
                <a:lnTo>
                  <a:pt x="32600" y="39555"/>
                </a:lnTo>
                <a:lnTo>
                  <a:pt x="62157" y="28253"/>
                </a:lnTo>
                <a:lnTo>
                  <a:pt x="106928" y="14344"/>
                </a:lnTo>
                <a:lnTo>
                  <a:pt x="157784" y="10432"/>
                </a:lnTo>
                <a:lnTo>
                  <a:pt x="179517" y="2608"/>
                </a:lnTo>
                <a:lnTo>
                  <a:pt x="208640" y="0"/>
                </a:lnTo>
                <a:lnTo>
                  <a:pt x="226896" y="8259"/>
                </a:lnTo>
                <a:lnTo>
                  <a:pt x="221246" y="14779"/>
                </a:lnTo>
                <a:lnTo>
                  <a:pt x="171693" y="25645"/>
                </a:lnTo>
                <a:lnTo>
                  <a:pt x="128661" y="35643"/>
                </a:lnTo>
                <a:lnTo>
                  <a:pt x="90845" y="56507"/>
                </a:lnTo>
                <a:lnTo>
                  <a:pt x="78675" y="78240"/>
                </a:lnTo>
                <a:lnTo>
                  <a:pt x="64330" y="99973"/>
                </a:lnTo>
                <a:lnTo>
                  <a:pt x="77805" y="118664"/>
                </a:lnTo>
                <a:lnTo>
                  <a:pt x="121272" y="137789"/>
                </a:lnTo>
                <a:close/>
              </a:path>
            </a:pathLst>
          </a:custGeom>
          <a:solidFill>
            <a:schemeClr val="accent4"/>
          </a:solidFill>
          <a:ln w="869" cap="rnd">
            <a:noFill/>
            <a:prstDash val="solid"/>
            <a:round/>
          </a:ln>
        </p:spPr>
        <p:txBody>
          <a:bodyPr rtlCol="0" anchor="ctr"/>
          <a:lstStyle/>
          <a:p>
            <a:endParaRPr lang="en-PH" sz="1600" dirty="0"/>
          </a:p>
        </p:txBody>
      </p:sp>
      <p:sp>
        <p:nvSpPr>
          <p:cNvPr id="239" name="Freeform: Shape 238">
            <a:extLst>
              <a:ext uri="{FF2B5EF4-FFF2-40B4-BE49-F238E27FC236}">
                <a16:creationId xmlns:a16="http://schemas.microsoft.com/office/drawing/2014/main" id="{3E9FBF6C-064F-4F3B-B90A-7A10F5CB92C4}"/>
              </a:ext>
            </a:extLst>
          </p:cNvPr>
          <p:cNvSpPr/>
          <p:nvPr/>
        </p:nvSpPr>
        <p:spPr>
          <a:xfrm>
            <a:off x="6548685" y="1789238"/>
            <a:ext cx="3305791" cy="1036391"/>
          </a:xfrm>
          <a:custGeom>
            <a:avLst/>
            <a:gdLst>
              <a:gd name="connsiteX0" fmla="*/ 2423702 w 2937913"/>
              <a:gd name="connsiteY0" fmla="*/ 891502 h 921059"/>
              <a:gd name="connsiteX1" fmla="*/ 2417617 w 2937913"/>
              <a:gd name="connsiteY1" fmla="*/ 886720 h 921059"/>
              <a:gd name="connsiteX2" fmla="*/ 2409358 w 2937913"/>
              <a:gd name="connsiteY2" fmla="*/ 872376 h 921059"/>
              <a:gd name="connsiteX3" fmla="*/ 2420225 w 2937913"/>
              <a:gd name="connsiteY3" fmla="*/ 871942 h 921059"/>
              <a:gd name="connsiteX4" fmla="*/ 2403273 w 2937913"/>
              <a:gd name="connsiteY4" fmla="*/ 839342 h 921059"/>
              <a:gd name="connsiteX5" fmla="*/ 2382844 w 2937913"/>
              <a:gd name="connsiteY5" fmla="*/ 815870 h 921059"/>
              <a:gd name="connsiteX6" fmla="*/ 2395449 w 2937913"/>
              <a:gd name="connsiteY6" fmla="*/ 806307 h 921059"/>
              <a:gd name="connsiteX7" fmla="*/ 2425441 w 2937913"/>
              <a:gd name="connsiteY7" fmla="*/ 811088 h 921059"/>
              <a:gd name="connsiteX8" fmla="*/ 2422833 w 2937913"/>
              <a:gd name="connsiteY8" fmla="*/ 784139 h 921059"/>
              <a:gd name="connsiteX9" fmla="*/ 2410662 w 2937913"/>
              <a:gd name="connsiteY9" fmla="*/ 754582 h 921059"/>
              <a:gd name="connsiteX10" fmla="*/ 2411966 w 2937913"/>
              <a:gd name="connsiteY10" fmla="*/ 744584 h 921059"/>
              <a:gd name="connsiteX11" fmla="*/ 2406315 w 2937913"/>
              <a:gd name="connsiteY11" fmla="*/ 719808 h 921059"/>
              <a:gd name="connsiteX12" fmla="*/ 2376324 w 2937913"/>
              <a:gd name="connsiteY12" fmla="*/ 728067 h 921059"/>
              <a:gd name="connsiteX13" fmla="*/ 2365022 w 2937913"/>
              <a:gd name="connsiteY13" fmla="*/ 738499 h 921059"/>
              <a:gd name="connsiteX14" fmla="*/ 2331988 w 2937913"/>
              <a:gd name="connsiteY14" fmla="*/ 738499 h 921059"/>
              <a:gd name="connsiteX15" fmla="*/ 2305907 w 2937913"/>
              <a:gd name="connsiteY15" fmla="*/ 713288 h 921059"/>
              <a:gd name="connsiteX16" fmla="*/ 2266787 w 2937913"/>
              <a:gd name="connsiteY16" fmla="*/ 693728 h 921059"/>
              <a:gd name="connsiteX17" fmla="*/ 2223321 w 2937913"/>
              <a:gd name="connsiteY17" fmla="*/ 685035 h 921059"/>
              <a:gd name="connsiteX18" fmla="*/ 2196372 w 2937913"/>
              <a:gd name="connsiteY18" fmla="*/ 658955 h 921059"/>
              <a:gd name="connsiteX19" fmla="*/ 2176812 w 2937913"/>
              <a:gd name="connsiteY19" fmla="*/ 642438 h 921059"/>
              <a:gd name="connsiteX20" fmla="*/ 2160294 w 2937913"/>
              <a:gd name="connsiteY20" fmla="*/ 630702 h 921059"/>
              <a:gd name="connsiteX21" fmla="*/ 2126825 w 2937913"/>
              <a:gd name="connsiteY21" fmla="*/ 603752 h 921059"/>
              <a:gd name="connsiteX22" fmla="*/ 2100745 w 2937913"/>
              <a:gd name="connsiteY22" fmla="*/ 594190 h 921059"/>
              <a:gd name="connsiteX23" fmla="*/ 2063364 w 2937913"/>
              <a:gd name="connsiteY23" fmla="*/ 585931 h 921059"/>
              <a:gd name="connsiteX24" fmla="*/ 2036414 w 2937913"/>
              <a:gd name="connsiteY24" fmla="*/ 586800 h 921059"/>
              <a:gd name="connsiteX25" fmla="*/ 2014246 w 2937913"/>
              <a:gd name="connsiteY25" fmla="*/ 591582 h 921059"/>
              <a:gd name="connsiteX26" fmla="*/ 2006857 w 2937913"/>
              <a:gd name="connsiteY26" fmla="*/ 605056 h 921059"/>
              <a:gd name="connsiteX27" fmla="*/ 2022939 w 2937913"/>
              <a:gd name="connsiteY27" fmla="*/ 611142 h 921059"/>
              <a:gd name="connsiteX28" fmla="*/ 2033806 w 2937913"/>
              <a:gd name="connsiteY28" fmla="*/ 625920 h 921059"/>
              <a:gd name="connsiteX29" fmla="*/ 2028155 w 2937913"/>
              <a:gd name="connsiteY29" fmla="*/ 634614 h 921059"/>
              <a:gd name="connsiteX30" fmla="*/ 2029025 w 2937913"/>
              <a:gd name="connsiteY30" fmla="*/ 662867 h 921059"/>
              <a:gd name="connsiteX31" fmla="*/ 2037284 w 2937913"/>
              <a:gd name="connsiteY31" fmla="*/ 675038 h 921059"/>
              <a:gd name="connsiteX32" fmla="*/ 2018158 w 2937913"/>
              <a:gd name="connsiteY32" fmla="*/ 691990 h 921059"/>
              <a:gd name="connsiteX33" fmla="*/ 1985993 w 2937913"/>
              <a:gd name="connsiteY33" fmla="*/ 681558 h 921059"/>
              <a:gd name="connsiteX34" fmla="*/ 1961652 w 2937913"/>
              <a:gd name="connsiteY34" fmla="*/ 684166 h 921059"/>
              <a:gd name="connsiteX35" fmla="*/ 1944699 w 2937913"/>
              <a:gd name="connsiteY35" fmla="*/ 675038 h 921059"/>
              <a:gd name="connsiteX36" fmla="*/ 1929921 w 2937913"/>
              <a:gd name="connsiteY36" fmla="*/ 671995 h 921059"/>
              <a:gd name="connsiteX37" fmla="*/ 1910795 w 2937913"/>
              <a:gd name="connsiteY37" fmla="*/ 691120 h 921059"/>
              <a:gd name="connsiteX38" fmla="*/ 1885150 w 2937913"/>
              <a:gd name="connsiteY38" fmla="*/ 695467 h 921059"/>
              <a:gd name="connsiteX39" fmla="*/ 1869502 w 2937913"/>
              <a:gd name="connsiteY39" fmla="*/ 702422 h 921059"/>
              <a:gd name="connsiteX40" fmla="*/ 1839945 w 2937913"/>
              <a:gd name="connsiteY40" fmla="*/ 698075 h 921059"/>
              <a:gd name="connsiteX41" fmla="*/ 1819950 w 2937913"/>
              <a:gd name="connsiteY41" fmla="*/ 698075 h 921059"/>
              <a:gd name="connsiteX42" fmla="*/ 1798651 w 2937913"/>
              <a:gd name="connsiteY42" fmla="*/ 684166 h 921059"/>
              <a:gd name="connsiteX43" fmla="*/ 1769964 w 2937913"/>
              <a:gd name="connsiteY43" fmla="*/ 671560 h 921059"/>
              <a:gd name="connsiteX44" fmla="*/ 1746491 w 2937913"/>
              <a:gd name="connsiteY44" fmla="*/ 667648 h 921059"/>
              <a:gd name="connsiteX45" fmla="*/ 1721715 w 2937913"/>
              <a:gd name="connsiteY45" fmla="*/ 671126 h 921059"/>
              <a:gd name="connsiteX46" fmla="*/ 1704328 w 2937913"/>
              <a:gd name="connsiteY46" fmla="*/ 676342 h 921059"/>
              <a:gd name="connsiteX47" fmla="*/ 1667382 w 2937913"/>
              <a:gd name="connsiteY47" fmla="*/ 665040 h 921059"/>
              <a:gd name="connsiteX48" fmla="*/ 1651734 w 2937913"/>
              <a:gd name="connsiteY48" fmla="*/ 645046 h 921059"/>
              <a:gd name="connsiteX49" fmla="*/ 1622611 w 2937913"/>
              <a:gd name="connsiteY49" fmla="*/ 638091 h 921059"/>
              <a:gd name="connsiteX50" fmla="*/ 1601747 w 2937913"/>
              <a:gd name="connsiteY50" fmla="*/ 634614 h 921059"/>
              <a:gd name="connsiteX51" fmla="*/ 1571321 w 2937913"/>
              <a:gd name="connsiteY51" fmla="*/ 623747 h 921059"/>
              <a:gd name="connsiteX52" fmla="*/ 1565670 w 2937913"/>
              <a:gd name="connsiteY52" fmla="*/ 651566 h 921059"/>
              <a:gd name="connsiteX53" fmla="*/ 1583057 w 2937913"/>
              <a:gd name="connsiteY53" fmla="*/ 667214 h 921059"/>
              <a:gd name="connsiteX54" fmla="*/ 1572625 w 2937913"/>
              <a:gd name="connsiteY54" fmla="*/ 686339 h 921059"/>
              <a:gd name="connsiteX55" fmla="*/ 1537851 w 2937913"/>
              <a:gd name="connsiteY55" fmla="*/ 679384 h 921059"/>
              <a:gd name="connsiteX56" fmla="*/ 1516118 w 2937913"/>
              <a:gd name="connsiteY56" fmla="*/ 678515 h 921059"/>
              <a:gd name="connsiteX57" fmla="*/ 1495254 w 2937913"/>
              <a:gd name="connsiteY57" fmla="*/ 665910 h 921059"/>
              <a:gd name="connsiteX58" fmla="*/ 1472651 w 2937913"/>
              <a:gd name="connsiteY58" fmla="*/ 665475 h 921059"/>
              <a:gd name="connsiteX59" fmla="*/ 1449614 w 2937913"/>
              <a:gd name="connsiteY59" fmla="*/ 657216 h 921059"/>
              <a:gd name="connsiteX60" fmla="*/ 1423968 w 2937913"/>
              <a:gd name="connsiteY60" fmla="*/ 669822 h 921059"/>
              <a:gd name="connsiteX61" fmla="*/ 1394846 w 2937913"/>
              <a:gd name="connsiteY61" fmla="*/ 692859 h 921059"/>
              <a:gd name="connsiteX62" fmla="*/ 1374417 w 2937913"/>
              <a:gd name="connsiteY62" fmla="*/ 697640 h 921059"/>
              <a:gd name="connsiteX63" fmla="*/ 1367027 w 2937913"/>
              <a:gd name="connsiteY63" fmla="*/ 699814 h 921059"/>
              <a:gd name="connsiteX64" fmla="*/ 1347902 w 2937913"/>
              <a:gd name="connsiteY64" fmla="*/ 683296 h 921059"/>
              <a:gd name="connsiteX65" fmla="*/ 1321822 w 2937913"/>
              <a:gd name="connsiteY65" fmla="*/ 687208 h 921059"/>
              <a:gd name="connsiteX66" fmla="*/ 1307478 w 2937913"/>
              <a:gd name="connsiteY66" fmla="*/ 675472 h 921059"/>
              <a:gd name="connsiteX67" fmla="*/ 1290091 w 2937913"/>
              <a:gd name="connsiteY67" fmla="*/ 670256 h 921059"/>
              <a:gd name="connsiteX68" fmla="*/ 1272270 w 2937913"/>
              <a:gd name="connsiteY68" fmla="*/ 654608 h 921059"/>
              <a:gd name="connsiteX69" fmla="*/ 1257926 w 2937913"/>
              <a:gd name="connsiteY69" fmla="*/ 649827 h 921059"/>
              <a:gd name="connsiteX70" fmla="*/ 1230977 w 2937913"/>
              <a:gd name="connsiteY70" fmla="*/ 656782 h 921059"/>
              <a:gd name="connsiteX71" fmla="*/ 1194465 w 2937913"/>
              <a:gd name="connsiteY71" fmla="*/ 641568 h 921059"/>
              <a:gd name="connsiteX72" fmla="*/ 1189683 w 2937913"/>
              <a:gd name="connsiteY72" fmla="*/ 655478 h 921059"/>
              <a:gd name="connsiteX73" fmla="*/ 1110139 w 2937913"/>
              <a:gd name="connsiteY73" fmla="*/ 587670 h 921059"/>
              <a:gd name="connsiteX74" fmla="*/ 1073627 w 2937913"/>
              <a:gd name="connsiteY74" fmla="*/ 567240 h 921059"/>
              <a:gd name="connsiteX75" fmla="*/ 1077105 w 2937913"/>
              <a:gd name="connsiteY75" fmla="*/ 558547 h 921059"/>
              <a:gd name="connsiteX76" fmla="*/ 1037115 w 2937913"/>
              <a:gd name="connsiteY76" fmla="*/ 583758 h 921059"/>
              <a:gd name="connsiteX77" fmla="*/ 1017990 w 2937913"/>
              <a:gd name="connsiteY77" fmla="*/ 585062 h 921059"/>
              <a:gd name="connsiteX78" fmla="*/ 1013208 w 2937913"/>
              <a:gd name="connsiteY78" fmla="*/ 570718 h 921059"/>
              <a:gd name="connsiteX79" fmla="*/ 982347 w 2937913"/>
              <a:gd name="connsiteY79" fmla="*/ 561590 h 921059"/>
              <a:gd name="connsiteX80" fmla="*/ 963657 w 2937913"/>
              <a:gd name="connsiteY80" fmla="*/ 568110 h 921059"/>
              <a:gd name="connsiteX81" fmla="*/ 944531 w 2937913"/>
              <a:gd name="connsiteY81" fmla="*/ 540726 h 921059"/>
              <a:gd name="connsiteX82" fmla="*/ 904977 w 2937913"/>
              <a:gd name="connsiteY82" fmla="*/ 535075 h 921059"/>
              <a:gd name="connsiteX83" fmla="*/ 891502 w 2937913"/>
              <a:gd name="connsiteY83" fmla="*/ 545942 h 921059"/>
              <a:gd name="connsiteX84" fmla="*/ 844123 w 2937913"/>
              <a:gd name="connsiteY84" fmla="*/ 555939 h 921059"/>
              <a:gd name="connsiteX85" fmla="*/ 836734 w 2937913"/>
              <a:gd name="connsiteY85" fmla="*/ 562459 h 921059"/>
              <a:gd name="connsiteX86" fmla="*/ 762840 w 2937913"/>
              <a:gd name="connsiteY86" fmla="*/ 571587 h 921059"/>
              <a:gd name="connsiteX87" fmla="*/ 756755 w 2937913"/>
              <a:gd name="connsiteY87" fmla="*/ 580715 h 921059"/>
              <a:gd name="connsiteX88" fmla="*/ 778923 w 2937913"/>
              <a:gd name="connsiteY88" fmla="*/ 598971 h 921059"/>
              <a:gd name="connsiteX89" fmla="*/ 761537 w 2937913"/>
              <a:gd name="connsiteY89" fmla="*/ 605926 h 921059"/>
              <a:gd name="connsiteX90" fmla="*/ 768057 w 2937913"/>
              <a:gd name="connsiteY90" fmla="*/ 612880 h 921059"/>
              <a:gd name="connsiteX91" fmla="*/ 752843 w 2937913"/>
              <a:gd name="connsiteY91" fmla="*/ 625920 h 921059"/>
              <a:gd name="connsiteX92" fmla="*/ 793702 w 2937913"/>
              <a:gd name="connsiteY92" fmla="*/ 644611 h 921059"/>
              <a:gd name="connsiteX93" fmla="*/ 792832 w 2937913"/>
              <a:gd name="connsiteY93" fmla="*/ 657216 h 921059"/>
              <a:gd name="connsiteX94" fmla="*/ 762406 w 2937913"/>
              <a:gd name="connsiteY94" fmla="*/ 655912 h 921059"/>
              <a:gd name="connsiteX95" fmla="*/ 758928 w 2937913"/>
              <a:gd name="connsiteY95" fmla="*/ 664171 h 921059"/>
              <a:gd name="connsiteX96" fmla="*/ 727198 w 2937913"/>
              <a:gd name="connsiteY96" fmla="*/ 650262 h 921059"/>
              <a:gd name="connsiteX97" fmla="*/ 693728 w 2937913"/>
              <a:gd name="connsiteY97" fmla="*/ 650696 h 921059"/>
              <a:gd name="connsiteX98" fmla="*/ 674603 w 2937913"/>
              <a:gd name="connsiteY98" fmla="*/ 661998 h 921059"/>
              <a:gd name="connsiteX99" fmla="*/ 645915 w 2937913"/>
              <a:gd name="connsiteY99" fmla="*/ 651131 h 921059"/>
              <a:gd name="connsiteX100" fmla="*/ 593755 w 2937913"/>
              <a:gd name="connsiteY100" fmla="*/ 632440 h 921059"/>
              <a:gd name="connsiteX101" fmla="*/ 560720 w 2937913"/>
              <a:gd name="connsiteY101" fmla="*/ 633310 h 921059"/>
              <a:gd name="connsiteX102" fmla="*/ 525512 w 2937913"/>
              <a:gd name="connsiteY102" fmla="*/ 662432 h 921059"/>
              <a:gd name="connsiteX103" fmla="*/ 528120 w 2937913"/>
              <a:gd name="connsiteY103" fmla="*/ 681992 h 921059"/>
              <a:gd name="connsiteX104" fmla="*/ 502040 w 2937913"/>
              <a:gd name="connsiteY104" fmla="*/ 666344 h 921059"/>
              <a:gd name="connsiteX105" fmla="*/ 492478 w 2937913"/>
              <a:gd name="connsiteY105" fmla="*/ 696336 h 921059"/>
              <a:gd name="connsiteX106" fmla="*/ 500301 w 2937913"/>
              <a:gd name="connsiteY106" fmla="*/ 701552 h 921059"/>
              <a:gd name="connsiteX107" fmla="*/ 492912 w 2937913"/>
              <a:gd name="connsiteY107" fmla="*/ 722416 h 921059"/>
              <a:gd name="connsiteX108" fmla="*/ 515950 w 2937913"/>
              <a:gd name="connsiteY108" fmla="*/ 740672 h 921059"/>
              <a:gd name="connsiteX109" fmla="*/ 531598 w 2937913"/>
              <a:gd name="connsiteY109" fmla="*/ 739803 h 921059"/>
              <a:gd name="connsiteX110" fmla="*/ 550288 w 2937913"/>
              <a:gd name="connsiteY110" fmla="*/ 758059 h 921059"/>
              <a:gd name="connsiteX111" fmla="*/ 551158 w 2937913"/>
              <a:gd name="connsiteY111" fmla="*/ 771968 h 921059"/>
              <a:gd name="connsiteX112" fmla="*/ 563328 w 2937913"/>
              <a:gd name="connsiteY112" fmla="*/ 776750 h 921059"/>
              <a:gd name="connsiteX113" fmla="*/ 557243 w 2937913"/>
              <a:gd name="connsiteY113" fmla="*/ 792832 h 921059"/>
              <a:gd name="connsiteX114" fmla="*/ 537248 w 2937913"/>
              <a:gd name="connsiteY114" fmla="*/ 797179 h 921059"/>
              <a:gd name="connsiteX115" fmla="*/ 521600 w 2937913"/>
              <a:gd name="connsiteY115" fmla="*/ 825432 h 921059"/>
              <a:gd name="connsiteX116" fmla="*/ 547680 w 2937913"/>
              <a:gd name="connsiteY116" fmla="*/ 851947 h 921059"/>
              <a:gd name="connsiteX117" fmla="*/ 549419 w 2937913"/>
              <a:gd name="connsiteY117" fmla="*/ 870203 h 921059"/>
              <a:gd name="connsiteX118" fmla="*/ 581150 w 2937913"/>
              <a:gd name="connsiteY118" fmla="*/ 902803 h 921059"/>
              <a:gd name="connsiteX119" fmla="*/ 570283 w 2937913"/>
              <a:gd name="connsiteY119" fmla="*/ 914104 h 921059"/>
              <a:gd name="connsiteX120" fmla="*/ 567675 w 2937913"/>
              <a:gd name="connsiteY120" fmla="*/ 921059 h 921059"/>
              <a:gd name="connsiteX121" fmla="*/ 557243 w 2937913"/>
              <a:gd name="connsiteY121" fmla="*/ 918886 h 921059"/>
              <a:gd name="connsiteX122" fmla="*/ 538552 w 2937913"/>
              <a:gd name="connsiteY122" fmla="*/ 902368 h 921059"/>
              <a:gd name="connsiteX123" fmla="*/ 532032 w 2937913"/>
              <a:gd name="connsiteY123" fmla="*/ 901499 h 921059"/>
              <a:gd name="connsiteX124" fmla="*/ 516384 w 2937913"/>
              <a:gd name="connsiteY124" fmla="*/ 894979 h 921059"/>
              <a:gd name="connsiteX125" fmla="*/ 507256 w 2937913"/>
              <a:gd name="connsiteY125" fmla="*/ 883678 h 921059"/>
              <a:gd name="connsiteX126" fmla="*/ 485088 w 2937913"/>
              <a:gd name="connsiteY126" fmla="*/ 878027 h 921059"/>
              <a:gd name="connsiteX127" fmla="*/ 472483 w 2937913"/>
              <a:gd name="connsiteY127" fmla="*/ 882374 h 921059"/>
              <a:gd name="connsiteX128" fmla="*/ 467267 w 2937913"/>
              <a:gd name="connsiteY128" fmla="*/ 877158 h 921059"/>
              <a:gd name="connsiteX129" fmla="*/ 434232 w 2937913"/>
              <a:gd name="connsiteY129" fmla="*/ 863683 h 921059"/>
              <a:gd name="connsiteX130" fmla="*/ 400763 w 2937913"/>
              <a:gd name="connsiteY130" fmla="*/ 859336 h 921059"/>
              <a:gd name="connsiteX131" fmla="*/ 380768 w 2937913"/>
              <a:gd name="connsiteY131" fmla="*/ 854555 h 921059"/>
              <a:gd name="connsiteX132" fmla="*/ 379030 w 2937913"/>
              <a:gd name="connsiteY132" fmla="*/ 858032 h 921059"/>
              <a:gd name="connsiteX133" fmla="*/ 345995 w 2937913"/>
              <a:gd name="connsiteY133" fmla="*/ 834560 h 921059"/>
              <a:gd name="connsiteX134" fmla="*/ 319046 w 2937913"/>
              <a:gd name="connsiteY134" fmla="*/ 824128 h 921059"/>
              <a:gd name="connsiteX135" fmla="*/ 296878 w 2937913"/>
              <a:gd name="connsiteY135" fmla="*/ 808046 h 921059"/>
              <a:gd name="connsiteX136" fmla="*/ 312526 w 2937913"/>
              <a:gd name="connsiteY136" fmla="*/ 803699 h 921059"/>
              <a:gd name="connsiteX137" fmla="*/ 326435 w 2937913"/>
              <a:gd name="connsiteY137" fmla="*/ 781096 h 921059"/>
              <a:gd name="connsiteX138" fmla="*/ 312091 w 2937913"/>
              <a:gd name="connsiteY138" fmla="*/ 770230 h 921059"/>
              <a:gd name="connsiteX139" fmla="*/ 342083 w 2937913"/>
              <a:gd name="connsiteY139" fmla="*/ 758928 h 921059"/>
              <a:gd name="connsiteX140" fmla="*/ 340344 w 2937913"/>
              <a:gd name="connsiteY140" fmla="*/ 752843 h 921059"/>
              <a:gd name="connsiteX141" fmla="*/ 321653 w 2937913"/>
              <a:gd name="connsiteY141" fmla="*/ 757190 h 921059"/>
              <a:gd name="connsiteX142" fmla="*/ 319915 w 2937913"/>
              <a:gd name="connsiteY142" fmla="*/ 745454 h 921059"/>
              <a:gd name="connsiteX143" fmla="*/ 329478 w 2937913"/>
              <a:gd name="connsiteY143" fmla="*/ 737630 h 921059"/>
              <a:gd name="connsiteX144" fmla="*/ 350341 w 2937913"/>
              <a:gd name="connsiteY144" fmla="*/ 735891 h 921059"/>
              <a:gd name="connsiteX145" fmla="*/ 351646 w 2937913"/>
              <a:gd name="connsiteY145" fmla="*/ 726763 h 921059"/>
              <a:gd name="connsiteX146" fmla="*/ 343821 w 2937913"/>
              <a:gd name="connsiteY146" fmla="*/ 711550 h 921059"/>
              <a:gd name="connsiteX147" fmla="*/ 349472 w 2937913"/>
              <a:gd name="connsiteY147" fmla="*/ 697640 h 921059"/>
              <a:gd name="connsiteX148" fmla="*/ 347733 w 2937913"/>
              <a:gd name="connsiteY148" fmla="*/ 689382 h 921059"/>
              <a:gd name="connsiteX149" fmla="*/ 314264 w 2937913"/>
              <a:gd name="connsiteY149" fmla="*/ 680688 h 921059"/>
              <a:gd name="connsiteX150" fmla="*/ 301659 w 2937913"/>
              <a:gd name="connsiteY150" fmla="*/ 681123 h 921059"/>
              <a:gd name="connsiteX151" fmla="*/ 286011 w 2937913"/>
              <a:gd name="connsiteY151" fmla="*/ 668518 h 921059"/>
              <a:gd name="connsiteX152" fmla="*/ 270363 w 2937913"/>
              <a:gd name="connsiteY152" fmla="*/ 672864 h 921059"/>
              <a:gd name="connsiteX153" fmla="*/ 241240 w 2937913"/>
              <a:gd name="connsiteY153" fmla="*/ 663302 h 921059"/>
              <a:gd name="connsiteX154" fmla="*/ 240806 w 2937913"/>
              <a:gd name="connsiteY154" fmla="*/ 658086 h 921059"/>
              <a:gd name="connsiteX155" fmla="*/ 230808 w 2937913"/>
              <a:gd name="connsiteY155" fmla="*/ 646350 h 921059"/>
              <a:gd name="connsiteX156" fmla="*/ 213856 w 2937913"/>
              <a:gd name="connsiteY156" fmla="*/ 645046 h 921059"/>
              <a:gd name="connsiteX157" fmla="*/ 210379 w 2937913"/>
              <a:gd name="connsiteY157" fmla="*/ 636787 h 921059"/>
              <a:gd name="connsiteX158" fmla="*/ 214291 w 2937913"/>
              <a:gd name="connsiteY158" fmla="*/ 631136 h 921059"/>
              <a:gd name="connsiteX159" fmla="*/ 197773 w 2937913"/>
              <a:gd name="connsiteY159" fmla="*/ 615923 h 921059"/>
              <a:gd name="connsiteX160" fmla="*/ 176475 w 2937913"/>
              <a:gd name="connsiteY160" fmla="*/ 618531 h 921059"/>
              <a:gd name="connsiteX161" fmla="*/ 169955 w 2937913"/>
              <a:gd name="connsiteY161" fmla="*/ 617227 h 921059"/>
              <a:gd name="connsiteX162" fmla="*/ 165608 w 2937913"/>
              <a:gd name="connsiteY162" fmla="*/ 623312 h 921059"/>
              <a:gd name="connsiteX163" fmla="*/ 157784 w 2937913"/>
              <a:gd name="connsiteY163" fmla="*/ 622443 h 921059"/>
              <a:gd name="connsiteX164" fmla="*/ 149091 w 2937913"/>
              <a:gd name="connsiteY164" fmla="*/ 605056 h 921059"/>
              <a:gd name="connsiteX165" fmla="*/ 142571 w 2937913"/>
              <a:gd name="connsiteY165" fmla="*/ 596363 h 921059"/>
              <a:gd name="connsiteX166" fmla="*/ 146048 w 2937913"/>
              <a:gd name="connsiteY166" fmla="*/ 593755 h 921059"/>
              <a:gd name="connsiteX167" fmla="*/ 163000 w 2937913"/>
              <a:gd name="connsiteY167" fmla="*/ 594624 h 921059"/>
              <a:gd name="connsiteX168" fmla="*/ 169955 w 2937913"/>
              <a:gd name="connsiteY168" fmla="*/ 588974 h 921059"/>
              <a:gd name="connsiteX169" fmla="*/ 162565 w 2937913"/>
              <a:gd name="connsiteY169" fmla="*/ 582019 h 921059"/>
              <a:gd name="connsiteX170" fmla="*/ 147787 w 2937913"/>
              <a:gd name="connsiteY170" fmla="*/ 577238 h 921059"/>
              <a:gd name="connsiteX171" fmla="*/ 147787 w 2937913"/>
              <a:gd name="connsiteY171" fmla="*/ 572456 h 921059"/>
              <a:gd name="connsiteX172" fmla="*/ 138659 w 2937913"/>
              <a:gd name="connsiteY172" fmla="*/ 567675 h 921059"/>
              <a:gd name="connsiteX173" fmla="*/ 122141 w 2937913"/>
              <a:gd name="connsiteY173" fmla="*/ 550288 h 921059"/>
              <a:gd name="connsiteX174" fmla="*/ 125184 w 2937913"/>
              <a:gd name="connsiteY174" fmla="*/ 543334 h 921059"/>
              <a:gd name="connsiteX175" fmla="*/ 120403 w 2937913"/>
              <a:gd name="connsiteY175" fmla="*/ 530728 h 921059"/>
              <a:gd name="connsiteX176" fmla="*/ 99539 w 2937913"/>
              <a:gd name="connsiteY176" fmla="*/ 524643 h 921059"/>
              <a:gd name="connsiteX177" fmla="*/ 89107 w 2937913"/>
              <a:gd name="connsiteY177" fmla="*/ 527686 h 921059"/>
              <a:gd name="connsiteX178" fmla="*/ 85195 w 2937913"/>
              <a:gd name="connsiteY178" fmla="*/ 521166 h 921059"/>
              <a:gd name="connsiteX179" fmla="*/ 62158 w 2937913"/>
              <a:gd name="connsiteY179" fmla="*/ 514646 h 921059"/>
              <a:gd name="connsiteX180" fmla="*/ 53030 w 2937913"/>
              <a:gd name="connsiteY180" fmla="*/ 498998 h 921059"/>
              <a:gd name="connsiteX181" fmla="*/ 48683 w 2937913"/>
              <a:gd name="connsiteY181" fmla="*/ 486392 h 921059"/>
              <a:gd name="connsiteX182" fmla="*/ 37816 w 2937913"/>
              <a:gd name="connsiteY182" fmla="*/ 480742 h 921059"/>
              <a:gd name="connsiteX183" fmla="*/ 44771 w 2937913"/>
              <a:gd name="connsiteY183" fmla="*/ 472483 h 921059"/>
              <a:gd name="connsiteX184" fmla="*/ 34339 w 2937913"/>
              <a:gd name="connsiteY184" fmla="*/ 448142 h 921059"/>
              <a:gd name="connsiteX185" fmla="*/ 45640 w 2937913"/>
              <a:gd name="connsiteY185" fmla="*/ 433363 h 921059"/>
              <a:gd name="connsiteX186" fmla="*/ 41728 w 2937913"/>
              <a:gd name="connsiteY186" fmla="*/ 429016 h 921059"/>
              <a:gd name="connsiteX187" fmla="*/ 61288 w 2937913"/>
              <a:gd name="connsiteY187" fmla="*/ 414672 h 921059"/>
              <a:gd name="connsiteX188" fmla="*/ 37816 w 2937913"/>
              <a:gd name="connsiteY188" fmla="*/ 402502 h 921059"/>
              <a:gd name="connsiteX189" fmla="*/ 72590 w 2937913"/>
              <a:gd name="connsiteY189" fmla="*/ 370336 h 921059"/>
              <a:gd name="connsiteX190" fmla="*/ 87368 w 2937913"/>
              <a:gd name="connsiteY190" fmla="*/ 355557 h 921059"/>
              <a:gd name="connsiteX191" fmla="*/ 91280 w 2937913"/>
              <a:gd name="connsiteY191" fmla="*/ 342952 h 921059"/>
              <a:gd name="connsiteX192" fmla="*/ 59115 w 2937913"/>
              <a:gd name="connsiteY192" fmla="*/ 326000 h 921059"/>
              <a:gd name="connsiteX193" fmla="*/ 63027 w 2937913"/>
              <a:gd name="connsiteY193" fmla="*/ 309483 h 921059"/>
              <a:gd name="connsiteX194" fmla="*/ 41728 w 2937913"/>
              <a:gd name="connsiteY194" fmla="*/ 291227 h 921059"/>
              <a:gd name="connsiteX195" fmla="*/ 49118 w 2937913"/>
              <a:gd name="connsiteY195" fmla="*/ 270363 h 921059"/>
              <a:gd name="connsiteX196" fmla="*/ 20864 w 2937913"/>
              <a:gd name="connsiteY196" fmla="*/ 242979 h 921059"/>
              <a:gd name="connsiteX197" fmla="*/ 33470 w 2937913"/>
              <a:gd name="connsiteY197" fmla="*/ 224723 h 921059"/>
              <a:gd name="connsiteX198" fmla="*/ 1739 w 2937913"/>
              <a:gd name="connsiteY198" fmla="*/ 208640 h 921059"/>
              <a:gd name="connsiteX199" fmla="*/ 0 w 2937913"/>
              <a:gd name="connsiteY199" fmla="*/ 192123 h 921059"/>
              <a:gd name="connsiteX200" fmla="*/ 13910 w 2937913"/>
              <a:gd name="connsiteY200" fmla="*/ 189949 h 921059"/>
              <a:gd name="connsiteX201" fmla="*/ 41728 w 2937913"/>
              <a:gd name="connsiteY201" fmla="*/ 180821 h 921059"/>
              <a:gd name="connsiteX202" fmla="*/ 57811 w 2937913"/>
              <a:gd name="connsiteY202" fmla="*/ 172563 h 921059"/>
              <a:gd name="connsiteX203" fmla="*/ 91280 w 2937913"/>
              <a:gd name="connsiteY203" fmla="*/ 186472 h 921059"/>
              <a:gd name="connsiteX204" fmla="*/ 142136 w 2937913"/>
              <a:gd name="connsiteY204" fmla="*/ 192123 h 921059"/>
              <a:gd name="connsiteX205" fmla="*/ 219072 w 2937913"/>
              <a:gd name="connsiteY205" fmla="*/ 219072 h 921059"/>
              <a:gd name="connsiteX206" fmla="*/ 236893 w 2937913"/>
              <a:gd name="connsiteY206" fmla="*/ 230373 h 921059"/>
              <a:gd name="connsiteX207" fmla="*/ 243413 w 2937913"/>
              <a:gd name="connsiteY207" fmla="*/ 246456 h 921059"/>
              <a:gd name="connsiteX208" fmla="*/ 227331 w 2937913"/>
              <a:gd name="connsiteY208" fmla="*/ 259061 h 921059"/>
              <a:gd name="connsiteX209" fmla="*/ 199078 w 2937913"/>
              <a:gd name="connsiteY209" fmla="*/ 265581 h 921059"/>
              <a:gd name="connsiteX210" fmla="*/ 111275 w 2937913"/>
              <a:gd name="connsiteY210" fmla="*/ 247325 h 921059"/>
              <a:gd name="connsiteX211" fmla="*/ 98670 w 2937913"/>
              <a:gd name="connsiteY211" fmla="*/ 250368 h 921059"/>
              <a:gd name="connsiteX212" fmla="*/ 133878 w 2937913"/>
              <a:gd name="connsiteY212" fmla="*/ 268189 h 921059"/>
              <a:gd name="connsiteX213" fmla="*/ 138224 w 2937913"/>
              <a:gd name="connsiteY213" fmla="*/ 279491 h 921059"/>
              <a:gd name="connsiteX214" fmla="*/ 146483 w 2937913"/>
              <a:gd name="connsiteY214" fmla="*/ 304701 h 921059"/>
              <a:gd name="connsiteX215" fmla="*/ 172998 w 2937913"/>
              <a:gd name="connsiteY215" fmla="*/ 312091 h 921059"/>
              <a:gd name="connsiteX216" fmla="*/ 189515 w 2937913"/>
              <a:gd name="connsiteY216" fmla="*/ 318611 h 921059"/>
              <a:gd name="connsiteX217" fmla="*/ 188646 w 2937913"/>
              <a:gd name="connsiteY217" fmla="*/ 306440 h 921059"/>
              <a:gd name="connsiteX218" fmla="*/ 173867 w 2937913"/>
              <a:gd name="connsiteY218" fmla="*/ 296008 h 921059"/>
              <a:gd name="connsiteX219" fmla="*/ 182995 w 2937913"/>
              <a:gd name="connsiteY219" fmla="*/ 286445 h 921059"/>
              <a:gd name="connsiteX220" fmla="*/ 233416 w 2937913"/>
              <a:gd name="connsiteY220" fmla="*/ 302093 h 921059"/>
              <a:gd name="connsiteX221" fmla="*/ 247326 w 2937913"/>
              <a:gd name="connsiteY221" fmla="*/ 296008 h 921059"/>
              <a:gd name="connsiteX222" fmla="*/ 228635 w 2937913"/>
              <a:gd name="connsiteY222" fmla="*/ 277752 h 921059"/>
              <a:gd name="connsiteX223" fmla="*/ 263843 w 2937913"/>
              <a:gd name="connsiteY223" fmla="*/ 254280 h 921059"/>
              <a:gd name="connsiteX224" fmla="*/ 281664 w 2937913"/>
              <a:gd name="connsiteY224" fmla="*/ 255584 h 921059"/>
              <a:gd name="connsiteX225" fmla="*/ 301659 w 2937913"/>
              <a:gd name="connsiteY225" fmla="*/ 263843 h 921059"/>
              <a:gd name="connsiteX226" fmla="*/ 306440 w 2937913"/>
              <a:gd name="connsiteY226" fmla="*/ 247325 h 921059"/>
              <a:gd name="connsiteX227" fmla="*/ 286011 w 2937913"/>
              <a:gd name="connsiteY227" fmla="*/ 232981 h 921059"/>
              <a:gd name="connsiteX228" fmla="*/ 289488 w 2937913"/>
              <a:gd name="connsiteY228" fmla="*/ 218637 h 921059"/>
              <a:gd name="connsiteX229" fmla="*/ 270798 w 2937913"/>
              <a:gd name="connsiteY229" fmla="*/ 203859 h 921059"/>
              <a:gd name="connsiteX230" fmla="*/ 324261 w 2937913"/>
              <a:gd name="connsiteY230" fmla="*/ 211683 h 921059"/>
              <a:gd name="connsiteX231" fmla="*/ 339910 w 2937913"/>
              <a:gd name="connsiteY231" fmla="*/ 224723 h 921059"/>
              <a:gd name="connsiteX232" fmla="*/ 317741 w 2937913"/>
              <a:gd name="connsiteY232" fmla="*/ 227765 h 921059"/>
              <a:gd name="connsiteX233" fmla="*/ 322958 w 2937913"/>
              <a:gd name="connsiteY233" fmla="*/ 241240 h 921059"/>
              <a:gd name="connsiteX234" fmla="*/ 340779 w 2937913"/>
              <a:gd name="connsiteY234" fmla="*/ 249499 h 921059"/>
              <a:gd name="connsiteX235" fmla="*/ 366859 w 2937913"/>
              <a:gd name="connsiteY235" fmla="*/ 244283 h 921059"/>
              <a:gd name="connsiteX236" fmla="*/ 365120 w 2937913"/>
              <a:gd name="connsiteY236" fmla="*/ 229069 h 921059"/>
              <a:gd name="connsiteX237" fmla="*/ 398590 w 2937913"/>
              <a:gd name="connsiteY237" fmla="*/ 217333 h 921059"/>
              <a:gd name="connsiteX238" fmla="*/ 452488 w 2937913"/>
              <a:gd name="connsiteY238" fmla="*/ 197339 h 921059"/>
              <a:gd name="connsiteX239" fmla="*/ 466398 w 2937913"/>
              <a:gd name="connsiteY239" fmla="*/ 198208 h 921059"/>
              <a:gd name="connsiteX240" fmla="*/ 455531 w 2937913"/>
              <a:gd name="connsiteY240" fmla="*/ 212552 h 921059"/>
              <a:gd name="connsiteX241" fmla="*/ 479003 w 2937913"/>
              <a:gd name="connsiteY241" fmla="*/ 215160 h 921059"/>
              <a:gd name="connsiteX242" fmla="*/ 488131 w 2937913"/>
              <a:gd name="connsiteY242" fmla="*/ 206901 h 921059"/>
              <a:gd name="connsiteX243" fmla="*/ 521600 w 2937913"/>
              <a:gd name="connsiteY243" fmla="*/ 206467 h 921059"/>
              <a:gd name="connsiteX244" fmla="*/ 543334 w 2937913"/>
              <a:gd name="connsiteY244" fmla="*/ 196469 h 921059"/>
              <a:gd name="connsiteX245" fmla="*/ 571152 w 2937913"/>
              <a:gd name="connsiteY245" fmla="*/ 210813 h 921059"/>
              <a:gd name="connsiteX246" fmla="*/ 583323 w 2937913"/>
              <a:gd name="connsiteY246" fmla="*/ 195165 h 921059"/>
              <a:gd name="connsiteX247" fmla="*/ 557243 w 2937913"/>
              <a:gd name="connsiteY247" fmla="*/ 181691 h 921059"/>
              <a:gd name="connsiteX248" fmla="*/ 562459 w 2937913"/>
              <a:gd name="connsiteY248" fmla="*/ 173867 h 921059"/>
              <a:gd name="connsiteX249" fmla="*/ 618966 w 2937913"/>
              <a:gd name="connsiteY249" fmla="*/ 180821 h 921059"/>
              <a:gd name="connsiteX250" fmla="*/ 647654 w 2937913"/>
              <a:gd name="connsiteY250" fmla="*/ 188211 h 921059"/>
              <a:gd name="connsiteX251" fmla="*/ 728501 w 2937913"/>
              <a:gd name="connsiteY251" fmla="*/ 215160 h 921059"/>
              <a:gd name="connsiteX252" fmla="*/ 733283 w 2937913"/>
              <a:gd name="connsiteY252" fmla="*/ 202989 h 921059"/>
              <a:gd name="connsiteX253" fmla="*/ 707638 w 2937913"/>
              <a:gd name="connsiteY253" fmla="*/ 190384 h 921059"/>
              <a:gd name="connsiteX254" fmla="*/ 704160 w 2937913"/>
              <a:gd name="connsiteY254" fmla="*/ 185603 h 921059"/>
              <a:gd name="connsiteX255" fmla="*/ 681123 w 2937913"/>
              <a:gd name="connsiteY255" fmla="*/ 182995 h 921059"/>
              <a:gd name="connsiteX256" fmla="*/ 680254 w 2937913"/>
              <a:gd name="connsiteY256" fmla="*/ 172128 h 921059"/>
              <a:gd name="connsiteX257" fmla="*/ 659824 w 2937913"/>
              <a:gd name="connsiteY257" fmla="*/ 153872 h 921059"/>
              <a:gd name="connsiteX258" fmla="*/ 655043 w 2937913"/>
              <a:gd name="connsiteY258" fmla="*/ 146483 h 921059"/>
              <a:gd name="connsiteX259" fmla="*/ 673734 w 2937913"/>
              <a:gd name="connsiteY259" fmla="*/ 126053 h 921059"/>
              <a:gd name="connsiteX260" fmla="*/ 671126 w 2937913"/>
              <a:gd name="connsiteY260" fmla="*/ 105189 h 921059"/>
              <a:gd name="connsiteX261" fmla="*/ 680688 w 2937913"/>
              <a:gd name="connsiteY261" fmla="*/ 100843 h 921059"/>
              <a:gd name="connsiteX262" fmla="*/ 730240 w 2937913"/>
              <a:gd name="connsiteY262" fmla="*/ 106928 h 921059"/>
              <a:gd name="connsiteX263" fmla="*/ 742846 w 2937913"/>
              <a:gd name="connsiteY263" fmla="*/ 119533 h 921059"/>
              <a:gd name="connsiteX264" fmla="*/ 738934 w 2937913"/>
              <a:gd name="connsiteY264" fmla="*/ 137789 h 921059"/>
              <a:gd name="connsiteX265" fmla="*/ 755017 w 2937913"/>
              <a:gd name="connsiteY265" fmla="*/ 145179 h 921059"/>
              <a:gd name="connsiteX266" fmla="*/ 771534 w 2937913"/>
              <a:gd name="connsiteY266" fmla="*/ 161261 h 921059"/>
              <a:gd name="connsiteX267" fmla="*/ 788051 w 2937913"/>
              <a:gd name="connsiteY267" fmla="*/ 193427 h 921059"/>
              <a:gd name="connsiteX268" fmla="*/ 817174 w 2937913"/>
              <a:gd name="connsiteY268" fmla="*/ 207771 h 921059"/>
              <a:gd name="connsiteX269" fmla="*/ 819347 w 2937913"/>
              <a:gd name="connsiteY269" fmla="*/ 223853 h 921059"/>
              <a:gd name="connsiteX270" fmla="*/ 804134 w 2937913"/>
              <a:gd name="connsiteY270" fmla="*/ 257757 h 921059"/>
              <a:gd name="connsiteX271" fmla="*/ 827171 w 2937913"/>
              <a:gd name="connsiteY271" fmla="*/ 261235 h 921059"/>
              <a:gd name="connsiteX272" fmla="*/ 829344 w 2937913"/>
              <a:gd name="connsiteY272" fmla="*/ 252541 h 921059"/>
              <a:gd name="connsiteX273" fmla="*/ 845862 w 2937913"/>
              <a:gd name="connsiteY273" fmla="*/ 246456 h 921059"/>
              <a:gd name="connsiteX274" fmla="*/ 843688 w 2937913"/>
              <a:gd name="connsiteY274" fmla="*/ 234720 h 921059"/>
              <a:gd name="connsiteX275" fmla="*/ 851947 w 2937913"/>
              <a:gd name="connsiteY275" fmla="*/ 222984 h 921059"/>
              <a:gd name="connsiteX276" fmla="*/ 832822 w 2937913"/>
              <a:gd name="connsiteY276" fmla="*/ 209509 h 921059"/>
              <a:gd name="connsiteX277" fmla="*/ 831083 w 2937913"/>
              <a:gd name="connsiteY277" fmla="*/ 193861 h 921059"/>
              <a:gd name="connsiteX278" fmla="*/ 810219 w 2937913"/>
              <a:gd name="connsiteY278" fmla="*/ 192123 h 921059"/>
              <a:gd name="connsiteX279" fmla="*/ 797614 w 2937913"/>
              <a:gd name="connsiteY279" fmla="*/ 179083 h 921059"/>
              <a:gd name="connsiteX280" fmla="*/ 795875 w 2937913"/>
              <a:gd name="connsiteY280" fmla="*/ 155611 h 921059"/>
              <a:gd name="connsiteX281" fmla="*/ 760232 w 2937913"/>
              <a:gd name="connsiteY281" fmla="*/ 136920 h 921059"/>
              <a:gd name="connsiteX282" fmla="*/ 780661 w 2937913"/>
              <a:gd name="connsiteY282" fmla="*/ 121707 h 921059"/>
              <a:gd name="connsiteX283" fmla="*/ 764579 w 2937913"/>
              <a:gd name="connsiteY283" fmla="*/ 105624 h 921059"/>
              <a:gd name="connsiteX284" fmla="*/ 772838 w 2937913"/>
              <a:gd name="connsiteY284" fmla="*/ 105189 h 921059"/>
              <a:gd name="connsiteX285" fmla="*/ 791094 w 2937913"/>
              <a:gd name="connsiteY285" fmla="*/ 117360 h 921059"/>
              <a:gd name="connsiteX286" fmla="*/ 800222 w 2937913"/>
              <a:gd name="connsiteY286" fmla="*/ 139528 h 921059"/>
              <a:gd name="connsiteX287" fmla="*/ 821955 w 2937913"/>
              <a:gd name="connsiteY287" fmla="*/ 143875 h 921059"/>
              <a:gd name="connsiteX288" fmla="*/ 801960 w 2937913"/>
              <a:gd name="connsiteY288" fmla="*/ 127357 h 921059"/>
              <a:gd name="connsiteX289" fmla="*/ 824128 w 2937913"/>
              <a:gd name="connsiteY289" fmla="*/ 118229 h 921059"/>
              <a:gd name="connsiteX290" fmla="*/ 859337 w 2937913"/>
              <a:gd name="connsiteY290" fmla="*/ 116925 h 921059"/>
              <a:gd name="connsiteX291" fmla="*/ 901065 w 2937913"/>
              <a:gd name="connsiteY291" fmla="*/ 129965 h 921059"/>
              <a:gd name="connsiteX292" fmla="*/ 871072 w 2937913"/>
              <a:gd name="connsiteY292" fmla="*/ 111275 h 921059"/>
              <a:gd name="connsiteX293" fmla="*/ 849774 w 2937913"/>
              <a:gd name="connsiteY293" fmla="*/ 87368 h 921059"/>
              <a:gd name="connsiteX294" fmla="*/ 875419 w 2937913"/>
              <a:gd name="connsiteY294" fmla="*/ 83021 h 921059"/>
              <a:gd name="connsiteX295" fmla="*/ 916712 w 2937913"/>
              <a:gd name="connsiteY295" fmla="*/ 83891 h 921059"/>
              <a:gd name="connsiteX296" fmla="*/ 950617 w 2937913"/>
              <a:gd name="connsiteY296" fmla="*/ 80848 h 921059"/>
              <a:gd name="connsiteX297" fmla="*/ 926275 w 2937913"/>
              <a:gd name="connsiteY297" fmla="*/ 69547 h 921059"/>
              <a:gd name="connsiteX298" fmla="*/ 931926 w 2937913"/>
              <a:gd name="connsiteY298" fmla="*/ 55203 h 921059"/>
              <a:gd name="connsiteX299" fmla="*/ 950182 w 2937913"/>
              <a:gd name="connsiteY299" fmla="*/ 54333 h 921059"/>
              <a:gd name="connsiteX300" fmla="*/ 971480 w 2937913"/>
              <a:gd name="connsiteY300" fmla="*/ 43901 h 921059"/>
              <a:gd name="connsiteX301" fmla="*/ 1011905 w 2937913"/>
              <a:gd name="connsiteY301" fmla="*/ 40859 h 921059"/>
              <a:gd name="connsiteX302" fmla="*/ 1011035 w 2937913"/>
              <a:gd name="connsiteY302" fmla="*/ 34773 h 921059"/>
              <a:gd name="connsiteX303" fmla="*/ 1051459 w 2937913"/>
              <a:gd name="connsiteY303" fmla="*/ 33035 h 921059"/>
              <a:gd name="connsiteX304" fmla="*/ 1070150 w 2937913"/>
              <a:gd name="connsiteY304" fmla="*/ 37816 h 921059"/>
              <a:gd name="connsiteX305" fmla="*/ 1093622 w 2937913"/>
              <a:gd name="connsiteY305" fmla="*/ 26515 h 921059"/>
              <a:gd name="connsiteX306" fmla="*/ 1124048 w 2937913"/>
              <a:gd name="connsiteY306" fmla="*/ 26949 h 921059"/>
              <a:gd name="connsiteX307" fmla="*/ 1117528 w 2937913"/>
              <a:gd name="connsiteY307" fmla="*/ 17387 h 921059"/>
              <a:gd name="connsiteX308" fmla="*/ 1121440 w 2937913"/>
              <a:gd name="connsiteY308" fmla="*/ 8693 h 921059"/>
              <a:gd name="connsiteX309" fmla="*/ 1148390 w 2937913"/>
              <a:gd name="connsiteY309" fmla="*/ 0 h 921059"/>
              <a:gd name="connsiteX310" fmla="*/ 1184467 w 2937913"/>
              <a:gd name="connsiteY310" fmla="*/ 6955 h 921059"/>
              <a:gd name="connsiteX311" fmla="*/ 1169254 w 2937913"/>
              <a:gd name="connsiteY311" fmla="*/ 12171 h 921059"/>
              <a:gd name="connsiteX312" fmla="*/ 1210113 w 2937913"/>
              <a:gd name="connsiteY312" fmla="*/ 15213 h 921059"/>
              <a:gd name="connsiteX313" fmla="*/ 1227934 w 2937913"/>
              <a:gd name="connsiteY313" fmla="*/ 25645 h 921059"/>
              <a:gd name="connsiteX314" fmla="*/ 1236193 w 2937913"/>
              <a:gd name="connsiteY314" fmla="*/ 20429 h 921059"/>
              <a:gd name="connsiteX315" fmla="*/ 1283571 w 2937913"/>
              <a:gd name="connsiteY315" fmla="*/ 20864 h 921059"/>
              <a:gd name="connsiteX316" fmla="*/ 1333993 w 2937913"/>
              <a:gd name="connsiteY316" fmla="*/ 31296 h 921059"/>
              <a:gd name="connsiteX317" fmla="*/ 1357899 w 2937913"/>
              <a:gd name="connsiteY317" fmla="*/ 39120 h 921059"/>
              <a:gd name="connsiteX318" fmla="*/ 1368766 w 2937913"/>
              <a:gd name="connsiteY318" fmla="*/ 50421 h 921059"/>
              <a:gd name="connsiteX319" fmla="*/ 1358334 w 2937913"/>
              <a:gd name="connsiteY319" fmla="*/ 56941 h 921059"/>
              <a:gd name="connsiteX320" fmla="*/ 1329646 w 2937913"/>
              <a:gd name="connsiteY320" fmla="*/ 69112 h 921059"/>
              <a:gd name="connsiteX321" fmla="*/ 1324865 w 2937913"/>
              <a:gd name="connsiteY321" fmla="*/ 75632 h 921059"/>
              <a:gd name="connsiteX322" fmla="*/ 1349206 w 2937913"/>
              <a:gd name="connsiteY322" fmla="*/ 78675 h 921059"/>
              <a:gd name="connsiteX323" fmla="*/ 1380502 w 2937913"/>
              <a:gd name="connsiteY323" fmla="*/ 84325 h 921059"/>
              <a:gd name="connsiteX324" fmla="*/ 1390934 w 2937913"/>
              <a:gd name="connsiteY324" fmla="*/ 79979 h 921059"/>
              <a:gd name="connsiteX325" fmla="*/ 1416145 w 2937913"/>
              <a:gd name="connsiteY325" fmla="*/ 94323 h 921059"/>
              <a:gd name="connsiteX326" fmla="*/ 1417014 w 2937913"/>
              <a:gd name="connsiteY326" fmla="*/ 88672 h 921059"/>
              <a:gd name="connsiteX327" fmla="*/ 1439617 w 2937913"/>
              <a:gd name="connsiteY327" fmla="*/ 85195 h 921059"/>
              <a:gd name="connsiteX328" fmla="*/ 1498731 w 2937913"/>
              <a:gd name="connsiteY328" fmla="*/ 88672 h 921059"/>
              <a:gd name="connsiteX329" fmla="*/ 1515248 w 2937913"/>
              <a:gd name="connsiteY329" fmla="*/ 99104 h 921059"/>
              <a:gd name="connsiteX330" fmla="*/ 1590881 w 2937913"/>
              <a:gd name="connsiteY330" fmla="*/ 102581 h 921059"/>
              <a:gd name="connsiteX331" fmla="*/ 1570017 w 2937913"/>
              <a:gd name="connsiteY331" fmla="*/ 85629 h 921059"/>
              <a:gd name="connsiteX332" fmla="*/ 1611310 w 2937913"/>
              <a:gd name="connsiteY332" fmla="*/ 89541 h 921059"/>
              <a:gd name="connsiteX333" fmla="*/ 1637825 w 2937913"/>
              <a:gd name="connsiteY333" fmla="*/ 89107 h 921059"/>
              <a:gd name="connsiteX334" fmla="*/ 1680857 w 2937913"/>
              <a:gd name="connsiteY334" fmla="*/ 100843 h 921059"/>
              <a:gd name="connsiteX335" fmla="*/ 1706937 w 2937913"/>
              <a:gd name="connsiteY335" fmla="*/ 115187 h 921059"/>
              <a:gd name="connsiteX336" fmla="*/ 1708675 w 2937913"/>
              <a:gd name="connsiteY336" fmla="*/ 124749 h 921059"/>
              <a:gd name="connsiteX337" fmla="*/ 1752577 w 2937913"/>
              <a:gd name="connsiteY337" fmla="*/ 143005 h 921059"/>
              <a:gd name="connsiteX338" fmla="*/ 1791697 w 2937913"/>
              <a:gd name="connsiteY338" fmla="*/ 152133 h 921059"/>
              <a:gd name="connsiteX339" fmla="*/ 1778657 w 2937913"/>
              <a:gd name="connsiteY339" fmla="*/ 128227 h 921059"/>
              <a:gd name="connsiteX340" fmla="*/ 1819515 w 2937913"/>
              <a:gd name="connsiteY340" fmla="*/ 138224 h 921059"/>
              <a:gd name="connsiteX341" fmla="*/ 1841249 w 2937913"/>
              <a:gd name="connsiteY341" fmla="*/ 132139 h 921059"/>
              <a:gd name="connsiteX342" fmla="*/ 1883846 w 2937913"/>
              <a:gd name="connsiteY342" fmla="*/ 139093 h 921059"/>
              <a:gd name="connsiteX343" fmla="*/ 1888193 w 2937913"/>
              <a:gd name="connsiteY343" fmla="*/ 133008 h 921059"/>
              <a:gd name="connsiteX344" fmla="*/ 1921227 w 2937913"/>
              <a:gd name="connsiteY344" fmla="*/ 136051 h 921059"/>
              <a:gd name="connsiteX345" fmla="*/ 1880369 w 2937913"/>
              <a:gd name="connsiteY345" fmla="*/ 114752 h 921059"/>
              <a:gd name="connsiteX346" fmla="*/ 1889497 w 2937913"/>
              <a:gd name="connsiteY346" fmla="*/ 105189 h 921059"/>
              <a:gd name="connsiteX347" fmla="*/ 2065102 w 2937913"/>
              <a:gd name="connsiteY347" fmla="*/ 119968 h 921059"/>
              <a:gd name="connsiteX348" fmla="*/ 2099441 w 2937913"/>
              <a:gd name="connsiteY348" fmla="*/ 133443 h 921059"/>
              <a:gd name="connsiteX349" fmla="*/ 2170292 w 2937913"/>
              <a:gd name="connsiteY349" fmla="*/ 150829 h 921059"/>
              <a:gd name="connsiteX350" fmla="*/ 2234622 w 2937913"/>
              <a:gd name="connsiteY350" fmla="*/ 146483 h 921059"/>
              <a:gd name="connsiteX351" fmla="*/ 2275046 w 2937913"/>
              <a:gd name="connsiteY351" fmla="*/ 150395 h 921059"/>
              <a:gd name="connsiteX352" fmla="*/ 2303734 w 2937913"/>
              <a:gd name="connsiteY352" fmla="*/ 159957 h 921059"/>
              <a:gd name="connsiteX353" fmla="*/ 2325902 w 2937913"/>
              <a:gd name="connsiteY353" fmla="*/ 176909 h 921059"/>
              <a:gd name="connsiteX354" fmla="*/ 2357633 w 2937913"/>
              <a:gd name="connsiteY354" fmla="*/ 183429 h 921059"/>
              <a:gd name="connsiteX355" fmla="*/ 2374585 w 2937913"/>
              <a:gd name="connsiteY355" fmla="*/ 178648 h 921059"/>
              <a:gd name="connsiteX356" fmla="*/ 2405012 w 2937913"/>
              <a:gd name="connsiteY356" fmla="*/ 178213 h 921059"/>
              <a:gd name="connsiteX357" fmla="*/ 2445435 w 2937913"/>
              <a:gd name="connsiteY357" fmla="*/ 182560 h 921059"/>
              <a:gd name="connsiteX358" fmla="*/ 2475428 w 2937913"/>
              <a:gd name="connsiteY358" fmla="*/ 179952 h 921059"/>
              <a:gd name="connsiteX359" fmla="*/ 2537585 w 2937913"/>
              <a:gd name="connsiteY359" fmla="*/ 200816 h 921059"/>
              <a:gd name="connsiteX360" fmla="*/ 2548452 w 2937913"/>
              <a:gd name="connsiteY360" fmla="*/ 193427 h 921059"/>
              <a:gd name="connsiteX361" fmla="*/ 2511505 w 2937913"/>
              <a:gd name="connsiteY361" fmla="*/ 178648 h 921059"/>
              <a:gd name="connsiteX362" fmla="*/ 2503681 w 2937913"/>
              <a:gd name="connsiteY362" fmla="*/ 168216 h 921059"/>
              <a:gd name="connsiteX363" fmla="*/ 2570185 w 2937913"/>
              <a:gd name="connsiteY363" fmla="*/ 174736 h 921059"/>
              <a:gd name="connsiteX364" fmla="*/ 2604958 w 2937913"/>
              <a:gd name="connsiteY364" fmla="*/ 173432 h 921059"/>
              <a:gd name="connsiteX365" fmla="*/ 2673636 w 2937913"/>
              <a:gd name="connsiteY365" fmla="*/ 184299 h 921059"/>
              <a:gd name="connsiteX366" fmla="*/ 2714929 w 2937913"/>
              <a:gd name="connsiteY366" fmla="*/ 194731 h 921059"/>
              <a:gd name="connsiteX367" fmla="*/ 2859239 w 2937913"/>
              <a:gd name="connsiteY367" fmla="*/ 290792 h 921059"/>
              <a:gd name="connsiteX368" fmla="*/ 2850545 w 2937913"/>
              <a:gd name="connsiteY368" fmla="*/ 301659 h 921059"/>
              <a:gd name="connsiteX369" fmla="*/ 2823596 w 2937913"/>
              <a:gd name="connsiteY369" fmla="*/ 299920 h 921059"/>
              <a:gd name="connsiteX370" fmla="*/ 2859239 w 2937913"/>
              <a:gd name="connsiteY370" fmla="*/ 312960 h 921059"/>
              <a:gd name="connsiteX371" fmla="*/ 2898793 w 2937913"/>
              <a:gd name="connsiteY371" fmla="*/ 333389 h 921059"/>
              <a:gd name="connsiteX372" fmla="*/ 2917049 w 2937913"/>
              <a:gd name="connsiteY372" fmla="*/ 339909 h 921059"/>
              <a:gd name="connsiteX373" fmla="*/ 2933566 w 2937913"/>
              <a:gd name="connsiteY373" fmla="*/ 350342 h 921059"/>
              <a:gd name="connsiteX374" fmla="*/ 2937913 w 2937913"/>
              <a:gd name="connsiteY374" fmla="*/ 356862 h 921059"/>
              <a:gd name="connsiteX375" fmla="*/ 2894446 w 2937913"/>
              <a:gd name="connsiteY375" fmla="*/ 351646 h 921059"/>
              <a:gd name="connsiteX376" fmla="*/ 2865759 w 2937913"/>
              <a:gd name="connsiteY376" fmla="*/ 370336 h 921059"/>
              <a:gd name="connsiteX377" fmla="*/ 2852719 w 2937913"/>
              <a:gd name="connsiteY377" fmla="*/ 373379 h 921059"/>
              <a:gd name="connsiteX378" fmla="*/ 2845764 w 2937913"/>
              <a:gd name="connsiteY378" fmla="*/ 391200 h 921059"/>
              <a:gd name="connsiteX379" fmla="*/ 2837071 w 2937913"/>
              <a:gd name="connsiteY379" fmla="*/ 406848 h 921059"/>
              <a:gd name="connsiteX380" fmla="*/ 2844460 w 2937913"/>
              <a:gd name="connsiteY380" fmla="*/ 418584 h 921059"/>
              <a:gd name="connsiteX381" fmla="*/ 2794473 w 2937913"/>
              <a:gd name="connsiteY381" fmla="*/ 400763 h 921059"/>
              <a:gd name="connsiteX382" fmla="*/ 2767959 w 2937913"/>
              <a:gd name="connsiteY382" fmla="*/ 420758 h 921059"/>
              <a:gd name="connsiteX383" fmla="*/ 2747529 w 2937913"/>
              <a:gd name="connsiteY383" fmla="*/ 411195 h 921059"/>
              <a:gd name="connsiteX384" fmla="*/ 2741444 w 2937913"/>
              <a:gd name="connsiteY384" fmla="*/ 422496 h 921059"/>
              <a:gd name="connsiteX385" fmla="*/ 2711017 w 2937913"/>
              <a:gd name="connsiteY385" fmla="*/ 418584 h 921059"/>
              <a:gd name="connsiteX386" fmla="*/ 2724492 w 2937913"/>
              <a:gd name="connsiteY386" fmla="*/ 435536 h 921059"/>
              <a:gd name="connsiteX387" fmla="*/ 2729273 w 2937913"/>
              <a:gd name="connsiteY387" fmla="*/ 460747 h 921059"/>
              <a:gd name="connsiteX388" fmla="*/ 2741879 w 2937913"/>
              <a:gd name="connsiteY388" fmla="*/ 471179 h 921059"/>
              <a:gd name="connsiteX389" fmla="*/ 2771436 w 2937913"/>
              <a:gd name="connsiteY389" fmla="*/ 476830 h 921059"/>
              <a:gd name="connsiteX390" fmla="*/ 2810991 w 2937913"/>
              <a:gd name="connsiteY390" fmla="*/ 514646 h 921059"/>
              <a:gd name="connsiteX391" fmla="*/ 2793169 w 2937913"/>
              <a:gd name="connsiteY391" fmla="*/ 515950 h 921059"/>
              <a:gd name="connsiteX392" fmla="*/ 2807948 w 2937913"/>
              <a:gd name="connsiteY392" fmla="*/ 537683 h 921059"/>
              <a:gd name="connsiteX393" fmla="*/ 2828377 w 2937913"/>
              <a:gd name="connsiteY393" fmla="*/ 548984 h 921059"/>
              <a:gd name="connsiteX394" fmla="*/ 2806644 w 2937913"/>
              <a:gd name="connsiteY394" fmla="*/ 562459 h 921059"/>
              <a:gd name="connsiteX395" fmla="*/ 2830116 w 2937913"/>
              <a:gd name="connsiteY395" fmla="*/ 592886 h 921059"/>
              <a:gd name="connsiteX396" fmla="*/ 2805340 w 2937913"/>
              <a:gd name="connsiteY396" fmla="*/ 599406 h 921059"/>
              <a:gd name="connsiteX397" fmla="*/ 2824900 w 2937913"/>
              <a:gd name="connsiteY397" fmla="*/ 626355 h 921059"/>
              <a:gd name="connsiteX398" fmla="*/ 2817511 w 2937913"/>
              <a:gd name="connsiteY398" fmla="*/ 651566 h 921059"/>
              <a:gd name="connsiteX399" fmla="*/ 2792734 w 2937913"/>
              <a:gd name="connsiteY399" fmla="*/ 632875 h 921059"/>
              <a:gd name="connsiteX400" fmla="*/ 2747094 w 2937913"/>
              <a:gd name="connsiteY400" fmla="*/ 594190 h 921059"/>
              <a:gd name="connsiteX401" fmla="*/ 2676678 w 2937913"/>
              <a:gd name="connsiteY401" fmla="*/ 535075 h 921059"/>
              <a:gd name="connsiteX402" fmla="*/ 2648425 w 2937913"/>
              <a:gd name="connsiteY402" fmla="*/ 498998 h 921059"/>
              <a:gd name="connsiteX403" fmla="*/ 2648860 w 2937913"/>
              <a:gd name="connsiteY403" fmla="*/ 483350 h 921059"/>
              <a:gd name="connsiteX404" fmla="*/ 2636689 w 2937913"/>
              <a:gd name="connsiteY404" fmla="*/ 471179 h 921059"/>
              <a:gd name="connsiteX405" fmla="*/ 2661465 w 2937913"/>
              <a:gd name="connsiteY405" fmla="*/ 465528 h 921059"/>
              <a:gd name="connsiteX406" fmla="*/ 2660596 w 2937913"/>
              <a:gd name="connsiteY406" fmla="*/ 432928 h 921059"/>
              <a:gd name="connsiteX407" fmla="*/ 2663638 w 2937913"/>
              <a:gd name="connsiteY407" fmla="*/ 406848 h 921059"/>
              <a:gd name="connsiteX408" fmla="*/ 2674505 w 2937913"/>
              <a:gd name="connsiteY408" fmla="*/ 386419 h 921059"/>
              <a:gd name="connsiteX409" fmla="*/ 2645817 w 2937913"/>
              <a:gd name="connsiteY409" fmla="*/ 350776 h 921059"/>
              <a:gd name="connsiteX410" fmla="*/ 2625388 w 2937913"/>
              <a:gd name="connsiteY410" fmla="*/ 352950 h 921059"/>
              <a:gd name="connsiteX411" fmla="*/ 2639297 w 2937913"/>
              <a:gd name="connsiteY411" fmla="*/ 373814 h 921059"/>
              <a:gd name="connsiteX412" fmla="*/ 2623649 w 2937913"/>
              <a:gd name="connsiteY412" fmla="*/ 401632 h 921059"/>
              <a:gd name="connsiteX413" fmla="*/ 2570185 w 2937913"/>
              <a:gd name="connsiteY413" fmla="*/ 370336 h 921059"/>
              <a:gd name="connsiteX414" fmla="*/ 2530631 w 2937913"/>
              <a:gd name="connsiteY414" fmla="*/ 379030 h 921059"/>
              <a:gd name="connsiteX415" fmla="*/ 2530631 w 2937913"/>
              <a:gd name="connsiteY415" fmla="*/ 421627 h 921059"/>
              <a:gd name="connsiteX416" fmla="*/ 2564100 w 2937913"/>
              <a:gd name="connsiteY416" fmla="*/ 437275 h 921059"/>
              <a:gd name="connsiteX417" fmla="*/ 2527153 w 2937913"/>
              <a:gd name="connsiteY417" fmla="*/ 444230 h 921059"/>
              <a:gd name="connsiteX418" fmla="*/ 2499334 w 2937913"/>
              <a:gd name="connsiteY418" fmla="*/ 446838 h 921059"/>
              <a:gd name="connsiteX419" fmla="*/ 2480644 w 2937913"/>
              <a:gd name="connsiteY419" fmla="*/ 428147 h 921059"/>
              <a:gd name="connsiteX420" fmla="*/ 2445871 w 2937913"/>
              <a:gd name="connsiteY420" fmla="*/ 424235 h 921059"/>
              <a:gd name="connsiteX421" fmla="*/ 2435004 w 2937913"/>
              <a:gd name="connsiteY421" fmla="*/ 436840 h 921059"/>
              <a:gd name="connsiteX422" fmla="*/ 2369369 w 2937913"/>
              <a:gd name="connsiteY422" fmla="*/ 432494 h 921059"/>
              <a:gd name="connsiteX423" fmla="*/ 2311993 w 2937913"/>
              <a:gd name="connsiteY423" fmla="*/ 439883 h 921059"/>
              <a:gd name="connsiteX424" fmla="*/ 2296780 w 2937913"/>
              <a:gd name="connsiteY424" fmla="*/ 490739 h 921059"/>
              <a:gd name="connsiteX425" fmla="*/ 2275046 w 2937913"/>
              <a:gd name="connsiteY425" fmla="*/ 552462 h 921059"/>
              <a:gd name="connsiteX426" fmla="*/ 2310689 w 2937913"/>
              <a:gd name="connsiteY426" fmla="*/ 555939 h 921059"/>
              <a:gd name="connsiteX427" fmla="*/ 2335465 w 2937913"/>
              <a:gd name="connsiteY427" fmla="*/ 572456 h 921059"/>
              <a:gd name="connsiteX428" fmla="*/ 2360675 w 2937913"/>
              <a:gd name="connsiteY428" fmla="*/ 578107 h 921059"/>
              <a:gd name="connsiteX429" fmla="*/ 2362414 w 2937913"/>
              <a:gd name="connsiteY429" fmla="*/ 565067 h 921059"/>
              <a:gd name="connsiteX430" fmla="*/ 2386755 w 2937913"/>
              <a:gd name="connsiteY430" fmla="*/ 566806 h 921059"/>
              <a:gd name="connsiteX431" fmla="*/ 2442393 w 2937913"/>
              <a:gd name="connsiteY431" fmla="*/ 595928 h 921059"/>
              <a:gd name="connsiteX432" fmla="*/ 2462822 w 2937913"/>
              <a:gd name="connsiteY432" fmla="*/ 618531 h 921059"/>
              <a:gd name="connsiteX433" fmla="*/ 2468908 w 2937913"/>
              <a:gd name="connsiteY433" fmla="*/ 645480 h 921059"/>
              <a:gd name="connsiteX434" fmla="*/ 2492814 w 2937913"/>
              <a:gd name="connsiteY434" fmla="*/ 677646 h 921059"/>
              <a:gd name="connsiteX435" fmla="*/ 2515852 w 2937913"/>
              <a:gd name="connsiteY435" fmla="*/ 720678 h 921059"/>
              <a:gd name="connsiteX436" fmla="*/ 2511505 w 2937913"/>
              <a:gd name="connsiteY436" fmla="*/ 760232 h 921059"/>
              <a:gd name="connsiteX437" fmla="*/ 2517155 w 2937913"/>
              <a:gd name="connsiteY437" fmla="*/ 778923 h 921059"/>
              <a:gd name="connsiteX438" fmla="*/ 2508462 w 2937913"/>
              <a:gd name="connsiteY438" fmla="*/ 811088 h 921059"/>
              <a:gd name="connsiteX439" fmla="*/ 2499334 w 2937913"/>
              <a:gd name="connsiteY439" fmla="*/ 842819 h 921059"/>
              <a:gd name="connsiteX440" fmla="*/ 2495422 w 2937913"/>
              <a:gd name="connsiteY440" fmla="*/ 858902 h 921059"/>
              <a:gd name="connsiteX441" fmla="*/ 2475428 w 2937913"/>
              <a:gd name="connsiteY441" fmla="*/ 874984 h 921059"/>
              <a:gd name="connsiteX442" fmla="*/ 2461953 w 2937913"/>
              <a:gd name="connsiteY442" fmla="*/ 875419 h 921059"/>
              <a:gd name="connsiteX443" fmla="*/ 2439351 w 2937913"/>
              <a:gd name="connsiteY443" fmla="*/ 861944 h 921059"/>
              <a:gd name="connsiteX444" fmla="*/ 2421529 w 2937913"/>
              <a:gd name="connsiteY444" fmla="*/ 882374 h 921059"/>
              <a:gd name="connsiteX445" fmla="*/ 2423702 w 2937913"/>
              <a:gd name="connsiteY445" fmla="*/ 891502 h 92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Lst>
            <a:rect l="l" t="t" r="r" b="b"/>
            <a:pathLst>
              <a:path w="2937913" h="921059">
                <a:moveTo>
                  <a:pt x="2423702" y="891502"/>
                </a:moveTo>
                <a:lnTo>
                  <a:pt x="2417617" y="886720"/>
                </a:lnTo>
                <a:lnTo>
                  <a:pt x="2409358" y="872376"/>
                </a:lnTo>
                <a:lnTo>
                  <a:pt x="2420225" y="871942"/>
                </a:lnTo>
                <a:lnTo>
                  <a:pt x="2403273" y="839342"/>
                </a:lnTo>
                <a:lnTo>
                  <a:pt x="2382844" y="815870"/>
                </a:lnTo>
                <a:lnTo>
                  <a:pt x="2395449" y="806307"/>
                </a:lnTo>
                <a:lnTo>
                  <a:pt x="2425441" y="811088"/>
                </a:lnTo>
                <a:lnTo>
                  <a:pt x="2422833" y="784139"/>
                </a:lnTo>
                <a:lnTo>
                  <a:pt x="2410662" y="754582"/>
                </a:lnTo>
                <a:lnTo>
                  <a:pt x="2411966" y="744584"/>
                </a:lnTo>
                <a:lnTo>
                  <a:pt x="2406315" y="719808"/>
                </a:lnTo>
                <a:lnTo>
                  <a:pt x="2376324" y="728067"/>
                </a:lnTo>
                <a:lnTo>
                  <a:pt x="2365022" y="738499"/>
                </a:lnTo>
                <a:lnTo>
                  <a:pt x="2331988" y="738499"/>
                </a:lnTo>
                <a:lnTo>
                  <a:pt x="2305907" y="713288"/>
                </a:lnTo>
                <a:lnTo>
                  <a:pt x="2266787" y="693728"/>
                </a:lnTo>
                <a:lnTo>
                  <a:pt x="2223321" y="685035"/>
                </a:lnTo>
                <a:lnTo>
                  <a:pt x="2196372" y="658955"/>
                </a:lnTo>
                <a:lnTo>
                  <a:pt x="2176812" y="642438"/>
                </a:lnTo>
                <a:lnTo>
                  <a:pt x="2160294" y="630702"/>
                </a:lnTo>
                <a:lnTo>
                  <a:pt x="2126825" y="603752"/>
                </a:lnTo>
                <a:lnTo>
                  <a:pt x="2100745" y="594190"/>
                </a:lnTo>
                <a:lnTo>
                  <a:pt x="2063364" y="585931"/>
                </a:lnTo>
                <a:lnTo>
                  <a:pt x="2036414" y="586800"/>
                </a:lnTo>
                <a:lnTo>
                  <a:pt x="2014246" y="591582"/>
                </a:lnTo>
                <a:lnTo>
                  <a:pt x="2006857" y="605056"/>
                </a:lnTo>
                <a:lnTo>
                  <a:pt x="2022939" y="611142"/>
                </a:lnTo>
                <a:lnTo>
                  <a:pt x="2033806" y="625920"/>
                </a:lnTo>
                <a:lnTo>
                  <a:pt x="2028155" y="634614"/>
                </a:lnTo>
                <a:lnTo>
                  <a:pt x="2029025" y="662867"/>
                </a:lnTo>
                <a:lnTo>
                  <a:pt x="2037284" y="675038"/>
                </a:lnTo>
                <a:lnTo>
                  <a:pt x="2018158" y="691990"/>
                </a:lnTo>
                <a:lnTo>
                  <a:pt x="1985993" y="681558"/>
                </a:lnTo>
                <a:lnTo>
                  <a:pt x="1961652" y="684166"/>
                </a:lnTo>
                <a:lnTo>
                  <a:pt x="1944699" y="675038"/>
                </a:lnTo>
                <a:lnTo>
                  <a:pt x="1929921" y="671995"/>
                </a:lnTo>
                <a:lnTo>
                  <a:pt x="1910795" y="691120"/>
                </a:lnTo>
                <a:lnTo>
                  <a:pt x="1885150" y="695467"/>
                </a:lnTo>
                <a:lnTo>
                  <a:pt x="1869502" y="702422"/>
                </a:lnTo>
                <a:lnTo>
                  <a:pt x="1839945" y="698075"/>
                </a:lnTo>
                <a:lnTo>
                  <a:pt x="1819950" y="698075"/>
                </a:lnTo>
                <a:lnTo>
                  <a:pt x="1798651" y="684166"/>
                </a:lnTo>
                <a:lnTo>
                  <a:pt x="1769964" y="671560"/>
                </a:lnTo>
                <a:lnTo>
                  <a:pt x="1746491" y="667648"/>
                </a:lnTo>
                <a:lnTo>
                  <a:pt x="1721715" y="671126"/>
                </a:lnTo>
                <a:lnTo>
                  <a:pt x="1704328" y="676342"/>
                </a:lnTo>
                <a:lnTo>
                  <a:pt x="1667382" y="665040"/>
                </a:lnTo>
                <a:lnTo>
                  <a:pt x="1651734" y="645046"/>
                </a:lnTo>
                <a:lnTo>
                  <a:pt x="1622611" y="638091"/>
                </a:lnTo>
                <a:lnTo>
                  <a:pt x="1601747" y="634614"/>
                </a:lnTo>
                <a:lnTo>
                  <a:pt x="1571321" y="623747"/>
                </a:lnTo>
                <a:lnTo>
                  <a:pt x="1565670" y="651566"/>
                </a:lnTo>
                <a:lnTo>
                  <a:pt x="1583057" y="667214"/>
                </a:lnTo>
                <a:lnTo>
                  <a:pt x="1572625" y="686339"/>
                </a:lnTo>
                <a:lnTo>
                  <a:pt x="1537851" y="679384"/>
                </a:lnTo>
                <a:lnTo>
                  <a:pt x="1516118" y="678515"/>
                </a:lnTo>
                <a:lnTo>
                  <a:pt x="1495254" y="665910"/>
                </a:lnTo>
                <a:lnTo>
                  <a:pt x="1472651" y="665475"/>
                </a:lnTo>
                <a:lnTo>
                  <a:pt x="1449614" y="657216"/>
                </a:lnTo>
                <a:lnTo>
                  <a:pt x="1423968" y="669822"/>
                </a:lnTo>
                <a:lnTo>
                  <a:pt x="1394846" y="692859"/>
                </a:lnTo>
                <a:lnTo>
                  <a:pt x="1374417" y="697640"/>
                </a:lnTo>
                <a:lnTo>
                  <a:pt x="1367027" y="699814"/>
                </a:lnTo>
                <a:lnTo>
                  <a:pt x="1347902" y="683296"/>
                </a:lnTo>
                <a:lnTo>
                  <a:pt x="1321822" y="687208"/>
                </a:lnTo>
                <a:lnTo>
                  <a:pt x="1307478" y="675472"/>
                </a:lnTo>
                <a:lnTo>
                  <a:pt x="1290091" y="670256"/>
                </a:lnTo>
                <a:lnTo>
                  <a:pt x="1272270" y="654608"/>
                </a:lnTo>
                <a:lnTo>
                  <a:pt x="1257926" y="649827"/>
                </a:lnTo>
                <a:lnTo>
                  <a:pt x="1230977" y="656782"/>
                </a:lnTo>
                <a:lnTo>
                  <a:pt x="1194465" y="641568"/>
                </a:lnTo>
                <a:lnTo>
                  <a:pt x="1189683" y="655478"/>
                </a:lnTo>
                <a:lnTo>
                  <a:pt x="1110139" y="587670"/>
                </a:lnTo>
                <a:lnTo>
                  <a:pt x="1073627" y="567240"/>
                </a:lnTo>
                <a:lnTo>
                  <a:pt x="1077105" y="558547"/>
                </a:lnTo>
                <a:lnTo>
                  <a:pt x="1037115" y="583758"/>
                </a:lnTo>
                <a:lnTo>
                  <a:pt x="1017990" y="585062"/>
                </a:lnTo>
                <a:lnTo>
                  <a:pt x="1013208" y="570718"/>
                </a:lnTo>
                <a:lnTo>
                  <a:pt x="982347" y="561590"/>
                </a:lnTo>
                <a:lnTo>
                  <a:pt x="963657" y="568110"/>
                </a:lnTo>
                <a:lnTo>
                  <a:pt x="944531" y="540726"/>
                </a:lnTo>
                <a:lnTo>
                  <a:pt x="904977" y="535075"/>
                </a:lnTo>
                <a:lnTo>
                  <a:pt x="891502" y="545942"/>
                </a:lnTo>
                <a:lnTo>
                  <a:pt x="844123" y="555939"/>
                </a:lnTo>
                <a:lnTo>
                  <a:pt x="836734" y="562459"/>
                </a:lnTo>
                <a:lnTo>
                  <a:pt x="762840" y="571587"/>
                </a:lnTo>
                <a:lnTo>
                  <a:pt x="756755" y="580715"/>
                </a:lnTo>
                <a:lnTo>
                  <a:pt x="778923" y="598971"/>
                </a:lnTo>
                <a:lnTo>
                  <a:pt x="761537" y="605926"/>
                </a:lnTo>
                <a:lnTo>
                  <a:pt x="768057" y="612880"/>
                </a:lnTo>
                <a:lnTo>
                  <a:pt x="752843" y="625920"/>
                </a:lnTo>
                <a:lnTo>
                  <a:pt x="793702" y="644611"/>
                </a:lnTo>
                <a:lnTo>
                  <a:pt x="792832" y="657216"/>
                </a:lnTo>
                <a:lnTo>
                  <a:pt x="762406" y="655912"/>
                </a:lnTo>
                <a:lnTo>
                  <a:pt x="758928" y="664171"/>
                </a:lnTo>
                <a:lnTo>
                  <a:pt x="727198" y="650262"/>
                </a:lnTo>
                <a:lnTo>
                  <a:pt x="693728" y="650696"/>
                </a:lnTo>
                <a:lnTo>
                  <a:pt x="674603" y="661998"/>
                </a:lnTo>
                <a:lnTo>
                  <a:pt x="645915" y="651131"/>
                </a:lnTo>
                <a:lnTo>
                  <a:pt x="593755" y="632440"/>
                </a:lnTo>
                <a:lnTo>
                  <a:pt x="560720" y="633310"/>
                </a:lnTo>
                <a:lnTo>
                  <a:pt x="525512" y="662432"/>
                </a:lnTo>
                <a:lnTo>
                  <a:pt x="528120" y="681992"/>
                </a:lnTo>
                <a:lnTo>
                  <a:pt x="502040" y="666344"/>
                </a:lnTo>
                <a:lnTo>
                  <a:pt x="492478" y="696336"/>
                </a:lnTo>
                <a:lnTo>
                  <a:pt x="500301" y="701552"/>
                </a:lnTo>
                <a:lnTo>
                  <a:pt x="492912" y="722416"/>
                </a:lnTo>
                <a:lnTo>
                  <a:pt x="515950" y="740672"/>
                </a:lnTo>
                <a:lnTo>
                  <a:pt x="531598" y="739803"/>
                </a:lnTo>
                <a:lnTo>
                  <a:pt x="550288" y="758059"/>
                </a:lnTo>
                <a:lnTo>
                  <a:pt x="551158" y="771968"/>
                </a:lnTo>
                <a:lnTo>
                  <a:pt x="563328" y="776750"/>
                </a:lnTo>
                <a:lnTo>
                  <a:pt x="557243" y="792832"/>
                </a:lnTo>
                <a:lnTo>
                  <a:pt x="537248" y="797179"/>
                </a:lnTo>
                <a:lnTo>
                  <a:pt x="521600" y="825432"/>
                </a:lnTo>
                <a:lnTo>
                  <a:pt x="547680" y="851947"/>
                </a:lnTo>
                <a:lnTo>
                  <a:pt x="549419" y="870203"/>
                </a:lnTo>
                <a:lnTo>
                  <a:pt x="581150" y="902803"/>
                </a:lnTo>
                <a:lnTo>
                  <a:pt x="570283" y="914104"/>
                </a:lnTo>
                <a:lnTo>
                  <a:pt x="567675" y="921059"/>
                </a:lnTo>
                <a:lnTo>
                  <a:pt x="557243" y="918886"/>
                </a:lnTo>
                <a:lnTo>
                  <a:pt x="538552" y="902368"/>
                </a:lnTo>
                <a:lnTo>
                  <a:pt x="532032" y="901499"/>
                </a:lnTo>
                <a:lnTo>
                  <a:pt x="516384" y="894979"/>
                </a:lnTo>
                <a:lnTo>
                  <a:pt x="507256" y="883678"/>
                </a:lnTo>
                <a:lnTo>
                  <a:pt x="485088" y="878027"/>
                </a:lnTo>
                <a:lnTo>
                  <a:pt x="472483" y="882374"/>
                </a:lnTo>
                <a:lnTo>
                  <a:pt x="467267" y="877158"/>
                </a:lnTo>
                <a:lnTo>
                  <a:pt x="434232" y="863683"/>
                </a:lnTo>
                <a:lnTo>
                  <a:pt x="400763" y="859336"/>
                </a:lnTo>
                <a:lnTo>
                  <a:pt x="380768" y="854555"/>
                </a:lnTo>
                <a:lnTo>
                  <a:pt x="379030" y="858032"/>
                </a:lnTo>
                <a:lnTo>
                  <a:pt x="345995" y="834560"/>
                </a:lnTo>
                <a:lnTo>
                  <a:pt x="319046" y="824128"/>
                </a:lnTo>
                <a:lnTo>
                  <a:pt x="296878" y="808046"/>
                </a:lnTo>
                <a:lnTo>
                  <a:pt x="312526" y="803699"/>
                </a:lnTo>
                <a:lnTo>
                  <a:pt x="326435" y="781096"/>
                </a:lnTo>
                <a:lnTo>
                  <a:pt x="312091" y="770230"/>
                </a:lnTo>
                <a:lnTo>
                  <a:pt x="342083" y="758928"/>
                </a:lnTo>
                <a:lnTo>
                  <a:pt x="340344" y="752843"/>
                </a:lnTo>
                <a:lnTo>
                  <a:pt x="321653" y="757190"/>
                </a:lnTo>
                <a:lnTo>
                  <a:pt x="319915" y="745454"/>
                </a:lnTo>
                <a:lnTo>
                  <a:pt x="329478" y="737630"/>
                </a:lnTo>
                <a:lnTo>
                  <a:pt x="350341" y="735891"/>
                </a:lnTo>
                <a:lnTo>
                  <a:pt x="351646" y="726763"/>
                </a:lnTo>
                <a:lnTo>
                  <a:pt x="343821" y="711550"/>
                </a:lnTo>
                <a:lnTo>
                  <a:pt x="349472" y="697640"/>
                </a:lnTo>
                <a:lnTo>
                  <a:pt x="347733" y="689382"/>
                </a:lnTo>
                <a:lnTo>
                  <a:pt x="314264" y="680688"/>
                </a:lnTo>
                <a:lnTo>
                  <a:pt x="301659" y="681123"/>
                </a:lnTo>
                <a:lnTo>
                  <a:pt x="286011" y="668518"/>
                </a:lnTo>
                <a:lnTo>
                  <a:pt x="270363" y="672864"/>
                </a:lnTo>
                <a:lnTo>
                  <a:pt x="241240" y="663302"/>
                </a:lnTo>
                <a:lnTo>
                  <a:pt x="240806" y="658086"/>
                </a:lnTo>
                <a:lnTo>
                  <a:pt x="230808" y="646350"/>
                </a:lnTo>
                <a:lnTo>
                  <a:pt x="213856" y="645046"/>
                </a:lnTo>
                <a:lnTo>
                  <a:pt x="210379" y="636787"/>
                </a:lnTo>
                <a:lnTo>
                  <a:pt x="214291" y="631136"/>
                </a:lnTo>
                <a:lnTo>
                  <a:pt x="197773" y="615923"/>
                </a:lnTo>
                <a:lnTo>
                  <a:pt x="176475" y="618531"/>
                </a:lnTo>
                <a:lnTo>
                  <a:pt x="169955" y="617227"/>
                </a:lnTo>
                <a:lnTo>
                  <a:pt x="165608" y="623312"/>
                </a:lnTo>
                <a:lnTo>
                  <a:pt x="157784" y="622443"/>
                </a:lnTo>
                <a:lnTo>
                  <a:pt x="149091" y="605056"/>
                </a:lnTo>
                <a:lnTo>
                  <a:pt x="142571" y="596363"/>
                </a:lnTo>
                <a:lnTo>
                  <a:pt x="146048" y="593755"/>
                </a:lnTo>
                <a:lnTo>
                  <a:pt x="163000" y="594624"/>
                </a:lnTo>
                <a:lnTo>
                  <a:pt x="169955" y="588974"/>
                </a:lnTo>
                <a:lnTo>
                  <a:pt x="162565" y="582019"/>
                </a:lnTo>
                <a:lnTo>
                  <a:pt x="147787" y="577238"/>
                </a:lnTo>
                <a:lnTo>
                  <a:pt x="147787" y="572456"/>
                </a:lnTo>
                <a:lnTo>
                  <a:pt x="138659" y="567675"/>
                </a:lnTo>
                <a:lnTo>
                  <a:pt x="122141" y="550288"/>
                </a:lnTo>
                <a:lnTo>
                  <a:pt x="125184" y="543334"/>
                </a:lnTo>
                <a:lnTo>
                  <a:pt x="120403" y="530728"/>
                </a:lnTo>
                <a:lnTo>
                  <a:pt x="99539" y="524643"/>
                </a:lnTo>
                <a:lnTo>
                  <a:pt x="89107" y="527686"/>
                </a:lnTo>
                <a:lnTo>
                  <a:pt x="85195" y="521166"/>
                </a:lnTo>
                <a:lnTo>
                  <a:pt x="62158" y="514646"/>
                </a:lnTo>
                <a:lnTo>
                  <a:pt x="53030" y="498998"/>
                </a:lnTo>
                <a:lnTo>
                  <a:pt x="48683" y="486392"/>
                </a:lnTo>
                <a:lnTo>
                  <a:pt x="37816" y="480742"/>
                </a:lnTo>
                <a:lnTo>
                  <a:pt x="44771" y="472483"/>
                </a:lnTo>
                <a:lnTo>
                  <a:pt x="34339" y="448142"/>
                </a:lnTo>
                <a:lnTo>
                  <a:pt x="45640" y="433363"/>
                </a:lnTo>
                <a:lnTo>
                  <a:pt x="41728" y="429016"/>
                </a:lnTo>
                <a:lnTo>
                  <a:pt x="61288" y="414672"/>
                </a:lnTo>
                <a:lnTo>
                  <a:pt x="37816" y="402502"/>
                </a:lnTo>
                <a:lnTo>
                  <a:pt x="72590" y="370336"/>
                </a:lnTo>
                <a:lnTo>
                  <a:pt x="87368" y="355557"/>
                </a:lnTo>
                <a:lnTo>
                  <a:pt x="91280" y="342952"/>
                </a:lnTo>
                <a:lnTo>
                  <a:pt x="59115" y="326000"/>
                </a:lnTo>
                <a:lnTo>
                  <a:pt x="63027" y="309483"/>
                </a:lnTo>
                <a:lnTo>
                  <a:pt x="41728" y="291227"/>
                </a:lnTo>
                <a:lnTo>
                  <a:pt x="49118" y="270363"/>
                </a:lnTo>
                <a:lnTo>
                  <a:pt x="20864" y="242979"/>
                </a:lnTo>
                <a:lnTo>
                  <a:pt x="33470" y="224723"/>
                </a:lnTo>
                <a:lnTo>
                  <a:pt x="1739" y="208640"/>
                </a:lnTo>
                <a:lnTo>
                  <a:pt x="0" y="192123"/>
                </a:lnTo>
                <a:lnTo>
                  <a:pt x="13910" y="189949"/>
                </a:lnTo>
                <a:lnTo>
                  <a:pt x="41728" y="180821"/>
                </a:lnTo>
                <a:lnTo>
                  <a:pt x="57811" y="172563"/>
                </a:lnTo>
                <a:lnTo>
                  <a:pt x="91280" y="186472"/>
                </a:lnTo>
                <a:lnTo>
                  <a:pt x="142136" y="192123"/>
                </a:lnTo>
                <a:lnTo>
                  <a:pt x="219072" y="219072"/>
                </a:lnTo>
                <a:lnTo>
                  <a:pt x="236893" y="230373"/>
                </a:lnTo>
                <a:lnTo>
                  <a:pt x="243413" y="246456"/>
                </a:lnTo>
                <a:lnTo>
                  <a:pt x="227331" y="259061"/>
                </a:lnTo>
                <a:lnTo>
                  <a:pt x="199078" y="265581"/>
                </a:lnTo>
                <a:lnTo>
                  <a:pt x="111275" y="247325"/>
                </a:lnTo>
                <a:lnTo>
                  <a:pt x="98670" y="250368"/>
                </a:lnTo>
                <a:lnTo>
                  <a:pt x="133878" y="268189"/>
                </a:lnTo>
                <a:lnTo>
                  <a:pt x="138224" y="279491"/>
                </a:lnTo>
                <a:lnTo>
                  <a:pt x="146483" y="304701"/>
                </a:lnTo>
                <a:lnTo>
                  <a:pt x="172998" y="312091"/>
                </a:lnTo>
                <a:lnTo>
                  <a:pt x="189515" y="318611"/>
                </a:lnTo>
                <a:lnTo>
                  <a:pt x="188646" y="306440"/>
                </a:lnTo>
                <a:lnTo>
                  <a:pt x="173867" y="296008"/>
                </a:lnTo>
                <a:lnTo>
                  <a:pt x="182995" y="286445"/>
                </a:lnTo>
                <a:lnTo>
                  <a:pt x="233416" y="302093"/>
                </a:lnTo>
                <a:lnTo>
                  <a:pt x="247326" y="296008"/>
                </a:lnTo>
                <a:lnTo>
                  <a:pt x="228635" y="277752"/>
                </a:lnTo>
                <a:lnTo>
                  <a:pt x="263843" y="254280"/>
                </a:lnTo>
                <a:lnTo>
                  <a:pt x="281664" y="255584"/>
                </a:lnTo>
                <a:lnTo>
                  <a:pt x="301659" y="263843"/>
                </a:lnTo>
                <a:lnTo>
                  <a:pt x="306440" y="247325"/>
                </a:lnTo>
                <a:lnTo>
                  <a:pt x="286011" y="232981"/>
                </a:lnTo>
                <a:lnTo>
                  <a:pt x="289488" y="218637"/>
                </a:lnTo>
                <a:lnTo>
                  <a:pt x="270798" y="203859"/>
                </a:lnTo>
                <a:lnTo>
                  <a:pt x="324261" y="211683"/>
                </a:lnTo>
                <a:lnTo>
                  <a:pt x="339910" y="224723"/>
                </a:lnTo>
                <a:lnTo>
                  <a:pt x="317741" y="227765"/>
                </a:lnTo>
                <a:lnTo>
                  <a:pt x="322958" y="241240"/>
                </a:lnTo>
                <a:lnTo>
                  <a:pt x="340779" y="249499"/>
                </a:lnTo>
                <a:lnTo>
                  <a:pt x="366859" y="244283"/>
                </a:lnTo>
                <a:lnTo>
                  <a:pt x="365120" y="229069"/>
                </a:lnTo>
                <a:lnTo>
                  <a:pt x="398590" y="217333"/>
                </a:lnTo>
                <a:lnTo>
                  <a:pt x="452488" y="197339"/>
                </a:lnTo>
                <a:lnTo>
                  <a:pt x="466398" y="198208"/>
                </a:lnTo>
                <a:lnTo>
                  <a:pt x="455531" y="212552"/>
                </a:lnTo>
                <a:lnTo>
                  <a:pt x="479003" y="215160"/>
                </a:lnTo>
                <a:lnTo>
                  <a:pt x="488131" y="206901"/>
                </a:lnTo>
                <a:lnTo>
                  <a:pt x="521600" y="206467"/>
                </a:lnTo>
                <a:lnTo>
                  <a:pt x="543334" y="196469"/>
                </a:lnTo>
                <a:lnTo>
                  <a:pt x="571152" y="210813"/>
                </a:lnTo>
                <a:lnTo>
                  <a:pt x="583323" y="195165"/>
                </a:lnTo>
                <a:lnTo>
                  <a:pt x="557243" y="181691"/>
                </a:lnTo>
                <a:lnTo>
                  <a:pt x="562459" y="173867"/>
                </a:lnTo>
                <a:lnTo>
                  <a:pt x="618966" y="180821"/>
                </a:lnTo>
                <a:lnTo>
                  <a:pt x="647654" y="188211"/>
                </a:lnTo>
                <a:lnTo>
                  <a:pt x="728501" y="215160"/>
                </a:lnTo>
                <a:lnTo>
                  <a:pt x="733283" y="202989"/>
                </a:lnTo>
                <a:lnTo>
                  <a:pt x="707638" y="190384"/>
                </a:lnTo>
                <a:lnTo>
                  <a:pt x="704160" y="185603"/>
                </a:lnTo>
                <a:lnTo>
                  <a:pt x="681123" y="182995"/>
                </a:lnTo>
                <a:lnTo>
                  <a:pt x="680254" y="172128"/>
                </a:lnTo>
                <a:lnTo>
                  <a:pt x="659824" y="153872"/>
                </a:lnTo>
                <a:lnTo>
                  <a:pt x="655043" y="146483"/>
                </a:lnTo>
                <a:lnTo>
                  <a:pt x="673734" y="126053"/>
                </a:lnTo>
                <a:lnTo>
                  <a:pt x="671126" y="105189"/>
                </a:lnTo>
                <a:lnTo>
                  <a:pt x="680688" y="100843"/>
                </a:lnTo>
                <a:lnTo>
                  <a:pt x="730240" y="106928"/>
                </a:lnTo>
                <a:lnTo>
                  <a:pt x="742846" y="119533"/>
                </a:lnTo>
                <a:lnTo>
                  <a:pt x="738934" y="137789"/>
                </a:lnTo>
                <a:lnTo>
                  <a:pt x="755017" y="145179"/>
                </a:lnTo>
                <a:lnTo>
                  <a:pt x="771534" y="161261"/>
                </a:lnTo>
                <a:lnTo>
                  <a:pt x="788051" y="193427"/>
                </a:lnTo>
                <a:lnTo>
                  <a:pt x="817174" y="207771"/>
                </a:lnTo>
                <a:lnTo>
                  <a:pt x="819347" y="223853"/>
                </a:lnTo>
                <a:lnTo>
                  <a:pt x="804134" y="257757"/>
                </a:lnTo>
                <a:lnTo>
                  <a:pt x="827171" y="261235"/>
                </a:lnTo>
                <a:lnTo>
                  <a:pt x="829344" y="252541"/>
                </a:lnTo>
                <a:lnTo>
                  <a:pt x="845862" y="246456"/>
                </a:lnTo>
                <a:lnTo>
                  <a:pt x="843688" y="234720"/>
                </a:lnTo>
                <a:lnTo>
                  <a:pt x="851947" y="222984"/>
                </a:lnTo>
                <a:lnTo>
                  <a:pt x="832822" y="209509"/>
                </a:lnTo>
                <a:lnTo>
                  <a:pt x="831083" y="193861"/>
                </a:lnTo>
                <a:lnTo>
                  <a:pt x="810219" y="192123"/>
                </a:lnTo>
                <a:lnTo>
                  <a:pt x="797614" y="179083"/>
                </a:lnTo>
                <a:lnTo>
                  <a:pt x="795875" y="155611"/>
                </a:lnTo>
                <a:lnTo>
                  <a:pt x="760232" y="136920"/>
                </a:lnTo>
                <a:lnTo>
                  <a:pt x="780661" y="121707"/>
                </a:lnTo>
                <a:lnTo>
                  <a:pt x="764579" y="105624"/>
                </a:lnTo>
                <a:lnTo>
                  <a:pt x="772838" y="105189"/>
                </a:lnTo>
                <a:lnTo>
                  <a:pt x="791094" y="117360"/>
                </a:lnTo>
                <a:lnTo>
                  <a:pt x="800222" y="139528"/>
                </a:lnTo>
                <a:lnTo>
                  <a:pt x="821955" y="143875"/>
                </a:lnTo>
                <a:lnTo>
                  <a:pt x="801960" y="127357"/>
                </a:lnTo>
                <a:lnTo>
                  <a:pt x="824128" y="118229"/>
                </a:lnTo>
                <a:lnTo>
                  <a:pt x="859337" y="116925"/>
                </a:lnTo>
                <a:lnTo>
                  <a:pt x="901065" y="129965"/>
                </a:lnTo>
                <a:lnTo>
                  <a:pt x="871072" y="111275"/>
                </a:lnTo>
                <a:lnTo>
                  <a:pt x="849774" y="87368"/>
                </a:lnTo>
                <a:lnTo>
                  <a:pt x="875419" y="83021"/>
                </a:lnTo>
                <a:lnTo>
                  <a:pt x="916712" y="83891"/>
                </a:lnTo>
                <a:lnTo>
                  <a:pt x="950617" y="80848"/>
                </a:lnTo>
                <a:lnTo>
                  <a:pt x="926275" y="69547"/>
                </a:lnTo>
                <a:lnTo>
                  <a:pt x="931926" y="55203"/>
                </a:lnTo>
                <a:lnTo>
                  <a:pt x="950182" y="54333"/>
                </a:lnTo>
                <a:lnTo>
                  <a:pt x="971480" y="43901"/>
                </a:lnTo>
                <a:lnTo>
                  <a:pt x="1011905" y="40859"/>
                </a:lnTo>
                <a:lnTo>
                  <a:pt x="1011035" y="34773"/>
                </a:lnTo>
                <a:lnTo>
                  <a:pt x="1051459" y="33035"/>
                </a:lnTo>
                <a:lnTo>
                  <a:pt x="1070150" y="37816"/>
                </a:lnTo>
                <a:lnTo>
                  <a:pt x="1093622" y="26515"/>
                </a:lnTo>
                <a:lnTo>
                  <a:pt x="1124048" y="26949"/>
                </a:lnTo>
                <a:lnTo>
                  <a:pt x="1117528" y="17387"/>
                </a:lnTo>
                <a:lnTo>
                  <a:pt x="1121440" y="8693"/>
                </a:lnTo>
                <a:lnTo>
                  <a:pt x="1148390" y="0"/>
                </a:lnTo>
                <a:lnTo>
                  <a:pt x="1184467" y="6955"/>
                </a:lnTo>
                <a:lnTo>
                  <a:pt x="1169254" y="12171"/>
                </a:lnTo>
                <a:lnTo>
                  <a:pt x="1210113" y="15213"/>
                </a:lnTo>
                <a:lnTo>
                  <a:pt x="1227934" y="25645"/>
                </a:lnTo>
                <a:lnTo>
                  <a:pt x="1236193" y="20429"/>
                </a:lnTo>
                <a:lnTo>
                  <a:pt x="1283571" y="20864"/>
                </a:lnTo>
                <a:lnTo>
                  <a:pt x="1333993" y="31296"/>
                </a:lnTo>
                <a:lnTo>
                  <a:pt x="1357899" y="39120"/>
                </a:lnTo>
                <a:lnTo>
                  <a:pt x="1368766" y="50421"/>
                </a:lnTo>
                <a:lnTo>
                  <a:pt x="1358334" y="56941"/>
                </a:lnTo>
                <a:lnTo>
                  <a:pt x="1329646" y="69112"/>
                </a:lnTo>
                <a:lnTo>
                  <a:pt x="1324865" y="75632"/>
                </a:lnTo>
                <a:lnTo>
                  <a:pt x="1349206" y="78675"/>
                </a:lnTo>
                <a:lnTo>
                  <a:pt x="1380502" y="84325"/>
                </a:lnTo>
                <a:lnTo>
                  <a:pt x="1390934" y="79979"/>
                </a:lnTo>
                <a:lnTo>
                  <a:pt x="1416145" y="94323"/>
                </a:lnTo>
                <a:lnTo>
                  <a:pt x="1417014" y="88672"/>
                </a:lnTo>
                <a:lnTo>
                  <a:pt x="1439617" y="85195"/>
                </a:lnTo>
                <a:lnTo>
                  <a:pt x="1498731" y="88672"/>
                </a:lnTo>
                <a:lnTo>
                  <a:pt x="1515248" y="99104"/>
                </a:lnTo>
                <a:lnTo>
                  <a:pt x="1590881" y="102581"/>
                </a:lnTo>
                <a:lnTo>
                  <a:pt x="1570017" y="85629"/>
                </a:lnTo>
                <a:lnTo>
                  <a:pt x="1611310" y="89541"/>
                </a:lnTo>
                <a:lnTo>
                  <a:pt x="1637825" y="89107"/>
                </a:lnTo>
                <a:lnTo>
                  <a:pt x="1680857" y="100843"/>
                </a:lnTo>
                <a:lnTo>
                  <a:pt x="1706937" y="115187"/>
                </a:lnTo>
                <a:lnTo>
                  <a:pt x="1708675" y="124749"/>
                </a:lnTo>
                <a:lnTo>
                  <a:pt x="1752577" y="143005"/>
                </a:lnTo>
                <a:lnTo>
                  <a:pt x="1791697" y="152133"/>
                </a:lnTo>
                <a:lnTo>
                  <a:pt x="1778657" y="128227"/>
                </a:lnTo>
                <a:lnTo>
                  <a:pt x="1819515" y="138224"/>
                </a:lnTo>
                <a:lnTo>
                  <a:pt x="1841249" y="132139"/>
                </a:lnTo>
                <a:lnTo>
                  <a:pt x="1883846" y="139093"/>
                </a:lnTo>
                <a:lnTo>
                  <a:pt x="1888193" y="133008"/>
                </a:lnTo>
                <a:lnTo>
                  <a:pt x="1921227" y="136051"/>
                </a:lnTo>
                <a:lnTo>
                  <a:pt x="1880369" y="114752"/>
                </a:lnTo>
                <a:lnTo>
                  <a:pt x="1889497" y="105189"/>
                </a:lnTo>
                <a:lnTo>
                  <a:pt x="2065102" y="119968"/>
                </a:lnTo>
                <a:lnTo>
                  <a:pt x="2099441" y="133443"/>
                </a:lnTo>
                <a:lnTo>
                  <a:pt x="2170292" y="150829"/>
                </a:lnTo>
                <a:lnTo>
                  <a:pt x="2234622" y="146483"/>
                </a:lnTo>
                <a:lnTo>
                  <a:pt x="2275046" y="150395"/>
                </a:lnTo>
                <a:lnTo>
                  <a:pt x="2303734" y="159957"/>
                </a:lnTo>
                <a:lnTo>
                  <a:pt x="2325902" y="176909"/>
                </a:lnTo>
                <a:lnTo>
                  <a:pt x="2357633" y="183429"/>
                </a:lnTo>
                <a:lnTo>
                  <a:pt x="2374585" y="178648"/>
                </a:lnTo>
                <a:lnTo>
                  <a:pt x="2405012" y="178213"/>
                </a:lnTo>
                <a:lnTo>
                  <a:pt x="2445435" y="182560"/>
                </a:lnTo>
                <a:lnTo>
                  <a:pt x="2475428" y="179952"/>
                </a:lnTo>
                <a:lnTo>
                  <a:pt x="2537585" y="200816"/>
                </a:lnTo>
                <a:lnTo>
                  <a:pt x="2548452" y="193427"/>
                </a:lnTo>
                <a:lnTo>
                  <a:pt x="2511505" y="178648"/>
                </a:lnTo>
                <a:lnTo>
                  <a:pt x="2503681" y="168216"/>
                </a:lnTo>
                <a:lnTo>
                  <a:pt x="2570185" y="174736"/>
                </a:lnTo>
                <a:lnTo>
                  <a:pt x="2604958" y="173432"/>
                </a:lnTo>
                <a:lnTo>
                  <a:pt x="2673636" y="184299"/>
                </a:lnTo>
                <a:lnTo>
                  <a:pt x="2714929" y="194731"/>
                </a:lnTo>
                <a:lnTo>
                  <a:pt x="2859239" y="290792"/>
                </a:lnTo>
                <a:lnTo>
                  <a:pt x="2850545" y="301659"/>
                </a:lnTo>
                <a:lnTo>
                  <a:pt x="2823596" y="299920"/>
                </a:lnTo>
                <a:lnTo>
                  <a:pt x="2859239" y="312960"/>
                </a:lnTo>
                <a:lnTo>
                  <a:pt x="2898793" y="333389"/>
                </a:lnTo>
                <a:lnTo>
                  <a:pt x="2917049" y="339909"/>
                </a:lnTo>
                <a:lnTo>
                  <a:pt x="2933566" y="350342"/>
                </a:lnTo>
                <a:lnTo>
                  <a:pt x="2937913" y="356862"/>
                </a:lnTo>
                <a:lnTo>
                  <a:pt x="2894446" y="351646"/>
                </a:lnTo>
                <a:lnTo>
                  <a:pt x="2865759" y="370336"/>
                </a:lnTo>
                <a:lnTo>
                  <a:pt x="2852719" y="373379"/>
                </a:lnTo>
                <a:lnTo>
                  <a:pt x="2845764" y="391200"/>
                </a:lnTo>
                <a:lnTo>
                  <a:pt x="2837071" y="406848"/>
                </a:lnTo>
                <a:lnTo>
                  <a:pt x="2844460" y="418584"/>
                </a:lnTo>
                <a:lnTo>
                  <a:pt x="2794473" y="400763"/>
                </a:lnTo>
                <a:lnTo>
                  <a:pt x="2767959" y="420758"/>
                </a:lnTo>
                <a:lnTo>
                  <a:pt x="2747529" y="411195"/>
                </a:lnTo>
                <a:lnTo>
                  <a:pt x="2741444" y="422496"/>
                </a:lnTo>
                <a:lnTo>
                  <a:pt x="2711017" y="418584"/>
                </a:lnTo>
                <a:lnTo>
                  <a:pt x="2724492" y="435536"/>
                </a:lnTo>
                <a:lnTo>
                  <a:pt x="2729273" y="460747"/>
                </a:lnTo>
                <a:lnTo>
                  <a:pt x="2741879" y="471179"/>
                </a:lnTo>
                <a:lnTo>
                  <a:pt x="2771436" y="476830"/>
                </a:lnTo>
                <a:lnTo>
                  <a:pt x="2810991" y="514646"/>
                </a:lnTo>
                <a:lnTo>
                  <a:pt x="2793169" y="515950"/>
                </a:lnTo>
                <a:lnTo>
                  <a:pt x="2807948" y="537683"/>
                </a:lnTo>
                <a:lnTo>
                  <a:pt x="2828377" y="548984"/>
                </a:lnTo>
                <a:lnTo>
                  <a:pt x="2806644" y="562459"/>
                </a:lnTo>
                <a:lnTo>
                  <a:pt x="2830116" y="592886"/>
                </a:lnTo>
                <a:lnTo>
                  <a:pt x="2805340" y="599406"/>
                </a:lnTo>
                <a:lnTo>
                  <a:pt x="2824900" y="626355"/>
                </a:lnTo>
                <a:lnTo>
                  <a:pt x="2817511" y="651566"/>
                </a:lnTo>
                <a:lnTo>
                  <a:pt x="2792734" y="632875"/>
                </a:lnTo>
                <a:lnTo>
                  <a:pt x="2747094" y="594190"/>
                </a:lnTo>
                <a:lnTo>
                  <a:pt x="2676678" y="535075"/>
                </a:lnTo>
                <a:lnTo>
                  <a:pt x="2648425" y="498998"/>
                </a:lnTo>
                <a:lnTo>
                  <a:pt x="2648860" y="483350"/>
                </a:lnTo>
                <a:lnTo>
                  <a:pt x="2636689" y="471179"/>
                </a:lnTo>
                <a:lnTo>
                  <a:pt x="2661465" y="465528"/>
                </a:lnTo>
                <a:lnTo>
                  <a:pt x="2660596" y="432928"/>
                </a:lnTo>
                <a:lnTo>
                  <a:pt x="2663638" y="406848"/>
                </a:lnTo>
                <a:lnTo>
                  <a:pt x="2674505" y="386419"/>
                </a:lnTo>
                <a:lnTo>
                  <a:pt x="2645817" y="350776"/>
                </a:lnTo>
                <a:lnTo>
                  <a:pt x="2625388" y="352950"/>
                </a:lnTo>
                <a:lnTo>
                  <a:pt x="2639297" y="373814"/>
                </a:lnTo>
                <a:lnTo>
                  <a:pt x="2623649" y="401632"/>
                </a:lnTo>
                <a:lnTo>
                  <a:pt x="2570185" y="370336"/>
                </a:lnTo>
                <a:lnTo>
                  <a:pt x="2530631" y="379030"/>
                </a:lnTo>
                <a:lnTo>
                  <a:pt x="2530631" y="421627"/>
                </a:lnTo>
                <a:lnTo>
                  <a:pt x="2564100" y="437275"/>
                </a:lnTo>
                <a:lnTo>
                  <a:pt x="2527153" y="444230"/>
                </a:lnTo>
                <a:lnTo>
                  <a:pt x="2499334" y="446838"/>
                </a:lnTo>
                <a:lnTo>
                  <a:pt x="2480644" y="428147"/>
                </a:lnTo>
                <a:lnTo>
                  <a:pt x="2445871" y="424235"/>
                </a:lnTo>
                <a:lnTo>
                  <a:pt x="2435004" y="436840"/>
                </a:lnTo>
                <a:lnTo>
                  <a:pt x="2369369" y="432494"/>
                </a:lnTo>
                <a:lnTo>
                  <a:pt x="2311993" y="439883"/>
                </a:lnTo>
                <a:lnTo>
                  <a:pt x="2296780" y="490739"/>
                </a:lnTo>
                <a:lnTo>
                  <a:pt x="2275046" y="552462"/>
                </a:lnTo>
                <a:lnTo>
                  <a:pt x="2310689" y="555939"/>
                </a:lnTo>
                <a:lnTo>
                  <a:pt x="2335465" y="572456"/>
                </a:lnTo>
                <a:lnTo>
                  <a:pt x="2360675" y="578107"/>
                </a:lnTo>
                <a:lnTo>
                  <a:pt x="2362414" y="565067"/>
                </a:lnTo>
                <a:lnTo>
                  <a:pt x="2386755" y="566806"/>
                </a:lnTo>
                <a:lnTo>
                  <a:pt x="2442393" y="595928"/>
                </a:lnTo>
                <a:lnTo>
                  <a:pt x="2462822" y="618531"/>
                </a:lnTo>
                <a:lnTo>
                  <a:pt x="2468908" y="645480"/>
                </a:lnTo>
                <a:lnTo>
                  <a:pt x="2492814" y="677646"/>
                </a:lnTo>
                <a:lnTo>
                  <a:pt x="2515852" y="720678"/>
                </a:lnTo>
                <a:lnTo>
                  <a:pt x="2511505" y="760232"/>
                </a:lnTo>
                <a:lnTo>
                  <a:pt x="2517155" y="778923"/>
                </a:lnTo>
                <a:lnTo>
                  <a:pt x="2508462" y="811088"/>
                </a:lnTo>
                <a:lnTo>
                  <a:pt x="2499334" y="842819"/>
                </a:lnTo>
                <a:lnTo>
                  <a:pt x="2495422" y="858902"/>
                </a:lnTo>
                <a:lnTo>
                  <a:pt x="2475428" y="874984"/>
                </a:lnTo>
                <a:lnTo>
                  <a:pt x="2461953" y="875419"/>
                </a:lnTo>
                <a:lnTo>
                  <a:pt x="2439351" y="861944"/>
                </a:lnTo>
                <a:lnTo>
                  <a:pt x="2421529" y="882374"/>
                </a:lnTo>
                <a:lnTo>
                  <a:pt x="2423702" y="891502"/>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40" name="Freeform: Shape 239">
            <a:extLst>
              <a:ext uri="{FF2B5EF4-FFF2-40B4-BE49-F238E27FC236}">
                <a16:creationId xmlns:a16="http://schemas.microsoft.com/office/drawing/2014/main" id="{75D62D73-91BA-4F2B-AC70-559DAE86EA58}"/>
              </a:ext>
            </a:extLst>
          </p:cNvPr>
          <p:cNvSpPr/>
          <p:nvPr/>
        </p:nvSpPr>
        <p:spPr>
          <a:xfrm>
            <a:off x="7740120" y="1752068"/>
            <a:ext cx="94884" cy="32280"/>
          </a:xfrm>
          <a:custGeom>
            <a:avLst/>
            <a:gdLst>
              <a:gd name="connsiteX0" fmla="*/ 84325 w 84325"/>
              <a:gd name="connsiteY0" fmla="*/ 20864 h 28688"/>
              <a:gd name="connsiteX1" fmla="*/ 5651 w 84325"/>
              <a:gd name="connsiteY1" fmla="*/ 28688 h 28688"/>
              <a:gd name="connsiteX2" fmla="*/ 0 w 84325"/>
              <a:gd name="connsiteY2" fmla="*/ 2173 h 28688"/>
              <a:gd name="connsiteX3" fmla="*/ 9563 w 84325"/>
              <a:gd name="connsiteY3" fmla="*/ 0 h 28688"/>
              <a:gd name="connsiteX4" fmla="*/ 23038 w 84325"/>
              <a:gd name="connsiteY4" fmla="*/ 1304 h 28688"/>
              <a:gd name="connsiteX5" fmla="*/ 77805 w 84325"/>
              <a:gd name="connsiteY5" fmla="*/ 12605 h 28688"/>
              <a:gd name="connsiteX6" fmla="*/ 84325 w 84325"/>
              <a:gd name="connsiteY6" fmla="*/ 20864 h 28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325" h="28688">
                <a:moveTo>
                  <a:pt x="84325" y="20864"/>
                </a:moveTo>
                <a:lnTo>
                  <a:pt x="5651" y="28688"/>
                </a:lnTo>
                <a:lnTo>
                  <a:pt x="0" y="2173"/>
                </a:lnTo>
                <a:lnTo>
                  <a:pt x="9563" y="0"/>
                </a:lnTo>
                <a:lnTo>
                  <a:pt x="23038" y="1304"/>
                </a:lnTo>
                <a:lnTo>
                  <a:pt x="77805" y="12605"/>
                </a:lnTo>
                <a:lnTo>
                  <a:pt x="84325" y="20864"/>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41" name="Freeform: Shape 240">
            <a:extLst>
              <a:ext uri="{FF2B5EF4-FFF2-40B4-BE49-F238E27FC236}">
                <a16:creationId xmlns:a16="http://schemas.microsoft.com/office/drawing/2014/main" id="{49FC3F1B-FD21-472C-861F-78B81AA3D7E4}"/>
              </a:ext>
            </a:extLst>
          </p:cNvPr>
          <p:cNvSpPr/>
          <p:nvPr/>
        </p:nvSpPr>
        <p:spPr>
          <a:xfrm>
            <a:off x="6737964" y="1718809"/>
            <a:ext cx="112001" cy="19074"/>
          </a:xfrm>
          <a:custGeom>
            <a:avLst/>
            <a:gdLst>
              <a:gd name="connsiteX0" fmla="*/ 95627 w 99538"/>
              <a:gd name="connsiteY0" fmla="*/ 6955 h 16952"/>
              <a:gd name="connsiteX1" fmla="*/ 76936 w 99538"/>
              <a:gd name="connsiteY1" fmla="*/ 9128 h 16952"/>
              <a:gd name="connsiteX2" fmla="*/ 64330 w 99538"/>
              <a:gd name="connsiteY2" fmla="*/ 10867 h 16952"/>
              <a:gd name="connsiteX3" fmla="*/ 64330 w 99538"/>
              <a:gd name="connsiteY3" fmla="*/ 13909 h 16952"/>
              <a:gd name="connsiteX4" fmla="*/ 48682 w 99538"/>
              <a:gd name="connsiteY4" fmla="*/ 16952 h 16952"/>
              <a:gd name="connsiteX5" fmla="*/ 29122 w 99538"/>
              <a:gd name="connsiteY5" fmla="*/ 12605 h 16952"/>
              <a:gd name="connsiteX6" fmla="*/ 33904 w 99538"/>
              <a:gd name="connsiteY6" fmla="*/ 6520 h 16952"/>
              <a:gd name="connsiteX7" fmla="*/ 0 w 99538"/>
              <a:gd name="connsiteY7" fmla="*/ 6085 h 16952"/>
              <a:gd name="connsiteX8" fmla="*/ 27384 w 99538"/>
              <a:gd name="connsiteY8" fmla="*/ 2608 h 16952"/>
              <a:gd name="connsiteX9" fmla="*/ 49987 w 99538"/>
              <a:gd name="connsiteY9" fmla="*/ 2608 h 16952"/>
              <a:gd name="connsiteX10" fmla="*/ 56507 w 99538"/>
              <a:gd name="connsiteY10" fmla="*/ 7389 h 16952"/>
              <a:gd name="connsiteX11" fmla="*/ 62157 w 99538"/>
              <a:gd name="connsiteY11" fmla="*/ 3043 h 16952"/>
              <a:gd name="connsiteX12" fmla="*/ 74328 w 99538"/>
              <a:gd name="connsiteY12" fmla="*/ 0 h 16952"/>
              <a:gd name="connsiteX13" fmla="*/ 99538 w 99538"/>
              <a:gd name="connsiteY13" fmla="*/ 3912 h 16952"/>
              <a:gd name="connsiteX14" fmla="*/ 95627 w 99538"/>
              <a:gd name="connsiteY14" fmla="*/ 6955 h 16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538" h="16952">
                <a:moveTo>
                  <a:pt x="95627" y="6955"/>
                </a:moveTo>
                <a:lnTo>
                  <a:pt x="76936" y="9128"/>
                </a:lnTo>
                <a:lnTo>
                  <a:pt x="64330" y="10867"/>
                </a:lnTo>
                <a:lnTo>
                  <a:pt x="64330" y="13909"/>
                </a:lnTo>
                <a:lnTo>
                  <a:pt x="48682" y="16952"/>
                </a:lnTo>
                <a:lnTo>
                  <a:pt x="29122" y="12605"/>
                </a:lnTo>
                <a:lnTo>
                  <a:pt x="33904" y="6520"/>
                </a:lnTo>
                <a:lnTo>
                  <a:pt x="0" y="6085"/>
                </a:lnTo>
                <a:lnTo>
                  <a:pt x="27384" y="2608"/>
                </a:lnTo>
                <a:lnTo>
                  <a:pt x="49987" y="2608"/>
                </a:lnTo>
                <a:lnTo>
                  <a:pt x="56507" y="7389"/>
                </a:lnTo>
                <a:lnTo>
                  <a:pt x="62157" y="3043"/>
                </a:lnTo>
                <a:lnTo>
                  <a:pt x="74328" y="0"/>
                </a:lnTo>
                <a:lnTo>
                  <a:pt x="99538" y="3912"/>
                </a:lnTo>
                <a:lnTo>
                  <a:pt x="95627" y="695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42" name="Freeform: Shape 241">
            <a:extLst>
              <a:ext uri="{FF2B5EF4-FFF2-40B4-BE49-F238E27FC236}">
                <a16:creationId xmlns:a16="http://schemas.microsoft.com/office/drawing/2014/main" id="{C304A55B-B6FD-41D8-8B2E-A548F023ADE6}"/>
              </a:ext>
            </a:extLst>
          </p:cNvPr>
          <p:cNvSpPr/>
          <p:nvPr/>
        </p:nvSpPr>
        <p:spPr>
          <a:xfrm>
            <a:off x="7534700" y="1712452"/>
            <a:ext cx="192703" cy="52822"/>
          </a:xfrm>
          <a:custGeom>
            <a:avLst/>
            <a:gdLst>
              <a:gd name="connsiteX0" fmla="*/ 171259 w 171258"/>
              <a:gd name="connsiteY0" fmla="*/ 44336 h 46944"/>
              <a:gd name="connsiteX1" fmla="*/ 140398 w 171258"/>
              <a:gd name="connsiteY1" fmla="*/ 46944 h 46944"/>
              <a:gd name="connsiteX2" fmla="*/ 89542 w 171258"/>
              <a:gd name="connsiteY2" fmla="*/ 41293 h 46944"/>
              <a:gd name="connsiteX3" fmla="*/ 54333 w 171258"/>
              <a:gd name="connsiteY3" fmla="*/ 33904 h 46944"/>
              <a:gd name="connsiteX4" fmla="*/ 25645 w 171258"/>
              <a:gd name="connsiteY4" fmla="*/ 19995 h 46944"/>
              <a:gd name="connsiteX5" fmla="*/ 0 w 171258"/>
              <a:gd name="connsiteY5" fmla="*/ 16517 h 46944"/>
              <a:gd name="connsiteX6" fmla="*/ 23472 w 171258"/>
              <a:gd name="connsiteY6" fmla="*/ 3912 h 46944"/>
              <a:gd name="connsiteX7" fmla="*/ 50422 w 171258"/>
              <a:gd name="connsiteY7" fmla="*/ 0 h 46944"/>
              <a:gd name="connsiteX8" fmla="*/ 92150 w 171258"/>
              <a:gd name="connsiteY8" fmla="*/ 8693 h 46944"/>
              <a:gd name="connsiteX9" fmla="*/ 151699 w 171258"/>
              <a:gd name="connsiteY9" fmla="*/ 26949 h 46944"/>
              <a:gd name="connsiteX10" fmla="*/ 171259 w 171258"/>
              <a:gd name="connsiteY10" fmla="*/ 44336 h 46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1258" h="46944">
                <a:moveTo>
                  <a:pt x="171259" y="44336"/>
                </a:moveTo>
                <a:lnTo>
                  <a:pt x="140398" y="46944"/>
                </a:lnTo>
                <a:lnTo>
                  <a:pt x="89542" y="41293"/>
                </a:lnTo>
                <a:lnTo>
                  <a:pt x="54333" y="33904"/>
                </a:lnTo>
                <a:lnTo>
                  <a:pt x="25645" y="19995"/>
                </a:lnTo>
                <a:lnTo>
                  <a:pt x="0" y="16517"/>
                </a:lnTo>
                <a:lnTo>
                  <a:pt x="23472" y="3912"/>
                </a:lnTo>
                <a:lnTo>
                  <a:pt x="50422" y="0"/>
                </a:lnTo>
                <a:lnTo>
                  <a:pt x="92150" y="8693"/>
                </a:lnTo>
                <a:lnTo>
                  <a:pt x="151699" y="26949"/>
                </a:lnTo>
                <a:lnTo>
                  <a:pt x="171259" y="44336"/>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43" name="Freeform: Shape 242">
            <a:extLst>
              <a:ext uri="{FF2B5EF4-FFF2-40B4-BE49-F238E27FC236}">
                <a16:creationId xmlns:a16="http://schemas.microsoft.com/office/drawing/2014/main" id="{3BAAACB0-6B48-485A-8D3B-F382CCEB3C1F}"/>
              </a:ext>
            </a:extLst>
          </p:cNvPr>
          <p:cNvSpPr/>
          <p:nvPr/>
        </p:nvSpPr>
        <p:spPr>
          <a:xfrm>
            <a:off x="5736788" y="2744930"/>
            <a:ext cx="313020" cy="243080"/>
          </a:xfrm>
          <a:custGeom>
            <a:avLst/>
            <a:gdLst>
              <a:gd name="connsiteX0" fmla="*/ 167347 w 278186"/>
              <a:gd name="connsiteY0" fmla="*/ 9128 h 216029"/>
              <a:gd name="connsiteX1" fmla="*/ 176040 w 278186"/>
              <a:gd name="connsiteY1" fmla="*/ 19560 h 216029"/>
              <a:gd name="connsiteX2" fmla="*/ 217333 w 278186"/>
              <a:gd name="connsiteY2" fmla="*/ 32165 h 216029"/>
              <a:gd name="connsiteX3" fmla="*/ 225592 w 278186"/>
              <a:gd name="connsiteY3" fmla="*/ 26080 h 216029"/>
              <a:gd name="connsiteX4" fmla="*/ 250803 w 278186"/>
              <a:gd name="connsiteY4" fmla="*/ 38685 h 216029"/>
              <a:gd name="connsiteX5" fmla="*/ 276448 w 278186"/>
              <a:gd name="connsiteY5" fmla="*/ 35208 h 216029"/>
              <a:gd name="connsiteX6" fmla="*/ 278187 w 278186"/>
              <a:gd name="connsiteY6" fmla="*/ 51291 h 216029"/>
              <a:gd name="connsiteX7" fmla="*/ 256888 w 278186"/>
              <a:gd name="connsiteY7" fmla="*/ 69547 h 216029"/>
              <a:gd name="connsiteX8" fmla="*/ 228200 w 278186"/>
              <a:gd name="connsiteY8" fmla="*/ 75632 h 216029"/>
              <a:gd name="connsiteX9" fmla="*/ 226027 w 278186"/>
              <a:gd name="connsiteY9" fmla="*/ 84760 h 216029"/>
              <a:gd name="connsiteX10" fmla="*/ 212118 w 278186"/>
              <a:gd name="connsiteY10" fmla="*/ 99973 h 216029"/>
              <a:gd name="connsiteX11" fmla="*/ 203424 w 278186"/>
              <a:gd name="connsiteY11" fmla="*/ 122576 h 216029"/>
              <a:gd name="connsiteX12" fmla="*/ 212118 w 278186"/>
              <a:gd name="connsiteY12" fmla="*/ 138659 h 216029"/>
              <a:gd name="connsiteX13" fmla="*/ 199078 w 278186"/>
              <a:gd name="connsiteY13" fmla="*/ 150829 h 216029"/>
              <a:gd name="connsiteX14" fmla="*/ 193862 w 278186"/>
              <a:gd name="connsiteY14" fmla="*/ 169085 h 216029"/>
              <a:gd name="connsiteX15" fmla="*/ 176475 w 278186"/>
              <a:gd name="connsiteY15" fmla="*/ 174736 h 216029"/>
              <a:gd name="connsiteX16" fmla="*/ 160392 w 278186"/>
              <a:gd name="connsiteY16" fmla="*/ 196035 h 216029"/>
              <a:gd name="connsiteX17" fmla="*/ 130835 w 278186"/>
              <a:gd name="connsiteY17" fmla="*/ 196469 h 216029"/>
              <a:gd name="connsiteX18" fmla="*/ 109102 w 278186"/>
              <a:gd name="connsiteY18" fmla="*/ 196035 h 216029"/>
              <a:gd name="connsiteX19" fmla="*/ 94323 w 278186"/>
              <a:gd name="connsiteY19" fmla="*/ 205597 h 216029"/>
              <a:gd name="connsiteX20" fmla="*/ 85195 w 278186"/>
              <a:gd name="connsiteY20" fmla="*/ 216029 h 216029"/>
              <a:gd name="connsiteX21" fmla="*/ 73893 w 278186"/>
              <a:gd name="connsiteY21" fmla="*/ 213856 h 216029"/>
              <a:gd name="connsiteX22" fmla="*/ 65635 w 278186"/>
              <a:gd name="connsiteY22" fmla="*/ 204293 h 216029"/>
              <a:gd name="connsiteX23" fmla="*/ 59549 w 278186"/>
              <a:gd name="connsiteY23" fmla="*/ 188645 h 216029"/>
              <a:gd name="connsiteX24" fmla="*/ 38251 w 278186"/>
              <a:gd name="connsiteY24" fmla="*/ 184299 h 216029"/>
              <a:gd name="connsiteX25" fmla="*/ 36512 w 278186"/>
              <a:gd name="connsiteY25" fmla="*/ 174736 h 216029"/>
              <a:gd name="connsiteX26" fmla="*/ 45205 w 278186"/>
              <a:gd name="connsiteY26" fmla="*/ 164304 h 216029"/>
              <a:gd name="connsiteX27" fmla="*/ 48683 w 278186"/>
              <a:gd name="connsiteY27" fmla="*/ 156915 h 216029"/>
              <a:gd name="connsiteX28" fmla="*/ 40859 w 278186"/>
              <a:gd name="connsiteY28" fmla="*/ 148656 h 216029"/>
              <a:gd name="connsiteX29" fmla="*/ 47813 w 278186"/>
              <a:gd name="connsiteY29" fmla="*/ 130400 h 216029"/>
              <a:gd name="connsiteX30" fmla="*/ 39120 w 278186"/>
              <a:gd name="connsiteY30" fmla="*/ 113883 h 216029"/>
              <a:gd name="connsiteX31" fmla="*/ 49118 w 278186"/>
              <a:gd name="connsiteY31" fmla="*/ 111709 h 216029"/>
              <a:gd name="connsiteX32" fmla="*/ 50422 w 278186"/>
              <a:gd name="connsiteY32" fmla="*/ 98235 h 216029"/>
              <a:gd name="connsiteX33" fmla="*/ 53899 w 278186"/>
              <a:gd name="connsiteY33" fmla="*/ 94323 h 216029"/>
              <a:gd name="connsiteX34" fmla="*/ 55203 w 278186"/>
              <a:gd name="connsiteY34" fmla="*/ 72589 h 216029"/>
              <a:gd name="connsiteX35" fmla="*/ 65635 w 278186"/>
              <a:gd name="connsiteY35" fmla="*/ 65200 h 216029"/>
              <a:gd name="connsiteX36" fmla="*/ 59984 w 278186"/>
              <a:gd name="connsiteY36" fmla="*/ 51291 h 216029"/>
              <a:gd name="connsiteX37" fmla="*/ 46509 w 278186"/>
              <a:gd name="connsiteY37" fmla="*/ 50421 h 216029"/>
              <a:gd name="connsiteX38" fmla="*/ 42598 w 278186"/>
              <a:gd name="connsiteY38" fmla="*/ 53899 h 216029"/>
              <a:gd name="connsiteX39" fmla="*/ 29558 w 278186"/>
              <a:gd name="connsiteY39" fmla="*/ 53899 h 216029"/>
              <a:gd name="connsiteX40" fmla="*/ 24342 w 278186"/>
              <a:gd name="connsiteY40" fmla="*/ 40424 h 216029"/>
              <a:gd name="connsiteX41" fmla="*/ 14779 w 278186"/>
              <a:gd name="connsiteY41" fmla="*/ 44336 h 216029"/>
              <a:gd name="connsiteX42" fmla="*/ 6520 w 278186"/>
              <a:gd name="connsiteY42" fmla="*/ 51291 h 216029"/>
              <a:gd name="connsiteX43" fmla="*/ 8693 w 278186"/>
              <a:gd name="connsiteY43" fmla="*/ 31731 h 216029"/>
              <a:gd name="connsiteX44" fmla="*/ 0 w 278186"/>
              <a:gd name="connsiteY44" fmla="*/ 19995 h 216029"/>
              <a:gd name="connsiteX45" fmla="*/ 32165 w 278186"/>
              <a:gd name="connsiteY45" fmla="*/ 0 h 216029"/>
              <a:gd name="connsiteX46" fmla="*/ 59115 w 278186"/>
              <a:gd name="connsiteY46" fmla="*/ 4781 h 216029"/>
              <a:gd name="connsiteX47" fmla="*/ 89107 w 278186"/>
              <a:gd name="connsiteY47" fmla="*/ 4781 h 216029"/>
              <a:gd name="connsiteX48" fmla="*/ 112579 w 278186"/>
              <a:gd name="connsiteY48" fmla="*/ 9563 h 216029"/>
              <a:gd name="connsiteX49" fmla="*/ 131269 w 278186"/>
              <a:gd name="connsiteY49" fmla="*/ 7824 h 216029"/>
              <a:gd name="connsiteX50" fmla="*/ 167347 w 278186"/>
              <a:gd name="connsiteY50" fmla="*/ 9128 h 216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78186" h="216029">
                <a:moveTo>
                  <a:pt x="167347" y="9128"/>
                </a:moveTo>
                <a:lnTo>
                  <a:pt x="176040" y="19560"/>
                </a:lnTo>
                <a:lnTo>
                  <a:pt x="217333" y="32165"/>
                </a:lnTo>
                <a:lnTo>
                  <a:pt x="225592" y="26080"/>
                </a:lnTo>
                <a:lnTo>
                  <a:pt x="250803" y="38685"/>
                </a:lnTo>
                <a:lnTo>
                  <a:pt x="276448" y="35208"/>
                </a:lnTo>
                <a:lnTo>
                  <a:pt x="278187" y="51291"/>
                </a:lnTo>
                <a:lnTo>
                  <a:pt x="256888" y="69547"/>
                </a:lnTo>
                <a:lnTo>
                  <a:pt x="228200" y="75632"/>
                </a:lnTo>
                <a:lnTo>
                  <a:pt x="226027" y="84760"/>
                </a:lnTo>
                <a:lnTo>
                  <a:pt x="212118" y="99973"/>
                </a:lnTo>
                <a:lnTo>
                  <a:pt x="203424" y="122576"/>
                </a:lnTo>
                <a:lnTo>
                  <a:pt x="212118" y="138659"/>
                </a:lnTo>
                <a:lnTo>
                  <a:pt x="199078" y="150829"/>
                </a:lnTo>
                <a:lnTo>
                  <a:pt x="193862" y="169085"/>
                </a:lnTo>
                <a:lnTo>
                  <a:pt x="176475" y="174736"/>
                </a:lnTo>
                <a:lnTo>
                  <a:pt x="160392" y="196035"/>
                </a:lnTo>
                <a:lnTo>
                  <a:pt x="130835" y="196469"/>
                </a:lnTo>
                <a:lnTo>
                  <a:pt x="109102" y="196035"/>
                </a:lnTo>
                <a:lnTo>
                  <a:pt x="94323" y="205597"/>
                </a:lnTo>
                <a:lnTo>
                  <a:pt x="85195" y="216029"/>
                </a:lnTo>
                <a:lnTo>
                  <a:pt x="73893" y="213856"/>
                </a:lnTo>
                <a:lnTo>
                  <a:pt x="65635" y="204293"/>
                </a:lnTo>
                <a:lnTo>
                  <a:pt x="59549" y="188645"/>
                </a:lnTo>
                <a:lnTo>
                  <a:pt x="38251" y="184299"/>
                </a:lnTo>
                <a:lnTo>
                  <a:pt x="36512" y="174736"/>
                </a:lnTo>
                <a:lnTo>
                  <a:pt x="45205" y="164304"/>
                </a:lnTo>
                <a:lnTo>
                  <a:pt x="48683" y="156915"/>
                </a:lnTo>
                <a:lnTo>
                  <a:pt x="40859" y="148656"/>
                </a:lnTo>
                <a:lnTo>
                  <a:pt x="47813" y="130400"/>
                </a:lnTo>
                <a:lnTo>
                  <a:pt x="39120" y="113883"/>
                </a:lnTo>
                <a:lnTo>
                  <a:pt x="49118" y="111709"/>
                </a:lnTo>
                <a:lnTo>
                  <a:pt x="50422" y="98235"/>
                </a:lnTo>
                <a:lnTo>
                  <a:pt x="53899" y="94323"/>
                </a:lnTo>
                <a:lnTo>
                  <a:pt x="55203" y="72589"/>
                </a:lnTo>
                <a:lnTo>
                  <a:pt x="65635" y="65200"/>
                </a:lnTo>
                <a:lnTo>
                  <a:pt x="59984" y="51291"/>
                </a:lnTo>
                <a:lnTo>
                  <a:pt x="46509" y="50421"/>
                </a:lnTo>
                <a:lnTo>
                  <a:pt x="42598" y="53899"/>
                </a:lnTo>
                <a:lnTo>
                  <a:pt x="29558" y="53899"/>
                </a:lnTo>
                <a:lnTo>
                  <a:pt x="24342" y="40424"/>
                </a:lnTo>
                <a:lnTo>
                  <a:pt x="14779" y="44336"/>
                </a:lnTo>
                <a:lnTo>
                  <a:pt x="6520" y="51291"/>
                </a:lnTo>
                <a:lnTo>
                  <a:pt x="8693" y="31731"/>
                </a:lnTo>
                <a:lnTo>
                  <a:pt x="0" y="19995"/>
                </a:lnTo>
                <a:lnTo>
                  <a:pt x="32165" y="0"/>
                </a:lnTo>
                <a:lnTo>
                  <a:pt x="59115" y="4781"/>
                </a:lnTo>
                <a:lnTo>
                  <a:pt x="89107" y="4781"/>
                </a:lnTo>
                <a:lnTo>
                  <a:pt x="112579" y="9563"/>
                </a:lnTo>
                <a:lnTo>
                  <a:pt x="131269" y="7824"/>
                </a:lnTo>
                <a:lnTo>
                  <a:pt x="167347" y="9128"/>
                </a:lnTo>
                <a:close/>
              </a:path>
            </a:pathLst>
          </a:custGeom>
          <a:solidFill>
            <a:schemeClr val="accent4"/>
          </a:solidFill>
          <a:ln w="869" cap="rnd">
            <a:noFill/>
            <a:prstDash val="solid"/>
            <a:round/>
          </a:ln>
        </p:spPr>
        <p:txBody>
          <a:bodyPr rtlCol="0" anchor="ctr"/>
          <a:lstStyle/>
          <a:p>
            <a:endParaRPr lang="en-PH" sz="1600" dirty="0"/>
          </a:p>
        </p:txBody>
      </p:sp>
      <p:sp>
        <p:nvSpPr>
          <p:cNvPr id="244" name="Freeform: Shape 243">
            <a:extLst>
              <a:ext uri="{FF2B5EF4-FFF2-40B4-BE49-F238E27FC236}">
                <a16:creationId xmlns:a16="http://schemas.microsoft.com/office/drawing/2014/main" id="{38DF6A86-92B8-4405-9C08-5BBA35C0BFEF}"/>
              </a:ext>
            </a:extLst>
          </p:cNvPr>
          <p:cNvSpPr/>
          <p:nvPr/>
        </p:nvSpPr>
        <p:spPr>
          <a:xfrm>
            <a:off x="6188711" y="2767917"/>
            <a:ext cx="25432" cy="50376"/>
          </a:xfrm>
          <a:custGeom>
            <a:avLst/>
            <a:gdLst>
              <a:gd name="connsiteX0" fmla="*/ 22602 w 22602"/>
              <a:gd name="connsiteY0" fmla="*/ 23472 h 44770"/>
              <a:gd name="connsiteX1" fmla="*/ 16082 w 22602"/>
              <a:gd name="connsiteY1" fmla="*/ 44771 h 44770"/>
              <a:gd name="connsiteX2" fmla="*/ 5651 w 22602"/>
              <a:gd name="connsiteY2" fmla="*/ 39120 h 44770"/>
              <a:gd name="connsiteX3" fmla="*/ 0 w 22602"/>
              <a:gd name="connsiteY3" fmla="*/ 20864 h 44770"/>
              <a:gd name="connsiteX4" fmla="*/ 3912 w 22602"/>
              <a:gd name="connsiteY4" fmla="*/ 10432 h 44770"/>
              <a:gd name="connsiteX5" fmla="*/ 17821 w 22602"/>
              <a:gd name="connsiteY5" fmla="*/ 0 h 44770"/>
              <a:gd name="connsiteX6" fmla="*/ 22602 w 22602"/>
              <a:gd name="connsiteY6" fmla="*/ 23472 h 44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02" h="44770">
                <a:moveTo>
                  <a:pt x="22602" y="23472"/>
                </a:moveTo>
                <a:lnTo>
                  <a:pt x="16082" y="44771"/>
                </a:lnTo>
                <a:lnTo>
                  <a:pt x="5651" y="39120"/>
                </a:lnTo>
                <a:lnTo>
                  <a:pt x="0" y="20864"/>
                </a:lnTo>
                <a:lnTo>
                  <a:pt x="3912" y="10432"/>
                </a:lnTo>
                <a:lnTo>
                  <a:pt x="17821" y="0"/>
                </a:lnTo>
                <a:lnTo>
                  <a:pt x="22602" y="23472"/>
                </a:lnTo>
                <a:close/>
              </a:path>
            </a:pathLst>
          </a:custGeom>
          <a:solidFill>
            <a:schemeClr val="accent4"/>
          </a:solidFill>
          <a:ln w="869" cap="rnd">
            <a:noFill/>
            <a:prstDash val="solid"/>
            <a:round/>
          </a:ln>
        </p:spPr>
        <p:txBody>
          <a:bodyPr rtlCol="0" anchor="ctr"/>
          <a:lstStyle/>
          <a:p>
            <a:endParaRPr lang="en-PH" sz="1600" dirty="0"/>
          </a:p>
        </p:txBody>
      </p:sp>
      <p:sp>
        <p:nvSpPr>
          <p:cNvPr id="245" name="Freeform: Shape 244">
            <a:extLst>
              <a:ext uri="{FF2B5EF4-FFF2-40B4-BE49-F238E27FC236}">
                <a16:creationId xmlns:a16="http://schemas.microsoft.com/office/drawing/2014/main" id="{F6D79ABC-C115-49A6-B1EA-B891E2E83E90}"/>
              </a:ext>
            </a:extLst>
          </p:cNvPr>
          <p:cNvSpPr/>
          <p:nvPr/>
        </p:nvSpPr>
        <p:spPr>
          <a:xfrm>
            <a:off x="5861017" y="2517990"/>
            <a:ext cx="308130" cy="270468"/>
          </a:xfrm>
          <a:custGeom>
            <a:avLst/>
            <a:gdLst>
              <a:gd name="connsiteX0" fmla="*/ 221246 w 273840"/>
              <a:gd name="connsiteY0" fmla="*/ 43901 h 240370"/>
              <a:gd name="connsiteX1" fmla="*/ 226027 w 273840"/>
              <a:gd name="connsiteY1" fmla="*/ 46075 h 240370"/>
              <a:gd name="connsiteX2" fmla="*/ 232112 w 273840"/>
              <a:gd name="connsiteY2" fmla="*/ 45640 h 240370"/>
              <a:gd name="connsiteX3" fmla="*/ 242544 w 273840"/>
              <a:gd name="connsiteY3" fmla="*/ 52595 h 240370"/>
              <a:gd name="connsiteX4" fmla="*/ 273840 w 273840"/>
              <a:gd name="connsiteY4" fmla="*/ 57811 h 240370"/>
              <a:gd name="connsiteX5" fmla="*/ 263408 w 273840"/>
              <a:gd name="connsiteY5" fmla="*/ 76067 h 240370"/>
              <a:gd name="connsiteX6" fmla="*/ 261669 w 273840"/>
              <a:gd name="connsiteY6" fmla="*/ 95627 h 240370"/>
              <a:gd name="connsiteX7" fmla="*/ 256019 w 273840"/>
              <a:gd name="connsiteY7" fmla="*/ 100408 h 240370"/>
              <a:gd name="connsiteX8" fmla="*/ 246021 w 273840"/>
              <a:gd name="connsiteY8" fmla="*/ 97800 h 240370"/>
              <a:gd name="connsiteX9" fmla="*/ 246891 w 273840"/>
              <a:gd name="connsiteY9" fmla="*/ 104755 h 240370"/>
              <a:gd name="connsiteX10" fmla="*/ 231243 w 273840"/>
              <a:gd name="connsiteY10" fmla="*/ 119968 h 240370"/>
              <a:gd name="connsiteX11" fmla="*/ 231243 w 273840"/>
              <a:gd name="connsiteY11" fmla="*/ 132573 h 240370"/>
              <a:gd name="connsiteX12" fmla="*/ 241675 w 273840"/>
              <a:gd name="connsiteY12" fmla="*/ 128227 h 240370"/>
              <a:gd name="connsiteX13" fmla="*/ 249499 w 273840"/>
              <a:gd name="connsiteY13" fmla="*/ 139963 h 240370"/>
              <a:gd name="connsiteX14" fmla="*/ 249064 w 273840"/>
              <a:gd name="connsiteY14" fmla="*/ 147787 h 240370"/>
              <a:gd name="connsiteX15" fmla="*/ 255584 w 273840"/>
              <a:gd name="connsiteY15" fmla="*/ 158219 h 240370"/>
              <a:gd name="connsiteX16" fmla="*/ 248195 w 273840"/>
              <a:gd name="connsiteY16" fmla="*/ 166477 h 240370"/>
              <a:gd name="connsiteX17" fmla="*/ 254715 w 273840"/>
              <a:gd name="connsiteY17" fmla="*/ 187776 h 240370"/>
              <a:gd name="connsiteX18" fmla="*/ 266886 w 273840"/>
              <a:gd name="connsiteY18" fmla="*/ 191253 h 240370"/>
              <a:gd name="connsiteX19" fmla="*/ 264712 w 273840"/>
              <a:gd name="connsiteY19" fmla="*/ 202989 h 240370"/>
              <a:gd name="connsiteX20" fmla="*/ 245152 w 273840"/>
              <a:gd name="connsiteY20" fmla="*/ 218637 h 240370"/>
              <a:gd name="connsiteX21" fmla="*/ 200816 w 273840"/>
              <a:gd name="connsiteY21" fmla="*/ 211248 h 240370"/>
              <a:gd name="connsiteX22" fmla="*/ 168651 w 273840"/>
              <a:gd name="connsiteY22" fmla="*/ 220376 h 240370"/>
              <a:gd name="connsiteX23" fmla="*/ 166043 w 273840"/>
              <a:gd name="connsiteY23" fmla="*/ 236893 h 240370"/>
              <a:gd name="connsiteX24" fmla="*/ 140397 w 273840"/>
              <a:gd name="connsiteY24" fmla="*/ 240371 h 240370"/>
              <a:gd name="connsiteX25" fmla="*/ 115187 w 273840"/>
              <a:gd name="connsiteY25" fmla="*/ 227765 h 240370"/>
              <a:gd name="connsiteX26" fmla="*/ 106928 w 273840"/>
              <a:gd name="connsiteY26" fmla="*/ 233851 h 240370"/>
              <a:gd name="connsiteX27" fmla="*/ 65635 w 273840"/>
              <a:gd name="connsiteY27" fmla="*/ 221245 h 240370"/>
              <a:gd name="connsiteX28" fmla="*/ 56941 w 273840"/>
              <a:gd name="connsiteY28" fmla="*/ 210813 h 240370"/>
              <a:gd name="connsiteX29" fmla="*/ 68677 w 273840"/>
              <a:gd name="connsiteY29" fmla="*/ 194296 h 240370"/>
              <a:gd name="connsiteX30" fmla="*/ 73024 w 273840"/>
              <a:gd name="connsiteY30" fmla="*/ 139528 h 240370"/>
              <a:gd name="connsiteX31" fmla="*/ 50856 w 273840"/>
              <a:gd name="connsiteY31" fmla="*/ 110840 h 240370"/>
              <a:gd name="connsiteX32" fmla="*/ 34773 w 273840"/>
              <a:gd name="connsiteY32" fmla="*/ 96931 h 240370"/>
              <a:gd name="connsiteX33" fmla="*/ 1739 w 273840"/>
              <a:gd name="connsiteY33" fmla="*/ 86499 h 240370"/>
              <a:gd name="connsiteX34" fmla="*/ 0 w 273840"/>
              <a:gd name="connsiteY34" fmla="*/ 66504 h 240370"/>
              <a:gd name="connsiteX35" fmla="*/ 28253 w 273840"/>
              <a:gd name="connsiteY35" fmla="*/ 60853 h 240370"/>
              <a:gd name="connsiteX36" fmla="*/ 64331 w 273840"/>
              <a:gd name="connsiteY36" fmla="*/ 67808 h 240370"/>
              <a:gd name="connsiteX37" fmla="*/ 57811 w 273840"/>
              <a:gd name="connsiteY37" fmla="*/ 36947 h 240370"/>
              <a:gd name="connsiteX38" fmla="*/ 78240 w 273840"/>
              <a:gd name="connsiteY38" fmla="*/ 48683 h 240370"/>
              <a:gd name="connsiteX39" fmla="*/ 127792 w 273840"/>
              <a:gd name="connsiteY39" fmla="*/ 27819 h 240370"/>
              <a:gd name="connsiteX40" fmla="*/ 134312 w 273840"/>
              <a:gd name="connsiteY40" fmla="*/ 5651 h 240370"/>
              <a:gd name="connsiteX41" fmla="*/ 152568 w 273840"/>
              <a:gd name="connsiteY41" fmla="*/ 0 h 240370"/>
              <a:gd name="connsiteX42" fmla="*/ 156045 w 273840"/>
              <a:gd name="connsiteY42" fmla="*/ 9563 h 240370"/>
              <a:gd name="connsiteX43" fmla="*/ 165608 w 273840"/>
              <a:gd name="connsiteY43" fmla="*/ 9997 h 240370"/>
              <a:gd name="connsiteX44" fmla="*/ 176040 w 273840"/>
              <a:gd name="connsiteY44" fmla="*/ 20864 h 240370"/>
              <a:gd name="connsiteX45" fmla="*/ 191253 w 273840"/>
              <a:gd name="connsiteY45" fmla="*/ 33469 h 240370"/>
              <a:gd name="connsiteX46" fmla="*/ 202120 w 273840"/>
              <a:gd name="connsiteY46" fmla="*/ 31296 h 240370"/>
              <a:gd name="connsiteX47" fmla="*/ 221246 w 273840"/>
              <a:gd name="connsiteY47" fmla="*/ 43901 h 24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73840" h="240370">
                <a:moveTo>
                  <a:pt x="221246" y="43901"/>
                </a:moveTo>
                <a:lnTo>
                  <a:pt x="226027" y="46075"/>
                </a:lnTo>
                <a:lnTo>
                  <a:pt x="232112" y="45640"/>
                </a:lnTo>
                <a:lnTo>
                  <a:pt x="242544" y="52595"/>
                </a:lnTo>
                <a:lnTo>
                  <a:pt x="273840" y="57811"/>
                </a:lnTo>
                <a:lnTo>
                  <a:pt x="263408" y="76067"/>
                </a:lnTo>
                <a:lnTo>
                  <a:pt x="261669" y="95627"/>
                </a:lnTo>
                <a:lnTo>
                  <a:pt x="256019" y="100408"/>
                </a:lnTo>
                <a:lnTo>
                  <a:pt x="246021" y="97800"/>
                </a:lnTo>
                <a:lnTo>
                  <a:pt x="246891" y="104755"/>
                </a:lnTo>
                <a:lnTo>
                  <a:pt x="231243" y="119968"/>
                </a:lnTo>
                <a:lnTo>
                  <a:pt x="231243" y="132573"/>
                </a:lnTo>
                <a:lnTo>
                  <a:pt x="241675" y="128227"/>
                </a:lnTo>
                <a:lnTo>
                  <a:pt x="249499" y="139963"/>
                </a:lnTo>
                <a:lnTo>
                  <a:pt x="249064" y="147787"/>
                </a:lnTo>
                <a:lnTo>
                  <a:pt x="255584" y="158219"/>
                </a:lnTo>
                <a:lnTo>
                  <a:pt x="248195" y="166477"/>
                </a:lnTo>
                <a:lnTo>
                  <a:pt x="254715" y="187776"/>
                </a:lnTo>
                <a:lnTo>
                  <a:pt x="266886" y="191253"/>
                </a:lnTo>
                <a:lnTo>
                  <a:pt x="264712" y="202989"/>
                </a:lnTo>
                <a:lnTo>
                  <a:pt x="245152" y="218637"/>
                </a:lnTo>
                <a:lnTo>
                  <a:pt x="200816" y="211248"/>
                </a:lnTo>
                <a:lnTo>
                  <a:pt x="168651" y="220376"/>
                </a:lnTo>
                <a:lnTo>
                  <a:pt x="166043" y="236893"/>
                </a:lnTo>
                <a:lnTo>
                  <a:pt x="140397" y="240371"/>
                </a:lnTo>
                <a:lnTo>
                  <a:pt x="115187" y="227765"/>
                </a:lnTo>
                <a:lnTo>
                  <a:pt x="106928" y="233851"/>
                </a:lnTo>
                <a:lnTo>
                  <a:pt x="65635" y="221245"/>
                </a:lnTo>
                <a:lnTo>
                  <a:pt x="56941" y="210813"/>
                </a:lnTo>
                <a:lnTo>
                  <a:pt x="68677" y="194296"/>
                </a:lnTo>
                <a:lnTo>
                  <a:pt x="73024" y="139528"/>
                </a:lnTo>
                <a:lnTo>
                  <a:pt x="50856" y="110840"/>
                </a:lnTo>
                <a:lnTo>
                  <a:pt x="34773" y="96931"/>
                </a:lnTo>
                <a:lnTo>
                  <a:pt x="1739" y="86499"/>
                </a:lnTo>
                <a:lnTo>
                  <a:pt x="0" y="66504"/>
                </a:lnTo>
                <a:lnTo>
                  <a:pt x="28253" y="60853"/>
                </a:lnTo>
                <a:lnTo>
                  <a:pt x="64331" y="67808"/>
                </a:lnTo>
                <a:lnTo>
                  <a:pt x="57811" y="36947"/>
                </a:lnTo>
                <a:lnTo>
                  <a:pt x="78240" y="48683"/>
                </a:lnTo>
                <a:lnTo>
                  <a:pt x="127792" y="27819"/>
                </a:lnTo>
                <a:lnTo>
                  <a:pt x="134312" y="5651"/>
                </a:lnTo>
                <a:lnTo>
                  <a:pt x="152568" y="0"/>
                </a:lnTo>
                <a:lnTo>
                  <a:pt x="156045" y="9563"/>
                </a:lnTo>
                <a:lnTo>
                  <a:pt x="165608" y="9997"/>
                </a:lnTo>
                <a:lnTo>
                  <a:pt x="176040" y="20864"/>
                </a:lnTo>
                <a:lnTo>
                  <a:pt x="191253" y="33469"/>
                </a:lnTo>
                <a:lnTo>
                  <a:pt x="202120" y="31296"/>
                </a:lnTo>
                <a:lnTo>
                  <a:pt x="221246" y="43901"/>
                </a:lnTo>
                <a:close/>
              </a:path>
            </a:pathLst>
          </a:custGeom>
          <a:solidFill>
            <a:schemeClr val="accent4"/>
          </a:solidFill>
          <a:ln w="869" cap="rnd">
            <a:noFill/>
            <a:prstDash val="solid"/>
            <a:round/>
          </a:ln>
        </p:spPr>
        <p:txBody>
          <a:bodyPr rtlCol="0" anchor="ctr"/>
          <a:lstStyle/>
          <a:p>
            <a:endParaRPr lang="en-PH" sz="1600" dirty="0"/>
          </a:p>
        </p:txBody>
      </p:sp>
      <p:sp>
        <p:nvSpPr>
          <p:cNvPr id="246" name="Freeform: Shape 245">
            <a:extLst>
              <a:ext uri="{FF2B5EF4-FFF2-40B4-BE49-F238E27FC236}">
                <a16:creationId xmlns:a16="http://schemas.microsoft.com/office/drawing/2014/main" id="{D01E11D9-0BD3-448F-903E-C99C71E1603A}"/>
              </a:ext>
            </a:extLst>
          </p:cNvPr>
          <p:cNvSpPr/>
          <p:nvPr/>
        </p:nvSpPr>
        <p:spPr>
          <a:xfrm>
            <a:off x="1718386" y="3480527"/>
            <a:ext cx="34237" cy="42550"/>
          </a:xfrm>
          <a:custGeom>
            <a:avLst/>
            <a:gdLst>
              <a:gd name="connsiteX0" fmla="*/ 9997 w 30426"/>
              <a:gd name="connsiteY0" fmla="*/ 33035 h 37815"/>
              <a:gd name="connsiteX1" fmla="*/ 5216 w 30426"/>
              <a:gd name="connsiteY1" fmla="*/ 37816 h 37815"/>
              <a:gd name="connsiteX2" fmla="*/ 0 w 30426"/>
              <a:gd name="connsiteY2" fmla="*/ 33904 h 37815"/>
              <a:gd name="connsiteX3" fmla="*/ 2608 w 30426"/>
              <a:gd name="connsiteY3" fmla="*/ 26080 h 37815"/>
              <a:gd name="connsiteX4" fmla="*/ 869 w 30426"/>
              <a:gd name="connsiteY4" fmla="*/ 15648 h 37815"/>
              <a:gd name="connsiteX5" fmla="*/ 3043 w 30426"/>
              <a:gd name="connsiteY5" fmla="*/ 12605 h 37815"/>
              <a:gd name="connsiteX6" fmla="*/ 8259 w 30426"/>
              <a:gd name="connsiteY6" fmla="*/ 8259 h 37815"/>
              <a:gd name="connsiteX7" fmla="*/ 7824 w 30426"/>
              <a:gd name="connsiteY7" fmla="*/ 2608 h 37815"/>
              <a:gd name="connsiteX8" fmla="*/ 9563 w 30426"/>
              <a:gd name="connsiteY8" fmla="*/ 0 h 37815"/>
              <a:gd name="connsiteX9" fmla="*/ 11301 w 30426"/>
              <a:gd name="connsiteY9" fmla="*/ 435 h 37815"/>
              <a:gd name="connsiteX10" fmla="*/ 19560 w 30426"/>
              <a:gd name="connsiteY10" fmla="*/ 5216 h 37815"/>
              <a:gd name="connsiteX11" fmla="*/ 23472 w 30426"/>
              <a:gd name="connsiteY11" fmla="*/ 7824 h 37815"/>
              <a:gd name="connsiteX12" fmla="*/ 26515 w 30426"/>
              <a:gd name="connsiteY12" fmla="*/ 11301 h 37815"/>
              <a:gd name="connsiteX13" fmla="*/ 30427 w 30426"/>
              <a:gd name="connsiteY13" fmla="*/ 21299 h 37815"/>
              <a:gd name="connsiteX14" fmla="*/ 29557 w 30426"/>
              <a:gd name="connsiteY14" fmla="*/ 22603 h 37815"/>
              <a:gd name="connsiteX15" fmla="*/ 18691 w 30426"/>
              <a:gd name="connsiteY15" fmla="*/ 28688 h 37815"/>
              <a:gd name="connsiteX16" fmla="*/ 9997 w 30426"/>
              <a:gd name="connsiteY16" fmla="*/ 33035 h 37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426" h="37815">
                <a:moveTo>
                  <a:pt x="9997" y="33035"/>
                </a:moveTo>
                <a:lnTo>
                  <a:pt x="5216" y="37816"/>
                </a:lnTo>
                <a:lnTo>
                  <a:pt x="0" y="33904"/>
                </a:lnTo>
                <a:lnTo>
                  <a:pt x="2608" y="26080"/>
                </a:lnTo>
                <a:lnTo>
                  <a:pt x="869" y="15648"/>
                </a:lnTo>
                <a:lnTo>
                  <a:pt x="3043" y="12605"/>
                </a:lnTo>
                <a:lnTo>
                  <a:pt x="8259" y="8259"/>
                </a:lnTo>
                <a:lnTo>
                  <a:pt x="7824" y="2608"/>
                </a:lnTo>
                <a:lnTo>
                  <a:pt x="9563" y="0"/>
                </a:lnTo>
                <a:lnTo>
                  <a:pt x="11301" y="435"/>
                </a:lnTo>
                <a:lnTo>
                  <a:pt x="19560" y="5216"/>
                </a:lnTo>
                <a:lnTo>
                  <a:pt x="23472" y="7824"/>
                </a:lnTo>
                <a:lnTo>
                  <a:pt x="26515" y="11301"/>
                </a:lnTo>
                <a:lnTo>
                  <a:pt x="30427" y="21299"/>
                </a:lnTo>
                <a:lnTo>
                  <a:pt x="29557" y="22603"/>
                </a:lnTo>
                <a:lnTo>
                  <a:pt x="18691" y="28688"/>
                </a:lnTo>
                <a:lnTo>
                  <a:pt x="9997" y="33035"/>
                </a:lnTo>
                <a:close/>
              </a:path>
            </a:pathLst>
          </a:custGeom>
          <a:solidFill>
            <a:schemeClr val="accent5"/>
          </a:solidFill>
          <a:ln w="869" cap="rnd">
            <a:noFill/>
            <a:prstDash val="solid"/>
            <a:round/>
          </a:ln>
        </p:spPr>
        <p:txBody>
          <a:bodyPr rtlCol="0" anchor="ctr"/>
          <a:lstStyle/>
          <a:p>
            <a:endParaRPr lang="en-PH" sz="1600" dirty="0"/>
          </a:p>
        </p:txBody>
      </p:sp>
      <p:sp>
        <p:nvSpPr>
          <p:cNvPr id="247" name="Freeform: Shape 246">
            <a:extLst>
              <a:ext uri="{FF2B5EF4-FFF2-40B4-BE49-F238E27FC236}">
                <a16:creationId xmlns:a16="http://schemas.microsoft.com/office/drawing/2014/main" id="{7F151E0D-F817-44A9-BE8B-9DA0635B811F}"/>
              </a:ext>
            </a:extLst>
          </p:cNvPr>
          <p:cNvSpPr/>
          <p:nvPr/>
        </p:nvSpPr>
        <p:spPr>
          <a:xfrm>
            <a:off x="1711049" y="3457051"/>
            <a:ext cx="18096" cy="13694"/>
          </a:xfrm>
          <a:custGeom>
            <a:avLst/>
            <a:gdLst>
              <a:gd name="connsiteX0" fmla="*/ 13475 w 16082"/>
              <a:gd name="connsiteY0" fmla="*/ 10432 h 12170"/>
              <a:gd name="connsiteX1" fmla="*/ 4781 w 16082"/>
              <a:gd name="connsiteY1" fmla="*/ 12171 h 12170"/>
              <a:gd name="connsiteX2" fmla="*/ 2173 w 16082"/>
              <a:gd name="connsiteY2" fmla="*/ 6520 h 12170"/>
              <a:gd name="connsiteX3" fmla="*/ 0 w 16082"/>
              <a:gd name="connsiteY3" fmla="*/ 4347 h 12170"/>
              <a:gd name="connsiteX4" fmla="*/ 0 w 16082"/>
              <a:gd name="connsiteY4" fmla="*/ 2608 h 12170"/>
              <a:gd name="connsiteX5" fmla="*/ 3043 w 16082"/>
              <a:gd name="connsiteY5" fmla="*/ 0 h 12170"/>
              <a:gd name="connsiteX6" fmla="*/ 10867 w 16082"/>
              <a:gd name="connsiteY6" fmla="*/ 2608 h 12170"/>
              <a:gd name="connsiteX7" fmla="*/ 16083 w 16082"/>
              <a:gd name="connsiteY7" fmla="*/ 6955 h 12170"/>
              <a:gd name="connsiteX8" fmla="*/ 13475 w 16082"/>
              <a:gd name="connsiteY8" fmla="*/ 10432 h 12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82" h="12170">
                <a:moveTo>
                  <a:pt x="13475" y="10432"/>
                </a:moveTo>
                <a:lnTo>
                  <a:pt x="4781" y="12171"/>
                </a:lnTo>
                <a:lnTo>
                  <a:pt x="2173" y="6520"/>
                </a:lnTo>
                <a:lnTo>
                  <a:pt x="0" y="4347"/>
                </a:lnTo>
                <a:lnTo>
                  <a:pt x="0" y="2608"/>
                </a:lnTo>
                <a:lnTo>
                  <a:pt x="3043" y="0"/>
                </a:lnTo>
                <a:lnTo>
                  <a:pt x="10867" y="2608"/>
                </a:lnTo>
                <a:lnTo>
                  <a:pt x="16083" y="6955"/>
                </a:lnTo>
                <a:lnTo>
                  <a:pt x="13475" y="10432"/>
                </a:lnTo>
                <a:close/>
              </a:path>
            </a:pathLst>
          </a:custGeom>
          <a:solidFill>
            <a:schemeClr val="accent5"/>
          </a:solidFill>
          <a:ln w="869" cap="rnd">
            <a:noFill/>
            <a:prstDash val="solid"/>
            <a:round/>
          </a:ln>
        </p:spPr>
        <p:txBody>
          <a:bodyPr rtlCol="0" anchor="ctr"/>
          <a:lstStyle/>
          <a:p>
            <a:endParaRPr lang="en-PH" sz="1600" dirty="0"/>
          </a:p>
        </p:txBody>
      </p:sp>
      <p:sp>
        <p:nvSpPr>
          <p:cNvPr id="248" name="Freeform: Shape 247">
            <a:extLst>
              <a:ext uri="{FF2B5EF4-FFF2-40B4-BE49-F238E27FC236}">
                <a16:creationId xmlns:a16="http://schemas.microsoft.com/office/drawing/2014/main" id="{A1B3B568-F2B4-44E4-A942-15D3FF0C6DE6}"/>
              </a:ext>
            </a:extLst>
          </p:cNvPr>
          <p:cNvSpPr/>
          <p:nvPr/>
        </p:nvSpPr>
        <p:spPr>
          <a:xfrm>
            <a:off x="1695398" y="3450694"/>
            <a:ext cx="16139" cy="4890"/>
          </a:xfrm>
          <a:custGeom>
            <a:avLst/>
            <a:gdLst>
              <a:gd name="connsiteX0" fmla="*/ 14344 w 14343"/>
              <a:gd name="connsiteY0" fmla="*/ 1304 h 4346"/>
              <a:gd name="connsiteX1" fmla="*/ 13040 w 14343"/>
              <a:gd name="connsiteY1" fmla="*/ 4347 h 4346"/>
              <a:gd name="connsiteX2" fmla="*/ 0 w 14343"/>
              <a:gd name="connsiteY2" fmla="*/ 3477 h 4346"/>
              <a:gd name="connsiteX3" fmla="*/ 2608 w 14343"/>
              <a:gd name="connsiteY3" fmla="*/ 0 h 4346"/>
              <a:gd name="connsiteX4" fmla="*/ 14344 w 14343"/>
              <a:gd name="connsiteY4" fmla="*/ 1304 h 4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43" h="4346">
                <a:moveTo>
                  <a:pt x="14344" y="1304"/>
                </a:moveTo>
                <a:lnTo>
                  <a:pt x="13040" y="4347"/>
                </a:lnTo>
                <a:lnTo>
                  <a:pt x="0" y="3477"/>
                </a:lnTo>
                <a:lnTo>
                  <a:pt x="2608" y="0"/>
                </a:lnTo>
                <a:lnTo>
                  <a:pt x="14344" y="1304"/>
                </a:lnTo>
                <a:close/>
              </a:path>
            </a:pathLst>
          </a:custGeom>
          <a:solidFill>
            <a:schemeClr val="accent5"/>
          </a:solidFill>
          <a:ln w="869" cap="rnd">
            <a:noFill/>
            <a:prstDash val="solid"/>
            <a:round/>
          </a:ln>
        </p:spPr>
        <p:txBody>
          <a:bodyPr rtlCol="0" anchor="ctr"/>
          <a:lstStyle/>
          <a:p>
            <a:endParaRPr lang="en-PH" sz="1600" dirty="0"/>
          </a:p>
        </p:txBody>
      </p:sp>
      <p:sp>
        <p:nvSpPr>
          <p:cNvPr id="249" name="Freeform: Shape 248">
            <a:extLst>
              <a:ext uri="{FF2B5EF4-FFF2-40B4-BE49-F238E27FC236}">
                <a16:creationId xmlns:a16="http://schemas.microsoft.com/office/drawing/2014/main" id="{132085A2-B03B-4D4E-8DDA-4382C660EA1D}"/>
              </a:ext>
            </a:extLst>
          </p:cNvPr>
          <p:cNvSpPr/>
          <p:nvPr/>
        </p:nvSpPr>
        <p:spPr>
          <a:xfrm>
            <a:off x="1672899" y="3435042"/>
            <a:ext cx="15650" cy="14183"/>
          </a:xfrm>
          <a:custGeom>
            <a:avLst/>
            <a:gdLst>
              <a:gd name="connsiteX0" fmla="*/ 13909 w 13909"/>
              <a:gd name="connsiteY0" fmla="*/ 10867 h 12605"/>
              <a:gd name="connsiteX1" fmla="*/ 12171 w 13909"/>
              <a:gd name="connsiteY1" fmla="*/ 12605 h 12605"/>
              <a:gd name="connsiteX2" fmla="*/ 10432 w 13909"/>
              <a:gd name="connsiteY2" fmla="*/ 12171 h 12605"/>
              <a:gd name="connsiteX3" fmla="*/ 2173 w 13909"/>
              <a:gd name="connsiteY3" fmla="*/ 11301 h 12605"/>
              <a:gd name="connsiteX4" fmla="*/ 869 w 13909"/>
              <a:gd name="connsiteY4" fmla="*/ 4781 h 12605"/>
              <a:gd name="connsiteX5" fmla="*/ 0 w 13909"/>
              <a:gd name="connsiteY5" fmla="*/ 3912 h 12605"/>
              <a:gd name="connsiteX6" fmla="*/ 7389 w 13909"/>
              <a:gd name="connsiteY6" fmla="*/ 0 h 12605"/>
              <a:gd name="connsiteX7" fmla="*/ 9128 w 13909"/>
              <a:gd name="connsiteY7" fmla="*/ 1739 h 12605"/>
              <a:gd name="connsiteX8" fmla="*/ 13909 w 13909"/>
              <a:gd name="connsiteY8" fmla="*/ 10867 h 12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 h="12605">
                <a:moveTo>
                  <a:pt x="13909" y="10867"/>
                </a:moveTo>
                <a:lnTo>
                  <a:pt x="12171" y="12605"/>
                </a:lnTo>
                <a:lnTo>
                  <a:pt x="10432" y="12171"/>
                </a:lnTo>
                <a:lnTo>
                  <a:pt x="2173" y="11301"/>
                </a:lnTo>
                <a:lnTo>
                  <a:pt x="869" y="4781"/>
                </a:lnTo>
                <a:lnTo>
                  <a:pt x="0" y="3912"/>
                </a:lnTo>
                <a:lnTo>
                  <a:pt x="7389" y="0"/>
                </a:lnTo>
                <a:lnTo>
                  <a:pt x="9128" y="1739"/>
                </a:lnTo>
                <a:lnTo>
                  <a:pt x="13909" y="10867"/>
                </a:lnTo>
                <a:close/>
              </a:path>
            </a:pathLst>
          </a:custGeom>
          <a:solidFill>
            <a:schemeClr val="accent5"/>
          </a:solidFill>
          <a:ln w="869" cap="rnd">
            <a:noFill/>
            <a:prstDash val="solid"/>
            <a:round/>
          </a:ln>
        </p:spPr>
        <p:txBody>
          <a:bodyPr rtlCol="0" anchor="ctr"/>
          <a:lstStyle/>
          <a:p>
            <a:endParaRPr lang="en-PH" sz="1600" dirty="0"/>
          </a:p>
        </p:txBody>
      </p:sp>
      <p:sp>
        <p:nvSpPr>
          <p:cNvPr id="250" name="Freeform: Shape 249">
            <a:extLst>
              <a:ext uri="{FF2B5EF4-FFF2-40B4-BE49-F238E27FC236}">
                <a16:creationId xmlns:a16="http://schemas.microsoft.com/office/drawing/2014/main" id="{D4FE8CB3-D85E-4125-A9EB-532BD995236A}"/>
              </a:ext>
            </a:extLst>
          </p:cNvPr>
          <p:cNvSpPr/>
          <p:nvPr/>
        </p:nvSpPr>
        <p:spPr>
          <a:xfrm>
            <a:off x="1635729" y="3418902"/>
            <a:ext cx="13206" cy="10759"/>
          </a:xfrm>
          <a:custGeom>
            <a:avLst/>
            <a:gdLst>
              <a:gd name="connsiteX0" fmla="*/ 10432 w 11736"/>
              <a:gd name="connsiteY0" fmla="*/ 6955 h 9562"/>
              <a:gd name="connsiteX1" fmla="*/ 6955 w 11736"/>
              <a:gd name="connsiteY1" fmla="*/ 9563 h 9562"/>
              <a:gd name="connsiteX2" fmla="*/ 0 w 11736"/>
              <a:gd name="connsiteY2" fmla="*/ 4781 h 9562"/>
              <a:gd name="connsiteX3" fmla="*/ 1739 w 11736"/>
              <a:gd name="connsiteY3" fmla="*/ 2608 h 9562"/>
              <a:gd name="connsiteX4" fmla="*/ 6085 w 11736"/>
              <a:gd name="connsiteY4" fmla="*/ 0 h 9562"/>
              <a:gd name="connsiteX5" fmla="*/ 11736 w 11736"/>
              <a:gd name="connsiteY5" fmla="*/ 435 h 9562"/>
              <a:gd name="connsiteX6" fmla="*/ 10432 w 11736"/>
              <a:gd name="connsiteY6" fmla="*/ 6955 h 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6" h="9562">
                <a:moveTo>
                  <a:pt x="10432" y="6955"/>
                </a:moveTo>
                <a:lnTo>
                  <a:pt x="6955" y="9563"/>
                </a:lnTo>
                <a:lnTo>
                  <a:pt x="0" y="4781"/>
                </a:lnTo>
                <a:lnTo>
                  <a:pt x="1739" y="2608"/>
                </a:lnTo>
                <a:lnTo>
                  <a:pt x="6085" y="0"/>
                </a:lnTo>
                <a:lnTo>
                  <a:pt x="11736" y="435"/>
                </a:lnTo>
                <a:lnTo>
                  <a:pt x="10432" y="6955"/>
                </a:lnTo>
                <a:close/>
              </a:path>
            </a:pathLst>
          </a:custGeom>
          <a:solidFill>
            <a:schemeClr val="accent5"/>
          </a:solidFill>
          <a:ln w="869" cap="rnd">
            <a:noFill/>
            <a:prstDash val="solid"/>
            <a:round/>
          </a:ln>
        </p:spPr>
        <p:txBody>
          <a:bodyPr rtlCol="0" anchor="ctr"/>
          <a:lstStyle/>
          <a:p>
            <a:endParaRPr lang="en-PH" sz="1600" dirty="0"/>
          </a:p>
        </p:txBody>
      </p:sp>
      <p:sp>
        <p:nvSpPr>
          <p:cNvPr id="251" name="Freeform: Shape 250">
            <a:extLst>
              <a:ext uri="{FF2B5EF4-FFF2-40B4-BE49-F238E27FC236}">
                <a16:creationId xmlns:a16="http://schemas.microsoft.com/office/drawing/2014/main" id="{C0F142A8-A55C-49AB-9FEE-93298F1DB980}"/>
              </a:ext>
            </a:extLst>
          </p:cNvPr>
          <p:cNvSpPr/>
          <p:nvPr/>
        </p:nvSpPr>
        <p:spPr>
          <a:xfrm>
            <a:off x="2794394" y="2571790"/>
            <a:ext cx="1514726" cy="757606"/>
          </a:xfrm>
          <a:custGeom>
            <a:avLst/>
            <a:gdLst>
              <a:gd name="connsiteX0" fmla="*/ 882374 w 1346163"/>
              <a:gd name="connsiteY0" fmla="*/ 37381 h 673298"/>
              <a:gd name="connsiteX1" fmla="*/ 855859 w 1346163"/>
              <a:gd name="connsiteY1" fmla="*/ 46075 h 673298"/>
              <a:gd name="connsiteX2" fmla="*/ 835430 w 1346163"/>
              <a:gd name="connsiteY2" fmla="*/ 56941 h 673298"/>
              <a:gd name="connsiteX3" fmla="*/ 815435 w 1346163"/>
              <a:gd name="connsiteY3" fmla="*/ 68677 h 673298"/>
              <a:gd name="connsiteX4" fmla="*/ 813262 w 1346163"/>
              <a:gd name="connsiteY4" fmla="*/ 72589 h 673298"/>
              <a:gd name="connsiteX5" fmla="*/ 838038 w 1346163"/>
              <a:gd name="connsiteY5" fmla="*/ 66939 h 673298"/>
              <a:gd name="connsiteX6" fmla="*/ 847166 w 1346163"/>
              <a:gd name="connsiteY6" fmla="*/ 76067 h 673298"/>
              <a:gd name="connsiteX7" fmla="*/ 867160 w 1346163"/>
              <a:gd name="connsiteY7" fmla="*/ 69547 h 673298"/>
              <a:gd name="connsiteX8" fmla="*/ 888459 w 1346163"/>
              <a:gd name="connsiteY8" fmla="*/ 60419 h 673298"/>
              <a:gd name="connsiteX9" fmla="*/ 911931 w 1346163"/>
              <a:gd name="connsiteY9" fmla="*/ 51291 h 673298"/>
              <a:gd name="connsiteX10" fmla="*/ 898456 w 1346163"/>
              <a:gd name="connsiteY10" fmla="*/ 65635 h 673298"/>
              <a:gd name="connsiteX11" fmla="*/ 909323 w 1346163"/>
              <a:gd name="connsiteY11" fmla="*/ 69112 h 673298"/>
              <a:gd name="connsiteX12" fmla="*/ 920190 w 1346163"/>
              <a:gd name="connsiteY12" fmla="*/ 79544 h 673298"/>
              <a:gd name="connsiteX13" fmla="*/ 942358 w 1346163"/>
              <a:gd name="connsiteY13" fmla="*/ 73459 h 673298"/>
              <a:gd name="connsiteX14" fmla="*/ 964526 w 1346163"/>
              <a:gd name="connsiteY14" fmla="*/ 71285 h 673298"/>
              <a:gd name="connsiteX15" fmla="*/ 965830 w 1346163"/>
              <a:gd name="connsiteY15" fmla="*/ 79109 h 673298"/>
              <a:gd name="connsiteX16" fmla="*/ 972350 w 1346163"/>
              <a:gd name="connsiteY16" fmla="*/ 79979 h 673298"/>
              <a:gd name="connsiteX17" fmla="*/ 977566 w 1346163"/>
              <a:gd name="connsiteY17" fmla="*/ 80848 h 673298"/>
              <a:gd name="connsiteX18" fmla="*/ 984086 w 1346163"/>
              <a:gd name="connsiteY18" fmla="*/ 91715 h 673298"/>
              <a:gd name="connsiteX19" fmla="*/ 963656 w 1346163"/>
              <a:gd name="connsiteY19" fmla="*/ 94323 h 673298"/>
              <a:gd name="connsiteX20" fmla="*/ 963222 w 1346163"/>
              <a:gd name="connsiteY20" fmla="*/ 94323 h 673298"/>
              <a:gd name="connsiteX21" fmla="*/ 947139 w 1346163"/>
              <a:gd name="connsiteY21" fmla="*/ 91280 h 673298"/>
              <a:gd name="connsiteX22" fmla="*/ 927579 w 1346163"/>
              <a:gd name="connsiteY22" fmla="*/ 96496 h 673298"/>
              <a:gd name="connsiteX23" fmla="*/ 911496 w 1346163"/>
              <a:gd name="connsiteY23" fmla="*/ 99104 h 673298"/>
              <a:gd name="connsiteX24" fmla="*/ 891067 w 1346163"/>
              <a:gd name="connsiteY24" fmla="*/ 116925 h 673298"/>
              <a:gd name="connsiteX25" fmla="*/ 878027 w 1346163"/>
              <a:gd name="connsiteY25" fmla="*/ 126923 h 673298"/>
              <a:gd name="connsiteX26" fmla="*/ 879766 w 1346163"/>
              <a:gd name="connsiteY26" fmla="*/ 129965 h 673298"/>
              <a:gd name="connsiteX27" fmla="*/ 903672 w 1346163"/>
              <a:gd name="connsiteY27" fmla="*/ 112144 h 673298"/>
              <a:gd name="connsiteX28" fmla="*/ 906715 w 1346163"/>
              <a:gd name="connsiteY28" fmla="*/ 112144 h 673298"/>
              <a:gd name="connsiteX29" fmla="*/ 886286 w 1346163"/>
              <a:gd name="connsiteY29" fmla="*/ 133443 h 673298"/>
              <a:gd name="connsiteX30" fmla="*/ 873680 w 1346163"/>
              <a:gd name="connsiteY30" fmla="*/ 152568 h 673298"/>
              <a:gd name="connsiteX31" fmla="*/ 862814 w 1346163"/>
              <a:gd name="connsiteY31" fmla="*/ 168216 h 673298"/>
              <a:gd name="connsiteX32" fmla="*/ 860206 w 1346163"/>
              <a:gd name="connsiteY32" fmla="*/ 181691 h 673298"/>
              <a:gd name="connsiteX33" fmla="*/ 856728 w 1346163"/>
              <a:gd name="connsiteY33" fmla="*/ 188211 h 673298"/>
              <a:gd name="connsiteX34" fmla="*/ 854120 w 1346163"/>
              <a:gd name="connsiteY34" fmla="*/ 195600 h 673298"/>
              <a:gd name="connsiteX35" fmla="*/ 854555 w 1346163"/>
              <a:gd name="connsiteY35" fmla="*/ 209944 h 673298"/>
              <a:gd name="connsiteX36" fmla="*/ 855859 w 1346163"/>
              <a:gd name="connsiteY36" fmla="*/ 212117 h 673298"/>
              <a:gd name="connsiteX37" fmla="*/ 863683 w 1346163"/>
              <a:gd name="connsiteY37" fmla="*/ 211683 h 673298"/>
              <a:gd name="connsiteX38" fmla="*/ 870638 w 1346163"/>
              <a:gd name="connsiteY38" fmla="*/ 208640 h 673298"/>
              <a:gd name="connsiteX39" fmla="*/ 876723 w 1346163"/>
              <a:gd name="connsiteY39" fmla="*/ 205163 h 673298"/>
              <a:gd name="connsiteX40" fmla="*/ 891067 w 1346163"/>
              <a:gd name="connsiteY40" fmla="*/ 191688 h 673298"/>
              <a:gd name="connsiteX41" fmla="*/ 898891 w 1346163"/>
              <a:gd name="connsiteY41" fmla="*/ 173432 h 673298"/>
              <a:gd name="connsiteX42" fmla="*/ 898456 w 1346163"/>
              <a:gd name="connsiteY42" fmla="*/ 156480 h 673298"/>
              <a:gd name="connsiteX43" fmla="*/ 904542 w 1346163"/>
              <a:gd name="connsiteY43" fmla="*/ 144744 h 673298"/>
              <a:gd name="connsiteX44" fmla="*/ 915843 w 1346163"/>
              <a:gd name="connsiteY44" fmla="*/ 131269 h 673298"/>
              <a:gd name="connsiteX45" fmla="*/ 924971 w 1346163"/>
              <a:gd name="connsiteY45" fmla="*/ 121707 h 673298"/>
              <a:gd name="connsiteX46" fmla="*/ 936707 w 1346163"/>
              <a:gd name="connsiteY46" fmla="*/ 115187 h 673298"/>
              <a:gd name="connsiteX47" fmla="*/ 934968 w 1346163"/>
              <a:gd name="connsiteY47" fmla="*/ 124315 h 673298"/>
              <a:gd name="connsiteX48" fmla="*/ 944531 w 1346163"/>
              <a:gd name="connsiteY48" fmla="*/ 110840 h 673298"/>
              <a:gd name="connsiteX49" fmla="*/ 950182 w 1346163"/>
              <a:gd name="connsiteY49" fmla="*/ 108232 h 673298"/>
              <a:gd name="connsiteX50" fmla="*/ 957571 w 1346163"/>
              <a:gd name="connsiteY50" fmla="*/ 97800 h 673298"/>
              <a:gd name="connsiteX51" fmla="*/ 974088 w 1346163"/>
              <a:gd name="connsiteY51" fmla="*/ 103451 h 673298"/>
              <a:gd name="connsiteX52" fmla="*/ 986259 w 1346163"/>
              <a:gd name="connsiteY52" fmla="*/ 113883 h 673298"/>
              <a:gd name="connsiteX53" fmla="*/ 982782 w 1346163"/>
              <a:gd name="connsiteY53" fmla="*/ 126488 h 673298"/>
              <a:gd name="connsiteX54" fmla="*/ 975827 w 1346163"/>
              <a:gd name="connsiteY54" fmla="*/ 139093 h 673298"/>
              <a:gd name="connsiteX55" fmla="*/ 959310 w 1346163"/>
              <a:gd name="connsiteY55" fmla="*/ 149960 h 673298"/>
              <a:gd name="connsiteX56" fmla="*/ 957571 w 1346163"/>
              <a:gd name="connsiteY56" fmla="*/ 156915 h 673298"/>
              <a:gd name="connsiteX57" fmla="*/ 961918 w 1346163"/>
              <a:gd name="connsiteY57" fmla="*/ 156915 h 673298"/>
              <a:gd name="connsiteX58" fmla="*/ 980608 w 1346163"/>
              <a:gd name="connsiteY58" fmla="*/ 145179 h 673298"/>
              <a:gd name="connsiteX59" fmla="*/ 987563 w 1346163"/>
              <a:gd name="connsiteY59" fmla="*/ 147787 h 673298"/>
              <a:gd name="connsiteX60" fmla="*/ 985390 w 1346163"/>
              <a:gd name="connsiteY60" fmla="*/ 163869 h 673298"/>
              <a:gd name="connsiteX61" fmla="*/ 982347 w 1346163"/>
              <a:gd name="connsiteY61" fmla="*/ 175171 h 673298"/>
              <a:gd name="connsiteX62" fmla="*/ 966264 w 1346163"/>
              <a:gd name="connsiteY62" fmla="*/ 190384 h 673298"/>
              <a:gd name="connsiteX63" fmla="*/ 957571 w 1346163"/>
              <a:gd name="connsiteY63" fmla="*/ 199947 h 673298"/>
              <a:gd name="connsiteX64" fmla="*/ 945835 w 1346163"/>
              <a:gd name="connsiteY64" fmla="*/ 210379 h 673298"/>
              <a:gd name="connsiteX65" fmla="*/ 957571 w 1346163"/>
              <a:gd name="connsiteY65" fmla="*/ 216029 h 673298"/>
              <a:gd name="connsiteX66" fmla="*/ 968438 w 1346163"/>
              <a:gd name="connsiteY66" fmla="*/ 217768 h 673298"/>
              <a:gd name="connsiteX67" fmla="*/ 985824 w 1346163"/>
              <a:gd name="connsiteY67" fmla="*/ 213856 h 673298"/>
              <a:gd name="connsiteX68" fmla="*/ 1001907 w 1346163"/>
              <a:gd name="connsiteY68" fmla="*/ 206467 h 673298"/>
              <a:gd name="connsiteX69" fmla="*/ 1014947 w 1346163"/>
              <a:gd name="connsiteY69" fmla="*/ 202555 h 673298"/>
              <a:gd name="connsiteX70" fmla="*/ 1034942 w 1346163"/>
              <a:gd name="connsiteY70" fmla="*/ 194731 h 673298"/>
              <a:gd name="connsiteX71" fmla="*/ 1060152 w 1346163"/>
              <a:gd name="connsiteY71" fmla="*/ 178213 h 673298"/>
              <a:gd name="connsiteX72" fmla="*/ 1060587 w 1346163"/>
              <a:gd name="connsiteY72" fmla="*/ 175605 h 673298"/>
              <a:gd name="connsiteX73" fmla="*/ 1061891 w 1346163"/>
              <a:gd name="connsiteY73" fmla="*/ 167347 h 673298"/>
              <a:gd name="connsiteX74" fmla="*/ 1073627 w 1346163"/>
              <a:gd name="connsiteY74" fmla="*/ 163869 h 673298"/>
              <a:gd name="connsiteX75" fmla="*/ 1090579 w 1346163"/>
              <a:gd name="connsiteY75" fmla="*/ 165173 h 673298"/>
              <a:gd name="connsiteX76" fmla="*/ 1107966 w 1346163"/>
              <a:gd name="connsiteY76" fmla="*/ 167347 h 673298"/>
              <a:gd name="connsiteX77" fmla="*/ 1127960 w 1346163"/>
              <a:gd name="connsiteY77" fmla="*/ 158219 h 673298"/>
              <a:gd name="connsiteX78" fmla="*/ 1130568 w 1346163"/>
              <a:gd name="connsiteY78" fmla="*/ 147352 h 673298"/>
              <a:gd name="connsiteX79" fmla="*/ 1129699 w 1346163"/>
              <a:gd name="connsiteY79" fmla="*/ 143440 h 673298"/>
              <a:gd name="connsiteX80" fmla="*/ 1159256 w 1346163"/>
              <a:gd name="connsiteY80" fmla="*/ 124315 h 673298"/>
              <a:gd name="connsiteX81" fmla="*/ 1170993 w 1346163"/>
              <a:gd name="connsiteY81" fmla="*/ 119533 h 673298"/>
              <a:gd name="connsiteX82" fmla="*/ 1204896 w 1346163"/>
              <a:gd name="connsiteY82" fmla="*/ 119099 h 673298"/>
              <a:gd name="connsiteX83" fmla="*/ 1245320 w 1346163"/>
              <a:gd name="connsiteY83" fmla="*/ 119099 h 673298"/>
              <a:gd name="connsiteX84" fmla="*/ 1250102 w 1346163"/>
              <a:gd name="connsiteY84" fmla="*/ 112579 h 673298"/>
              <a:gd name="connsiteX85" fmla="*/ 1257491 w 1346163"/>
              <a:gd name="connsiteY85" fmla="*/ 111275 h 673298"/>
              <a:gd name="connsiteX86" fmla="*/ 1268358 w 1346163"/>
              <a:gd name="connsiteY86" fmla="*/ 106928 h 673298"/>
              <a:gd name="connsiteX87" fmla="*/ 1280528 w 1346163"/>
              <a:gd name="connsiteY87" fmla="*/ 94323 h 673298"/>
              <a:gd name="connsiteX88" fmla="*/ 1294438 w 1346163"/>
              <a:gd name="connsiteY88" fmla="*/ 73024 h 673298"/>
              <a:gd name="connsiteX89" fmla="*/ 1318344 w 1346163"/>
              <a:gd name="connsiteY89" fmla="*/ 52595 h 673298"/>
              <a:gd name="connsiteX90" fmla="*/ 1323126 w 1346163"/>
              <a:gd name="connsiteY90" fmla="*/ 59549 h 673298"/>
              <a:gd name="connsiteX91" fmla="*/ 1339208 w 1346163"/>
              <a:gd name="connsiteY91" fmla="*/ 55203 h 673298"/>
              <a:gd name="connsiteX92" fmla="*/ 1346163 w 1346163"/>
              <a:gd name="connsiteY92" fmla="*/ 63027 h 673298"/>
              <a:gd name="connsiteX93" fmla="*/ 1333558 w 1346163"/>
              <a:gd name="connsiteY93" fmla="*/ 99973 h 673298"/>
              <a:gd name="connsiteX94" fmla="*/ 1343120 w 1346163"/>
              <a:gd name="connsiteY94" fmla="*/ 115621 h 673298"/>
              <a:gd name="connsiteX95" fmla="*/ 1343990 w 1346163"/>
              <a:gd name="connsiteY95" fmla="*/ 124749 h 673298"/>
              <a:gd name="connsiteX96" fmla="*/ 1316171 w 1346163"/>
              <a:gd name="connsiteY96" fmla="*/ 137789 h 673298"/>
              <a:gd name="connsiteX97" fmla="*/ 1290091 w 1346163"/>
              <a:gd name="connsiteY97" fmla="*/ 147352 h 673298"/>
              <a:gd name="connsiteX98" fmla="*/ 1264011 w 1346163"/>
              <a:gd name="connsiteY98" fmla="*/ 155611 h 673298"/>
              <a:gd name="connsiteX99" fmla="*/ 1246624 w 1346163"/>
              <a:gd name="connsiteY99" fmla="*/ 172128 h 673298"/>
              <a:gd name="connsiteX100" fmla="*/ 1240974 w 1346163"/>
              <a:gd name="connsiteY100" fmla="*/ 178213 h 673298"/>
              <a:gd name="connsiteX101" fmla="*/ 1235758 w 1346163"/>
              <a:gd name="connsiteY101" fmla="*/ 192992 h 673298"/>
              <a:gd name="connsiteX102" fmla="*/ 1238800 w 1346163"/>
              <a:gd name="connsiteY102" fmla="*/ 207336 h 673298"/>
              <a:gd name="connsiteX103" fmla="*/ 1247928 w 1346163"/>
              <a:gd name="connsiteY103" fmla="*/ 208205 h 673298"/>
              <a:gd name="connsiteX104" fmla="*/ 1248798 w 1346163"/>
              <a:gd name="connsiteY104" fmla="*/ 198208 h 673298"/>
              <a:gd name="connsiteX105" fmla="*/ 1253579 w 1346163"/>
              <a:gd name="connsiteY105" fmla="*/ 204293 h 673298"/>
              <a:gd name="connsiteX106" fmla="*/ 1249233 w 1346163"/>
              <a:gd name="connsiteY106" fmla="*/ 212117 h 673298"/>
              <a:gd name="connsiteX107" fmla="*/ 1232715 w 1346163"/>
              <a:gd name="connsiteY107" fmla="*/ 216464 h 673298"/>
              <a:gd name="connsiteX108" fmla="*/ 1221848 w 1346163"/>
              <a:gd name="connsiteY108" fmla="*/ 216029 h 673298"/>
              <a:gd name="connsiteX109" fmla="*/ 1203593 w 1346163"/>
              <a:gd name="connsiteY109" fmla="*/ 220811 h 673298"/>
              <a:gd name="connsiteX110" fmla="*/ 1193595 w 1346163"/>
              <a:gd name="connsiteY110" fmla="*/ 222115 h 673298"/>
              <a:gd name="connsiteX111" fmla="*/ 1180120 w 1346163"/>
              <a:gd name="connsiteY111" fmla="*/ 223419 h 673298"/>
              <a:gd name="connsiteX112" fmla="*/ 1158387 w 1346163"/>
              <a:gd name="connsiteY112" fmla="*/ 231677 h 673298"/>
              <a:gd name="connsiteX113" fmla="*/ 1193595 w 1346163"/>
              <a:gd name="connsiteY113" fmla="*/ 226461 h 673298"/>
              <a:gd name="connsiteX114" fmla="*/ 1198376 w 1346163"/>
              <a:gd name="connsiteY114" fmla="*/ 231677 h 673298"/>
              <a:gd name="connsiteX115" fmla="*/ 1164038 w 1346163"/>
              <a:gd name="connsiteY115" fmla="*/ 239936 h 673298"/>
              <a:gd name="connsiteX116" fmla="*/ 1149694 w 1346163"/>
              <a:gd name="connsiteY116" fmla="*/ 239936 h 673298"/>
              <a:gd name="connsiteX117" fmla="*/ 1151433 w 1346163"/>
              <a:gd name="connsiteY117" fmla="*/ 236459 h 673298"/>
              <a:gd name="connsiteX118" fmla="*/ 1142304 w 1346163"/>
              <a:gd name="connsiteY118" fmla="*/ 244283 h 673298"/>
              <a:gd name="connsiteX119" fmla="*/ 1148390 w 1346163"/>
              <a:gd name="connsiteY119" fmla="*/ 245587 h 673298"/>
              <a:gd name="connsiteX120" fmla="*/ 1137523 w 1346163"/>
              <a:gd name="connsiteY120" fmla="*/ 265581 h 673298"/>
              <a:gd name="connsiteX121" fmla="*/ 1114486 w 1346163"/>
              <a:gd name="connsiteY121" fmla="*/ 286880 h 673298"/>
              <a:gd name="connsiteX122" fmla="*/ 1114920 w 1346163"/>
              <a:gd name="connsiteY122" fmla="*/ 279491 h 673298"/>
              <a:gd name="connsiteX123" fmla="*/ 1110139 w 1346163"/>
              <a:gd name="connsiteY123" fmla="*/ 278187 h 673298"/>
              <a:gd name="connsiteX124" fmla="*/ 1104923 w 1346163"/>
              <a:gd name="connsiteY124" fmla="*/ 271232 h 673298"/>
              <a:gd name="connsiteX125" fmla="*/ 1104923 w 1346163"/>
              <a:gd name="connsiteY125" fmla="*/ 286446 h 673298"/>
              <a:gd name="connsiteX126" fmla="*/ 1109270 w 1346163"/>
              <a:gd name="connsiteY126" fmla="*/ 291227 h 673298"/>
              <a:gd name="connsiteX127" fmla="*/ 1106662 w 1346163"/>
              <a:gd name="connsiteY127" fmla="*/ 301659 h 673298"/>
              <a:gd name="connsiteX128" fmla="*/ 1096230 w 1346163"/>
              <a:gd name="connsiteY128" fmla="*/ 312525 h 673298"/>
              <a:gd name="connsiteX129" fmla="*/ 1076670 w 1346163"/>
              <a:gd name="connsiteY129" fmla="*/ 334693 h 673298"/>
              <a:gd name="connsiteX130" fmla="*/ 1074931 w 1346163"/>
              <a:gd name="connsiteY130" fmla="*/ 333824 h 673298"/>
              <a:gd name="connsiteX131" fmla="*/ 1087536 w 1346163"/>
              <a:gd name="connsiteY131" fmla="*/ 314699 h 673298"/>
              <a:gd name="connsiteX132" fmla="*/ 1078843 w 1346163"/>
              <a:gd name="connsiteY132" fmla="*/ 304267 h 673298"/>
              <a:gd name="connsiteX133" fmla="*/ 1083190 w 1346163"/>
              <a:gd name="connsiteY133" fmla="*/ 280795 h 673298"/>
              <a:gd name="connsiteX134" fmla="*/ 1074931 w 1346163"/>
              <a:gd name="connsiteY134" fmla="*/ 292966 h 673298"/>
              <a:gd name="connsiteX135" fmla="*/ 1074931 w 1346163"/>
              <a:gd name="connsiteY135" fmla="*/ 310787 h 673298"/>
              <a:gd name="connsiteX136" fmla="*/ 1061022 w 1346163"/>
              <a:gd name="connsiteY136" fmla="*/ 306440 h 673298"/>
              <a:gd name="connsiteX137" fmla="*/ 1074062 w 1346163"/>
              <a:gd name="connsiteY137" fmla="*/ 315133 h 673298"/>
              <a:gd name="connsiteX138" fmla="*/ 1067542 w 1346163"/>
              <a:gd name="connsiteY138" fmla="*/ 341648 h 673298"/>
              <a:gd name="connsiteX139" fmla="*/ 1073627 w 1346163"/>
              <a:gd name="connsiteY139" fmla="*/ 343822 h 673298"/>
              <a:gd name="connsiteX140" fmla="*/ 1073627 w 1346163"/>
              <a:gd name="connsiteY140" fmla="*/ 353384 h 673298"/>
              <a:gd name="connsiteX141" fmla="*/ 1069280 w 1346163"/>
              <a:gd name="connsiteY141" fmla="*/ 381203 h 673298"/>
              <a:gd name="connsiteX142" fmla="*/ 1049286 w 1346163"/>
              <a:gd name="connsiteY142" fmla="*/ 401632 h 673298"/>
              <a:gd name="connsiteX143" fmla="*/ 1022771 w 1346163"/>
              <a:gd name="connsiteY143" fmla="*/ 409891 h 673298"/>
              <a:gd name="connsiteX144" fmla="*/ 1003646 w 1346163"/>
              <a:gd name="connsiteY144" fmla="*/ 426408 h 673298"/>
              <a:gd name="connsiteX145" fmla="*/ 991475 w 1346163"/>
              <a:gd name="connsiteY145" fmla="*/ 428147 h 673298"/>
              <a:gd name="connsiteX146" fmla="*/ 976696 w 1346163"/>
              <a:gd name="connsiteY146" fmla="*/ 438579 h 673298"/>
              <a:gd name="connsiteX147" fmla="*/ 971046 w 1346163"/>
              <a:gd name="connsiteY147" fmla="*/ 447707 h 673298"/>
              <a:gd name="connsiteX148" fmla="*/ 941054 w 1346163"/>
              <a:gd name="connsiteY148" fmla="*/ 465963 h 673298"/>
              <a:gd name="connsiteX149" fmla="*/ 924536 w 1346163"/>
              <a:gd name="connsiteY149" fmla="*/ 479438 h 673298"/>
              <a:gd name="connsiteX150" fmla="*/ 909323 w 1346163"/>
              <a:gd name="connsiteY150" fmla="*/ 495955 h 673298"/>
              <a:gd name="connsiteX151" fmla="*/ 901064 w 1346163"/>
              <a:gd name="connsiteY151" fmla="*/ 515515 h 673298"/>
              <a:gd name="connsiteX152" fmla="*/ 901064 w 1346163"/>
              <a:gd name="connsiteY152" fmla="*/ 535075 h 673298"/>
              <a:gd name="connsiteX153" fmla="*/ 903672 w 1346163"/>
              <a:gd name="connsiteY153" fmla="*/ 558982 h 673298"/>
              <a:gd name="connsiteX154" fmla="*/ 910192 w 1346163"/>
              <a:gd name="connsiteY154" fmla="*/ 578542 h 673298"/>
              <a:gd name="connsiteX155" fmla="*/ 908019 w 1346163"/>
              <a:gd name="connsiteY155" fmla="*/ 590712 h 673298"/>
              <a:gd name="connsiteX156" fmla="*/ 913670 w 1346163"/>
              <a:gd name="connsiteY156" fmla="*/ 622878 h 673298"/>
              <a:gd name="connsiteX157" fmla="*/ 909323 w 1346163"/>
              <a:gd name="connsiteY157" fmla="*/ 642003 h 673298"/>
              <a:gd name="connsiteX158" fmla="*/ 906715 w 1346163"/>
              <a:gd name="connsiteY158" fmla="*/ 652870 h 673298"/>
              <a:gd name="connsiteX159" fmla="*/ 898022 w 1346163"/>
              <a:gd name="connsiteY159" fmla="*/ 669822 h 673298"/>
              <a:gd name="connsiteX160" fmla="*/ 890198 w 1346163"/>
              <a:gd name="connsiteY160" fmla="*/ 673299 h 673298"/>
              <a:gd name="connsiteX161" fmla="*/ 878896 w 1346163"/>
              <a:gd name="connsiteY161" fmla="*/ 669822 h 673298"/>
              <a:gd name="connsiteX162" fmla="*/ 877158 w 1346163"/>
              <a:gd name="connsiteY162" fmla="*/ 657651 h 673298"/>
              <a:gd name="connsiteX163" fmla="*/ 869334 w 1346163"/>
              <a:gd name="connsiteY163" fmla="*/ 651131 h 673298"/>
              <a:gd name="connsiteX164" fmla="*/ 860640 w 1346163"/>
              <a:gd name="connsiteY164" fmla="*/ 627224 h 673298"/>
              <a:gd name="connsiteX165" fmla="*/ 853686 w 1346163"/>
              <a:gd name="connsiteY165" fmla="*/ 605926 h 673298"/>
              <a:gd name="connsiteX166" fmla="*/ 851947 w 1346163"/>
              <a:gd name="connsiteY166" fmla="*/ 595059 h 673298"/>
              <a:gd name="connsiteX167" fmla="*/ 860640 w 1346163"/>
              <a:gd name="connsiteY167" fmla="*/ 576368 h 673298"/>
              <a:gd name="connsiteX168" fmla="*/ 857163 w 1346163"/>
              <a:gd name="connsiteY168" fmla="*/ 561155 h 673298"/>
              <a:gd name="connsiteX169" fmla="*/ 843688 w 1346163"/>
              <a:gd name="connsiteY169" fmla="*/ 537683 h 673298"/>
              <a:gd name="connsiteX170" fmla="*/ 835430 w 1346163"/>
              <a:gd name="connsiteY170" fmla="*/ 533336 h 673298"/>
              <a:gd name="connsiteX171" fmla="*/ 808915 w 1346163"/>
              <a:gd name="connsiteY171" fmla="*/ 546376 h 673298"/>
              <a:gd name="connsiteX172" fmla="*/ 805003 w 1346163"/>
              <a:gd name="connsiteY172" fmla="*/ 544638 h 673298"/>
              <a:gd name="connsiteX173" fmla="*/ 796310 w 1346163"/>
              <a:gd name="connsiteY173" fmla="*/ 531598 h 673298"/>
              <a:gd name="connsiteX174" fmla="*/ 783270 w 1346163"/>
              <a:gd name="connsiteY174" fmla="*/ 524643 h 673298"/>
              <a:gd name="connsiteX175" fmla="*/ 755451 w 1346163"/>
              <a:gd name="connsiteY175" fmla="*/ 528555 h 673298"/>
              <a:gd name="connsiteX176" fmla="*/ 735456 w 1346163"/>
              <a:gd name="connsiteY176" fmla="*/ 525078 h 673298"/>
              <a:gd name="connsiteX177" fmla="*/ 716766 w 1346163"/>
              <a:gd name="connsiteY177" fmla="*/ 527251 h 673298"/>
              <a:gd name="connsiteX178" fmla="*/ 705899 w 1346163"/>
              <a:gd name="connsiteY178" fmla="*/ 531598 h 673298"/>
              <a:gd name="connsiteX179" fmla="*/ 708507 w 1346163"/>
              <a:gd name="connsiteY179" fmla="*/ 538987 h 673298"/>
              <a:gd name="connsiteX180" fmla="*/ 705464 w 1346163"/>
              <a:gd name="connsiteY180" fmla="*/ 550288 h 673298"/>
              <a:gd name="connsiteX181" fmla="*/ 708942 w 1346163"/>
              <a:gd name="connsiteY181" fmla="*/ 555939 h 673298"/>
              <a:gd name="connsiteX182" fmla="*/ 703726 w 1346163"/>
              <a:gd name="connsiteY182" fmla="*/ 559416 h 673298"/>
              <a:gd name="connsiteX183" fmla="*/ 695902 w 1346163"/>
              <a:gd name="connsiteY183" fmla="*/ 555504 h 673298"/>
              <a:gd name="connsiteX184" fmla="*/ 685904 w 1346163"/>
              <a:gd name="connsiteY184" fmla="*/ 560720 h 673298"/>
              <a:gd name="connsiteX185" fmla="*/ 668952 w 1346163"/>
              <a:gd name="connsiteY185" fmla="*/ 559851 h 673298"/>
              <a:gd name="connsiteX186" fmla="*/ 654608 w 1346163"/>
              <a:gd name="connsiteY186" fmla="*/ 545072 h 673298"/>
              <a:gd name="connsiteX187" fmla="*/ 633310 w 1346163"/>
              <a:gd name="connsiteY187" fmla="*/ 548550 h 673298"/>
              <a:gd name="connsiteX188" fmla="*/ 617662 w 1346163"/>
              <a:gd name="connsiteY188" fmla="*/ 542030 h 673298"/>
              <a:gd name="connsiteX189" fmla="*/ 602448 w 1346163"/>
              <a:gd name="connsiteY189" fmla="*/ 544203 h 673298"/>
              <a:gd name="connsiteX190" fmla="*/ 580715 w 1346163"/>
              <a:gd name="connsiteY190" fmla="*/ 550723 h 673298"/>
              <a:gd name="connsiteX191" fmla="*/ 554200 w 1346163"/>
              <a:gd name="connsiteY191" fmla="*/ 571152 h 673298"/>
              <a:gd name="connsiteX192" fmla="*/ 527685 w 1346163"/>
              <a:gd name="connsiteY192" fmla="*/ 583323 h 673298"/>
              <a:gd name="connsiteX193" fmla="*/ 511603 w 1346163"/>
              <a:gd name="connsiteY193" fmla="*/ 596363 h 673298"/>
              <a:gd name="connsiteX194" fmla="*/ 503344 w 1346163"/>
              <a:gd name="connsiteY194" fmla="*/ 608968 h 673298"/>
              <a:gd name="connsiteX195" fmla="*/ 498997 w 1346163"/>
              <a:gd name="connsiteY195" fmla="*/ 628528 h 673298"/>
              <a:gd name="connsiteX196" fmla="*/ 497259 w 1346163"/>
              <a:gd name="connsiteY196" fmla="*/ 641568 h 673298"/>
              <a:gd name="connsiteX197" fmla="*/ 499867 w 1346163"/>
              <a:gd name="connsiteY197" fmla="*/ 651131 h 673298"/>
              <a:gd name="connsiteX198" fmla="*/ 490304 w 1346163"/>
              <a:gd name="connsiteY198" fmla="*/ 652000 h 673298"/>
              <a:gd name="connsiteX199" fmla="*/ 474656 w 1346163"/>
              <a:gd name="connsiteY199" fmla="*/ 645915 h 673298"/>
              <a:gd name="connsiteX200" fmla="*/ 457704 w 1346163"/>
              <a:gd name="connsiteY200" fmla="*/ 637222 h 673298"/>
              <a:gd name="connsiteX201" fmla="*/ 453792 w 1346163"/>
              <a:gd name="connsiteY201" fmla="*/ 624182 h 673298"/>
              <a:gd name="connsiteX202" fmla="*/ 452923 w 1346163"/>
              <a:gd name="connsiteY202" fmla="*/ 604622 h 673298"/>
              <a:gd name="connsiteX203" fmla="*/ 442491 w 1346163"/>
              <a:gd name="connsiteY203" fmla="*/ 588974 h 673298"/>
              <a:gd name="connsiteX204" fmla="*/ 438579 w 1346163"/>
              <a:gd name="connsiteY204" fmla="*/ 572456 h 673298"/>
              <a:gd name="connsiteX205" fmla="*/ 431624 w 1346163"/>
              <a:gd name="connsiteY205" fmla="*/ 553331 h 673298"/>
              <a:gd name="connsiteX206" fmla="*/ 417715 w 1346163"/>
              <a:gd name="connsiteY206" fmla="*/ 542030 h 673298"/>
              <a:gd name="connsiteX207" fmla="*/ 398155 w 1346163"/>
              <a:gd name="connsiteY207" fmla="*/ 542899 h 673298"/>
              <a:gd name="connsiteX208" fmla="*/ 377291 w 1346163"/>
              <a:gd name="connsiteY208" fmla="*/ 564632 h 673298"/>
              <a:gd name="connsiteX209" fmla="*/ 359904 w 1346163"/>
              <a:gd name="connsiteY209" fmla="*/ 556374 h 673298"/>
              <a:gd name="connsiteX210" fmla="*/ 349907 w 1346163"/>
              <a:gd name="connsiteY210" fmla="*/ 548115 h 673298"/>
              <a:gd name="connsiteX211" fmla="*/ 348168 w 1346163"/>
              <a:gd name="connsiteY211" fmla="*/ 532467 h 673298"/>
              <a:gd name="connsiteX212" fmla="*/ 344691 w 1346163"/>
              <a:gd name="connsiteY212" fmla="*/ 518123 h 673298"/>
              <a:gd name="connsiteX213" fmla="*/ 334259 w 1346163"/>
              <a:gd name="connsiteY213" fmla="*/ 505952 h 673298"/>
              <a:gd name="connsiteX214" fmla="*/ 325131 w 1346163"/>
              <a:gd name="connsiteY214" fmla="*/ 496824 h 673298"/>
              <a:gd name="connsiteX215" fmla="*/ 319480 w 1346163"/>
              <a:gd name="connsiteY215" fmla="*/ 486827 h 673298"/>
              <a:gd name="connsiteX216" fmla="*/ 278621 w 1346163"/>
              <a:gd name="connsiteY216" fmla="*/ 486827 h 673298"/>
              <a:gd name="connsiteX217" fmla="*/ 275144 w 1346163"/>
              <a:gd name="connsiteY217" fmla="*/ 498563 h 673298"/>
              <a:gd name="connsiteX218" fmla="*/ 256453 w 1346163"/>
              <a:gd name="connsiteY218" fmla="*/ 498563 h 673298"/>
              <a:gd name="connsiteX219" fmla="*/ 209509 w 1346163"/>
              <a:gd name="connsiteY219" fmla="*/ 498563 h 673298"/>
              <a:gd name="connsiteX220" fmla="*/ 162131 w 1346163"/>
              <a:gd name="connsiteY220" fmla="*/ 479003 h 673298"/>
              <a:gd name="connsiteX221" fmla="*/ 131704 w 1346163"/>
              <a:gd name="connsiteY221" fmla="*/ 465528 h 673298"/>
              <a:gd name="connsiteX222" fmla="*/ 135616 w 1346163"/>
              <a:gd name="connsiteY222" fmla="*/ 459878 h 673298"/>
              <a:gd name="connsiteX223" fmla="*/ 104755 w 1346163"/>
              <a:gd name="connsiteY223" fmla="*/ 462920 h 673298"/>
              <a:gd name="connsiteX224" fmla="*/ 77371 w 1346163"/>
              <a:gd name="connsiteY224" fmla="*/ 465094 h 673298"/>
              <a:gd name="connsiteX225" fmla="*/ 78675 w 1346163"/>
              <a:gd name="connsiteY225" fmla="*/ 451184 h 673298"/>
              <a:gd name="connsiteX226" fmla="*/ 69547 w 1346163"/>
              <a:gd name="connsiteY226" fmla="*/ 435102 h 673298"/>
              <a:gd name="connsiteX227" fmla="*/ 59984 w 1346163"/>
              <a:gd name="connsiteY227" fmla="*/ 431624 h 673298"/>
              <a:gd name="connsiteX228" fmla="*/ 60419 w 1346163"/>
              <a:gd name="connsiteY228" fmla="*/ 423800 h 673298"/>
              <a:gd name="connsiteX229" fmla="*/ 47813 w 1346163"/>
              <a:gd name="connsiteY229" fmla="*/ 422062 h 673298"/>
              <a:gd name="connsiteX230" fmla="*/ 42597 w 1346163"/>
              <a:gd name="connsiteY230" fmla="*/ 414672 h 673298"/>
              <a:gd name="connsiteX231" fmla="*/ 21733 w 1346163"/>
              <a:gd name="connsiteY231" fmla="*/ 412064 h 673298"/>
              <a:gd name="connsiteX232" fmla="*/ 17821 w 1346163"/>
              <a:gd name="connsiteY232" fmla="*/ 407283 h 673298"/>
              <a:gd name="connsiteX233" fmla="*/ 21299 w 1346163"/>
              <a:gd name="connsiteY233" fmla="*/ 392070 h 673298"/>
              <a:gd name="connsiteX234" fmla="*/ 10432 w 1346163"/>
              <a:gd name="connsiteY234" fmla="*/ 364251 h 673298"/>
              <a:gd name="connsiteX235" fmla="*/ 8259 w 1346163"/>
              <a:gd name="connsiteY235" fmla="*/ 325565 h 673298"/>
              <a:gd name="connsiteX236" fmla="*/ 12171 w 1346163"/>
              <a:gd name="connsiteY236" fmla="*/ 319045 h 673298"/>
              <a:gd name="connsiteX237" fmla="*/ 6520 w 1346163"/>
              <a:gd name="connsiteY237" fmla="*/ 309918 h 673298"/>
              <a:gd name="connsiteX238" fmla="*/ 0 w 1346163"/>
              <a:gd name="connsiteY238" fmla="*/ 286446 h 673298"/>
              <a:gd name="connsiteX239" fmla="*/ 7824 w 1346163"/>
              <a:gd name="connsiteY239" fmla="*/ 263843 h 673298"/>
              <a:gd name="connsiteX240" fmla="*/ 3912 w 1346163"/>
              <a:gd name="connsiteY240" fmla="*/ 248630 h 673298"/>
              <a:gd name="connsiteX241" fmla="*/ 20864 w 1346163"/>
              <a:gd name="connsiteY241" fmla="*/ 225592 h 673298"/>
              <a:gd name="connsiteX242" fmla="*/ 33035 w 1346163"/>
              <a:gd name="connsiteY242" fmla="*/ 202120 h 673298"/>
              <a:gd name="connsiteX243" fmla="*/ 37816 w 1346163"/>
              <a:gd name="connsiteY243" fmla="*/ 180821 h 673298"/>
              <a:gd name="connsiteX244" fmla="*/ 61723 w 1346163"/>
              <a:gd name="connsiteY244" fmla="*/ 154741 h 673298"/>
              <a:gd name="connsiteX245" fmla="*/ 79109 w 1346163"/>
              <a:gd name="connsiteY245" fmla="*/ 129965 h 673298"/>
              <a:gd name="connsiteX246" fmla="*/ 96496 w 1346163"/>
              <a:gd name="connsiteY246" fmla="*/ 105189 h 673298"/>
              <a:gd name="connsiteX247" fmla="*/ 115187 w 1346163"/>
              <a:gd name="connsiteY247" fmla="*/ 68243 h 673298"/>
              <a:gd name="connsiteX248" fmla="*/ 123011 w 1346163"/>
              <a:gd name="connsiteY248" fmla="*/ 45205 h 673298"/>
              <a:gd name="connsiteX249" fmla="*/ 124749 w 1346163"/>
              <a:gd name="connsiteY249" fmla="*/ 32600 h 673298"/>
              <a:gd name="connsiteX250" fmla="*/ 130835 w 1346163"/>
              <a:gd name="connsiteY250" fmla="*/ 26949 h 673298"/>
              <a:gd name="connsiteX251" fmla="*/ 156045 w 1346163"/>
              <a:gd name="connsiteY251" fmla="*/ 36512 h 673298"/>
              <a:gd name="connsiteX252" fmla="*/ 151699 w 1346163"/>
              <a:gd name="connsiteY252" fmla="*/ 62157 h 673298"/>
              <a:gd name="connsiteX253" fmla="*/ 161261 w 1346163"/>
              <a:gd name="connsiteY253" fmla="*/ 54768 h 673298"/>
              <a:gd name="connsiteX254" fmla="*/ 172128 w 1346163"/>
              <a:gd name="connsiteY254" fmla="*/ 32600 h 673298"/>
              <a:gd name="connsiteX255" fmla="*/ 179083 w 1346163"/>
              <a:gd name="connsiteY255" fmla="*/ 10432 h 673298"/>
              <a:gd name="connsiteX256" fmla="*/ 240371 w 1346163"/>
              <a:gd name="connsiteY256" fmla="*/ 10432 h 673298"/>
              <a:gd name="connsiteX257" fmla="*/ 304267 w 1346163"/>
              <a:gd name="connsiteY257" fmla="*/ 10432 h 673298"/>
              <a:gd name="connsiteX258" fmla="*/ 325131 w 1346163"/>
              <a:gd name="connsiteY258" fmla="*/ 10432 h 673298"/>
              <a:gd name="connsiteX259" fmla="*/ 390765 w 1346163"/>
              <a:gd name="connsiteY259" fmla="*/ 10432 h 673298"/>
              <a:gd name="connsiteX260" fmla="*/ 454662 w 1346163"/>
              <a:gd name="connsiteY260" fmla="*/ 10432 h 673298"/>
              <a:gd name="connsiteX261" fmla="*/ 518992 w 1346163"/>
              <a:gd name="connsiteY261" fmla="*/ 10432 h 673298"/>
              <a:gd name="connsiteX262" fmla="*/ 583757 w 1346163"/>
              <a:gd name="connsiteY262" fmla="*/ 10432 h 673298"/>
              <a:gd name="connsiteX263" fmla="*/ 656782 w 1346163"/>
              <a:gd name="connsiteY263" fmla="*/ 10432 h 673298"/>
              <a:gd name="connsiteX264" fmla="*/ 730675 w 1346163"/>
              <a:gd name="connsiteY264" fmla="*/ 10432 h 673298"/>
              <a:gd name="connsiteX265" fmla="*/ 775011 w 1346163"/>
              <a:gd name="connsiteY265" fmla="*/ 10432 h 673298"/>
              <a:gd name="connsiteX266" fmla="*/ 780661 w 1346163"/>
              <a:gd name="connsiteY266" fmla="*/ 0 h 673298"/>
              <a:gd name="connsiteX267" fmla="*/ 788051 w 1346163"/>
              <a:gd name="connsiteY267" fmla="*/ 0 h 673298"/>
              <a:gd name="connsiteX268" fmla="*/ 784139 w 1346163"/>
              <a:gd name="connsiteY268" fmla="*/ 14779 h 673298"/>
              <a:gd name="connsiteX269" fmla="*/ 788486 w 1346163"/>
              <a:gd name="connsiteY269" fmla="*/ 19125 h 673298"/>
              <a:gd name="connsiteX270" fmla="*/ 802830 w 1346163"/>
              <a:gd name="connsiteY270" fmla="*/ 20864 h 673298"/>
              <a:gd name="connsiteX271" fmla="*/ 822824 w 1346163"/>
              <a:gd name="connsiteY271" fmla="*/ 25211 h 673298"/>
              <a:gd name="connsiteX272" fmla="*/ 839776 w 1346163"/>
              <a:gd name="connsiteY272" fmla="*/ 33469 h 673298"/>
              <a:gd name="connsiteX273" fmla="*/ 858902 w 1346163"/>
              <a:gd name="connsiteY273" fmla="*/ 29992 h 673298"/>
              <a:gd name="connsiteX274" fmla="*/ 882374 w 1346163"/>
              <a:gd name="connsiteY274" fmla="*/ 37381 h 67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Lst>
            <a:rect l="l" t="t" r="r" b="b"/>
            <a:pathLst>
              <a:path w="1346163" h="673298">
                <a:moveTo>
                  <a:pt x="882374" y="37381"/>
                </a:moveTo>
                <a:lnTo>
                  <a:pt x="855859" y="46075"/>
                </a:lnTo>
                <a:lnTo>
                  <a:pt x="835430" y="56941"/>
                </a:lnTo>
                <a:lnTo>
                  <a:pt x="815435" y="68677"/>
                </a:lnTo>
                <a:lnTo>
                  <a:pt x="813262" y="72589"/>
                </a:lnTo>
                <a:lnTo>
                  <a:pt x="838038" y="66939"/>
                </a:lnTo>
                <a:lnTo>
                  <a:pt x="847166" y="76067"/>
                </a:lnTo>
                <a:lnTo>
                  <a:pt x="867160" y="69547"/>
                </a:lnTo>
                <a:lnTo>
                  <a:pt x="888459" y="60419"/>
                </a:lnTo>
                <a:lnTo>
                  <a:pt x="911931" y="51291"/>
                </a:lnTo>
                <a:lnTo>
                  <a:pt x="898456" y="65635"/>
                </a:lnTo>
                <a:lnTo>
                  <a:pt x="909323" y="69112"/>
                </a:lnTo>
                <a:lnTo>
                  <a:pt x="920190" y="79544"/>
                </a:lnTo>
                <a:lnTo>
                  <a:pt x="942358" y="73459"/>
                </a:lnTo>
                <a:lnTo>
                  <a:pt x="964526" y="71285"/>
                </a:lnTo>
                <a:lnTo>
                  <a:pt x="965830" y="79109"/>
                </a:lnTo>
                <a:lnTo>
                  <a:pt x="972350" y="79979"/>
                </a:lnTo>
                <a:lnTo>
                  <a:pt x="977566" y="80848"/>
                </a:lnTo>
                <a:lnTo>
                  <a:pt x="984086" y="91715"/>
                </a:lnTo>
                <a:lnTo>
                  <a:pt x="963656" y="94323"/>
                </a:lnTo>
                <a:lnTo>
                  <a:pt x="963222" y="94323"/>
                </a:lnTo>
                <a:lnTo>
                  <a:pt x="947139" y="91280"/>
                </a:lnTo>
                <a:lnTo>
                  <a:pt x="927579" y="96496"/>
                </a:lnTo>
                <a:lnTo>
                  <a:pt x="911496" y="99104"/>
                </a:lnTo>
                <a:lnTo>
                  <a:pt x="891067" y="116925"/>
                </a:lnTo>
                <a:lnTo>
                  <a:pt x="878027" y="126923"/>
                </a:lnTo>
                <a:lnTo>
                  <a:pt x="879766" y="129965"/>
                </a:lnTo>
                <a:lnTo>
                  <a:pt x="903672" y="112144"/>
                </a:lnTo>
                <a:lnTo>
                  <a:pt x="906715" y="112144"/>
                </a:lnTo>
                <a:lnTo>
                  <a:pt x="886286" y="133443"/>
                </a:lnTo>
                <a:lnTo>
                  <a:pt x="873680" y="152568"/>
                </a:lnTo>
                <a:lnTo>
                  <a:pt x="862814" y="168216"/>
                </a:lnTo>
                <a:lnTo>
                  <a:pt x="860206" y="181691"/>
                </a:lnTo>
                <a:lnTo>
                  <a:pt x="856728" y="188211"/>
                </a:lnTo>
                <a:lnTo>
                  <a:pt x="854120" y="195600"/>
                </a:lnTo>
                <a:lnTo>
                  <a:pt x="854555" y="209944"/>
                </a:lnTo>
                <a:lnTo>
                  <a:pt x="855859" y="212117"/>
                </a:lnTo>
                <a:lnTo>
                  <a:pt x="863683" y="211683"/>
                </a:lnTo>
                <a:lnTo>
                  <a:pt x="870638" y="208640"/>
                </a:lnTo>
                <a:lnTo>
                  <a:pt x="876723" y="205163"/>
                </a:lnTo>
                <a:lnTo>
                  <a:pt x="891067" y="191688"/>
                </a:lnTo>
                <a:lnTo>
                  <a:pt x="898891" y="173432"/>
                </a:lnTo>
                <a:lnTo>
                  <a:pt x="898456" y="156480"/>
                </a:lnTo>
                <a:lnTo>
                  <a:pt x="904542" y="144744"/>
                </a:lnTo>
                <a:lnTo>
                  <a:pt x="915843" y="131269"/>
                </a:lnTo>
                <a:lnTo>
                  <a:pt x="924971" y="121707"/>
                </a:lnTo>
                <a:lnTo>
                  <a:pt x="936707" y="115187"/>
                </a:lnTo>
                <a:lnTo>
                  <a:pt x="934968" y="124315"/>
                </a:lnTo>
                <a:lnTo>
                  <a:pt x="944531" y="110840"/>
                </a:lnTo>
                <a:lnTo>
                  <a:pt x="950182" y="108232"/>
                </a:lnTo>
                <a:lnTo>
                  <a:pt x="957571" y="97800"/>
                </a:lnTo>
                <a:lnTo>
                  <a:pt x="974088" y="103451"/>
                </a:lnTo>
                <a:lnTo>
                  <a:pt x="986259" y="113883"/>
                </a:lnTo>
                <a:lnTo>
                  <a:pt x="982782" y="126488"/>
                </a:lnTo>
                <a:lnTo>
                  <a:pt x="975827" y="139093"/>
                </a:lnTo>
                <a:lnTo>
                  <a:pt x="959310" y="149960"/>
                </a:lnTo>
                <a:lnTo>
                  <a:pt x="957571" y="156915"/>
                </a:lnTo>
                <a:lnTo>
                  <a:pt x="961918" y="156915"/>
                </a:lnTo>
                <a:lnTo>
                  <a:pt x="980608" y="145179"/>
                </a:lnTo>
                <a:lnTo>
                  <a:pt x="987563" y="147787"/>
                </a:lnTo>
                <a:lnTo>
                  <a:pt x="985390" y="163869"/>
                </a:lnTo>
                <a:lnTo>
                  <a:pt x="982347" y="175171"/>
                </a:lnTo>
                <a:lnTo>
                  <a:pt x="966264" y="190384"/>
                </a:lnTo>
                <a:lnTo>
                  <a:pt x="957571" y="199947"/>
                </a:lnTo>
                <a:lnTo>
                  <a:pt x="945835" y="210379"/>
                </a:lnTo>
                <a:lnTo>
                  <a:pt x="957571" y="216029"/>
                </a:lnTo>
                <a:lnTo>
                  <a:pt x="968438" y="217768"/>
                </a:lnTo>
                <a:lnTo>
                  <a:pt x="985824" y="213856"/>
                </a:lnTo>
                <a:lnTo>
                  <a:pt x="1001907" y="206467"/>
                </a:lnTo>
                <a:lnTo>
                  <a:pt x="1014947" y="202555"/>
                </a:lnTo>
                <a:lnTo>
                  <a:pt x="1034942" y="194731"/>
                </a:lnTo>
                <a:lnTo>
                  <a:pt x="1060152" y="178213"/>
                </a:lnTo>
                <a:lnTo>
                  <a:pt x="1060587" y="175605"/>
                </a:lnTo>
                <a:lnTo>
                  <a:pt x="1061891" y="167347"/>
                </a:lnTo>
                <a:lnTo>
                  <a:pt x="1073627" y="163869"/>
                </a:lnTo>
                <a:lnTo>
                  <a:pt x="1090579" y="165173"/>
                </a:lnTo>
                <a:lnTo>
                  <a:pt x="1107966" y="167347"/>
                </a:lnTo>
                <a:lnTo>
                  <a:pt x="1127960" y="158219"/>
                </a:lnTo>
                <a:lnTo>
                  <a:pt x="1130568" y="147352"/>
                </a:lnTo>
                <a:lnTo>
                  <a:pt x="1129699" y="143440"/>
                </a:lnTo>
                <a:lnTo>
                  <a:pt x="1159256" y="124315"/>
                </a:lnTo>
                <a:lnTo>
                  <a:pt x="1170993" y="119533"/>
                </a:lnTo>
                <a:lnTo>
                  <a:pt x="1204896" y="119099"/>
                </a:lnTo>
                <a:lnTo>
                  <a:pt x="1245320" y="119099"/>
                </a:lnTo>
                <a:lnTo>
                  <a:pt x="1250102" y="112579"/>
                </a:lnTo>
                <a:lnTo>
                  <a:pt x="1257491" y="111275"/>
                </a:lnTo>
                <a:lnTo>
                  <a:pt x="1268358" y="106928"/>
                </a:lnTo>
                <a:lnTo>
                  <a:pt x="1280528" y="94323"/>
                </a:lnTo>
                <a:lnTo>
                  <a:pt x="1294438" y="73024"/>
                </a:lnTo>
                <a:lnTo>
                  <a:pt x="1318344" y="52595"/>
                </a:lnTo>
                <a:lnTo>
                  <a:pt x="1323126" y="59549"/>
                </a:lnTo>
                <a:lnTo>
                  <a:pt x="1339208" y="55203"/>
                </a:lnTo>
                <a:lnTo>
                  <a:pt x="1346163" y="63027"/>
                </a:lnTo>
                <a:lnTo>
                  <a:pt x="1333558" y="99973"/>
                </a:lnTo>
                <a:lnTo>
                  <a:pt x="1343120" y="115621"/>
                </a:lnTo>
                <a:lnTo>
                  <a:pt x="1343990" y="124749"/>
                </a:lnTo>
                <a:lnTo>
                  <a:pt x="1316171" y="137789"/>
                </a:lnTo>
                <a:lnTo>
                  <a:pt x="1290091" y="147352"/>
                </a:lnTo>
                <a:lnTo>
                  <a:pt x="1264011" y="155611"/>
                </a:lnTo>
                <a:lnTo>
                  <a:pt x="1246624" y="172128"/>
                </a:lnTo>
                <a:lnTo>
                  <a:pt x="1240974" y="178213"/>
                </a:lnTo>
                <a:lnTo>
                  <a:pt x="1235758" y="192992"/>
                </a:lnTo>
                <a:lnTo>
                  <a:pt x="1238800" y="207336"/>
                </a:lnTo>
                <a:lnTo>
                  <a:pt x="1247928" y="208205"/>
                </a:lnTo>
                <a:lnTo>
                  <a:pt x="1248798" y="198208"/>
                </a:lnTo>
                <a:lnTo>
                  <a:pt x="1253579" y="204293"/>
                </a:lnTo>
                <a:lnTo>
                  <a:pt x="1249233" y="212117"/>
                </a:lnTo>
                <a:lnTo>
                  <a:pt x="1232715" y="216464"/>
                </a:lnTo>
                <a:lnTo>
                  <a:pt x="1221848" y="216029"/>
                </a:lnTo>
                <a:lnTo>
                  <a:pt x="1203593" y="220811"/>
                </a:lnTo>
                <a:lnTo>
                  <a:pt x="1193595" y="222115"/>
                </a:lnTo>
                <a:lnTo>
                  <a:pt x="1180120" y="223419"/>
                </a:lnTo>
                <a:lnTo>
                  <a:pt x="1158387" y="231677"/>
                </a:lnTo>
                <a:lnTo>
                  <a:pt x="1193595" y="226461"/>
                </a:lnTo>
                <a:lnTo>
                  <a:pt x="1198376" y="231677"/>
                </a:lnTo>
                <a:lnTo>
                  <a:pt x="1164038" y="239936"/>
                </a:lnTo>
                <a:lnTo>
                  <a:pt x="1149694" y="239936"/>
                </a:lnTo>
                <a:lnTo>
                  <a:pt x="1151433" y="236459"/>
                </a:lnTo>
                <a:lnTo>
                  <a:pt x="1142304" y="244283"/>
                </a:lnTo>
                <a:lnTo>
                  <a:pt x="1148390" y="245587"/>
                </a:lnTo>
                <a:lnTo>
                  <a:pt x="1137523" y="265581"/>
                </a:lnTo>
                <a:lnTo>
                  <a:pt x="1114486" y="286880"/>
                </a:lnTo>
                <a:lnTo>
                  <a:pt x="1114920" y="279491"/>
                </a:lnTo>
                <a:lnTo>
                  <a:pt x="1110139" y="278187"/>
                </a:lnTo>
                <a:lnTo>
                  <a:pt x="1104923" y="271232"/>
                </a:lnTo>
                <a:lnTo>
                  <a:pt x="1104923" y="286446"/>
                </a:lnTo>
                <a:lnTo>
                  <a:pt x="1109270" y="291227"/>
                </a:lnTo>
                <a:lnTo>
                  <a:pt x="1106662" y="301659"/>
                </a:lnTo>
                <a:lnTo>
                  <a:pt x="1096230" y="312525"/>
                </a:lnTo>
                <a:lnTo>
                  <a:pt x="1076670" y="334693"/>
                </a:lnTo>
                <a:lnTo>
                  <a:pt x="1074931" y="333824"/>
                </a:lnTo>
                <a:lnTo>
                  <a:pt x="1087536" y="314699"/>
                </a:lnTo>
                <a:lnTo>
                  <a:pt x="1078843" y="304267"/>
                </a:lnTo>
                <a:lnTo>
                  <a:pt x="1083190" y="280795"/>
                </a:lnTo>
                <a:lnTo>
                  <a:pt x="1074931" y="292966"/>
                </a:lnTo>
                <a:lnTo>
                  <a:pt x="1074931" y="310787"/>
                </a:lnTo>
                <a:lnTo>
                  <a:pt x="1061022" y="306440"/>
                </a:lnTo>
                <a:lnTo>
                  <a:pt x="1074062" y="315133"/>
                </a:lnTo>
                <a:lnTo>
                  <a:pt x="1067542" y="341648"/>
                </a:lnTo>
                <a:lnTo>
                  <a:pt x="1073627" y="343822"/>
                </a:lnTo>
                <a:lnTo>
                  <a:pt x="1073627" y="353384"/>
                </a:lnTo>
                <a:lnTo>
                  <a:pt x="1069280" y="381203"/>
                </a:lnTo>
                <a:lnTo>
                  <a:pt x="1049286" y="401632"/>
                </a:lnTo>
                <a:lnTo>
                  <a:pt x="1022771" y="409891"/>
                </a:lnTo>
                <a:lnTo>
                  <a:pt x="1003646" y="426408"/>
                </a:lnTo>
                <a:lnTo>
                  <a:pt x="991475" y="428147"/>
                </a:lnTo>
                <a:lnTo>
                  <a:pt x="976696" y="438579"/>
                </a:lnTo>
                <a:lnTo>
                  <a:pt x="971046" y="447707"/>
                </a:lnTo>
                <a:lnTo>
                  <a:pt x="941054" y="465963"/>
                </a:lnTo>
                <a:lnTo>
                  <a:pt x="924536" y="479438"/>
                </a:lnTo>
                <a:lnTo>
                  <a:pt x="909323" y="495955"/>
                </a:lnTo>
                <a:lnTo>
                  <a:pt x="901064" y="515515"/>
                </a:lnTo>
                <a:lnTo>
                  <a:pt x="901064" y="535075"/>
                </a:lnTo>
                <a:lnTo>
                  <a:pt x="903672" y="558982"/>
                </a:lnTo>
                <a:lnTo>
                  <a:pt x="910192" y="578542"/>
                </a:lnTo>
                <a:lnTo>
                  <a:pt x="908019" y="590712"/>
                </a:lnTo>
                <a:lnTo>
                  <a:pt x="913670" y="622878"/>
                </a:lnTo>
                <a:lnTo>
                  <a:pt x="909323" y="642003"/>
                </a:lnTo>
                <a:lnTo>
                  <a:pt x="906715" y="652870"/>
                </a:lnTo>
                <a:lnTo>
                  <a:pt x="898022" y="669822"/>
                </a:lnTo>
                <a:lnTo>
                  <a:pt x="890198" y="673299"/>
                </a:lnTo>
                <a:lnTo>
                  <a:pt x="878896" y="669822"/>
                </a:lnTo>
                <a:lnTo>
                  <a:pt x="877158" y="657651"/>
                </a:lnTo>
                <a:lnTo>
                  <a:pt x="869334" y="651131"/>
                </a:lnTo>
                <a:lnTo>
                  <a:pt x="860640" y="627224"/>
                </a:lnTo>
                <a:lnTo>
                  <a:pt x="853686" y="605926"/>
                </a:lnTo>
                <a:lnTo>
                  <a:pt x="851947" y="595059"/>
                </a:lnTo>
                <a:lnTo>
                  <a:pt x="860640" y="576368"/>
                </a:lnTo>
                <a:lnTo>
                  <a:pt x="857163" y="561155"/>
                </a:lnTo>
                <a:lnTo>
                  <a:pt x="843688" y="537683"/>
                </a:lnTo>
                <a:lnTo>
                  <a:pt x="835430" y="533336"/>
                </a:lnTo>
                <a:lnTo>
                  <a:pt x="808915" y="546376"/>
                </a:lnTo>
                <a:lnTo>
                  <a:pt x="805003" y="544638"/>
                </a:lnTo>
                <a:lnTo>
                  <a:pt x="796310" y="531598"/>
                </a:lnTo>
                <a:lnTo>
                  <a:pt x="783270" y="524643"/>
                </a:lnTo>
                <a:lnTo>
                  <a:pt x="755451" y="528555"/>
                </a:lnTo>
                <a:lnTo>
                  <a:pt x="735456" y="525078"/>
                </a:lnTo>
                <a:lnTo>
                  <a:pt x="716766" y="527251"/>
                </a:lnTo>
                <a:lnTo>
                  <a:pt x="705899" y="531598"/>
                </a:lnTo>
                <a:lnTo>
                  <a:pt x="708507" y="538987"/>
                </a:lnTo>
                <a:lnTo>
                  <a:pt x="705464" y="550288"/>
                </a:lnTo>
                <a:lnTo>
                  <a:pt x="708942" y="555939"/>
                </a:lnTo>
                <a:lnTo>
                  <a:pt x="703726" y="559416"/>
                </a:lnTo>
                <a:lnTo>
                  <a:pt x="695902" y="555504"/>
                </a:lnTo>
                <a:lnTo>
                  <a:pt x="685904" y="560720"/>
                </a:lnTo>
                <a:lnTo>
                  <a:pt x="668952" y="559851"/>
                </a:lnTo>
                <a:lnTo>
                  <a:pt x="654608" y="545072"/>
                </a:lnTo>
                <a:lnTo>
                  <a:pt x="633310" y="548550"/>
                </a:lnTo>
                <a:lnTo>
                  <a:pt x="617662" y="542030"/>
                </a:lnTo>
                <a:lnTo>
                  <a:pt x="602448" y="544203"/>
                </a:lnTo>
                <a:lnTo>
                  <a:pt x="580715" y="550723"/>
                </a:lnTo>
                <a:lnTo>
                  <a:pt x="554200" y="571152"/>
                </a:lnTo>
                <a:lnTo>
                  <a:pt x="527685" y="583323"/>
                </a:lnTo>
                <a:lnTo>
                  <a:pt x="511603" y="596363"/>
                </a:lnTo>
                <a:lnTo>
                  <a:pt x="503344" y="608968"/>
                </a:lnTo>
                <a:lnTo>
                  <a:pt x="498997" y="628528"/>
                </a:lnTo>
                <a:lnTo>
                  <a:pt x="497259" y="641568"/>
                </a:lnTo>
                <a:lnTo>
                  <a:pt x="499867" y="651131"/>
                </a:lnTo>
                <a:lnTo>
                  <a:pt x="490304" y="652000"/>
                </a:lnTo>
                <a:lnTo>
                  <a:pt x="474656" y="645915"/>
                </a:lnTo>
                <a:lnTo>
                  <a:pt x="457704" y="637222"/>
                </a:lnTo>
                <a:lnTo>
                  <a:pt x="453792" y="624182"/>
                </a:lnTo>
                <a:lnTo>
                  <a:pt x="452923" y="604622"/>
                </a:lnTo>
                <a:lnTo>
                  <a:pt x="442491" y="588974"/>
                </a:lnTo>
                <a:lnTo>
                  <a:pt x="438579" y="572456"/>
                </a:lnTo>
                <a:lnTo>
                  <a:pt x="431624" y="553331"/>
                </a:lnTo>
                <a:lnTo>
                  <a:pt x="417715" y="542030"/>
                </a:lnTo>
                <a:lnTo>
                  <a:pt x="398155" y="542899"/>
                </a:lnTo>
                <a:lnTo>
                  <a:pt x="377291" y="564632"/>
                </a:lnTo>
                <a:lnTo>
                  <a:pt x="359904" y="556374"/>
                </a:lnTo>
                <a:lnTo>
                  <a:pt x="349907" y="548115"/>
                </a:lnTo>
                <a:lnTo>
                  <a:pt x="348168" y="532467"/>
                </a:lnTo>
                <a:lnTo>
                  <a:pt x="344691" y="518123"/>
                </a:lnTo>
                <a:lnTo>
                  <a:pt x="334259" y="505952"/>
                </a:lnTo>
                <a:lnTo>
                  <a:pt x="325131" y="496824"/>
                </a:lnTo>
                <a:lnTo>
                  <a:pt x="319480" y="486827"/>
                </a:lnTo>
                <a:lnTo>
                  <a:pt x="278621" y="486827"/>
                </a:lnTo>
                <a:lnTo>
                  <a:pt x="275144" y="498563"/>
                </a:lnTo>
                <a:lnTo>
                  <a:pt x="256453" y="498563"/>
                </a:lnTo>
                <a:lnTo>
                  <a:pt x="209509" y="498563"/>
                </a:lnTo>
                <a:lnTo>
                  <a:pt x="162131" y="479003"/>
                </a:lnTo>
                <a:lnTo>
                  <a:pt x="131704" y="465528"/>
                </a:lnTo>
                <a:lnTo>
                  <a:pt x="135616" y="459878"/>
                </a:lnTo>
                <a:lnTo>
                  <a:pt x="104755" y="462920"/>
                </a:lnTo>
                <a:lnTo>
                  <a:pt x="77371" y="465094"/>
                </a:lnTo>
                <a:lnTo>
                  <a:pt x="78675" y="451184"/>
                </a:lnTo>
                <a:lnTo>
                  <a:pt x="69547" y="435102"/>
                </a:lnTo>
                <a:lnTo>
                  <a:pt x="59984" y="431624"/>
                </a:lnTo>
                <a:lnTo>
                  <a:pt x="60419" y="423800"/>
                </a:lnTo>
                <a:lnTo>
                  <a:pt x="47813" y="422062"/>
                </a:lnTo>
                <a:lnTo>
                  <a:pt x="42597" y="414672"/>
                </a:lnTo>
                <a:lnTo>
                  <a:pt x="21733" y="412064"/>
                </a:lnTo>
                <a:lnTo>
                  <a:pt x="17821" y="407283"/>
                </a:lnTo>
                <a:lnTo>
                  <a:pt x="21299" y="392070"/>
                </a:lnTo>
                <a:lnTo>
                  <a:pt x="10432" y="364251"/>
                </a:lnTo>
                <a:lnTo>
                  <a:pt x="8259" y="325565"/>
                </a:lnTo>
                <a:lnTo>
                  <a:pt x="12171" y="319045"/>
                </a:lnTo>
                <a:lnTo>
                  <a:pt x="6520" y="309918"/>
                </a:lnTo>
                <a:lnTo>
                  <a:pt x="0" y="286446"/>
                </a:lnTo>
                <a:lnTo>
                  <a:pt x="7824" y="263843"/>
                </a:lnTo>
                <a:lnTo>
                  <a:pt x="3912" y="248630"/>
                </a:lnTo>
                <a:lnTo>
                  <a:pt x="20864" y="225592"/>
                </a:lnTo>
                <a:lnTo>
                  <a:pt x="33035" y="202120"/>
                </a:lnTo>
                <a:lnTo>
                  <a:pt x="37816" y="180821"/>
                </a:lnTo>
                <a:lnTo>
                  <a:pt x="61723" y="154741"/>
                </a:lnTo>
                <a:lnTo>
                  <a:pt x="79109" y="129965"/>
                </a:lnTo>
                <a:lnTo>
                  <a:pt x="96496" y="105189"/>
                </a:lnTo>
                <a:lnTo>
                  <a:pt x="115187" y="68243"/>
                </a:lnTo>
                <a:lnTo>
                  <a:pt x="123011" y="45205"/>
                </a:lnTo>
                <a:lnTo>
                  <a:pt x="124749" y="32600"/>
                </a:lnTo>
                <a:lnTo>
                  <a:pt x="130835" y="26949"/>
                </a:lnTo>
                <a:lnTo>
                  <a:pt x="156045" y="36512"/>
                </a:lnTo>
                <a:lnTo>
                  <a:pt x="151699" y="62157"/>
                </a:lnTo>
                <a:lnTo>
                  <a:pt x="161261" y="54768"/>
                </a:lnTo>
                <a:lnTo>
                  <a:pt x="172128" y="32600"/>
                </a:lnTo>
                <a:lnTo>
                  <a:pt x="179083" y="10432"/>
                </a:lnTo>
                <a:lnTo>
                  <a:pt x="240371" y="10432"/>
                </a:lnTo>
                <a:lnTo>
                  <a:pt x="304267" y="10432"/>
                </a:lnTo>
                <a:lnTo>
                  <a:pt x="325131" y="10432"/>
                </a:lnTo>
                <a:lnTo>
                  <a:pt x="390765" y="10432"/>
                </a:lnTo>
                <a:lnTo>
                  <a:pt x="454662" y="10432"/>
                </a:lnTo>
                <a:lnTo>
                  <a:pt x="518992" y="10432"/>
                </a:lnTo>
                <a:lnTo>
                  <a:pt x="583757" y="10432"/>
                </a:lnTo>
                <a:lnTo>
                  <a:pt x="656782" y="10432"/>
                </a:lnTo>
                <a:lnTo>
                  <a:pt x="730675" y="10432"/>
                </a:lnTo>
                <a:lnTo>
                  <a:pt x="775011" y="10432"/>
                </a:lnTo>
                <a:lnTo>
                  <a:pt x="780661" y="0"/>
                </a:lnTo>
                <a:lnTo>
                  <a:pt x="788051" y="0"/>
                </a:lnTo>
                <a:lnTo>
                  <a:pt x="784139" y="14779"/>
                </a:lnTo>
                <a:lnTo>
                  <a:pt x="788486" y="19125"/>
                </a:lnTo>
                <a:lnTo>
                  <a:pt x="802830" y="20864"/>
                </a:lnTo>
                <a:lnTo>
                  <a:pt x="822824" y="25211"/>
                </a:lnTo>
                <a:lnTo>
                  <a:pt x="839776" y="33469"/>
                </a:lnTo>
                <a:lnTo>
                  <a:pt x="858902" y="29992"/>
                </a:lnTo>
                <a:lnTo>
                  <a:pt x="882374" y="37381"/>
                </a:lnTo>
                <a:close/>
              </a:path>
            </a:pathLst>
          </a:custGeom>
          <a:solidFill>
            <a:schemeClr val="accent5"/>
          </a:solidFill>
          <a:ln w="869" cap="rnd">
            <a:noFill/>
            <a:prstDash val="solid"/>
            <a:round/>
          </a:ln>
        </p:spPr>
        <p:txBody>
          <a:bodyPr rtlCol="0" anchor="ctr"/>
          <a:lstStyle/>
          <a:p>
            <a:endParaRPr lang="en-PH" sz="1600" dirty="0"/>
          </a:p>
        </p:txBody>
      </p:sp>
      <p:sp>
        <p:nvSpPr>
          <p:cNvPr id="252" name="Freeform: Shape 251">
            <a:extLst>
              <a:ext uri="{FF2B5EF4-FFF2-40B4-BE49-F238E27FC236}">
                <a16:creationId xmlns:a16="http://schemas.microsoft.com/office/drawing/2014/main" id="{3827FB49-B673-4F5F-8885-C1C3169C1626}"/>
              </a:ext>
            </a:extLst>
          </p:cNvPr>
          <p:cNvSpPr/>
          <p:nvPr/>
        </p:nvSpPr>
        <p:spPr>
          <a:xfrm>
            <a:off x="2455451" y="2315505"/>
            <a:ext cx="72385" cy="36193"/>
          </a:xfrm>
          <a:custGeom>
            <a:avLst/>
            <a:gdLst>
              <a:gd name="connsiteX0" fmla="*/ 33904 w 64330"/>
              <a:gd name="connsiteY0" fmla="*/ 22168 h 32165"/>
              <a:gd name="connsiteX1" fmla="*/ 3477 w 64330"/>
              <a:gd name="connsiteY1" fmla="*/ 32165 h 32165"/>
              <a:gd name="connsiteX2" fmla="*/ 0 w 64330"/>
              <a:gd name="connsiteY2" fmla="*/ 25211 h 32165"/>
              <a:gd name="connsiteX3" fmla="*/ 9997 w 64330"/>
              <a:gd name="connsiteY3" fmla="*/ 13040 h 32165"/>
              <a:gd name="connsiteX4" fmla="*/ 37816 w 64330"/>
              <a:gd name="connsiteY4" fmla="*/ 3912 h 32165"/>
              <a:gd name="connsiteX5" fmla="*/ 53029 w 64330"/>
              <a:gd name="connsiteY5" fmla="*/ 0 h 32165"/>
              <a:gd name="connsiteX6" fmla="*/ 64331 w 64330"/>
              <a:gd name="connsiteY6" fmla="*/ 1739 h 32165"/>
              <a:gd name="connsiteX7" fmla="*/ 64331 w 64330"/>
              <a:gd name="connsiteY7" fmla="*/ 9997 h 32165"/>
              <a:gd name="connsiteX8" fmla="*/ 33904 w 64330"/>
              <a:gd name="connsiteY8" fmla="*/ 22168 h 3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330" h="32165">
                <a:moveTo>
                  <a:pt x="33904" y="22168"/>
                </a:moveTo>
                <a:lnTo>
                  <a:pt x="3477" y="32165"/>
                </a:lnTo>
                <a:lnTo>
                  <a:pt x="0" y="25211"/>
                </a:lnTo>
                <a:lnTo>
                  <a:pt x="9997" y="13040"/>
                </a:lnTo>
                <a:lnTo>
                  <a:pt x="37816" y="3912"/>
                </a:lnTo>
                <a:lnTo>
                  <a:pt x="53029" y="0"/>
                </a:lnTo>
                <a:lnTo>
                  <a:pt x="64331" y="1739"/>
                </a:lnTo>
                <a:lnTo>
                  <a:pt x="64331" y="9997"/>
                </a:lnTo>
                <a:lnTo>
                  <a:pt x="33904" y="22168"/>
                </a:lnTo>
                <a:close/>
              </a:path>
            </a:pathLst>
          </a:custGeom>
          <a:solidFill>
            <a:schemeClr val="accent5"/>
          </a:solidFill>
          <a:ln w="869" cap="rnd">
            <a:noFill/>
            <a:prstDash val="solid"/>
            <a:round/>
          </a:ln>
        </p:spPr>
        <p:txBody>
          <a:bodyPr rtlCol="0" anchor="ctr"/>
          <a:lstStyle/>
          <a:p>
            <a:endParaRPr lang="en-PH" sz="1600" dirty="0"/>
          </a:p>
        </p:txBody>
      </p:sp>
      <p:sp>
        <p:nvSpPr>
          <p:cNvPr id="253" name="Freeform: Shape 252">
            <a:extLst>
              <a:ext uri="{FF2B5EF4-FFF2-40B4-BE49-F238E27FC236}">
                <a16:creationId xmlns:a16="http://schemas.microsoft.com/office/drawing/2014/main" id="{6375AB0B-34AF-4D76-AC53-59922A84F144}"/>
              </a:ext>
            </a:extLst>
          </p:cNvPr>
          <p:cNvSpPr/>
          <p:nvPr/>
        </p:nvSpPr>
        <p:spPr>
          <a:xfrm>
            <a:off x="2271550" y="2245564"/>
            <a:ext cx="42550" cy="18096"/>
          </a:xfrm>
          <a:custGeom>
            <a:avLst/>
            <a:gdLst>
              <a:gd name="connsiteX0" fmla="*/ 27819 w 37815"/>
              <a:gd name="connsiteY0" fmla="*/ 12171 h 16082"/>
              <a:gd name="connsiteX1" fmla="*/ 10867 w 37815"/>
              <a:gd name="connsiteY1" fmla="*/ 16083 h 16082"/>
              <a:gd name="connsiteX2" fmla="*/ 3477 w 37815"/>
              <a:gd name="connsiteY2" fmla="*/ 11301 h 16082"/>
              <a:gd name="connsiteX3" fmla="*/ 0 w 37815"/>
              <a:gd name="connsiteY3" fmla="*/ 4347 h 16082"/>
              <a:gd name="connsiteX4" fmla="*/ 24776 w 37815"/>
              <a:gd name="connsiteY4" fmla="*/ 0 h 16082"/>
              <a:gd name="connsiteX5" fmla="*/ 37816 w 37815"/>
              <a:gd name="connsiteY5" fmla="*/ 2608 h 16082"/>
              <a:gd name="connsiteX6" fmla="*/ 27819 w 37815"/>
              <a:gd name="connsiteY6" fmla="*/ 12171 h 1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5" h="16082">
                <a:moveTo>
                  <a:pt x="27819" y="12171"/>
                </a:moveTo>
                <a:lnTo>
                  <a:pt x="10867" y="16083"/>
                </a:lnTo>
                <a:lnTo>
                  <a:pt x="3477" y="11301"/>
                </a:lnTo>
                <a:lnTo>
                  <a:pt x="0" y="4347"/>
                </a:lnTo>
                <a:lnTo>
                  <a:pt x="24776" y="0"/>
                </a:lnTo>
                <a:lnTo>
                  <a:pt x="37816" y="2608"/>
                </a:lnTo>
                <a:lnTo>
                  <a:pt x="27819" y="12171"/>
                </a:lnTo>
                <a:close/>
              </a:path>
            </a:pathLst>
          </a:custGeom>
          <a:solidFill>
            <a:schemeClr val="accent5"/>
          </a:solidFill>
          <a:ln w="869" cap="rnd">
            <a:noFill/>
            <a:prstDash val="solid"/>
            <a:round/>
          </a:ln>
        </p:spPr>
        <p:txBody>
          <a:bodyPr rtlCol="0" anchor="ctr"/>
          <a:lstStyle/>
          <a:p>
            <a:endParaRPr lang="en-PH" sz="1600" dirty="0"/>
          </a:p>
        </p:txBody>
      </p:sp>
      <p:sp>
        <p:nvSpPr>
          <p:cNvPr id="254" name="Freeform: Shape 253">
            <a:extLst>
              <a:ext uri="{FF2B5EF4-FFF2-40B4-BE49-F238E27FC236}">
                <a16:creationId xmlns:a16="http://schemas.microsoft.com/office/drawing/2014/main" id="{92631785-955E-4782-B8AE-1B8676B513C9}"/>
              </a:ext>
            </a:extLst>
          </p:cNvPr>
          <p:cNvSpPr/>
          <p:nvPr/>
        </p:nvSpPr>
        <p:spPr>
          <a:xfrm>
            <a:off x="2293562" y="2149702"/>
            <a:ext cx="62114" cy="22497"/>
          </a:xfrm>
          <a:custGeom>
            <a:avLst/>
            <a:gdLst>
              <a:gd name="connsiteX0" fmla="*/ 13475 w 55202"/>
              <a:gd name="connsiteY0" fmla="*/ 0 h 19994"/>
              <a:gd name="connsiteX1" fmla="*/ 18691 w 55202"/>
              <a:gd name="connsiteY1" fmla="*/ 4347 h 19994"/>
              <a:gd name="connsiteX2" fmla="*/ 33904 w 55202"/>
              <a:gd name="connsiteY2" fmla="*/ 2173 h 19994"/>
              <a:gd name="connsiteX3" fmla="*/ 40859 w 55202"/>
              <a:gd name="connsiteY3" fmla="*/ 8693 h 19994"/>
              <a:gd name="connsiteX4" fmla="*/ 55203 w 55202"/>
              <a:gd name="connsiteY4" fmla="*/ 11736 h 19994"/>
              <a:gd name="connsiteX5" fmla="*/ 49987 w 55202"/>
              <a:gd name="connsiteY5" fmla="*/ 14779 h 19994"/>
              <a:gd name="connsiteX6" fmla="*/ 28688 w 55202"/>
              <a:gd name="connsiteY6" fmla="*/ 19995 h 19994"/>
              <a:gd name="connsiteX7" fmla="*/ 21299 w 55202"/>
              <a:gd name="connsiteY7" fmla="*/ 14344 h 19994"/>
              <a:gd name="connsiteX8" fmla="*/ 19995 w 55202"/>
              <a:gd name="connsiteY8" fmla="*/ 9997 h 19994"/>
              <a:gd name="connsiteX9" fmla="*/ 1304 w 55202"/>
              <a:gd name="connsiteY9" fmla="*/ 11301 h 19994"/>
              <a:gd name="connsiteX10" fmla="*/ 0 w 55202"/>
              <a:gd name="connsiteY10" fmla="*/ 9128 h 19994"/>
              <a:gd name="connsiteX11" fmla="*/ 13475 w 55202"/>
              <a:gd name="connsiteY11"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02" h="19994">
                <a:moveTo>
                  <a:pt x="13475" y="0"/>
                </a:moveTo>
                <a:lnTo>
                  <a:pt x="18691" y="4347"/>
                </a:lnTo>
                <a:lnTo>
                  <a:pt x="33904" y="2173"/>
                </a:lnTo>
                <a:lnTo>
                  <a:pt x="40859" y="8693"/>
                </a:lnTo>
                <a:lnTo>
                  <a:pt x="55203" y="11736"/>
                </a:lnTo>
                <a:lnTo>
                  <a:pt x="49987" y="14779"/>
                </a:lnTo>
                <a:lnTo>
                  <a:pt x="28688" y="19995"/>
                </a:lnTo>
                <a:lnTo>
                  <a:pt x="21299" y="14344"/>
                </a:lnTo>
                <a:lnTo>
                  <a:pt x="19995" y="9997"/>
                </a:lnTo>
                <a:lnTo>
                  <a:pt x="1304" y="11301"/>
                </a:lnTo>
                <a:lnTo>
                  <a:pt x="0" y="9128"/>
                </a:lnTo>
                <a:lnTo>
                  <a:pt x="13475" y="0"/>
                </a:lnTo>
                <a:close/>
              </a:path>
            </a:pathLst>
          </a:custGeom>
          <a:solidFill>
            <a:schemeClr val="accent5"/>
          </a:solidFill>
          <a:ln w="869" cap="rnd">
            <a:noFill/>
            <a:prstDash val="solid"/>
            <a:round/>
          </a:ln>
        </p:spPr>
        <p:txBody>
          <a:bodyPr rtlCol="0" anchor="ctr"/>
          <a:lstStyle/>
          <a:p>
            <a:endParaRPr lang="en-PH" sz="1600" dirty="0"/>
          </a:p>
        </p:txBody>
      </p:sp>
      <p:sp>
        <p:nvSpPr>
          <p:cNvPr id="255" name="Freeform: Shape 254">
            <a:extLst>
              <a:ext uri="{FF2B5EF4-FFF2-40B4-BE49-F238E27FC236}">
                <a16:creationId xmlns:a16="http://schemas.microsoft.com/office/drawing/2014/main" id="{FED6A997-F4CC-4129-8293-0FB1145784B4}"/>
              </a:ext>
            </a:extLst>
          </p:cNvPr>
          <p:cNvSpPr/>
          <p:nvPr/>
        </p:nvSpPr>
        <p:spPr>
          <a:xfrm>
            <a:off x="2138028" y="3804405"/>
            <a:ext cx="1015848" cy="474910"/>
          </a:xfrm>
          <a:custGeom>
            <a:avLst/>
            <a:gdLst>
              <a:gd name="connsiteX0" fmla="*/ 902803 w 902802"/>
              <a:gd name="connsiteY0" fmla="*/ 37816 h 422061"/>
              <a:gd name="connsiteX1" fmla="*/ 795875 w 902802"/>
              <a:gd name="connsiteY1" fmla="*/ 126488 h 422061"/>
              <a:gd name="connsiteX2" fmla="*/ 641133 w 902802"/>
              <a:gd name="connsiteY2" fmla="*/ 268624 h 422061"/>
              <a:gd name="connsiteX3" fmla="*/ 659390 w 902802"/>
              <a:gd name="connsiteY3" fmla="*/ 269493 h 422061"/>
              <a:gd name="connsiteX4" fmla="*/ 671560 w 902802"/>
              <a:gd name="connsiteY4" fmla="*/ 276448 h 422061"/>
              <a:gd name="connsiteX5" fmla="*/ 673734 w 902802"/>
              <a:gd name="connsiteY5" fmla="*/ 287749 h 422061"/>
              <a:gd name="connsiteX6" fmla="*/ 675038 w 902802"/>
              <a:gd name="connsiteY6" fmla="*/ 304267 h 422061"/>
              <a:gd name="connsiteX7" fmla="*/ 708072 w 902802"/>
              <a:gd name="connsiteY7" fmla="*/ 289923 h 422061"/>
              <a:gd name="connsiteX8" fmla="*/ 736326 w 902802"/>
              <a:gd name="connsiteY8" fmla="*/ 281664 h 422061"/>
              <a:gd name="connsiteX9" fmla="*/ 733718 w 902802"/>
              <a:gd name="connsiteY9" fmla="*/ 295139 h 422061"/>
              <a:gd name="connsiteX10" fmla="*/ 737195 w 902802"/>
              <a:gd name="connsiteY10" fmla="*/ 305571 h 422061"/>
              <a:gd name="connsiteX11" fmla="*/ 744150 w 902802"/>
              <a:gd name="connsiteY11" fmla="*/ 317307 h 422061"/>
              <a:gd name="connsiteX12" fmla="*/ 739368 w 902802"/>
              <a:gd name="connsiteY12" fmla="*/ 335563 h 422061"/>
              <a:gd name="connsiteX13" fmla="*/ 733283 w 902802"/>
              <a:gd name="connsiteY13" fmla="*/ 365555 h 422061"/>
              <a:gd name="connsiteX14" fmla="*/ 753278 w 902802"/>
              <a:gd name="connsiteY14" fmla="*/ 382072 h 422061"/>
              <a:gd name="connsiteX15" fmla="*/ 739368 w 902802"/>
              <a:gd name="connsiteY15" fmla="*/ 398590 h 422061"/>
              <a:gd name="connsiteX16" fmla="*/ 717200 w 902802"/>
              <a:gd name="connsiteY16" fmla="*/ 411195 h 422061"/>
              <a:gd name="connsiteX17" fmla="*/ 714592 w 902802"/>
              <a:gd name="connsiteY17" fmla="*/ 401632 h 422061"/>
              <a:gd name="connsiteX18" fmla="*/ 703726 w 902802"/>
              <a:gd name="connsiteY18" fmla="*/ 392939 h 422061"/>
              <a:gd name="connsiteX19" fmla="*/ 718070 w 902802"/>
              <a:gd name="connsiteY19" fmla="*/ 370336 h 422061"/>
              <a:gd name="connsiteX20" fmla="*/ 711115 w 902802"/>
              <a:gd name="connsiteY20" fmla="*/ 349037 h 422061"/>
              <a:gd name="connsiteX21" fmla="*/ 722851 w 902802"/>
              <a:gd name="connsiteY21" fmla="*/ 324696 h 422061"/>
              <a:gd name="connsiteX22" fmla="*/ 705030 w 902802"/>
              <a:gd name="connsiteY22" fmla="*/ 322957 h 422061"/>
              <a:gd name="connsiteX23" fmla="*/ 674168 w 902802"/>
              <a:gd name="connsiteY23" fmla="*/ 322523 h 422061"/>
              <a:gd name="connsiteX24" fmla="*/ 657651 w 902802"/>
              <a:gd name="connsiteY24" fmla="*/ 314699 h 422061"/>
              <a:gd name="connsiteX25" fmla="*/ 643307 w 902802"/>
              <a:gd name="connsiteY25" fmla="*/ 288184 h 422061"/>
              <a:gd name="connsiteX26" fmla="*/ 628963 w 902802"/>
              <a:gd name="connsiteY26" fmla="*/ 283403 h 422061"/>
              <a:gd name="connsiteX27" fmla="*/ 604187 w 902802"/>
              <a:gd name="connsiteY27" fmla="*/ 274275 h 422061"/>
              <a:gd name="connsiteX28" fmla="*/ 574630 w 902802"/>
              <a:gd name="connsiteY28" fmla="*/ 276448 h 422061"/>
              <a:gd name="connsiteX29" fmla="*/ 548550 w 902802"/>
              <a:gd name="connsiteY29" fmla="*/ 264712 h 422061"/>
              <a:gd name="connsiteX30" fmla="*/ 536813 w 902802"/>
              <a:gd name="connsiteY30" fmla="*/ 253845 h 422061"/>
              <a:gd name="connsiteX31" fmla="*/ 509429 w 902802"/>
              <a:gd name="connsiteY31" fmla="*/ 259061 h 422061"/>
              <a:gd name="connsiteX32" fmla="*/ 494216 w 902802"/>
              <a:gd name="connsiteY32" fmla="*/ 276883 h 422061"/>
              <a:gd name="connsiteX33" fmla="*/ 481611 w 902802"/>
              <a:gd name="connsiteY33" fmla="*/ 278621 h 422061"/>
              <a:gd name="connsiteX34" fmla="*/ 452923 w 902802"/>
              <a:gd name="connsiteY34" fmla="*/ 283837 h 422061"/>
              <a:gd name="connsiteX35" fmla="*/ 425973 w 902802"/>
              <a:gd name="connsiteY35" fmla="*/ 292531 h 422061"/>
              <a:gd name="connsiteX36" fmla="*/ 398155 w 902802"/>
              <a:gd name="connsiteY36" fmla="*/ 298181 h 422061"/>
              <a:gd name="connsiteX37" fmla="*/ 412064 w 902802"/>
              <a:gd name="connsiteY37" fmla="*/ 282968 h 422061"/>
              <a:gd name="connsiteX38" fmla="*/ 448576 w 902802"/>
              <a:gd name="connsiteY38" fmla="*/ 257757 h 422061"/>
              <a:gd name="connsiteX39" fmla="*/ 478133 w 902802"/>
              <a:gd name="connsiteY39" fmla="*/ 249933 h 422061"/>
              <a:gd name="connsiteX40" fmla="*/ 479872 w 902802"/>
              <a:gd name="connsiteY40" fmla="*/ 243848 h 422061"/>
              <a:gd name="connsiteX41" fmla="*/ 439013 w 902802"/>
              <a:gd name="connsiteY41" fmla="*/ 257757 h 422061"/>
              <a:gd name="connsiteX42" fmla="*/ 406848 w 902802"/>
              <a:gd name="connsiteY42" fmla="*/ 274709 h 422061"/>
              <a:gd name="connsiteX43" fmla="*/ 358165 w 902802"/>
              <a:gd name="connsiteY43" fmla="*/ 292965 h 422061"/>
              <a:gd name="connsiteX44" fmla="*/ 359035 w 902802"/>
              <a:gd name="connsiteY44" fmla="*/ 305571 h 422061"/>
              <a:gd name="connsiteX45" fmla="*/ 319915 w 902802"/>
              <a:gd name="connsiteY45" fmla="*/ 323827 h 422061"/>
              <a:gd name="connsiteX46" fmla="*/ 286445 w 902802"/>
              <a:gd name="connsiteY46" fmla="*/ 334693 h 422061"/>
              <a:gd name="connsiteX47" fmla="*/ 257757 w 902802"/>
              <a:gd name="connsiteY47" fmla="*/ 342952 h 422061"/>
              <a:gd name="connsiteX48" fmla="*/ 240371 w 902802"/>
              <a:gd name="connsiteY48" fmla="*/ 354253 h 422061"/>
              <a:gd name="connsiteX49" fmla="*/ 194296 w 902802"/>
              <a:gd name="connsiteY49" fmla="*/ 367728 h 422061"/>
              <a:gd name="connsiteX50" fmla="*/ 174736 w 902802"/>
              <a:gd name="connsiteY50" fmla="*/ 379899 h 422061"/>
              <a:gd name="connsiteX51" fmla="*/ 139093 w 902802"/>
              <a:gd name="connsiteY51" fmla="*/ 391200 h 422061"/>
              <a:gd name="connsiteX52" fmla="*/ 127357 w 902802"/>
              <a:gd name="connsiteY52" fmla="*/ 389462 h 422061"/>
              <a:gd name="connsiteX53" fmla="*/ 100408 w 902802"/>
              <a:gd name="connsiteY53" fmla="*/ 396416 h 422061"/>
              <a:gd name="connsiteX54" fmla="*/ 69981 w 902802"/>
              <a:gd name="connsiteY54" fmla="*/ 405544 h 422061"/>
              <a:gd name="connsiteX55" fmla="*/ 43467 w 902802"/>
              <a:gd name="connsiteY55" fmla="*/ 414238 h 422061"/>
              <a:gd name="connsiteX56" fmla="*/ 0 w 902802"/>
              <a:gd name="connsiteY56" fmla="*/ 422062 h 422061"/>
              <a:gd name="connsiteX57" fmla="*/ 1739 w 902802"/>
              <a:gd name="connsiteY57" fmla="*/ 417280 h 422061"/>
              <a:gd name="connsiteX58" fmla="*/ 37381 w 902802"/>
              <a:gd name="connsiteY58" fmla="*/ 405110 h 422061"/>
              <a:gd name="connsiteX59" fmla="*/ 66069 w 902802"/>
              <a:gd name="connsiteY59" fmla="*/ 396851 h 422061"/>
              <a:gd name="connsiteX60" fmla="*/ 103451 w 902802"/>
              <a:gd name="connsiteY60" fmla="*/ 382507 h 422061"/>
              <a:gd name="connsiteX61" fmla="*/ 131704 w 902802"/>
              <a:gd name="connsiteY61" fmla="*/ 379899 h 422061"/>
              <a:gd name="connsiteX62" fmla="*/ 153437 w 902802"/>
              <a:gd name="connsiteY62" fmla="*/ 369032 h 422061"/>
              <a:gd name="connsiteX63" fmla="*/ 198643 w 902802"/>
              <a:gd name="connsiteY63" fmla="*/ 353384 h 422061"/>
              <a:gd name="connsiteX64" fmla="*/ 208640 w 902802"/>
              <a:gd name="connsiteY64" fmla="*/ 348168 h 422061"/>
              <a:gd name="connsiteX65" fmla="*/ 233416 w 902802"/>
              <a:gd name="connsiteY65" fmla="*/ 339040 h 422061"/>
              <a:gd name="connsiteX66" fmla="*/ 258627 w 902802"/>
              <a:gd name="connsiteY66" fmla="*/ 319480 h 422061"/>
              <a:gd name="connsiteX67" fmla="*/ 285576 w 902802"/>
              <a:gd name="connsiteY67" fmla="*/ 304267 h 422061"/>
              <a:gd name="connsiteX68" fmla="*/ 253845 w 902802"/>
              <a:gd name="connsiteY68" fmla="*/ 312091 h 422061"/>
              <a:gd name="connsiteX69" fmla="*/ 252541 w 902802"/>
              <a:gd name="connsiteY69" fmla="*/ 307310 h 422061"/>
              <a:gd name="connsiteX70" fmla="*/ 231243 w 902802"/>
              <a:gd name="connsiteY70" fmla="*/ 316872 h 422061"/>
              <a:gd name="connsiteX71" fmla="*/ 232981 w 902802"/>
              <a:gd name="connsiteY71" fmla="*/ 303832 h 422061"/>
              <a:gd name="connsiteX72" fmla="*/ 217333 w 902802"/>
              <a:gd name="connsiteY72" fmla="*/ 312960 h 422061"/>
              <a:gd name="connsiteX73" fmla="*/ 224288 w 902802"/>
              <a:gd name="connsiteY73" fmla="*/ 300355 h 422061"/>
              <a:gd name="connsiteX74" fmla="*/ 192557 w 902802"/>
              <a:gd name="connsiteY74" fmla="*/ 310352 h 422061"/>
              <a:gd name="connsiteX75" fmla="*/ 180387 w 902802"/>
              <a:gd name="connsiteY75" fmla="*/ 310352 h 422061"/>
              <a:gd name="connsiteX76" fmla="*/ 196469 w 902802"/>
              <a:gd name="connsiteY76" fmla="*/ 295139 h 422061"/>
              <a:gd name="connsiteX77" fmla="*/ 210813 w 902802"/>
              <a:gd name="connsiteY77" fmla="*/ 285576 h 422061"/>
              <a:gd name="connsiteX78" fmla="*/ 209075 w 902802"/>
              <a:gd name="connsiteY78" fmla="*/ 276448 h 422061"/>
              <a:gd name="connsiteX79" fmla="*/ 177779 w 902802"/>
              <a:gd name="connsiteY79" fmla="*/ 281664 h 422061"/>
              <a:gd name="connsiteX80" fmla="*/ 175171 w 902802"/>
              <a:gd name="connsiteY80" fmla="*/ 269493 h 422061"/>
              <a:gd name="connsiteX81" fmla="*/ 169520 w 902802"/>
              <a:gd name="connsiteY81" fmla="*/ 263408 h 422061"/>
              <a:gd name="connsiteX82" fmla="*/ 186907 w 902802"/>
              <a:gd name="connsiteY82" fmla="*/ 249064 h 422061"/>
              <a:gd name="connsiteX83" fmla="*/ 185168 w 902802"/>
              <a:gd name="connsiteY83" fmla="*/ 238197 h 422061"/>
              <a:gd name="connsiteX84" fmla="*/ 210813 w 902802"/>
              <a:gd name="connsiteY84" fmla="*/ 223853 h 422061"/>
              <a:gd name="connsiteX85" fmla="*/ 244283 w 902802"/>
              <a:gd name="connsiteY85" fmla="*/ 209509 h 422061"/>
              <a:gd name="connsiteX86" fmla="*/ 267320 w 902802"/>
              <a:gd name="connsiteY86" fmla="*/ 196904 h 422061"/>
              <a:gd name="connsiteX87" fmla="*/ 285141 w 902802"/>
              <a:gd name="connsiteY87" fmla="*/ 195165 h 422061"/>
              <a:gd name="connsiteX88" fmla="*/ 292965 w 902802"/>
              <a:gd name="connsiteY88" fmla="*/ 199077 h 422061"/>
              <a:gd name="connsiteX89" fmla="*/ 323827 w 902802"/>
              <a:gd name="connsiteY89" fmla="*/ 186907 h 422061"/>
              <a:gd name="connsiteX90" fmla="*/ 334693 w 902802"/>
              <a:gd name="connsiteY90" fmla="*/ 189080 h 422061"/>
              <a:gd name="connsiteX91" fmla="*/ 359035 w 902802"/>
              <a:gd name="connsiteY91" fmla="*/ 181256 h 422061"/>
              <a:gd name="connsiteX92" fmla="*/ 369901 w 902802"/>
              <a:gd name="connsiteY92" fmla="*/ 169955 h 422061"/>
              <a:gd name="connsiteX93" fmla="*/ 365120 w 902802"/>
              <a:gd name="connsiteY93" fmla="*/ 165608 h 422061"/>
              <a:gd name="connsiteX94" fmla="*/ 391200 w 902802"/>
              <a:gd name="connsiteY94" fmla="*/ 156045 h 422061"/>
              <a:gd name="connsiteX95" fmla="*/ 379029 w 902802"/>
              <a:gd name="connsiteY95" fmla="*/ 156480 h 422061"/>
              <a:gd name="connsiteX96" fmla="*/ 352080 w 902802"/>
              <a:gd name="connsiteY96" fmla="*/ 161696 h 422061"/>
              <a:gd name="connsiteX97" fmla="*/ 339475 w 902802"/>
              <a:gd name="connsiteY97" fmla="*/ 167347 h 422061"/>
              <a:gd name="connsiteX98" fmla="*/ 331651 w 902802"/>
              <a:gd name="connsiteY98" fmla="*/ 161696 h 422061"/>
              <a:gd name="connsiteX99" fmla="*/ 301659 w 902802"/>
              <a:gd name="connsiteY99" fmla="*/ 164739 h 422061"/>
              <a:gd name="connsiteX100" fmla="*/ 281664 w 902802"/>
              <a:gd name="connsiteY100" fmla="*/ 158653 h 422061"/>
              <a:gd name="connsiteX101" fmla="*/ 286880 w 902802"/>
              <a:gd name="connsiteY101" fmla="*/ 148656 h 422061"/>
              <a:gd name="connsiteX102" fmla="*/ 282533 w 902802"/>
              <a:gd name="connsiteY102" fmla="*/ 134747 h 422061"/>
              <a:gd name="connsiteX103" fmla="*/ 322523 w 902802"/>
              <a:gd name="connsiteY103" fmla="*/ 124315 h 422061"/>
              <a:gd name="connsiteX104" fmla="*/ 379899 w 902802"/>
              <a:gd name="connsiteY104" fmla="*/ 112579 h 422061"/>
              <a:gd name="connsiteX105" fmla="*/ 395112 w 902802"/>
              <a:gd name="connsiteY105" fmla="*/ 112579 h 422061"/>
              <a:gd name="connsiteX106" fmla="*/ 376421 w 902802"/>
              <a:gd name="connsiteY106" fmla="*/ 124749 h 422061"/>
              <a:gd name="connsiteX107" fmla="*/ 416411 w 902802"/>
              <a:gd name="connsiteY107" fmla="*/ 123880 h 422061"/>
              <a:gd name="connsiteX108" fmla="*/ 421627 w 902802"/>
              <a:gd name="connsiteY108" fmla="*/ 108667 h 422061"/>
              <a:gd name="connsiteX109" fmla="*/ 411629 w 902802"/>
              <a:gd name="connsiteY109" fmla="*/ 99539 h 422061"/>
              <a:gd name="connsiteX110" fmla="*/ 415107 w 902802"/>
              <a:gd name="connsiteY110" fmla="*/ 87368 h 422061"/>
              <a:gd name="connsiteX111" fmla="*/ 412064 w 902802"/>
              <a:gd name="connsiteY111" fmla="*/ 77371 h 422061"/>
              <a:gd name="connsiteX112" fmla="*/ 397720 w 902802"/>
              <a:gd name="connsiteY112" fmla="*/ 69981 h 422061"/>
              <a:gd name="connsiteX113" fmla="*/ 425973 w 902802"/>
              <a:gd name="connsiteY113" fmla="*/ 57376 h 422061"/>
              <a:gd name="connsiteX114" fmla="*/ 458573 w 902802"/>
              <a:gd name="connsiteY114" fmla="*/ 56507 h 422061"/>
              <a:gd name="connsiteX115" fmla="*/ 496824 w 902802"/>
              <a:gd name="connsiteY115" fmla="*/ 46075 h 422061"/>
              <a:gd name="connsiteX116" fmla="*/ 517688 w 902802"/>
              <a:gd name="connsiteY116" fmla="*/ 34773 h 422061"/>
              <a:gd name="connsiteX117" fmla="*/ 552027 w 902802"/>
              <a:gd name="connsiteY117" fmla="*/ 23472 h 422061"/>
              <a:gd name="connsiteX118" fmla="*/ 572891 w 902802"/>
              <a:gd name="connsiteY118" fmla="*/ 20864 h 422061"/>
              <a:gd name="connsiteX119" fmla="*/ 621573 w 902802"/>
              <a:gd name="connsiteY119" fmla="*/ 10432 h 422061"/>
              <a:gd name="connsiteX120" fmla="*/ 635048 w 902802"/>
              <a:gd name="connsiteY120" fmla="*/ 12171 h 422061"/>
              <a:gd name="connsiteX121" fmla="*/ 680254 w 902802"/>
              <a:gd name="connsiteY121" fmla="*/ 0 h 422061"/>
              <a:gd name="connsiteX122" fmla="*/ 699379 w 902802"/>
              <a:gd name="connsiteY122" fmla="*/ 4781 h 422061"/>
              <a:gd name="connsiteX123" fmla="*/ 697206 w 902802"/>
              <a:gd name="connsiteY123" fmla="*/ 15213 h 422061"/>
              <a:gd name="connsiteX124" fmla="*/ 711550 w 902802"/>
              <a:gd name="connsiteY124" fmla="*/ 10867 h 422061"/>
              <a:gd name="connsiteX125" fmla="*/ 738934 w 902802"/>
              <a:gd name="connsiteY125" fmla="*/ 12171 h 422061"/>
              <a:gd name="connsiteX126" fmla="*/ 730675 w 902802"/>
              <a:gd name="connsiteY126" fmla="*/ 17387 h 422061"/>
              <a:gd name="connsiteX127" fmla="*/ 751974 w 902802"/>
              <a:gd name="connsiteY127" fmla="*/ 21299 h 422061"/>
              <a:gd name="connsiteX128" fmla="*/ 773272 w 902802"/>
              <a:gd name="connsiteY128" fmla="*/ 19125 h 422061"/>
              <a:gd name="connsiteX129" fmla="*/ 800222 w 902802"/>
              <a:gd name="connsiteY129" fmla="*/ 26080 h 422061"/>
              <a:gd name="connsiteX130" fmla="*/ 831518 w 902802"/>
              <a:gd name="connsiteY130" fmla="*/ 28688 h 422061"/>
              <a:gd name="connsiteX131" fmla="*/ 841080 w 902802"/>
              <a:gd name="connsiteY131" fmla="*/ 31296 h 422061"/>
              <a:gd name="connsiteX132" fmla="*/ 869768 w 902802"/>
              <a:gd name="connsiteY132" fmla="*/ 27819 h 422061"/>
              <a:gd name="connsiteX133" fmla="*/ 887590 w 902802"/>
              <a:gd name="connsiteY133" fmla="*/ 34773 h 422061"/>
              <a:gd name="connsiteX134" fmla="*/ 902803 w 902802"/>
              <a:gd name="connsiteY134" fmla="*/ 37816 h 422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902802" h="422061">
                <a:moveTo>
                  <a:pt x="902803" y="37816"/>
                </a:moveTo>
                <a:lnTo>
                  <a:pt x="795875" y="126488"/>
                </a:lnTo>
                <a:lnTo>
                  <a:pt x="641133" y="268624"/>
                </a:lnTo>
                <a:lnTo>
                  <a:pt x="659390" y="269493"/>
                </a:lnTo>
                <a:lnTo>
                  <a:pt x="671560" y="276448"/>
                </a:lnTo>
                <a:lnTo>
                  <a:pt x="673734" y="287749"/>
                </a:lnTo>
                <a:lnTo>
                  <a:pt x="675038" y="304267"/>
                </a:lnTo>
                <a:lnTo>
                  <a:pt x="708072" y="289923"/>
                </a:lnTo>
                <a:lnTo>
                  <a:pt x="736326" y="281664"/>
                </a:lnTo>
                <a:lnTo>
                  <a:pt x="733718" y="295139"/>
                </a:lnTo>
                <a:lnTo>
                  <a:pt x="737195" y="305571"/>
                </a:lnTo>
                <a:lnTo>
                  <a:pt x="744150" y="317307"/>
                </a:lnTo>
                <a:lnTo>
                  <a:pt x="739368" y="335563"/>
                </a:lnTo>
                <a:lnTo>
                  <a:pt x="733283" y="365555"/>
                </a:lnTo>
                <a:lnTo>
                  <a:pt x="753278" y="382072"/>
                </a:lnTo>
                <a:lnTo>
                  <a:pt x="739368" y="398590"/>
                </a:lnTo>
                <a:lnTo>
                  <a:pt x="717200" y="411195"/>
                </a:lnTo>
                <a:lnTo>
                  <a:pt x="714592" y="401632"/>
                </a:lnTo>
                <a:lnTo>
                  <a:pt x="703726" y="392939"/>
                </a:lnTo>
                <a:lnTo>
                  <a:pt x="718070" y="370336"/>
                </a:lnTo>
                <a:lnTo>
                  <a:pt x="711115" y="349037"/>
                </a:lnTo>
                <a:lnTo>
                  <a:pt x="722851" y="324696"/>
                </a:lnTo>
                <a:lnTo>
                  <a:pt x="705030" y="322957"/>
                </a:lnTo>
                <a:lnTo>
                  <a:pt x="674168" y="322523"/>
                </a:lnTo>
                <a:lnTo>
                  <a:pt x="657651" y="314699"/>
                </a:lnTo>
                <a:lnTo>
                  <a:pt x="643307" y="288184"/>
                </a:lnTo>
                <a:lnTo>
                  <a:pt x="628963" y="283403"/>
                </a:lnTo>
                <a:lnTo>
                  <a:pt x="604187" y="274275"/>
                </a:lnTo>
                <a:lnTo>
                  <a:pt x="574630" y="276448"/>
                </a:lnTo>
                <a:lnTo>
                  <a:pt x="548550" y="264712"/>
                </a:lnTo>
                <a:lnTo>
                  <a:pt x="536813" y="253845"/>
                </a:lnTo>
                <a:lnTo>
                  <a:pt x="509429" y="259061"/>
                </a:lnTo>
                <a:lnTo>
                  <a:pt x="494216" y="276883"/>
                </a:lnTo>
                <a:lnTo>
                  <a:pt x="481611" y="278621"/>
                </a:lnTo>
                <a:lnTo>
                  <a:pt x="452923" y="283837"/>
                </a:lnTo>
                <a:lnTo>
                  <a:pt x="425973" y="292531"/>
                </a:lnTo>
                <a:lnTo>
                  <a:pt x="398155" y="298181"/>
                </a:lnTo>
                <a:lnTo>
                  <a:pt x="412064" y="282968"/>
                </a:lnTo>
                <a:lnTo>
                  <a:pt x="448576" y="257757"/>
                </a:lnTo>
                <a:lnTo>
                  <a:pt x="478133" y="249933"/>
                </a:lnTo>
                <a:lnTo>
                  <a:pt x="479872" y="243848"/>
                </a:lnTo>
                <a:lnTo>
                  <a:pt x="439013" y="257757"/>
                </a:lnTo>
                <a:lnTo>
                  <a:pt x="406848" y="274709"/>
                </a:lnTo>
                <a:lnTo>
                  <a:pt x="358165" y="292965"/>
                </a:lnTo>
                <a:lnTo>
                  <a:pt x="359035" y="305571"/>
                </a:lnTo>
                <a:lnTo>
                  <a:pt x="319915" y="323827"/>
                </a:lnTo>
                <a:lnTo>
                  <a:pt x="286445" y="334693"/>
                </a:lnTo>
                <a:lnTo>
                  <a:pt x="257757" y="342952"/>
                </a:lnTo>
                <a:lnTo>
                  <a:pt x="240371" y="354253"/>
                </a:lnTo>
                <a:lnTo>
                  <a:pt x="194296" y="367728"/>
                </a:lnTo>
                <a:lnTo>
                  <a:pt x="174736" y="379899"/>
                </a:lnTo>
                <a:lnTo>
                  <a:pt x="139093" y="391200"/>
                </a:lnTo>
                <a:lnTo>
                  <a:pt x="127357" y="389462"/>
                </a:lnTo>
                <a:lnTo>
                  <a:pt x="100408" y="396416"/>
                </a:lnTo>
                <a:lnTo>
                  <a:pt x="69981" y="405544"/>
                </a:lnTo>
                <a:lnTo>
                  <a:pt x="43467" y="414238"/>
                </a:lnTo>
                <a:lnTo>
                  <a:pt x="0" y="422062"/>
                </a:lnTo>
                <a:lnTo>
                  <a:pt x="1739" y="417280"/>
                </a:lnTo>
                <a:lnTo>
                  <a:pt x="37381" y="405110"/>
                </a:lnTo>
                <a:lnTo>
                  <a:pt x="66069" y="396851"/>
                </a:lnTo>
                <a:lnTo>
                  <a:pt x="103451" y="382507"/>
                </a:lnTo>
                <a:lnTo>
                  <a:pt x="131704" y="379899"/>
                </a:lnTo>
                <a:lnTo>
                  <a:pt x="153437" y="369032"/>
                </a:lnTo>
                <a:lnTo>
                  <a:pt x="198643" y="353384"/>
                </a:lnTo>
                <a:lnTo>
                  <a:pt x="208640" y="348168"/>
                </a:lnTo>
                <a:lnTo>
                  <a:pt x="233416" y="339040"/>
                </a:lnTo>
                <a:lnTo>
                  <a:pt x="258627" y="319480"/>
                </a:lnTo>
                <a:lnTo>
                  <a:pt x="285576" y="304267"/>
                </a:lnTo>
                <a:lnTo>
                  <a:pt x="253845" y="312091"/>
                </a:lnTo>
                <a:lnTo>
                  <a:pt x="252541" y="307310"/>
                </a:lnTo>
                <a:lnTo>
                  <a:pt x="231243" y="316872"/>
                </a:lnTo>
                <a:lnTo>
                  <a:pt x="232981" y="303832"/>
                </a:lnTo>
                <a:lnTo>
                  <a:pt x="217333" y="312960"/>
                </a:lnTo>
                <a:lnTo>
                  <a:pt x="224288" y="300355"/>
                </a:lnTo>
                <a:lnTo>
                  <a:pt x="192557" y="310352"/>
                </a:lnTo>
                <a:lnTo>
                  <a:pt x="180387" y="310352"/>
                </a:lnTo>
                <a:lnTo>
                  <a:pt x="196469" y="295139"/>
                </a:lnTo>
                <a:lnTo>
                  <a:pt x="210813" y="285576"/>
                </a:lnTo>
                <a:lnTo>
                  <a:pt x="209075" y="276448"/>
                </a:lnTo>
                <a:lnTo>
                  <a:pt x="177779" y="281664"/>
                </a:lnTo>
                <a:lnTo>
                  <a:pt x="175171" y="269493"/>
                </a:lnTo>
                <a:lnTo>
                  <a:pt x="169520" y="263408"/>
                </a:lnTo>
                <a:lnTo>
                  <a:pt x="186907" y="249064"/>
                </a:lnTo>
                <a:lnTo>
                  <a:pt x="185168" y="238197"/>
                </a:lnTo>
                <a:lnTo>
                  <a:pt x="210813" y="223853"/>
                </a:lnTo>
                <a:lnTo>
                  <a:pt x="244283" y="209509"/>
                </a:lnTo>
                <a:lnTo>
                  <a:pt x="267320" y="196904"/>
                </a:lnTo>
                <a:lnTo>
                  <a:pt x="285141" y="195165"/>
                </a:lnTo>
                <a:lnTo>
                  <a:pt x="292965" y="199077"/>
                </a:lnTo>
                <a:lnTo>
                  <a:pt x="323827" y="186907"/>
                </a:lnTo>
                <a:lnTo>
                  <a:pt x="334693" y="189080"/>
                </a:lnTo>
                <a:lnTo>
                  <a:pt x="359035" y="181256"/>
                </a:lnTo>
                <a:lnTo>
                  <a:pt x="369901" y="169955"/>
                </a:lnTo>
                <a:lnTo>
                  <a:pt x="365120" y="165608"/>
                </a:lnTo>
                <a:lnTo>
                  <a:pt x="391200" y="156045"/>
                </a:lnTo>
                <a:lnTo>
                  <a:pt x="379029" y="156480"/>
                </a:lnTo>
                <a:lnTo>
                  <a:pt x="352080" y="161696"/>
                </a:lnTo>
                <a:lnTo>
                  <a:pt x="339475" y="167347"/>
                </a:lnTo>
                <a:lnTo>
                  <a:pt x="331651" y="161696"/>
                </a:lnTo>
                <a:lnTo>
                  <a:pt x="301659" y="164739"/>
                </a:lnTo>
                <a:lnTo>
                  <a:pt x="281664" y="158653"/>
                </a:lnTo>
                <a:lnTo>
                  <a:pt x="286880" y="148656"/>
                </a:lnTo>
                <a:lnTo>
                  <a:pt x="282533" y="134747"/>
                </a:lnTo>
                <a:lnTo>
                  <a:pt x="322523" y="124315"/>
                </a:lnTo>
                <a:lnTo>
                  <a:pt x="379899" y="112579"/>
                </a:lnTo>
                <a:lnTo>
                  <a:pt x="395112" y="112579"/>
                </a:lnTo>
                <a:lnTo>
                  <a:pt x="376421" y="124749"/>
                </a:lnTo>
                <a:lnTo>
                  <a:pt x="416411" y="123880"/>
                </a:lnTo>
                <a:lnTo>
                  <a:pt x="421627" y="108667"/>
                </a:lnTo>
                <a:lnTo>
                  <a:pt x="411629" y="99539"/>
                </a:lnTo>
                <a:lnTo>
                  <a:pt x="415107" y="87368"/>
                </a:lnTo>
                <a:lnTo>
                  <a:pt x="412064" y="77371"/>
                </a:lnTo>
                <a:lnTo>
                  <a:pt x="397720" y="69981"/>
                </a:lnTo>
                <a:lnTo>
                  <a:pt x="425973" y="57376"/>
                </a:lnTo>
                <a:lnTo>
                  <a:pt x="458573" y="56507"/>
                </a:lnTo>
                <a:lnTo>
                  <a:pt x="496824" y="46075"/>
                </a:lnTo>
                <a:lnTo>
                  <a:pt x="517688" y="34773"/>
                </a:lnTo>
                <a:lnTo>
                  <a:pt x="552027" y="23472"/>
                </a:lnTo>
                <a:lnTo>
                  <a:pt x="572891" y="20864"/>
                </a:lnTo>
                <a:lnTo>
                  <a:pt x="621573" y="10432"/>
                </a:lnTo>
                <a:lnTo>
                  <a:pt x="635048" y="12171"/>
                </a:lnTo>
                <a:lnTo>
                  <a:pt x="680254" y="0"/>
                </a:lnTo>
                <a:lnTo>
                  <a:pt x="699379" y="4781"/>
                </a:lnTo>
                <a:lnTo>
                  <a:pt x="697206" y="15213"/>
                </a:lnTo>
                <a:lnTo>
                  <a:pt x="711550" y="10867"/>
                </a:lnTo>
                <a:lnTo>
                  <a:pt x="738934" y="12171"/>
                </a:lnTo>
                <a:lnTo>
                  <a:pt x="730675" y="17387"/>
                </a:lnTo>
                <a:lnTo>
                  <a:pt x="751974" y="21299"/>
                </a:lnTo>
                <a:lnTo>
                  <a:pt x="773272" y="19125"/>
                </a:lnTo>
                <a:lnTo>
                  <a:pt x="800222" y="26080"/>
                </a:lnTo>
                <a:lnTo>
                  <a:pt x="831518" y="28688"/>
                </a:lnTo>
                <a:lnTo>
                  <a:pt x="841080" y="31296"/>
                </a:lnTo>
                <a:lnTo>
                  <a:pt x="869768" y="27819"/>
                </a:lnTo>
                <a:lnTo>
                  <a:pt x="887590" y="34773"/>
                </a:lnTo>
                <a:lnTo>
                  <a:pt x="902803" y="37816"/>
                </a:lnTo>
                <a:close/>
              </a:path>
            </a:pathLst>
          </a:custGeom>
          <a:solidFill>
            <a:schemeClr val="accent5"/>
          </a:solidFill>
          <a:ln w="869" cap="rnd">
            <a:noFill/>
            <a:prstDash val="solid"/>
            <a:round/>
          </a:ln>
        </p:spPr>
        <p:txBody>
          <a:bodyPr rtlCol="0" anchor="ctr"/>
          <a:lstStyle/>
          <a:p>
            <a:endParaRPr lang="en-PH" sz="1600" dirty="0"/>
          </a:p>
        </p:txBody>
      </p:sp>
      <p:sp>
        <p:nvSpPr>
          <p:cNvPr id="256" name="Freeform: Shape 255">
            <a:extLst>
              <a:ext uri="{FF2B5EF4-FFF2-40B4-BE49-F238E27FC236}">
                <a16:creationId xmlns:a16="http://schemas.microsoft.com/office/drawing/2014/main" id="{ADD7C5E4-FD04-4B7E-930A-25EA8B29120C}"/>
              </a:ext>
            </a:extLst>
          </p:cNvPr>
          <p:cNvSpPr/>
          <p:nvPr/>
        </p:nvSpPr>
        <p:spPr>
          <a:xfrm>
            <a:off x="4461229" y="3936364"/>
            <a:ext cx="80211" cy="115915"/>
          </a:xfrm>
          <a:custGeom>
            <a:avLst/>
            <a:gdLst>
              <a:gd name="connsiteX0" fmla="*/ 0 w 71285"/>
              <a:gd name="connsiteY0" fmla="*/ 96061 h 103016"/>
              <a:gd name="connsiteX1" fmla="*/ 6520 w 71285"/>
              <a:gd name="connsiteY1" fmla="*/ 83891 h 103016"/>
              <a:gd name="connsiteX2" fmla="*/ 8693 w 71285"/>
              <a:gd name="connsiteY2" fmla="*/ 71285 h 103016"/>
              <a:gd name="connsiteX3" fmla="*/ 13040 w 71285"/>
              <a:gd name="connsiteY3" fmla="*/ 59549 h 103016"/>
              <a:gd name="connsiteX4" fmla="*/ 3912 w 71285"/>
              <a:gd name="connsiteY4" fmla="*/ 43032 h 103016"/>
              <a:gd name="connsiteX5" fmla="*/ 2608 w 71285"/>
              <a:gd name="connsiteY5" fmla="*/ 23907 h 103016"/>
              <a:gd name="connsiteX6" fmla="*/ 16083 w 71285"/>
              <a:gd name="connsiteY6" fmla="*/ 0 h 103016"/>
              <a:gd name="connsiteX7" fmla="*/ 24342 w 71285"/>
              <a:gd name="connsiteY7" fmla="*/ 3043 h 103016"/>
              <a:gd name="connsiteX8" fmla="*/ 42163 w 71285"/>
              <a:gd name="connsiteY8" fmla="*/ 9563 h 103016"/>
              <a:gd name="connsiteX9" fmla="*/ 67808 w 71285"/>
              <a:gd name="connsiteY9" fmla="*/ 33035 h 103016"/>
              <a:gd name="connsiteX10" fmla="*/ 71285 w 71285"/>
              <a:gd name="connsiteY10" fmla="*/ 44336 h 103016"/>
              <a:gd name="connsiteX11" fmla="*/ 56507 w 71285"/>
              <a:gd name="connsiteY11" fmla="*/ 69981 h 103016"/>
              <a:gd name="connsiteX12" fmla="*/ 48683 w 71285"/>
              <a:gd name="connsiteY12" fmla="*/ 90411 h 103016"/>
              <a:gd name="connsiteX13" fmla="*/ 39120 w 71285"/>
              <a:gd name="connsiteY13" fmla="*/ 101277 h 103016"/>
              <a:gd name="connsiteX14" fmla="*/ 27384 w 71285"/>
              <a:gd name="connsiteY14" fmla="*/ 103016 h 103016"/>
              <a:gd name="connsiteX15" fmla="*/ 23907 w 71285"/>
              <a:gd name="connsiteY15" fmla="*/ 95192 h 103016"/>
              <a:gd name="connsiteX16" fmla="*/ 18256 w 71285"/>
              <a:gd name="connsiteY16" fmla="*/ 94323 h 103016"/>
              <a:gd name="connsiteX17" fmla="*/ 10867 w 71285"/>
              <a:gd name="connsiteY17" fmla="*/ 101712 h 103016"/>
              <a:gd name="connsiteX18" fmla="*/ 0 w 71285"/>
              <a:gd name="connsiteY18" fmla="*/ 96061 h 10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285" h="103016">
                <a:moveTo>
                  <a:pt x="0" y="96061"/>
                </a:moveTo>
                <a:lnTo>
                  <a:pt x="6520" y="83891"/>
                </a:lnTo>
                <a:lnTo>
                  <a:pt x="8693" y="71285"/>
                </a:lnTo>
                <a:lnTo>
                  <a:pt x="13040" y="59549"/>
                </a:lnTo>
                <a:lnTo>
                  <a:pt x="3912" y="43032"/>
                </a:lnTo>
                <a:lnTo>
                  <a:pt x="2608" y="23907"/>
                </a:lnTo>
                <a:lnTo>
                  <a:pt x="16083" y="0"/>
                </a:lnTo>
                <a:lnTo>
                  <a:pt x="24342" y="3043"/>
                </a:lnTo>
                <a:lnTo>
                  <a:pt x="42163" y="9563"/>
                </a:lnTo>
                <a:lnTo>
                  <a:pt x="67808" y="33035"/>
                </a:lnTo>
                <a:lnTo>
                  <a:pt x="71285" y="44336"/>
                </a:lnTo>
                <a:lnTo>
                  <a:pt x="56507" y="69981"/>
                </a:lnTo>
                <a:lnTo>
                  <a:pt x="48683" y="90411"/>
                </a:lnTo>
                <a:lnTo>
                  <a:pt x="39120" y="101277"/>
                </a:lnTo>
                <a:lnTo>
                  <a:pt x="27384" y="103016"/>
                </a:lnTo>
                <a:lnTo>
                  <a:pt x="23907" y="95192"/>
                </a:lnTo>
                <a:lnTo>
                  <a:pt x="18256" y="94323"/>
                </a:lnTo>
                <a:lnTo>
                  <a:pt x="10867" y="101712"/>
                </a:lnTo>
                <a:lnTo>
                  <a:pt x="0" y="96061"/>
                </a:lnTo>
                <a:close/>
              </a:path>
            </a:pathLst>
          </a:custGeom>
          <a:solidFill>
            <a:schemeClr val="accent5"/>
          </a:solidFill>
          <a:ln w="869" cap="rnd">
            <a:noFill/>
            <a:prstDash val="solid"/>
            <a:round/>
          </a:ln>
        </p:spPr>
        <p:txBody>
          <a:bodyPr rtlCol="0" anchor="ctr"/>
          <a:lstStyle/>
          <a:p>
            <a:endParaRPr lang="en-PH" sz="1600" dirty="0"/>
          </a:p>
        </p:txBody>
      </p:sp>
      <p:sp>
        <p:nvSpPr>
          <p:cNvPr id="257" name="Freeform: Shape 256">
            <a:extLst>
              <a:ext uri="{FF2B5EF4-FFF2-40B4-BE49-F238E27FC236}">
                <a16:creationId xmlns:a16="http://schemas.microsoft.com/office/drawing/2014/main" id="{0EF6199F-3EDA-4A2A-B335-BB9CCDA4FB7F}"/>
              </a:ext>
            </a:extLst>
          </p:cNvPr>
          <p:cNvSpPr/>
          <p:nvPr/>
        </p:nvSpPr>
        <p:spPr>
          <a:xfrm>
            <a:off x="4043542" y="3720184"/>
            <a:ext cx="4890" cy="6358"/>
          </a:xfrm>
          <a:custGeom>
            <a:avLst/>
            <a:gdLst>
              <a:gd name="connsiteX0" fmla="*/ 4347 w 4346"/>
              <a:gd name="connsiteY0" fmla="*/ 5651 h 5650"/>
              <a:gd name="connsiteX1" fmla="*/ 2173 w 4346"/>
              <a:gd name="connsiteY1" fmla="*/ 4781 h 5650"/>
              <a:gd name="connsiteX2" fmla="*/ 0 w 4346"/>
              <a:gd name="connsiteY2" fmla="*/ 2608 h 5650"/>
              <a:gd name="connsiteX3" fmla="*/ 435 w 4346"/>
              <a:gd name="connsiteY3" fmla="*/ 0 h 5650"/>
              <a:gd name="connsiteX4" fmla="*/ 1304 w 4346"/>
              <a:gd name="connsiteY4" fmla="*/ 1304 h 5650"/>
              <a:gd name="connsiteX5" fmla="*/ 3042 w 4346"/>
              <a:gd name="connsiteY5" fmla="*/ 3043 h 5650"/>
              <a:gd name="connsiteX6" fmla="*/ 4347 w 4346"/>
              <a:gd name="connsiteY6" fmla="*/ 5216 h 5650"/>
              <a:gd name="connsiteX7" fmla="*/ 4347 w 4346"/>
              <a:gd name="connsiteY7" fmla="*/ 5651 h 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46" h="5650">
                <a:moveTo>
                  <a:pt x="4347" y="5651"/>
                </a:moveTo>
                <a:lnTo>
                  <a:pt x="2173" y="4781"/>
                </a:lnTo>
                <a:lnTo>
                  <a:pt x="0" y="2608"/>
                </a:lnTo>
                <a:lnTo>
                  <a:pt x="435" y="0"/>
                </a:lnTo>
                <a:lnTo>
                  <a:pt x="1304" y="1304"/>
                </a:lnTo>
                <a:lnTo>
                  <a:pt x="3042" y="3043"/>
                </a:lnTo>
                <a:lnTo>
                  <a:pt x="4347" y="5216"/>
                </a:lnTo>
                <a:lnTo>
                  <a:pt x="4347" y="5651"/>
                </a:lnTo>
                <a:close/>
              </a:path>
            </a:pathLst>
          </a:custGeom>
          <a:solidFill>
            <a:schemeClr val="accent5"/>
          </a:solidFill>
          <a:ln w="869" cap="rnd">
            <a:noFill/>
            <a:prstDash val="solid"/>
            <a:round/>
          </a:ln>
        </p:spPr>
        <p:txBody>
          <a:bodyPr rtlCol="0" anchor="ctr"/>
          <a:lstStyle/>
          <a:p>
            <a:endParaRPr lang="en-PH" sz="1600" dirty="0"/>
          </a:p>
        </p:txBody>
      </p:sp>
      <p:sp>
        <p:nvSpPr>
          <p:cNvPr id="258" name="Freeform: Shape 257">
            <a:extLst>
              <a:ext uri="{FF2B5EF4-FFF2-40B4-BE49-F238E27FC236}">
                <a16:creationId xmlns:a16="http://schemas.microsoft.com/office/drawing/2014/main" id="{AB21CE2E-37F4-4312-A8BA-E93D05640705}"/>
              </a:ext>
            </a:extLst>
          </p:cNvPr>
          <p:cNvSpPr/>
          <p:nvPr/>
        </p:nvSpPr>
        <p:spPr>
          <a:xfrm>
            <a:off x="4249450" y="3543132"/>
            <a:ext cx="2934" cy="1956"/>
          </a:xfrm>
          <a:custGeom>
            <a:avLst/>
            <a:gdLst>
              <a:gd name="connsiteX0" fmla="*/ 869 w 2607"/>
              <a:gd name="connsiteY0" fmla="*/ 1739 h 1738"/>
              <a:gd name="connsiteX1" fmla="*/ 0 w 2607"/>
              <a:gd name="connsiteY1" fmla="*/ 1739 h 1738"/>
              <a:gd name="connsiteX2" fmla="*/ 1304 w 2607"/>
              <a:gd name="connsiteY2" fmla="*/ 0 h 1738"/>
              <a:gd name="connsiteX3" fmla="*/ 2608 w 2607"/>
              <a:gd name="connsiteY3" fmla="*/ 0 h 1738"/>
              <a:gd name="connsiteX4" fmla="*/ 1739 w 2607"/>
              <a:gd name="connsiteY4" fmla="*/ 1304 h 1738"/>
              <a:gd name="connsiteX5" fmla="*/ 869 w 2607"/>
              <a:gd name="connsiteY5" fmla="*/ 1739 h 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7" h="1738">
                <a:moveTo>
                  <a:pt x="869" y="1739"/>
                </a:moveTo>
                <a:lnTo>
                  <a:pt x="0" y="1739"/>
                </a:lnTo>
                <a:lnTo>
                  <a:pt x="1304" y="0"/>
                </a:lnTo>
                <a:lnTo>
                  <a:pt x="2608" y="0"/>
                </a:lnTo>
                <a:lnTo>
                  <a:pt x="1739" y="1304"/>
                </a:lnTo>
                <a:lnTo>
                  <a:pt x="869" y="1739"/>
                </a:lnTo>
                <a:close/>
              </a:path>
            </a:pathLst>
          </a:custGeom>
          <a:solidFill>
            <a:schemeClr val="accent5"/>
          </a:solidFill>
          <a:ln w="869" cap="rnd">
            <a:noFill/>
            <a:prstDash val="solid"/>
            <a:round/>
          </a:ln>
        </p:spPr>
        <p:txBody>
          <a:bodyPr rtlCol="0" anchor="ctr"/>
          <a:lstStyle/>
          <a:p>
            <a:endParaRPr lang="en-PH" sz="1600" dirty="0"/>
          </a:p>
        </p:txBody>
      </p:sp>
      <p:sp>
        <p:nvSpPr>
          <p:cNvPr id="259" name="Freeform: Shape 258">
            <a:extLst>
              <a:ext uri="{FF2B5EF4-FFF2-40B4-BE49-F238E27FC236}">
                <a16:creationId xmlns:a16="http://schemas.microsoft.com/office/drawing/2014/main" id="{ACE17B13-4EC7-4B07-A0A0-87BCEA9FC172}"/>
              </a:ext>
            </a:extLst>
          </p:cNvPr>
          <p:cNvSpPr/>
          <p:nvPr/>
        </p:nvSpPr>
        <p:spPr>
          <a:xfrm>
            <a:off x="1278690" y="4564362"/>
            <a:ext cx="5379" cy="3912"/>
          </a:xfrm>
          <a:custGeom>
            <a:avLst/>
            <a:gdLst>
              <a:gd name="connsiteX0" fmla="*/ 4781 w 4781"/>
              <a:gd name="connsiteY0" fmla="*/ 0 h 3477"/>
              <a:gd name="connsiteX1" fmla="*/ 3477 w 4781"/>
              <a:gd name="connsiteY1" fmla="*/ 1739 h 3477"/>
              <a:gd name="connsiteX2" fmla="*/ 2608 w 4781"/>
              <a:gd name="connsiteY2" fmla="*/ 3043 h 3477"/>
              <a:gd name="connsiteX3" fmla="*/ 1739 w 4781"/>
              <a:gd name="connsiteY3" fmla="*/ 3477 h 3477"/>
              <a:gd name="connsiteX4" fmla="*/ 0 w 4781"/>
              <a:gd name="connsiteY4" fmla="*/ 2173 h 3477"/>
              <a:gd name="connsiteX5" fmla="*/ 869 w 4781"/>
              <a:gd name="connsiteY5" fmla="*/ 1304 h 3477"/>
              <a:gd name="connsiteX6" fmla="*/ 2173 w 4781"/>
              <a:gd name="connsiteY6" fmla="*/ 1304 h 3477"/>
              <a:gd name="connsiteX7" fmla="*/ 2608 w 4781"/>
              <a:gd name="connsiteY7" fmla="*/ 435 h 3477"/>
              <a:gd name="connsiteX8" fmla="*/ 4781 w 4781"/>
              <a:gd name="connsiteY8" fmla="*/ 0 h 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81" h="3477">
                <a:moveTo>
                  <a:pt x="4781" y="0"/>
                </a:moveTo>
                <a:lnTo>
                  <a:pt x="3477" y="1739"/>
                </a:lnTo>
                <a:lnTo>
                  <a:pt x="2608" y="3043"/>
                </a:lnTo>
                <a:lnTo>
                  <a:pt x="1739" y="3477"/>
                </a:lnTo>
                <a:lnTo>
                  <a:pt x="0" y="2173"/>
                </a:lnTo>
                <a:lnTo>
                  <a:pt x="869" y="1304"/>
                </a:lnTo>
                <a:lnTo>
                  <a:pt x="2173" y="1304"/>
                </a:lnTo>
                <a:lnTo>
                  <a:pt x="2608" y="435"/>
                </a:lnTo>
                <a:lnTo>
                  <a:pt x="4781" y="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60" name="Freeform: Shape 259">
            <a:extLst>
              <a:ext uri="{FF2B5EF4-FFF2-40B4-BE49-F238E27FC236}">
                <a16:creationId xmlns:a16="http://schemas.microsoft.com/office/drawing/2014/main" id="{AB333621-B830-4BD8-9B53-B215F07E26F9}"/>
              </a:ext>
            </a:extLst>
          </p:cNvPr>
          <p:cNvSpPr/>
          <p:nvPr/>
        </p:nvSpPr>
        <p:spPr>
          <a:xfrm>
            <a:off x="1313415" y="4563383"/>
            <a:ext cx="2934" cy="1468"/>
          </a:xfrm>
          <a:custGeom>
            <a:avLst/>
            <a:gdLst>
              <a:gd name="connsiteX0" fmla="*/ 2608 w 2607"/>
              <a:gd name="connsiteY0" fmla="*/ 869 h 1304"/>
              <a:gd name="connsiteX1" fmla="*/ 435 w 2607"/>
              <a:gd name="connsiteY1" fmla="*/ 1304 h 1304"/>
              <a:gd name="connsiteX2" fmla="*/ 0 w 2607"/>
              <a:gd name="connsiteY2" fmla="*/ 435 h 1304"/>
              <a:gd name="connsiteX3" fmla="*/ 1739 w 2607"/>
              <a:gd name="connsiteY3" fmla="*/ 0 h 1304"/>
              <a:gd name="connsiteX4" fmla="*/ 2608 w 2607"/>
              <a:gd name="connsiteY4" fmla="*/ 869 h 1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7" h="1304">
                <a:moveTo>
                  <a:pt x="2608" y="869"/>
                </a:moveTo>
                <a:lnTo>
                  <a:pt x="435" y="1304"/>
                </a:lnTo>
                <a:lnTo>
                  <a:pt x="0" y="435"/>
                </a:lnTo>
                <a:lnTo>
                  <a:pt x="1739" y="0"/>
                </a:lnTo>
                <a:lnTo>
                  <a:pt x="2608" y="86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61" name="Freeform: Shape 260">
            <a:extLst>
              <a:ext uri="{FF2B5EF4-FFF2-40B4-BE49-F238E27FC236}">
                <a16:creationId xmlns:a16="http://schemas.microsoft.com/office/drawing/2014/main" id="{C38C2329-2F4F-42A2-AAF5-97F310964AC4}"/>
              </a:ext>
            </a:extLst>
          </p:cNvPr>
          <p:cNvSpPr/>
          <p:nvPr/>
        </p:nvSpPr>
        <p:spPr>
          <a:xfrm>
            <a:off x="4278796" y="3577857"/>
            <a:ext cx="6358" cy="4890"/>
          </a:xfrm>
          <a:custGeom>
            <a:avLst/>
            <a:gdLst>
              <a:gd name="connsiteX0" fmla="*/ 3043 w 5650"/>
              <a:gd name="connsiteY0" fmla="*/ 1304 h 4346"/>
              <a:gd name="connsiteX1" fmla="*/ 5651 w 5650"/>
              <a:gd name="connsiteY1" fmla="*/ 2608 h 4346"/>
              <a:gd name="connsiteX2" fmla="*/ 4781 w 5650"/>
              <a:gd name="connsiteY2" fmla="*/ 3912 h 4346"/>
              <a:gd name="connsiteX3" fmla="*/ 3912 w 5650"/>
              <a:gd name="connsiteY3" fmla="*/ 3912 h 4346"/>
              <a:gd name="connsiteX4" fmla="*/ 869 w 5650"/>
              <a:gd name="connsiteY4" fmla="*/ 4347 h 4346"/>
              <a:gd name="connsiteX5" fmla="*/ 0 w 5650"/>
              <a:gd name="connsiteY5" fmla="*/ 3912 h 4346"/>
              <a:gd name="connsiteX6" fmla="*/ 0 w 5650"/>
              <a:gd name="connsiteY6" fmla="*/ 1739 h 4346"/>
              <a:gd name="connsiteX7" fmla="*/ 1304 w 5650"/>
              <a:gd name="connsiteY7" fmla="*/ 1304 h 4346"/>
              <a:gd name="connsiteX8" fmla="*/ 1739 w 5650"/>
              <a:gd name="connsiteY8" fmla="*/ 0 h 4346"/>
              <a:gd name="connsiteX9" fmla="*/ 2608 w 5650"/>
              <a:gd name="connsiteY9" fmla="*/ 0 h 4346"/>
              <a:gd name="connsiteX10" fmla="*/ 3043 w 5650"/>
              <a:gd name="connsiteY10" fmla="*/ 1304 h 4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50" h="4346">
                <a:moveTo>
                  <a:pt x="3043" y="1304"/>
                </a:moveTo>
                <a:lnTo>
                  <a:pt x="5651" y="2608"/>
                </a:lnTo>
                <a:lnTo>
                  <a:pt x="4781" y="3912"/>
                </a:lnTo>
                <a:lnTo>
                  <a:pt x="3912" y="3912"/>
                </a:lnTo>
                <a:lnTo>
                  <a:pt x="869" y="4347"/>
                </a:lnTo>
                <a:lnTo>
                  <a:pt x="0" y="3912"/>
                </a:lnTo>
                <a:lnTo>
                  <a:pt x="0" y="1739"/>
                </a:lnTo>
                <a:lnTo>
                  <a:pt x="1304" y="1304"/>
                </a:lnTo>
                <a:lnTo>
                  <a:pt x="1739" y="0"/>
                </a:lnTo>
                <a:lnTo>
                  <a:pt x="2608" y="0"/>
                </a:lnTo>
                <a:lnTo>
                  <a:pt x="3043" y="1304"/>
                </a:lnTo>
                <a:close/>
              </a:path>
            </a:pathLst>
          </a:custGeom>
          <a:solidFill>
            <a:schemeClr val="accent5"/>
          </a:solidFill>
          <a:ln w="869" cap="rnd">
            <a:noFill/>
            <a:prstDash val="solid"/>
            <a:round/>
          </a:ln>
        </p:spPr>
        <p:txBody>
          <a:bodyPr rtlCol="0" anchor="ctr"/>
          <a:lstStyle/>
          <a:p>
            <a:endParaRPr lang="en-PH" sz="1600" dirty="0"/>
          </a:p>
        </p:txBody>
      </p:sp>
      <p:sp>
        <p:nvSpPr>
          <p:cNvPr id="262" name="Freeform: Shape 261">
            <a:extLst>
              <a:ext uri="{FF2B5EF4-FFF2-40B4-BE49-F238E27FC236}">
                <a16:creationId xmlns:a16="http://schemas.microsoft.com/office/drawing/2014/main" id="{6F12FDAA-4FBA-478B-BD9A-96E6BF782FDC}"/>
              </a:ext>
            </a:extLst>
          </p:cNvPr>
          <p:cNvSpPr/>
          <p:nvPr/>
        </p:nvSpPr>
        <p:spPr>
          <a:xfrm>
            <a:off x="4281241" y="3561228"/>
            <a:ext cx="3422" cy="4890"/>
          </a:xfrm>
          <a:custGeom>
            <a:avLst/>
            <a:gdLst>
              <a:gd name="connsiteX0" fmla="*/ 869 w 3042"/>
              <a:gd name="connsiteY0" fmla="*/ 0 h 4346"/>
              <a:gd name="connsiteX1" fmla="*/ 1739 w 3042"/>
              <a:gd name="connsiteY1" fmla="*/ 0 h 4346"/>
              <a:gd name="connsiteX2" fmla="*/ 2608 w 3042"/>
              <a:gd name="connsiteY2" fmla="*/ 869 h 4346"/>
              <a:gd name="connsiteX3" fmla="*/ 3043 w 3042"/>
              <a:gd name="connsiteY3" fmla="*/ 2608 h 4346"/>
              <a:gd name="connsiteX4" fmla="*/ 2608 w 3042"/>
              <a:gd name="connsiteY4" fmla="*/ 3912 h 4346"/>
              <a:gd name="connsiteX5" fmla="*/ 1739 w 3042"/>
              <a:gd name="connsiteY5" fmla="*/ 4347 h 4346"/>
              <a:gd name="connsiteX6" fmla="*/ 1304 w 3042"/>
              <a:gd name="connsiteY6" fmla="*/ 3477 h 4346"/>
              <a:gd name="connsiteX7" fmla="*/ 0 w 3042"/>
              <a:gd name="connsiteY7" fmla="*/ 2608 h 4346"/>
              <a:gd name="connsiteX8" fmla="*/ 0 w 3042"/>
              <a:gd name="connsiteY8" fmla="*/ 435 h 4346"/>
              <a:gd name="connsiteX9" fmla="*/ 869 w 3042"/>
              <a:gd name="connsiteY9" fmla="*/ 0 h 4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2" h="4346">
                <a:moveTo>
                  <a:pt x="869" y="0"/>
                </a:moveTo>
                <a:lnTo>
                  <a:pt x="1739" y="0"/>
                </a:lnTo>
                <a:lnTo>
                  <a:pt x="2608" y="869"/>
                </a:lnTo>
                <a:lnTo>
                  <a:pt x="3043" y="2608"/>
                </a:lnTo>
                <a:lnTo>
                  <a:pt x="2608" y="3912"/>
                </a:lnTo>
                <a:lnTo>
                  <a:pt x="1739" y="4347"/>
                </a:lnTo>
                <a:lnTo>
                  <a:pt x="1304" y="3477"/>
                </a:lnTo>
                <a:lnTo>
                  <a:pt x="0" y="2608"/>
                </a:lnTo>
                <a:lnTo>
                  <a:pt x="0" y="435"/>
                </a:lnTo>
                <a:lnTo>
                  <a:pt x="869" y="0"/>
                </a:lnTo>
                <a:close/>
              </a:path>
            </a:pathLst>
          </a:custGeom>
          <a:solidFill>
            <a:schemeClr val="accent5"/>
          </a:solidFill>
          <a:ln w="869" cap="rnd">
            <a:noFill/>
            <a:prstDash val="solid"/>
            <a:round/>
          </a:ln>
        </p:spPr>
        <p:txBody>
          <a:bodyPr rtlCol="0" anchor="ctr"/>
          <a:lstStyle/>
          <a:p>
            <a:endParaRPr lang="en-PH" sz="1600" dirty="0"/>
          </a:p>
        </p:txBody>
      </p:sp>
      <p:sp>
        <p:nvSpPr>
          <p:cNvPr id="263" name="Freeform: Shape 262">
            <a:extLst>
              <a:ext uri="{FF2B5EF4-FFF2-40B4-BE49-F238E27FC236}">
                <a16:creationId xmlns:a16="http://schemas.microsoft.com/office/drawing/2014/main" id="{16E291F6-7380-45F6-A95E-253A84E54A0B}"/>
              </a:ext>
            </a:extLst>
          </p:cNvPr>
          <p:cNvSpPr/>
          <p:nvPr/>
        </p:nvSpPr>
        <p:spPr>
          <a:xfrm>
            <a:off x="7330747" y="3292715"/>
            <a:ext cx="4890" cy="14183"/>
          </a:xfrm>
          <a:custGeom>
            <a:avLst/>
            <a:gdLst>
              <a:gd name="connsiteX0" fmla="*/ 435 w 4346"/>
              <a:gd name="connsiteY0" fmla="*/ 0 h 12605"/>
              <a:gd name="connsiteX1" fmla="*/ 1739 w 4346"/>
              <a:gd name="connsiteY1" fmla="*/ 435 h 12605"/>
              <a:gd name="connsiteX2" fmla="*/ 2608 w 4346"/>
              <a:gd name="connsiteY2" fmla="*/ 0 h 12605"/>
              <a:gd name="connsiteX3" fmla="*/ 4347 w 4346"/>
              <a:gd name="connsiteY3" fmla="*/ 3043 h 12605"/>
              <a:gd name="connsiteX4" fmla="*/ 3912 w 4346"/>
              <a:gd name="connsiteY4" fmla="*/ 3912 h 12605"/>
              <a:gd name="connsiteX5" fmla="*/ 4347 w 4346"/>
              <a:gd name="connsiteY5" fmla="*/ 7824 h 12605"/>
              <a:gd name="connsiteX6" fmla="*/ 4347 w 4346"/>
              <a:gd name="connsiteY6" fmla="*/ 10867 h 12605"/>
              <a:gd name="connsiteX7" fmla="*/ 3478 w 4346"/>
              <a:gd name="connsiteY7" fmla="*/ 12605 h 12605"/>
              <a:gd name="connsiteX8" fmla="*/ 3042 w 4346"/>
              <a:gd name="connsiteY8" fmla="*/ 10867 h 12605"/>
              <a:gd name="connsiteX9" fmla="*/ 435 w 4346"/>
              <a:gd name="connsiteY9" fmla="*/ 7389 h 12605"/>
              <a:gd name="connsiteX10" fmla="*/ 869 w 4346"/>
              <a:gd name="connsiteY10" fmla="*/ 5651 h 12605"/>
              <a:gd name="connsiteX11" fmla="*/ 0 w 4346"/>
              <a:gd name="connsiteY11" fmla="*/ 2608 h 12605"/>
              <a:gd name="connsiteX12" fmla="*/ 0 w 4346"/>
              <a:gd name="connsiteY12" fmla="*/ 869 h 12605"/>
              <a:gd name="connsiteX13" fmla="*/ 435 w 4346"/>
              <a:gd name="connsiteY13" fmla="*/ 0 h 12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46" h="12605">
                <a:moveTo>
                  <a:pt x="435" y="0"/>
                </a:moveTo>
                <a:lnTo>
                  <a:pt x="1739" y="435"/>
                </a:lnTo>
                <a:lnTo>
                  <a:pt x="2608" y="0"/>
                </a:lnTo>
                <a:lnTo>
                  <a:pt x="4347" y="3043"/>
                </a:lnTo>
                <a:lnTo>
                  <a:pt x="3912" y="3912"/>
                </a:lnTo>
                <a:lnTo>
                  <a:pt x="4347" y="7824"/>
                </a:lnTo>
                <a:lnTo>
                  <a:pt x="4347" y="10867"/>
                </a:lnTo>
                <a:lnTo>
                  <a:pt x="3478" y="12605"/>
                </a:lnTo>
                <a:lnTo>
                  <a:pt x="3042" y="10867"/>
                </a:lnTo>
                <a:lnTo>
                  <a:pt x="435" y="7389"/>
                </a:lnTo>
                <a:lnTo>
                  <a:pt x="869" y="5651"/>
                </a:lnTo>
                <a:lnTo>
                  <a:pt x="0" y="2608"/>
                </a:lnTo>
                <a:lnTo>
                  <a:pt x="0" y="869"/>
                </a:lnTo>
                <a:lnTo>
                  <a:pt x="435" y="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64" name="Freeform: Shape 263">
            <a:extLst>
              <a:ext uri="{FF2B5EF4-FFF2-40B4-BE49-F238E27FC236}">
                <a16:creationId xmlns:a16="http://schemas.microsoft.com/office/drawing/2014/main" id="{6D30BD21-F750-4887-A3A6-72ACE7E1CAF2}"/>
              </a:ext>
            </a:extLst>
          </p:cNvPr>
          <p:cNvSpPr/>
          <p:nvPr/>
        </p:nvSpPr>
        <p:spPr>
          <a:xfrm>
            <a:off x="3968710" y="3447270"/>
            <a:ext cx="20052" cy="12717"/>
          </a:xfrm>
          <a:custGeom>
            <a:avLst/>
            <a:gdLst>
              <a:gd name="connsiteX0" fmla="*/ 16518 w 17821"/>
              <a:gd name="connsiteY0" fmla="*/ 4781 h 11301"/>
              <a:gd name="connsiteX1" fmla="*/ 14779 w 17821"/>
              <a:gd name="connsiteY1" fmla="*/ 6955 h 11301"/>
              <a:gd name="connsiteX2" fmla="*/ 13909 w 17821"/>
              <a:gd name="connsiteY2" fmla="*/ 9128 h 11301"/>
              <a:gd name="connsiteX3" fmla="*/ 11301 w 17821"/>
              <a:gd name="connsiteY3" fmla="*/ 10432 h 11301"/>
              <a:gd name="connsiteX4" fmla="*/ 9128 w 17821"/>
              <a:gd name="connsiteY4" fmla="*/ 10432 h 11301"/>
              <a:gd name="connsiteX5" fmla="*/ 8693 w 17821"/>
              <a:gd name="connsiteY5" fmla="*/ 9997 h 11301"/>
              <a:gd name="connsiteX6" fmla="*/ 6955 w 17821"/>
              <a:gd name="connsiteY6" fmla="*/ 10867 h 11301"/>
              <a:gd name="connsiteX7" fmla="*/ 4781 w 17821"/>
              <a:gd name="connsiteY7" fmla="*/ 11301 h 11301"/>
              <a:gd name="connsiteX8" fmla="*/ 2173 w 17821"/>
              <a:gd name="connsiteY8" fmla="*/ 10432 h 11301"/>
              <a:gd name="connsiteX9" fmla="*/ 435 w 17821"/>
              <a:gd name="connsiteY9" fmla="*/ 10867 h 11301"/>
              <a:gd name="connsiteX10" fmla="*/ 0 w 17821"/>
              <a:gd name="connsiteY10" fmla="*/ 8693 h 11301"/>
              <a:gd name="connsiteX11" fmla="*/ 1304 w 17821"/>
              <a:gd name="connsiteY11" fmla="*/ 7824 h 11301"/>
              <a:gd name="connsiteX12" fmla="*/ 2173 w 17821"/>
              <a:gd name="connsiteY12" fmla="*/ 6520 h 11301"/>
              <a:gd name="connsiteX13" fmla="*/ 3912 w 17821"/>
              <a:gd name="connsiteY13" fmla="*/ 5651 h 11301"/>
              <a:gd name="connsiteX14" fmla="*/ 5216 w 17821"/>
              <a:gd name="connsiteY14" fmla="*/ 3912 h 11301"/>
              <a:gd name="connsiteX15" fmla="*/ 6955 w 17821"/>
              <a:gd name="connsiteY15" fmla="*/ 3912 h 11301"/>
              <a:gd name="connsiteX16" fmla="*/ 8259 w 17821"/>
              <a:gd name="connsiteY16" fmla="*/ 3043 h 11301"/>
              <a:gd name="connsiteX17" fmla="*/ 9128 w 17821"/>
              <a:gd name="connsiteY17" fmla="*/ 4347 h 11301"/>
              <a:gd name="connsiteX18" fmla="*/ 11301 w 17821"/>
              <a:gd name="connsiteY18" fmla="*/ 5216 h 11301"/>
              <a:gd name="connsiteX19" fmla="*/ 13475 w 17821"/>
              <a:gd name="connsiteY19" fmla="*/ 4347 h 11301"/>
              <a:gd name="connsiteX20" fmla="*/ 16518 w 17821"/>
              <a:gd name="connsiteY20" fmla="*/ 0 h 11301"/>
              <a:gd name="connsiteX21" fmla="*/ 17821 w 17821"/>
              <a:gd name="connsiteY21" fmla="*/ 0 h 11301"/>
              <a:gd name="connsiteX22" fmla="*/ 17821 w 17821"/>
              <a:gd name="connsiteY22" fmla="*/ 869 h 11301"/>
              <a:gd name="connsiteX23" fmla="*/ 16518 w 17821"/>
              <a:gd name="connsiteY23" fmla="*/ 4781 h 11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821" h="11301">
                <a:moveTo>
                  <a:pt x="16518" y="4781"/>
                </a:moveTo>
                <a:lnTo>
                  <a:pt x="14779" y="6955"/>
                </a:lnTo>
                <a:lnTo>
                  <a:pt x="13909" y="9128"/>
                </a:lnTo>
                <a:lnTo>
                  <a:pt x="11301" y="10432"/>
                </a:lnTo>
                <a:lnTo>
                  <a:pt x="9128" y="10432"/>
                </a:lnTo>
                <a:lnTo>
                  <a:pt x="8693" y="9997"/>
                </a:lnTo>
                <a:lnTo>
                  <a:pt x="6955" y="10867"/>
                </a:lnTo>
                <a:lnTo>
                  <a:pt x="4781" y="11301"/>
                </a:lnTo>
                <a:lnTo>
                  <a:pt x="2173" y="10432"/>
                </a:lnTo>
                <a:lnTo>
                  <a:pt x="435" y="10867"/>
                </a:lnTo>
                <a:lnTo>
                  <a:pt x="0" y="8693"/>
                </a:lnTo>
                <a:lnTo>
                  <a:pt x="1304" y="7824"/>
                </a:lnTo>
                <a:lnTo>
                  <a:pt x="2173" y="6520"/>
                </a:lnTo>
                <a:lnTo>
                  <a:pt x="3912" y="5651"/>
                </a:lnTo>
                <a:lnTo>
                  <a:pt x="5216" y="3912"/>
                </a:lnTo>
                <a:lnTo>
                  <a:pt x="6955" y="3912"/>
                </a:lnTo>
                <a:lnTo>
                  <a:pt x="8259" y="3043"/>
                </a:lnTo>
                <a:lnTo>
                  <a:pt x="9128" y="4347"/>
                </a:lnTo>
                <a:lnTo>
                  <a:pt x="11301" y="5216"/>
                </a:lnTo>
                <a:lnTo>
                  <a:pt x="13475" y="4347"/>
                </a:lnTo>
                <a:lnTo>
                  <a:pt x="16518" y="0"/>
                </a:lnTo>
                <a:lnTo>
                  <a:pt x="17821" y="0"/>
                </a:lnTo>
                <a:lnTo>
                  <a:pt x="17821" y="869"/>
                </a:lnTo>
                <a:lnTo>
                  <a:pt x="16518" y="4781"/>
                </a:lnTo>
                <a:close/>
              </a:path>
            </a:pathLst>
          </a:custGeom>
          <a:solidFill>
            <a:schemeClr val="accent5"/>
          </a:solidFill>
          <a:ln w="869" cap="rnd">
            <a:noFill/>
            <a:prstDash val="solid"/>
            <a:round/>
          </a:ln>
        </p:spPr>
        <p:txBody>
          <a:bodyPr rtlCol="0" anchor="ctr"/>
          <a:lstStyle/>
          <a:p>
            <a:endParaRPr lang="en-PH" sz="1600" dirty="0"/>
          </a:p>
        </p:txBody>
      </p:sp>
      <p:sp>
        <p:nvSpPr>
          <p:cNvPr id="265" name="Freeform: Shape 264">
            <a:extLst>
              <a:ext uri="{FF2B5EF4-FFF2-40B4-BE49-F238E27FC236}">
                <a16:creationId xmlns:a16="http://schemas.microsoft.com/office/drawing/2014/main" id="{9D885B56-AA2D-400E-BDE7-42E96723FADB}"/>
              </a:ext>
            </a:extLst>
          </p:cNvPr>
          <p:cNvSpPr/>
          <p:nvPr/>
        </p:nvSpPr>
        <p:spPr>
          <a:xfrm>
            <a:off x="3987296" y="3439934"/>
            <a:ext cx="4401" cy="4401"/>
          </a:xfrm>
          <a:custGeom>
            <a:avLst/>
            <a:gdLst>
              <a:gd name="connsiteX0" fmla="*/ 869 w 3911"/>
              <a:gd name="connsiteY0" fmla="*/ 3912 h 3911"/>
              <a:gd name="connsiteX1" fmla="*/ 0 w 3911"/>
              <a:gd name="connsiteY1" fmla="*/ 1304 h 3911"/>
              <a:gd name="connsiteX2" fmla="*/ 2608 w 3911"/>
              <a:gd name="connsiteY2" fmla="*/ 0 h 3911"/>
              <a:gd name="connsiteX3" fmla="*/ 3912 w 3911"/>
              <a:gd name="connsiteY3" fmla="*/ 1304 h 3911"/>
              <a:gd name="connsiteX4" fmla="*/ 3912 w 3911"/>
              <a:gd name="connsiteY4" fmla="*/ 2173 h 3911"/>
              <a:gd name="connsiteX5" fmla="*/ 2608 w 3911"/>
              <a:gd name="connsiteY5" fmla="*/ 2608 h 3911"/>
              <a:gd name="connsiteX6" fmla="*/ 869 w 3911"/>
              <a:gd name="connsiteY6" fmla="*/ 3912 h 3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1" h="3911">
                <a:moveTo>
                  <a:pt x="869" y="3912"/>
                </a:moveTo>
                <a:lnTo>
                  <a:pt x="0" y="1304"/>
                </a:lnTo>
                <a:lnTo>
                  <a:pt x="2608" y="0"/>
                </a:lnTo>
                <a:lnTo>
                  <a:pt x="3912" y="1304"/>
                </a:lnTo>
                <a:lnTo>
                  <a:pt x="3912" y="2173"/>
                </a:lnTo>
                <a:lnTo>
                  <a:pt x="2608" y="2608"/>
                </a:lnTo>
                <a:lnTo>
                  <a:pt x="869" y="3912"/>
                </a:lnTo>
                <a:close/>
              </a:path>
            </a:pathLst>
          </a:custGeom>
          <a:solidFill>
            <a:schemeClr val="accent5"/>
          </a:solidFill>
          <a:ln w="869" cap="rnd">
            <a:noFill/>
            <a:prstDash val="solid"/>
            <a:round/>
          </a:ln>
        </p:spPr>
        <p:txBody>
          <a:bodyPr rtlCol="0" anchor="ctr"/>
          <a:lstStyle/>
          <a:p>
            <a:endParaRPr lang="en-PH" sz="1600" dirty="0"/>
          </a:p>
        </p:txBody>
      </p:sp>
      <p:sp>
        <p:nvSpPr>
          <p:cNvPr id="266" name="Freeform: Shape 265">
            <a:extLst>
              <a:ext uri="{FF2B5EF4-FFF2-40B4-BE49-F238E27FC236}">
                <a16:creationId xmlns:a16="http://schemas.microsoft.com/office/drawing/2014/main" id="{9CB5232C-6F22-4262-A83D-6E71C2F35520}"/>
              </a:ext>
            </a:extLst>
          </p:cNvPr>
          <p:cNvSpPr/>
          <p:nvPr/>
        </p:nvSpPr>
        <p:spPr>
          <a:xfrm>
            <a:off x="3988274" y="3411565"/>
            <a:ext cx="10759" cy="5379"/>
          </a:xfrm>
          <a:custGeom>
            <a:avLst/>
            <a:gdLst>
              <a:gd name="connsiteX0" fmla="*/ 1739 w 9562"/>
              <a:gd name="connsiteY0" fmla="*/ 869 h 4781"/>
              <a:gd name="connsiteX1" fmla="*/ 2608 w 9562"/>
              <a:gd name="connsiteY1" fmla="*/ 435 h 4781"/>
              <a:gd name="connsiteX2" fmla="*/ 4781 w 9562"/>
              <a:gd name="connsiteY2" fmla="*/ 1739 h 4781"/>
              <a:gd name="connsiteX3" fmla="*/ 6520 w 9562"/>
              <a:gd name="connsiteY3" fmla="*/ 1739 h 4781"/>
              <a:gd name="connsiteX4" fmla="*/ 8259 w 9562"/>
              <a:gd name="connsiteY4" fmla="*/ 2173 h 4781"/>
              <a:gd name="connsiteX5" fmla="*/ 9563 w 9562"/>
              <a:gd name="connsiteY5" fmla="*/ 3043 h 4781"/>
              <a:gd name="connsiteX6" fmla="*/ 9563 w 9562"/>
              <a:gd name="connsiteY6" fmla="*/ 4347 h 4781"/>
              <a:gd name="connsiteX7" fmla="*/ 8693 w 9562"/>
              <a:gd name="connsiteY7" fmla="*/ 4781 h 4781"/>
              <a:gd name="connsiteX8" fmla="*/ 6520 w 9562"/>
              <a:gd name="connsiteY8" fmla="*/ 3043 h 4781"/>
              <a:gd name="connsiteX9" fmla="*/ 4781 w 9562"/>
              <a:gd name="connsiteY9" fmla="*/ 3043 h 4781"/>
              <a:gd name="connsiteX10" fmla="*/ 4347 w 9562"/>
              <a:gd name="connsiteY10" fmla="*/ 2608 h 4781"/>
              <a:gd name="connsiteX11" fmla="*/ 2173 w 9562"/>
              <a:gd name="connsiteY11" fmla="*/ 3477 h 4781"/>
              <a:gd name="connsiteX12" fmla="*/ 0 w 9562"/>
              <a:gd name="connsiteY12" fmla="*/ 2608 h 4781"/>
              <a:gd name="connsiteX13" fmla="*/ 0 w 9562"/>
              <a:gd name="connsiteY13" fmla="*/ 2173 h 4781"/>
              <a:gd name="connsiteX14" fmla="*/ 869 w 9562"/>
              <a:gd name="connsiteY14" fmla="*/ 0 h 4781"/>
              <a:gd name="connsiteX15" fmla="*/ 1739 w 9562"/>
              <a:gd name="connsiteY15" fmla="*/ 869 h 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562" h="4781">
                <a:moveTo>
                  <a:pt x="1739" y="869"/>
                </a:moveTo>
                <a:lnTo>
                  <a:pt x="2608" y="435"/>
                </a:lnTo>
                <a:lnTo>
                  <a:pt x="4781" y="1739"/>
                </a:lnTo>
                <a:lnTo>
                  <a:pt x="6520" y="1739"/>
                </a:lnTo>
                <a:lnTo>
                  <a:pt x="8259" y="2173"/>
                </a:lnTo>
                <a:lnTo>
                  <a:pt x="9563" y="3043"/>
                </a:lnTo>
                <a:lnTo>
                  <a:pt x="9563" y="4347"/>
                </a:lnTo>
                <a:lnTo>
                  <a:pt x="8693" y="4781"/>
                </a:lnTo>
                <a:lnTo>
                  <a:pt x="6520" y="3043"/>
                </a:lnTo>
                <a:lnTo>
                  <a:pt x="4781" y="3043"/>
                </a:lnTo>
                <a:lnTo>
                  <a:pt x="4347" y="2608"/>
                </a:lnTo>
                <a:lnTo>
                  <a:pt x="2173" y="3477"/>
                </a:lnTo>
                <a:lnTo>
                  <a:pt x="0" y="2608"/>
                </a:lnTo>
                <a:lnTo>
                  <a:pt x="0" y="2173"/>
                </a:lnTo>
                <a:lnTo>
                  <a:pt x="869" y="0"/>
                </a:lnTo>
                <a:lnTo>
                  <a:pt x="1739" y="869"/>
                </a:lnTo>
                <a:close/>
              </a:path>
            </a:pathLst>
          </a:custGeom>
          <a:solidFill>
            <a:schemeClr val="accent5"/>
          </a:solidFill>
          <a:ln w="869" cap="rnd">
            <a:noFill/>
            <a:prstDash val="solid"/>
            <a:round/>
          </a:ln>
        </p:spPr>
        <p:txBody>
          <a:bodyPr rtlCol="0" anchor="ctr"/>
          <a:lstStyle/>
          <a:p>
            <a:endParaRPr lang="en-PH" sz="1600" dirty="0"/>
          </a:p>
        </p:txBody>
      </p:sp>
      <p:sp>
        <p:nvSpPr>
          <p:cNvPr id="267" name="Freeform: Shape 266">
            <a:extLst>
              <a:ext uri="{FF2B5EF4-FFF2-40B4-BE49-F238E27FC236}">
                <a16:creationId xmlns:a16="http://schemas.microsoft.com/office/drawing/2014/main" id="{D015CACB-432E-4BC6-BCCD-703E86A85E19}"/>
              </a:ext>
            </a:extLst>
          </p:cNvPr>
          <p:cNvSpPr/>
          <p:nvPr/>
        </p:nvSpPr>
        <p:spPr>
          <a:xfrm>
            <a:off x="3959906" y="3403741"/>
            <a:ext cx="11249" cy="14673"/>
          </a:xfrm>
          <a:custGeom>
            <a:avLst/>
            <a:gdLst>
              <a:gd name="connsiteX0" fmla="*/ 9997 w 9997"/>
              <a:gd name="connsiteY0" fmla="*/ 0 h 13040"/>
              <a:gd name="connsiteX1" fmla="*/ 9128 w 9997"/>
              <a:gd name="connsiteY1" fmla="*/ 1739 h 13040"/>
              <a:gd name="connsiteX2" fmla="*/ 9128 w 9997"/>
              <a:gd name="connsiteY2" fmla="*/ 4781 h 13040"/>
              <a:gd name="connsiteX3" fmla="*/ 8693 w 9997"/>
              <a:gd name="connsiteY3" fmla="*/ 6520 h 13040"/>
              <a:gd name="connsiteX4" fmla="*/ 6955 w 9997"/>
              <a:gd name="connsiteY4" fmla="*/ 7824 h 13040"/>
              <a:gd name="connsiteX5" fmla="*/ 6085 w 9997"/>
              <a:gd name="connsiteY5" fmla="*/ 9563 h 13040"/>
              <a:gd name="connsiteX6" fmla="*/ 4347 w 9997"/>
              <a:gd name="connsiteY6" fmla="*/ 10867 h 13040"/>
              <a:gd name="connsiteX7" fmla="*/ 1304 w 9997"/>
              <a:gd name="connsiteY7" fmla="*/ 12171 h 13040"/>
              <a:gd name="connsiteX8" fmla="*/ 869 w 9997"/>
              <a:gd name="connsiteY8" fmla="*/ 13040 h 13040"/>
              <a:gd name="connsiteX9" fmla="*/ 0 w 9997"/>
              <a:gd name="connsiteY9" fmla="*/ 12171 h 13040"/>
              <a:gd name="connsiteX10" fmla="*/ 435 w 9997"/>
              <a:gd name="connsiteY10" fmla="*/ 11301 h 13040"/>
              <a:gd name="connsiteX11" fmla="*/ 2173 w 9997"/>
              <a:gd name="connsiteY11" fmla="*/ 10867 h 13040"/>
              <a:gd name="connsiteX12" fmla="*/ 3043 w 9997"/>
              <a:gd name="connsiteY12" fmla="*/ 9997 h 13040"/>
              <a:gd name="connsiteX13" fmla="*/ 3043 w 9997"/>
              <a:gd name="connsiteY13" fmla="*/ 9128 h 13040"/>
              <a:gd name="connsiteX14" fmla="*/ 4781 w 9997"/>
              <a:gd name="connsiteY14" fmla="*/ 8693 h 13040"/>
              <a:gd name="connsiteX15" fmla="*/ 5651 w 9997"/>
              <a:gd name="connsiteY15" fmla="*/ 6955 h 13040"/>
              <a:gd name="connsiteX16" fmla="*/ 7389 w 9997"/>
              <a:gd name="connsiteY16" fmla="*/ 6520 h 13040"/>
              <a:gd name="connsiteX17" fmla="*/ 8693 w 9997"/>
              <a:gd name="connsiteY17" fmla="*/ 4781 h 13040"/>
              <a:gd name="connsiteX18" fmla="*/ 7824 w 9997"/>
              <a:gd name="connsiteY18" fmla="*/ 3477 h 13040"/>
              <a:gd name="connsiteX19" fmla="*/ 6085 w 9997"/>
              <a:gd name="connsiteY19" fmla="*/ 3477 h 13040"/>
              <a:gd name="connsiteX20" fmla="*/ 5216 w 9997"/>
              <a:gd name="connsiteY20" fmla="*/ 2608 h 13040"/>
              <a:gd name="connsiteX21" fmla="*/ 6955 w 9997"/>
              <a:gd name="connsiteY21" fmla="*/ 435 h 13040"/>
              <a:gd name="connsiteX22" fmla="*/ 7389 w 9997"/>
              <a:gd name="connsiteY22" fmla="*/ 0 h 13040"/>
              <a:gd name="connsiteX23" fmla="*/ 9997 w 9997"/>
              <a:gd name="connsiteY23" fmla="*/ 0 h 1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997" h="13040">
                <a:moveTo>
                  <a:pt x="9997" y="0"/>
                </a:moveTo>
                <a:lnTo>
                  <a:pt x="9128" y="1739"/>
                </a:lnTo>
                <a:lnTo>
                  <a:pt x="9128" y="4781"/>
                </a:lnTo>
                <a:lnTo>
                  <a:pt x="8693" y="6520"/>
                </a:lnTo>
                <a:lnTo>
                  <a:pt x="6955" y="7824"/>
                </a:lnTo>
                <a:lnTo>
                  <a:pt x="6085" y="9563"/>
                </a:lnTo>
                <a:lnTo>
                  <a:pt x="4347" y="10867"/>
                </a:lnTo>
                <a:lnTo>
                  <a:pt x="1304" y="12171"/>
                </a:lnTo>
                <a:lnTo>
                  <a:pt x="869" y="13040"/>
                </a:lnTo>
                <a:lnTo>
                  <a:pt x="0" y="12171"/>
                </a:lnTo>
                <a:lnTo>
                  <a:pt x="435" y="11301"/>
                </a:lnTo>
                <a:lnTo>
                  <a:pt x="2173" y="10867"/>
                </a:lnTo>
                <a:lnTo>
                  <a:pt x="3043" y="9997"/>
                </a:lnTo>
                <a:lnTo>
                  <a:pt x="3043" y="9128"/>
                </a:lnTo>
                <a:lnTo>
                  <a:pt x="4781" y="8693"/>
                </a:lnTo>
                <a:lnTo>
                  <a:pt x="5651" y="6955"/>
                </a:lnTo>
                <a:lnTo>
                  <a:pt x="7389" y="6520"/>
                </a:lnTo>
                <a:lnTo>
                  <a:pt x="8693" y="4781"/>
                </a:lnTo>
                <a:lnTo>
                  <a:pt x="7824" y="3477"/>
                </a:lnTo>
                <a:lnTo>
                  <a:pt x="6085" y="3477"/>
                </a:lnTo>
                <a:lnTo>
                  <a:pt x="5216" y="2608"/>
                </a:lnTo>
                <a:lnTo>
                  <a:pt x="6955" y="435"/>
                </a:lnTo>
                <a:lnTo>
                  <a:pt x="7389" y="0"/>
                </a:lnTo>
                <a:lnTo>
                  <a:pt x="9997" y="0"/>
                </a:lnTo>
                <a:close/>
              </a:path>
            </a:pathLst>
          </a:custGeom>
          <a:solidFill>
            <a:schemeClr val="accent5"/>
          </a:solidFill>
          <a:ln w="869" cap="rnd">
            <a:noFill/>
            <a:prstDash val="solid"/>
            <a:round/>
          </a:ln>
        </p:spPr>
        <p:txBody>
          <a:bodyPr rtlCol="0" anchor="ctr"/>
          <a:lstStyle/>
          <a:p>
            <a:endParaRPr lang="en-PH" sz="1600" dirty="0"/>
          </a:p>
        </p:txBody>
      </p:sp>
      <p:sp>
        <p:nvSpPr>
          <p:cNvPr id="268" name="Freeform: Shape 267">
            <a:extLst>
              <a:ext uri="{FF2B5EF4-FFF2-40B4-BE49-F238E27FC236}">
                <a16:creationId xmlns:a16="http://schemas.microsoft.com/office/drawing/2014/main" id="{21793DA4-CB14-4DC5-93D4-35C67DF3031E}"/>
              </a:ext>
            </a:extLst>
          </p:cNvPr>
          <p:cNvSpPr/>
          <p:nvPr/>
        </p:nvSpPr>
        <p:spPr>
          <a:xfrm>
            <a:off x="3957461" y="3399827"/>
            <a:ext cx="8802" cy="5869"/>
          </a:xfrm>
          <a:custGeom>
            <a:avLst/>
            <a:gdLst>
              <a:gd name="connsiteX0" fmla="*/ 3912 w 7823"/>
              <a:gd name="connsiteY0" fmla="*/ 2173 h 5215"/>
              <a:gd name="connsiteX1" fmla="*/ 4347 w 7823"/>
              <a:gd name="connsiteY1" fmla="*/ 2608 h 5215"/>
              <a:gd name="connsiteX2" fmla="*/ 6085 w 7823"/>
              <a:gd name="connsiteY2" fmla="*/ 2608 h 5215"/>
              <a:gd name="connsiteX3" fmla="*/ 7824 w 7823"/>
              <a:gd name="connsiteY3" fmla="*/ 3477 h 5215"/>
              <a:gd name="connsiteX4" fmla="*/ 6085 w 7823"/>
              <a:gd name="connsiteY4" fmla="*/ 5216 h 5215"/>
              <a:gd name="connsiteX5" fmla="*/ 5651 w 7823"/>
              <a:gd name="connsiteY5" fmla="*/ 4347 h 5215"/>
              <a:gd name="connsiteX6" fmla="*/ 4781 w 7823"/>
              <a:gd name="connsiteY6" fmla="*/ 4347 h 5215"/>
              <a:gd name="connsiteX7" fmla="*/ 3043 w 7823"/>
              <a:gd name="connsiteY7" fmla="*/ 3912 h 5215"/>
              <a:gd name="connsiteX8" fmla="*/ 1304 w 7823"/>
              <a:gd name="connsiteY8" fmla="*/ 3043 h 5215"/>
              <a:gd name="connsiteX9" fmla="*/ 0 w 7823"/>
              <a:gd name="connsiteY9" fmla="*/ 435 h 5215"/>
              <a:gd name="connsiteX10" fmla="*/ 1304 w 7823"/>
              <a:gd name="connsiteY10" fmla="*/ 0 h 5215"/>
              <a:gd name="connsiteX11" fmla="*/ 3043 w 7823"/>
              <a:gd name="connsiteY11" fmla="*/ 435 h 5215"/>
              <a:gd name="connsiteX12" fmla="*/ 3912 w 7823"/>
              <a:gd name="connsiteY12" fmla="*/ 2173 h 5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823" h="5215">
                <a:moveTo>
                  <a:pt x="3912" y="2173"/>
                </a:moveTo>
                <a:lnTo>
                  <a:pt x="4347" y="2608"/>
                </a:lnTo>
                <a:lnTo>
                  <a:pt x="6085" y="2608"/>
                </a:lnTo>
                <a:lnTo>
                  <a:pt x="7824" y="3477"/>
                </a:lnTo>
                <a:lnTo>
                  <a:pt x="6085" y="5216"/>
                </a:lnTo>
                <a:lnTo>
                  <a:pt x="5651" y="4347"/>
                </a:lnTo>
                <a:lnTo>
                  <a:pt x="4781" y="4347"/>
                </a:lnTo>
                <a:lnTo>
                  <a:pt x="3043" y="3912"/>
                </a:lnTo>
                <a:lnTo>
                  <a:pt x="1304" y="3043"/>
                </a:lnTo>
                <a:lnTo>
                  <a:pt x="0" y="435"/>
                </a:lnTo>
                <a:lnTo>
                  <a:pt x="1304" y="0"/>
                </a:lnTo>
                <a:lnTo>
                  <a:pt x="3043" y="435"/>
                </a:lnTo>
                <a:lnTo>
                  <a:pt x="3912" y="2173"/>
                </a:lnTo>
                <a:close/>
              </a:path>
            </a:pathLst>
          </a:custGeom>
          <a:solidFill>
            <a:schemeClr val="accent5"/>
          </a:solidFill>
          <a:ln w="869" cap="rnd">
            <a:noFill/>
            <a:prstDash val="solid"/>
            <a:round/>
          </a:ln>
        </p:spPr>
        <p:txBody>
          <a:bodyPr rtlCol="0" anchor="ctr"/>
          <a:lstStyle/>
          <a:p>
            <a:endParaRPr lang="en-PH" sz="1600" dirty="0"/>
          </a:p>
        </p:txBody>
      </p:sp>
      <p:sp>
        <p:nvSpPr>
          <p:cNvPr id="269" name="Freeform: Shape 268">
            <a:extLst>
              <a:ext uri="{FF2B5EF4-FFF2-40B4-BE49-F238E27FC236}">
                <a16:creationId xmlns:a16="http://schemas.microsoft.com/office/drawing/2014/main" id="{BBF238FA-6926-4490-A6DC-38F37C5DDABC}"/>
              </a:ext>
            </a:extLst>
          </p:cNvPr>
          <p:cNvSpPr/>
          <p:nvPr/>
        </p:nvSpPr>
        <p:spPr>
          <a:xfrm>
            <a:off x="3915399" y="3373416"/>
            <a:ext cx="7336" cy="6847"/>
          </a:xfrm>
          <a:custGeom>
            <a:avLst/>
            <a:gdLst>
              <a:gd name="connsiteX0" fmla="*/ 1304 w 6520"/>
              <a:gd name="connsiteY0" fmla="*/ 0 h 6085"/>
              <a:gd name="connsiteX1" fmla="*/ 3912 w 6520"/>
              <a:gd name="connsiteY1" fmla="*/ 3043 h 6085"/>
              <a:gd name="connsiteX2" fmla="*/ 5216 w 6520"/>
              <a:gd name="connsiteY2" fmla="*/ 3912 h 6085"/>
              <a:gd name="connsiteX3" fmla="*/ 6520 w 6520"/>
              <a:gd name="connsiteY3" fmla="*/ 6085 h 6085"/>
              <a:gd name="connsiteX4" fmla="*/ 5216 w 6520"/>
              <a:gd name="connsiteY4" fmla="*/ 5651 h 6085"/>
              <a:gd name="connsiteX5" fmla="*/ 4781 w 6520"/>
              <a:gd name="connsiteY5" fmla="*/ 4781 h 6085"/>
              <a:gd name="connsiteX6" fmla="*/ 3477 w 6520"/>
              <a:gd name="connsiteY6" fmla="*/ 4347 h 6085"/>
              <a:gd name="connsiteX7" fmla="*/ 1739 w 6520"/>
              <a:gd name="connsiteY7" fmla="*/ 2608 h 6085"/>
              <a:gd name="connsiteX8" fmla="*/ 869 w 6520"/>
              <a:gd name="connsiteY8" fmla="*/ 2173 h 6085"/>
              <a:gd name="connsiteX9" fmla="*/ 0 w 6520"/>
              <a:gd name="connsiteY9" fmla="*/ 435 h 6085"/>
              <a:gd name="connsiteX10" fmla="*/ 1304 w 6520"/>
              <a:gd name="connsiteY10" fmla="*/ 0 h 6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20" h="6085">
                <a:moveTo>
                  <a:pt x="1304" y="0"/>
                </a:moveTo>
                <a:lnTo>
                  <a:pt x="3912" y="3043"/>
                </a:lnTo>
                <a:lnTo>
                  <a:pt x="5216" y="3912"/>
                </a:lnTo>
                <a:lnTo>
                  <a:pt x="6520" y="6085"/>
                </a:lnTo>
                <a:lnTo>
                  <a:pt x="5216" y="5651"/>
                </a:lnTo>
                <a:lnTo>
                  <a:pt x="4781" y="4781"/>
                </a:lnTo>
                <a:lnTo>
                  <a:pt x="3477" y="4347"/>
                </a:lnTo>
                <a:lnTo>
                  <a:pt x="1739" y="2608"/>
                </a:lnTo>
                <a:lnTo>
                  <a:pt x="869" y="2173"/>
                </a:lnTo>
                <a:lnTo>
                  <a:pt x="0" y="435"/>
                </a:lnTo>
                <a:lnTo>
                  <a:pt x="1304" y="0"/>
                </a:lnTo>
                <a:close/>
              </a:path>
            </a:pathLst>
          </a:custGeom>
          <a:solidFill>
            <a:schemeClr val="accent5"/>
          </a:solidFill>
          <a:ln w="869" cap="rnd">
            <a:noFill/>
            <a:prstDash val="solid"/>
            <a:round/>
          </a:ln>
        </p:spPr>
        <p:txBody>
          <a:bodyPr rtlCol="0" anchor="ctr"/>
          <a:lstStyle/>
          <a:p>
            <a:endParaRPr lang="en-PH" sz="1600" dirty="0"/>
          </a:p>
        </p:txBody>
      </p:sp>
      <p:sp>
        <p:nvSpPr>
          <p:cNvPr id="270" name="Freeform: Shape 269">
            <a:extLst>
              <a:ext uri="{FF2B5EF4-FFF2-40B4-BE49-F238E27FC236}">
                <a16:creationId xmlns:a16="http://schemas.microsoft.com/office/drawing/2014/main" id="{C7BCC560-7022-45CE-8B59-C58ED5C30E2D}"/>
              </a:ext>
            </a:extLst>
          </p:cNvPr>
          <p:cNvSpPr/>
          <p:nvPr/>
        </p:nvSpPr>
        <p:spPr>
          <a:xfrm>
            <a:off x="3934472" y="3373416"/>
            <a:ext cx="10271" cy="25432"/>
          </a:xfrm>
          <a:custGeom>
            <a:avLst/>
            <a:gdLst>
              <a:gd name="connsiteX0" fmla="*/ 435 w 9128"/>
              <a:gd name="connsiteY0" fmla="*/ 0 h 22602"/>
              <a:gd name="connsiteX1" fmla="*/ 1739 w 9128"/>
              <a:gd name="connsiteY1" fmla="*/ 2608 h 22602"/>
              <a:gd name="connsiteX2" fmla="*/ 2608 w 9128"/>
              <a:gd name="connsiteY2" fmla="*/ 4781 h 22602"/>
              <a:gd name="connsiteX3" fmla="*/ 2608 w 9128"/>
              <a:gd name="connsiteY3" fmla="*/ 6520 h 22602"/>
              <a:gd name="connsiteX4" fmla="*/ 3478 w 9128"/>
              <a:gd name="connsiteY4" fmla="*/ 7389 h 22602"/>
              <a:gd name="connsiteX5" fmla="*/ 4347 w 9128"/>
              <a:gd name="connsiteY5" fmla="*/ 10432 h 22602"/>
              <a:gd name="connsiteX6" fmla="*/ 4347 w 9128"/>
              <a:gd name="connsiteY6" fmla="*/ 14344 h 22602"/>
              <a:gd name="connsiteX7" fmla="*/ 5216 w 9128"/>
              <a:gd name="connsiteY7" fmla="*/ 15648 h 22602"/>
              <a:gd name="connsiteX8" fmla="*/ 7389 w 9128"/>
              <a:gd name="connsiteY8" fmla="*/ 16517 h 22602"/>
              <a:gd name="connsiteX9" fmla="*/ 9128 w 9128"/>
              <a:gd name="connsiteY9" fmla="*/ 19125 h 22602"/>
              <a:gd name="connsiteX10" fmla="*/ 9128 w 9128"/>
              <a:gd name="connsiteY10" fmla="*/ 22603 h 22602"/>
              <a:gd name="connsiteX11" fmla="*/ 7389 w 9128"/>
              <a:gd name="connsiteY11" fmla="*/ 19560 h 22602"/>
              <a:gd name="connsiteX12" fmla="*/ 7389 w 9128"/>
              <a:gd name="connsiteY12" fmla="*/ 18691 h 22602"/>
              <a:gd name="connsiteX13" fmla="*/ 6085 w 9128"/>
              <a:gd name="connsiteY13" fmla="*/ 16952 h 22602"/>
              <a:gd name="connsiteX14" fmla="*/ 3478 w 9128"/>
              <a:gd name="connsiteY14" fmla="*/ 16083 h 22602"/>
              <a:gd name="connsiteX15" fmla="*/ 4347 w 9128"/>
              <a:gd name="connsiteY15" fmla="*/ 15213 h 22602"/>
              <a:gd name="connsiteX16" fmla="*/ 3043 w 9128"/>
              <a:gd name="connsiteY16" fmla="*/ 13909 h 22602"/>
              <a:gd name="connsiteX17" fmla="*/ 3043 w 9128"/>
              <a:gd name="connsiteY17" fmla="*/ 12605 h 22602"/>
              <a:gd name="connsiteX18" fmla="*/ 3912 w 9128"/>
              <a:gd name="connsiteY18" fmla="*/ 11301 h 22602"/>
              <a:gd name="connsiteX19" fmla="*/ 3478 w 9128"/>
              <a:gd name="connsiteY19" fmla="*/ 9128 h 22602"/>
              <a:gd name="connsiteX20" fmla="*/ 2173 w 9128"/>
              <a:gd name="connsiteY20" fmla="*/ 7389 h 22602"/>
              <a:gd name="connsiteX21" fmla="*/ 2608 w 9128"/>
              <a:gd name="connsiteY21" fmla="*/ 6955 h 22602"/>
              <a:gd name="connsiteX22" fmla="*/ 1304 w 9128"/>
              <a:gd name="connsiteY22" fmla="*/ 5216 h 22602"/>
              <a:gd name="connsiteX23" fmla="*/ 869 w 9128"/>
              <a:gd name="connsiteY23" fmla="*/ 2608 h 22602"/>
              <a:gd name="connsiteX24" fmla="*/ 0 w 9128"/>
              <a:gd name="connsiteY24" fmla="*/ 3043 h 22602"/>
              <a:gd name="connsiteX25" fmla="*/ 435 w 9128"/>
              <a:gd name="connsiteY25" fmla="*/ 0 h 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128" h="22602">
                <a:moveTo>
                  <a:pt x="435" y="0"/>
                </a:moveTo>
                <a:lnTo>
                  <a:pt x="1739" y="2608"/>
                </a:lnTo>
                <a:lnTo>
                  <a:pt x="2608" y="4781"/>
                </a:lnTo>
                <a:lnTo>
                  <a:pt x="2608" y="6520"/>
                </a:lnTo>
                <a:lnTo>
                  <a:pt x="3478" y="7389"/>
                </a:lnTo>
                <a:lnTo>
                  <a:pt x="4347" y="10432"/>
                </a:lnTo>
                <a:lnTo>
                  <a:pt x="4347" y="14344"/>
                </a:lnTo>
                <a:lnTo>
                  <a:pt x="5216" y="15648"/>
                </a:lnTo>
                <a:lnTo>
                  <a:pt x="7389" y="16517"/>
                </a:lnTo>
                <a:lnTo>
                  <a:pt x="9128" y="19125"/>
                </a:lnTo>
                <a:lnTo>
                  <a:pt x="9128" y="22603"/>
                </a:lnTo>
                <a:lnTo>
                  <a:pt x="7389" y="19560"/>
                </a:lnTo>
                <a:lnTo>
                  <a:pt x="7389" y="18691"/>
                </a:lnTo>
                <a:lnTo>
                  <a:pt x="6085" y="16952"/>
                </a:lnTo>
                <a:lnTo>
                  <a:pt x="3478" y="16083"/>
                </a:lnTo>
                <a:lnTo>
                  <a:pt x="4347" y="15213"/>
                </a:lnTo>
                <a:lnTo>
                  <a:pt x="3043" y="13909"/>
                </a:lnTo>
                <a:lnTo>
                  <a:pt x="3043" y="12605"/>
                </a:lnTo>
                <a:lnTo>
                  <a:pt x="3912" y="11301"/>
                </a:lnTo>
                <a:lnTo>
                  <a:pt x="3478" y="9128"/>
                </a:lnTo>
                <a:lnTo>
                  <a:pt x="2173" y="7389"/>
                </a:lnTo>
                <a:lnTo>
                  <a:pt x="2608" y="6955"/>
                </a:lnTo>
                <a:lnTo>
                  <a:pt x="1304" y="5216"/>
                </a:lnTo>
                <a:lnTo>
                  <a:pt x="869" y="2608"/>
                </a:lnTo>
                <a:lnTo>
                  <a:pt x="0" y="3043"/>
                </a:lnTo>
                <a:lnTo>
                  <a:pt x="435" y="0"/>
                </a:lnTo>
                <a:close/>
              </a:path>
            </a:pathLst>
          </a:custGeom>
          <a:solidFill>
            <a:schemeClr val="accent5"/>
          </a:solidFill>
          <a:ln w="869" cap="rnd">
            <a:noFill/>
            <a:prstDash val="solid"/>
            <a:round/>
          </a:ln>
        </p:spPr>
        <p:txBody>
          <a:bodyPr rtlCol="0" anchor="ctr"/>
          <a:lstStyle/>
          <a:p>
            <a:endParaRPr lang="en-PH" sz="1600" dirty="0"/>
          </a:p>
        </p:txBody>
      </p:sp>
      <p:sp>
        <p:nvSpPr>
          <p:cNvPr id="271" name="Freeform: Shape 270">
            <a:extLst>
              <a:ext uri="{FF2B5EF4-FFF2-40B4-BE49-F238E27FC236}">
                <a16:creationId xmlns:a16="http://schemas.microsoft.com/office/drawing/2014/main" id="{F079E1BF-FA66-4BF7-BBC2-8608870BE50C}"/>
              </a:ext>
            </a:extLst>
          </p:cNvPr>
          <p:cNvSpPr/>
          <p:nvPr/>
        </p:nvSpPr>
        <p:spPr>
          <a:xfrm>
            <a:off x="3945723" y="3371949"/>
            <a:ext cx="3422" cy="2445"/>
          </a:xfrm>
          <a:custGeom>
            <a:avLst/>
            <a:gdLst>
              <a:gd name="connsiteX0" fmla="*/ 3042 w 3042"/>
              <a:gd name="connsiteY0" fmla="*/ 1304 h 2173"/>
              <a:gd name="connsiteX1" fmla="*/ 1739 w 3042"/>
              <a:gd name="connsiteY1" fmla="*/ 2173 h 2173"/>
              <a:gd name="connsiteX2" fmla="*/ 435 w 3042"/>
              <a:gd name="connsiteY2" fmla="*/ 1739 h 2173"/>
              <a:gd name="connsiteX3" fmla="*/ 0 w 3042"/>
              <a:gd name="connsiteY3" fmla="*/ 869 h 2173"/>
              <a:gd name="connsiteX4" fmla="*/ 2608 w 3042"/>
              <a:gd name="connsiteY4" fmla="*/ 0 h 2173"/>
              <a:gd name="connsiteX5" fmla="*/ 3042 w 3042"/>
              <a:gd name="connsiteY5" fmla="*/ 1304 h 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2" h="2173">
                <a:moveTo>
                  <a:pt x="3042" y="1304"/>
                </a:moveTo>
                <a:lnTo>
                  <a:pt x="1739" y="2173"/>
                </a:lnTo>
                <a:lnTo>
                  <a:pt x="435" y="1739"/>
                </a:lnTo>
                <a:lnTo>
                  <a:pt x="0" y="869"/>
                </a:lnTo>
                <a:lnTo>
                  <a:pt x="2608" y="0"/>
                </a:lnTo>
                <a:lnTo>
                  <a:pt x="3042" y="1304"/>
                </a:lnTo>
                <a:close/>
              </a:path>
            </a:pathLst>
          </a:custGeom>
          <a:solidFill>
            <a:schemeClr val="accent5"/>
          </a:solidFill>
          <a:ln w="869" cap="rnd">
            <a:noFill/>
            <a:prstDash val="solid"/>
            <a:round/>
          </a:ln>
        </p:spPr>
        <p:txBody>
          <a:bodyPr rtlCol="0" anchor="ctr"/>
          <a:lstStyle/>
          <a:p>
            <a:endParaRPr lang="en-PH" sz="1600" dirty="0"/>
          </a:p>
        </p:txBody>
      </p:sp>
      <p:sp>
        <p:nvSpPr>
          <p:cNvPr id="272" name="Freeform: Shape 271">
            <a:extLst>
              <a:ext uri="{FF2B5EF4-FFF2-40B4-BE49-F238E27FC236}">
                <a16:creationId xmlns:a16="http://schemas.microsoft.com/office/drawing/2014/main" id="{C7C8AA94-D006-4AA8-A9E5-ECE80C9802E7}"/>
              </a:ext>
            </a:extLst>
          </p:cNvPr>
          <p:cNvSpPr/>
          <p:nvPr/>
        </p:nvSpPr>
        <p:spPr>
          <a:xfrm>
            <a:off x="3907084" y="3360211"/>
            <a:ext cx="1956" cy="3912"/>
          </a:xfrm>
          <a:custGeom>
            <a:avLst/>
            <a:gdLst>
              <a:gd name="connsiteX0" fmla="*/ 1739 w 1738"/>
              <a:gd name="connsiteY0" fmla="*/ 3477 h 3477"/>
              <a:gd name="connsiteX1" fmla="*/ 1304 w 1738"/>
              <a:gd name="connsiteY1" fmla="*/ 3043 h 3477"/>
              <a:gd name="connsiteX2" fmla="*/ 0 w 1738"/>
              <a:gd name="connsiteY2" fmla="*/ 0 h 3477"/>
              <a:gd name="connsiteX3" fmla="*/ 869 w 1738"/>
              <a:gd name="connsiteY3" fmla="*/ 0 h 3477"/>
              <a:gd name="connsiteX4" fmla="*/ 1739 w 1738"/>
              <a:gd name="connsiteY4" fmla="*/ 3477 h 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8" h="3477">
                <a:moveTo>
                  <a:pt x="1739" y="3477"/>
                </a:moveTo>
                <a:lnTo>
                  <a:pt x="1304" y="3043"/>
                </a:lnTo>
                <a:lnTo>
                  <a:pt x="0" y="0"/>
                </a:lnTo>
                <a:lnTo>
                  <a:pt x="869" y="0"/>
                </a:lnTo>
                <a:lnTo>
                  <a:pt x="1739" y="3477"/>
                </a:lnTo>
                <a:close/>
              </a:path>
            </a:pathLst>
          </a:custGeom>
          <a:solidFill>
            <a:schemeClr val="accent5"/>
          </a:solidFill>
          <a:ln w="869" cap="rnd">
            <a:noFill/>
            <a:prstDash val="solid"/>
            <a:round/>
          </a:ln>
        </p:spPr>
        <p:txBody>
          <a:bodyPr rtlCol="0" anchor="ctr"/>
          <a:lstStyle/>
          <a:p>
            <a:endParaRPr lang="en-PH" sz="1600" dirty="0"/>
          </a:p>
        </p:txBody>
      </p:sp>
      <p:sp>
        <p:nvSpPr>
          <p:cNvPr id="273" name="Freeform: Shape 272">
            <a:extLst>
              <a:ext uri="{FF2B5EF4-FFF2-40B4-BE49-F238E27FC236}">
                <a16:creationId xmlns:a16="http://schemas.microsoft.com/office/drawing/2014/main" id="{4101B75D-9D65-48B6-A4EB-A24CCAA2F3B4}"/>
              </a:ext>
            </a:extLst>
          </p:cNvPr>
          <p:cNvSpPr/>
          <p:nvPr/>
        </p:nvSpPr>
        <p:spPr>
          <a:xfrm>
            <a:off x="3956483" y="3358743"/>
            <a:ext cx="3912" cy="5870"/>
          </a:xfrm>
          <a:custGeom>
            <a:avLst/>
            <a:gdLst>
              <a:gd name="connsiteX0" fmla="*/ 3478 w 3477"/>
              <a:gd name="connsiteY0" fmla="*/ 2608 h 5216"/>
              <a:gd name="connsiteX1" fmla="*/ 1739 w 3477"/>
              <a:gd name="connsiteY1" fmla="*/ 5216 h 5216"/>
              <a:gd name="connsiteX2" fmla="*/ 0 w 3477"/>
              <a:gd name="connsiteY2" fmla="*/ 5216 h 5216"/>
              <a:gd name="connsiteX3" fmla="*/ 869 w 3477"/>
              <a:gd name="connsiteY3" fmla="*/ 3912 h 5216"/>
              <a:gd name="connsiteX4" fmla="*/ 1304 w 3477"/>
              <a:gd name="connsiteY4" fmla="*/ 1304 h 5216"/>
              <a:gd name="connsiteX5" fmla="*/ 3043 w 3477"/>
              <a:gd name="connsiteY5" fmla="*/ 0 h 5216"/>
              <a:gd name="connsiteX6" fmla="*/ 3478 w 3477"/>
              <a:gd name="connsiteY6" fmla="*/ 1739 h 5216"/>
              <a:gd name="connsiteX7" fmla="*/ 3478 w 3477"/>
              <a:gd name="connsiteY7" fmla="*/ 2608 h 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7" h="5216">
                <a:moveTo>
                  <a:pt x="3478" y="2608"/>
                </a:moveTo>
                <a:lnTo>
                  <a:pt x="1739" y="5216"/>
                </a:lnTo>
                <a:lnTo>
                  <a:pt x="0" y="5216"/>
                </a:lnTo>
                <a:lnTo>
                  <a:pt x="869" y="3912"/>
                </a:lnTo>
                <a:lnTo>
                  <a:pt x="1304" y="1304"/>
                </a:lnTo>
                <a:lnTo>
                  <a:pt x="3043" y="0"/>
                </a:lnTo>
                <a:lnTo>
                  <a:pt x="3478" y="1739"/>
                </a:lnTo>
                <a:lnTo>
                  <a:pt x="3478" y="2608"/>
                </a:lnTo>
                <a:close/>
              </a:path>
            </a:pathLst>
          </a:custGeom>
          <a:solidFill>
            <a:schemeClr val="accent5"/>
          </a:solidFill>
          <a:ln w="869" cap="rnd">
            <a:noFill/>
            <a:prstDash val="solid"/>
            <a:round/>
          </a:ln>
        </p:spPr>
        <p:txBody>
          <a:bodyPr rtlCol="0" anchor="ctr"/>
          <a:lstStyle/>
          <a:p>
            <a:endParaRPr lang="en-PH" sz="1600" dirty="0"/>
          </a:p>
        </p:txBody>
      </p:sp>
      <p:sp>
        <p:nvSpPr>
          <p:cNvPr id="274" name="Freeform: Shape 273">
            <a:extLst>
              <a:ext uri="{FF2B5EF4-FFF2-40B4-BE49-F238E27FC236}">
                <a16:creationId xmlns:a16="http://schemas.microsoft.com/office/drawing/2014/main" id="{9E726562-E545-4C4C-9FB3-7EAFA515BE40}"/>
              </a:ext>
            </a:extLst>
          </p:cNvPr>
          <p:cNvSpPr/>
          <p:nvPr/>
        </p:nvSpPr>
        <p:spPr>
          <a:xfrm>
            <a:off x="3866000" y="3355321"/>
            <a:ext cx="3912" cy="2445"/>
          </a:xfrm>
          <a:custGeom>
            <a:avLst/>
            <a:gdLst>
              <a:gd name="connsiteX0" fmla="*/ 3478 w 3477"/>
              <a:gd name="connsiteY0" fmla="*/ 435 h 2173"/>
              <a:gd name="connsiteX1" fmla="*/ 2173 w 3477"/>
              <a:gd name="connsiteY1" fmla="*/ 869 h 2173"/>
              <a:gd name="connsiteX2" fmla="*/ 1304 w 3477"/>
              <a:gd name="connsiteY2" fmla="*/ 2173 h 2173"/>
              <a:gd name="connsiteX3" fmla="*/ 0 w 3477"/>
              <a:gd name="connsiteY3" fmla="*/ 1739 h 2173"/>
              <a:gd name="connsiteX4" fmla="*/ 2608 w 3477"/>
              <a:gd name="connsiteY4" fmla="*/ 0 h 2173"/>
              <a:gd name="connsiteX5" fmla="*/ 3478 w 3477"/>
              <a:gd name="connsiteY5" fmla="*/ 435 h 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77" h="2173">
                <a:moveTo>
                  <a:pt x="3478" y="435"/>
                </a:moveTo>
                <a:lnTo>
                  <a:pt x="2173" y="869"/>
                </a:lnTo>
                <a:lnTo>
                  <a:pt x="1304" y="2173"/>
                </a:lnTo>
                <a:lnTo>
                  <a:pt x="0" y="1739"/>
                </a:lnTo>
                <a:lnTo>
                  <a:pt x="2608" y="0"/>
                </a:lnTo>
                <a:lnTo>
                  <a:pt x="3478" y="435"/>
                </a:lnTo>
                <a:close/>
              </a:path>
            </a:pathLst>
          </a:custGeom>
          <a:solidFill>
            <a:schemeClr val="accent5"/>
          </a:solidFill>
          <a:ln w="869" cap="rnd">
            <a:noFill/>
            <a:prstDash val="solid"/>
            <a:round/>
          </a:ln>
        </p:spPr>
        <p:txBody>
          <a:bodyPr rtlCol="0" anchor="ctr"/>
          <a:lstStyle/>
          <a:p>
            <a:endParaRPr lang="en-PH" sz="1600" dirty="0"/>
          </a:p>
        </p:txBody>
      </p:sp>
      <p:sp>
        <p:nvSpPr>
          <p:cNvPr id="275" name="Freeform: Shape 274">
            <a:extLst>
              <a:ext uri="{FF2B5EF4-FFF2-40B4-BE49-F238E27FC236}">
                <a16:creationId xmlns:a16="http://schemas.microsoft.com/office/drawing/2014/main" id="{4A06328C-27EC-4DF2-8726-B2F96FB9B070}"/>
              </a:ext>
            </a:extLst>
          </p:cNvPr>
          <p:cNvSpPr/>
          <p:nvPr/>
        </p:nvSpPr>
        <p:spPr>
          <a:xfrm>
            <a:off x="3866490" y="3353852"/>
            <a:ext cx="9781" cy="18096"/>
          </a:xfrm>
          <a:custGeom>
            <a:avLst/>
            <a:gdLst>
              <a:gd name="connsiteX0" fmla="*/ 3912 w 8693"/>
              <a:gd name="connsiteY0" fmla="*/ 4781 h 16082"/>
              <a:gd name="connsiteX1" fmla="*/ 5651 w 8693"/>
              <a:gd name="connsiteY1" fmla="*/ 5651 h 16082"/>
              <a:gd name="connsiteX2" fmla="*/ 6520 w 8693"/>
              <a:gd name="connsiteY2" fmla="*/ 4781 h 16082"/>
              <a:gd name="connsiteX3" fmla="*/ 6955 w 8693"/>
              <a:gd name="connsiteY3" fmla="*/ 2608 h 16082"/>
              <a:gd name="connsiteX4" fmla="*/ 7824 w 8693"/>
              <a:gd name="connsiteY4" fmla="*/ 2173 h 16082"/>
              <a:gd name="connsiteX5" fmla="*/ 8693 w 8693"/>
              <a:gd name="connsiteY5" fmla="*/ 4781 h 16082"/>
              <a:gd name="connsiteX6" fmla="*/ 8693 w 8693"/>
              <a:gd name="connsiteY6" fmla="*/ 6955 h 16082"/>
              <a:gd name="connsiteX7" fmla="*/ 8259 w 8693"/>
              <a:gd name="connsiteY7" fmla="*/ 8259 h 16082"/>
              <a:gd name="connsiteX8" fmla="*/ 8693 w 8693"/>
              <a:gd name="connsiteY8" fmla="*/ 10867 h 16082"/>
              <a:gd name="connsiteX9" fmla="*/ 8693 w 8693"/>
              <a:gd name="connsiteY9" fmla="*/ 12171 h 16082"/>
              <a:gd name="connsiteX10" fmla="*/ 6955 w 8693"/>
              <a:gd name="connsiteY10" fmla="*/ 15648 h 16082"/>
              <a:gd name="connsiteX11" fmla="*/ 6085 w 8693"/>
              <a:gd name="connsiteY11" fmla="*/ 16083 h 16082"/>
              <a:gd name="connsiteX12" fmla="*/ 4347 w 8693"/>
              <a:gd name="connsiteY12" fmla="*/ 15213 h 16082"/>
              <a:gd name="connsiteX13" fmla="*/ 5216 w 8693"/>
              <a:gd name="connsiteY13" fmla="*/ 13909 h 16082"/>
              <a:gd name="connsiteX14" fmla="*/ 6955 w 8693"/>
              <a:gd name="connsiteY14" fmla="*/ 13040 h 16082"/>
              <a:gd name="connsiteX15" fmla="*/ 6520 w 8693"/>
              <a:gd name="connsiteY15" fmla="*/ 12605 h 16082"/>
              <a:gd name="connsiteX16" fmla="*/ 3912 w 8693"/>
              <a:gd name="connsiteY16" fmla="*/ 14344 h 16082"/>
              <a:gd name="connsiteX17" fmla="*/ 3043 w 8693"/>
              <a:gd name="connsiteY17" fmla="*/ 13475 h 16082"/>
              <a:gd name="connsiteX18" fmla="*/ 4781 w 8693"/>
              <a:gd name="connsiteY18" fmla="*/ 12171 h 16082"/>
              <a:gd name="connsiteX19" fmla="*/ 3043 w 8693"/>
              <a:gd name="connsiteY19" fmla="*/ 12171 h 16082"/>
              <a:gd name="connsiteX20" fmla="*/ 2173 w 8693"/>
              <a:gd name="connsiteY20" fmla="*/ 12605 h 16082"/>
              <a:gd name="connsiteX21" fmla="*/ 1304 w 8693"/>
              <a:gd name="connsiteY21" fmla="*/ 11736 h 16082"/>
              <a:gd name="connsiteX22" fmla="*/ 1304 w 8693"/>
              <a:gd name="connsiteY22" fmla="*/ 8693 h 16082"/>
              <a:gd name="connsiteX23" fmla="*/ 1739 w 8693"/>
              <a:gd name="connsiteY23" fmla="*/ 7824 h 16082"/>
              <a:gd name="connsiteX24" fmla="*/ 0 w 8693"/>
              <a:gd name="connsiteY24" fmla="*/ 5651 h 16082"/>
              <a:gd name="connsiteX25" fmla="*/ 0 w 8693"/>
              <a:gd name="connsiteY25" fmla="*/ 4781 h 16082"/>
              <a:gd name="connsiteX26" fmla="*/ 1739 w 8693"/>
              <a:gd name="connsiteY26" fmla="*/ 3912 h 16082"/>
              <a:gd name="connsiteX27" fmla="*/ 2173 w 8693"/>
              <a:gd name="connsiteY27" fmla="*/ 2608 h 16082"/>
              <a:gd name="connsiteX28" fmla="*/ 3477 w 8693"/>
              <a:gd name="connsiteY28" fmla="*/ 2173 h 16082"/>
              <a:gd name="connsiteX29" fmla="*/ 3912 w 8693"/>
              <a:gd name="connsiteY29" fmla="*/ 1304 h 16082"/>
              <a:gd name="connsiteX30" fmla="*/ 6520 w 8693"/>
              <a:gd name="connsiteY30" fmla="*/ 0 h 16082"/>
              <a:gd name="connsiteX31" fmla="*/ 6955 w 8693"/>
              <a:gd name="connsiteY31" fmla="*/ 1739 h 16082"/>
              <a:gd name="connsiteX32" fmla="*/ 4781 w 8693"/>
              <a:gd name="connsiteY32" fmla="*/ 3477 h 16082"/>
              <a:gd name="connsiteX33" fmla="*/ 3912 w 8693"/>
              <a:gd name="connsiteY33" fmla="*/ 4781 h 1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693" h="16082">
                <a:moveTo>
                  <a:pt x="3912" y="4781"/>
                </a:moveTo>
                <a:lnTo>
                  <a:pt x="5651" y="5651"/>
                </a:lnTo>
                <a:lnTo>
                  <a:pt x="6520" y="4781"/>
                </a:lnTo>
                <a:lnTo>
                  <a:pt x="6955" y="2608"/>
                </a:lnTo>
                <a:lnTo>
                  <a:pt x="7824" y="2173"/>
                </a:lnTo>
                <a:lnTo>
                  <a:pt x="8693" y="4781"/>
                </a:lnTo>
                <a:lnTo>
                  <a:pt x="8693" y="6955"/>
                </a:lnTo>
                <a:lnTo>
                  <a:pt x="8259" y="8259"/>
                </a:lnTo>
                <a:lnTo>
                  <a:pt x="8693" y="10867"/>
                </a:lnTo>
                <a:lnTo>
                  <a:pt x="8693" y="12171"/>
                </a:lnTo>
                <a:lnTo>
                  <a:pt x="6955" y="15648"/>
                </a:lnTo>
                <a:lnTo>
                  <a:pt x="6085" y="16083"/>
                </a:lnTo>
                <a:lnTo>
                  <a:pt x="4347" y="15213"/>
                </a:lnTo>
                <a:lnTo>
                  <a:pt x="5216" y="13909"/>
                </a:lnTo>
                <a:lnTo>
                  <a:pt x="6955" y="13040"/>
                </a:lnTo>
                <a:lnTo>
                  <a:pt x="6520" y="12605"/>
                </a:lnTo>
                <a:lnTo>
                  <a:pt x="3912" y="14344"/>
                </a:lnTo>
                <a:lnTo>
                  <a:pt x="3043" y="13475"/>
                </a:lnTo>
                <a:lnTo>
                  <a:pt x="4781" y="12171"/>
                </a:lnTo>
                <a:lnTo>
                  <a:pt x="3043" y="12171"/>
                </a:lnTo>
                <a:lnTo>
                  <a:pt x="2173" y="12605"/>
                </a:lnTo>
                <a:lnTo>
                  <a:pt x="1304" y="11736"/>
                </a:lnTo>
                <a:lnTo>
                  <a:pt x="1304" y="8693"/>
                </a:lnTo>
                <a:lnTo>
                  <a:pt x="1739" y="7824"/>
                </a:lnTo>
                <a:lnTo>
                  <a:pt x="0" y="5651"/>
                </a:lnTo>
                <a:lnTo>
                  <a:pt x="0" y="4781"/>
                </a:lnTo>
                <a:lnTo>
                  <a:pt x="1739" y="3912"/>
                </a:lnTo>
                <a:lnTo>
                  <a:pt x="2173" y="2608"/>
                </a:lnTo>
                <a:lnTo>
                  <a:pt x="3477" y="2173"/>
                </a:lnTo>
                <a:lnTo>
                  <a:pt x="3912" y="1304"/>
                </a:lnTo>
                <a:lnTo>
                  <a:pt x="6520" y="0"/>
                </a:lnTo>
                <a:lnTo>
                  <a:pt x="6955" y="1739"/>
                </a:lnTo>
                <a:lnTo>
                  <a:pt x="4781" y="3477"/>
                </a:lnTo>
                <a:lnTo>
                  <a:pt x="3912" y="4781"/>
                </a:lnTo>
                <a:close/>
              </a:path>
            </a:pathLst>
          </a:custGeom>
          <a:solidFill>
            <a:schemeClr val="accent5"/>
          </a:solidFill>
          <a:ln w="869" cap="rnd">
            <a:noFill/>
            <a:prstDash val="solid"/>
            <a:round/>
          </a:ln>
        </p:spPr>
        <p:txBody>
          <a:bodyPr rtlCol="0" anchor="ctr"/>
          <a:lstStyle/>
          <a:p>
            <a:endParaRPr lang="en-PH" sz="1600" dirty="0"/>
          </a:p>
        </p:txBody>
      </p:sp>
      <p:sp>
        <p:nvSpPr>
          <p:cNvPr id="276" name="Freeform: Shape 275">
            <a:extLst>
              <a:ext uri="{FF2B5EF4-FFF2-40B4-BE49-F238E27FC236}">
                <a16:creationId xmlns:a16="http://schemas.microsoft.com/office/drawing/2014/main" id="{1F39534F-511B-4D41-8E1B-293ACF5F2FE3}"/>
              </a:ext>
            </a:extLst>
          </p:cNvPr>
          <p:cNvSpPr/>
          <p:nvPr/>
        </p:nvSpPr>
        <p:spPr>
          <a:xfrm>
            <a:off x="3927136" y="3341135"/>
            <a:ext cx="10271" cy="18096"/>
          </a:xfrm>
          <a:custGeom>
            <a:avLst/>
            <a:gdLst>
              <a:gd name="connsiteX0" fmla="*/ 8693 w 9128"/>
              <a:gd name="connsiteY0" fmla="*/ 13475 h 16082"/>
              <a:gd name="connsiteX1" fmla="*/ 9128 w 9128"/>
              <a:gd name="connsiteY1" fmla="*/ 15648 h 16082"/>
              <a:gd name="connsiteX2" fmla="*/ 8259 w 9128"/>
              <a:gd name="connsiteY2" fmla="*/ 15213 h 16082"/>
              <a:gd name="connsiteX3" fmla="*/ 6085 w 9128"/>
              <a:gd name="connsiteY3" fmla="*/ 15648 h 16082"/>
              <a:gd name="connsiteX4" fmla="*/ 4347 w 9128"/>
              <a:gd name="connsiteY4" fmla="*/ 16083 h 16082"/>
              <a:gd name="connsiteX5" fmla="*/ 3912 w 9128"/>
              <a:gd name="connsiteY5" fmla="*/ 15213 h 16082"/>
              <a:gd name="connsiteX6" fmla="*/ 5216 w 9128"/>
              <a:gd name="connsiteY6" fmla="*/ 14344 h 16082"/>
              <a:gd name="connsiteX7" fmla="*/ 6955 w 9128"/>
              <a:gd name="connsiteY7" fmla="*/ 13040 h 16082"/>
              <a:gd name="connsiteX8" fmla="*/ 6955 w 9128"/>
              <a:gd name="connsiteY8" fmla="*/ 12171 h 16082"/>
              <a:gd name="connsiteX9" fmla="*/ 5216 w 9128"/>
              <a:gd name="connsiteY9" fmla="*/ 11301 h 16082"/>
              <a:gd name="connsiteX10" fmla="*/ 4347 w 9128"/>
              <a:gd name="connsiteY10" fmla="*/ 8693 h 16082"/>
              <a:gd name="connsiteX11" fmla="*/ 3912 w 9128"/>
              <a:gd name="connsiteY11" fmla="*/ 6085 h 16082"/>
              <a:gd name="connsiteX12" fmla="*/ 2173 w 9128"/>
              <a:gd name="connsiteY12" fmla="*/ 4347 h 16082"/>
              <a:gd name="connsiteX13" fmla="*/ 2173 w 9128"/>
              <a:gd name="connsiteY13" fmla="*/ 3477 h 16082"/>
              <a:gd name="connsiteX14" fmla="*/ 0 w 9128"/>
              <a:gd name="connsiteY14" fmla="*/ 1304 h 16082"/>
              <a:gd name="connsiteX15" fmla="*/ 1304 w 9128"/>
              <a:gd name="connsiteY15" fmla="*/ 0 h 16082"/>
              <a:gd name="connsiteX16" fmla="*/ 3043 w 9128"/>
              <a:gd name="connsiteY16" fmla="*/ 1739 h 16082"/>
              <a:gd name="connsiteX17" fmla="*/ 3043 w 9128"/>
              <a:gd name="connsiteY17" fmla="*/ 3912 h 16082"/>
              <a:gd name="connsiteX18" fmla="*/ 3912 w 9128"/>
              <a:gd name="connsiteY18" fmla="*/ 5216 h 16082"/>
              <a:gd name="connsiteX19" fmla="*/ 4347 w 9128"/>
              <a:gd name="connsiteY19" fmla="*/ 7389 h 16082"/>
              <a:gd name="connsiteX20" fmla="*/ 5651 w 9128"/>
              <a:gd name="connsiteY20" fmla="*/ 9563 h 16082"/>
              <a:gd name="connsiteX21" fmla="*/ 7389 w 9128"/>
              <a:gd name="connsiteY21" fmla="*/ 10867 h 16082"/>
              <a:gd name="connsiteX22" fmla="*/ 7824 w 9128"/>
              <a:gd name="connsiteY22" fmla="*/ 12171 h 16082"/>
              <a:gd name="connsiteX23" fmla="*/ 8693 w 9128"/>
              <a:gd name="connsiteY23" fmla="*/ 13475 h 1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128" h="16082">
                <a:moveTo>
                  <a:pt x="8693" y="13475"/>
                </a:moveTo>
                <a:lnTo>
                  <a:pt x="9128" y="15648"/>
                </a:lnTo>
                <a:lnTo>
                  <a:pt x="8259" y="15213"/>
                </a:lnTo>
                <a:lnTo>
                  <a:pt x="6085" y="15648"/>
                </a:lnTo>
                <a:lnTo>
                  <a:pt x="4347" y="16083"/>
                </a:lnTo>
                <a:lnTo>
                  <a:pt x="3912" y="15213"/>
                </a:lnTo>
                <a:lnTo>
                  <a:pt x="5216" y="14344"/>
                </a:lnTo>
                <a:lnTo>
                  <a:pt x="6955" y="13040"/>
                </a:lnTo>
                <a:lnTo>
                  <a:pt x="6955" y="12171"/>
                </a:lnTo>
                <a:lnTo>
                  <a:pt x="5216" y="11301"/>
                </a:lnTo>
                <a:lnTo>
                  <a:pt x="4347" y="8693"/>
                </a:lnTo>
                <a:lnTo>
                  <a:pt x="3912" y="6085"/>
                </a:lnTo>
                <a:lnTo>
                  <a:pt x="2173" y="4347"/>
                </a:lnTo>
                <a:lnTo>
                  <a:pt x="2173" y="3477"/>
                </a:lnTo>
                <a:lnTo>
                  <a:pt x="0" y="1304"/>
                </a:lnTo>
                <a:lnTo>
                  <a:pt x="1304" y="0"/>
                </a:lnTo>
                <a:lnTo>
                  <a:pt x="3043" y="1739"/>
                </a:lnTo>
                <a:lnTo>
                  <a:pt x="3043" y="3912"/>
                </a:lnTo>
                <a:lnTo>
                  <a:pt x="3912" y="5216"/>
                </a:lnTo>
                <a:lnTo>
                  <a:pt x="4347" y="7389"/>
                </a:lnTo>
                <a:lnTo>
                  <a:pt x="5651" y="9563"/>
                </a:lnTo>
                <a:lnTo>
                  <a:pt x="7389" y="10867"/>
                </a:lnTo>
                <a:lnTo>
                  <a:pt x="7824" y="12171"/>
                </a:lnTo>
                <a:lnTo>
                  <a:pt x="8693" y="13475"/>
                </a:lnTo>
                <a:close/>
              </a:path>
            </a:pathLst>
          </a:custGeom>
          <a:solidFill>
            <a:schemeClr val="accent5"/>
          </a:solidFill>
          <a:ln w="869" cap="rnd">
            <a:noFill/>
            <a:prstDash val="solid"/>
            <a:round/>
          </a:ln>
        </p:spPr>
        <p:txBody>
          <a:bodyPr rtlCol="0" anchor="ctr"/>
          <a:lstStyle/>
          <a:p>
            <a:endParaRPr lang="en-PH" sz="1600" dirty="0"/>
          </a:p>
        </p:txBody>
      </p:sp>
      <p:sp>
        <p:nvSpPr>
          <p:cNvPr id="277" name="Freeform: Shape 276">
            <a:extLst>
              <a:ext uri="{FF2B5EF4-FFF2-40B4-BE49-F238E27FC236}">
                <a16:creationId xmlns:a16="http://schemas.microsoft.com/office/drawing/2014/main" id="{EC65A04C-3569-47E2-9C44-DC4F8036E384}"/>
              </a:ext>
            </a:extLst>
          </p:cNvPr>
          <p:cNvSpPr/>
          <p:nvPr/>
        </p:nvSpPr>
        <p:spPr>
          <a:xfrm>
            <a:off x="3880185" y="3329397"/>
            <a:ext cx="7825" cy="2934"/>
          </a:xfrm>
          <a:custGeom>
            <a:avLst/>
            <a:gdLst>
              <a:gd name="connsiteX0" fmla="*/ 5651 w 6954"/>
              <a:gd name="connsiteY0" fmla="*/ 0 h 2608"/>
              <a:gd name="connsiteX1" fmla="*/ 6955 w 6954"/>
              <a:gd name="connsiteY1" fmla="*/ 869 h 2608"/>
              <a:gd name="connsiteX2" fmla="*/ 4347 w 6954"/>
              <a:gd name="connsiteY2" fmla="*/ 2173 h 2608"/>
              <a:gd name="connsiteX3" fmla="*/ 3043 w 6954"/>
              <a:gd name="connsiteY3" fmla="*/ 1739 h 2608"/>
              <a:gd name="connsiteX4" fmla="*/ 2173 w 6954"/>
              <a:gd name="connsiteY4" fmla="*/ 2608 h 2608"/>
              <a:gd name="connsiteX5" fmla="*/ 0 w 6954"/>
              <a:gd name="connsiteY5" fmla="*/ 2173 h 2608"/>
              <a:gd name="connsiteX6" fmla="*/ 869 w 6954"/>
              <a:gd name="connsiteY6" fmla="*/ 869 h 2608"/>
              <a:gd name="connsiteX7" fmla="*/ 2608 w 6954"/>
              <a:gd name="connsiteY7" fmla="*/ 0 h 2608"/>
              <a:gd name="connsiteX8" fmla="*/ 5651 w 6954"/>
              <a:gd name="connsiteY8" fmla="*/ 0 h 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54" h="2608">
                <a:moveTo>
                  <a:pt x="5651" y="0"/>
                </a:moveTo>
                <a:lnTo>
                  <a:pt x="6955" y="869"/>
                </a:lnTo>
                <a:lnTo>
                  <a:pt x="4347" y="2173"/>
                </a:lnTo>
                <a:lnTo>
                  <a:pt x="3043" y="1739"/>
                </a:lnTo>
                <a:lnTo>
                  <a:pt x="2173" y="2608"/>
                </a:lnTo>
                <a:lnTo>
                  <a:pt x="0" y="2173"/>
                </a:lnTo>
                <a:lnTo>
                  <a:pt x="869" y="869"/>
                </a:lnTo>
                <a:lnTo>
                  <a:pt x="2608" y="0"/>
                </a:lnTo>
                <a:lnTo>
                  <a:pt x="5651" y="0"/>
                </a:lnTo>
                <a:close/>
              </a:path>
            </a:pathLst>
          </a:custGeom>
          <a:solidFill>
            <a:schemeClr val="accent5"/>
          </a:solidFill>
          <a:ln w="869" cap="rnd">
            <a:noFill/>
            <a:prstDash val="solid"/>
            <a:round/>
          </a:ln>
        </p:spPr>
        <p:txBody>
          <a:bodyPr rtlCol="0" anchor="ctr"/>
          <a:lstStyle/>
          <a:p>
            <a:endParaRPr lang="en-PH" sz="1600" dirty="0"/>
          </a:p>
        </p:txBody>
      </p:sp>
      <p:sp>
        <p:nvSpPr>
          <p:cNvPr id="278" name="Freeform: Shape 277">
            <a:extLst>
              <a:ext uri="{FF2B5EF4-FFF2-40B4-BE49-F238E27FC236}">
                <a16:creationId xmlns:a16="http://schemas.microsoft.com/office/drawing/2014/main" id="{7E5042DF-3BF9-401B-941D-165390A0C9E2}"/>
              </a:ext>
            </a:extLst>
          </p:cNvPr>
          <p:cNvSpPr/>
          <p:nvPr/>
        </p:nvSpPr>
        <p:spPr>
          <a:xfrm>
            <a:off x="3854262" y="3325485"/>
            <a:ext cx="19563" cy="27879"/>
          </a:xfrm>
          <a:custGeom>
            <a:avLst/>
            <a:gdLst>
              <a:gd name="connsiteX0" fmla="*/ 10432 w 17386"/>
              <a:gd name="connsiteY0" fmla="*/ 1304 h 24776"/>
              <a:gd name="connsiteX1" fmla="*/ 12171 w 17386"/>
              <a:gd name="connsiteY1" fmla="*/ 435 h 24776"/>
              <a:gd name="connsiteX2" fmla="*/ 13475 w 17386"/>
              <a:gd name="connsiteY2" fmla="*/ 1739 h 24776"/>
              <a:gd name="connsiteX3" fmla="*/ 13040 w 17386"/>
              <a:gd name="connsiteY3" fmla="*/ 2608 h 24776"/>
              <a:gd name="connsiteX4" fmla="*/ 13475 w 17386"/>
              <a:gd name="connsiteY4" fmla="*/ 3477 h 24776"/>
              <a:gd name="connsiteX5" fmla="*/ 12605 w 17386"/>
              <a:gd name="connsiteY5" fmla="*/ 5216 h 24776"/>
              <a:gd name="connsiteX6" fmla="*/ 13909 w 17386"/>
              <a:gd name="connsiteY6" fmla="*/ 6520 h 24776"/>
              <a:gd name="connsiteX7" fmla="*/ 14779 w 17386"/>
              <a:gd name="connsiteY7" fmla="*/ 10432 h 24776"/>
              <a:gd name="connsiteX8" fmla="*/ 15648 w 17386"/>
              <a:gd name="connsiteY8" fmla="*/ 11736 h 24776"/>
              <a:gd name="connsiteX9" fmla="*/ 17387 w 17386"/>
              <a:gd name="connsiteY9" fmla="*/ 13909 h 24776"/>
              <a:gd name="connsiteX10" fmla="*/ 16517 w 17386"/>
              <a:gd name="connsiteY10" fmla="*/ 16952 h 24776"/>
              <a:gd name="connsiteX11" fmla="*/ 16952 w 17386"/>
              <a:gd name="connsiteY11" fmla="*/ 19560 h 24776"/>
              <a:gd name="connsiteX12" fmla="*/ 16083 w 17386"/>
              <a:gd name="connsiteY12" fmla="*/ 20864 h 24776"/>
              <a:gd name="connsiteX13" fmla="*/ 14779 w 17386"/>
              <a:gd name="connsiteY13" fmla="*/ 21299 h 24776"/>
              <a:gd name="connsiteX14" fmla="*/ 13040 w 17386"/>
              <a:gd name="connsiteY14" fmla="*/ 23037 h 24776"/>
              <a:gd name="connsiteX15" fmla="*/ 11736 w 17386"/>
              <a:gd name="connsiteY15" fmla="*/ 23907 h 24776"/>
              <a:gd name="connsiteX16" fmla="*/ 10432 w 17386"/>
              <a:gd name="connsiteY16" fmla="*/ 23907 h 24776"/>
              <a:gd name="connsiteX17" fmla="*/ 9128 w 17386"/>
              <a:gd name="connsiteY17" fmla="*/ 24776 h 24776"/>
              <a:gd name="connsiteX18" fmla="*/ 7824 w 17386"/>
              <a:gd name="connsiteY18" fmla="*/ 24776 h 24776"/>
              <a:gd name="connsiteX19" fmla="*/ 7824 w 17386"/>
              <a:gd name="connsiteY19" fmla="*/ 23037 h 24776"/>
              <a:gd name="connsiteX20" fmla="*/ 6520 w 17386"/>
              <a:gd name="connsiteY20" fmla="*/ 22168 h 24776"/>
              <a:gd name="connsiteX21" fmla="*/ 6955 w 17386"/>
              <a:gd name="connsiteY21" fmla="*/ 19560 h 24776"/>
              <a:gd name="connsiteX22" fmla="*/ 5651 w 17386"/>
              <a:gd name="connsiteY22" fmla="*/ 20864 h 24776"/>
              <a:gd name="connsiteX23" fmla="*/ 4781 w 17386"/>
              <a:gd name="connsiteY23" fmla="*/ 20429 h 24776"/>
              <a:gd name="connsiteX24" fmla="*/ 2173 w 17386"/>
              <a:gd name="connsiteY24" fmla="*/ 18691 h 24776"/>
              <a:gd name="connsiteX25" fmla="*/ 869 w 17386"/>
              <a:gd name="connsiteY25" fmla="*/ 17387 h 24776"/>
              <a:gd name="connsiteX26" fmla="*/ 0 w 17386"/>
              <a:gd name="connsiteY26" fmla="*/ 16083 h 24776"/>
              <a:gd name="connsiteX27" fmla="*/ 3043 w 17386"/>
              <a:gd name="connsiteY27" fmla="*/ 14779 h 24776"/>
              <a:gd name="connsiteX28" fmla="*/ 5216 w 17386"/>
              <a:gd name="connsiteY28" fmla="*/ 17821 h 24776"/>
              <a:gd name="connsiteX29" fmla="*/ 5651 w 17386"/>
              <a:gd name="connsiteY29" fmla="*/ 15213 h 24776"/>
              <a:gd name="connsiteX30" fmla="*/ 4347 w 17386"/>
              <a:gd name="connsiteY30" fmla="*/ 14779 h 24776"/>
              <a:gd name="connsiteX31" fmla="*/ 3912 w 17386"/>
              <a:gd name="connsiteY31" fmla="*/ 13475 h 24776"/>
              <a:gd name="connsiteX32" fmla="*/ 4347 w 17386"/>
              <a:gd name="connsiteY32" fmla="*/ 12171 h 24776"/>
              <a:gd name="connsiteX33" fmla="*/ 6955 w 17386"/>
              <a:gd name="connsiteY33" fmla="*/ 9563 h 24776"/>
              <a:gd name="connsiteX34" fmla="*/ 7824 w 17386"/>
              <a:gd name="connsiteY34" fmla="*/ 7824 h 24776"/>
              <a:gd name="connsiteX35" fmla="*/ 7389 w 17386"/>
              <a:gd name="connsiteY35" fmla="*/ 7389 h 24776"/>
              <a:gd name="connsiteX36" fmla="*/ 8693 w 17386"/>
              <a:gd name="connsiteY36" fmla="*/ 5651 h 24776"/>
              <a:gd name="connsiteX37" fmla="*/ 8693 w 17386"/>
              <a:gd name="connsiteY37" fmla="*/ 3477 h 24776"/>
              <a:gd name="connsiteX38" fmla="*/ 7824 w 17386"/>
              <a:gd name="connsiteY38" fmla="*/ 435 h 24776"/>
              <a:gd name="connsiteX39" fmla="*/ 8259 w 17386"/>
              <a:gd name="connsiteY39" fmla="*/ 0 h 24776"/>
              <a:gd name="connsiteX40" fmla="*/ 9563 w 17386"/>
              <a:gd name="connsiteY40" fmla="*/ 0 h 24776"/>
              <a:gd name="connsiteX41" fmla="*/ 10432 w 17386"/>
              <a:gd name="connsiteY41" fmla="*/ 1304 h 2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7386" h="24776">
                <a:moveTo>
                  <a:pt x="10432" y="1304"/>
                </a:moveTo>
                <a:lnTo>
                  <a:pt x="12171" y="435"/>
                </a:lnTo>
                <a:lnTo>
                  <a:pt x="13475" y="1739"/>
                </a:lnTo>
                <a:lnTo>
                  <a:pt x="13040" y="2608"/>
                </a:lnTo>
                <a:lnTo>
                  <a:pt x="13475" y="3477"/>
                </a:lnTo>
                <a:lnTo>
                  <a:pt x="12605" y="5216"/>
                </a:lnTo>
                <a:lnTo>
                  <a:pt x="13909" y="6520"/>
                </a:lnTo>
                <a:lnTo>
                  <a:pt x="14779" y="10432"/>
                </a:lnTo>
                <a:lnTo>
                  <a:pt x="15648" y="11736"/>
                </a:lnTo>
                <a:lnTo>
                  <a:pt x="17387" y="13909"/>
                </a:lnTo>
                <a:lnTo>
                  <a:pt x="16517" y="16952"/>
                </a:lnTo>
                <a:lnTo>
                  <a:pt x="16952" y="19560"/>
                </a:lnTo>
                <a:lnTo>
                  <a:pt x="16083" y="20864"/>
                </a:lnTo>
                <a:lnTo>
                  <a:pt x="14779" y="21299"/>
                </a:lnTo>
                <a:lnTo>
                  <a:pt x="13040" y="23037"/>
                </a:lnTo>
                <a:lnTo>
                  <a:pt x="11736" y="23907"/>
                </a:lnTo>
                <a:lnTo>
                  <a:pt x="10432" y="23907"/>
                </a:lnTo>
                <a:lnTo>
                  <a:pt x="9128" y="24776"/>
                </a:lnTo>
                <a:lnTo>
                  <a:pt x="7824" y="24776"/>
                </a:lnTo>
                <a:lnTo>
                  <a:pt x="7824" y="23037"/>
                </a:lnTo>
                <a:lnTo>
                  <a:pt x="6520" y="22168"/>
                </a:lnTo>
                <a:lnTo>
                  <a:pt x="6955" y="19560"/>
                </a:lnTo>
                <a:lnTo>
                  <a:pt x="5651" y="20864"/>
                </a:lnTo>
                <a:lnTo>
                  <a:pt x="4781" y="20429"/>
                </a:lnTo>
                <a:lnTo>
                  <a:pt x="2173" y="18691"/>
                </a:lnTo>
                <a:lnTo>
                  <a:pt x="869" y="17387"/>
                </a:lnTo>
                <a:lnTo>
                  <a:pt x="0" y="16083"/>
                </a:lnTo>
                <a:lnTo>
                  <a:pt x="3043" y="14779"/>
                </a:lnTo>
                <a:lnTo>
                  <a:pt x="5216" y="17821"/>
                </a:lnTo>
                <a:lnTo>
                  <a:pt x="5651" y="15213"/>
                </a:lnTo>
                <a:lnTo>
                  <a:pt x="4347" y="14779"/>
                </a:lnTo>
                <a:lnTo>
                  <a:pt x="3912" y="13475"/>
                </a:lnTo>
                <a:lnTo>
                  <a:pt x="4347" y="12171"/>
                </a:lnTo>
                <a:lnTo>
                  <a:pt x="6955" y="9563"/>
                </a:lnTo>
                <a:lnTo>
                  <a:pt x="7824" y="7824"/>
                </a:lnTo>
                <a:lnTo>
                  <a:pt x="7389" y="7389"/>
                </a:lnTo>
                <a:lnTo>
                  <a:pt x="8693" y="5651"/>
                </a:lnTo>
                <a:lnTo>
                  <a:pt x="8693" y="3477"/>
                </a:lnTo>
                <a:lnTo>
                  <a:pt x="7824" y="435"/>
                </a:lnTo>
                <a:lnTo>
                  <a:pt x="8259" y="0"/>
                </a:lnTo>
                <a:lnTo>
                  <a:pt x="9563" y="0"/>
                </a:lnTo>
                <a:lnTo>
                  <a:pt x="10432" y="1304"/>
                </a:lnTo>
                <a:close/>
              </a:path>
            </a:pathLst>
          </a:custGeom>
          <a:solidFill>
            <a:schemeClr val="accent5"/>
          </a:solidFill>
          <a:ln w="869" cap="rnd">
            <a:noFill/>
            <a:prstDash val="solid"/>
            <a:round/>
          </a:ln>
        </p:spPr>
        <p:txBody>
          <a:bodyPr rtlCol="0" anchor="ctr"/>
          <a:lstStyle/>
          <a:p>
            <a:endParaRPr lang="en-PH" sz="1600" dirty="0"/>
          </a:p>
        </p:txBody>
      </p:sp>
      <p:sp>
        <p:nvSpPr>
          <p:cNvPr id="279" name="Freeform: Shape 278">
            <a:extLst>
              <a:ext uri="{FF2B5EF4-FFF2-40B4-BE49-F238E27FC236}">
                <a16:creationId xmlns:a16="http://schemas.microsoft.com/office/drawing/2014/main" id="{DE4D87BD-C5F6-418B-883C-9A5829728776}"/>
              </a:ext>
            </a:extLst>
          </p:cNvPr>
          <p:cNvSpPr/>
          <p:nvPr/>
        </p:nvSpPr>
        <p:spPr>
          <a:xfrm>
            <a:off x="3903172" y="3314236"/>
            <a:ext cx="16139" cy="28367"/>
          </a:xfrm>
          <a:custGeom>
            <a:avLst/>
            <a:gdLst>
              <a:gd name="connsiteX0" fmla="*/ 2173 w 14343"/>
              <a:gd name="connsiteY0" fmla="*/ 0 h 25210"/>
              <a:gd name="connsiteX1" fmla="*/ 2608 w 14343"/>
              <a:gd name="connsiteY1" fmla="*/ 869 h 25210"/>
              <a:gd name="connsiteX2" fmla="*/ 3912 w 14343"/>
              <a:gd name="connsiteY2" fmla="*/ 2608 h 25210"/>
              <a:gd name="connsiteX3" fmla="*/ 7389 w 14343"/>
              <a:gd name="connsiteY3" fmla="*/ 5651 h 25210"/>
              <a:gd name="connsiteX4" fmla="*/ 9563 w 14343"/>
              <a:gd name="connsiteY4" fmla="*/ 6085 h 25210"/>
              <a:gd name="connsiteX5" fmla="*/ 9997 w 14343"/>
              <a:gd name="connsiteY5" fmla="*/ 6520 h 25210"/>
              <a:gd name="connsiteX6" fmla="*/ 10867 w 14343"/>
              <a:gd name="connsiteY6" fmla="*/ 8259 h 25210"/>
              <a:gd name="connsiteX7" fmla="*/ 12171 w 14343"/>
              <a:gd name="connsiteY7" fmla="*/ 9997 h 25210"/>
              <a:gd name="connsiteX8" fmla="*/ 14344 w 14343"/>
              <a:gd name="connsiteY8" fmla="*/ 11736 h 25210"/>
              <a:gd name="connsiteX9" fmla="*/ 14344 w 14343"/>
              <a:gd name="connsiteY9" fmla="*/ 12605 h 25210"/>
              <a:gd name="connsiteX10" fmla="*/ 13475 w 14343"/>
              <a:gd name="connsiteY10" fmla="*/ 16083 h 25210"/>
              <a:gd name="connsiteX11" fmla="*/ 13040 w 14343"/>
              <a:gd name="connsiteY11" fmla="*/ 16952 h 25210"/>
              <a:gd name="connsiteX12" fmla="*/ 13040 w 14343"/>
              <a:gd name="connsiteY12" fmla="*/ 18256 h 25210"/>
              <a:gd name="connsiteX13" fmla="*/ 12605 w 14343"/>
              <a:gd name="connsiteY13" fmla="*/ 20429 h 25210"/>
              <a:gd name="connsiteX14" fmla="*/ 11736 w 14343"/>
              <a:gd name="connsiteY14" fmla="*/ 21733 h 25210"/>
              <a:gd name="connsiteX15" fmla="*/ 11301 w 14343"/>
              <a:gd name="connsiteY15" fmla="*/ 24776 h 25210"/>
              <a:gd name="connsiteX16" fmla="*/ 10867 w 14343"/>
              <a:gd name="connsiteY16" fmla="*/ 25211 h 25210"/>
              <a:gd name="connsiteX17" fmla="*/ 9997 w 14343"/>
              <a:gd name="connsiteY17" fmla="*/ 22603 h 25210"/>
              <a:gd name="connsiteX18" fmla="*/ 8259 w 14343"/>
              <a:gd name="connsiteY18" fmla="*/ 21299 h 25210"/>
              <a:gd name="connsiteX19" fmla="*/ 8693 w 14343"/>
              <a:gd name="connsiteY19" fmla="*/ 20429 h 25210"/>
              <a:gd name="connsiteX20" fmla="*/ 10867 w 14343"/>
              <a:gd name="connsiteY20" fmla="*/ 20864 h 25210"/>
              <a:gd name="connsiteX21" fmla="*/ 11736 w 14343"/>
              <a:gd name="connsiteY21" fmla="*/ 19995 h 25210"/>
              <a:gd name="connsiteX22" fmla="*/ 11301 w 14343"/>
              <a:gd name="connsiteY22" fmla="*/ 19125 h 25210"/>
              <a:gd name="connsiteX23" fmla="*/ 11736 w 14343"/>
              <a:gd name="connsiteY23" fmla="*/ 17387 h 25210"/>
              <a:gd name="connsiteX24" fmla="*/ 13040 w 14343"/>
              <a:gd name="connsiteY24" fmla="*/ 15648 h 25210"/>
              <a:gd name="connsiteX25" fmla="*/ 13475 w 14343"/>
              <a:gd name="connsiteY25" fmla="*/ 13475 h 25210"/>
              <a:gd name="connsiteX26" fmla="*/ 13475 w 14343"/>
              <a:gd name="connsiteY26" fmla="*/ 12171 h 25210"/>
              <a:gd name="connsiteX27" fmla="*/ 11301 w 14343"/>
              <a:gd name="connsiteY27" fmla="*/ 10432 h 25210"/>
              <a:gd name="connsiteX28" fmla="*/ 9563 w 14343"/>
              <a:gd name="connsiteY28" fmla="*/ 7389 h 25210"/>
              <a:gd name="connsiteX29" fmla="*/ 8259 w 14343"/>
              <a:gd name="connsiteY29" fmla="*/ 6520 h 25210"/>
              <a:gd name="connsiteX30" fmla="*/ 5651 w 14343"/>
              <a:gd name="connsiteY30" fmla="*/ 5216 h 25210"/>
              <a:gd name="connsiteX31" fmla="*/ 4347 w 14343"/>
              <a:gd name="connsiteY31" fmla="*/ 3912 h 25210"/>
              <a:gd name="connsiteX32" fmla="*/ 1739 w 14343"/>
              <a:gd name="connsiteY32" fmla="*/ 3043 h 25210"/>
              <a:gd name="connsiteX33" fmla="*/ 0 w 14343"/>
              <a:gd name="connsiteY33" fmla="*/ 3912 h 25210"/>
              <a:gd name="connsiteX34" fmla="*/ 1739 w 14343"/>
              <a:gd name="connsiteY34" fmla="*/ 0 h 25210"/>
              <a:gd name="connsiteX35" fmla="*/ 2173 w 14343"/>
              <a:gd name="connsiteY35" fmla="*/ 0 h 25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343" h="25210">
                <a:moveTo>
                  <a:pt x="2173" y="0"/>
                </a:moveTo>
                <a:lnTo>
                  <a:pt x="2608" y="869"/>
                </a:lnTo>
                <a:lnTo>
                  <a:pt x="3912" y="2608"/>
                </a:lnTo>
                <a:lnTo>
                  <a:pt x="7389" y="5651"/>
                </a:lnTo>
                <a:lnTo>
                  <a:pt x="9563" y="6085"/>
                </a:lnTo>
                <a:lnTo>
                  <a:pt x="9997" y="6520"/>
                </a:lnTo>
                <a:lnTo>
                  <a:pt x="10867" y="8259"/>
                </a:lnTo>
                <a:lnTo>
                  <a:pt x="12171" y="9997"/>
                </a:lnTo>
                <a:lnTo>
                  <a:pt x="14344" y="11736"/>
                </a:lnTo>
                <a:lnTo>
                  <a:pt x="14344" y="12605"/>
                </a:lnTo>
                <a:lnTo>
                  <a:pt x="13475" y="16083"/>
                </a:lnTo>
                <a:lnTo>
                  <a:pt x="13040" y="16952"/>
                </a:lnTo>
                <a:lnTo>
                  <a:pt x="13040" y="18256"/>
                </a:lnTo>
                <a:lnTo>
                  <a:pt x="12605" y="20429"/>
                </a:lnTo>
                <a:lnTo>
                  <a:pt x="11736" y="21733"/>
                </a:lnTo>
                <a:lnTo>
                  <a:pt x="11301" y="24776"/>
                </a:lnTo>
                <a:lnTo>
                  <a:pt x="10867" y="25211"/>
                </a:lnTo>
                <a:lnTo>
                  <a:pt x="9997" y="22603"/>
                </a:lnTo>
                <a:lnTo>
                  <a:pt x="8259" y="21299"/>
                </a:lnTo>
                <a:lnTo>
                  <a:pt x="8693" y="20429"/>
                </a:lnTo>
                <a:lnTo>
                  <a:pt x="10867" y="20864"/>
                </a:lnTo>
                <a:lnTo>
                  <a:pt x="11736" y="19995"/>
                </a:lnTo>
                <a:lnTo>
                  <a:pt x="11301" y="19125"/>
                </a:lnTo>
                <a:lnTo>
                  <a:pt x="11736" y="17387"/>
                </a:lnTo>
                <a:lnTo>
                  <a:pt x="13040" y="15648"/>
                </a:lnTo>
                <a:lnTo>
                  <a:pt x="13475" y="13475"/>
                </a:lnTo>
                <a:lnTo>
                  <a:pt x="13475" y="12171"/>
                </a:lnTo>
                <a:lnTo>
                  <a:pt x="11301" y="10432"/>
                </a:lnTo>
                <a:lnTo>
                  <a:pt x="9563" y="7389"/>
                </a:lnTo>
                <a:lnTo>
                  <a:pt x="8259" y="6520"/>
                </a:lnTo>
                <a:lnTo>
                  <a:pt x="5651" y="5216"/>
                </a:lnTo>
                <a:lnTo>
                  <a:pt x="4347" y="3912"/>
                </a:lnTo>
                <a:lnTo>
                  <a:pt x="1739" y="3043"/>
                </a:lnTo>
                <a:lnTo>
                  <a:pt x="0" y="3912"/>
                </a:lnTo>
                <a:lnTo>
                  <a:pt x="1739" y="0"/>
                </a:lnTo>
                <a:lnTo>
                  <a:pt x="2173" y="0"/>
                </a:lnTo>
                <a:close/>
              </a:path>
            </a:pathLst>
          </a:custGeom>
          <a:solidFill>
            <a:schemeClr val="accent5"/>
          </a:solidFill>
          <a:ln w="869" cap="rnd">
            <a:noFill/>
            <a:prstDash val="solid"/>
            <a:round/>
          </a:ln>
        </p:spPr>
        <p:txBody>
          <a:bodyPr rtlCol="0" anchor="ctr"/>
          <a:lstStyle/>
          <a:p>
            <a:endParaRPr lang="en-PH" sz="1600" dirty="0"/>
          </a:p>
        </p:txBody>
      </p:sp>
      <p:sp>
        <p:nvSpPr>
          <p:cNvPr id="280" name="Freeform: Shape 279">
            <a:extLst>
              <a:ext uri="{FF2B5EF4-FFF2-40B4-BE49-F238E27FC236}">
                <a16:creationId xmlns:a16="http://schemas.microsoft.com/office/drawing/2014/main" id="{1B0C44C1-0137-4311-8C74-76724E4AB52E}"/>
              </a:ext>
            </a:extLst>
          </p:cNvPr>
          <p:cNvSpPr/>
          <p:nvPr/>
        </p:nvSpPr>
        <p:spPr>
          <a:xfrm>
            <a:off x="3850838" y="3275108"/>
            <a:ext cx="28367" cy="9781"/>
          </a:xfrm>
          <a:custGeom>
            <a:avLst/>
            <a:gdLst>
              <a:gd name="connsiteX0" fmla="*/ 10432 w 25210"/>
              <a:gd name="connsiteY0" fmla="*/ 2173 h 8693"/>
              <a:gd name="connsiteX1" fmla="*/ 12605 w 25210"/>
              <a:gd name="connsiteY1" fmla="*/ 3043 h 8693"/>
              <a:gd name="connsiteX2" fmla="*/ 13040 w 25210"/>
              <a:gd name="connsiteY2" fmla="*/ 3043 h 8693"/>
              <a:gd name="connsiteX3" fmla="*/ 16083 w 25210"/>
              <a:gd name="connsiteY3" fmla="*/ 3477 h 8693"/>
              <a:gd name="connsiteX4" fmla="*/ 16952 w 25210"/>
              <a:gd name="connsiteY4" fmla="*/ 2608 h 8693"/>
              <a:gd name="connsiteX5" fmla="*/ 17821 w 25210"/>
              <a:gd name="connsiteY5" fmla="*/ 3043 h 8693"/>
              <a:gd name="connsiteX6" fmla="*/ 19995 w 25210"/>
              <a:gd name="connsiteY6" fmla="*/ 3043 h 8693"/>
              <a:gd name="connsiteX7" fmla="*/ 21733 w 25210"/>
              <a:gd name="connsiteY7" fmla="*/ 2173 h 8693"/>
              <a:gd name="connsiteX8" fmla="*/ 23472 w 25210"/>
              <a:gd name="connsiteY8" fmla="*/ 2173 h 8693"/>
              <a:gd name="connsiteX9" fmla="*/ 24776 w 25210"/>
              <a:gd name="connsiteY9" fmla="*/ 1304 h 8693"/>
              <a:gd name="connsiteX10" fmla="*/ 25211 w 25210"/>
              <a:gd name="connsiteY10" fmla="*/ 3477 h 8693"/>
              <a:gd name="connsiteX11" fmla="*/ 24776 w 25210"/>
              <a:gd name="connsiteY11" fmla="*/ 4347 h 8693"/>
              <a:gd name="connsiteX12" fmla="*/ 23472 w 25210"/>
              <a:gd name="connsiteY12" fmla="*/ 4347 h 8693"/>
              <a:gd name="connsiteX13" fmla="*/ 21733 w 25210"/>
              <a:gd name="connsiteY13" fmla="*/ 4347 h 8693"/>
              <a:gd name="connsiteX14" fmla="*/ 16952 w 25210"/>
              <a:gd name="connsiteY14" fmla="*/ 5216 h 8693"/>
              <a:gd name="connsiteX15" fmla="*/ 15648 w 25210"/>
              <a:gd name="connsiteY15" fmla="*/ 5216 h 8693"/>
              <a:gd name="connsiteX16" fmla="*/ 9128 w 25210"/>
              <a:gd name="connsiteY16" fmla="*/ 6955 h 8693"/>
              <a:gd name="connsiteX17" fmla="*/ 6085 w 25210"/>
              <a:gd name="connsiteY17" fmla="*/ 8693 h 8693"/>
              <a:gd name="connsiteX18" fmla="*/ 4347 w 25210"/>
              <a:gd name="connsiteY18" fmla="*/ 8693 h 8693"/>
              <a:gd name="connsiteX19" fmla="*/ 3477 w 25210"/>
              <a:gd name="connsiteY19" fmla="*/ 8259 h 8693"/>
              <a:gd name="connsiteX20" fmla="*/ 2173 w 25210"/>
              <a:gd name="connsiteY20" fmla="*/ 6955 h 8693"/>
              <a:gd name="connsiteX21" fmla="*/ 0 w 25210"/>
              <a:gd name="connsiteY21" fmla="*/ 4347 h 8693"/>
              <a:gd name="connsiteX22" fmla="*/ 2608 w 25210"/>
              <a:gd name="connsiteY22" fmla="*/ 5651 h 8693"/>
              <a:gd name="connsiteX23" fmla="*/ 3043 w 25210"/>
              <a:gd name="connsiteY23" fmla="*/ 6520 h 8693"/>
              <a:gd name="connsiteX24" fmla="*/ 5216 w 25210"/>
              <a:gd name="connsiteY24" fmla="*/ 6520 h 8693"/>
              <a:gd name="connsiteX25" fmla="*/ 7389 w 25210"/>
              <a:gd name="connsiteY25" fmla="*/ 5651 h 8693"/>
              <a:gd name="connsiteX26" fmla="*/ 9128 w 25210"/>
              <a:gd name="connsiteY26" fmla="*/ 3043 h 8693"/>
              <a:gd name="connsiteX27" fmla="*/ 7824 w 25210"/>
              <a:gd name="connsiteY27" fmla="*/ 2608 h 8693"/>
              <a:gd name="connsiteX28" fmla="*/ 8693 w 25210"/>
              <a:gd name="connsiteY28" fmla="*/ 1304 h 8693"/>
              <a:gd name="connsiteX29" fmla="*/ 9128 w 25210"/>
              <a:gd name="connsiteY29" fmla="*/ 0 h 8693"/>
              <a:gd name="connsiteX30" fmla="*/ 10432 w 25210"/>
              <a:gd name="connsiteY30" fmla="*/ 2173 h 8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5210" h="8693">
                <a:moveTo>
                  <a:pt x="10432" y="2173"/>
                </a:moveTo>
                <a:lnTo>
                  <a:pt x="12605" y="3043"/>
                </a:lnTo>
                <a:lnTo>
                  <a:pt x="13040" y="3043"/>
                </a:lnTo>
                <a:lnTo>
                  <a:pt x="16083" y="3477"/>
                </a:lnTo>
                <a:lnTo>
                  <a:pt x="16952" y="2608"/>
                </a:lnTo>
                <a:lnTo>
                  <a:pt x="17821" y="3043"/>
                </a:lnTo>
                <a:lnTo>
                  <a:pt x="19995" y="3043"/>
                </a:lnTo>
                <a:lnTo>
                  <a:pt x="21733" y="2173"/>
                </a:lnTo>
                <a:lnTo>
                  <a:pt x="23472" y="2173"/>
                </a:lnTo>
                <a:lnTo>
                  <a:pt x="24776" y="1304"/>
                </a:lnTo>
                <a:lnTo>
                  <a:pt x="25211" y="3477"/>
                </a:lnTo>
                <a:lnTo>
                  <a:pt x="24776" y="4347"/>
                </a:lnTo>
                <a:lnTo>
                  <a:pt x="23472" y="4347"/>
                </a:lnTo>
                <a:lnTo>
                  <a:pt x="21733" y="4347"/>
                </a:lnTo>
                <a:lnTo>
                  <a:pt x="16952" y="5216"/>
                </a:lnTo>
                <a:lnTo>
                  <a:pt x="15648" y="5216"/>
                </a:lnTo>
                <a:lnTo>
                  <a:pt x="9128" y="6955"/>
                </a:lnTo>
                <a:lnTo>
                  <a:pt x="6085" y="8693"/>
                </a:lnTo>
                <a:lnTo>
                  <a:pt x="4347" y="8693"/>
                </a:lnTo>
                <a:lnTo>
                  <a:pt x="3477" y="8259"/>
                </a:lnTo>
                <a:lnTo>
                  <a:pt x="2173" y="6955"/>
                </a:lnTo>
                <a:lnTo>
                  <a:pt x="0" y="4347"/>
                </a:lnTo>
                <a:lnTo>
                  <a:pt x="2608" y="5651"/>
                </a:lnTo>
                <a:lnTo>
                  <a:pt x="3043" y="6520"/>
                </a:lnTo>
                <a:lnTo>
                  <a:pt x="5216" y="6520"/>
                </a:lnTo>
                <a:lnTo>
                  <a:pt x="7389" y="5651"/>
                </a:lnTo>
                <a:lnTo>
                  <a:pt x="9128" y="3043"/>
                </a:lnTo>
                <a:lnTo>
                  <a:pt x="7824" y="2608"/>
                </a:lnTo>
                <a:lnTo>
                  <a:pt x="8693" y="1304"/>
                </a:lnTo>
                <a:lnTo>
                  <a:pt x="9128" y="0"/>
                </a:lnTo>
                <a:lnTo>
                  <a:pt x="10432" y="2173"/>
                </a:lnTo>
                <a:close/>
              </a:path>
            </a:pathLst>
          </a:custGeom>
          <a:solidFill>
            <a:schemeClr val="accent5"/>
          </a:solidFill>
          <a:ln w="869" cap="rnd">
            <a:noFill/>
            <a:prstDash val="solid"/>
            <a:round/>
          </a:ln>
        </p:spPr>
        <p:txBody>
          <a:bodyPr rtlCol="0" anchor="ctr"/>
          <a:lstStyle/>
          <a:p>
            <a:endParaRPr lang="en-PH" sz="1600" dirty="0"/>
          </a:p>
        </p:txBody>
      </p:sp>
      <p:sp>
        <p:nvSpPr>
          <p:cNvPr id="281" name="Freeform: Shape 280">
            <a:extLst>
              <a:ext uri="{FF2B5EF4-FFF2-40B4-BE49-F238E27FC236}">
                <a16:creationId xmlns:a16="http://schemas.microsoft.com/office/drawing/2014/main" id="{F0AFF727-564A-445A-85FB-22702C9ED44E}"/>
              </a:ext>
            </a:extLst>
          </p:cNvPr>
          <p:cNvSpPr/>
          <p:nvPr/>
        </p:nvSpPr>
        <p:spPr>
          <a:xfrm>
            <a:off x="3881162" y="3271195"/>
            <a:ext cx="20052" cy="32769"/>
          </a:xfrm>
          <a:custGeom>
            <a:avLst/>
            <a:gdLst>
              <a:gd name="connsiteX0" fmla="*/ 2173 w 17821"/>
              <a:gd name="connsiteY0" fmla="*/ 0 h 29122"/>
              <a:gd name="connsiteX1" fmla="*/ 5651 w 17821"/>
              <a:gd name="connsiteY1" fmla="*/ 869 h 29122"/>
              <a:gd name="connsiteX2" fmla="*/ 6520 w 17821"/>
              <a:gd name="connsiteY2" fmla="*/ 435 h 29122"/>
              <a:gd name="connsiteX3" fmla="*/ 8259 w 17821"/>
              <a:gd name="connsiteY3" fmla="*/ 1739 h 29122"/>
              <a:gd name="connsiteX4" fmla="*/ 12171 w 17821"/>
              <a:gd name="connsiteY4" fmla="*/ 6085 h 29122"/>
              <a:gd name="connsiteX5" fmla="*/ 13040 w 17821"/>
              <a:gd name="connsiteY5" fmla="*/ 8693 h 29122"/>
              <a:gd name="connsiteX6" fmla="*/ 14779 w 17821"/>
              <a:gd name="connsiteY6" fmla="*/ 9128 h 29122"/>
              <a:gd name="connsiteX7" fmla="*/ 17821 w 17821"/>
              <a:gd name="connsiteY7" fmla="*/ 11301 h 29122"/>
              <a:gd name="connsiteX8" fmla="*/ 17821 w 17821"/>
              <a:gd name="connsiteY8" fmla="*/ 12171 h 29122"/>
              <a:gd name="connsiteX9" fmla="*/ 16952 w 17821"/>
              <a:gd name="connsiteY9" fmla="*/ 14344 h 29122"/>
              <a:gd name="connsiteX10" fmla="*/ 17821 w 17821"/>
              <a:gd name="connsiteY10" fmla="*/ 17387 h 29122"/>
              <a:gd name="connsiteX11" fmla="*/ 16083 w 17821"/>
              <a:gd name="connsiteY11" fmla="*/ 17387 h 29122"/>
              <a:gd name="connsiteX12" fmla="*/ 13909 w 17821"/>
              <a:gd name="connsiteY12" fmla="*/ 19125 h 29122"/>
              <a:gd name="connsiteX13" fmla="*/ 13475 w 17821"/>
              <a:gd name="connsiteY13" fmla="*/ 19995 h 29122"/>
              <a:gd name="connsiteX14" fmla="*/ 12171 w 17821"/>
              <a:gd name="connsiteY14" fmla="*/ 24341 h 29122"/>
              <a:gd name="connsiteX15" fmla="*/ 11736 w 17821"/>
              <a:gd name="connsiteY15" fmla="*/ 28253 h 29122"/>
              <a:gd name="connsiteX16" fmla="*/ 10867 w 17821"/>
              <a:gd name="connsiteY16" fmla="*/ 29123 h 29122"/>
              <a:gd name="connsiteX17" fmla="*/ 9563 w 17821"/>
              <a:gd name="connsiteY17" fmla="*/ 28253 h 29122"/>
              <a:gd name="connsiteX18" fmla="*/ 9128 w 17821"/>
              <a:gd name="connsiteY18" fmla="*/ 26515 h 29122"/>
              <a:gd name="connsiteX19" fmla="*/ 7389 w 17821"/>
              <a:gd name="connsiteY19" fmla="*/ 26080 h 29122"/>
              <a:gd name="connsiteX20" fmla="*/ 8693 w 17821"/>
              <a:gd name="connsiteY20" fmla="*/ 23907 h 29122"/>
              <a:gd name="connsiteX21" fmla="*/ 9563 w 17821"/>
              <a:gd name="connsiteY21" fmla="*/ 23907 h 29122"/>
              <a:gd name="connsiteX22" fmla="*/ 11736 w 17821"/>
              <a:gd name="connsiteY22" fmla="*/ 22168 h 29122"/>
              <a:gd name="connsiteX23" fmla="*/ 11301 w 17821"/>
              <a:gd name="connsiteY23" fmla="*/ 20429 h 29122"/>
              <a:gd name="connsiteX24" fmla="*/ 12171 w 17821"/>
              <a:gd name="connsiteY24" fmla="*/ 18691 h 29122"/>
              <a:gd name="connsiteX25" fmla="*/ 12171 w 17821"/>
              <a:gd name="connsiteY25" fmla="*/ 17387 h 29122"/>
              <a:gd name="connsiteX26" fmla="*/ 13040 w 17821"/>
              <a:gd name="connsiteY26" fmla="*/ 16083 h 29122"/>
              <a:gd name="connsiteX27" fmla="*/ 13040 w 17821"/>
              <a:gd name="connsiteY27" fmla="*/ 13475 h 29122"/>
              <a:gd name="connsiteX28" fmla="*/ 13909 w 17821"/>
              <a:gd name="connsiteY28" fmla="*/ 13040 h 29122"/>
              <a:gd name="connsiteX29" fmla="*/ 14779 w 17821"/>
              <a:gd name="connsiteY29" fmla="*/ 11736 h 29122"/>
              <a:gd name="connsiteX30" fmla="*/ 15213 w 17821"/>
              <a:gd name="connsiteY30" fmla="*/ 10432 h 29122"/>
              <a:gd name="connsiteX31" fmla="*/ 13909 w 17821"/>
              <a:gd name="connsiteY31" fmla="*/ 9997 h 29122"/>
              <a:gd name="connsiteX32" fmla="*/ 11736 w 17821"/>
              <a:gd name="connsiteY32" fmla="*/ 9563 h 29122"/>
              <a:gd name="connsiteX33" fmla="*/ 11301 w 17821"/>
              <a:gd name="connsiteY33" fmla="*/ 8259 h 29122"/>
              <a:gd name="connsiteX34" fmla="*/ 11301 w 17821"/>
              <a:gd name="connsiteY34" fmla="*/ 7389 h 29122"/>
              <a:gd name="connsiteX35" fmla="*/ 9563 w 17821"/>
              <a:gd name="connsiteY35" fmla="*/ 6520 h 29122"/>
              <a:gd name="connsiteX36" fmla="*/ 9563 w 17821"/>
              <a:gd name="connsiteY36" fmla="*/ 5216 h 29122"/>
              <a:gd name="connsiteX37" fmla="*/ 8259 w 17821"/>
              <a:gd name="connsiteY37" fmla="*/ 2173 h 29122"/>
              <a:gd name="connsiteX38" fmla="*/ 7389 w 17821"/>
              <a:gd name="connsiteY38" fmla="*/ 1739 h 29122"/>
              <a:gd name="connsiteX39" fmla="*/ 6085 w 17821"/>
              <a:gd name="connsiteY39" fmla="*/ 2173 h 29122"/>
              <a:gd name="connsiteX40" fmla="*/ 3912 w 17821"/>
              <a:gd name="connsiteY40" fmla="*/ 1739 h 29122"/>
              <a:gd name="connsiteX41" fmla="*/ 2608 w 17821"/>
              <a:gd name="connsiteY41" fmla="*/ 1739 h 29122"/>
              <a:gd name="connsiteX42" fmla="*/ 0 w 17821"/>
              <a:gd name="connsiteY42" fmla="*/ 0 h 29122"/>
              <a:gd name="connsiteX43" fmla="*/ 2173 w 17821"/>
              <a:gd name="connsiteY43" fmla="*/ 0 h 29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7821" h="29122">
                <a:moveTo>
                  <a:pt x="2173" y="0"/>
                </a:moveTo>
                <a:lnTo>
                  <a:pt x="5651" y="869"/>
                </a:lnTo>
                <a:lnTo>
                  <a:pt x="6520" y="435"/>
                </a:lnTo>
                <a:lnTo>
                  <a:pt x="8259" y="1739"/>
                </a:lnTo>
                <a:lnTo>
                  <a:pt x="12171" y="6085"/>
                </a:lnTo>
                <a:lnTo>
                  <a:pt x="13040" y="8693"/>
                </a:lnTo>
                <a:lnTo>
                  <a:pt x="14779" y="9128"/>
                </a:lnTo>
                <a:lnTo>
                  <a:pt x="17821" y="11301"/>
                </a:lnTo>
                <a:lnTo>
                  <a:pt x="17821" y="12171"/>
                </a:lnTo>
                <a:lnTo>
                  <a:pt x="16952" y="14344"/>
                </a:lnTo>
                <a:lnTo>
                  <a:pt x="17821" y="17387"/>
                </a:lnTo>
                <a:lnTo>
                  <a:pt x="16083" y="17387"/>
                </a:lnTo>
                <a:lnTo>
                  <a:pt x="13909" y="19125"/>
                </a:lnTo>
                <a:lnTo>
                  <a:pt x="13475" y="19995"/>
                </a:lnTo>
                <a:lnTo>
                  <a:pt x="12171" y="24341"/>
                </a:lnTo>
                <a:lnTo>
                  <a:pt x="11736" y="28253"/>
                </a:lnTo>
                <a:lnTo>
                  <a:pt x="10867" y="29123"/>
                </a:lnTo>
                <a:lnTo>
                  <a:pt x="9563" y="28253"/>
                </a:lnTo>
                <a:lnTo>
                  <a:pt x="9128" y="26515"/>
                </a:lnTo>
                <a:lnTo>
                  <a:pt x="7389" y="26080"/>
                </a:lnTo>
                <a:lnTo>
                  <a:pt x="8693" y="23907"/>
                </a:lnTo>
                <a:lnTo>
                  <a:pt x="9563" y="23907"/>
                </a:lnTo>
                <a:lnTo>
                  <a:pt x="11736" y="22168"/>
                </a:lnTo>
                <a:lnTo>
                  <a:pt x="11301" y="20429"/>
                </a:lnTo>
                <a:lnTo>
                  <a:pt x="12171" y="18691"/>
                </a:lnTo>
                <a:lnTo>
                  <a:pt x="12171" y="17387"/>
                </a:lnTo>
                <a:lnTo>
                  <a:pt x="13040" y="16083"/>
                </a:lnTo>
                <a:lnTo>
                  <a:pt x="13040" y="13475"/>
                </a:lnTo>
                <a:lnTo>
                  <a:pt x="13909" y="13040"/>
                </a:lnTo>
                <a:lnTo>
                  <a:pt x="14779" y="11736"/>
                </a:lnTo>
                <a:lnTo>
                  <a:pt x="15213" y="10432"/>
                </a:lnTo>
                <a:lnTo>
                  <a:pt x="13909" y="9997"/>
                </a:lnTo>
                <a:lnTo>
                  <a:pt x="11736" y="9563"/>
                </a:lnTo>
                <a:lnTo>
                  <a:pt x="11301" y="8259"/>
                </a:lnTo>
                <a:lnTo>
                  <a:pt x="11301" y="7389"/>
                </a:lnTo>
                <a:lnTo>
                  <a:pt x="9563" y="6520"/>
                </a:lnTo>
                <a:lnTo>
                  <a:pt x="9563" y="5216"/>
                </a:lnTo>
                <a:lnTo>
                  <a:pt x="8259" y="2173"/>
                </a:lnTo>
                <a:lnTo>
                  <a:pt x="7389" y="1739"/>
                </a:lnTo>
                <a:lnTo>
                  <a:pt x="6085" y="2173"/>
                </a:lnTo>
                <a:lnTo>
                  <a:pt x="3912" y="1739"/>
                </a:lnTo>
                <a:lnTo>
                  <a:pt x="2608" y="1739"/>
                </a:lnTo>
                <a:lnTo>
                  <a:pt x="0" y="0"/>
                </a:lnTo>
                <a:lnTo>
                  <a:pt x="2173" y="0"/>
                </a:lnTo>
                <a:close/>
              </a:path>
            </a:pathLst>
          </a:custGeom>
          <a:solidFill>
            <a:schemeClr val="accent5"/>
          </a:solidFill>
          <a:ln w="869" cap="rnd">
            <a:noFill/>
            <a:prstDash val="solid"/>
            <a:round/>
          </a:ln>
        </p:spPr>
        <p:txBody>
          <a:bodyPr rtlCol="0" anchor="ctr"/>
          <a:lstStyle/>
          <a:p>
            <a:endParaRPr lang="en-PH" sz="1600" dirty="0"/>
          </a:p>
        </p:txBody>
      </p:sp>
      <p:sp>
        <p:nvSpPr>
          <p:cNvPr id="282" name="Freeform: Shape 281">
            <a:extLst>
              <a:ext uri="{FF2B5EF4-FFF2-40B4-BE49-F238E27FC236}">
                <a16:creationId xmlns:a16="http://schemas.microsoft.com/office/drawing/2014/main" id="{91DD8DD3-FD8F-4C6C-9A94-3B8EB5179437}"/>
              </a:ext>
            </a:extLst>
          </p:cNvPr>
          <p:cNvSpPr/>
          <p:nvPr/>
        </p:nvSpPr>
        <p:spPr>
          <a:xfrm>
            <a:off x="4254830" y="3553892"/>
            <a:ext cx="1468" cy="1466"/>
          </a:xfrm>
          <a:custGeom>
            <a:avLst/>
            <a:gdLst>
              <a:gd name="connsiteX0" fmla="*/ 435 w 1304"/>
              <a:gd name="connsiteY0" fmla="*/ 1304 h 1303"/>
              <a:gd name="connsiteX1" fmla="*/ 0 w 1304"/>
              <a:gd name="connsiteY1" fmla="*/ 0 h 1303"/>
              <a:gd name="connsiteX2" fmla="*/ 1304 w 1304"/>
              <a:gd name="connsiteY2" fmla="*/ 435 h 1303"/>
              <a:gd name="connsiteX3" fmla="*/ 435 w 1304"/>
              <a:gd name="connsiteY3" fmla="*/ 1304 h 1303"/>
            </a:gdLst>
            <a:ahLst/>
            <a:cxnLst>
              <a:cxn ang="0">
                <a:pos x="connsiteX0" y="connsiteY0"/>
              </a:cxn>
              <a:cxn ang="0">
                <a:pos x="connsiteX1" y="connsiteY1"/>
              </a:cxn>
              <a:cxn ang="0">
                <a:pos x="connsiteX2" y="connsiteY2"/>
              </a:cxn>
              <a:cxn ang="0">
                <a:pos x="connsiteX3" y="connsiteY3"/>
              </a:cxn>
            </a:cxnLst>
            <a:rect l="l" t="t" r="r" b="b"/>
            <a:pathLst>
              <a:path w="1304" h="1303">
                <a:moveTo>
                  <a:pt x="435" y="1304"/>
                </a:moveTo>
                <a:lnTo>
                  <a:pt x="0" y="0"/>
                </a:lnTo>
                <a:lnTo>
                  <a:pt x="1304" y="435"/>
                </a:lnTo>
                <a:lnTo>
                  <a:pt x="435" y="1304"/>
                </a:lnTo>
                <a:close/>
              </a:path>
            </a:pathLst>
          </a:custGeom>
          <a:solidFill>
            <a:schemeClr val="accent5"/>
          </a:solidFill>
          <a:ln w="869" cap="rnd">
            <a:noFill/>
            <a:prstDash val="solid"/>
            <a:round/>
          </a:ln>
        </p:spPr>
        <p:txBody>
          <a:bodyPr rtlCol="0" anchor="ctr"/>
          <a:lstStyle/>
          <a:p>
            <a:endParaRPr lang="en-PH" sz="1600" dirty="0"/>
          </a:p>
        </p:txBody>
      </p:sp>
      <p:sp>
        <p:nvSpPr>
          <p:cNvPr id="283" name="Freeform: Shape 282">
            <a:extLst>
              <a:ext uri="{FF2B5EF4-FFF2-40B4-BE49-F238E27FC236}">
                <a16:creationId xmlns:a16="http://schemas.microsoft.com/office/drawing/2014/main" id="{4D4A75FD-A161-4D85-9474-0A84F9C37D25}"/>
              </a:ext>
            </a:extLst>
          </p:cNvPr>
          <p:cNvSpPr/>
          <p:nvPr/>
        </p:nvSpPr>
        <p:spPr>
          <a:xfrm>
            <a:off x="4261679" y="3100012"/>
            <a:ext cx="3912" cy="2934"/>
          </a:xfrm>
          <a:custGeom>
            <a:avLst/>
            <a:gdLst>
              <a:gd name="connsiteX0" fmla="*/ 3477 w 3477"/>
              <a:gd name="connsiteY0" fmla="*/ 435 h 2608"/>
              <a:gd name="connsiteX1" fmla="*/ 2173 w 3477"/>
              <a:gd name="connsiteY1" fmla="*/ 435 h 2608"/>
              <a:gd name="connsiteX2" fmla="*/ 1739 w 3477"/>
              <a:gd name="connsiteY2" fmla="*/ 869 h 2608"/>
              <a:gd name="connsiteX3" fmla="*/ 2173 w 3477"/>
              <a:gd name="connsiteY3" fmla="*/ 1739 h 2608"/>
              <a:gd name="connsiteX4" fmla="*/ 435 w 3477"/>
              <a:gd name="connsiteY4" fmla="*/ 2608 h 2608"/>
              <a:gd name="connsiteX5" fmla="*/ 0 w 3477"/>
              <a:gd name="connsiteY5" fmla="*/ 2173 h 2608"/>
              <a:gd name="connsiteX6" fmla="*/ 869 w 3477"/>
              <a:gd name="connsiteY6" fmla="*/ 1739 h 2608"/>
              <a:gd name="connsiteX7" fmla="*/ 1304 w 3477"/>
              <a:gd name="connsiteY7" fmla="*/ 1739 h 2608"/>
              <a:gd name="connsiteX8" fmla="*/ 1739 w 3477"/>
              <a:gd name="connsiteY8" fmla="*/ 435 h 2608"/>
              <a:gd name="connsiteX9" fmla="*/ 3043 w 3477"/>
              <a:gd name="connsiteY9" fmla="*/ 0 h 2608"/>
              <a:gd name="connsiteX10" fmla="*/ 3477 w 3477"/>
              <a:gd name="connsiteY10" fmla="*/ 435 h 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77" h="2608">
                <a:moveTo>
                  <a:pt x="3477" y="435"/>
                </a:moveTo>
                <a:lnTo>
                  <a:pt x="2173" y="435"/>
                </a:lnTo>
                <a:lnTo>
                  <a:pt x="1739" y="869"/>
                </a:lnTo>
                <a:lnTo>
                  <a:pt x="2173" y="1739"/>
                </a:lnTo>
                <a:lnTo>
                  <a:pt x="435" y="2608"/>
                </a:lnTo>
                <a:lnTo>
                  <a:pt x="0" y="2173"/>
                </a:lnTo>
                <a:lnTo>
                  <a:pt x="869" y="1739"/>
                </a:lnTo>
                <a:lnTo>
                  <a:pt x="1304" y="1739"/>
                </a:lnTo>
                <a:lnTo>
                  <a:pt x="1739" y="435"/>
                </a:lnTo>
                <a:lnTo>
                  <a:pt x="3043" y="0"/>
                </a:lnTo>
                <a:lnTo>
                  <a:pt x="3477" y="435"/>
                </a:lnTo>
                <a:close/>
              </a:path>
            </a:pathLst>
          </a:custGeom>
          <a:solidFill>
            <a:schemeClr val="accent5"/>
          </a:solidFill>
          <a:ln w="869" cap="rnd">
            <a:noFill/>
            <a:prstDash val="solid"/>
            <a:round/>
          </a:ln>
        </p:spPr>
        <p:txBody>
          <a:bodyPr rtlCol="0" anchor="ctr"/>
          <a:lstStyle/>
          <a:p>
            <a:endParaRPr lang="en-PH" sz="1600" dirty="0"/>
          </a:p>
        </p:txBody>
      </p:sp>
      <p:sp>
        <p:nvSpPr>
          <p:cNvPr id="284" name="Freeform: Shape 283">
            <a:extLst>
              <a:ext uri="{FF2B5EF4-FFF2-40B4-BE49-F238E27FC236}">
                <a16:creationId xmlns:a16="http://schemas.microsoft.com/office/drawing/2014/main" id="{E0C45581-9A24-4632-A445-FE5CAF28FDA1}"/>
              </a:ext>
            </a:extLst>
          </p:cNvPr>
          <p:cNvSpPr/>
          <p:nvPr/>
        </p:nvSpPr>
        <p:spPr>
          <a:xfrm>
            <a:off x="4331618" y="3697685"/>
            <a:ext cx="5870" cy="9292"/>
          </a:xfrm>
          <a:custGeom>
            <a:avLst/>
            <a:gdLst>
              <a:gd name="connsiteX0" fmla="*/ 3043 w 5216"/>
              <a:gd name="connsiteY0" fmla="*/ 8259 h 8258"/>
              <a:gd name="connsiteX1" fmla="*/ 435 w 5216"/>
              <a:gd name="connsiteY1" fmla="*/ 7389 h 8258"/>
              <a:gd name="connsiteX2" fmla="*/ 0 w 5216"/>
              <a:gd name="connsiteY2" fmla="*/ 5216 h 8258"/>
              <a:gd name="connsiteX3" fmla="*/ 0 w 5216"/>
              <a:gd name="connsiteY3" fmla="*/ 1739 h 8258"/>
              <a:gd name="connsiteX4" fmla="*/ 869 w 5216"/>
              <a:gd name="connsiteY4" fmla="*/ 0 h 8258"/>
              <a:gd name="connsiteX5" fmla="*/ 1739 w 5216"/>
              <a:gd name="connsiteY5" fmla="*/ 869 h 8258"/>
              <a:gd name="connsiteX6" fmla="*/ 2608 w 5216"/>
              <a:gd name="connsiteY6" fmla="*/ 3477 h 8258"/>
              <a:gd name="connsiteX7" fmla="*/ 4781 w 5216"/>
              <a:gd name="connsiteY7" fmla="*/ 4781 h 8258"/>
              <a:gd name="connsiteX8" fmla="*/ 5216 w 5216"/>
              <a:gd name="connsiteY8" fmla="*/ 6520 h 8258"/>
              <a:gd name="connsiteX9" fmla="*/ 3043 w 5216"/>
              <a:gd name="connsiteY9" fmla="*/ 8259 h 8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16" h="8258">
                <a:moveTo>
                  <a:pt x="3043" y="8259"/>
                </a:moveTo>
                <a:lnTo>
                  <a:pt x="435" y="7389"/>
                </a:lnTo>
                <a:lnTo>
                  <a:pt x="0" y="5216"/>
                </a:lnTo>
                <a:lnTo>
                  <a:pt x="0" y="1739"/>
                </a:lnTo>
                <a:lnTo>
                  <a:pt x="869" y="0"/>
                </a:lnTo>
                <a:lnTo>
                  <a:pt x="1739" y="869"/>
                </a:lnTo>
                <a:lnTo>
                  <a:pt x="2608" y="3477"/>
                </a:lnTo>
                <a:lnTo>
                  <a:pt x="4781" y="4781"/>
                </a:lnTo>
                <a:lnTo>
                  <a:pt x="5216" y="6520"/>
                </a:lnTo>
                <a:lnTo>
                  <a:pt x="3043" y="8259"/>
                </a:lnTo>
                <a:close/>
              </a:path>
            </a:pathLst>
          </a:custGeom>
          <a:solidFill>
            <a:schemeClr val="accent5"/>
          </a:solidFill>
          <a:ln w="869" cap="rnd">
            <a:noFill/>
            <a:prstDash val="solid"/>
            <a:round/>
          </a:ln>
        </p:spPr>
        <p:txBody>
          <a:bodyPr rtlCol="0" anchor="ctr"/>
          <a:lstStyle/>
          <a:p>
            <a:endParaRPr lang="en-PH" sz="1600" dirty="0"/>
          </a:p>
        </p:txBody>
      </p:sp>
      <p:sp>
        <p:nvSpPr>
          <p:cNvPr id="285" name="Freeform: Shape 284">
            <a:extLst>
              <a:ext uri="{FF2B5EF4-FFF2-40B4-BE49-F238E27FC236}">
                <a16:creationId xmlns:a16="http://schemas.microsoft.com/office/drawing/2014/main" id="{7AE3D1CD-79A2-4B1B-B62E-4DBAC4323F66}"/>
              </a:ext>
            </a:extLst>
          </p:cNvPr>
          <p:cNvSpPr/>
          <p:nvPr/>
        </p:nvSpPr>
        <p:spPr>
          <a:xfrm>
            <a:off x="7174725" y="4501757"/>
            <a:ext cx="5870" cy="3912"/>
          </a:xfrm>
          <a:custGeom>
            <a:avLst/>
            <a:gdLst>
              <a:gd name="connsiteX0" fmla="*/ 4781 w 5216"/>
              <a:gd name="connsiteY0" fmla="*/ 3477 h 3477"/>
              <a:gd name="connsiteX1" fmla="*/ 870 w 5216"/>
              <a:gd name="connsiteY1" fmla="*/ 3043 h 3477"/>
              <a:gd name="connsiteX2" fmla="*/ 0 w 5216"/>
              <a:gd name="connsiteY2" fmla="*/ 1304 h 3477"/>
              <a:gd name="connsiteX3" fmla="*/ 0 w 5216"/>
              <a:gd name="connsiteY3" fmla="*/ 0 h 3477"/>
              <a:gd name="connsiteX4" fmla="*/ 2173 w 5216"/>
              <a:gd name="connsiteY4" fmla="*/ 435 h 3477"/>
              <a:gd name="connsiteX5" fmla="*/ 5216 w 5216"/>
              <a:gd name="connsiteY5" fmla="*/ 2608 h 3477"/>
              <a:gd name="connsiteX6" fmla="*/ 4781 w 5216"/>
              <a:gd name="connsiteY6" fmla="*/ 3477 h 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16" h="3477">
                <a:moveTo>
                  <a:pt x="4781" y="3477"/>
                </a:moveTo>
                <a:lnTo>
                  <a:pt x="870" y="3043"/>
                </a:lnTo>
                <a:lnTo>
                  <a:pt x="0" y="1304"/>
                </a:lnTo>
                <a:lnTo>
                  <a:pt x="0" y="0"/>
                </a:lnTo>
                <a:lnTo>
                  <a:pt x="2173" y="435"/>
                </a:lnTo>
                <a:lnTo>
                  <a:pt x="5216" y="2608"/>
                </a:lnTo>
                <a:lnTo>
                  <a:pt x="4781" y="3477"/>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86" name="Freeform: Shape 285">
            <a:extLst>
              <a:ext uri="{FF2B5EF4-FFF2-40B4-BE49-F238E27FC236}">
                <a16:creationId xmlns:a16="http://schemas.microsoft.com/office/drawing/2014/main" id="{6558773E-20E3-409C-8A1B-863EB79212F7}"/>
              </a:ext>
            </a:extLst>
          </p:cNvPr>
          <p:cNvSpPr/>
          <p:nvPr/>
        </p:nvSpPr>
        <p:spPr>
          <a:xfrm>
            <a:off x="7190866" y="4495888"/>
            <a:ext cx="8314" cy="9781"/>
          </a:xfrm>
          <a:custGeom>
            <a:avLst/>
            <a:gdLst>
              <a:gd name="connsiteX0" fmla="*/ 6520 w 7389"/>
              <a:gd name="connsiteY0" fmla="*/ 435 h 8693"/>
              <a:gd name="connsiteX1" fmla="*/ 7389 w 7389"/>
              <a:gd name="connsiteY1" fmla="*/ 4781 h 8693"/>
              <a:gd name="connsiteX2" fmla="*/ 7389 w 7389"/>
              <a:gd name="connsiteY2" fmla="*/ 7824 h 8693"/>
              <a:gd name="connsiteX3" fmla="*/ 6955 w 7389"/>
              <a:gd name="connsiteY3" fmla="*/ 8693 h 8693"/>
              <a:gd name="connsiteX4" fmla="*/ 6085 w 7389"/>
              <a:gd name="connsiteY4" fmla="*/ 7389 h 8693"/>
              <a:gd name="connsiteX5" fmla="*/ 4347 w 7389"/>
              <a:gd name="connsiteY5" fmla="*/ 6085 h 8693"/>
              <a:gd name="connsiteX6" fmla="*/ 3912 w 7389"/>
              <a:gd name="connsiteY6" fmla="*/ 5216 h 8693"/>
              <a:gd name="connsiteX7" fmla="*/ 2608 w 7389"/>
              <a:gd name="connsiteY7" fmla="*/ 4781 h 8693"/>
              <a:gd name="connsiteX8" fmla="*/ 0 w 7389"/>
              <a:gd name="connsiteY8" fmla="*/ 3043 h 8693"/>
              <a:gd name="connsiteX9" fmla="*/ 435 w 7389"/>
              <a:gd name="connsiteY9" fmla="*/ 2608 h 8693"/>
              <a:gd name="connsiteX10" fmla="*/ 2608 w 7389"/>
              <a:gd name="connsiteY10" fmla="*/ 3477 h 8693"/>
              <a:gd name="connsiteX11" fmla="*/ 3912 w 7389"/>
              <a:gd name="connsiteY11" fmla="*/ 3043 h 8693"/>
              <a:gd name="connsiteX12" fmla="*/ 4781 w 7389"/>
              <a:gd name="connsiteY12" fmla="*/ 1304 h 8693"/>
              <a:gd name="connsiteX13" fmla="*/ 4781 w 7389"/>
              <a:gd name="connsiteY13" fmla="*/ 435 h 8693"/>
              <a:gd name="connsiteX14" fmla="*/ 6085 w 7389"/>
              <a:gd name="connsiteY14" fmla="*/ 0 h 8693"/>
              <a:gd name="connsiteX15" fmla="*/ 6520 w 7389"/>
              <a:gd name="connsiteY15" fmla="*/ 435 h 8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89" h="8693">
                <a:moveTo>
                  <a:pt x="6520" y="435"/>
                </a:moveTo>
                <a:lnTo>
                  <a:pt x="7389" y="4781"/>
                </a:lnTo>
                <a:lnTo>
                  <a:pt x="7389" y="7824"/>
                </a:lnTo>
                <a:lnTo>
                  <a:pt x="6955" y="8693"/>
                </a:lnTo>
                <a:lnTo>
                  <a:pt x="6085" y="7389"/>
                </a:lnTo>
                <a:lnTo>
                  <a:pt x="4347" y="6085"/>
                </a:lnTo>
                <a:lnTo>
                  <a:pt x="3912" y="5216"/>
                </a:lnTo>
                <a:lnTo>
                  <a:pt x="2608" y="4781"/>
                </a:lnTo>
                <a:lnTo>
                  <a:pt x="0" y="3043"/>
                </a:lnTo>
                <a:lnTo>
                  <a:pt x="435" y="2608"/>
                </a:lnTo>
                <a:lnTo>
                  <a:pt x="2608" y="3477"/>
                </a:lnTo>
                <a:lnTo>
                  <a:pt x="3912" y="3043"/>
                </a:lnTo>
                <a:lnTo>
                  <a:pt x="4781" y="1304"/>
                </a:lnTo>
                <a:lnTo>
                  <a:pt x="4781" y="435"/>
                </a:lnTo>
                <a:lnTo>
                  <a:pt x="6085" y="0"/>
                </a:lnTo>
                <a:lnTo>
                  <a:pt x="6520" y="43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87" name="Freeform: Shape 286">
            <a:extLst>
              <a:ext uri="{FF2B5EF4-FFF2-40B4-BE49-F238E27FC236}">
                <a16:creationId xmlns:a16="http://schemas.microsoft.com/office/drawing/2014/main" id="{1C22DFF3-A2F6-4681-AF44-607CAAAF47BE}"/>
              </a:ext>
            </a:extLst>
          </p:cNvPr>
          <p:cNvSpPr/>
          <p:nvPr/>
        </p:nvSpPr>
        <p:spPr>
          <a:xfrm>
            <a:off x="7163967" y="4473879"/>
            <a:ext cx="7336" cy="17608"/>
          </a:xfrm>
          <a:custGeom>
            <a:avLst/>
            <a:gdLst>
              <a:gd name="connsiteX0" fmla="*/ 5650 w 6520"/>
              <a:gd name="connsiteY0" fmla="*/ 15648 h 15648"/>
              <a:gd name="connsiteX1" fmla="*/ 3477 w 6520"/>
              <a:gd name="connsiteY1" fmla="*/ 13909 h 15648"/>
              <a:gd name="connsiteX2" fmla="*/ 2173 w 6520"/>
              <a:gd name="connsiteY2" fmla="*/ 13475 h 15648"/>
              <a:gd name="connsiteX3" fmla="*/ 869 w 6520"/>
              <a:gd name="connsiteY3" fmla="*/ 12605 h 15648"/>
              <a:gd name="connsiteX4" fmla="*/ 0 w 6520"/>
              <a:gd name="connsiteY4" fmla="*/ 9997 h 15648"/>
              <a:gd name="connsiteX5" fmla="*/ 435 w 6520"/>
              <a:gd name="connsiteY5" fmla="*/ 8693 h 15648"/>
              <a:gd name="connsiteX6" fmla="*/ 435 w 6520"/>
              <a:gd name="connsiteY6" fmla="*/ 7824 h 15648"/>
              <a:gd name="connsiteX7" fmla="*/ 1304 w 6520"/>
              <a:gd name="connsiteY7" fmla="*/ 2608 h 15648"/>
              <a:gd name="connsiteX8" fmla="*/ 869 w 6520"/>
              <a:gd name="connsiteY8" fmla="*/ 2173 h 15648"/>
              <a:gd name="connsiteX9" fmla="*/ 1739 w 6520"/>
              <a:gd name="connsiteY9" fmla="*/ 435 h 15648"/>
              <a:gd name="connsiteX10" fmla="*/ 3912 w 6520"/>
              <a:gd name="connsiteY10" fmla="*/ 0 h 15648"/>
              <a:gd name="connsiteX11" fmla="*/ 4781 w 6520"/>
              <a:gd name="connsiteY11" fmla="*/ 1304 h 15648"/>
              <a:gd name="connsiteX12" fmla="*/ 3912 w 6520"/>
              <a:gd name="connsiteY12" fmla="*/ 6520 h 15648"/>
              <a:gd name="connsiteX13" fmla="*/ 4347 w 6520"/>
              <a:gd name="connsiteY13" fmla="*/ 7824 h 15648"/>
              <a:gd name="connsiteX14" fmla="*/ 5216 w 6520"/>
              <a:gd name="connsiteY14" fmla="*/ 9563 h 15648"/>
              <a:gd name="connsiteX15" fmla="*/ 5650 w 6520"/>
              <a:gd name="connsiteY15" fmla="*/ 11736 h 15648"/>
              <a:gd name="connsiteX16" fmla="*/ 6520 w 6520"/>
              <a:gd name="connsiteY16" fmla="*/ 14344 h 15648"/>
              <a:gd name="connsiteX17" fmla="*/ 5650 w 6520"/>
              <a:gd name="connsiteY17" fmla="*/ 15648 h 1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20" h="15648">
                <a:moveTo>
                  <a:pt x="5650" y="15648"/>
                </a:moveTo>
                <a:lnTo>
                  <a:pt x="3477" y="13909"/>
                </a:lnTo>
                <a:lnTo>
                  <a:pt x="2173" y="13475"/>
                </a:lnTo>
                <a:lnTo>
                  <a:pt x="869" y="12605"/>
                </a:lnTo>
                <a:lnTo>
                  <a:pt x="0" y="9997"/>
                </a:lnTo>
                <a:lnTo>
                  <a:pt x="435" y="8693"/>
                </a:lnTo>
                <a:lnTo>
                  <a:pt x="435" y="7824"/>
                </a:lnTo>
                <a:lnTo>
                  <a:pt x="1304" y="2608"/>
                </a:lnTo>
                <a:lnTo>
                  <a:pt x="869" y="2173"/>
                </a:lnTo>
                <a:lnTo>
                  <a:pt x="1739" y="435"/>
                </a:lnTo>
                <a:lnTo>
                  <a:pt x="3912" y="0"/>
                </a:lnTo>
                <a:lnTo>
                  <a:pt x="4781" y="1304"/>
                </a:lnTo>
                <a:lnTo>
                  <a:pt x="3912" y="6520"/>
                </a:lnTo>
                <a:lnTo>
                  <a:pt x="4347" y="7824"/>
                </a:lnTo>
                <a:lnTo>
                  <a:pt x="5216" y="9563"/>
                </a:lnTo>
                <a:lnTo>
                  <a:pt x="5650" y="11736"/>
                </a:lnTo>
                <a:lnTo>
                  <a:pt x="6520" y="14344"/>
                </a:lnTo>
                <a:lnTo>
                  <a:pt x="5650" y="15648"/>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88" name="Freeform: Shape 287">
            <a:extLst>
              <a:ext uri="{FF2B5EF4-FFF2-40B4-BE49-F238E27FC236}">
                <a16:creationId xmlns:a16="http://schemas.microsoft.com/office/drawing/2014/main" id="{CA0BBE0F-B481-489B-ACA9-8D1A43D3D50B}"/>
              </a:ext>
            </a:extLst>
          </p:cNvPr>
          <p:cNvSpPr/>
          <p:nvPr/>
        </p:nvSpPr>
        <p:spPr>
          <a:xfrm>
            <a:off x="5293179" y="3649265"/>
            <a:ext cx="1956" cy="2934"/>
          </a:xfrm>
          <a:custGeom>
            <a:avLst/>
            <a:gdLst>
              <a:gd name="connsiteX0" fmla="*/ 1739 w 1738"/>
              <a:gd name="connsiteY0" fmla="*/ 1304 h 2607"/>
              <a:gd name="connsiteX1" fmla="*/ 869 w 1738"/>
              <a:gd name="connsiteY1" fmla="*/ 2608 h 2607"/>
              <a:gd name="connsiteX2" fmla="*/ 0 w 1738"/>
              <a:gd name="connsiteY2" fmla="*/ 1739 h 2607"/>
              <a:gd name="connsiteX3" fmla="*/ 0 w 1738"/>
              <a:gd name="connsiteY3" fmla="*/ 435 h 2607"/>
              <a:gd name="connsiteX4" fmla="*/ 1304 w 1738"/>
              <a:gd name="connsiteY4" fmla="*/ 0 h 2607"/>
              <a:gd name="connsiteX5" fmla="*/ 1739 w 1738"/>
              <a:gd name="connsiteY5" fmla="*/ 1304 h 2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8" h="2607">
                <a:moveTo>
                  <a:pt x="1739" y="1304"/>
                </a:moveTo>
                <a:lnTo>
                  <a:pt x="869" y="2608"/>
                </a:lnTo>
                <a:lnTo>
                  <a:pt x="0" y="1739"/>
                </a:lnTo>
                <a:lnTo>
                  <a:pt x="0" y="435"/>
                </a:lnTo>
                <a:lnTo>
                  <a:pt x="1304" y="0"/>
                </a:lnTo>
                <a:lnTo>
                  <a:pt x="1739" y="1304"/>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89" name="Freeform: Shape 288">
            <a:extLst>
              <a:ext uri="{FF2B5EF4-FFF2-40B4-BE49-F238E27FC236}">
                <a16:creationId xmlns:a16="http://schemas.microsoft.com/office/drawing/2014/main" id="{3966FDFD-880B-4E90-A0A9-ED69040ED65F}"/>
              </a:ext>
            </a:extLst>
          </p:cNvPr>
          <p:cNvSpPr/>
          <p:nvPr/>
        </p:nvSpPr>
        <p:spPr>
          <a:xfrm>
            <a:off x="5299538" y="3644863"/>
            <a:ext cx="6358" cy="6847"/>
          </a:xfrm>
          <a:custGeom>
            <a:avLst/>
            <a:gdLst>
              <a:gd name="connsiteX0" fmla="*/ 4347 w 5650"/>
              <a:gd name="connsiteY0" fmla="*/ 5651 h 6085"/>
              <a:gd name="connsiteX1" fmla="*/ 3477 w 5650"/>
              <a:gd name="connsiteY1" fmla="*/ 6085 h 6085"/>
              <a:gd name="connsiteX2" fmla="*/ 1739 w 5650"/>
              <a:gd name="connsiteY2" fmla="*/ 5651 h 6085"/>
              <a:gd name="connsiteX3" fmla="*/ 435 w 5650"/>
              <a:gd name="connsiteY3" fmla="*/ 4347 h 6085"/>
              <a:gd name="connsiteX4" fmla="*/ 0 w 5650"/>
              <a:gd name="connsiteY4" fmla="*/ 3043 h 6085"/>
              <a:gd name="connsiteX5" fmla="*/ 869 w 5650"/>
              <a:gd name="connsiteY5" fmla="*/ 1304 h 6085"/>
              <a:gd name="connsiteX6" fmla="*/ 3043 w 5650"/>
              <a:gd name="connsiteY6" fmla="*/ 0 h 6085"/>
              <a:gd name="connsiteX7" fmla="*/ 4781 w 5650"/>
              <a:gd name="connsiteY7" fmla="*/ 0 h 6085"/>
              <a:gd name="connsiteX8" fmla="*/ 5651 w 5650"/>
              <a:gd name="connsiteY8" fmla="*/ 3043 h 6085"/>
              <a:gd name="connsiteX9" fmla="*/ 5216 w 5650"/>
              <a:gd name="connsiteY9" fmla="*/ 4781 h 6085"/>
              <a:gd name="connsiteX10" fmla="*/ 4347 w 5650"/>
              <a:gd name="connsiteY10" fmla="*/ 5651 h 6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50" h="6085">
                <a:moveTo>
                  <a:pt x="4347" y="5651"/>
                </a:moveTo>
                <a:lnTo>
                  <a:pt x="3477" y="6085"/>
                </a:lnTo>
                <a:lnTo>
                  <a:pt x="1739" y="5651"/>
                </a:lnTo>
                <a:lnTo>
                  <a:pt x="435" y="4347"/>
                </a:lnTo>
                <a:lnTo>
                  <a:pt x="0" y="3043"/>
                </a:lnTo>
                <a:lnTo>
                  <a:pt x="869" y="1304"/>
                </a:lnTo>
                <a:lnTo>
                  <a:pt x="3043" y="0"/>
                </a:lnTo>
                <a:lnTo>
                  <a:pt x="4781" y="0"/>
                </a:lnTo>
                <a:lnTo>
                  <a:pt x="5651" y="3043"/>
                </a:lnTo>
                <a:lnTo>
                  <a:pt x="5216" y="4781"/>
                </a:lnTo>
                <a:lnTo>
                  <a:pt x="4347" y="5651"/>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90" name="Freeform: Shape 289">
            <a:extLst>
              <a:ext uri="{FF2B5EF4-FFF2-40B4-BE49-F238E27FC236}">
                <a16:creationId xmlns:a16="http://schemas.microsoft.com/office/drawing/2014/main" id="{9FE222B4-EB19-439C-B843-16AAFD159309}"/>
              </a:ext>
            </a:extLst>
          </p:cNvPr>
          <p:cNvSpPr/>
          <p:nvPr/>
        </p:nvSpPr>
        <p:spPr>
          <a:xfrm>
            <a:off x="5319590" y="3636060"/>
            <a:ext cx="9781" cy="12717"/>
          </a:xfrm>
          <a:custGeom>
            <a:avLst/>
            <a:gdLst>
              <a:gd name="connsiteX0" fmla="*/ 1739 w 8693"/>
              <a:gd name="connsiteY0" fmla="*/ 0 h 11301"/>
              <a:gd name="connsiteX1" fmla="*/ 2608 w 8693"/>
              <a:gd name="connsiteY1" fmla="*/ 435 h 11301"/>
              <a:gd name="connsiteX2" fmla="*/ 2608 w 8693"/>
              <a:gd name="connsiteY2" fmla="*/ 1304 h 11301"/>
              <a:gd name="connsiteX3" fmla="*/ 3477 w 8693"/>
              <a:gd name="connsiteY3" fmla="*/ 2173 h 11301"/>
              <a:gd name="connsiteX4" fmla="*/ 5216 w 8693"/>
              <a:gd name="connsiteY4" fmla="*/ 4347 h 11301"/>
              <a:gd name="connsiteX5" fmla="*/ 6085 w 8693"/>
              <a:gd name="connsiteY5" fmla="*/ 4347 h 11301"/>
              <a:gd name="connsiteX6" fmla="*/ 6955 w 8693"/>
              <a:gd name="connsiteY6" fmla="*/ 5651 h 11301"/>
              <a:gd name="connsiteX7" fmla="*/ 7824 w 8693"/>
              <a:gd name="connsiteY7" fmla="*/ 7824 h 11301"/>
              <a:gd name="connsiteX8" fmla="*/ 8693 w 8693"/>
              <a:gd name="connsiteY8" fmla="*/ 8693 h 11301"/>
              <a:gd name="connsiteX9" fmla="*/ 7389 w 8693"/>
              <a:gd name="connsiteY9" fmla="*/ 10867 h 11301"/>
              <a:gd name="connsiteX10" fmla="*/ 6085 w 8693"/>
              <a:gd name="connsiteY10" fmla="*/ 11301 h 11301"/>
              <a:gd name="connsiteX11" fmla="*/ 3912 w 8693"/>
              <a:gd name="connsiteY11" fmla="*/ 10867 h 11301"/>
              <a:gd name="connsiteX12" fmla="*/ 2608 w 8693"/>
              <a:gd name="connsiteY12" fmla="*/ 10432 h 11301"/>
              <a:gd name="connsiteX13" fmla="*/ 1304 w 8693"/>
              <a:gd name="connsiteY13" fmla="*/ 9128 h 11301"/>
              <a:gd name="connsiteX14" fmla="*/ 1304 w 8693"/>
              <a:gd name="connsiteY14" fmla="*/ 8259 h 11301"/>
              <a:gd name="connsiteX15" fmla="*/ 435 w 8693"/>
              <a:gd name="connsiteY15" fmla="*/ 7824 h 11301"/>
              <a:gd name="connsiteX16" fmla="*/ 0 w 8693"/>
              <a:gd name="connsiteY16" fmla="*/ 6085 h 11301"/>
              <a:gd name="connsiteX17" fmla="*/ 435 w 8693"/>
              <a:gd name="connsiteY17" fmla="*/ 5216 h 11301"/>
              <a:gd name="connsiteX18" fmla="*/ 435 w 8693"/>
              <a:gd name="connsiteY18" fmla="*/ 3912 h 11301"/>
              <a:gd name="connsiteX19" fmla="*/ 1304 w 8693"/>
              <a:gd name="connsiteY19" fmla="*/ 2173 h 11301"/>
              <a:gd name="connsiteX20" fmla="*/ 435 w 8693"/>
              <a:gd name="connsiteY20" fmla="*/ 0 h 11301"/>
              <a:gd name="connsiteX21" fmla="*/ 1739 w 8693"/>
              <a:gd name="connsiteY21" fmla="*/ 0 h 11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693" h="11301">
                <a:moveTo>
                  <a:pt x="1739" y="0"/>
                </a:moveTo>
                <a:lnTo>
                  <a:pt x="2608" y="435"/>
                </a:lnTo>
                <a:lnTo>
                  <a:pt x="2608" y="1304"/>
                </a:lnTo>
                <a:lnTo>
                  <a:pt x="3477" y="2173"/>
                </a:lnTo>
                <a:lnTo>
                  <a:pt x="5216" y="4347"/>
                </a:lnTo>
                <a:lnTo>
                  <a:pt x="6085" y="4347"/>
                </a:lnTo>
                <a:lnTo>
                  <a:pt x="6955" y="5651"/>
                </a:lnTo>
                <a:lnTo>
                  <a:pt x="7824" y="7824"/>
                </a:lnTo>
                <a:lnTo>
                  <a:pt x="8693" y="8693"/>
                </a:lnTo>
                <a:lnTo>
                  <a:pt x="7389" y="10867"/>
                </a:lnTo>
                <a:lnTo>
                  <a:pt x="6085" y="11301"/>
                </a:lnTo>
                <a:lnTo>
                  <a:pt x="3912" y="10867"/>
                </a:lnTo>
                <a:lnTo>
                  <a:pt x="2608" y="10432"/>
                </a:lnTo>
                <a:lnTo>
                  <a:pt x="1304" y="9128"/>
                </a:lnTo>
                <a:lnTo>
                  <a:pt x="1304" y="8259"/>
                </a:lnTo>
                <a:lnTo>
                  <a:pt x="435" y="7824"/>
                </a:lnTo>
                <a:lnTo>
                  <a:pt x="0" y="6085"/>
                </a:lnTo>
                <a:lnTo>
                  <a:pt x="435" y="5216"/>
                </a:lnTo>
                <a:lnTo>
                  <a:pt x="435" y="3912"/>
                </a:lnTo>
                <a:lnTo>
                  <a:pt x="1304" y="2173"/>
                </a:lnTo>
                <a:lnTo>
                  <a:pt x="435" y="0"/>
                </a:lnTo>
                <a:lnTo>
                  <a:pt x="1739" y="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91" name="Freeform: Shape 290">
            <a:extLst>
              <a:ext uri="{FF2B5EF4-FFF2-40B4-BE49-F238E27FC236}">
                <a16:creationId xmlns:a16="http://schemas.microsoft.com/office/drawing/2014/main" id="{AAA494ED-C201-4CC0-8A62-97166B81D6DC}"/>
              </a:ext>
            </a:extLst>
          </p:cNvPr>
          <p:cNvSpPr/>
          <p:nvPr/>
        </p:nvSpPr>
        <p:spPr>
          <a:xfrm>
            <a:off x="5334263" y="3636060"/>
            <a:ext cx="4402" cy="6358"/>
          </a:xfrm>
          <a:custGeom>
            <a:avLst/>
            <a:gdLst>
              <a:gd name="connsiteX0" fmla="*/ 2173 w 3912"/>
              <a:gd name="connsiteY0" fmla="*/ 0 h 5650"/>
              <a:gd name="connsiteX1" fmla="*/ 3477 w 3912"/>
              <a:gd name="connsiteY1" fmla="*/ 435 h 5650"/>
              <a:gd name="connsiteX2" fmla="*/ 3912 w 3912"/>
              <a:gd name="connsiteY2" fmla="*/ 3043 h 5650"/>
              <a:gd name="connsiteX3" fmla="*/ 3477 w 3912"/>
              <a:gd name="connsiteY3" fmla="*/ 4781 h 5650"/>
              <a:gd name="connsiteX4" fmla="*/ 1739 w 3912"/>
              <a:gd name="connsiteY4" fmla="*/ 5651 h 5650"/>
              <a:gd name="connsiteX5" fmla="*/ 0 w 3912"/>
              <a:gd name="connsiteY5" fmla="*/ 3912 h 5650"/>
              <a:gd name="connsiteX6" fmla="*/ 869 w 3912"/>
              <a:gd name="connsiteY6" fmla="*/ 2173 h 5650"/>
              <a:gd name="connsiteX7" fmla="*/ 435 w 3912"/>
              <a:gd name="connsiteY7" fmla="*/ 1304 h 5650"/>
              <a:gd name="connsiteX8" fmla="*/ 2173 w 3912"/>
              <a:gd name="connsiteY8" fmla="*/ 0 h 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2" h="5650">
                <a:moveTo>
                  <a:pt x="2173" y="0"/>
                </a:moveTo>
                <a:lnTo>
                  <a:pt x="3477" y="435"/>
                </a:lnTo>
                <a:lnTo>
                  <a:pt x="3912" y="3043"/>
                </a:lnTo>
                <a:lnTo>
                  <a:pt x="3477" y="4781"/>
                </a:lnTo>
                <a:lnTo>
                  <a:pt x="1739" y="5651"/>
                </a:lnTo>
                <a:lnTo>
                  <a:pt x="0" y="3912"/>
                </a:lnTo>
                <a:lnTo>
                  <a:pt x="869" y="2173"/>
                </a:lnTo>
                <a:lnTo>
                  <a:pt x="435" y="1304"/>
                </a:lnTo>
                <a:lnTo>
                  <a:pt x="2173" y="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92" name="Freeform: Shape 291">
            <a:extLst>
              <a:ext uri="{FF2B5EF4-FFF2-40B4-BE49-F238E27FC236}">
                <a16:creationId xmlns:a16="http://schemas.microsoft.com/office/drawing/2014/main" id="{8D7D7ED3-BFF6-4D62-ABF0-B276A88B0AE1}"/>
              </a:ext>
            </a:extLst>
          </p:cNvPr>
          <p:cNvSpPr/>
          <p:nvPr/>
        </p:nvSpPr>
        <p:spPr>
          <a:xfrm>
            <a:off x="5343556" y="3607203"/>
            <a:ext cx="7336" cy="7825"/>
          </a:xfrm>
          <a:custGeom>
            <a:avLst/>
            <a:gdLst>
              <a:gd name="connsiteX0" fmla="*/ 2608 w 6520"/>
              <a:gd name="connsiteY0" fmla="*/ 869 h 6954"/>
              <a:gd name="connsiteX1" fmla="*/ 3912 w 6520"/>
              <a:gd name="connsiteY1" fmla="*/ 0 h 6954"/>
              <a:gd name="connsiteX2" fmla="*/ 6085 w 6520"/>
              <a:gd name="connsiteY2" fmla="*/ 869 h 6954"/>
              <a:gd name="connsiteX3" fmla="*/ 6520 w 6520"/>
              <a:gd name="connsiteY3" fmla="*/ 1739 h 6954"/>
              <a:gd name="connsiteX4" fmla="*/ 6520 w 6520"/>
              <a:gd name="connsiteY4" fmla="*/ 4781 h 6954"/>
              <a:gd name="connsiteX5" fmla="*/ 4781 w 6520"/>
              <a:gd name="connsiteY5" fmla="*/ 6085 h 6954"/>
              <a:gd name="connsiteX6" fmla="*/ 3477 w 6520"/>
              <a:gd name="connsiteY6" fmla="*/ 6955 h 6954"/>
              <a:gd name="connsiteX7" fmla="*/ 2173 w 6520"/>
              <a:gd name="connsiteY7" fmla="*/ 6955 h 6954"/>
              <a:gd name="connsiteX8" fmla="*/ 0 w 6520"/>
              <a:gd name="connsiteY8" fmla="*/ 6085 h 6954"/>
              <a:gd name="connsiteX9" fmla="*/ 0 w 6520"/>
              <a:gd name="connsiteY9" fmla="*/ 3912 h 6954"/>
              <a:gd name="connsiteX10" fmla="*/ 869 w 6520"/>
              <a:gd name="connsiteY10" fmla="*/ 3043 h 6954"/>
              <a:gd name="connsiteX11" fmla="*/ 869 w 6520"/>
              <a:gd name="connsiteY11" fmla="*/ 435 h 6954"/>
              <a:gd name="connsiteX12" fmla="*/ 1304 w 6520"/>
              <a:gd name="connsiteY12" fmla="*/ 0 h 6954"/>
              <a:gd name="connsiteX13" fmla="*/ 2608 w 6520"/>
              <a:gd name="connsiteY13" fmla="*/ 869 h 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20" h="6954">
                <a:moveTo>
                  <a:pt x="2608" y="869"/>
                </a:moveTo>
                <a:lnTo>
                  <a:pt x="3912" y="0"/>
                </a:lnTo>
                <a:lnTo>
                  <a:pt x="6085" y="869"/>
                </a:lnTo>
                <a:lnTo>
                  <a:pt x="6520" y="1739"/>
                </a:lnTo>
                <a:lnTo>
                  <a:pt x="6520" y="4781"/>
                </a:lnTo>
                <a:lnTo>
                  <a:pt x="4781" y="6085"/>
                </a:lnTo>
                <a:lnTo>
                  <a:pt x="3477" y="6955"/>
                </a:lnTo>
                <a:lnTo>
                  <a:pt x="2173" y="6955"/>
                </a:lnTo>
                <a:lnTo>
                  <a:pt x="0" y="6085"/>
                </a:lnTo>
                <a:lnTo>
                  <a:pt x="0" y="3912"/>
                </a:lnTo>
                <a:lnTo>
                  <a:pt x="869" y="3043"/>
                </a:lnTo>
                <a:lnTo>
                  <a:pt x="869" y="435"/>
                </a:lnTo>
                <a:lnTo>
                  <a:pt x="1304" y="0"/>
                </a:lnTo>
                <a:lnTo>
                  <a:pt x="2608" y="86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93" name="Freeform: Shape 292">
            <a:extLst>
              <a:ext uri="{FF2B5EF4-FFF2-40B4-BE49-F238E27FC236}">
                <a16:creationId xmlns:a16="http://schemas.microsoft.com/office/drawing/2014/main" id="{5962AD3F-28BC-4896-865D-69B942426282}"/>
              </a:ext>
            </a:extLst>
          </p:cNvPr>
          <p:cNvSpPr/>
          <p:nvPr/>
        </p:nvSpPr>
        <p:spPr>
          <a:xfrm>
            <a:off x="5303939" y="3593020"/>
            <a:ext cx="10759" cy="5869"/>
          </a:xfrm>
          <a:custGeom>
            <a:avLst/>
            <a:gdLst>
              <a:gd name="connsiteX0" fmla="*/ 3043 w 9562"/>
              <a:gd name="connsiteY0" fmla="*/ 1304 h 5215"/>
              <a:gd name="connsiteX1" fmla="*/ 4781 w 9562"/>
              <a:gd name="connsiteY1" fmla="*/ 869 h 5215"/>
              <a:gd name="connsiteX2" fmla="*/ 6085 w 9562"/>
              <a:gd name="connsiteY2" fmla="*/ 1739 h 5215"/>
              <a:gd name="connsiteX3" fmla="*/ 7824 w 9562"/>
              <a:gd name="connsiteY3" fmla="*/ 1739 h 5215"/>
              <a:gd name="connsiteX4" fmla="*/ 9128 w 9562"/>
              <a:gd name="connsiteY4" fmla="*/ 2608 h 5215"/>
              <a:gd name="connsiteX5" fmla="*/ 9563 w 9562"/>
              <a:gd name="connsiteY5" fmla="*/ 3477 h 5215"/>
              <a:gd name="connsiteX6" fmla="*/ 7389 w 9562"/>
              <a:gd name="connsiteY6" fmla="*/ 3477 h 5215"/>
              <a:gd name="connsiteX7" fmla="*/ 4347 w 9562"/>
              <a:gd name="connsiteY7" fmla="*/ 2173 h 5215"/>
              <a:gd name="connsiteX8" fmla="*/ 3478 w 9562"/>
              <a:gd name="connsiteY8" fmla="*/ 2608 h 5215"/>
              <a:gd name="connsiteX9" fmla="*/ 2173 w 9562"/>
              <a:gd name="connsiteY9" fmla="*/ 5216 h 5215"/>
              <a:gd name="connsiteX10" fmla="*/ 869 w 9562"/>
              <a:gd name="connsiteY10" fmla="*/ 2608 h 5215"/>
              <a:gd name="connsiteX11" fmla="*/ 435 w 9562"/>
              <a:gd name="connsiteY11" fmla="*/ 2173 h 5215"/>
              <a:gd name="connsiteX12" fmla="*/ 0 w 9562"/>
              <a:gd name="connsiteY12" fmla="*/ 435 h 5215"/>
              <a:gd name="connsiteX13" fmla="*/ 1304 w 9562"/>
              <a:gd name="connsiteY13" fmla="*/ 0 h 5215"/>
              <a:gd name="connsiteX14" fmla="*/ 3043 w 9562"/>
              <a:gd name="connsiteY14" fmla="*/ 1304 h 5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562" h="5215">
                <a:moveTo>
                  <a:pt x="3043" y="1304"/>
                </a:moveTo>
                <a:lnTo>
                  <a:pt x="4781" y="869"/>
                </a:lnTo>
                <a:lnTo>
                  <a:pt x="6085" y="1739"/>
                </a:lnTo>
                <a:lnTo>
                  <a:pt x="7824" y="1739"/>
                </a:lnTo>
                <a:lnTo>
                  <a:pt x="9128" y="2608"/>
                </a:lnTo>
                <a:lnTo>
                  <a:pt x="9563" y="3477"/>
                </a:lnTo>
                <a:lnTo>
                  <a:pt x="7389" y="3477"/>
                </a:lnTo>
                <a:lnTo>
                  <a:pt x="4347" y="2173"/>
                </a:lnTo>
                <a:lnTo>
                  <a:pt x="3478" y="2608"/>
                </a:lnTo>
                <a:lnTo>
                  <a:pt x="2173" y="5216"/>
                </a:lnTo>
                <a:lnTo>
                  <a:pt x="869" y="2608"/>
                </a:lnTo>
                <a:lnTo>
                  <a:pt x="435" y="2173"/>
                </a:lnTo>
                <a:lnTo>
                  <a:pt x="0" y="435"/>
                </a:lnTo>
                <a:lnTo>
                  <a:pt x="1304" y="0"/>
                </a:lnTo>
                <a:lnTo>
                  <a:pt x="3043" y="1304"/>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94" name="Freeform: Shape 293">
            <a:extLst>
              <a:ext uri="{FF2B5EF4-FFF2-40B4-BE49-F238E27FC236}">
                <a16:creationId xmlns:a16="http://schemas.microsoft.com/office/drawing/2014/main" id="{31275C0B-5551-43C5-BF41-2764BDE6516A}"/>
              </a:ext>
            </a:extLst>
          </p:cNvPr>
          <p:cNvSpPr/>
          <p:nvPr/>
        </p:nvSpPr>
        <p:spPr>
          <a:xfrm>
            <a:off x="5343067" y="3587639"/>
            <a:ext cx="2934" cy="8314"/>
          </a:xfrm>
          <a:custGeom>
            <a:avLst/>
            <a:gdLst>
              <a:gd name="connsiteX0" fmla="*/ 2173 w 2608"/>
              <a:gd name="connsiteY0" fmla="*/ 3912 h 7389"/>
              <a:gd name="connsiteX1" fmla="*/ 2608 w 2608"/>
              <a:gd name="connsiteY1" fmla="*/ 4347 h 7389"/>
              <a:gd name="connsiteX2" fmla="*/ 2173 w 2608"/>
              <a:gd name="connsiteY2" fmla="*/ 6955 h 7389"/>
              <a:gd name="connsiteX3" fmla="*/ 1304 w 2608"/>
              <a:gd name="connsiteY3" fmla="*/ 7389 h 7389"/>
              <a:gd name="connsiteX4" fmla="*/ 1304 w 2608"/>
              <a:gd name="connsiteY4" fmla="*/ 5216 h 7389"/>
              <a:gd name="connsiteX5" fmla="*/ 435 w 2608"/>
              <a:gd name="connsiteY5" fmla="*/ 3912 h 7389"/>
              <a:gd name="connsiteX6" fmla="*/ 435 w 2608"/>
              <a:gd name="connsiteY6" fmla="*/ 2608 h 7389"/>
              <a:gd name="connsiteX7" fmla="*/ 0 w 2608"/>
              <a:gd name="connsiteY7" fmla="*/ 1304 h 7389"/>
              <a:gd name="connsiteX8" fmla="*/ 1739 w 2608"/>
              <a:gd name="connsiteY8" fmla="*/ 0 h 7389"/>
              <a:gd name="connsiteX9" fmla="*/ 2608 w 2608"/>
              <a:gd name="connsiteY9" fmla="*/ 869 h 7389"/>
              <a:gd name="connsiteX10" fmla="*/ 2173 w 2608"/>
              <a:gd name="connsiteY10" fmla="*/ 3477 h 7389"/>
              <a:gd name="connsiteX11" fmla="*/ 2173 w 2608"/>
              <a:gd name="connsiteY11" fmla="*/ 3912 h 7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08" h="7389">
                <a:moveTo>
                  <a:pt x="2173" y="3912"/>
                </a:moveTo>
                <a:lnTo>
                  <a:pt x="2608" y="4347"/>
                </a:lnTo>
                <a:lnTo>
                  <a:pt x="2173" y="6955"/>
                </a:lnTo>
                <a:lnTo>
                  <a:pt x="1304" y="7389"/>
                </a:lnTo>
                <a:lnTo>
                  <a:pt x="1304" y="5216"/>
                </a:lnTo>
                <a:lnTo>
                  <a:pt x="435" y="3912"/>
                </a:lnTo>
                <a:lnTo>
                  <a:pt x="435" y="2608"/>
                </a:lnTo>
                <a:lnTo>
                  <a:pt x="0" y="1304"/>
                </a:lnTo>
                <a:lnTo>
                  <a:pt x="1739" y="0"/>
                </a:lnTo>
                <a:lnTo>
                  <a:pt x="2608" y="869"/>
                </a:lnTo>
                <a:lnTo>
                  <a:pt x="2173" y="3477"/>
                </a:lnTo>
                <a:lnTo>
                  <a:pt x="2173" y="3912"/>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95" name="Freeform: Shape 294">
            <a:extLst>
              <a:ext uri="{FF2B5EF4-FFF2-40B4-BE49-F238E27FC236}">
                <a16:creationId xmlns:a16="http://schemas.microsoft.com/office/drawing/2014/main" id="{3597C723-DF48-4692-B1EB-2C545323077A}"/>
              </a:ext>
            </a:extLst>
          </p:cNvPr>
          <p:cNvSpPr/>
          <p:nvPr/>
        </p:nvSpPr>
        <p:spPr>
          <a:xfrm>
            <a:off x="5285842" y="3585684"/>
            <a:ext cx="5869" cy="4401"/>
          </a:xfrm>
          <a:custGeom>
            <a:avLst/>
            <a:gdLst>
              <a:gd name="connsiteX0" fmla="*/ 3912 w 5215"/>
              <a:gd name="connsiteY0" fmla="*/ 0 h 3911"/>
              <a:gd name="connsiteX1" fmla="*/ 4781 w 5215"/>
              <a:gd name="connsiteY1" fmla="*/ 1304 h 3911"/>
              <a:gd name="connsiteX2" fmla="*/ 5216 w 5215"/>
              <a:gd name="connsiteY2" fmla="*/ 2608 h 3911"/>
              <a:gd name="connsiteX3" fmla="*/ 2173 w 5215"/>
              <a:gd name="connsiteY3" fmla="*/ 3912 h 3911"/>
              <a:gd name="connsiteX4" fmla="*/ 869 w 5215"/>
              <a:gd name="connsiteY4" fmla="*/ 3043 h 3911"/>
              <a:gd name="connsiteX5" fmla="*/ 0 w 5215"/>
              <a:gd name="connsiteY5" fmla="*/ 2173 h 3911"/>
              <a:gd name="connsiteX6" fmla="*/ 1739 w 5215"/>
              <a:gd name="connsiteY6" fmla="*/ 435 h 3911"/>
              <a:gd name="connsiteX7" fmla="*/ 3912 w 5215"/>
              <a:gd name="connsiteY7" fmla="*/ 0 h 3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15" h="3911">
                <a:moveTo>
                  <a:pt x="3912" y="0"/>
                </a:moveTo>
                <a:lnTo>
                  <a:pt x="4781" y="1304"/>
                </a:lnTo>
                <a:lnTo>
                  <a:pt x="5216" y="2608"/>
                </a:lnTo>
                <a:lnTo>
                  <a:pt x="2173" y="3912"/>
                </a:lnTo>
                <a:lnTo>
                  <a:pt x="869" y="3043"/>
                </a:lnTo>
                <a:lnTo>
                  <a:pt x="0" y="2173"/>
                </a:lnTo>
                <a:lnTo>
                  <a:pt x="1739" y="435"/>
                </a:lnTo>
                <a:lnTo>
                  <a:pt x="3912" y="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96" name="Freeform: Shape 295">
            <a:extLst>
              <a:ext uri="{FF2B5EF4-FFF2-40B4-BE49-F238E27FC236}">
                <a16:creationId xmlns:a16="http://schemas.microsoft.com/office/drawing/2014/main" id="{221F5BFC-C4D7-4573-A5C7-AE3A96960709}"/>
              </a:ext>
            </a:extLst>
          </p:cNvPr>
          <p:cNvSpPr/>
          <p:nvPr/>
        </p:nvSpPr>
        <p:spPr>
          <a:xfrm>
            <a:off x="5278995" y="3576881"/>
            <a:ext cx="10270" cy="8803"/>
          </a:xfrm>
          <a:custGeom>
            <a:avLst/>
            <a:gdLst>
              <a:gd name="connsiteX0" fmla="*/ 6520 w 9127"/>
              <a:gd name="connsiteY0" fmla="*/ 0 h 7824"/>
              <a:gd name="connsiteX1" fmla="*/ 7824 w 9127"/>
              <a:gd name="connsiteY1" fmla="*/ 435 h 7824"/>
              <a:gd name="connsiteX2" fmla="*/ 7824 w 9127"/>
              <a:gd name="connsiteY2" fmla="*/ 1304 h 7824"/>
              <a:gd name="connsiteX3" fmla="*/ 9128 w 9127"/>
              <a:gd name="connsiteY3" fmla="*/ 2608 h 7824"/>
              <a:gd name="connsiteX4" fmla="*/ 8259 w 9127"/>
              <a:gd name="connsiteY4" fmla="*/ 4347 h 7824"/>
              <a:gd name="connsiteX5" fmla="*/ 5651 w 9127"/>
              <a:gd name="connsiteY5" fmla="*/ 5651 h 7824"/>
              <a:gd name="connsiteX6" fmla="*/ 3912 w 9127"/>
              <a:gd name="connsiteY6" fmla="*/ 7389 h 7824"/>
              <a:gd name="connsiteX7" fmla="*/ 869 w 9127"/>
              <a:gd name="connsiteY7" fmla="*/ 7824 h 7824"/>
              <a:gd name="connsiteX8" fmla="*/ 869 w 9127"/>
              <a:gd name="connsiteY8" fmla="*/ 7389 h 7824"/>
              <a:gd name="connsiteX9" fmla="*/ 869 w 9127"/>
              <a:gd name="connsiteY9" fmla="*/ 5216 h 7824"/>
              <a:gd name="connsiteX10" fmla="*/ 0 w 9127"/>
              <a:gd name="connsiteY10" fmla="*/ 4347 h 7824"/>
              <a:gd name="connsiteX11" fmla="*/ 0 w 9127"/>
              <a:gd name="connsiteY11" fmla="*/ 3477 h 7824"/>
              <a:gd name="connsiteX12" fmla="*/ 869 w 9127"/>
              <a:gd name="connsiteY12" fmla="*/ 2608 h 7824"/>
              <a:gd name="connsiteX13" fmla="*/ 1739 w 9127"/>
              <a:gd name="connsiteY13" fmla="*/ 2608 h 7824"/>
              <a:gd name="connsiteX14" fmla="*/ 2608 w 9127"/>
              <a:gd name="connsiteY14" fmla="*/ 1739 h 7824"/>
              <a:gd name="connsiteX15" fmla="*/ 5651 w 9127"/>
              <a:gd name="connsiteY15" fmla="*/ 0 h 7824"/>
              <a:gd name="connsiteX16" fmla="*/ 6520 w 9127"/>
              <a:gd name="connsiteY16" fmla="*/ 0 h 7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127" h="7824">
                <a:moveTo>
                  <a:pt x="6520" y="0"/>
                </a:moveTo>
                <a:lnTo>
                  <a:pt x="7824" y="435"/>
                </a:lnTo>
                <a:lnTo>
                  <a:pt x="7824" y="1304"/>
                </a:lnTo>
                <a:lnTo>
                  <a:pt x="9128" y="2608"/>
                </a:lnTo>
                <a:lnTo>
                  <a:pt x="8259" y="4347"/>
                </a:lnTo>
                <a:lnTo>
                  <a:pt x="5651" y="5651"/>
                </a:lnTo>
                <a:lnTo>
                  <a:pt x="3912" y="7389"/>
                </a:lnTo>
                <a:lnTo>
                  <a:pt x="869" y="7824"/>
                </a:lnTo>
                <a:lnTo>
                  <a:pt x="869" y="7389"/>
                </a:lnTo>
                <a:lnTo>
                  <a:pt x="869" y="5216"/>
                </a:lnTo>
                <a:lnTo>
                  <a:pt x="0" y="4347"/>
                </a:lnTo>
                <a:lnTo>
                  <a:pt x="0" y="3477"/>
                </a:lnTo>
                <a:lnTo>
                  <a:pt x="869" y="2608"/>
                </a:lnTo>
                <a:lnTo>
                  <a:pt x="1739" y="2608"/>
                </a:lnTo>
                <a:lnTo>
                  <a:pt x="2608" y="1739"/>
                </a:lnTo>
                <a:lnTo>
                  <a:pt x="5651" y="0"/>
                </a:lnTo>
                <a:lnTo>
                  <a:pt x="6520" y="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297" name="Freeform: Shape 296">
            <a:extLst>
              <a:ext uri="{FF2B5EF4-FFF2-40B4-BE49-F238E27FC236}">
                <a16:creationId xmlns:a16="http://schemas.microsoft.com/office/drawing/2014/main" id="{46475387-8E83-40E1-9253-B616CE257318}"/>
              </a:ext>
            </a:extLst>
          </p:cNvPr>
          <p:cNvSpPr/>
          <p:nvPr/>
        </p:nvSpPr>
        <p:spPr>
          <a:xfrm>
            <a:off x="4067507" y="3728010"/>
            <a:ext cx="11249" cy="10759"/>
          </a:xfrm>
          <a:custGeom>
            <a:avLst/>
            <a:gdLst>
              <a:gd name="connsiteX0" fmla="*/ 9563 w 9997"/>
              <a:gd name="connsiteY0" fmla="*/ 9563 h 9562"/>
              <a:gd name="connsiteX1" fmla="*/ 8259 w 9997"/>
              <a:gd name="connsiteY1" fmla="*/ 9563 h 9562"/>
              <a:gd name="connsiteX2" fmla="*/ 6520 w 9997"/>
              <a:gd name="connsiteY2" fmla="*/ 8259 h 9562"/>
              <a:gd name="connsiteX3" fmla="*/ 5216 w 9997"/>
              <a:gd name="connsiteY3" fmla="*/ 7824 h 9562"/>
              <a:gd name="connsiteX4" fmla="*/ 3912 w 9997"/>
              <a:gd name="connsiteY4" fmla="*/ 6520 h 9562"/>
              <a:gd name="connsiteX5" fmla="*/ 3477 w 9997"/>
              <a:gd name="connsiteY5" fmla="*/ 5651 h 9562"/>
              <a:gd name="connsiteX6" fmla="*/ 2173 w 9997"/>
              <a:gd name="connsiteY6" fmla="*/ 5216 h 9562"/>
              <a:gd name="connsiteX7" fmla="*/ 1304 w 9997"/>
              <a:gd name="connsiteY7" fmla="*/ 3477 h 9562"/>
              <a:gd name="connsiteX8" fmla="*/ 0 w 9997"/>
              <a:gd name="connsiteY8" fmla="*/ 2173 h 9562"/>
              <a:gd name="connsiteX9" fmla="*/ 435 w 9997"/>
              <a:gd name="connsiteY9" fmla="*/ 0 h 9562"/>
              <a:gd name="connsiteX10" fmla="*/ 2608 w 9997"/>
              <a:gd name="connsiteY10" fmla="*/ 1304 h 9562"/>
              <a:gd name="connsiteX11" fmla="*/ 3043 w 9997"/>
              <a:gd name="connsiteY11" fmla="*/ 3477 h 9562"/>
              <a:gd name="connsiteX12" fmla="*/ 4781 w 9997"/>
              <a:gd name="connsiteY12" fmla="*/ 5216 h 9562"/>
              <a:gd name="connsiteX13" fmla="*/ 7824 w 9997"/>
              <a:gd name="connsiteY13" fmla="*/ 6085 h 9562"/>
              <a:gd name="connsiteX14" fmla="*/ 8693 w 9997"/>
              <a:gd name="connsiteY14" fmla="*/ 7389 h 9562"/>
              <a:gd name="connsiteX15" fmla="*/ 9997 w 9997"/>
              <a:gd name="connsiteY15" fmla="*/ 9128 h 9562"/>
              <a:gd name="connsiteX16" fmla="*/ 9563 w 9997"/>
              <a:gd name="connsiteY16" fmla="*/ 9563 h 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97" h="9562">
                <a:moveTo>
                  <a:pt x="9563" y="9563"/>
                </a:moveTo>
                <a:lnTo>
                  <a:pt x="8259" y="9563"/>
                </a:lnTo>
                <a:lnTo>
                  <a:pt x="6520" y="8259"/>
                </a:lnTo>
                <a:lnTo>
                  <a:pt x="5216" y="7824"/>
                </a:lnTo>
                <a:lnTo>
                  <a:pt x="3912" y="6520"/>
                </a:lnTo>
                <a:lnTo>
                  <a:pt x="3477" y="5651"/>
                </a:lnTo>
                <a:lnTo>
                  <a:pt x="2173" y="5216"/>
                </a:lnTo>
                <a:lnTo>
                  <a:pt x="1304" y="3477"/>
                </a:lnTo>
                <a:lnTo>
                  <a:pt x="0" y="2173"/>
                </a:lnTo>
                <a:lnTo>
                  <a:pt x="435" y="0"/>
                </a:lnTo>
                <a:lnTo>
                  <a:pt x="2608" y="1304"/>
                </a:lnTo>
                <a:lnTo>
                  <a:pt x="3043" y="3477"/>
                </a:lnTo>
                <a:lnTo>
                  <a:pt x="4781" y="5216"/>
                </a:lnTo>
                <a:lnTo>
                  <a:pt x="7824" y="6085"/>
                </a:lnTo>
                <a:lnTo>
                  <a:pt x="8693" y="7389"/>
                </a:lnTo>
                <a:lnTo>
                  <a:pt x="9997" y="9128"/>
                </a:lnTo>
                <a:lnTo>
                  <a:pt x="9563" y="9563"/>
                </a:lnTo>
                <a:close/>
              </a:path>
            </a:pathLst>
          </a:custGeom>
          <a:solidFill>
            <a:schemeClr val="accent5"/>
          </a:solidFill>
          <a:ln w="869" cap="rnd">
            <a:noFill/>
            <a:prstDash val="solid"/>
            <a:round/>
          </a:ln>
        </p:spPr>
        <p:txBody>
          <a:bodyPr rtlCol="0" anchor="ctr"/>
          <a:lstStyle/>
          <a:p>
            <a:endParaRPr lang="en-PH" sz="1600" dirty="0"/>
          </a:p>
        </p:txBody>
      </p:sp>
      <p:sp>
        <p:nvSpPr>
          <p:cNvPr id="298" name="Freeform: Shape 297">
            <a:extLst>
              <a:ext uri="{FF2B5EF4-FFF2-40B4-BE49-F238E27FC236}">
                <a16:creationId xmlns:a16="http://schemas.microsoft.com/office/drawing/2014/main" id="{EDCC259C-F418-48EA-9BF0-0A43C61C5CE3}"/>
              </a:ext>
            </a:extLst>
          </p:cNvPr>
          <p:cNvSpPr/>
          <p:nvPr/>
        </p:nvSpPr>
        <p:spPr>
          <a:xfrm>
            <a:off x="3753020" y="3508895"/>
            <a:ext cx="8314" cy="2934"/>
          </a:xfrm>
          <a:custGeom>
            <a:avLst/>
            <a:gdLst>
              <a:gd name="connsiteX0" fmla="*/ 869 w 7389"/>
              <a:gd name="connsiteY0" fmla="*/ 1304 h 2608"/>
              <a:gd name="connsiteX1" fmla="*/ 2173 w 7389"/>
              <a:gd name="connsiteY1" fmla="*/ 1739 h 2608"/>
              <a:gd name="connsiteX2" fmla="*/ 3043 w 7389"/>
              <a:gd name="connsiteY2" fmla="*/ 0 h 2608"/>
              <a:gd name="connsiteX3" fmla="*/ 4781 w 7389"/>
              <a:gd name="connsiteY3" fmla="*/ 435 h 2608"/>
              <a:gd name="connsiteX4" fmla="*/ 6955 w 7389"/>
              <a:gd name="connsiteY4" fmla="*/ 435 h 2608"/>
              <a:gd name="connsiteX5" fmla="*/ 7389 w 7389"/>
              <a:gd name="connsiteY5" fmla="*/ 1304 h 2608"/>
              <a:gd name="connsiteX6" fmla="*/ 6520 w 7389"/>
              <a:gd name="connsiteY6" fmla="*/ 2173 h 2608"/>
              <a:gd name="connsiteX7" fmla="*/ 5651 w 7389"/>
              <a:gd name="connsiteY7" fmla="*/ 1739 h 2608"/>
              <a:gd name="connsiteX8" fmla="*/ 3912 w 7389"/>
              <a:gd name="connsiteY8" fmla="*/ 2173 h 2608"/>
              <a:gd name="connsiteX9" fmla="*/ 3043 w 7389"/>
              <a:gd name="connsiteY9" fmla="*/ 2608 h 2608"/>
              <a:gd name="connsiteX10" fmla="*/ 0 w 7389"/>
              <a:gd name="connsiteY10" fmla="*/ 2608 h 2608"/>
              <a:gd name="connsiteX11" fmla="*/ 869 w 7389"/>
              <a:gd name="connsiteY11" fmla="*/ 1304 h 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89" h="2608">
                <a:moveTo>
                  <a:pt x="869" y="1304"/>
                </a:moveTo>
                <a:lnTo>
                  <a:pt x="2173" y="1739"/>
                </a:lnTo>
                <a:lnTo>
                  <a:pt x="3043" y="0"/>
                </a:lnTo>
                <a:lnTo>
                  <a:pt x="4781" y="435"/>
                </a:lnTo>
                <a:lnTo>
                  <a:pt x="6955" y="435"/>
                </a:lnTo>
                <a:lnTo>
                  <a:pt x="7389" y="1304"/>
                </a:lnTo>
                <a:lnTo>
                  <a:pt x="6520" y="2173"/>
                </a:lnTo>
                <a:lnTo>
                  <a:pt x="5651" y="1739"/>
                </a:lnTo>
                <a:lnTo>
                  <a:pt x="3912" y="2173"/>
                </a:lnTo>
                <a:lnTo>
                  <a:pt x="3043" y="2608"/>
                </a:lnTo>
                <a:lnTo>
                  <a:pt x="0" y="2608"/>
                </a:lnTo>
                <a:lnTo>
                  <a:pt x="869" y="1304"/>
                </a:lnTo>
                <a:close/>
              </a:path>
            </a:pathLst>
          </a:custGeom>
          <a:solidFill>
            <a:schemeClr val="accent5"/>
          </a:solidFill>
          <a:ln w="869" cap="rnd">
            <a:noFill/>
            <a:prstDash val="solid"/>
            <a:round/>
          </a:ln>
        </p:spPr>
        <p:txBody>
          <a:bodyPr rtlCol="0" anchor="ctr"/>
          <a:lstStyle/>
          <a:p>
            <a:endParaRPr lang="en-PH" sz="1600" dirty="0"/>
          </a:p>
        </p:txBody>
      </p:sp>
      <p:sp>
        <p:nvSpPr>
          <p:cNvPr id="299" name="Freeform: Shape 298">
            <a:extLst>
              <a:ext uri="{FF2B5EF4-FFF2-40B4-BE49-F238E27FC236}">
                <a16:creationId xmlns:a16="http://schemas.microsoft.com/office/drawing/2014/main" id="{F40A151F-0DEA-4CB5-94FE-CCCE5F5D724F}"/>
              </a:ext>
            </a:extLst>
          </p:cNvPr>
          <p:cNvSpPr/>
          <p:nvPr/>
        </p:nvSpPr>
        <p:spPr>
          <a:xfrm>
            <a:off x="3790191" y="3498135"/>
            <a:ext cx="3422" cy="1468"/>
          </a:xfrm>
          <a:custGeom>
            <a:avLst/>
            <a:gdLst>
              <a:gd name="connsiteX0" fmla="*/ 3043 w 3042"/>
              <a:gd name="connsiteY0" fmla="*/ 0 h 1304"/>
              <a:gd name="connsiteX1" fmla="*/ 0 w 3042"/>
              <a:gd name="connsiteY1" fmla="*/ 1304 h 1304"/>
              <a:gd name="connsiteX2" fmla="*/ 869 w 3042"/>
              <a:gd name="connsiteY2" fmla="*/ 0 h 1304"/>
              <a:gd name="connsiteX3" fmla="*/ 3043 w 3042"/>
              <a:gd name="connsiteY3" fmla="*/ 0 h 1304"/>
            </a:gdLst>
            <a:ahLst/>
            <a:cxnLst>
              <a:cxn ang="0">
                <a:pos x="connsiteX0" y="connsiteY0"/>
              </a:cxn>
              <a:cxn ang="0">
                <a:pos x="connsiteX1" y="connsiteY1"/>
              </a:cxn>
              <a:cxn ang="0">
                <a:pos x="connsiteX2" y="connsiteY2"/>
              </a:cxn>
              <a:cxn ang="0">
                <a:pos x="connsiteX3" y="connsiteY3"/>
              </a:cxn>
            </a:cxnLst>
            <a:rect l="l" t="t" r="r" b="b"/>
            <a:pathLst>
              <a:path w="3042" h="1304">
                <a:moveTo>
                  <a:pt x="3043" y="0"/>
                </a:moveTo>
                <a:lnTo>
                  <a:pt x="0" y="1304"/>
                </a:lnTo>
                <a:lnTo>
                  <a:pt x="869" y="0"/>
                </a:lnTo>
                <a:lnTo>
                  <a:pt x="3043" y="0"/>
                </a:lnTo>
                <a:close/>
              </a:path>
            </a:pathLst>
          </a:custGeom>
          <a:solidFill>
            <a:schemeClr val="accent5"/>
          </a:solidFill>
          <a:ln w="869" cap="rnd">
            <a:noFill/>
            <a:prstDash val="solid"/>
            <a:round/>
          </a:ln>
        </p:spPr>
        <p:txBody>
          <a:bodyPr rtlCol="0" anchor="ctr"/>
          <a:lstStyle/>
          <a:p>
            <a:endParaRPr lang="en-PH" sz="1600" dirty="0"/>
          </a:p>
        </p:txBody>
      </p:sp>
      <p:sp>
        <p:nvSpPr>
          <p:cNvPr id="300" name="Freeform: Shape 299">
            <a:extLst>
              <a:ext uri="{FF2B5EF4-FFF2-40B4-BE49-F238E27FC236}">
                <a16:creationId xmlns:a16="http://schemas.microsoft.com/office/drawing/2014/main" id="{E78D86F8-4F11-4D67-8565-4682955DD35B}"/>
              </a:ext>
            </a:extLst>
          </p:cNvPr>
          <p:cNvSpPr/>
          <p:nvPr/>
        </p:nvSpPr>
        <p:spPr>
          <a:xfrm>
            <a:off x="3796060" y="3496668"/>
            <a:ext cx="3912" cy="1956"/>
          </a:xfrm>
          <a:custGeom>
            <a:avLst/>
            <a:gdLst>
              <a:gd name="connsiteX0" fmla="*/ 435 w 3477"/>
              <a:gd name="connsiteY0" fmla="*/ 1739 h 1738"/>
              <a:gd name="connsiteX1" fmla="*/ 0 w 3477"/>
              <a:gd name="connsiteY1" fmla="*/ 1304 h 1738"/>
              <a:gd name="connsiteX2" fmla="*/ 3477 w 3477"/>
              <a:gd name="connsiteY2" fmla="*/ 0 h 1738"/>
              <a:gd name="connsiteX3" fmla="*/ 2608 w 3477"/>
              <a:gd name="connsiteY3" fmla="*/ 1304 h 1738"/>
              <a:gd name="connsiteX4" fmla="*/ 435 w 3477"/>
              <a:gd name="connsiteY4" fmla="*/ 1739 h 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7" h="1738">
                <a:moveTo>
                  <a:pt x="435" y="1739"/>
                </a:moveTo>
                <a:lnTo>
                  <a:pt x="0" y="1304"/>
                </a:lnTo>
                <a:lnTo>
                  <a:pt x="3477" y="0"/>
                </a:lnTo>
                <a:lnTo>
                  <a:pt x="2608" y="1304"/>
                </a:lnTo>
                <a:lnTo>
                  <a:pt x="435" y="1739"/>
                </a:lnTo>
                <a:close/>
              </a:path>
            </a:pathLst>
          </a:custGeom>
          <a:solidFill>
            <a:schemeClr val="accent5"/>
          </a:solidFill>
          <a:ln w="869" cap="rnd">
            <a:noFill/>
            <a:prstDash val="solid"/>
            <a:round/>
          </a:ln>
        </p:spPr>
        <p:txBody>
          <a:bodyPr rtlCol="0" anchor="ctr"/>
          <a:lstStyle/>
          <a:p>
            <a:endParaRPr lang="en-PH" sz="1600" dirty="0"/>
          </a:p>
        </p:txBody>
      </p:sp>
      <p:sp>
        <p:nvSpPr>
          <p:cNvPr id="301" name="Freeform: Shape 300">
            <a:extLst>
              <a:ext uri="{FF2B5EF4-FFF2-40B4-BE49-F238E27FC236}">
                <a16:creationId xmlns:a16="http://schemas.microsoft.com/office/drawing/2014/main" id="{4C99C674-B2C6-423E-8CA3-C7BC9BD6AE90}"/>
              </a:ext>
            </a:extLst>
          </p:cNvPr>
          <p:cNvSpPr/>
          <p:nvPr/>
        </p:nvSpPr>
        <p:spPr>
          <a:xfrm>
            <a:off x="6857303" y="3015887"/>
            <a:ext cx="6847" cy="3422"/>
          </a:xfrm>
          <a:custGeom>
            <a:avLst/>
            <a:gdLst>
              <a:gd name="connsiteX0" fmla="*/ 4347 w 6085"/>
              <a:gd name="connsiteY0" fmla="*/ 0 h 3042"/>
              <a:gd name="connsiteX1" fmla="*/ 4782 w 6085"/>
              <a:gd name="connsiteY1" fmla="*/ 869 h 3042"/>
              <a:gd name="connsiteX2" fmla="*/ 6085 w 6085"/>
              <a:gd name="connsiteY2" fmla="*/ 2608 h 3042"/>
              <a:gd name="connsiteX3" fmla="*/ 4347 w 6085"/>
              <a:gd name="connsiteY3" fmla="*/ 2173 h 3042"/>
              <a:gd name="connsiteX4" fmla="*/ 3043 w 6085"/>
              <a:gd name="connsiteY4" fmla="*/ 2173 h 3042"/>
              <a:gd name="connsiteX5" fmla="*/ 1304 w 6085"/>
              <a:gd name="connsiteY5" fmla="*/ 3043 h 3042"/>
              <a:gd name="connsiteX6" fmla="*/ 0 w 6085"/>
              <a:gd name="connsiteY6" fmla="*/ 1739 h 3042"/>
              <a:gd name="connsiteX7" fmla="*/ 0 w 6085"/>
              <a:gd name="connsiteY7" fmla="*/ 435 h 3042"/>
              <a:gd name="connsiteX8" fmla="*/ 1304 w 6085"/>
              <a:gd name="connsiteY8" fmla="*/ 0 h 3042"/>
              <a:gd name="connsiteX9" fmla="*/ 2173 w 6085"/>
              <a:gd name="connsiteY9" fmla="*/ 435 h 3042"/>
              <a:gd name="connsiteX10" fmla="*/ 4347 w 6085"/>
              <a:gd name="connsiteY10" fmla="*/ 0 h 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85" h="3042">
                <a:moveTo>
                  <a:pt x="4347" y="0"/>
                </a:moveTo>
                <a:lnTo>
                  <a:pt x="4782" y="869"/>
                </a:lnTo>
                <a:lnTo>
                  <a:pt x="6085" y="2608"/>
                </a:lnTo>
                <a:lnTo>
                  <a:pt x="4347" y="2173"/>
                </a:lnTo>
                <a:lnTo>
                  <a:pt x="3043" y="2173"/>
                </a:lnTo>
                <a:lnTo>
                  <a:pt x="1304" y="3043"/>
                </a:lnTo>
                <a:lnTo>
                  <a:pt x="0" y="1739"/>
                </a:lnTo>
                <a:lnTo>
                  <a:pt x="0" y="435"/>
                </a:lnTo>
                <a:lnTo>
                  <a:pt x="1304" y="0"/>
                </a:lnTo>
                <a:lnTo>
                  <a:pt x="2173" y="435"/>
                </a:lnTo>
                <a:lnTo>
                  <a:pt x="4347" y="0"/>
                </a:lnTo>
                <a:close/>
              </a:path>
            </a:pathLst>
          </a:custGeom>
          <a:solidFill>
            <a:schemeClr val="accent4"/>
          </a:solidFill>
          <a:ln w="869" cap="rnd">
            <a:noFill/>
            <a:prstDash val="solid"/>
            <a:round/>
          </a:ln>
        </p:spPr>
        <p:txBody>
          <a:bodyPr rtlCol="0" anchor="ctr"/>
          <a:lstStyle/>
          <a:p>
            <a:endParaRPr lang="en-PH" sz="1600" dirty="0"/>
          </a:p>
        </p:txBody>
      </p:sp>
      <p:sp>
        <p:nvSpPr>
          <p:cNvPr id="302" name="Freeform: Shape 301">
            <a:extLst>
              <a:ext uri="{FF2B5EF4-FFF2-40B4-BE49-F238E27FC236}">
                <a16:creationId xmlns:a16="http://schemas.microsoft.com/office/drawing/2014/main" id="{EC6034FC-E23F-4A1E-8A8C-13758C38B07A}"/>
              </a:ext>
            </a:extLst>
          </p:cNvPr>
          <p:cNvSpPr/>
          <p:nvPr/>
        </p:nvSpPr>
        <p:spPr>
          <a:xfrm>
            <a:off x="6816220" y="3011975"/>
            <a:ext cx="37660" cy="17608"/>
          </a:xfrm>
          <a:custGeom>
            <a:avLst/>
            <a:gdLst>
              <a:gd name="connsiteX0" fmla="*/ 33469 w 33469"/>
              <a:gd name="connsiteY0" fmla="*/ 5651 h 15648"/>
              <a:gd name="connsiteX1" fmla="*/ 33469 w 33469"/>
              <a:gd name="connsiteY1" fmla="*/ 6085 h 15648"/>
              <a:gd name="connsiteX2" fmla="*/ 32600 w 33469"/>
              <a:gd name="connsiteY2" fmla="*/ 6955 h 15648"/>
              <a:gd name="connsiteX3" fmla="*/ 32165 w 33469"/>
              <a:gd name="connsiteY3" fmla="*/ 9563 h 15648"/>
              <a:gd name="connsiteX4" fmla="*/ 31730 w 33469"/>
              <a:gd name="connsiteY4" fmla="*/ 10432 h 15648"/>
              <a:gd name="connsiteX5" fmla="*/ 30427 w 33469"/>
              <a:gd name="connsiteY5" fmla="*/ 10432 h 15648"/>
              <a:gd name="connsiteX6" fmla="*/ 29557 w 33469"/>
              <a:gd name="connsiteY6" fmla="*/ 11301 h 15648"/>
              <a:gd name="connsiteX7" fmla="*/ 27384 w 33469"/>
              <a:gd name="connsiteY7" fmla="*/ 12171 h 15648"/>
              <a:gd name="connsiteX8" fmla="*/ 26515 w 33469"/>
              <a:gd name="connsiteY8" fmla="*/ 12605 h 15648"/>
              <a:gd name="connsiteX9" fmla="*/ 23907 w 33469"/>
              <a:gd name="connsiteY9" fmla="*/ 13909 h 15648"/>
              <a:gd name="connsiteX10" fmla="*/ 22168 w 33469"/>
              <a:gd name="connsiteY10" fmla="*/ 13475 h 15648"/>
              <a:gd name="connsiteX11" fmla="*/ 19995 w 33469"/>
              <a:gd name="connsiteY11" fmla="*/ 13909 h 15648"/>
              <a:gd name="connsiteX12" fmla="*/ 18690 w 33469"/>
              <a:gd name="connsiteY12" fmla="*/ 15648 h 15648"/>
              <a:gd name="connsiteX13" fmla="*/ 17821 w 33469"/>
              <a:gd name="connsiteY13" fmla="*/ 14344 h 15648"/>
              <a:gd name="connsiteX14" fmla="*/ 16517 w 33469"/>
              <a:gd name="connsiteY14" fmla="*/ 14779 h 15648"/>
              <a:gd name="connsiteX15" fmla="*/ 15648 w 33469"/>
              <a:gd name="connsiteY15" fmla="*/ 14779 h 15648"/>
              <a:gd name="connsiteX16" fmla="*/ 14344 w 33469"/>
              <a:gd name="connsiteY16" fmla="*/ 13475 h 15648"/>
              <a:gd name="connsiteX17" fmla="*/ 12605 w 33469"/>
              <a:gd name="connsiteY17" fmla="*/ 14779 h 15648"/>
              <a:gd name="connsiteX18" fmla="*/ 10432 w 33469"/>
              <a:gd name="connsiteY18" fmla="*/ 14779 h 15648"/>
              <a:gd name="connsiteX19" fmla="*/ 8258 w 33469"/>
              <a:gd name="connsiteY19" fmla="*/ 13909 h 15648"/>
              <a:gd name="connsiteX20" fmla="*/ 6085 w 33469"/>
              <a:gd name="connsiteY20" fmla="*/ 13475 h 15648"/>
              <a:gd name="connsiteX21" fmla="*/ 4347 w 33469"/>
              <a:gd name="connsiteY21" fmla="*/ 12171 h 15648"/>
              <a:gd name="connsiteX22" fmla="*/ 3042 w 33469"/>
              <a:gd name="connsiteY22" fmla="*/ 9563 h 15648"/>
              <a:gd name="connsiteX23" fmla="*/ 1738 w 33469"/>
              <a:gd name="connsiteY23" fmla="*/ 8259 h 15648"/>
              <a:gd name="connsiteX24" fmla="*/ 869 w 33469"/>
              <a:gd name="connsiteY24" fmla="*/ 5216 h 15648"/>
              <a:gd name="connsiteX25" fmla="*/ 0 w 33469"/>
              <a:gd name="connsiteY25" fmla="*/ 3912 h 15648"/>
              <a:gd name="connsiteX26" fmla="*/ 435 w 33469"/>
              <a:gd name="connsiteY26" fmla="*/ 2608 h 15648"/>
              <a:gd name="connsiteX27" fmla="*/ 2608 w 33469"/>
              <a:gd name="connsiteY27" fmla="*/ 3912 h 15648"/>
              <a:gd name="connsiteX28" fmla="*/ 4347 w 33469"/>
              <a:gd name="connsiteY28" fmla="*/ 3477 h 15648"/>
              <a:gd name="connsiteX29" fmla="*/ 5216 w 33469"/>
              <a:gd name="connsiteY29" fmla="*/ 2173 h 15648"/>
              <a:gd name="connsiteX30" fmla="*/ 5650 w 33469"/>
              <a:gd name="connsiteY30" fmla="*/ 869 h 15648"/>
              <a:gd name="connsiteX31" fmla="*/ 6955 w 33469"/>
              <a:gd name="connsiteY31" fmla="*/ 435 h 15648"/>
              <a:gd name="connsiteX32" fmla="*/ 7824 w 33469"/>
              <a:gd name="connsiteY32" fmla="*/ 869 h 15648"/>
              <a:gd name="connsiteX33" fmla="*/ 8693 w 33469"/>
              <a:gd name="connsiteY33" fmla="*/ 0 h 15648"/>
              <a:gd name="connsiteX34" fmla="*/ 9562 w 33469"/>
              <a:gd name="connsiteY34" fmla="*/ 0 h 15648"/>
              <a:gd name="connsiteX35" fmla="*/ 9997 w 33469"/>
              <a:gd name="connsiteY35" fmla="*/ 1739 h 15648"/>
              <a:gd name="connsiteX36" fmla="*/ 12170 w 33469"/>
              <a:gd name="connsiteY36" fmla="*/ 2608 h 15648"/>
              <a:gd name="connsiteX37" fmla="*/ 12605 w 33469"/>
              <a:gd name="connsiteY37" fmla="*/ 3477 h 15648"/>
              <a:gd name="connsiteX38" fmla="*/ 15213 w 33469"/>
              <a:gd name="connsiteY38" fmla="*/ 3477 h 15648"/>
              <a:gd name="connsiteX39" fmla="*/ 17821 w 33469"/>
              <a:gd name="connsiteY39" fmla="*/ 1304 h 15648"/>
              <a:gd name="connsiteX40" fmla="*/ 19560 w 33469"/>
              <a:gd name="connsiteY40" fmla="*/ 1739 h 15648"/>
              <a:gd name="connsiteX41" fmla="*/ 20864 w 33469"/>
              <a:gd name="connsiteY41" fmla="*/ 869 h 15648"/>
              <a:gd name="connsiteX42" fmla="*/ 22168 w 33469"/>
              <a:gd name="connsiteY42" fmla="*/ 1304 h 15648"/>
              <a:gd name="connsiteX43" fmla="*/ 23907 w 33469"/>
              <a:gd name="connsiteY43" fmla="*/ 2173 h 15648"/>
              <a:gd name="connsiteX44" fmla="*/ 24776 w 33469"/>
              <a:gd name="connsiteY44" fmla="*/ 869 h 15648"/>
              <a:gd name="connsiteX45" fmla="*/ 26080 w 33469"/>
              <a:gd name="connsiteY45" fmla="*/ 869 h 15648"/>
              <a:gd name="connsiteX46" fmla="*/ 27384 w 33469"/>
              <a:gd name="connsiteY46" fmla="*/ 2608 h 15648"/>
              <a:gd name="connsiteX47" fmla="*/ 27384 w 33469"/>
              <a:gd name="connsiteY47" fmla="*/ 5216 h 15648"/>
              <a:gd name="connsiteX48" fmla="*/ 28688 w 33469"/>
              <a:gd name="connsiteY48" fmla="*/ 4347 h 15648"/>
              <a:gd name="connsiteX49" fmla="*/ 29992 w 33469"/>
              <a:gd name="connsiteY49" fmla="*/ 5216 h 15648"/>
              <a:gd name="connsiteX50" fmla="*/ 30427 w 33469"/>
              <a:gd name="connsiteY50" fmla="*/ 4781 h 15648"/>
              <a:gd name="connsiteX51" fmla="*/ 33469 w 33469"/>
              <a:gd name="connsiteY51" fmla="*/ 5651 h 1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469" h="15648">
                <a:moveTo>
                  <a:pt x="33469" y="5651"/>
                </a:moveTo>
                <a:lnTo>
                  <a:pt x="33469" y="6085"/>
                </a:lnTo>
                <a:lnTo>
                  <a:pt x="32600" y="6955"/>
                </a:lnTo>
                <a:lnTo>
                  <a:pt x="32165" y="9563"/>
                </a:lnTo>
                <a:lnTo>
                  <a:pt x="31730" y="10432"/>
                </a:lnTo>
                <a:lnTo>
                  <a:pt x="30427" y="10432"/>
                </a:lnTo>
                <a:lnTo>
                  <a:pt x="29557" y="11301"/>
                </a:lnTo>
                <a:lnTo>
                  <a:pt x="27384" y="12171"/>
                </a:lnTo>
                <a:lnTo>
                  <a:pt x="26515" y="12605"/>
                </a:lnTo>
                <a:lnTo>
                  <a:pt x="23907" y="13909"/>
                </a:lnTo>
                <a:lnTo>
                  <a:pt x="22168" y="13475"/>
                </a:lnTo>
                <a:lnTo>
                  <a:pt x="19995" y="13909"/>
                </a:lnTo>
                <a:lnTo>
                  <a:pt x="18690" y="15648"/>
                </a:lnTo>
                <a:lnTo>
                  <a:pt x="17821" y="14344"/>
                </a:lnTo>
                <a:lnTo>
                  <a:pt x="16517" y="14779"/>
                </a:lnTo>
                <a:lnTo>
                  <a:pt x="15648" y="14779"/>
                </a:lnTo>
                <a:lnTo>
                  <a:pt x="14344" y="13475"/>
                </a:lnTo>
                <a:lnTo>
                  <a:pt x="12605" y="14779"/>
                </a:lnTo>
                <a:lnTo>
                  <a:pt x="10432" y="14779"/>
                </a:lnTo>
                <a:lnTo>
                  <a:pt x="8258" y="13909"/>
                </a:lnTo>
                <a:lnTo>
                  <a:pt x="6085" y="13475"/>
                </a:lnTo>
                <a:lnTo>
                  <a:pt x="4347" y="12171"/>
                </a:lnTo>
                <a:lnTo>
                  <a:pt x="3042" y="9563"/>
                </a:lnTo>
                <a:lnTo>
                  <a:pt x="1738" y="8259"/>
                </a:lnTo>
                <a:lnTo>
                  <a:pt x="869" y="5216"/>
                </a:lnTo>
                <a:lnTo>
                  <a:pt x="0" y="3912"/>
                </a:lnTo>
                <a:lnTo>
                  <a:pt x="435" y="2608"/>
                </a:lnTo>
                <a:lnTo>
                  <a:pt x="2608" y="3912"/>
                </a:lnTo>
                <a:lnTo>
                  <a:pt x="4347" y="3477"/>
                </a:lnTo>
                <a:lnTo>
                  <a:pt x="5216" y="2173"/>
                </a:lnTo>
                <a:lnTo>
                  <a:pt x="5650" y="869"/>
                </a:lnTo>
                <a:lnTo>
                  <a:pt x="6955" y="435"/>
                </a:lnTo>
                <a:lnTo>
                  <a:pt x="7824" y="869"/>
                </a:lnTo>
                <a:lnTo>
                  <a:pt x="8693" y="0"/>
                </a:lnTo>
                <a:lnTo>
                  <a:pt x="9562" y="0"/>
                </a:lnTo>
                <a:lnTo>
                  <a:pt x="9997" y="1739"/>
                </a:lnTo>
                <a:lnTo>
                  <a:pt x="12170" y="2608"/>
                </a:lnTo>
                <a:lnTo>
                  <a:pt x="12605" y="3477"/>
                </a:lnTo>
                <a:lnTo>
                  <a:pt x="15213" y="3477"/>
                </a:lnTo>
                <a:lnTo>
                  <a:pt x="17821" y="1304"/>
                </a:lnTo>
                <a:lnTo>
                  <a:pt x="19560" y="1739"/>
                </a:lnTo>
                <a:lnTo>
                  <a:pt x="20864" y="869"/>
                </a:lnTo>
                <a:lnTo>
                  <a:pt x="22168" y="1304"/>
                </a:lnTo>
                <a:lnTo>
                  <a:pt x="23907" y="2173"/>
                </a:lnTo>
                <a:lnTo>
                  <a:pt x="24776" y="869"/>
                </a:lnTo>
                <a:lnTo>
                  <a:pt x="26080" y="869"/>
                </a:lnTo>
                <a:lnTo>
                  <a:pt x="27384" y="2608"/>
                </a:lnTo>
                <a:lnTo>
                  <a:pt x="27384" y="5216"/>
                </a:lnTo>
                <a:lnTo>
                  <a:pt x="28688" y="4347"/>
                </a:lnTo>
                <a:lnTo>
                  <a:pt x="29992" y="5216"/>
                </a:lnTo>
                <a:lnTo>
                  <a:pt x="30427" y="4781"/>
                </a:lnTo>
                <a:lnTo>
                  <a:pt x="33469" y="5651"/>
                </a:lnTo>
                <a:close/>
              </a:path>
            </a:pathLst>
          </a:custGeom>
          <a:solidFill>
            <a:schemeClr val="accent4"/>
          </a:solidFill>
          <a:ln w="869" cap="rnd">
            <a:noFill/>
            <a:prstDash val="solid"/>
            <a:round/>
          </a:ln>
        </p:spPr>
        <p:txBody>
          <a:bodyPr rtlCol="0" anchor="ctr"/>
          <a:lstStyle/>
          <a:p>
            <a:endParaRPr lang="en-PH" sz="1600" dirty="0"/>
          </a:p>
        </p:txBody>
      </p:sp>
      <p:sp>
        <p:nvSpPr>
          <p:cNvPr id="303" name="Freeform: Shape 302">
            <a:extLst>
              <a:ext uri="{FF2B5EF4-FFF2-40B4-BE49-F238E27FC236}">
                <a16:creationId xmlns:a16="http://schemas.microsoft.com/office/drawing/2014/main" id="{EDF6A9F6-0028-4E0B-809E-D68595BBA19F}"/>
              </a:ext>
            </a:extLst>
          </p:cNvPr>
          <p:cNvSpPr/>
          <p:nvPr/>
        </p:nvSpPr>
        <p:spPr>
          <a:xfrm>
            <a:off x="4286132" y="3626277"/>
            <a:ext cx="5870" cy="13206"/>
          </a:xfrm>
          <a:custGeom>
            <a:avLst/>
            <a:gdLst>
              <a:gd name="connsiteX0" fmla="*/ 2173 w 5216"/>
              <a:gd name="connsiteY0" fmla="*/ 869 h 11736"/>
              <a:gd name="connsiteX1" fmla="*/ 4347 w 5216"/>
              <a:gd name="connsiteY1" fmla="*/ 1304 h 11736"/>
              <a:gd name="connsiteX2" fmla="*/ 5216 w 5216"/>
              <a:gd name="connsiteY2" fmla="*/ 3477 h 11736"/>
              <a:gd name="connsiteX3" fmla="*/ 5216 w 5216"/>
              <a:gd name="connsiteY3" fmla="*/ 6085 h 11736"/>
              <a:gd name="connsiteX4" fmla="*/ 4781 w 5216"/>
              <a:gd name="connsiteY4" fmla="*/ 9563 h 11736"/>
              <a:gd name="connsiteX5" fmla="*/ 4347 w 5216"/>
              <a:gd name="connsiteY5" fmla="*/ 10432 h 11736"/>
              <a:gd name="connsiteX6" fmla="*/ 3477 w 5216"/>
              <a:gd name="connsiteY6" fmla="*/ 10867 h 11736"/>
              <a:gd name="connsiteX7" fmla="*/ 1739 w 5216"/>
              <a:gd name="connsiteY7" fmla="*/ 11736 h 11736"/>
              <a:gd name="connsiteX8" fmla="*/ 2173 w 5216"/>
              <a:gd name="connsiteY8" fmla="*/ 9997 h 11736"/>
              <a:gd name="connsiteX9" fmla="*/ 1739 w 5216"/>
              <a:gd name="connsiteY9" fmla="*/ 9128 h 11736"/>
              <a:gd name="connsiteX10" fmla="*/ 1304 w 5216"/>
              <a:gd name="connsiteY10" fmla="*/ 6085 h 11736"/>
              <a:gd name="connsiteX11" fmla="*/ 0 w 5216"/>
              <a:gd name="connsiteY11" fmla="*/ 3912 h 11736"/>
              <a:gd name="connsiteX12" fmla="*/ 0 w 5216"/>
              <a:gd name="connsiteY12" fmla="*/ 2608 h 11736"/>
              <a:gd name="connsiteX13" fmla="*/ 435 w 5216"/>
              <a:gd name="connsiteY13" fmla="*/ 1304 h 11736"/>
              <a:gd name="connsiteX14" fmla="*/ 435 w 5216"/>
              <a:gd name="connsiteY14" fmla="*/ 0 h 11736"/>
              <a:gd name="connsiteX15" fmla="*/ 1304 w 5216"/>
              <a:gd name="connsiteY15" fmla="*/ 0 h 11736"/>
              <a:gd name="connsiteX16" fmla="*/ 2173 w 5216"/>
              <a:gd name="connsiteY16" fmla="*/ 869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16" h="11736">
                <a:moveTo>
                  <a:pt x="2173" y="869"/>
                </a:moveTo>
                <a:lnTo>
                  <a:pt x="4347" y="1304"/>
                </a:lnTo>
                <a:lnTo>
                  <a:pt x="5216" y="3477"/>
                </a:lnTo>
                <a:lnTo>
                  <a:pt x="5216" y="6085"/>
                </a:lnTo>
                <a:lnTo>
                  <a:pt x="4781" y="9563"/>
                </a:lnTo>
                <a:lnTo>
                  <a:pt x="4347" y="10432"/>
                </a:lnTo>
                <a:lnTo>
                  <a:pt x="3477" y="10867"/>
                </a:lnTo>
                <a:lnTo>
                  <a:pt x="1739" y="11736"/>
                </a:lnTo>
                <a:lnTo>
                  <a:pt x="2173" y="9997"/>
                </a:lnTo>
                <a:lnTo>
                  <a:pt x="1739" y="9128"/>
                </a:lnTo>
                <a:lnTo>
                  <a:pt x="1304" y="6085"/>
                </a:lnTo>
                <a:lnTo>
                  <a:pt x="0" y="3912"/>
                </a:lnTo>
                <a:lnTo>
                  <a:pt x="0" y="2608"/>
                </a:lnTo>
                <a:lnTo>
                  <a:pt x="435" y="1304"/>
                </a:lnTo>
                <a:lnTo>
                  <a:pt x="435" y="0"/>
                </a:lnTo>
                <a:lnTo>
                  <a:pt x="1304" y="0"/>
                </a:lnTo>
                <a:lnTo>
                  <a:pt x="2173" y="869"/>
                </a:lnTo>
                <a:close/>
              </a:path>
            </a:pathLst>
          </a:custGeom>
          <a:solidFill>
            <a:schemeClr val="accent5"/>
          </a:solidFill>
          <a:ln w="869" cap="rnd">
            <a:noFill/>
            <a:prstDash val="solid"/>
            <a:round/>
          </a:ln>
        </p:spPr>
        <p:txBody>
          <a:bodyPr rtlCol="0" anchor="ctr"/>
          <a:lstStyle/>
          <a:p>
            <a:endParaRPr lang="en-PH" sz="1600" dirty="0"/>
          </a:p>
        </p:txBody>
      </p:sp>
      <p:sp>
        <p:nvSpPr>
          <p:cNvPr id="304" name="Freeform: Shape 303">
            <a:extLst>
              <a:ext uri="{FF2B5EF4-FFF2-40B4-BE49-F238E27FC236}">
                <a16:creationId xmlns:a16="http://schemas.microsoft.com/office/drawing/2014/main" id="{795038B3-665F-480C-9C9D-7A59D8C9B214}"/>
              </a:ext>
            </a:extLst>
          </p:cNvPr>
          <p:cNvSpPr/>
          <p:nvPr/>
        </p:nvSpPr>
        <p:spPr>
          <a:xfrm>
            <a:off x="4557580" y="5750415"/>
            <a:ext cx="3912" cy="3422"/>
          </a:xfrm>
          <a:custGeom>
            <a:avLst/>
            <a:gdLst>
              <a:gd name="connsiteX0" fmla="*/ 1739 w 3477"/>
              <a:gd name="connsiteY0" fmla="*/ 1739 h 3042"/>
              <a:gd name="connsiteX1" fmla="*/ 3477 w 3477"/>
              <a:gd name="connsiteY1" fmla="*/ 1304 h 3042"/>
              <a:gd name="connsiteX2" fmla="*/ 3477 w 3477"/>
              <a:gd name="connsiteY2" fmla="*/ 3043 h 3042"/>
              <a:gd name="connsiteX3" fmla="*/ 0 w 3477"/>
              <a:gd name="connsiteY3" fmla="*/ 1739 h 3042"/>
              <a:gd name="connsiteX4" fmla="*/ 1304 w 3477"/>
              <a:gd name="connsiteY4" fmla="*/ 435 h 3042"/>
              <a:gd name="connsiteX5" fmla="*/ 2173 w 3477"/>
              <a:gd name="connsiteY5" fmla="*/ 0 h 3042"/>
              <a:gd name="connsiteX6" fmla="*/ 1739 w 3477"/>
              <a:gd name="connsiteY6" fmla="*/ 1739 h 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7" h="3042">
                <a:moveTo>
                  <a:pt x="1739" y="1739"/>
                </a:moveTo>
                <a:lnTo>
                  <a:pt x="3477" y="1304"/>
                </a:lnTo>
                <a:lnTo>
                  <a:pt x="3477" y="3043"/>
                </a:lnTo>
                <a:lnTo>
                  <a:pt x="0" y="1739"/>
                </a:lnTo>
                <a:lnTo>
                  <a:pt x="1304" y="435"/>
                </a:lnTo>
                <a:lnTo>
                  <a:pt x="2173" y="0"/>
                </a:lnTo>
                <a:lnTo>
                  <a:pt x="1739" y="1739"/>
                </a:lnTo>
                <a:close/>
              </a:path>
            </a:pathLst>
          </a:custGeom>
          <a:solidFill>
            <a:schemeClr val="accent5"/>
          </a:solidFill>
          <a:ln w="869" cap="rnd">
            <a:noFill/>
            <a:prstDash val="solid"/>
            <a:round/>
          </a:ln>
        </p:spPr>
        <p:txBody>
          <a:bodyPr rtlCol="0" anchor="ctr"/>
          <a:lstStyle/>
          <a:p>
            <a:endParaRPr lang="en-PH" sz="1600" dirty="0"/>
          </a:p>
        </p:txBody>
      </p:sp>
      <p:sp>
        <p:nvSpPr>
          <p:cNvPr id="305" name="Freeform: Shape 304">
            <a:extLst>
              <a:ext uri="{FF2B5EF4-FFF2-40B4-BE49-F238E27FC236}">
                <a16:creationId xmlns:a16="http://schemas.microsoft.com/office/drawing/2014/main" id="{27A002BC-3A1B-4485-B51C-F9205DD9F3B0}"/>
              </a:ext>
            </a:extLst>
          </p:cNvPr>
          <p:cNvSpPr/>
          <p:nvPr/>
        </p:nvSpPr>
        <p:spPr>
          <a:xfrm>
            <a:off x="4556113" y="5745524"/>
            <a:ext cx="3422" cy="3912"/>
          </a:xfrm>
          <a:custGeom>
            <a:avLst/>
            <a:gdLst>
              <a:gd name="connsiteX0" fmla="*/ 0 w 3042"/>
              <a:gd name="connsiteY0" fmla="*/ 0 h 3477"/>
              <a:gd name="connsiteX1" fmla="*/ 869 w 3042"/>
              <a:gd name="connsiteY1" fmla="*/ 869 h 3477"/>
              <a:gd name="connsiteX2" fmla="*/ 2608 w 3042"/>
              <a:gd name="connsiteY2" fmla="*/ 1304 h 3477"/>
              <a:gd name="connsiteX3" fmla="*/ 3043 w 3042"/>
              <a:gd name="connsiteY3" fmla="*/ 3043 h 3477"/>
              <a:gd name="connsiteX4" fmla="*/ 1739 w 3042"/>
              <a:gd name="connsiteY4" fmla="*/ 3477 h 3477"/>
              <a:gd name="connsiteX5" fmla="*/ 1304 w 3042"/>
              <a:gd name="connsiteY5" fmla="*/ 1739 h 3477"/>
              <a:gd name="connsiteX6" fmla="*/ 435 w 3042"/>
              <a:gd name="connsiteY6" fmla="*/ 869 h 3477"/>
              <a:gd name="connsiteX7" fmla="*/ 0 w 3042"/>
              <a:gd name="connsiteY7" fmla="*/ 0 h 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2" h="3477">
                <a:moveTo>
                  <a:pt x="0" y="0"/>
                </a:moveTo>
                <a:lnTo>
                  <a:pt x="869" y="869"/>
                </a:lnTo>
                <a:lnTo>
                  <a:pt x="2608" y="1304"/>
                </a:lnTo>
                <a:lnTo>
                  <a:pt x="3043" y="3043"/>
                </a:lnTo>
                <a:lnTo>
                  <a:pt x="1739" y="3477"/>
                </a:lnTo>
                <a:lnTo>
                  <a:pt x="1304" y="1739"/>
                </a:lnTo>
                <a:lnTo>
                  <a:pt x="435" y="869"/>
                </a:lnTo>
                <a:lnTo>
                  <a:pt x="0" y="0"/>
                </a:lnTo>
                <a:close/>
              </a:path>
            </a:pathLst>
          </a:custGeom>
          <a:solidFill>
            <a:schemeClr val="accent5"/>
          </a:solidFill>
          <a:ln w="869" cap="rnd">
            <a:noFill/>
            <a:prstDash val="solid"/>
            <a:round/>
          </a:ln>
        </p:spPr>
        <p:txBody>
          <a:bodyPr rtlCol="0" anchor="ctr"/>
          <a:lstStyle/>
          <a:p>
            <a:endParaRPr lang="en-PH" sz="1600" dirty="0"/>
          </a:p>
        </p:txBody>
      </p:sp>
      <p:sp>
        <p:nvSpPr>
          <p:cNvPr id="306" name="Freeform: Shape 305">
            <a:extLst>
              <a:ext uri="{FF2B5EF4-FFF2-40B4-BE49-F238E27FC236}">
                <a16:creationId xmlns:a16="http://schemas.microsoft.com/office/drawing/2014/main" id="{7D780376-9D97-4D6F-B8A4-526714A9B2E2}"/>
              </a:ext>
            </a:extLst>
          </p:cNvPr>
          <p:cNvSpPr/>
          <p:nvPr/>
        </p:nvSpPr>
        <p:spPr>
          <a:xfrm>
            <a:off x="4584481" y="5741123"/>
            <a:ext cx="2934" cy="2934"/>
          </a:xfrm>
          <a:custGeom>
            <a:avLst/>
            <a:gdLst>
              <a:gd name="connsiteX0" fmla="*/ 1739 w 2607"/>
              <a:gd name="connsiteY0" fmla="*/ 435 h 2607"/>
              <a:gd name="connsiteX1" fmla="*/ 2608 w 2607"/>
              <a:gd name="connsiteY1" fmla="*/ 869 h 2607"/>
              <a:gd name="connsiteX2" fmla="*/ 2173 w 2607"/>
              <a:gd name="connsiteY2" fmla="*/ 2608 h 2607"/>
              <a:gd name="connsiteX3" fmla="*/ 869 w 2607"/>
              <a:gd name="connsiteY3" fmla="*/ 2173 h 2607"/>
              <a:gd name="connsiteX4" fmla="*/ 0 w 2607"/>
              <a:gd name="connsiteY4" fmla="*/ 869 h 2607"/>
              <a:gd name="connsiteX5" fmla="*/ 1304 w 2607"/>
              <a:gd name="connsiteY5" fmla="*/ 0 h 2607"/>
              <a:gd name="connsiteX6" fmla="*/ 1739 w 2607"/>
              <a:gd name="connsiteY6" fmla="*/ 435 h 2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07" h="2607">
                <a:moveTo>
                  <a:pt x="1739" y="435"/>
                </a:moveTo>
                <a:lnTo>
                  <a:pt x="2608" y="869"/>
                </a:lnTo>
                <a:lnTo>
                  <a:pt x="2173" y="2608"/>
                </a:lnTo>
                <a:lnTo>
                  <a:pt x="869" y="2173"/>
                </a:lnTo>
                <a:lnTo>
                  <a:pt x="0" y="869"/>
                </a:lnTo>
                <a:lnTo>
                  <a:pt x="1304" y="0"/>
                </a:lnTo>
                <a:lnTo>
                  <a:pt x="1739" y="435"/>
                </a:lnTo>
                <a:close/>
              </a:path>
            </a:pathLst>
          </a:custGeom>
          <a:solidFill>
            <a:schemeClr val="accent5"/>
          </a:solidFill>
          <a:ln w="869" cap="rnd">
            <a:noFill/>
            <a:prstDash val="solid"/>
            <a:round/>
          </a:ln>
        </p:spPr>
        <p:txBody>
          <a:bodyPr rtlCol="0" anchor="ctr"/>
          <a:lstStyle/>
          <a:p>
            <a:endParaRPr lang="en-PH" sz="1600" dirty="0"/>
          </a:p>
        </p:txBody>
      </p:sp>
      <p:sp>
        <p:nvSpPr>
          <p:cNvPr id="307" name="Freeform: Shape 306">
            <a:extLst>
              <a:ext uri="{FF2B5EF4-FFF2-40B4-BE49-F238E27FC236}">
                <a16:creationId xmlns:a16="http://schemas.microsoft.com/office/drawing/2014/main" id="{A5CD9075-E6F2-469E-A86C-E29AF8B15643}"/>
              </a:ext>
            </a:extLst>
          </p:cNvPr>
          <p:cNvSpPr/>
          <p:nvPr/>
        </p:nvSpPr>
        <p:spPr>
          <a:xfrm>
            <a:off x="4521387" y="5734764"/>
            <a:ext cx="6358" cy="5379"/>
          </a:xfrm>
          <a:custGeom>
            <a:avLst/>
            <a:gdLst>
              <a:gd name="connsiteX0" fmla="*/ 5216 w 5650"/>
              <a:gd name="connsiteY0" fmla="*/ 2173 h 4781"/>
              <a:gd name="connsiteX1" fmla="*/ 5216 w 5650"/>
              <a:gd name="connsiteY1" fmla="*/ 3043 h 4781"/>
              <a:gd name="connsiteX2" fmla="*/ 5651 w 5650"/>
              <a:gd name="connsiteY2" fmla="*/ 4347 h 4781"/>
              <a:gd name="connsiteX3" fmla="*/ 3912 w 5650"/>
              <a:gd name="connsiteY3" fmla="*/ 4781 h 4781"/>
              <a:gd name="connsiteX4" fmla="*/ 2608 w 5650"/>
              <a:gd name="connsiteY4" fmla="*/ 4347 h 4781"/>
              <a:gd name="connsiteX5" fmla="*/ 1739 w 5650"/>
              <a:gd name="connsiteY5" fmla="*/ 3478 h 4781"/>
              <a:gd name="connsiteX6" fmla="*/ 435 w 5650"/>
              <a:gd name="connsiteY6" fmla="*/ 3043 h 4781"/>
              <a:gd name="connsiteX7" fmla="*/ 0 w 5650"/>
              <a:gd name="connsiteY7" fmla="*/ 1304 h 4781"/>
              <a:gd name="connsiteX8" fmla="*/ 869 w 5650"/>
              <a:gd name="connsiteY8" fmla="*/ 1304 h 4781"/>
              <a:gd name="connsiteX9" fmla="*/ 1304 w 5650"/>
              <a:gd name="connsiteY9" fmla="*/ 435 h 4781"/>
              <a:gd name="connsiteX10" fmla="*/ 2608 w 5650"/>
              <a:gd name="connsiteY10" fmla="*/ 0 h 4781"/>
              <a:gd name="connsiteX11" fmla="*/ 3478 w 5650"/>
              <a:gd name="connsiteY11" fmla="*/ 435 h 4781"/>
              <a:gd name="connsiteX12" fmla="*/ 2173 w 5650"/>
              <a:gd name="connsiteY12" fmla="*/ 1739 h 4781"/>
              <a:gd name="connsiteX13" fmla="*/ 3478 w 5650"/>
              <a:gd name="connsiteY13" fmla="*/ 2173 h 4781"/>
              <a:gd name="connsiteX14" fmla="*/ 4781 w 5650"/>
              <a:gd name="connsiteY14" fmla="*/ 869 h 4781"/>
              <a:gd name="connsiteX15" fmla="*/ 5216 w 5650"/>
              <a:gd name="connsiteY15" fmla="*/ 2173 h 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50" h="4781">
                <a:moveTo>
                  <a:pt x="5216" y="2173"/>
                </a:moveTo>
                <a:lnTo>
                  <a:pt x="5216" y="3043"/>
                </a:lnTo>
                <a:lnTo>
                  <a:pt x="5651" y="4347"/>
                </a:lnTo>
                <a:lnTo>
                  <a:pt x="3912" y="4781"/>
                </a:lnTo>
                <a:lnTo>
                  <a:pt x="2608" y="4347"/>
                </a:lnTo>
                <a:lnTo>
                  <a:pt x="1739" y="3478"/>
                </a:lnTo>
                <a:lnTo>
                  <a:pt x="435" y="3043"/>
                </a:lnTo>
                <a:lnTo>
                  <a:pt x="0" y="1304"/>
                </a:lnTo>
                <a:lnTo>
                  <a:pt x="869" y="1304"/>
                </a:lnTo>
                <a:lnTo>
                  <a:pt x="1304" y="435"/>
                </a:lnTo>
                <a:lnTo>
                  <a:pt x="2608" y="0"/>
                </a:lnTo>
                <a:lnTo>
                  <a:pt x="3478" y="435"/>
                </a:lnTo>
                <a:lnTo>
                  <a:pt x="2173" y="1739"/>
                </a:lnTo>
                <a:lnTo>
                  <a:pt x="3478" y="2173"/>
                </a:lnTo>
                <a:lnTo>
                  <a:pt x="4781" y="869"/>
                </a:lnTo>
                <a:lnTo>
                  <a:pt x="5216" y="2173"/>
                </a:lnTo>
                <a:close/>
              </a:path>
            </a:pathLst>
          </a:custGeom>
          <a:solidFill>
            <a:schemeClr val="accent5"/>
          </a:solidFill>
          <a:ln w="869" cap="rnd">
            <a:noFill/>
            <a:prstDash val="solid"/>
            <a:round/>
          </a:ln>
        </p:spPr>
        <p:txBody>
          <a:bodyPr rtlCol="0" anchor="ctr"/>
          <a:lstStyle/>
          <a:p>
            <a:endParaRPr lang="en-PH" sz="1600" dirty="0"/>
          </a:p>
        </p:txBody>
      </p:sp>
      <p:sp>
        <p:nvSpPr>
          <p:cNvPr id="308" name="Freeform: Shape 307">
            <a:extLst>
              <a:ext uri="{FF2B5EF4-FFF2-40B4-BE49-F238E27FC236}">
                <a16:creationId xmlns:a16="http://schemas.microsoft.com/office/drawing/2014/main" id="{3640136B-6EC5-4DCD-9850-ED8D7178E6AD}"/>
              </a:ext>
            </a:extLst>
          </p:cNvPr>
          <p:cNvSpPr/>
          <p:nvPr/>
        </p:nvSpPr>
        <p:spPr>
          <a:xfrm>
            <a:off x="4525790" y="5721559"/>
            <a:ext cx="35702" cy="26899"/>
          </a:xfrm>
          <a:custGeom>
            <a:avLst/>
            <a:gdLst>
              <a:gd name="connsiteX0" fmla="*/ 13909 w 31730"/>
              <a:gd name="connsiteY0" fmla="*/ 8259 h 23906"/>
              <a:gd name="connsiteX1" fmla="*/ 12171 w 31730"/>
              <a:gd name="connsiteY1" fmla="*/ 7389 h 23906"/>
              <a:gd name="connsiteX2" fmla="*/ 9997 w 31730"/>
              <a:gd name="connsiteY2" fmla="*/ 6085 h 23906"/>
              <a:gd name="connsiteX3" fmla="*/ 6520 w 31730"/>
              <a:gd name="connsiteY3" fmla="*/ 4781 h 23906"/>
              <a:gd name="connsiteX4" fmla="*/ 6955 w 31730"/>
              <a:gd name="connsiteY4" fmla="*/ 3042 h 23906"/>
              <a:gd name="connsiteX5" fmla="*/ 3912 w 31730"/>
              <a:gd name="connsiteY5" fmla="*/ 2608 h 23906"/>
              <a:gd name="connsiteX6" fmla="*/ 2608 w 31730"/>
              <a:gd name="connsiteY6" fmla="*/ 2173 h 23906"/>
              <a:gd name="connsiteX7" fmla="*/ 1304 w 31730"/>
              <a:gd name="connsiteY7" fmla="*/ 435 h 23906"/>
              <a:gd name="connsiteX8" fmla="*/ 2173 w 31730"/>
              <a:gd name="connsiteY8" fmla="*/ 0 h 23906"/>
              <a:gd name="connsiteX9" fmla="*/ 5651 w 31730"/>
              <a:gd name="connsiteY9" fmla="*/ 1304 h 23906"/>
              <a:gd name="connsiteX10" fmla="*/ 9128 w 31730"/>
              <a:gd name="connsiteY10" fmla="*/ 3042 h 23906"/>
              <a:gd name="connsiteX11" fmla="*/ 11301 w 31730"/>
              <a:gd name="connsiteY11" fmla="*/ 3477 h 23906"/>
              <a:gd name="connsiteX12" fmla="*/ 13040 w 31730"/>
              <a:gd name="connsiteY12" fmla="*/ 3912 h 23906"/>
              <a:gd name="connsiteX13" fmla="*/ 14344 w 31730"/>
              <a:gd name="connsiteY13" fmla="*/ 2608 h 23906"/>
              <a:gd name="connsiteX14" fmla="*/ 14779 w 31730"/>
              <a:gd name="connsiteY14" fmla="*/ 1304 h 23906"/>
              <a:gd name="connsiteX15" fmla="*/ 15648 w 31730"/>
              <a:gd name="connsiteY15" fmla="*/ 1739 h 23906"/>
              <a:gd name="connsiteX16" fmla="*/ 17387 w 31730"/>
              <a:gd name="connsiteY16" fmla="*/ 869 h 23906"/>
              <a:gd name="connsiteX17" fmla="*/ 17821 w 31730"/>
              <a:gd name="connsiteY17" fmla="*/ 1739 h 23906"/>
              <a:gd name="connsiteX18" fmla="*/ 19995 w 31730"/>
              <a:gd name="connsiteY18" fmla="*/ 1739 h 23906"/>
              <a:gd name="connsiteX19" fmla="*/ 19995 w 31730"/>
              <a:gd name="connsiteY19" fmla="*/ 3042 h 23906"/>
              <a:gd name="connsiteX20" fmla="*/ 21299 w 31730"/>
              <a:gd name="connsiteY20" fmla="*/ 3042 h 23906"/>
              <a:gd name="connsiteX21" fmla="*/ 25211 w 31730"/>
              <a:gd name="connsiteY21" fmla="*/ 2173 h 23906"/>
              <a:gd name="connsiteX22" fmla="*/ 25645 w 31730"/>
              <a:gd name="connsiteY22" fmla="*/ 3042 h 23906"/>
              <a:gd name="connsiteX23" fmla="*/ 26949 w 31730"/>
              <a:gd name="connsiteY23" fmla="*/ 3042 h 23906"/>
              <a:gd name="connsiteX24" fmla="*/ 28688 w 31730"/>
              <a:gd name="connsiteY24" fmla="*/ 2608 h 23906"/>
              <a:gd name="connsiteX25" fmla="*/ 27384 w 31730"/>
              <a:gd name="connsiteY25" fmla="*/ 1739 h 23906"/>
              <a:gd name="connsiteX26" fmla="*/ 26949 w 31730"/>
              <a:gd name="connsiteY26" fmla="*/ 435 h 23906"/>
              <a:gd name="connsiteX27" fmla="*/ 28688 w 31730"/>
              <a:gd name="connsiteY27" fmla="*/ 435 h 23906"/>
              <a:gd name="connsiteX28" fmla="*/ 31296 w 31730"/>
              <a:gd name="connsiteY28" fmla="*/ 1304 h 23906"/>
              <a:gd name="connsiteX29" fmla="*/ 31731 w 31730"/>
              <a:gd name="connsiteY29" fmla="*/ 3042 h 23906"/>
              <a:gd name="connsiteX30" fmla="*/ 29992 w 31730"/>
              <a:gd name="connsiteY30" fmla="*/ 5216 h 23906"/>
              <a:gd name="connsiteX31" fmla="*/ 30427 w 31730"/>
              <a:gd name="connsiteY31" fmla="*/ 6520 h 23906"/>
              <a:gd name="connsiteX32" fmla="*/ 29557 w 31730"/>
              <a:gd name="connsiteY32" fmla="*/ 7389 h 23906"/>
              <a:gd name="connsiteX33" fmla="*/ 27819 w 31730"/>
              <a:gd name="connsiteY33" fmla="*/ 7389 h 23906"/>
              <a:gd name="connsiteX34" fmla="*/ 26515 w 31730"/>
              <a:gd name="connsiteY34" fmla="*/ 10867 h 23906"/>
              <a:gd name="connsiteX35" fmla="*/ 25211 w 31730"/>
              <a:gd name="connsiteY35" fmla="*/ 12171 h 23906"/>
              <a:gd name="connsiteX36" fmla="*/ 23907 w 31730"/>
              <a:gd name="connsiteY36" fmla="*/ 14779 h 23906"/>
              <a:gd name="connsiteX37" fmla="*/ 23472 w 31730"/>
              <a:gd name="connsiteY37" fmla="*/ 16082 h 23906"/>
              <a:gd name="connsiteX38" fmla="*/ 21299 w 31730"/>
              <a:gd name="connsiteY38" fmla="*/ 17387 h 23906"/>
              <a:gd name="connsiteX39" fmla="*/ 20864 w 31730"/>
              <a:gd name="connsiteY39" fmla="*/ 16517 h 23906"/>
              <a:gd name="connsiteX40" fmla="*/ 19125 w 31730"/>
              <a:gd name="connsiteY40" fmla="*/ 16517 h 23906"/>
              <a:gd name="connsiteX41" fmla="*/ 19125 w 31730"/>
              <a:gd name="connsiteY41" fmla="*/ 17821 h 23906"/>
              <a:gd name="connsiteX42" fmla="*/ 15648 w 31730"/>
              <a:gd name="connsiteY42" fmla="*/ 17387 h 23906"/>
              <a:gd name="connsiteX43" fmla="*/ 15213 w 31730"/>
              <a:gd name="connsiteY43" fmla="*/ 17821 h 23906"/>
              <a:gd name="connsiteX44" fmla="*/ 16517 w 31730"/>
              <a:gd name="connsiteY44" fmla="*/ 19560 h 23906"/>
              <a:gd name="connsiteX45" fmla="*/ 16083 w 31730"/>
              <a:gd name="connsiteY45" fmla="*/ 19995 h 23906"/>
              <a:gd name="connsiteX46" fmla="*/ 15213 w 31730"/>
              <a:gd name="connsiteY46" fmla="*/ 21733 h 23906"/>
              <a:gd name="connsiteX47" fmla="*/ 13475 w 31730"/>
              <a:gd name="connsiteY47" fmla="*/ 21733 h 23906"/>
              <a:gd name="connsiteX48" fmla="*/ 12171 w 31730"/>
              <a:gd name="connsiteY48" fmla="*/ 23472 h 23906"/>
              <a:gd name="connsiteX49" fmla="*/ 10867 w 31730"/>
              <a:gd name="connsiteY49" fmla="*/ 23907 h 23906"/>
              <a:gd name="connsiteX50" fmla="*/ 9997 w 31730"/>
              <a:gd name="connsiteY50" fmla="*/ 23907 h 23906"/>
              <a:gd name="connsiteX51" fmla="*/ 9128 w 31730"/>
              <a:gd name="connsiteY51" fmla="*/ 22602 h 23906"/>
              <a:gd name="connsiteX52" fmla="*/ 7389 w 31730"/>
              <a:gd name="connsiteY52" fmla="*/ 21299 h 23906"/>
              <a:gd name="connsiteX53" fmla="*/ 7389 w 31730"/>
              <a:gd name="connsiteY53" fmla="*/ 20429 h 23906"/>
              <a:gd name="connsiteX54" fmla="*/ 5216 w 31730"/>
              <a:gd name="connsiteY54" fmla="*/ 20429 h 23906"/>
              <a:gd name="connsiteX55" fmla="*/ 7824 w 31730"/>
              <a:gd name="connsiteY55" fmla="*/ 22168 h 23906"/>
              <a:gd name="connsiteX56" fmla="*/ 6085 w 31730"/>
              <a:gd name="connsiteY56" fmla="*/ 22168 h 23906"/>
              <a:gd name="connsiteX57" fmla="*/ 3912 w 31730"/>
              <a:gd name="connsiteY57" fmla="*/ 20864 h 23906"/>
              <a:gd name="connsiteX58" fmla="*/ 3043 w 31730"/>
              <a:gd name="connsiteY58" fmla="*/ 20429 h 23906"/>
              <a:gd name="connsiteX59" fmla="*/ 1304 w 31730"/>
              <a:gd name="connsiteY59" fmla="*/ 19560 h 23906"/>
              <a:gd name="connsiteX60" fmla="*/ 0 w 31730"/>
              <a:gd name="connsiteY60" fmla="*/ 18691 h 23906"/>
              <a:gd name="connsiteX61" fmla="*/ 0 w 31730"/>
              <a:gd name="connsiteY61" fmla="*/ 17821 h 23906"/>
              <a:gd name="connsiteX62" fmla="*/ 3043 w 31730"/>
              <a:gd name="connsiteY62" fmla="*/ 18691 h 23906"/>
              <a:gd name="connsiteX63" fmla="*/ 5651 w 31730"/>
              <a:gd name="connsiteY63" fmla="*/ 17821 h 23906"/>
              <a:gd name="connsiteX64" fmla="*/ 3477 w 31730"/>
              <a:gd name="connsiteY64" fmla="*/ 16952 h 23906"/>
              <a:gd name="connsiteX65" fmla="*/ 3043 w 31730"/>
              <a:gd name="connsiteY65" fmla="*/ 16517 h 23906"/>
              <a:gd name="connsiteX66" fmla="*/ 6955 w 31730"/>
              <a:gd name="connsiteY66" fmla="*/ 16517 h 23906"/>
              <a:gd name="connsiteX67" fmla="*/ 8693 w 31730"/>
              <a:gd name="connsiteY67" fmla="*/ 16952 h 23906"/>
              <a:gd name="connsiteX68" fmla="*/ 9997 w 31730"/>
              <a:gd name="connsiteY68" fmla="*/ 17821 h 23906"/>
              <a:gd name="connsiteX69" fmla="*/ 9997 w 31730"/>
              <a:gd name="connsiteY69" fmla="*/ 16952 h 23906"/>
              <a:gd name="connsiteX70" fmla="*/ 11736 w 31730"/>
              <a:gd name="connsiteY70" fmla="*/ 16517 h 23906"/>
              <a:gd name="connsiteX71" fmla="*/ 12171 w 31730"/>
              <a:gd name="connsiteY71" fmla="*/ 15213 h 23906"/>
              <a:gd name="connsiteX72" fmla="*/ 10432 w 31730"/>
              <a:gd name="connsiteY72" fmla="*/ 14344 h 23906"/>
              <a:gd name="connsiteX73" fmla="*/ 9563 w 31730"/>
              <a:gd name="connsiteY73" fmla="*/ 12171 h 23906"/>
              <a:gd name="connsiteX74" fmla="*/ 9997 w 31730"/>
              <a:gd name="connsiteY74" fmla="*/ 11301 h 23906"/>
              <a:gd name="connsiteX75" fmla="*/ 12605 w 31730"/>
              <a:gd name="connsiteY75" fmla="*/ 11301 h 23906"/>
              <a:gd name="connsiteX76" fmla="*/ 13475 w 31730"/>
              <a:gd name="connsiteY76" fmla="*/ 11736 h 23906"/>
              <a:gd name="connsiteX77" fmla="*/ 15213 w 31730"/>
              <a:gd name="connsiteY77" fmla="*/ 11301 h 23906"/>
              <a:gd name="connsiteX78" fmla="*/ 14779 w 31730"/>
              <a:gd name="connsiteY78" fmla="*/ 9997 h 23906"/>
              <a:gd name="connsiteX79" fmla="*/ 11301 w 31730"/>
              <a:gd name="connsiteY79" fmla="*/ 9997 h 23906"/>
              <a:gd name="connsiteX80" fmla="*/ 11301 w 31730"/>
              <a:gd name="connsiteY80" fmla="*/ 10432 h 23906"/>
              <a:gd name="connsiteX81" fmla="*/ 9563 w 31730"/>
              <a:gd name="connsiteY81" fmla="*/ 11301 h 23906"/>
              <a:gd name="connsiteX82" fmla="*/ 6955 w 31730"/>
              <a:gd name="connsiteY82" fmla="*/ 11301 h 23906"/>
              <a:gd name="connsiteX83" fmla="*/ 4781 w 31730"/>
              <a:gd name="connsiteY83" fmla="*/ 9997 h 23906"/>
              <a:gd name="connsiteX84" fmla="*/ 4781 w 31730"/>
              <a:gd name="connsiteY84" fmla="*/ 8693 h 23906"/>
              <a:gd name="connsiteX85" fmla="*/ 7824 w 31730"/>
              <a:gd name="connsiteY85" fmla="*/ 9562 h 23906"/>
              <a:gd name="connsiteX86" fmla="*/ 10432 w 31730"/>
              <a:gd name="connsiteY86" fmla="*/ 8693 h 23906"/>
              <a:gd name="connsiteX87" fmla="*/ 11736 w 31730"/>
              <a:gd name="connsiteY87" fmla="*/ 8693 h 23906"/>
              <a:gd name="connsiteX88" fmla="*/ 13909 w 31730"/>
              <a:gd name="connsiteY88" fmla="*/ 8259 h 23906"/>
              <a:gd name="connsiteX89" fmla="*/ 15648 w 31730"/>
              <a:gd name="connsiteY89" fmla="*/ 9128 h 23906"/>
              <a:gd name="connsiteX90" fmla="*/ 15648 w 31730"/>
              <a:gd name="connsiteY90" fmla="*/ 8693 h 23906"/>
              <a:gd name="connsiteX91" fmla="*/ 13909 w 31730"/>
              <a:gd name="connsiteY91" fmla="*/ 8259 h 2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31730" h="23906">
                <a:moveTo>
                  <a:pt x="13909" y="8259"/>
                </a:moveTo>
                <a:lnTo>
                  <a:pt x="12171" y="7389"/>
                </a:lnTo>
                <a:lnTo>
                  <a:pt x="9997" y="6085"/>
                </a:lnTo>
                <a:lnTo>
                  <a:pt x="6520" y="4781"/>
                </a:lnTo>
                <a:lnTo>
                  <a:pt x="6955" y="3042"/>
                </a:lnTo>
                <a:lnTo>
                  <a:pt x="3912" y="2608"/>
                </a:lnTo>
                <a:lnTo>
                  <a:pt x="2608" y="2173"/>
                </a:lnTo>
                <a:lnTo>
                  <a:pt x="1304" y="435"/>
                </a:lnTo>
                <a:lnTo>
                  <a:pt x="2173" y="0"/>
                </a:lnTo>
                <a:lnTo>
                  <a:pt x="5651" y="1304"/>
                </a:lnTo>
                <a:lnTo>
                  <a:pt x="9128" y="3042"/>
                </a:lnTo>
                <a:lnTo>
                  <a:pt x="11301" y="3477"/>
                </a:lnTo>
                <a:lnTo>
                  <a:pt x="13040" y="3912"/>
                </a:lnTo>
                <a:lnTo>
                  <a:pt x="14344" y="2608"/>
                </a:lnTo>
                <a:lnTo>
                  <a:pt x="14779" y="1304"/>
                </a:lnTo>
                <a:lnTo>
                  <a:pt x="15648" y="1739"/>
                </a:lnTo>
                <a:lnTo>
                  <a:pt x="17387" y="869"/>
                </a:lnTo>
                <a:lnTo>
                  <a:pt x="17821" y="1739"/>
                </a:lnTo>
                <a:lnTo>
                  <a:pt x="19995" y="1739"/>
                </a:lnTo>
                <a:lnTo>
                  <a:pt x="19995" y="3042"/>
                </a:lnTo>
                <a:lnTo>
                  <a:pt x="21299" y="3042"/>
                </a:lnTo>
                <a:lnTo>
                  <a:pt x="25211" y="2173"/>
                </a:lnTo>
                <a:lnTo>
                  <a:pt x="25645" y="3042"/>
                </a:lnTo>
                <a:lnTo>
                  <a:pt x="26949" y="3042"/>
                </a:lnTo>
                <a:lnTo>
                  <a:pt x="28688" y="2608"/>
                </a:lnTo>
                <a:lnTo>
                  <a:pt x="27384" y="1739"/>
                </a:lnTo>
                <a:lnTo>
                  <a:pt x="26949" y="435"/>
                </a:lnTo>
                <a:lnTo>
                  <a:pt x="28688" y="435"/>
                </a:lnTo>
                <a:lnTo>
                  <a:pt x="31296" y="1304"/>
                </a:lnTo>
                <a:lnTo>
                  <a:pt x="31731" y="3042"/>
                </a:lnTo>
                <a:lnTo>
                  <a:pt x="29992" y="5216"/>
                </a:lnTo>
                <a:lnTo>
                  <a:pt x="30427" y="6520"/>
                </a:lnTo>
                <a:lnTo>
                  <a:pt x="29557" y="7389"/>
                </a:lnTo>
                <a:lnTo>
                  <a:pt x="27819" y="7389"/>
                </a:lnTo>
                <a:lnTo>
                  <a:pt x="26515" y="10867"/>
                </a:lnTo>
                <a:lnTo>
                  <a:pt x="25211" y="12171"/>
                </a:lnTo>
                <a:lnTo>
                  <a:pt x="23907" y="14779"/>
                </a:lnTo>
                <a:lnTo>
                  <a:pt x="23472" y="16082"/>
                </a:lnTo>
                <a:lnTo>
                  <a:pt x="21299" y="17387"/>
                </a:lnTo>
                <a:lnTo>
                  <a:pt x="20864" y="16517"/>
                </a:lnTo>
                <a:lnTo>
                  <a:pt x="19125" y="16517"/>
                </a:lnTo>
                <a:lnTo>
                  <a:pt x="19125" y="17821"/>
                </a:lnTo>
                <a:lnTo>
                  <a:pt x="15648" y="17387"/>
                </a:lnTo>
                <a:lnTo>
                  <a:pt x="15213" y="17821"/>
                </a:lnTo>
                <a:lnTo>
                  <a:pt x="16517" y="19560"/>
                </a:lnTo>
                <a:lnTo>
                  <a:pt x="16083" y="19995"/>
                </a:lnTo>
                <a:lnTo>
                  <a:pt x="15213" y="21733"/>
                </a:lnTo>
                <a:lnTo>
                  <a:pt x="13475" y="21733"/>
                </a:lnTo>
                <a:lnTo>
                  <a:pt x="12171" y="23472"/>
                </a:lnTo>
                <a:lnTo>
                  <a:pt x="10867" y="23907"/>
                </a:lnTo>
                <a:lnTo>
                  <a:pt x="9997" y="23907"/>
                </a:lnTo>
                <a:lnTo>
                  <a:pt x="9128" y="22602"/>
                </a:lnTo>
                <a:lnTo>
                  <a:pt x="7389" y="21299"/>
                </a:lnTo>
                <a:lnTo>
                  <a:pt x="7389" y="20429"/>
                </a:lnTo>
                <a:lnTo>
                  <a:pt x="5216" y="20429"/>
                </a:lnTo>
                <a:lnTo>
                  <a:pt x="7824" y="22168"/>
                </a:lnTo>
                <a:lnTo>
                  <a:pt x="6085" y="22168"/>
                </a:lnTo>
                <a:lnTo>
                  <a:pt x="3912" y="20864"/>
                </a:lnTo>
                <a:lnTo>
                  <a:pt x="3043" y="20429"/>
                </a:lnTo>
                <a:lnTo>
                  <a:pt x="1304" y="19560"/>
                </a:lnTo>
                <a:lnTo>
                  <a:pt x="0" y="18691"/>
                </a:lnTo>
                <a:lnTo>
                  <a:pt x="0" y="17821"/>
                </a:lnTo>
                <a:lnTo>
                  <a:pt x="3043" y="18691"/>
                </a:lnTo>
                <a:lnTo>
                  <a:pt x="5651" y="17821"/>
                </a:lnTo>
                <a:lnTo>
                  <a:pt x="3477" y="16952"/>
                </a:lnTo>
                <a:lnTo>
                  <a:pt x="3043" y="16517"/>
                </a:lnTo>
                <a:lnTo>
                  <a:pt x="6955" y="16517"/>
                </a:lnTo>
                <a:lnTo>
                  <a:pt x="8693" y="16952"/>
                </a:lnTo>
                <a:lnTo>
                  <a:pt x="9997" y="17821"/>
                </a:lnTo>
                <a:lnTo>
                  <a:pt x="9997" y="16952"/>
                </a:lnTo>
                <a:lnTo>
                  <a:pt x="11736" y="16517"/>
                </a:lnTo>
                <a:lnTo>
                  <a:pt x="12171" y="15213"/>
                </a:lnTo>
                <a:lnTo>
                  <a:pt x="10432" y="14344"/>
                </a:lnTo>
                <a:lnTo>
                  <a:pt x="9563" y="12171"/>
                </a:lnTo>
                <a:lnTo>
                  <a:pt x="9997" y="11301"/>
                </a:lnTo>
                <a:lnTo>
                  <a:pt x="12605" y="11301"/>
                </a:lnTo>
                <a:lnTo>
                  <a:pt x="13475" y="11736"/>
                </a:lnTo>
                <a:lnTo>
                  <a:pt x="15213" y="11301"/>
                </a:lnTo>
                <a:lnTo>
                  <a:pt x="14779" y="9997"/>
                </a:lnTo>
                <a:lnTo>
                  <a:pt x="11301" y="9997"/>
                </a:lnTo>
                <a:lnTo>
                  <a:pt x="11301" y="10432"/>
                </a:lnTo>
                <a:lnTo>
                  <a:pt x="9563" y="11301"/>
                </a:lnTo>
                <a:lnTo>
                  <a:pt x="6955" y="11301"/>
                </a:lnTo>
                <a:lnTo>
                  <a:pt x="4781" y="9997"/>
                </a:lnTo>
                <a:lnTo>
                  <a:pt x="4781" y="8693"/>
                </a:lnTo>
                <a:lnTo>
                  <a:pt x="7824" y="9562"/>
                </a:lnTo>
                <a:lnTo>
                  <a:pt x="10432" y="8693"/>
                </a:lnTo>
                <a:lnTo>
                  <a:pt x="11736" y="8693"/>
                </a:lnTo>
                <a:lnTo>
                  <a:pt x="13909" y="8259"/>
                </a:lnTo>
                <a:lnTo>
                  <a:pt x="15648" y="9128"/>
                </a:lnTo>
                <a:lnTo>
                  <a:pt x="15648" y="8693"/>
                </a:lnTo>
                <a:lnTo>
                  <a:pt x="13909" y="8259"/>
                </a:lnTo>
                <a:close/>
              </a:path>
            </a:pathLst>
          </a:custGeom>
          <a:solidFill>
            <a:schemeClr val="accent5"/>
          </a:solidFill>
          <a:ln w="869" cap="rnd">
            <a:noFill/>
            <a:prstDash val="solid"/>
            <a:round/>
          </a:ln>
        </p:spPr>
        <p:txBody>
          <a:bodyPr rtlCol="0" anchor="ctr"/>
          <a:lstStyle/>
          <a:p>
            <a:endParaRPr lang="en-PH" sz="1600" dirty="0"/>
          </a:p>
        </p:txBody>
      </p:sp>
      <p:sp>
        <p:nvSpPr>
          <p:cNvPr id="309" name="Freeform: Shape 308">
            <a:extLst>
              <a:ext uri="{FF2B5EF4-FFF2-40B4-BE49-F238E27FC236}">
                <a16:creationId xmlns:a16="http://schemas.microsoft.com/office/drawing/2014/main" id="{8CDD5568-EA6D-4995-9EE4-03ADDCAF63DE}"/>
              </a:ext>
            </a:extLst>
          </p:cNvPr>
          <p:cNvSpPr/>
          <p:nvPr/>
        </p:nvSpPr>
        <p:spPr>
          <a:xfrm>
            <a:off x="4549265" y="5721559"/>
            <a:ext cx="2934" cy="1956"/>
          </a:xfrm>
          <a:custGeom>
            <a:avLst/>
            <a:gdLst>
              <a:gd name="connsiteX0" fmla="*/ 0 w 2608"/>
              <a:gd name="connsiteY0" fmla="*/ 0 h 1738"/>
              <a:gd name="connsiteX1" fmla="*/ 1304 w 2608"/>
              <a:gd name="connsiteY1" fmla="*/ 0 h 1738"/>
              <a:gd name="connsiteX2" fmla="*/ 2608 w 2608"/>
              <a:gd name="connsiteY2" fmla="*/ 1304 h 1738"/>
              <a:gd name="connsiteX3" fmla="*/ 1304 w 2608"/>
              <a:gd name="connsiteY3" fmla="*/ 1739 h 1738"/>
              <a:gd name="connsiteX4" fmla="*/ 0 w 2608"/>
              <a:gd name="connsiteY4" fmla="*/ 1739 h 1738"/>
              <a:gd name="connsiteX5" fmla="*/ 0 w 2608"/>
              <a:gd name="connsiteY5" fmla="*/ 0 h 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8" h="1738">
                <a:moveTo>
                  <a:pt x="0" y="0"/>
                </a:moveTo>
                <a:lnTo>
                  <a:pt x="1304" y="0"/>
                </a:lnTo>
                <a:lnTo>
                  <a:pt x="2608" y="1304"/>
                </a:lnTo>
                <a:lnTo>
                  <a:pt x="1304" y="1739"/>
                </a:lnTo>
                <a:lnTo>
                  <a:pt x="0" y="1739"/>
                </a:lnTo>
                <a:lnTo>
                  <a:pt x="0" y="0"/>
                </a:lnTo>
                <a:close/>
              </a:path>
            </a:pathLst>
          </a:custGeom>
          <a:solidFill>
            <a:schemeClr val="accent5"/>
          </a:solidFill>
          <a:ln w="869" cap="rnd">
            <a:noFill/>
            <a:prstDash val="solid"/>
            <a:round/>
          </a:ln>
        </p:spPr>
        <p:txBody>
          <a:bodyPr rtlCol="0" anchor="ctr"/>
          <a:lstStyle/>
          <a:p>
            <a:endParaRPr lang="en-PH" sz="1600" dirty="0"/>
          </a:p>
        </p:txBody>
      </p:sp>
      <p:sp>
        <p:nvSpPr>
          <p:cNvPr id="310" name="Freeform: Shape 309">
            <a:extLst>
              <a:ext uri="{FF2B5EF4-FFF2-40B4-BE49-F238E27FC236}">
                <a16:creationId xmlns:a16="http://schemas.microsoft.com/office/drawing/2014/main" id="{6C8427A1-D48A-4BBC-A35F-2A05F8BC92D6}"/>
              </a:ext>
            </a:extLst>
          </p:cNvPr>
          <p:cNvSpPr/>
          <p:nvPr/>
        </p:nvSpPr>
        <p:spPr>
          <a:xfrm>
            <a:off x="4542419" y="5720093"/>
            <a:ext cx="1956" cy="1468"/>
          </a:xfrm>
          <a:custGeom>
            <a:avLst/>
            <a:gdLst>
              <a:gd name="connsiteX0" fmla="*/ 1739 w 1738"/>
              <a:gd name="connsiteY0" fmla="*/ 1304 h 1304"/>
              <a:gd name="connsiteX1" fmla="*/ 435 w 1738"/>
              <a:gd name="connsiteY1" fmla="*/ 1304 h 1304"/>
              <a:gd name="connsiteX2" fmla="*/ 0 w 1738"/>
              <a:gd name="connsiteY2" fmla="*/ 0 h 1304"/>
              <a:gd name="connsiteX3" fmla="*/ 1739 w 1738"/>
              <a:gd name="connsiteY3" fmla="*/ 435 h 1304"/>
              <a:gd name="connsiteX4" fmla="*/ 1739 w 1738"/>
              <a:gd name="connsiteY4" fmla="*/ 1304 h 1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8" h="1304">
                <a:moveTo>
                  <a:pt x="1739" y="1304"/>
                </a:moveTo>
                <a:lnTo>
                  <a:pt x="435" y="1304"/>
                </a:lnTo>
                <a:lnTo>
                  <a:pt x="0" y="0"/>
                </a:lnTo>
                <a:lnTo>
                  <a:pt x="1739" y="435"/>
                </a:lnTo>
                <a:lnTo>
                  <a:pt x="1739" y="1304"/>
                </a:lnTo>
                <a:close/>
              </a:path>
            </a:pathLst>
          </a:custGeom>
          <a:solidFill>
            <a:schemeClr val="accent5"/>
          </a:solidFill>
          <a:ln w="869" cap="rnd">
            <a:noFill/>
            <a:prstDash val="solid"/>
            <a:round/>
          </a:ln>
        </p:spPr>
        <p:txBody>
          <a:bodyPr rtlCol="0" anchor="ctr"/>
          <a:lstStyle/>
          <a:p>
            <a:endParaRPr lang="en-PH" sz="1600" dirty="0"/>
          </a:p>
        </p:txBody>
      </p:sp>
      <p:sp>
        <p:nvSpPr>
          <p:cNvPr id="311" name="Freeform: Shape 310">
            <a:extLst>
              <a:ext uri="{FF2B5EF4-FFF2-40B4-BE49-F238E27FC236}">
                <a16:creationId xmlns:a16="http://schemas.microsoft.com/office/drawing/2014/main" id="{E65E2178-6688-4423-B817-573DD0F55614}"/>
              </a:ext>
            </a:extLst>
          </p:cNvPr>
          <p:cNvSpPr/>
          <p:nvPr/>
        </p:nvSpPr>
        <p:spPr>
          <a:xfrm>
            <a:off x="4536060" y="5720093"/>
            <a:ext cx="5379" cy="3422"/>
          </a:xfrm>
          <a:custGeom>
            <a:avLst/>
            <a:gdLst>
              <a:gd name="connsiteX0" fmla="*/ 1304 w 4781"/>
              <a:gd name="connsiteY0" fmla="*/ 435 h 3042"/>
              <a:gd name="connsiteX1" fmla="*/ 3912 w 4781"/>
              <a:gd name="connsiteY1" fmla="*/ 0 h 3042"/>
              <a:gd name="connsiteX2" fmla="*/ 4781 w 4781"/>
              <a:gd name="connsiteY2" fmla="*/ 1304 h 3042"/>
              <a:gd name="connsiteX3" fmla="*/ 3478 w 4781"/>
              <a:gd name="connsiteY3" fmla="*/ 3043 h 3042"/>
              <a:gd name="connsiteX4" fmla="*/ 2608 w 4781"/>
              <a:gd name="connsiteY4" fmla="*/ 2608 h 3042"/>
              <a:gd name="connsiteX5" fmla="*/ 1304 w 4781"/>
              <a:gd name="connsiteY5" fmla="*/ 3043 h 3042"/>
              <a:gd name="connsiteX6" fmla="*/ 0 w 4781"/>
              <a:gd name="connsiteY6" fmla="*/ 2173 h 3042"/>
              <a:gd name="connsiteX7" fmla="*/ 1304 w 4781"/>
              <a:gd name="connsiteY7" fmla="*/ 1304 h 3042"/>
              <a:gd name="connsiteX8" fmla="*/ 2608 w 4781"/>
              <a:gd name="connsiteY8" fmla="*/ 2173 h 3042"/>
              <a:gd name="connsiteX9" fmla="*/ 3043 w 4781"/>
              <a:gd name="connsiteY9" fmla="*/ 1304 h 3042"/>
              <a:gd name="connsiteX10" fmla="*/ 869 w 4781"/>
              <a:gd name="connsiteY10" fmla="*/ 869 h 3042"/>
              <a:gd name="connsiteX11" fmla="*/ 1304 w 4781"/>
              <a:gd name="connsiteY11" fmla="*/ 435 h 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81" h="3042">
                <a:moveTo>
                  <a:pt x="1304" y="435"/>
                </a:moveTo>
                <a:lnTo>
                  <a:pt x="3912" y="0"/>
                </a:lnTo>
                <a:lnTo>
                  <a:pt x="4781" y="1304"/>
                </a:lnTo>
                <a:lnTo>
                  <a:pt x="3478" y="3043"/>
                </a:lnTo>
                <a:lnTo>
                  <a:pt x="2608" y="2608"/>
                </a:lnTo>
                <a:lnTo>
                  <a:pt x="1304" y="3043"/>
                </a:lnTo>
                <a:lnTo>
                  <a:pt x="0" y="2173"/>
                </a:lnTo>
                <a:lnTo>
                  <a:pt x="1304" y="1304"/>
                </a:lnTo>
                <a:lnTo>
                  <a:pt x="2608" y="2173"/>
                </a:lnTo>
                <a:lnTo>
                  <a:pt x="3043" y="1304"/>
                </a:lnTo>
                <a:lnTo>
                  <a:pt x="869" y="869"/>
                </a:lnTo>
                <a:lnTo>
                  <a:pt x="1304" y="435"/>
                </a:lnTo>
                <a:close/>
              </a:path>
            </a:pathLst>
          </a:custGeom>
          <a:solidFill>
            <a:schemeClr val="accent5"/>
          </a:solidFill>
          <a:ln w="869" cap="rnd">
            <a:noFill/>
            <a:prstDash val="solid"/>
            <a:round/>
          </a:ln>
        </p:spPr>
        <p:txBody>
          <a:bodyPr rtlCol="0" anchor="ctr"/>
          <a:lstStyle/>
          <a:p>
            <a:endParaRPr lang="en-PH" sz="1600" dirty="0"/>
          </a:p>
        </p:txBody>
      </p:sp>
      <p:sp>
        <p:nvSpPr>
          <p:cNvPr id="312" name="Freeform: Shape 311">
            <a:extLst>
              <a:ext uri="{FF2B5EF4-FFF2-40B4-BE49-F238E27FC236}">
                <a16:creationId xmlns:a16="http://schemas.microsoft.com/office/drawing/2014/main" id="{38F489D0-5FB1-45CE-B114-9E80EF0E0582}"/>
              </a:ext>
            </a:extLst>
          </p:cNvPr>
          <p:cNvSpPr/>
          <p:nvPr/>
        </p:nvSpPr>
        <p:spPr>
          <a:xfrm>
            <a:off x="4558559" y="5720093"/>
            <a:ext cx="40105" cy="30812"/>
          </a:xfrm>
          <a:custGeom>
            <a:avLst/>
            <a:gdLst>
              <a:gd name="connsiteX0" fmla="*/ 12605 w 35642"/>
              <a:gd name="connsiteY0" fmla="*/ 869 h 27384"/>
              <a:gd name="connsiteX1" fmla="*/ 15213 w 35642"/>
              <a:gd name="connsiteY1" fmla="*/ 869 h 27384"/>
              <a:gd name="connsiteX2" fmla="*/ 15648 w 35642"/>
              <a:gd name="connsiteY2" fmla="*/ 435 h 27384"/>
              <a:gd name="connsiteX3" fmla="*/ 17821 w 35642"/>
              <a:gd name="connsiteY3" fmla="*/ 0 h 27384"/>
              <a:gd name="connsiteX4" fmla="*/ 19560 w 35642"/>
              <a:gd name="connsiteY4" fmla="*/ 869 h 27384"/>
              <a:gd name="connsiteX5" fmla="*/ 21299 w 35642"/>
              <a:gd name="connsiteY5" fmla="*/ 2173 h 27384"/>
              <a:gd name="connsiteX6" fmla="*/ 21733 w 35642"/>
              <a:gd name="connsiteY6" fmla="*/ 3478 h 27384"/>
              <a:gd name="connsiteX7" fmla="*/ 21733 w 35642"/>
              <a:gd name="connsiteY7" fmla="*/ 3912 h 27384"/>
              <a:gd name="connsiteX8" fmla="*/ 19560 w 35642"/>
              <a:gd name="connsiteY8" fmla="*/ 4347 h 27384"/>
              <a:gd name="connsiteX9" fmla="*/ 18691 w 35642"/>
              <a:gd name="connsiteY9" fmla="*/ 3043 h 27384"/>
              <a:gd name="connsiteX10" fmla="*/ 17821 w 35642"/>
              <a:gd name="connsiteY10" fmla="*/ 2608 h 27384"/>
              <a:gd name="connsiteX11" fmla="*/ 17387 w 35642"/>
              <a:gd name="connsiteY11" fmla="*/ 3912 h 27384"/>
              <a:gd name="connsiteX12" fmla="*/ 18256 w 35642"/>
              <a:gd name="connsiteY12" fmla="*/ 4347 h 27384"/>
              <a:gd name="connsiteX13" fmla="*/ 18691 w 35642"/>
              <a:gd name="connsiteY13" fmla="*/ 5651 h 27384"/>
              <a:gd name="connsiteX14" fmla="*/ 19995 w 35642"/>
              <a:gd name="connsiteY14" fmla="*/ 4781 h 27384"/>
              <a:gd name="connsiteX15" fmla="*/ 20864 w 35642"/>
              <a:gd name="connsiteY15" fmla="*/ 5216 h 27384"/>
              <a:gd name="connsiteX16" fmla="*/ 21299 w 35642"/>
              <a:gd name="connsiteY16" fmla="*/ 6955 h 27384"/>
              <a:gd name="connsiteX17" fmla="*/ 22603 w 35642"/>
              <a:gd name="connsiteY17" fmla="*/ 7389 h 27384"/>
              <a:gd name="connsiteX18" fmla="*/ 23037 w 35642"/>
              <a:gd name="connsiteY18" fmla="*/ 6955 h 27384"/>
              <a:gd name="connsiteX19" fmla="*/ 25211 w 35642"/>
              <a:gd name="connsiteY19" fmla="*/ 8259 h 27384"/>
              <a:gd name="connsiteX20" fmla="*/ 25645 w 35642"/>
              <a:gd name="connsiteY20" fmla="*/ 6520 h 27384"/>
              <a:gd name="connsiteX21" fmla="*/ 22168 w 35642"/>
              <a:gd name="connsiteY21" fmla="*/ 5651 h 27384"/>
              <a:gd name="connsiteX22" fmla="*/ 22603 w 35642"/>
              <a:gd name="connsiteY22" fmla="*/ 3478 h 27384"/>
              <a:gd name="connsiteX23" fmla="*/ 23907 w 35642"/>
              <a:gd name="connsiteY23" fmla="*/ 2608 h 27384"/>
              <a:gd name="connsiteX24" fmla="*/ 30427 w 35642"/>
              <a:gd name="connsiteY24" fmla="*/ 2173 h 27384"/>
              <a:gd name="connsiteX25" fmla="*/ 33469 w 35642"/>
              <a:gd name="connsiteY25" fmla="*/ 4781 h 27384"/>
              <a:gd name="connsiteX26" fmla="*/ 34339 w 35642"/>
              <a:gd name="connsiteY26" fmla="*/ 5216 h 27384"/>
              <a:gd name="connsiteX27" fmla="*/ 34339 w 35642"/>
              <a:gd name="connsiteY27" fmla="*/ 6955 h 27384"/>
              <a:gd name="connsiteX28" fmla="*/ 31731 w 35642"/>
              <a:gd name="connsiteY28" fmla="*/ 6520 h 27384"/>
              <a:gd name="connsiteX29" fmla="*/ 29557 w 35642"/>
              <a:gd name="connsiteY29" fmla="*/ 5651 h 27384"/>
              <a:gd name="connsiteX30" fmla="*/ 26949 w 35642"/>
              <a:gd name="connsiteY30" fmla="*/ 6520 h 27384"/>
              <a:gd name="connsiteX31" fmla="*/ 28253 w 35642"/>
              <a:gd name="connsiteY31" fmla="*/ 7389 h 27384"/>
              <a:gd name="connsiteX32" fmla="*/ 29992 w 35642"/>
              <a:gd name="connsiteY32" fmla="*/ 7824 h 27384"/>
              <a:gd name="connsiteX33" fmla="*/ 33904 w 35642"/>
              <a:gd name="connsiteY33" fmla="*/ 8259 h 27384"/>
              <a:gd name="connsiteX34" fmla="*/ 35208 w 35642"/>
              <a:gd name="connsiteY34" fmla="*/ 8693 h 27384"/>
              <a:gd name="connsiteX35" fmla="*/ 35643 w 35642"/>
              <a:gd name="connsiteY35" fmla="*/ 9563 h 27384"/>
              <a:gd name="connsiteX36" fmla="*/ 34773 w 35642"/>
              <a:gd name="connsiteY36" fmla="*/ 11736 h 27384"/>
              <a:gd name="connsiteX37" fmla="*/ 32600 w 35642"/>
              <a:gd name="connsiteY37" fmla="*/ 11736 h 27384"/>
              <a:gd name="connsiteX38" fmla="*/ 32165 w 35642"/>
              <a:gd name="connsiteY38" fmla="*/ 12171 h 27384"/>
              <a:gd name="connsiteX39" fmla="*/ 29123 w 35642"/>
              <a:gd name="connsiteY39" fmla="*/ 12605 h 27384"/>
              <a:gd name="connsiteX40" fmla="*/ 26949 w 35642"/>
              <a:gd name="connsiteY40" fmla="*/ 13475 h 27384"/>
              <a:gd name="connsiteX41" fmla="*/ 28253 w 35642"/>
              <a:gd name="connsiteY41" fmla="*/ 14344 h 27384"/>
              <a:gd name="connsiteX42" fmla="*/ 24341 w 35642"/>
              <a:gd name="connsiteY42" fmla="*/ 16083 h 27384"/>
              <a:gd name="connsiteX43" fmla="*/ 22603 w 35642"/>
              <a:gd name="connsiteY43" fmla="*/ 15648 h 27384"/>
              <a:gd name="connsiteX44" fmla="*/ 20429 w 35642"/>
              <a:gd name="connsiteY44" fmla="*/ 16083 h 27384"/>
              <a:gd name="connsiteX45" fmla="*/ 17387 w 35642"/>
              <a:gd name="connsiteY45" fmla="*/ 16083 h 27384"/>
              <a:gd name="connsiteX46" fmla="*/ 14779 w 35642"/>
              <a:gd name="connsiteY46" fmla="*/ 15213 h 27384"/>
              <a:gd name="connsiteX47" fmla="*/ 12171 w 35642"/>
              <a:gd name="connsiteY47" fmla="*/ 13475 h 27384"/>
              <a:gd name="connsiteX48" fmla="*/ 12171 w 35642"/>
              <a:gd name="connsiteY48" fmla="*/ 14779 h 27384"/>
              <a:gd name="connsiteX49" fmla="*/ 13475 w 35642"/>
              <a:gd name="connsiteY49" fmla="*/ 15648 h 27384"/>
              <a:gd name="connsiteX50" fmla="*/ 16083 w 35642"/>
              <a:gd name="connsiteY50" fmla="*/ 16518 h 27384"/>
              <a:gd name="connsiteX51" fmla="*/ 17387 w 35642"/>
              <a:gd name="connsiteY51" fmla="*/ 17822 h 27384"/>
              <a:gd name="connsiteX52" fmla="*/ 18256 w 35642"/>
              <a:gd name="connsiteY52" fmla="*/ 17387 h 27384"/>
              <a:gd name="connsiteX53" fmla="*/ 19995 w 35642"/>
              <a:gd name="connsiteY53" fmla="*/ 17822 h 27384"/>
              <a:gd name="connsiteX54" fmla="*/ 21733 w 35642"/>
              <a:gd name="connsiteY54" fmla="*/ 19125 h 27384"/>
              <a:gd name="connsiteX55" fmla="*/ 20864 w 35642"/>
              <a:gd name="connsiteY55" fmla="*/ 19560 h 27384"/>
              <a:gd name="connsiteX56" fmla="*/ 21733 w 35642"/>
              <a:gd name="connsiteY56" fmla="*/ 21733 h 27384"/>
              <a:gd name="connsiteX57" fmla="*/ 20864 w 35642"/>
              <a:gd name="connsiteY57" fmla="*/ 21733 h 27384"/>
              <a:gd name="connsiteX58" fmla="*/ 19560 w 35642"/>
              <a:gd name="connsiteY58" fmla="*/ 20429 h 27384"/>
              <a:gd name="connsiteX59" fmla="*/ 17821 w 35642"/>
              <a:gd name="connsiteY59" fmla="*/ 19995 h 27384"/>
              <a:gd name="connsiteX60" fmla="*/ 15648 w 35642"/>
              <a:gd name="connsiteY60" fmla="*/ 21733 h 27384"/>
              <a:gd name="connsiteX61" fmla="*/ 14779 w 35642"/>
              <a:gd name="connsiteY61" fmla="*/ 20429 h 27384"/>
              <a:gd name="connsiteX62" fmla="*/ 13475 w 35642"/>
              <a:gd name="connsiteY62" fmla="*/ 19560 h 27384"/>
              <a:gd name="connsiteX63" fmla="*/ 12171 w 35642"/>
              <a:gd name="connsiteY63" fmla="*/ 19560 h 27384"/>
              <a:gd name="connsiteX64" fmla="*/ 9997 w 35642"/>
              <a:gd name="connsiteY64" fmla="*/ 18691 h 27384"/>
              <a:gd name="connsiteX65" fmla="*/ 9128 w 35642"/>
              <a:gd name="connsiteY65" fmla="*/ 19125 h 27384"/>
              <a:gd name="connsiteX66" fmla="*/ 9997 w 35642"/>
              <a:gd name="connsiteY66" fmla="*/ 20864 h 27384"/>
              <a:gd name="connsiteX67" fmla="*/ 11301 w 35642"/>
              <a:gd name="connsiteY67" fmla="*/ 20864 h 27384"/>
              <a:gd name="connsiteX68" fmla="*/ 12171 w 35642"/>
              <a:gd name="connsiteY68" fmla="*/ 21733 h 27384"/>
              <a:gd name="connsiteX69" fmla="*/ 11301 w 35642"/>
              <a:gd name="connsiteY69" fmla="*/ 22168 h 27384"/>
              <a:gd name="connsiteX70" fmla="*/ 14344 w 35642"/>
              <a:gd name="connsiteY70" fmla="*/ 24776 h 27384"/>
              <a:gd name="connsiteX71" fmla="*/ 13475 w 35642"/>
              <a:gd name="connsiteY71" fmla="*/ 25211 h 27384"/>
              <a:gd name="connsiteX72" fmla="*/ 11736 w 35642"/>
              <a:gd name="connsiteY72" fmla="*/ 24342 h 27384"/>
              <a:gd name="connsiteX73" fmla="*/ 10432 w 35642"/>
              <a:gd name="connsiteY73" fmla="*/ 24342 h 27384"/>
              <a:gd name="connsiteX74" fmla="*/ 9128 w 35642"/>
              <a:gd name="connsiteY74" fmla="*/ 23038 h 27384"/>
              <a:gd name="connsiteX75" fmla="*/ 7824 w 35642"/>
              <a:gd name="connsiteY75" fmla="*/ 22603 h 27384"/>
              <a:gd name="connsiteX76" fmla="*/ 6520 w 35642"/>
              <a:gd name="connsiteY76" fmla="*/ 22168 h 27384"/>
              <a:gd name="connsiteX77" fmla="*/ 6085 w 35642"/>
              <a:gd name="connsiteY77" fmla="*/ 24776 h 27384"/>
              <a:gd name="connsiteX78" fmla="*/ 8259 w 35642"/>
              <a:gd name="connsiteY78" fmla="*/ 25211 h 27384"/>
              <a:gd name="connsiteX79" fmla="*/ 8259 w 35642"/>
              <a:gd name="connsiteY79" fmla="*/ 26515 h 27384"/>
              <a:gd name="connsiteX80" fmla="*/ 7824 w 35642"/>
              <a:gd name="connsiteY80" fmla="*/ 27384 h 27384"/>
              <a:gd name="connsiteX81" fmla="*/ 6085 w 35642"/>
              <a:gd name="connsiteY81" fmla="*/ 26949 h 27384"/>
              <a:gd name="connsiteX82" fmla="*/ 5651 w 35642"/>
              <a:gd name="connsiteY82" fmla="*/ 26080 h 27384"/>
              <a:gd name="connsiteX83" fmla="*/ 3477 w 35642"/>
              <a:gd name="connsiteY83" fmla="*/ 25211 h 27384"/>
              <a:gd name="connsiteX84" fmla="*/ 3043 w 35642"/>
              <a:gd name="connsiteY84" fmla="*/ 24342 h 27384"/>
              <a:gd name="connsiteX85" fmla="*/ 2173 w 35642"/>
              <a:gd name="connsiteY85" fmla="*/ 24342 h 27384"/>
              <a:gd name="connsiteX86" fmla="*/ 435 w 35642"/>
              <a:gd name="connsiteY86" fmla="*/ 22168 h 27384"/>
              <a:gd name="connsiteX87" fmla="*/ 1739 w 35642"/>
              <a:gd name="connsiteY87" fmla="*/ 20429 h 27384"/>
              <a:gd name="connsiteX88" fmla="*/ 1739 w 35642"/>
              <a:gd name="connsiteY88" fmla="*/ 19560 h 27384"/>
              <a:gd name="connsiteX89" fmla="*/ 0 w 35642"/>
              <a:gd name="connsiteY89" fmla="*/ 17387 h 27384"/>
              <a:gd name="connsiteX90" fmla="*/ 0 w 35642"/>
              <a:gd name="connsiteY90" fmla="*/ 16518 h 27384"/>
              <a:gd name="connsiteX91" fmla="*/ 2173 w 35642"/>
              <a:gd name="connsiteY91" fmla="*/ 15648 h 27384"/>
              <a:gd name="connsiteX92" fmla="*/ 1739 w 35642"/>
              <a:gd name="connsiteY92" fmla="*/ 14779 h 27384"/>
              <a:gd name="connsiteX93" fmla="*/ 3912 w 35642"/>
              <a:gd name="connsiteY93" fmla="*/ 14344 h 27384"/>
              <a:gd name="connsiteX94" fmla="*/ 3477 w 35642"/>
              <a:gd name="connsiteY94" fmla="*/ 13040 h 27384"/>
              <a:gd name="connsiteX95" fmla="*/ 6085 w 35642"/>
              <a:gd name="connsiteY95" fmla="*/ 11301 h 27384"/>
              <a:gd name="connsiteX96" fmla="*/ 8693 w 35642"/>
              <a:gd name="connsiteY96" fmla="*/ 10432 h 27384"/>
              <a:gd name="connsiteX97" fmla="*/ 10432 w 35642"/>
              <a:gd name="connsiteY97" fmla="*/ 12171 h 27384"/>
              <a:gd name="connsiteX98" fmla="*/ 10432 w 35642"/>
              <a:gd name="connsiteY98" fmla="*/ 13909 h 27384"/>
              <a:gd name="connsiteX99" fmla="*/ 11736 w 35642"/>
              <a:gd name="connsiteY99" fmla="*/ 13475 h 27384"/>
              <a:gd name="connsiteX100" fmla="*/ 9563 w 35642"/>
              <a:gd name="connsiteY100" fmla="*/ 10867 h 27384"/>
              <a:gd name="connsiteX101" fmla="*/ 9997 w 35642"/>
              <a:gd name="connsiteY101" fmla="*/ 9563 h 27384"/>
              <a:gd name="connsiteX102" fmla="*/ 7389 w 35642"/>
              <a:gd name="connsiteY102" fmla="*/ 8693 h 27384"/>
              <a:gd name="connsiteX103" fmla="*/ 5651 w 35642"/>
              <a:gd name="connsiteY103" fmla="*/ 7389 h 27384"/>
              <a:gd name="connsiteX104" fmla="*/ 6085 w 35642"/>
              <a:gd name="connsiteY104" fmla="*/ 6520 h 27384"/>
              <a:gd name="connsiteX105" fmla="*/ 7824 w 35642"/>
              <a:gd name="connsiteY105" fmla="*/ 7389 h 27384"/>
              <a:gd name="connsiteX106" fmla="*/ 8259 w 35642"/>
              <a:gd name="connsiteY106" fmla="*/ 5216 h 27384"/>
              <a:gd name="connsiteX107" fmla="*/ 5216 w 35642"/>
              <a:gd name="connsiteY107" fmla="*/ 4347 h 27384"/>
              <a:gd name="connsiteX108" fmla="*/ 5651 w 35642"/>
              <a:gd name="connsiteY108" fmla="*/ 3043 h 27384"/>
              <a:gd name="connsiteX109" fmla="*/ 6520 w 35642"/>
              <a:gd name="connsiteY109" fmla="*/ 3478 h 27384"/>
              <a:gd name="connsiteX110" fmla="*/ 7824 w 35642"/>
              <a:gd name="connsiteY110" fmla="*/ 2608 h 27384"/>
              <a:gd name="connsiteX111" fmla="*/ 9128 w 35642"/>
              <a:gd name="connsiteY111" fmla="*/ 2608 h 27384"/>
              <a:gd name="connsiteX112" fmla="*/ 9997 w 35642"/>
              <a:gd name="connsiteY112" fmla="*/ 1304 h 27384"/>
              <a:gd name="connsiteX113" fmla="*/ 8693 w 35642"/>
              <a:gd name="connsiteY113" fmla="*/ 0 h 27384"/>
              <a:gd name="connsiteX114" fmla="*/ 10432 w 35642"/>
              <a:gd name="connsiteY114" fmla="*/ 0 h 27384"/>
              <a:gd name="connsiteX115" fmla="*/ 12605 w 35642"/>
              <a:gd name="connsiteY115" fmla="*/ 869 h 27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35642" h="27384">
                <a:moveTo>
                  <a:pt x="12605" y="869"/>
                </a:moveTo>
                <a:lnTo>
                  <a:pt x="15213" y="869"/>
                </a:lnTo>
                <a:lnTo>
                  <a:pt x="15648" y="435"/>
                </a:lnTo>
                <a:lnTo>
                  <a:pt x="17821" y="0"/>
                </a:lnTo>
                <a:lnTo>
                  <a:pt x="19560" y="869"/>
                </a:lnTo>
                <a:lnTo>
                  <a:pt x="21299" y="2173"/>
                </a:lnTo>
                <a:lnTo>
                  <a:pt x="21733" y="3478"/>
                </a:lnTo>
                <a:lnTo>
                  <a:pt x="21733" y="3912"/>
                </a:lnTo>
                <a:lnTo>
                  <a:pt x="19560" y="4347"/>
                </a:lnTo>
                <a:lnTo>
                  <a:pt x="18691" y="3043"/>
                </a:lnTo>
                <a:lnTo>
                  <a:pt x="17821" y="2608"/>
                </a:lnTo>
                <a:lnTo>
                  <a:pt x="17387" y="3912"/>
                </a:lnTo>
                <a:lnTo>
                  <a:pt x="18256" y="4347"/>
                </a:lnTo>
                <a:lnTo>
                  <a:pt x="18691" y="5651"/>
                </a:lnTo>
                <a:lnTo>
                  <a:pt x="19995" y="4781"/>
                </a:lnTo>
                <a:lnTo>
                  <a:pt x="20864" y="5216"/>
                </a:lnTo>
                <a:lnTo>
                  <a:pt x="21299" y="6955"/>
                </a:lnTo>
                <a:lnTo>
                  <a:pt x="22603" y="7389"/>
                </a:lnTo>
                <a:lnTo>
                  <a:pt x="23037" y="6955"/>
                </a:lnTo>
                <a:lnTo>
                  <a:pt x="25211" y="8259"/>
                </a:lnTo>
                <a:lnTo>
                  <a:pt x="25645" y="6520"/>
                </a:lnTo>
                <a:lnTo>
                  <a:pt x="22168" y="5651"/>
                </a:lnTo>
                <a:lnTo>
                  <a:pt x="22603" y="3478"/>
                </a:lnTo>
                <a:lnTo>
                  <a:pt x="23907" y="2608"/>
                </a:lnTo>
                <a:lnTo>
                  <a:pt x="30427" y="2173"/>
                </a:lnTo>
                <a:lnTo>
                  <a:pt x="33469" y="4781"/>
                </a:lnTo>
                <a:lnTo>
                  <a:pt x="34339" y="5216"/>
                </a:lnTo>
                <a:lnTo>
                  <a:pt x="34339" y="6955"/>
                </a:lnTo>
                <a:lnTo>
                  <a:pt x="31731" y="6520"/>
                </a:lnTo>
                <a:lnTo>
                  <a:pt x="29557" y="5651"/>
                </a:lnTo>
                <a:lnTo>
                  <a:pt x="26949" y="6520"/>
                </a:lnTo>
                <a:lnTo>
                  <a:pt x="28253" y="7389"/>
                </a:lnTo>
                <a:lnTo>
                  <a:pt x="29992" y="7824"/>
                </a:lnTo>
                <a:lnTo>
                  <a:pt x="33904" y="8259"/>
                </a:lnTo>
                <a:lnTo>
                  <a:pt x="35208" y="8693"/>
                </a:lnTo>
                <a:lnTo>
                  <a:pt x="35643" y="9563"/>
                </a:lnTo>
                <a:lnTo>
                  <a:pt x="34773" y="11736"/>
                </a:lnTo>
                <a:lnTo>
                  <a:pt x="32600" y="11736"/>
                </a:lnTo>
                <a:lnTo>
                  <a:pt x="32165" y="12171"/>
                </a:lnTo>
                <a:lnTo>
                  <a:pt x="29123" y="12605"/>
                </a:lnTo>
                <a:lnTo>
                  <a:pt x="26949" y="13475"/>
                </a:lnTo>
                <a:lnTo>
                  <a:pt x="28253" y="14344"/>
                </a:lnTo>
                <a:lnTo>
                  <a:pt x="24341" y="16083"/>
                </a:lnTo>
                <a:lnTo>
                  <a:pt x="22603" y="15648"/>
                </a:lnTo>
                <a:lnTo>
                  <a:pt x="20429" y="16083"/>
                </a:lnTo>
                <a:lnTo>
                  <a:pt x="17387" y="16083"/>
                </a:lnTo>
                <a:lnTo>
                  <a:pt x="14779" y="15213"/>
                </a:lnTo>
                <a:lnTo>
                  <a:pt x="12171" y="13475"/>
                </a:lnTo>
                <a:lnTo>
                  <a:pt x="12171" y="14779"/>
                </a:lnTo>
                <a:lnTo>
                  <a:pt x="13475" y="15648"/>
                </a:lnTo>
                <a:lnTo>
                  <a:pt x="16083" y="16518"/>
                </a:lnTo>
                <a:lnTo>
                  <a:pt x="17387" y="17822"/>
                </a:lnTo>
                <a:lnTo>
                  <a:pt x="18256" y="17387"/>
                </a:lnTo>
                <a:lnTo>
                  <a:pt x="19995" y="17822"/>
                </a:lnTo>
                <a:lnTo>
                  <a:pt x="21733" y="19125"/>
                </a:lnTo>
                <a:lnTo>
                  <a:pt x="20864" y="19560"/>
                </a:lnTo>
                <a:lnTo>
                  <a:pt x="21733" y="21733"/>
                </a:lnTo>
                <a:lnTo>
                  <a:pt x="20864" y="21733"/>
                </a:lnTo>
                <a:lnTo>
                  <a:pt x="19560" y="20429"/>
                </a:lnTo>
                <a:lnTo>
                  <a:pt x="17821" y="19995"/>
                </a:lnTo>
                <a:lnTo>
                  <a:pt x="15648" y="21733"/>
                </a:lnTo>
                <a:lnTo>
                  <a:pt x="14779" y="20429"/>
                </a:lnTo>
                <a:lnTo>
                  <a:pt x="13475" y="19560"/>
                </a:lnTo>
                <a:lnTo>
                  <a:pt x="12171" y="19560"/>
                </a:lnTo>
                <a:lnTo>
                  <a:pt x="9997" y="18691"/>
                </a:lnTo>
                <a:lnTo>
                  <a:pt x="9128" y="19125"/>
                </a:lnTo>
                <a:lnTo>
                  <a:pt x="9997" y="20864"/>
                </a:lnTo>
                <a:lnTo>
                  <a:pt x="11301" y="20864"/>
                </a:lnTo>
                <a:lnTo>
                  <a:pt x="12171" y="21733"/>
                </a:lnTo>
                <a:lnTo>
                  <a:pt x="11301" y="22168"/>
                </a:lnTo>
                <a:lnTo>
                  <a:pt x="14344" y="24776"/>
                </a:lnTo>
                <a:lnTo>
                  <a:pt x="13475" y="25211"/>
                </a:lnTo>
                <a:lnTo>
                  <a:pt x="11736" y="24342"/>
                </a:lnTo>
                <a:lnTo>
                  <a:pt x="10432" y="24342"/>
                </a:lnTo>
                <a:lnTo>
                  <a:pt x="9128" y="23038"/>
                </a:lnTo>
                <a:lnTo>
                  <a:pt x="7824" y="22603"/>
                </a:lnTo>
                <a:lnTo>
                  <a:pt x="6520" y="22168"/>
                </a:lnTo>
                <a:lnTo>
                  <a:pt x="6085" y="24776"/>
                </a:lnTo>
                <a:lnTo>
                  <a:pt x="8259" y="25211"/>
                </a:lnTo>
                <a:lnTo>
                  <a:pt x="8259" y="26515"/>
                </a:lnTo>
                <a:lnTo>
                  <a:pt x="7824" y="27384"/>
                </a:lnTo>
                <a:lnTo>
                  <a:pt x="6085" y="26949"/>
                </a:lnTo>
                <a:lnTo>
                  <a:pt x="5651" y="26080"/>
                </a:lnTo>
                <a:lnTo>
                  <a:pt x="3477" y="25211"/>
                </a:lnTo>
                <a:lnTo>
                  <a:pt x="3043" y="24342"/>
                </a:lnTo>
                <a:lnTo>
                  <a:pt x="2173" y="24342"/>
                </a:lnTo>
                <a:lnTo>
                  <a:pt x="435" y="22168"/>
                </a:lnTo>
                <a:lnTo>
                  <a:pt x="1739" y="20429"/>
                </a:lnTo>
                <a:lnTo>
                  <a:pt x="1739" y="19560"/>
                </a:lnTo>
                <a:lnTo>
                  <a:pt x="0" y="17387"/>
                </a:lnTo>
                <a:lnTo>
                  <a:pt x="0" y="16518"/>
                </a:lnTo>
                <a:lnTo>
                  <a:pt x="2173" y="15648"/>
                </a:lnTo>
                <a:lnTo>
                  <a:pt x="1739" y="14779"/>
                </a:lnTo>
                <a:lnTo>
                  <a:pt x="3912" y="14344"/>
                </a:lnTo>
                <a:lnTo>
                  <a:pt x="3477" y="13040"/>
                </a:lnTo>
                <a:lnTo>
                  <a:pt x="6085" y="11301"/>
                </a:lnTo>
                <a:lnTo>
                  <a:pt x="8693" y="10432"/>
                </a:lnTo>
                <a:lnTo>
                  <a:pt x="10432" y="12171"/>
                </a:lnTo>
                <a:lnTo>
                  <a:pt x="10432" y="13909"/>
                </a:lnTo>
                <a:lnTo>
                  <a:pt x="11736" y="13475"/>
                </a:lnTo>
                <a:lnTo>
                  <a:pt x="9563" y="10867"/>
                </a:lnTo>
                <a:lnTo>
                  <a:pt x="9997" y="9563"/>
                </a:lnTo>
                <a:lnTo>
                  <a:pt x="7389" y="8693"/>
                </a:lnTo>
                <a:lnTo>
                  <a:pt x="5651" y="7389"/>
                </a:lnTo>
                <a:lnTo>
                  <a:pt x="6085" y="6520"/>
                </a:lnTo>
                <a:lnTo>
                  <a:pt x="7824" y="7389"/>
                </a:lnTo>
                <a:lnTo>
                  <a:pt x="8259" y="5216"/>
                </a:lnTo>
                <a:lnTo>
                  <a:pt x="5216" y="4347"/>
                </a:lnTo>
                <a:lnTo>
                  <a:pt x="5651" y="3043"/>
                </a:lnTo>
                <a:lnTo>
                  <a:pt x="6520" y="3478"/>
                </a:lnTo>
                <a:lnTo>
                  <a:pt x="7824" y="2608"/>
                </a:lnTo>
                <a:lnTo>
                  <a:pt x="9128" y="2608"/>
                </a:lnTo>
                <a:lnTo>
                  <a:pt x="9997" y="1304"/>
                </a:lnTo>
                <a:lnTo>
                  <a:pt x="8693" y="0"/>
                </a:lnTo>
                <a:lnTo>
                  <a:pt x="10432" y="0"/>
                </a:lnTo>
                <a:lnTo>
                  <a:pt x="12605" y="869"/>
                </a:lnTo>
                <a:close/>
              </a:path>
            </a:pathLst>
          </a:custGeom>
          <a:solidFill>
            <a:schemeClr val="accent5"/>
          </a:solidFill>
          <a:ln w="869" cap="rnd">
            <a:noFill/>
            <a:prstDash val="solid"/>
            <a:round/>
          </a:ln>
        </p:spPr>
        <p:txBody>
          <a:bodyPr rtlCol="0" anchor="ctr"/>
          <a:lstStyle/>
          <a:p>
            <a:endParaRPr lang="en-PH" sz="1600" dirty="0"/>
          </a:p>
        </p:txBody>
      </p:sp>
      <p:sp>
        <p:nvSpPr>
          <p:cNvPr id="313" name="Freeform: Shape 312">
            <a:extLst>
              <a:ext uri="{FF2B5EF4-FFF2-40B4-BE49-F238E27FC236}">
                <a16:creationId xmlns:a16="http://schemas.microsoft.com/office/drawing/2014/main" id="{36A5C12B-815F-4533-B1C6-02A014B257D8}"/>
              </a:ext>
            </a:extLst>
          </p:cNvPr>
          <p:cNvSpPr/>
          <p:nvPr/>
        </p:nvSpPr>
        <p:spPr>
          <a:xfrm>
            <a:off x="4546820" y="5718625"/>
            <a:ext cx="8802" cy="2934"/>
          </a:xfrm>
          <a:custGeom>
            <a:avLst/>
            <a:gdLst>
              <a:gd name="connsiteX0" fmla="*/ 1304 w 7823"/>
              <a:gd name="connsiteY0" fmla="*/ 435 h 2608"/>
              <a:gd name="connsiteX1" fmla="*/ 4347 w 7823"/>
              <a:gd name="connsiteY1" fmla="*/ 435 h 2608"/>
              <a:gd name="connsiteX2" fmla="*/ 5216 w 7823"/>
              <a:gd name="connsiteY2" fmla="*/ 1304 h 2608"/>
              <a:gd name="connsiteX3" fmla="*/ 6085 w 7823"/>
              <a:gd name="connsiteY3" fmla="*/ 435 h 2608"/>
              <a:gd name="connsiteX4" fmla="*/ 6955 w 7823"/>
              <a:gd name="connsiteY4" fmla="*/ 869 h 2608"/>
              <a:gd name="connsiteX5" fmla="*/ 7824 w 7823"/>
              <a:gd name="connsiteY5" fmla="*/ 2173 h 2608"/>
              <a:gd name="connsiteX6" fmla="*/ 6955 w 7823"/>
              <a:gd name="connsiteY6" fmla="*/ 2608 h 2608"/>
              <a:gd name="connsiteX7" fmla="*/ 5216 w 7823"/>
              <a:gd name="connsiteY7" fmla="*/ 2173 h 2608"/>
              <a:gd name="connsiteX8" fmla="*/ 3477 w 7823"/>
              <a:gd name="connsiteY8" fmla="*/ 1304 h 2608"/>
              <a:gd name="connsiteX9" fmla="*/ 0 w 7823"/>
              <a:gd name="connsiteY9" fmla="*/ 869 h 2608"/>
              <a:gd name="connsiteX10" fmla="*/ 435 w 7823"/>
              <a:gd name="connsiteY10" fmla="*/ 0 h 2608"/>
              <a:gd name="connsiteX11" fmla="*/ 1304 w 7823"/>
              <a:gd name="connsiteY11" fmla="*/ 435 h 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23" h="2608">
                <a:moveTo>
                  <a:pt x="1304" y="435"/>
                </a:moveTo>
                <a:lnTo>
                  <a:pt x="4347" y="435"/>
                </a:lnTo>
                <a:lnTo>
                  <a:pt x="5216" y="1304"/>
                </a:lnTo>
                <a:lnTo>
                  <a:pt x="6085" y="435"/>
                </a:lnTo>
                <a:lnTo>
                  <a:pt x="6955" y="869"/>
                </a:lnTo>
                <a:lnTo>
                  <a:pt x="7824" y="2173"/>
                </a:lnTo>
                <a:lnTo>
                  <a:pt x="6955" y="2608"/>
                </a:lnTo>
                <a:lnTo>
                  <a:pt x="5216" y="2173"/>
                </a:lnTo>
                <a:lnTo>
                  <a:pt x="3477" y="1304"/>
                </a:lnTo>
                <a:lnTo>
                  <a:pt x="0" y="869"/>
                </a:lnTo>
                <a:lnTo>
                  <a:pt x="435" y="0"/>
                </a:lnTo>
                <a:lnTo>
                  <a:pt x="1304" y="435"/>
                </a:lnTo>
                <a:close/>
              </a:path>
            </a:pathLst>
          </a:custGeom>
          <a:solidFill>
            <a:schemeClr val="accent5"/>
          </a:solidFill>
          <a:ln w="869" cap="rnd">
            <a:noFill/>
            <a:prstDash val="solid"/>
            <a:round/>
          </a:ln>
        </p:spPr>
        <p:txBody>
          <a:bodyPr rtlCol="0" anchor="ctr"/>
          <a:lstStyle/>
          <a:p>
            <a:endParaRPr lang="en-PH" sz="1600" dirty="0"/>
          </a:p>
        </p:txBody>
      </p:sp>
      <p:sp>
        <p:nvSpPr>
          <p:cNvPr id="314" name="Freeform: Shape 313">
            <a:extLst>
              <a:ext uri="{FF2B5EF4-FFF2-40B4-BE49-F238E27FC236}">
                <a16:creationId xmlns:a16="http://schemas.microsoft.com/office/drawing/2014/main" id="{10669006-F68F-4448-8A5E-4D310AB0929A}"/>
              </a:ext>
            </a:extLst>
          </p:cNvPr>
          <p:cNvSpPr/>
          <p:nvPr/>
        </p:nvSpPr>
        <p:spPr>
          <a:xfrm>
            <a:off x="4512584" y="5712266"/>
            <a:ext cx="2445" cy="1466"/>
          </a:xfrm>
          <a:custGeom>
            <a:avLst/>
            <a:gdLst>
              <a:gd name="connsiteX0" fmla="*/ 2173 w 2173"/>
              <a:gd name="connsiteY0" fmla="*/ 1304 h 1303"/>
              <a:gd name="connsiteX1" fmla="*/ 0 w 2173"/>
              <a:gd name="connsiteY1" fmla="*/ 869 h 1303"/>
              <a:gd name="connsiteX2" fmla="*/ 435 w 2173"/>
              <a:gd name="connsiteY2" fmla="*/ 0 h 1303"/>
              <a:gd name="connsiteX3" fmla="*/ 2173 w 2173"/>
              <a:gd name="connsiteY3" fmla="*/ 1304 h 1303"/>
            </a:gdLst>
            <a:ahLst/>
            <a:cxnLst>
              <a:cxn ang="0">
                <a:pos x="connsiteX0" y="connsiteY0"/>
              </a:cxn>
              <a:cxn ang="0">
                <a:pos x="connsiteX1" y="connsiteY1"/>
              </a:cxn>
              <a:cxn ang="0">
                <a:pos x="connsiteX2" y="connsiteY2"/>
              </a:cxn>
              <a:cxn ang="0">
                <a:pos x="connsiteX3" y="connsiteY3"/>
              </a:cxn>
            </a:cxnLst>
            <a:rect l="l" t="t" r="r" b="b"/>
            <a:pathLst>
              <a:path w="2173" h="1303">
                <a:moveTo>
                  <a:pt x="2173" y="1304"/>
                </a:moveTo>
                <a:lnTo>
                  <a:pt x="0" y="869"/>
                </a:lnTo>
                <a:lnTo>
                  <a:pt x="435" y="0"/>
                </a:lnTo>
                <a:lnTo>
                  <a:pt x="2173" y="1304"/>
                </a:lnTo>
                <a:close/>
              </a:path>
            </a:pathLst>
          </a:custGeom>
          <a:solidFill>
            <a:schemeClr val="accent5"/>
          </a:solidFill>
          <a:ln w="869" cap="rnd">
            <a:noFill/>
            <a:prstDash val="solid"/>
            <a:round/>
          </a:ln>
        </p:spPr>
        <p:txBody>
          <a:bodyPr rtlCol="0" anchor="ctr"/>
          <a:lstStyle/>
          <a:p>
            <a:endParaRPr lang="en-PH" sz="1600" dirty="0"/>
          </a:p>
        </p:txBody>
      </p:sp>
      <p:sp>
        <p:nvSpPr>
          <p:cNvPr id="315" name="Freeform: Shape 314">
            <a:extLst>
              <a:ext uri="{FF2B5EF4-FFF2-40B4-BE49-F238E27FC236}">
                <a16:creationId xmlns:a16="http://schemas.microsoft.com/office/drawing/2014/main" id="{C80E2EBB-19D8-4FA7-AC5D-DEBBACD799A5}"/>
              </a:ext>
            </a:extLst>
          </p:cNvPr>
          <p:cNvSpPr/>
          <p:nvPr/>
        </p:nvSpPr>
        <p:spPr>
          <a:xfrm>
            <a:off x="5820910" y="2210349"/>
            <a:ext cx="6358" cy="6358"/>
          </a:xfrm>
          <a:custGeom>
            <a:avLst/>
            <a:gdLst>
              <a:gd name="connsiteX0" fmla="*/ 1304 w 5650"/>
              <a:gd name="connsiteY0" fmla="*/ 0 h 5650"/>
              <a:gd name="connsiteX1" fmla="*/ 3043 w 5650"/>
              <a:gd name="connsiteY1" fmla="*/ 869 h 5650"/>
              <a:gd name="connsiteX2" fmla="*/ 4347 w 5650"/>
              <a:gd name="connsiteY2" fmla="*/ 869 h 5650"/>
              <a:gd name="connsiteX3" fmla="*/ 4781 w 5650"/>
              <a:gd name="connsiteY3" fmla="*/ 1739 h 5650"/>
              <a:gd name="connsiteX4" fmla="*/ 4781 w 5650"/>
              <a:gd name="connsiteY4" fmla="*/ 3477 h 5650"/>
              <a:gd name="connsiteX5" fmla="*/ 5651 w 5650"/>
              <a:gd name="connsiteY5" fmla="*/ 4781 h 5650"/>
              <a:gd name="connsiteX6" fmla="*/ 5216 w 5650"/>
              <a:gd name="connsiteY6" fmla="*/ 5651 h 5650"/>
              <a:gd name="connsiteX7" fmla="*/ 2608 w 5650"/>
              <a:gd name="connsiteY7" fmla="*/ 3912 h 5650"/>
              <a:gd name="connsiteX8" fmla="*/ 1739 w 5650"/>
              <a:gd name="connsiteY8" fmla="*/ 2173 h 5650"/>
              <a:gd name="connsiteX9" fmla="*/ 869 w 5650"/>
              <a:gd name="connsiteY9" fmla="*/ 1304 h 5650"/>
              <a:gd name="connsiteX10" fmla="*/ 0 w 5650"/>
              <a:gd name="connsiteY10" fmla="*/ 0 h 5650"/>
              <a:gd name="connsiteX11" fmla="*/ 1304 w 5650"/>
              <a:gd name="connsiteY11" fmla="*/ 0 h 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50" h="5650">
                <a:moveTo>
                  <a:pt x="1304" y="0"/>
                </a:moveTo>
                <a:lnTo>
                  <a:pt x="3043" y="869"/>
                </a:lnTo>
                <a:lnTo>
                  <a:pt x="4347" y="869"/>
                </a:lnTo>
                <a:lnTo>
                  <a:pt x="4781" y="1739"/>
                </a:lnTo>
                <a:lnTo>
                  <a:pt x="4781" y="3477"/>
                </a:lnTo>
                <a:lnTo>
                  <a:pt x="5651" y="4781"/>
                </a:lnTo>
                <a:lnTo>
                  <a:pt x="5216" y="5651"/>
                </a:lnTo>
                <a:lnTo>
                  <a:pt x="2608" y="3912"/>
                </a:lnTo>
                <a:lnTo>
                  <a:pt x="1739" y="2173"/>
                </a:lnTo>
                <a:lnTo>
                  <a:pt x="869" y="1304"/>
                </a:lnTo>
                <a:lnTo>
                  <a:pt x="0" y="0"/>
                </a:lnTo>
                <a:lnTo>
                  <a:pt x="1304" y="0"/>
                </a:lnTo>
                <a:close/>
              </a:path>
            </a:pathLst>
          </a:custGeom>
          <a:solidFill>
            <a:schemeClr val="accent4"/>
          </a:solidFill>
          <a:ln w="869" cap="rnd">
            <a:noFill/>
            <a:prstDash val="solid"/>
            <a:round/>
          </a:ln>
        </p:spPr>
        <p:txBody>
          <a:bodyPr rtlCol="0" anchor="ctr"/>
          <a:lstStyle/>
          <a:p>
            <a:endParaRPr lang="en-PH" sz="1600" dirty="0"/>
          </a:p>
        </p:txBody>
      </p:sp>
      <p:sp>
        <p:nvSpPr>
          <p:cNvPr id="316" name="Freeform: Shape 315">
            <a:extLst>
              <a:ext uri="{FF2B5EF4-FFF2-40B4-BE49-F238E27FC236}">
                <a16:creationId xmlns:a16="http://schemas.microsoft.com/office/drawing/2014/main" id="{623FD911-ED1C-41BA-8D7B-1F46AFE40605}"/>
              </a:ext>
            </a:extLst>
          </p:cNvPr>
          <p:cNvSpPr/>
          <p:nvPr/>
        </p:nvSpPr>
        <p:spPr>
          <a:xfrm>
            <a:off x="5822378" y="2202034"/>
            <a:ext cx="6358" cy="4890"/>
          </a:xfrm>
          <a:custGeom>
            <a:avLst/>
            <a:gdLst>
              <a:gd name="connsiteX0" fmla="*/ 1304 w 5650"/>
              <a:gd name="connsiteY0" fmla="*/ 435 h 4346"/>
              <a:gd name="connsiteX1" fmla="*/ 4781 w 5650"/>
              <a:gd name="connsiteY1" fmla="*/ 1304 h 4346"/>
              <a:gd name="connsiteX2" fmla="*/ 5651 w 5650"/>
              <a:gd name="connsiteY2" fmla="*/ 2173 h 4346"/>
              <a:gd name="connsiteX3" fmla="*/ 5216 w 5650"/>
              <a:gd name="connsiteY3" fmla="*/ 3912 h 4346"/>
              <a:gd name="connsiteX4" fmla="*/ 4781 w 5650"/>
              <a:gd name="connsiteY4" fmla="*/ 4347 h 4346"/>
              <a:gd name="connsiteX5" fmla="*/ 3043 w 5650"/>
              <a:gd name="connsiteY5" fmla="*/ 2173 h 4346"/>
              <a:gd name="connsiteX6" fmla="*/ 869 w 5650"/>
              <a:gd name="connsiteY6" fmla="*/ 1739 h 4346"/>
              <a:gd name="connsiteX7" fmla="*/ 0 w 5650"/>
              <a:gd name="connsiteY7" fmla="*/ 0 h 4346"/>
              <a:gd name="connsiteX8" fmla="*/ 1304 w 5650"/>
              <a:gd name="connsiteY8" fmla="*/ 435 h 4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0" h="4346">
                <a:moveTo>
                  <a:pt x="1304" y="435"/>
                </a:moveTo>
                <a:lnTo>
                  <a:pt x="4781" y="1304"/>
                </a:lnTo>
                <a:lnTo>
                  <a:pt x="5651" y="2173"/>
                </a:lnTo>
                <a:lnTo>
                  <a:pt x="5216" y="3912"/>
                </a:lnTo>
                <a:lnTo>
                  <a:pt x="4781" y="4347"/>
                </a:lnTo>
                <a:lnTo>
                  <a:pt x="3043" y="2173"/>
                </a:lnTo>
                <a:lnTo>
                  <a:pt x="869" y="1739"/>
                </a:lnTo>
                <a:lnTo>
                  <a:pt x="0" y="0"/>
                </a:lnTo>
                <a:lnTo>
                  <a:pt x="1304" y="435"/>
                </a:lnTo>
                <a:close/>
              </a:path>
            </a:pathLst>
          </a:custGeom>
          <a:solidFill>
            <a:schemeClr val="accent4"/>
          </a:solidFill>
          <a:ln w="869" cap="rnd">
            <a:noFill/>
            <a:prstDash val="solid"/>
            <a:round/>
          </a:ln>
        </p:spPr>
        <p:txBody>
          <a:bodyPr rtlCol="0" anchor="ctr"/>
          <a:lstStyle/>
          <a:p>
            <a:endParaRPr lang="en-PH" sz="1600" dirty="0"/>
          </a:p>
        </p:txBody>
      </p:sp>
      <p:sp>
        <p:nvSpPr>
          <p:cNvPr id="317" name="Freeform: Shape 316">
            <a:extLst>
              <a:ext uri="{FF2B5EF4-FFF2-40B4-BE49-F238E27FC236}">
                <a16:creationId xmlns:a16="http://schemas.microsoft.com/office/drawing/2014/main" id="{C195A7BC-12A5-44C3-88F2-D56802275642}"/>
              </a:ext>
            </a:extLst>
          </p:cNvPr>
          <p:cNvSpPr/>
          <p:nvPr/>
        </p:nvSpPr>
        <p:spPr>
          <a:xfrm>
            <a:off x="5811619" y="2190786"/>
            <a:ext cx="15161" cy="10759"/>
          </a:xfrm>
          <a:custGeom>
            <a:avLst/>
            <a:gdLst>
              <a:gd name="connsiteX0" fmla="*/ 5303 w 13474"/>
              <a:gd name="connsiteY0" fmla="*/ 4521 h 9562"/>
              <a:gd name="connsiteX1" fmla="*/ 5651 w 13474"/>
              <a:gd name="connsiteY1" fmla="*/ 5216 h 9562"/>
              <a:gd name="connsiteX2" fmla="*/ 6955 w 13474"/>
              <a:gd name="connsiteY2" fmla="*/ 5216 h 9562"/>
              <a:gd name="connsiteX3" fmla="*/ 6955 w 13474"/>
              <a:gd name="connsiteY3" fmla="*/ 6520 h 9562"/>
              <a:gd name="connsiteX4" fmla="*/ 5216 w 13474"/>
              <a:gd name="connsiteY4" fmla="*/ 6520 h 9562"/>
              <a:gd name="connsiteX5" fmla="*/ 4347 w 13474"/>
              <a:gd name="connsiteY5" fmla="*/ 7389 h 9562"/>
              <a:gd name="connsiteX6" fmla="*/ 1739 w 13474"/>
              <a:gd name="connsiteY6" fmla="*/ 6520 h 9562"/>
              <a:gd name="connsiteX7" fmla="*/ 869 w 13474"/>
              <a:gd name="connsiteY7" fmla="*/ 6085 h 9562"/>
              <a:gd name="connsiteX8" fmla="*/ 0 w 13474"/>
              <a:gd name="connsiteY8" fmla="*/ 4781 h 9562"/>
              <a:gd name="connsiteX9" fmla="*/ 2173 w 13474"/>
              <a:gd name="connsiteY9" fmla="*/ 4347 h 9562"/>
              <a:gd name="connsiteX10" fmla="*/ 2608 w 13474"/>
              <a:gd name="connsiteY10" fmla="*/ 3912 h 9562"/>
              <a:gd name="connsiteX11" fmla="*/ 5030 w 13474"/>
              <a:gd name="connsiteY11" fmla="*/ 4316 h 9562"/>
              <a:gd name="connsiteX12" fmla="*/ 3912 w 13474"/>
              <a:gd name="connsiteY12" fmla="*/ 3477 h 9562"/>
              <a:gd name="connsiteX13" fmla="*/ 4781 w 13474"/>
              <a:gd name="connsiteY13" fmla="*/ 0 h 9562"/>
              <a:gd name="connsiteX14" fmla="*/ 6955 w 13474"/>
              <a:gd name="connsiteY14" fmla="*/ 435 h 9562"/>
              <a:gd name="connsiteX15" fmla="*/ 8259 w 13474"/>
              <a:gd name="connsiteY15" fmla="*/ 2608 h 9562"/>
              <a:gd name="connsiteX16" fmla="*/ 8259 w 13474"/>
              <a:gd name="connsiteY16" fmla="*/ 3043 h 9562"/>
              <a:gd name="connsiteX17" fmla="*/ 10867 w 13474"/>
              <a:gd name="connsiteY17" fmla="*/ 3912 h 9562"/>
              <a:gd name="connsiteX18" fmla="*/ 12171 w 13474"/>
              <a:gd name="connsiteY18" fmla="*/ 6085 h 9562"/>
              <a:gd name="connsiteX19" fmla="*/ 13475 w 13474"/>
              <a:gd name="connsiteY19" fmla="*/ 6955 h 9562"/>
              <a:gd name="connsiteX20" fmla="*/ 13040 w 13474"/>
              <a:gd name="connsiteY20" fmla="*/ 9563 h 9562"/>
              <a:gd name="connsiteX21" fmla="*/ 10867 w 13474"/>
              <a:gd name="connsiteY21" fmla="*/ 7824 h 9562"/>
              <a:gd name="connsiteX22" fmla="*/ 9997 w 13474"/>
              <a:gd name="connsiteY22" fmla="*/ 6955 h 9562"/>
              <a:gd name="connsiteX23" fmla="*/ 9128 w 13474"/>
              <a:gd name="connsiteY23" fmla="*/ 6520 h 9562"/>
              <a:gd name="connsiteX24" fmla="*/ 8693 w 13474"/>
              <a:gd name="connsiteY24" fmla="*/ 5651 h 9562"/>
              <a:gd name="connsiteX25" fmla="*/ 7824 w 13474"/>
              <a:gd name="connsiteY25" fmla="*/ 4781 h 9562"/>
              <a:gd name="connsiteX26" fmla="*/ 5651 w 13474"/>
              <a:gd name="connsiteY26" fmla="*/ 4781 h 9562"/>
              <a:gd name="connsiteX27" fmla="*/ 5303 w 13474"/>
              <a:gd name="connsiteY27" fmla="*/ 4521 h 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474" h="9562">
                <a:moveTo>
                  <a:pt x="5303" y="4521"/>
                </a:moveTo>
                <a:lnTo>
                  <a:pt x="5651" y="5216"/>
                </a:lnTo>
                <a:lnTo>
                  <a:pt x="6955" y="5216"/>
                </a:lnTo>
                <a:lnTo>
                  <a:pt x="6955" y="6520"/>
                </a:lnTo>
                <a:lnTo>
                  <a:pt x="5216" y="6520"/>
                </a:lnTo>
                <a:lnTo>
                  <a:pt x="4347" y="7389"/>
                </a:lnTo>
                <a:lnTo>
                  <a:pt x="1739" y="6520"/>
                </a:lnTo>
                <a:lnTo>
                  <a:pt x="869" y="6085"/>
                </a:lnTo>
                <a:lnTo>
                  <a:pt x="0" y="4781"/>
                </a:lnTo>
                <a:lnTo>
                  <a:pt x="2173" y="4347"/>
                </a:lnTo>
                <a:lnTo>
                  <a:pt x="2608" y="3912"/>
                </a:lnTo>
                <a:lnTo>
                  <a:pt x="5030" y="4316"/>
                </a:lnTo>
                <a:lnTo>
                  <a:pt x="3912" y="3477"/>
                </a:lnTo>
                <a:lnTo>
                  <a:pt x="4781" y="0"/>
                </a:lnTo>
                <a:lnTo>
                  <a:pt x="6955" y="435"/>
                </a:lnTo>
                <a:lnTo>
                  <a:pt x="8259" y="2608"/>
                </a:lnTo>
                <a:lnTo>
                  <a:pt x="8259" y="3043"/>
                </a:lnTo>
                <a:lnTo>
                  <a:pt x="10867" y="3912"/>
                </a:lnTo>
                <a:lnTo>
                  <a:pt x="12171" y="6085"/>
                </a:lnTo>
                <a:lnTo>
                  <a:pt x="13475" y="6955"/>
                </a:lnTo>
                <a:lnTo>
                  <a:pt x="13040" y="9563"/>
                </a:lnTo>
                <a:lnTo>
                  <a:pt x="10867" y="7824"/>
                </a:lnTo>
                <a:lnTo>
                  <a:pt x="9997" y="6955"/>
                </a:lnTo>
                <a:lnTo>
                  <a:pt x="9128" y="6520"/>
                </a:lnTo>
                <a:lnTo>
                  <a:pt x="8693" y="5651"/>
                </a:lnTo>
                <a:lnTo>
                  <a:pt x="7824" y="4781"/>
                </a:lnTo>
                <a:lnTo>
                  <a:pt x="5651" y="4781"/>
                </a:lnTo>
                <a:lnTo>
                  <a:pt x="5303" y="4521"/>
                </a:lnTo>
                <a:close/>
              </a:path>
            </a:pathLst>
          </a:custGeom>
          <a:solidFill>
            <a:schemeClr val="accent4"/>
          </a:solidFill>
          <a:ln w="869" cap="rnd">
            <a:noFill/>
            <a:prstDash val="solid"/>
            <a:round/>
          </a:ln>
        </p:spPr>
        <p:txBody>
          <a:bodyPr rtlCol="0" anchor="ctr"/>
          <a:lstStyle/>
          <a:p>
            <a:endParaRPr lang="en-PH" sz="1600" dirty="0"/>
          </a:p>
        </p:txBody>
      </p:sp>
      <p:sp>
        <p:nvSpPr>
          <p:cNvPr id="318" name="Freeform: Shape 317">
            <a:extLst>
              <a:ext uri="{FF2B5EF4-FFF2-40B4-BE49-F238E27FC236}">
                <a16:creationId xmlns:a16="http://schemas.microsoft.com/office/drawing/2014/main" id="{1B768B5F-B138-4B54-AFA7-CC29288B3632}"/>
              </a:ext>
            </a:extLst>
          </p:cNvPr>
          <p:cNvSpPr/>
          <p:nvPr/>
        </p:nvSpPr>
        <p:spPr>
          <a:xfrm>
            <a:off x="5834607" y="2190786"/>
            <a:ext cx="1468" cy="1956"/>
          </a:xfrm>
          <a:custGeom>
            <a:avLst/>
            <a:gdLst>
              <a:gd name="connsiteX0" fmla="*/ 869 w 1304"/>
              <a:gd name="connsiteY0" fmla="*/ 1739 h 1738"/>
              <a:gd name="connsiteX1" fmla="*/ 0 w 1304"/>
              <a:gd name="connsiteY1" fmla="*/ 869 h 1738"/>
              <a:gd name="connsiteX2" fmla="*/ 1304 w 1304"/>
              <a:gd name="connsiteY2" fmla="*/ 0 h 1738"/>
              <a:gd name="connsiteX3" fmla="*/ 869 w 1304"/>
              <a:gd name="connsiteY3" fmla="*/ 1739 h 1738"/>
            </a:gdLst>
            <a:ahLst/>
            <a:cxnLst>
              <a:cxn ang="0">
                <a:pos x="connsiteX0" y="connsiteY0"/>
              </a:cxn>
              <a:cxn ang="0">
                <a:pos x="connsiteX1" y="connsiteY1"/>
              </a:cxn>
              <a:cxn ang="0">
                <a:pos x="connsiteX2" y="connsiteY2"/>
              </a:cxn>
              <a:cxn ang="0">
                <a:pos x="connsiteX3" y="connsiteY3"/>
              </a:cxn>
            </a:cxnLst>
            <a:rect l="l" t="t" r="r" b="b"/>
            <a:pathLst>
              <a:path w="1304" h="1738">
                <a:moveTo>
                  <a:pt x="869" y="1739"/>
                </a:moveTo>
                <a:lnTo>
                  <a:pt x="0" y="869"/>
                </a:lnTo>
                <a:lnTo>
                  <a:pt x="1304" y="0"/>
                </a:lnTo>
                <a:lnTo>
                  <a:pt x="869" y="1739"/>
                </a:lnTo>
                <a:close/>
              </a:path>
            </a:pathLst>
          </a:custGeom>
          <a:solidFill>
            <a:schemeClr val="accent4"/>
          </a:solidFill>
          <a:ln w="869" cap="rnd">
            <a:noFill/>
            <a:prstDash val="solid"/>
            <a:round/>
          </a:ln>
        </p:spPr>
        <p:txBody>
          <a:bodyPr rtlCol="0" anchor="ctr"/>
          <a:lstStyle/>
          <a:p>
            <a:endParaRPr lang="en-PH" sz="1600" dirty="0"/>
          </a:p>
        </p:txBody>
      </p:sp>
      <p:sp>
        <p:nvSpPr>
          <p:cNvPr id="319" name="Freeform: Shape 318">
            <a:extLst>
              <a:ext uri="{FF2B5EF4-FFF2-40B4-BE49-F238E27FC236}">
                <a16:creationId xmlns:a16="http://schemas.microsoft.com/office/drawing/2014/main" id="{016CAD5D-561D-4198-95A4-367F5699CA44}"/>
              </a:ext>
            </a:extLst>
          </p:cNvPr>
          <p:cNvSpPr/>
          <p:nvPr/>
        </p:nvSpPr>
        <p:spPr>
          <a:xfrm>
            <a:off x="5819934" y="2190296"/>
            <a:ext cx="9781" cy="7336"/>
          </a:xfrm>
          <a:custGeom>
            <a:avLst/>
            <a:gdLst>
              <a:gd name="connsiteX0" fmla="*/ 3478 w 8693"/>
              <a:gd name="connsiteY0" fmla="*/ 4347 h 6520"/>
              <a:gd name="connsiteX1" fmla="*/ 1739 w 8693"/>
              <a:gd name="connsiteY1" fmla="*/ 3477 h 6520"/>
              <a:gd name="connsiteX2" fmla="*/ 435 w 8693"/>
              <a:gd name="connsiteY2" fmla="*/ 2173 h 6520"/>
              <a:gd name="connsiteX3" fmla="*/ 0 w 8693"/>
              <a:gd name="connsiteY3" fmla="*/ 869 h 6520"/>
              <a:gd name="connsiteX4" fmla="*/ 435 w 8693"/>
              <a:gd name="connsiteY4" fmla="*/ 435 h 6520"/>
              <a:gd name="connsiteX5" fmla="*/ 2173 w 8693"/>
              <a:gd name="connsiteY5" fmla="*/ 0 h 6520"/>
              <a:gd name="connsiteX6" fmla="*/ 3478 w 8693"/>
              <a:gd name="connsiteY6" fmla="*/ 0 h 6520"/>
              <a:gd name="connsiteX7" fmla="*/ 6085 w 8693"/>
              <a:gd name="connsiteY7" fmla="*/ 1739 h 6520"/>
              <a:gd name="connsiteX8" fmla="*/ 5651 w 8693"/>
              <a:gd name="connsiteY8" fmla="*/ 2608 h 6520"/>
              <a:gd name="connsiteX9" fmla="*/ 6085 w 8693"/>
              <a:gd name="connsiteY9" fmla="*/ 3477 h 6520"/>
              <a:gd name="connsiteX10" fmla="*/ 8693 w 8693"/>
              <a:gd name="connsiteY10" fmla="*/ 4347 h 6520"/>
              <a:gd name="connsiteX11" fmla="*/ 8693 w 8693"/>
              <a:gd name="connsiteY11" fmla="*/ 5216 h 6520"/>
              <a:gd name="connsiteX12" fmla="*/ 6955 w 8693"/>
              <a:gd name="connsiteY12" fmla="*/ 6520 h 6520"/>
              <a:gd name="connsiteX13" fmla="*/ 3478 w 8693"/>
              <a:gd name="connsiteY13" fmla="*/ 4347 h 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93" h="6520">
                <a:moveTo>
                  <a:pt x="3478" y="4347"/>
                </a:moveTo>
                <a:lnTo>
                  <a:pt x="1739" y="3477"/>
                </a:lnTo>
                <a:lnTo>
                  <a:pt x="435" y="2173"/>
                </a:lnTo>
                <a:lnTo>
                  <a:pt x="0" y="869"/>
                </a:lnTo>
                <a:lnTo>
                  <a:pt x="435" y="435"/>
                </a:lnTo>
                <a:lnTo>
                  <a:pt x="2173" y="0"/>
                </a:lnTo>
                <a:lnTo>
                  <a:pt x="3478" y="0"/>
                </a:lnTo>
                <a:lnTo>
                  <a:pt x="6085" y="1739"/>
                </a:lnTo>
                <a:lnTo>
                  <a:pt x="5651" y="2608"/>
                </a:lnTo>
                <a:lnTo>
                  <a:pt x="6085" y="3477"/>
                </a:lnTo>
                <a:lnTo>
                  <a:pt x="8693" y="4347"/>
                </a:lnTo>
                <a:lnTo>
                  <a:pt x="8693" y="5216"/>
                </a:lnTo>
                <a:lnTo>
                  <a:pt x="6955" y="6520"/>
                </a:lnTo>
                <a:lnTo>
                  <a:pt x="3478" y="4347"/>
                </a:lnTo>
                <a:close/>
              </a:path>
            </a:pathLst>
          </a:custGeom>
          <a:solidFill>
            <a:schemeClr val="accent4"/>
          </a:solidFill>
          <a:ln w="869" cap="rnd">
            <a:noFill/>
            <a:prstDash val="solid"/>
            <a:round/>
          </a:ln>
        </p:spPr>
        <p:txBody>
          <a:bodyPr rtlCol="0" anchor="ctr"/>
          <a:lstStyle/>
          <a:p>
            <a:endParaRPr lang="en-PH" sz="1600" dirty="0"/>
          </a:p>
        </p:txBody>
      </p:sp>
      <p:sp>
        <p:nvSpPr>
          <p:cNvPr id="320" name="Freeform: Shape 319">
            <a:extLst>
              <a:ext uri="{FF2B5EF4-FFF2-40B4-BE49-F238E27FC236}">
                <a16:creationId xmlns:a16="http://schemas.microsoft.com/office/drawing/2014/main" id="{80FCAFFB-8DEE-4F41-930D-5616378B1980}"/>
              </a:ext>
            </a:extLst>
          </p:cNvPr>
          <p:cNvSpPr/>
          <p:nvPr/>
        </p:nvSpPr>
        <p:spPr>
          <a:xfrm>
            <a:off x="5830205" y="2189318"/>
            <a:ext cx="4401" cy="4890"/>
          </a:xfrm>
          <a:custGeom>
            <a:avLst/>
            <a:gdLst>
              <a:gd name="connsiteX0" fmla="*/ 3912 w 3911"/>
              <a:gd name="connsiteY0" fmla="*/ 2608 h 4346"/>
              <a:gd name="connsiteX1" fmla="*/ 2608 w 3911"/>
              <a:gd name="connsiteY1" fmla="*/ 4347 h 4346"/>
              <a:gd name="connsiteX2" fmla="*/ 1304 w 3911"/>
              <a:gd name="connsiteY2" fmla="*/ 3477 h 4346"/>
              <a:gd name="connsiteX3" fmla="*/ 0 w 3911"/>
              <a:gd name="connsiteY3" fmla="*/ 3477 h 4346"/>
              <a:gd name="connsiteX4" fmla="*/ 869 w 3911"/>
              <a:gd name="connsiteY4" fmla="*/ 2173 h 4346"/>
              <a:gd name="connsiteX5" fmla="*/ 435 w 3911"/>
              <a:gd name="connsiteY5" fmla="*/ 435 h 4346"/>
              <a:gd name="connsiteX6" fmla="*/ 869 w 3911"/>
              <a:gd name="connsiteY6" fmla="*/ 0 h 4346"/>
              <a:gd name="connsiteX7" fmla="*/ 1739 w 3911"/>
              <a:gd name="connsiteY7" fmla="*/ 1739 h 4346"/>
              <a:gd name="connsiteX8" fmla="*/ 3912 w 3911"/>
              <a:gd name="connsiteY8" fmla="*/ 2608 h 4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1" h="4346">
                <a:moveTo>
                  <a:pt x="3912" y="2608"/>
                </a:moveTo>
                <a:lnTo>
                  <a:pt x="2608" y="4347"/>
                </a:lnTo>
                <a:lnTo>
                  <a:pt x="1304" y="3477"/>
                </a:lnTo>
                <a:lnTo>
                  <a:pt x="0" y="3477"/>
                </a:lnTo>
                <a:lnTo>
                  <a:pt x="869" y="2173"/>
                </a:lnTo>
                <a:lnTo>
                  <a:pt x="435" y="435"/>
                </a:lnTo>
                <a:lnTo>
                  <a:pt x="869" y="0"/>
                </a:lnTo>
                <a:lnTo>
                  <a:pt x="1739" y="1739"/>
                </a:lnTo>
                <a:lnTo>
                  <a:pt x="3912" y="2608"/>
                </a:lnTo>
                <a:close/>
              </a:path>
            </a:pathLst>
          </a:custGeom>
          <a:solidFill>
            <a:schemeClr val="accent4"/>
          </a:solidFill>
          <a:ln w="869" cap="rnd">
            <a:noFill/>
            <a:prstDash val="solid"/>
            <a:round/>
          </a:ln>
        </p:spPr>
        <p:txBody>
          <a:bodyPr rtlCol="0" anchor="ctr"/>
          <a:lstStyle/>
          <a:p>
            <a:endParaRPr lang="en-PH" sz="1600" dirty="0"/>
          </a:p>
        </p:txBody>
      </p:sp>
      <p:sp>
        <p:nvSpPr>
          <p:cNvPr id="321" name="Freeform: Shape 320">
            <a:extLst>
              <a:ext uri="{FF2B5EF4-FFF2-40B4-BE49-F238E27FC236}">
                <a16:creationId xmlns:a16="http://schemas.microsoft.com/office/drawing/2014/main" id="{EC946E15-0016-4EC8-86AF-A224F68E50C3}"/>
              </a:ext>
            </a:extLst>
          </p:cNvPr>
          <p:cNvSpPr/>
          <p:nvPr/>
        </p:nvSpPr>
        <p:spPr>
          <a:xfrm>
            <a:off x="5828248" y="2188829"/>
            <a:ext cx="1956" cy="3422"/>
          </a:xfrm>
          <a:custGeom>
            <a:avLst/>
            <a:gdLst>
              <a:gd name="connsiteX0" fmla="*/ 1739 w 1738"/>
              <a:gd name="connsiteY0" fmla="*/ 3043 h 3042"/>
              <a:gd name="connsiteX1" fmla="*/ 869 w 1738"/>
              <a:gd name="connsiteY1" fmla="*/ 3043 h 3042"/>
              <a:gd name="connsiteX2" fmla="*/ 0 w 1738"/>
              <a:gd name="connsiteY2" fmla="*/ 1304 h 3042"/>
              <a:gd name="connsiteX3" fmla="*/ 435 w 1738"/>
              <a:gd name="connsiteY3" fmla="*/ 0 h 3042"/>
              <a:gd name="connsiteX4" fmla="*/ 1304 w 1738"/>
              <a:gd name="connsiteY4" fmla="*/ 1739 h 3042"/>
              <a:gd name="connsiteX5" fmla="*/ 1739 w 1738"/>
              <a:gd name="connsiteY5" fmla="*/ 3043 h 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8" h="3042">
                <a:moveTo>
                  <a:pt x="1739" y="3043"/>
                </a:moveTo>
                <a:lnTo>
                  <a:pt x="869" y="3043"/>
                </a:lnTo>
                <a:lnTo>
                  <a:pt x="0" y="1304"/>
                </a:lnTo>
                <a:lnTo>
                  <a:pt x="435" y="0"/>
                </a:lnTo>
                <a:lnTo>
                  <a:pt x="1304" y="1739"/>
                </a:lnTo>
                <a:lnTo>
                  <a:pt x="1739" y="3043"/>
                </a:lnTo>
                <a:close/>
              </a:path>
            </a:pathLst>
          </a:custGeom>
          <a:solidFill>
            <a:schemeClr val="accent4"/>
          </a:solidFill>
          <a:ln w="869" cap="rnd">
            <a:noFill/>
            <a:prstDash val="solid"/>
            <a:round/>
          </a:ln>
        </p:spPr>
        <p:txBody>
          <a:bodyPr rtlCol="0" anchor="ctr"/>
          <a:lstStyle/>
          <a:p>
            <a:endParaRPr lang="en-PH" sz="1600" dirty="0"/>
          </a:p>
        </p:txBody>
      </p:sp>
      <p:sp>
        <p:nvSpPr>
          <p:cNvPr id="322" name="Freeform: Shape 321">
            <a:extLst>
              <a:ext uri="{FF2B5EF4-FFF2-40B4-BE49-F238E27FC236}">
                <a16:creationId xmlns:a16="http://schemas.microsoft.com/office/drawing/2014/main" id="{78477998-0A1C-4BED-A543-03D3574770F9}"/>
              </a:ext>
            </a:extLst>
          </p:cNvPr>
          <p:cNvSpPr/>
          <p:nvPr/>
        </p:nvSpPr>
        <p:spPr>
          <a:xfrm>
            <a:off x="10483939" y="3948102"/>
            <a:ext cx="3422" cy="3422"/>
          </a:xfrm>
          <a:custGeom>
            <a:avLst/>
            <a:gdLst>
              <a:gd name="connsiteX0" fmla="*/ 3043 w 3042"/>
              <a:gd name="connsiteY0" fmla="*/ 1739 h 3042"/>
              <a:gd name="connsiteX1" fmla="*/ 2173 w 3042"/>
              <a:gd name="connsiteY1" fmla="*/ 3043 h 3042"/>
              <a:gd name="connsiteX2" fmla="*/ 0 w 3042"/>
              <a:gd name="connsiteY2" fmla="*/ 2608 h 3042"/>
              <a:gd name="connsiteX3" fmla="*/ 0 w 3042"/>
              <a:gd name="connsiteY3" fmla="*/ 1739 h 3042"/>
              <a:gd name="connsiteX4" fmla="*/ 2173 w 3042"/>
              <a:gd name="connsiteY4" fmla="*/ 0 h 3042"/>
              <a:gd name="connsiteX5" fmla="*/ 3043 w 3042"/>
              <a:gd name="connsiteY5" fmla="*/ 1739 h 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2" h="3042">
                <a:moveTo>
                  <a:pt x="3043" y="1739"/>
                </a:moveTo>
                <a:lnTo>
                  <a:pt x="2173" y="3043"/>
                </a:lnTo>
                <a:lnTo>
                  <a:pt x="0" y="2608"/>
                </a:lnTo>
                <a:lnTo>
                  <a:pt x="0" y="1739"/>
                </a:lnTo>
                <a:lnTo>
                  <a:pt x="2173" y="0"/>
                </a:lnTo>
                <a:lnTo>
                  <a:pt x="3043" y="1739"/>
                </a:lnTo>
                <a:close/>
              </a:path>
            </a:pathLst>
          </a:custGeom>
          <a:solidFill>
            <a:schemeClr val="accent1"/>
          </a:solidFill>
          <a:ln w="869" cap="rnd">
            <a:noFill/>
            <a:prstDash val="solid"/>
            <a:round/>
          </a:ln>
        </p:spPr>
        <p:txBody>
          <a:bodyPr rtlCol="0" anchor="ctr"/>
          <a:lstStyle/>
          <a:p>
            <a:endParaRPr lang="en-PH" sz="1600" dirty="0"/>
          </a:p>
        </p:txBody>
      </p:sp>
      <p:sp>
        <p:nvSpPr>
          <p:cNvPr id="323" name="Freeform: Shape 322">
            <a:extLst>
              <a:ext uri="{FF2B5EF4-FFF2-40B4-BE49-F238E27FC236}">
                <a16:creationId xmlns:a16="http://schemas.microsoft.com/office/drawing/2014/main" id="{FE719DB6-FF4B-4A4D-8A64-46A7D8146E39}"/>
              </a:ext>
            </a:extLst>
          </p:cNvPr>
          <p:cNvSpPr/>
          <p:nvPr/>
        </p:nvSpPr>
        <p:spPr>
          <a:xfrm>
            <a:off x="10347483" y="3898214"/>
            <a:ext cx="5869" cy="5379"/>
          </a:xfrm>
          <a:custGeom>
            <a:avLst/>
            <a:gdLst>
              <a:gd name="connsiteX0" fmla="*/ 1738 w 5215"/>
              <a:gd name="connsiteY0" fmla="*/ 0 h 4781"/>
              <a:gd name="connsiteX1" fmla="*/ 3477 w 5215"/>
              <a:gd name="connsiteY1" fmla="*/ 0 h 4781"/>
              <a:gd name="connsiteX2" fmla="*/ 4781 w 5215"/>
              <a:gd name="connsiteY2" fmla="*/ 869 h 4781"/>
              <a:gd name="connsiteX3" fmla="*/ 5216 w 5215"/>
              <a:gd name="connsiteY3" fmla="*/ 2608 h 4781"/>
              <a:gd name="connsiteX4" fmla="*/ 4347 w 5215"/>
              <a:gd name="connsiteY4" fmla="*/ 3043 h 4781"/>
              <a:gd name="connsiteX5" fmla="*/ 4781 w 5215"/>
              <a:gd name="connsiteY5" fmla="*/ 3912 h 4781"/>
              <a:gd name="connsiteX6" fmla="*/ 4347 w 5215"/>
              <a:gd name="connsiteY6" fmla="*/ 4781 h 4781"/>
              <a:gd name="connsiteX7" fmla="*/ 1738 w 5215"/>
              <a:gd name="connsiteY7" fmla="*/ 4781 h 4781"/>
              <a:gd name="connsiteX8" fmla="*/ 869 w 5215"/>
              <a:gd name="connsiteY8" fmla="*/ 3912 h 4781"/>
              <a:gd name="connsiteX9" fmla="*/ 869 w 5215"/>
              <a:gd name="connsiteY9" fmla="*/ 3043 h 4781"/>
              <a:gd name="connsiteX10" fmla="*/ 0 w 5215"/>
              <a:gd name="connsiteY10" fmla="*/ 1739 h 4781"/>
              <a:gd name="connsiteX11" fmla="*/ 0 w 5215"/>
              <a:gd name="connsiteY11" fmla="*/ 435 h 4781"/>
              <a:gd name="connsiteX12" fmla="*/ 1738 w 5215"/>
              <a:gd name="connsiteY12" fmla="*/ 0 h 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15" h="4781">
                <a:moveTo>
                  <a:pt x="1738" y="0"/>
                </a:moveTo>
                <a:lnTo>
                  <a:pt x="3477" y="0"/>
                </a:lnTo>
                <a:lnTo>
                  <a:pt x="4781" y="869"/>
                </a:lnTo>
                <a:lnTo>
                  <a:pt x="5216" y="2608"/>
                </a:lnTo>
                <a:lnTo>
                  <a:pt x="4347" y="3043"/>
                </a:lnTo>
                <a:lnTo>
                  <a:pt x="4781" y="3912"/>
                </a:lnTo>
                <a:lnTo>
                  <a:pt x="4347" y="4781"/>
                </a:lnTo>
                <a:lnTo>
                  <a:pt x="1738" y="4781"/>
                </a:lnTo>
                <a:lnTo>
                  <a:pt x="869" y="3912"/>
                </a:lnTo>
                <a:lnTo>
                  <a:pt x="869" y="3043"/>
                </a:lnTo>
                <a:lnTo>
                  <a:pt x="0" y="1739"/>
                </a:lnTo>
                <a:lnTo>
                  <a:pt x="0" y="435"/>
                </a:lnTo>
                <a:lnTo>
                  <a:pt x="1738" y="0"/>
                </a:lnTo>
                <a:close/>
              </a:path>
            </a:pathLst>
          </a:custGeom>
          <a:solidFill>
            <a:schemeClr val="accent1"/>
          </a:solidFill>
          <a:ln w="869" cap="rnd">
            <a:noFill/>
            <a:prstDash val="solid"/>
            <a:round/>
          </a:ln>
        </p:spPr>
        <p:txBody>
          <a:bodyPr rtlCol="0" anchor="ctr"/>
          <a:lstStyle/>
          <a:p>
            <a:endParaRPr lang="en-PH" sz="1600" dirty="0"/>
          </a:p>
        </p:txBody>
      </p:sp>
      <p:sp>
        <p:nvSpPr>
          <p:cNvPr id="324" name="Freeform: Shape 323">
            <a:extLst>
              <a:ext uri="{FF2B5EF4-FFF2-40B4-BE49-F238E27FC236}">
                <a16:creationId xmlns:a16="http://schemas.microsoft.com/office/drawing/2014/main" id="{B446A163-A4F9-4108-8295-F25A164672D9}"/>
              </a:ext>
            </a:extLst>
          </p:cNvPr>
          <p:cNvSpPr/>
          <p:nvPr/>
        </p:nvSpPr>
        <p:spPr>
          <a:xfrm>
            <a:off x="9785514" y="3816047"/>
            <a:ext cx="3422" cy="4890"/>
          </a:xfrm>
          <a:custGeom>
            <a:avLst/>
            <a:gdLst>
              <a:gd name="connsiteX0" fmla="*/ 2608 w 3042"/>
              <a:gd name="connsiteY0" fmla="*/ 869 h 4346"/>
              <a:gd name="connsiteX1" fmla="*/ 3042 w 3042"/>
              <a:gd name="connsiteY1" fmla="*/ 2173 h 4346"/>
              <a:gd name="connsiteX2" fmla="*/ 1739 w 3042"/>
              <a:gd name="connsiteY2" fmla="*/ 2173 h 4346"/>
              <a:gd name="connsiteX3" fmla="*/ 435 w 3042"/>
              <a:gd name="connsiteY3" fmla="*/ 4347 h 4346"/>
              <a:gd name="connsiteX4" fmla="*/ 0 w 3042"/>
              <a:gd name="connsiteY4" fmla="*/ 3912 h 4346"/>
              <a:gd name="connsiteX5" fmla="*/ 1304 w 3042"/>
              <a:gd name="connsiteY5" fmla="*/ 435 h 4346"/>
              <a:gd name="connsiteX6" fmla="*/ 3042 w 3042"/>
              <a:gd name="connsiteY6" fmla="*/ 0 h 4346"/>
              <a:gd name="connsiteX7" fmla="*/ 2608 w 3042"/>
              <a:gd name="connsiteY7" fmla="*/ 869 h 4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2" h="4346">
                <a:moveTo>
                  <a:pt x="2608" y="869"/>
                </a:moveTo>
                <a:lnTo>
                  <a:pt x="3042" y="2173"/>
                </a:lnTo>
                <a:lnTo>
                  <a:pt x="1739" y="2173"/>
                </a:lnTo>
                <a:lnTo>
                  <a:pt x="435" y="4347"/>
                </a:lnTo>
                <a:lnTo>
                  <a:pt x="0" y="3912"/>
                </a:lnTo>
                <a:lnTo>
                  <a:pt x="1304" y="435"/>
                </a:lnTo>
                <a:lnTo>
                  <a:pt x="3042" y="0"/>
                </a:lnTo>
                <a:lnTo>
                  <a:pt x="2608" y="869"/>
                </a:lnTo>
                <a:close/>
              </a:path>
            </a:pathLst>
          </a:custGeom>
          <a:solidFill>
            <a:schemeClr val="accent1"/>
          </a:solidFill>
          <a:ln w="869" cap="rnd">
            <a:noFill/>
            <a:prstDash val="solid"/>
            <a:round/>
          </a:ln>
        </p:spPr>
        <p:txBody>
          <a:bodyPr rtlCol="0" anchor="ctr"/>
          <a:lstStyle/>
          <a:p>
            <a:endParaRPr lang="en-PH" sz="1600" dirty="0"/>
          </a:p>
        </p:txBody>
      </p:sp>
      <p:sp>
        <p:nvSpPr>
          <p:cNvPr id="325" name="Freeform: Shape 324">
            <a:extLst>
              <a:ext uri="{FF2B5EF4-FFF2-40B4-BE49-F238E27FC236}">
                <a16:creationId xmlns:a16="http://schemas.microsoft.com/office/drawing/2014/main" id="{A34C857B-3C22-495C-93A4-B981181E64B9}"/>
              </a:ext>
            </a:extLst>
          </p:cNvPr>
          <p:cNvSpPr/>
          <p:nvPr/>
        </p:nvSpPr>
        <p:spPr>
          <a:xfrm>
            <a:off x="4271460" y="3732900"/>
            <a:ext cx="4402" cy="7336"/>
          </a:xfrm>
          <a:custGeom>
            <a:avLst/>
            <a:gdLst>
              <a:gd name="connsiteX0" fmla="*/ 3043 w 3912"/>
              <a:gd name="connsiteY0" fmla="*/ 5216 h 6520"/>
              <a:gd name="connsiteX1" fmla="*/ 1304 w 3912"/>
              <a:gd name="connsiteY1" fmla="*/ 6520 h 6520"/>
              <a:gd name="connsiteX2" fmla="*/ 435 w 3912"/>
              <a:gd name="connsiteY2" fmla="*/ 6085 h 6520"/>
              <a:gd name="connsiteX3" fmla="*/ 0 w 3912"/>
              <a:gd name="connsiteY3" fmla="*/ 3912 h 6520"/>
              <a:gd name="connsiteX4" fmla="*/ 869 w 3912"/>
              <a:gd name="connsiteY4" fmla="*/ 1739 h 6520"/>
              <a:gd name="connsiteX5" fmla="*/ 2173 w 3912"/>
              <a:gd name="connsiteY5" fmla="*/ 0 h 6520"/>
              <a:gd name="connsiteX6" fmla="*/ 3477 w 3912"/>
              <a:gd name="connsiteY6" fmla="*/ 0 h 6520"/>
              <a:gd name="connsiteX7" fmla="*/ 3912 w 3912"/>
              <a:gd name="connsiteY7" fmla="*/ 1304 h 6520"/>
              <a:gd name="connsiteX8" fmla="*/ 3477 w 3912"/>
              <a:gd name="connsiteY8" fmla="*/ 4347 h 6520"/>
              <a:gd name="connsiteX9" fmla="*/ 3043 w 3912"/>
              <a:gd name="connsiteY9" fmla="*/ 5216 h 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2" h="6520">
                <a:moveTo>
                  <a:pt x="3043" y="5216"/>
                </a:moveTo>
                <a:lnTo>
                  <a:pt x="1304" y="6520"/>
                </a:lnTo>
                <a:lnTo>
                  <a:pt x="435" y="6085"/>
                </a:lnTo>
                <a:lnTo>
                  <a:pt x="0" y="3912"/>
                </a:lnTo>
                <a:lnTo>
                  <a:pt x="869" y="1739"/>
                </a:lnTo>
                <a:lnTo>
                  <a:pt x="2173" y="0"/>
                </a:lnTo>
                <a:lnTo>
                  <a:pt x="3477" y="0"/>
                </a:lnTo>
                <a:lnTo>
                  <a:pt x="3912" y="1304"/>
                </a:lnTo>
                <a:lnTo>
                  <a:pt x="3477" y="4347"/>
                </a:lnTo>
                <a:lnTo>
                  <a:pt x="3043" y="5216"/>
                </a:lnTo>
                <a:close/>
              </a:path>
            </a:pathLst>
          </a:custGeom>
          <a:solidFill>
            <a:schemeClr val="accent5"/>
          </a:solidFill>
          <a:ln w="869" cap="rnd">
            <a:noFill/>
            <a:prstDash val="solid"/>
            <a:round/>
          </a:ln>
        </p:spPr>
        <p:txBody>
          <a:bodyPr rtlCol="0" anchor="ctr"/>
          <a:lstStyle/>
          <a:p>
            <a:endParaRPr lang="en-PH" sz="1600" dirty="0"/>
          </a:p>
        </p:txBody>
      </p:sp>
      <p:sp>
        <p:nvSpPr>
          <p:cNvPr id="326" name="Freeform: Shape 325">
            <a:extLst>
              <a:ext uri="{FF2B5EF4-FFF2-40B4-BE49-F238E27FC236}">
                <a16:creationId xmlns:a16="http://schemas.microsoft.com/office/drawing/2014/main" id="{9C8F2E45-678C-4832-B6BE-A951B3C20038}"/>
              </a:ext>
            </a:extLst>
          </p:cNvPr>
          <p:cNvSpPr/>
          <p:nvPr/>
        </p:nvSpPr>
        <p:spPr>
          <a:xfrm>
            <a:off x="9952294" y="3688394"/>
            <a:ext cx="7336" cy="12717"/>
          </a:xfrm>
          <a:custGeom>
            <a:avLst/>
            <a:gdLst>
              <a:gd name="connsiteX0" fmla="*/ 3478 w 6520"/>
              <a:gd name="connsiteY0" fmla="*/ 5651 h 11301"/>
              <a:gd name="connsiteX1" fmla="*/ 3042 w 6520"/>
              <a:gd name="connsiteY1" fmla="*/ 7389 h 11301"/>
              <a:gd name="connsiteX2" fmla="*/ 3042 w 6520"/>
              <a:gd name="connsiteY2" fmla="*/ 9997 h 11301"/>
              <a:gd name="connsiteX3" fmla="*/ 2608 w 6520"/>
              <a:gd name="connsiteY3" fmla="*/ 11301 h 11301"/>
              <a:gd name="connsiteX4" fmla="*/ 1304 w 6520"/>
              <a:gd name="connsiteY4" fmla="*/ 11301 h 11301"/>
              <a:gd name="connsiteX5" fmla="*/ 435 w 6520"/>
              <a:gd name="connsiteY5" fmla="*/ 9997 h 11301"/>
              <a:gd name="connsiteX6" fmla="*/ 0 w 6520"/>
              <a:gd name="connsiteY6" fmla="*/ 7824 h 11301"/>
              <a:gd name="connsiteX7" fmla="*/ 0 w 6520"/>
              <a:gd name="connsiteY7" fmla="*/ 5651 h 11301"/>
              <a:gd name="connsiteX8" fmla="*/ 2608 w 6520"/>
              <a:gd name="connsiteY8" fmla="*/ 3477 h 11301"/>
              <a:gd name="connsiteX9" fmla="*/ 3042 w 6520"/>
              <a:gd name="connsiteY9" fmla="*/ 2608 h 11301"/>
              <a:gd name="connsiteX10" fmla="*/ 3478 w 6520"/>
              <a:gd name="connsiteY10" fmla="*/ 435 h 11301"/>
              <a:gd name="connsiteX11" fmla="*/ 4347 w 6520"/>
              <a:gd name="connsiteY11" fmla="*/ 0 h 11301"/>
              <a:gd name="connsiteX12" fmla="*/ 4781 w 6520"/>
              <a:gd name="connsiteY12" fmla="*/ 869 h 11301"/>
              <a:gd name="connsiteX13" fmla="*/ 6520 w 6520"/>
              <a:gd name="connsiteY13" fmla="*/ 1304 h 11301"/>
              <a:gd name="connsiteX14" fmla="*/ 5651 w 6520"/>
              <a:gd name="connsiteY14" fmla="*/ 3477 h 11301"/>
              <a:gd name="connsiteX15" fmla="*/ 3478 w 6520"/>
              <a:gd name="connsiteY15" fmla="*/ 5651 h 11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0" h="11301">
                <a:moveTo>
                  <a:pt x="3478" y="5651"/>
                </a:moveTo>
                <a:lnTo>
                  <a:pt x="3042" y="7389"/>
                </a:lnTo>
                <a:lnTo>
                  <a:pt x="3042" y="9997"/>
                </a:lnTo>
                <a:lnTo>
                  <a:pt x="2608" y="11301"/>
                </a:lnTo>
                <a:lnTo>
                  <a:pt x="1304" y="11301"/>
                </a:lnTo>
                <a:lnTo>
                  <a:pt x="435" y="9997"/>
                </a:lnTo>
                <a:lnTo>
                  <a:pt x="0" y="7824"/>
                </a:lnTo>
                <a:lnTo>
                  <a:pt x="0" y="5651"/>
                </a:lnTo>
                <a:lnTo>
                  <a:pt x="2608" y="3477"/>
                </a:lnTo>
                <a:lnTo>
                  <a:pt x="3042" y="2608"/>
                </a:lnTo>
                <a:lnTo>
                  <a:pt x="3478" y="435"/>
                </a:lnTo>
                <a:lnTo>
                  <a:pt x="4347" y="0"/>
                </a:lnTo>
                <a:lnTo>
                  <a:pt x="4781" y="869"/>
                </a:lnTo>
                <a:lnTo>
                  <a:pt x="6520" y="1304"/>
                </a:lnTo>
                <a:lnTo>
                  <a:pt x="5651" y="3477"/>
                </a:lnTo>
                <a:lnTo>
                  <a:pt x="3478" y="5651"/>
                </a:lnTo>
                <a:close/>
              </a:path>
            </a:pathLst>
          </a:custGeom>
          <a:solidFill>
            <a:schemeClr val="accent1"/>
          </a:solidFill>
          <a:ln w="869" cap="rnd">
            <a:noFill/>
            <a:prstDash val="solid"/>
            <a:round/>
          </a:ln>
        </p:spPr>
        <p:txBody>
          <a:bodyPr rtlCol="0" anchor="ctr"/>
          <a:lstStyle/>
          <a:p>
            <a:endParaRPr lang="en-PH" sz="1600" dirty="0"/>
          </a:p>
        </p:txBody>
      </p:sp>
      <p:sp>
        <p:nvSpPr>
          <p:cNvPr id="327" name="Freeform: Shape 326">
            <a:extLst>
              <a:ext uri="{FF2B5EF4-FFF2-40B4-BE49-F238E27FC236}">
                <a16:creationId xmlns:a16="http://schemas.microsoft.com/office/drawing/2014/main" id="{F45C0E1C-511E-486A-BC09-F2BE8034F751}"/>
              </a:ext>
            </a:extLst>
          </p:cNvPr>
          <p:cNvSpPr/>
          <p:nvPr/>
        </p:nvSpPr>
        <p:spPr>
          <a:xfrm>
            <a:off x="4258744" y="3576881"/>
            <a:ext cx="2445" cy="2934"/>
          </a:xfrm>
          <a:custGeom>
            <a:avLst/>
            <a:gdLst>
              <a:gd name="connsiteX0" fmla="*/ 1739 w 2173"/>
              <a:gd name="connsiteY0" fmla="*/ 2608 h 2608"/>
              <a:gd name="connsiteX1" fmla="*/ 435 w 2173"/>
              <a:gd name="connsiteY1" fmla="*/ 2608 h 2608"/>
              <a:gd name="connsiteX2" fmla="*/ 0 w 2173"/>
              <a:gd name="connsiteY2" fmla="*/ 1739 h 2608"/>
              <a:gd name="connsiteX3" fmla="*/ 869 w 2173"/>
              <a:gd name="connsiteY3" fmla="*/ 0 h 2608"/>
              <a:gd name="connsiteX4" fmla="*/ 1739 w 2173"/>
              <a:gd name="connsiteY4" fmla="*/ 0 h 2608"/>
              <a:gd name="connsiteX5" fmla="*/ 2173 w 2173"/>
              <a:gd name="connsiteY5" fmla="*/ 869 h 2608"/>
              <a:gd name="connsiteX6" fmla="*/ 1739 w 2173"/>
              <a:gd name="connsiteY6" fmla="*/ 2608 h 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3" h="2608">
                <a:moveTo>
                  <a:pt x="1739" y="2608"/>
                </a:moveTo>
                <a:lnTo>
                  <a:pt x="435" y="2608"/>
                </a:lnTo>
                <a:lnTo>
                  <a:pt x="0" y="1739"/>
                </a:lnTo>
                <a:lnTo>
                  <a:pt x="869" y="0"/>
                </a:lnTo>
                <a:lnTo>
                  <a:pt x="1739" y="0"/>
                </a:lnTo>
                <a:lnTo>
                  <a:pt x="2173" y="869"/>
                </a:lnTo>
                <a:lnTo>
                  <a:pt x="1739" y="2608"/>
                </a:lnTo>
                <a:close/>
              </a:path>
            </a:pathLst>
          </a:custGeom>
          <a:solidFill>
            <a:schemeClr val="accent5"/>
          </a:solidFill>
          <a:ln w="869" cap="rnd">
            <a:noFill/>
            <a:prstDash val="solid"/>
            <a:round/>
          </a:ln>
        </p:spPr>
        <p:txBody>
          <a:bodyPr rtlCol="0" anchor="ctr"/>
          <a:lstStyle/>
          <a:p>
            <a:endParaRPr lang="en-PH" sz="1600" dirty="0"/>
          </a:p>
        </p:txBody>
      </p:sp>
      <p:sp>
        <p:nvSpPr>
          <p:cNvPr id="328" name="Freeform: Shape 327">
            <a:extLst>
              <a:ext uri="{FF2B5EF4-FFF2-40B4-BE49-F238E27FC236}">
                <a16:creationId xmlns:a16="http://schemas.microsoft.com/office/drawing/2014/main" id="{0D68DC2C-3C16-435C-8F28-9FCFAF91A49D}"/>
              </a:ext>
            </a:extLst>
          </p:cNvPr>
          <p:cNvSpPr/>
          <p:nvPr/>
        </p:nvSpPr>
        <p:spPr>
          <a:xfrm>
            <a:off x="4252874" y="3570032"/>
            <a:ext cx="4401" cy="3912"/>
          </a:xfrm>
          <a:custGeom>
            <a:avLst/>
            <a:gdLst>
              <a:gd name="connsiteX0" fmla="*/ 3912 w 3911"/>
              <a:gd name="connsiteY0" fmla="*/ 2173 h 3477"/>
              <a:gd name="connsiteX1" fmla="*/ 3477 w 3911"/>
              <a:gd name="connsiteY1" fmla="*/ 3477 h 3477"/>
              <a:gd name="connsiteX2" fmla="*/ 2608 w 3911"/>
              <a:gd name="connsiteY2" fmla="*/ 3477 h 3477"/>
              <a:gd name="connsiteX3" fmla="*/ 869 w 3911"/>
              <a:gd name="connsiteY3" fmla="*/ 2608 h 3477"/>
              <a:gd name="connsiteX4" fmla="*/ 0 w 3911"/>
              <a:gd name="connsiteY4" fmla="*/ 1739 h 3477"/>
              <a:gd name="connsiteX5" fmla="*/ 1304 w 3911"/>
              <a:gd name="connsiteY5" fmla="*/ 0 h 3477"/>
              <a:gd name="connsiteX6" fmla="*/ 3477 w 3911"/>
              <a:gd name="connsiteY6" fmla="*/ 1739 h 3477"/>
              <a:gd name="connsiteX7" fmla="*/ 3912 w 3911"/>
              <a:gd name="connsiteY7" fmla="*/ 2173 h 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11" h="3477">
                <a:moveTo>
                  <a:pt x="3912" y="2173"/>
                </a:moveTo>
                <a:lnTo>
                  <a:pt x="3477" y="3477"/>
                </a:lnTo>
                <a:lnTo>
                  <a:pt x="2608" y="3477"/>
                </a:lnTo>
                <a:lnTo>
                  <a:pt x="869" y="2608"/>
                </a:lnTo>
                <a:lnTo>
                  <a:pt x="0" y="1739"/>
                </a:lnTo>
                <a:lnTo>
                  <a:pt x="1304" y="0"/>
                </a:lnTo>
                <a:lnTo>
                  <a:pt x="3477" y="1739"/>
                </a:lnTo>
                <a:lnTo>
                  <a:pt x="3912" y="2173"/>
                </a:lnTo>
                <a:close/>
              </a:path>
            </a:pathLst>
          </a:custGeom>
          <a:solidFill>
            <a:schemeClr val="accent5"/>
          </a:solidFill>
          <a:ln w="869" cap="rnd">
            <a:noFill/>
            <a:prstDash val="solid"/>
            <a:round/>
          </a:ln>
        </p:spPr>
        <p:txBody>
          <a:bodyPr rtlCol="0" anchor="ctr"/>
          <a:lstStyle/>
          <a:p>
            <a:endParaRPr lang="en-PH" sz="1600" dirty="0"/>
          </a:p>
        </p:txBody>
      </p:sp>
      <p:sp>
        <p:nvSpPr>
          <p:cNvPr id="329" name="Freeform: Shape 328">
            <a:extLst>
              <a:ext uri="{FF2B5EF4-FFF2-40B4-BE49-F238E27FC236}">
                <a16:creationId xmlns:a16="http://schemas.microsoft.com/office/drawing/2014/main" id="{4E120D28-EA5F-4B7C-BF39-640F2B346611}"/>
              </a:ext>
            </a:extLst>
          </p:cNvPr>
          <p:cNvSpPr/>
          <p:nvPr/>
        </p:nvSpPr>
        <p:spPr>
          <a:xfrm>
            <a:off x="4293470" y="3674209"/>
            <a:ext cx="5379" cy="12227"/>
          </a:xfrm>
          <a:custGeom>
            <a:avLst/>
            <a:gdLst>
              <a:gd name="connsiteX0" fmla="*/ 3043 w 4781"/>
              <a:gd name="connsiteY0" fmla="*/ 10867 h 10866"/>
              <a:gd name="connsiteX1" fmla="*/ 2173 w 4781"/>
              <a:gd name="connsiteY1" fmla="*/ 9997 h 10866"/>
              <a:gd name="connsiteX2" fmla="*/ 435 w 4781"/>
              <a:gd name="connsiteY2" fmla="*/ 9128 h 10866"/>
              <a:gd name="connsiteX3" fmla="*/ 0 w 4781"/>
              <a:gd name="connsiteY3" fmla="*/ 8259 h 10866"/>
              <a:gd name="connsiteX4" fmla="*/ 0 w 4781"/>
              <a:gd name="connsiteY4" fmla="*/ 5651 h 10866"/>
              <a:gd name="connsiteX5" fmla="*/ 435 w 4781"/>
              <a:gd name="connsiteY5" fmla="*/ 4781 h 10866"/>
              <a:gd name="connsiteX6" fmla="*/ 3477 w 4781"/>
              <a:gd name="connsiteY6" fmla="*/ 0 h 10866"/>
              <a:gd name="connsiteX7" fmla="*/ 4781 w 4781"/>
              <a:gd name="connsiteY7" fmla="*/ 869 h 10866"/>
              <a:gd name="connsiteX8" fmla="*/ 4781 w 4781"/>
              <a:gd name="connsiteY8" fmla="*/ 3912 h 10866"/>
              <a:gd name="connsiteX9" fmla="*/ 4347 w 4781"/>
              <a:gd name="connsiteY9" fmla="*/ 7389 h 10866"/>
              <a:gd name="connsiteX10" fmla="*/ 3912 w 4781"/>
              <a:gd name="connsiteY10" fmla="*/ 9128 h 10866"/>
              <a:gd name="connsiteX11" fmla="*/ 3043 w 4781"/>
              <a:gd name="connsiteY11" fmla="*/ 10867 h 10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81" h="10866">
                <a:moveTo>
                  <a:pt x="3043" y="10867"/>
                </a:moveTo>
                <a:lnTo>
                  <a:pt x="2173" y="9997"/>
                </a:lnTo>
                <a:lnTo>
                  <a:pt x="435" y="9128"/>
                </a:lnTo>
                <a:lnTo>
                  <a:pt x="0" y="8259"/>
                </a:lnTo>
                <a:lnTo>
                  <a:pt x="0" y="5651"/>
                </a:lnTo>
                <a:lnTo>
                  <a:pt x="435" y="4781"/>
                </a:lnTo>
                <a:lnTo>
                  <a:pt x="3477" y="0"/>
                </a:lnTo>
                <a:lnTo>
                  <a:pt x="4781" y="869"/>
                </a:lnTo>
                <a:lnTo>
                  <a:pt x="4781" y="3912"/>
                </a:lnTo>
                <a:lnTo>
                  <a:pt x="4347" y="7389"/>
                </a:lnTo>
                <a:lnTo>
                  <a:pt x="3912" y="9128"/>
                </a:lnTo>
                <a:lnTo>
                  <a:pt x="3043" y="10867"/>
                </a:lnTo>
                <a:close/>
              </a:path>
            </a:pathLst>
          </a:custGeom>
          <a:solidFill>
            <a:schemeClr val="accent5"/>
          </a:solidFill>
          <a:ln w="869" cap="rnd">
            <a:noFill/>
            <a:prstDash val="solid"/>
            <a:round/>
          </a:ln>
        </p:spPr>
        <p:txBody>
          <a:bodyPr rtlCol="0" anchor="ctr"/>
          <a:lstStyle/>
          <a:p>
            <a:endParaRPr lang="en-PH" sz="1600" dirty="0"/>
          </a:p>
        </p:txBody>
      </p:sp>
      <p:sp>
        <p:nvSpPr>
          <p:cNvPr id="330" name="Freeform: Shape 329">
            <a:extLst>
              <a:ext uri="{FF2B5EF4-FFF2-40B4-BE49-F238E27FC236}">
                <a16:creationId xmlns:a16="http://schemas.microsoft.com/office/drawing/2014/main" id="{A7801E2A-BE5C-4A80-9549-D88083172CC8}"/>
              </a:ext>
            </a:extLst>
          </p:cNvPr>
          <p:cNvSpPr/>
          <p:nvPr/>
        </p:nvSpPr>
        <p:spPr>
          <a:xfrm>
            <a:off x="4248473" y="3548022"/>
            <a:ext cx="2445" cy="2445"/>
          </a:xfrm>
          <a:custGeom>
            <a:avLst/>
            <a:gdLst>
              <a:gd name="connsiteX0" fmla="*/ 1739 w 2173"/>
              <a:gd name="connsiteY0" fmla="*/ 2173 h 2173"/>
              <a:gd name="connsiteX1" fmla="*/ 0 w 2173"/>
              <a:gd name="connsiteY1" fmla="*/ 1739 h 2173"/>
              <a:gd name="connsiteX2" fmla="*/ 869 w 2173"/>
              <a:gd name="connsiteY2" fmla="*/ 435 h 2173"/>
              <a:gd name="connsiteX3" fmla="*/ 2173 w 2173"/>
              <a:gd name="connsiteY3" fmla="*/ 0 h 2173"/>
              <a:gd name="connsiteX4" fmla="*/ 1739 w 2173"/>
              <a:gd name="connsiteY4" fmla="*/ 2173 h 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 h="2173">
                <a:moveTo>
                  <a:pt x="1739" y="2173"/>
                </a:moveTo>
                <a:lnTo>
                  <a:pt x="0" y="1739"/>
                </a:lnTo>
                <a:lnTo>
                  <a:pt x="869" y="435"/>
                </a:lnTo>
                <a:lnTo>
                  <a:pt x="2173" y="0"/>
                </a:lnTo>
                <a:lnTo>
                  <a:pt x="1739" y="2173"/>
                </a:lnTo>
                <a:close/>
              </a:path>
            </a:pathLst>
          </a:custGeom>
          <a:solidFill>
            <a:schemeClr val="accent5"/>
          </a:solidFill>
          <a:ln w="869" cap="rnd">
            <a:noFill/>
            <a:prstDash val="solid"/>
            <a:round/>
          </a:ln>
        </p:spPr>
        <p:txBody>
          <a:bodyPr rtlCol="0" anchor="ctr"/>
          <a:lstStyle/>
          <a:p>
            <a:endParaRPr lang="en-PH" sz="1600" dirty="0"/>
          </a:p>
        </p:txBody>
      </p:sp>
      <p:sp>
        <p:nvSpPr>
          <p:cNvPr id="331" name="Freeform: Shape 330">
            <a:extLst>
              <a:ext uri="{FF2B5EF4-FFF2-40B4-BE49-F238E27FC236}">
                <a16:creationId xmlns:a16="http://schemas.microsoft.com/office/drawing/2014/main" id="{56BFF209-56B1-42C7-ADBB-E194FD49D63A}"/>
              </a:ext>
            </a:extLst>
          </p:cNvPr>
          <p:cNvSpPr/>
          <p:nvPr/>
        </p:nvSpPr>
        <p:spPr>
          <a:xfrm>
            <a:off x="8009120" y="3984295"/>
            <a:ext cx="978" cy="1466"/>
          </a:xfrm>
          <a:custGeom>
            <a:avLst/>
            <a:gdLst>
              <a:gd name="connsiteX0" fmla="*/ 870 w 869"/>
              <a:gd name="connsiteY0" fmla="*/ 435 h 1303"/>
              <a:gd name="connsiteX1" fmla="*/ 870 w 869"/>
              <a:gd name="connsiteY1" fmla="*/ 1304 h 1303"/>
              <a:gd name="connsiteX2" fmla="*/ 0 w 869"/>
              <a:gd name="connsiteY2" fmla="*/ 869 h 1303"/>
              <a:gd name="connsiteX3" fmla="*/ 870 w 869"/>
              <a:gd name="connsiteY3" fmla="*/ 0 h 1303"/>
              <a:gd name="connsiteX4" fmla="*/ 870 w 869"/>
              <a:gd name="connsiteY4" fmla="*/ 435 h 1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 h="1303">
                <a:moveTo>
                  <a:pt x="870" y="435"/>
                </a:moveTo>
                <a:lnTo>
                  <a:pt x="870" y="1304"/>
                </a:lnTo>
                <a:lnTo>
                  <a:pt x="0" y="869"/>
                </a:lnTo>
                <a:lnTo>
                  <a:pt x="870" y="0"/>
                </a:lnTo>
                <a:lnTo>
                  <a:pt x="870" y="43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332" name="Freeform: Shape 331">
            <a:extLst>
              <a:ext uri="{FF2B5EF4-FFF2-40B4-BE49-F238E27FC236}">
                <a16:creationId xmlns:a16="http://schemas.microsoft.com/office/drawing/2014/main" id="{3A44B38E-EDA8-4F3B-B7E6-783AA3E10149}"/>
              </a:ext>
            </a:extLst>
          </p:cNvPr>
          <p:cNvSpPr/>
          <p:nvPr/>
        </p:nvSpPr>
        <p:spPr>
          <a:xfrm>
            <a:off x="10704523" y="3892834"/>
            <a:ext cx="4890" cy="1956"/>
          </a:xfrm>
          <a:custGeom>
            <a:avLst/>
            <a:gdLst>
              <a:gd name="connsiteX0" fmla="*/ 0 w 4346"/>
              <a:gd name="connsiteY0" fmla="*/ 0 h 1738"/>
              <a:gd name="connsiteX1" fmla="*/ 4347 w 4346"/>
              <a:gd name="connsiteY1" fmla="*/ 1739 h 1738"/>
              <a:gd name="connsiteX2" fmla="*/ 3477 w 4346"/>
              <a:gd name="connsiteY2" fmla="*/ 1739 h 1738"/>
              <a:gd name="connsiteX3" fmla="*/ 0 w 4346"/>
              <a:gd name="connsiteY3" fmla="*/ 0 h 1738"/>
            </a:gdLst>
            <a:ahLst/>
            <a:cxnLst>
              <a:cxn ang="0">
                <a:pos x="connsiteX0" y="connsiteY0"/>
              </a:cxn>
              <a:cxn ang="0">
                <a:pos x="connsiteX1" y="connsiteY1"/>
              </a:cxn>
              <a:cxn ang="0">
                <a:pos x="connsiteX2" y="connsiteY2"/>
              </a:cxn>
              <a:cxn ang="0">
                <a:pos x="connsiteX3" y="connsiteY3"/>
              </a:cxn>
            </a:cxnLst>
            <a:rect l="l" t="t" r="r" b="b"/>
            <a:pathLst>
              <a:path w="4346" h="1738">
                <a:moveTo>
                  <a:pt x="0" y="0"/>
                </a:moveTo>
                <a:lnTo>
                  <a:pt x="4347" y="1739"/>
                </a:lnTo>
                <a:lnTo>
                  <a:pt x="3477" y="1739"/>
                </a:lnTo>
                <a:lnTo>
                  <a:pt x="0" y="0"/>
                </a:lnTo>
                <a:close/>
              </a:path>
            </a:pathLst>
          </a:custGeom>
          <a:solidFill>
            <a:schemeClr val="accent1"/>
          </a:solidFill>
          <a:ln w="869" cap="rnd">
            <a:noFill/>
            <a:prstDash val="solid"/>
            <a:round/>
          </a:ln>
        </p:spPr>
        <p:txBody>
          <a:bodyPr rtlCol="0" anchor="ctr"/>
          <a:lstStyle/>
          <a:p>
            <a:endParaRPr lang="en-PH" sz="1600" dirty="0"/>
          </a:p>
        </p:txBody>
      </p:sp>
      <p:sp>
        <p:nvSpPr>
          <p:cNvPr id="333" name="Freeform: Shape 332">
            <a:extLst>
              <a:ext uri="{FF2B5EF4-FFF2-40B4-BE49-F238E27FC236}">
                <a16:creationId xmlns:a16="http://schemas.microsoft.com/office/drawing/2014/main" id="{A78EFC5C-05F8-4375-A572-2981C174FE08}"/>
              </a:ext>
            </a:extLst>
          </p:cNvPr>
          <p:cNvSpPr/>
          <p:nvPr/>
        </p:nvSpPr>
        <p:spPr>
          <a:xfrm>
            <a:off x="6345710" y="2987520"/>
            <a:ext cx="6358" cy="5379"/>
          </a:xfrm>
          <a:custGeom>
            <a:avLst/>
            <a:gdLst>
              <a:gd name="connsiteX0" fmla="*/ 5651 w 5650"/>
              <a:gd name="connsiteY0" fmla="*/ 3477 h 4781"/>
              <a:gd name="connsiteX1" fmla="*/ 4781 w 5650"/>
              <a:gd name="connsiteY1" fmla="*/ 4781 h 4781"/>
              <a:gd name="connsiteX2" fmla="*/ 2608 w 5650"/>
              <a:gd name="connsiteY2" fmla="*/ 3912 h 4781"/>
              <a:gd name="connsiteX3" fmla="*/ 435 w 5650"/>
              <a:gd name="connsiteY3" fmla="*/ 2608 h 4781"/>
              <a:gd name="connsiteX4" fmla="*/ 435 w 5650"/>
              <a:gd name="connsiteY4" fmla="*/ 435 h 4781"/>
              <a:gd name="connsiteX5" fmla="*/ 0 w 5650"/>
              <a:gd name="connsiteY5" fmla="*/ 0 h 4781"/>
              <a:gd name="connsiteX6" fmla="*/ 2608 w 5650"/>
              <a:gd name="connsiteY6" fmla="*/ 0 h 4781"/>
              <a:gd name="connsiteX7" fmla="*/ 4347 w 5650"/>
              <a:gd name="connsiteY7" fmla="*/ 1304 h 4781"/>
              <a:gd name="connsiteX8" fmla="*/ 5216 w 5650"/>
              <a:gd name="connsiteY8" fmla="*/ 2173 h 4781"/>
              <a:gd name="connsiteX9" fmla="*/ 5651 w 5650"/>
              <a:gd name="connsiteY9" fmla="*/ 3477 h 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50" h="4781">
                <a:moveTo>
                  <a:pt x="5651" y="3477"/>
                </a:moveTo>
                <a:lnTo>
                  <a:pt x="4781" y="4781"/>
                </a:lnTo>
                <a:lnTo>
                  <a:pt x="2608" y="3912"/>
                </a:lnTo>
                <a:lnTo>
                  <a:pt x="435" y="2608"/>
                </a:lnTo>
                <a:lnTo>
                  <a:pt x="435" y="435"/>
                </a:lnTo>
                <a:lnTo>
                  <a:pt x="0" y="0"/>
                </a:lnTo>
                <a:lnTo>
                  <a:pt x="2608" y="0"/>
                </a:lnTo>
                <a:lnTo>
                  <a:pt x="4347" y="1304"/>
                </a:lnTo>
                <a:lnTo>
                  <a:pt x="5216" y="2173"/>
                </a:lnTo>
                <a:lnTo>
                  <a:pt x="5651" y="3477"/>
                </a:lnTo>
                <a:close/>
              </a:path>
            </a:pathLst>
          </a:custGeom>
          <a:solidFill>
            <a:schemeClr val="accent4"/>
          </a:solidFill>
          <a:ln w="869" cap="rnd">
            <a:noFill/>
            <a:prstDash val="solid"/>
            <a:round/>
          </a:ln>
        </p:spPr>
        <p:txBody>
          <a:bodyPr rtlCol="0" anchor="ctr"/>
          <a:lstStyle/>
          <a:p>
            <a:endParaRPr lang="en-PH" sz="1600" dirty="0"/>
          </a:p>
        </p:txBody>
      </p:sp>
      <p:sp>
        <p:nvSpPr>
          <p:cNvPr id="334" name="Freeform: Shape 333">
            <a:extLst>
              <a:ext uri="{FF2B5EF4-FFF2-40B4-BE49-F238E27FC236}">
                <a16:creationId xmlns:a16="http://schemas.microsoft.com/office/drawing/2014/main" id="{8A679135-DC01-4DF6-ABA2-6B3DDD999EFC}"/>
              </a:ext>
            </a:extLst>
          </p:cNvPr>
          <p:cNvSpPr/>
          <p:nvPr/>
        </p:nvSpPr>
        <p:spPr>
          <a:xfrm>
            <a:off x="6341798" y="2984096"/>
            <a:ext cx="3912" cy="1956"/>
          </a:xfrm>
          <a:custGeom>
            <a:avLst/>
            <a:gdLst>
              <a:gd name="connsiteX0" fmla="*/ 2173 w 3477"/>
              <a:gd name="connsiteY0" fmla="*/ 1739 h 1738"/>
              <a:gd name="connsiteX1" fmla="*/ 0 w 3477"/>
              <a:gd name="connsiteY1" fmla="*/ 1304 h 1738"/>
              <a:gd name="connsiteX2" fmla="*/ 0 w 3477"/>
              <a:gd name="connsiteY2" fmla="*/ 435 h 1738"/>
              <a:gd name="connsiteX3" fmla="*/ 1738 w 3477"/>
              <a:gd name="connsiteY3" fmla="*/ 0 h 1738"/>
              <a:gd name="connsiteX4" fmla="*/ 3477 w 3477"/>
              <a:gd name="connsiteY4" fmla="*/ 1304 h 1738"/>
              <a:gd name="connsiteX5" fmla="*/ 2173 w 3477"/>
              <a:gd name="connsiteY5" fmla="*/ 1739 h 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77" h="1738">
                <a:moveTo>
                  <a:pt x="2173" y="1739"/>
                </a:moveTo>
                <a:lnTo>
                  <a:pt x="0" y="1304"/>
                </a:lnTo>
                <a:lnTo>
                  <a:pt x="0" y="435"/>
                </a:lnTo>
                <a:lnTo>
                  <a:pt x="1738" y="0"/>
                </a:lnTo>
                <a:lnTo>
                  <a:pt x="3477" y="1304"/>
                </a:lnTo>
                <a:lnTo>
                  <a:pt x="2173" y="1739"/>
                </a:lnTo>
                <a:close/>
              </a:path>
            </a:pathLst>
          </a:custGeom>
          <a:solidFill>
            <a:schemeClr val="accent4"/>
          </a:solidFill>
          <a:ln w="869" cap="rnd">
            <a:noFill/>
            <a:prstDash val="solid"/>
            <a:round/>
          </a:ln>
        </p:spPr>
        <p:txBody>
          <a:bodyPr rtlCol="0" anchor="ctr"/>
          <a:lstStyle/>
          <a:p>
            <a:endParaRPr lang="en-PH" sz="1600" dirty="0"/>
          </a:p>
        </p:txBody>
      </p:sp>
      <p:sp>
        <p:nvSpPr>
          <p:cNvPr id="335" name="Freeform: Shape 334">
            <a:extLst>
              <a:ext uri="{FF2B5EF4-FFF2-40B4-BE49-F238E27FC236}">
                <a16:creationId xmlns:a16="http://schemas.microsoft.com/office/drawing/2014/main" id="{196113F9-A933-489C-84BC-4447F724CC64}"/>
              </a:ext>
            </a:extLst>
          </p:cNvPr>
          <p:cNvSpPr/>
          <p:nvPr/>
        </p:nvSpPr>
        <p:spPr>
          <a:xfrm>
            <a:off x="9962566" y="3671274"/>
            <a:ext cx="3422" cy="2445"/>
          </a:xfrm>
          <a:custGeom>
            <a:avLst/>
            <a:gdLst>
              <a:gd name="connsiteX0" fmla="*/ 1739 w 3042"/>
              <a:gd name="connsiteY0" fmla="*/ 1739 h 2173"/>
              <a:gd name="connsiteX1" fmla="*/ 1304 w 3042"/>
              <a:gd name="connsiteY1" fmla="*/ 2173 h 2173"/>
              <a:gd name="connsiteX2" fmla="*/ 435 w 3042"/>
              <a:gd name="connsiteY2" fmla="*/ 1739 h 2173"/>
              <a:gd name="connsiteX3" fmla="*/ 0 w 3042"/>
              <a:gd name="connsiteY3" fmla="*/ 869 h 2173"/>
              <a:gd name="connsiteX4" fmla="*/ 2173 w 3042"/>
              <a:gd name="connsiteY4" fmla="*/ 0 h 2173"/>
              <a:gd name="connsiteX5" fmla="*/ 3043 w 3042"/>
              <a:gd name="connsiteY5" fmla="*/ 869 h 2173"/>
              <a:gd name="connsiteX6" fmla="*/ 1739 w 3042"/>
              <a:gd name="connsiteY6" fmla="*/ 1739 h 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2" h="2173">
                <a:moveTo>
                  <a:pt x="1739" y="1739"/>
                </a:moveTo>
                <a:lnTo>
                  <a:pt x="1304" y="2173"/>
                </a:lnTo>
                <a:lnTo>
                  <a:pt x="435" y="1739"/>
                </a:lnTo>
                <a:lnTo>
                  <a:pt x="0" y="869"/>
                </a:lnTo>
                <a:lnTo>
                  <a:pt x="2173" y="0"/>
                </a:lnTo>
                <a:lnTo>
                  <a:pt x="3043" y="869"/>
                </a:lnTo>
                <a:lnTo>
                  <a:pt x="1739" y="1739"/>
                </a:lnTo>
                <a:close/>
              </a:path>
            </a:pathLst>
          </a:custGeom>
          <a:solidFill>
            <a:schemeClr val="accent1"/>
          </a:solidFill>
          <a:ln w="869" cap="rnd">
            <a:noFill/>
            <a:prstDash val="solid"/>
            <a:round/>
          </a:ln>
        </p:spPr>
        <p:txBody>
          <a:bodyPr rtlCol="0" anchor="ctr"/>
          <a:lstStyle/>
          <a:p>
            <a:endParaRPr lang="en-PH" sz="1600" dirty="0"/>
          </a:p>
        </p:txBody>
      </p:sp>
      <p:sp>
        <p:nvSpPr>
          <p:cNvPr id="336" name="Freeform: Shape 335">
            <a:extLst>
              <a:ext uri="{FF2B5EF4-FFF2-40B4-BE49-F238E27FC236}">
                <a16:creationId xmlns:a16="http://schemas.microsoft.com/office/drawing/2014/main" id="{F723CE87-81FE-4B83-8648-A6C43DB4E34C}"/>
              </a:ext>
            </a:extLst>
          </p:cNvPr>
          <p:cNvSpPr/>
          <p:nvPr/>
        </p:nvSpPr>
        <p:spPr>
          <a:xfrm>
            <a:off x="9969413" y="3643885"/>
            <a:ext cx="2934" cy="4401"/>
          </a:xfrm>
          <a:custGeom>
            <a:avLst/>
            <a:gdLst>
              <a:gd name="connsiteX0" fmla="*/ 2173 w 2607"/>
              <a:gd name="connsiteY0" fmla="*/ 3912 h 3911"/>
              <a:gd name="connsiteX1" fmla="*/ 1304 w 2607"/>
              <a:gd name="connsiteY1" fmla="*/ 3912 h 3911"/>
              <a:gd name="connsiteX2" fmla="*/ 0 w 2607"/>
              <a:gd name="connsiteY2" fmla="*/ 1304 h 3911"/>
              <a:gd name="connsiteX3" fmla="*/ 435 w 2607"/>
              <a:gd name="connsiteY3" fmla="*/ 0 h 3911"/>
              <a:gd name="connsiteX4" fmla="*/ 1739 w 2607"/>
              <a:gd name="connsiteY4" fmla="*/ 0 h 3911"/>
              <a:gd name="connsiteX5" fmla="*/ 1739 w 2607"/>
              <a:gd name="connsiteY5" fmla="*/ 1304 h 3911"/>
              <a:gd name="connsiteX6" fmla="*/ 2608 w 2607"/>
              <a:gd name="connsiteY6" fmla="*/ 2173 h 3911"/>
              <a:gd name="connsiteX7" fmla="*/ 2173 w 2607"/>
              <a:gd name="connsiteY7" fmla="*/ 3912 h 3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7" h="3911">
                <a:moveTo>
                  <a:pt x="2173" y="3912"/>
                </a:moveTo>
                <a:lnTo>
                  <a:pt x="1304" y="3912"/>
                </a:lnTo>
                <a:lnTo>
                  <a:pt x="0" y="1304"/>
                </a:lnTo>
                <a:lnTo>
                  <a:pt x="435" y="0"/>
                </a:lnTo>
                <a:lnTo>
                  <a:pt x="1739" y="0"/>
                </a:lnTo>
                <a:lnTo>
                  <a:pt x="1739" y="1304"/>
                </a:lnTo>
                <a:lnTo>
                  <a:pt x="2608" y="2173"/>
                </a:lnTo>
                <a:lnTo>
                  <a:pt x="2173" y="3912"/>
                </a:lnTo>
                <a:close/>
              </a:path>
            </a:pathLst>
          </a:custGeom>
          <a:solidFill>
            <a:schemeClr val="accent1"/>
          </a:solidFill>
          <a:ln w="869" cap="rnd">
            <a:noFill/>
            <a:prstDash val="solid"/>
            <a:round/>
          </a:ln>
        </p:spPr>
        <p:txBody>
          <a:bodyPr rtlCol="0" anchor="ctr"/>
          <a:lstStyle/>
          <a:p>
            <a:endParaRPr lang="en-PH" sz="1600" dirty="0"/>
          </a:p>
        </p:txBody>
      </p:sp>
      <p:sp>
        <p:nvSpPr>
          <p:cNvPr id="337" name="Freeform: Shape 336">
            <a:extLst>
              <a:ext uri="{FF2B5EF4-FFF2-40B4-BE49-F238E27FC236}">
                <a16:creationId xmlns:a16="http://schemas.microsoft.com/office/drawing/2014/main" id="{0E4956B9-8D1B-4939-BFF4-8AF2CE0B02D4}"/>
              </a:ext>
            </a:extLst>
          </p:cNvPr>
          <p:cNvSpPr/>
          <p:nvPr/>
        </p:nvSpPr>
        <p:spPr>
          <a:xfrm>
            <a:off x="9971858" y="3637526"/>
            <a:ext cx="2445" cy="5379"/>
          </a:xfrm>
          <a:custGeom>
            <a:avLst/>
            <a:gdLst>
              <a:gd name="connsiteX0" fmla="*/ 2173 w 2173"/>
              <a:gd name="connsiteY0" fmla="*/ 2608 h 4781"/>
              <a:gd name="connsiteX1" fmla="*/ 1304 w 2173"/>
              <a:gd name="connsiteY1" fmla="*/ 3477 h 4781"/>
              <a:gd name="connsiteX2" fmla="*/ 1739 w 2173"/>
              <a:gd name="connsiteY2" fmla="*/ 4781 h 4781"/>
              <a:gd name="connsiteX3" fmla="*/ 0 w 2173"/>
              <a:gd name="connsiteY3" fmla="*/ 4781 h 4781"/>
              <a:gd name="connsiteX4" fmla="*/ 0 w 2173"/>
              <a:gd name="connsiteY4" fmla="*/ 1739 h 4781"/>
              <a:gd name="connsiteX5" fmla="*/ 435 w 2173"/>
              <a:gd name="connsiteY5" fmla="*/ 869 h 4781"/>
              <a:gd name="connsiteX6" fmla="*/ 2173 w 2173"/>
              <a:gd name="connsiteY6" fmla="*/ 0 h 4781"/>
              <a:gd name="connsiteX7" fmla="*/ 1739 w 2173"/>
              <a:gd name="connsiteY7" fmla="*/ 2173 h 4781"/>
              <a:gd name="connsiteX8" fmla="*/ 2173 w 2173"/>
              <a:gd name="connsiteY8" fmla="*/ 2608 h 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3" h="4781">
                <a:moveTo>
                  <a:pt x="2173" y="2608"/>
                </a:moveTo>
                <a:lnTo>
                  <a:pt x="1304" y="3477"/>
                </a:lnTo>
                <a:lnTo>
                  <a:pt x="1739" y="4781"/>
                </a:lnTo>
                <a:lnTo>
                  <a:pt x="0" y="4781"/>
                </a:lnTo>
                <a:lnTo>
                  <a:pt x="0" y="1739"/>
                </a:lnTo>
                <a:lnTo>
                  <a:pt x="435" y="869"/>
                </a:lnTo>
                <a:lnTo>
                  <a:pt x="2173" y="0"/>
                </a:lnTo>
                <a:lnTo>
                  <a:pt x="1739" y="2173"/>
                </a:lnTo>
                <a:lnTo>
                  <a:pt x="2173" y="2608"/>
                </a:lnTo>
                <a:close/>
              </a:path>
            </a:pathLst>
          </a:custGeom>
          <a:solidFill>
            <a:schemeClr val="accent1"/>
          </a:solidFill>
          <a:ln w="869" cap="rnd">
            <a:noFill/>
            <a:prstDash val="solid"/>
            <a:round/>
          </a:ln>
        </p:spPr>
        <p:txBody>
          <a:bodyPr rtlCol="0" anchor="ctr"/>
          <a:lstStyle/>
          <a:p>
            <a:endParaRPr lang="en-PH" sz="1600" dirty="0"/>
          </a:p>
        </p:txBody>
      </p:sp>
      <p:sp>
        <p:nvSpPr>
          <p:cNvPr id="338" name="Freeform: Shape 337">
            <a:extLst>
              <a:ext uri="{FF2B5EF4-FFF2-40B4-BE49-F238E27FC236}">
                <a16:creationId xmlns:a16="http://schemas.microsoft.com/office/drawing/2014/main" id="{48E50CBC-742D-4B5B-B39C-23A065A09A3E}"/>
              </a:ext>
            </a:extLst>
          </p:cNvPr>
          <p:cNvSpPr/>
          <p:nvPr/>
        </p:nvSpPr>
        <p:spPr>
          <a:xfrm>
            <a:off x="9963054" y="3602801"/>
            <a:ext cx="1956" cy="978"/>
          </a:xfrm>
          <a:custGeom>
            <a:avLst/>
            <a:gdLst>
              <a:gd name="connsiteX0" fmla="*/ 1739 w 1738"/>
              <a:gd name="connsiteY0" fmla="*/ 869 h 869"/>
              <a:gd name="connsiteX1" fmla="*/ 435 w 1738"/>
              <a:gd name="connsiteY1" fmla="*/ 869 h 869"/>
              <a:gd name="connsiteX2" fmla="*/ 0 w 1738"/>
              <a:gd name="connsiteY2" fmla="*/ 0 h 869"/>
              <a:gd name="connsiteX3" fmla="*/ 1739 w 1738"/>
              <a:gd name="connsiteY3" fmla="*/ 0 h 869"/>
              <a:gd name="connsiteX4" fmla="*/ 1739 w 1738"/>
              <a:gd name="connsiteY4" fmla="*/ 869 h 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8" h="869">
                <a:moveTo>
                  <a:pt x="1739" y="869"/>
                </a:moveTo>
                <a:lnTo>
                  <a:pt x="435" y="869"/>
                </a:lnTo>
                <a:lnTo>
                  <a:pt x="0" y="0"/>
                </a:lnTo>
                <a:lnTo>
                  <a:pt x="1739" y="0"/>
                </a:lnTo>
                <a:lnTo>
                  <a:pt x="1739" y="869"/>
                </a:lnTo>
                <a:close/>
              </a:path>
            </a:pathLst>
          </a:custGeom>
          <a:solidFill>
            <a:schemeClr val="accent1"/>
          </a:solidFill>
          <a:ln w="869" cap="rnd">
            <a:noFill/>
            <a:prstDash val="solid"/>
            <a:round/>
          </a:ln>
        </p:spPr>
        <p:txBody>
          <a:bodyPr rtlCol="0" anchor="ctr"/>
          <a:lstStyle/>
          <a:p>
            <a:endParaRPr lang="en-PH" sz="1600" dirty="0"/>
          </a:p>
        </p:txBody>
      </p:sp>
      <p:sp>
        <p:nvSpPr>
          <p:cNvPr id="339" name="Freeform: Shape 338">
            <a:extLst>
              <a:ext uri="{FF2B5EF4-FFF2-40B4-BE49-F238E27FC236}">
                <a16:creationId xmlns:a16="http://schemas.microsoft.com/office/drawing/2014/main" id="{3BA3B550-3DBE-4CA2-8F48-45B1BED3F4D7}"/>
              </a:ext>
            </a:extLst>
          </p:cNvPr>
          <p:cNvSpPr/>
          <p:nvPr/>
        </p:nvSpPr>
        <p:spPr>
          <a:xfrm>
            <a:off x="9955229" y="3546066"/>
            <a:ext cx="2445" cy="3912"/>
          </a:xfrm>
          <a:custGeom>
            <a:avLst/>
            <a:gdLst>
              <a:gd name="connsiteX0" fmla="*/ 435 w 2173"/>
              <a:gd name="connsiteY0" fmla="*/ 3477 h 3477"/>
              <a:gd name="connsiteX1" fmla="*/ 0 w 2173"/>
              <a:gd name="connsiteY1" fmla="*/ 2608 h 3477"/>
              <a:gd name="connsiteX2" fmla="*/ 0 w 2173"/>
              <a:gd name="connsiteY2" fmla="*/ 435 h 3477"/>
              <a:gd name="connsiteX3" fmla="*/ 1304 w 2173"/>
              <a:gd name="connsiteY3" fmla="*/ 0 h 3477"/>
              <a:gd name="connsiteX4" fmla="*/ 2173 w 2173"/>
              <a:gd name="connsiteY4" fmla="*/ 1304 h 3477"/>
              <a:gd name="connsiteX5" fmla="*/ 435 w 2173"/>
              <a:gd name="connsiteY5" fmla="*/ 3477 h 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3" h="3477">
                <a:moveTo>
                  <a:pt x="435" y="3477"/>
                </a:moveTo>
                <a:lnTo>
                  <a:pt x="0" y="2608"/>
                </a:lnTo>
                <a:lnTo>
                  <a:pt x="0" y="435"/>
                </a:lnTo>
                <a:lnTo>
                  <a:pt x="1304" y="0"/>
                </a:lnTo>
                <a:lnTo>
                  <a:pt x="2173" y="1304"/>
                </a:lnTo>
                <a:lnTo>
                  <a:pt x="435" y="3477"/>
                </a:lnTo>
                <a:close/>
              </a:path>
            </a:pathLst>
          </a:custGeom>
          <a:solidFill>
            <a:schemeClr val="accent1"/>
          </a:solidFill>
          <a:ln w="869" cap="rnd">
            <a:noFill/>
            <a:prstDash val="solid"/>
            <a:round/>
          </a:ln>
        </p:spPr>
        <p:txBody>
          <a:bodyPr rtlCol="0" anchor="ctr"/>
          <a:lstStyle/>
          <a:p>
            <a:endParaRPr lang="en-PH" sz="1600" dirty="0"/>
          </a:p>
        </p:txBody>
      </p:sp>
      <p:sp>
        <p:nvSpPr>
          <p:cNvPr id="340" name="Freeform: Shape 339">
            <a:extLst>
              <a:ext uri="{FF2B5EF4-FFF2-40B4-BE49-F238E27FC236}">
                <a16:creationId xmlns:a16="http://schemas.microsoft.com/office/drawing/2014/main" id="{656D7213-C2BA-4189-BF8F-0464DB123FB5}"/>
              </a:ext>
            </a:extLst>
          </p:cNvPr>
          <p:cNvSpPr/>
          <p:nvPr/>
        </p:nvSpPr>
        <p:spPr>
          <a:xfrm>
            <a:off x="9947893" y="3526503"/>
            <a:ext cx="1956" cy="2445"/>
          </a:xfrm>
          <a:custGeom>
            <a:avLst/>
            <a:gdLst>
              <a:gd name="connsiteX0" fmla="*/ 1739 w 1738"/>
              <a:gd name="connsiteY0" fmla="*/ 2173 h 2173"/>
              <a:gd name="connsiteX1" fmla="*/ 0 w 1738"/>
              <a:gd name="connsiteY1" fmla="*/ 1739 h 2173"/>
              <a:gd name="connsiteX2" fmla="*/ 0 w 1738"/>
              <a:gd name="connsiteY2" fmla="*/ 435 h 2173"/>
              <a:gd name="connsiteX3" fmla="*/ 870 w 1738"/>
              <a:gd name="connsiteY3" fmla="*/ 0 h 2173"/>
              <a:gd name="connsiteX4" fmla="*/ 1739 w 1738"/>
              <a:gd name="connsiteY4" fmla="*/ 869 h 2173"/>
              <a:gd name="connsiteX5" fmla="*/ 1739 w 1738"/>
              <a:gd name="connsiteY5" fmla="*/ 2173 h 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8" h="2173">
                <a:moveTo>
                  <a:pt x="1739" y="2173"/>
                </a:moveTo>
                <a:lnTo>
                  <a:pt x="0" y="1739"/>
                </a:lnTo>
                <a:lnTo>
                  <a:pt x="0" y="435"/>
                </a:lnTo>
                <a:lnTo>
                  <a:pt x="870" y="0"/>
                </a:lnTo>
                <a:lnTo>
                  <a:pt x="1739" y="869"/>
                </a:lnTo>
                <a:lnTo>
                  <a:pt x="1739" y="2173"/>
                </a:lnTo>
                <a:close/>
              </a:path>
            </a:pathLst>
          </a:custGeom>
          <a:solidFill>
            <a:schemeClr val="accent1"/>
          </a:solidFill>
          <a:ln w="869" cap="rnd">
            <a:noFill/>
            <a:prstDash val="solid"/>
            <a:round/>
          </a:ln>
        </p:spPr>
        <p:txBody>
          <a:bodyPr rtlCol="0" anchor="ctr"/>
          <a:lstStyle/>
          <a:p>
            <a:endParaRPr lang="en-PH" sz="1600" dirty="0"/>
          </a:p>
        </p:txBody>
      </p:sp>
      <p:sp>
        <p:nvSpPr>
          <p:cNvPr id="341" name="Freeform: Shape 340">
            <a:extLst>
              <a:ext uri="{FF2B5EF4-FFF2-40B4-BE49-F238E27FC236}">
                <a16:creationId xmlns:a16="http://schemas.microsoft.com/office/drawing/2014/main" id="{BC6D5EC7-1381-4CB6-AA07-7CBDF2859828}"/>
              </a:ext>
            </a:extLst>
          </p:cNvPr>
          <p:cNvSpPr/>
          <p:nvPr/>
        </p:nvSpPr>
        <p:spPr>
          <a:xfrm>
            <a:off x="4268525" y="3589106"/>
            <a:ext cx="2445" cy="4401"/>
          </a:xfrm>
          <a:custGeom>
            <a:avLst/>
            <a:gdLst>
              <a:gd name="connsiteX0" fmla="*/ 1304 w 2173"/>
              <a:gd name="connsiteY0" fmla="*/ 0 h 3911"/>
              <a:gd name="connsiteX1" fmla="*/ 2173 w 2173"/>
              <a:gd name="connsiteY1" fmla="*/ 1739 h 3911"/>
              <a:gd name="connsiteX2" fmla="*/ 2173 w 2173"/>
              <a:gd name="connsiteY2" fmla="*/ 3043 h 3911"/>
              <a:gd name="connsiteX3" fmla="*/ 1304 w 2173"/>
              <a:gd name="connsiteY3" fmla="*/ 3912 h 3911"/>
              <a:gd name="connsiteX4" fmla="*/ 435 w 2173"/>
              <a:gd name="connsiteY4" fmla="*/ 3477 h 3911"/>
              <a:gd name="connsiteX5" fmla="*/ 0 w 2173"/>
              <a:gd name="connsiteY5" fmla="*/ 2173 h 3911"/>
              <a:gd name="connsiteX6" fmla="*/ 1304 w 2173"/>
              <a:gd name="connsiteY6" fmla="*/ 0 h 3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3" h="3911">
                <a:moveTo>
                  <a:pt x="1304" y="0"/>
                </a:moveTo>
                <a:lnTo>
                  <a:pt x="2173" y="1739"/>
                </a:lnTo>
                <a:lnTo>
                  <a:pt x="2173" y="3043"/>
                </a:lnTo>
                <a:lnTo>
                  <a:pt x="1304" y="3912"/>
                </a:lnTo>
                <a:lnTo>
                  <a:pt x="435" y="3477"/>
                </a:lnTo>
                <a:lnTo>
                  <a:pt x="0" y="2173"/>
                </a:lnTo>
                <a:lnTo>
                  <a:pt x="1304" y="0"/>
                </a:lnTo>
                <a:close/>
              </a:path>
            </a:pathLst>
          </a:custGeom>
          <a:solidFill>
            <a:schemeClr val="accent5"/>
          </a:solidFill>
          <a:ln w="869" cap="rnd">
            <a:noFill/>
            <a:prstDash val="solid"/>
            <a:round/>
          </a:ln>
        </p:spPr>
        <p:txBody>
          <a:bodyPr rtlCol="0" anchor="ctr"/>
          <a:lstStyle/>
          <a:p>
            <a:endParaRPr lang="en-PH" sz="1600" dirty="0"/>
          </a:p>
        </p:txBody>
      </p:sp>
      <p:sp>
        <p:nvSpPr>
          <p:cNvPr id="342" name="Freeform: Shape 341">
            <a:extLst>
              <a:ext uri="{FF2B5EF4-FFF2-40B4-BE49-F238E27FC236}">
                <a16:creationId xmlns:a16="http://schemas.microsoft.com/office/drawing/2014/main" id="{2887BEB4-BC01-47F1-8781-1FE9889199D0}"/>
              </a:ext>
            </a:extLst>
          </p:cNvPr>
          <p:cNvSpPr/>
          <p:nvPr/>
        </p:nvSpPr>
        <p:spPr>
          <a:xfrm>
            <a:off x="7532743" y="4744349"/>
            <a:ext cx="13694" cy="16629"/>
          </a:xfrm>
          <a:custGeom>
            <a:avLst/>
            <a:gdLst>
              <a:gd name="connsiteX0" fmla="*/ 10432 w 12170"/>
              <a:gd name="connsiteY0" fmla="*/ 3043 h 14778"/>
              <a:gd name="connsiteX1" fmla="*/ 12170 w 12170"/>
              <a:gd name="connsiteY1" fmla="*/ 6955 h 14778"/>
              <a:gd name="connsiteX2" fmla="*/ 11301 w 12170"/>
              <a:gd name="connsiteY2" fmla="*/ 9563 h 14778"/>
              <a:gd name="connsiteX3" fmla="*/ 9562 w 12170"/>
              <a:gd name="connsiteY3" fmla="*/ 11301 h 14778"/>
              <a:gd name="connsiteX4" fmla="*/ 9997 w 12170"/>
              <a:gd name="connsiteY4" fmla="*/ 12605 h 14778"/>
              <a:gd name="connsiteX5" fmla="*/ 8693 w 12170"/>
              <a:gd name="connsiteY5" fmla="*/ 13909 h 14778"/>
              <a:gd name="connsiteX6" fmla="*/ 6520 w 12170"/>
              <a:gd name="connsiteY6" fmla="*/ 14779 h 14778"/>
              <a:gd name="connsiteX7" fmla="*/ 4347 w 12170"/>
              <a:gd name="connsiteY7" fmla="*/ 14779 h 14778"/>
              <a:gd name="connsiteX8" fmla="*/ 1738 w 12170"/>
              <a:gd name="connsiteY8" fmla="*/ 14344 h 14778"/>
              <a:gd name="connsiteX9" fmla="*/ 1304 w 12170"/>
              <a:gd name="connsiteY9" fmla="*/ 14779 h 14778"/>
              <a:gd name="connsiteX10" fmla="*/ 0 w 12170"/>
              <a:gd name="connsiteY10" fmla="*/ 13475 h 14778"/>
              <a:gd name="connsiteX11" fmla="*/ 869 w 12170"/>
              <a:gd name="connsiteY11" fmla="*/ 12605 h 14778"/>
              <a:gd name="connsiteX12" fmla="*/ 1304 w 12170"/>
              <a:gd name="connsiteY12" fmla="*/ 10867 h 14778"/>
              <a:gd name="connsiteX13" fmla="*/ 1738 w 12170"/>
              <a:gd name="connsiteY13" fmla="*/ 7824 h 14778"/>
              <a:gd name="connsiteX14" fmla="*/ 2608 w 12170"/>
              <a:gd name="connsiteY14" fmla="*/ 6085 h 14778"/>
              <a:gd name="connsiteX15" fmla="*/ 4781 w 12170"/>
              <a:gd name="connsiteY15" fmla="*/ 4347 h 14778"/>
              <a:gd name="connsiteX16" fmla="*/ 5216 w 12170"/>
              <a:gd name="connsiteY16" fmla="*/ 3478 h 14778"/>
              <a:gd name="connsiteX17" fmla="*/ 6085 w 12170"/>
              <a:gd name="connsiteY17" fmla="*/ 1304 h 14778"/>
              <a:gd name="connsiteX18" fmla="*/ 7824 w 12170"/>
              <a:gd name="connsiteY18" fmla="*/ 0 h 14778"/>
              <a:gd name="connsiteX19" fmla="*/ 9562 w 12170"/>
              <a:gd name="connsiteY19" fmla="*/ 435 h 14778"/>
              <a:gd name="connsiteX20" fmla="*/ 10432 w 12170"/>
              <a:gd name="connsiteY20" fmla="*/ 3043 h 14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170" h="14778">
                <a:moveTo>
                  <a:pt x="10432" y="3043"/>
                </a:moveTo>
                <a:lnTo>
                  <a:pt x="12170" y="6955"/>
                </a:lnTo>
                <a:lnTo>
                  <a:pt x="11301" y="9563"/>
                </a:lnTo>
                <a:lnTo>
                  <a:pt x="9562" y="11301"/>
                </a:lnTo>
                <a:lnTo>
                  <a:pt x="9997" y="12605"/>
                </a:lnTo>
                <a:lnTo>
                  <a:pt x="8693" y="13909"/>
                </a:lnTo>
                <a:lnTo>
                  <a:pt x="6520" y="14779"/>
                </a:lnTo>
                <a:lnTo>
                  <a:pt x="4347" y="14779"/>
                </a:lnTo>
                <a:lnTo>
                  <a:pt x="1738" y="14344"/>
                </a:lnTo>
                <a:lnTo>
                  <a:pt x="1304" y="14779"/>
                </a:lnTo>
                <a:lnTo>
                  <a:pt x="0" y="13475"/>
                </a:lnTo>
                <a:lnTo>
                  <a:pt x="869" y="12605"/>
                </a:lnTo>
                <a:lnTo>
                  <a:pt x="1304" y="10867"/>
                </a:lnTo>
                <a:lnTo>
                  <a:pt x="1738" y="7824"/>
                </a:lnTo>
                <a:lnTo>
                  <a:pt x="2608" y="6085"/>
                </a:lnTo>
                <a:lnTo>
                  <a:pt x="4781" y="4347"/>
                </a:lnTo>
                <a:lnTo>
                  <a:pt x="5216" y="3478"/>
                </a:lnTo>
                <a:lnTo>
                  <a:pt x="6085" y="1304"/>
                </a:lnTo>
                <a:lnTo>
                  <a:pt x="7824" y="0"/>
                </a:lnTo>
                <a:lnTo>
                  <a:pt x="9562" y="435"/>
                </a:lnTo>
                <a:lnTo>
                  <a:pt x="10432" y="3043"/>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343" name="Freeform: Shape 342">
            <a:extLst>
              <a:ext uri="{FF2B5EF4-FFF2-40B4-BE49-F238E27FC236}">
                <a16:creationId xmlns:a16="http://schemas.microsoft.com/office/drawing/2014/main" id="{CF6F4215-4823-4F3E-8F41-BFA946BDD5DC}"/>
              </a:ext>
            </a:extLst>
          </p:cNvPr>
          <p:cNvSpPr/>
          <p:nvPr/>
        </p:nvSpPr>
        <p:spPr>
          <a:xfrm>
            <a:off x="7698545" y="4734566"/>
            <a:ext cx="4402" cy="2934"/>
          </a:xfrm>
          <a:custGeom>
            <a:avLst/>
            <a:gdLst>
              <a:gd name="connsiteX0" fmla="*/ 1304 w 3912"/>
              <a:gd name="connsiteY0" fmla="*/ 2608 h 2608"/>
              <a:gd name="connsiteX1" fmla="*/ 0 w 3912"/>
              <a:gd name="connsiteY1" fmla="*/ 1304 h 2608"/>
              <a:gd name="connsiteX2" fmla="*/ 1739 w 3912"/>
              <a:gd name="connsiteY2" fmla="*/ 435 h 2608"/>
              <a:gd name="connsiteX3" fmla="*/ 3043 w 3912"/>
              <a:gd name="connsiteY3" fmla="*/ 0 h 2608"/>
              <a:gd name="connsiteX4" fmla="*/ 3912 w 3912"/>
              <a:gd name="connsiteY4" fmla="*/ 435 h 2608"/>
              <a:gd name="connsiteX5" fmla="*/ 3478 w 3912"/>
              <a:gd name="connsiteY5" fmla="*/ 1304 h 2608"/>
              <a:gd name="connsiteX6" fmla="*/ 1304 w 3912"/>
              <a:gd name="connsiteY6" fmla="*/ 2608 h 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2" h="2608">
                <a:moveTo>
                  <a:pt x="1304" y="2608"/>
                </a:moveTo>
                <a:lnTo>
                  <a:pt x="0" y="1304"/>
                </a:lnTo>
                <a:lnTo>
                  <a:pt x="1739" y="435"/>
                </a:lnTo>
                <a:lnTo>
                  <a:pt x="3043" y="0"/>
                </a:lnTo>
                <a:lnTo>
                  <a:pt x="3912" y="435"/>
                </a:lnTo>
                <a:lnTo>
                  <a:pt x="3478" y="1304"/>
                </a:lnTo>
                <a:lnTo>
                  <a:pt x="1304" y="2608"/>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344" name="Freeform: Shape 343">
            <a:extLst>
              <a:ext uri="{FF2B5EF4-FFF2-40B4-BE49-F238E27FC236}">
                <a16:creationId xmlns:a16="http://schemas.microsoft.com/office/drawing/2014/main" id="{DE1B6A33-8528-41CF-8FAB-B8DAE713BC5C}"/>
              </a:ext>
            </a:extLst>
          </p:cNvPr>
          <p:cNvSpPr/>
          <p:nvPr/>
        </p:nvSpPr>
        <p:spPr>
          <a:xfrm>
            <a:off x="10511819" y="4824561"/>
            <a:ext cx="3912" cy="4402"/>
          </a:xfrm>
          <a:custGeom>
            <a:avLst/>
            <a:gdLst>
              <a:gd name="connsiteX0" fmla="*/ 3477 w 3477"/>
              <a:gd name="connsiteY0" fmla="*/ 1739 h 3912"/>
              <a:gd name="connsiteX1" fmla="*/ 2608 w 3477"/>
              <a:gd name="connsiteY1" fmla="*/ 2173 h 3912"/>
              <a:gd name="connsiteX2" fmla="*/ 1739 w 3477"/>
              <a:gd name="connsiteY2" fmla="*/ 3912 h 3912"/>
              <a:gd name="connsiteX3" fmla="*/ 0 w 3477"/>
              <a:gd name="connsiteY3" fmla="*/ 3043 h 3912"/>
              <a:gd name="connsiteX4" fmla="*/ 869 w 3477"/>
              <a:gd name="connsiteY4" fmla="*/ 869 h 3912"/>
              <a:gd name="connsiteX5" fmla="*/ 1304 w 3477"/>
              <a:gd name="connsiteY5" fmla="*/ 0 h 3912"/>
              <a:gd name="connsiteX6" fmla="*/ 2608 w 3477"/>
              <a:gd name="connsiteY6" fmla="*/ 435 h 3912"/>
              <a:gd name="connsiteX7" fmla="*/ 3477 w 3477"/>
              <a:gd name="connsiteY7" fmla="*/ 1739 h 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7" h="3912">
                <a:moveTo>
                  <a:pt x="3477" y="1739"/>
                </a:moveTo>
                <a:lnTo>
                  <a:pt x="2608" y="2173"/>
                </a:lnTo>
                <a:lnTo>
                  <a:pt x="1739" y="3912"/>
                </a:lnTo>
                <a:lnTo>
                  <a:pt x="0" y="3043"/>
                </a:lnTo>
                <a:lnTo>
                  <a:pt x="869" y="869"/>
                </a:lnTo>
                <a:lnTo>
                  <a:pt x="1304" y="0"/>
                </a:lnTo>
                <a:lnTo>
                  <a:pt x="2608" y="435"/>
                </a:lnTo>
                <a:lnTo>
                  <a:pt x="3477" y="173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345" name="Freeform: Shape 344">
            <a:extLst>
              <a:ext uri="{FF2B5EF4-FFF2-40B4-BE49-F238E27FC236}">
                <a16:creationId xmlns:a16="http://schemas.microsoft.com/office/drawing/2014/main" id="{F975DD26-2BAC-4D4B-800D-1672805E68EA}"/>
              </a:ext>
            </a:extLst>
          </p:cNvPr>
          <p:cNvSpPr/>
          <p:nvPr/>
        </p:nvSpPr>
        <p:spPr>
          <a:xfrm>
            <a:off x="10532849" y="4788366"/>
            <a:ext cx="8314" cy="8803"/>
          </a:xfrm>
          <a:custGeom>
            <a:avLst/>
            <a:gdLst>
              <a:gd name="connsiteX0" fmla="*/ 3912 w 7389"/>
              <a:gd name="connsiteY0" fmla="*/ 0 h 7824"/>
              <a:gd name="connsiteX1" fmla="*/ 3478 w 7389"/>
              <a:gd name="connsiteY1" fmla="*/ 435 h 7824"/>
              <a:gd name="connsiteX2" fmla="*/ 4347 w 7389"/>
              <a:gd name="connsiteY2" fmla="*/ 2173 h 7824"/>
              <a:gd name="connsiteX3" fmla="*/ 5651 w 7389"/>
              <a:gd name="connsiteY3" fmla="*/ 2173 h 7824"/>
              <a:gd name="connsiteX4" fmla="*/ 7390 w 7389"/>
              <a:gd name="connsiteY4" fmla="*/ 1304 h 7824"/>
              <a:gd name="connsiteX5" fmla="*/ 6955 w 7389"/>
              <a:gd name="connsiteY5" fmla="*/ 3912 h 7824"/>
              <a:gd name="connsiteX6" fmla="*/ 6085 w 7389"/>
              <a:gd name="connsiteY6" fmla="*/ 4781 h 7824"/>
              <a:gd name="connsiteX7" fmla="*/ 5651 w 7389"/>
              <a:gd name="connsiteY7" fmla="*/ 6520 h 7824"/>
              <a:gd name="connsiteX8" fmla="*/ 3478 w 7389"/>
              <a:gd name="connsiteY8" fmla="*/ 7824 h 7824"/>
              <a:gd name="connsiteX9" fmla="*/ 1739 w 7389"/>
              <a:gd name="connsiteY9" fmla="*/ 6955 h 7824"/>
              <a:gd name="connsiteX10" fmla="*/ 1739 w 7389"/>
              <a:gd name="connsiteY10" fmla="*/ 6520 h 7824"/>
              <a:gd name="connsiteX11" fmla="*/ 435 w 7389"/>
              <a:gd name="connsiteY11" fmla="*/ 5216 h 7824"/>
              <a:gd name="connsiteX12" fmla="*/ 870 w 7389"/>
              <a:gd name="connsiteY12" fmla="*/ 4347 h 7824"/>
              <a:gd name="connsiteX13" fmla="*/ 0 w 7389"/>
              <a:gd name="connsiteY13" fmla="*/ 3478 h 7824"/>
              <a:gd name="connsiteX14" fmla="*/ 435 w 7389"/>
              <a:gd name="connsiteY14" fmla="*/ 1739 h 7824"/>
              <a:gd name="connsiteX15" fmla="*/ 0 w 7389"/>
              <a:gd name="connsiteY15" fmla="*/ 0 h 7824"/>
              <a:gd name="connsiteX16" fmla="*/ 435 w 7389"/>
              <a:gd name="connsiteY16" fmla="*/ 0 h 7824"/>
              <a:gd name="connsiteX17" fmla="*/ 2173 w 7389"/>
              <a:gd name="connsiteY17" fmla="*/ 435 h 7824"/>
              <a:gd name="connsiteX18" fmla="*/ 3912 w 7389"/>
              <a:gd name="connsiteY18" fmla="*/ 0 h 7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389" h="7824">
                <a:moveTo>
                  <a:pt x="3912" y="0"/>
                </a:moveTo>
                <a:lnTo>
                  <a:pt x="3478" y="435"/>
                </a:lnTo>
                <a:lnTo>
                  <a:pt x="4347" y="2173"/>
                </a:lnTo>
                <a:lnTo>
                  <a:pt x="5651" y="2173"/>
                </a:lnTo>
                <a:lnTo>
                  <a:pt x="7390" y="1304"/>
                </a:lnTo>
                <a:lnTo>
                  <a:pt x="6955" y="3912"/>
                </a:lnTo>
                <a:lnTo>
                  <a:pt x="6085" y="4781"/>
                </a:lnTo>
                <a:lnTo>
                  <a:pt x="5651" y="6520"/>
                </a:lnTo>
                <a:lnTo>
                  <a:pt x="3478" y="7824"/>
                </a:lnTo>
                <a:lnTo>
                  <a:pt x="1739" y="6955"/>
                </a:lnTo>
                <a:lnTo>
                  <a:pt x="1739" y="6520"/>
                </a:lnTo>
                <a:lnTo>
                  <a:pt x="435" y="5216"/>
                </a:lnTo>
                <a:lnTo>
                  <a:pt x="870" y="4347"/>
                </a:lnTo>
                <a:lnTo>
                  <a:pt x="0" y="3478"/>
                </a:lnTo>
                <a:lnTo>
                  <a:pt x="435" y="1739"/>
                </a:lnTo>
                <a:lnTo>
                  <a:pt x="0" y="0"/>
                </a:lnTo>
                <a:lnTo>
                  <a:pt x="435" y="0"/>
                </a:lnTo>
                <a:lnTo>
                  <a:pt x="2173" y="435"/>
                </a:lnTo>
                <a:lnTo>
                  <a:pt x="3912" y="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346" name="Freeform: Shape 345">
            <a:extLst>
              <a:ext uri="{FF2B5EF4-FFF2-40B4-BE49-F238E27FC236}">
                <a16:creationId xmlns:a16="http://schemas.microsoft.com/office/drawing/2014/main" id="{3CB6A126-5593-49F3-83E7-D36AE1FE9471}"/>
              </a:ext>
            </a:extLst>
          </p:cNvPr>
          <p:cNvSpPr/>
          <p:nvPr/>
        </p:nvSpPr>
        <p:spPr>
          <a:xfrm>
            <a:off x="10515242" y="4765869"/>
            <a:ext cx="10759" cy="16139"/>
          </a:xfrm>
          <a:custGeom>
            <a:avLst/>
            <a:gdLst>
              <a:gd name="connsiteX0" fmla="*/ 7824 w 9562"/>
              <a:gd name="connsiteY0" fmla="*/ 1304 h 14343"/>
              <a:gd name="connsiteX1" fmla="*/ 6955 w 9562"/>
              <a:gd name="connsiteY1" fmla="*/ 3477 h 14343"/>
              <a:gd name="connsiteX2" fmla="*/ 6955 w 9562"/>
              <a:gd name="connsiteY2" fmla="*/ 5216 h 14343"/>
              <a:gd name="connsiteX3" fmla="*/ 6085 w 9562"/>
              <a:gd name="connsiteY3" fmla="*/ 6520 h 14343"/>
              <a:gd name="connsiteX4" fmla="*/ 7390 w 9562"/>
              <a:gd name="connsiteY4" fmla="*/ 7389 h 14343"/>
              <a:gd name="connsiteX5" fmla="*/ 8259 w 9562"/>
              <a:gd name="connsiteY5" fmla="*/ 7824 h 14343"/>
              <a:gd name="connsiteX6" fmla="*/ 8693 w 9562"/>
              <a:gd name="connsiteY6" fmla="*/ 8693 h 14343"/>
              <a:gd name="connsiteX7" fmla="*/ 8259 w 9562"/>
              <a:gd name="connsiteY7" fmla="*/ 9563 h 14343"/>
              <a:gd name="connsiteX8" fmla="*/ 9563 w 9562"/>
              <a:gd name="connsiteY8" fmla="*/ 11301 h 14343"/>
              <a:gd name="connsiteX9" fmla="*/ 8693 w 9562"/>
              <a:gd name="connsiteY9" fmla="*/ 11301 h 14343"/>
              <a:gd name="connsiteX10" fmla="*/ 7824 w 9562"/>
              <a:gd name="connsiteY10" fmla="*/ 13475 h 14343"/>
              <a:gd name="connsiteX11" fmla="*/ 6955 w 9562"/>
              <a:gd name="connsiteY11" fmla="*/ 14344 h 14343"/>
              <a:gd name="connsiteX12" fmla="*/ 5651 w 9562"/>
              <a:gd name="connsiteY12" fmla="*/ 13909 h 14343"/>
              <a:gd name="connsiteX13" fmla="*/ 4781 w 9562"/>
              <a:gd name="connsiteY13" fmla="*/ 12605 h 14343"/>
              <a:gd name="connsiteX14" fmla="*/ 4347 w 9562"/>
              <a:gd name="connsiteY14" fmla="*/ 11736 h 14343"/>
              <a:gd name="connsiteX15" fmla="*/ 1739 w 9562"/>
              <a:gd name="connsiteY15" fmla="*/ 11301 h 14343"/>
              <a:gd name="connsiteX16" fmla="*/ 435 w 9562"/>
              <a:gd name="connsiteY16" fmla="*/ 9128 h 14343"/>
              <a:gd name="connsiteX17" fmla="*/ 435 w 9562"/>
              <a:gd name="connsiteY17" fmla="*/ 8259 h 14343"/>
              <a:gd name="connsiteX18" fmla="*/ 0 w 9562"/>
              <a:gd name="connsiteY18" fmla="*/ 6955 h 14343"/>
              <a:gd name="connsiteX19" fmla="*/ 1304 w 9562"/>
              <a:gd name="connsiteY19" fmla="*/ 6955 h 14343"/>
              <a:gd name="connsiteX20" fmla="*/ 2608 w 9562"/>
              <a:gd name="connsiteY20" fmla="*/ 6085 h 14343"/>
              <a:gd name="connsiteX21" fmla="*/ 4347 w 9562"/>
              <a:gd name="connsiteY21" fmla="*/ 4781 h 14343"/>
              <a:gd name="connsiteX22" fmla="*/ 4781 w 9562"/>
              <a:gd name="connsiteY22" fmla="*/ 3477 h 14343"/>
              <a:gd name="connsiteX23" fmla="*/ 3043 w 9562"/>
              <a:gd name="connsiteY23" fmla="*/ 2608 h 14343"/>
              <a:gd name="connsiteX24" fmla="*/ 1304 w 9562"/>
              <a:gd name="connsiteY24" fmla="*/ 3043 h 14343"/>
              <a:gd name="connsiteX25" fmla="*/ 2173 w 9562"/>
              <a:gd name="connsiteY25" fmla="*/ 1304 h 14343"/>
              <a:gd name="connsiteX26" fmla="*/ 3478 w 9562"/>
              <a:gd name="connsiteY26" fmla="*/ 869 h 14343"/>
              <a:gd name="connsiteX27" fmla="*/ 4347 w 9562"/>
              <a:gd name="connsiteY27" fmla="*/ 1304 h 14343"/>
              <a:gd name="connsiteX28" fmla="*/ 6085 w 9562"/>
              <a:gd name="connsiteY28" fmla="*/ 0 h 14343"/>
              <a:gd name="connsiteX29" fmla="*/ 7824 w 9562"/>
              <a:gd name="connsiteY29" fmla="*/ 1304 h 1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62" h="14343">
                <a:moveTo>
                  <a:pt x="7824" y="1304"/>
                </a:moveTo>
                <a:lnTo>
                  <a:pt x="6955" y="3477"/>
                </a:lnTo>
                <a:lnTo>
                  <a:pt x="6955" y="5216"/>
                </a:lnTo>
                <a:lnTo>
                  <a:pt x="6085" y="6520"/>
                </a:lnTo>
                <a:lnTo>
                  <a:pt x="7390" y="7389"/>
                </a:lnTo>
                <a:lnTo>
                  <a:pt x="8259" y="7824"/>
                </a:lnTo>
                <a:lnTo>
                  <a:pt x="8693" y="8693"/>
                </a:lnTo>
                <a:lnTo>
                  <a:pt x="8259" y="9563"/>
                </a:lnTo>
                <a:lnTo>
                  <a:pt x="9563" y="11301"/>
                </a:lnTo>
                <a:lnTo>
                  <a:pt x="8693" y="11301"/>
                </a:lnTo>
                <a:lnTo>
                  <a:pt x="7824" y="13475"/>
                </a:lnTo>
                <a:lnTo>
                  <a:pt x="6955" y="14344"/>
                </a:lnTo>
                <a:lnTo>
                  <a:pt x="5651" y="13909"/>
                </a:lnTo>
                <a:lnTo>
                  <a:pt x="4781" y="12605"/>
                </a:lnTo>
                <a:lnTo>
                  <a:pt x="4347" y="11736"/>
                </a:lnTo>
                <a:lnTo>
                  <a:pt x="1739" y="11301"/>
                </a:lnTo>
                <a:lnTo>
                  <a:pt x="435" y="9128"/>
                </a:lnTo>
                <a:lnTo>
                  <a:pt x="435" y="8259"/>
                </a:lnTo>
                <a:lnTo>
                  <a:pt x="0" y="6955"/>
                </a:lnTo>
                <a:lnTo>
                  <a:pt x="1304" y="6955"/>
                </a:lnTo>
                <a:lnTo>
                  <a:pt x="2608" y="6085"/>
                </a:lnTo>
                <a:lnTo>
                  <a:pt x="4347" y="4781"/>
                </a:lnTo>
                <a:lnTo>
                  <a:pt x="4781" y="3477"/>
                </a:lnTo>
                <a:lnTo>
                  <a:pt x="3043" y="2608"/>
                </a:lnTo>
                <a:lnTo>
                  <a:pt x="1304" y="3043"/>
                </a:lnTo>
                <a:lnTo>
                  <a:pt x="2173" y="1304"/>
                </a:lnTo>
                <a:lnTo>
                  <a:pt x="3478" y="869"/>
                </a:lnTo>
                <a:lnTo>
                  <a:pt x="4347" y="1304"/>
                </a:lnTo>
                <a:lnTo>
                  <a:pt x="6085" y="0"/>
                </a:lnTo>
                <a:lnTo>
                  <a:pt x="7824" y="1304"/>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347" name="Freeform: Shape 346">
            <a:extLst>
              <a:ext uri="{FF2B5EF4-FFF2-40B4-BE49-F238E27FC236}">
                <a16:creationId xmlns:a16="http://schemas.microsoft.com/office/drawing/2014/main" id="{94B8C30C-67C5-40F9-99CC-76C0953F7E0A}"/>
              </a:ext>
            </a:extLst>
          </p:cNvPr>
          <p:cNvSpPr/>
          <p:nvPr/>
        </p:nvSpPr>
        <p:spPr>
          <a:xfrm>
            <a:off x="10503016" y="4759511"/>
            <a:ext cx="4402" cy="7825"/>
          </a:xfrm>
          <a:custGeom>
            <a:avLst/>
            <a:gdLst>
              <a:gd name="connsiteX0" fmla="*/ 3912 w 3912"/>
              <a:gd name="connsiteY0" fmla="*/ 0 h 6954"/>
              <a:gd name="connsiteX1" fmla="*/ 2608 w 3912"/>
              <a:gd name="connsiteY1" fmla="*/ 2608 h 6954"/>
              <a:gd name="connsiteX2" fmla="*/ 2173 w 3912"/>
              <a:gd name="connsiteY2" fmla="*/ 3912 h 6954"/>
              <a:gd name="connsiteX3" fmla="*/ 3478 w 3912"/>
              <a:gd name="connsiteY3" fmla="*/ 3912 h 6954"/>
              <a:gd name="connsiteX4" fmla="*/ 1304 w 3912"/>
              <a:gd name="connsiteY4" fmla="*/ 6085 h 6954"/>
              <a:gd name="connsiteX5" fmla="*/ 435 w 3912"/>
              <a:gd name="connsiteY5" fmla="*/ 6955 h 6954"/>
              <a:gd name="connsiteX6" fmla="*/ 0 w 3912"/>
              <a:gd name="connsiteY6" fmla="*/ 6085 h 6954"/>
              <a:gd name="connsiteX7" fmla="*/ 1304 w 3912"/>
              <a:gd name="connsiteY7" fmla="*/ 4347 h 6954"/>
              <a:gd name="connsiteX8" fmla="*/ 2173 w 3912"/>
              <a:gd name="connsiteY8" fmla="*/ 2173 h 6954"/>
              <a:gd name="connsiteX9" fmla="*/ 3912 w 3912"/>
              <a:gd name="connsiteY9" fmla="*/ 0 h 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2" h="6954">
                <a:moveTo>
                  <a:pt x="3912" y="0"/>
                </a:moveTo>
                <a:lnTo>
                  <a:pt x="2608" y="2608"/>
                </a:lnTo>
                <a:lnTo>
                  <a:pt x="2173" y="3912"/>
                </a:lnTo>
                <a:lnTo>
                  <a:pt x="3478" y="3912"/>
                </a:lnTo>
                <a:lnTo>
                  <a:pt x="1304" y="6085"/>
                </a:lnTo>
                <a:lnTo>
                  <a:pt x="435" y="6955"/>
                </a:lnTo>
                <a:lnTo>
                  <a:pt x="0" y="6085"/>
                </a:lnTo>
                <a:lnTo>
                  <a:pt x="1304" y="4347"/>
                </a:lnTo>
                <a:lnTo>
                  <a:pt x="2173" y="2173"/>
                </a:lnTo>
                <a:lnTo>
                  <a:pt x="3912" y="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348" name="Freeform: Shape 347">
            <a:extLst>
              <a:ext uri="{FF2B5EF4-FFF2-40B4-BE49-F238E27FC236}">
                <a16:creationId xmlns:a16="http://schemas.microsoft.com/office/drawing/2014/main" id="{49C7B36D-CFF7-43E7-922C-B8A1B8FB27C4}"/>
              </a:ext>
            </a:extLst>
          </p:cNvPr>
          <p:cNvSpPr/>
          <p:nvPr/>
        </p:nvSpPr>
        <p:spPr>
          <a:xfrm>
            <a:off x="10506439" y="4757554"/>
            <a:ext cx="2445" cy="1956"/>
          </a:xfrm>
          <a:custGeom>
            <a:avLst/>
            <a:gdLst>
              <a:gd name="connsiteX0" fmla="*/ 869 w 2173"/>
              <a:gd name="connsiteY0" fmla="*/ 1739 h 1738"/>
              <a:gd name="connsiteX1" fmla="*/ 0 w 2173"/>
              <a:gd name="connsiteY1" fmla="*/ 0 h 1738"/>
              <a:gd name="connsiteX2" fmla="*/ 1738 w 2173"/>
              <a:gd name="connsiteY2" fmla="*/ 0 h 1738"/>
              <a:gd name="connsiteX3" fmla="*/ 2173 w 2173"/>
              <a:gd name="connsiteY3" fmla="*/ 1739 h 1738"/>
              <a:gd name="connsiteX4" fmla="*/ 869 w 2173"/>
              <a:gd name="connsiteY4" fmla="*/ 1739 h 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 h="1738">
                <a:moveTo>
                  <a:pt x="869" y="1739"/>
                </a:moveTo>
                <a:lnTo>
                  <a:pt x="0" y="0"/>
                </a:lnTo>
                <a:lnTo>
                  <a:pt x="1738" y="0"/>
                </a:lnTo>
                <a:lnTo>
                  <a:pt x="2173" y="1739"/>
                </a:lnTo>
                <a:lnTo>
                  <a:pt x="869" y="173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349" name="Freeform: Shape 348">
            <a:extLst>
              <a:ext uri="{FF2B5EF4-FFF2-40B4-BE49-F238E27FC236}">
                <a16:creationId xmlns:a16="http://schemas.microsoft.com/office/drawing/2014/main" id="{D2DE0AC9-C8F5-4479-8451-FC762A188CBB}"/>
              </a:ext>
            </a:extLst>
          </p:cNvPr>
          <p:cNvSpPr/>
          <p:nvPr/>
        </p:nvSpPr>
        <p:spPr>
          <a:xfrm>
            <a:off x="10437476" y="4747772"/>
            <a:ext cx="67006" cy="72385"/>
          </a:xfrm>
          <a:custGeom>
            <a:avLst/>
            <a:gdLst>
              <a:gd name="connsiteX0" fmla="*/ 1739 w 59549"/>
              <a:gd name="connsiteY0" fmla="*/ 0 h 64330"/>
              <a:gd name="connsiteX1" fmla="*/ 2608 w 59549"/>
              <a:gd name="connsiteY1" fmla="*/ 435 h 64330"/>
              <a:gd name="connsiteX2" fmla="*/ 4782 w 59549"/>
              <a:gd name="connsiteY2" fmla="*/ 4347 h 64330"/>
              <a:gd name="connsiteX3" fmla="*/ 6085 w 59549"/>
              <a:gd name="connsiteY3" fmla="*/ 5651 h 64330"/>
              <a:gd name="connsiteX4" fmla="*/ 7390 w 59549"/>
              <a:gd name="connsiteY4" fmla="*/ 5216 h 64330"/>
              <a:gd name="connsiteX5" fmla="*/ 8259 w 59549"/>
              <a:gd name="connsiteY5" fmla="*/ 3912 h 64330"/>
              <a:gd name="connsiteX6" fmla="*/ 12171 w 59549"/>
              <a:gd name="connsiteY6" fmla="*/ 6085 h 64330"/>
              <a:gd name="connsiteX7" fmla="*/ 13475 w 59549"/>
              <a:gd name="connsiteY7" fmla="*/ 8259 h 64330"/>
              <a:gd name="connsiteX8" fmla="*/ 16518 w 59549"/>
              <a:gd name="connsiteY8" fmla="*/ 10867 h 64330"/>
              <a:gd name="connsiteX9" fmla="*/ 17822 w 59549"/>
              <a:gd name="connsiteY9" fmla="*/ 12605 h 64330"/>
              <a:gd name="connsiteX10" fmla="*/ 18256 w 59549"/>
              <a:gd name="connsiteY10" fmla="*/ 13909 h 64330"/>
              <a:gd name="connsiteX11" fmla="*/ 19995 w 59549"/>
              <a:gd name="connsiteY11" fmla="*/ 15648 h 64330"/>
              <a:gd name="connsiteX12" fmla="*/ 20430 w 59549"/>
              <a:gd name="connsiteY12" fmla="*/ 16517 h 64330"/>
              <a:gd name="connsiteX13" fmla="*/ 21299 w 59549"/>
              <a:gd name="connsiteY13" fmla="*/ 16517 h 64330"/>
              <a:gd name="connsiteX14" fmla="*/ 22603 w 59549"/>
              <a:gd name="connsiteY14" fmla="*/ 17822 h 64330"/>
              <a:gd name="connsiteX15" fmla="*/ 26515 w 59549"/>
              <a:gd name="connsiteY15" fmla="*/ 18691 h 64330"/>
              <a:gd name="connsiteX16" fmla="*/ 26950 w 59549"/>
              <a:gd name="connsiteY16" fmla="*/ 19995 h 64330"/>
              <a:gd name="connsiteX17" fmla="*/ 26950 w 59549"/>
              <a:gd name="connsiteY17" fmla="*/ 21733 h 64330"/>
              <a:gd name="connsiteX18" fmla="*/ 28253 w 59549"/>
              <a:gd name="connsiteY18" fmla="*/ 23472 h 64330"/>
              <a:gd name="connsiteX19" fmla="*/ 29992 w 59549"/>
              <a:gd name="connsiteY19" fmla="*/ 23907 h 64330"/>
              <a:gd name="connsiteX20" fmla="*/ 28688 w 59549"/>
              <a:gd name="connsiteY20" fmla="*/ 26080 h 64330"/>
              <a:gd name="connsiteX21" fmla="*/ 29123 w 59549"/>
              <a:gd name="connsiteY21" fmla="*/ 26949 h 64330"/>
              <a:gd name="connsiteX22" fmla="*/ 30862 w 59549"/>
              <a:gd name="connsiteY22" fmla="*/ 29123 h 64330"/>
              <a:gd name="connsiteX23" fmla="*/ 31296 w 59549"/>
              <a:gd name="connsiteY23" fmla="*/ 29123 h 64330"/>
              <a:gd name="connsiteX24" fmla="*/ 33035 w 59549"/>
              <a:gd name="connsiteY24" fmla="*/ 31296 h 64330"/>
              <a:gd name="connsiteX25" fmla="*/ 32600 w 59549"/>
              <a:gd name="connsiteY25" fmla="*/ 33035 h 64330"/>
              <a:gd name="connsiteX26" fmla="*/ 35643 w 59549"/>
              <a:gd name="connsiteY26" fmla="*/ 33904 h 64330"/>
              <a:gd name="connsiteX27" fmla="*/ 37382 w 59549"/>
              <a:gd name="connsiteY27" fmla="*/ 36077 h 64330"/>
              <a:gd name="connsiteX28" fmla="*/ 38685 w 59549"/>
              <a:gd name="connsiteY28" fmla="*/ 36077 h 64330"/>
              <a:gd name="connsiteX29" fmla="*/ 39990 w 59549"/>
              <a:gd name="connsiteY29" fmla="*/ 36947 h 64330"/>
              <a:gd name="connsiteX30" fmla="*/ 42163 w 59549"/>
              <a:gd name="connsiteY30" fmla="*/ 38685 h 64330"/>
              <a:gd name="connsiteX31" fmla="*/ 41728 w 59549"/>
              <a:gd name="connsiteY31" fmla="*/ 39989 h 64330"/>
              <a:gd name="connsiteX32" fmla="*/ 43032 w 59549"/>
              <a:gd name="connsiteY32" fmla="*/ 39989 h 64330"/>
              <a:gd name="connsiteX33" fmla="*/ 44771 w 59549"/>
              <a:gd name="connsiteY33" fmla="*/ 42163 h 64330"/>
              <a:gd name="connsiteX34" fmla="*/ 47379 w 59549"/>
              <a:gd name="connsiteY34" fmla="*/ 43902 h 64330"/>
              <a:gd name="connsiteX35" fmla="*/ 47379 w 59549"/>
              <a:gd name="connsiteY35" fmla="*/ 44771 h 64330"/>
              <a:gd name="connsiteX36" fmla="*/ 48683 w 59549"/>
              <a:gd name="connsiteY36" fmla="*/ 45205 h 64330"/>
              <a:gd name="connsiteX37" fmla="*/ 49987 w 59549"/>
              <a:gd name="connsiteY37" fmla="*/ 46509 h 64330"/>
              <a:gd name="connsiteX38" fmla="*/ 49987 w 59549"/>
              <a:gd name="connsiteY38" fmla="*/ 47379 h 64330"/>
              <a:gd name="connsiteX39" fmla="*/ 51291 w 59549"/>
              <a:gd name="connsiteY39" fmla="*/ 49987 h 64330"/>
              <a:gd name="connsiteX40" fmla="*/ 53030 w 59549"/>
              <a:gd name="connsiteY40" fmla="*/ 51725 h 64330"/>
              <a:gd name="connsiteX41" fmla="*/ 53464 w 59549"/>
              <a:gd name="connsiteY41" fmla="*/ 51291 h 64330"/>
              <a:gd name="connsiteX42" fmla="*/ 55203 w 59549"/>
              <a:gd name="connsiteY42" fmla="*/ 53899 h 64330"/>
              <a:gd name="connsiteX43" fmla="*/ 57376 w 59549"/>
              <a:gd name="connsiteY43" fmla="*/ 54333 h 64330"/>
              <a:gd name="connsiteX44" fmla="*/ 58680 w 59549"/>
              <a:gd name="connsiteY44" fmla="*/ 55637 h 64330"/>
              <a:gd name="connsiteX45" fmla="*/ 58680 w 59549"/>
              <a:gd name="connsiteY45" fmla="*/ 57376 h 64330"/>
              <a:gd name="connsiteX46" fmla="*/ 59115 w 59549"/>
              <a:gd name="connsiteY46" fmla="*/ 59115 h 64330"/>
              <a:gd name="connsiteX47" fmla="*/ 59550 w 59549"/>
              <a:gd name="connsiteY47" fmla="*/ 59549 h 64330"/>
              <a:gd name="connsiteX48" fmla="*/ 58680 w 59549"/>
              <a:gd name="connsiteY48" fmla="*/ 62157 h 64330"/>
              <a:gd name="connsiteX49" fmla="*/ 55638 w 59549"/>
              <a:gd name="connsiteY49" fmla="*/ 63896 h 64330"/>
              <a:gd name="connsiteX50" fmla="*/ 55203 w 59549"/>
              <a:gd name="connsiteY50" fmla="*/ 62592 h 64330"/>
              <a:gd name="connsiteX51" fmla="*/ 53899 w 59549"/>
              <a:gd name="connsiteY51" fmla="*/ 63027 h 64330"/>
              <a:gd name="connsiteX52" fmla="*/ 52595 w 59549"/>
              <a:gd name="connsiteY52" fmla="*/ 64331 h 64330"/>
              <a:gd name="connsiteX53" fmla="*/ 49987 w 59549"/>
              <a:gd name="connsiteY53" fmla="*/ 60853 h 64330"/>
              <a:gd name="connsiteX54" fmla="*/ 48248 w 59549"/>
              <a:gd name="connsiteY54" fmla="*/ 60853 h 64330"/>
              <a:gd name="connsiteX55" fmla="*/ 47813 w 59549"/>
              <a:gd name="connsiteY55" fmla="*/ 59984 h 64330"/>
              <a:gd name="connsiteX56" fmla="*/ 46944 w 59549"/>
              <a:gd name="connsiteY56" fmla="*/ 59984 h 64330"/>
              <a:gd name="connsiteX57" fmla="*/ 46075 w 59549"/>
              <a:gd name="connsiteY57" fmla="*/ 61288 h 64330"/>
              <a:gd name="connsiteX58" fmla="*/ 42163 w 59549"/>
              <a:gd name="connsiteY58" fmla="*/ 57376 h 64330"/>
              <a:gd name="connsiteX59" fmla="*/ 41293 w 59549"/>
              <a:gd name="connsiteY59" fmla="*/ 57376 h 64330"/>
              <a:gd name="connsiteX60" fmla="*/ 39555 w 59549"/>
              <a:gd name="connsiteY60" fmla="*/ 55203 h 64330"/>
              <a:gd name="connsiteX61" fmla="*/ 39990 w 59549"/>
              <a:gd name="connsiteY61" fmla="*/ 51725 h 64330"/>
              <a:gd name="connsiteX62" fmla="*/ 38685 w 59549"/>
              <a:gd name="connsiteY62" fmla="*/ 51725 h 64330"/>
              <a:gd name="connsiteX63" fmla="*/ 36947 w 59549"/>
              <a:gd name="connsiteY63" fmla="*/ 51725 h 64330"/>
              <a:gd name="connsiteX64" fmla="*/ 35643 w 59549"/>
              <a:gd name="connsiteY64" fmla="*/ 50856 h 64330"/>
              <a:gd name="connsiteX65" fmla="*/ 35208 w 59549"/>
              <a:gd name="connsiteY65" fmla="*/ 49987 h 64330"/>
              <a:gd name="connsiteX66" fmla="*/ 34339 w 59549"/>
              <a:gd name="connsiteY66" fmla="*/ 49552 h 64330"/>
              <a:gd name="connsiteX67" fmla="*/ 33035 w 59549"/>
              <a:gd name="connsiteY67" fmla="*/ 49552 h 64330"/>
              <a:gd name="connsiteX68" fmla="*/ 33035 w 59549"/>
              <a:gd name="connsiteY68" fmla="*/ 48248 h 64330"/>
              <a:gd name="connsiteX69" fmla="*/ 32165 w 59549"/>
              <a:gd name="connsiteY69" fmla="*/ 46075 h 64330"/>
              <a:gd name="connsiteX70" fmla="*/ 30427 w 59549"/>
              <a:gd name="connsiteY70" fmla="*/ 46509 h 64330"/>
              <a:gd name="connsiteX71" fmla="*/ 26950 w 59549"/>
              <a:gd name="connsiteY71" fmla="*/ 44336 h 64330"/>
              <a:gd name="connsiteX72" fmla="*/ 26515 w 59549"/>
              <a:gd name="connsiteY72" fmla="*/ 43467 h 64330"/>
              <a:gd name="connsiteX73" fmla="*/ 26515 w 59549"/>
              <a:gd name="connsiteY73" fmla="*/ 42163 h 64330"/>
              <a:gd name="connsiteX74" fmla="*/ 25211 w 59549"/>
              <a:gd name="connsiteY74" fmla="*/ 43032 h 64330"/>
              <a:gd name="connsiteX75" fmla="*/ 22603 w 59549"/>
              <a:gd name="connsiteY75" fmla="*/ 41728 h 64330"/>
              <a:gd name="connsiteX76" fmla="*/ 22168 w 59549"/>
              <a:gd name="connsiteY76" fmla="*/ 39989 h 64330"/>
              <a:gd name="connsiteX77" fmla="*/ 20430 w 59549"/>
              <a:gd name="connsiteY77" fmla="*/ 38685 h 64330"/>
              <a:gd name="connsiteX78" fmla="*/ 19560 w 59549"/>
              <a:gd name="connsiteY78" fmla="*/ 36512 h 64330"/>
              <a:gd name="connsiteX79" fmla="*/ 17387 w 59549"/>
              <a:gd name="connsiteY79" fmla="*/ 36077 h 64330"/>
              <a:gd name="connsiteX80" fmla="*/ 18256 w 59549"/>
              <a:gd name="connsiteY80" fmla="*/ 35208 h 64330"/>
              <a:gd name="connsiteX81" fmla="*/ 16952 w 59549"/>
              <a:gd name="connsiteY81" fmla="*/ 33904 h 64330"/>
              <a:gd name="connsiteX82" fmla="*/ 15648 w 59549"/>
              <a:gd name="connsiteY82" fmla="*/ 33469 h 64330"/>
              <a:gd name="connsiteX83" fmla="*/ 14344 w 59549"/>
              <a:gd name="connsiteY83" fmla="*/ 30427 h 64330"/>
              <a:gd name="connsiteX84" fmla="*/ 14344 w 59549"/>
              <a:gd name="connsiteY84" fmla="*/ 28688 h 64330"/>
              <a:gd name="connsiteX85" fmla="*/ 13475 w 59549"/>
              <a:gd name="connsiteY85" fmla="*/ 27384 h 64330"/>
              <a:gd name="connsiteX86" fmla="*/ 12171 w 59549"/>
              <a:gd name="connsiteY86" fmla="*/ 27384 h 64330"/>
              <a:gd name="connsiteX87" fmla="*/ 11302 w 59549"/>
              <a:gd name="connsiteY87" fmla="*/ 24776 h 64330"/>
              <a:gd name="connsiteX88" fmla="*/ 11736 w 59549"/>
              <a:gd name="connsiteY88" fmla="*/ 23907 h 64330"/>
              <a:gd name="connsiteX89" fmla="*/ 8693 w 59549"/>
              <a:gd name="connsiteY89" fmla="*/ 22168 h 64330"/>
              <a:gd name="connsiteX90" fmla="*/ 7390 w 59549"/>
              <a:gd name="connsiteY90" fmla="*/ 21299 h 64330"/>
              <a:gd name="connsiteX91" fmla="*/ 5651 w 59549"/>
              <a:gd name="connsiteY91" fmla="*/ 18691 h 64330"/>
              <a:gd name="connsiteX92" fmla="*/ 6955 w 59549"/>
              <a:gd name="connsiteY92" fmla="*/ 17822 h 64330"/>
              <a:gd name="connsiteX93" fmla="*/ 6085 w 59549"/>
              <a:gd name="connsiteY93" fmla="*/ 16952 h 64330"/>
              <a:gd name="connsiteX94" fmla="*/ 5216 w 59549"/>
              <a:gd name="connsiteY94" fmla="*/ 15648 h 64330"/>
              <a:gd name="connsiteX95" fmla="*/ 5216 w 59549"/>
              <a:gd name="connsiteY95" fmla="*/ 13475 h 64330"/>
              <a:gd name="connsiteX96" fmla="*/ 3043 w 59549"/>
              <a:gd name="connsiteY96" fmla="*/ 12171 h 64330"/>
              <a:gd name="connsiteX97" fmla="*/ 3043 w 59549"/>
              <a:gd name="connsiteY97" fmla="*/ 9563 h 64330"/>
              <a:gd name="connsiteX98" fmla="*/ 2173 w 59549"/>
              <a:gd name="connsiteY98" fmla="*/ 8259 h 64330"/>
              <a:gd name="connsiteX99" fmla="*/ 3478 w 59549"/>
              <a:gd name="connsiteY99" fmla="*/ 8259 h 64330"/>
              <a:gd name="connsiteX100" fmla="*/ 3912 w 59549"/>
              <a:gd name="connsiteY100" fmla="*/ 6955 h 64330"/>
              <a:gd name="connsiteX101" fmla="*/ 3478 w 59549"/>
              <a:gd name="connsiteY101" fmla="*/ 6085 h 64330"/>
              <a:gd name="connsiteX102" fmla="*/ 870 w 59549"/>
              <a:gd name="connsiteY102" fmla="*/ 6085 h 64330"/>
              <a:gd name="connsiteX103" fmla="*/ 0 w 59549"/>
              <a:gd name="connsiteY103" fmla="*/ 4781 h 64330"/>
              <a:gd name="connsiteX104" fmla="*/ 2173 w 59549"/>
              <a:gd name="connsiteY104" fmla="*/ 1739 h 64330"/>
              <a:gd name="connsiteX105" fmla="*/ 870 w 59549"/>
              <a:gd name="connsiteY105" fmla="*/ 435 h 64330"/>
              <a:gd name="connsiteX106" fmla="*/ 1739 w 59549"/>
              <a:gd name="connsiteY106" fmla="*/ 0 h 6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9549" h="64330">
                <a:moveTo>
                  <a:pt x="1739" y="0"/>
                </a:moveTo>
                <a:lnTo>
                  <a:pt x="2608" y="435"/>
                </a:lnTo>
                <a:lnTo>
                  <a:pt x="4782" y="4347"/>
                </a:lnTo>
                <a:lnTo>
                  <a:pt x="6085" y="5651"/>
                </a:lnTo>
                <a:lnTo>
                  <a:pt x="7390" y="5216"/>
                </a:lnTo>
                <a:lnTo>
                  <a:pt x="8259" y="3912"/>
                </a:lnTo>
                <a:lnTo>
                  <a:pt x="12171" y="6085"/>
                </a:lnTo>
                <a:lnTo>
                  <a:pt x="13475" y="8259"/>
                </a:lnTo>
                <a:lnTo>
                  <a:pt x="16518" y="10867"/>
                </a:lnTo>
                <a:lnTo>
                  <a:pt x="17822" y="12605"/>
                </a:lnTo>
                <a:lnTo>
                  <a:pt x="18256" y="13909"/>
                </a:lnTo>
                <a:lnTo>
                  <a:pt x="19995" y="15648"/>
                </a:lnTo>
                <a:lnTo>
                  <a:pt x="20430" y="16517"/>
                </a:lnTo>
                <a:lnTo>
                  <a:pt x="21299" y="16517"/>
                </a:lnTo>
                <a:lnTo>
                  <a:pt x="22603" y="17822"/>
                </a:lnTo>
                <a:lnTo>
                  <a:pt x="26515" y="18691"/>
                </a:lnTo>
                <a:lnTo>
                  <a:pt x="26950" y="19995"/>
                </a:lnTo>
                <a:lnTo>
                  <a:pt x="26950" y="21733"/>
                </a:lnTo>
                <a:lnTo>
                  <a:pt x="28253" y="23472"/>
                </a:lnTo>
                <a:lnTo>
                  <a:pt x="29992" y="23907"/>
                </a:lnTo>
                <a:lnTo>
                  <a:pt x="28688" y="26080"/>
                </a:lnTo>
                <a:lnTo>
                  <a:pt x="29123" y="26949"/>
                </a:lnTo>
                <a:lnTo>
                  <a:pt x="30862" y="29123"/>
                </a:lnTo>
                <a:lnTo>
                  <a:pt x="31296" y="29123"/>
                </a:lnTo>
                <a:lnTo>
                  <a:pt x="33035" y="31296"/>
                </a:lnTo>
                <a:lnTo>
                  <a:pt x="32600" y="33035"/>
                </a:lnTo>
                <a:lnTo>
                  <a:pt x="35643" y="33904"/>
                </a:lnTo>
                <a:lnTo>
                  <a:pt x="37382" y="36077"/>
                </a:lnTo>
                <a:lnTo>
                  <a:pt x="38685" y="36077"/>
                </a:lnTo>
                <a:lnTo>
                  <a:pt x="39990" y="36947"/>
                </a:lnTo>
                <a:lnTo>
                  <a:pt x="42163" y="38685"/>
                </a:lnTo>
                <a:lnTo>
                  <a:pt x="41728" y="39989"/>
                </a:lnTo>
                <a:lnTo>
                  <a:pt x="43032" y="39989"/>
                </a:lnTo>
                <a:lnTo>
                  <a:pt x="44771" y="42163"/>
                </a:lnTo>
                <a:lnTo>
                  <a:pt x="47379" y="43902"/>
                </a:lnTo>
                <a:lnTo>
                  <a:pt x="47379" y="44771"/>
                </a:lnTo>
                <a:lnTo>
                  <a:pt x="48683" y="45205"/>
                </a:lnTo>
                <a:lnTo>
                  <a:pt x="49987" y="46509"/>
                </a:lnTo>
                <a:lnTo>
                  <a:pt x="49987" y="47379"/>
                </a:lnTo>
                <a:lnTo>
                  <a:pt x="51291" y="49987"/>
                </a:lnTo>
                <a:lnTo>
                  <a:pt x="53030" y="51725"/>
                </a:lnTo>
                <a:lnTo>
                  <a:pt x="53464" y="51291"/>
                </a:lnTo>
                <a:lnTo>
                  <a:pt x="55203" y="53899"/>
                </a:lnTo>
                <a:lnTo>
                  <a:pt x="57376" y="54333"/>
                </a:lnTo>
                <a:lnTo>
                  <a:pt x="58680" y="55637"/>
                </a:lnTo>
                <a:lnTo>
                  <a:pt x="58680" y="57376"/>
                </a:lnTo>
                <a:lnTo>
                  <a:pt x="59115" y="59115"/>
                </a:lnTo>
                <a:lnTo>
                  <a:pt x="59550" y="59549"/>
                </a:lnTo>
                <a:lnTo>
                  <a:pt x="58680" y="62157"/>
                </a:lnTo>
                <a:lnTo>
                  <a:pt x="55638" y="63896"/>
                </a:lnTo>
                <a:lnTo>
                  <a:pt x="55203" y="62592"/>
                </a:lnTo>
                <a:lnTo>
                  <a:pt x="53899" y="63027"/>
                </a:lnTo>
                <a:lnTo>
                  <a:pt x="52595" y="64331"/>
                </a:lnTo>
                <a:lnTo>
                  <a:pt x="49987" y="60853"/>
                </a:lnTo>
                <a:lnTo>
                  <a:pt x="48248" y="60853"/>
                </a:lnTo>
                <a:lnTo>
                  <a:pt x="47813" y="59984"/>
                </a:lnTo>
                <a:lnTo>
                  <a:pt x="46944" y="59984"/>
                </a:lnTo>
                <a:lnTo>
                  <a:pt x="46075" y="61288"/>
                </a:lnTo>
                <a:lnTo>
                  <a:pt x="42163" y="57376"/>
                </a:lnTo>
                <a:lnTo>
                  <a:pt x="41293" y="57376"/>
                </a:lnTo>
                <a:lnTo>
                  <a:pt x="39555" y="55203"/>
                </a:lnTo>
                <a:lnTo>
                  <a:pt x="39990" y="51725"/>
                </a:lnTo>
                <a:lnTo>
                  <a:pt x="38685" y="51725"/>
                </a:lnTo>
                <a:lnTo>
                  <a:pt x="36947" y="51725"/>
                </a:lnTo>
                <a:lnTo>
                  <a:pt x="35643" y="50856"/>
                </a:lnTo>
                <a:lnTo>
                  <a:pt x="35208" y="49987"/>
                </a:lnTo>
                <a:lnTo>
                  <a:pt x="34339" y="49552"/>
                </a:lnTo>
                <a:lnTo>
                  <a:pt x="33035" y="49552"/>
                </a:lnTo>
                <a:lnTo>
                  <a:pt x="33035" y="48248"/>
                </a:lnTo>
                <a:lnTo>
                  <a:pt x="32165" y="46075"/>
                </a:lnTo>
                <a:lnTo>
                  <a:pt x="30427" y="46509"/>
                </a:lnTo>
                <a:lnTo>
                  <a:pt x="26950" y="44336"/>
                </a:lnTo>
                <a:lnTo>
                  <a:pt x="26515" y="43467"/>
                </a:lnTo>
                <a:lnTo>
                  <a:pt x="26515" y="42163"/>
                </a:lnTo>
                <a:lnTo>
                  <a:pt x="25211" y="43032"/>
                </a:lnTo>
                <a:lnTo>
                  <a:pt x="22603" y="41728"/>
                </a:lnTo>
                <a:lnTo>
                  <a:pt x="22168" y="39989"/>
                </a:lnTo>
                <a:lnTo>
                  <a:pt x="20430" y="38685"/>
                </a:lnTo>
                <a:lnTo>
                  <a:pt x="19560" y="36512"/>
                </a:lnTo>
                <a:lnTo>
                  <a:pt x="17387" y="36077"/>
                </a:lnTo>
                <a:lnTo>
                  <a:pt x="18256" y="35208"/>
                </a:lnTo>
                <a:lnTo>
                  <a:pt x="16952" y="33904"/>
                </a:lnTo>
                <a:lnTo>
                  <a:pt x="15648" y="33469"/>
                </a:lnTo>
                <a:lnTo>
                  <a:pt x="14344" y="30427"/>
                </a:lnTo>
                <a:lnTo>
                  <a:pt x="14344" y="28688"/>
                </a:lnTo>
                <a:lnTo>
                  <a:pt x="13475" y="27384"/>
                </a:lnTo>
                <a:lnTo>
                  <a:pt x="12171" y="27384"/>
                </a:lnTo>
                <a:lnTo>
                  <a:pt x="11302" y="24776"/>
                </a:lnTo>
                <a:lnTo>
                  <a:pt x="11736" y="23907"/>
                </a:lnTo>
                <a:lnTo>
                  <a:pt x="8693" y="22168"/>
                </a:lnTo>
                <a:lnTo>
                  <a:pt x="7390" y="21299"/>
                </a:lnTo>
                <a:lnTo>
                  <a:pt x="5651" y="18691"/>
                </a:lnTo>
                <a:lnTo>
                  <a:pt x="6955" y="17822"/>
                </a:lnTo>
                <a:lnTo>
                  <a:pt x="6085" y="16952"/>
                </a:lnTo>
                <a:lnTo>
                  <a:pt x="5216" y="15648"/>
                </a:lnTo>
                <a:lnTo>
                  <a:pt x="5216" y="13475"/>
                </a:lnTo>
                <a:lnTo>
                  <a:pt x="3043" y="12171"/>
                </a:lnTo>
                <a:lnTo>
                  <a:pt x="3043" y="9563"/>
                </a:lnTo>
                <a:lnTo>
                  <a:pt x="2173" y="8259"/>
                </a:lnTo>
                <a:lnTo>
                  <a:pt x="3478" y="8259"/>
                </a:lnTo>
                <a:lnTo>
                  <a:pt x="3912" y="6955"/>
                </a:lnTo>
                <a:lnTo>
                  <a:pt x="3478" y="6085"/>
                </a:lnTo>
                <a:lnTo>
                  <a:pt x="870" y="6085"/>
                </a:lnTo>
                <a:lnTo>
                  <a:pt x="0" y="4781"/>
                </a:lnTo>
                <a:lnTo>
                  <a:pt x="2173" y="1739"/>
                </a:lnTo>
                <a:lnTo>
                  <a:pt x="870" y="435"/>
                </a:lnTo>
                <a:lnTo>
                  <a:pt x="1739" y="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350" name="Freeform: Shape 349">
            <a:extLst>
              <a:ext uri="{FF2B5EF4-FFF2-40B4-BE49-F238E27FC236}">
                <a16:creationId xmlns:a16="http://schemas.microsoft.com/office/drawing/2014/main" id="{29BA25C7-B7D5-4B73-8BE7-7CA2FD60DFEC}"/>
              </a:ext>
            </a:extLst>
          </p:cNvPr>
          <p:cNvSpPr/>
          <p:nvPr/>
        </p:nvSpPr>
        <p:spPr>
          <a:xfrm>
            <a:off x="10443345" y="4746794"/>
            <a:ext cx="1466" cy="2445"/>
          </a:xfrm>
          <a:custGeom>
            <a:avLst/>
            <a:gdLst>
              <a:gd name="connsiteX0" fmla="*/ 1304 w 1303"/>
              <a:gd name="connsiteY0" fmla="*/ 2173 h 2173"/>
              <a:gd name="connsiteX1" fmla="*/ 0 w 1303"/>
              <a:gd name="connsiteY1" fmla="*/ 1739 h 2173"/>
              <a:gd name="connsiteX2" fmla="*/ 435 w 1303"/>
              <a:gd name="connsiteY2" fmla="*/ 0 h 2173"/>
              <a:gd name="connsiteX3" fmla="*/ 1304 w 1303"/>
              <a:gd name="connsiteY3" fmla="*/ 2173 h 2173"/>
            </a:gdLst>
            <a:ahLst/>
            <a:cxnLst>
              <a:cxn ang="0">
                <a:pos x="connsiteX0" y="connsiteY0"/>
              </a:cxn>
              <a:cxn ang="0">
                <a:pos x="connsiteX1" y="connsiteY1"/>
              </a:cxn>
              <a:cxn ang="0">
                <a:pos x="connsiteX2" y="connsiteY2"/>
              </a:cxn>
              <a:cxn ang="0">
                <a:pos x="connsiteX3" y="connsiteY3"/>
              </a:cxn>
            </a:cxnLst>
            <a:rect l="l" t="t" r="r" b="b"/>
            <a:pathLst>
              <a:path w="1303" h="2173">
                <a:moveTo>
                  <a:pt x="1304" y="2173"/>
                </a:moveTo>
                <a:lnTo>
                  <a:pt x="0" y="1739"/>
                </a:lnTo>
                <a:lnTo>
                  <a:pt x="435" y="0"/>
                </a:lnTo>
                <a:lnTo>
                  <a:pt x="1304" y="2173"/>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351" name="Freeform: Shape 350">
            <a:extLst>
              <a:ext uri="{FF2B5EF4-FFF2-40B4-BE49-F238E27FC236}">
                <a16:creationId xmlns:a16="http://schemas.microsoft.com/office/drawing/2014/main" id="{C34F11AC-DF9F-4608-BCAE-6BC99D350D15}"/>
              </a:ext>
            </a:extLst>
          </p:cNvPr>
          <p:cNvSpPr/>
          <p:nvPr/>
        </p:nvSpPr>
        <p:spPr>
          <a:xfrm>
            <a:off x="10432096" y="4735544"/>
            <a:ext cx="1468" cy="2934"/>
          </a:xfrm>
          <a:custGeom>
            <a:avLst/>
            <a:gdLst>
              <a:gd name="connsiteX0" fmla="*/ 1304 w 1304"/>
              <a:gd name="connsiteY0" fmla="*/ 1739 h 2608"/>
              <a:gd name="connsiteX1" fmla="*/ 435 w 1304"/>
              <a:gd name="connsiteY1" fmla="*/ 2608 h 2608"/>
              <a:gd name="connsiteX2" fmla="*/ 0 w 1304"/>
              <a:gd name="connsiteY2" fmla="*/ 869 h 2608"/>
              <a:gd name="connsiteX3" fmla="*/ 870 w 1304"/>
              <a:gd name="connsiteY3" fmla="*/ 0 h 2608"/>
              <a:gd name="connsiteX4" fmla="*/ 1304 w 1304"/>
              <a:gd name="connsiteY4" fmla="*/ 1739 h 2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4" h="2608">
                <a:moveTo>
                  <a:pt x="1304" y="1739"/>
                </a:moveTo>
                <a:lnTo>
                  <a:pt x="435" y="2608"/>
                </a:lnTo>
                <a:lnTo>
                  <a:pt x="0" y="869"/>
                </a:lnTo>
                <a:lnTo>
                  <a:pt x="870" y="0"/>
                </a:lnTo>
                <a:lnTo>
                  <a:pt x="1304" y="173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352" name="Freeform: Shape 351">
            <a:extLst>
              <a:ext uri="{FF2B5EF4-FFF2-40B4-BE49-F238E27FC236}">
                <a16:creationId xmlns:a16="http://schemas.microsoft.com/office/drawing/2014/main" id="{CB928C15-04B2-49E2-A668-41EA68057C9F}"/>
              </a:ext>
            </a:extLst>
          </p:cNvPr>
          <p:cNvSpPr/>
          <p:nvPr/>
        </p:nvSpPr>
        <p:spPr>
          <a:xfrm>
            <a:off x="10601324" y="4132491"/>
            <a:ext cx="1468" cy="1466"/>
          </a:xfrm>
          <a:custGeom>
            <a:avLst/>
            <a:gdLst>
              <a:gd name="connsiteX0" fmla="*/ 1304 w 1304"/>
              <a:gd name="connsiteY0" fmla="*/ 1304 h 1303"/>
              <a:gd name="connsiteX1" fmla="*/ 435 w 1304"/>
              <a:gd name="connsiteY1" fmla="*/ 1304 h 1303"/>
              <a:gd name="connsiteX2" fmla="*/ 0 w 1304"/>
              <a:gd name="connsiteY2" fmla="*/ 0 h 1303"/>
              <a:gd name="connsiteX3" fmla="*/ 1304 w 1304"/>
              <a:gd name="connsiteY3" fmla="*/ 0 h 1303"/>
              <a:gd name="connsiteX4" fmla="*/ 1304 w 1304"/>
              <a:gd name="connsiteY4" fmla="*/ 1304 h 1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4" h="1303">
                <a:moveTo>
                  <a:pt x="1304" y="1304"/>
                </a:moveTo>
                <a:lnTo>
                  <a:pt x="435" y="1304"/>
                </a:lnTo>
                <a:lnTo>
                  <a:pt x="0" y="0"/>
                </a:lnTo>
                <a:lnTo>
                  <a:pt x="1304" y="0"/>
                </a:lnTo>
                <a:lnTo>
                  <a:pt x="1304" y="1304"/>
                </a:lnTo>
                <a:close/>
              </a:path>
            </a:pathLst>
          </a:custGeom>
          <a:solidFill>
            <a:schemeClr val="accent1"/>
          </a:solidFill>
          <a:ln w="869" cap="rnd">
            <a:noFill/>
            <a:prstDash val="solid"/>
            <a:round/>
          </a:ln>
        </p:spPr>
        <p:txBody>
          <a:bodyPr rtlCol="0" anchor="ctr"/>
          <a:lstStyle/>
          <a:p>
            <a:endParaRPr lang="en-PH" sz="1600" dirty="0"/>
          </a:p>
        </p:txBody>
      </p:sp>
      <p:sp>
        <p:nvSpPr>
          <p:cNvPr id="353" name="Freeform: Shape 352">
            <a:extLst>
              <a:ext uri="{FF2B5EF4-FFF2-40B4-BE49-F238E27FC236}">
                <a16:creationId xmlns:a16="http://schemas.microsoft.com/office/drawing/2014/main" id="{EF2011EA-A624-43DF-A8D0-FF7755353328}"/>
              </a:ext>
            </a:extLst>
          </p:cNvPr>
          <p:cNvSpPr/>
          <p:nvPr/>
        </p:nvSpPr>
        <p:spPr>
          <a:xfrm>
            <a:off x="9692096" y="3877184"/>
            <a:ext cx="4401" cy="8803"/>
          </a:xfrm>
          <a:custGeom>
            <a:avLst/>
            <a:gdLst>
              <a:gd name="connsiteX0" fmla="*/ 3912 w 3911"/>
              <a:gd name="connsiteY0" fmla="*/ 1304 h 7824"/>
              <a:gd name="connsiteX1" fmla="*/ 3042 w 3911"/>
              <a:gd name="connsiteY1" fmla="*/ 3043 h 7824"/>
              <a:gd name="connsiteX2" fmla="*/ 3477 w 3911"/>
              <a:gd name="connsiteY2" fmla="*/ 3477 h 7824"/>
              <a:gd name="connsiteX3" fmla="*/ 2608 w 3911"/>
              <a:gd name="connsiteY3" fmla="*/ 6085 h 7824"/>
              <a:gd name="connsiteX4" fmla="*/ 3042 w 3911"/>
              <a:gd name="connsiteY4" fmla="*/ 6955 h 7824"/>
              <a:gd name="connsiteX5" fmla="*/ 869 w 3911"/>
              <a:gd name="connsiteY5" fmla="*/ 7824 h 7824"/>
              <a:gd name="connsiteX6" fmla="*/ 0 w 3911"/>
              <a:gd name="connsiteY6" fmla="*/ 4781 h 7824"/>
              <a:gd name="connsiteX7" fmla="*/ 1304 w 3911"/>
              <a:gd name="connsiteY7" fmla="*/ 3912 h 7824"/>
              <a:gd name="connsiteX8" fmla="*/ 435 w 3911"/>
              <a:gd name="connsiteY8" fmla="*/ 3043 h 7824"/>
              <a:gd name="connsiteX9" fmla="*/ 1738 w 3911"/>
              <a:gd name="connsiteY9" fmla="*/ 435 h 7824"/>
              <a:gd name="connsiteX10" fmla="*/ 3042 w 3911"/>
              <a:gd name="connsiteY10" fmla="*/ 0 h 7824"/>
              <a:gd name="connsiteX11" fmla="*/ 3912 w 3911"/>
              <a:gd name="connsiteY11" fmla="*/ 1304 h 7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11" h="7824">
                <a:moveTo>
                  <a:pt x="3912" y="1304"/>
                </a:moveTo>
                <a:lnTo>
                  <a:pt x="3042" y="3043"/>
                </a:lnTo>
                <a:lnTo>
                  <a:pt x="3477" y="3477"/>
                </a:lnTo>
                <a:lnTo>
                  <a:pt x="2608" y="6085"/>
                </a:lnTo>
                <a:lnTo>
                  <a:pt x="3042" y="6955"/>
                </a:lnTo>
                <a:lnTo>
                  <a:pt x="869" y="7824"/>
                </a:lnTo>
                <a:lnTo>
                  <a:pt x="0" y="4781"/>
                </a:lnTo>
                <a:lnTo>
                  <a:pt x="1304" y="3912"/>
                </a:lnTo>
                <a:lnTo>
                  <a:pt x="435" y="3043"/>
                </a:lnTo>
                <a:lnTo>
                  <a:pt x="1738" y="435"/>
                </a:lnTo>
                <a:lnTo>
                  <a:pt x="3042" y="0"/>
                </a:lnTo>
                <a:lnTo>
                  <a:pt x="3912" y="1304"/>
                </a:lnTo>
                <a:close/>
              </a:path>
            </a:pathLst>
          </a:custGeom>
          <a:solidFill>
            <a:schemeClr val="accent1"/>
          </a:solidFill>
          <a:ln w="869" cap="rnd">
            <a:noFill/>
            <a:prstDash val="solid"/>
            <a:round/>
          </a:ln>
        </p:spPr>
        <p:txBody>
          <a:bodyPr rtlCol="0" anchor="ctr"/>
          <a:lstStyle/>
          <a:p>
            <a:endParaRPr lang="en-PH" sz="1600" dirty="0"/>
          </a:p>
        </p:txBody>
      </p:sp>
      <p:sp>
        <p:nvSpPr>
          <p:cNvPr id="354" name="Freeform: Shape 353">
            <a:extLst>
              <a:ext uri="{FF2B5EF4-FFF2-40B4-BE49-F238E27FC236}">
                <a16:creationId xmlns:a16="http://schemas.microsoft.com/office/drawing/2014/main" id="{F0610B9A-CFB8-4B85-A667-4540A91BB257}"/>
              </a:ext>
            </a:extLst>
          </p:cNvPr>
          <p:cNvSpPr/>
          <p:nvPr/>
        </p:nvSpPr>
        <p:spPr>
          <a:xfrm>
            <a:off x="4116416" y="3548022"/>
            <a:ext cx="2445" cy="1956"/>
          </a:xfrm>
          <a:custGeom>
            <a:avLst/>
            <a:gdLst>
              <a:gd name="connsiteX0" fmla="*/ 1304 w 2173"/>
              <a:gd name="connsiteY0" fmla="*/ 1739 h 1738"/>
              <a:gd name="connsiteX1" fmla="*/ 0 w 2173"/>
              <a:gd name="connsiteY1" fmla="*/ 869 h 1738"/>
              <a:gd name="connsiteX2" fmla="*/ 435 w 2173"/>
              <a:gd name="connsiteY2" fmla="*/ 0 h 1738"/>
              <a:gd name="connsiteX3" fmla="*/ 1739 w 2173"/>
              <a:gd name="connsiteY3" fmla="*/ 0 h 1738"/>
              <a:gd name="connsiteX4" fmla="*/ 2173 w 2173"/>
              <a:gd name="connsiteY4" fmla="*/ 435 h 1738"/>
              <a:gd name="connsiteX5" fmla="*/ 1304 w 2173"/>
              <a:gd name="connsiteY5" fmla="*/ 1739 h 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3" h="1738">
                <a:moveTo>
                  <a:pt x="1304" y="1739"/>
                </a:moveTo>
                <a:lnTo>
                  <a:pt x="0" y="869"/>
                </a:lnTo>
                <a:lnTo>
                  <a:pt x="435" y="0"/>
                </a:lnTo>
                <a:lnTo>
                  <a:pt x="1739" y="0"/>
                </a:lnTo>
                <a:lnTo>
                  <a:pt x="2173" y="435"/>
                </a:lnTo>
                <a:lnTo>
                  <a:pt x="1304" y="1739"/>
                </a:lnTo>
                <a:close/>
              </a:path>
            </a:pathLst>
          </a:custGeom>
          <a:solidFill>
            <a:schemeClr val="accent5"/>
          </a:solidFill>
          <a:ln w="869" cap="rnd">
            <a:noFill/>
            <a:prstDash val="solid"/>
            <a:round/>
          </a:ln>
        </p:spPr>
        <p:txBody>
          <a:bodyPr rtlCol="0" anchor="ctr"/>
          <a:lstStyle/>
          <a:p>
            <a:endParaRPr lang="en-PH" sz="1600" dirty="0"/>
          </a:p>
        </p:txBody>
      </p:sp>
      <p:sp>
        <p:nvSpPr>
          <p:cNvPr id="355" name="Freeform: Shape 354">
            <a:extLst>
              <a:ext uri="{FF2B5EF4-FFF2-40B4-BE49-F238E27FC236}">
                <a16:creationId xmlns:a16="http://schemas.microsoft.com/office/drawing/2014/main" id="{1574A6FF-A9DD-4C9E-950C-C53EDBDC7FC3}"/>
              </a:ext>
            </a:extLst>
          </p:cNvPr>
          <p:cNvSpPr/>
          <p:nvPr/>
        </p:nvSpPr>
        <p:spPr>
          <a:xfrm>
            <a:off x="4180977" y="3546556"/>
            <a:ext cx="8314" cy="2445"/>
          </a:xfrm>
          <a:custGeom>
            <a:avLst/>
            <a:gdLst>
              <a:gd name="connsiteX0" fmla="*/ 7389 w 7389"/>
              <a:gd name="connsiteY0" fmla="*/ 869 h 2173"/>
              <a:gd name="connsiteX1" fmla="*/ 6520 w 7389"/>
              <a:gd name="connsiteY1" fmla="*/ 869 h 2173"/>
              <a:gd name="connsiteX2" fmla="*/ 2608 w 7389"/>
              <a:gd name="connsiteY2" fmla="*/ 2173 h 2173"/>
              <a:gd name="connsiteX3" fmla="*/ 0 w 7389"/>
              <a:gd name="connsiteY3" fmla="*/ 2173 h 2173"/>
              <a:gd name="connsiteX4" fmla="*/ 869 w 7389"/>
              <a:gd name="connsiteY4" fmla="*/ 1304 h 2173"/>
              <a:gd name="connsiteX5" fmla="*/ 2608 w 7389"/>
              <a:gd name="connsiteY5" fmla="*/ 435 h 2173"/>
              <a:gd name="connsiteX6" fmla="*/ 4347 w 7389"/>
              <a:gd name="connsiteY6" fmla="*/ 0 h 2173"/>
              <a:gd name="connsiteX7" fmla="*/ 6955 w 7389"/>
              <a:gd name="connsiteY7" fmla="*/ 435 h 2173"/>
              <a:gd name="connsiteX8" fmla="*/ 7389 w 7389"/>
              <a:gd name="connsiteY8" fmla="*/ 869 h 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9" h="2173">
                <a:moveTo>
                  <a:pt x="7389" y="869"/>
                </a:moveTo>
                <a:lnTo>
                  <a:pt x="6520" y="869"/>
                </a:lnTo>
                <a:lnTo>
                  <a:pt x="2608" y="2173"/>
                </a:lnTo>
                <a:lnTo>
                  <a:pt x="0" y="2173"/>
                </a:lnTo>
                <a:lnTo>
                  <a:pt x="869" y="1304"/>
                </a:lnTo>
                <a:lnTo>
                  <a:pt x="2608" y="435"/>
                </a:lnTo>
                <a:lnTo>
                  <a:pt x="4347" y="0"/>
                </a:lnTo>
                <a:lnTo>
                  <a:pt x="6955" y="435"/>
                </a:lnTo>
                <a:lnTo>
                  <a:pt x="7389" y="869"/>
                </a:lnTo>
                <a:close/>
              </a:path>
            </a:pathLst>
          </a:custGeom>
          <a:solidFill>
            <a:schemeClr val="accent5"/>
          </a:solidFill>
          <a:ln w="869" cap="rnd">
            <a:noFill/>
            <a:prstDash val="solid"/>
            <a:round/>
          </a:ln>
        </p:spPr>
        <p:txBody>
          <a:bodyPr rtlCol="0" anchor="ctr"/>
          <a:lstStyle/>
          <a:p>
            <a:endParaRPr lang="en-PH" sz="1600" dirty="0"/>
          </a:p>
        </p:txBody>
      </p:sp>
      <p:sp>
        <p:nvSpPr>
          <p:cNvPr id="356" name="Freeform: Shape 355">
            <a:extLst>
              <a:ext uri="{FF2B5EF4-FFF2-40B4-BE49-F238E27FC236}">
                <a16:creationId xmlns:a16="http://schemas.microsoft.com/office/drawing/2014/main" id="{EBC3BEB9-6D9C-4867-8733-4E54DAC5C272}"/>
              </a:ext>
            </a:extLst>
          </p:cNvPr>
          <p:cNvSpPr/>
          <p:nvPr/>
        </p:nvSpPr>
        <p:spPr>
          <a:xfrm>
            <a:off x="4135492" y="3535306"/>
            <a:ext cx="45485" cy="18585"/>
          </a:xfrm>
          <a:custGeom>
            <a:avLst/>
            <a:gdLst>
              <a:gd name="connsiteX0" fmla="*/ 6520 w 40423"/>
              <a:gd name="connsiteY0" fmla="*/ 435 h 16517"/>
              <a:gd name="connsiteX1" fmla="*/ 9128 w 40423"/>
              <a:gd name="connsiteY1" fmla="*/ 869 h 16517"/>
              <a:gd name="connsiteX2" fmla="*/ 11736 w 40423"/>
              <a:gd name="connsiteY2" fmla="*/ 869 h 16517"/>
              <a:gd name="connsiteX3" fmla="*/ 13040 w 40423"/>
              <a:gd name="connsiteY3" fmla="*/ 1304 h 16517"/>
              <a:gd name="connsiteX4" fmla="*/ 15648 w 40423"/>
              <a:gd name="connsiteY4" fmla="*/ 869 h 16517"/>
              <a:gd name="connsiteX5" fmla="*/ 16952 w 40423"/>
              <a:gd name="connsiteY5" fmla="*/ 1304 h 16517"/>
              <a:gd name="connsiteX6" fmla="*/ 18691 w 40423"/>
              <a:gd name="connsiteY6" fmla="*/ 869 h 16517"/>
              <a:gd name="connsiteX7" fmla="*/ 19560 w 40423"/>
              <a:gd name="connsiteY7" fmla="*/ 1304 h 16517"/>
              <a:gd name="connsiteX8" fmla="*/ 21733 w 40423"/>
              <a:gd name="connsiteY8" fmla="*/ 869 h 16517"/>
              <a:gd name="connsiteX9" fmla="*/ 23472 w 40423"/>
              <a:gd name="connsiteY9" fmla="*/ 1304 h 16517"/>
              <a:gd name="connsiteX10" fmla="*/ 24776 w 40423"/>
              <a:gd name="connsiteY10" fmla="*/ 1304 h 16517"/>
              <a:gd name="connsiteX11" fmla="*/ 28253 w 40423"/>
              <a:gd name="connsiteY11" fmla="*/ 2173 h 16517"/>
              <a:gd name="connsiteX12" fmla="*/ 28253 w 40423"/>
              <a:gd name="connsiteY12" fmla="*/ 1304 h 16517"/>
              <a:gd name="connsiteX13" fmla="*/ 30861 w 40423"/>
              <a:gd name="connsiteY13" fmla="*/ 2173 h 16517"/>
              <a:gd name="connsiteX14" fmla="*/ 31296 w 40423"/>
              <a:gd name="connsiteY14" fmla="*/ 1739 h 16517"/>
              <a:gd name="connsiteX15" fmla="*/ 34773 w 40423"/>
              <a:gd name="connsiteY15" fmla="*/ 2173 h 16517"/>
              <a:gd name="connsiteX16" fmla="*/ 35643 w 40423"/>
              <a:gd name="connsiteY16" fmla="*/ 3043 h 16517"/>
              <a:gd name="connsiteX17" fmla="*/ 36512 w 40423"/>
              <a:gd name="connsiteY17" fmla="*/ 3043 h 16517"/>
              <a:gd name="connsiteX18" fmla="*/ 39120 w 40423"/>
              <a:gd name="connsiteY18" fmla="*/ 4347 h 16517"/>
              <a:gd name="connsiteX19" fmla="*/ 39989 w 40423"/>
              <a:gd name="connsiteY19" fmla="*/ 3912 h 16517"/>
              <a:gd name="connsiteX20" fmla="*/ 39555 w 40423"/>
              <a:gd name="connsiteY20" fmla="*/ 6955 h 16517"/>
              <a:gd name="connsiteX21" fmla="*/ 40424 w 40423"/>
              <a:gd name="connsiteY21" fmla="*/ 8259 h 16517"/>
              <a:gd name="connsiteX22" fmla="*/ 36512 w 40423"/>
              <a:gd name="connsiteY22" fmla="*/ 9563 h 16517"/>
              <a:gd name="connsiteX23" fmla="*/ 35208 w 40423"/>
              <a:gd name="connsiteY23" fmla="*/ 11301 h 16517"/>
              <a:gd name="connsiteX24" fmla="*/ 33904 w 40423"/>
              <a:gd name="connsiteY24" fmla="*/ 13909 h 16517"/>
              <a:gd name="connsiteX25" fmla="*/ 32600 w 40423"/>
              <a:gd name="connsiteY25" fmla="*/ 14779 h 16517"/>
              <a:gd name="connsiteX26" fmla="*/ 31296 w 40423"/>
              <a:gd name="connsiteY26" fmla="*/ 15213 h 16517"/>
              <a:gd name="connsiteX27" fmla="*/ 29557 w 40423"/>
              <a:gd name="connsiteY27" fmla="*/ 15213 h 16517"/>
              <a:gd name="connsiteX28" fmla="*/ 26949 w 40423"/>
              <a:gd name="connsiteY28" fmla="*/ 15648 h 16517"/>
              <a:gd name="connsiteX29" fmla="*/ 25645 w 40423"/>
              <a:gd name="connsiteY29" fmla="*/ 16517 h 16517"/>
              <a:gd name="connsiteX30" fmla="*/ 22603 w 40423"/>
              <a:gd name="connsiteY30" fmla="*/ 16083 h 16517"/>
              <a:gd name="connsiteX31" fmla="*/ 21733 w 40423"/>
              <a:gd name="connsiteY31" fmla="*/ 15213 h 16517"/>
              <a:gd name="connsiteX32" fmla="*/ 19560 w 40423"/>
              <a:gd name="connsiteY32" fmla="*/ 16083 h 16517"/>
              <a:gd name="connsiteX33" fmla="*/ 18256 w 40423"/>
              <a:gd name="connsiteY33" fmla="*/ 14779 h 16517"/>
              <a:gd name="connsiteX34" fmla="*/ 15213 w 40423"/>
              <a:gd name="connsiteY34" fmla="*/ 15648 h 16517"/>
              <a:gd name="connsiteX35" fmla="*/ 11301 w 40423"/>
              <a:gd name="connsiteY35" fmla="*/ 15213 h 16517"/>
              <a:gd name="connsiteX36" fmla="*/ 9997 w 40423"/>
              <a:gd name="connsiteY36" fmla="*/ 15648 h 16517"/>
              <a:gd name="connsiteX37" fmla="*/ 7389 w 40423"/>
              <a:gd name="connsiteY37" fmla="*/ 16083 h 16517"/>
              <a:gd name="connsiteX38" fmla="*/ 6520 w 40423"/>
              <a:gd name="connsiteY38" fmla="*/ 16517 h 16517"/>
              <a:gd name="connsiteX39" fmla="*/ 5651 w 40423"/>
              <a:gd name="connsiteY39" fmla="*/ 15648 h 16517"/>
              <a:gd name="connsiteX40" fmla="*/ 3912 w 40423"/>
              <a:gd name="connsiteY40" fmla="*/ 15213 h 16517"/>
              <a:gd name="connsiteX41" fmla="*/ 2608 w 40423"/>
              <a:gd name="connsiteY41" fmla="*/ 16083 h 16517"/>
              <a:gd name="connsiteX42" fmla="*/ 0 w 40423"/>
              <a:gd name="connsiteY42" fmla="*/ 15648 h 16517"/>
              <a:gd name="connsiteX43" fmla="*/ 1304 w 40423"/>
              <a:gd name="connsiteY43" fmla="*/ 12605 h 16517"/>
              <a:gd name="connsiteX44" fmla="*/ 1304 w 40423"/>
              <a:gd name="connsiteY44" fmla="*/ 10867 h 16517"/>
              <a:gd name="connsiteX45" fmla="*/ 2173 w 40423"/>
              <a:gd name="connsiteY45" fmla="*/ 9128 h 16517"/>
              <a:gd name="connsiteX46" fmla="*/ 1304 w 40423"/>
              <a:gd name="connsiteY46" fmla="*/ 6520 h 16517"/>
              <a:gd name="connsiteX47" fmla="*/ 435 w 40423"/>
              <a:gd name="connsiteY47" fmla="*/ 6085 h 16517"/>
              <a:gd name="connsiteX48" fmla="*/ 0 w 40423"/>
              <a:gd name="connsiteY48" fmla="*/ 4347 h 16517"/>
              <a:gd name="connsiteX49" fmla="*/ 1739 w 40423"/>
              <a:gd name="connsiteY49" fmla="*/ 3477 h 16517"/>
              <a:gd name="connsiteX50" fmla="*/ 2608 w 40423"/>
              <a:gd name="connsiteY50" fmla="*/ 3043 h 16517"/>
              <a:gd name="connsiteX51" fmla="*/ 2608 w 40423"/>
              <a:gd name="connsiteY51" fmla="*/ 869 h 16517"/>
              <a:gd name="connsiteX52" fmla="*/ 4347 w 40423"/>
              <a:gd name="connsiteY52" fmla="*/ 0 h 16517"/>
              <a:gd name="connsiteX53" fmla="*/ 6520 w 40423"/>
              <a:gd name="connsiteY53" fmla="*/ 435 h 1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0423" h="16517">
                <a:moveTo>
                  <a:pt x="6520" y="435"/>
                </a:moveTo>
                <a:lnTo>
                  <a:pt x="9128" y="869"/>
                </a:lnTo>
                <a:lnTo>
                  <a:pt x="11736" y="869"/>
                </a:lnTo>
                <a:lnTo>
                  <a:pt x="13040" y="1304"/>
                </a:lnTo>
                <a:lnTo>
                  <a:pt x="15648" y="869"/>
                </a:lnTo>
                <a:lnTo>
                  <a:pt x="16952" y="1304"/>
                </a:lnTo>
                <a:lnTo>
                  <a:pt x="18691" y="869"/>
                </a:lnTo>
                <a:lnTo>
                  <a:pt x="19560" y="1304"/>
                </a:lnTo>
                <a:lnTo>
                  <a:pt x="21733" y="869"/>
                </a:lnTo>
                <a:lnTo>
                  <a:pt x="23472" y="1304"/>
                </a:lnTo>
                <a:lnTo>
                  <a:pt x="24776" y="1304"/>
                </a:lnTo>
                <a:lnTo>
                  <a:pt x="28253" y="2173"/>
                </a:lnTo>
                <a:lnTo>
                  <a:pt x="28253" y="1304"/>
                </a:lnTo>
                <a:lnTo>
                  <a:pt x="30861" y="2173"/>
                </a:lnTo>
                <a:lnTo>
                  <a:pt x="31296" y="1739"/>
                </a:lnTo>
                <a:lnTo>
                  <a:pt x="34773" y="2173"/>
                </a:lnTo>
                <a:lnTo>
                  <a:pt x="35643" y="3043"/>
                </a:lnTo>
                <a:lnTo>
                  <a:pt x="36512" y="3043"/>
                </a:lnTo>
                <a:lnTo>
                  <a:pt x="39120" y="4347"/>
                </a:lnTo>
                <a:lnTo>
                  <a:pt x="39989" y="3912"/>
                </a:lnTo>
                <a:lnTo>
                  <a:pt x="39555" y="6955"/>
                </a:lnTo>
                <a:lnTo>
                  <a:pt x="40424" y="8259"/>
                </a:lnTo>
                <a:lnTo>
                  <a:pt x="36512" y="9563"/>
                </a:lnTo>
                <a:lnTo>
                  <a:pt x="35208" y="11301"/>
                </a:lnTo>
                <a:lnTo>
                  <a:pt x="33904" y="13909"/>
                </a:lnTo>
                <a:lnTo>
                  <a:pt x="32600" y="14779"/>
                </a:lnTo>
                <a:lnTo>
                  <a:pt x="31296" y="15213"/>
                </a:lnTo>
                <a:lnTo>
                  <a:pt x="29557" y="15213"/>
                </a:lnTo>
                <a:lnTo>
                  <a:pt x="26949" y="15648"/>
                </a:lnTo>
                <a:lnTo>
                  <a:pt x="25645" y="16517"/>
                </a:lnTo>
                <a:lnTo>
                  <a:pt x="22603" y="16083"/>
                </a:lnTo>
                <a:lnTo>
                  <a:pt x="21733" y="15213"/>
                </a:lnTo>
                <a:lnTo>
                  <a:pt x="19560" y="16083"/>
                </a:lnTo>
                <a:lnTo>
                  <a:pt x="18256" y="14779"/>
                </a:lnTo>
                <a:lnTo>
                  <a:pt x="15213" y="15648"/>
                </a:lnTo>
                <a:lnTo>
                  <a:pt x="11301" y="15213"/>
                </a:lnTo>
                <a:lnTo>
                  <a:pt x="9997" y="15648"/>
                </a:lnTo>
                <a:lnTo>
                  <a:pt x="7389" y="16083"/>
                </a:lnTo>
                <a:lnTo>
                  <a:pt x="6520" y="16517"/>
                </a:lnTo>
                <a:lnTo>
                  <a:pt x="5651" y="15648"/>
                </a:lnTo>
                <a:lnTo>
                  <a:pt x="3912" y="15213"/>
                </a:lnTo>
                <a:lnTo>
                  <a:pt x="2608" y="16083"/>
                </a:lnTo>
                <a:lnTo>
                  <a:pt x="0" y="15648"/>
                </a:lnTo>
                <a:lnTo>
                  <a:pt x="1304" y="12605"/>
                </a:lnTo>
                <a:lnTo>
                  <a:pt x="1304" y="10867"/>
                </a:lnTo>
                <a:lnTo>
                  <a:pt x="2173" y="9128"/>
                </a:lnTo>
                <a:lnTo>
                  <a:pt x="1304" y="6520"/>
                </a:lnTo>
                <a:lnTo>
                  <a:pt x="435" y="6085"/>
                </a:lnTo>
                <a:lnTo>
                  <a:pt x="0" y="4347"/>
                </a:lnTo>
                <a:lnTo>
                  <a:pt x="1739" y="3477"/>
                </a:lnTo>
                <a:lnTo>
                  <a:pt x="2608" y="3043"/>
                </a:lnTo>
                <a:lnTo>
                  <a:pt x="2608" y="869"/>
                </a:lnTo>
                <a:lnTo>
                  <a:pt x="4347" y="0"/>
                </a:lnTo>
                <a:lnTo>
                  <a:pt x="6520" y="435"/>
                </a:lnTo>
                <a:close/>
              </a:path>
            </a:pathLst>
          </a:custGeom>
          <a:solidFill>
            <a:schemeClr val="accent5"/>
          </a:solidFill>
          <a:ln w="869" cap="rnd">
            <a:noFill/>
            <a:prstDash val="solid"/>
            <a:round/>
          </a:ln>
        </p:spPr>
        <p:txBody>
          <a:bodyPr rtlCol="0" anchor="ctr"/>
          <a:lstStyle/>
          <a:p>
            <a:endParaRPr lang="en-PH" sz="1600" dirty="0"/>
          </a:p>
        </p:txBody>
      </p:sp>
      <p:sp>
        <p:nvSpPr>
          <p:cNvPr id="357" name="Freeform: Shape 356">
            <a:extLst>
              <a:ext uri="{FF2B5EF4-FFF2-40B4-BE49-F238E27FC236}">
                <a16:creationId xmlns:a16="http://schemas.microsoft.com/office/drawing/2014/main" id="{A456B85A-B081-4819-AA1C-3E30EE4DED19}"/>
              </a:ext>
            </a:extLst>
          </p:cNvPr>
          <p:cNvSpPr/>
          <p:nvPr/>
        </p:nvSpPr>
        <p:spPr>
          <a:xfrm>
            <a:off x="2102326" y="4982048"/>
            <a:ext cx="1956" cy="2934"/>
          </a:xfrm>
          <a:custGeom>
            <a:avLst/>
            <a:gdLst>
              <a:gd name="connsiteX0" fmla="*/ 1304 w 1738"/>
              <a:gd name="connsiteY0" fmla="*/ 2608 h 2607"/>
              <a:gd name="connsiteX1" fmla="*/ 869 w 1738"/>
              <a:gd name="connsiteY1" fmla="*/ 2173 h 2607"/>
              <a:gd name="connsiteX2" fmla="*/ 0 w 1738"/>
              <a:gd name="connsiteY2" fmla="*/ 869 h 2607"/>
              <a:gd name="connsiteX3" fmla="*/ 435 w 1738"/>
              <a:gd name="connsiteY3" fmla="*/ 0 h 2607"/>
              <a:gd name="connsiteX4" fmla="*/ 1739 w 1738"/>
              <a:gd name="connsiteY4" fmla="*/ 869 h 2607"/>
              <a:gd name="connsiteX5" fmla="*/ 1304 w 1738"/>
              <a:gd name="connsiteY5" fmla="*/ 2608 h 2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8" h="2607">
                <a:moveTo>
                  <a:pt x="1304" y="2608"/>
                </a:moveTo>
                <a:lnTo>
                  <a:pt x="869" y="2173"/>
                </a:lnTo>
                <a:lnTo>
                  <a:pt x="0" y="869"/>
                </a:lnTo>
                <a:lnTo>
                  <a:pt x="435" y="0"/>
                </a:lnTo>
                <a:lnTo>
                  <a:pt x="1739" y="869"/>
                </a:lnTo>
                <a:lnTo>
                  <a:pt x="1304" y="2608"/>
                </a:lnTo>
                <a:close/>
              </a:path>
            </a:pathLst>
          </a:custGeom>
          <a:solidFill>
            <a:schemeClr val="accent5"/>
          </a:solidFill>
          <a:ln w="869" cap="rnd">
            <a:noFill/>
            <a:prstDash val="solid"/>
            <a:round/>
          </a:ln>
        </p:spPr>
        <p:txBody>
          <a:bodyPr rtlCol="0" anchor="ctr"/>
          <a:lstStyle/>
          <a:p>
            <a:endParaRPr lang="en-PH" sz="1600" dirty="0"/>
          </a:p>
        </p:txBody>
      </p:sp>
      <p:sp>
        <p:nvSpPr>
          <p:cNvPr id="358" name="Freeform: Shape 357">
            <a:extLst>
              <a:ext uri="{FF2B5EF4-FFF2-40B4-BE49-F238E27FC236}">
                <a16:creationId xmlns:a16="http://schemas.microsoft.com/office/drawing/2014/main" id="{B21CD882-708F-4F08-A720-600CC58EDCD9}"/>
              </a:ext>
            </a:extLst>
          </p:cNvPr>
          <p:cNvSpPr/>
          <p:nvPr/>
        </p:nvSpPr>
        <p:spPr>
          <a:xfrm>
            <a:off x="2152213" y="4797171"/>
            <a:ext cx="1956" cy="1956"/>
          </a:xfrm>
          <a:custGeom>
            <a:avLst/>
            <a:gdLst>
              <a:gd name="connsiteX0" fmla="*/ 1739 w 1738"/>
              <a:gd name="connsiteY0" fmla="*/ 1304 h 1738"/>
              <a:gd name="connsiteX1" fmla="*/ 1304 w 1738"/>
              <a:gd name="connsiteY1" fmla="*/ 1739 h 1738"/>
              <a:gd name="connsiteX2" fmla="*/ 0 w 1738"/>
              <a:gd name="connsiteY2" fmla="*/ 869 h 1738"/>
              <a:gd name="connsiteX3" fmla="*/ 869 w 1738"/>
              <a:gd name="connsiteY3" fmla="*/ 0 h 1738"/>
              <a:gd name="connsiteX4" fmla="*/ 1739 w 1738"/>
              <a:gd name="connsiteY4" fmla="*/ 1304 h 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8" h="1738">
                <a:moveTo>
                  <a:pt x="1739" y="1304"/>
                </a:moveTo>
                <a:lnTo>
                  <a:pt x="1304" y="1739"/>
                </a:lnTo>
                <a:lnTo>
                  <a:pt x="0" y="869"/>
                </a:lnTo>
                <a:lnTo>
                  <a:pt x="869" y="0"/>
                </a:lnTo>
                <a:lnTo>
                  <a:pt x="1739" y="1304"/>
                </a:lnTo>
                <a:close/>
              </a:path>
            </a:pathLst>
          </a:custGeom>
          <a:solidFill>
            <a:schemeClr val="accent5"/>
          </a:solidFill>
          <a:ln w="869" cap="rnd">
            <a:noFill/>
            <a:prstDash val="solid"/>
            <a:round/>
          </a:ln>
        </p:spPr>
        <p:txBody>
          <a:bodyPr rtlCol="0" anchor="ctr"/>
          <a:lstStyle/>
          <a:p>
            <a:endParaRPr lang="en-PH" sz="1600" dirty="0"/>
          </a:p>
        </p:txBody>
      </p:sp>
      <p:sp>
        <p:nvSpPr>
          <p:cNvPr id="359" name="Freeform: Shape 358">
            <a:extLst>
              <a:ext uri="{FF2B5EF4-FFF2-40B4-BE49-F238E27FC236}">
                <a16:creationId xmlns:a16="http://schemas.microsoft.com/office/drawing/2014/main" id="{F1E69F74-F531-46BD-AA5C-54FFC33FC41F}"/>
              </a:ext>
            </a:extLst>
          </p:cNvPr>
          <p:cNvSpPr/>
          <p:nvPr/>
        </p:nvSpPr>
        <p:spPr>
          <a:xfrm>
            <a:off x="2122867" y="4672452"/>
            <a:ext cx="4890" cy="5379"/>
          </a:xfrm>
          <a:custGeom>
            <a:avLst/>
            <a:gdLst>
              <a:gd name="connsiteX0" fmla="*/ 869 w 4346"/>
              <a:gd name="connsiteY0" fmla="*/ 4781 h 4781"/>
              <a:gd name="connsiteX1" fmla="*/ 0 w 4346"/>
              <a:gd name="connsiteY1" fmla="*/ 4347 h 4781"/>
              <a:gd name="connsiteX2" fmla="*/ 869 w 4346"/>
              <a:gd name="connsiteY2" fmla="*/ 1739 h 4781"/>
              <a:gd name="connsiteX3" fmla="*/ 3043 w 4346"/>
              <a:gd name="connsiteY3" fmla="*/ 0 h 4781"/>
              <a:gd name="connsiteX4" fmla="*/ 4347 w 4346"/>
              <a:gd name="connsiteY4" fmla="*/ 0 h 4781"/>
              <a:gd name="connsiteX5" fmla="*/ 4347 w 4346"/>
              <a:gd name="connsiteY5" fmla="*/ 869 h 4781"/>
              <a:gd name="connsiteX6" fmla="*/ 3477 w 4346"/>
              <a:gd name="connsiteY6" fmla="*/ 2608 h 4781"/>
              <a:gd name="connsiteX7" fmla="*/ 869 w 4346"/>
              <a:gd name="connsiteY7" fmla="*/ 4781 h 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46" h="4781">
                <a:moveTo>
                  <a:pt x="869" y="4781"/>
                </a:moveTo>
                <a:lnTo>
                  <a:pt x="0" y="4347"/>
                </a:lnTo>
                <a:lnTo>
                  <a:pt x="869" y="1739"/>
                </a:lnTo>
                <a:lnTo>
                  <a:pt x="3043" y="0"/>
                </a:lnTo>
                <a:lnTo>
                  <a:pt x="4347" y="0"/>
                </a:lnTo>
                <a:lnTo>
                  <a:pt x="4347" y="869"/>
                </a:lnTo>
                <a:lnTo>
                  <a:pt x="3477" y="2608"/>
                </a:lnTo>
                <a:lnTo>
                  <a:pt x="869" y="4781"/>
                </a:lnTo>
                <a:close/>
              </a:path>
            </a:pathLst>
          </a:custGeom>
          <a:solidFill>
            <a:schemeClr val="accent5"/>
          </a:solidFill>
          <a:ln w="869" cap="rnd">
            <a:noFill/>
            <a:prstDash val="solid"/>
            <a:round/>
          </a:ln>
        </p:spPr>
        <p:txBody>
          <a:bodyPr rtlCol="0" anchor="ctr"/>
          <a:lstStyle/>
          <a:p>
            <a:endParaRPr lang="en-PH" sz="1600" dirty="0"/>
          </a:p>
        </p:txBody>
      </p:sp>
      <p:sp>
        <p:nvSpPr>
          <p:cNvPr id="360" name="Freeform: Shape 359">
            <a:extLst>
              <a:ext uri="{FF2B5EF4-FFF2-40B4-BE49-F238E27FC236}">
                <a16:creationId xmlns:a16="http://schemas.microsoft.com/office/drawing/2014/main" id="{F6D024C7-1AD2-4C0B-8339-311FED5E97A0}"/>
              </a:ext>
            </a:extLst>
          </p:cNvPr>
          <p:cNvSpPr/>
          <p:nvPr/>
        </p:nvSpPr>
        <p:spPr>
          <a:xfrm>
            <a:off x="1880276" y="4666582"/>
            <a:ext cx="15161" cy="11249"/>
          </a:xfrm>
          <a:custGeom>
            <a:avLst/>
            <a:gdLst>
              <a:gd name="connsiteX0" fmla="*/ 9128 w 13474"/>
              <a:gd name="connsiteY0" fmla="*/ 5651 h 9997"/>
              <a:gd name="connsiteX1" fmla="*/ 12171 w 13474"/>
              <a:gd name="connsiteY1" fmla="*/ 6520 h 9997"/>
              <a:gd name="connsiteX2" fmla="*/ 13475 w 13474"/>
              <a:gd name="connsiteY2" fmla="*/ 8259 h 9997"/>
              <a:gd name="connsiteX3" fmla="*/ 13475 w 13474"/>
              <a:gd name="connsiteY3" fmla="*/ 9563 h 9997"/>
              <a:gd name="connsiteX4" fmla="*/ 12605 w 13474"/>
              <a:gd name="connsiteY4" fmla="*/ 9997 h 9997"/>
              <a:gd name="connsiteX5" fmla="*/ 10432 w 13474"/>
              <a:gd name="connsiteY5" fmla="*/ 9563 h 9997"/>
              <a:gd name="connsiteX6" fmla="*/ 8693 w 13474"/>
              <a:gd name="connsiteY6" fmla="*/ 6955 h 9997"/>
              <a:gd name="connsiteX7" fmla="*/ 8259 w 13474"/>
              <a:gd name="connsiteY7" fmla="*/ 6085 h 9997"/>
              <a:gd name="connsiteX8" fmla="*/ 5651 w 13474"/>
              <a:gd name="connsiteY8" fmla="*/ 6955 h 9997"/>
              <a:gd name="connsiteX9" fmla="*/ 4781 w 13474"/>
              <a:gd name="connsiteY9" fmla="*/ 6955 h 9997"/>
              <a:gd name="connsiteX10" fmla="*/ 2173 w 13474"/>
              <a:gd name="connsiteY10" fmla="*/ 6520 h 9997"/>
              <a:gd name="connsiteX11" fmla="*/ 1304 w 13474"/>
              <a:gd name="connsiteY11" fmla="*/ 4781 h 9997"/>
              <a:gd name="connsiteX12" fmla="*/ 0 w 13474"/>
              <a:gd name="connsiteY12" fmla="*/ 2608 h 9997"/>
              <a:gd name="connsiteX13" fmla="*/ 0 w 13474"/>
              <a:gd name="connsiteY13" fmla="*/ 1304 h 9997"/>
              <a:gd name="connsiteX14" fmla="*/ 435 w 13474"/>
              <a:gd name="connsiteY14" fmla="*/ 435 h 9997"/>
              <a:gd name="connsiteX15" fmla="*/ 2608 w 13474"/>
              <a:gd name="connsiteY15" fmla="*/ 0 h 9997"/>
              <a:gd name="connsiteX16" fmla="*/ 4781 w 13474"/>
              <a:gd name="connsiteY16" fmla="*/ 0 h 9997"/>
              <a:gd name="connsiteX17" fmla="*/ 6955 w 13474"/>
              <a:gd name="connsiteY17" fmla="*/ 869 h 9997"/>
              <a:gd name="connsiteX18" fmla="*/ 7824 w 13474"/>
              <a:gd name="connsiteY18" fmla="*/ 2608 h 9997"/>
              <a:gd name="connsiteX19" fmla="*/ 8259 w 13474"/>
              <a:gd name="connsiteY19" fmla="*/ 5216 h 9997"/>
              <a:gd name="connsiteX20" fmla="*/ 9128 w 13474"/>
              <a:gd name="connsiteY20" fmla="*/ 5651 h 9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474" h="9997">
                <a:moveTo>
                  <a:pt x="9128" y="5651"/>
                </a:moveTo>
                <a:lnTo>
                  <a:pt x="12171" y="6520"/>
                </a:lnTo>
                <a:lnTo>
                  <a:pt x="13475" y="8259"/>
                </a:lnTo>
                <a:lnTo>
                  <a:pt x="13475" y="9563"/>
                </a:lnTo>
                <a:lnTo>
                  <a:pt x="12605" y="9997"/>
                </a:lnTo>
                <a:lnTo>
                  <a:pt x="10432" y="9563"/>
                </a:lnTo>
                <a:lnTo>
                  <a:pt x="8693" y="6955"/>
                </a:lnTo>
                <a:lnTo>
                  <a:pt x="8259" y="6085"/>
                </a:lnTo>
                <a:lnTo>
                  <a:pt x="5651" y="6955"/>
                </a:lnTo>
                <a:lnTo>
                  <a:pt x="4781" y="6955"/>
                </a:lnTo>
                <a:lnTo>
                  <a:pt x="2173" y="6520"/>
                </a:lnTo>
                <a:lnTo>
                  <a:pt x="1304" y="4781"/>
                </a:lnTo>
                <a:lnTo>
                  <a:pt x="0" y="2608"/>
                </a:lnTo>
                <a:lnTo>
                  <a:pt x="0" y="1304"/>
                </a:lnTo>
                <a:lnTo>
                  <a:pt x="435" y="435"/>
                </a:lnTo>
                <a:lnTo>
                  <a:pt x="2608" y="0"/>
                </a:lnTo>
                <a:lnTo>
                  <a:pt x="4781" y="0"/>
                </a:lnTo>
                <a:lnTo>
                  <a:pt x="6955" y="869"/>
                </a:lnTo>
                <a:lnTo>
                  <a:pt x="7824" y="2608"/>
                </a:lnTo>
                <a:lnTo>
                  <a:pt x="8259" y="5216"/>
                </a:lnTo>
                <a:lnTo>
                  <a:pt x="9128" y="5651"/>
                </a:lnTo>
                <a:close/>
              </a:path>
            </a:pathLst>
          </a:custGeom>
          <a:solidFill>
            <a:schemeClr val="accent5"/>
          </a:solidFill>
          <a:ln w="869" cap="rnd">
            <a:noFill/>
            <a:prstDash val="solid"/>
            <a:round/>
          </a:ln>
        </p:spPr>
        <p:txBody>
          <a:bodyPr rtlCol="0" anchor="ctr"/>
          <a:lstStyle/>
          <a:p>
            <a:endParaRPr lang="en-PH" sz="1600" dirty="0"/>
          </a:p>
        </p:txBody>
      </p:sp>
      <p:sp>
        <p:nvSpPr>
          <p:cNvPr id="361" name="Freeform: Shape 360">
            <a:extLst>
              <a:ext uri="{FF2B5EF4-FFF2-40B4-BE49-F238E27FC236}">
                <a16:creationId xmlns:a16="http://schemas.microsoft.com/office/drawing/2014/main" id="{142789A2-4BF4-4DE8-99A4-AA32CBA278D5}"/>
              </a:ext>
            </a:extLst>
          </p:cNvPr>
          <p:cNvSpPr/>
          <p:nvPr/>
        </p:nvSpPr>
        <p:spPr>
          <a:xfrm>
            <a:off x="1872450" y="4665114"/>
            <a:ext cx="3422" cy="3422"/>
          </a:xfrm>
          <a:custGeom>
            <a:avLst/>
            <a:gdLst>
              <a:gd name="connsiteX0" fmla="*/ 3043 w 3042"/>
              <a:gd name="connsiteY0" fmla="*/ 435 h 3042"/>
              <a:gd name="connsiteX1" fmla="*/ 2173 w 3042"/>
              <a:gd name="connsiteY1" fmla="*/ 3042 h 3042"/>
              <a:gd name="connsiteX2" fmla="*/ 0 w 3042"/>
              <a:gd name="connsiteY2" fmla="*/ 2173 h 3042"/>
              <a:gd name="connsiteX3" fmla="*/ 435 w 3042"/>
              <a:gd name="connsiteY3" fmla="*/ 869 h 3042"/>
              <a:gd name="connsiteX4" fmla="*/ 2608 w 3042"/>
              <a:gd name="connsiteY4" fmla="*/ 0 h 3042"/>
              <a:gd name="connsiteX5" fmla="*/ 3043 w 3042"/>
              <a:gd name="connsiteY5" fmla="*/ 435 h 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2" h="3042">
                <a:moveTo>
                  <a:pt x="3043" y="435"/>
                </a:moveTo>
                <a:lnTo>
                  <a:pt x="2173" y="3042"/>
                </a:lnTo>
                <a:lnTo>
                  <a:pt x="0" y="2173"/>
                </a:lnTo>
                <a:lnTo>
                  <a:pt x="435" y="869"/>
                </a:lnTo>
                <a:lnTo>
                  <a:pt x="2608" y="0"/>
                </a:lnTo>
                <a:lnTo>
                  <a:pt x="3043" y="435"/>
                </a:lnTo>
                <a:close/>
              </a:path>
            </a:pathLst>
          </a:custGeom>
          <a:solidFill>
            <a:schemeClr val="accent5"/>
          </a:solidFill>
          <a:ln w="869" cap="rnd">
            <a:noFill/>
            <a:prstDash val="solid"/>
            <a:round/>
          </a:ln>
        </p:spPr>
        <p:txBody>
          <a:bodyPr rtlCol="0" anchor="ctr"/>
          <a:lstStyle/>
          <a:p>
            <a:endParaRPr lang="en-PH" sz="1600" dirty="0"/>
          </a:p>
        </p:txBody>
      </p:sp>
      <p:sp>
        <p:nvSpPr>
          <p:cNvPr id="362" name="Freeform: Shape 361">
            <a:extLst>
              <a:ext uri="{FF2B5EF4-FFF2-40B4-BE49-F238E27FC236}">
                <a16:creationId xmlns:a16="http://schemas.microsoft.com/office/drawing/2014/main" id="{2E439A93-DCA6-45A6-A370-6C59C6D3FE72}"/>
              </a:ext>
            </a:extLst>
          </p:cNvPr>
          <p:cNvSpPr/>
          <p:nvPr/>
        </p:nvSpPr>
        <p:spPr>
          <a:xfrm>
            <a:off x="1836747" y="4643105"/>
            <a:ext cx="1956" cy="1956"/>
          </a:xfrm>
          <a:custGeom>
            <a:avLst/>
            <a:gdLst>
              <a:gd name="connsiteX0" fmla="*/ 1739 w 1738"/>
              <a:gd name="connsiteY0" fmla="*/ 1304 h 1738"/>
              <a:gd name="connsiteX1" fmla="*/ 869 w 1738"/>
              <a:gd name="connsiteY1" fmla="*/ 1739 h 1738"/>
              <a:gd name="connsiteX2" fmla="*/ 0 w 1738"/>
              <a:gd name="connsiteY2" fmla="*/ 435 h 1738"/>
              <a:gd name="connsiteX3" fmla="*/ 1304 w 1738"/>
              <a:gd name="connsiteY3" fmla="*/ 0 h 1738"/>
              <a:gd name="connsiteX4" fmla="*/ 1739 w 1738"/>
              <a:gd name="connsiteY4" fmla="*/ 1304 h 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8" h="1738">
                <a:moveTo>
                  <a:pt x="1739" y="1304"/>
                </a:moveTo>
                <a:lnTo>
                  <a:pt x="869" y="1739"/>
                </a:lnTo>
                <a:lnTo>
                  <a:pt x="0" y="435"/>
                </a:lnTo>
                <a:lnTo>
                  <a:pt x="1304" y="0"/>
                </a:lnTo>
                <a:lnTo>
                  <a:pt x="1739" y="1304"/>
                </a:lnTo>
                <a:close/>
              </a:path>
            </a:pathLst>
          </a:custGeom>
          <a:solidFill>
            <a:schemeClr val="accent5"/>
          </a:solidFill>
          <a:ln w="869" cap="rnd">
            <a:noFill/>
            <a:prstDash val="solid"/>
            <a:round/>
          </a:ln>
        </p:spPr>
        <p:txBody>
          <a:bodyPr rtlCol="0" anchor="ctr"/>
          <a:lstStyle/>
          <a:p>
            <a:endParaRPr lang="en-PH" sz="1600" dirty="0"/>
          </a:p>
        </p:txBody>
      </p:sp>
      <p:sp>
        <p:nvSpPr>
          <p:cNvPr id="363" name="Freeform: Shape 362">
            <a:extLst>
              <a:ext uri="{FF2B5EF4-FFF2-40B4-BE49-F238E27FC236}">
                <a16:creationId xmlns:a16="http://schemas.microsoft.com/office/drawing/2014/main" id="{020CC0BA-DCCF-4B0C-B19E-4E049B94CB0E}"/>
              </a:ext>
            </a:extLst>
          </p:cNvPr>
          <p:cNvSpPr/>
          <p:nvPr/>
        </p:nvSpPr>
        <p:spPr>
          <a:xfrm>
            <a:off x="1824519" y="4642617"/>
            <a:ext cx="4402" cy="4890"/>
          </a:xfrm>
          <a:custGeom>
            <a:avLst/>
            <a:gdLst>
              <a:gd name="connsiteX0" fmla="*/ 3477 w 3912"/>
              <a:gd name="connsiteY0" fmla="*/ 3477 h 4346"/>
              <a:gd name="connsiteX1" fmla="*/ 2173 w 3912"/>
              <a:gd name="connsiteY1" fmla="*/ 4347 h 4346"/>
              <a:gd name="connsiteX2" fmla="*/ 869 w 3912"/>
              <a:gd name="connsiteY2" fmla="*/ 4347 h 4346"/>
              <a:gd name="connsiteX3" fmla="*/ 0 w 3912"/>
              <a:gd name="connsiteY3" fmla="*/ 869 h 4346"/>
              <a:gd name="connsiteX4" fmla="*/ 869 w 3912"/>
              <a:gd name="connsiteY4" fmla="*/ 0 h 4346"/>
              <a:gd name="connsiteX5" fmla="*/ 3912 w 3912"/>
              <a:gd name="connsiteY5" fmla="*/ 3477 h 4346"/>
              <a:gd name="connsiteX6" fmla="*/ 3477 w 3912"/>
              <a:gd name="connsiteY6" fmla="*/ 3477 h 4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2" h="4346">
                <a:moveTo>
                  <a:pt x="3477" y="3477"/>
                </a:moveTo>
                <a:lnTo>
                  <a:pt x="2173" y="4347"/>
                </a:lnTo>
                <a:lnTo>
                  <a:pt x="869" y="4347"/>
                </a:lnTo>
                <a:lnTo>
                  <a:pt x="0" y="869"/>
                </a:lnTo>
                <a:lnTo>
                  <a:pt x="869" y="0"/>
                </a:lnTo>
                <a:lnTo>
                  <a:pt x="3912" y="3477"/>
                </a:lnTo>
                <a:lnTo>
                  <a:pt x="3477" y="3477"/>
                </a:lnTo>
                <a:close/>
              </a:path>
            </a:pathLst>
          </a:custGeom>
          <a:solidFill>
            <a:schemeClr val="accent5"/>
          </a:solidFill>
          <a:ln w="869" cap="rnd">
            <a:noFill/>
            <a:prstDash val="solid"/>
            <a:round/>
          </a:ln>
        </p:spPr>
        <p:txBody>
          <a:bodyPr rtlCol="0" anchor="ctr"/>
          <a:lstStyle/>
          <a:p>
            <a:endParaRPr lang="en-PH" sz="1600" dirty="0"/>
          </a:p>
        </p:txBody>
      </p:sp>
      <p:sp>
        <p:nvSpPr>
          <p:cNvPr id="364" name="Freeform: Shape 363">
            <a:extLst>
              <a:ext uri="{FF2B5EF4-FFF2-40B4-BE49-F238E27FC236}">
                <a16:creationId xmlns:a16="http://schemas.microsoft.com/office/drawing/2014/main" id="{F66AC5EE-A8CF-48FE-B7B8-E48FC98B3C8C}"/>
              </a:ext>
            </a:extLst>
          </p:cNvPr>
          <p:cNvSpPr/>
          <p:nvPr/>
        </p:nvSpPr>
        <p:spPr>
          <a:xfrm>
            <a:off x="1822074" y="4637726"/>
            <a:ext cx="2445" cy="2934"/>
          </a:xfrm>
          <a:custGeom>
            <a:avLst/>
            <a:gdLst>
              <a:gd name="connsiteX0" fmla="*/ 1304 w 2173"/>
              <a:gd name="connsiteY0" fmla="*/ 0 h 2608"/>
              <a:gd name="connsiteX1" fmla="*/ 2173 w 2173"/>
              <a:gd name="connsiteY1" fmla="*/ 435 h 2608"/>
              <a:gd name="connsiteX2" fmla="*/ 2173 w 2173"/>
              <a:gd name="connsiteY2" fmla="*/ 2608 h 2608"/>
              <a:gd name="connsiteX3" fmla="*/ 435 w 2173"/>
              <a:gd name="connsiteY3" fmla="*/ 1739 h 2608"/>
              <a:gd name="connsiteX4" fmla="*/ 0 w 2173"/>
              <a:gd name="connsiteY4" fmla="*/ 435 h 2608"/>
              <a:gd name="connsiteX5" fmla="*/ 1304 w 2173"/>
              <a:gd name="connsiteY5" fmla="*/ 0 h 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3" h="2608">
                <a:moveTo>
                  <a:pt x="1304" y="0"/>
                </a:moveTo>
                <a:lnTo>
                  <a:pt x="2173" y="435"/>
                </a:lnTo>
                <a:lnTo>
                  <a:pt x="2173" y="2608"/>
                </a:lnTo>
                <a:lnTo>
                  <a:pt x="435" y="1739"/>
                </a:lnTo>
                <a:lnTo>
                  <a:pt x="0" y="435"/>
                </a:lnTo>
                <a:lnTo>
                  <a:pt x="1304" y="0"/>
                </a:lnTo>
                <a:close/>
              </a:path>
            </a:pathLst>
          </a:custGeom>
          <a:solidFill>
            <a:schemeClr val="accent5"/>
          </a:solidFill>
          <a:ln w="869" cap="rnd">
            <a:noFill/>
            <a:prstDash val="solid"/>
            <a:round/>
          </a:ln>
        </p:spPr>
        <p:txBody>
          <a:bodyPr rtlCol="0" anchor="ctr"/>
          <a:lstStyle/>
          <a:p>
            <a:endParaRPr lang="en-PH" sz="1600" dirty="0"/>
          </a:p>
        </p:txBody>
      </p:sp>
      <p:sp>
        <p:nvSpPr>
          <p:cNvPr id="365" name="Freeform: Shape 364">
            <a:extLst>
              <a:ext uri="{FF2B5EF4-FFF2-40B4-BE49-F238E27FC236}">
                <a16:creationId xmlns:a16="http://schemas.microsoft.com/office/drawing/2014/main" id="{E416E11C-9B71-4B6A-BE0B-3D9276252A11}"/>
              </a:ext>
            </a:extLst>
          </p:cNvPr>
          <p:cNvSpPr/>
          <p:nvPr/>
        </p:nvSpPr>
        <p:spPr>
          <a:xfrm>
            <a:off x="1960487" y="4622564"/>
            <a:ext cx="1468" cy="1466"/>
          </a:xfrm>
          <a:custGeom>
            <a:avLst/>
            <a:gdLst>
              <a:gd name="connsiteX0" fmla="*/ 1304 w 1304"/>
              <a:gd name="connsiteY0" fmla="*/ 869 h 1303"/>
              <a:gd name="connsiteX1" fmla="*/ 0 w 1304"/>
              <a:gd name="connsiteY1" fmla="*/ 1304 h 1303"/>
              <a:gd name="connsiteX2" fmla="*/ 435 w 1304"/>
              <a:gd name="connsiteY2" fmla="*/ 0 h 1303"/>
              <a:gd name="connsiteX3" fmla="*/ 1304 w 1304"/>
              <a:gd name="connsiteY3" fmla="*/ 869 h 1303"/>
            </a:gdLst>
            <a:ahLst/>
            <a:cxnLst>
              <a:cxn ang="0">
                <a:pos x="connsiteX0" y="connsiteY0"/>
              </a:cxn>
              <a:cxn ang="0">
                <a:pos x="connsiteX1" y="connsiteY1"/>
              </a:cxn>
              <a:cxn ang="0">
                <a:pos x="connsiteX2" y="connsiteY2"/>
              </a:cxn>
              <a:cxn ang="0">
                <a:pos x="connsiteX3" y="connsiteY3"/>
              </a:cxn>
            </a:cxnLst>
            <a:rect l="l" t="t" r="r" b="b"/>
            <a:pathLst>
              <a:path w="1304" h="1303">
                <a:moveTo>
                  <a:pt x="1304" y="869"/>
                </a:moveTo>
                <a:lnTo>
                  <a:pt x="0" y="1304"/>
                </a:lnTo>
                <a:lnTo>
                  <a:pt x="435" y="0"/>
                </a:lnTo>
                <a:lnTo>
                  <a:pt x="1304" y="869"/>
                </a:lnTo>
                <a:close/>
              </a:path>
            </a:pathLst>
          </a:custGeom>
          <a:solidFill>
            <a:schemeClr val="accent5"/>
          </a:solidFill>
          <a:ln w="869" cap="rnd">
            <a:noFill/>
            <a:prstDash val="solid"/>
            <a:round/>
          </a:ln>
        </p:spPr>
        <p:txBody>
          <a:bodyPr rtlCol="0" anchor="ctr"/>
          <a:lstStyle/>
          <a:p>
            <a:endParaRPr lang="en-PH" sz="1600" dirty="0"/>
          </a:p>
        </p:txBody>
      </p:sp>
      <p:sp>
        <p:nvSpPr>
          <p:cNvPr id="366" name="Freeform: Shape 365">
            <a:extLst>
              <a:ext uri="{FF2B5EF4-FFF2-40B4-BE49-F238E27FC236}">
                <a16:creationId xmlns:a16="http://schemas.microsoft.com/office/drawing/2014/main" id="{2CB109D8-54DC-4814-B811-EC91A5848D05}"/>
              </a:ext>
            </a:extLst>
          </p:cNvPr>
          <p:cNvSpPr/>
          <p:nvPr/>
        </p:nvSpPr>
        <p:spPr>
          <a:xfrm>
            <a:off x="2145365" y="4444534"/>
            <a:ext cx="2445" cy="3422"/>
          </a:xfrm>
          <a:custGeom>
            <a:avLst/>
            <a:gdLst>
              <a:gd name="connsiteX0" fmla="*/ 2173 w 2173"/>
              <a:gd name="connsiteY0" fmla="*/ 3043 h 3042"/>
              <a:gd name="connsiteX1" fmla="*/ 869 w 2173"/>
              <a:gd name="connsiteY1" fmla="*/ 3043 h 3042"/>
              <a:gd name="connsiteX2" fmla="*/ 869 w 2173"/>
              <a:gd name="connsiteY2" fmla="*/ 1304 h 3042"/>
              <a:gd name="connsiteX3" fmla="*/ 0 w 2173"/>
              <a:gd name="connsiteY3" fmla="*/ 0 h 3042"/>
              <a:gd name="connsiteX4" fmla="*/ 1739 w 2173"/>
              <a:gd name="connsiteY4" fmla="*/ 435 h 3042"/>
              <a:gd name="connsiteX5" fmla="*/ 2173 w 2173"/>
              <a:gd name="connsiteY5" fmla="*/ 2173 h 3042"/>
              <a:gd name="connsiteX6" fmla="*/ 2173 w 2173"/>
              <a:gd name="connsiteY6" fmla="*/ 3043 h 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3" h="3042">
                <a:moveTo>
                  <a:pt x="2173" y="3043"/>
                </a:moveTo>
                <a:lnTo>
                  <a:pt x="869" y="3043"/>
                </a:lnTo>
                <a:lnTo>
                  <a:pt x="869" y="1304"/>
                </a:lnTo>
                <a:lnTo>
                  <a:pt x="0" y="0"/>
                </a:lnTo>
                <a:lnTo>
                  <a:pt x="1739" y="435"/>
                </a:lnTo>
                <a:lnTo>
                  <a:pt x="2173" y="2173"/>
                </a:lnTo>
                <a:lnTo>
                  <a:pt x="2173" y="3043"/>
                </a:lnTo>
                <a:close/>
              </a:path>
            </a:pathLst>
          </a:custGeom>
          <a:solidFill>
            <a:schemeClr val="accent5"/>
          </a:solidFill>
          <a:ln w="869" cap="rnd">
            <a:noFill/>
            <a:prstDash val="solid"/>
            <a:round/>
          </a:ln>
        </p:spPr>
        <p:txBody>
          <a:bodyPr rtlCol="0" anchor="ctr"/>
          <a:lstStyle/>
          <a:p>
            <a:endParaRPr lang="en-PH" sz="1600" dirty="0"/>
          </a:p>
        </p:txBody>
      </p:sp>
      <p:sp>
        <p:nvSpPr>
          <p:cNvPr id="367" name="Freeform: Shape 366">
            <a:extLst>
              <a:ext uri="{FF2B5EF4-FFF2-40B4-BE49-F238E27FC236}">
                <a16:creationId xmlns:a16="http://schemas.microsoft.com/office/drawing/2014/main" id="{5FE10323-2FE3-4C7B-9CFC-EB2A93C02301}"/>
              </a:ext>
            </a:extLst>
          </p:cNvPr>
          <p:cNvSpPr/>
          <p:nvPr/>
        </p:nvSpPr>
        <p:spPr>
          <a:xfrm>
            <a:off x="2131670" y="4427415"/>
            <a:ext cx="2445" cy="3422"/>
          </a:xfrm>
          <a:custGeom>
            <a:avLst/>
            <a:gdLst>
              <a:gd name="connsiteX0" fmla="*/ 869 w 2173"/>
              <a:gd name="connsiteY0" fmla="*/ 3043 h 3042"/>
              <a:gd name="connsiteX1" fmla="*/ 0 w 2173"/>
              <a:gd name="connsiteY1" fmla="*/ 3043 h 3042"/>
              <a:gd name="connsiteX2" fmla="*/ 0 w 2173"/>
              <a:gd name="connsiteY2" fmla="*/ 1304 h 3042"/>
              <a:gd name="connsiteX3" fmla="*/ 869 w 2173"/>
              <a:gd name="connsiteY3" fmla="*/ 0 h 3042"/>
              <a:gd name="connsiteX4" fmla="*/ 2173 w 2173"/>
              <a:gd name="connsiteY4" fmla="*/ 869 h 3042"/>
              <a:gd name="connsiteX5" fmla="*/ 1304 w 2173"/>
              <a:gd name="connsiteY5" fmla="*/ 1739 h 3042"/>
              <a:gd name="connsiteX6" fmla="*/ 869 w 2173"/>
              <a:gd name="connsiteY6" fmla="*/ 3043 h 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3" h="3042">
                <a:moveTo>
                  <a:pt x="869" y="3043"/>
                </a:moveTo>
                <a:lnTo>
                  <a:pt x="0" y="3043"/>
                </a:lnTo>
                <a:lnTo>
                  <a:pt x="0" y="1304"/>
                </a:lnTo>
                <a:lnTo>
                  <a:pt x="869" y="0"/>
                </a:lnTo>
                <a:lnTo>
                  <a:pt x="2173" y="869"/>
                </a:lnTo>
                <a:lnTo>
                  <a:pt x="1304" y="1739"/>
                </a:lnTo>
                <a:lnTo>
                  <a:pt x="869" y="3043"/>
                </a:lnTo>
                <a:close/>
              </a:path>
            </a:pathLst>
          </a:custGeom>
          <a:solidFill>
            <a:schemeClr val="accent5"/>
          </a:solidFill>
          <a:ln w="869" cap="rnd">
            <a:noFill/>
            <a:prstDash val="solid"/>
            <a:round/>
          </a:ln>
        </p:spPr>
        <p:txBody>
          <a:bodyPr rtlCol="0" anchor="ctr"/>
          <a:lstStyle/>
          <a:p>
            <a:endParaRPr lang="en-PH" sz="1600" dirty="0"/>
          </a:p>
        </p:txBody>
      </p:sp>
      <p:sp>
        <p:nvSpPr>
          <p:cNvPr id="368" name="Freeform: Shape 367">
            <a:extLst>
              <a:ext uri="{FF2B5EF4-FFF2-40B4-BE49-F238E27FC236}">
                <a16:creationId xmlns:a16="http://schemas.microsoft.com/office/drawing/2014/main" id="{40858A3B-F6E1-4DE9-A099-A4C02539259B}"/>
              </a:ext>
            </a:extLst>
          </p:cNvPr>
          <p:cNvSpPr/>
          <p:nvPr/>
        </p:nvSpPr>
        <p:spPr>
          <a:xfrm>
            <a:off x="2130203" y="4421545"/>
            <a:ext cx="8314" cy="4890"/>
          </a:xfrm>
          <a:custGeom>
            <a:avLst/>
            <a:gdLst>
              <a:gd name="connsiteX0" fmla="*/ 7389 w 7389"/>
              <a:gd name="connsiteY0" fmla="*/ 1304 h 4346"/>
              <a:gd name="connsiteX1" fmla="*/ 7389 w 7389"/>
              <a:gd name="connsiteY1" fmla="*/ 2608 h 4346"/>
              <a:gd name="connsiteX2" fmla="*/ 5651 w 7389"/>
              <a:gd name="connsiteY2" fmla="*/ 3043 h 4346"/>
              <a:gd name="connsiteX3" fmla="*/ 3043 w 7389"/>
              <a:gd name="connsiteY3" fmla="*/ 3043 h 4346"/>
              <a:gd name="connsiteX4" fmla="*/ 3043 w 7389"/>
              <a:gd name="connsiteY4" fmla="*/ 4347 h 4346"/>
              <a:gd name="connsiteX5" fmla="*/ 1304 w 7389"/>
              <a:gd name="connsiteY5" fmla="*/ 3912 h 4346"/>
              <a:gd name="connsiteX6" fmla="*/ 435 w 7389"/>
              <a:gd name="connsiteY6" fmla="*/ 3043 h 4346"/>
              <a:gd name="connsiteX7" fmla="*/ 0 w 7389"/>
              <a:gd name="connsiteY7" fmla="*/ 1739 h 4346"/>
              <a:gd name="connsiteX8" fmla="*/ 3043 w 7389"/>
              <a:gd name="connsiteY8" fmla="*/ 0 h 4346"/>
              <a:gd name="connsiteX9" fmla="*/ 4347 w 7389"/>
              <a:gd name="connsiteY9" fmla="*/ 0 h 4346"/>
              <a:gd name="connsiteX10" fmla="*/ 5216 w 7389"/>
              <a:gd name="connsiteY10" fmla="*/ 869 h 4346"/>
              <a:gd name="connsiteX11" fmla="*/ 7389 w 7389"/>
              <a:gd name="connsiteY11" fmla="*/ 1304 h 4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89" h="4346">
                <a:moveTo>
                  <a:pt x="7389" y="1304"/>
                </a:moveTo>
                <a:lnTo>
                  <a:pt x="7389" y="2608"/>
                </a:lnTo>
                <a:lnTo>
                  <a:pt x="5651" y="3043"/>
                </a:lnTo>
                <a:lnTo>
                  <a:pt x="3043" y="3043"/>
                </a:lnTo>
                <a:lnTo>
                  <a:pt x="3043" y="4347"/>
                </a:lnTo>
                <a:lnTo>
                  <a:pt x="1304" y="3912"/>
                </a:lnTo>
                <a:lnTo>
                  <a:pt x="435" y="3043"/>
                </a:lnTo>
                <a:lnTo>
                  <a:pt x="0" y="1739"/>
                </a:lnTo>
                <a:lnTo>
                  <a:pt x="3043" y="0"/>
                </a:lnTo>
                <a:lnTo>
                  <a:pt x="4347" y="0"/>
                </a:lnTo>
                <a:lnTo>
                  <a:pt x="5216" y="869"/>
                </a:lnTo>
                <a:lnTo>
                  <a:pt x="7389" y="1304"/>
                </a:lnTo>
                <a:close/>
              </a:path>
            </a:pathLst>
          </a:custGeom>
          <a:solidFill>
            <a:schemeClr val="accent5"/>
          </a:solidFill>
          <a:ln w="869" cap="rnd">
            <a:noFill/>
            <a:prstDash val="solid"/>
            <a:round/>
          </a:ln>
        </p:spPr>
        <p:txBody>
          <a:bodyPr rtlCol="0" anchor="ctr"/>
          <a:lstStyle/>
          <a:p>
            <a:endParaRPr lang="en-PH" sz="1600" dirty="0"/>
          </a:p>
        </p:txBody>
      </p:sp>
      <p:sp>
        <p:nvSpPr>
          <p:cNvPr id="369" name="Freeform: Shape 368">
            <a:extLst>
              <a:ext uri="{FF2B5EF4-FFF2-40B4-BE49-F238E27FC236}">
                <a16:creationId xmlns:a16="http://schemas.microsoft.com/office/drawing/2014/main" id="{BE847617-FC3E-4DA6-A679-58BFF7BC6FA9}"/>
              </a:ext>
            </a:extLst>
          </p:cNvPr>
          <p:cNvSpPr/>
          <p:nvPr/>
        </p:nvSpPr>
        <p:spPr>
          <a:xfrm>
            <a:off x="2101836" y="4409807"/>
            <a:ext cx="2934" cy="3422"/>
          </a:xfrm>
          <a:custGeom>
            <a:avLst/>
            <a:gdLst>
              <a:gd name="connsiteX0" fmla="*/ 2608 w 2608"/>
              <a:gd name="connsiteY0" fmla="*/ 435 h 3042"/>
              <a:gd name="connsiteX1" fmla="*/ 2608 w 2608"/>
              <a:gd name="connsiteY1" fmla="*/ 2173 h 3042"/>
              <a:gd name="connsiteX2" fmla="*/ 2608 w 2608"/>
              <a:gd name="connsiteY2" fmla="*/ 3043 h 3042"/>
              <a:gd name="connsiteX3" fmla="*/ 1304 w 2608"/>
              <a:gd name="connsiteY3" fmla="*/ 3043 h 3042"/>
              <a:gd name="connsiteX4" fmla="*/ 0 w 2608"/>
              <a:gd name="connsiteY4" fmla="*/ 1304 h 3042"/>
              <a:gd name="connsiteX5" fmla="*/ 1304 w 2608"/>
              <a:gd name="connsiteY5" fmla="*/ 0 h 3042"/>
              <a:gd name="connsiteX6" fmla="*/ 2608 w 2608"/>
              <a:gd name="connsiteY6" fmla="*/ 435 h 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08" h="3042">
                <a:moveTo>
                  <a:pt x="2608" y="435"/>
                </a:moveTo>
                <a:lnTo>
                  <a:pt x="2608" y="2173"/>
                </a:lnTo>
                <a:lnTo>
                  <a:pt x="2608" y="3043"/>
                </a:lnTo>
                <a:lnTo>
                  <a:pt x="1304" y="3043"/>
                </a:lnTo>
                <a:lnTo>
                  <a:pt x="0" y="1304"/>
                </a:lnTo>
                <a:lnTo>
                  <a:pt x="1304" y="0"/>
                </a:lnTo>
                <a:lnTo>
                  <a:pt x="2608" y="435"/>
                </a:lnTo>
                <a:close/>
              </a:path>
            </a:pathLst>
          </a:custGeom>
          <a:solidFill>
            <a:schemeClr val="accent5"/>
          </a:solidFill>
          <a:ln w="869" cap="rnd">
            <a:noFill/>
            <a:prstDash val="solid"/>
            <a:round/>
          </a:ln>
        </p:spPr>
        <p:txBody>
          <a:bodyPr rtlCol="0" anchor="ctr"/>
          <a:lstStyle/>
          <a:p>
            <a:endParaRPr lang="en-PH" sz="1600" dirty="0"/>
          </a:p>
        </p:txBody>
      </p:sp>
      <p:sp>
        <p:nvSpPr>
          <p:cNvPr id="370" name="Freeform: Shape 369">
            <a:extLst>
              <a:ext uri="{FF2B5EF4-FFF2-40B4-BE49-F238E27FC236}">
                <a16:creationId xmlns:a16="http://schemas.microsoft.com/office/drawing/2014/main" id="{966E64BB-7EE9-4081-A9CF-C907C4CA1B63}"/>
              </a:ext>
            </a:extLst>
          </p:cNvPr>
          <p:cNvSpPr/>
          <p:nvPr/>
        </p:nvSpPr>
        <p:spPr>
          <a:xfrm>
            <a:off x="2115041" y="4395624"/>
            <a:ext cx="3422" cy="1956"/>
          </a:xfrm>
          <a:custGeom>
            <a:avLst/>
            <a:gdLst>
              <a:gd name="connsiteX0" fmla="*/ 1304 w 3042"/>
              <a:gd name="connsiteY0" fmla="*/ 0 h 1738"/>
              <a:gd name="connsiteX1" fmla="*/ 2608 w 3042"/>
              <a:gd name="connsiteY1" fmla="*/ 435 h 1738"/>
              <a:gd name="connsiteX2" fmla="*/ 3043 w 3042"/>
              <a:gd name="connsiteY2" fmla="*/ 869 h 1738"/>
              <a:gd name="connsiteX3" fmla="*/ 435 w 3042"/>
              <a:gd name="connsiteY3" fmla="*/ 1739 h 1738"/>
              <a:gd name="connsiteX4" fmla="*/ 0 w 3042"/>
              <a:gd name="connsiteY4" fmla="*/ 435 h 1738"/>
              <a:gd name="connsiteX5" fmla="*/ 1304 w 3042"/>
              <a:gd name="connsiteY5" fmla="*/ 0 h 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2" h="1738">
                <a:moveTo>
                  <a:pt x="1304" y="0"/>
                </a:moveTo>
                <a:lnTo>
                  <a:pt x="2608" y="435"/>
                </a:lnTo>
                <a:lnTo>
                  <a:pt x="3043" y="869"/>
                </a:lnTo>
                <a:lnTo>
                  <a:pt x="435" y="1739"/>
                </a:lnTo>
                <a:lnTo>
                  <a:pt x="0" y="435"/>
                </a:lnTo>
                <a:lnTo>
                  <a:pt x="1304" y="0"/>
                </a:lnTo>
                <a:close/>
              </a:path>
            </a:pathLst>
          </a:custGeom>
          <a:solidFill>
            <a:schemeClr val="accent5"/>
          </a:solidFill>
          <a:ln w="869" cap="rnd">
            <a:noFill/>
            <a:prstDash val="solid"/>
            <a:round/>
          </a:ln>
        </p:spPr>
        <p:txBody>
          <a:bodyPr rtlCol="0" anchor="ctr"/>
          <a:lstStyle/>
          <a:p>
            <a:endParaRPr lang="en-PH" sz="1600" dirty="0"/>
          </a:p>
        </p:txBody>
      </p:sp>
      <p:sp>
        <p:nvSpPr>
          <p:cNvPr id="371" name="Freeform: Shape 370">
            <a:extLst>
              <a:ext uri="{FF2B5EF4-FFF2-40B4-BE49-F238E27FC236}">
                <a16:creationId xmlns:a16="http://schemas.microsoft.com/office/drawing/2014/main" id="{F7FE10DC-E2F8-4149-82F9-4ECB573BAB3C}"/>
              </a:ext>
            </a:extLst>
          </p:cNvPr>
          <p:cNvSpPr/>
          <p:nvPr/>
        </p:nvSpPr>
        <p:spPr>
          <a:xfrm>
            <a:off x="2097434" y="4392690"/>
            <a:ext cx="6847" cy="4401"/>
          </a:xfrm>
          <a:custGeom>
            <a:avLst/>
            <a:gdLst>
              <a:gd name="connsiteX0" fmla="*/ 869 w 6085"/>
              <a:gd name="connsiteY0" fmla="*/ 0 h 3911"/>
              <a:gd name="connsiteX1" fmla="*/ 4781 w 6085"/>
              <a:gd name="connsiteY1" fmla="*/ 435 h 3911"/>
              <a:gd name="connsiteX2" fmla="*/ 6085 w 6085"/>
              <a:gd name="connsiteY2" fmla="*/ 1739 h 3911"/>
              <a:gd name="connsiteX3" fmla="*/ 6085 w 6085"/>
              <a:gd name="connsiteY3" fmla="*/ 2608 h 3911"/>
              <a:gd name="connsiteX4" fmla="*/ 4347 w 6085"/>
              <a:gd name="connsiteY4" fmla="*/ 3912 h 3911"/>
              <a:gd name="connsiteX5" fmla="*/ 869 w 6085"/>
              <a:gd name="connsiteY5" fmla="*/ 3912 h 3911"/>
              <a:gd name="connsiteX6" fmla="*/ 435 w 6085"/>
              <a:gd name="connsiteY6" fmla="*/ 1739 h 3911"/>
              <a:gd name="connsiteX7" fmla="*/ 0 w 6085"/>
              <a:gd name="connsiteY7" fmla="*/ 0 h 3911"/>
              <a:gd name="connsiteX8" fmla="*/ 869 w 6085"/>
              <a:gd name="connsiteY8" fmla="*/ 0 h 3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85" h="3911">
                <a:moveTo>
                  <a:pt x="869" y="0"/>
                </a:moveTo>
                <a:lnTo>
                  <a:pt x="4781" y="435"/>
                </a:lnTo>
                <a:lnTo>
                  <a:pt x="6085" y="1739"/>
                </a:lnTo>
                <a:lnTo>
                  <a:pt x="6085" y="2608"/>
                </a:lnTo>
                <a:lnTo>
                  <a:pt x="4347" y="3912"/>
                </a:lnTo>
                <a:lnTo>
                  <a:pt x="869" y="3912"/>
                </a:lnTo>
                <a:lnTo>
                  <a:pt x="435" y="1739"/>
                </a:lnTo>
                <a:lnTo>
                  <a:pt x="0" y="0"/>
                </a:lnTo>
                <a:lnTo>
                  <a:pt x="869" y="0"/>
                </a:lnTo>
                <a:close/>
              </a:path>
            </a:pathLst>
          </a:custGeom>
          <a:solidFill>
            <a:schemeClr val="accent5"/>
          </a:solidFill>
          <a:ln w="869" cap="rnd">
            <a:noFill/>
            <a:prstDash val="solid"/>
            <a:round/>
          </a:ln>
        </p:spPr>
        <p:txBody>
          <a:bodyPr rtlCol="0" anchor="ctr"/>
          <a:lstStyle/>
          <a:p>
            <a:endParaRPr lang="en-PH" sz="1600" dirty="0"/>
          </a:p>
        </p:txBody>
      </p:sp>
      <p:sp>
        <p:nvSpPr>
          <p:cNvPr id="372" name="Freeform: Shape 371">
            <a:extLst>
              <a:ext uri="{FF2B5EF4-FFF2-40B4-BE49-F238E27FC236}">
                <a16:creationId xmlns:a16="http://schemas.microsoft.com/office/drawing/2014/main" id="{34C7F409-1BDC-4E2B-9BCB-B3843D610C83}"/>
              </a:ext>
            </a:extLst>
          </p:cNvPr>
          <p:cNvSpPr/>
          <p:nvPr/>
        </p:nvSpPr>
        <p:spPr>
          <a:xfrm>
            <a:off x="10569532" y="4480726"/>
            <a:ext cx="5379" cy="3912"/>
          </a:xfrm>
          <a:custGeom>
            <a:avLst/>
            <a:gdLst>
              <a:gd name="connsiteX0" fmla="*/ 2608 w 4781"/>
              <a:gd name="connsiteY0" fmla="*/ 0 h 3477"/>
              <a:gd name="connsiteX1" fmla="*/ 3912 w 4781"/>
              <a:gd name="connsiteY1" fmla="*/ 869 h 3477"/>
              <a:gd name="connsiteX2" fmla="*/ 3478 w 4781"/>
              <a:gd name="connsiteY2" fmla="*/ 2608 h 3477"/>
              <a:gd name="connsiteX3" fmla="*/ 4782 w 4781"/>
              <a:gd name="connsiteY3" fmla="*/ 2608 h 3477"/>
              <a:gd name="connsiteX4" fmla="*/ 4782 w 4781"/>
              <a:gd name="connsiteY4" fmla="*/ 3477 h 3477"/>
              <a:gd name="connsiteX5" fmla="*/ 1304 w 4781"/>
              <a:gd name="connsiteY5" fmla="*/ 3477 h 3477"/>
              <a:gd name="connsiteX6" fmla="*/ 0 w 4781"/>
              <a:gd name="connsiteY6" fmla="*/ 1304 h 3477"/>
              <a:gd name="connsiteX7" fmla="*/ 870 w 4781"/>
              <a:gd name="connsiteY7" fmla="*/ 0 h 3477"/>
              <a:gd name="connsiteX8" fmla="*/ 2608 w 4781"/>
              <a:gd name="connsiteY8" fmla="*/ 0 h 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81" h="3477">
                <a:moveTo>
                  <a:pt x="2608" y="0"/>
                </a:moveTo>
                <a:lnTo>
                  <a:pt x="3912" y="869"/>
                </a:lnTo>
                <a:lnTo>
                  <a:pt x="3478" y="2608"/>
                </a:lnTo>
                <a:lnTo>
                  <a:pt x="4782" y="2608"/>
                </a:lnTo>
                <a:lnTo>
                  <a:pt x="4782" y="3477"/>
                </a:lnTo>
                <a:lnTo>
                  <a:pt x="1304" y="3477"/>
                </a:lnTo>
                <a:lnTo>
                  <a:pt x="0" y="1304"/>
                </a:lnTo>
                <a:lnTo>
                  <a:pt x="870" y="0"/>
                </a:lnTo>
                <a:lnTo>
                  <a:pt x="2608" y="0"/>
                </a:lnTo>
                <a:close/>
              </a:path>
            </a:pathLst>
          </a:custGeom>
          <a:solidFill>
            <a:schemeClr val="accent1"/>
          </a:solidFill>
          <a:ln w="869" cap="rnd">
            <a:noFill/>
            <a:prstDash val="solid"/>
            <a:round/>
          </a:ln>
        </p:spPr>
        <p:txBody>
          <a:bodyPr rtlCol="0" anchor="ctr"/>
          <a:lstStyle/>
          <a:p>
            <a:endParaRPr lang="en-PH" sz="1600" dirty="0"/>
          </a:p>
        </p:txBody>
      </p:sp>
      <p:sp>
        <p:nvSpPr>
          <p:cNvPr id="373" name="Freeform: Shape 372">
            <a:extLst>
              <a:ext uri="{FF2B5EF4-FFF2-40B4-BE49-F238E27FC236}">
                <a16:creationId xmlns:a16="http://schemas.microsoft.com/office/drawing/2014/main" id="{11015C3A-441C-4C85-A9D5-4FB041E4D9FE}"/>
              </a:ext>
            </a:extLst>
          </p:cNvPr>
          <p:cNvSpPr/>
          <p:nvPr/>
        </p:nvSpPr>
        <p:spPr>
          <a:xfrm>
            <a:off x="10382208" y="4476814"/>
            <a:ext cx="15650" cy="12227"/>
          </a:xfrm>
          <a:custGeom>
            <a:avLst/>
            <a:gdLst>
              <a:gd name="connsiteX0" fmla="*/ 2608 w 13909"/>
              <a:gd name="connsiteY0" fmla="*/ 869 h 10866"/>
              <a:gd name="connsiteX1" fmla="*/ 3477 w 13909"/>
              <a:gd name="connsiteY1" fmla="*/ 869 h 10866"/>
              <a:gd name="connsiteX2" fmla="*/ 7824 w 13909"/>
              <a:gd name="connsiteY2" fmla="*/ 4347 h 10866"/>
              <a:gd name="connsiteX3" fmla="*/ 9997 w 13909"/>
              <a:gd name="connsiteY3" fmla="*/ 5651 h 10866"/>
              <a:gd name="connsiteX4" fmla="*/ 13909 w 13909"/>
              <a:gd name="connsiteY4" fmla="*/ 8693 h 10866"/>
              <a:gd name="connsiteX5" fmla="*/ 13475 w 13909"/>
              <a:gd name="connsiteY5" fmla="*/ 9997 h 10866"/>
              <a:gd name="connsiteX6" fmla="*/ 12605 w 13909"/>
              <a:gd name="connsiteY6" fmla="*/ 9997 h 10866"/>
              <a:gd name="connsiteX7" fmla="*/ 11736 w 13909"/>
              <a:gd name="connsiteY7" fmla="*/ 10867 h 10866"/>
              <a:gd name="connsiteX8" fmla="*/ 10867 w 13909"/>
              <a:gd name="connsiteY8" fmla="*/ 9562 h 10866"/>
              <a:gd name="connsiteX9" fmla="*/ 10432 w 13909"/>
              <a:gd name="connsiteY9" fmla="*/ 9562 h 10866"/>
              <a:gd name="connsiteX10" fmla="*/ 9562 w 13909"/>
              <a:gd name="connsiteY10" fmla="*/ 8693 h 10866"/>
              <a:gd name="connsiteX11" fmla="*/ 9128 w 13909"/>
              <a:gd name="connsiteY11" fmla="*/ 6955 h 10866"/>
              <a:gd name="connsiteX12" fmla="*/ 7389 w 13909"/>
              <a:gd name="connsiteY12" fmla="*/ 6520 h 10866"/>
              <a:gd name="connsiteX13" fmla="*/ 7389 w 13909"/>
              <a:gd name="connsiteY13" fmla="*/ 5216 h 10866"/>
              <a:gd name="connsiteX14" fmla="*/ 6085 w 13909"/>
              <a:gd name="connsiteY14" fmla="*/ 4781 h 10866"/>
              <a:gd name="connsiteX15" fmla="*/ 5650 w 13909"/>
              <a:gd name="connsiteY15" fmla="*/ 5216 h 10866"/>
              <a:gd name="connsiteX16" fmla="*/ 4781 w 13909"/>
              <a:gd name="connsiteY16" fmla="*/ 5216 h 10866"/>
              <a:gd name="connsiteX17" fmla="*/ 869 w 13909"/>
              <a:gd name="connsiteY17" fmla="*/ 3477 h 10866"/>
              <a:gd name="connsiteX18" fmla="*/ 0 w 13909"/>
              <a:gd name="connsiteY18" fmla="*/ 1739 h 10866"/>
              <a:gd name="connsiteX19" fmla="*/ 1304 w 13909"/>
              <a:gd name="connsiteY19" fmla="*/ 0 h 10866"/>
              <a:gd name="connsiteX20" fmla="*/ 2608 w 13909"/>
              <a:gd name="connsiteY20" fmla="*/ 869 h 10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909" h="10866">
                <a:moveTo>
                  <a:pt x="2608" y="869"/>
                </a:moveTo>
                <a:lnTo>
                  <a:pt x="3477" y="869"/>
                </a:lnTo>
                <a:lnTo>
                  <a:pt x="7824" y="4347"/>
                </a:lnTo>
                <a:lnTo>
                  <a:pt x="9997" y="5651"/>
                </a:lnTo>
                <a:lnTo>
                  <a:pt x="13909" y="8693"/>
                </a:lnTo>
                <a:lnTo>
                  <a:pt x="13475" y="9997"/>
                </a:lnTo>
                <a:lnTo>
                  <a:pt x="12605" y="9997"/>
                </a:lnTo>
                <a:lnTo>
                  <a:pt x="11736" y="10867"/>
                </a:lnTo>
                <a:lnTo>
                  <a:pt x="10867" y="9562"/>
                </a:lnTo>
                <a:lnTo>
                  <a:pt x="10432" y="9562"/>
                </a:lnTo>
                <a:lnTo>
                  <a:pt x="9562" y="8693"/>
                </a:lnTo>
                <a:lnTo>
                  <a:pt x="9128" y="6955"/>
                </a:lnTo>
                <a:lnTo>
                  <a:pt x="7389" y="6520"/>
                </a:lnTo>
                <a:lnTo>
                  <a:pt x="7389" y="5216"/>
                </a:lnTo>
                <a:lnTo>
                  <a:pt x="6085" y="4781"/>
                </a:lnTo>
                <a:lnTo>
                  <a:pt x="5650" y="5216"/>
                </a:lnTo>
                <a:lnTo>
                  <a:pt x="4781" y="5216"/>
                </a:lnTo>
                <a:lnTo>
                  <a:pt x="869" y="3477"/>
                </a:lnTo>
                <a:lnTo>
                  <a:pt x="0" y="1739"/>
                </a:lnTo>
                <a:lnTo>
                  <a:pt x="1304" y="0"/>
                </a:lnTo>
                <a:lnTo>
                  <a:pt x="2608" y="869"/>
                </a:lnTo>
                <a:close/>
              </a:path>
            </a:pathLst>
          </a:custGeom>
          <a:solidFill>
            <a:schemeClr val="accent1"/>
          </a:solidFill>
          <a:ln w="869" cap="rnd">
            <a:noFill/>
            <a:prstDash val="solid"/>
            <a:round/>
          </a:ln>
        </p:spPr>
        <p:txBody>
          <a:bodyPr rtlCol="0" anchor="ctr"/>
          <a:lstStyle/>
          <a:p>
            <a:endParaRPr lang="en-PH" sz="1600" dirty="0"/>
          </a:p>
        </p:txBody>
      </p:sp>
      <p:sp>
        <p:nvSpPr>
          <p:cNvPr id="374" name="Freeform: Shape 373">
            <a:extLst>
              <a:ext uri="{FF2B5EF4-FFF2-40B4-BE49-F238E27FC236}">
                <a16:creationId xmlns:a16="http://schemas.microsoft.com/office/drawing/2014/main" id="{029A5EF7-D129-4CBE-8CDB-0A75E141F94A}"/>
              </a:ext>
            </a:extLst>
          </p:cNvPr>
          <p:cNvSpPr/>
          <p:nvPr/>
        </p:nvSpPr>
        <p:spPr>
          <a:xfrm>
            <a:off x="10563174" y="4468988"/>
            <a:ext cx="2445" cy="2934"/>
          </a:xfrm>
          <a:custGeom>
            <a:avLst/>
            <a:gdLst>
              <a:gd name="connsiteX0" fmla="*/ 2173 w 2173"/>
              <a:gd name="connsiteY0" fmla="*/ 1304 h 2608"/>
              <a:gd name="connsiteX1" fmla="*/ 1304 w 2173"/>
              <a:gd name="connsiteY1" fmla="*/ 2608 h 2608"/>
              <a:gd name="connsiteX2" fmla="*/ 0 w 2173"/>
              <a:gd name="connsiteY2" fmla="*/ 1739 h 2608"/>
              <a:gd name="connsiteX3" fmla="*/ 0 w 2173"/>
              <a:gd name="connsiteY3" fmla="*/ 869 h 2608"/>
              <a:gd name="connsiteX4" fmla="*/ 1304 w 2173"/>
              <a:gd name="connsiteY4" fmla="*/ 0 h 2608"/>
              <a:gd name="connsiteX5" fmla="*/ 2173 w 2173"/>
              <a:gd name="connsiteY5" fmla="*/ 1304 h 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3" h="2608">
                <a:moveTo>
                  <a:pt x="2173" y="1304"/>
                </a:moveTo>
                <a:lnTo>
                  <a:pt x="1304" y="2608"/>
                </a:lnTo>
                <a:lnTo>
                  <a:pt x="0" y="1739"/>
                </a:lnTo>
                <a:lnTo>
                  <a:pt x="0" y="869"/>
                </a:lnTo>
                <a:lnTo>
                  <a:pt x="1304" y="0"/>
                </a:lnTo>
                <a:lnTo>
                  <a:pt x="2173" y="1304"/>
                </a:lnTo>
                <a:close/>
              </a:path>
            </a:pathLst>
          </a:custGeom>
          <a:solidFill>
            <a:schemeClr val="accent1"/>
          </a:solidFill>
          <a:ln w="869" cap="rnd">
            <a:noFill/>
            <a:prstDash val="solid"/>
            <a:round/>
          </a:ln>
        </p:spPr>
        <p:txBody>
          <a:bodyPr rtlCol="0" anchor="ctr"/>
          <a:lstStyle/>
          <a:p>
            <a:endParaRPr lang="en-PH" sz="1600" dirty="0"/>
          </a:p>
        </p:txBody>
      </p:sp>
      <p:sp>
        <p:nvSpPr>
          <p:cNvPr id="375" name="Freeform: Shape 374">
            <a:extLst>
              <a:ext uri="{FF2B5EF4-FFF2-40B4-BE49-F238E27FC236}">
                <a16:creationId xmlns:a16="http://schemas.microsoft.com/office/drawing/2014/main" id="{82212A4D-6807-4942-B697-A0F0FEA59492}"/>
              </a:ext>
            </a:extLst>
          </p:cNvPr>
          <p:cNvSpPr/>
          <p:nvPr/>
        </p:nvSpPr>
        <p:spPr>
          <a:xfrm>
            <a:off x="10545077" y="4451381"/>
            <a:ext cx="11249" cy="6847"/>
          </a:xfrm>
          <a:custGeom>
            <a:avLst/>
            <a:gdLst>
              <a:gd name="connsiteX0" fmla="*/ 8259 w 9997"/>
              <a:gd name="connsiteY0" fmla="*/ 0 h 6085"/>
              <a:gd name="connsiteX1" fmla="*/ 8693 w 9997"/>
              <a:gd name="connsiteY1" fmla="*/ 435 h 6085"/>
              <a:gd name="connsiteX2" fmla="*/ 9998 w 9997"/>
              <a:gd name="connsiteY2" fmla="*/ 435 h 6085"/>
              <a:gd name="connsiteX3" fmla="*/ 9563 w 9997"/>
              <a:gd name="connsiteY3" fmla="*/ 2173 h 6085"/>
              <a:gd name="connsiteX4" fmla="*/ 7390 w 9997"/>
              <a:gd name="connsiteY4" fmla="*/ 3043 h 6085"/>
              <a:gd name="connsiteX5" fmla="*/ 6085 w 9997"/>
              <a:gd name="connsiteY5" fmla="*/ 3043 h 6085"/>
              <a:gd name="connsiteX6" fmla="*/ 4347 w 9997"/>
              <a:gd name="connsiteY6" fmla="*/ 3477 h 6085"/>
              <a:gd name="connsiteX7" fmla="*/ 2608 w 9997"/>
              <a:gd name="connsiteY7" fmla="*/ 6085 h 6085"/>
              <a:gd name="connsiteX8" fmla="*/ 2173 w 9997"/>
              <a:gd name="connsiteY8" fmla="*/ 4781 h 6085"/>
              <a:gd name="connsiteX9" fmla="*/ 870 w 9997"/>
              <a:gd name="connsiteY9" fmla="*/ 5216 h 6085"/>
              <a:gd name="connsiteX10" fmla="*/ 0 w 9997"/>
              <a:gd name="connsiteY10" fmla="*/ 4347 h 6085"/>
              <a:gd name="connsiteX11" fmla="*/ 0 w 9997"/>
              <a:gd name="connsiteY11" fmla="*/ 3043 h 6085"/>
              <a:gd name="connsiteX12" fmla="*/ 2173 w 9997"/>
              <a:gd name="connsiteY12" fmla="*/ 2608 h 6085"/>
              <a:gd name="connsiteX13" fmla="*/ 2173 w 9997"/>
              <a:gd name="connsiteY13" fmla="*/ 1739 h 6085"/>
              <a:gd name="connsiteX14" fmla="*/ 3478 w 9997"/>
              <a:gd name="connsiteY14" fmla="*/ 0 h 6085"/>
              <a:gd name="connsiteX15" fmla="*/ 6520 w 9997"/>
              <a:gd name="connsiteY15" fmla="*/ 435 h 6085"/>
              <a:gd name="connsiteX16" fmla="*/ 8259 w 9997"/>
              <a:gd name="connsiteY16" fmla="*/ 0 h 6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97" h="6085">
                <a:moveTo>
                  <a:pt x="8259" y="0"/>
                </a:moveTo>
                <a:lnTo>
                  <a:pt x="8693" y="435"/>
                </a:lnTo>
                <a:lnTo>
                  <a:pt x="9998" y="435"/>
                </a:lnTo>
                <a:lnTo>
                  <a:pt x="9563" y="2173"/>
                </a:lnTo>
                <a:lnTo>
                  <a:pt x="7390" y="3043"/>
                </a:lnTo>
                <a:lnTo>
                  <a:pt x="6085" y="3043"/>
                </a:lnTo>
                <a:lnTo>
                  <a:pt x="4347" y="3477"/>
                </a:lnTo>
                <a:lnTo>
                  <a:pt x="2608" y="6085"/>
                </a:lnTo>
                <a:lnTo>
                  <a:pt x="2173" y="4781"/>
                </a:lnTo>
                <a:lnTo>
                  <a:pt x="870" y="5216"/>
                </a:lnTo>
                <a:lnTo>
                  <a:pt x="0" y="4347"/>
                </a:lnTo>
                <a:lnTo>
                  <a:pt x="0" y="3043"/>
                </a:lnTo>
                <a:lnTo>
                  <a:pt x="2173" y="2608"/>
                </a:lnTo>
                <a:lnTo>
                  <a:pt x="2173" y="1739"/>
                </a:lnTo>
                <a:lnTo>
                  <a:pt x="3478" y="0"/>
                </a:lnTo>
                <a:lnTo>
                  <a:pt x="6520" y="435"/>
                </a:lnTo>
                <a:lnTo>
                  <a:pt x="8259" y="0"/>
                </a:lnTo>
                <a:close/>
              </a:path>
            </a:pathLst>
          </a:custGeom>
          <a:solidFill>
            <a:schemeClr val="accent1"/>
          </a:solidFill>
          <a:ln w="869" cap="rnd">
            <a:noFill/>
            <a:prstDash val="solid"/>
            <a:round/>
          </a:ln>
        </p:spPr>
        <p:txBody>
          <a:bodyPr rtlCol="0" anchor="ctr"/>
          <a:lstStyle/>
          <a:p>
            <a:endParaRPr lang="en-PH" sz="1600" dirty="0"/>
          </a:p>
        </p:txBody>
      </p:sp>
      <p:sp>
        <p:nvSpPr>
          <p:cNvPr id="376" name="Freeform: Shape 375">
            <a:extLst>
              <a:ext uri="{FF2B5EF4-FFF2-40B4-BE49-F238E27FC236}">
                <a16:creationId xmlns:a16="http://schemas.microsoft.com/office/drawing/2014/main" id="{D1E19E8D-E244-452E-8D95-D4147F354E69}"/>
              </a:ext>
            </a:extLst>
          </p:cNvPr>
          <p:cNvSpPr/>
          <p:nvPr/>
        </p:nvSpPr>
        <p:spPr>
          <a:xfrm>
            <a:off x="10423782" y="4437196"/>
            <a:ext cx="25922" cy="20052"/>
          </a:xfrm>
          <a:custGeom>
            <a:avLst/>
            <a:gdLst>
              <a:gd name="connsiteX0" fmla="*/ 1739 w 23037"/>
              <a:gd name="connsiteY0" fmla="*/ 435 h 17821"/>
              <a:gd name="connsiteX1" fmla="*/ 3042 w 23037"/>
              <a:gd name="connsiteY1" fmla="*/ 0 h 17821"/>
              <a:gd name="connsiteX2" fmla="*/ 5650 w 23037"/>
              <a:gd name="connsiteY2" fmla="*/ 1304 h 17821"/>
              <a:gd name="connsiteX3" fmla="*/ 7824 w 23037"/>
              <a:gd name="connsiteY3" fmla="*/ 3477 h 17821"/>
              <a:gd name="connsiteX4" fmla="*/ 9128 w 23037"/>
              <a:gd name="connsiteY4" fmla="*/ 4781 h 17821"/>
              <a:gd name="connsiteX5" fmla="*/ 9997 w 23037"/>
              <a:gd name="connsiteY5" fmla="*/ 4781 h 17821"/>
              <a:gd name="connsiteX6" fmla="*/ 10867 w 23037"/>
              <a:gd name="connsiteY6" fmla="*/ 5651 h 17821"/>
              <a:gd name="connsiteX7" fmla="*/ 11736 w 23037"/>
              <a:gd name="connsiteY7" fmla="*/ 5651 h 17821"/>
              <a:gd name="connsiteX8" fmla="*/ 13040 w 23037"/>
              <a:gd name="connsiteY8" fmla="*/ 6955 h 17821"/>
              <a:gd name="connsiteX9" fmla="*/ 14344 w 23037"/>
              <a:gd name="connsiteY9" fmla="*/ 6520 h 17821"/>
              <a:gd name="connsiteX10" fmla="*/ 16082 w 23037"/>
              <a:gd name="connsiteY10" fmla="*/ 6955 h 17821"/>
              <a:gd name="connsiteX11" fmla="*/ 16952 w 23037"/>
              <a:gd name="connsiteY11" fmla="*/ 7824 h 17821"/>
              <a:gd name="connsiteX12" fmla="*/ 18690 w 23037"/>
              <a:gd name="connsiteY12" fmla="*/ 7824 h 17821"/>
              <a:gd name="connsiteX13" fmla="*/ 19995 w 23037"/>
              <a:gd name="connsiteY13" fmla="*/ 7389 h 17821"/>
              <a:gd name="connsiteX14" fmla="*/ 20864 w 23037"/>
              <a:gd name="connsiteY14" fmla="*/ 8693 h 17821"/>
              <a:gd name="connsiteX15" fmla="*/ 21733 w 23037"/>
              <a:gd name="connsiteY15" fmla="*/ 12171 h 17821"/>
              <a:gd name="connsiteX16" fmla="*/ 23037 w 23037"/>
              <a:gd name="connsiteY16" fmla="*/ 13475 h 17821"/>
              <a:gd name="connsiteX17" fmla="*/ 23037 w 23037"/>
              <a:gd name="connsiteY17" fmla="*/ 15648 h 17821"/>
              <a:gd name="connsiteX18" fmla="*/ 22168 w 23037"/>
              <a:gd name="connsiteY18" fmla="*/ 16517 h 17821"/>
              <a:gd name="connsiteX19" fmla="*/ 22602 w 23037"/>
              <a:gd name="connsiteY19" fmla="*/ 17822 h 17821"/>
              <a:gd name="connsiteX20" fmla="*/ 20864 w 23037"/>
              <a:gd name="connsiteY20" fmla="*/ 16952 h 17821"/>
              <a:gd name="connsiteX21" fmla="*/ 19560 w 23037"/>
              <a:gd name="connsiteY21" fmla="*/ 17822 h 17821"/>
              <a:gd name="connsiteX22" fmla="*/ 18256 w 23037"/>
              <a:gd name="connsiteY22" fmla="*/ 17387 h 17821"/>
              <a:gd name="connsiteX23" fmla="*/ 16082 w 23037"/>
              <a:gd name="connsiteY23" fmla="*/ 16083 h 17821"/>
              <a:gd name="connsiteX24" fmla="*/ 15213 w 23037"/>
              <a:gd name="connsiteY24" fmla="*/ 16083 h 17821"/>
              <a:gd name="connsiteX25" fmla="*/ 12605 w 23037"/>
              <a:gd name="connsiteY25" fmla="*/ 15213 h 17821"/>
              <a:gd name="connsiteX26" fmla="*/ 10867 w 23037"/>
              <a:gd name="connsiteY26" fmla="*/ 14779 h 17821"/>
              <a:gd name="connsiteX27" fmla="*/ 9997 w 23037"/>
              <a:gd name="connsiteY27" fmla="*/ 13475 h 17821"/>
              <a:gd name="connsiteX28" fmla="*/ 8693 w 23037"/>
              <a:gd name="connsiteY28" fmla="*/ 12605 h 17821"/>
              <a:gd name="connsiteX29" fmla="*/ 7389 w 23037"/>
              <a:gd name="connsiteY29" fmla="*/ 12171 h 17821"/>
              <a:gd name="connsiteX30" fmla="*/ 6520 w 23037"/>
              <a:gd name="connsiteY30" fmla="*/ 10867 h 17821"/>
              <a:gd name="connsiteX31" fmla="*/ 4781 w 23037"/>
              <a:gd name="connsiteY31" fmla="*/ 9997 h 17821"/>
              <a:gd name="connsiteX32" fmla="*/ 5650 w 23037"/>
              <a:gd name="connsiteY32" fmla="*/ 8259 h 17821"/>
              <a:gd name="connsiteX33" fmla="*/ 5216 w 23037"/>
              <a:gd name="connsiteY33" fmla="*/ 6520 h 17821"/>
              <a:gd name="connsiteX34" fmla="*/ 5216 w 23037"/>
              <a:gd name="connsiteY34" fmla="*/ 4781 h 17821"/>
              <a:gd name="connsiteX35" fmla="*/ 4347 w 23037"/>
              <a:gd name="connsiteY35" fmla="*/ 4347 h 17821"/>
              <a:gd name="connsiteX36" fmla="*/ 1739 w 23037"/>
              <a:gd name="connsiteY36" fmla="*/ 3477 h 17821"/>
              <a:gd name="connsiteX37" fmla="*/ 435 w 23037"/>
              <a:gd name="connsiteY37" fmla="*/ 3912 h 17821"/>
              <a:gd name="connsiteX38" fmla="*/ 0 w 23037"/>
              <a:gd name="connsiteY38" fmla="*/ 3043 h 17821"/>
              <a:gd name="connsiteX39" fmla="*/ 435 w 23037"/>
              <a:gd name="connsiteY39" fmla="*/ 1739 h 17821"/>
              <a:gd name="connsiteX40" fmla="*/ 869 w 23037"/>
              <a:gd name="connsiteY40" fmla="*/ 435 h 17821"/>
              <a:gd name="connsiteX41" fmla="*/ 1739 w 23037"/>
              <a:gd name="connsiteY41" fmla="*/ 435 h 1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3037" h="17821">
                <a:moveTo>
                  <a:pt x="1739" y="435"/>
                </a:moveTo>
                <a:lnTo>
                  <a:pt x="3042" y="0"/>
                </a:lnTo>
                <a:lnTo>
                  <a:pt x="5650" y="1304"/>
                </a:lnTo>
                <a:lnTo>
                  <a:pt x="7824" y="3477"/>
                </a:lnTo>
                <a:lnTo>
                  <a:pt x="9128" y="4781"/>
                </a:lnTo>
                <a:lnTo>
                  <a:pt x="9997" y="4781"/>
                </a:lnTo>
                <a:lnTo>
                  <a:pt x="10867" y="5651"/>
                </a:lnTo>
                <a:lnTo>
                  <a:pt x="11736" y="5651"/>
                </a:lnTo>
                <a:lnTo>
                  <a:pt x="13040" y="6955"/>
                </a:lnTo>
                <a:lnTo>
                  <a:pt x="14344" y="6520"/>
                </a:lnTo>
                <a:lnTo>
                  <a:pt x="16082" y="6955"/>
                </a:lnTo>
                <a:lnTo>
                  <a:pt x="16952" y="7824"/>
                </a:lnTo>
                <a:lnTo>
                  <a:pt x="18690" y="7824"/>
                </a:lnTo>
                <a:lnTo>
                  <a:pt x="19995" y="7389"/>
                </a:lnTo>
                <a:lnTo>
                  <a:pt x="20864" y="8693"/>
                </a:lnTo>
                <a:lnTo>
                  <a:pt x="21733" y="12171"/>
                </a:lnTo>
                <a:lnTo>
                  <a:pt x="23037" y="13475"/>
                </a:lnTo>
                <a:lnTo>
                  <a:pt x="23037" y="15648"/>
                </a:lnTo>
                <a:lnTo>
                  <a:pt x="22168" y="16517"/>
                </a:lnTo>
                <a:lnTo>
                  <a:pt x="22602" y="17822"/>
                </a:lnTo>
                <a:lnTo>
                  <a:pt x="20864" y="16952"/>
                </a:lnTo>
                <a:lnTo>
                  <a:pt x="19560" y="17822"/>
                </a:lnTo>
                <a:lnTo>
                  <a:pt x="18256" y="17387"/>
                </a:lnTo>
                <a:lnTo>
                  <a:pt x="16082" y="16083"/>
                </a:lnTo>
                <a:lnTo>
                  <a:pt x="15213" y="16083"/>
                </a:lnTo>
                <a:lnTo>
                  <a:pt x="12605" y="15213"/>
                </a:lnTo>
                <a:lnTo>
                  <a:pt x="10867" y="14779"/>
                </a:lnTo>
                <a:lnTo>
                  <a:pt x="9997" y="13475"/>
                </a:lnTo>
                <a:lnTo>
                  <a:pt x="8693" y="12605"/>
                </a:lnTo>
                <a:lnTo>
                  <a:pt x="7389" y="12171"/>
                </a:lnTo>
                <a:lnTo>
                  <a:pt x="6520" y="10867"/>
                </a:lnTo>
                <a:lnTo>
                  <a:pt x="4781" y="9997"/>
                </a:lnTo>
                <a:lnTo>
                  <a:pt x="5650" y="8259"/>
                </a:lnTo>
                <a:lnTo>
                  <a:pt x="5216" y="6520"/>
                </a:lnTo>
                <a:lnTo>
                  <a:pt x="5216" y="4781"/>
                </a:lnTo>
                <a:lnTo>
                  <a:pt x="4347" y="4347"/>
                </a:lnTo>
                <a:lnTo>
                  <a:pt x="1739" y="3477"/>
                </a:lnTo>
                <a:lnTo>
                  <a:pt x="435" y="3912"/>
                </a:lnTo>
                <a:lnTo>
                  <a:pt x="0" y="3043"/>
                </a:lnTo>
                <a:lnTo>
                  <a:pt x="435" y="1739"/>
                </a:lnTo>
                <a:lnTo>
                  <a:pt x="869" y="435"/>
                </a:lnTo>
                <a:lnTo>
                  <a:pt x="1739" y="435"/>
                </a:lnTo>
                <a:close/>
              </a:path>
            </a:pathLst>
          </a:custGeom>
          <a:solidFill>
            <a:schemeClr val="accent1"/>
          </a:solidFill>
          <a:ln w="869" cap="rnd">
            <a:noFill/>
            <a:prstDash val="solid"/>
            <a:round/>
          </a:ln>
        </p:spPr>
        <p:txBody>
          <a:bodyPr rtlCol="0" anchor="ctr"/>
          <a:lstStyle/>
          <a:p>
            <a:endParaRPr lang="en-PH" sz="1600" dirty="0"/>
          </a:p>
        </p:txBody>
      </p:sp>
      <p:sp>
        <p:nvSpPr>
          <p:cNvPr id="377" name="Freeform: Shape 376">
            <a:extLst>
              <a:ext uri="{FF2B5EF4-FFF2-40B4-BE49-F238E27FC236}">
                <a16:creationId xmlns:a16="http://schemas.microsoft.com/office/drawing/2014/main" id="{706D5BB3-BB2F-40AC-AFE9-A97110B95940}"/>
              </a:ext>
            </a:extLst>
          </p:cNvPr>
          <p:cNvSpPr/>
          <p:nvPr/>
        </p:nvSpPr>
        <p:spPr>
          <a:xfrm>
            <a:off x="10443834" y="4421057"/>
            <a:ext cx="1468" cy="4402"/>
          </a:xfrm>
          <a:custGeom>
            <a:avLst/>
            <a:gdLst>
              <a:gd name="connsiteX0" fmla="*/ 1304 w 1304"/>
              <a:gd name="connsiteY0" fmla="*/ 0 h 3912"/>
              <a:gd name="connsiteX1" fmla="*/ 869 w 1304"/>
              <a:gd name="connsiteY1" fmla="*/ 869 h 3912"/>
              <a:gd name="connsiteX2" fmla="*/ 869 w 1304"/>
              <a:gd name="connsiteY2" fmla="*/ 3912 h 3912"/>
              <a:gd name="connsiteX3" fmla="*/ 0 w 1304"/>
              <a:gd name="connsiteY3" fmla="*/ 3043 h 3912"/>
              <a:gd name="connsiteX4" fmla="*/ 0 w 1304"/>
              <a:gd name="connsiteY4" fmla="*/ 869 h 3912"/>
              <a:gd name="connsiteX5" fmla="*/ 1304 w 1304"/>
              <a:gd name="connsiteY5" fmla="*/ 0 h 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4" h="3912">
                <a:moveTo>
                  <a:pt x="1304" y="0"/>
                </a:moveTo>
                <a:lnTo>
                  <a:pt x="869" y="869"/>
                </a:lnTo>
                <a:lnTo>
                  <a:pt x="869" y="3912"/>
                </a:lnTo>
                <a:lnTo>
                  <a:pt x="0" y="3043"/>
                </a:lnTo>
                <a:lnTo>
                  <a:pt x="0" y="869"/>
                </a:lnTo>
                <a:lnTo>
                  <a:pt x="1304" y="0"/>
                </a:lnTo>
                <a:close/>
              </a:path>
            </a:pathLst>
          </a:custGeom>
          <a:solidFill>
            <a:schemeClr val="accent1"/>
          </a:solidFill>
          <a:ln w="869" cap="rnd">
            <a:noFill/>
            <a:prstDash val="solid"/>
            <a:round/>
          </a:ln>
        </p:spPr>
        <p:txBody>
          <a:bodyPr rtlCol="0" anchor="ctr"/>
          <a:lstStyle/>
          <a:p>
            <a:endParaRPr lang="en-PH" sz="1600" dirty="0"/>
          </a:p>
        </p:txBody>
      </p:sp>
      <p:sp>
        <p:nvSpPr>
          <p:cNvPr id="378" name="Freeform: Shape 377">
            <a:extLst>
              <a:ext uri="{FF2B5EF4-FFF2-40B4-BE49-F238E27FC236}">
                <a16:creationId xmlns:a16="http://schemas.microsoft.com/office/drawing/2014/main" id="{CD13478F-4594-4481-A21A-1BB7572880A8}"/>
              </a:ext>
            </a:extLst>
          </p:cNvPr>
          <p:cNvSpPr/>
          <p:nvPr/>
        </p:nvSpPr>
        <p:spPr>
          <a:xfrm>
            <a:off x="10429162" y="4412254"/>
            <a:ext cx="4890" cy="12227"/>
          </a:xfrm>
          <a:custGeom>
            <a:avLst/>
            <a:gdLst>
              <a:gd name="connsiteX0" fmla="*/ 1739 w 4346"/>
              <a:gd name="connsiteY0" fmla="*/ 0 h 10866"/>
              <a:gd name="connsiteX1" fmla="*/ 3042 w 4346"/>
              <a:gd name="connsiteY1" fmla="*/ 3912 h 10866"/>
              <a:gd name="connsiteX2" fmla="*/ 3912 w 4346"/>
              <a:gd name="connsiteY2" fmla="*/ 5651 h 10866"/>
              <a:gd name="connsiteX3" fmla="*/ 3912 w 4346"/>
              <a:gd name="connsiteY3" fmla="*/ 7389 h 10866"/>
              <a:gd name="connsiteX4" fmla="*/ 4347 w 4346"/>
              <a:gd name="connsiteY4" fmla="*/ 9563 h 10866"/>
              <a:gd name="connsiteX5" fmla="*/ 3478 w 4346"/>
              <a:gd name="connsiteY5" fmla="*/ 10867 h 10866"/>
              <a:gd name="connsiteX6" fmla="*/ 1739 w 4346"/>
              <a:gd name="connsiteY6" fmla="*/ 7824 h 10866"/>
              <a:gd name="connsiteX7" fmla="*/ 1304 w 4346"/>
              <a:gd name="connsiteY7" fmla="*/ 9128 h 10866"/>
              <a:gd name="connsiteX8" fmla="*/ 0 w 4346"/>
              <a:gd name="connsiteY8" fmla="*/ 6955 h 10866"/>
              <a:gd name="connsiteX9" fmla="*/ 435 w 4346"/>
              <a:gd name="connsiteY9" fmla="*/ 2608 h 10866"/>
              <a:gd name="connsiteX10" fmla="*/ 869 w 4346"/>
              <a:gd name="connsiteY10" fmla="*/ 1739 h 10866"/>
              <a:gd name="connsiteX11" fmla="*/ 869 w 4346"/>
              <a:gd name="connsiteY11" fmla="*/ 435 h 10866"/>
              <a:gd name="connsiteX12" fmla="*/ 1739 w 4346"/>
              <a:gd name="connsiteY12" fmla="*/ 0 h 10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46" h="10866">
                <a:moveTo>
                  <a:pt x="1739" y="0"/>
                </a:moveTo>
                <a:lnTo>
                  <a:pt x="3042" y="3912"/>
                </a:lnTo>
                <a:lnTo>
                  <a:pt x="3912" y="5651"/>
                </a:lnTo>
                <a:lnTo>
                  <a:pt x="3912" y="7389"/>
                </a:lnTo>
                <a:lnTo>
                  <a:pt x="4347" y="9563"/>
                </a:lnTo>
                <a:lnTo>
                  <a:pt x="3478" y="10867"/>
                </a:lnTo>
                <a:lnTo>
                  <a:pt x="1739" y="7824"/>
                </a:lnTo>
                <a:lnTo>
                  <a:pt x="1304" y="9128"/>
                </a:lnTo>
                <a:lnTo>
                  <a:pt x="0" y="6955"/>
                </a:lnTo>
                <a:lnTo>
                  <a:pt x="435" y="2608"/>
                </a:lnTo>
                <a:lnTo>
                  <a:pt x="869" y="1739"/>
                </a:lnTo>
                <a:lnTo>
                  <a:pt x="869" y="435"/>
                </a:lnTo>
                <a:lnTo>
                  <a:pt x="1739" y="0"/>
                </a:lnTo>
                <a:close/>
              </a:path>
            </a:pathLst>
          </a:custGeom>
          <a:solidFill>
            <a:schemeClr val="accent1"/>
          </a:solidFill>
          <a:ln w="869" cap="rnd">
            <a:noFill/>
            <a:prstDash val="solid"/>
            <a:round/>
          </a:ln>
        </p:spPr>
        <p:txBody>
          <a:bodyPr rtlCol="0" anchor="ctr"/>
          <a:lstStyle/>
          <a:p>
            <a:endParaRPr lang="en-PH" sz="1600" dirty="0"/>
          </a:p>
        </p:txBody>
      </p:sp>
      <p:sp>
        <p:nvSpPr>
          <p:cNvPr id="379" name="Freeform: Shape 378">
            <a:extLst>
              <a:ext uri="{FF2B5EF4-FFF2-40B4-BE49-F238E27FC236}">
                <a16:creationId xmlns:a16="http://schemas.microsoft.com/office/drawing/2014/main" id="{3B9861CD-2AFE-4A23-B04E-584ABAF28E98}"/>
              </a:ext>
            </a:extLst>
          </p:cNvPr>
          <p:cNvSpPr/>
          <p:nvPr/>
        </p:nvSpPr>
        <p:spPr>
          <a:xfrm>
            <a:off x="10380252" y="4407363"/>
            <a:ext cx="32279" cy="21520"/>
          </a:xfrm>
          <a:custGeom>
            <a:avLst/>
            <a:gdLst>
              <a:gd name="connsiteX0" fmla="*/ 8693 w 28687"/>
              <a:gd name="connsiteY0" fmla="*/ 5216 h 19125"/>
              <a:gd name="connsiteX1" fmla="*/ 9998 w 28687"/>
              <a:gd name="connsiteY1" fmla="*/ 5216 h 19125"/>
              <a:gd name="connsiteX2" fmla="*/ 11301 w 28687"/>
              <a:gd name="connsiteY2" fmla="*/ 4781 h 19125"/>
              <a:gd name="connsiteX3" fmla="*/ 13040 w 28687"/>
              <a:gd name="connsiteY3" fmla="*/ 5216 h 19125"/>
              <a:gd name="connsiteX4" fmla="*/ 13475 w 28687"/>
              <a:gd name="connsiteY4" fmla="*/ 4781 h 19125"/>
              <a:gd name="connsiteX5" fmla="*/ 15648 w 28687"/>
              <a:gd name="connsiteY5" fmla="*/ 4781 h 19125"/>
              <a:gd name="connsiteX6" fmla="*/ 19125 w 28687"/>
              <a:gd name="connsiteY6" fmla="*/ 4781 h 19125"/>
              <a:gd name="connsiteX7" fmla="*/ 19995 w 28687"/>
              <a:gd name="connsiteY7" fmla="*/ 6085 h 19125"/>
              <a:gd name="connsiteX8" fmla="*/ 21299 w 28687"/>
              <a:gd name="connsiteY8" fmla="*/ 6520 h 19125"/>
              <a:gd name="connsiteX9" fmla="*/ 22168 w 28687"/>
              <a:gd name="connsiteY9" fmla="*/ 7824 h 19125"/>
              <a:gd name="connsiteX10" fmla="*/ 23038 w 28687"/>
              <a:gd name="connsiteY10" fmla="*/ 7824 h 19125"/>
              <a:gd name="connsiteX11" fmla="*/ 23907 w 28687"/>
              <a:gd name="connsiteY11" fmla="*/ 8259 h 19125"/>
              <a:gd name="connsiteX12" fmla="*/ 25645 w 28687"/>
              <a:gd name="connsiteY12" fmla="*/ 9997 h 19125"/>
              <a:gd name="connsiteX13" fmla="*/ 25645 w 28687"/>
              <a:gd name="connsiteY13" fmla="*/ 12605 h 19125"/>
              <a:gd name="connsiteX14" fmla="*/ 26515 w 28687"/>
              <a:gd name="connsiteY14" fmla="*/ 12605 h 19125"/>
              <a:gd name="connsiteX15" fmla="*/ 28253 w 28687"/>
              <a:gd name="connsiteY15" fmla="*/ 13475 h 19125"/>
              <a:gd name="connsiteX16" fmla="*/ 28688 w 28687"/>
              <a:gd name="connsiteY16" fmla="*/ 14779 h 19125"/>
              <a:gd name="connsiteX17" fmla="*/ 28688 w 28687"/>
              <a:gd name="connsiteY17" fmla="*/ 17387 h 19125"/>
              <a:gd name="connsiteX18" fmla="*/ 28253 w 28687"/>
              <a:gd name="connsiteY18" fmla="*/ 17821 h 19125"/>
              <a:gd name="connsiteX19" fmla="*/ 25211 w 28687"/>
              <a:gd name="connsiteY19" fmla="*/ 18691 h 19125"/>
              <a:gd name="connsiteX20" fmla="*/ 24341 w 28687"/>
              <a:gd name="connsiteY20" fmla="*/ 19125 h 19125"/>
              <a:gd name="connsiteX21" fmla="*/ 22602 w 28687"/>
              <a:gd name="connsiteY21" fmla="*/ 18691 h 19125"/>
              <a:gd name="connsiteX22" fmla="*/ 20864 w 28687"/>
              <a:gd name="connsiteY22" fmla="*/ 17821 h 19125"/>
              <a:gd name="connsiteX23" fmla="*/ 19125 w 28687"/>
              <a:gd name="connsiteY23" fmla="*/ 17821 h 19125"/>
              <a:gd name="connsiteX24" fmla="*/ 18691 w 28687"/>
              <a:gd name="connsiteY24" fmla="*/ 16952 h 19125"/>
              <a:gd name="connsiteX25" fmla="*/ 16518 w 28687"/>
              <a:gd name="connsiteY25" fmla="*/ 15648 h 19125"/>
              <a:gd name="connsiteX26" fmla="*/ 13909 w 28687"/>
              <a:gd name="connsiteY26" fmla="*/ 15648 h 19125"/>
              <a:gd name="connsiteX27" fmla="*/ 11736 w 28687"/>
              <a:gd name="connsiteY27" fmla="*/ 16083 h 19125"/>
              <a:gd name="connsiteX28" fmla="*/ 9562 w 28687"/>
              <a:gd name="connsiteY28" fmla="*/ 16083 h 19125"/>
              <a:gd name="connsiteX29" fmla="*/ 7389 w 28687"/>
              <a:gd name="connsiteY29" fmla="*/ 15648 h 19125"/>
              <a:gd name="connsiteX30" fmla="*/ 6085 w 28687"/>
              <a:gd name="connsiteY30" fmla="*/ 14779 h 19125"/>
              <a:gd name="connsiteX31" fmla="*/ 4781 w 28687"/>
              <a:gd name="connsiteY31" fmla="*/ 15213 h 19125"/>
              <a:gd name="connsiteX32" fmla="*/ 3478 w 28687"/>
              <a:gd name="connsiteY32" fmla="*/ 13475 h 19125"/>
              <a:gd name="connsiteX33" fmla="*/ 2173 w 28687"/>
              <a:gd name="connsiteY33" fmla="*/ 12605 h 19125"/>
              <a:gd name="connsiteX34" fmla="*/ 869 w 28687"/>
              <a:gd name="connsiteY34" fmla="*/ 9128 h 19125"/>
              <a:gd name="connsiteX35" fmla="*/ 0 w 28687"/>
              <a:gd name="connsiteY35" fmla="*/ 7389 h 19125"/>
              <a:gd name="connsiteX36" fmla="*/ 869 w 28687"/>
              <a:gd name="connsiteY36" fmla="*/ 6520 h 19125"/>
              <a:gd name="connsiteX37" fmla="*/ 435 w 28687"/>
              <a:gd name="connsiteY37" fmla="*/ 5651 h 19125"/>
              <a:gd name="connsiteX38" fmla="*/ 435 w 28687"/>
              <a:gd name="connsiteY38" fmla="*/ 2608 h 19125"/>
              <a:gd name="connsiteX39" fmla="*/ 869 w 28687"/>
              <a:gd name="connsiteY39" fmla="*/ 1304 h 19125"/>
              <a:gd name="connsiteX40" fmla="*/ 3478 w 28687"/>
              <a:gd name="connsiteY40" fmla="*/ 0 h 19125"/>
              <a:gd name="connsiteX41" fmla="*/ 5216 w 28687"/>
              <a:gd name="connsiteY41" fmla="*/ 869 h 19125"/>
              <a:gd name="connsiteX42" fmla="*/ 6955 w 28687"/>
              <a:gd name="connsiteY42" fmla="*/ 3043 h 19125"/>
              <a:gd name="connsiteX43" fmla="*/ 7389 w 28687"/>
              <a:gd name="connsiteY43" fmla="*/ 4347 h 19125"/>
              <a:gd name="connsiteX44" fmla="*/ 8693 w 28687"/>
              <a:gd name="connsiteY44" fmla="*/ 5216 h 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8687" h="19125">
                <a:moveTo>
                  <a:pt x="8693" y="5216"/>
                </a:moveTo>
                <a:lnTo>
                  <a:pt x="9998" y="5216"/>
                </a:lnTo>
                <a:lnTo>
                  <a:pt x="11301" y="4781"/>
                </a:lnTo>
                <a:lnTo>
                  <a:pt x="13040" y="5216"/>
                </a:lnTo>
                <a:lnTo>
                  <a:pt x="13475" y="4781"/>
                </a:lnTo>
                <a:lnTo>
                  <a:pt x="15648" y="4781"/>
                </a:lnTo>
                <a:lnTo>
                  <a:pt x="19125" y="4781"/>
                </a:lnTo>
                <a:lnTo>
                  <a:pt x="19995" y="6085"/>
                </a:lnTo>
                <a:lnTo>
                  <a:pt x="21299" y="6520"/>
                </a:lnTo>
                <a:lnTo>
                  <a:pt x="22168" y="7824"/>
                </a:lnTo>
                <a:lnTo>
                  <a:pt x="23038" y="7824"/>
                </a:lnTo>
                <a:lnTo>
                  <a:pt x="23907" y="8259"/>
                </a:lnTo>
                <a:lnTo>
                  <a:pt x="25645" y="9997"/>
                </a:lnTo>
                <a:lnTo>
                  <a:pt x="25645" y="12605"/>
                </a:lnTo>
                <a:lnTo>
                  <a:pt x="26515" y="12605"/>
                </a:lnTo>
                <a:lnTo>
                  <a:pt x="28253" y="13475"/>
                </a:lnTo>
                <a:lnTo>
                  <a:pt x="28688" y="14779"/>
                </a:lnTo>
                <a:lnTo>
                  <a:pt x="28688" y="17387"/>
                </a:lnTo>
                <a:lnTo>
                  <a:pt x="28253" y="17821"/>
                </a:lnTo>
                <a:lnTo>
                  <a:pt x="25211" y="18691"/>
                </a:lnTo>
                <a:lnTo>
                  <a:pt x="24341" y="19125"/>
                </a:lnTo>
                <a:lnTo>
                  <a:pt x="22602" y="18691"/>
                </a:lnTo>
                <a:lnTo>
                  <a:pt x="20864" y="17821"/>
                </a:lnTo>
                <a:lnTo>
                  <a:pt x="19125" y="17821"/>
                </a:lnTo>
                <a:lnTo>
                  <a:pt x="18691" y="16952"/>
                </a:lnTo>
                <a:lnTo>
                  <a:pt x="16518" y="15648"/>
                </a:lnTo>
                <a:lnTo>
                  <a:pt x="13909" y="15648"/>
                </a:lnTo>
                <a:lnTo>
                  <a:pt x="11736" y="16083"/>
                </a:lnTo>
                <a:lnTo>
                  <a:pt x="9562" y="16083"/>
                </a:lnTo>
                <a:lnTo>
                  <a:pt x="7389" y="15648"/>
                </a:lnTo>
                <a:lnTo>
                  <a:pt x="6085" y="14779"/>
                </a:lnTo>
                <a:lnTo>
                  <a:pt x="4781" y="15213"/>
                </a:lnTo>
                <a:lnTo>
                  <a:pt x="3478" y="13475"/>
                </a:lnTo>
                <a:lnTo>
                  <a:pt x="2173" y="12605"/>
                </a:lnTo>
                <a:lnTo>
                  <a:pt x="869" y="9128"/>
                </a:lnTo>
                <a:lnTo>
                  <a:pt x="0" y="7389"/>
                </a:lnTo>
                <a:lnTo>
                  <a:pt x="869" y="6520"/>
                </a:lnTo>
                <a:lnTo>
                  <a:pt x="435" y="5651"/>
                </a:lnTo>
                <a:lnTo>
                  <a:pt x="435" y="2608"/>
                </a:lnTo>
                <a:lnTo>
                  <a:pt x="869" y="1304"/>
                </a:lnTo>
                <a:lnTo>
                  <a:pt x="3478" y="0"/>
                </a:lnTo>
                <a:lnTo>
                  <a:pt x="5216" y="869"/>
                </a:lnTo>
                <a:lnTo>
                  <a:pt x="6955" y="3043"/>
                </a:lnTo>
                <a:lnTo>
                  <a:pt x="7389" y="4347"/>
                </a:lnTo>
                <a:lnTo>
                  <a:pt x="8693" y="5216"/>
                </a:lnTo>
                <a:close/>
              </a:path>
            </a:pathLst>
          </a:custGeom>
          <a:solidFill>
            <a:schemeClr val="accent1"/>
          </a:solidFill>
          <a:ln w="869" cap="rnd">
            <a:noFill/>
            <a:prstDash val="solid"/>
            <a:round/>
          </a:ln>
        </p:spPr>
        <p:txBody>
          <a:bodyPr rtlCol="0" anchor="ctr"/>
          <a:lstStyle/>
          <a:p>
            <a:endParaRPr lang="en-PH" sz="1600" dirty="0"/>
          </a:p>
        </p:txBody>
      </p:sp>
      <p:sp>
        <p:nvSpPr>
          <p:cNvPr id="380" name="Freeform: Shape 379">
            <a:extLst>
              <a:ext uri="{FF2B5EF4-FFF2-40B4-BE49-F238E27FC236}">
                <a16:creationId xmlns:a16="http://schemas.microsoft.com/office/drawing/2014/main" id="{BCC2AF3E-FBDB-48E9-8918-DFA02FDD9E3B}"/>
              </a:ext>
            </a:extLst>
          </p:cNvPr>
          <p:cNvSpPr/>
          <p:nvPr/>
        </p:nvSpPr>
        <p:spPr>
          <a:xfrm>
            <a:off x="10400794" y="4401493"/>
            <a:ext cx="2934" cy="3912"/>
          </a:xfrm>
          <a:custGeom>
            <a:avLst/>
            <a:gdLst>
              <a:gd name="connsiteX0" fmla="*/ 435 w 2608"/>
              <a:gd name="connsiteY0" fmla="*/ 0 h 3477"/>
              <a:gd name="connsiteX1" fmla="*/ 2608 w 2608"/>
              <a:gd name="connsiteY1" fmla="*/ 2173 h 3477"/>
              <a:gd name="connsiteX2" fmla="*/ 1304 w 2608"/>
              <a:gd name="connsiteY2" fmla="*/ 3477 h 3477"/>
              <a:gd name="connsiteX3" fmla="*/ 0 w 2608"/>
              <a:gd name="connsiteY3" fmla="*/ 2608 h 3477"/>
              <a:gd name="connsiteX4" fmla="*/ 0 w 2608"/>
              <a:gd name="connsiteY4" fmla="*/ 2173 h 3477"/>
              <a:gd name="connsiteX5" fmla="*/ 435 w 2608"/>
              <a:gd name="connsiteY5" fmla="*/ 0 h 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8" h="3477">
                <a:moveTo>
                  <a:pt x="435" y="0"/>
                </a:moveTo>
                <a:lnTo>
                  <a:pt x="2608" y="2173"/>
                </a:lnTo>
                <a:lnTo>
                  <a:pt x="1304" y="3477"/>
                </a:lnTo>
                <a:lnTo>
                  <a:pt x="0" y="2608"/>
                </a:lnTo>
                <a:lnTo>
                  <a:pt x="0" y="2173"/>
                </a:lnTo>
                <a:lnTo>
                  <a:pt x="435" y="0"/>
                </a:lnTo>
                <a:close/>
              </a:path>
            </a:pathLst>
          </a:custGeom>
          <a:solidFill>
            <a:schemeClr val="accent1"/>
          </a:solidFill>
          <a:ln w="869" cap="rnd">
            <a:noFill/>
            <a:prstDash val="solid"/>
            <a:round/>
          </a:ln>
        </p:spPr>
        <p:txBody>
          <a:bodyPr rtlCol="0" anchor="ctr"/>
          <a:lstStyle/>
          <a:p>
            <a:endParaRPr lang="en-PH" sz="1600" dirty="0"/>
          </a:p>
        </p:txBody>
      </p:sp>
      <p:sp>
        <p:nvSpPr>
          <p:cNvPr id="381" name="Freeform: Shape 380">
            <a:extLst>
              <a:ext uri="{FF2B5EF4-FFF2-40B4-BE49-F238E27FC236}">
                <a16:creationId xmlns:a16="http://schemas.microsoft.com/office/drawing/2014/main" id="{1592EDAF-488F-4D87-83EE-AD73A9D94413}"/>
              </a:ext>
            </a:extLst>
          </p:cNvPr>
          <p:cNvSpPr/>
          <p:nvPr/>
        </p:nvSpPr>
        <p:spPr>
          <a:xfrm>
            <a:off x="10394925" y="4399536"/>
            <a:ext cx="6358" cy="3912"/>
          </a:xfrm>
          <a:custGeom>
            <a:avLst/>
            <a:gdLst>
              <a:gd name="connsiteX0" fmla="*/ 5651 w 5650"/>
              <a:gd name="connsiteY0" fmla="*/ 1739 h 3477"/>
              <a:gd name="connsiteX1" fmla="*/ 4781 w 5650"/>
              <a:gd name="connsiteY1" fmla="*/ 3478 h 3477"/>
              <a:gd name="connsiteX2" fmla="*/ 4347 w 5650"/>
              <a:gd name="connsiteY2" fmla="*/ 3478 h 3477"/>
              <a:gd name="connsiteX3" fmla="*/ 2608 w 5650"/>
              <a:gd name="connsiteY3" fmla="*/ 2173 h 3477"/>
              <a:gd name="connsiteX4" fmla="*/ 1304 w 5650"/>
              <a:gd name="connsiteY4" fmla="*/ 2608 h 3477"/>
              <a:gd name="connsiteX5" fmla="*/ 435 w 5650"/>
              <a:gd name="connsiteY5" fmla="*/ 2173 h 3477"/>
              <a:gd name="connsiteX6" fmla="*/ 0 w 5650"/>
              <a:gd name="connsiteY6" fmla="*/ 1304 h 3477"/>
              <a:gd name="connsiteX7" fmla="*/ 1304 w 5650"/>
              <a:gd name="connsiteY7" fmla="*/ 869 h 3477"/>
              <a:gd name="connsiteX8" fmla="*/ 2173 w 5650"/>
              <a:gd name="connsiteY8" fmla="*/ 0 h 3477"/>
              <a:gd name="connsiteX9" fmla="*/ 4347 w 5650"/>
              <a:gd name="connsiteY9" fmla="*/ 435 h 3477"/>
              <a:gd name="connsiteX10" fmla="*/ 5651 w 5650"/>
              <a:gd name="connsiteY10" fmla="*/ 1739 h 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50" h="3477">
                <a:moveTo>
                  <a:pt x="5651" y="1739"/>
                </a:moveTo>
                <a:lnTo>
                  <a:pt x="4781" y="3478"/>
                </a:lnTo>
                <a:lnTo>
                  <a:pt x="4347" y="3478"/>
                </a:lnTo>
                <a:lnTo>
                  <a:pt x="2608" y="2173"/>
                </a:lnTo>
                <a:lnTo>
                  <a:pt x="1304" y="2608"/>
                </a:lnTo>
                <a:lnTo>
                  <a:pt x="435" y="2173"/>
                </a:lnTo>
                <a:lnTo>
                  <a:pt x="0" y="1304"/>
                </a:lnTo>
                <a:lnTo>
                  <a:pt x="1304" y="869"/>
                </a:lnTo>
                <a:lnTo>
                  <a:pt x="2173" y="0"/>
                </a:lnTo>
                <a:lnTo>
                  <a:pt x="4347" y="435"/>
                </a:lnTo>
                <a:lnTo>
                  <a:pt x="5651" y="1739"/>
                </a:lnTo>
                <a:close/>
              </a:path>
            </a:pathLst>
          </a:custGeom>
          <a:solidFill>
            <a:schemeClr val="accent1"/>
          </a:solidFill>
          <a:ln w="869" cap="rnd">
            <a:noFill/>
            <a:prstDash val="solid"/>
            <a:round/>
          </a:ln>
        </p:spPr>
        <p:txBody>
          <a:bodyPr rtlCol="0" anchor="ctr"/>
          <a:lstStyle/>
          <a:p>
            <a:endParaRPr lang="en-PH" sz="1600" dirty="0"/>
          </a:p>
        </p:txBody>
      </p:sp>
      <p:sp>
        <p:nvSpPr>
          <p:cNvPr id="382" name="Freeform: Shape 381">
            <a:extLst>
              <a:ext uri="{FF2B5EF4-FFF2-40B4-BE49-F238E27FC236}">
                <a16:creationId xmlns:a16="http://schemas.microsoft.com/office/drawing/2014/main" id="{8C252E17-4873-4105-BF74-BF4E418D2AC0}"/>
              </a:ext>
            </a:extLst>
          </p:cNvPr>
          <p:cNvSpPr/>
          <p:nvPr/>
        </p:nvSpPr>
        <p:spPr>
          <a:xfrm>
            <a:off x="10366069" y="4399048"/>
            <a:ext cx="4402" cy="4402"/>
          </a:xfrm>
          <a:custGeom>
            <a:avLst/>
            <a:gdLst>
              <a:gd name="connsiteX0" fmla="*/ 2608 w 3912"/>
              <a:gd name="connsiteY0" fmla="*/ 0 h 3912"/>
              <a:gd name="connsiteX1" fmla="*/ 3043 w 3912"/>
              <a:gd name="connsiteY1" fmla="*/ 869 h 3912"/>
              <a:gd name="connsiteX2" fmla="*/ 3912 w 3912"/>
              <a:gd name="connsiteY2" fmla="*/ 1304 h 3912"/>
              <a:gd name="connsiteX3" fmla="*/ 3043 w 3912"/>
              <a:gd name="connsiteY3" fmla="*/ 3043 h 3912"/>
              <a:gd name="connsiteX4" fmla="*/ 1304 w 3912"/>
              <a:gd name="connsiteY4" fmla="*/ 3912 h 3912"/>
              <a:gd name="connsiteX5" fmla="*/ 0 w 3912"/>
              <a:gd name="connsiteY5" fmla="*/ 2173 h 3912"/>
              <a:gd name="connsiteX6" fmla="*/ 2608 w 3912"/>
              <a:gd name="connsiteY6" fmla="*/ 0 h 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2" h="3912">
                <a:moveTo>
                  <a:pt x="2608" y="0"/>
                </a:moveTo>
                <a:lnTo>
                  <a:pt x="3043" y="869"/>
                </a:lnTo>
                <a:lnTo>
                  <a:pt x="3912" y="1304"/>
                </a:lnTo>
                <a:lnTo>
                  <a:pt x="3043" y="3043"/>
                </a:lnTo>
                <a:lnTo>
                  <a:pt x="1304" y="3912"/>
                </a:lnTo>
                <a:lnTo>
                  <a:pt x="0" y="2173"/>
                </a:lnTo>
                <a:lnTo>
                  <a:pt x="2608" y="0"/>
                </a:lnTo>
                <a:close/>
              </a:path>
            </a:pathLst>
          </a:custGeom>
          <a:solidFill>
            <a:schemeClr val="accent1"/>
          </a:solidFill>
          <a:ln w="869" cap="rnd">
            <a:noFill/>
            <a:prstDash val="solid"/>
            <a:round/>
          </a:ln>
        </p:spPr>
        <p:txBody>
          <a:bodyPr rtlCol="0" anchor="ctr"/>
          <a:lstStyle/>
          <a:p>
            <a:endParaRPr lang="en-PH" sz="1600" dirty="0"/>
          </a:p>
        </p:txBody>
      </p:sp>
      <p:sp>
        <p:nvSpPr>
          <p:cNvPr id="383" name="Freeform: Shape 382">
            <a:extLst>
              <a:ext uri="{FF2B5EF4-FFF2-40B4-BE49-F238E27FC236}">
                <a16:creationId xmlns:a16="http://schemas.microsoft.com/office/drawing/2014/main" id="{ECCD38FD-35AD-4A35-9F52-2B9A50D63270}"/>
              </a:ext>
            </a:extLst>
          </p:cNvPr>
          <p:cNvSpPr/>
          <p:nvPr/>
        </p:nvSpPr>
        <p:spPr>
          <a:xfrm>
            <a:off x="10324006" y="4389755"/>
            <a:ext cx="4402" cy="3422"/>
          </a:xfrm>
          <a:custGeom>
            <a:avLst/>
            <a:gdLst>
              <a:gd name="connsiteX0" fmla="*/ 3042 w 3912"/>
              <a:gd name="connsiteY0" fmla="*/ 435 h 3042"/>
              <a:gd name="connsiteX1" fmla="*/ 3912 w 3912"/>
              <a:gd name="connsiteY1" fmla="*/ 1739 h 3042"/>
              <a:gd name="connsiteX2" fmla="*/ 3478 w 3912"/>
              <a:gd name="connsiteY2" fmla="*/ 3043 h 3042"/>
              <a:gd name="connsiteX3" fmla="*/ 0 w 3912"/>
              <a:gd name="connsiteY3" fmla="*/ 1304 h 3042"/>
              <a:gd name="connsiteX4" fmla="*/ 2173 w 3912"/>
              <a:gd name="connsiteY4" fmla="*/ 0 h 3042"/>
              <a:gd name="connsiteX5" fmla="*/ 3042 w 3912"/>
              <a:gd name="connsiteY5" fmla="*/ 435 h 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12" h="3042">
                <a:moveTo>
                  <a:pt x="3042" y="435"/>
                </a:moveTo>
                <a:lnTo>
                  <a:pt x="3912" y="1739"/>
                </a:lnTo>
                <a:lnTo>
                  <a:pt x="3478" y="3043"/>
                </a:lnTo>
                <a:lnTo>
                  <a:pt x="0" y="1304"/>
                </a:lnTo>
                <a:lnTo>
                  <a:pt x="2173" y="0"/>
                </a:lnTo>
                <a:lnTo>
                  <a:pt x="3042" y="435"/>
                </a:lnTo>
                <a:close/>
              </a:path>
            </a:pathLst>
          </a:custGeom>
          <a:solidFill>
            <a:schemeClr val="accent1"/>
          </a:solidFill>
          <a:ln w="869" cap="rnd">
            <a:noFill/>
            <a:prstDash val="solid"/>
            <a:round/>
          </a:ln>
        </p:spPr>
        <p:txBody>
          <a:bodyPr rtlCol="0" anchor="ctr"/>
          <a:lstStyle/>
          <a:p>
            <a:endParaRPr lang="en-PH" sz="1600" dirty="0"/>
          </a:p>
        </p:txBody>
      </p:sp>
      <p:sp>
        <p:nvSpPr>
          <p:cNvPr id="384" name="Freeform: Shape 383">
            <a:extLst>
              <a:ext uri="{FF2B5EF4-FFF2-40B4-BE49-F238E27FC236}">
                <a16:creationId xmlns:a16="http://schemas.microsoft.com/office/drawing/2014/main" id="{96652917-A816-41B7-B58E-45B325B6D894}"/>
              </a:ext>
            </a:extLst>
          </p:cNvPr>
          <p:cNvSpPr/>
          <p:nvPr/>
        </p:nvSpPr>
        <p:spPr>
          <a:xfrm>
            <a:off x="10342592" y="4390244"/>
            <a:ext cx="2445" cy="3912"/>
          </a:xfrm>
          <a:custGeom>
            <a:avLst/>
            <a:gdLst>
              <a:gd name="connsiteX0" fmla="*/ 1304 w 2173"/>
              <a:gd name="connsiteY0" fmla="*/ 3477 h 3477"/>
              <a:gd name="connsiteX1" fmla="*/ 0 w 2173"/>
              <a:gd name="connsiteY1" fmla="*/ 2608 h 3477"/>
              <a:gd name="connsiteX2" fmla="*/ 435 w 2173"/>
              <a:gd name="connsiteY2" fmla="*/ 1304 h 3477"/>
              <a:gd name="connsiteX3" fmla="*/ 1738 w 2173"/>
              <a:gd name="connsiteY3" fmla="*/ 0 h 3477"/>
              <a:gd name="connsiteX4" fmla="*/ 1738 w 2173"/>
              <a:gd name="connsiteY4" fmla="*/ 2173 h 3477"/>
              <a:gd name="connsiteX5" fmla="*/ 2173 w 2173"/>
              <a:gd name="connsiteY5" fmla="*/ 3043 h 3477"/>
              <a:gd name="connsiteX6" fmla="*/ 1304 w 2173"/>
              <a:gd name="connsiteY6" fmla="*/ 3477 h 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3" h="3477">
                <a:moveTo>
                  <a:pt x="1304" y="3477"/>
                </a:moveTo>
                <a:lnTo>
                  <a:pt x="0" y="2608"/>
                </a:lnTo>
                <a:lnTo>
                  <a:pt x="435" y="1304"/>
                </a:lnTo>
                <a:lnTo>
                  <a:pt x="1738" y="0"/>
                </a:lnTo>
                <a:lnTo>
                  <a:pt x="1738" y="2173"/>
                </a:lnTo>
                <a:lnTo>
                  <a:pt x="2173" y="3043"/>
                </a:lnTo>
                <a:lnTo>
                  <a:pt x="1304" y="3477"/>
                </a:lnTo>
                <a:close/>
              </a:path>
            </a:pathLst>
          </a:custGeom>
          <a:solidFill>
            <a:schemeClr val="accent1"/>
          </a:solidFill>
          <a:ln w="869" cap="rnd">
            <a:noFill/>
            <a:prstDash val="solid"/>
            <a:round/>
          </a:ln>
        </p:spPr>
        <p:txBody>
          <a:bodyPr rtlCol="0" anchor="ctr"/>
          <a:lstStyle/>
          <a:p>
            <a:endParaRPr lang="en-PH" sz="1600" dirty="0"/>
          </a:p>
        </p:txBody>
      </p:sp>
      <p:sp>
        <p:nvSpPr>
          <p:cNvPr id="385" name="Freeform: Shape 384">
            <a:extLst>
              <a:ext uri="{FF2B5EF4-FFF2-40B4-BE49-F238E27FC236}">
                <a16:creationId xmlns:a16="http://schemas.microsoft.com/office/drawing/2014/main" id="{4B5C2956-EDAD-4C92-8953-81F56B75BAD2}"/>
              </a:ext>
            </a:extLst>
          </p:cNvPr>
          <p:cNvSpPr/>
          <p:nvPr/>
        </p:nvSpPr>
        <p:spPr>
          <a:xfrm>
            <a:off x="10335256" y="4383886"/>
            <a:ext cx="7336" cy="8314"/>
          </a:xfrm>
          <a:custGeom>
            <a:avLst/>
            <a:gdLst>
              <a:gd name="connsiteX0" fmla="*/ 3912 w 6520"/>
              <a:gd name="connsiteY0" fmla="*/ 1304 h 7389"/>
              <a:gd name="connsiteX1" fmla="*/ 4781 w 6520"/>
              <a:gd name="connsiteY1" fmla="*/ 869 h 7389"/>
              <a:gd name="connsiteX2" fmla="*/ 6520 w 6520"/>
              <a:gd name="connsiteY2" fmla="*/ 869 h 7389"/>
              <a:gd name="connsiteX3" fmla="*/ 6520 w 6520"/>
              <a:gd name="connsiteY3" fmla="*/ 1739 h 7389"/>
              <a:gd name="connsiteX4" fmla="*/ 4781 w 6520"/>
              <a:gd name="connsiteY4" fmla="*/ 3042 h 7389"/>
              <a:gd name="connsiteX5" fmla="*/ 5650 w 6520"/>
              <a:gd name="connsiteY5" fmla="*/ 3912 h 7389"/>
              <a:gd name="connsiteX6" fmla="*/ 5650 w 6520"/>
              <a:gd name="connsiteY6" fmla="*/ 5216 h 7389"/>
              <a:gd name="connsiteX7" fmla="*/ 3912 w 6520"/>
              <a:gd name="connsiteY7" fmla="*/ 6955 h 7389"/>
              <a:gd name="connsiteX8" fmla="*/ 3042 w 6520"/>
              <a:gd name="connsiteY8" fmla="*/ 7389 h 7389"/>
              <a:gd name="connsiteX9" fmla="*/ 1738 w 6520"/>
              <a:gd name="connsiteY9" fmla="*/ 6955 h 7389"/>
              <a:gd name="connsiteX10" fmla="*/ 0 w 6520"/>
              <a:gd name="connsiteY10" fmla="*/ 5216 h 7389"/>
              <a:gd name="connsiteX11" fmla="*/ 435 w 6520"/>
              <a:gd name="connsiteY11" fmla="*/ 2608 h 7389"/>
              <a:gd name="connsiteX12" fmla="*/ 1738 w 6520"/>
              <a:gd name="connsiteY12" fmla="*/ 2173 h 7389"/>
              <a:gd name="connsiteX13" fmla="*/ 2608 w 6520"/>
              <a:gd name="connsiteY13" fmla="*/ 435 h 7389"/>
              <a:gd name="connsiteX14" fmla="*/ 3912 w 6520"/>
              <a:gd name="connsiteY14" fmla="*/ 0 h 7389"/>
              <a:gd name="connsiteX15" fmla="*/ 3912 w 6520"/>
              <a:gd name="connsiteY15" fmla="*/ 1304 h 7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0" h="7389">
                <a:moveTo>
                  <a:pt x="3912" y="1304"/>
                </a:moveTo>
                <a:lnTo>
                  <a:pt x="4781" y="869"/>
                </a:lnTo>
                <a:lnTo>
                  <a:pt x="6520" y="869"/>
                </a:lnTo>
                <a:lnTo>
                  <a:pt x="6520" y="1739"/>
                </a:lnTo>
                <a:lnTo>
                  <a:pt x="4781" y="3042"/>
                </a:lnTo>
                <a:lnTo>
                  <a:pt x="5650" y="3912"/>
                </a:lnTo>
                <a:lnTo>
                  <a:pt x="5650" y="5216"/>
                </a:lnTo>
                <a:lnTo>
                  <a:pt x="3912" y="6955"/>
                </a:lnTo>
                <a:lnTo>
                  <a:pt x="3042" y="7389"/>
                </a:lnTo>
                <a:lnTo>
                  <a:pt x="1738" y="6955"/>
                </a:lnTo>
                <a:lnTo>
                  <a:pt x="0" y="5216"/>
                </a:lnTo>
                <a:lnTo>
                  <a:pt x="435" y="2608"/>
                </a:lnTo>
                <a:lnTo>
                  <a:pt x="1738" y="2173"/>
                </a:lnTo>
                <a:lnTo>
                  <a:pt x="2608" y="435"/>
                </a:lnTo>
                <a:lnTo>
                  <a:pt x="3912" y="0"/>
                </a:lnTo>
                <a:lnTo>
                  <a:pt x="3912" y="1304"/>
                </a:lnTo>
                <a:close/>
              </a:path>
            </a:pathLst>
          </a:custGeom>
          <a:solidFill>
            <a:schemeClr val="accent1"/>
          </a:solidFill>
          <a:ln w="869" cap="rnd">
            <a:noFill/>
            <a:prstDash val="solid"/>
            <a:round/>
          </a:ln>
        </p:spPr>
        <p:txBody>
          <a:bodyPr rtlCol="0" anchor="ctr"/>
          <a:lstStyle/>
          <a:p>
            <a:endParaRPr lang="en-PH" sz="1600" dirty="0"/>
          </a:p>
        </p:txBody>
      </p:sp>
      <p:sp>
        <p:nvSpPr>
          <p:cNvPr id="386" name="Freeform: Shape 385">
            <a:extLst>
              <a:ext uri="{FF2B5EF4-FFF2-40B4-BE49-F238E27FC236}">
                <a16:creationId xmlns:a16="http://schemas.microsoft.com/office/drawing/2014/main" id="{B1901E97-C87D-4AF7-99A0-4F01279EF596}"/>
              </a:ext>
            </a:extLst>
          </p:cNvPr>
          <p:cNvSpPr/>
          <p:nvPr/>
        </p:nvSpPr>
        <p:spPr>
          <a:xfrm>
            <a:off x="10317158" y="4380951"/>
            <a:ext cx="5870" cy="10271"/>
          </a:xfrm>
          <a:custGeom>
            <a:avLst/>
            <a:gdLst>
              <a:gd name="connsiteX0" fmla="*/ 4347 w 5216"/>
              <a:gd name="connsiteY0" fmla="*/ 4347 h 9128"/>
              <a:gd name="connsiteX1" fmla="*/ 3478 w 5216"/>
              <a:gd name="connsiteY1" fmla="*/ 4781 h 9128"/>
              <a:gd name="connsiteX2" fmla="*/ 2608 w 5216"/>
              <a:gd name="connsiteY2" fmla="*/ 6955 h 9128"/>
              <a:gd name="connsiteX3" fmla="*/ 4347 w 5216"/>
              <a:gd name="connsiteY3" fmla="*/ 9128 h 9128"/>
              <a:gd name="connsiteX4" fmla="*/ 2173 w 5216"/>
              <a:gd name="connsiteY4" fmla="*/ 8259 h 9128"/>
              <a:gd name="connsiteX5" fmla="*/ 2173 w 5216"/>
              <a:gd name="connsiteY5" fmla="*/ 7389 h 9128"/>
              <a:gd name="connsiteX6" fmla="*/ 1739 w 5216"/>
              <a:gd name="connsiteY6" fmla="*/ 6085 h 9128"/>
              <a:gd name="connsiteX7" fmla="*/ 0 w 5216"/>
              <a:gd name="connsiteY7" fmla="*/ 4347 h 9128"/>
              <a:gd name="connsiteX8" fmla="*/ 0 w 5216"/>
              <a:gd name="connsiteY8" fmla="*/ 3477 h 9128"/>
              <a:gd name="connsiteX9" fmla="*/ 1739 w 5216"/>
              <a:gd name="connsiteY9" fmla="*/ 2608 h 9128"/>
              <a:gd name="connsiteX10" fmla="*/ 2173 w 5216"/>
              <a:gd name="connsiteY10" fmla="*/ 1304 h 9128"/>
              <a:gd name="connsiteX11" fmla="*/ 3912 w 5216"/>
              <a:gd name="connsiteY11" fmla="*/ 0 h 9128"/>
              <a:gd name="connsiteX12" fmla="*/ 5216 w 5216"/>
              <a:gd name="connsiteY12" fmla="*/ 869 h 9128"/>
              <a:gd name="connsiteX13" fmla="*/ 5216 w 5216"/>
              <a:gd name="connsiteY13" fmla="*/ 2608 h 9128"/>
              <a:gd name="connsiteX14" fmla="*/ 4347 w 5216"/>
              <a:gd name="connsiteY14" fmla="*/ 4347 h 9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16" h="9128">
                <a:moveTo>
                  <a:pt x="4347" y="4347"/>
                </a:moveTo>
                <a:lnTo>
                  <a:pt x="3478" y="4781"/>
                </a:lnTo>
                <a:lnTo>
                  <a:pt x="2608" y="6955"/>
                </a:lnTo>
                <a:lnTo>
                  <a:pt x="4347" y="9128"/>
                </a:lnTo>
                <a:lnTo>
                  <a:pt x="2173" y="8259"/>
                </a:lnTo>
                <a:lnTo>
                  <a:pt x="2173" y="7389"/>
                </a:lnTo>
                <a:lnTo>
                  <a:pt x="1739" y="6085"/>
                </a:lnTo>
                <a:lnTo>
                  <a:pt x="0" y="4347"/>
                </a:lnTo>
                <a:lnTo>
                  <a:pt x="0" y="3477"/>
                </a:lnTo>
                <a:lnTo>
                  <a:pt x="1739" y="2608"/>
                </a:lnTo>
                <a:lnTo>
                  <a:pt x="2173" y="1304"/>
                </a:lnTo>
                <a:lnTo>
                  <a:pt x="3912" y="0"/>
                </a:lnTo>
                <a:lnTo>
                  <a:pt x="5216" y="869"/>
                </a:lnTo>
                <a:lnTo>
                  <a:pt x="5216" y="2608"/>
                </a:lnTo>
                <a:lnTo>
                  <a:pt x="4347" y="4347"/>
                </a:lnTo>
                <a:close/>
              </a:path>
            </a:pathLst>
          </a:custGeom>
          <a:solidFill>
            <a:schemeClr val="accent1"/>
          </a:solidFill>
          <a:ln w="869" cap="rnd">
            <a:noFill/>
            <a:prstDash val="solid"/>
            <a:round/>
          </a:ln>
        </p:spPr>
        <p:txBody>
          <a:bodyPr rtlCol="0" anchor="ctr"/>
          <a:lstStyle/>
          <a:p>
            <a:endParaRPr lang="en-PH" sz="1600" dirty="0"/>
          </a:p>
        </p:txBody>
      </p:sp>
      <p:sp>
        <p:nvSpPr>
          <p:cNvPr id="387" name="Freeform: Shape 386">
            <a:extLst>
              <a:ext uri="{FF2B5EF4-FFF2-40B4-BE49-F238E27FC236}">
                <a16:creationId xmlns:a16="http://schemas.microsoft.com/office/drawing/2014/main" id="{349FC656-14DD-4D81-926C-10CB3FB65FD3}"/>
              </a:ext>
            </a:extLst>
          </p:cNvPr>
          <p:cNvSpPr/>
          <p:nvPr/>
        </p:nvSpPr>
        <p:spPr>
          <a:xfrm>
            <a:off x="10381720" y="4379972"/>
            <a:ext cx="4401" cy="5379"/>
          </a:xfrm>
          <a:custGeom>
            <a:avLst/>
            <a:gdLst>
              <a:gd name="connsiteX0" fmla="*/ 3042 w 3911"/>
              <a:gd name="connsiteY0" fmla="*/ 3043 h 4781"/>
              <a:gd name="connsiteX1" fmla="*/ 3912 w 3911"/>
              <a:gd name="connsiteY1" fmla="*/ 3912 h 4781"/>
              <a:gd name="connsiteX2" fmla="*/ 3477 w 3911"/>
              <a:gd name="connsiteY2" fmla="*/ 4781 h 4781"/>
              <a:gd name="connsiteX3" fmla="*/ 2608 w 3911"/>
              <a:gd name="connsiteY3" fmla="*/ 4347 h 4781"/>
              <a:gd name="connsiteX4" fmla="*/ 0 w 3911"/>
              <a:gd name="connsiteY4" fmla="*/ 2173 h 4781"/>
              <a:gd name="connsiteX5" fmla="*/ 869 w 3911"/>
              <a:gd name="connsiteY5" fmla="*/ 435 h 4781"/>
              <a:gd name="connsiteX6" fmla="*/ 2173 w 3911"/>
              <a:gd name="connsiteY6" fmla="*/ 0 h 4781"/>
              <a:gd name="connsiteX7" fmla="*/ 3042 w 3911"/>
              <a:gd name="connsiteY7" fmla="*/ 869 h 4781"/>
              <a:gd name="connsiteX8" fmla="*/ 2608 w 3911"/>
              <a:gd name="connsiteY8" fmla="*/ 2173 h 4781"/>
              <a:gd name="connsiteX9" fmla="*/ 3042 w 3911"/>
              <a:gd name="connsiteY9" fmla="*/ 3043 h 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1" h="4781">
                <a:moveTo>
                  <a:pt x="3042" y="3043"/>
                </a:moveTo>
                <a:lnTo>
                  <a:pt x="3912" y="3912"/>
                </a:lnTo>
                <a:lnTo>
                  <a:pt x="3477" y="4781"/>
                </a:lnTo>
                <a:lnTo>
                  <a:pt x="2608" y="4347"/>
                </a:lnTo>
                <a:lnTo>
                  <a:pt x="0" y="2173"/>
                </a:lnTo>
                <a:lnTo>
                  <a:pt x="869" y="435"/>
                </a:lnTo>
                <a:lnTo>
                  <a:pt x="2173" y="0"/>
                </a:lnTo>
                <a:lnTo>
                  <a:pt x="3042" y="869"/>
                </a:lnTo>
                <a:lnTo>
                  <a:pt x="2608" y="2173"/>
                </a:lnTo>
                <a:lnTo>
                  <a:pt x="3042" y="3043"/>
                </a:lnTo>
                <a:close/>
              </a:path>
            </a:pathLst>
          </a:custGeom>
          <a:solidFill>
            <a:schemeClr val="accent1"/>
          </a:solidFill>
          <a:ln w="869" cap="rnd">
            <a:noFill/>
            <a:prstDash val="solid"/>
            <a:round/>
          </a:ln>
        </p:spPr>
        <p:txBody>
          <a:bodyPr rtlCol="0" anchor="ctr"/>
          <a:lstStyle/>
          <a:p>
            <a:endParaRPr lang="en-PH" sz="1600" dirty="0"/>
          </a:p>
        </p:txBody>
      </p:sp>
      <p:sp>
        <p:nvSpPr>
          <p:cNvPr id="388" name="Freeform: Shape 387">
            <a:extLst>
              <a:ext uri="{FF2B5EF4-FFF2-40B4-BE49-F238E27FC236}">
                <a16:creationId xmlns:a16="http://schemas.microsoft.com/office/drawing/2014/main" id="{2B589F43-B491-4647-A15B-144CB2E319B8}"/>
              </a:ext>
            </a:extLst>
          </p:cNvPr>
          <p:cNvSpPr/>
          <p:nvPr/>
        </p:nvSpPr>
        <p:spPr>
          <a:xfrm>
            <a:off x="10411066" y="4378016"/>
            <a:ext cx="18096" cy="41083"/>
          </a:xfrm>
          <a:custGeom>
            <a:avLst/>
            <a:gdLst>
              <a:gd name="connsiteX0" fmla="*/ 5216 w 16082"/>
              <a:gd name="connsiteY0" fmla="*/ 1304 h 36511"/>
              <a:gd name="connsiteX1" fmla="*/ 6955 w 16082"/>
              <a:gd name="connsiteY1" fmla="*/ 4781 h 36511"/>
              <a:gd name="connsiteX2" fmla="*/ 9562 w 16082"/>
              <a:gd name="connsiteY2" fmla="*/ 8259 h 36511"/>
              <a:gd name="connsiteX3" fmla="*/ 9562 w 16082"/>
              <a:gd name="connsiteY3" fmla="*/ 9563 h 36511"/>
              <a:gd name="connsiteX4" fmla="*/ 7824 w 16082"/>
              <a:gd name="connsiteY4" fmla="*/ 10432 h 36511"/>
              <a:gd name="connsiteX5" fmla="*/ 7824 w 16082"/>
              <a:gd name="connsiteY5" fmla="*/ 12605 h 36511"/>
              <a:gd name="connsiteX6" fmla="*/ 7824 w 16082"/>
              <a:gd name="connsiteY6" fmla="*/ 13909 h 36511"/>
              <a:gd name="connsiteX7" fmla="*/ 8258 w 16082"/>
              <a:gd name="connsiteY7" fmla="*/ 14779 h 36511"/>
              <a:gd name="connsiteX8" fmla="*/ 9128 w 16082"/>
              <a:gd name="connsiteY8" fmla="*/ 14779 h 36511"/>
              <a:gd name="connsiteX9" fmla="*/ 9997 w 16082"/>
              <a:gd name="connsiteY9" fmla="*/ 16083 h 36511"/>
              <a:gd name="connsiteX10" fmla="*/ 12170 w 16082"/>
              <a:gd name="connsiteY10" fmla="*/ 17821 h 36511"/>
              <a:gd name="connsiteX11" fmla="*/ 12605 w 16082"/>
              <a:gd name="connsiteY11" fmla="*/ 19995 h 36511"/>
              <a:gd name="connsiteX12" fmla="*/ 13040 w 16082"/>
              <a:gd name="connsiteY12" fmla="*/ 21299 h 36511"/>
              <a:gd name="connsiteX13" fmla="*/ 13909 w 16082"/>
              <a:gd name="connsiteY13" fmla="*/ 22168 h 36511"/>
              <a:gd name="connsiteX14" fmla="*/ 13040 w 16082"/>
              <a:gd name="connsiteY14" fmla="*/ 23037 h 36511"/>
              <a:gd name="connsiteX15" fmla="*/ 14344 w 16082"/>
              <a:gd name="connsiteY15" fmla="*/ 24341 h 36511"/>
              <a:gd name="connsiteX16" fmla="*/ 13909 w 16082"/>
              <a:gd name="connsiteY16" fmla="*/ 24776 h 36511"/>
              <a:gd name="connsiteX17" fmla="*/ 14344 w 16082"/>
              <a:gd name="connsiteY17" fmla="*/ 26949 h 36511"/>
              <a:gd name="connsiteX18" fmla="*/ 13475 w 16082"/>
              <a:gd name="connsiteY18" fmla="*/ 27819 h 36511"/>
              <a:gd name="connsiteX19" fmla="*/ 14778 w 16082"/>
              <a:gd name="connsiteY19" fmla="*/ 29123 h 36511"/>
              <a:gd name="connsiteX20" fmla="*/ 15213 w 16082"/>
              <a:gd name="connsiteY20" fmla="*/ 31296 h 36511"/>
              <a:gd name="connsiteX21" fmla="*/ 16082 w 16082"/>
              <a:gd name="connsiteY21" fmla="*/ 33469 h 36511"/>
              <a:gd name="connsiteX22" fmla="*/ 16082 w 16082"/>
              <a:gd name="connsiteY22" fmla="*/ 36077 h 36511"/>
              <a:gd name="connsiteX23" fmla="*/ 15648 w 16082"/>
              <a:gd name="connsiteY23" fmla="*/ 36512 h 36511"/>
              <a:gd name="connsiteX24" fmla="*/ 14344 w 16082"/>
              <a:gd name="connsiteY24" fmla="*/ 35208 h 36511"/>
              <a:gd name="connsiteX25" fmla="*/ 13040 w 16082"/>
              <a:gd name="connsiteY25" fmla="*/ 33035 h 36511"/>
              <a:gd name="connsiteX26" fmla="*/ 13040 w 16082"/>
              <a:gd name="connsiteY26" fmla="*/ 31731 h 36511"/>
              <a:gd name="connsiteX27" fmla="*/ 11736 w 16082"/>
              <a:gd name="connsiteY27" fmla="*/ 29992 h 36511"/>
              <a:gd name="connsiteX28" fmla="*/ 9997 w 16082"/>
              <a:gd name="connsiteY28" fmla="*/ 28688 h 36511"/>
              <a:gd name="connsiteX29" fmla="*/ 8693 w 16082"/>
              <a:gd name="connsiteY29" fmla="*/ 27384 h 36511"/>
              <a:gd name="connsiteX30" fmla="*/ 6520 w 16082"/>
              <a:gd name="connsiteY30" fmla="*/ 24776 h 36511"/>
              <a:gd name="connsiteX31" fmla="*/ 4781 w 16082"/>
              <a:gd name="connsiteY31" fmla="*/ 23472 h 36511"/>
              <a:gd name="connsiteX32" fmla="*/ 3477 w 16082"/>
              <a:gd name="connsiteY32" fmla="*/ 19560 h 36511"/>
              <a:gd name="connsiteX33" fmla="*/ 2608 w 16082"/>
              <a:gd name="connsiteY33" fmla="*/ 15213 h 36511"/>
              <a:gd name="connsiteX34" fmla="*/ 1738 w 16082"/>
              <a:gd name="connsiteY34" fmla="*/ 12171 h 36511"/>
              <a:gd name="connsiteX35" fmla="*/ 1738 w 16082"/>
              <a:gd name="connsiteY35" fmla="*/ 9997 h 36511"/>
              <a:gd name="connsiteX36" fmla="*/ 1304 w 16082"/>
              <a:gd name="connsiteY36" fmla="*/ 8259 h 36511"/>
              <a:gd name="connsiteX37" fmla="*/ 3042 w 16082"/>
              <a:gd name="connsiteY37" fmla="*/ 6520 h 36511"/>
              <a:gd name="connsiteX38" fmla="*/ 2608 w 16082"/>
              <a:gd name="connsiteY38" fmla="*/ 5216 h 36511"/>
              <a:gd name="connsiteX39" fmla="*/ 435 w 16082"/>
              <a:gd name="connsiteY39" fmla="*/ 2173 h 36511"/>
              <a:gd name="connsiteX40" fmla="*/ 0 w 16082"/>
              <a:gd name="connsiteY40" fmla="*/ 869 h 36511"/>
              <a:gd name="connsiteX41" fmla="*/ 435 w 16082"/>
              <a:gd name="connsiteY41" fmla="*/ 435 h 36511"/>
              <a:gd name="connsiteX42" fmla="*/ 2173 w 16082"/>
              <a:gd name="connsiteY42" fmla="*/ 869 h 36511"/>
              <a:gd name="connsiteX43" fmla="*/ 3042 w 16082"/>
              <a:gd name="connsiteY43" fmla="*/ 1304 h 36511"/>
              <a:gd name="connsiteX44" fmla="*/ 4347 w 16082"/>
              <a:gd name="connsiteY44" fmla="*/ 0 h 36511"/>
              <a:gd name="connsiteX45" fmla="*/ 5216 w 16082"/>
              <a:gd name="connsiteY45" fmla="*/ 1304 h 36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6082" h="36511">
                <a:moveTo>
                  <a:pt x="5216" y="1304"/>
                </a:moveTo>
                <a:lnTo>
                  <a:pt x="6955" y="4781"/>
                </a:lnTo>
                <a:lnTo>
                  <a:pt x="9562" y="8259"/>
                </a:lnTo>
                <a:lnTo>
                  <a:pt x="9562" y="9563"/>
                </a:lnTo>
                <a:lnTo>
                  <a:pt x="7824" y="10432"/>
                </a:lnTo>
                <a:lnTo>
                  <a:pt x="7824" y="12605"/>
                </a:lnTo>
                <a:lnTo>
                  <a:pt x="7824" y="13909"/>
                </a:lnTo>
                <a:lnTo>
                  <a:pt x="8258" y="14779"/>
                </a:lnTo>
                <a:lnTo>
                  <a:pt x="9128" y="14779"/>
                </a:lnTo>
                <a:lnTo>
                  <a:pt x="9997" y="16083"/>
                </a:lnTo>
                <a:lnTo>
                  <a:pt x="12170" y="17821"/>
                </a:lnTo>
                <a:lnTo>
                  <a:pt x="12605" y="19995"/>
                </a:lnTo>
                <a:lnTo>
                  <a:pt x="13040" y="21299"/>
                </a:lnTo>
                <a:lnTo>
                  <a:pt x="13909" y="22168"/>
                </a:lnTo>
                <a:lnTo>
                  <a:pt x="13040" y="23037"/>
                </a:lnTo>
                <a:lnTo>
                  <a:pt x="14344" y="24341"/>
                </a:lnTo>
                <a:lnTo>
                  <a:pt x="13909" y="24776"/>
                </a:lnTo>
                <a:lnTo>
                  <a:pt x="14344" y="26949"/>
                </a:lnTo>
                <a:lnTo>
                  <a:pt x="13475" y="27819"/>
                </a:lnTo>
                <a:lnTo>
                  <a:pt x="14778" y="29123"/>
                </a:lnTo>
                <a:lnTo>
                  <a:pt x="15213" y="31296"/>
                </a:lnTo>
                <a:lnTo>
                  <a:pt x="16082" y="33469"/>
                </a:lnTo>
                <a:lnTo>
                  <a:pt x="16082" y="36077"/>
                </a:lnTo>
                <a:lnTo>
                  <a:pt x="15648" y="36512"/>
                </a:lnTo>
                <a:lnTo>
                  <a:pt x="14344" y="35208"/>
                </a:lnTo>
                <a:lnTo>
                  <a:pt x="13040" y="33035"/>
                </a:lnTo>
                <a:lnTo>
                  <a:pt x="13040" y="31731"/>
                </a:lnTo>
                <a:lnTo>
                  <a:pt x="11736" y="29992"/>
                </a:lnTo>
                <a:lnTo>
                  <a:pt x="9997" y="28688"/>
                </a:lnTo>
                <a:lnTo>
                  <a:pt x="8693" y="27384"/>
                </a:lnTo>
                <a:lnTo>
                  <a:pt x="6520" y="24776"/>
                </a:lnTo>
                <a:lnTo>
                  <a:pt x="4781" y="23472"/>
                </a:lnTo>
                <a:lnTo>
                  <a:pt x="3477" y="19560"/>
                </a:lnTo>
                <a:lnTo>
                  <a:pt x="2608" y="15213"/>
                </a:lnTo>
                <a:lnTo>
                  <a:pt x="1738" y="12171"/>
                </a:lnTo>
                <a:lnTo>
                  <a:pt x="1738" y="9997"/>
                </a:lnTo>
                <a:lnTo>
                  <a:pt x="1304" y="8259"/>
                </a:lnTo>
                <a:lnTo>
                  <a:pt x="3042" y="6520"/>
                </a:lnTo>
                <a:lnTo>
                  <a:pt x="2608" y="5216"/>
                </a:lnTo>
                <a:lnTo>
                  <a:pt x="435" y="2173"/>
                </a:lnTo>
                <a:lnTo>
                  <a:pt x="0" y="869"/>
                </a:lnTo>
                <a:lnTo>
                  <a:pt x="435" y="435"/>
                </a:lnTo>
                <a:lnTo>
                  <a:pt x="2173" y="869"/>
                </a:lnTo>
                <a:lnTo>
                  <a:pt x="3042" y="1304"/>
                </a:lnTo>
                <a:lnTo>
                  <a:pt x="4347" y="0"/>
                </a:lnTo>
                <a:lnTo>
                  <a:pt x="5216" y="1304"/>
                </a:lnTo>
                <a:close/>
              </a:path>
            </a:pathLst>
          </a:custGeom>
          <a:solidFill>
            <a:schemeClr val="accent1"/>
          </a:solidFill>
          <a:ln w="869" cap="rnd">
            <a:noFill/>
            <a:prstDash val="solid"/>
            <a:round/>
          </a:ln>
        </p:spPr>
        <p:txBody>
          <a:bodyPr rtlCol="0" anchor="ctr"/>
          <a:lstStyle/>
          <a:p>
            <a:endParaRPr lang="en-PH" sz="1600" dirty="0"/>
          </a:p>
        </p:txBody>
      </p:sp>
      <p:sp>
        <p:nvSpPr>
          <p:cNvPr id="389" name="Freeform: Shape 388">
            <a:extLst>
              <a:ext uri="{FF2B5EF4-FFF2-40B4-BE49-F238E27FC236}">
                <a16:creationId xmlns:a16="http://schemas.microsoft.com/office/drawing/2014/main" id="{65A6AFA2-376D-47A2-835F-137343426309}"/>
              </a:ext>
            </a:extLst>
          </p:cNvPr>
          <p:cNvSpPr/>
          <p:nvPr/>
        </p:nvSpPr>
        <p:spPr>
          <a:xfrm>
            <a:off x="10313246" y="4374592"/>
            <a:ext cx="2445" cy="3422"/>
          </a:xfrm>
          <a:custGeom>
            <a:avLst/>
            <a:gdLst>
              <a:gd name="connsiteX0" fmla="*/ 2173 w 2173"/>
              <a:gd name="connsiteY0" fmla="*/ 3043 h 3042"/>
              <a:gd name="connsiteX1" fmla="*/ 1304 w 2173"/>
              <a:gd name="connsiteY1" fmla="*/ 1304 h 3042"/>
              <a:gd name="connsiteX2" fmla="*/ 0 w 2173"/>
              <a:gd name="connsiteY2" fmla="*/ 0 h 3042"/>
              <a:gd name="connsiteX3" fmla="*/ 1738 w 2173"/>
              <a:gd name="connsiteY3" fmla="*/ 0 h 3042"/>
              <a:gd name="connsiteX4" fmla="*/ 2173 w 2173"/>
              <a:gd name="connsiteY4" fmla="*/ 3043 h 3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 h="3042">
                <a:moveTo>
                  <a:pt x="2173" y="3043"/>
                </a:moveTo>
                <a:lnTo>
                  <a:pt x="1304" y="1304"/>
                </a:lnTo>
                <a:lnTo>
                  <a:pt x="0" y="0"/>
                </a:lnTo>
                <a:lnTo>
                  <a:pt x="1738" y="0"/>
                </a:lnTo>
                <a:lnTo>
                  <a:pt x="2173" y="3043"/>
                </a:lnTo>
                <a:close/>
              </a:path>
            </a:pathLst>
          </a:custGeom>
          <a:solidFill>
            <a:schemeClr val="accent1"/>
          </a:solidFill>
          <a:ln w="869" cap="rnd">
            <a:noFill/>
            <a:prstDash val="solid"/>
            <a:round/>
          </a:ln>
        </p:spPr>
        <p:txBody>
          <a:bodyPr rtlCol="0" anchor="ctr"/>
          <a:lstStyle/>
          <a:p>
            <a:endParaRPr lang="en-PH" sz="1600" dirty="0"/>
          </a:p>
        </p:txBody>
      </p:sp>
      <p:sp>
        <p:nvSpPr>
          <p:cNvPr id="390" name="Freeform: Shape 389">
            <a:extLst>
              <a:ext uri="{FF2B5EF4-FFF2-40B4-BE49-F238E27FC236}">
                <a16:creationId xmlns:a16="http://schemas.microsoft.com/office/drawing/2014/main" id="{54B22B8E-A499-4433-9167-75EA334C58EB}"/>
              </a:ext>
            </a:extLst>
          </p:cNvPr>
          <p:cNvSpPr/>
          <p:nvPr/>
        </p:nvSpPr>
        <p:spPr>
          <a:xfrm>
            <a:off x="10315202" y="4373125"/>
            <a:ext cx="2934" cy="3422"/>
          </a:xfrm>
          <a:custGeom>
            <a:avLst/>
            <a:gdLst>
              <a:gd name="connsiteX0" fmla="*/ 0 w 2608"/>
              <a:gd name="connsiteY0" fmla="*/ 0 h 3042"/>
              <a:gd name="connsiteX1" fmla="*/ 1739 w 2608"/>
              <a:gd name="connsiteY1" fmla="*/ 435 h 3042"/>
              <a:gd name="connsiteX2" fmla="*/ 2173 w 2608"/>
              <a:gd name="connsiteY2" fmla="*/ 869 h 3042"/>
              <a:gd name="connsiteX3" fmla="*/ 2608 w 2608"/>
              <a:gd name="connsiteY3" fmla="*/ 3043 h 3042"/>
              <a:gd name="connsiteX4" fmla="*/ 1739 w 2608"/>
              <a:gd name="connsiteY4" fmla="*/ 3043 h 3042"/>
              <a:gd name="connsiteX5" fmla="*/ 870 w 2608"/>
              <a:gd name="connsiteY5" fmla="*/ 1304 h 3042"/>
              <a:gd name="connsiteX6" fmla="*/ 0 w 2608"/>
              <a:gd name="connsiteY6" fmla="*/ 0 h 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08" h="3042">
                <a:moveTo>
                  <a:pt x="0" y="0"/>
                </a:moveTo>
                <a:lnTo>
                  <a:pt x="1739" y="435"/>
                </a:lnTo>
                <a:lnTo>
                  <a:pt x="2173" y="869"/>
                </a:lnTo>
                <a:lnTo>
                  <a:pt x="2608" y="3043"/>
                </a:lnTo>
                <a:lnTo>
                  <a:pt x="1739" y="3043"/>
                </a:lnTo>
                <a:lnTo>
                  <a:pt x="870" y="1304"/>
                </a:lnTo>
                <a:lnTo>
                  <a:pt x="0" y="0"/>
                </a:lnTo>
                <a:close/>
              </a:path>
            </a:pathLst>
          </a:custGeom>
          <a:solidFill>
            <a:schemeClr val="accent1"/>
          </a:solidFill>
          <a:ln w="869" cap="rnd">
            <a:noFill/>
            <a:prstDash val="solid"/>
            <a:round/>
          </a:ln>
        </p:spPr>
        <p:txBody>
          <a:bodyPr rtlCol="0" anchor="ctr"/>
          <a:lstStyle/>
          <a:p>
            <a:endParaRPr lang="en-PH" sz="1600" dirty="0"/>
          </a:p>
        </p:txBody>
      </p:sp>
      <p:sp>
        <p:nvSpPr>
          <p:cNvPr id="391" name="Freeform: Shape 390">
            <a:extLst>
              <a:ext uri="{FF2B5EF4-FFF2-40B4-BE49-F238E27FC236}">
                <a16:creationId xmlns:a16="http://schemas.microsoft.com/office/drawing/2014/main" id="{C38B7B8B-F211-4D45-813E-C877ACAEE6F7}"/>
              </a:ext>
            </a:extLst>
          </p:cNvPr>
          <p:cNvSpPr/>
          <p:nvPr/>
        </p:nvSpPr>
        <p:spPr>
          <a:xfrm>
            <a:off x="10318626" y="4366767"/>
            <a:ext cx="18096" cy="19563"/>
          </a:xfrm>
          <a:custGeom>
            <a:avLst/>
            <a:gdLst>
              <a:gd name="connsiteX0" fmla="*/ 10432 w 16082"/>
              <a:gd name="connsiteY0" fmla="*/ 6520 h 17386"/>
              <a:gd name="connsiteX1" fmla="*/ 9997 w 16082"/>
              <a:gd name="connsiteY1" fmla="*/ 7824 h 17386"/>
              <a:gd name="connsiteX2" fmla="*/ 10867 w 16082"/>
              <a:gd name="connsiteY2" fmla="*/ 7824 h 17386"/>
              <a:gd name="connsiteX3" fmla="*/ 13040 w 16082"/>
              <a:gd name="connsiteY3" fmla="*/ 7824 h 17386"/>
              <a:gd name="connsiteX4" fmla="*/ 14779 w 16082"/>
              <a:gd name="connsiteY4" fmla="*/ 10867 h 17386"/>
              <a:gd name="connsiteX5" fmla="*/ 14779 w 16082"/>
              <a:gd name="connsiteY5" fmla="*/ 11736 h 17386"/>
              <a:gd name="connsiteX6" fmla="*/ 15648 w 16082"/>
              <a:gd name="connsiteY6" fmla="*/ 13040 h 17386"/>
              <a:gd name="connsiteX7" fmla="*/ 16082 w 16082"/>
              <a:gd name="connsiteY7" fmla="*/ 15213 h 17386"/>
              <a:gd name="connsiteX8" fmla="*/ 15213 w 16082"/>
              <a:gd name="connsiteY8" fmla="*/ 16082 h 17386"/>
              <a:gd name="connsiteX9" fmla="*/ 15213 w 16082"/>
              <a:gd name="connsiteY9" fmla="*/ 17387 h 17386"/>
              <a:gd name="connsiteX10" fmla="*/ 12605 w 16082"/>
              <a:gd name="connsiteY10" fmla="*/ 16517 h 17386"/>
              <a:gd name="connsiteX11" fmla="*/ 11736 w 16082"/>
              <a:gd name="connsiteY11" fmla="*/ 15648 h 17386"/>
              <a:gd name="connsiteX12" fmla="*/ 10432 w 16082"/>
              <a:gd name="connsiteY12" fmla="*/ 15648 h 17386"/>
              <a:gd name="connsiteX13" fmla="*/ 8693 w 16082"/>
              <a:gd name="connsiteY13" fmla="*/ 14344 h 17386"/>
              <a:gd name="connsiteX14" fmla="*/ 8259 w 16082"/>
              <a:gd name="connsiteY14" fmla="*/ 13475 h 17386"/>
              <a:gd name="connsiteX15" fmla="*/ 7824 w 16082"/>
              <a:gd name="connsiteY15" fmla="*/ 12171 h 17386"/>
              <a:gd name="connsiteX16" fmla="*/ 9562 w 16082"/>
              <a:gd name="connsiteY16" fmla="*/ 12605 h 17386"/>
              <a:gd name="connsiteX17" fmla="*/ 8259 w 16082"/>
              <a:gd name="connsiteY17" fmla="*/ 9128 h 17386"/>
              <a:gd name="connsiteX18" fmla="*/ 7824 w 16082"/>
              <a:gd name="connsiteY18" fmla="*/ 8259 h 17386"/>
              <a:gd name="connsiteX19" fmla="*/ 5650 w 16082"/>
              <a:gd name="connsiteY19" fmla="*/ 8693 h 17386"/>
              <a:gd name="connsiteX20" fmla="*/ 4781 w 16082"/>
              <a:gd name="connsiteY20" fmla="*/ 9128 h 17386"/>
              <a:gd name="connsiteX21" fmla="*/ 3042 w 16082"/>
              <a:gd name="connsiteY21" fmla="*/ 9128 h 17386"/>
              <a:gd name="connsiteX22" fmla="*/ 1739 w 16082"/>
              <a:gd name="connsiteY22" fmla="*/ 10867 h 17386"/>
              <a:gd name="connsiteX23" fmla="*/ 0 w 16082"/>
              <a:gd name="connsiteY23" fmla="*/ 9997 h 17386"/>
              <a:gd name="connsiteX24" fmla="*/ 0 w 16082"/>
              <a:gd name="connsiteY24" fmla="*/ 7389 h 17386"/>
              <a:gd name="connsiteX25" fmla="*/ 869 w 16082"/>
              <a:gd name="connsiteY25" fmla="*/ 6520 h 17386"/>
              <a:gd name="connsiteX26" fmla="*/ 2608 w 16082"/>
              <a:gd name="connsiteY26" fmla="*/ 6520 h 17386"/>
              <a:gd name="connsiteX27" fmla="*/ 2608 w 16082"/>
              <a:gd name="connsiteY27" fmla="*/ 4781 h 17386"/>
              <a:gd name="connsiteX28" fmla="*/ 4347 w 16082"/>
              <a:gd name="connsiteY28" fmla="*/ 2173 h 17386"/>
              <a:gd name="connsiteX29" fmla="*/ 6085 w 16082"/>
              <a:gd name="connsiteY29" fmla="*/ 869 h 17386"/>
              <a:gd name="connsiteX30" fmla="*/ 7389 w 16082"/>
              <a:gd name="connsiteY30" fmla="*/ 0 h 17386"/>
              <a:gd name="connsiteX31" fmla="*/ 9128 w 16082"/>
              <a:gd name="connsiteY31" fmla="*/ 1304 h 17386"/>
              <a:gd name="connsiteX32" fmla="*/ 9997 w 16082"/>
              <a:gd name="connsiteY32" fmla="*/ 3042 h 17386"/>
              <a:gd name="connsiteX33" fmla="*/ 9562 w 16082"/>
              <a:gd name="connsiteY33" fmla="*/ 6085 h 17386"/>
              <a:gd name="connsiteX34" fmla="*/ 10432 w 16082"/>
              <a:gd name="connsiteY34" fmla="*/ 6520 h 1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6082" h="17386">
                <a:moveTo>
                  <a:pt x="10432" y="6520"/>
                </a:moveTo>
                <a:lnTo>
                  <a:pt x="9997" y="7824"/>
                </a:lnTo>
                <a:lnTo>
                  <a:pt x="10867" y="7824"/>
                </a:lnTo>
                <a:lnTo>
                  <a:pt x="13040" y="7824"/>
                </a:lnTo>
                <a:lnTo>
                  <a:pt x="14779" y="10867"/>
                </a:lnTo>
                <a:lnTo>
                  <a:pt x="14779" y="11736"/>
                </a:lnTo>
                <a:lnTo>
                  <a:pt x="15648" y="13040"/>
                </a:lnTo>
                <a:lnTo>
                  <a:pt x="16082" y="15213"/>
                </a:lnTo>
                <a:lnTo>
                  <a:pt x="15213" y="16082"/>
                </a:lnTo>
                <a:lnTo>
                  <a:pt x="15213" y="17387"/>
                </a:lnTo>
                <a:lnTo>
                  <a:pt x="12605" y="16517"/>
                </a:lnTo>
                <a:lnTo>
                  <a:pt x="11736" y="15648"/>
                </a:lnTo>
                <a:lnTo>
                  <a:pt x="10432" y="15648"/>
                </a:lnTo>
                <a:lnTo>
                  <a:pt x="8693" y="14344"/>
                </a:lnTo>
                <a:lnTo>
                  <a:pt x="8259" y="13475"/>
                </a:lnTo>
                <a:lnTo>
                  <a:pt x="7824" y="12171"/>
                </a:lnTo>
                <a:lnTo>
                  <a:pt x="9562" y="12605"/>
                </a:lnTo>
                <a:lnTo>
                  <a:pt x="8259" y="9128"/>
                </a:lnTo>
                <a:lnTo>
                  <a:pt x="7824" y="8259"/>
                </a:lnTo>
                <a:lnTo>
                  <a:pt x="5650" y="8693"/>
                </a:lnTo>
                <a:lnTo>
                  <a:pt x="4781" y="9128"/>
                </a:lnTo>
                <a:lnTo>
                  <a:pt x="3042" y="9128"/>
                </a:lnTo>
                <a:lnTo>
                  <a:pt x="1739" y="10867"/>
                </a:lnTo>
                <a:lnTo>
                  <a:pt x="0" y="9997"/>
                </a:lnTo>
                <a:lnTo>
                  <a:pt x="0" y="7389"/>
                </a:lnTo>
                <a:lnTo>
                  <a:pt x="869" y="6520"/>
                </a:lnTo>
                <a:lnTo>
                  <a:pt x="2608" y="6520"/>
                </a:lnTo>
                <a:lnTo>
                  <a:pt x="2608" y="4781"/>
                </a:lnTo>
                <a:lnTo>
                  <a:pt x="4347" y="2173"/>
                </a:lnTo>
                <a:lnTo>
                  <a:pt x="6085" y="869"/>
                </a:lnTo>
                <a:lnTo>
                  <a:pt x="7389" y="0"/>
                </a:lnTo>
                <a:lnTo>
                  <a:pt x="9128" y="1304"/>
                </a:lnTo>
                <a:lnTo>
                  <a:pt x="9997" y="3042"/>
                </a:lnTo>
                <a:lnTo>
                  <a:pt x="9562" y="6085"/>
                </a:lnTo>
                <a:lnTo>
                  <a:pt x="10432" y="6520"/>
                </a:lnTo>
                <a:close/>
              </a:path>
            </a:pathLst>
          </a:custGeom>
          <a:solidFill>
            <a:schemeClr val="accent1"/>
          </a:solidFill>
          <a:ln w="869" cap="rnd">
            <a:noFill/>
            <a:prstDash val="solid"/>
            <a:round/>
          </a:ln>
        </p:spPr>
        <p:txBody>
          <a:bodyPr rtlCol="0" anchor="ctr"/>
          <a:lstStyle/>
          <a:p>
            <a:endParaRPr lang="en-PH" sz="1600" dirty="0"/>
          </a:p>
        </p:txBody>
      </p:sp>
      <p:sp>
        <p:nvSpPr>
          <p:cNvPr id="392" name="Freeform: Shape 391">
            <a:extLst>
              <a:ext uri="{FF2B5EF4-FFF2-40B4-BE49-F238E27FC236}">
                <a16:creationId xmlns:a16="http://schemas.microsoft.com/office/drawing/2014/main" id="{997B4569-4CD5-4E6A-B2BE-BAFEA05DBE9E}"/>
              </a:ext>
            </a:extLst>
          </p:cNvPr>
          <p:cNvSpPr/>
          <p:nvPr/>
        </p:nvSpPr>
        <p:spPr>
          <a:xfrm>
            <a:off x="10300040" y="4366767"/>
            <a:ext cx="1956" cy="7336"/>
          </a:xfrm>
          <a:custGeom>
            <a:avLst/>
            <a:gdLst>
              <a:gd name="connsiteX0" fmla="*/ 1304 w 1738"/>
              <a:gd name="connsiteY0" fmla="*/ 6520 h 6520"/>
              <a:gd name="connsiteX1" fmla="*/ 870 w 1738"/>
              <a:gd name="connsiteY1" fmla="*/ 6520 h 6520"/>
              <a:gd name="connsiteX2" fmla="*/ 0 w 1738"/>
              <a:gd name="connsiteY2" fmla="*/ 3042 h 6520"/>
              <a:gd name="connsiteX3" fmla="*/ 435 w 1738"/>
              <a:gd name="connsiteY3" fmla="*/ 1739 h 6520"/>
              <a:gd name="connsiteX4" fmla="*/ 435 w 1738"/>
              <a:gd name="connsiteY4" fmla="*/ 0 h 6520"/>
              <a:gd name="connsiteX5" fmla="*/ 1304 w 1738"/>
              <a:gd name="connsiteY5" fmla="*/ 435 h 6520"/>
              <a:gd name="connsiteX6" fmla="*/ 1739 w 1738"/>
              <a:gd name="connsiteY6" fmla="*/ 2173 h 6520"/>
              <a:gd name="connsiteX7" fmla="*/ 1739 w 1738"/>
              <a:gd name="connsiteY7" fmla="*/ 5216 h 6520"/>
              <a:gd name="connsiteX8" fmla="*/ 1304 w 1738"/>
              <a:gd name="connsiteY8" fmla="*/ 6520 h 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8" h="6520">
                <a:moveTo>
                  <a:pt x="1304" y="6520"/>
                </a:moveTo>
                <a:lnTo>
                  <a:pt x="870" y="6520"/>
                </a:lnTo>
                <a:lnTo>
                  <a:pt x="0" y="3042"/>
                </a:lnTo>
                <a:lnTo>
                  <a:pt x="435" y="1739"/>
                </a:lnTo>
                <a:lnTo>
                  <a:pt x="435" y="0"/>
                </a:lnTo>
                <a:lnTo>
                  <a:pt x="1304" y="435"/>
                </a:lnTo>
                <a:lnTo>
                  <a:pt x="1739" y="2173"/>
                </a:lnTo>
                <a:lnTo>
                  <a:pt x="1739" y="5216"/>
                </a:lnTo>
                <a:lnTo>
                  <a:pt x="1304" y="6520"/>
                </a:lnTo>
                <a:close/>
              </a:path>
            </a:pathLst>
          </a:custGeom>
          <a:solidFill>
            <a:schemeClr val="accent1"/>
          </a:solidFill>
          <a:ln w="869" cap="rnd">
            <a:noFill/>
            <a:prstDash val="solid"/>
            <a:round/>
          </a:ln>
        </p:spPr>
        <p:txBody>
          <a:bodyPr rtlCol="0" anchor="ctr"/>
          <a:lstStyle/>
          <a:p>
            <a:endParaRPr lang="en-PH" sz="1600" dirty="0"/>
          </a:p>
        </p:txBody>
      </p:sp>
      <p:sp>
        <p:nvSpPr>
          <p:cNvPr id="393" name="Freeform: Shape 392">
            <a:extLst>
              <a:ext uri="{FF2B5EF4-FFF2-40B4-BE49-F238E27FC236}">
                <a16:creationId xmlns:a16="http://schemas.microsoft.com/office/drawing/2014/main" id="{DA19A2F1-C57F-4CC0-A320-6B67E63FFDC2}"/>
              </a:ext>
            </a:extLst>
          </p:cNvPr>
          <p:cNvSpPr/>
          <p:nvPr/>
        </p:nvSpPr>
        <p:spPr>
          <a:xfrm>
            <a:off x="10311779" y="4363343"/>
            <a:ext cx="6847" cy="9292"/>
          </a:xfrm>
          <a:custGeom>
            <a:avLst/>
            <a:gdLst>
              <a:gd name="connsiteX0" fmla="*/ 5651 w 6085"/>
              <a:gd name="connsiteY0" fmla="*/ 7389 h 8258"/>
              <a:gd name="connsiteX1" fmla="*/ 4347 w 6085"/>
              <a:gd name="connsiteY1" fmla="*/ 8259 h 8258"/>
              <a:gd name="connsiteX2" fmla="*/ 3912 w 6085"/>
              <a:gd name="connsiteY2" fmla="*/ 7824 h 8258"/>
              <a:gd name="connsiteX3" fmla="*/ 2173 w 6085"/>
              <a:gd name="connsiteY3" fmla="*/ 7824 h 8258"/>
              <a:gd name="connsiteX4" fmla="*/ 869 w 6085"/>
              <a:gd name="connsiteY4" fmla="*/ 6520 h 8258"/>
              <a:gd name="connsiteX5" fmla="*/ 435 w 6085"/>
              <a:gd name="connsiteY5" fmla="*/ 5216 h 8258"/>
              <a:gd name="connsiteX6" fmla="*/ 0 w 6085"/>
              <a:gd name="connsiteY6" fmla="*/ 3912 h 8258"/>
              <a:gd name="connsiteX7" fmla="*/ 435 w 6085"/>
              <a:gd name="connsiteY7" fmla="*/ 2608 h 8258"/>
              <a:gd name="connsiteX8" fmla="*/ 1739 w 6085"/>
              <a:gd name="connsiteY8" fmla="*/ 869 h 8258"/>
              <a:gd name="connsiteX9" fmla="*/ 3912 w 6085"/>
              <a:gd name="connsiteY9" fmla="*/ 0 h 8258"/>
              <a:gd name="connsiteX10" fmla="*/ 4781 w 6085"/>
              <a:gd name="connsiteY10" fmla="*/ 869 h 8258"/>
              <a:gd name="connsiteX11" fmla="*/ 6085 w 6085"/>
              <a:gd name="connsiteY11" fmla="*/ 3043 h 8258"/>
              <a:gd name="connsiteX12" fmla="*/ 6085 w 6085"/>
              <a:gd name="connsiteY12" fmla="*/ 5651 h 8258"/>
              <a:gd name="connsiteX13" fmla="*/ 5651 w 6085"/>
              <a:gd name="connsiteY13" fmla="*/ 7389 h 8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85" h="8258">
                <a:moveTo>
                  <a:pt x="5651" y="7389"/>
                </a:moveTo>
                <a:lnTo>
                  <a:pt x="4347" y="8259"/>
                </a:lnTo>
                <a:lnTo>
                  <a:pt x="3912" y="7824"/>
                </a:lnTo>
                <a:lnTo>
                  <a:pt x="2173" y="7824"/>
                </a:lnTo>
                <a:lnTo>
                  <a:pt x="869" y="6520"/>
                </a:lnTo>
                <a:lnTo>
                  <a:pt x="435" y="5216"/>
                </a:lnTo>
                <a:lnTo>
                  <a:pt x="0" y="3912"/>
                </a:lnTo>
                <a:lnTo>
                  <a:pt x="435" y="2608"/>
                </a:lnTo>
                <a:lnTo>
                  <a:pt x="1739" y="869"/>
                </a:lnTo>
                <a:lnTo>
                  <a:pt x="3912" y="0"/>
                </a:lnTo>
                <a:lnTo>
                  <a:pt x="4781" y="869"/>
                </a:lnTo>
                <a:lnTo>
                  <a:pt x="6085" y="3043"/>
                </a:lnTo>
                <a:lnTo>
                  <a:pt x="6085" y="5651"/>
                </a:lnTo>
                <a:lnTo>
                  <a:pt x="5651" y="7389"/>
                </a:lnTo>
                <a:close/>
              </a:path>
            </a:pathLst>
          </a:custGeom>
          <a:solidFill>
            <a:schemeClr val="accent1"/>
          </a:solidFill>
          <a:ln w="869" cap="rnd">
            <a:noFill/>
            <a:prstDash val="solid"/>
            <a:round/>
          </a:ln>
        </p:spPr>
        <p:txBody>
          <a:bodyPr rtlCol="0" anchor="ctr"/>
          <a:lstStyle/>
          <a:p>
            <a:endParaRPr lang="en-PH" sz="1600" dirty="0"/>
          </a:p>
        </p:txBody>
      </p:sp>
      <p:sp>
        <p:nvSpPr>
          <p:cNvPr id="394" name="Freeform: Shape 393">
            <a:extLst>
              <a:ext uri="{FF2B5EF4-FFF2-40B4-BE49-F238E27FC236}">
                <a16:creationId xmlns:a16="http://schemas.microsoft.com/office/drawing/2014/main" id="{EE6E7F6C-1DCB-4536-8F44-7E8A4FEF06B7}"/>
              </a:ext>
            </a:extLst>
          </p:cNvPr>
          <p:cNvSpPr/>
          <p:nvPr/>
        </p:nvSpPr>
        <p:spPr>
          <a:xfrm>
            <a:off x="10300040" y="4354540"/>
            <a:ext cx="8803" cy="11737"/>
          </a:xfrm>
          <a:custGeom>
            <a:avLst/>
            <a:gdLst>
              <a:gd name="connsiteX0" fmla="*/ 3043 w 7824"/>
              <a:gd name="connsiteY0" fmla="*/ 0 h 10431"/>
              <a:gd name="connsiteX1" fmla="*/ 4781 w 7824"/>
              <a:gd name="connsiteY1" fmla="*/ 2173 h 10431"/>
              <a:gd name="connsiteX2" fmla="*/ 4781 w 7824"/>
              <a:gd name="connsiteY2" fmla="*/ 2608 h 10431"/>
              <a:gd name="connsiteX3" fmla="*/ 7824 w 7824"/>
              <a:gd name="connsiteY3" fmla="*/ 4347 h 10431"/>
              <a:gd name="connsiteX4" fmla="*/ 7390 w 7824"/>
              <a:gd name="connsiteY4" fmla="*/ 5651 h 10431"/>
              <a:gd name="connsiteX5" fmla="*/ 4781 w 7824"/>
              <a:gd name="connsiteY5" fmla="*/ 8693 h 10431"/>
              <a:gd name="connsiteX6" fmla="*/ 4781 w 7824"/>
              <a:gd name="connsiteY6" fmla="*/ 9997 h 10431"/>
              <a:gd name="connsiteX7" fmla="*/ 3478 w 7824"/>
              <a:gd name="connsiteY7" fmla="*/ 10432 h 10431"/>
              <a:gd name="connsiteX8" fmla="*/ 3478 w 7824"/>
              <a:gd name="connsiteY8" fmla="*/ 8693 h 10431"/>
              <a:gd name="connsiteX9" fmla="*/ 2608 w 7824"/>
              <a:gd name="connsiteY9" fmla="*/ 8693 h 10431"/>
              <a:gd name="connsiteX10" fmla="*/ 2608 w 7824"/>
              <a:gd name="connsiteY10" fmla="*/ 6955 h 10431"/>
              <a:gd name="connsiteX11" fmla="*/ 1739 w 7824"/>
              <a:gd name="connsiteY11" fmla="*/ 5216 h 10431"/>
              <a:gd name="connsiteX12" fmla="*/ 435 w 7824"/>
              <a:gd name="connsiteY12" fmla="*/ 4347 h 10431"/>
              <a:gd name="connsiteX13" fmla="*/ 0 w 7824"/>
              <a:gd name="connsiteY13" fmla="*/ 3042 h 10431"/>
              <a:gd name="connsiteX14" fmla="*/ 435 w 7824"/>
              <a:gd name="connsiteY14" fmla="*/ 1739 h 10431"/>
              <a:gd name="connsiteX15" fmla="*/ 1304 w 7824"/>
              <a:gd name="connsiteY15" fmla="*/ 869 h 10431"/>
              <a:gd name="connsiteX16" fmla="*/ 2173 w 7824"/>
              <a:gd name="connsiteY16" fmla="*/ 0 h 10431"/>
              <a:gd name="connsiteX17" fmla="*/ 3043 w 7824"/>
              <a:gd name="connsiteY17" fmla="*/ 0 h 10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24" h="10431">
                <a:moveTo>
                  <a:pt x="3043" y="0"/>
                </a:moveTo>
                <a:lnTo>
                  <a:pt x="4781" y="2173"/>
                </a:lnTo>
                <a:lnTo>
                  <a:pt x="4781" y="2608"/>
                </a:lnTo>
                <a:lnTo>
                  <a:pt x="7824" y="4347"/>
                </a:lnTo>
                <a:lnTo>
                  <a:pt x="7390" y="5651"/>
                </a:lnTo>
                <a:lnTo>
                  <a:pt x="4781" y="8693"/>
                </a:lnTo>
                <a:lnTo>
                  <a:pt x="4781" y="9997"/>
                </a:lnTo>
                <a:lnTo>
                  <a:pt x="3478" y="10432"/>
                </a:lnTo>
                <a:lnTo>
                  <a:pt x="3478" y="8693"/>
                </a:lnTo>
                <a:lnTo>
                  <a:pt x="2608" y="8693"/>
                </a:lnTo>
                <a:lnTo>
                  <a:pt x="2608" y="6955"/>
                </a:lnTo>
                <a:lnTo>
                  <a:pt x="1739" y="5216"/>
                </a:lnTo>
                <a:lnTo>
                  <a:pt x="435" y="4347"/>
                </a:lnTo>
                <a:lnTo>
                  <a:pt x="0" y="3042"/>
                </a:lnTo>
                <a:lnTo>
                  <a:pt x="435" y="1739"/>
                </a:lnTo>
                <a:lnTo>
                  <a:pt x="1304" y="869"/>
                </a:lnTo>
                <a:lnTo>
                  <a:pt x="2173" y="0"/>
                </a:lnTo>
                <a:lnTo>
                  <a:pt x="3043" y="0"/>
                </a:lnTo>
                <a:close/>
              </a:path>
            </a:pathLst>
          </a:custGeom>
          <a:solidFill>
            <a:schemeClr val="accent1"/>
          </a:solidFill>
          <a:ln w="869" cap="rnd">
            <a:noFill/>
            <a:prstDash val="solid"/>
            <a:round/>
          </a:ln>
        </p:spPr>
        <p:txBody>
          <a:bodyPr rtlCol="0" anchor="ctr"/>
          <a:lstStyle/>
          <a:p>
            <a:endParaRPr lang="en-PH" sz="1600" dirty="0"/>
          </a:p>
        </p:txBody>
      </p:sp>
      <p:sp>
        <p:nvSpPr>
          <p:cNvPr id="395" name="Freeform: Shape 394">
            <a:extLst>
              <a:ext uri="{FF2B5EF4-FFF2-40B4-BE49-F238E27FC236}">
                <a16:creationId xmlns:a16="http://schemas.microsoft.com/office/drawing/2014/main" id="{DEA64967-019D-4DBC-9368-6C5C7A6DEC6B}"/>
              </a:ext>
            </a:extLst>
          </p:cNvPr>
          <p:cNvSpPr/>
          <p:nvPr/>
        </p:nvSpPr>
        <p:spPr>
          <a:xfrm>
            <a:off x="10351396" y="4354540"/>
            <a:ext cx="3912" cy="2445"/>
          </a:xfrm>
          <a:custGeom>
            <a:avLst/>
            <a:gdLst>
              <a:gd name="connsiteX0" fmla="*/ 2173 w 3477"/>
              <a:gd name="connsiteY0" fmla="*/ 435 h 2173"/>
              <a:gd name="connsiteX1" fmla="*/ 3478 w 3477"/>
              <a:gd name="connsiteY1" fmla="*/ 1304 h 2173"/>
              <a:gd name="connsiteX2" fmla="*/ 2608 w 3477"/>
              <a:gd name="connsiteY2" fmla="*/ 1739 h 2173"/>
              <a:gd name="connsiteX3" fmla="*/ 435 w 3477"/>
              <a:gd name="connsiteY3" fmla="*/ 2173 h 2173"/>
              <a:gd name="connsiteX4" fmla="*/ 0 w 3477"/>
              <a:gd name="connsiteY4" fmla="*/ 869 h 2173"/>
              <a:gd name="connsiteX5" fmla="*/ 870 w 3477"/>
              <a:gd name="connsiteY5" fmla="*/ 0 h 2173"/>
              <a:gd name="connsiteX6" fmla="*/ 2173 w 3477"/>
              <a:gd name="connsiteY6" fmla="*/ 435 h 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7" h="2173">
                <a:moveTo>
                  <a:pt x="2173" y="435"/>
                </a:moveTo>
                <a:lnTo>
                  <a:pt x="3478" y="1304"/>
                </a:lnTo>
                <a:lnTo>
                  <a:pt x="2608" y="1739"/>
                </a:lnTo>
                <a:lnTo>
                  <a:pt x="435" y="2173"/>
                </a:lnTo>
                <a:lnTo>
                  <a:pt x="0" y="869"/>
                </a:lnTo>
                <a:lnTo>
                  <a:pt x="870" y="0"/>
                </a:lnTo>
                <a:lnTo>
                  <a:pt x="2173" y="435"/>
                </a:lnTo>
                <a:close/>
              </a:path>
            </a:pathLst>
          </a:custGeom>
          <a:solidFill>
            <a:schemeClr val="accent1"/>
          </a:solidFill>
          <a:ln w="869" cap="rnd">
            <a:noFill/>
            <a:prstDash val="solid"/>
            <a:round/>
          </a:ln>
        </p:spPr>
        <p:txBody>
          <a:bodyPr rtlCol="0" anchor="ctr"/>
          <a:lstStyle/>
          <a:p>
            <a:endParaRPr lang="en-PH" sz="1600" dirty="0"/>
          </a:p>
        </p:txBody>
      </p:sp>
      <p:sp>
        <p:nvSpPr>
          <p:cNvPr id="396" name="Freeform: Shape 395">
            <a:extLst>
              <a:ext uri="{FF2B5EF4-FFF2-40B4-BE49-F238E27FC236}">
                <a16:creationId xmlns:a16="http://schemas.microsoft.com/office/drawing/2014/main" id="{81146DEE-8C13-4C1D-887D-CC0FFF007B87}"/>
              </a:ext>
            </a:extLst>
          </p:cNvPr>
          <p:cNvSpPr/>
          <p:nvPr/>
        </p:nvSpPr>
        <p:spPr>
          <a:xfrm>
            <a:off x="10354820" y="4353562"/>
            <a:ext cx="36191" cy="32279"/>
          </a:xfrm>
          <a:custGeom>
            <a:avLst/>
            <a:gdLst>
              <a:gd name="connsiteX0" fmla="*/ 3042 w 32164"/>
              <a:gd name="connsiteY0" fmla="*/ 1304 h 28687"/>
              <a:gd name="connsiteX1" fmla="*/ 3912 w 32164"/>
              <a:gd name="connsiteY1" fmla="*/ 869 h 28687"/>
              <a:gd name="connsiteX2" fmla="*/ 6085 w 32164"/>
              <a:gd name="connsiteY2" fmla="*/ 2173 h 28687"/>
              <a:gd name="connsiteX3" fmla="*/ 7389 w 32164"/>
              <a:gd name="connsiteY3" fmla="*/ 2608 h 28687"/>
              <a:gd name="connsiteX4" fmla="*/ 8258 w 32164"/>
              <a:gd name="connsiteY4" fmla="*/ 3477 h 28687"/>
              <a:gd name="connsiteX5" fmla="*/ 9562 w 32164"/>
              <a:gd name="connsiteY5" fmla="*/ 5651 h 28687"/>
              <a:gd name="connsiteX6" fmla="*/ 10867 w 32164"/>
              <a:gd name="connsiteY6" fmla="*/ 6085 h 28687"/>
              <a:gd name="connsiteX7" fmla="*/ 12170 w 32164"/>
              <a:gd name="connsiteY7" fmla="*/ 7389 h 28687"/>
              <a:gd name="connsiteX8" fmla="*/ 12170 w 32164"/>
              <a:gd name="connsiteY8" fmla="*/ 8693 h 28687"/>
              <a:gd name="connsiteX9" fmla="*/ 14344 w 32164"/>
              <a:gd name="connsiteY9" fmla="*/ 9128 h 28687"/>
              <a:gd name="connsiteX10" fmla="*/ 14344 w 32164"/>
              <a:gd name="connsiteY10" fmla="*/ 10432 h 28687"/>
              <a:gd name="connsiteX11" fmla="*/ 15648 w 32164"/>
              <a:gd name="connsiteY11" fmla="*/ 10867 h 28687"/>
              <a:gd name="connsiteX12" fmla="*/ 16952 w 32164"/>
              <a:gd name="connsiteY12" fmla="*/ 10432 h 28687"/>
              <a:gd name="connsiteX13" fmla="*/ 17387 w 32164"/>
              <a:gd name="connsiteY13" fmla="*/ 10867 h 28687"/>
              <a:gd name="connsiteX14" fmla="*/ 19125 w 32164"/>
              <a:gd name="connsiteY14" fmla="*/ 11736 h 28687"/>
              <a:gd name="connsiteX15" fmla="*/ 19560 w 32164"/>
              <a:gd name="connsiteY15" fmla="*/ 12605 h 28687"/>
              <a:gd name="connsiteX16" fmla="*/ 20864 w 32164"/>
              <a:gd name="connsiteY16" fmla="*/ 12171 h 28687"/>
              <a:gd name="connsiteX17" fmla="*/ 22168 w 32164"/>
              <a:gd name="connsiteY17" fmla="*/ 12605 h 28687"/>
              <a:gd name="connsiteX18" fmla="*/ 22602 w 32164"/>
              <a:gd name="connsiteY18" fmla="*/ 13909 h 28687"/>
              <a:gd name="connsiteX19" fmla="*/ 24341 w 32164"/>
              <a:gd name="connsiteY19" fmla="*/ 15213 h 28687"/>
              <a:gd name="connsiteX20" fmla="*/ 25645 w 32164"/>
              <a:gd name="connsiteY20" fmla="*/ 16517 h 28687"/>
              <a:gd name="connsiteX21" fmla="*/ 27384 w 32164"/>
              <a:gd name="connsiteY21" fmla="*/ 17821 h 28687"/>
              <a:gd name="connsiteX22" fmla="*/ 31730 w 32164"/>
              <a:gd name="connsiteY22" fmla="*/ 22168 h 28687"/>
              <a:gd name="connsiteX23" fmla="*/ 30427 w 32164"/>
              <a:gd name="connsiteY23" fmla="*/ 23907 h 28687"/>
              <a:gd name="connsiteX24" fmla="*/ 31730 w 32164"/>
              <a:gd name="connsiteY24" fmla="*/ 26080 h 28687"/>
              <a:gd name="connsiteX25" fmla="*/ 32165 w 32164"/>
              <a:gd name="connsiteY25" fmla="*/ 28688 h 28687"/>
              <a:gd name="connsiteX26" fmla="*/ 30861 w 32164"/>
              <a:gd name="connsiteY26" fmla="*/ 28253 h 28687"/>
              <a:gd name="connsiteX27" fmla="*/ 29557 w 32164"/>
              <a:gd name="connsiteY27" fmla="*/ 26515 h 28687"/>
              <a:gd name="connsiteX28" fmla="*/ 26515 w 32164"/>
              <a:gd name="connsiteY28" fmla="*/ 23037 h 28687"/>
              <a:gd name="connsiteX29" fmla="*/ 24776 w 32164"/>
              <a:gd name="connsiteY29" fmla="*/ 22603 h 28687"/>
              <a:gd name="connsiteX30" fmla="*/ 22602 w 32164"/>
              <a:gd name="connsiteY30" fmla="*/ 20864 h 28687"/>
              <a:gd name="connsiteX31" fmla="*/ 19995 w 32164"/>
              <a:gd name="connsiteY31" fmla="*/ 20429 h 28687"/>
              <a:gd name="connsiteX32" fmla="*/ 19560 w 32164"/>
              <a:gd name="connsiteY32" fmla="*/ 19125 h 28687"/>
              <a:gd name="connsiteX33" fmla="*/ 16952 w 32164"/>
              <a:gd name="connsiteY33" fmla="*/ 18256 h 28687"/>
              <a:gd name="connsiteX34" fmla="*/ 14778 w 32164"/>
              <a:gd name="connsiteY34" fmla="*/ 16083 h 28687"/>
              <a:gd name="connsiteX35" fmla="*/ 13909 w 32164"/>
              <a:gd name="connsiteY35" fmla="*/ 16083 h 28687"/>
              <a:gd name="connsiteX36" fmla="*/ 10432 w 32164"/>
              <a:gd name="connsiteY36" fmla="*/ 13475 h 28687"/>
              <a:gd name="connsiteX37" fmla="*/ 8258 w 32164"/>
              <a:gd name="connsiteY37" fmla="*/ 12171 h 28687"/>
              <a:gd name="connsiteX38" fmla="*/ 8258 w 32164"/>
              <a:gd name="connsiteY38" fmla="*/ 11301 h 28687"/>
              <a:gd name="connsiteX39" fmla="*/ 6520 w 32164"/>
              <a:gd name="connsiteY39" fmla="*/ 10432 h 28687"/>
              <a:gd name="connsiteX40" fmla="*/ 5650 w 32164"/>
              <a:gd name="connsiteY40" fmla="*/ 9563 h 28687"/>
              <a:gd name="connsiteX41" fmla="*/ 4781 w 32164"/>
              <a:gd name="connsiteY41" fmla="*/ 7824 h 28687"/>
              <a:gd name="connsiteX42" fmla="*/ 3042 w 32164"/>
              <a:gd name="connsiteY42" fmla="*/ 6520 h 28687"/>
              <a:gd name="connsiteX43" fmla="*/ 2608 w 32164"/>
              <a:gd name="connsiteY43" fmla="*/ 5651 h 28687"/>
              <a:gd name="connsiteX44" fmla="*/ 2608 w 32164"/>
              <a:gd name="connsiteY44" fmla="*/ 3912 h 28687"/>
              <a:gd name="connsiteX45" fmla="*/ 869 w 32164"/>
              <a:gd name="connsiteY45" fmla="*/ 1739 h 28687"/>
              <a:gd name="connsiteX46" fmla="*/ 0 w 32164"/>
              <a:gd name="connsiteY46" fmla="*/ 1304 h 28687"/>
              <a:gd name="connsiteX47" fmla="*/ 0 w 32164"/>
              <a:gd name="connsiteY47" fmla="*/ 0 h 28687"/>
              <a:gd name="connsiteX48" fmla="*/ 3042 w 32164"/>
              <a:gd name="connsiteY48" fmla="*/ 1304 h 28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2164" h="28687">
                <a:moveTo>
                  <a:pt x="3042" y="1304"/>
                </a:moveTo>
                <a:lnTo>
                  <a:pt x="3912" y="869"/>
                </a:lnTo>
                <a:lnTo>
                  <a:pt x="6085" y="2173"/>
                </a:lnTo>
                <a:lnTo>
                  <a:pt x="7389" y="2608"/>
                </a:lnTo>
                <a:lnTo>
                  <a:pt x="8258" y="3477"/>
                </a:lnTo>
                <a:lnTo>
                  <a:pt x="9562" y="5651"/>
                </a:lnTo>
                <a:lnTo>
                  <a:pt x="10867" y="6085"/>
                </a:lnTo>
                <a:lnTo>
                  <a:pt x="12170" y="7389"/>
                </a:lnTo>
                <a:lnTo>
                  <a:pt x="12170" y="8693"/>
                </a:lnTo>
                <a:lnTo>
                  <a:pt x="14344" y="9128"/>
                </a:lnTo>
                <a:lnTo>
                  <a:pt x="14344" y="10432"/>
                </a:lnTo>
                <a:lnTo>
                  <a:pt x="15648" y="10867"/>
                </a:lnTo>
                <a:lnTo>
                  <a:pt x="16952" y="10432"/>
                </a:lnTo>
                <a:lnTo>
                  <a:pt x="17387" y="10867"/>
                </a:lnTo>
                <a:lnTo>
                  <a:pt x="19125" y="11736"/>
                </a:lnTo>
                <a:lnTo>
                  <a:pt x="19560" y="12605"/>
                </a:lnTo>
                <a:lnTo>
                  <a:pt x="20864" y="12171"/>
                </a:lnTo>
                <a:lnTo>
                  <a:pt x="22168" y="12605"/>
                </a:lnTo>
                <a:lnTo>
                  <a:pt x="22602" y="13909"/>
                </a:lnTo>
                <a:lnTo>
                  <a:pt x="24341" y="15213"/>
                </a:lnTo>
                <a:lnTo>
                  <a:pt x="25645" y="16517"/>
                </a:lnTo>
                <a:lnTo>
                  <a:pt x="27384" y="17821"/>
                </a:lnTo>
                <a:lnTo>
                  <a:pt x="31730" y="22168"/>
                </a:lnTo>
                <a:lnTo>
                  <a:pt x="30427" y="23907"/>
                </a:lnTo>
                <a:lnTo>
                  <a:pt x="31730" y="26080"/>
                </a:lnTo>
                <a:lnTo>
                  <a:pt x="32165" y="28688"/>
                </a:lnTo>
                <a:lnTo>
                  <a:pt x="30861" y="28253"/>
                </a:lnTo>
                <a:lnTo>
                  <a:pt x="29557" y="26515"/>
                </a:lnTo>
                <a:lnTo>
                  <a:pt x="26515" y="23037"/>
                </a:lnTo>
                <a:lnTo>
                  <a:pt x="24776" y="22603"/>
                </a:lnTo>
                <a:lnTo>
                  <a:pt x="22602" y="20864"/>
                </a:lnTo>
                <a:lnTo>
                  <a:pt x="19995" y="20429"/>
                </a:lnTo>
                <a:lnTo>
                  <a:pt x="19560" y="19125"/>
                </a:lnTo>
                <a:lnTo>
                  <a:pt x="16952" y="18256"/>
                </a:lnTo>
                <a:lnTo>
                  <a:pt x="14778" y="16083"/>
                </a:lnTo>
                <a:lnTo>
                  <a:pt x="13909" y="16083"/>
                </a:lnTo>
                <a:lnTo>
                  <a:pt x="10432" y="13475"/>
                </a:lnTo>
                <a:lnTo>
                  <a:pt x="8258" y="12171"/>
                </a:lnTo>
                <a:lnTo>
                  <a:pt x="8258" y="11301"/>
                </a:lnTo>
                <a:lnTo>
                  <a:pt x="6520" y="10432"/>
                </a:lnTo>
                <a:lnTo>
                  <a:pt x="5650" y="9563"/>
                </a:lnTo>
                <a:lnTo>
                  <a:pt x="4781" y="7824"/>
                </a:lnTo>
                <a:lnTo>
                  <a:pt x="3042" y="6520"/>
                </a:lnTo>
                <a:lnTo>
                  <a:pt x="2608" y="5651"/>
                </a:lnTo>
                <a:lnTo>
                  <a:pt x="2608" y="3912"/>
                </a:lnTo>
                <a:lnTo>
                  <a:pt x="869" y="1739"/>
                </a:lnTo>
                <a:lnTo>
                  <a:pt x="0" y="1304"/>
                </a:lnTo>
                <a:lnTo>
                  <a:pt x="0" y="0"/>
                </a:lnTo>
                <a:lnTo>
                  <a:pt x="3042" y="1304"/>
                </a:lnTo>
                <a:close/>
              </a:path>
            </a:pathLst>
          </a:custGeom>
          <a:solidFill>
            <a:schemeClr val="accent1"/>
          </a:solidFill>
          <a:ln w="869" cap="rnd">
            <a:noFill/>
            <a:prstDash val="solid"/>
            <a:round/>
          </a:ln>
        </p:spPr>
        <p:txBody>
          <a:bodyPr rtlCol="0" anchor="ctr"/>
          <a:lstStyle/>
          <a:p>
            <a:endParaRPr lang="en-PH" sz="1600" dirty="0"/>
          </a:p>
        </p:txBody>
      </p:sp>
      <p:sp>
        <p:nvSpPr>
          <p:cNvPr id="397" name="Freeform: Shape 396">
            <a:extLst>
              <a:ext uri="{FF2B5EF4-FFF2-40B4-BE49-F238E27FC236}">
                <a16:creationId xmlns:a16="http://schemas.microsoft.com/office/drawing/2014/main" id="{8DB2F29C-4957-4A42-8BA0-69740FDAB1B8}"/>
              </a:ext>
            </a:extLst>
          </p:cNvPr>
          <p:cNvSpPr/>
          <p:nvPr/>
        </p:nvSpPr>
        <p:spPr>
          <a:xfrm>
            <a:off x="10350906" y="4352094"/>
            <a:ext cx="3422" cy="2445"/>
          </a:xfrm>
          <a:custGeom>
            <a:avLst/>
            <a:gdLst>
              <a:gd name="connsiteX0" fmla="*/ 0 w 3042"/>
              <a:gd name="connsiteY0" fmla="*/ 0 h 2173"/>
              <a:gd name="connsiteX1" fmla="*/ 869 w 3042"/>
              <a:gd name="connsiteY1" fmla="*/ 869 h 2173"/>
              <a:gd name="connsiteX2" fmla="*/ 1739 w 3042"/>
              <a:gd name="connsiteY2" fmla="*/ 435 h 2173"/>
              <a:gd name="connsiteX3" fmla="*/ 3042 w 3042"/>
              <a:gd name="connsiteY3" fmla="*/ 1304 h 2173"/>
              <a:gd name="connsiteX4" fmla="*/ 2608 w 3042"/>
              <a:gd name="connsiteY4" fmla="*/ 2173 h 2173"/>
              <a:gd name="connsiteX5" fmla="*/ 1304 w 3042"/>
              <a:gd name="connsiteY5" fmla="*/ 1739 h 2173"/>
              <a:gd name="connsiteX6" fmla="*/ 0 w 3042"/>
              <a:gd name="connsiteY6" fmla="*/ 0 h 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2" h="2173">
                <a:moveTo>
                  <a:pt x="0" y="0"/>
                </a:moveTo>
                <a:lnTo>
                  <a:pt x="869" y="869"/>
                </a:lnTo>
                <a:lnTo>
                  <a:pt x="1739" y="435"/>
                </a:lnTo>
                <a:lnTo>
                  <a:pt x="3042" y="1304"/>
                </a:lnTo>
                <a:lnTo>
                  <a:pt x="2608" y="2173"/>
                </a:lnTo>
                <a:lnTo>
                  <a:pt x="1304" y="1739"/>
                </a:lnTo>
                <a:lnTo>
                  <a:pt x="0" y="0"/>
                </a:lnTo>
                <a:close/>
              </a:path>
            </a:pathLst>
          </a:custGeom>
          <a:solidFill>
            <a:schemeClr val="accent1"/>
          </a:solidFill>
          <a:ln w="869" cap="rnd">
            <a:noFill/>
            <a:prstDash val="solid"/>
            <a:round/>
          </a:ln>
        </p:spPr>
        <p:txBody>
          <a:bodyPr rtlCol="0" anchor="ctr"/>
          <a:lstStyle/>
          <a:p>
            <a:endParaRPr lang="en-PH" sz="1600" dirty="0"/>
          </a:p>
        </p:txBody>
      </p:sp>
      <p:sp>
        <p:nvSpPr>
          <p:cNvPr id="398" name="Freeform: Shape 397">
            <a:extLst>
              <a:ext uri="{FF2B5EF4-FFF2-40B4-BE49-F238E27FC236}">
                <a16:creationId xmlns:a16="http://schemas.microsoft.com/office/drawing/2014/main" id="{190EB6EC-877E-40C4-8F7A-75F1FC7F1E08}"/>
              </a:ext>
            </a:extLst>
          </p:cNvPr>
          <p:cNvSpPr/>
          <p:nvPr/>
        </p:nvSpPr>
        <p:spPr>
          <a:xfrm>
            <a:off x="10328897" y="4349161"/>
            <a:ext cx="2445" cy="978"/>
          </a:xfrm>
          <a:custGeom>
            <a:avLst/>
            <a:gdLst>
              <a:gd name="connsiteX0" fmla="*/ 0 w 2173"/>
              <a:gd name="connsiteY0" fmla="*/ 0 h 869"/>
              <a:gd name="connsiteX1" fmla="*/ 2173 w 2173"/>
              <a:gd name="connsiteY1" fmla="*/ 0 h 869"/>
              <a:gd name="connsiteX2" fmla="*/ 1304 w 2173"/>
              <a:gd name="connsiteY2" fmla="*/ 869 h 869"/>
              <a:gd name="connsiteX3" fmla="*/ 0 w 2173"/>
              <a:gd name="connsiteY3" fmla="*/ 435 h 869"/>
              <a:gd name="connsiteX4" fmla="*/ 0 w 2173"/>
              <a:gd name="connsiteY4" fmla="*/ 0 h 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 h="869">
                <a:moveTo>
                  <a:pt x="0" y="0"/>
                </a:moveTo>
                <a:lnTo>
                  <a:pt x="2173" y="0"/>
                </a:lnTo>
                <a:lnTo>
                  <a:pt x="1304" y="869"/>
                </a:lnTo>
                <a:lnTo>
                  <a:pt x="0" y="435"/>
                </a:lnTo>
                <a:lnTo>
                  <a:pt x="0" y="0"/>
                </a:lnTo>
                <a:close/>
              </a:path>
            </a:pathLst>
          </a:custGeom>
          <a:solidFill>
            <a:schemeClr val="accent1"/>
          </a:solidFill>
          <a:ln w="869" cap="rnd">
            <a:noFill/>
            <a:prstDash val="solid"/>
            <a:round/>
          </a:ln>
        </p:spPr>
        <p:txBody>
          <a:bodyPr rtlCol="0" anchor="ctr"/>
          <a:lstStyle/>
          <a:p>
            <a:endParaRPr lang="en-PH" sz="1600" dirty="0"/>
          </a:p>
        </p:txBody>
      </p:sp>
      <p:sp>
        <p:nvSpPr>
          <p:cNvPr id="399" name="Freeform: Shape 398">
            <a:extLst>
              <a:ext uri="{FF2B5EF4-FFF2-40B4-BE49-F238E27FC236}">
                <a16:creationId xmlns:a16="http://schemas.microsoft.com/office/drawing/2014/main" id="{8770ECF1-D011-4BB2-BDC5-92142CC27468}"/>
              </a:ext>
            </a:extLst>
          </p:cNvPr>
          <p:cNvSpPr/>
          <p:nvPr/>
        </p:nvSpPr>
        <p:spPr>
          <a:xfrm>
            <a:off x="10348461" y="4349161"/>
            <a:ext cx="1468" cy="2445"/>
          </a:xfrm>
          <a:custGeom>
            <a:avLst/>
            <a:gdLst>
              <a:gd name="connsiteX0" fmla="*/ 1304 w 1304"/>
              <a:gd name="connsiteY0" fmla="*/ 0 h 2173"/>
              <a:gd name="connsiteX1" fmla="*/ 435 w 1304"/>
              <a:gd name="connsiteY1" fmla="*/ 2173 h 2173"/>
              <a:gd name="connsiteX2" fmla="*/ 0 w 1304"/>
              <a:gd name="connsiteY2" fmla="*/ 1304 h 2173"/>
              <a:gd name="connsiteX3" fmla="*/ 1304 w 1304"/>
              <a:gd name="connsiteY3" fmla="*/ 0 h 2173"/>
            </a:gdLst>
            <a:ahLst/>
            <a:cxnLst>
              <a:cxn ang="0">
                <a:pos x="connsiteX0" y="connsiteY0"/>
              </a:cxn>
              <a:cxn ang="0">
                <a:pos x="connsiteX1" y="connsiteY1"/>
              </a:cxn>
              <a:cxn ang="0">
                <a:pos x="connsiteX2" y="connsiteY2"/>
              </a:cxn>
              <a:cxn ang="0">
                <a:pos x="connsiteX3" y="connsiteY3"/>
              </a:cxn>
            </a:cxnLst>
            <a:rect l="l" t="t" r="r" b="b"/>
            <a:pathLst>
              <a:path w="1304" h="2173">
                <a:moveTo>
                  <a:pt x="1304" y="0"/>
                </a:moveTo>
                <a:lnTo>
                  <a:pt x="435" y="2173"/>
                </a:lnTo>
                <a:lnTo>
                  <a:pt x="0" y="1304"/>
                </a:lnTo>
                <a:lnTo>
                  <a:pt x="1304" y="0"/>
                </a:lnTo>
                <a:close/>
              </a:path>
            </a:pathLst>
          </a:custGeom>
          <a:solidFill>
            <a:schemeClr val="accent1"/>
          </a:solidFill>
          <a:ln w="869" cap="rnd">
            <a:noFill/>
            <a:prstDash val="solid"/>
            <a:round/>
          </a:ln>
        </p:spPr>
        <p:txBody>
          <a:bodyPr rtlCol="0" anchor="ctr"/>
          <a:lstStyle/>
          <a:p>
            <a:endParaRPr lang="en-PH" sz="1600" dirty="0"/>
          </a:p>
        </p:txBody>
      </p:sp>
      <p:sp>
        <p:nvSpPr>
          <p:cNvPr id="400" name="Freeform: Shape 399">
            <a:extLst>
              <a:ext uri="{FF2B5EF4-FFF2-40B4-BE49-F238E27FC236}">
                <a16:creationId xmlns:a16="http://schemas.microsoft.com/office/drawing/2014/main" id="{09F5FE79-0496-4EA2-88AB-9B649A5404D5}"/>
              </a:ext>
            </a:extLst>
          </p:cNvPr>
          <p:cNvSpPr/>
          <p:nvPr/>
        </p:nvSpPr>
        <p:spPr>
          <a:xfrm>
            <a:off x="10333299" y="4348671"/>
            <a:ext cx="3422" cy="2934"/>
          </a:xfrm>
          <a:custGeom>
            <a:avLst/>
            <a:gdLst>
              <a:gd name="connsiteX0" fmla="*/ 3042 w 3042"/>
              <a:gd name="connsiteY0" fmla="*/ 2173 h 2607"/>
              <a:gd name="connsiteX1" fmla="*/ 869 w 3042"/>
              <a:gd name="connsiteY1" fmla="*/ 2608 h 2607"/>
              <a:gd name="connsiteX2" fmla="*/ 0 w 3042"/>
              <a:gd name="connsiteY2" fmla="*/ 1739 h 2607"/>
              <a:gd name="connsiteX3" fmla="*/ 1304 w 3042"/>
              <a:gd name="connsiteY3" fmla="*/ 0 h 2607"/>
              <a:gd name="connsiteX4" fmla="*/ 2608 w 3042"/>
              <a:gd name="connsiteY4" fmla="*/ 435 h 2607"/>
              <a:gd name="connsiteX5" fmla="*/ 3042 w 3042"/>
              <a:gd name="connsiteY5" fmla="*/ 2173 h 2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2" h="2607">
                <a:moveTo>
                  <a:pt x="3042" y="2173"/>
                </a:moveTo>
                <a:lnTo>
                  <a:pt x="869" y="2608"/>
                </a:lnTo>
                <a:lnTo>
                  <a:pt x="0" y="1739"/>
                </a:lnTo>
                <a:lnTo>
                  <a:pt x="1304" y="0"/>
                </a:lnTo>
                <a:lnTo>
                  <a:pt x="2608" y="435"/>
                </a:lnTo>
                <a:lnTo>
                  <a:pt x="3042" y="2173"/>
                </a:lnTo>
                <a:close/>
              </a:path>
            </a:pathLst>
          </a:custGeom>
          <a:solidFill>
            <a:schemeClr val="accent1"/>
          </a:solidFill>
          <a:ln w="869" cap="rnd">
            <a:noFill/>
            <a:prstDash val="solid"/>
            <a:round/>
          </a:ln>
        </p:spPr>
        <p:txBody>
          <a:bodyPr rtlCol="0" anchor="ctr"/>
          <a:lstStyle/>
          <a:p>
            <a:endParaRPr lang="en-PH" sz="1600" dirty="0"/>
          </a:p>
        </p:txBody>
      </p:sp>
      <p:sp>
        <p:nvSpPr>
          <p:cNvPr id="401" name="Freeform: Shape 400">
            <a:extLst>
              <a:ext uri="{FF2B5EF4-FFF2-40B4-BE49-F238E27FC236}">
                <a16:creationId xmlns:a16="http://schemas.microsoft.com/office/drawing/2014/main" id="{2AD34809-6E03-4BDF-85F2-0475BDCBB567}"/>
              </a:ext>
            </a:extLst>
          </p:cNvPr>
          <p:cNvSpPr/>
          <p:nvPr/>
        </p:nvSpPr>
        <p:spPr>
          <a:xfrm>
            <a:off x="10273629" y="4346714"/>
            <a:ext cx="2934" cy="2445"/>
          </a:xfrm>
          <a:custGeom>
            <a:avLst/>
            <a:gdLst>
              <a:gd name="connsiteX0" fmla="*/ 1739 w 2608"/>
              <a:gd name="connsiteY0" fmla="*/ 0 h 2173"/>
              <a:gd name="connsiteX1" fmla="*/ 2608 w 2608"/>
              <a:gd name="connsiteY1" fmla="*/ 1304 h 2173"/>
              <a:gd name="connsiteX2" fmla="*/ 1739 w 2608"/>
              <a:gd name="connsiteY2" fmla="*/ 2173 h 2173"/>
              <a:gd name="connsiteX3" fmla="*/ 435 w 2608"/>
              <a:gd name="connsiteY3" fmla="*/ 1739 h 2173"/>
              <a:gd name="connsiteX4" fmla="*/ 0 w 2608"/>
              <a:gd name="connsiteY4" fmla="*/ 1304 h 2173"/>
              <a:gd name="connsiteX5" fmla="*/ 1739 w 2608"/>
              <a:gd name="connsiteY5" fmla="*/ 0 h 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8" h="2173">
                <a:moveTo>
                  <a:pt x="1739" y="0"/>
                </a:moveTo>
                <a:lnTo>
                  <a:pt x="2608" y="1304"/>
                </a:lnTo>
                <a:lnTo>
                  <a:pt x="1739" y="2173"/>
                </a:lnTo>
                <a:lnTo>
                  <a:pt x="435" y="1739"/>
                </a:lnTo>
                <a:lnTo>
                  <a:pt x="0" y="1304"/>
                </a:lnTo>
                <a:lnTo>
                  <a:pt x="1739" y="0"/>
                </a:lnTo>
                <a:close/>
              </a:path>
            </a:pathLst>
          </a:custGeom>
          <a:solidFill>
            <a:schemeClr val="accent1"/>
          </a:solidFill>
          <a:ln w="869" cap="rnd">
            <a:noFill/>
            <a:prstDash val="solid"/>
            <a:round/>
          </a:ln>
        </p:spPr>
        <p:txBody>
          <a:bodyPr rtlCol="0" anchor="ctr"/>
          <a:lstStyle/>
          <a:p>
            <a:endParaRPr lang="en-PH" sz="1600" dirty="0"/>
          </a:p>
        </p:txBody>
      </p:sp>
      <p:sp>
        <p:nvSpPr>
          <p:cNvPr id="402" name="Freeform: Shape 401">
            <a:extLst>
              <a:ext uri="{FF2B5EF4-FFF2-40B4-BE49-F238E27FC236}">
                <a16:creationId xmlns:a16="http://schemas.microsoft.com/office/drawing/2014/main" id="{2DDCB989-4D65-4913-9CAA-D371FCCAAE1F}"/>
              </a:ext>
            </a:extLst>
          </p:cNvPr>
          <p:cNvSpPr/>
          <p:nvPr/>
        </p:nvSpPr>
        <p:spPr>
          <a:xfrm>
            <a:off x="10279010" y="4335954"/>
            <a:ext cx="5379" cy="4890"/>
          </a:xfrm>
          <a:custGeom>
            <a:avLst/>
            <a:gdLst>
              <a:gd name="connsiteX0" fmla="*/ 3477 w 4781"/>
              <a:gd name="connsiteY0" fmla="*/ 1304 h 4346"/>
              <a:gd name="connsiteX1" fmla="*/ 4781 w 4781"/>
              <a:gd name="connsiteY1" fmla="*/ 2173 h 4346"/>
              <a:gd name="connsiteX2" fmla="*/ 4347 w 4781"/>
              <a:gd name="connsiteY2" fmla="*/ 3478 h 4346"/>
              <a:gd name="connsiteX3" fmla="*/ 1304 w 4781"/>
              <a:gd name="connsiteY3" fmla="*/ 4347 h 4346"/>
              <a:gd name="connsiteX4" fmla="*/ 0 w 4781"/>
              <a:gd name="connsiteY4" fmla="*/ 3043 h 4346"/>
              <a:gd name="connsiteX5" fmla="*/ 1304 w 4781"/>
              <a:gd name="connsiteY5" fmla="*/ 435 h 4346"/>
              <a:gd name="connsiteX6" fmla="*/ 2173 w 4781"/>
              <a:gd name="connsiteY6" fmla="*/ 0 h 4346"/>
              <a:gd name="connsiteX7" fmla="*/ 3477 w 4781"/>
              <a:gd name="connsiteY7" fmla="*/ 1304 h 4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81" h="4346">
                <a:moveTo>
                  <a:pt x="3477" y="1304"/>
                </a:moveTo>
                <a:lnTo>
                  <a:pt x="4781" y="2173"/>
                </a:lnTo>
                <a:lnTo>
                  <a:pt x="4347" y="3478"/>
                </a:lnTo>
                <a:lnTo>
                  <a:pt x="1304" y="4347"/>
                </a:lnTo>
                <a:lnTo>
                  <a:pt x="0" y="3043"/>
                </a:lnTo>
                <a:lnTo>
                  <a:pt x="1304" y="435"/>
                </a:lnTo>
                <a:lnTo>
                  <a:pt x="2173" y="0"/>
                </a:lnTo>
                <a:lnTo>
                  <a:pt x="3477" y="1304"/>
                </a:lnTo>
                <a:close/>
              </a:path>
            </a:pathLst>
          </a:custGeom>
          <a:solidFill>
            <a:schemeClr val="accent1"/>
          </a:solidFill>
          <a:ln w="869" cap="rnd">
            <a:noFill/>
            <a:prstDash val="solid"/>
            <a:round/>
          </a:ln>
        </p:spPr>
        <p:txBody>
          <a:bodyPr rtlCol="0" anchor="ctr"/>
          <a:lstStyle/>
          <a:p>
            <a:endParaRPr lang="en-PH" sz="1600" dirty="0"/>
          </a:p>
        </p:txBody>
      </p:sp>
      <p:sp>
        <p:nvSpPr>
          <p:cNvPr id="403" name="Freeform: Shape 402">
            <a:extLst>
              <a:ext uri="{FF2B5EF4-FFF2-40B4-BE49-F238E27FC236}">
                <a16:creationId xmlns:a16="http://schemas.microsoft.com/office/drawing/2014/main" id="{6C375CD6-F1AA-4556-834E-91AB710233EF}"/>
              </a:ext>
            </a:extLst>
          </p:cNvPr>
          <p:cNvSpPr/>
          <p:nvPr/>
        </p:nvSpPr>
        <p:spPr>
          <a:xfrm>
            <a:off x="10290259" y="4333020"/>
            <a:ext cx="978" cy="2445"/>
          </a:xfrm>
          <a:custGeom>
            <a:avLst/>
            <a:gdLst>
              <a:gd name="connsiteX0" fmla="*/ 870 w 869"/>
              <a:gd name="connsiteY0" fmla="*/ 0 h 2173"/>
              <a:gd name="connsiteX1" fmla="*/ 870 w 869"/>
              <a:gd name="connsiteY1" fmla="*/ 2173 h 2173"/>
              <a:gd name="connsiteX2" fmla="*/ 0 w 869"/>
              <a:gd name="connsiteY2" fmla="*/ 1304 h 2173"/>
              <a:gd name="connsiteX3" fmla="*/ 0 w 869"/>
              <a:gd name="connsiteY3" fmla="*/ 435 h 2173"/>
              <a:gd name="connsiteX4" fmla="*/ 870 w 869"/>
              <a:gd name="connsiteY4" fmla="*/ 0 h 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 h="2173">
                <a:moveTo>
                  <a:pt x="870" y="0"/>
                </a:moveTo>
                <a:lnTo>
                  <a:pt x="870" y="2173"/>
                </a:lnTo>
                <a:lnTo>
                  <a:pt x="0" y="1304"/>
                </a:lnTo>
                <a:lnTo>
                  <a:pt x="0" y="435"/>
                </a:lnTo>
                <a:lnTo>
                  <a:pt x="870" y="0"/>
                </a:lnTo>
                <a:close/>
              </a:path>
            </a:pathLst>
          </a:custGeom>
          <a:solidFill>
            <a:schemeClr val="accent1"/>
          </a:solidFill>
          <a:ln w="869" cap="rnd">
            <a:noFill/>
            <a:prstDash val="solid"/>
            <a:round/>
          </a:ln>
        </p:spPr>
        <p:txBody>
          <a:bodyPr rtlCol="0" anchor="ctr"/>
          <a:lstStyle/>
          <a:p>
            <a:endParaRPr lang="en-PH" sz="1600" dirty="0"/>
          </a:p>
        </p:txBody>
      </p:sp>
      <p:sp>
        <p:nvSpPr>
          <p:cNvPr id="404" name="Freeform: Shape 403">
            <a:extLst>
              <a:ext uri="{FF2B5EF4-FFF2-40B4-BE49-F238E27FC236}">
                <a16:creationId xmlns:a16="http://schemas.microsoft.com/office/drawing/2014/main" id="{CCB68471-0904-4688-9138-89363AC087D4}"/>
              </a:ext>
            </a:extLst>
          </p:cNvPr>
          <p:cNvSpPr/>
          <p:nvPr/>
        </p:nvSpPr>
        <p:spPr>
          <a:xfrm>
            <a:off x="10301508" y="4324216"/>
            <a:ext cx="27878" cy="25922"/>
          </a:xfrm>
          <a:custGeom>
            <a:avLst/>
            <a:gdLst>
              <a:gd name="connsiteX0" fmla="*/ 3477 w 24775"/>
              <a:gd name="connsiteY0" fmla="*/ 1304 h 23037"/>
              <a:gd name="connsiteX1" fmla="*/ 4781 w 24775"/>
              <a:gd name="connsiteY1" fmla="*/ 1739 h 23037"/>
              <a:gd name="connsiteX2" fmla="*/ 6520 w 24775"/>
              <a:gd name="connsiteY2" fmla="*/ 3912 h 23037"/>
              <a:gd name="connsiteX3" fmla="*/ 7824 w 24775"/>
              <a:gd name="connsiteY3" fmla="*/ 4781 h 23037"/>
              <a:gd name="connsiteX4" fmla="*/ 9128 w 24775"/>
              <a:gd name="connsiteY4" fmla="*/ 5216 h 23037"/>
              <a:gd name="connsiteX5" fmla="*/ 10432 w 24775"/>
              <a:gd name="connsiteY5" fmla="*/ 6520 h 23037"/>
              <a:gd name="connsiteX6" fmla="*/ 13909 w 24775"/>
              <a:gd name="connsiteY6" fmla="*/ 8259 h 23037"/>
              <a:gd name="connsiteX7" fmla="*/ 15648 w 24775"/>
              <a:gd name="connsiteY7" fmla="*/ 10432 h 23037"/>
              <a:gd name="connsiteX8" fmla="*/ 15648 w 24775"/>
              <a:gd name="connsiteY8" fmla="*/ 12171 h 23037"/>
              <a:gd name="connsiteX9" fmla="*/ 16082 w 24775"/>
              <a:gd name="connsiteY9" fmla="*/ 14779 h 23037"/>
              <a:gd name="connsiteX10" fmla="*/ 16952 w 24775"/>
              <a:gd name="connsiteY10" fmla="*/ 15648 h 23037"/>
              <a:gd name="connsiteX11" fmla="*/ 18256 w 24775"/>
              <a:gd name="connsiteY11" fmla="*/ 16952 h 23037"/>
              <a:gd name="connsiteX12" fmla="*/ 19125 w 24775"/>
              <a:gd name="connsiteY12" fmla="*/ 16952 h 23037"/>
              <a:gd name="connsiteX13" fmla="*/ 19560 w 24775"/>
              <a:gd name="connsiteY13" fmla="*/ 18691 h 23037"/>
              <a:gd name="connsiteX14" fmla="*/ 22602 w 24775"/>
              <a:gd name="connsiteY14" fmla="*/ 19995 h 23037"/>
              <a:gd name="connsiteX15" fmla="*/ 24341 w 24775"/>
              <a:gd name="connsiteY15" fmla="*/ 19560 h 23037"/>
              <a:gd name="connsiteX16" fmla="*/ 24776 w 24775"/>
              <a:gd name="connsiteY16" fmla="*/ 19995 h 23037"/>
              <a:gd name="connsiteX17" fmla="*/ 24776 w 24775"/>
              <a:gd name="connsiteY17" fmla="*/ 21299 h 23037"/>
              <a:gd name="connsiteX18" fmla="*/ 23472 w 24775"/>
              <a:gd name="connsiteY18" fmla="*/ 21733 h 23037"/>
              <a:gd name="connsiteX19" fmla="*/ 22602 w 24775"/>
              <a:gd name="connsiteY19" fmla="*/ 23037 h 23037"/>
              <a:gd name="connsiteX20" fmla="*/ 20429 w 24775"/>
              <a:gd name="connsiteY20" fmla="*/ 22168 h 23037"/>
              <a:gd name="connsiteX21" fmla="*/ 16952 w 24775"/>
              <a:gd name="connsiteY21" fmla="*/ 20429 h 23037"/>
              <a:gd name="connsiteX22" fmla="*/ 14779 w 24775"/>
              <a:gd name="connsiteY22" fmla="*/ 20429 h 23037"/>
              <a:gd name="connsiteX23" fmla="*/ 13475 w 24775"/>
              <a:gd name="connsiteY23" fmla="*/ 18691 h 23037"/>
              <a:gd name="connsiteX24" fmla="*/ 10432 w 24775"/>
              <a:gd name="connsiteY24" fmla="*/ 16952 h 23037"/>
              <a:gd name="connsiteX25" fmla="*/ 7824 w 24775"/>
              <a:gd name="connsiteY25" fmla="*/ 12605 h 23037"/>
              <a:gd name="connsiteX26" fmla="*/ 5216 w 24775"/>
              <a:gd name="connsiteY26" fmla="*/ 8259 h 23037"/>
              <a:gd name="connsiteX27" fmla="*/ 3042 w 24775"/>
              <a:gd name="connsiteY27" fmla="*/ 6955 h 23037"/>
              <a:gd name="connsiteX28" fmla="*/ 0 w 24775"/>
              <a:gd name="connsiteY28" fmla="*/ 3912 h 23037"/>
              <a:gd name="connsiteX29" fmla="*/ 0 w 24775"/>
              <a:gd name="connsiteY29" fmla="*/ 1739 h 23037"/>
              <a:gd name="connsiteX30" fmla="*/ 0 w 24775"/>
              <a:gd name="connsiteY30" fmla="*/ 869 h 23037"/>
              <a:gd name="connsiteX31" fmla="*/ 1304 w 24775"/>
              <a:gd name="connsiteY31" fmla="*/ 0 h 23037"/>
              <a:gd name="connsiteX32" fmla="*/ 2608 w 24775"/>
              <a:gd name="connsiteY32" fmla="*/ 435 h 23037"/>
              <a:gd name="connsiteX33" fmla="*/ 3477 w 24775"/>
              <a:gd name="connsiteY33" fmla="*/ 1304 h 23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4775" h="23037">
                <a:moveTo>
                  <a:pt x="3477" y="1304"/>
                </a:moveTo>
                <a:lnTo>
                  <a:pt x="4781" y="1739"/>
                </a:lnTo>
                <a:lnTo>
                  <a:pt x="6520" y="3912"/>
                </a:lnTo>
                <a:lnTo>
                  <a:pt x="7824" y="4781"/>
                </a:lnTo>
                <a:lnTo>
                  <a:pt x="9128" y="5216"/>
                </a:lnTo>
                <a:lnTo>
                  <a:pt x="10432" y="6520"/>
                </a:lnTo>
                <a:lnTo>
                  <a:pt x="13909" y="8259"/>
                </a:lnTo>
                <a:lnTo>
                  <a:pt x="15648" y="10432"/>
                </a:lnTo>
                <a:lnTo>
                  <a:pt x="15648" y="12171"/>
                </a:lnTo>
                <a:lnTo>
                  <a:pt x="16082" y="14779"/>
                </a:lnTo>
                <a:lnTo>
                  <a:pt x="16952" y="15648"/>
                </a:lnTo>
                <a:lnTo>
                  <a:pt x="18256" y="16952"/>
                </a:lnTo>
                <a:lnTo>
                  <a:pt x="19125" y="16952"/>
                </a:lnTo>
                <a:lnTo>
                  <a:pt x="19560" y="18691"/>
                </a:lnTo>
                <a:lnTo>
                  <a:pt x="22602" y="19995"/>
                </a:lnTo>
                <a:lnTo>
                  <a:pt x="24341" y="19560"/>
                </a:lnTo>
                <a:lnTo>
                  <a:pt x="24776" y="19995"/>
                </a:lnTo>
                <a:lnTo>
                  <a:pt x="24776" y="21299"/>
                </a:lnTo>
                <a:lnTo>
                  <a:pt x="23472" y="21733"/>
                </a:lnTo>
                <a:lnTo>
                  <a:pt x="22602" y="23037"/>
                </a:lnTo>
                <a:lnTo>
                  <a:pt x="20429" y="22168"/>
                </a:lnTo>
                <a:lnTo>
                  <a:pt x="16952" y="20429"/>
                </a:lnTo>
                <a:lnTo>
                  <a:pt x="14779" y="20429"/>
                </a:lnTo>
                <a:lnTo>
                  <a:pt x="13475" y="18691"/>
                </a:lnTo>
                <a:lnTo>
                  <a:pt x="10432" y="16952"/>
                </a:lnTo>
                <a:lnTo>
                  <a:pt x="7824" y="12605"/>
                </a:lnTo>
                <a:lnTo>
                  <a:pt x="5216" y="8259"/>
                </a:lnTo>
                <a:lnTo>
                  <a:pt x="3042" y="6955"/>
                </a:lnTo>
                <a:lnTo>
                  <a:pt x="0" y="3912"/>
                </a:lnTo>
                <a:lnTo>
                  <a:pt x="0" y="1739"/>
                </a:lnTo>
                <a:lnTo>
                  <a:pt x="0" y="869"/>
                </a:lnTo>
                <a:lnTo>
                  <a:pt x="1304" y="0"/>
                </a:lnTo>
                <a:lnTo>
                  <a:pt x="2608" y="435"/>
                </a:lnTo>
                <a:lnTo>
                  <a:pt x="3477" y="1304"/>
                </a:lnTo>
                <a:close/>
              </a:path>
            </a:pathLst>
          </a:custGeom>
          <a:solidFill>
            <a:schemeClr val="accent1"/>
          </a:solidFill>
          <a:ln w="869" cap="rnd">
            <a:noFill/>
            <a:prstDash val="solid"/>
            <a:round/>
          </a:ln>
        </p:spPr>
        <p:txBody>
          <a:bodyPr rtlCol="0" anchor="ctr"/>
          <a:lstStyle/>
          <a:p>
            <a:endParaRPr lang="en-PH" sz="1600" dirty="0"/>
          </a:p>
        </p:txBody>
      </p:sp>
      <p:sp>
        <p:nvSpPr>
          <p:cNvPr id="405" name="Freeform: Shape 404">
            <a:extLst>
              <a:ext uri="{FF2B5EF4-FFF2-40B4-BE49-F238E27FC236}">
                <a16:creationId xmlns:a16="http://schemas.microsoft.com/office/drawing/2014/main" id="{C2E8491C-08AA-49AA-8E10-BF09CD495589}"/>
              </a:ext>
            </a:extLst>
          </p:cNvPr>
          <p:cNvSpPr/>
          <p:nvPr/>
        </p:nvSpPr>
        <p:spPr>
          <a:xfrm>
            <a:off x="6152029" y="4104124"/>
            <a:ext cx="8314" cy="11737"/>
          </a:xfrm>
          <a:custGeom>
            <a:avLst/>
            <a:gdLst>
              <a:gd name="connsiteX0" fmla="*/ 3912 w 7389"/>
              <a:gd name="connsiteY0" fmla="*/ 9128 h 10431"/>
              <a:gd name="connsiteX1" fmla="*/ 3043 w 7389"/>
              <a:gd name="connsiteY1" fmla="*/ 9128 h 10431"/>
              <a:gd name="connsiteX2" fmla="*/ 2173 w 7389"/>
              <a:gd name="connsiteY2" fmla="*/ 10432 h 10431"/>
              <a:gd name="connsiteX3" fmla="*/ 1304 w 7389"/>
              <a:gd name="connsiteY3" fmla="*/ 10432 h 10431"/>
              <a:gd name="connsiteX4" fmla="*/ 869 w 7389"/>
              <a:gd name="connsiteY4" fmla="*/ 8693 h 10431"/>
              <a:gd name="connsiteX5" fmla="*/ 0 w 7389"/>
              <a:gd name="connsiteY5" fmla="*/ 5216 h 10431"/>
              <a:gd name="connsiteX6" fmla="*/ 0 w 7389"/>
              <a:gd name="connsiteY6" fmla="*/ 3912 h 10431"/>
              <a:gd name="connsiteX7" fmla="*/ 1739 w 7389"/>
              <a:gd name="connsiteY7" fmla="*/ 1739 h 10431"/>
              <a:gd name="connsiteX8" fmla="*/ 3043 w 7389"/>
              <a:gd name="connsiteY8" fmla="*/ 1304 h 10431"/>
              <a:gd name="connsiteX9" fmla="*/ 4347 w 7389"/>
              <a:gd name="connsiteY9" fmla="*/ 0 h 10431"/>
              <a:gd name="connsiteX10" fmla="*/ 6085 w 7389"/>
              <a:gd name="connsiteY10" fmla="*/ 435 h 10431"/>
              <a:gd name="connsiteX11" fmla="*/ 6955 w 7389"/>
              <a:gd name="connsiteY11" fmla="*/ 2173 h 10431"/>
              <a:gd name="connsiteX12" fmla="*/ 7389 w 7389"/>
              <a:gd name="connsiteY12" fmla="*/ 3477 h 10431"/>
              <a:gd name="connsiteX13" fmla="*/ 6955 w 7389"/>
              <a:gd name="connsiteY13" fmla="*/ 5216 h 10431"/>
              <a:gd name="connsiteX14" fmla="*/ 6085 w 7389"/>
              <a:gd name="connsiteY14" fmla="*/ 6520 h 10431"/>
              <a:gd name="connsiteX15" fmla="*/ 4781 w 7389"/>
              <a:gd name="connsiteY15" fmla="*/ 8259 h 10431"/>
              <a:gd name="connsiteX16" fmla="*/ 3912 w 7389"/>
              <a:gd name="connsiteY16" fmla="*/ 9128 h 10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389" h="10431">
                <a:moveTo>
                  <a:pt x="3912" y="9128"/>
                </a:moveTo>
                <a:lnTo>
                  <a:pt x="3043" y="9128"/>
                </a:lnTo>
                <a:lnTo>
                  <a:pt x="2173" y="10432"/>
                </a:lnTo>
                <a:lnTo>
                  <a:pt x="1304" y="10432"/>
                </a:lnTo>
                <a:lnTo>
                  <a:pt x="869" y="8693"/>
                </a:lnTo>
                <a:lnTo>
                  <a:pt x="0" y="5216"/>
                </a:lnTo>
                <a:lnTo>
                  <a:pt x="0" y="3912"/>
                </a:lnTo>
                <a:lnTo>
                  <a:pt x="1739" y="1739"/>
                </a:lnTo>
                <a:lnTo>
                  <a:pt x="3043" y="1304"/>
                </a:lnTo>
                <a:lnTo>
                  <a:pt x="4347" y="0"/>
                </a:lnTo>
                <a:lnTo>
                  <a:pt x="6085" y="435"/>
                </a:lnTo>
                <a:lnTo>
                  <a:pt x="6955" y="2173"/>
                </a:lnTo>
                <a:lnTo>
                  <a:pt x="7389" y="3477"/>
                </a:lnTo>
                <a:lnTo>
                  <a:pt x="6955" y="5216"/>
                </a:lnTo>
                <a:lnTo>
                  <a:pt x="6085" y="6520"/>
                </a:lnTo>
                <a:lnTo>
                  <a:pt x="4781" y="8259"/>
                </a:lnTo>
                <a:lnTo>
                  <a:pt x="3912" y="9128"/>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06" name="Freeform: Shape 405">
            <a:extLst>
              <a:ext uri="{FF2B5EF4-FFF2-40B4-BE49-F238E27FC236}">
                <a16:creationId xmlns:a16="http://schemas.microsoft.com/office/drawing/2014/main" id="{12323756-7250-4618-A76C-96242ABE1B84}"/>
              </a:ext>
            </a:extLst>
          </p:cNvPr>
          <p:cNvSpPr/>
          <p:nvPr/>
        </p:nvSpPr>
        <p:spPr>
          <a:xfrm>
            <a:off x="6175995" y="4063528"/>
            <a:ext cx="3422" cy="4890"/>
          </a:xfrm>
          <a:custGeom>
            <a:avLst/>
            <a:gdLst>
              <a:gd name="connsiteX0" fmla="*/ 2608 w 3042"/>
              <a:gd name="connsiteY0" fmla="*/ 2608 h 4346"/>
              <a:gd name="connsiteX1" fmla="*/ 2173 w 3042"/>
              <a:gd name="connsiteY1" fmla="*/ 3912 h 4346"/>
              <a:gd name="connsiteX2" fmla="*/ 1304 w 3042"/>
              <a:gd name="connsiteY2" fmla="*/ 4347 h 4346"/>
              <a:gd name="connsiteX3" fmla="*/ 0 w 3042"/>
              <a:gd name="connsiteY3" fmla="*/ 3912 h 4346"/>
              <a:gd name="connsiteX4" fmla="*/ 0 w 3042"/>
              <a:gd name="connsiteY4" fmla="*/ 2608 h 4346"/>
              <a:gd name="connsiteX5" fmla="*/ 869 w 3042"/>
              <a:gd name="connsiteY5" fmla="*/ 2173 h 4346"/>
              <a:gd name="connsiteX6" fmla="*/ 869 w 3042"/>
              <a:gd name="connsiteY6" fmla="*/ 869 h 4346"/>
              <a:gd name="connsiteX7" fmla="*/ 1739 w 3042"/>
              <a:gd name="connsiteY7" fmla="*/ 0 h 4346"/>
              <a:gd name="connsiteX8" fmla="*/ 3042 w 3042"/>
              <a:gd name="connsiteY8" fmla="*/ 435 h 4346"/>
              <a:gd name="connsiteX9" fmla="*/ 2608 w 3042"/>
              <a:gd name="connsiteY9" fmla="*/ 2608 h 4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2" h="4346">
                <a:moveTo>
                  <a:pt x="2608" y="2608"/>
                </a:moveTo>
                <a:lnTo>
                  <a:pt x="2173" y="3912"/>
                </a:lnTo>
                <a:lnTo>
                  <a:pt x="1304" y="4347"/>
                </a:lnTo>
                <a:lnTo>
                  <a:pt x="0" y="3912"/>
                </a:lnTo>
                <a:lnTo>
                  <a:pt x="0" y="2608"/>
                </a:lnTo>
                <a:lnTo>
                  <a:pt x="869" y="2173"/>
                </a:lnTo>
                <a:lnTo>
                  <a:pt x="869" y="869"/>
                </a:lnTo>
                <a:lnTo>
                  <a:pt x="1739" y="0"/>
                </a:lnTo>
                <a:lnTo>
                  <a:pt x="3042" y="435"/>
                </a:lnTo>
                <a:lnTo>
                  <a:pt x="2608" y="2608"/>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07" name="Freeform: Shape 406">
            <a:extLst>
              <a:ext uri="{FF2B5EF4-FFF2-40B4-BE49-F238E27FC236}">
                <a16:creationId xmlns:a16="http://schemas.microsoft.com/office/drawing/2014/main" id="{0E3D42B9-8824-457D-A0E2-E975597E9480}"/>
              </a:ext>
            </a:extLst>
          </p:cNvPr>
          <p:cNvSpPr/>
          <p:nvPr/>
        </p:nvSpPr>
        <p:spPr>
          <a:xfrm>
            <a:off x="4248473" y="3549980"/>
            <a:ext cx="1956" cy="978"/>
          </a:xfrm>
          <a:custGeom>
            <a:avLst/>
            <a:gdLst>
              <a:gd name="connsiteX0" fmla="*/ 1739 w 1738"/>
              <a:gd name="connsiteY0" fmla="*/ 435 h 869"/>
              <a:gd name="connsiteX1" fmla="*/ 1739 w 1738"/>
              <a:gd name="connsiteY1" fmla="*/ 869 h 869"/>
              <a:gd name="connsiteX2" fmla="*/ 0 w 1738"/>
              <a:gd name="connsiteY2" fmla="*/ 435 h 869"/>
              <a:gd name="connsiteX3" fmla="*/ 0 w 1738"/>
              <a:gd name="connsiteY3" fmla="*/ 0 h 869"/>
              <a:gd name="connsiteX4" fmla="*/ 1739 w 1738"/>
              <a:gd name="connsiteY4" fmla="*/ 435 h 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8" h="869">
                <a:moveTo>
                  <a:pt x="1739" y="435"/>
                </a:moveTo>
                <a:lnTo>
                  <a:pt x="1739" y="869"/>
                </a:lnTo>
                <a:lnTo>
                  <a:pt x="0" y="435"/>
                </a:lnTo>
                <a:lnTo>
                  <a:pt x="0" y="0"/>
                </a:lnTo>
                <a:lnTo>
                  <a:pt x="1739" y="435"/>
                </a:lnTo>
                <a:close/>
              </a:path>
            </a:pathLst>
          </a:custGeom>
          <a:solidFill>
            <a:schemeClr val="accent5"/>
          </a:solidFill>
          <a:ln w="869" cap="rnd">
            <a:noFill/>
            <a:prstDash val="solid"/>
            <a:round/>
          </a:ln>
        </p:spPr>
        <p:txBody>
          <a:bodyPr rtlCol="0" anchor="ctr"/>
          <a:lstStyle/>
          <a:p>
            <a:endParaRPr lang="en-PH" sz="1600" dirty="0"/>
          </a:p>
        </p:txBody>
      </p:sp>
      <p:sp>
        <p:nvSpPr>
          <p:cNvPr id="408" name="Freeform: Shape 407">
            <a:extLst>
              <a:ext uri="{FF2B5EF4-FFF2-40B4-BE49-F238E27FC236}">
                <a16:creationId xmlns:a16="http://schemas.microsoft.com/office/drawing/2014/main" id="{64F8EB7C-C448-4CEC-BCDB-01EAA405AEF2}"/>
              </a:ext>
            </a:extLst>
          </p:cNvPr>
          <p:cNvSpPr/>
          <p:nvPr/>
        </p:nvSpPr>
        <p:spPr>
          <a:xfrm>
            <a:off x="7249557" y="4410786"/>
            <a:ext cx="7825" cy="2934"/>
          </a:xfrm>
          <a:custGeom>
            <a:avLst/>
            <a:gdLst>
              <a:gd name="connsiteX0" fmla="*/ 6955 w 6954"/>
              <a:gd name="connsiteY0" fmla="*/ 869 h 2607"/>
              <a:gd name="connsiteX1" fmla="*/ 5650 w 6954"/>
              <a:gd name="connsiteY1" fmla="*/ 1739 h 2607"/>
              <a:gd name="connsiteX2" fmla="*/ 3477 w 6954"/>
              <a:gd name="connsiteY2" fmla="*/ 1739 h 2607"/>
              <a:gd name="connsiteX3" fmla="*/ 1739 w 6954"/>
              <a:gd name="connsiteY3" fmla="*/ 2608 h 2607"/>
              <a:gd name="connsiteX4" fmla="*/ 0 w 6954"/>
              <a:gd name="connsiteY4" fmla="*/ 2608 h 2607"/>
              <a:gd name="connsiteX5" fmla="*/ 0 w 6954"/>
              <a:gd name="connsiteY5" fmla="*/ 1739 h 2607"/>
              <a:gd name="connsiteX6" fmla="*/ 2173 w 6954"/>
              <a:gd name="connsiteY6" fmla="*/ 1739 h 2607"/>
              <a:gd name="connsiteX7" fmla="*/ 3912 w 6954"/>
              <a:gd name="connsiteY7" fmla="*/ 1304 h 2607"/>
              <a:gd name="connsiteX8" fmla="*/ 5650 w 6954"/>
              <a:gd name="connsiteY8" fmla="*/ 0 h 2607"/>
              <a:gd name="connsiteX9" fmla="*/ 6520 w 6954"/>
              <a:gd name="connsiteY9" fmla="*/ 0 h 2607"/>
              <a:gd name="connsiteX10" fmla="*/ 6955 w 6954"/>
              <a:gd name="connsiteY10" fmla="*/ 869 h 2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4" h="2607">
                <a:moveTo>
                  <a:pt x="6955" y="869"/>
                </a:moveTo>
                <a:lnTo>
                  <a:pt x="5650" y="1739"/>
                </a:lnTo>
                <a:lnTo>
                  <a:pt x="3477" y="1739"/>
                </a:lnTo>
                <a:lnTo>
                  <a:pt x="1739" y="2608"/>
                </a:lnTo>
                <a:lnTo>
                  <a:pt x="0" y="2608"/>
                </a:lnTo>
                <a:lnTo>
                  <a:pt x="0" y="1739"/>
                </a:lnTo>
                <a:lnTo>
                  <a:pt x="2173" y="1739"/>
                </a:lnTo>
                <a:lnTo>
                  <a:pt x="3912" y="1304"/>
                </a:lnTo>
                <a:lnTo>
                  <a:pt x="5650" y="0"/>
                </a:lnTo>
                <a:lnTo>
                  <a:pt x="6520" y="0"/>
                </a:lnTo>
                <a:lnTo>
                  <a:pt x="6955" y="86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09" name="Freeform: Shape 408">
            <a:extLst>
              <a:ext uri="{FF2B5EF4-FFF2-40B4-BE49-F238E27FC236}">
                <a16:creationId xmlns:a16="http://schemas.microsoft.com/office/drawing/2014/main" id="{F429661B-8D9A-4B27-8F13-BF3B5056A9E9}"/>
              </a:ext>
            </a:extLst>
          </p:cNvPr>
          <p:cNvSpPr/>
          <p:nvPr/>
        </p:nvSpPr>
        <p:spPr>
          <a:xfrm>
            <a:off x="7252003" y="4409807"/>
            <a:ext cx="2934" cy="978"/>
          </a:xfrm>
          <a:custGeom>
            <a:avLst/>
            <a:gdLst>
              <a:gd name="connsiteX0" fmla="*/ 2608 w 2607"/>
              <a:gd name="connsiteY0" fmla="*/ 435 h 869"/>
              <a:gd name="connsiteX1" fmla="*/ 1739 w 2607"/>
              <a:gd name="connsiteY1" fmla="*/ 869 h 869"/>
              <a:gd name="connsiteX2" fmla="*/ 0 w 2607"/>
              <a:gd name="connsiteY2" fmla="*/ 869 h 869"/>
              <a:gd name="connsiteX3" fmla="*/ 0 w 2607"/>
              <a:gd name="connsiteY3" fmla="*/ 0 h 869"/>
              <a:gd name="connsiteX4" fmla="*/ 2608 w 2607"/>
              <a:gd name="connsiteY4" fmla="*/ 435 h 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7" h="869">
                <a:moveTo>
                  <a:pt x="2608" y="435"/>
                </a:moveTo>
                <a:lnTo>
                  <a:pt x="1739" y="869"/>
                </a:lnTo>
                <a:lnTo>
                  <a:pt x="0" y="869"/>
                </a:lnTo>
                <a:lnTo>
                  <a:pt x="0" y="0"/>
                </a:lnTo>
                <a:lnTo>
                  <a:pt x="2608" y="43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10" name="Freeform: Shape 409">
            <a:extLst>
              <a:ext uri="{FF2B5EF4-FFF2-40B4-BE49-F238E27FC236}">
                <a16:creationId xmlns:a16="http://schemas.microsoft.com/office/drawing/2014/main" id="{3B0F3A29-0355-4CF9-B1FD-0E528270CB83}"/>
              </a:ext>
            </a:extLst>
          </p:cNvPr>
          <p:cNvSpPr/>
          <p:nvPr/>
        </p:nvSpPr>
        <p:spPr>
          <a:xfrm>
            <a:off x="7507310" y="4260634"/>
            <a:ext cx="3422" cy="4890"/>
          </a:xfrm>
          <a:custGeom>
            <a:avLst/>
            <a:gdLst>
              <a:gd name="connsiteX0" fmla="*/ 1304 w 3042"/>
              <a:gd name="connsiteY0" fmla="*/ 1304 h 4346"/>
              <a:gd name="connsiteX1" fmla="*/ 3043 w 3042"/>
              <a:gd name="connsiteY1" fmla="*/ 3043 h 4346"/>
              <a:gd name="connsiteX2" fmla="*/ 2173 w 3042"/>
              <a:gd name="connsiteY2" fmla="*/ 4347 h 4346"/>
              <a:gd name="connsiteX3" fmla="*/ 1304 w 3042"/>
              <a:gd name="connsiteY3" fmla="*/ 3043 h 4346"/>
              <a:gd name="connsiteX4" fmla="*/ 0 w 3042"/>
              <a:gd name="connsiteY4" fmla="*/ 2173 h 4346"/>
              <a:gd name="connsiteX5" fmla="*/ 870 w 3042"/>
              <a:gd name="connsiteY5" fmla="*/ 0 h 4346"/>
              <a:gd name="connsiteX6" fmla="*/ 1304 w 3042"/>
              <a:gd name="connsiteY6" fmla="*/ 1304 h 4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2" h="4346">
                <a:moveTo>
                  <a:pt x="1304" y="1304"/>
                </a:moveTo>
                <a:lnTo>
                  <a:pt x="3043" y="3043"/>
                </a:lnTo>
                <a:lnTo>
                  <a:pt x="2173" y="4347"/>
                </a:lnTo>
                <a:lnTo>
                  <a:pt x="1304" y="3043"/>
                </a:lnTo>
                <a:lnTo>
                  <a:pt x="0" y="2173"/>
                </a:lnTo>
                <a:lnTo>
                  <a:pt x="870" y="0"/>
                </a:lnTo>
                <a:lnTo>
                  <a:pt x="1304" y="1304"/>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11" name="Freeform: Shape 410">
            <a:extLst>
              <a:ext uri="{FF2B5EF4-FFF2-40B4-BE49-F238E27FC236}">
                <a16:creationId xmlns:a16="http://schemas.microsoft.com/office/drawing/2014/main" id="{669450E4-58C7-4DD9-A35B-E1D85667FADE}"/>
              </a:ext>
            </a:extLst>
          </p:cNvPr>
          <p:cNvSpPr/>
          <p:nvPr/>
        </p:nvSpPr>
        <p:spPr>
          <a:xfrm>
            <a:off x="4022022" y="3431129"/>
            <a:ext cx="5870" cy="1956"/>
          </a:xfrm>
          <a:custGeom>
            <a:avLst/>
            <a:gdLst>
              <a:gd name="connsiteX0" fmla="*/ 869 w 5216"/>
              <a:gd name="connsiteY0" fmla="*/ 0 h 1738"/>
              <a:gd name="connsiteX1" fmla="*/ 3912 w 5216"/>
              <a:gd name="connsiteY1" fmla="*/ 0 h 1738"/>
              <a:gd name="connsiteX2" fmla="*/ 5216 w 5216"/>
              <a:gd name="connsiteY2" fmla="*/ 1739 h 1738"/>
              <a:gd name="connsiteX3" fmla="*/ 3912 w 5216"/>
              <a:gd name="connsiteY3" fmla="*/ 1739 h 1738"/>
              <a:gd name="connsiteX4" fmla="*/ 2608 w 5216"/>
              <a:gd name="connsiteY4" fmla="*/ 1304 h 1738"/>
              <a:gd name="connsiteX5" fmla="*/ 435 w 5216"/>
              <a:gd name="connsiteY5" fmla="*/ 1739 h 1738"/>
              <a:gd name="connsiteX6" fmla="*/ 0 w 5216"/>
              <a:gd name="connsiteY6" fmla="*/ 435 h 1738"/>
              <a:gd name="connsiteX7" fmla="*/ 869 w 5216"/>
              <a:gd name="connsiteY7" fmla="*/ 0 h 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16" h="1738">
                <a:moveTo>
                  <a:pt x="869" y="0"/>
                </a:moveTo>
                <a:lnTo>
                  <a:pt x="3912" y="0"/>
                </a:lnTo>
                <a:lnTo>
                  <a:pt x="5216" y="1739"/>
                </a:lnTo>
                <a:lnTo>
                  <a:pt x="3912" y="1739"/>
                </a:lnTo>
                <a:lnTo>
                  <a:pt x="2608" y="1304"/>
                </a:lnTo>
                <a:lnTo>
                  <a:pt x="435" y="1739"/>
                </a:lnTo>
                <a:lnTo>
                  <a:pt x="0" y="435"/>
                </a:lnTo>
                <a:lnTo>
                  <a:pt x="869" y="0"/>
                </a:lnTo>
                <a:close/>
              </a:path>
            </a:pathLst>
          </a:custGeom>
          <a:solidFill>
            <a:schemeClr val="accent5"/>
          </a:solidFill>
          <a:ln w="869" cap="rnd">
            <a:noFill/>
            <a:prstDash val="solid"/>
            <a:round/>
          </a:ln>
        </p:spPr>
        <p:txBody>
          <a:bodyPr rtlCol="0" anchor="ctr"/>
          <a:lstStyle/>
          <a:p>
            <a:endParaRPr lang="en-PH" sz="1600" dirty="0"/>
          </a:p>
        </p:txBody>
      </p:sp>
      <p:sp>
        <p:nvSpPr>
          <p:cNvPr id="412" name="Freeform: Shape 411">
            <a:extLst>
              <a:ext uri="{FF2B5EF4-FFF2-40B4-BE49-F238E27FC236}">
                <a16:creationId xmlns:a16="http://schemas.microsoft.com/office/drawing/2014/main" id="{8F1C38DD-521E-4A16-9DDB-0DF41F18CF7F}"/>
              </a:ext>
            </a:extLst>
          </p:cNvPr>
          <p:cNvSpPr/>
          <p:nvPr/>
        </p:nvSpPr>
        <p:spPr>
          <a:xfrm>
            <a:off x="4008326" y="3430640"/>
            <a:ext cx="5870" cy="2445"/>
          </a:xfrm>
          <a:custGeom>
            <a:avLst/>
            <a:gdLst>
              <a:gd name="connsiteX0" fmla="*/ 1304 w 5216"/>
              <a:gd name="connsiteY0" fmla="*/ 0 h 2173"/>
              <a:gd name="connsiteX1" fmla="*/ 2608 w 5216"/>
              <a:gd name="connsiteY1" fmla="*/ 1739 h 2173"/>
              <a:gd name="connsiteX2" fmla="*/ 5216 w 5216"/>
              <a:gd name="connsiteY2" fmla="*/ 1304 h 2173"/>
              <a:gd name="connsiteX3" fmla="*/ 4347 w 5216"/>
              <a:gd name="connsiteY3" fmla="*/ 2173 h 2173"/>
              <a:gd name="connsiteX4" fmla="*/ 1739 w 5216"/>
              <a:gd name="connsiteY4" fmla="*/ 2173 h 2173"/>
              <a:gd name="connsiteX5" fmla="*/ 0 w 5216"/>
              <a:gd name="connsiteY5" fmla="*/ 1304 h 2173"/>
              <a:gd name="connsiteX6" fmla="*/ 1304 w 5216"/>
              <a:gd name="connsiteY6" fmla="*/ 0 h 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16" h="2173">
                <a:moveTo>
                  <a:pt x="1304" y="0"/>
                </a:moveTo>
                <a:lnTo>
                  <a:pt x="2608" y="1739"/>
                </a:lnTo>
                <a:lnTo>
                  <a:pt x="5216" y="1304"/>
                </a:lnTo>
                <a:lnTo>
                  <a:pt x="4347" y="2173"/>
                </a:lnTo>
                <a:lnTo>
                  <a:pt x="1739" y="2173"/>
                </a:lnTo>
                <a:lnTo>
                  <a:pt x="0" y="1304"/>
                </a:lnTo>
                <a:lnTo>
                  <a:pt x="1304" y="0"/>
                </a:lnTo>
                <a:close/>
              </a:path>
            </a:pathLst>
          </a:custGeom>
          <a:solidFill>
            <a:schemeClr val="accent5"/>
          </a:solidFill>
          <a:ln w="869" cap="rnd">
            <a:noFill/>
            <a:prstDash val="solid"/>
            <a:round/>
          </a:ln>
        </p:spPr>
        <p:txBody>
          <a:bodyPr rtlCol="0" anchor="ctr"/>
          <a:lstStyle/>
          <a:p>
            <a:endParaRPr lang="en-PH" sz="1600" dirty="0"/>
          </a:p>
        </p:txBody>
      </p:sp>
      <p:sp>
        <p:nvSpPr>
          <p:cNvPr id="413" name="Freeform: Shape 412">
            <a:extLst>
              <a:ext uri="{FF2B5EF4-FFF2-40B4-BE49-F238E27FC236}">
                <a16:creationId xmlns:a16="http://schemas.microsoft.com/office/drawing/2014/main" id="{9CEB19EF-3503-463A-AA54-6C024CD5C8B9}"/>
              </a:ext>
            </a:extLst>
          </p:cNvPr>
          <p:cNvSpPr/>
          <p:nvPr/>
        </p:nvSpPr>
        <p:spPr>
          <a:xfrm>
            <a:off x="4017620" y="3427216"/>
            <a:ext cx="2934" cy="2934"/>
          </a:xfrm>
          <a:custGeom>
            <a:avLst/>
            <a:gdLst>
              <a:gd name="connsiteX0" fmla="*/ 2608 w 2608"/>
              <a:gd name="connsiteY0" fmla="*/ 435 h 2608"/>
              <a:gd name="connsiteX1" fmla="*/ 2608 w 2608"/>
              <a:gd name="connsiteY1" fmla="*/ 2608 h 2608"/>
              <a:gd name="connsiteX2" fmla="*/ 435 w 2608"/>
              <a:gd name="connsiteY2" fmla="*/ 1739 h 2608"/>
              <a:gd name="connsiteX3" fmla="*/ 0 w 2608"/>
              <a:gd name="connsiteY3" fmla="*/ 435 h 2608"/>
              <a:gd name="connsiteX4" fmla="*/ 435 w 2608"/>
              <a:gd name="connsiteY4" fmla="*/ 0 h 2608"/>
              <a:gd name="connsiteX5" fmla="*/ 2608 w 2608"/>
              <a:gd name="connsiteY5" fmla="*/ 435 h 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8" h="2608">
                <a:moveTo>
                  <a:pt x="2608" y="435"/>
                </a:moveTo>
                <a:lnTo>
                  <a:pt x="2608" y="2608"/>
                </a:lnTo>
                <a:lnTo>
                  <a:pt x="435" y="1739"/>
                </a:lnTo>
                <a:lnTo>
                  <a:pt x="0" y="435"/>
                </a:lnTo>
                <a:lnTo>
                  <a:pt x="435" y="0"/>
                </a:lnTo>
                <a:lnTo>
                  <a:pt x="2608" y="435"/>
                </a:lnTo>
                <a:close/>
              </a:path>
            </a:pathLst>
          </a:custGeom>
          <a:solidFill>
            <a:schemeClr val="accent5"/>
          </a:solidFill>
          <a:ln w="869" cap="rnd">
            <a:noFill/>
            <a:prstDash val="solid"/>
            <a:round/>
          </a:ln>
        </p:spPr>
        <p:txBody>
          <a:bodyPr rtlCol="0" anchor="ctr"/>
          <a:lstStyle/>
          <a:p>
            <a:endParaRPr lang="en-PH" sz="1600" dirty="0"/>
          </a:p>
        </p:txBody>
      </p:sp>
      <p:sp>
        <p:nvSpPr>
          <p:cNvPr id="414" name="Freeform: Shape 413">
            <a:extLst>
              <a:ext uri="{FF2B5EF4-FFF2-40B4-BE49-F238E27FC236}">
                <a16:creationId xmlns:a16="http://schemas.microsoft.com/office/drawing/2014/main" id="{81DD0F63-362E-43AC-A5AB-D6F58FBA356F}"/>
              </a:ext>
            </a:extLst>
          </p:cNvPr>
          <p:cNvSpPr/>
          <p:nvPr/>
        </p:nvSpPr>
        <p:spPr>
          <a:xfrm>
            <a:off x="1218042" y="4786899"/>
            <a:ext cx="2445" cy="3422"/>
          </a:xfrm>
          <a:custGeom>
            <a:avLst/>
            <a:gdLst>
              <a:gd name="connsiteX0" fmla="*/ 2173 w 2173"/>
              <a:gd name="connsiteY0" fmla="*/ 3043 h 3042"/>
              <a:gd name="connsiteX1" fmla="*/ 0 w 2173"/>
              <a:gd name="connsiteY1" fmla="*/ 1739 h 3042"/>
              <a:gd name="connsiteX2" fmla="*/ 0 w 2173"/>
              <a:gd name="connsiteY2" fmla="*/ 869 h 3042"/>
              <a:gd name="connsiteX3" fmla="*/ 1304 w 2173"/>
              <a:gd name="connsiteY3" fmla="*/ 0 h 3042"/>
              <a:gd name="connsiteX4" fmla="*/ 2173 w 2173"/>
              <a:gd name="connsiteY4" fmla="*/ 3043 h 3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 h="3042">
                <a:moveTo>
                  <a:pt x="2173" y="3043"/>
                </a:moveTo>
                <a:lnTo>
                  <a:pt x="0" y="1739"/>
                </a:lnTo>
                <a:lnTo>
                  <a:pt x="0" y="869"/>
                </a:lnTo>
                <a:lnTo>
                  <a:pt x="1304" y="0"/>
                </a:lnTo>
                <a:lnTo>
                  <a:pt x="2173" y="3043"/>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15" name="Freeform: Shape 414">
            <a:extLst>
              <a:ext uri="{FF2B5EF4-FFF2-40B4-BE49-F238E27FC236}">
                <a16:creationId xmlns:a16="http://schemas.microsoft.com/office/drawing/2014/main" id="{257326A7-0BA5-4FAB-821A-C2C13D65BD6E}"/>
              </a:ext>
            </a:extLst>
          </p:cNvPr>
          <p:cNvSpPr/>
          <p:nvPr/>
        </p:nvSpPr>
        <p:spPr>
          <a:xfrm>
            <a:off x="1206793" y="4780052"/>
            <a:ext cx="7336" cy="4890"/>
          </a:xfrm>
          <a:custGeom>
            <a:avLst/>
            <a:gdLst>
              <a:gd name="connsiteX0" fmla="*/ 0 w 6520"/>
              <a:gd name="connsiteY0" fmla="*/ 0 h 4346"/>
              <a:gd name="connsiteX1" fmla="*/ 1304 w 6520"/>
              <a:gd name="connsiteY1" fmla="*/ 0 h 4346"/>
              <a:gd name="connsiteX2" fmla="*/ 3043 w 6520"/>
              <a:gd name="connsiteY2" fmla="*/ 1304 h 4346"/>
              <a:gd name="connsiteX3" fmla="*/ 4347 w 6520"/>
              <a:gd name="connsiteY3" fmla="*/ 1739 h 4346"/>
              <a:gd name="connsiteX4" fmla="*/ 5216 w 6520"/>
              <a:gd name="connsiteY4" fmla="*/ 0 h 4346"/>
              <a:gd name="connsiteX5" fmla="*/ 6520 w 6520"/>
              <a:gd name="connsiteY5" fmla="*/ 1304 h 4346"/>
              <a:gd name="connsiteX6" fmla="*/ 5216 w 6520"/>
              <a:gd name="connsiteY6" fmla="*/ 2608 h 4346"/>
              <a:gd name="connsiteX7" fmla="*/ 5651 w 6520"/>
              <a:gd name="connsiteY7" fmla="*/ 3477 h 4346"/>
              <a:gd name="connsiteX8" fmla="*/ 5216 w 6520"/>
              <a:gd name="connsiteY8" fmla="*/ 4347 h 4346"/>
              <a:gd name="connsiteX9" fmla="*/ 4347 w 6520"/>
              <a:gd name="connsiteY9" fmla="*/ 3912 h 4346"/>
              <a:gd name="connsiteX10" fmla="*/ 3043 w 6520"/>
              <a:gd name="connsiteY10" fmla="*/ 2608 h 4346"/>
              <a:gd name="connsiteX11" fmla="*/ 0 w 6520"/>
              <a:gd name="connsiteY11" fmla="*/ 1739 h 4346"/>
              <a:gd name="connsiteX12" fmla="*/ 0 w 6520"/>
              <a:gd name="connsiteY12" fmla="*/ 0 h 4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0" h="4346">
                <a:moveTo>
                  <a:pt x="0" y="0"/>
                </a:moveTo>
                <a:lnTo>
                  <a:pt x="1304" y="0"/>
                </a:lnTo>
                <a:lnTo>
                  <a:pt x="3043" y="1304"/>
                </a:lnTo>
                <a:lnTo>
                  <a:pt x="4347" y="1739"/>
                </a:lnTo>
                <a:lnTo>
                  <a:pt x="5216" y="0"/>
                </a:lnTo>
                <a:lnTo>
                  <a:pt x="6520" y="1304"/>
                </a:lnTo>
                <a:lnTo>
                  <a:pt x="5216" y="2608"/>
                </a:lnTo>
                <a:lnTo>
                  <a:pt x="5651" y="3477"/>
                </a:lnTo>
                <a:lnTo>
                  <a:pt x="5216" y="4347"/>
                </a:lnTo>
                <a:lnTo>
                  <a:pt x="4347" y="3912"/>
                </a:lnTo>
                <a:lnTo>
                  <a:pt x="3043" y="2608"/>
                </a:lnTo>
                <a:lnTo>
                  <a:pt x="0" y="1739"/>
                </a:lnTo>
                <a:lnTo>
                  <a:pt x="0" y="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16" name="Freeform: Shape 415">
            <a:extLst>
              <a:ext uri="{FF2B5EF4-FFF2-40B4-BE49-F238E27FC236}">
                <a16:creationId xmlns:a16="http://schemas.microsoft.com/office/drawing/2014/main" id="{D717B535-950B-488E-8C8F-1508FDD4CB1A}"/>
              </a:ext>
            </a:extLst>
          </p:cNvPr>
          <p:cNvSpPr/>
          <p:nvPr/>
        </p:nvSpPr>
        <p:spPr>
          <a:xfrm>
            <a:off x="1201413" y="4736034"/>
            <a:ext cx="1468" cy="2445"/>
          </a:xfrm>
          <a:custGeom>
            <a:avLst/>
            <a:gdLst>
              <a:gd name="connsiteX0" fmla="*/ 1304 w 1304"/>
              <a:gd name="connsiteY0" fmla="*/ 1739 h 2173"/>
              <a:gd name="connsiteX1" fmla="*/ 435 w 1304"/>
              <a:gd name="connsiteY1" fmla="*/ 2173 h 2173"/>
              <a:gd name="connsiteX2" fmla="*/ 0 w 1304"/>
              <a:gd name="connsiteY2" fmla="*/ 0 h 2173"/>
              <a:gd name="connsiteX3" fmla="*/ 869 w 1304"/>
              <a:gd name="connsiteY3" fmla="*/ 435 h 2173"/>
              <a:gd name="connsiteX4" fmla="*/ 1304 w 1304"/>
              <a:gd name="connsiteY4" fmla="*/ 1739 h 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4" h="2173">
                <a:moveTo>
                  <a:pt x="1304" y="1739"/>
                </a:moveTo>
                <a:lnTo>
                  <a:pt x="435" y="2173"/>
                </a:lnTo>
                <a:lnTo>
                  <a:pt x="0" y="0"/>
                </a:lnTo>
                <a:lnTo>
                  <a:pt x="869" y="435"/>
                </a:lnTo>
                <a:lnTo>
                  <a:pt x="1304" y="173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17" name="Freeform: Shape 416">
            <a:extLst>
              <a:ext uri="{FF2B5EF4-FFF2-40B4-BE49-F238E27FC236}">
                <a16:creationId xmlns:a16="http://schemas.microsoft.com/office/drawing/2014/main" id="{F89B2894-E1BD-4404-B626-54CEB38730BE}"/>
              </a:ext>
            </a:extLst>
          </p:cNvPr>
          <p:cNvSpPr/>
          <p:nvPr/>
        </p:nvSpPr>
        <p:spPr>
          <a:xfrm>
            <a:off x="1220488" y="4699841"/>
            <a:ext cx="3912" cy="2934"/>
          </a:xfrm>
          <a:custGeom>
            <a:avLst/>
            <a:gdLst>
              <a:gd name="connsiteX0" fmla="*/ 3477 w 3477"/>
              <a:gd name="connsiteY0" fmla="*/ 1304 h 2607"/>
              <a:gd name="connsiteX1" fmla="*/ 1304 w 3477"/>
              <a:gd name="connsiteY1" fmla="*/ 2608 h 2607"/>
              <a:gd name="connsiteX2" fmla="*/ 435 w 3477"/>
              <a:gd name="connsiteY2" fmla="*/ 2608 h 2607"/>
              <a:gd name="connsiteX3" fmla="*/ 0 w 3477"/>
              <a:gd name="connsiteY3" fmla="*/ 2173 h 2607"/>
              <a:gd name="connsiteX4" fmla="*/ 1304 w 3477"/>
              <a:gd name="connsiteY4" fmla="*/ 0 h 2607"/>
              <a:gd name="connsiteX5" fmla="*/ 2608 w 3477"/>
              <a:gd name="connsiteY5" fmla="*/ 435 h 2607"/>
              <a:gd name="connsiteX6" fmla="*/ 3477 w 3477"/>
              <a:gd name="connsiteY6" fmla="*/ 1304 h 2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7" h="2607">
                <a:moveTo>
                  <a:pt x="3477" y="1304"/>
                </a:moveTo>
                <a:lnTo>
                  <a:pt x="1304" y="2608"/>
                </a:lnTo>
                <a:lnTo>
                  <a:pt x="435" y="2608"/>
                </a:lnTo>
                <a:lnTo>
                  <a:pt x="0" y="2173"/>
                </a:lnTo>
                <a:lnTo>
                  <a:pt x="1304" y="0"/>
                </a:lnTo>
                <a:lnTo>
                  <a:pt x="2608" y="435"/>
                </a:lnTo>
                <a:lnTo>
                  <a:pt x="3477" y="1304"/>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18" name="Freeform: Shape 417">
            <a:extLst>
              <a:ext uri="{FF2B5EF4-FFF2-40B4-BE49-F238E27FC236}">
                <a16:creationId xmlns:a16="http://schemas.microsoft.com/office/drawing/2014/main" id="{0B2ED7D4-2D3F-4679-A8F2-0EB123EFF75C}"/>
              </a:ext>
            </a:extLst>
          </p:cNvPr>
          <p:cNvSpPr/>
          <p:nvPr/>
        </p:nvSpPr>
        <p:spPr>
          <a:xfrm>
            <a:off x="1153481" y="4605935"/>
            <a:ext cx="1956" cy="1466"/>
          </a:xfrm>
          <a:custGeom>
            <a:avLst/>
            <a:gdLst>
              <a:gd name="connsiteX0" fmla="*/ 1739 w 1738"/>
              <a:gd name="connsiteY0" fmla="*/ 869 h 1303"/>
              <a:gd name="connsiteX1" fmla="*/ 1304 w 1738"/>
              <a:gd name="connsiteY1" fmla="*/ 1304 h 1303"/>
              <a:gd name="connsiteX2" fmla="*/ 0 w 1738"/>
              <a:gd name="connsiteY2" fmla="*/ 869 h 1303"/>
              <a:gd name="connsiteX3" fmla="*/ 435 w 1738"/>
              <a:gd name="connsiteY3" fmla="*/ 0 h 1303"/>
              <a:gd name="connsiteX4" fmla="*/ 1739 w 1738"/>
              <a:gd name="connsiteY4" fmla="*/ 0 h 1303"/>
              <a:gd name="connsiteX5" fmla="*/ 1739 w 1738"/>
              <a:gd name="connsiteY5" fmla="*/ 869 h 1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8" h="1303">
                <a:moveTo>
                  <a:pt x="1739" y="869"/>
                </a:moveTo>
                <a:lnTo>
                  <a:pt x="1304" y="1304"/>
                </a:lnTo>
                <a:lnTo>
                  <a:pt x="0" y="869"/>
                </a:lnTo>
                <a:lnTo>
                  <a:pt x="435" y="0"/>
                </a:lnTo>
                <a:lnTo>
                  <a:pt x="1739" y="0"/>
                </a:lnTo>
                <a:lnTo>
                  <a:pt x="1739" y="86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19" name="Freeform: Shape 418">
            <a:extLst>
              <a:ext uri="{FF2B5EF4-FFF2-40B4-BE49-F238E27FC236}">
                <a16:creationId xmlns:a16="http://schemas.microsoft.com/office/drawing/2014/main" id="{D9455957-AAF8-4E7C-B126-5F51BF5E636C}"/>
              </a:ext>
            </a:extLst>
          </p:cNvPr>
          <p:cNvSpPr/>
          <p:nvPr/>
        </p:nvSpPr>
        <p:spPr>
          <a:xfrm>
            <a:off x="4263634" y="3776430"/>
            <a:ext cx="28856" cy="24942"/>
          </a:xfrm>
          <a:custGeom>
            <a:avLst/>
            <a:gdLst>
              <a:gd name="connsiteX0" fmla="*/ 25645 w 25645"/>
              <a:gd name="connsiteY0" fmla="*/ 0 h 22167"/>
              <a:gd name="connsiteX1" fmla="*/ 24776 w 25645"/>
              <a:gd name="connsiteY1" fmla="*/ 2173 h 22167"/>
              <a:gd name="connsiteX2" fmla="*/ 23472 w 25645"/>
              <a:gd name="connsiteY2" fmla="*/ 3912 h 22167"/>
              <a:gd name="connsiteX3" fmla="*/ 22602 w 25645"/>
              <a:gd name="connsiteY3" fmla="*/ 4347 h 22167"/>
              <a:gd name="connsiteX4" fmla="*/ 22168 w 25645"/>
              <a:gd name="connsiteY4" fmla="*/ 6085 h 22167"/>
              <a:gd name="connsiteX5" fmla="*/ 23037 w 25645"/>
              <a:gd name="connsiteY5" fmla="*/ 8693 h 22167"/>
              <a:gd name="connsiteX6" fmla="*/ 22168 w 25645"/>
              <a:gd name="connsiteY6" fmla="*/ 9128 h 22167"/>
              <a:gd name="connsiteX7" fmla="*/ 22168 w 25645"/>
              <a:gd name="connsiteY7" fmla="*/ 12171 h 22167"/>
              <a:gd name="connsiteX8" fmla="*/ 23037 w 25645"/>
              <a:gd name="connsiteY8" fmla="*/ 13475 h 22167"/>
              <a:gd name="connsiteX9" fmla="*/ 23907 w 25645"/>
              <a:gd name="connsiteY9" fmla="*/ 14344 h 22167"/>
              <a:gd name="connsiteX10" fmla="*/ 23037 w 25645"/>
              <a:gd name="connsiteY10" fmla="*/ 15213 h 22167"/>
              <a:gd name="connsiteX11" fmla="*/ 22602 w 25645"/>
              <a:gd name="connsiteY11" fmla="*/ 16517 h 22167"/>
              <a:gd name="connsiteX12" fmla="*/ 22602 w 25645"/>
              <a:gd name="connsiteY12" fmla="*/ 19560 h 22167"/>
              <a:gd name="connsiteX13" fmla="*/ 21733 w 25645"/>
              <a:gd name="connsiteY13" fmla="*/ 19995 h 22167"/>
              <a:gd name="connsiteX14" fmla="*/ 19995 w 25645"/>
              <a:gd name="connsiteY14" fmla="*/ 20864 h 22167"/>
              <a:gd name="connsiteX15" fmla="*/ 17821 w 25645"/>
              <a:gd name="connsiteY15" fmla="*/ 21299 h 22167"/>
              <a:gd name="connsiteX16" fmla="*/ 16517 w 25645"/>
              <a:gd name="connsiteY16" fmla="*/ 21299 h 22167"/>
              <a:gd name="connsiteX17" fmla="*/ 14344 w 25645"/>
              <a:gd name="connsiteY17" fmla="*/ 21733 h 22167"/>
              <a:gd name="connsiteX18" fmla="*/ 12171 w 25645"/>
              <a:gd name="connsiteY18" fmla="*/ 21299 h 22167"/>
              <a:gd name="connsiteX19" fmla="*/ 10432 w 25645"/>
              <a:gd name="connsiteY19" fmla="*/ 21733 h 22167"/>
              <a:gd name="connsiteX20" fmla="*/ 9128 w 25645"/>
              <a:gd name="connsiteY20" fmla="*/ 21299 h 22167"/>
              <a:gd name="connsiteX21" fmla="*/ 6955 w 25645"/>
              <a:gd name="connsiteY21" fmla="*/ 22168 h 22167"/>
              <a:gd name="connsiteX22" fmla="*/ 5216 w 25645"/>
              <a:gd name="connsiteY22" fmla="*/ 21299 h 22167"/>
              <a:gd name="connsiteX23" fmla="*/ 2608 w 25645"/>
              <a:gd name="connsiteY23" fmla="*/ 21299 h 22167"/>
              <a:gd name="connsiteX24" fmla="*/ 1304 w 25645"/>
              <a:gd name="connsiteY24" fmla="*/ 22168 h 22167"/>
              <a:gd name="connsiteX25" fmla="*/ 0 w 25645"/>
              <a:gd name="connsiteY25" fmla="*/ 21733 h 22167"/>
              <a:gd name="connsiteX26" fmla="*/ 2173 w 25645"/>
              <a:gd name="connsiteY26" fmla="*/ 20864 h 22167"/>
              <a:gd name="connsiteX27" fmla="*/ 3477 w 25645"/>
              <a:gd name="connsiteY27" fmla="*/ 19560 h 22167"/>
              <a:gd name="connsiteX28" fmla="*/ 5216 w 25645"/>
              <a:gd name="connsiteY28" fmla="*/ 19125 h 22167"/>
              <a:gd name="connsiteX29" fmla="*/ 6955 w 25645"/>
              <a:gd name="connsiteY29" fmla="*/ 17821 h 22167"/>
              <a:gd name="connsiteX30" fmla="*/ 7824 w 25645"/>
              <a:gd name="connsiteY30" fmla="*/ 16517 h 22167"/>
              <a:gd name="connsiteX31" fmla="*/ 10432 w 25645"/>
              <a:gd name="connsiteY31" fmla="*/ 16952 h 22167"/>
              <a:gd name="connsiteX32" fmla="*/ 11736 w 25645"/>
              <a:gd name="connsiteY32" fmla="*/ 15213 h 22167"/>
              <a:gd name="connsiteX33" fmla="*/ 10867 w 25645"/>
              <a:gd name="connsiteY33" fmla="*/ 11736 h 22167"/>
              <a:gd name="connsiteX34" fmla="*/ 11736 w 25645"/>
              <a:gd name="connsiteY34" fmla="*/ 9997 h 22167"/>
              <a:gd name="connsiteX35" fmla="*/ 11736 w 25645"/>
              <a:gd name="connsiteY35" fmla="*/ 7824 h 22167"/>
              <a:gd name="connsiteX36" fmla="*/ 11736 w 25645"/>
              <a:gd name="connsiteY36" fmla="*/ 6955 h 22167"/>
              <a:gd name="connsiteX37" fmla="*/ 10432 w 25645"/>
              <a:gd name="connsiteY37" fmla="*/ 5216 h 22167"/>
              <a:gd name="connsiteX38" fmla="*/ 9128 w 25645"/>
              <a:gd name="connsiteY38" fmla="*/ 4781 h 22167"/>
              <a:gd name="connsiteX39" fmla="*/ 7389 w 25645"/>
              <a:gd name="connsiteY39" fmla="*/ 4347 h 22167"/>
              <a:gd name="connsiteX40" fmla="*/ 6955 w 25645"/>
              <a:gd name="connsiteY40" fmla="*/ 3912 h 22167"/>
              <a:gd name="connsiteX41" fmla="*/ 8693 w 25645"/>
              <a:gd name="connsiteY41" fmla="*/ 2608 h 22167"/>
              <a:gd name="connsiteX42" fmla="*/ 13475 w 25645"/>
              <a:gd name="connsiteY42" fmla="*/ 2173 h 22167"/>
              <a:gd name="connsiteX43" fmla="*/ 14344 w 25645"/>
              <a:gd name="connsiteY43" fmla="*/ 1304 h 22167"/>
              <a:gd name="connsiteX44" fmla="*/ 19125 w 25645"/>
              <a:gd name="connsiteY44" fmla="*/ 1304 h 22167"/>
              <a:gd name="connsiteX45" fmla="*/ 19560 w 25645"/>
              <a:gd name="connsiteY45" fmla="*/ 869 h 22167"/>
              <a:gd name="connsiteX46" fmla="*/ 24776 w 25645"/>
              <a:gd name="connsiteY46" fmla="*/ 0 h 22167"/>
              <a:gd name="connsiteX47" fmla="*/ 25645 w 25645"/>
              <a:gd name="connsiteY47" fmla="*/ 0 h 22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5645" h="22167">
                <a:moveTo>
                  <a:pt x="25645" y="0"/>
                </a:moveTo>
                <a:lnTo>
                  <a:pt x="24776" y="2173"/>
                </a:lnTo>
                <a:lnTo>
                  <a:pt x="23472" y="3912"/>
                </a:lnTo>
                <a:lnTo>
                  <a:pt x="22602" y="4347"/>
                </a:lnTo>
                <a:lnTo>
                  <a:pt x="22168" y="6085"/>
                </a:lnTo>
                <a:lnTo>
                  <a:pt x="23037" y="8693"/>
                </a:lnTo>
                <a:lnTo>
                  <a:pt x="22168" y="9128"/>
                </a:lnTo>
                <a:lnTo>
                  <a:pt x="22168" y="12171"/>
                </a:lnTo>
                <a:lnTo>
                  <a:pt x="23037" y="13475"/>
                </a:lnTo>
                <a:lnTo>
                  <a:pt x="23907" y="14344"/>
                </a:lnTo>
                <a:lnTo>
                  <a:pt x="23037" y="15213"/>
                </a:lnTo>
                <a:lnTo>
                  <a:pt x="22602" y="16517"/>
                </a:lnTo>
                <a:lnTo>
                  <a:pt x="22602" y="19560"/>
                </a:lnTo>
                <a:lnTo>
                  <a:pt x="21733" y="19995"/>
                </a:lnTo>
                <a:lnTo>
                  <a:pt x="19995" y="20864"/>
                </a:lnTo>
                <a:lnTo>
                  <a:pt x="17821" y="21299"/>
                </a:lnTo>
                <a:lnTo>
                  <a:pt x="16517" y="21299"/>
                </a:lnTo>
                <a:lnTo>
                  <a:pt x="14344" y="21733"/>
                </a:lnTo>
                <a:lnTo>
                  <a:pt x="12171" y="21299"/>
                </a:lnTo>
                <a:lnTo>
                  <a:pt x="10432" y="21733"/>
                </a:lnTo>
                <a:lnTo>
                  <a:pt x="9128" y="21299"/>
                </a:lnTo>
                <a:lnTo>
                  <a:pt x="6955" y="22168"/>
                </a:lnTo>
                <a:lnTo>
                  <a:pt x="5216" y="21299"/>
                </a:lnTo>
                <a:lnTo>
                  <a:pt x="2608" y="21299"/>
                </a:lnTo>
                <a:lnTo>
                  <a:pt x="1304" y="22168"/>
                </a:lnTo>
                <a:lnTo>
                  <a:pt x="0" y="21733"/>
                </a:lnTo>
                <a:lnTo>
                  <a:pt x="2173" y="20864"/>
                </a:lnTo>
                <a:lnTo>
                  <a:pt x="3477" y="19560"/>
                </a:lnTo>
                <a:lnTo>
                  <a:pt x="5216" y="19125"/>
                </a:lnTo>
                <a:lnTo>
                  <a:pt x="6955" y="17821"/>
                </a:lnTo>
                <a:lnTo>
                  <a:pt x="7824" y="16517"/>
                </a:lnTo>
                <a:lnTo>
                  <a:pt x="10432" y="16952"/>
                </a:lnTo>
                <a:lnTo>
                  <a:pt x="11736" y="15213"/>
                </a:lnTo>
                <a:lnTo>
                  <a:pt x="10867" y="11736"/>
                </a:lnTo>
                <a:lnTo>
                  <a:pt x="11736" y="9997"/>
                </a:lnTo>
                <a:lnTo>
                  <a:pt x="11736" y="7824"/>
                </a:lnTo>
                <a:lnTo>
                  <a:pt x="11736" y="6955"/>
                </a:lnTo>
                <a:lnTo>
                  <a:pt x="10432" y="5216"/>
                </a:lnTo>
                <a:lnTo>
                  <a:pt x="9128" y="4781"/>
                </a:lnTo>
                <a:lnTo>
                  <a:pt x="7389" y="4347"/>
                </a:lnTo>
                <a:lnTo>
                  <a:pt x="6955" y="3912"/>
                </a:lnTo>
                <a:lnTo>
                  <a:pt x="8693" y="2608"/>
                </a:lnTo>
                <a:lnTo>
                  <a:pt x="13475" y="2173"/>
                </a:lnTo>
                <a:lnTo>
                  <a:pt x="14344" y="1304"/>
                </a:lnTo>
                <a:lnTo>
                  <a:pt x="19125" y="1304"/>
                </a:lnTo>
                <a:lnTo>
                  <a:pt x="19560" y="869"/>
                </a:lnTo>
                <a:lnTo>
                  <a:pt x="24776" y="0"/>
                </a:lnTo>
                <a:lnTo>
                  <a:pt x="25645" y="0"/>
                </a:lnTo>
                <a:close/>
              </a:path>
            </a:pathLst>
          </a:custGeom>
          <a:solidFill>
            <a:schemeClr val="accent5"/>
          </a:solidFill>
          <a:ln w="869" cap="rnd">
            <a:noFill/>
            <a:prstDash val="solid"/>
            <a:round/>
          </a:ln>
        </p:spPr>
        <p:txBody>
          <a:bodyPr rtlCol="0" anchor="ctr"/>
          <a:lstStyle/>
          <a:p>
            <a:endParaRPr lang="en-PH" sz="1600" dirty="0"/>
          </a:p>
        </p:txBody>
      </p:sp>
      <p:sp>
        <p:nvSpPr>
          <p:cNvPr id="420" name="Freeform: Shape 419">
            <a:extLst>
              <a:ext uri="{FF2B5EF4-FFF2-40B4-BE49-F238E27FC236}">
                <a16:creationId xmlns:a16="http://schemas.microsoft.com/office/drawing/2014/main" id="{7DF660C0-E582-45C8-BCEE-6AC366603EAE}"/>
              </a:ext>
            </a:extLst>
          </p:cNvPr>
          <p:cNvSpPr/>
          <p:nvPr/>
        </p:nvSpPr>
        <p:spPr>
          <a:xfrm>
            <a:off x="4294936" y="3760779"/>
            <a:ext cx="9292" cy="6358"/>
          </a:xfrm>
          <a:custGeom>
            <a:avLst/>
            <a:gdLst>
              <a:gd name="connsiteX0" fmla="*/ 8259 w 8258"/>
              <a:gd name="connsiteY0" fmla="*/ 0 h 5650"/>
              <a:gd name="connsiteX1" fmla="*/ 7824 w 8258"/>
              <a:gd name="connsiteY1" fmla="*/ 2173 h 5650"/>
              <a:gd name="connsiteX2" fmla="*/ 6520 w 8258"/>
              <a:gd name="connsiteY2" fmla="*/ 2608 h 5650"/>
              <a:gd name="connsiteX3" fmla="*/ 4781 w 8258"/>
              <a:gd name="connsiteY3" fmla="*/ 3912 h 5650"/>
              <a:gd name="connsiteX4" fmla="*/ 3912 w 8258"/>
              <a:gd name="connsiteY4" fmla="*/ 3912 h 5650"/>
              <a:gd name="connsiteX5" fmla="*/ 869 w 8258"/>
              <a:gd name="connsiteY5" fmla="*/ 5651 h 5650"/>
              <a:gd name="connsiteX6" fmla="*/ 0 w 8258"/>
              <a:gd name="connsiteY6" fmla="*/ 4781 h 5650"/>
              <a:gd name="connsiteX7" fmla="*/ 1304 w 8258"/>
              <a:gd name="connsiteY7" fmla="*/ 3477 h 5650"/>
              <a:gd name="connsiteX8" fmla="*/ 4347 w 8258"/>
              <a:gd name="connsiteY8" fmla="*/ 1304 h 5650"/>
              <a:gd name="connsiteX9" fmla="*/ 8259 w 8258"/>
              <a:gd name="connsiteY9" fmla="*/ 0 h 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58" h="5650">
                <a:moveTo>
                  <a:pt x="8259" y="0"/>
                </a:moveTo>
                <a:lnTo>
                  <a:pt x="7824" y="2173"/>
                </a:lnTo>
                <a:lnTo>
                  <a:pt x="6520" y="2608"/>
                </a:lnTo>
                <a:lnTo>
                  <a:pt x="4781" y="3912"/>
                </a:lnTo>
                <a:lnTo>
                  <a:pt x="3912" y="3912"/>
                </a:lnTo>
                <a:lnTo>
                  <a:pt x="869" y="5651"/>
                </a:lnTo>
                <a:lnTo>
                  <a:pt x="0" y="4781"/>
                </a:lnTo>
                <a:lnTo>
                  <a:pt x="1304" y="3477"/>
                </a:lnTo>
                <a:lnTo>
                  <a:pt x="4347" y="1304"/>
                </a:lnTo>
                <a:lnTo>
                  <a:pt x="8259" y="0"/>
                </a:lnTo>
                <a:close/>
              </a:path>
            </a:pathLst>
          </a:custGeom>
          <a:solidFill>
            <a:schemeClr val="accent5"/>
          </a:solidFill>
          <a:ln w="869" cap="rnd">
            <a:noFill/>
            <a:prstDash val="solid"/>
            <a:round/>
          </a:ln>
        </p:spPr>
        <p:txBody>
          <a:bodyPr rtlCol="0" anchor="ctr"/>
          <a:lstStyle/>
          <a:p>
            <a:endParaRPr lang="en-PH" sz="1600" dirty="0"/>
          </a:p>
        </p:txBody>
      </p:sp>
      <p:sp>
        <p:nvSpPr>
          <p:cNvPr id="421" name="Freeform: Shape 420">
            <a:extLst>
              <a:ext uri="{FF2B5EF4-FFF2-40B4-BE49-F238E27FC236}">
                <a16:creationId xmlns:a16="http://schemas.microsoft.com/office/drawing/2014/main" id="{4438DC0A-169C-425F-92F3-24773C79FE92}"/>
              </a:ext>
            </a:extLst>
          </p:cNvPr>
          <p:cNvSpPr/>
          <p:nvPr/>
        </p:nvSpPr>
        <p:spPr>
          <a:xfrm>
            <a:off x="10925104" y="4383886"/>
            <a:ext cx="488" cy="978"/>
          </a:xfrm>
          <a:custGeom>
            <a:avLst/>
            <a:gdLst>
              <a:gd name="connsiteX0" fmla="*/ 0 w 434"/>
              <a:gd name="connsiteY0" fmla="*/ 869 h 869"/>
              <a:gd name="connsiteX1" fmla="*/ 0 w 434"/>
              <a:gd name="connsiteY1" fmla="*/ 0 h 869"/>
              <a:gd name="connsiteX2" fmla="*/ 435 w 434"/>
              <a:gd name="connsiteY2" fmla="*/ 0 h 869"/>
              <a:gd name="connsiteX3" fmla="*/ 435 w 434"/>
              <a:gd name="connsiteY3" fmla="*/ 435 h 869"/>
              <a:gd name="connsiteX4" fmla="*/ 0 w 434"/>
              <a:gd name="connsiteY4" fmla="*/ 869 h 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 h="869">
                <a:moveTo>
                  <a:pt x="0" y="869"/>
                </a:moveTo>
                <a:lnTo>
                  <a:pt x="0" y="0"/>
                </a:lnTo>
                <a:lnTo>
                  <a:pt x="435" y="0"/>
                </a:lnTo>
                <a:lnTo>
                  <a:pt x="435" y="435"/>
                </a:lnTo>
                <a:lnTo>
                  <a:pt x="0" y="869"/>
                </a:lnTo>
                <a:close/>
              </a:path>
            </a:pathLst>
          </a:custGeom>
          <a:solidFill>
            <a:schemeClr val="accent1"/>
          </a:solidFill>
          <a:ln w="869" cap="rnd">
            <a:noFill/>
            <a:prstDash val="solid"/>
            <a:round/>
          </a:ln>
        </p:spPr>
        <p:txBody>
          <a:bodyPr rtlCol="0" anchor="ctr"/>
          <a:lstStyle/>
          <a:p>
            <a:endParaRPr lang="en-PH" sz="1600" dirty="0"/>
          </a:p>
        </p:txBody>
      </p:sp>
      <p:sp>
        <p:nvSpPr>
          <p:cNvPr id="422" name="Freeform: Shape 421">
            <a:extLst>
              <a:ext uri="{FF2B5EF4-FFF2-40B4-BE49-F238E27FC236}">
                <a16:creationId xmlns:a16="http://schemas.microsoft.com/office/drawing/2014/main" id="{FABECBFA-0F50-4C21-AFB2-F760312231BC}"/>
              </a:ext>
            </a:extLst>
          </p:cNvPr>
          <p:cNvSpPr/>
          <p:nvPr/>
        </p:nvSpPr>
        <p:spPr>
          <a:xfrm>
            <a:off x="4286623" y="3697197"/>
            <a:ext cx="4402" cy="7336"/>
          </a:xfrm>
          <a:custGeom>
            <a:avLst/>
            <a:gdLst>
              <a:gd name="connsiteX0" fmla="*/ 2608 w 3912"/>
              <a:gd name="connsiteY0" fmla="*/ 6085 h 6520"/>
              <a:gd name="connsiteX1" fmla="*/ 2173 w 3912"/>
              <a:gd name="connsiteY1" fmla="*/ 6520 h 6520"/>
              <a:gd name="connsiteX2" fmla="*/ 0 w 3912"/>
              <a:gd name="connsiteY2" fmla="*/ 5216 h 6520"/>
              <a:gd name="connsiteX3" fmla="*/ 0 w 3912"/>
              <a:gd name="connsiteY3" fmla="*/ 3477 h 6520"/>
              <a:gd name="connsiteX4" fmla="*/ 869 w 3912"/>
              <a:gd name="connsiteY4" fmla="*/ 2173 h 6520"/>
              <a:gd name="connsiteX5" fmla="*/ 1739 w 3912"/>
              <a:gd name="connsiteY5" fmla="*/ 0 h 6520"/>
              <a:gd name="connsiteX6" fmla="*/ 3478 w 3912"/>
              <a:gd name="connsiteY6" fmla="*/ 0 h 6520"/>
              <a:gd name="connsiteX7" fmla="*/ 3912 w 3912"/>
              <a:gd name="connsiteY7" fmla="*/ 1739 h 6520"/>
              <a:gd name="connsiteX8" fmla="*/ 3478 w 3912"/>
              <a:gd name="connsiteY8" fmla="*/ 5216 h 6520"/>
              <a:gd name="connsiteX9" fmla="*/ 2608 w 3912"/>
              <a:gd name="connsiteY9" fmla="*/ 6085 h 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2" h="6520">
                <a:moveTo>
                  <a:pt x="2608" y="6085"/>
                </a:moveTo>
                <a:lnTo>
                  <a:pt x="2173" y="6520"/>
                </a:lnTo>
                <a:lnTo>
                  <a:pt x="0" y="5216"/>
                </a:lnTo>
                <a:lnTo>
                  <a:pt x="0" y="3477"/>
                </a:lnTo>
                <a:lnTo>
                  <a:pt x="869" y="2173"/>
                </a:lnTo>
                <a:lnTo>
                  <a:pt x="1739" y="0"/>
                </a:lnTo>
                <a:lnTo>
                  <a:pt x="3478" y="0"/>
                </a:lnTo>
                <a:lnTo>
                  <a:pt x="3912" y="1739"/>
                </a:lnTo>
                <a:lnTo>
                  <a:pt x="3478" y="5216"/>
                </a:lnTo>
                <a:lnTo>
                  <a:pt x="2608" y="6085"/>
                </a:lnTo>
                <a:close/>
              </a:path>
            </a:pathLst>
          </a:custGeom>
          <a:solidFill>
            <a:schemeClr val="accent5"/>
          </a:solidFill>
          <a:ln w="869" cap="rnd">
            <a:noFill/>
            <a:prstDash val="solid"/>
            <a:round/>
          </a:ln>
        </p:spPr>
        <p:txBody>
          <a:bodyPr rtlCol="0" anchor="ctr"/>
          <a:lstStyle/>
          <a:p>
            <a:endParaRPr lang="en-PH" sz="1600" dirty="0"/>
          </a:p>
        </p:txBody>
      </p:sp>
      <p:sp>
        <p:nvSpPr>
          <p:cNvPr id="423" name="Freeform: Shape 422">
            <a:extLst>
              <a:ext uri="{FF2B5EF4-FFF2-40B4-BE49-F238E27FC236}">
                <a16:creationId xmlns:a16="http://schemas.microsoft.com/office/drawing/2014/main" id="{410439E9-23C6-4CFF-B0EE-0C41883B33EB}"/>
              </a:ext>
            </a:extLst>
          </p:cNvPr>
          <p:cNvSpPr/>
          <p:nvPr/>
        </p:nvSpPr>
        <p:spPr>
          <a:xfrm>
            <a:off x="4206410" y="3537263"/>
            <a:ext cx="4401" cy="2445"/>
          </a:xfrm>
          <a:custGeom>
            <a:avLst/>
            <a:gdLst>
              <a:gd name="connsiteX0" fmla="*/ 3912 w 3911"/>
              <a:gd name="connsiteY0" fmla="*/ 435 h 2173"/>
              <a:gd name="connsiteX1" fmla="*/ 2173 w 3911"/>
              <a:gd name="connsiteY1" fmla="*/ 1304 h 2173"/>
              <a:gd name="connsiteX2" fmla="*/ 1739 w 3911"/>
              <a:gd name="connsiteY2" fmla="*/ 1304 h 2173"/>
              <a:gd name="connsiteX3" fmla="*/ 435 w 3911"/>
              <a:gd name="connsiteY3" fmla="*/ 2173 h 2173"/>
              <a:gd name="connsiteX4" fmla="*/ 0 w 3911"/>
              <a:gd name="connsiteY4" fmla="*/ 1739 h 2173"/>
              <a:gd name="connsiteX5" fmla="*/ 435 w 3911"/>
              <a:gd name="connsiteY5" fmla="*/ 435 h 2173"/>
              <a:gd name="connsiteX6" fmla="*/ 3043 w 3911"/>
              <a:gd name="connsiteY6" fmla="*/ 0 h 2173"/>
              <a:gd name="connsiteX7" fmla="*/ 3912 w 3911"/>
              <a:gd name="connsiteY7" fmla="*/ 435 h 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11" h="2173">
                <a:moveTo>
                  <a:pt x="3912" y="435"/>
                </a:moveTo>
                <a:lnTo>
                  <a:pt x="2173" y="1304"/>
                </a:lnTo>
                <a:lnTo>
                  <a:pt x="1739" y="1304"/>
                </a:lnTo>
                <a:lnTo>
                  <a:pt x="435" y="2173"/>
                </a:lnTo>
                <a:lnTo>
                  <a:pt x="0" y="1739"/>
                </a:lnTo>
                <a:lnTo>
                  <a:pt x="435" y="435"/>
                </a:lnTo>
                <a:lnTo>
                  <a:pt x="3043" y="0"/>
                </a:lnTo>
                <a:lnTo>
                  <a:pt x="3912" y="435"/>
                </a:lnTo>
                <a:close/>
              </a:path>
            </a:pathLst>
          </a:custGeom>
          <a:solidFill>
            <a:schemeClr val="accent5"/>
          </a:solidFill>
          <a:ln w="869" cap="rnd">
            <a:noFill/>
            <a:prstDash val="solid"/>
            <a:round/>
          </a:ln>
        </p:spPr>
        <p:txBody>
          <a:bodyPr rtlCol="0" anchor="ctr"/>
          <a:lstStyle/>
          <a:p>
            <a:endParaRPr lang="en-PH" sz="1600" dirty="0"/>
          </a:p>
        </p:txBody>
      </p:sp>
      <p:sp>
        <p:nvSpPr>
          <p:cNvPr id="424" name="Freeform: Shape 423">
            <a:extLst>
              <a:ext uri="{FF2B5EF4-FFF2-40B4-BE49-F238E27FC236}">
                <a16:creationId xmlns:a16="http://schemas.microsoft.com/office/drawing/2014/main" id="{D3DFACAB-9DC2-4240-9899-08D5584F6510}"/>
              </a:ext>
            </a:extLst>
          </p:cNvPr>
          <p:cNvSpPr/>
          <p:nvPr/>
        </p:nvSpPr>
        <p:spPr>
          <a:xfrm>
            <a:off x="4198585" y="3558294"/>
            <a:ext cx="5870" cy="3422"/>
          </a:xfrm>
          <a:custGeom>
            <a:avLst/>
            <a:gdLst>
              <a:gd name="connsiteX0" fmla="*/ 3912 w 5216"/>
              <a:gd name="connsiteY0" fmla="*/ 869 h 3042"/>
              <a:gd name="connsiteX1" fmla="*/ 5216 w 5216"/>
              <a:gd name="connsiteY1" fmla="*/ 2173 h 3042"/>
              <a:gd name="connsiteX2" fmla="*/ 435 w 5216"/>
              <a:gd name="connsiteY2" fmla="*/ 3043 h 3042"/>
              <a:gd name="connsiteX3" fmla="*/ 0 w 5216"/>
              <a:gd name="connsiteY3" fmla="*/ 869 h 3042"/>
              <a:gd name="connsiteX4" fmla="*/ 3043 w 5216"/>
              <a:gd name="connsiteY4" fmla="*/ 0 h 3042"/>
              <a:gd name="connsiteX5" fmla="*/ 3912 w 5216"/>
              <a:gd name="connsiteY5" fmla="*/ 869 h 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16" h="3042">
                <a:moveTo>
                  <a:pt x="3912" y="869"/>
                </a:moveTo>
                <a:lnTo>
                  <a:pt x="5216" y="2173"/>
                </a:lnTo>
                <a:lnTo>
                  <a:pt x="435" y="3043"/>
                </a:lnTo>
                <a:lnTo>
                  <a:pt x="0" y="869"/>
                </a:lnTo>
                <a:lnTo>
                  <a:pt x="3043" y="0"/>
                </a:lnTo>
                <a:lnTo>
                  <a:pt x="3912" y="869"/>
                </a:lnTo>
                <a:close/>
              </a:path>
            </a:pathLst>
          </a:custGeom>
          <a:solidFill>
            <a:schemeClr val="accent5"/>
          </a:solidFill>
          <a:ln w="869" cap="rnd">
            <a:noFill/>
            <a:prstDash val="solid"/>
            <a:round/>
          </a:ln>
        </p:spPr>
        <p:txBody>
          <a:bodyPr rtlCol="0" anchor="ctr"/>
          <a:lstStyle/>
          <a:p>
            <a:endParaRPr lang="en-PH" sz="1600" dirty="0"/>
          </a:p>
        </p:txBody>
      </p:sp>
      <p:sp>
        <p:nvSpPr>
          <p:cNvPr id="425" name="Freeform: Shape 424">
            <a:extLst>
              <a:ext uri="{FF2B5EF4-FFF2-40B4-BE49-F238E27FC236}">
                <a16:creationId xmlns:a16="http://schemas.microsoft.com/office/drawing/2014/main" id="{E6628858-07D4-4FB0-8C42-AD1CD76DBD71}"/>
              </a:ext>
            </a:extLst>
          </p:cNvPr>
          <p:cNvSpPr/>
          <p:nvPr/>
        </p:nvSpPr>
        <p:spPr>
          <a:xfrm>
            <a:off x="4202986" y="3540198"/>
            <a:ext cx="3422" cy="1468"/>
          </a:xfrm>
          <a:custGeom>
            <a:avLst/>
            <a:gdLst>
              <a:gd name="connsiteX0" fmla="*/ 3043 w 3042"/>
              <a:gd name="connsiteY0" fmla="*/ 435 h 1304"/>
              <a:gd name="connsiteX1" fmla="*/ 2173 w 3042"/>
              <a:gd name="connsiteY1" fmla="*/ 1304 h 1304"/>
              <a:gd name="connsiteX2" fmla="*/ 0 w 3042"/>
              <a:gd name="connsiteY2" fmla="*/ 1304 h 1304"/>
              <a:gd name="connsiteX3" fmla="*/ 0 w 3042"/>
              <a:gd name="connsiteY3" fmla="*/ 435 h 1304"/>
              <a:gd name="connsiteX4" fmla="*/ 1304 w 3042"/>
              <a:gd name="connsiteY4" fmla="*/ 0 h 1304"/>
              <a:gd name="connsiteX5" fmla="*/ 3043 w 3042"/>
              <a:gd name="connsiteY5" fmla="*/ 435 h 1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2" h="1304">
                <a:moveTo>
                  <a:pt x="3043" y="435"/>
                </a:moveTo>
                <a:lnTo>
                  <a:pt x="2173" y="1304"/>
                </a:lnTo>
                <a:lnTo>
                  <a:pt x="0" y="1304"/>
                </a:lnTo>
                <a:lnTo>
                  <a:pt x="0" y="435"/>
                </a:lnTo>
                <a:lnTo>
                  <a:pt x="1304" y="0"/>
                </a:lnTo>
                <a:lnTo>
                  <a:pt x="3043" y="435"/>
                </a:lnTo>
                <a:close/>
              </a:path>
            </a:pathLst>
          </a:custGeom>
          <a:solidFill>
            <a:schemeClr val="accent5"/>
          </a:solidFill>
          <a:ln w="869" cap="rnd">
            <a:noFill/>
            <a:prstDash val="solid"/>
            <a:round/>
          </a:ln>
        </p:spPr>
        <p:txBody>
          <a:bodyPr rtlCol="0" anchor="ctr"/>
          <a:lstStyle/>
          <a:p>
            <a:endParaRPr lang="en-PH" sz="1600" dirty="0"/>
          </a:p>
        </p:txBody>
      </p:sp>
      <p:sp>
        <p:nvSpPr>
          <p:cNvPr id="426" name="Freeform: Shape 425">
            <a:extLst>
              <a:ext uri="{FF2B5EF4-FFF2-40B4-BE49-F238E27FC236}">
                <a16:creationId xmlns:a16="http://schemas.microsoft.com/office/drawing/2014/main" id="{6262EED2-6709-4CA1-964F-9438DC8E4410}"/>
              </a:ext>
            </a:extLst>
          </p:cNvPr>
          <p:cNvSpPr/>
          <p:nvPr/>
        </p:nvSpPr>
        <p:spPr>
          <a:xfrm>
            <a:off x="4196629" y="3539707"/>
            <a:ext cx="4890" cy="2445"/>
          </a:xfrm>
          <a:custGeom>
            <a:avLst/>
            <a:gdLst>
              <a:gd name="connsiteX0" fmla="*/ 2608 w 4346"/>
              <a:gd name="connsiteY0" fmla="*/ 0 h 2173"/>
              <a:gd name="connsiteX1" fmla="*/ 4347 w 4346"/>
              <a:gd name="connsiteY1" fmla="*/ 1304 h 2173"/>
              <a:gd name="connsiteX2" fmla="*/ 3477 w 4346"/>
              <a:gd name="connsiteY2" fmla="*/ 2173 h 2173"/>
              <a:gd name="connsiteX3" fmla="*/ 2173 w 4346"/>
              <a:gd name="connsiteY3" fmla="*/ 1304 h 2173"/>
              <a:gd name="connsiteX4" fmla="*/ 0 w 4346"/>
              <a:gd name="connsiteY4" fmla="*/ 1304 h 2173"/>
              <a:gd name="connsiteX5" fmla="*/ 869 w 4346"/>
              <a:gd name="connsiteY5" fmla="*/ 435 h 2173"/>
              <a:gd name="connsiteX6" fmla="*/ 2608 w 4346"/>
              <a:gd name="connsiteY6" fmla="*/ 0 h 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6" h="2173">
                <a:moveTo>
                  <a:pt x="2608" y="0"/>
                </a:moveTo>
                <a:lnTo>
                  <a:pt x="4347" y="1304"/>
                </a:lnTo>
                <a:lnTo>
                  <a:pt x="3477" y="2173"/>
                </a:lnTo>
                <a:lnTo>
                  <a:pt x="2173" y="1304"/>
                </a:lnTo>
                <a:lnTo>
                  <a:pt x="0" y="1304"/>
                </a:lnTo>
                <a:lnTo>
                  <a:pt x="869" y="435"/>
                </a:lnTo>
                <a:lnTo>
                  <a:pt x="2608" y="0"/>
                </a:lnTo>
                <a:close/>
              </a:path>
            </a:pathLst>
          </a:custGeom>
          <a:solidFill>
            <a:schemeClr val="accent5"/>
          </a:solidFill>
          <a:ln w="869" cap="rnd">
            <a:noFill/>
            <a:prstDash val="solid"/>
            <a:round/>
          </a:ln>
        </p:spPr>
        <p:txBody>
          <a:bodyPr rtlCol="0" anchor="ctr"/>
          <a:lstStyle/>
          <a:p>
            <a:endParaRPr lang="en-PH" sz="1600" dirty="0"/>
          </a:p>
        </p:txBody>
      </p:sp>
      <p:sp>
        <p:nvSpPr>
          <p:cNvPr id="427" name="Freeform: Shape 426">
            <a:extLst>
              <a:ext uri="{FF2B5EF4-FFF2-40B4-BE49-F238E27FC236}">
                <a16:creationId xmlns:a16="http://schemas.microsoft.com/office/drawing/2014/main" id="{A80A0295-DF44-4FBF-9E4D-307FB4E0241A}"/>
              </a:ext>
            </a:extLst>
          </p:cNvPr>
          <p:cNvSpPr/>
          <p:nvPr/>
        </p:nvSpPr>
        <p:spPr>
          <a:xfrm>
            <a:off x="10594476" y="4749240"/>
            <a:ext cx="4401" cy="3422"/>
          </a:xfrm>
          <a:custGeom>
            <a:avLst/>
            <a:gdLst>
              <a:gd name="connsiteX0" fmla="*/ 2173 w 3911"/>
              <a:gd name="connsiteY0" fmla="*/ 3043 h 3042"/>
              <a:gd name="connsiteX1" fmla="*/ 0 w 3911"/>
              <a:gd name="connsiteY1" fmla="*/ 2173 h 3042"/>
              <a:gd name="connsiteX2" fmla="*/ 869 w 3911"/>
              <a:gd name="connsiteY2" fmla="*/ 435 h 3042"/>
              <a:gd name="connsiteX3" fmla="*/ 3042 w 3911"/>
              <a:gd name="connsiteY3" fmla="*/ 0 h 3042"/>
              <a:gd name="connsiteX4" fmla="*/ 3912 w 3911"/>
              <a:gd name="connsiteY4" fmla="*/ 1739 h 3042"/>
              <a:gd name="connsiteX5" fmla="*/ 3477 w 3911"/>
              <a:gd name="connsiteY5" fmla="*/ 2608 h 3042"/>
              <a:gd name="connsiteX6" fmla="*/ 2173 w 3911"/>
              <a:gd name="connsiteY6" fmla="*/ 3043 h 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1" h="3042">
                <a:moveTo>
                  <a:pt x="2173" y="3043"/>
                </a:moveTo>
                <a:lnTo>
                  <a:pt x="0" y="2173"/>
                </a:lnTo>
                <a:lnTo>
                  <a:pt x="869" y="435"/>
                </a:lnTo>
                <a:lnTo>
                  <a:pt x="3042" y="0"/>
                </a:lnTo>
                <a:lnTo>
                  <a:pt x="3912" y="1739"/>
                </a:lnTo>
                <a:lnTo>
                  <a:pt x="3477" y="2608"/>
                </a:lnTo>
                <a:lnTo>
                  <a:pt x="2173" y="3043"/>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28" name="Freeform: Shape 427">
            <a:extLst>
              <a:ext uri="{FF2B5EF4-FFF2-40B4-BE49-F238E27FC236}">
                <a16:creationId xmlns:a16="http://schemas.microsoft.com/office/drawing/2014/main" id="{F3FCEDF3-C6BB-4218-9B66-7D6EE0373898}"/>
              </a:ext>
            </a:extLst>
          </p:cNvPr>
          <p:cNvSpPr/>
          <p:nvPr/>
        </p:nvSpPr>
        <p:spPr>
          <a:xfrm>
            <a:off x="10586161" y="4723805"/>
            <a:ext cx="7336" cy="10270"/>
          </a:xfrm>
          <a:custGeom>
            <a:avLst/>
            <a:gdLst>
              <a:gd name="connsiteX0" fmla="*/ 4347 w 6520"/>
              <a:gd name="connsiteY0" fmla="*/ 9128 h 9127"/>
              <a:gd name="connsiteX1" fmla="*/ 3478 w 6520"/>
              <a:gd name="connsiteY1" fmla="*/ 9128 h 9127"/>
              <a:gd name="connsiteX2" fmla="*/ 2173 w 6520"/>
              <a:gd name="connsiteY2" fmla="*/ 8693 h 9127"/>
              <a:gd name="connsiteX3" fmla="*/ 435 w 6520"/>
              <a:gd name="connsiteY3" fmla="*/ 6520 h 9127"/>
              <a:gd name="connsiteX4" fmla="*/ 0 w 6520"/>
              <a:gd name="connsiteY4" fmla="*/ 4781 h 9127"/>
              <a:gd name="connsiteX5" fmla="*/ 0 w 6520"/>
              <a:gd name="connsiteY5" fmla="*/ 3042 h 9127"/>
              <a:gd name="connsiteX6" fmla="*/ 870 w 6520"/>
              <a:gd name="connsiteY6" fmla="*/ 2173 h 9127"/>
              <a:gd name="connsiteX7" fmla="*/ 1304 w 6520"/>
              <a:gd name="connsiteY7" fmla="*/ 435 h 9127"/>
              <a:gd name="connsiteX8" fmla="*/ 2608 w 6520"/>
              <a:gd name="connsiteY8" fmla="*/ 0 h 9127"/>
              <a:gd name="connsiteX9" fmla="*/ 4347 w 6520"/>
              <a:gd name="connsiteY9" fmla="*/ 0 h 9127"/>
              <a:gd name="connsiteX10" fmla="*/ 3478 w 6520"/>
              <a:gd name="connsiteY10" fmla="*/ 1304 h 9127"/>
              <a:gd name="connsiteX11" fmla="*/ 3478 w 6520"/>
              <a:gd name="connsiteY11" fmla="*/ 3477 h 9127"/>
              <a:gd name="connsiteX12" fmla="*/ 6520 w 6520"/>
              <a:gd name="connsiteY12" fmla="*/ 5651 h 9127"/>
              <a:gd name="connsiteX13" fmla="*/ 5216 w 6520"/>
              <a:gd name="connsiteY13" fmla="*/ 6955 h 9127"/>
              <a:gd name="connsiteX14" fmla="*/ 4347 w 6520"/>
              <a:gd name="connsiteY14" fmla="*/ 9128 h 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20" h="9127">
                <a:moveTo>
                  <a:pt x="4347" y="9128"/>
                </a:moveTo>
                <a:lnTo>
                  <a:pt x="3478" y="9128"/>
                </a:lnTo>
                <a:lnTo>
                  <a:pt x="2173" y="8693"/>
                </a:lnTo>
                <a:lnTo>
                  <a:pt x="435" y="6520"/>
                </a:lnTo>
                <a:lnTo>
                  <a:pt x="0" y="4781"/>
                </a:lnTo>
                <a:lnTo>
                  <a:pt x="0" y="3042"/>
                </a:lnTo>
                <a:lnTo>
                  <a:pt x="870" y="2173"/>
                </a:lnTo>
                <a:lnTo>
                  <a:pt x="1304" y="435"/>
                </a:lnTo>
                <a:lnTo>
                  <a:pt x="2608" y="0"/>
                </a:lnTo>
                <a:lnTo>
                  <a:pt x="4347" y="0"/>
                </a:lnTo>
                <a:lnTo>
                  <a:pt x="3478" y="1304"/>
                </a:lnTo>
                <a:lnTo>
                  <a:pt x="3478" y="3477"/>
                </a:lnTo>
                <a:lnTo>
                  <a:pt x="6520" y="5651"/>
                </a:lnTo>
                <a:lnTo>
                  <a:pt x="5216" y="6955"/>
                </a:lnTo>
                <a:lnTo>
                  <a:pt x="4347" y="9128"/>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29" name="Freeform: Shape 428">
            <a:extLst>
              <a:ext uri="{FF2B5EF4-FFF2-40B4-BE49-F238E27FC236}">
                <a16:creationId xmlns:a16="http://schemas.microsoft.com/office/drawing/2014/main" id="{76DB1319-0E39-480D-ACD4-DF242A5AC2F9}"/>
              </a:ext>
            </a:extLst>
          </p:cNvPr>
          <p:cNvSpPr/>
          <p:nvPr/>
        </p:nvSpPr>
        <p:spPr>
          <a:xfrm>
            <a:off x="10584694" y="4701796"/>
            <a:ext cx="8802" cy="11249"/>
          </a:xfrm>
          <a:custGeom>
            <a:avLst/>
            <a:gdLst>
              <a:gd name="connsiteX0" fmla="*/ 5650 w 7823"/>
              <a:gd name="connsiteY0" fmla="*/ 3042 h 9997"/>
              <a:gd name="connsiteX1" fmla="*/ 6955 w 7823"/>
              <a:gd name="connsiteY1" fmla="*/ 3042 h 9997"/>
              <a:gd name="connsiteX2" fmla="*/ 7389 w 7823"/>
              <a:gd name="connsiteY2" fmla="*/ 3912 h 9997"/>
              <a:gd name="connsiteX3" fmla="*/ 5216 w 7823"/>
              <a:gd name="connsiteY3" fmla="*/ 4347 h 9997"/>
              <a:gd name="connsiteX4" fmla="*/ 5650 w 7823"/>
              <a:gd name="connsiteY4" fmla="*/ 5651 h 9997"/>
              <a:gd name="connsiteX5" fmla="*/ 7389 w 7823"/>
              <a:gd name="connsiteY5" fmla="*/ 6520 h 9997"/>
              <a:gd name="connsiteX6" fmla="*/ 7824 w 7823"/>
              <a:gd name="connsiteY6" fmla="*/ 7824 h 9997"/>
              <a:gd name="connsiteX7" fmla="*/ 7389 w 7823"/>
              <a:gd name="connsiteY7" fmla="*/ 9562 h 9997"/>
              <a:gd name="connsiteX8" fmla="*/ 5650 w 7823"/>
              <a:gd name="connsiteY8" fmla="*/ 9997 h 9997"/>
              <a:gd name="connsiteX9" fmla="*/ 3912 w 7823"/>
              <a:gd name="connsiteY9" fmla="*/ 8693 h 9997"/>
              <a:gd name="connsiteX10" fmla="*/ 2173 w 7823"/>
              <a:gd name="connsiteY10" fmla="*/ 8693 h 9997"/>
              <a:gd name="connsiteX11" fmla="*/ 1304 w 7823"/>
              <a:gd name="connsiteY11" fmla="*/ 7824 h 9997"/>
              <a:gd name="connsiteX12" fmla="*/ 0 w 7823"/>
              <a:gd name="connsiteY12" fmla="*/ 6955 h 9997"/>
              <a:gd name="connsiteX13" fmla="*/ 435 w 7823"/>
              <a:gd name="connsiteY13" fmla="*/ 5216 h 9997"/>
              <a:gd name="connsiteX14" fmla="*/ 435 w 7823"/>
              <a:gd name="connsiteY14" fmla="*/ 3912 h 9997"/>
              <a:gd name="connsiteX15" fmla="*/ 1304 w 7823"/>
              <a:gd name="connsiteY15" fmla="*/ 1739 h 9997"/>
              <a:gd name="connsiteX16" fmla="*/ 2608 w 7823"/>
              <a:gd name="connsiteY16" fmla="*/ 0 h 9997"/>
              <a:gd name="connsiteX17" fmla="*/ 4781 w 7823"/>
              <a:gd name="connsiteY17" fmla="*/ 0 h 9997"/>
              <a:gd name="connsiteX18" fmla="*/ 5650 w 7823"/>
              <a:gd name="connsiteY18" fmla="*/ 435 h 9997"/>
              <a:gd name="connsiteX19" fmla="*/ 5216 w 7823"/>
              <a:gd name="connsiteY19" fmla="*/ 2173 h 9997"/>
              <a:gd name="connsiteX20" fmla="*/ 5650 w 7823"/>
              <a:gd name="connsiteY20" fmla="*/ 3042 h 9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23" h="9997">
                <a:moveTo>
                  <a:pt x="5650" y="3042"/>
                </a:moveTo>
                <a:lnTo>
                  <a:pt x="6955" y="3042"/>
                </a:lnTo>
                <a:lnTo>
                  <a:pt x="7389" y="3912"/>
                </a:lnTo>
                <a:lnTo>
                  <a:pt x="5216" y="4347"/>
                </a:lnTo>
                <a:lnTo>
                  <a:pt x="5650" y="5651"/>
                </a:lnTo>
                <a:lnTo>
                  <a:pt x="7389" y="6520"/>
                </a:lnTo>
                <a:lnTo>
                  <a:pt x="7824" y="7824"/>
                </a:lnTo>
                <a:lnTo>
                  <a:pt x="7389" y="9562"/>
                </a:lnTo>
                <a:lnTo>
                  <a:pt x="5650" y="9997"/>
                </a:lnTo>
                <a:lnTo>
                  <a:pt x="3912" y="8693"/>
                </a:lnTo>
                <a:lnTo>
                  <a:pt x="2173" y="8693"/>
                </a:lnTo>
                <a:lnTo>
                  <a:pt x="1304" y="7824"/>
                </a:lnTo>
                <a:lnTo>
                  <a:pt x="0" y="6955"/>
                </a:lnTo>
                <a:lnTo>
                  <a:pt x="435" y="5216"/>
                </a:lnTo>
                <a:lnTo>
                  <a:pt x="435" y="3912"/>
                </a:lnTo>
                <a:lnTo>
                  <a:pt x="1304" y="1739"/>
                </a:lnTo>
                <a:lnTo>
                  <a:pt x="2608" y="0"/>
                </a:lnTo>
                <a:lnTo>
                  <a:pt x="4781" y="0"/>
                </a:lnTo>
                <a:lnTo>
                  <a:pt x="5650" y="435"/>
                </a:lnTo>
                <a:lnTo>
                  <a:pt x="5216" y="2173"/>
                </a:lnTo>
                <a:lnTo>
                  <a:pt x="5650" y="3042"/>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30" name="Freeform: Shape 429">
            <a:extLst>
              <a:ext uri="{FF2B5EF4-FFF2-40B4-BE49-F238E27FC236}">
                <a16:creationId xmlns:a16="http://schemas.microsoft.com/office/drawing/2014/main" id="{451B026B-0A62-4438-B12F-833AFFE1329E}"/>
              </a:ext>
            </a:extLst>
          </p:cNvPr>
          <p:cNvSpPr/>
          <p:nvPr/>
        </p:nvSpPr>
        <p:spPr>
          <a:xfrm>
            <a:off x="10570510" y="4667561"/>
            <a:ext cx="11738" cy="9292"/>
          </a:xfrm>
          <a:custGeom>
            <a:avLst/>
            <a:gdLst>
              <a:gd name="connsiteX0" fmla="*/ 5216 w 10432"/>
              <a:gd name="connsiteY0" fmla="*/ 435 h 8258"/>
              <a:gd name="connsiteX1" fmla="*/ 7824 w 10432"/>
              <a:gd name="connsiteY1" fmla="*/ 0 h 8258"/>
              <a:gd name="connsiteX2" fmla="*/ 8259 w 10432"/>
              <a:gd name="connsiteY2" fmla="*/ 435 h 8258"/>
              <a:gd name="connsiteX3" fmla="*/ 9128 w 10432"/>
              <a:gd name="connsiteY3" fmla="*/ 3042 h 8258"/>
              <a:gd name="connsiteX4" fmla="*/ 9997 w 10432"/>
              <a:gd name="connsiteY4" fmla="*/ 4347 h 8258"/>
              <a:gd name="connsiteX5" fmla="*/ 10432 w 10432"/>
              <a:gd name="connsiteY5" fmla="*/ 4781 h 8258"/>
              <a:gd name="connsiteX6" fmla="*/ 8693 w 10432"/>
              <a:gd name="connsiteY6" fmla="*/ 7389 h 8258"/>
              <a:gd name="connsiteX7" fmla="*/ 5216 w 10432"/>
              <a:gd name="connsiteY7" fmla="*/ 8259 h 8258"/>
              <a:gd name="connsiteX8" fmla="*/ 3912 w 10432"/>
              <a:gd name="connsiteY8" fmla="*/ 6955 h 8258"/>
              <a:gd name="connsiteX9" fmla="*/ 3477 w 10432"/>
              <a:gd name="connsiteY9" fmla="*/ 4781 h 8258"/>
              <a:gd name="connsiteX10" fmla="*/ 2173 w 10432"/>
              <a:gd name="connsiteY10" fmla="*/ 4347 h 8258"/>
              <a:gd name="connsiteX11" fmla="*/ 435 w 10432"/>
              <a:gd name="connsiteY11" fmla="*/ 5651 h 8258"/>
              <a:gd name="connsiteX12" fmla="*/ 0 w 10432"/>
              <a:gd name="connsiteY12" fmla="*/ 5216 h 8258"/>
              <a:gd name="connsiteX13" fmla="*/ 869 w 10432"/>
              <a:gd name="connsiteY13" fmla="*/ 3477 h 8258"/>
              <a:gd name="connsiteX14" fmla="*/ 2608 w 10432"/>
              <a:gd name="connsiteY14" fmla="*/ 2173 h 8258"/>
              <a:gd name="connsiteX15" fmla="*/ 4347 w 10432"/>
              <a:gd name="connsiteY15" fmla="*/ 0 h 8258"/>
              <a:gd name="connsiteX16" fmla="*/ 5216 w 10432"/>
              <a:gd name="connsiteY16" fmla="*/ 435 h 8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432" h="8258">
                <a:moveTo>
                  <a:pt x="5216" y="435"/>
                </a:moveTo>
                <a:lnTo>
                  <a:pt x="7824" y="0"/>
                </a:lnTo>
                <a:lnTo>
                  <a:pt x="8259" y="435"/>
                </a:lnTo>
                <a:lnTo>
                  <a:pt x="9128" y="3042"/>
                </a:lnTo>
                <a:lnTo>
                  <a:pt x="9997" y="4347"/>
                </a:lnTo>
                <a:lnTo>
                  <a:pt x="10432" y="4781"/>
                </a:lnTo>
                <a:lnTo>
                  <a:pt x="8693" y="7389"/>
                </a:lnTo>
                <a:lnTo>
                  <a:pt x="5216" y="8259"/>
                </a:lnTo>
                <a:lnTo>
                  <a:pt x="3912" y="6955"/>
                </a:lnTo>
                <a:lnTo>
                  <a:pt x="3477" y="4781"/>
                </a:lnTo>
                <a:lnTo>
                  <a:pt x="2173" y="4347"/>
                </a:lnTo>
                <a:lnTo>
                  <a:pt x="435" y="5651"/>
                </a:lnTo>
                <a:lnTo>
                  <a:pt x="0" y="5216"/>
                </a:lnTo>
                <a:lnTo>
                  <a:pt x="869" y="3477"/>
                </a:lnTo>
                <a:lnTo>
                  <a:pt x="2608" y="2173"/>
                </a:lnTo>
                <a:lnTo>
                  <a:pt x="4347" y="0"/>
                </a:lnTo>
                <a:lnTo>
                  <a:pt x="5216" y="43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31" name="Freeform: Shape 430">
            <a:extLst>
              <a:ext uri="{FF2B5EF4-FFF2-40B4-BE49-F238E27FC236}">
                <a16:creationId xmlns:a16="http://schemas.microsoft.com/office/drawing/2014/main" id="{AC422728-1E6E-4BAC-8023-D50423BBE830}"/>
              </a:ext>
            </a:extLst>
          </p:cNvPr>
          <p:cNvSpPr/>
          <p:nvPr/>
        </p:nvSpPr>
        <p:spPr>
          <a:xfrm>
            <a:off x="10587140" y="4647507"/>
            <a:ext cx="1466" cy="1466"/>
          </a:xfrm>
          <a:custGeom>
            <a:avLst/>
            <a:gdLst>
              <a:gd name="connsiteX0" fmla="*/ 435 w 1303"/>
              <a:gd name="connsiteY0" fmla="*/ 1304 h 1303"/>
              <a:gd name="connsiteX1" fmla="*/ 0 w 1303"/>
              <a:gd name="connsiteY1" fmla="*/ 0 h 1303"/>
              <a:gd name="connsiteX2" fmla="*/ 1304 w 1303"/>
              <a:gd name="connsiteY2" fmla="*/ 0 h 1303"/>
              <a:gd name="connsiteX3" fmla="*/ 435 w 1303"/>
              <a:gd name="connsiteY3" fmla="*/ 1304 h 1303"/>
            </a:gdLst>
            <a:ahLst/>
            <a:cxnLst>
              <a:cxn ang="0">
                <a:pos x="connsiteX0" y="connsiteY0"/>
              </a:cxn>
              <a:cxn ang="0">
                <a:pos x="connsiteX1" y="connsiteY1"/>
              </a:cxn>
              <a:cxn ang="0">
                <a:pos x="connsiteX2" y="connsiteY2"/>
              </a:cxn>
              <a:cxn ang="0">
                <a:pos x="connsiteX3" y="connsiteY3"/>
              </a:cxn>
            </a:cxnLst>
            <a:rect l="l" t="t" r="r" b="b"/>
            <a:pathLst>
              <a:path w="1303" h="1303">
                <a:moveTo>
                  <a:pt x="435" y="1304"/>
                </a:moveTo>
                <a:lnTo>
                  <a:pt x="0" y="0"/>
                </a:lnTo>
                <a:lnTo>
                  <a:pt x="1304" y="0"/>
                </a:lnTo>
                <a:lnTo>
                  <a:pt x="435" y="1304"/>
                </a:lnTo>
                <a:close/>
              </a:path>
            </a:pathLst>
          </a:custGeom>
          <a:solidFill>
            <a:schemeClr val="accent1"/>
          </a:solidFill>
          <a:ln w="869" cap="rnd">
            <a:noFill/>
            <a:prstDash val="solid"/>
            <a:round/>
          </a:ln>
        </p:spPr>
        <p:txBody>
          <a:bodyPr rtlCol="0" anchor="ctr"/>
          <a:lstStyle/>
          <a:p>
            <a:endParaRPr lang="en-PH" sz="1600" dirty="0"/>
          </a:p>
        </p:txBody>
      </p:sp>
      <p:sp>
        <p:nvSpPr>
          <p:cNvPr id="432" name="Freeform: Shape 431">
            <a:extLst>
              <a:ext uri="{FF2B5EF4-FFF2-40B4-BE49-F238E27FC236}">
                <a16:creationId xmlns:a16="http://schemas.microsoft.com/office/drawing/2014/main" id="{2E4FDCF9-6A02-4242-9D75-C0565939B049}"/>
              </a:ext>
            </a:extLst>
          </p:cNvPr>
          <p:cNvSpPr/>
          <p:nvPr/>
        </p:nvSpPr>
        <p:spPr>
          <a:xfrm>
            <a:off x="10576868" y="4637235"/>
            <a:ext cx="8803" cy="8802"/>
          </a:xfrm>
          <a:custGeom>
            <a:avLst/>
            <a:gdLst>
              <a:gd name="connsiteX0" fmla="*/ 2608 w 7824"/>
              <a:gd name="connsiteY0" fmla="*/ 0 h 7823"/>
              <a:gd name="connsiteX1" fmla="*/ 3043 w 7824"/>
              <a:gd name="connsiteY1" fmla="*/ 2173 h 7823"/>
              <a:gd name="connsiteX2" fmla="*/ 3043 w 7824"/>
              <a:gd name="connsiteY2" fmla="*/ 3043 h 7823"/>
              <a:gd name="connsiteX3" fmla="*/ 4782 w 7824"/>
              <a:gd name="connsiteY3" fmla="*/ 3477 h 7823"/>
              <a:gd name="connsiteX4" fmla="*/ 5651 w 7824"/>
              <a:gd name="connsiteY4" fmla="*/ 5651 h 7823"/>
              <a:gd name="connsiteX5" fmla="*/ 7824 w 7824"/>
              <a:gd name="connsiteY5" fmla="*/ 5651 h 7823"/>
              <a:gd name="connsiteX6" fmla="*/ 7824 w 7824"/>
              <a:gd name="connsiteY6" fmla="*/ 7389 h 7823"/>
              <a:gd name="connsiteX7" fmla="*/ 7390 w 7824"/>
              <a:gd name="connsiteY7" fmla="*/ 7824 h 7823"/>
              <a:gd name="connsiteX8" fmla="*/ 6085 w 7824"/>
              <a:gd name="connsiteY8" fmla="*/ 6520 h 7823"/>
              <a:gd name="connsiteX9" fmla="*/ 4782 w 7824"/>
              <a:gd name="connsiteY9" fmla="*/ 6085 h 7823"/>
              <a:gd name="connsiteX10" fmla="*/ 2173 w 7824"/>
              <a:gd name="connsiteY10" fmla="*/ 6955 h 7823"/>
              <a:gd name="connsiteX11" fmla="*/ 870 w 7824"/>
              <a:gd name="connsiteY11" fmla="*/ 6520 h 7823"/>
              <a:gd name="connsiteX12" fmla="*/ 435 w 7824"/>
              <a:gd name="connsiteY12" fmla="*/ 5651 h 7823"/>
              <a:gd name="connsiteX13" fmla="*/ 0 w 7824"/>
              <a:gd name="connsiteY13" fmla="*/ 3912 h 7823"/>
              <a:gd name="connsiteX14" fmla="*/ 870 w 7824"/>
              <a:gd name="connsiteY14" fmla="*/ 1739 h 7823"/>
              <a:gd name="connsiteX15" fmla="*/ 1739 w 7824"/>
              <a:gd name="connsiteY15" fmla="*/ 435 h 7823"/>
              <a:gd name="connsiteX16" fmla="*/ 2608 w 7824"/>
              <a:gd name="connsiteY16" fmla="*/ 0 h 7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24" h="7823">
                <a:moveTo>
                  <a:pt x="2608" y="0"/>
                </a:moveTo>
                <a:lnTo>
                  <a:pt x="3043" y="2173"/>
                </a:lnTo>
                <a:lnTo>
                  <a:pt x="3043" y="3043"/>
                </a:lnTo>
                <a:lnTo>
                  <a:pt x="4782" y="3477"/>
                </a:lnTo>
                <a:lnTo>
                  <a:pt x="5651" y="5651"/>
                </a:lnTo>
                <a:lnTo>
                  <a:pt x="7824" y="5651"/>
                </a:lnTo>
                <a:lnTo>
                  <a:pt x="7824" y="7389"/>
                </a:lnTo>
                <a:lnTo>
                  <a:pt x="7390" y="7824"/>
                </a:lnTo>
                <a:lnTo>
                  <a:pt x="6085" y="6520"/>
                </a:lnTo>
                <a:lnTo>
                  <a:pt x="4782" y="6085"/>
                </a:lnTo>
                <a:lnTo>
                  <a:pt x="2173" y="6955"/>
                </a:lnTo>
                <a:lnTo>
                  <a:pt x="870" y="6520"/>
                </a:lnTo>
                <a:lnTo>
                  <a:pt x="435" y="5651"/>
                </a:lnTo>
                <a:lnTo>
                  <a:pt x="0" y="3912"/>
                </a:lnTo>
                <a:lnTo>
                  <a:pt x="870" y="1739"/>
                </a:lnTo>
                <a:lnTo>
                  <a:pt x="1739" y="435"/>
                </a:lnTo>
                <a:lnTo>
                  <a:pt x="2608" y="0"/>
                </a:lnTo>
                <a:close/>
              </a:path>
            </a:pathLst>
          </a:custGeom>
          <a:solidFill>
            <a:schemeClr val="accent1"/>
          </a:solidFill>
          <a:ln w="869" cap="rnd">
            <a:noFill/>
            <a:prstDash val="solid"/>
            <a:round/>
          </a:ln>
        </p:spPr>
        <p:txBody>
          <a:bodyPr rtlCol="0" anchor="ctr"/>
          <a:lstStyle/>
          <a:p>
            <a:endParaRPr lang="en-PH" sz="1600" dirty="0"/>
          </a:p>
        </p:txBody>
      </p:sp>
      <p:sp>
        <p:nvSpPr>
          <p:cNvPr id="433" name="Freeform: Shape 432">
            <a:extLst>
              <a:ext uri="{FF2B5EF4-FFF2-40B4-BE49-F238E27FC236}">
                <a16:creationId xmlns:a16="http://schemas.microsoft.com/office/drawing/2014/main" id="{4F1C6347-EABF-4C3B-8965-5796D71EC30B}"/>
              </a:ext>
            </a:extLst>
          </p:cNvPr>
          <p:cNvSpPr/>
          <p:nvPr/>
        </p:nvSpPr>
        <p:spPr>
          <a:xfrm>
            <a:off x="10583227" y="4634791"/>
            <a:ext cx="978" cy="1466"/>
          </a:xfrm>
          <a:custGeom>
            <a:avLst/>
            <a:gdLst>
              <a:gd name="connsiteX0" fmla="*/ 869 w 869"/>
              <a:gd name="connsiteY0" fmla="*/ 1304 h 1303"/>
              <a:gd name="connsiteX1" fmla="*/ 435 w 869"/>
              <a:gd name="connsiteY1" fmla="*/ 1304 h 1303"/>
              <a:gd name="connsiteX2" fmla="*/ 0 w 869"/>
              <a:gd name="connsiteY2" fmla="*/ 0 h 1303"/>
              <a:gd name="connsiteX3" fmla="*/ 869 w 869"/>
              <a:gd name="connsiteY3" fmla="*/ 0 h 1303"/>
              <a:gd name="connsiteX4" fmla="*/ 869 w 869"/>
              <a:gd name="connsiteY4" fmla="*/ 1304 h 1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 h="1303">
                <a:moveTo>
                  <a:pt x="869" y="1304"/>
                </a:moveTo>
                <a:lnTo>
                  <a:pt x="435" y="1304"/>
                </a:lnTo>
                <a:lnTo>
                  <a:pt x="0" y="0"/>
                </a:lnTo>
                <a:lnTo>
                  <a:pt x="869" y="0"/>
                </a:lnTo>
                <a:lnTo>
                  <a:pt x="869" y="1304"/>
                </a:lnTo>
                <a:close/>
              </a:path>
            </a:pathLst>
          </a:custGeom>
          <a:solidFill>
            <a:schemeClr val="accent1"/>
          </a:solidFill>
          <a:ln w="869" cap="rnd">
            <a:noFill/>
            <a:prstDash val="solid"/>
            <a:round/>
          </a:ln>
        </p:spPr>
        <p:txBody>
          <a:bodyPr rtlCol="0" anchor="ctr"/>
          <a:lstStyle/>
          <a:p>
            <a:endParaRPr lang="en-PH" sz="1600" dirty="0"/>
          </a:p>
        </p:txBody>
      </p:sp>
      <p:sp>
        <p:nvSpPr>
          <p:cNvPr id="434" name="Freeform: Shape 433">
            <a:extLst>
              <a:ext uri="{FF2B5EF4-FFF2-40B4-BE49-F238E27FC236}">
                <a16:creationId xmlns:a16="http://schemas.microsoft.com/office/drawing/2014/main" id="{3EB5D173-4274-4FC5-B612-4A9D11A084A0}"/>
              </a:ext>
            </a:extLst>
          </p:cNvPr>
          <p:cNvSpPr/>
          <p:nvPr/>
        </p:nvSpPr>
        <p:spPr>
          <a:xfrm>
            <a:off x="10574423" y="4622074"/>
            <a:ext cx="11249" cy="8803"/>
          </a:xfrm>
          <a:custGeom>
            <a:avLst/>
            <a:gdLst>
              <a:gd name="connsiteX0" fmla="*/ 9563 w 9997"/>
              <a:gd name="connsiteY0" fmla="*/ 6520 h 7824"/>
              <a:gd name="connsiteX1" fmla="*/ 8693 w 9997"/>
              <a:gd name="connsiteY1" fmla="*/ 7389 h 7824"/>
              <a:gd name="connsiteX2" fmla="*/ 6085 w 9997"/>
              <a:gd name="connsiteY2" fmla="*/ 7389 h 7824"/>
              <a:gd name="connsiteX3" fmla="*/ 4782 w 9997"/>
              <a:gd name="connsiteY3" fmla="*/ 7824 h 7824"/>
              <a:gd name="connsiteX4" fmla="*/ 3912 w 9997"/>
              <a:gd name="connsiteY4" fmla="*/ 6955 h 7824"/>
              <a:gd name="connsiteX5" fmla="*/ 2173 w 9997"/>
              <a:gd name="connsiteY5" fmla="*/ 6520 h 7824"/>
              <a:gd name="connsiteX6" fmla="*/ 0 w 9997"/>
              <a:gd name="connsiteY6" fmla="*/ 4781 h 7824"/>
              <a:gd name="connsiteX7" fmla="*/ 435 w 9997"/>
              <a:gd name="connsiteY7" fmla="*/ 3912 h 7824"/>
              <a:gd name="connsiteX8" fmla="*/ 2608 w 9997"/>
              <a:gd name="connsiteY8" fmla="*/ 3043 h 7824"/>
              <a:gd name="connsiteX9" fmla="*/ 4347 w 9997"/>
              <a:gd name="connsiteY9" fmla="*/ 2608 h 7824"/>
              <a:gd name="connsiteX10" fmla="*/ 6085 w 9997"/>
              <a:gd name="connsiteY10" fmla="*/ 1304 h 7824"/>
              <a:gd name="connsiteX11" fmla="*/ 6520 w 9997"/>
              <a:gd name="connsiteY11" fmla="*/ 0 h 7824"/>
              <a:gd name="connsiteX12" fmla="*/ 7390 w 9997"/>
              <a:gd name="connsiteY12" fmla="*/ 0 h 7824"/>
              <a:gd name="connsiteX13" fmla="*/ 7824 w 9997"/>
              <a:gd name="connsiteY13" fmla="*/ 1304 h 7824"/>
              <a:gd name="connsiteX14" fmla="*/ 7824 w 9997"/>
              <a:gd name="connsiteY14" fmla="*/ 3912 h 7824"/>
              <a:gd name="connsiteX15" fmla="*/ 9998 w 9997"/>
              <a:gd name="connsiteY15" fmla="*/ 5651 h 7824"/>
              <a:gd name="connsiteX16" fmla="*/ 9563 w 9997"/>
              <a:gd name="connsiteY16" fmla="*/ 6520 h 7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97" h="7824">
                <a:moveTo>
                  <a:pt x="9563" y="6520"/>
                </a:moveTo>
                <a:lnTo>
                  <a:pt x="8693" y="7389"/>
                </a:lnTo>
                <a:lnTo>
                  <a:pt x="6085" y="7389"/>
                </a:lnTo>
                <a:lnTo>
                  <a:pt x="4782" y="7824"/>
                </a:lnTo>
                <a:lnTo>
                  <a:pt x="3912" y="6955"/>
                </a:lnTo>
                <a:lnTo>
                  <a:pt x="2173" y="6520"/>
                </a:lnTo>
                <a:lnTo>
                  <a:pt x="0" y="4781"/>
                </a:lnTo>
                <a:lnTo>
                  <a:pt x="435" y="3912"/>
                </a:lnTo>
                <a:lnTo>
                  <a:pt x="2608" y="3043"/>
                </a:lnTo>
                <a:lnTo>
                  <a:pt x="4347" y="2608"/>
                </a:lnTo>
                <a:lnTo>
                  <a:pt x="6085" y="1304"/>
                </a:lnTo>
                <a:lnTo>
                  <a:pt x="6520" y="0"/>
                </a:lnTo>
                <a:lnTo>
                  <a:pt x="7390" y="0"/>
                </a:lnTo>
                <a:lnTo>
                  <a:pt x="7824" y="1304"/>
                </a:lnTo>
                <a:lnTo>
                  <a:pt x="7824" y="3912"/>
                </a:lnTo>
                <a:lnTo>
                  <a:pt x="9998" y="5651"/>
                </a:lnTo>
                <a:lnTo>
                  <a:pt x="9563" y="6520"/>
                </a:lnTo>
                <a:close/>
              </a:path>
            </a:pathLst>
          </a:custGeom>
          <a:solidFill>
            <a:schemeClr val="accent1"/>
          </a:solidFill>
          <a:ln w="869" cap="rnd">
            <a:noFill/>
            <a:prstDash val="solid"/>
            <a:round/>
          </a:ln>
        </p:spPr>
        <p:txBody>
          <a:bodyPr rtlCol="0" anchor="ctr"/>
          <a:lstStyle/>
          <a:p>
            <a:endParaRPr lang="en-PH" sz="1600" dirty="0"/>
          </a:p>
        </p:txBody>
      </p:sp>
      <p:sp>
        <p:nvSpPr>
          <p:cNvPr id="435" name="Freeform: Shape 434">
            <a:extLst>
              <a:ext uri="{FF2B5EF4-FFF2-40B4-BE49-F238E27FC236}">
                <a16:creationId xmlns:a16="http://schemas.microsoft.com/office/drawing/2014/main" id="{149B8524-2E8A-4C81-B88B-31F2D83292B6}"/>
              </a:ext>
            </a:extLst>
          </p:cNvPr>
          <p:cNvSpPr/>
          <p:nvPr/>
        </p:nvSpPr>
        <p:spPr>
          <a:xfrm>
            <a:off x="10554859" y="4615226"/>
            <a:ext cx="16140" cy="22497"/>
          </a:xfrm>
          <a:custGeom>
            <a:avLst/>
            <a:gdLst>
              <a:gd name="connsiteX0" fmla="*/ 6520 w 14344"/>
              <a:gd name="connsiteY0" fmla="*/ 6955 h 19994"/>
              <a:gd name="connsiteX1" fmla="*/ 7390 w 14344"/>
              <a:gd name="connsiteY1" fmla="*/ 8259 h 19994"/>
              <a:gd name="connsiteX2" fmla="*/ 9998 w 14344"/>
              <a:gd name="connsiteY2" fmla="*/ 9997 h 19994"/>
              <a:gd name="connsiteX3" fmla="*/ 13040 w 14344"/>
              <a:gd name="connsiteY3" fmla="*/ 13040 h 19994"/>
              <a:gd name="connsiteX4" fmla="*/ 13475 w 14344"/>
              <a:gd name="connsiteY4" fmla="*/ 13475 h 19994"/>
              <a:gd name="connsiteX5" fmla="*/ 13475 w 14344"/>
              <a:gd name="connsiteY5" fmla="*/ 15213 h 19994"/>
              <a:gd name="connsiteX6" fmla="*/ 14344 w 14344"/>
              <a:gd name="connsiteY6" fmla="*/ 16517 h 19994"/>
              <a:gd name="connsiteX7" fmla="*/ 13040 w 14344"/>
              <a:gd name="connsiteY7" fmla="*/ 17387 h 19994"/>
              <a:gd name="connsiteX8" fmla="*/ 11302 w 14344"/>
              <a:gd name="connsiteY8" fmla="*/ 19125 h 19994"/>
              <a:gd name="connsiteX9" fmla="*/ 11302 w 14344"/>
              <a:gd name="connsiteY9" fmla="*/ 18256 h 19994"/>
              <a:gd name="connsiteX10" fmla="*/ 9998 w 14344"/>
              <a:gd name="connsiteY10" fmla="*/ 17821 h 19994"/>
              <a:gd name="connsiteX11" fmla="*/ 8259 w 14344"/>
              <a:gd name="connsiteY11" fmla="*/ 17821 h 19994"/>
              <a:gd name="connsiteX12" fmla="*/ 7390 w 14344"/>
              <a:gd name="connsiteY12" fmla="*/ 18256 h 19994"/>
              <a:gd name="connsiteX13" fmla="*/ 7390 w 14344"/>
              <a:gd name="connsiteY13" fmla="*/ 19125 h 19994"/>
              <a:gd name="connsiteX14" fmla="*/ 5651 w 14344"/>
              <a:gd name="connsiteY14" fmla="*/ 19995 h 19994"/>
              <a:gd name="connsiteX15" fmla="*/ 4347 w 14344"/>
              <a:gd name="connsiteY15" fmla="*/ 19560 h 19994"/>
              <a:gd name="connsiteX16" fmla="*/ 4347 w 14344"/>
              <a:gd name="connsiteY16" fmla="*/ 16517 h 19994"/>
              <a:gd name="connsiteX17" fmla="*/ 3912 w 14344"/>
              <a:gd name="connsiteY17" fmla="*/ 13909 h 19994"/>
              <a:gd name="connsiteX18" fmla="*/ 4347 w 14344"/>
              <a:gd name="connsiteY18" fmla="*/ 11301 h 19994"/>
              <a:gd name="connsiteX19" fmla="*/ 4782 w 14344"/>
              <a:gd name="connsiteY19" fmla="*/ 9128 h 19994"/>
              <a:gd name="connsiteX20" fmla="*/ 3912 w 14344"/>
              <a:gd name="connsiteY20" fmla="*/ 6955 h 19994"/>
              <a:gd name="connsiteX21" fmla="*/ 1304 w 14344"/>
              <a:gd name="connsiteY21" fmla="*/ 8259 h 19994"/>
              <a:gd name="connsiteX22" fmla="*/ 435 w 14344"/>
              <a:gd name="connsiteY22" fmla="*/ 7389 h 19994"/>
              <a:gd name="connsiteX23" fmla="*/ 0 w 14344"/>
              <a:gd name="connsiteY23" fmla="*/ 6085 h 19994"/>
              <a:gd name="connsiteX24" fmla="*/ 0 w 14344"/>
              <a:gd name="connsiteY24" fmla="*/ 4781 h 19994"/>
              <a:gd name="connsiteX25" fmla="*/ 1304 w 14344"/>
              <a:gd name="connsiteY25" fmla="*/ 3477 h 19994"/>
              <a:gd name="connsiteX26" fmla="*/ 1304 w 14344"/>
              <a:gd name="connsiteY26" fmla="*/ 1739 h 19994"/>
              <a:gd name="connsiteX27" fmla="*/ 1739 w 14344"/>
              <a:gd name="connsiteY27" fmla="*/ 435 h 19994"/>
              <a:gd name="connsiteX28" fmla="*/ 3043 w 14344"/>
              <a:gd name="connsiteY28" fmla="*/ 0 h 19994"/>
              <a:gd name="connsiteX29" fmla="*/ 5651 w 14344"/>
              <a:gd name="connsiteY29" fmla="*/ 1304 h 19994"/>
              <a:gd name="connsiteX30" fmla="*/ 5216 w 14344"/>
              <a:gd name="connsiteY30" fmla="*/ 2173 h 19994"/>
              <a:gd name="connsiteX31" fmla="*/ 6085 w 14344"/>
              <a:gd name="connsiteY31" fmla="*/ 4347 h 19994"/>
              <a:gd name="connsiteX32" fmla="*/ 5651 w 14344"/>
              <a:gd name="connsiteY32" fmla="*/ 5216 h 19994"/>
              <a:gd name="connsiteX33" fmla="*/ 6520 w 14344"/>
              <a:gd name="connsiteY33" fmla="*/ 6955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4344" h="19994">
                <a:moveTo>
                  <a:pt x="6520" y="6955"/>
                </a:moveTo>
                <a:lnTo>
                  <a:pt x="7390" y="8259"/>
                </a:lnTo>
                <a:lnTo>
                  <a:pt x="9998" y="9997"/>
                </a:lnTo>
                <a:lnTo>
                  <a:pt x="13040" y="13040"/>
                </a:lnTo>
                <a:lnTo>
                  <a:pt x="13475" y="13475"/>
                </a:lnTo>
                <a:lnTo>
                  <a:pt x="13475" y="15213"/>
                </a:lnTo>
                <a:lnTo>
                  <a:pt x="14344" y="16517"/>
                </a:lnTo>
                <a:lnTo>
                  <a:pt x="13040" y="17387"/>
                </a:lnTo>
                <a:lnTo>
                  <a:pt x="11302" y="19125"/>
                </a:lnTo>
                <a:lnTo>
                  <a:pt x="11302" y="18256"/>
                </a:lnTo>
                <a:lnTo>
                  <a:pt x="9998" y="17821"/>
                </a:lnTo>
                <a:lnTo>
                  <a:pt x="8259" y="17821"/>
                </a:lnTo>
                <a:lnTo>
                  <a:pt x="7390" y="18256"/>
                </a:lnTo>
                <a:lnTo>
                  <a:pt x="7390" y="19125"/>
                </a:lnTo>
                <a:lnTo>
                  <a:pt x="5651" y="19995"/>
                </a:lnTo>
                <a:lnTo>
                  <a:pt x="4347" y="19560"/>
                </a:lnTo>
                <a:lnTo>
                  <a:pt x="4347" y="16517"/>
                </a:lnTo>
                <a:lnTo>
                  <a:pt x="3912" y="13909"/>
                </a:lnTo>
                <a:lnTo>
                  <a:pt x="4347" y="11301"/>
                </a:lnTo>
                <a:lnTo>
                  <a:pt x="4782" y="9128"/>
                </a:lnTo>
                <a:lnTo>
                  <a:pt x="3912" y="6955"/>
                </a:lnTo>
                <a:lnTo>
                  <a:pt x="1304" y="8259"/>
                </a:lnTo>
                <a:lnTo>
                  <a:pt x="435" y="7389"/>
                </a:lnTo>
                <a:lnTo>
                  <a:pt x="0" y="6085"/>
                </a:lnTo>
                <a:lnTo>
                  <a:pt x="0" y="4781"/>
                </a:lnTo>
                <a:lnTo>
                  <a:pt x="1304" y="3477"/>
                </a:lnTo>
                <a:lnTo>
                  <a:pt x="1304" y="1739"/>
                </a:lnTo>
                <a:lnTo>
                  <a:pt x="1739" y="435"/>
                </a:lnTo>
                <a:lnTo>
                  <a:pt x="3043" y="0"/>
                </a:lnTo>
                <a:lnTo>
                  <a:pt x="5651" y="1304"/>
                </a:lnTo>
                <a:lnTo>
                  <a:pt x="5216" y="2173"/>
                </a:lnTo>
                <a:lnTo>
                  <a:pt x="6085" y="4347"/>
                </a:lnTo>
                <a:lnTo>
                  <a:pt x="5651" y="5216"/>
                </a:lnTo>
                <a:lnTo>
                  <a:pt x="6520" y="6955"/>
                </a:lnTo>
                <a:close/>
              </a:path>
            </a:pathLst>
          </a:custGeom>
          <a:solidFill>
            <a:schemeClr val="accent1"/>
          </a:solidFill>
          <a:ln w="869" cap="rnd">
            <a:noFill/>
            <a:prstDash val="solid"/>
            <a:round/>
          </a:ln>
        </p:spPr>
        <p:txBody>
          <a:bodyPr rtlCol="0" anchor="ctr"/>
          <a:lstStyle/>
          <a:p>
            <a:endParaRPr lang="en-PH" sz="1600" dirty="0"/>
          </a:p>
        </p:txBody>
      </p:sp>
      <p:sp>
        <p:nvSpPr>
          <p:cNvPr id="436" name="Freeform: Shape 435">
            <a:extLst>
              <a:ext uri="{FF2B5EF4-FFF2-40B4-BE49-F238E27FC236}">
                <a16:creationId xmlns:a16="http://schemas.microsoft.com/office/drawing/2014/main" id="{22F0DEA2-7D79-43AE-B916-12D3324ED616}"/>
              </a:ext>
            </a:extLst>
          </p:cNvPr>
          <p:cNvSpPr/>
          <p:nvPr/>
        </p:nvSpPr>
        <p:spPr>
          <a:xfrm>
            <a:off x="10555348" y="4607403"/>
            <a:ext cx="4401" cy="3912"/>
          </a:xfrm>
          <a:custGeom>
            <a:avLst/>
            <a:gdLst>
              <a:gd name="connsiteX0" fmla="*/ 3477 w 3911"/>
              <a:gd name="connsiteY0" fmla="*/ 3478 h 3477"/>
              <a:gd name="connsiteX1" fmla="*/ 2173 w 3911"/>
              <a:gd name="connsiteY1" fmla="*/ 3478 h 3477"/>
              <a:gd name="connsiteX2" fmla="*/ 0 w 3911"/>
              <a:gd name="connsiteY2" fmla="*/ 2173 h 3477"/>
              <a:gd name="connsiteX3" fmla="*/ 0 w 3911"/>
              <a:gd name="connsiteY3" fmla="*/ 1739 h 3477"/>
              <a:gd name="connsiteX4" fmla="*/ 869 w 3911"/>
              <a:gd name="connsiteY4" fmla="*/ 435 h 3477"/>
              <a:gd name="connsiteX5" fmla="*/ 1738 w 3911"/>
              <a:gd name="connsiteY5" fmla="*/ 0 h 3477"/>
              <a:gd name="connsiteX6" fmla="*/ 3912 w 3911"/>
              <a:gd name="connsiteY6" fmla="*/ 435 h 3477"/>
              <a:gd name="connsiteX7" fmla="*/ 3477 w 3911"/>
              <a:gd name="connsiteY7" fmla="*/ 2173 h 3477"/>
              <a:gd name="connsiteX8" fmla="*/ 3477 w 3911"/>
              <a:gd name="connsiteY8" fmla="*/ 3478 h 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1" h="3477">
                <a:moveTo>
                  <a:pt x="3477" y="3478"/>
                </a:moveTo>
                <a:lnTo>
                  <a:pt x="2173" y="3478"/>
                </a:lnTo>
                <a:lnTo>
                  <a:pt x="0" y="2173"/>
                </a:lnTo>
                <a:lnTo>
                  <a:pt x="0" y="1739"/>
                </a:lnTo>
                <a:lnTo>
                  <a:pt x="869" y="435"/>
                </a:lnTo>
                <a:lnTo>
                  <a:pt x="1738" y="0"/>
                </a:lnTo>
                <a:lnTo>
                  <a:pt x="3912" y="435"/>
                </a:lnTo>
                <a:lnTo>
                  <a:pt x="3477" y="2173"/>
                </a:lnTo>
                <a:lnTo>
                  <a:pt x="3477" y="3478"/>
                </a:lnTo>
                <a:close/>
              </a:path>
            </a:pathLst>
          </a:custGeom>
          <a:solidFill>
            <a:schemeClr val="accent1"/>
          </a:solidFill>
          <a:ln w="869" cap="rnd">
            <a:noFill/>
            <a:prstDash val="solid"/>
            <a:round/>
          </a:ln>
        </p:spPr>
        <p:txBody>
          <a:bodyPr rtlCol="0" anchor="ctr"/>
          <a:lstStyle/>
          <a:p>
            <a:endParaRPr lang="en-PH" sz="1600" dirty="0"/>
          </a:p>
        </p:txBody>
      </p:sp>
      <p:sp>
        <p:nvSpPr>
          <p:cNvPr id="437" name="Freeform: Shape 436">
            <a:extLst>
              <a:ext uri="{FF2B5EF4-FFF2-40B4-BE49-F238E27FC236}">
                <a16:creationId xmlns:a16="http://schemas.microsoft.com/office/drawing/2014/main" id="{95A5623B-A993-4CBC-976E-7DA8C67E7E31}"/>
              </a:ext>
            </a:extLst>
          </p:cNvPr>
          <p:cNvSpPr/>
          <p:nvPr/>
        </p:nvSpPr>
        <p:spPr>
          <a:xfrm>
            <a:off x="10556815" y="4604955"/>
            <a:ext cx="2934" cy="1956"/>
          </a:xfrm>
          <a:custGeom>
            <a:avLst/>
            <a:gdLst>
              <a:gd name="connsiteX0" fmla="*/ 0 w 2607"/>
              <a:gd name="connsiteY0" fmla="*/ 1304 h 1738"/>
              <a:gd name="connsiteX1" fmla="*/ 1739 w 2607"/>
              <a:gd name="connsiteY1" fmla="*/ 0 h 1738"/>
              <a:gd name="connsiteX2" fmla="*/ 2173 w 2607"/>
              <a:gd name="connsiteY2" fmla="*/ 435 h 1738"/>
              <a:gd name="connsiteX3" fmla="*/ 2608 w 2607"/>
              <a:gd name="connsiteY3" fmla="*/ 1739 h 1738"/>
              <a:gd name="connsiteX4" fmla="*/ 435 w 2607"/>
              <a:gd name="connsiteY4" fmla="*/ 1739 h 1738"/>
              <a:gd name="connsiteX5" fmla="*/ 0 w 2607"/>
              <a:gd name="connsiteY5" fmla="*/ 1304 h 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7" h="1738">
                <a:moveTo>
                  <a:pt x="0" y="1304"/>
                </a:moveTo>
                <a:lnTo>
                  <a:pt x="1739" y="0"/>
                </a:lnTo>
                <a:lnTo>
                  <a:pt x="2173" y="435"/>
                </a:lnTo>
                <a:lnTo>
                  <a:pt x="2608" y="1739"/>
                </a:lnTo>
                <a:lnTo>
                  <a:pt x="435" y="1739"/>
                </a:lnTo>
                <a:lnTo>
                  <a:pt x="0" y="1304"/>
                </a:lnTo>
                <a:close/>
              </a:path>
            </a:pathLst>
          </a:custGeom>
          <a:solidFill>
            <a:schemeClr val="accent1"/>
          </a:solidFill>
          <a:ln w="869" cap="rnd">
            <a:noFill/>
            <a:prstDash val="solid"/>
            <a:round/>
          </a:ln>
        </p:spPr>
        <p:txBody>
          <a:bodyPr rtlCol="0" anchor="ctr"/>
          <a:lstStyle/>
          <a:p>
            <a:endParaRPr lang="en-PH" sz="1600" dirty="0"/>
          </a:p>
        </p:txBody>
      </p:sp>
      <p:sp>
        <p:nvSpPr>
          <p:cNvPr id="438" name="Freeform: Shape 437">
            <a:extLst>
              <a:ext uri="{FF2B5EF4-FFF2-40B4-BE49-F238E27FC236}">
                <a16:creationId xmlns:a16="http://schemas.microsoft.com/office/drawing/2014/main" id="{201EB476-BF0E-4A73-B2CB-E9E5C71A1B3E}"/>
              </a:ext>
            </a:extLst>
          </p:cNvPr>
          <p:cNvSpPr/>
          <p:nvPr/>
        </p:nvSpPr>
        <p:spPr>
          <a:xfrm>
            <a:off x="10583716" y="4602511"/>
            <a:ext cx="3422" cy="16629"/>
          </a:xfrm>
          <a:custGeom>
            <a:avLst/>
            <a:gdLst>
              <a:gd name="connsiteX0" fmla="*/ 870 w 3042"/>
              <a:gd name="connsiteY0" fmla="*/ 14779 h 14778"/>
              <a:gd name="connsiteX1" fmla="*/ 0 w 3042"/>
              <a:gd name="connsiteY1" fmla="*/ 14344 h 14778"/>
              <a:gd name="connsiteX2" fmla="*/ 435 w 3042"/>
              <a:gd name="connsiteY2" fmla="*/ 9128 h 14778"/>
              <a:gd name="connsiteX3" fmla="*/ 0 w 3042"/>
              <a:gd name="connsiteY3" fmla="*/ 7824 h 14778"/>
              <a:gd name="connsiteX4" fmla="*/ 435 w 3042"/>
              <a:gd name="connsiteY4" fmla="*/ 5651 h 14778"/>
              <a:gd name="connsiteX5" fmla="*/ 1739 w 3042"/>
              <a:gd name="connsiteY5" fmla="*/ 2173 h 14778"/>
              <a:gd name="connsiteX6" fmla="*/ 2173 w 3042"/>
              <a:gd name="connsiteY6" fmla="*/ 0 h 14778"/>
              <a:gd name="connsiteX7" fmla="*/ 3043 w 3042"/>
              <a:gd name="connsiteY7" fmla="*/ 2608 h 14778"/>
              <a:gd name="connsiteX8" fmla="*/ 2608 w 3042"/>
              <a:gd name="connsiteY8" fmla="*/ 3912 h 14778"/>
              <a:gd name="connsiteX9" fmla="*/ 2608 w 3042"/>
              <a:gd name="connsiteY9" fmla="*/ 6520 h 14778"/>
              <a:gd name="connsiteX10" fmla="*/ 2608 w 3042"/>
              <a:gd name="connsiteY10" fmla="*/ 10867 h 14778"/>
              <a:gd name="connsiteX11" fmla="*/ 2173 w 3042"/>
              <a:gd name="connsiteY11" fmla="*/ 13475 h 14778"/>
              <a:gd name="connsiteX12" fmla="*/ 870 w 3042"/>
              <a:gd name="connsiteY12" fmla="*/ 14779 h 14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42" h="14778">
                <a:moveTo>
                  <a:pt x="870" y="14779"/>
                </a:moveTo>
                <a:lnTo>
                  <a:pt x="0" y="14344"/>
                </a:lnTo>
                <a:lnTo>
                  <a:pt x="435" y="9128"/>
                </a:lnTo>
                <a:lnTo>
                  <a:pt x="0" y="7824"/>
                </a:lnTo>
                <a:lnTo>
                  <a:pt x="435" y="5651"/>
                </a:lnTo>
                <a:lnTo>
                  <a:pt x="1739" y="2173"/>
                </a:lnTo>
                <a:lnTo>
                  <a:pt x="2173" y="0"/>
                </a:lnTo>
                <a:lnTo>
                  <a:pt x="3043" y="2608"/>
                </a:lnTo>
                <a:lnTo>
                  <a:pt x="2608" y="3912"/>
                </a:lnTo>
                <a:lnTo>
                  <a:pt x="2608" y="6520"/>
                </a:lnTo>
                <a:lnTo>
                  <a:pt x="2608" y="10867"/>
                </a:lnTo>
                <a:lnTo>
                  <a:pt x="2173" y="13475"/>
                </a:lnTo>
                <a:lnTo>
                  <a:pt x="870" y="14779"/>
                </a:lnTo>
                <a:close/>
              </a:path>
            </a:pathLst>
          </a:custGeom>
          <a:solidFill>
            <a:schemeClr val="accent1"/>
          </a:solidFill>
          <a:ln w="869" cap="rnd">
            <a:noFill/>
            <a:prstDash val="solid"/>
            <a:round/>
          </a:ln>
        </p:spPr>
        <p:txBody>
          <a:bodyPr rtlCol="0" anchor="ctr"/>
          <a:lstStyle/>
          <a:p>
            <a:endParaRPr lang="en-PH" sz="1600" dirty="0"/>
          </a:p>
        </p:txBody>
      </p:sp>
      <p:sp>
        <p:nvSpPr>
          <p:cNvPr id="439" name="Freeform: Shape 438">
            <a:extLst>
              <a:ext uri="{FF2B5EF4-FFF2-40B4-BE49-F238E27FC236}">
                <a16:creationId xmlns:a16="http://schemas.microsoft.com/office/drawing/2014/main" id="{587A5DA6-DB76-46B3-B191-00490CEA5993}"/>
              </a:ext>
            </a:extLst>
          </p:cNvPr>
          <p:cNvSpPr/>
          <p:nvPr/>
        </p:nvSpPr>
        <p:spPr>
          <a:xfrm>
            <a:off x="10573445" y="4596642"/>
            <a:ext cx="9292" cy="6358"/>
          </a:xfrm>
          <a:custGeom>
            <a:avLst/>
            <a:gdLst>
              <a:gd name="connsiteX0" fmla="*/ 4347 w 8258"/>
              <a:gd name="connsiteY0" fmla="*/ 5651 h 5650"/>
              <a:gd name="connsiteX1" fmla="*/ 1304 w 8258"/>
              <a:gd name="connsiteY1" fmla="*/ 5651 h 5650"/>
              <a:gd name="connsiteX2" fmla="*/ 0 w 8258"/>
              <a:gd name="connsiteY2" fmla="*/ 5216 h 5650"/>
              <a:gd name="connsiteX3" fmla="*/ 0 w 8258"/>
              <a:gd name="connsiteY3" fmla="*/ 4347 h 5650"/>
              <a:gd name="connsiteX4" fmla="*/ 3912 w 8258"/>
              <a:gd name="connsiteY4" fmla="*/ 1304 h 5650"/>
              <a:gd name="connsiteX5" fmla="*/ 6085 w 8258"/>
              <a:gd name="connsiteY5" fmla="*/ 435 h 5650"/>
              <a:gd name="connsiteX6" fmla="*/ 8259 w 8258"/>
              <a:gd name="connsiteY6" fmla="*/ 0 h 5650"/>
              <a:gd name="connsiteX7" fmla="*/ 8259 w 8258"/>
              <a:gd name="connsiteY7" fmla="*/ 869 h 5650"/>
              <a:gd name="connsiteX8" fmla="*/ 6955 w 8258"/>
              <a:gd name="connsiteY8" fmla="*/ 2608 h 5650"/>
              <a:gd name="connsiteX9" fmla="*/ 6085 w 8258"/>
              <a:gd name="connsiteY9" fmla="*/ 3912 h 5650"/>
              <a:gd name="connsiteX10" fmla="*/ 4347 w 8258"/>
              <a:gd name="connsiteY10" fmla="*/ 5651 h 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58" h="5650">
                <a:moveTo>
                  <a:pt x="4347" y="5651"/>
                </a:moveTo>
                <a:lnTo>
                  <a:pt x="1304" y="5651"/>
                </a:lnTo>
                <a:lnTo>
                  <a:pt x="0" y="5216"/>
                </a:lnTo>
                <a:lnTo>
                  <a:pt x="0" y="4347"/>
                </a:lnTo>
                <a:lnTo>
                  <a:pt x="3912" y="1304"/>
                </a:lnTo>
                <a:lnTo>
                  <a:pt x="6085" y="435"/>
                </a:lnTo>
                <a:lnTo>
                  <a:pt x="8259" y="0"/>
                </a:lnTo>
                <a:lnTo>
                  <a:pt x="8259" y="869"/>
                </a:lnTo>
                <a:lnTo>
                  <a:pt x="6955" y="2608"/>
                </a:lnTo>
                <a:lnTo>
                  <a:pt x="6085" y="3912"/>
                </a:lnTo>
                <a:lnTo>
                  <a:pt x="4347" y="5651"/>
                </a:lnTo>
                <a:close/>
              </a:path>
            </a:pathLst>
          </a:custGeom>
          <a:solidFill>
            <a:schemeClr val="accent1"/>
          </a:solidFill>
          <a:ln w="869" cap="rnd">
            <a:noFill/>
            <a:prstDash val="solid"/>
            <a:round/>
          </a:ln>
        </p:spPr>
        <p:txBody>
          <a:bodyPr rtlCol="0" anchor="ctr"/>
          <a:lstStyle/>
          <a:p>
            <a:endParaRPr lang="en-PH" sz="1600" dirty="0"/>
          </a:p>
        </p:txBody>
      </p:sp>
      <p:sp>
        <p:nvSpPr>
          <p:cNvPr id="440" name="Freeform: Shape 439">
            <a:extLst>
              <a:ext uri="{FF2B5EF4-FFF2-40B4-BE49-F238E27FC236}">
                <a16:creationId xmlns:a16="http://schemas.microsoft.com/office/drawing/2014/main" id="{6941CC36-A565-41EF-8871-153584E229B8}"/>
              </a:ext>
            </a:extLst>
          </p:cNvPr>
          <p:cNvSpPr/>
          <p:nvPr/>
        </p:nvSpPr>
        <p:spPr>
          <a:xfrm>
            <a:off x="10586161" y="4586371"/>
            <a:ext cx="2934" cy="14183"/>
          </a:xfrm>
          <a:custGeom>
            <a:avLst/>
            <a:gdLst>
              <a:gd name="connsiteX0" fmla="*/ 1304 w 2607"/>
              <a:gd name="connsiteY0" fmla="*/ 11736 h 12605"/>
              <a:gd name="connsiteX1" fmla="*/ 1304 w 2607"/>
              <a:gd name="connsiteY1" fmla="*/ 12605 h 12605"/>
              <a:gd name="connsiteX2" fmla="*/ 0 w 2607"/>
              <a:gd name="connsiteY2" fmla="*/ 12605 h 12605"/>
              <a:gd name="connsiteX3" fmla="*/ 435 w 2607"/>
              <a:gd name="connsiteY3" fmla="*/ 11301 h 12605"/>
              <a:gd name="connsiteX4" fmla="*/ 1304 w 2607"/>
              <a:gd name="connsiteY4" fmla="*/ 5651 h 12605"/>
              <a:gd name="connsiteX5" fmla="*/ 1304 w 2607"/>
              <a:gd name="connsiteY5" fmla="*/ 5216 h 12605"/>
              <a:gd name="connsiteX6" fmla="*/ 1739 w 2607"/>
              <a:gd name="connsiteY6" fmla="*/ 0 h 12605"/>
              <a:gd name="connsiteX7" fmla="*/ 2608 w 2607"/>
              <a:gd name="connsiteY7" fmla="*/ 435 h 12605"/>
              <a:gd name="connsiteX8" fmla="*/ 2173 w 2607"/>
              <a:gd name="connsiteY8" fmla="*/ 6085 h 12605"/>
              <a:gd name="connsiteX9" fmla="*/ 2608 w 2607"/>
              <a:gd name="connsiteY9" fmla="*/ 7389 h 12605"/>
              <a:gd name="connsiteX10" fmla="*/ 2173 w 2607"/>
              <a:gd name="connsiteY10" fmla="*/ 9563 h 12605"/>
              <a:gd name="connsiteX11" fmla="*/ 1304 w 2607"/>
              <a:gd name="connsiteY11" fmla="*/ 11736 h 12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07" h="12605">
                <a:moveTo>
                  <a:pt x="1304" y="11736"/>
                </a:moveTo>
                <a:lnTo>
                  <a:pt x="1304" y="12605"/>
                </a:lnTo>
                <a:lnTo>
                  <a:pt x="0" y="12605"/>
                </a:lnTo>
                <a:lnTo>
                  <a:pt x="435" y="11301"/>
                </a:lnTo>
                <a:lnTo>
                  <a:pt x="1304" y="5651"/>
                </a:lnTo>
                <a:lnTo>
                  <a:pt x="1304" y="5216"/>
                </a:lnTo>
                <a:lnTo>
                  <a:pt x="1739" y="0"/>
                </a:lnTo>
                <a:lnTo>
                  <a:pt x="2608" y="435"/>
                </a:lnTo>
                <a:lnTo>
                  <a:pt x="2173" y="6085"/>
                </a:lnTo>
                <a:lnTo>
                  <a:pt x="2608" y="7389"/>
                </a:lnTo>
                <a:lnTo>
                  <a:pt x="2173" y="9563"/>
                </a:lnTo>
                <a:lnTo>
                  <a:pt x="1304" y="11736"/>
                </a:lnTo>
                <a:close/>
              </a:path>
            </a:pathLst>
          </a:custGeom>
          <a:solidFill>
            <a:schemeClr val="accent1"/>
          </a:solidFill>
          <a:ln w="869" cap="rnd">
            <a:noFill/>
            <a:prstDash val="solid"/>
            <a:round/>
          </a:ln>
        </p:spPr>
        <p:txBody>
          <a:bodyPr rtlCol="0" anchor="ctr"/>
          <a:lstStyle/>
          <a:p>
            <a:endParaRPr lang="en-PH" sz="1600" dirty="0"/>
          </a:p>
        </p:txBody>
      </p:sp>
      <p:sp>
        <p:nvSpPr>
          <p:cNvPr id="441" name="Freeform: Shape 440">
            <a:extLst>
              <a:ext uri="{FF2B5EF4-FFF2-40B4-BE49-F238E27FC236}">
                <a16:creationId xmlns:a16="http://schemas.microsoft.com/office/drawing/2014/main" id="{063BCF57-DBC3-435E-99A6-230F9374D9FC}"/>
              </a:ext>
            </a:extLst>
          </p:cNvPr>
          <p:cNvSpPr/>
          <p:nvPr/>
        </p:nvSpPr>
        <p:spPr>
          <a:xfrm>
            <a:off x="10544588" y="4576590"/>
            <a:ext cx="16629" cy="31791"/>
          </a:xfrm>
          <a:custGeom>
            <a:avLst/>
            <a:gdLst>
              <a:gd name="connsiteX0" fmla="*/ 10867 w 14778"/>
              <a:gd name="connsiteY0" fmla="*/ 26515 h 28253"/>
              <a:gd name="connsiteX1" fmla="*/ 6955 w 14778"/>
              <a:gd name="connsiteY1" fmla="*/ 26080 h 28253"/>
              <a:gd name="connsiteX2" fmla="*/ 4347 w 14778"/>
              <a:gd name="connsiteY2" fmla="*/ 27384 h 28253"/>
              <a:gd name="connsiteX3" fmla="*/ 3912 w 14778"/>
              <a:gd name="connsiteY3" fmla="*/ 28253 h 28253"/>
              <a:gd name="connsiteX4" fmla="*/ 3043 w 14778"/>
              <a:gd name="connsiteY4" fmla="*/ 28253 h 28253"/>
              <a:gd name="connsiteX5" fmla="*/ 2608 w 14778"/>
              <a:gd name="connsiteY5" fmla="*/ 25645 h 28253"/>
              <a:gd name="connsiteX6" fmla="*/ 1739 w 14778"/>
              <a:gd name="connsiteY6" fmla="*/ 25211 h 28253"/>
              <a:gd name="connsiteX7" fmla="*/ 0 w 14778"/>
              <a:gd name="connsiteY7" fmla="*/ 20864 h 28253"/>
              <a:gd name="connsiteX8" fmla="*/ 1739 w 14778"/>
              <a:gd name="connsiteY8" fmla="*/ 17387 h 28253"/>
              <a:gd name="connsiteX9" fmla="*/ 1739 w 14778"/>
              <a:gd name="connsiteY9" fmla="*/ 15648 h 28253"/>
              <a:gd name="connsiteX10" fmla="*/ 1304 w 14778"/>
              <a:gd name="connsiteY10" fmla="*/ 14779 h 28253"/>
              <a:gd name="connsiteX11" fmla="*/ 1304 w 14778"/>
              <a:gd name="connsiteY11" fmla="*/ 8693 h 28253"/>
              <a:gd name="connsiteX12" fmla="*/ 870 w 14778"/>
              <a:gd name="connsiteY12" fmla="*/ 7389 h 28253"/>
              <a:gd name="connsiteX13" fmla="*/ 870 w 14778"/>
              <a:gd name="connsiteY13" fmla="*/ 5216 h 28253"/>
              <a:gd name="connsiteX14" fmla="*/ 1739 w 14778"/>
              <a:gd name="connsiteY14" fmla="*/ 3912 h 28253"/>
              <a:gd name="connsiteX15" fmla="*/ 1739 w 14778"/>
              <a:gd name="connsiteY15" fmla="*/ 2608 h 28253"/>
              <a:gd name="connsiteX16" fmla="*/ 2608 w 14778"/>
              <a:gd name="connsiteY16" fmla="*/ 1304 h 28253"/>
              <a:gd name="connsiteX17" fmla="*/ 2608 w 14778"/>
              <a:gd name="connsiteY17" fmla="*/ 435 h 28253"/>
              <a:gd name="connsiteX18" fmla="*/ 3912 w 14778"/>
              <a:gd name="connsiteY18" fmla="*/ 0 h 28253"/>
              <a:gd name="connsiteX19" fmla="*/ 4347 w 14778"/>
              <a:gd name="connsiteY19" fmla="*/ 2173 h 28253"/>
              <a:gd name="connsiteX20" fmla="*/ 5216 w 14778"/>
              <a:gd name="connsiteY20" fmla="*/ 3912 h 28253"/>
              <a:gd name="connsiteX21" fmla="*/ 6085 w 14778"/>
              <a:gd name="connsiteY21" fmla="*/ 5216 h 28253"/>
              <a:gd name="connsiteX22" fmla="*/ 6520 w 14778"/>
              <a:gd name="connsiteY22" fmla="*/ 10867 h 28253"/>
              <a:gd name="connsiteX23" fmla="*/ 6085 w 14778"/>
              <a:gd name="connsiteY23" fmla="*/ 14344 h 28253"/>
              <a:gd name="connsiteX24" fmla="*/ 6085 w 14778"/>
              <a:gd name="connsiteY24" fmla="*/ 14779 h 28253"/>
              <a:gd name="connsiteX25" fmla="*/ 8693 w 14778"/>
              <a:gd name="connsiteY25" fmla="*/ 14344 h 28253"/>
              <a:gd name="connsiteX26" fmla="*/ 9998 w 14778"/>
              <a:gd name="connsiteY26" fmla="*/ 13040 h 28253"/>
              <a:gd name="connsiteX27" fmla="*/ 10867 w 14778"/>
              <a:gd name="connsiteY27" fmla="*/ 9563 h 28253"/>
              <a:gd name="connsiteX28" fmla="*/ 10867 w 14778"/>
              <a:gd name="connsiteY28" fmla="*/ 8693 h 28253"/>
              <a:gd name="connsiteX29" fmla="*/ 12171 w 14778"/>
              <a:gd name="connsiteY29" fmla="*/ 7824 h 28253"/>
              <a:gd name="connsiteX30" fmla="*/ 13475 w 14778"/>
              <a:gd name="connsiteY30" fmla="*/ 8259 h 28253"/>
              <a:gd name="connsiteX31" fmla="*/ 13040 w 14778"/>
              <a:gd name="connsiteY31" fmla="*/ 9997 h 28253"/>
              <a:gd name="connsiteX32" fmla="*/ 13040 w 14778"/>
              <a:gd name="connsiteY32" fmla="*/ 13909 h 28253"/>
              <a:gd name="connsiteX33" fmla="*/ 14344 w 14778"/>
              <a:gd name="connsiteY33" fmla="*/ 14344 h 28253"/>
              <a:gd name="connsiteX34" fmla="*/ 14344 w 14778"/>
              <a:gd name="connsiteY34" fmla="*/ 16517 h 28253"/>
              <a:gd name="connsiteX35" fmla="*/ 13475 w 14778"/>
              <a:gd name="connsiteY35" fmla="*/ 16952 h 28253"/>
              <a:gd name="connsiteX36" fmla="*/ 14779 w 14778"/>
              <a:gd name="connsiteY36" fmla="*/ 18691 h 28253"/>
              <a:gd name="connsiteX37" fmla="*/ 13910 w 14778"/>
              <a:gd name="connsiteY37" fmla="*/ 19560 h 28253"/>
              <a:gd name="connsiteX38" fmla="*/ 13910 w 14778"/>
              <a:gd name="connsiteY38" fmla="*/ 21733 h 28253"/>
              <a:gd name="connsiteX39" fmla="*/ 14779 w 14778"/>
              <a:gd name="connsiteY39" fmla="*/ 23907 h 28253"/>
              <a:gd name="connsiteX40" fmla="*/ 14344 w 14778"/>
              <a:gd name="connsiteY40" fmla="*/ 24776 h 28253"/>
              <a:gd name="connsiteX41" fmla="*/ 13040 w 14778"/>
              <a:gd name="connsiteY41" fmla="*/ 24776 h 28253"/>
              <a:gd name="connsiteX42" fmla="*/ 10867 w 14778"/>
              <a:gd name="connsiteY42" fmla="*/ 26515 h 2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4778" h="28253">
                <a:moveTo>
                  <a:pt x="10867" y="26515"/>
                </a:moveTo>
                <a:lnTo>
                  <a:pt x="6955" y="26080"/>
                </a:lnTo>
                <a:lnTo>
                  <a:pt x="4347" y="27384"/>
                </a:lnTo>
                <a:lnTo>
                  <a:pt x="3912" y="28253"/>
                </a:lnTo>
                <a:lnTo>
                  <a:pt x="3043" y="28253"/>
                </a:lnTo>
                <a:lnTo>
                  <a:pt x="2608" y="25645"/>
                </a:lnTo>
                <a:lnTo>
                  <a:pt x="1739" y="25211"/>
                </a:lnTo>
                <a:lnTo>
                  <a:pt x="0" y="20864"/>
                </a:lnTo>
                <a:lnTo>
                  <a:pt x="1739" y="17387"/>
                </a:lnTo>
                <a:lnTo>
                  <a:pt x="1739" y="15648"/>
                </a:lnTo>
                <a:lnTo>
                  <a:pt x="1304" y="14779"/>
                </a:lnTo>
                <a:lnTo>
                  <a:pt x="1304" y="8693"/>
                </a:lnTo>
                <a:lnTo>
                  <a:pt x="870" y="7389"/>
                </a:lnTo>
                <a:lnTo>
                  <a:pt x="870" y="5216"/>
                </a:lnTo>
                <a:lnTo>
                  <a:pt x="1739" y="3912"/>
                </a:lnTo>
                <a:lnTo>
                  <a:pt x="1739" y="2608"/>
                </a:lnTo>
                <a:lnTo>
                  <a:pt x="2608" y="1304"/>
                </a:lnTo>
                <a:lnTo>
                  <a:pt x="2608" y="435"/>
                </a:lnTo>
                <a:lnTo>
                  <a:pt x="3912" y="0"/>
                </a:lnTo>
                <a:lnTo>
                  <a:pt x="4347" y="2173"/>
                </a:lnTo>
                <a:lnTo>
                  <a:pt x="5216" y="3912"/>
                </a:lnTo>
                <a:lnTo>
                  <a:pt x="6085" y="5216"/>
                </a:lnTo>
                <a:lnTo>
                  <a:pt x="6520" y="10867"/>
                </a:lnTo>
                <a:lnTo>
                  <a:pt x="6085" y="14344"/>
                </a:lnTo>
                <a:lnTo>
                  <a:pt x="6085" y="14779"/>
                </a:lnTo>
                <a:lnTo>
                  <a:pt x="8693" y="14344"/>
                </a:lnTo>
                <a:lnTo>
                  <a:pt x="9998" y="13040"/>
                </a:lnTo>
                <a:lnTo>
                  <a:pt x="10867" y="9563"/>
                </a:lnTo>
                <a:lnTo>
                  <a:pt x="10867" y="8693"/>
                </a:lnTo>
                <a:lnTo>
                  <a:pt x="12171" y="7824"/>
                </a:lnTo>
                <a:lnTo>
                  <a:pt x="13475" y="8259"/>
                </a:lnTo>
                <a:lnTo>
                  <a:pt x="13040" y="9997"/>
                </a:lnTo>
                <a:lnTo>
                  <a:pt x="13040" y="13909"/>
                </a:lnTo>
                <a:lnTo>
                  <a:pt x="14344" y="14344"/>
                </a:lnTo>
                <a:lnTo>
                  <a:pt x="14344" y="16517"/>
                </a:lnTo>
                <a:lnTo>
                  <a:pt x="13475" y="16952"/>
                </a:lnTo>
                <a:lnTo>
                  <a:pt x="14779" y="18691"/>
                </a:lnTo>
                <a:lnTo>
                  <a:pt x="13910" y="19560"/>
                </a:lnTo>
                <a:lnTo>
                  <a:pt x="13910" y="21733"/>
                </a:lnTo>
                <a:lnTo>
                  <a:pt x="14779" y="23907"/>
                </a:lnTo>
                <a:lnTo>
                  <a:pt x="14344" y="24776"/>
                </a:lnTo>
                <a:lnTo>
                  <a:pt x="13040" y="24776"/>
                </a:lnTo>
                <a:lnTo>
                  <a:pt x="10867" y="26515"/>
                </a:lnTo>
                <a:close/>
              </a:path>
            </a:pathLst>
          </a:custGeom>
          <a:solidFill>
            <a:schemeClr val="accent1"/>
          </a:solidFill>
          <a:ln w="869" cap="rnd">
            <a:noFill/>
            <a:prstDash val="solid"/>
            <a:round/>
          </a:ln>
        </p:spPr>
        <p:txBody>
          <a:bodyPr rtlCol="0" anchor="ctr"/>
          <a:lstStyle/>
          <a:p>
            <a:endParaRPr lang="en-PH" sz="1600" dirty="0"/>
          </a:p>
        </p:txBody>
      </p:sp>
      <p:sp>
        <p:nvSpPr>
          <p:cNvPr id="442" name="Freeform: Shape 441">
            <a:extLst>
              <a:ext uri="{FF2B5EF4-FFF2-40B4-BE49-F238E27FC236}">
                <a16:creationId xmlns:a16="http://schemas.microsoft.com/office/drawing/2014/main" id="{E72671CF-EAC7-4DD6-91C7-57B793BB1A35}"/>
              </a:ext>
            </a:extLst>
          </p:cNvPr>
          <p:cNvSpPr/>
          <p:nvPr/>
        </p:nvSpPr>
        <p:spPr>
          <a:xfrm>
            <a:off x="10573445" y="4560937"/>
            <a:ext cx="5869" cy="5870"/>
          </a:xfrm>
          <a:custGeom>
            <a:avLst/>
            <a:gdLst>
              <a:gd name="connsiteX0" fmla="*/ 3478 w 5215"/>
              <a:gd name="connsiteY0" fmla="*/ 0 h 5216"/>
              <a:gd name="connsiteX1" fmla="*/ 5216 w 5215"/>
              <a:gd name="connsiteY1" fmla="*/ 1304 h 5216"/>
              <a:gd name="connsiteX2" fmla="*/ 4781 w 5215"/>
              <a:gd name="connsiteY2" fmla="*/ 3043 h 5216"/>
              <a:gd name="connsiteX3" fmla="*/ 3478 w 5215"/>
              <a:gd name="connsiteY3" fmla="*/ 4347 h 5216"/>
              <a:gd name="connsiteX4" fmla="*/ 2608 w 5215"/>
              <a:gd name="connsiteY4" fmla="*/ 5216 h 5216"/>
              <a:gd name="connsiteX5" fmla="*/ 0 w 5215"/>
              <a:gd name="connsiteY5" fmla="*/ 5216 h 5216"/>
              <a:gd name="connsiteX6" fmla="*/ 0 w 5215"/>
              <a:gd name="connsiteY6" fmla="*/ 3478 h 5216"/>
              <a:gd name="connsiteX7" fmla="*/ 435 w 5215"/>
              <a:gd name="connsiteY7" fmla="*/ 1739 h 5216"/>
              <a:gd name="connsiteX8" fmla="*/ 1304 w 5215"/>
              <a:gd name="connsiteY8" fmla="*/ 435 h 5216"/>
              <a:gd name="connsiteX9" fmla="*/ 3478 w 5215"/>
              <a:gd name="connsiteY9" fmla="*/ 0 h 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15" h="5216">
                <a:moveTo>
                  <a:pt x="3478" y="0"/>
                </a:moveTo>
                <a:lnTo>
                  <a:pt x="5216" y="1304"/>
                </a:lnTo>
                <a:lnTo>
                  <a:pt x="4781" y="3043"/>
                </a:lnTo>
                <a:lnTo>
                  <a:pt x="3478" y="4347"/>
                </a:lnTo>
                <a:lnTo>
                  <a:pt x="2608" y="5216"/>
                </a:lnTo>
                <a:lnTo>
                  <a:pt x="0" y="5216"/>
                </a:lnTo>
                <a:lnTo>
                  <a:pt x="0" y="3478"/>
                </a:lnTo>
                <a:lnTo>
                  <a:pt x="435" y="1739"/>
                </a:lnTo>
                <a:lnTo>
                  <a:pt x="1304" y="435"/>
                </a:lnTo>
                <a:lnTo>
                  <a:pt x="3478" y="0"/>
                </a:lnTo>
                <a:close/>
              </a:path>
            </a:pathLst>
          </a:custGeom>
          <a:solidFill>
            <a:schemeClr val="accent1"/>
          </a:solidFill>
          <a:ln w="869" cap="rnd">
            <a:noFill/>
            <a:prstDash val="solid"/>
            <a:round/>
          </a:ln>
        </p:spPr>
        <p:txBody>
          <a:bodyPr rtlCol="0" anchor="ctr"/>
          <a:lstStyle/>
          <a:p>
            <a:endParaRPr lang="en-PH" sz="1600" dirty="0"/>
          </a:p>
        </p:txBody>
      </p:sp>
      <p:sp>
        <p:nvSpPr>
          <p:cNvPr id="443" name="Freeform: Shape 442">
            <a:extLst>
              <a:ext uri="{FF2B5EF4-FFF2-40B4-BE49-F238E27FC236}">
                <a16:creationId xmlns:a16="http://schemas.microsoft.com/office/drawing/2014/main" id="{0599C10F-8024-4F33-BFB7-5591CDC16E05}"/>
              </a:ext>
            </a:extLst>
          </p:cNvPr>
          <p:cNvSpPr/>
          <p:nvPr/>
        </p:nvSpPr>
        <p:spPr>
          <a:xfrm>
            <a:off x="10575402" y="4547243"/>
            <a:ext cx="4890" cy="7336"/>
          </a:xfrm>
          <a:custGeom>
            <a:avLst/>
            <a:gdLst>
              <a:gd name="connsiteX0" fmla="*/ 4347 w 4346"/>
              <a:gd name="connsiteY0" fmla="*/ 3912 h 6520"/>
              <a:gd name="connsiteX1" fmla="*/ 3042 w 4346"/>
              <a:gd name="connsiteY1" fmla="*/ 4781 h 6520"/>
              <a:gd name="connsiteX2" fmla="*/ 2173 w 4346"/>
              <a:gd name="connsiteY2" fmla="*/ 5216 h 6520"/>
              <a:gd name="connsiteX3" fmla="*/ 2173 w 4346"/>
              <a:gd name="connsiteY3" fmla="*/ 6085 h 6520"/>
              <a:gd name="connsiteX4" fmla="*/ 1304 w 4346"/>
              <a:gd name="connsiteY4" fmla="*/ 6520 h 6520"/>
              <a:gd name="connsiteX5" fmla="*/ 1304 w 4346"/>
              <a:gd name="connsiteY5" fmla="*/ 5216 h 6520"/>
              <a:gd name="connsiteX6" fmla="*/ 435 w 4346"/>
              <a:gd name="connsiteY6" fmla="*/ 4347 h 6520"/>
              <a:gd name="connsiteX7" fmla="*/ 0 w 4346"/>
              <a:gd name="connsiteY7" fmla="*/ 3043 h 6520"/>
              <a:gd name="connsiteX8" fmla="*/ 435 w 4346"/>
              <a:gd name="connsiteY8" fmla="*/ 1304 h 6520"/>
              <a:gd name="connsiteX9" fmla="*/ 1304 w 4346"/>
              <a:gd name="connsiteY9" fmla="*/ 869 h 6520"/>
              <a:gd name="connsiteX10" fmla="*/ 3042 w 4346"/>
              <a:gd name="connsiteY10" fmla="*/ 0 h 6520"/>
              <a:gd name="connsiteX11" fmla="*/ 3477 w 4346"/>
              <a:gd name="connsiteY11" fmla="*/ 869 h 6520"/>
              <a:gd name="connsiteX12" fmla="*/ 3912 w 4346"/>
              <a:gd name="connsiteY12" fmla="*/ 2608 h 6520"/>
              <a:gd name="connsiteX13" fmla="*/ 3912 w 4346"/>
              <a:gd name="connsiteY13" fmla="*/ 3043 h 6520"/>
              <a:gd name="connsiteX14" fmla="*/ 4347 w 4346"/>
              <a:gd name="connsiteY14" fmla="*/ 3912 h 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46" h="6520">
                <a:moveTo>
                  <a:pt x="4347" y="3912"/>
                </a:moveTo>
                <a:lnTo>
                  <a:pt x="3042" y="4781"/>
                </a:lnTo>
                <a:lnTo>
                  <a:pt x="2173" y="5216"/>
                </a:lnTo>
                <a:lnTo>
                  <a:pt x="2173" y="6085"/>
                </a:lnTo>
                <a:lnTo>
                  <a:pt x="1304" y="6520"/>
                </a:lnTo>
                <a:lnTo>
                  <a:pt x="1304" y="5216"/>
                </a:lnTo>
                <a:lnTo>
                  <a:pt x="435" y="4347"/>
                </a:lnTo>
                <a:lnTo>
                  <a:pt x="0" y="3043"/>
                </a:lnTo>
                <a:lnTo>
                  <a:pt x="435" y="1304"/>
                </a:lnTo>
                <a:lnTo>
                  <a:pt x="1304" y="869"/>
                </a:lnTo>
                <a:lnTo>
                  <a:pt x="3042" y="0"/>
                </a:lnTo>
                <a:lnTo>
                  <a:pt x="3477" y="869"/>
                </a:lnTo>
                <a:lnTo>
                  <a:pt x="3912" y="2608"/>
                </a:lnTo>
                <a:lnTo>
                  <a:pt x="3912" y="3043"/>
                </a:lnTo>
                <a:lnTo>
                  <a:pt x="4347" y="3912"/>
                </a:lnTo>
                <a:close/>
              </a:path>
            </a:pathLst>
          </a:custGeom>
          <a:solidFill>
            <a:schemeClr val="accent1"/>
          </a:solidFill>
          <a:ln w="869" cap="rnd">
            <a:noFill/>
            <a:prstDash val="solid"/>
            <a:round/>
          </a:ln>
        </p:spPr>
        <p:txBody>
          <a:bodyPr rtlCol="0" anchor="ctr"/>
          <a:lstStyle/>
          <a:p>
            <a:endParaRPr lang="en-PH" sz="1600" dirty="0"/>
          </a:p>
        </p:txBody>
      </p:sp>
      <p:sp>
        <p:nvSpPr>
          <p:cNvPr id="444" name="Freeform: Shape 443">
            <a:extLst>
              <a:ext uri="{FF2B5EF4-FFF2-40B4-BE49-F238E27FC236}">
                <a16:creationId xmlns:a16="http://schemas.microsoft.com/office/drawing/2014/main" id="{5B412255-D044-4560-B07A-831BED7C126F}"/>
              </a:ext>
            </a:extLst>
          </p:cNvPr>
          <p:cNvSpPr/>
          <p:nvPr/>
        </p:nvSpPr>
        <p:spPr>
          <a:xfrm>
            <a:off x="10555348" y="4528169"/>
            <a:ext cx="1466" cy="2934"/>
          </a:xfrm>
          <a:custGeom>
            <a:avLst/>
            <a:gdLst>
              <a:gd name="connsiteX0" fmla="*/ 435 w 1303"/>
              <a:gd name="connsiteY0" fmla="*/ 2608 h 2607"/>
              <a:gd name="connsiteX1" fmla="*/ 0 w 1303"/>
              <a:gd name="connsiteY1" fmla="*/ 2173 h 2607"/>
              <a:gd name="connsiteX2" fmla="*/ 435 w 1303"/>
              <a:gd name="connsiteY2" fmla="*/ 0 h 2607"/>
              <a:gd name="connsiteX3" fmla="*/ 1304 w 1303"/>
              <a:gd name="connsiteY3" fmla="*/ 869 h 2607"/>
              <a:gd name="connsiteX4" fmla="*/ 435 w 1303"/>
              <a:gd name="connsiteY4" fmla="*/ 2608 h 2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 h="2607">
                <a:moveTo>
                  <a:pt x="435" y="2608"/>
                </a:moveTo>
                <a:lnTo>
                  <a:pt x="0" y="2173"/>
                </a:lnTo>
                <a:lnTo>
                  <a:pt x="435" y="0"/>
                </a:lnTo>
                <a:lnTo>
                  <a:pt x="1304" y="869"/>
                </a:lnTo>
                <a:lnTo>
                  <a:pt x="435" y="2608"/>
                </a:lnTo>
                <a:close/>
              </a:path>
            </a:pathLst>
          </a:custGeom>
          <a:solidFill>
            <a:schemeClr val="accent1"/>
          </a:solidFill>
          <a:ln w="869" cap="rnd">
            <a:noFill/>
            <a:prstDash val="solid"/>
            <a:round/>
          </a:ln>
        </p:spPr>
        <p:txBody>
          <a:bodyPr rtlCol="0" anchor="ctr"/>
          <a:lstStyle/>
          <a:p>
            <a:endParaRPr lang="en-PH" sz="1600" dirty="0"/>
          </a:p>
        </p:txBody>
      </p:sp>
      <p:sp>
        <p:nvSpPr>
          <p:cNvPr id="445" name="Freeform: Shape 444">
            <a:extLst>
              <a:ext uri="{FF2B5EF4-FFF2-40B4-BE49-F238E27FC236}">
                <a16:creationId xmlns:a16="http://schemas.microsoft.com/office/drawing/2014/main" id="{498A677F-E8EF-469F-9868-8BC2D77D026F}"/>
              </a:ext>
            </a:extLst>
          </p:cNvPr>
          <p:cNvSpPr/>
          <p:nvPr/>
        </p:nvSpPr>
        <p:spPr>
          <a:xfrm>
            <a:off x="1242008" y="4550666"/>
            <a:ext cx="18096" cy="7336"/>
          </a:xfrm>
          <a:custGeom>
            <a:avLst/>
            <a:gdLst>
              <a:gd name="connsiteX0" fmla="*/ 12171 w 16082"/>
              <a:gd name="connsiteY0" fmla="*/ 3477 h 6520"/>
              <a:gd name="connsiteX1" fmla="*/ 13475 w 16082"/>
              <a:gd name="connsiteY1" fmla="*/ 3912 h 6520"/>
              <a:gd name="connsiteX2" fmla="*/ 14779 w 16082"/>
              <a:gd name="connsiteY2" fmla="*/ 4347 h 6520"/>
              <a:gd name="connsiteX3" fmla="*/ 16083 w 16082"/>
              <a:gd name="connsiteY3" fmla="*/ 5216 h 6520"/>
              <a:gd name="connsiteX4" fmla="*/ 15648 w 16082"/>
              <a:gd name="connsiteY4" fmla="*/ 6520 h 6520"/>
              <a:gd name="connsiteX5" fmla="*/ 11301 w 16082"/>
              <a:gd name="connsiteY5" fmla="*/ 6520 h 6520"/>
              <a:gd name="connsiteX6" fmla="*/ 9997 w 16082"/>
              <a:gd name="connsiteY6" fmla="*/ 6085 h 6520"/>
              <a:gd name="connsiteX7" fmla="*/ 8693 w 16082"/>
              <a:gd name="connsiteY7" fmla="*/ 6520 h 6520"/>
              <a:gd name="connsiteX8" fmla="*/ 7824 w 16082"/>
              <a:gd name="connsiteY8" fmla="*/ 6085 h 6520"/>
              <a:gd name="connsiteX9" fmla="*/ 6085 w 16082"/>
              <a:gd name="connsiteY9" fmla="*/ 5216 h 6520"/>
              <a:gd name="connsiteX10" fmla="*/ 4781 w 16082"/>
              <a:gd name="connsiteY10" fmla="*/ 5651 h 6520"/>
              <a:gd name="connsiteX11" fmla="*/ 3477 w 16082"/>
              <a:gd name="connsiteY11" fmla="*/ 4781 h 6520"/>
              <a:gd name="connsiteX12" fmla="*/ 2608 w 16082"/>
              <a:gd name="connsiteY12" fmla="*/ 3912 h 6520"/>
              <a:gd name="connsiteX13" fmla="*/ 0 w 16082"/>
              <a:gd name="connsiteY13" fmla="*/ 2608 h 6520"/>
              <a:gd name="connsiteX14" fmla="*/ 435 w 16082"/>
              <a:gd name="connsiteY14" fmla="*/ 869 h 6520"/>
              <a:gd name="connsiteX15" fmla="*/ 2173 w 16082"/>
              <a:gd name="connsiteY15" fmla="*/ 0 h 6520"/>
              <a:gd name="connsiteX16" fmla="*/ 3912 w 16082"/>
              <a:gd name="connsiteY16" fmla="*/ 0 h 6520"/>
              <a:gd name="connsiteX17" fmla="*/ 6085 w 16082"/>
              <a:gd name="connsiteY17" fmla="*/ 0 h 6520"/>
              <a:gd name="connsiteX18" fmla="*/ 9997 w 16082"/>
              <a:gd name="connsiteY18" fmla="*/ 1739 h 6520"/>
              <a:gd name="connsiteX19" fmla="*/ 12171 w 16082"/>
              <a:gd name="connsiteY19" fmla="*/ 2173 h 6520"/>
              <a:gd name="connsiteX20" fmla="*/ 12171 w 16082"/>
              <a:gd name="connsiteY20" fmla="*/ 3477 h 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082" h="6520">
                <a:moveTo>
                  <a:pt x="12171" y="3477"/>
                </a:moveTo>
                <a:lnTo>
                  <a:pt x="13475" y="3912"/>
                </a:lnTo>
                <a:lnTo>
                  <a:pt x="14779" y="4347"/>
                </a:lnTo>
                <a:lnTo>
                  <a:pt x="16083" y="5216"/>
                </a:lnTo>
                <a:lnTo>
                  <a:pt x="15648" y="6520"/>
                </a:lnTo>
                <a:lnTo>
                  <a:pt x="11301" y="6520"/>
                </a:lnTo>
                <a:lnTo>
                  <a:pt x="9997" y="6085"/>
                </a:lnTo>
                <a:lnTo>
                  <a:pt x="8693" y="6520"/>
                </a:lnTo>
                <a:lnTo>
                  <a:pt x="7824" y="6085"/>
                </a:lnTo>
                <a:lnTo>
                  <a:pt x="6085" y="5216"/>
                </a:lnTo>
                <a:lnTo>
                  <a:pt x="4781" y="5651"/>
                </a:lnTo>
                <a:lnTo>
                  <a:pt x="3477" y="4781"/>
                </a:lnTo>
                <a:lnTo>
                  <a:pt x="2608" y="3912"/>
                </a:lnTo>
                <a:lnTo>
                  <a:pt x="0" y="2608"/>
                </a:lnTo>
                <a:lnTo>
                  <a:pt x="435" y="869"/>
                </a:lnTo>
                <a:lnTo>
                  <a:pt x="2173" y="0"/>
                </a:lnTo>
                <a:lnTo>
                  <a:pt x="3912" y="0"/>
                </a:lnTo>
                <a:lnTo>
                  <a:pt x="6085" y="0"/>
                </a:lnTo>
                <a:lnTo>
                  <a:pt x="9997" y="1739"/>
                </a:lnTo>
                <a:lnTo>
                  <a:pt x="12171" y="2173"/>
                </a:lnTo>
                <a:lnTo>
                  <a:pt x="12171" y="3477"/>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46" name="Freeform: Shape 445">
            <a:extLst>
              <a:ext uri="{FF2B5EF4-FFF2-40B4-BE49-F238E27FC236}">
                <a16:creationId xmlns:a16="http://schemas.microsoft.com/office/drawing/2014/main" id="{45956F66-D869-4A2C-8752-89AF093D4A3C}"/>
              </a:ext>
            </a:extLst>
          </p:cNvPr>
          <p:cNvSpPr/>
          <p:nvPr/>
        </p:nvSpPr>
        <p:spPr>
          <a:xfrm>
            <a:off x="1220488" y="4539907"/>
            <a:ext cx="17118" cy="10759"/>
          </a:xfrm>
          <a:custGeom>
            <a:avLst/>
            <a:gdLst>
              <a:gd name="connsiteX0" fmla="*/ 11736 w 15213"/>
              <a:gd name="connsiteY0" fmla="*/ 869 h 9562"/>
              <a:gd name="connsiteX1" fmla="*/ 14344 w 15213"/>
              <a:gd name="connsiteY1" fmla="*/ 3477 h 9562"/>
              <a:gd name="connsiteX2" fmla="*/ 15213 w 15213"/>
              <a:gd name="connsiteY2" fmla="*/ 6520 h 9562"/>
              <a:gd name="connsiteX3" fmla="*/ 14779 w 15213"/>
              <a:gd name="connsiteY3" fmla="*/ 7824 h 9562"/>
              <a:gd name="connsiteX4" fmla="*/ 15213 w 15213"/>
              <a:gd name="connsiteY4" fmla="*/ 9128 h 9562"/>
              <a:gd name="connsiteX5" fmla="*/ 13909 w 15213"/>
              <a:gd name="connsiteY5" fmla="*/ 9128 h 9562"/>
              <a:gd name="connsiteX6" fmla="*/ 12605 w 15213"/>
              <a:gd name="connsiteY6" fmla="*/ 8259 h 9562"/>
              <a:gd name="connsiteX7" fmla="*/ 11301 w 15213"/>
              <a:gd name="connsiteY7" fmla="*/ 9128 h 9562"/>
              <a:gd name="connsiteX8" fmla="*/ 7389 w 15213"/>
              <a:gd name="connsiteY8" fmla="*/ 9563 h 9562"/>
              <a:gd name="connsiteX9" fmla="*/ 6085 w 15213"/>
              <a:gd name="connsiteY9" fmla="*/ 8259 h 9562"/>
              <a:gd name="connsiteX10" fmla="*/ 5216 w 15213"/>
              <a:gd name="connsiteY10" fmla="*/ 6520 h 9562"/>
              <a:gd name="connsiteX11" fmla="*/ 4347 w 15213"/>
              <a:gd name="connsiteY11" fmla="*/ 6085 h 9562"/>
              <a:gd name="connsiteX12" fmla="*/ 3043 w 15213"/>
              <a:gd name="connsiteY12" fmla="*/ 4781 h 9562"/>
              <a:gd name="connsiteX13" fmla="*/ 869 w 15213"/>
              <a:gd name="connsiteY13" fmla="*/ 3043 h 9562"/>
              <a:gd name="connsiteX14" fmla="*/ 0 w 15213"/>
              <a:gd name="connsiteY14" fmla="*/ 2173 h 9562"/>
              <a:gd name="connsiteX15" fmla="*/ 0 w 15213"/>
              <a:gd name="connsiteY15" fmla="*/ 1304 h 9562"/>
              <a:gd name="connsiteX16" fmla="*/ 1739 w 15213"/>
              <a:gd name="connsiteY16" fmla="*/ 1739 h 9562"/>
              <a:gd name="connsiteX17" fmla="*/ 3043 w 15213"/>
              <a:gd name="connsiteY17" fmla="*/ 1304 h 9562"/>
              <a:gd name="connsiteX18" fmla="*/ 5651 w 15213"/>
              <a:gd name="connsiteY18" fmla="*/ 435 h 9562"/>
              <a:gd name="connsiteX19" fmla="*/ 7389 w 15213"/>
              <a:gd name="connsiteY19" fmla="*/ 435 h 9562"/>
              <a:gd name="connsiteX20" fmla="*/ 9563 w 15213"/>
              <a:gd name="connsiteY20" fmla="*/ 0 h 9562"/>
              <a:gd name="connsiteX21" fmla="*/ 10867 w 15213"/>
              <a:gd name="connsiteY21" fmla="*/ 0 h 9562"/>
              <a:gd name="connsiteX22" fmla="*/ 11736 w 15213"/>
              <a:gd name="connsiteY22" fmla="*/ 869 h 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213" h="9562">
                <a:moveTo>
                  <a:pt x="11736" y="869"/>
                </a:moveTo>
                <a:lnTo>
                  <a:pt x="14344" y="3477"/>
                </a:lnTo>
                <a:lnTo>
                  <a:pt x="15213" y="6520"/>
                </a:lnTo>
                <a:lnTo>
                  <a:pt x="14779" y="7824"/>
                </a:lnTo>
                <a:lnTo>
                  <a:pt x="15213" y="9128"/>
                </a:lnTo>
                <a:lnTo>
                  <a:pt x="13909" y="9128"/>
                </a:lnTo>
                <a:lnTo>
                  <a:pt x="12605" y="8259"/>
                </a:lnTo>
                <a:lnTo>
                  <a:pt x="11301" y="9128"/>
                </a:lnTo>
                <a:lnTo>
                  <a:pt x="7389" y="9563"/>
                </a:lnTo>
                <a:lnTo>
                  <a:pt x="6085" y="8259"/>
                </a:lnTo>
                <a:lnTo>
                  <a:pt x="5216" y="6520"/>
                </a:lnTo>
                <a:lnTo>
                  <a:pt x="4347" y="6085"/>
                </a:lnTo>
                <a:lnTo>
                  <a:pt x="3043" y="4781"/>
                </a:lnTo>
                <a:lnTo>
                  <a:pt x="869" y="3043"/>
                </a:lnTo>
                <a:lnTo>
                  <a:pt x="0" y="2173"/>
                </a:lnTo>
                <a:lnTo>
                  <a:pt x="0" y="1304"/>
                </a:lnTo>
                <a:lnTo>
                  <a:pt x="1739" y="1739"/>
                </a:lnTo>
                <a:lnTo>
                  <a:pt x="3043" y="1304"/>
                </a:lnTo>
                <a:lnTo>
                  <a:pt x="5651" y="435"/>
                </a:lnTo>
                <a:lnTo>
                  <a:pt x="7389" y="435"/>
                </a:lnTo>
                <a:lnTo>
                  <a:pt x="9563" y="0"/>
                </a:lnTo>
                <a:lnTo>
                  <a:pt x="10867" y="0"/>
                </a:lnTo>
                <a:lnTo>
                  <a:pt x="11736" y="86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47" name="Freeform: Shape 446">
            <a:extLst>
              <a:ext uri="{FF2B5EF4-FFF2-40B4-BE49-F238E27FC236}">
                <a16:creationId xmlns:a16="http://schemas.microsoft.com/office/drawing/2014/main" id="{CEAE2E9E-216C-4735-A86B-28CC0721964B}"/>
              </a:ext>
            </a:extLst>
          </p:cNvPr>
          <p:cNvSpPr/>
          <p:nvPr/>
        </p:nvSpPr>
        <p:spPr>
          <a:xfrm>
            <a:off x="4088049" y="3730455"/>
            <a:ext cx="6358" cy="8803"/>
          </a:xfrm>
          <a:custGeom>
            <a:avLst/>
            <a:gdLst>
              <a:gd name="connsiteX0" fmla="*/ 4347 w 5650"/>
              <a:gd name="connsiteY0" fmla="*/ 7824 h 7824"/>
              <a:gd name="connsiteX1" fmla="*/ 3477 w 5650"/>
              <a:gd name="connsiteY1" fmla="*/ 7824 h 7824"/>
              <a:gd name="connsiteX2" fmla="*/ 3043 w 5650"/>
              <a:gd name="connsiteY2" fmla="*/ 5651 h 7824"/>
              <a:gd name="connsiteX3" fmla="*/ 3477 w 5650"/>
              <a:gd name="connsiteY3" fmla="*/ 4347 h 7824"/>
              <a:gd name="connsiteX4" fmla="*/ 3043 w 5650"/>
              <a:gd name="connsiteY4" fmla="*/ 3043 h 7824"/>
              <a:gd name="connsiteX5" fmla="*/ 1304 w 5650"/>
              <a:gd name="connsiteY5" fmla="*/ 2608 h 7824"/>
              <a:gd name="connsiteX6" fmla="*/ 0 w 5650"/>
              <a:gd name="connsiteY6" fmla="*/ 1304 h 7824"/>
              <a:gd name="connsiteX7" fmla="*/ 435 w 5650"/>
              <a:gd name="connsiteY7" fmla="*/ 0 h 7824"/>
              <a:gd name="connsiteX8" fmla="*/ 5651 w 5650"/>
              <a:gd name="connsiteY8" fmla="*/ 2608 h 7824"/>
              <a:gd name="connsiteX9" fmla="*/ 5216 w 5650"/>
              <a:gd name="connsiteY9" fmla="*/ 3477 h 7824"/>
              <a:gd name="connsiteX10" fmla="*/ 5216 w 5650"/>
              <a:gd name="connsiteY10" fmla="*/ 5216 h 7824"/>
              <a:gd name="connsiteX11" fmla="*/ 4347 w 5650"/>
              <a:gd name="connsiteY11" fmla="*/ 6085 h 7824"/>
              <a:gd name="connsiteX12" fmla="*/ 4347 w 5650"/>
              <a:gd name="connsiteY12" fmla="*/ 7824 h 7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0" h="7824">
                <a:moveTo>
                  <a:pt x="4347" y="7824"/>
                </a:moveTo>
                <a:lnTo>
                  <a:pt x="3477" y="7824"/>
                </a:lnTo>
                <a:lnTo>
                  <a:pt x="3043" y="5651"/>
                </a:lnTo>
                <a:lnTo>
                  <a:pt x="3477" y="4347"/>
                </a:lnTo>
                <a:lnTo>
                  <a:pt x="3043" y="3043"/>
                </a:lnTo>
                <a:lnTo>
                  <a:pt x="1304" y="2608"/>
                </a:lnTo>
                <a:lnTo>
                  <a:pt x="0" y="1304"/>
                </a:lnTo>
                <a:lnTo>
                  <a:pt x="435" y="0"/>
                </a:lnTo>
                <a:lnTo>
                  <a:pt x="5651" y="2608"/>
                </a:lnTo>
                <a:lnTo>
                  <a:pt x="5216" y="3477"/>
                </a:lnTo>
                <a:lnTo>
                  <a:pt x="5216" y="5216"/>
                </a:lnTo>
                <a:lnTo>
                  <a:pt x="4347" y="6085"/>
                </a:lnTo>
                <a:lnTo>
                  <a:pt x="4347" y="7824"/>
                </a:lnTo>
                <a:close/>
              </a:path>
            </a:pathLst>
          </a:custGeom>
          <a:solidFill>
            <a:schemeClr val="accent5"/>
          </a:solidFill>
          <a:ln w="869" cap="rnd">
            <a:noFill/>
            <a:prstDash val="solid"/>
            <a:round/>
          </a:ln>
        </p:spPr>
        <p:txBody>
          <a:bodyPr rtlCol="0" anchor="ctr"/>
          <a:lstStyle/>
          <a:p>
            <a:endParaRPr lang="en-PH" sz="1600" dirty="0"/>
          </a:p>
        </p:txBody>
      </p:sp>
      <p:sp>
        <p:nvSpPr>
          <p:cNvPr id="448" name="Freeform: Shape 447">
            <a:extLst>
              <a:ext uri="{FF2B5EF4-FFF2-40B4-BE49-F238E27FC236}">
                <a16:creationId xmlns:a16="http://schemas.microsoft.com/office/drawing/2014/main" id="{3B8001E1-9C1E-43F7-93DC-46B7401F9CF5}"/>
              </a:ext>
            </a:extLst>
          </p:cNvPr>
          <p:cNvSpPr/>
          <p:nvPr/>
        </p:nvSpPr>
        <p:spPr>
          <a:xfrm>
            <a:off x="4249941" y="3567097"/>
            <a:ext cx="978" cy="1468"/>
          </a:xfrm>
          <a:custGeom>
            <a:avLst/>
            <a:gdLst>
              <a:gd name="connsiteX0" fmla="*/ 869 w 869"/>
              <a:gd name="connsiteY0" fmla="*/ 869 h 1304"/>
              <a:gd name="connsiteX1" fmla="*/ 0 w 869"/>
              <a:gd name="connsiteY1" fmla="*/ 1304 h 1304"/>
              <a:gd name="connsiteX2" fmla="*/ 0 w 869"/>
              <a:gd name="connsiteY2" fmla="*/ 435 h 1304"/>
              <a:gd name="connsiteX3" fmla="*/ 435 w 869"/>
              <a:gd name="connsiteY3" fmla="*/ 0 h 1304"/>
              <a:gd name="connsiteX4" fmla="*/ 869 w 869"/>
              <a:gd name="connsiteY4" fmla="*/ 869 h 1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 h="1304">
                <a:moveTo>
                  <a:pt x="869" y="869"/>
                </a:moveTo>
                <a:lnTo>
                  <a:pt x="0" y="1304"/>
                </a:lnTo>
                <a:lnTo>
                  <a:pt x="0" y="435"/>
                </a:lnTo>
                <a:lnTo>
                  <a:pt x="435" y="0"/>
                </a:lnTo>
                <a:lnTo>
                  <a:pt x="869" y="869"/>
                </a:lnTo>
                <a:close/>
              </a:path>
            </a:pathLst>
          </a:custGeom>
          <a:solidFill>
            <a:schemeClr val="accent5"/>
          </a:solidFill>
          <a:ln w="869" cap="rnd">
            <a:noFill/>
            <a:prstDash val="solid"/>
            <a:round/>
          </a:ln>
        </p:spPr>
        <p:txBody>
          <a:bodyPr rtlCol="0" anchor="ctr"/>
          <a:lstStyle/>
          <a:p>
            <a:endParaRPr lang="en-PH" sz="1600" dirty="0"/>
          </a:p>
        </p:txBody>
      </p:sp>
      <p:sp>
        <p:nvSpPr>
          <p:cNvPr id="449" name="Freeform: Shape 448">
            <a:extLst>
              <a:ext uri="{FF2B5EF4-FFF2-40B4-BE49-F238E27FC236}">
                <a16:creationId xmlns:a16="http://schemas.microsoft.com/office/drawing/2014/main" id="{E40B5099-4CFC-41F7-84D8-783D6875A5AA}"/>
              </a:ext>
            </a:extLst>
          </p:cNvPr>
          <p:cNvSpPr/>
          <p:nvPr/>
        </p:nvSpPr>
        <p:spPr>
          <a:xfrm>
            <a:off x="4243091" y="3562695"/>
            <a:ext cx="978" cy="978"/>
          </a:xfrm>
          <a:custGeom>
            <a:avLst/>
            <a:gdLst>
              <a:gd name="connsiteX0" fmla="*/ 435 w 869"/>
              <a:gd name="connsiteY0" fmla="*/ 869 h 869"/>
              <a:gd name="connsiteX1" fmla="*/ 0 w 869"/>
              <a:gd name="connsiteY1" fmla="*/ 869 h 869"/>
              <a:gd name="connsiteX2" fmla="*/ 435 w 869"/>
              <a:gd name="connsiteY2" fmla="*/ 0 h 869"/>
              <a:gd name="connsiteX3" fmla="*/ 869 w 869"/>
              <a:gd name="connsiteY3" fmla="*/ 435 h 869"/>
              <a:gd name="connsiteX4" fmla="*/ 435 w 869"/>
              <a:gd name="connsiteY4" fmla="*/ 869 h 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 h="869">
                <a:moveTo>
                  <a:pt x="435" y="869"/>
                </a:moveTo>
                <a:lnTo>
                  <a:pt x="0" y="869"/>
                </a:lnTo>
                <a:lnTo>
                  <a:pt x="435" y="0"/>
                </a:lnTo>
                <a:lnTo>
                  <a:pt x="869" y="435"/>
                </a:lnTo>
                <a:lnTo>
                  <a:pt x="435" y="869"/>
                </a:lnTo>
                <a:close/>
              </a:path>
            </a:pathLst>
          </a:custGeom>
          <a:solidFill>
            <a:schemeClr val="accent5"/>
          </a:solidFill>
          <a:ln w="869" cap="rnd">
            <a:noFill/>
            <a:prstDash val="solid"/>
            <a:round/>
          </a:ln>
        </p:spPr>
        <p:txBody>
          <a:bodyPr rtlCol="0" anchor="ctr"/>
          <a:lstStyle/>
          <a:p>
            <a:endParaRPr lang="en-PH" sz="1600" dirty="0"/>
          </a:p>
        </p:txBody>
      </p:sp>
      <p:sp>
        <p:nvSpPr>
          <p:cNvPr id="450" name="Freeform: Shape 449">
            <a:extLst>
              <a:ext uri="{FF2B5EF4-FFF2-40B4-BE49-F238E27FC236}">
                <a16:creationId xmlns:a16="http://schemas.microsoft.com/office/drawing/2014/main" id="{E0AD1F99-B4F7-4EDD-BFA1-116F9C2E6A05}"/>
              </a:ext>
            </a:extLst>
          </p:cNvPr>
          <p:cNvSpPr/>
          <p:nvPr/>
        </p:nvSpPr>
        <p:spPr>
          <a:xfrm>
            <a:off x="4291512" y="3649754"/>
            <a:ext cx="10759" cy="14673"/>
          </a:xfrm>
          <a:custGeom>
            <a:avLst/>
            <a:gdLst>
              <a:gd name="connsiteX0" fmla="*/ 6085 w 9562"/>
              <a:gd name="connsiteY0" fmla="*/ 2608 h 13040"/>
              <a:gd name="connsiteX1" fmla="*/ 6085 w 9562"/>
              <a:gd name="connsiteY1" fmla="*/ 3477 h 13040"/>
              <a:gd name="connsiteX2" fmla="*/ 7824 w 9562"/>
              <a:gd name="connsiteY2" fmla="*/ 3043 h 13040"/>
              <a:gd name="connsiteX3" fmla="*/ 6955 w 9562"/>
              <a:gd name="connsiteY3" fmla="*/ 5216 h 13040"/>
              <a:gd name="connsiteX4" fmla="*/ 7824 w 9562"/>
              <a:gd name="connsiteY4" fmla="*/ 6085 h 13040"/>
              <a:gd name="connsiteX5" fmla="*/ 7824 w 9562"/>
              <a:gd name="connsiteY5" fmla="*/ 6955 h 13040"/>
              <a:gd name="connsiteX6" fmla="*/ 8693 w 9562"/>
              <a:gd name="connsiteY6" fmla="*/ 7824 h 13040"/>
              <a:gd name="connsiteX7" fmla="*/ 9563 w 9562"/>
              <a:gd name="connsiteY7" fmla="*/ 11736 h 13040"/>
              <a:gd name="connsiteX8" fmla="*/ 8259 w 9562"/>
              <a:gd name="connsiteY8" fmla="*/ 13040 h 13040"/>
              <a:gd name="connsiteX9" fmla="*/ 7824 w 9562"/>
              <a:gd name="connsiteY9" fmla="*/ 11301 h 13040"/>
              <a:gd name="connsiteX10" fmla="*/ 7389 w 9562"/>
              <a:gd name="connsiteY10" fmla="*/ 11736 h 13040"/>
              <a:gd name="connsiteX11" fmla="*/ 4781 w 9562"/>
              <a:gd name="connsiteY11" fmla="*/ 11301 h 13040"/>
              <a:gd name="connsiteX12" fmla="*/ 3043 w 9562"/>
              <a:gd name="connsiteY12" fmla="*/ 11301 h 13040"/>
              <a:gd name="connsiteX13" fmla="*/ 2173 w 9562"/>
              <a:gd name="connsiteY13" fmla="*/ 9997 h 13040"/>
              <a:gd name="connsiteX14" fmla="*/ 4781 w 9562"/>
              <a:gd name="connsiteY14" fmla="*/ 7824 h 13040"/>
              <a:gd name="connsiteX15" fmla="*/ 3043 w 9562"/>
              <a:gd name="connsiteY15" fmla="*/ 7824 h 13040"/>
              <a:gd name="connsiteX16" fmla="*/ 1304 w 9562"/>
              <a:gd name="connsiteY16" fmla="*/ 6085 h 13040"/>
              <a:gd name="connsiteX17" fmla="*/ 869 w 9562"/>
              <a:gd name="connsiteY17" fmla="*/ 3912 h 13040"/>
              <a:gd name="connsiteX18" fmla="*/ 0 w 9562"/>
              <a:gd name="connsiteY18" fmla="*/ 1739 h 13040"/>
              <a:gd name="connsiteX19" fmla="*/ 1304 w 9562"/>
              <a:gd name="connsiteY19" fmla="*/ 0 h 13040"/>
              <a:gd name="connsiteX20" fmla="*/ 3043 w 9562"/>
              <a:gd name="connsiteY20" fmla="*/ 435 h 13040"/>
              <a:gd name="connsiteX21" fmla="*/ 5216 w 9562"/>
              <a:gd name="connsiteY21" fmla="*/ 1739 h 13040"/>
              <a:gd name="connsiteX22" fmla="*/ 6085 w 9562"/>
              <a:gd name="connsiteY22" fmla="*/ 2608 h 1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562" h="13040">
                <a:moveTo>
                  <a:pt x="6085" y="2608"/>
                </a:moveTo>
                <a:lnTo>
                  <a:pt x="6085" y="3477"/>
                </a:lnTo>
                <a:lnTo>
                  <a:pt x="7824" y="3043"/>
                </a:lnTo>
                <a:lnTo>
                  <a:pt x="6955" y="5216"/>
                </a:lnTo>
                <a:lnTo>
                  <a:pt x="7824" y="6085"/>
                </a:lnTo>
                <a:lnTo>
                  <a:pt x="7824" y="6955"/>
                </a:lnTo>
                <a:lnTo>
                  <a:pt x="8693" y="7824"/>
                </a:lnTo>
                <a:lnTo>
                  <a:pt x="9563" y="11736"/>
                </a:lnTo>
                <a:lnTo>
                  <a:pt x="8259" y="13040"/>
                </a:lnTo>
                <a:lnTo>
                  <a:pt x="7824" y="11301"/>
                </a:lnTo>
                <a:lnTo>
                  <a:pt x="7389" y="11736"/>
                </a:lnTo>
                <a:lnTo>
                  <a:pt x="4781" y="11301"/>
                </a:lnTo>
                <a:lnTo>
                  <a:pt x="3043" y="11301"/>
                </a:lnTo>
                <a:lnTo>
                  <a:pt x="2173" y="9997"/>
                </a:lnTo>
                <a:lnTo>
                  <a:pt x="4781" y="7824"/>
                </a:lnTo>
                <a:lnTo>
                  <a:pt x="3043" y="7824"/>
                </a:lnTo>
                <a:lnTo>
                  <a:pt x="1304" y="6085"/>
                </a:lnTo>
                <a:lnTo>
                  <a:pt x="869" y="3912"/>
                </a:lnTo>
                <a:lnTo>
                  <a:pt x="0" y="1739"/>
                </a:lnTo>
                <a:lnTo>
                  <a:pt x="1304" y="0"/>
                </a:lnTo>
                <a:lnTo>
                  <a:pt x="3043" y="435"/>
                </a:lnTo>
                <a:lnTo>
                  <a:pt x="5216" y="1739"/>
                </a:lnTo>
                <a:lnTo>
                  <a:pt x="6085" y="2608"/>
                </a:lnTo>
                <a:close/>
              </a:path>
            </a:pathLst>
          </a:custGeom>
          <a:solidFill>
            <a:schemeClr val="accent5"/>
          </a:solidFill>
          <a:ln w="869" cap="rnd">
            <a:noFill/>
            <a:prstDash val="solid"/>
            <a:round/>
          </a:ln>
        </p:spPr>
        <p:txBody>
          <a:bodyPr rtlCol="0" anchor="ctr"/>
          <a:lstStyle/>
          <a:p>
            <a:endParaRPr lang="en-PH" sz="1600" dirty="0"/>
          </a:p>
        </p:txBody>
      </p:sp>
      <p:sp>
        <p:nvSpPr>
          <p:cNvPr id="451" name="Freeform: Shape 450">
            <a:extLst>
              <a:ext uri="{FF2B5EF4-FFF2-40B4-BE49-F238E27FC236}">
                <a16:creationId xmlns:a16="http://schemas.microsoft.com/office/drawing/2014/main" id="{4CFBE301-A9BF-4657-AA85-14C3F07BE5BD}"/>
              </a:ext>
            </a:extLst>
          </p:cNvPr>
          <p:cNvSpPr/>
          <p:nvPr/>
        </p:nvSpPr>
        <p:spPr>
          <a:xfrm>
            <a:off x="5485882" y="3242339"/>
            <a:ext cx="7825" cy="6847"/>
          </a:xfrm>
          <a:custGeom>
            <a:avLst/>
            <a:gdLst>
              <a:gd name="connsiteX0" fmla="*/ 6955 w 6954"/>
              <a:gd name="connsiteY0" fmla="*/ 1739 h 6085"/>
              <a:gd name="connsiteX1" fmla="*/ 5651 w 6954"/>
              <a:gd name="connsiteY1" fmla="*/ 3912 h 6085"/>
              <a:gd name="connsiteX2" fmla="*/ 3912 w 6954"/>
              <a:gd name="connsiteY2" fmla="*/ 6085 h 6085"/>
              <a:gd name="connsiteX3" fmla="*/ 2608 w 6954"/>
              <a:gd name="connsiteY3" fmla="*/ 4347 h 6085"/>
              <a:gd name="connsiteX4" fmla="*/ 869 w 6954"/>
              <a:gd name="connsiteY4" fmla="*/ 4347 h 6085"/>
              <a:gd name="connsiteX5" fmla="*/ 0 w 6954"/>
              <a:gd name="connsiteY5" fmla="*/ 3477 h 6085"/>
              <a:gd name="connsiteX6" fmla="*/ 869 w 6954"/>
              <a:gd name="connsiteY6" fmla="*/ 2173 h 6085"/>
              <a:gd name="connsiteX7" fmla="*/ 2608 w 6954"/>
              <a:gd name="connsiteY7" fmla="*/ 2608 h 6085"/>
              <a:gd name="connsiteX8" fmla="*/ 4347 w 6954"/>
              <a:gd name="connsiteY8" fmla="*/ 869 h 6085"/>
              <a:gd name="connsiteX9" fmla="*/ 5651 w 6954"/>
              <a:gd name="connsiteY9" fmla="*/ 0 h 6085"/>
              <a:gd name="connsiteX10" fmla="*/ 6520 w 6954"/>
              <a:gd name="connsiteY10" fmla="*/ 435 h 6085"/>
              <a:gd name="connsiteX11" fmla="*/ 6955 w 6954"/>
              <a:gd name="connsiteY11" fmla="*/ 1739 h 6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54" h="6085">
                <a:moveTo>
                  <a:pt x="6955" y="1739"/>
                </a:moveTo>
                <a:lnTo>
                  <a:pt x="5651" y="3912"/>
                </a:lnTo>
                <a:lnTo>
                  <a:pt x="3912" y="6085"/>
                </a:lnTo>
                <a:lnTo>
                  <a:pt x="2608" y="4347"/>
                </a:lnTo>
                <a:lnTo>
                  <a:pt x="869" y="4347"/>
                </a:lnTo>
                <a:lnTo>
                  <a:pt x="0" y="3477"/>
                </a:lnTo>
                <a:lnTo>
                  <a:pt x="869" y="2173"/>
                </a:lnTo>
                <a:lnTo>
                  <a:pt x="2608" y="2608"/>
                </a:lnTo>
                <a:lnTo>
                  <a:pt x="4347" y="869"/>
                </a:lnTo>
                <a:lnTo>
                  <a:pt x="5651" y="0"/>
                </a:lnTo>
                <a:lnTo>
                  <a:pt x="6520" y="435"/>
                </a:lnTo>
                <a:lnTo>
                  <a:pt x="6955" y="173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52" name="Freeform: Shape 451">
            <a:extLst>
              <a:ext uri="{FF2B5EF4-FFF2-40B4-BE49-F238E27FC236}">
                <a16:creationId xmlns:a16="http://schemas.microsoft.com/office/drawing/2014/main" id="{8B8EAC85-95C8-4A7A-82BC-4CCA90A522BA}"/>
              </a:ext>
            </a:extLst>
          </p:cNvPr>
          <p:cNvSpPr/>
          <p:nvPr/>
        </p:nvSpPr>
        <p:spPr>
          <a:xfrm>
            <a:off x="5548975" y="3232556"/>
            <a:ext cx="12227" cy="13694"/>
          </a:xfrm>
          <a:custGeom>
            <a:avLst/>
            <a:gdLst>
              <a:gd name="connsiteX0" fmla="*/ 9997 w 10866"/>
              <a:gd name="connsiteY0" fmla="*/ 435 h 12170"/>
              <a:gd name="connsiteX1" fmla="*/ 9997 w 10866"/>
              <a:gd name="connsiteY1" fmla="*/ 2608 h 12170"/>
              <a:gd name="connsiteX2" fmla="*/ 10867 w 10866"/>
              <a:gd name="connsiteY2" fmla="*/ 4347 h 12170"/>
              <a:gd name="connsiteX3" fmla="*/ 9997 w 10866"/>
              <a:gd name="connsiteY3" fmla="*/ 7389 h 12170"/>
              <a:gd name="connsiteX4" fmla="*/ 10432 w 10866"/>
              <a:gd name="connsiteY4" fmla="*/ 8693 h 12170"/>
              <a:gd name="connsiteX5" fmla="*/ 8693 w 10866"/>
              <a:gd name="connsiteY5" fmla="*/ 10432 h 12170"/>
              <a:gd name="connsiteX6" fmla="*/ 6520 w 10866"/>
              <a:gd name="connsiteY6" fmla="*/ 11301 h 12170"/>
              <a:gd name="connsiteX7" fmla="*/ 5651 w 10866"/>
              <a:gd name="connsiteY7" fmla="*/ 12171 h 12170"/>
              <a:gd name="connsiteX8" fmla="*/ 3043 w 10866"/>
              <a:gd name="connsiteY8" fmla="*/ 11301 h 12170"/>
              <a:gd name="connsiteX9" fmla="*/ 869 w 10866"/>
              <a:gd name="connsiteY9" fmla="*/ 9128 h 12170"/>
              <a:gd name="connsiteX10" fmla="*/ 0 w 10866"/>
              <a:gd name="connsiteY10" fmla="*/ 7389 h 12170"/>
              <a:gd name="connsiteX11" fmla="*/ 0 w 10866"/>
              <a:gd name="connsiteY11" fmla="*/ 4781 h 12170"/>
              <a:gd name="connsiteX12" fmla="*/ 2608 w 10866"/>
              <a:gd name="connsiteY12" fmla="*/ 3043 h 12170"/>
              <a:gd name="connsiteX13" fmla="*/ 3043 w 10866"/>
              <a:gd name="connsiteY13" fmla="*/ 869 h 12170"/>
              <a:gd name="connsiteX14" fmla="*/ 3043 w 10866"/>
              <a:gd name="connsiteY14" fmla="*/ 0 h 12170"/>
              <a:gd name="connsiteX15" fmla="*/ 5651 w 10866"/>
              <a:gd name="connsiteY15" fmla="*/ 435 h 12170"/>
              <a:gd name="connsiteX16" fmla="*/ 7389 w 10866"/>
              <a:gd name="connsiteY16" fmla="*/ 435 h 12170"/>
              <a:gd name="connsiteX17" fmla="*/ 8693 w 10866"/>
              <a:gd name="connsiteY17" fmla="*/ 869 h 12170"/>
              <a:gd name="connsiteX18" fmla="*/ 9997 w 10866"/>
              <a:gd name="connsiteY18" fmla="*/ 435 h 12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866" h="12170">
                <a:moveTo>
                  <a:pt x="9997" y="435"/>
                </a:moveTo>
                <a:lnTo>
                  <a:pt x="9997" y="2608"/>
                </a:lnTo>
                <a:lnTo>
                  <a:pt x="10867" y="4347"/>
                </a:lnTo>
                <a:lnTo>
                  <a:pt x="9997" y="7389"/>
                </a:lnTo>
                <a:lnTo>
                  <a:pt x="10432" y="8693"/>
                </a:lnTo>
                <a:lnTo>
                  <a:pt x="8693" y="10432"/>
                </a:lnTo>
                <a:lnTo>
                  <a:pt x="6520" y="11301"/>
                </a:lnTo>
                <a:lnTo>
                  <a:pt x="5651" y="12171"/>
                </a:lnTo>
                <a:lnTo>
                  <a:pt x="3043" y="11301"/>
                </a:lnTo>
                <a:lnTo>
                  <a:pt x="869" y="9128"/>
                </a:lnTo>
                <a:lnTo>
                  <a:pt x="0" y="7389"/>
                </a:lnTo>
                <a:lnTo>
                  <a:pt x="0" y="4781"/>
                </a:lnTo>
                <a:lnTo>
                  <a:pt x="2608" y="3043"/>
                </a:lnTo>
                <a:lnTo>
                  <a:pt x="3043" y="869"/>
                </a:lnTo>
                <a:lnTo>
                  <a:pt x="3043" y="0"/>
                </a:lnTo>
                <a:lnTo>
                  <a:pt x="5651" y="435"/>
                </a:lnTo>
                <a:lnTo>
                  <a:pt x="7389" y="435"/>
                </a:lnTo>
                <a:lnTo>
                  <a:pt x="8693" y="869"/>
                </a:lnTo>
                <a:lnTo>
                  <a:pt x="9997" y="43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53" name="Freeform: Shape 452">
            <a:extLst>
              <a:ext uri="{FF2B5EF4-FFF2-40B4-BE49-F238E27FC236}">
                <a16:creationId xmlns:a16="http://schemas.microsoft.com/office/drawing/2014/main" id="{6B1D7801-C481-4414-8CC7-E3BD3C1208A8}"/>
              </a:ext>
            </a:extLst>
          </p:cNvPr>
          <p:cNvSpPr/>
          <p:nvPr/>
        </p:nvSpPr>
        <p:spPr>
          <a:xfrm>
            <a:off x="5508380" y="3231089"/>
            <a:ext cx="6847" cy="5869"/>
          </a:xfrm>
          <a:custGeom>
            <a:avLst/>
            <a:gdLst>
              <a:gd name="connsiteX0" fmla="*/ 3042 w 6085"/>
              <a:gd name="connsiteY0" fmla="*/ 5216 h 5215"/>
              <a:gd name="connsiteX1" fmla="*/ 2173 w 6085"/>
              <a:gd name="connsiteY1" fmla="*/ 5216 h 5215"/>
              <a:gd name="connsiteX2" fmla="*/ 869 w 6085"/>
              <a:gd name="connsiteY2" fmla="*/ 4347 h 5215"/>
              <a:gd name="connsiteX3" fmla="*/ 0 w 6085"/>
              <a:gd name="connsiteY3" fmla="*/ 3043 h 5215"/>
              <a:gd name="connsiteX4" fmla="*/ 435 w 6085"/>
              <a:gd name="connsiteY4" fmla="*/ 1304 h 5215"/>
              <a:gd name="connsiteX5" fmla="*/ 869 w 6085"/>
              <a:gd name="connsiteY5" fmla="*/ 0 h 5215"/>
              <a:gd name="connsiteX6" fmla="*/ 2173 w 6085"/>
              <a:gd name="connsiteY6" fmla="*/ 0 h 5215"/>
              <a:gd name="connsiteX7" fmla="*/ 3477 w 6085"/>
              <a:gd name="connsiteY7" fmla="*/ 0 h 5215"/>
              <a:gd name="connsiteX8" fmla="*/ 5651 w 6085"/>
              <a:gd name="connsiteY8" fmla="*/ 1739 h 5215"/>
              <a:gd name="connsiteX9" fmla="*/ 6085 w 6085"/>
              <a:gd name="connsiteY9" fmla="*/ 3043 h 5215"/>
              <a:gd name="connsiteX10" fmla="*/ 3912 w 6085"/>
              <a:gd name="connsiteY10" fmla="*/ 5216 h 5215"/>
              <a:gd name="connsiteX11" fmla="*/ 3042 w 6085"/>
              <a:gd name="connsiteY11" fmla="*/ 5216 h 5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85" h="5215">
                <a:moveTo>
                  <a:pt x="3042" y="5216"/>
                </a:moveTo>
                <a:lnTo>
                  <a:pt x="2173" y="5216"/>
                </a:lnTo>
                <a:lnTo>
                  <a:pt x="869" y="4347"/>
                </a:lnTo>
                <a:lnTo>
                  <a:pt x="0" y="3043"/>
                </a:lnTo>
                <a:lnTo>
                  <a:pt x="435" y="1304"/>
                </a:lnTo>
                <a:lnTo>
                  <a:pt x="869" y="0"/>
                </a:lnTo>
                <a:lnTo>
                  <a:pt x="2173" y="0"/>
                </a:lnTo>
                <a:lnTo>
                  <a:pt x="3477" y="0"/>
                </a:lnTo>
                <a:lnTo>
                  <a:pt x="5651" y="1739"/>
                </a:lnTo>
                <a:lnTo>
                  <a:pt x="6085" y="3043"/>
                </a:lnTo>
                <a:lnTo>
                  <a:pt x="3912" y="5216"/>
                </a:lnTo>
                <a:lnTo>
                  <a:pt x="3042" y="5216"/>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54" name="Freeform: Shape 453">
            <a:extLst>
              <a:ext uri="{FF2B5EF4-FFF2-40B4-BE49-F238E27FC236}">
                <a16:creationId xmlns:a16="http://schemas.microsoft.com/office/drawing/2014/main" id="{0E47FDC6-EFE9-48FC-A7BE-7DC5048534C6}"/>
              </a:ext>
            </a:extLst>
          </p:cNvPr>
          <p:cNvSpPr/>
          <p:nvPr/>
        </p:nvSpPr>
        <p:spPr>
          <a:xfrm>
            <a:off x="5520118" y="3219351"/>
            <a:ext cx="21520" cy="18585"/>
          </a:xfrm>
          <a:custGeom>
            <a:avLst/>
            <a:gdLst>
              <a:gd name="connsiteX0" fmla="*/ 19125 w 19125"/>
              <a:gd name="connsiteY0" fmla="*/ 435 h 16517"/>
              <a:gd name="connsiteX1" fmla="*/ 19125 w 19125"/>
              <a:gd name="connsiteY1" fmla="*/ 1304 h 16517"/>
              <a:gd name="connsiteX2" fmla="*/ 16517 w 19125"/>
              <a:gd name="connsiteY2" fmla="*/ 2608 h 16517"/>
              <a:gd name="connsiteX3" fmla="*/ 14779 w 19125"/>
              <a:gd name="connsiteY3" fmla="*/ 4781 h 16517"/>
              <a:gd name="connsiteX4" fmla="*/ 13475 w 19125"/>
              <a:gd name="connsiteY4" fmla="*/ 5651 h 16517"/>
              <a:gd name="connsiteX5" fmla="*/ 13475 w 19125"/>
              <a:gd name="connsiteY5" fmla="*/ 7389 h 16517"/>
              <a:gd name="connsiteX6" fmla="*/ 11736 w 19125"/>
              <a:gd name="connsiteY6" fmla="*/ 10432 h 16517"/>
              <a:gd name="connsiteX7" fmla="*/ 11301 w 19125"/>
              <a:gd name="connsiteY7" fmla="*/ 12171 h 16517"/>
              <a:gd name="connsiteX8" fmla="*/ 9128 w 19125"/>
              <a:gd name="connsiteY8" fmla="*/ 14779 h 16517"/>
              <a:gd name="connsiteX9" fmla="*/ 8693 w 19125"/>
              <a:gd name="connsiteY9" fmla="*/ 15648 h 16517"/>
              <a:gd name="connsiteX10" fmla="*/ 7824 w 19125"/>
              <a:gd name="connsiteY10" fmla="*/ 15648 h 16517"/>
              <a:gd name="connsiteX11" fmla="*/ 5216 w 19125"/>
              <a:gd name="connsiteY11" fmla="*/ 16517 h 16517"/>
              <a:gd name="connsiteX12" fmla="*/ 4781 w 19125"/>
              <a:gd name="connsiteY12" fmla="*/ 16083 h 16517"/>
              <a:gd name="connsiteX13" fmla="*/ 4347 w 19125"/>
              <a:gd name="connsiteY13" fmla="*/ 14344 h 16517"/>
              <a:gd name="connsiteX14" fmla="*/ 3043 w 19125"/>
              <a:gd name="connsiteY14" fmla="*/ 12605 h 16517"/>
              <a:gd name="connsiteX15" fmla="*/ 2608 w 19125"/>
              <a:gd name="connsiteY15" fmla="*/ 11736 h 16517"/>
              <a:gd name="connsiteX16" fmla="*/ 1739 w 19125"/>
              <a:gd name="connsiteY16" fmla="*/ 10432 h 16517"/>
              <a:gd name="connsiteX17" fmla="*/ 1739 w 19125"/>
              <a:gd name="connsiteY17" fmla="*/ 9128 h 16517"/>
              <a:gd name="connsiteX18" fmla="*/ 0 w 19125"/>
              <a:gd name="connsiteY18" fmla="*/ 6520 h 16517"/>
              <a:gd name="connsiteX19" fmla="*/ 2173 w 19125"/>
              <a:gd name="connsiteY19" fmla="*/ 5216 h 16517"/>
              <a:gd name="connsiteX20" fmla="*/ 3477 w 19125"/>
              <a:gd name="connsiteY20" fmla="*/ 6085 h 16517"/>
              <a:gd name="connsiteX21" fmla="*/ 6085 w 19125"/>
              <a:gd name="connsiteY21" fmla="*/ 5216 h 16517"/>
              <a:gd name="connsiteX22" fmla="*/ 7824 w 19125"/>
              <a:gd name="connsiteY22" fmla="*/ 5216 h 16517"/>
              <a:gd name="connsiteX23" fmla="*/ 9997 w 19125"/>
              <a:gd name="connsiteY23" fmla="*/ 4347 h 16517"/>
              <a:gd name="connsiteX24" fmla="*/ 12171 w 19125"/>
              <a:gd name="connsiteY24" fmla="*/ 2608 h 16517"/>
              <a:gd name="connsiteX25" fmla="*/ 12171 w 19125"/>
              <a:gd name="connsiteY25" fmla="*/ 1739 h 16517"/>
              <a:gd name="connsiteX26" fmla="*/ 14779 w 19125"/>
              <a:gd name="connsiteY26" fmla="*/ 435 h 16517"/>
              <a:gd name="connsiteX27" fmla="*/ 17387 w 19125"/>
              <a:gd name="connsiteY27" fmla="*/ 435 h 16517"/>
              <a:gd name="connsiteX28" fmla="*/ 18691 w 19125"/>
              <a:gd name="connsiteY28" fmla="*/ 0 h 16517"/>
              <a:gd name="connsiteX29" fmla="*/ 19125 w 19125"/>
              <a:gd name="connsiteY29" fmla="*/ 435 h 1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9125" h="16517">
                <a:moveTo>
                  <a:pt x="19125" y="435"/>
                </a:moveTo>
                <a:lnTo>
                  <a:pt x="19125" y="1304"/>
                </a:lnTo>
                <a:lnTo>
                  <a:pt x="16517" y="2608"/>
                </a:lnTo>
                <a:lnTo>
                  <a:pt x="14779" y="4781"/>
                </a:lnTo>
                <a:lnTo>
                  <a:pt x="13475" y="5651"/>
                </a:lnTo>
                <a:lnTo>
                  <a:pt x="13475" y="7389"/>
                </a:lnTo>
                <a:lnTo>
                  <a:pt x="11736" y="10432"/>
                </a:lnTo>
                <a:lnTo>
                  <a:pt x="11301" y="12171"/>
                </a:lnTo>
                <a:lnTo>
                  <a:pt x="9128" y="14779"/>
                </a:lnTo>
                <a:lnTo>
                  <a:pt x="8693" y="15648"/>
                </a:lnTo>
                <a:lnTo>
                  <a:pt x="7824" y="15648"/>
                </a:lnTo>
                <a:lnTo>
                  <a:pt x="5216" y="16517"/>
                </a:lnTo>
                <a:lnTo>
                  <a:pt x="4781" y="16083"/>
                </a:lnTo>
                <a:lnTo>
                  <a:pt x="4347" y="14344"/>
                </a:lnTo>
                <a:lnTo>
                  <a:pt x="3043" y="12605"/>
                </a:lnTo>
                <a:lnTo>
                  <a:pt x="2608" y="11736"/>
                </a:lnTo>
                <a:lnTo>
                  <a:pt x="1739" y="10432"/>
                </a:lnTo>
                <a:lnTo>
                  <a:pt x="1739" y="9128"/>
                </a:lnTo>
                <a:lnTo>
                  <a:pt x="0" y="6520"/>
                </a:lnTo>
                <a:lnTo>
                  <a:pt x="2173" y="5216"/>
                </a:lnTo>
                <a:lnTo>
                  <a:pt x="3477" y="6085"/>
                </a:lnTo>
                <a:lnTo>
                  <a:pt x="6085" y="5216"/>
                </a:lnTo>
                <a:lnTo>
                  <a:pt x="7824" y="5216"/>
                </a:lnTo>
                <a:lnTo>
                  <a:pt x="9997" y="4347"/>
                </a:lnTo>
                <a:lnTo>
                  <a:pt x="12171" y="2608"/>
                </a:lnTo>
                <a:lnTo>
                  <a:pt x="12171" y="1739"/>
                </a:lnTo>
                <a:lnTo>
                  <a:pt x="14779" y="435"/>
                </a:lnTo>
                <a:lnTo>
                  <a:pt x="17387" y="435"/>
                </a:lnTo>
                <a:lnTo>
                  <a:pt x="18691" y="0"/>
                </a:lnTo>
                <a:lnTo>
                  <a:pt x="19125" y="43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55" name="Freeform: Shape 454">
            <a:extLst>
              <a:ext uri="{FF2B5EF4-FFF2-40B4-BE49-F238E27FC236}">
                <a16:creationId xmlns:a16="http://schemas.microsoft.com/office/drawing/2014/main" id="{64C4E398-C822-4974-9531-3D5EC8E520EA}"/>
              </a:ext>
            </a:extLst>
          </p:cNvPr>
          <p:cNvSpPr/>
          <p:nvPr/>
        </p:nvSpPr>
        <p:spPr>
          <a:xfrm>
            <a:off x="5584679" y="3213972"/>
            <a:ext cx="18585" cy="22009"/>
          </a:xfrm>
          <a:custGeom>
            <a:avLst/>
            <a:gdLst>
              <a:gd name="connsiteX0" fmla="*/ 6085 w 16517"/>
              <a:gd name="connsiteY0" fmla="*/ 17387 h 19560"/>
              <a:gd name="connsiteX1" fmla="*/ 4781 w 16517"/>
              <a:gd name="connsiteY1" fmla="*/ 19125 h 19560"/>
              <a:gd name="connsiteX2" fmla="*/ 3043 w 16517"/>
              <a:gd name="connsiteY2" fmla="*/ 19560 h 19560"/>
              <a:gd name="connsiteX3" fmla="*/ 1739 w 16517"/>
              <a:gd name="connsiteY3" fmla="*/ 19125 h 19560"/>
              <a:gd name="connsiteX4" fmla="*/ 0 w 16517"/>
              <a:gd name="connsiteY4" fmla="*/ 19125 h 19560"/>
              <a:gd name="connsiteX5" fmla="*/ 0 w 16517"/>
              <a:gd name="connsiteY5" fmla="*/ 18256 h 19560"/>
              <a:gd name="connsiteX6" fmla="*/ 1304 w 16517"/>
              <a:gd name="connsiteY6" fmla="*/ 18256 h 19560"/>
              <a:gd name="connsiteX7" fmla="*/ 3912 w 16517"/>
              <a:gd name="connsiteY7" fmla="*/ 17387 h 19560"/>
              <a:gd name="connsiteX8" fmla="*/ 5651 w 16517"/>
              <a:gd name="connsiteY8" fmla="*/ 16083 h 19560"/>
              <a:gd name="connsiteX9" fmla="*/ 6955 w 16517"/>
              <a:gd name="connsiteY9" fmla="*/ 14779 h 19560"/>
              <a:gd name="connsiteX10" fmla="*/ 7389 w 16517"/>
              <a:gd name="connsiteY10" fmla="*/ 12605 h 19560"/>
              <a:gd name="connsiteX11" fmla="*/ 7824 w 16517"/>
              <a:gd name="connsiteY11" fmla="*/ 11301 h 19560"/>
              <a:gd name="connsiteX12" fmla="*/ 8693 w 16517"/>
              <a:gd name="connsiteY12" fmla="*/ 9128 h 19560"/>
              <a:gd name="connsiteX13" fmla="*/ 9997 w 16517"/>
              <a:gd name="connsiteY13" fmla="*/ 7389 h 19560"/>
              <a:gd name="connsiteX14" fmla="*/ 11301 w 16517"/>
              <a:gd name="connsiteY14" fmla="*/ 4781 h 19560"/>
              <a:gd name="connsiteX15" fmla="*/ 12171 w 16517"/>
              <a:gd name="connsiteY15" fmla="*/ 1304 h 19560"/>
              <a:gd name="connsiteX16" fmla="*/ 13040 w 16517"/>
              <a:gd name="connsiteY16" fmla="*/ 435 h 19560"/>
              <a:gd name="connsiteX17" fmla="*/ 14779 w 16517"/>
              <a:gd name="connsiteY17" fmla="*/ 0 h 19560"/>
              <a:gd name="connsiteX18" fmla="*/ 16083 w 16517"/>
              <a:gd name="connsiteY18" fmla="*/ 1304 h 19560"/>
              <a:gd name="connsiteX19" fmla="*/ 16517 w 16517"/>
              <a:gd name="connsiteY19" fmla="*/ 3477 h 19560"/>
              <a:gd name="connsiteX20" fmla="*/ 16083 w 16517"/>
              <a:gd name="connsiteY20" fmla="*/ 5651 h 19560"/>
              <a:gd name="connsiteX21" fmla="*/ 15648 w 16517"/>
              <a:gd name="connsiteY21" fmla="*/ 7824 h 19560"/>
              <a:gd name="connsiteX22" fmla="*/ 15648 w 16517"/>
              <a:gd name="connsiteY22" fmla="*/ 9997 h 19560"/>
              <a:gd name="connsiteX23" fmla="*/ 15213 w 16517"/>
              <a:gd name="connsiteY23" fmla="*/ 10432 h 19560"/>
              <a:gd name="connsiteX24" fmla="*/ 13909 w 16517"/>
              <a:gd name="connsiteY24" fmla="*/ 13475 h 19560"/>
              <a:gd name="connsiteX25" fmla="*/ 12605 w 16517"/>
              <a:gd name="connsiteY25" fmla="*/ 14779 h 19560"/>
              <a:gd name="connsiteX26" fmla="*/ 9997 w 16517"/>
              <a:gd name="connsiteY26" fmla="*/ 15213 h 19560"/>
              <a:gd name="connsiteX27" fmla="*/ 6955 w 16517"/>
              <a:gd name="connsiteY27" fmla="*/ 16517 h 19560"/>
              <a:gd name="connsiteX28" fmla="*/ 6085 w 16517"/>
              <a:gd name="connsiteY28" fmla="*/ 17387 h 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6517" h="19560">
                <a:moveTo>
                  <a:pt x="6085" y="17387"/>
                </a:moveTo>
                <a:lnTo>
                  <a:pt x="4781" y="19125"/>
                </a:lnTo>
                <a:lnTo>
                  <a:pt x="3043" y="19560"/>
                </a:lnTo>
                <a:lnTo>
                  <a:pt x="1739" y="19125"/>
                </a:lnTo>
                <a:lnTo>
                  <a:pt x="0" y="19125"/>
                </a:lnTo>
                <a:lnTo>
                  <a:pt x="0" y="18256"/>
                </a:lnTo>
                <a:lnTo>
                  <a:pt x="1304" y="18256"/>
                </a:lnTo>
                <a:lnTo>
                  <a:pt x="3912" y="17387"/>
                </a:lnTo>
                <a:lnTo>
                  <a:pt x="5651" y="16083"/>
                </a:lnTo>
                <a:lnTo>
                  <a:pt x="6955" y="14779"/>
                </a:lnTo>
                <a:lnTo>
                  <a:pt x="7389" y="12605"/>
                </a:lnTo>
                <a:lnTo>
                  <a:pt x="7824" y="11301"/>
                </a:lnTo>
                <a:lnTo>
                  <a:pt x="8693" y="9128"/>
                </a:lnTo>
                <a:lnTo>
                  <a:pt x="9997" y="7389"/>
                </a:lnTo>
                <a:lnTo>
                  <a:pt x="11301" y="4781"/>
                </a:lnTo>
                <a:lnTo>
                  <a:pt x="12171" y="1304"/>
                </a:lnTo>
                <a:lnTo>
                  <a:pt x="13040" y="435"/>
                </a:lnTo>
                <a:lnTo>
                  <a:pt x="14779" y="0"/>
                </a:lnTo>
                <a:lnTo>
                  <a:pt x="16083" y="1304"/>
                </a:lnTo>
                <a:lnTo>
                  <a:pt x="16517" y="3477"/>
                </a:lnTo>
                <a:lnTo>
                  <a:pt x="16083" y="5651"/>
                </a:lnTo>
                <a:lnTo>
                  <a:pt x="15648" y="7824"/>
                </a:lnTo>
                <a:lnTo>
                  <a:pt x="15648" y="9997"/>
                </a:lnTo>
                <a:lnTo>
                  <a:pt x="15213" y="10432"/>
                </a:lnTo>
                <a:lnTo>
                  <a:pt x="13909" y="13475"/>
                </a:lnTo>
                <a:lnTo>
                  <a:pt x="12605" y="14779"/>
                </a:lnTo>
                <a:lnTo>
                  <a:pt x="9997" y="15213"/>
                </a:lnTo>
                <a:lnTo>
                  <a:pt x="6955" y="16517"/>
                </a:lnTo>
                <a:lnTo>
                  <a:pt x="6085" y="17387"/>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56" name="Freeform: Shape 455">
            <a:extLst>
              <a:ext uri="{FF2B5EF4-FFF2-40B4-BE49-F238E27FC236}">
                <a16:creationId xmlns:a16="http://schemas.microsoft.com/office/drawing/2014/main" id="{6D64168A-AEEF-40C0-B1FD-D86651F33999}"/>
              </a:ext>
            </a:extLst>
          </p:cNvPr>
          <p:cNvSpPr/>
          <p:nvPr/>
        </p:nvSpPr>
        <p:spPr>
          <a:xfrm>
            <a:off x="5491751" y="3211036"/>
            <a:ext cx="7336" cy="12227"/>
          </a:xfrm>
          <a:custGeom>
            <a:avLst/>
            <a:gdLst>
              <a:gd name="connsiteX0" fmla="*/ 3477 w 6520"/>
              <a:gd name="connsiteY0" fmla="*/ 435 h 10866"/>
              <a:gd name="connsiteX1" fmla="*/ 4781 w 6520"/>
              <a:gd name="connsiteY1" fmla="*/ 0 h 10866"/>
              <a:gd name="connsiteX2" fmla="*/ 5651 w 6520"/>
              <a:gd name="connsiteY2" fmla="*/ 1304 h 10866"/>
              <a:gd name="connsiteX3" fmla="*/ 6520 w 6520"/>
              <a:gd name="connsiteY3" fmla="*/ 3477 h 10866"/>
              <a:gd name="connsiteX4" fmla="*/ 5651 w 6520"/>
              <a:gd name="connsiteY4" fmla="*/ 4781 h 10866"/>
              <a:gd name="connsiteX5" fmla="*/ 6085 w 6520"/>
              <a:gd name="connsiteY5" fmla="*/ 6520 h 10866"/>
              <a:gd name="connsiteX6" fmla="*/ 3477 w 6520"/>
              <a:gd name="connsiteY6" fmla="*/ 10867 h 10866"/>
              <a:gd name="connsiteX7" fmla="*/ 3043 w 6520"/>
              <a:gd name="connsiteY7" fmla="*/ 10432 h 10866"/>
              <a:gd name="connsiteX8" fmla="*/ 2608 w 6520"/>
              <a:gd name="connsiteY8" fmla="*/ 8693 h 10866"/>
              <a:gd name="connsiteX9" fmla="*/ 869 w 6520"/>
              <a:gd name="connsiteY9" fmla="*/ 4781 h 10866"/>
              <a:gd name="connsiteX10" fmla="*/ 435 w 6520"/>
              <a:gd name="connsiteY10" fmla="*/ 3477 h 10866"/>
              <a:gd name="connsiteX11" fmla="*/ 0 w 6520"/>
              <a:gd name="connsiteY11" fmla="*/ 2608 h 10866"/>
              <a:gd name="connsiteX12" fmla="*/ 869 w 6520"/>
              <a:gd name="connsiteY12" fmla="*/ 869 h 10866"/>
              <a:gd name="connsiteX13" fmla="*/ 2173 w 6520"/>
              <a:gd name="connsiteY13" fmla="*/ 0 h 10866"/>
              <a:gd name="connsiteX14" fmla="*/ 3477 w 6520"/>
              <a:gd name="connsiteY14" fmla="*/ 435 h 10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20" h="10866">
                <a:moveTo>
                  <a:pt x="3477" y="435"/>
                </a:moveTo>
                <a:lnTo>
                  <a:pt x="4781" y="0"/>
                </a:lnTo>
                <a:lnTo>
                  <a:pt x="5651" y="1304"/>
                </a:lnTo>
                <a:lnTo>
                  <a:pt x="6520" y="3477"/>
                </a:lnTo>
                <a:lnTo>
                  <a:pt x="5651" y="4781"/>
                </a:lnTo>
                <a:lnTo>
                  <a:pt x="6085" y="6520"/>
                </a:lnTo>
                <a:lnTo>
                  <a:pt x="3477" y="10867"/>
                </a:lnTo>
                <a:lnTo>
                  <a:pt x="3043" y="10432"/>
                </a:lnTo>
                <a:lnTo>
                  <a:pt x="2608" y="8693"/>
                </a:lnTo>
                <a:lnTo>
                  <a:pt x="869" y="4781"/>
                </a:lnTo>
                <a:lnTo>
                  <a:pt x="435" y="3477"/>
                </a:lnTo>
                <a:lnTo>
                  <a:pt x="0" y="2608"/>
                </a:lnTo>
                <a:lnTo>
                  <a:pt x="869" y="869"/>
                </a:lnTo>
                <a:lnTo>
                  <a:pt x="2173" y="0"/>
                </a:lnTo>
                <a:lnTo>
                  <a:pt x="3477" y="43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57" name="Freeform: Shape 456">
            <a:extLst>
              <a:ext uri="{FF2B5EF4-FFF2-40B4-BE49-F238E27FC236}">
                <a16:creationId xmlns:a16="http://schemas.microsoft.com/office/drawing/2014/main" id="{57B8FC5C-F9DE-44BA-AF0F-3B12CBF7F808}"/>
              </a:ext>
            </a:extLst>
          </p:cNvPr>
          <p:cNvSpPr/>
          <p:nvPr/>
        </p:nvSpPr>
        <p:spPr>
          <a:xfrm>
            <a:off x="5602286" y="3198810"/>
            <a:ext cx="12227" cy="12717"/>
          </a:xfrm>
          <a:custGeom>
            <a:avLst/>
            <a:gdLst>
              <a:gd name="connsiteX0" fmla="*/ 9998 w 10866"/>
              <a:gd name="connsiteY0" fmla="*/ 2608 h 11301"/>
              <a:gd name="connsiteX1" fmla="*/ 9998 w 10866"/>
              <a:gd name="connsiteY1" fmla="*/ 4347 h 11301"/>
              <a:gd name="connsiteX2" fmla="*/ 9128 w 10866"/>
              <a:gd name="connsiteY2" fmla="*/ 6520 h 11301"/>
              <a:gd name="connsiteX3" fmla="*/ 6085 w 10866"/>
              <a:gd name="connsiteY3" fmla="*/ 8693 h 11301"/>
              <a:gd name="connsiteX4" fmla="*/ 3912 w 10866"/>
              <a:gd name="connsiteY4" fmla="*/ 9128 h 11301"/>
              <a:gd name="connsiteX5" fmla="*/ 2173 w 10866"/>
              <a:gd name="connsiteY5" fmla="*/ 11301 h 11301"/>
              <a:gd name="connsiteX6" fmla="*/ 0 w 10866"/>
              <a:gd name="connsiteY6" fmla="*/ 10432 h 11301"/>
              <a:gd name="connsiteX7" fmla="*/ 0 w 10866"/>
              <a:gd name="connsiteY7" fmla="*/ 9997 h 11301"/>
              <a:gd name="connsiteX8" fmla="*/ 869 w 10866"/>
              <a:gd name="connsiteY8" fmla="*/ 8259 h 11301"/>
              <a:gd name="connsiteX9" fmla="*/ 869 w 10866"/>
              <a:gd name="connsiteY9" fmla="*/ 6520 h 11301"/>
              <a:gd name="connsiteX10" fmla="*/ 1739 w 10866"/>
              <a:gd name="connsiteY10" fmla="*/ 5216 h 11301"/>
              <a:gd name="connsiteX11" fmla="*/ 3043 w 10866"/>
              <a:gd name="connsiteY11" fmla="*/ 4347 h 11301"/>
              <a:gd name="connsiteX12" fmla="*/ 4347 w 10866"/>
              <a:gd name="connsiteY12" fmla="*/ 4347 h 11301"/>
              <a:gd name="connsiteX13" fmla="*/ 5651 w 10866"/>
              <a:gd name="connsiteY13" fmla="*/ 3043 h 11301"/>
              <a:gd name="connsiteX14" fmla="*/ 7824 w 10866"/>
              <a:gd name="connsiteY14" fmla="*/ 3043 h 11301"/>
              <a:gd name="connsiteX15" fmla="*/ 8259 w 10866"/>
              <a:gd name="connsiteY15" fmla="*/ 2608 h 11301"/>
              <a:gd name="connsiteX16" fmla="*/ 9128 w 10866"/>
              <a:gd name="connsiteY16" fmla="*/ 435 h 11301"/>
              <a:gd name="connsiteX17" fmla="*/ 9998 w 10866"/>
              <a:gd name="connsiteY17" fmla="*/ 0 h 11301"/>
              <a:gd name="connsiteX18" fmla="*/ 10867 w 10866"/>
              <a:gd name="connsiteY18" fmla="*/ 869 h 11301"/>
              <a:gd name="connsiteX19" fmla="*/ 9998 w 10866"/>
              <a:gd name="connsiteY19" fmla="*/ 2608 h 11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866" h="11301">
                <a:moveTo>
                  <a:pt x="9998" y="2608"/>
                </a:moveTo>
                <a:lnTo>
                  <a:pt x="9998" y="4347"/>
                </a:lnTo>
                <a:lnTo>
                  <a:pt x="9128" y="6520"/>
                </a:lnTo>
                <a:lnTo>
                  <a:pt x="6085" y="8693"/>
                </a:lnTo>
                <a:lnTo>
                  <a:pt x="3912" y="9128"/>
                </a:lnTo>
                <a:lnTo>
                  <a:pt x="2173" y="11301"/>
                </a:lnTo>
                <a:lnTo>
                  <a:pt x="0" y="10432"/>
                </a:lnTo>
                <a:lnTo>
                  <a:pt x="0" y="9997"/>
                </a:lnTo>
                <a:lnTo>
                  <a:pt x="869" y="8259"/>
                </a:lnTo>
                <a:lnTo>
                  <a:pt x="869" y="6520"/>
                </a:lnTo>
                <a:lnTo>
                  <a:pt x="1739" y="5216"/>
                </a:lnTo>
                <a:lnTo>
                  <a:pt x="3043" y="4347"/>
                </a:lnTo>
                <a:lnTo>
                  <a:pt x="4347" y="4347"/>
                </a:lnTo>
                <a:lnTo>
                  <a:pt x="5651" y="3043"/>
                </a:lnTo>
                <a:lnTo>
                  <a:pt x="7824" y="3043"/>
                </a:lnTo>
                <a:lnTo>
                  <a:pt x="8259" y="2608"/>
                </a:lnTo>
                <a:lnTo>
                  <a:pt x="9128" y="435"/>
                </a:lnTo>
                <a:lnTo>
                  <a:pt x="9998" y="0"/>
                </a:lnTo>
                <a:lnTo>
                  <a:pt x="10867" y="869"/>
                </a:lnTo>
                <a:lnTo>
                  <a:pt x="9998" y="2608"/>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58" name="Freeform: Shape 457">
            <a:extLst>
              <a:ext uri="{FF2B5EF4-FFF2-40B4-BE49-F238E27FC236}">
                <a16:creationId xmlns:a16="http://schemas.microsoft.com/office/drawing/2014/main" id="{D2236AE7-642F-4CA5-9286-151488AEF205}"/>
              </a:ext>
            </a:extLst>
          </p:cNvPr>
          <p:cNvSpPr/>
          <p:nvPr/>
        </p:nvSpPr>
        <p:spPr>
          <a:xfrm>
            <a:off x="7212875" y="4514474"/>
            <a:ext cx="4890" cy="10271"/>
          </a:xfrm>
          <a:custGeom>
            <a:avLst/>
            <a:gdLst>
              <a:gd name="connsiteX0" fmla="*/ 1304 w 4346"/>
              <a:gd name="connsiteY0" fmla="*/ 0 h 9128"/>
              <a:gd name="connsiteX1" fmla="*/ 2173 w 4346"/>
              <a:gd name="connsiteY1" fmla="*/ 1304 h 9128"/>
              <a:gd name="connsiteX2" fmla="*/ 4347 w 4346"/>
              <a:gd name="connsiteY2" fmla="*/ 2173 h 9128"/>
              <a:gd name="connsiteX3" fmla="*/ 4347 w 4346"/>
              <a:gd name="connsiteY3" fmla="*/ 3478 h 9128"/>
              <a:gd name="connsiteX4" fmla="*/ 3477 w 4346"/>
              <a:gd name="connsiteY4" fmla="*/ 4347 h 9128"/>
              <a:gd name="connsiteX5" fmla="*/ 3912 w 4346"/>
              <a:gd name="connsiteY5" fmla="*/ 5216 h 9128"/>
              <a:gd name="connsiteX6" fmla="*/ 2608 w 4346"/>
              <a:gd name="connsiteY6" fmla="*/ 7824 h 9128"/>
              <a:gd name="connsiteX7" fmla="*/ 3042 w 4346"/>
              <a:gd name="connsiteY7" fmla="*/ 8693 h 9128"/>
              <a:gd name="connsiteX8" fmla="*/ 1739 w 4346"/>
              <a:gd name="connsiteY8" fmla="*/ 9128 h 9128"/>
              <a:gd name="connsiteX9" fmla="*/ 869 w 4346"/>
              <a:gd name="connsiteY9" fmla="*/ 7824 h 9128"/>
              <a:gd name="connsiteX10" fmla="*/ 869 w 4346"/>
              <a:gd name="connsiteY10" fmla="*/ 6520 h 9128"/>
              <a:gd name="connsiteX11" fmla="*/ 1739 w 4346"/>
              <a:gd name="connsiteY11" fmla="*/ 5651 h 9128"/>
              <a:gd name="connsiteX12" fmla="*/ 869 w 4346"/>
              <a:gd name="connsiteY12" fmla="*/ 2608 h 9128"/>
              <a:gd name="connsiteX13" fmla="*/ 435 w 4346"/>
              <a:gd name="connsiteY13" fmla="*/ 2173 h 9128"/>
              <a:gd name="connsiteX14" fmla="*/ 0 w 4346"/>
              <a:gd name="connsiteY14" fmla="*/ 1304 h 9128"/>
              <a:gd name="connsiteX15" fmla="*/ 1304 w 4346"/>
              <a:gd name="connsiteY15" fmla="*/ 0 h 9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46" h="9128">
                <a:moveTo>
                  <a:pt x="1304" y="0"/>
                </a:moveTo>
                <a:lnTo>
                  <a:pt x="2173" y="1304"/>
                </a:lnTo>
                <a:lnTo>
                  <a:pt x="4347" y="2173"/>
                </a:lnTo>
                <a:lnTo>
                  <a:pt x="4347" y="3478"/>
                </a:lnTo>
                <a:lnTo>
                  <a:pt x="3477" y="4347"/>
                </a:lnTo>
                <a:lnTo>
                  <a:pt x="3912" y="5216"/>
                </a:lnTo>
                <a:lnTo>
                  <a:pt x="2608" y="7824"/>
                </a:lnTo>
                <a:lnTo>
                  <a:pt x="3042" y="8693"/>
                </a:lnTo>
                <a:lnTo>
                  <a:pt x="1739" y="9128"/>
                </a:lnTo>
                <a:lnTo>
                  <a:pt x="869" y="7824"/>
                </a:lnTo>
                <a:lnTo>
                  <a:pt x="869" y="6520"/>
                </a:lnTo>
                <a:lnTo>
                  <a:pt x="1739" y="5651"/>
                </a:lnTo>
                <a:lnTo>
                  <a:pt x="869" y="2608"/>
                </a:lnTo>
                <a:lnTo>
                  <a:pt x="435" y="2173"/>
                </a:lnTo>
                <a:lnTo>
                  <a:pt x="0" y="1304"/>
                </a:lnTo>
                <a:lnTo>
                  <a:pt x="1304" y="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59" name="Freeform: Shape 458">
            <a:extLst>
              <a:ext uri="{FF2B5EF4-FFF2-40B4-BE49-F238E27FC236}">
                <a16:creationId xmlns:a16="http://schemas.microsoft.com/office/drawing/2014/main" id="{14DE4982-C5A8-4999-BDAA-699EE5247089}"/>
              </a:ext>
            </a:extLst>
          </p:cNvPr>
          <p:cNvSpPr/>
          <p:nvPr/>
        </p:nvSpPr>
        <p:spPr>
          <a:xfrm>
            <a:off x="7474541" y="4772225"/>
            <a:ext cx="16629" cy="15650"/>
          </a:xfrm>
          <a:custGeom>
            <a:avLst/>
            <a:gdLst>
              <a:gd name="connsiteX0" fmla="*/ 6955 w 14778"/>
              <a:gd name="connsiteY0" fmla="*/ 0 h 13909"/>
              <a:gd name="connsiteX1" fmla="*/ 8693 w 14778"/>
              <a:gd name="connsiteY1" fmla="*/ 0 h 13909"/>
              <a:gd name="connsiteX2" fmla="*/ 10432 w 14778"/>
              <a:gd name="connsiteY2" fmla="*/ 869 h 13909"/>
              <a:gd name="connsiteX3" fmla="*/ 11736 w 14778"/>
              <a:gd name="connsiteY3" fmla="*/ 2173 h 13909"/>
              <a:gd name="connsiteX4" fmla="*/ 11736 w 14778"/>
              <a:gd name="connsiteY4" fmla="*/ 3477 h 13909"/>
              <a:gd name="connsiteX5" fmla="*/ 12170 w 14778"/>
              <a:gd name="connsiteY5" fmla="*/ 5651 h 13909"/>
              <a:gd name="connsiteX6" fmla="*/ 13475 w 14778"/>
              <a:gd name="connsiteY6" fmla="*/ 6520 h 13909"/>
              <a:gd name="connsiteX7" fmla="*/ 14344 w 14778"/>
              <a:gd name="connsiteY7" fmla="*/ 7389 h 13909"/>
              <a:gd name="connsiteX8" fmla="*/ 14779 w 14778"/>
              <a:gd name="connsiteY8" fmla="*/ 8259 h 13909"/>
              <a:gd name="connsiteX9" fmla="*/ 13909 w 14778"/>
              <a:gd name="connsiteY9" fmla="*/ 10867 h 13909"/>
              <a:gd name="connsiteX10" fmla="*/ 13475 w 14778"/>
              <a:gd name="connsiteY10" fmla="*/ 12605 h 13909"/>
              <a:gd name="connsiteX11" fmla="*/ 12605 w 14778"/>
              <a:gd name="connsiteY11" fmla="*/ 13475 h 13909"/>
              <a:gd name="connsiteX12" fmla="*/ 10867 w 14778"/>
              <a:gd name="connsiteY12" fmla="*/ 13909 h 13909"/>
              <a:gd name="connsiteX13" fmla="*/ 6955 w 14778"/>
              <a:gd name="connsiteY13" fmla="*/ 13909 h 13909"/>
              <a:gd name="connsiteX14" fmla="*/ 6085 w 14778"/>
              <a:gd name="connsiteY14" fmla="*/ 13040 h 13909"/>
              <a:gd name="connsiteX15" fmla="*/ 2608 w 14778"/>
              <a:gd name="connsiteY15" fmla="*/ 11301 h 13909"/>
              <a:gd name="connsiteX16" fmla="*/ 1304 w 14778"/>
              <a:gd name="connsiteY16" fmla="*/ 9128 h 13909"/>
              <a:gd name="connsiteX17" fmla="*/ 1304 w 14778"/>
              <a:gd name="connsiteY17" fmla="*/ 7824 h 13909"/>
              <a:gd name="connsiteX18" fmla="*/ 0 w 14778"/>
              <a:gd name="connsiteY18" fmla="*/ 5216 h 13909"/>
              <a:gd name="connsiteX19" fmla="*/ 435 w 14778"/>
              <a:gd name="connsiteY19" fmla="*/ 3477 h 13909"/>
              <a:gd name="connsiteX20" fmla="*/ 1304 w 14778"/>
              <a:gd name="connsiteY20" fmla="*/ 2608 h 13909"/>
              <a:gd name="connsiteX21" fmla="*/ 2173 w 14778"/>
              <a:gd name="connsiteY21" fmla="*/ 869 h 13909"/>
              <a:gd name="connsiteX22" fmla="*/ 2608 w 14778"/>
              <a:gd name="connsiteY22" fmla="*/ 869 h 13909"/>
              <a:gd name="connsiteX23" fmla="*/ 4781 w 14778"/>
              <a:gd name="connsiteY23" fmla="*/ 0 h 13909"/>
              <a:gd name="connsiteX24" fmla="*/ 6955 w 14778"/>
              <a:gd name="connsiteY24" fmla="*/ 0 h 13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778" h="13909">
                <a:moveTo>
                  <a:pt x="6955" y="0"/>
                </a:moveTo>
                <a:lnTo>
                  <a:pt x="8693" y="0"/>
                </a:lnTo>
                <a:lnTo>
                  <a:pt x="10432" y="869"/>
                </a:lnTo>
                <a:lnTo>
                  <a:pt x="11736" y="2173"/>
                </a:lnTo>
                <a:lnTo>
                  <a:pt x="11736" y="3477"/>
                </a:lnTo>
                <a:lnTo>
                  <a:pt x="12170" y="5651"/>
                </a:lnTo>
                <a:lnTo>
                  <a:pt x="13475" y="6520"/>
                </a:lnTo>
                <a:lnTo>
                  <a:pt x="14344" y="7389"/>
                </a:lnTo>
                <a:lnTo>
                  <a:pt x="14779" y="8259"/>
                </a:lnTo>
                <a:lnTo>
                  <a:pt x="13909" y="10867"/>
                </a:lnTo>
                <a:lnTo>
                  <a:pt x="13475" y="12605"/>
                </a:lnTo>
                <a:lnTo>
                  <a:pt x="12605" y="13475"/>
                </a:lnTo>
                <a:lnTo>
                  <a:pt x="10867" y="13909"/>
                </a:lnTo>
                <a:lnTo>
                  <a:pt x="6955" y="13909"/>
                </a:lnTo>
                <a:lnTo>
                  <a:pt x="6085" y="13040"/>
                </a:lnTo>
                <a:lnTo>
                  <a:pt x="2608" y="11301"/>
                </a:lnTo>
                <a:lnTo>
                  <a:pt x="1304" y="9128"/>
                </a:lnTo>
                <a:lnTo>
                  <a:pt x="1304" y="7824"/>
                </a:lnTo>
                <a:lnTo>
                  <a:pt x="0" y="5216"/>
                </a:lnTo>
                <a:lnTo>
                  <a:pt x="435" y="3477"/>
                </a:lnTo>
                <a:lnTo>
                  <a:pt x="1304" y="2608"/>
                </a:lnTo>
                <a:lnTo>
                  <a:pt x="2173" y="869"/>
                </a:lnTo>
                <a:lnTo>
                  <a:pt x="2608" y="869"/>
                </a:lnTo>
                <a:lnTo>
                  <a:pt x="4781" y="0"/>
                </a:lnTo>
                <a:lnTo>
                  <a:pt x="6955" y="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60" name="Freeform: Shape 459">
            <a:extLst>
              <a:ext uri="{FF2B5EF4-FFF2-40B4-BE49-F238E27FC236}">
                <a16:creationId xmlns:a16="http://schemas.microsoft.com/office/drawing/2014/main" id="{138EA237-B5DE-46AC-91CD-612950AEF7BB}"/>
              </a:ext>
            </a:extLst>
          </p:cNvPr>
          <p:cNvSpPr/>
          <p:nvPr/>
        </p:nvSpPr>
        <p:spPr>
          <a:xfrm>
            <a:off x="4291024" y="3614051"/>
            <a:ext cx="3912" cy="4401"/>
          </a:xfrm>
          <a:custGeom>
            <a:avLst/>
            <a:gdLst>
              <a:gd name="connsiteX0" fmla="*/ 2173 w 3477"/>
              <a:gd name="connsiteY0" fmla="*/ 3912 h 3911"/>
              <a:gd name="connsiteX1" fmla="*/ 869 w 3477"/>
              <a:gd name="connsiteY1" fmla="*/ 3912 h 3911"/>
              <a:gd name="connsiteX2" fmla="*/ 0 w 3477"/>
              <a:gd name="connsiteY2" fmla="*/ 2173 h 3911"/>
              <a:gd name="connsiteX3" fmla="*/ 435 w 3477"/>
              <a:gd name="connsiteY3" fmla="*/ 1304 h 3911"/>
              <a:gd name="connsiteX4" fmla="*/ 1739 w 3477"/>
              <a:gd name="connsiteY4" fmla="*/ 0 h 3911"/>
              <a:gd name="connsiteX5" fmla="*/ 3043 w 3477"/>
              <a:gd name="connsiteY5" fmla="*/ 869 h 3911"/>
              <a:gd name="connsiteX6" fmla="*/ 3477 w 3477"/>
              <a:gd name="connsiteY6" fmla="*/ 2173 h 3911"/>
              <a:gd name="connsiteX7" fmla="*/ 3477 w 3477"/>
              <a:gd name="connsiteY7" fmla="*/ 3043 h 3911"/>
              <a:gd name="connsiteX8" fmla="*/ 2173 w 3477"/>
              <a:gd name="connsiteY8" fmla="*/ 3912 h 3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 h="3911">
                <a:moveTo>
                  <a:pt x="2173" y="3912"/>
                </a:moveTo>
                <a:lnTo>
                  <a:pt x="869" y="3912"/>
                </a:lnTo>
                <a:lnTo>
                  <a:pt x="0" y="2173"/>
                </a:lnTo>
                <a:lnTo>
                  <a:pt x="435" y="1304"/>
                </a:lnTo>
                <a:lnTo>
                  <a:pt x="1739" y="0"/>
                </a:lnTo>
                <a:lnTo>
                  <a:pt x="3043" y="869"/>
                </a:lnTo>
                <a:lnTo>
                  <a:pt x="3477" y="2173"/>
                </a:lnTo>
                <a:lnTo>
                  <a:pt x="3477" y="3043"/>
                </a:lnTo>
                <a:lnTo>
                  <a:pt x="2173" y="3912"/>
                </a:lnTo>
                <a:close/>
              </a:path>
            </a:pathLst>
          </a:custGeom>
          <a:solidFill>
            <a:schemeClr val="accent5"/>
          </a:solidFill>
          <a:ln w="869" cap="rnd">
            <a:noFill/>
            <a:prstDash val="solid"/>
            <a:round/>
          </a:ln>
        </p:spPr>
        <p:txBody>
          <a:bodyPr rtlCol="0" anchor="ctr"/>
          <a:lstStyle/>
          <a:p>
            <a:endParaRPr lang="en-PH" sz="1600" dirty="0"/>
          </a:p>
        </p:txBody>
      </p:sp>
      <p:sp>
        <p:nvSpPr>
          <p:cNvPr id="461" name="Freeform: Shape 460">
            <a:extLst>
              <a:ext uri="{FF2B5EF4-FFF2-40B4-BE49-F238E27FC236}">
                <a16:creationId xmlns:a16="http://schemas.microsoft.com/office/drawing/2014/main" id="{A71E11D0-D9B3-48B1-931D-F13251F734FB}"/>
              </a:ext>
            </a:extLst>
          </p:cNvPr>
          <p:cNvSpPr/>
          <p:nvPr/>
        </p:nvSpPr>
        <p:spPr>
          <a:xfrm>
            <a:off x="4279285" y="3603292"/>
            <a:ext cx="6847" cy="12717"/>
          </a:xfrm>
          <a:custGeom>
            <a:avLst/>
            <a:gdLst>
              <a:gd name="connsiteX0" fmla="*/ 4781 w 6085"/>
              <a:gd name="connsiteY0" fmla="*/ 2173 h 11301"/>
              <a:gd name="connsiteX1" fmla="*/ 6085 w 6085"/>
              <a:gd name="connsiteY1" fmla="*/ 2173 h 11301"/>
              <a:gd name="connsiteX2" fmla="*/ 6085 w 6085"/>
              <a:gd name="connsiteY2" fmla="*/ 3043 h 11301"/>
              <a:gd name="connsiteX3" fmla="*/ 6085 w 6085"/>
              <a:gd name="connsiteY3" fmla="*/ 3477 h 11301"/>
              <a:gd name="connsiteX4" fmla="*/ 5216 w 6085"/>
              <a:gd name="connsiteY4" fmla="*/ 3912 h 11301"/>
              <a:gd name="connsiteX5" fmla="*/ 5216 w 6085"/>
              <a:gd name="connsiteY5" fmla="*/ 7389 h 11301"/>
              <a:gd name="connsiteX6" fmla="*/ 5216 w 6085"/>
              <a:gd name="connsiteY6" fmla="*/ 9128 h 11301"/>
              <a:gd name="connsiteX7" fmla="*/ 4347 w 6085"/>
              <a:gd name="connsiteY7" fmla="*/ 9997 h 11301"/>
              <a:gd name="connsiteX8" fmla="*/ 1739 w 6085"/>
              <a:gd name="connsiteY8" fmla="*/ 11301 h 11301"/>
              <a:gd name="connsiteX9" fmla="*/ 1739 w 6085"/>
              <a:gd name="connsiteY9" fmla="*/ 10432 h 11301"/>
              <a:gd name="connsiteX10" fmla="*/ 869 w 6085"/>
              <a:gd name="connsiteY10" fmla="*/ 9563 h 11301"/>
              <a:gd name="connsiteX11" fmla="*/ 435 w 6085"/>
              <a:gd name="connsiteY11" fmla="*/ 7389 h 11301"/>
              <a:gd name="connsiteX12" fmla="*/ 435 w 6085"/>
              <a:gd name="connsiteY12" fmla="*/ 5216 h 11301"/>
              <a:gd name="connsiteX13" fmla="*/ 0 w 6085"/>
              <a:gd name="connsiteY13" fmla="*/ 3043 h 11301"/>
              <a:gd name="connsiteX14" fmla="*/ 0 w 6085"/>
              <a:gd name="connsiteY14" fmla="*/ 1739 h 11301"/>
              <a:gd name="connsiteX15" fmla="*/ 869 w 6085"/>
              <a:gd name="connsiteY15" fmla="*/ 435 h 11301"/>
              <a:gd name="connsiteX16" fmla="*/ 2173 w 6085"/>
              <a:gd name="connsiteY16" fmla="*/ 0 h 11301"/>
              <a:gd name="connsiteX17" fmla="*/ 4347 w 6085"/>
              <a:gd name="connsiteY17" fmla="*/ 1304 h 11301"/>
              <a:gd name="connsiteX18" fmla="*/ 4781 w 6085"/>
              <a:gd name="connsiteY18" fmla="*/ 2173 h 11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85" h="11301">
                <a:moveTo>
                  <a:pt x="4781" y="2173"/>
                </a:moveTo>
                <a:lnTo>
                  <a:pt x="6085" y="2173"/>
                </a:lnTo>
                <a:lnTo>
                  <a:pt x="6085" y="3043"/>
                </a:lnTo>
                <a:lnTo>
                  <a:pt x="6085" y="3477"/>
                </a:lnTo>
                <a:lnTo>
                  <a:pt x="5216" y="3912"/>
                </a:lnTo>
                <a:lnTo>
                  <a:pt x="5216" y="7389"/>
                </a:lnTo>
                <a:lnTo>
                  <a:pt x="5216" y="9128"/>
                </a:lnTo>
                <a:lnTo>
                  <a:pt x="4347" y="9997"/>
                </a:lnTo>
                <a:lnTo>
                  <a:pt x="1739" y="11301"/>
                </a:lnTo>
                <a:lnTo>
                  <a:pt x="1739" y="10432"/>
                </a:lnTo>
                <a:lnTo>
                  <a:pt x="869" y="9563"/>
                </a:lnTo>
                <a:lnTo>
                  <a:pt x="435" y="7389"/>
                </a:lnTo>
                <a:lnTo>
                  <a:pt x="435" y="5216"/>
                </a:lnTo>
                <a:lnTo>
                  <a:pt x="0" y="3043"/>
                </a:lnTo>
                <a:lnTo>
                  <a:pt x="0" y="1739"/>
                </a:lnTo>
                <a:lnTo>
                  <a:pt x="869" y="435"/>
                </a:lnTo>
                <a:lnTo>
                  <a:pt x="2173" y="0"/>
                </a:lnTo>
                <a:lnTo>
                  <a:pt x="4347" y="1304"/>
                </a:lnTo>
                <a:lnTo>
                  <a:pt x="4781" y="2173"/>
                </a:lnTo>
                <a:close/>
              </a:path>
            </a:pathLst>
          </a:custGeom>
          <a:solidFill>
            <a:schemeClr val="accent5"/>
          </a:solidFill>
          <a:ln w="869" cap="rnd">
            <a:noFill/>
            <a:prstDash val="solid"/>
            <a:round/>
          </a:ln>
        </p:spPr>
        <p:txBody>
          <a:bodyPr rtlCol="0" anchor="ctr"/>
          <a:lstStyle/>
          <a:p>
            <a:endParaRPr lang="en-PH" sz="1600" dirty="0"/>
          </a:p>
        </p:txBody>
      </p:sp>
      <p:sp>
        <p:nvSpPr>
          <p:cNvPr id="462" name="Freeform: Shape 461">
            <a:extLst>
              <a:ext uri="{FF2B5EF4-FFF2-40B4-BE49-F238E27FC236}">
                <a16:creationId xmlns:a16="http://schemas.microsoft.com/office/drawing/2014/main" id="{9D94CB81-8693-4DD3-8E51-8AECA014F09D}"/>
              </a:ext>
            </a:extLst>
          </p:cNvPr>
          <p:cNvSpPr/>
          <p:nvPr/>
        </p:nvSpPr>
        <p:spPr>
          <a:xfrm>
            <a:off x="4286132" y="3598400"/>
            <a:ext cx="9781" cy="9781"/>
          </a:xfrm>
          <a:custGeom>
            <a:avLst/>
            <a:gdLst>
              <a:gd name="connsiteX0" fmla="*/ 4781 w 8693"/>
              <a:gd name="connsiteY0" fmla="*/ 4781 h 8693"/>
              <a:gd name="connsiteX1" fmla="*/ 6520 w 8693"/>
              <a:gd name="connsiteY1" fmla="*/ 5216 h 8693"/>
              <a:gd name="connsiteX2" fmla="*/ 8693 w 8693"/>
              <a:gd name="connsiteY2" fmla="*/ 6955 h 8693"/>
              <a:gd name="connsiteX3" fmla="*/ 3043 w 8693"/>
              <a:gd name="connsiteY3" fmla="*/ 8259 h 8693"/>
              <a:gd name="connsiteX4" fmla="*/ 1739 w 8693"/>
              <a:gd name="connsiteY4" fmla="*/ 8693 h 8693"/>
              <a:gd name="connsiteX5" fmla="*/ 0 w 8693"/>
              <a:gd name="connsiteY5" fmla="*/ 7389 h 8693"/>
              <a:gd name="connsiteX6" fmla="*/ 435 w 8693"/>
              <a:gd name="connsiteY6" fmla="*/ 4781 h 8693"/>
              <a:gd name="connsiteX7" fmla="*/ 1304 w 8693"/>
              <a:gd name="connsiteY7" fmla="*/ 4347 h 8693"/>
              <a:gd name="connsiteX8" fmla="*/ 869 w 8693"/>
              <a:gd name="connsiteY8" fmla="*/ 1739 h 8693"/>
              <a:gd name="connsiteX9" fmla="*/ 1304 w 8693"/>
              <a:gd name="connsiteY9" fmla="*/ 869 h 8693"/>
              <a:gd name="connsiteX10" fmla="*/ 2608 w 8693"/>
              <a:gd name="connsiteY10" fmla="*/ 0 h 8693"/>
              <a:gd name="connsiteX11" fmla="*/ 3912 w 8693"/>
              <a:gd name="connsiteY11" fmla="*/ 1739 h 8693"/>
              <a:gd name="connsiteX12" fmla="*/ 3912 w 8693"/>
              <a:gd name="connsiteY12" fmla="*/ 3477 h 8693"/>
              <a:gd name="connsiteX13" fmla="*/ 4781 w 8693"/>
              <a:gd name="connsiteY13" fmla="*/ 4781 h 8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93" h="8693">
                <a:moveTo>
                  <a:pt x="4781" y="4781"/>
                </a:moveTo>
                <a:lnTo>
                  <a:pt x="6520" y="5216"/>
                </a:lnTo>
                <a:lnTo>
                  <a:pt x="8693" y="6955"/>
                </a:lnTo>
                <a:lnTo>
                  <a:pt x="3043" y="8259"/>
                </a:lnTo>
                <a:lnTo>
                  <a:pt x="1739" y="8693"/>
                </a:lnTo>
                <a:lnTo>
                  <a:pt x="0" y="7389"/>
                </a:lnTo>
                <a:lnTo>
                  <a:pt x="435" y="4781"/>
                </a:lnTo>
                <a:lnTo>
                  <a:pt x="1304" y="4347"/>
                </a:lnTo>
                <a:lnTo>
                  <a:pt x="869" y="1739"/>
                </a:lnTo>
                <a:lnTo>
                  <a:pt x="1304" y="869"/>
                </a:lnTo>
                <a:lnTo>
                  <a:pt x="2608" y="0"/>
                </a:lnTo>
                <a:lnTo>
                  <a:pt x="3912" y="1739"/>
                </a:lnTo>
                <a:lnTo>
                  <a:pt x="3912" y="3477"/>
                </a:lnTo>
                <a:lnTo>
                  <a:pt x="4781" y="4781"/>
                </a:lnTo>
                <a:close/>
              </a:path>
            </a:pathLst>
          </a:custGeom>
          <a:solidFill>
            <a:schemeClr val="accent5"/>
          </a:solidFill>
          <a:ln w="869" cap="rnd">
            <a:noFill/>
            <a:prstDash val="solid"/>
            <a:round/>
          </a:ln>
        </p:spPr>
        <p:txBody>
          <a:bodyPr rtlCol="0" anchor="ctr"/>
          <a:lstStyle/>
          <a:p>
            <a:endParaRPr lang="en-PH" sz="1600" dirty="0"/>
          </a:p>
        </p:txBody>
      </p:sp>
      <p:sp>
        <p:nvSpPr>
          <p:cNvPr id="463" name="Freeform: Shape 462">
            <a:extLst>
              <a:ext uri="{FF2B5EF4-FFF2-40B4-BE49-F238E27FC236}">
                <a16:creationId xmlns:a16="http://schemas.microsoft.com/office/drawing/2014/main" id="{F9BF1ADC-F620-4815-9840-E361710FEDF9}"/>
              </a:ext>
            </a:extLst>
          </p:cNvPr>
          <p:cNvSpPr/>
          <p:nvPr/>
        </p:nvSpPr>
        <p:spPr>
          <a:xfrm>
            <a:off x="10875705" y="4717448"/>
            <a:ext cx="1466" cy="1956"/>
          </a:xfrm>
          <a:custGeom>
            <a:avLst/>
            <a:gdLst>
              <a:gd name="connsiteX0" fmla="*/ 1304 w 1303"/>
              <a:gd name="connsiteY0" fmla="*/ 1304 h 1738"/>
              <a:gd name="connsiteX1" fmla="*/ 0 w 1303"/>
              <a:gd name="connsiteY1" fmla="*/ 1739 h 1738"/>
              <a:gd name="connsiteX2" fmla="*/ 435 w 1303"/>
              <a:gd name="connsiteY2" fmla="*/ 0 h 1738"/>
              <a:gd name="connsiteX3" fmla="*/ 1304 w 1303"/>
              <a:gd name="connsiteY3" fmla="*/ 1304 h 1738"/>
            </a:gdLst>
            <a:ahLst/>
            <a:cxnLst>
              <a:cxn ang="0">
                <a:pos x="connsiteX0" y="connsiteY0"/>
              </a:cxn>
              <a:cxn ang="0">
                <a:pos x="connsiteX1" y="connsiteY1"/>
              </a:cxn>
              <a:cxn ang="0">
                <a:pos x="connsiteX2" y="connsiteY2"/>
              </a:cxn>
              <a:cxn ang="0">
                <a:pos x="connsiteX3" y="connsiteY3"/>
              </a:cxn>
            </a:cxnLst>
            <a:rect l="l" t="t" r="r" b="b"/>
            <a:pathLst>
              <a:path w="1303" h="1738">
                <a:moveTo>
                  <a:pt x="1304" y="1304"/>
                </a:moveTo>
                <a:lnTo>
                  <a:pt x="0" y="1739"/>
                </a:lnTo>
                <a:lnTo>
                  <a:pt x="435" y="0"/>
                </a:lnTo>
                <a:lnTo>
                  <a:pt x="1304" y="1304"/>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64" name="Freeform: Shape 463">
            <a:extLst>
              <a:ext uri="{FF2B5EF4-FFF2-40B4-BE49-F238E27FC236}">
                <a16:creationId xmlns:a16="http://schemas.microsoft.com/office/drawing/2014/main" id="{407D2110-B1AB-49E0-97BF-024A0D1E9468}"/>
              </a:ext>
            </a:extLst>
          </p:cNvPr>
          <p:cNvSpPr/>
          <p:nvPr/>
        </p:nvSpPr>
        <p:spPr>
          <a:xfrm>
            <a:off x="10826796" y="4711090"/>
            <a:ext cx="16139" cy="7336"/>
          </a:xfrm>
          <a:custGeom>
            <a:avLst/>
            <a:gdLst>
              <a:gd name="connsiteX0" fmla="*/ 12170 w 14343"/>
              <a:gd name="connsiteY0" fmla="*/ 0 h 6520"/>
              <a:gd name="connsiteX1" fmla="*/ 13040 w 14343"/>
              <a:gd name="connsiteY1" fmla="*/ 869 h 6520"/>
              <a:gd name="connsiteX2" fmla="*/ 14344 w 14343"/>
              <a:gd name="connsiteY2" fmla="*/ 1304 h 6520"/>
              <a:gd name="connsiteX3" fmla="*/ 14344 w 14343"/>
              <a:gd name="connsiteY3" fmla="*/ 2608 h 6520"/>
              <a:gd name="connsiteX4" fmla="*/ 12170 w 14343"/>
              <a:gd name="connsiteY4" fmla="*/ 3477 h 6520"/>
              <a:gd name="connsiteX5" fmla="*/ 9997 w 14343"/>
              <a:gd name="connsiteY5" fmla="*/ 2173 h 6520"/>
              <a:gd name="connsiteX6" fmla="*/ 7824 w 14343"/>
              <a:gd name="connsiteY6" fmla="*/ 3477 h 6520"/>
              <a:gd name="connsiteX7" fmla="*/ 6520 w 14343"/>
              <a:gd name="connsiteY7" fmla="*/ 3477 h 6520"/>
              <a:gd name="connsiteX8" fmla="*/ 5650 w 14343"/>
              <a:gd name="connsiteY8" fmla="*/ 4781 h 6520"/>
              <a:gd name="connsiteX9" fmla="*/ 6085 w 14343"/>
              <a:gd name="connsiteY9" fmla="*/ 6085 h 6520"/>
              <a:gd name="connsiteX10" fmla="*/ 4347 w 14343"/>
              <a:gd name="connsiteY10" fmla="*/ 5651 h 6520"/>
              <a:gd name="connsiteX11" fmla="*/ 3912 w 14343"/>
              <a:gd name="connsiteY11" fmla="*/ 6520 h 6520"/>
              <a:gd name="connsiteX12" fmla="*/ 2173 w 14343"/>
              <a:gd name="connsiteY12" fmla="*/ 6085 h 6520"/>
              <a:gd name="connsiteX13" fmla="*/ 1738 w 14343"/>
              <a:gd name="connsiteY13" fmla="*/ 6520 h 6520"/>
              <a:gd name="connsiteX14" fmla="*/ 0 w 14343"/>
              <a:gd name="connsiteY14" fmla="*/ 5651 h 6520"/>
              <a:gd name="connsiteX15" fmla="*/ 1304 w 14343"/>
              <a:gd name="connsiteY15" fmla="*/ 5216 h 6520"/>
              <a:gd name="connsiteX16" fmla="*/ 2173 w 14343"/>
              <a:gd name="connsiteY16" fmla="*/ 4781 h 6520"/>
              <a:gd name="connsiteX17" fmla="*/ 3042 w 14343"/>
              <a:gd name="connsiteY17" fmla="*/ 3912 h 6520"/>
              <a:gd name="connsiteX18" fmla="*/ 4781 w 14343"/>
              <a:gd name="connsiteY18" fmla="*/ 4347 h 6520"/>
              <a:gd name="connsiteX19" fmla="*/ 6085 w 14343"/>
              <a:gd name="connsiteY19" fmla="*/ 3043 h 6520"/>
              <a:gd name="connsiteX20" fmla="*/ 6955 w 14343"/>
              <a:gd name="connsiteY20" fmla="*/ 1739 h 6520"/>
              <a:gd name="connsiteX21" fmla="*/ 9128 w 14343"/>
              <a:gd name="connsiteY21" fmla="*/ 1304 h 6520"/>
              <a:gd name="connsiteX22" fmla="*/ 11301 w 14343"/>
              <a:gd name="connsiteY22" fmla="*/ 0 h 6520"/>
              <a:gd name="connsiteX23" fmla="*/ 12170 w 14343"/>
              <a:gd name="connsiteY23" fmla="*/ 0 h 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343" h="6520">
                <a:moveTo>
                  <a:pt x="12170" y="0"/>
                </a:moveTo>
                <a:lnTo>
                  <a:pt x="13040" y="869"/>
                </a:lnTo>
                <a:lnTo>
                  <a:pt x="14344" y="1304"/>
                </a:lnTo>
                <a:lnTo>
                  <a:pt x="14344" y="2608"/>
                </a:lnTo>
                <a:lnTo>
                  <a:pt x="12170" y="3477"/>
                </a:lnTo>
                <a:lnTo>
                  <a:pt x="9997" y="2173"/>
                </a:lnTo>
                <a:lnTo>
                  <a:pt x="7824" y="3477"/>
                </a:lnTo>
                <a:lnTo>
                  <a:pt x="6520" y="3477"/>
                </a:lnTo>
                <a:lnTo>
                  <a:pt x="5650" y="4781"/>
                </a:lnTo>
                <a:lnTo>
                  <a:pt x="6085" y="6085"/>
                </a:lnTo>
                <a:lnTo>
                  <a:pt x="4347" y="5651"/>
                </a:lnTo>
                <a:lnTo>
                  <a:pt x="3912" y="6520"/>
                </a:lnTo>
                <a:lnTo>
                  <a:pt x="2173" y="6085"/>
                </a:lnTo>
                <a:lnTo>
                  <a:pt x="1738" y="6520"/>
                </a:lnTo>
                <a:lnTo>
                  <a:pt x="0" y="5651"/>
                </a:lnTo>
                <a:lnTo>
                  <a:pt x="1304" y="5216"/>
                </a:lnTo>
                <a:lnTo>
                  <a:pt x="2173" y="4781"/>
                </a:lnTo>
                <a:lnTo>
                  <a:pt x="3042" y="3912"/>
                </a:lnTo>
                <a:lnTo>
                  <a:pt x="4781" y="4347"/>
                </a:lnTo>
                <a:lnTo>
                  <a:pt x="6085" y="3043"/>
                </a:lnTo>
                <a:lnTo>
                  <a:pt x="6955" y="1739"/>
                </a:lnTo>
                <a:lnTo>
                  <a:pt x="9128" y="1304"/>
                </a:lnTo>
                <a:lnTo>
                  <a:pt x="11301" y="0"/>
                </a:lnTo>
                <a:lnTo>
                  <a:pt x="12170" y="0"/>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65" name="Freeform: Shape 464">
            <a:extLst>
              <a:ext uri="{FF2B5EF4-FFF2-40B4-BE49-F238E27FC236}">
                <a16:creationId xmlns:a16="http://schemas.microsoft.com/office/drawing/2014/main" id="{CE73A5AE-A102-4536-A859-93B741E2D726}"/>
              </a:ext>
            </a:extLst>
          </p:cNvPr>
          <p:cNvSpPr/>
          <p:nvPr/>
        </p:nvSpPr>
        <p:spPr>
          <a:xfrm>
            <a:off x="10842935" y="4709623"/>
            <a:ext cx="1956" cy="1466"/>
          </a:xfrm>
          <a:custGeom>
            <a:avLst/>
            <a:gdLst>
              <a:gd name="connsiteX0" fmla="*/ 1739 w 1738"/>
              <a:gd name="connsiteY0" fmla="*/ 869 h 1303"/>
              <a:gd name="connsiteX1" fmla="*/ 870 w 1738"/>
              <a:gd name="connsiteY1" fmla="*/ 1304 h 1303"/>
              <a:gd name="connsiteX2" fmla="*/ 0 w 1738"/>
              <a:gd name="connsiteY2" fmla="*/ 869 h 1303"/>
              <a:gd name="connsiteX3" fmla="*/ 870 w 1738"/>
              <a:gd name="connsiteY3" fmla="*/ 0 h 1303"/>
              <a:gd name="connsiteX4" fmla="*/ 1739 w 1738"/>
              <a:gd name="connsiteY4" fmla="*/ 869 h 1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8" h="1303">
                <a:moveTo>
                  <a:pt x="1739" y="869"/>
                </a:moveTo>
                <a:lnTo>
                  <a:pt x="870" y="1304"/>
                </a:lnTo>
                <a:lnTo>
                  <a:pt x="0" y="869"/>
                </a:lnTo>
                <a:lnTo>
                  <a:pt x="870" y="0"/>
                </a:lnTo>
                <a:lnTo>
                  <a:pt x="1739" y="869"/>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66" name="Freeform: Shape 465">
            <a:extLst>
              <a:ext uri="{FF2B5EF4-FFF2-40B4-BE49-F238E27FC236}">
                <a16:creationId xmlns:a16="http://schemas.microsoft.com/office/drawing/2014/main" id="{52783F10-76CD-4BDA-86AE-7A17EC1DDF55}"/>
              </a:ext>
            </a:extLst>
          </p:cNvPr>
          <p:cNvSpPr/>
          <p:nvPr/>
        </p:nvSpPr>
        <p:spPr>
          <a:xfrm>
            <a:off x="10871303" y="4680276"/>
            <a:ext cx="2934" cy="5870"/>
          </a:xfrm>
          <a:custGeom>
            <a:avLst/>
            <a:gdLst>
              <a:gd name="connsiteX0" fmla="*/ 2173 w 2607"/>
              <a:gd name="connsiteY0" fmla="*/ 435 h 5216"/>
              <a:gd name="connsiteX1" fmla="*/ 2608 w 2607"/>
              <a:gd name="connsiteY1" fmla="*/ 2608 h 5216"/>
              <a:gd name="connsiteX2" fmla="*/ 1739 w 2607"/>
              <a:gd name="connsiteY2" fmla="*/ 5216 h 5216"/>
              <a:gd name="connsiteX3" fmla="*/ 1304 w 2607"/>
              <a:gd name="connsiteY3" fmla="*/ 4347 h 5216"/>
              <a:gd name="connsiteX4" fmla="*/ 869 w 2607"/>
              <a:gd name="connsiteY4" fmla="*/ 2608 h 5216"/>
              <a:gd name="connsiteX5" fmla="*/ 0 w 2607"/>
              <a:gd name="connsiteY5" fmla="*/ 2608 h 5216"/>
              <a:gd name="connsiteX6" fmla="*/ 435 w 2607"/>
              <a:gd name="connsiteY6" fmla="*/ 435 h 5216"/>
              <a:gd name="connsiteX7" fmla="*/ 1304 w 2607"/>
              <a:gd name="connsiteY7" fmla="*/ 0 h 5216"/>
              <a:gd name="connsiteX8" fmla="*/ 2173 w 2607"/>
              <a:gd name="connsiteY8" fmla="*/ 435 h 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7" h="5216">
                <a:moveTo>
                  <a:pt x="2173" y="435"/>
                </a:moveTo>
                <a:lnTo>
                  <a:pt x="2608" y="2608"/>
                </a:lnTo>
                <a:lnTo>
                  <a:pt x="1739" y="5216"/>
                </a:lnTo>
                <a:lnTo>
                  <a:pt x="1304" y="4347"/>
                </a:lnTo>
                <a:lnTo>
                  <a:pt x="869" y="2608"/>
                </a:lnTo>
                <a:lnTo>
                  <a:pt x="0" y="2608"/>
                </a:lnTo>
                <a:lnTo>
                  <a:pt x="435" y="435"/>
                </a:lnTo>
                <a:lnTo>
                  <a:pt x="1304" y="0"/>
                </a:lnTo>
                <a:lnTo>
                  <a:pt x="2173" y="435"/>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67" name="Freeform: Shape 466">
            <a:extLst>
              <a:ext uri="{FF2B5EF4-FFF2-40B4-BE49-F238E27FC236}">
                <a16:creationId xmlns:a16="http://schemas.microsoft.com/office/drawing/2014/main" id="{CB28CB15-31FD-4E54-BCED-C6C6EC96339D}"/>
              </a:ext>
            </a:extLst>
          </p:cNvPr>
          <p:cNvSpPr/>
          <p:nvPr/>
        </p:nvSpPr>
        <p:spPr>
          <a:xfrm>
            <a:off x="10860054" y="4670495"/>
            <a:ext cx="2934" cy="3422"/>
          </a:xfrm>
          <a:custGeom>
            <a:avLst/>
            <a:gdLst>
              <a:gd name="connsiteX0" fmla="*/ 870 w 2607"/>
              <a:gd name="connsiteY0" fmla="*/ 3043 h 3042"/>
              <a:gd name="connsiteX1" fmla="*/ 435 w 2607"/>
              <a:gd name="connsiteY1" fmla="*/ 3043 h 3042"/>
              <a:gd name="connsiteX2" fmla="*/ 0 w 2607"/>
              <a:gd name="connsiteY2" fmla="*/ 1304 h 3042"/>
              <a:gd name="connsiteX3" fmla="*/ 870 w 2607"/>
              <a:gd name="connsiteY3" fmla="*/ 435 h 3042"/>
              <a:gd name="connsiteX4" fmla="*/ 2608 w 2607"/>
              <a:gd name="connsiteY4" fmla="*/ 0 h 3042"/>
              <a:gd name="connsiteX5" fmla="*/ 2608 w 2607"/>
              <a:gd name="connsiteY5" fmla="*/ 1739 h 3042"/>
              <a:gd name="connsiteX6" fmla="*/ 1739 w 2607"/>
              <a:gd name="connsiteY6" fmla="*/ 2608 h 3042"/>
              <a:gd name="connsiteX7" fmla="*/ 870 w 2607"/>
              <a:gd name="connsiteY7" fmla="*/ 3043 h 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7" h="3042">
                <a:moveTo>
                  <a:pt x="870" y="3043"/>
                </a:moveTo>
                <a:lnTo>
                  <a:pt x="435" y="3043"/>
                </a:lnTo>
                <a:lnTo>
                  <a:pt x="0" y="1304"/>
                </a:lnTo>
                <a:lnTo>
                  <a:pt x="870" y="435"/>
                </a:lnTo>
                <a:lnTo>
                  <a:pt x="2608" y="0"/>
                </a:lnTo>
                <a:lnTo>
                  <a:pt x="2608" y="1739"/>
                </a:lnTo>
                <a:lnTo>
                  <a:pt x="1739" y="2608"/>
                </a:lnTo>
                <a:lnTo>
                  <a:pt x="870" y="3043"/>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68" name="Freeform: Shape 467">
            <a:extLst>
              <a:ext uri="{FF2B5EF4-FFF2-40B4-BE49-F238E27FC236}">
                <a16:creationId xmlns:a16="http://schemas.microsoft.com/office/drawing/2014/main" id="{EEBC81D3-0F98-4CEB-B454-A140BCF0E4DD}"/>
              </a:ext>
            </a:extLst>
          </p:cNvPr>
          <p:cNvSpPr/>
          <p:nvPr/>
        </p:nvSpPr>
        <p:spPr>
          <a:xfrm>
            <a:off x="10817504" y="4660224"/>
            <a:ext cx="39127" cy="30323"/>
          </a:xfrm>
          <a:custGeom>
            <a:avLst/>
            <a:gdLst>
              <a:gd name="connsiteX0" fmla="*/ 29122 w 34773"/>
              <a:gd name="connsiteY0" fmla="*/ 1304 h 26949"/>
              <a:gd name="connsiteX1" fmla="*/ 28688 w 34773"/>
              <a:gd name="connsiteY1" fmla="*/ 3042 h 26949"/>
              <a:gd name="connsiteX2" fmla="*/ 29992 w 34773"/>
              <a:gd name="connsiteY2" fmla="*/ 3912 h 26949"/>
              <a:gd name="connsiteX3" fmla="*/ 30427 w 34773"/>
              <a:gd name="connsiteY3" fmla="*/ 5216 h 26949"/>
              <a:gd name="connsiteX4" fmla="*/ 31730 w 34773"/>
              <a:gd name="connsiteY4" fmla="*/ 6955 h 26949"/>
              <a:gd name="connsiteX5" fmla="*/ 33035 w 34773"/>
              <a:gd name="connsiteY5" fmla="*/ 7389 h 26949"/>
              <a:gd name="connsiteX6" fmla="*/ 33469 w 34773"/>
              <a:gd name="connsiteY6" fmla="*/ 8693 h 26949"/>
              <a:gd name="connsiteX7" fmla="*/ 34339 w 34773"/>
              <a:gd name="connsiteY7" fmla="*/ 8693 h 26949"/>
              <a:gd name="connsiteX8" fmla="*/ 34773 w 34773"/>
              <a:gd name="connsiteY8" fmla="*/ 10432 h 26949"/>
              <a:gd name="connsiteX9" fmla="*/ 33469 w 34773"/>
              <a:gd name="connsiteY9" fmla="*/ 12605 h 26949"/>
              <a:gd name="connsiteX10" fmla="*/ 33904 w 34773"/>
              <a:gd name="connsiteY10" fmla="*/ 13475 h 26949"/>
              <a:gd name="connsiteX11" fmla="*/ 34339 w 34773"/>
              <a:gd name="connsiteY11" fmla="*/ 15648 h 26949"/>
              <a:gd name="connsiteX12" fmla="*/ 33035 w 34773"/>
              <a:gd name="connsiteY12" fmla="*/ 16517 h 26949"/>
              <a:gd name="connsiteX13" fmla="*/ 33035 w 34773"/>
              <a:gd name="connsiteY13" fmla="*/ 18691 h 26949"/>
              <a:gd name="connsiteX14" fmla="*/ 33904 w 34773"/>
              <a:gd name="connsiteY14" fmla="*/ 18691 h 26949"/>
              <a:gd name="connsiteX15" fmla="*/ 34339 w 34773"/>
              <a:gd name="connsiteY15" fmla="*/ 20864 h 26949"/>
              <a:gd name="connsiteX16" fmla="*/ 33035 w 34773"/>
              <a:gd name="connsiteY16" fmla="*/ 22168 h 26949"/>
              <a:gd name="connsiteX17" fmla="*/ 30427 w 34773"/>
              <a:gd name="connsiteY17" fmla="*/ 23037 h 26949"/>
              <a:gd name="connsiteX18" fmla="*/ 29992 w 34773"/>
              <a:gd name="connsiteY18" fmla="*/ 22168 h 26949"/>
              <a:gd name="connsiteX19" fmla="*/ 28688 w 34773"/>
              <a:gd name="connsiteY19" fmla="*/ 22602 h 26949"/>
              <a:gd name="connsiteX20" fmla="*/ 28253 w 34773"/>
              <a:gd name="connsiteY20" fmla="*/ 23472 h 26949"/>
              <a:gd name="connsiteX21" fmla="*/ 26949 w 34773"/>
              <a:gd name="connsiteY21" fmla="*/ 22168 h 26949"/>
              <a:gd name="connsiteX22" fmla="*/ 23472 w 34773"/>
              <a:gd name="connsiteY22" fmla="*/ 23472 h 26949"/>
              <a:gd name="connsiteX23" fmla="*/ 19995 w 34773"/>
              <a:gd name="connsiteY23" fmla="*/ 26515 h 26949"/>
              <a:gd name="connsiteX24" fmla="*/ 18690 w 34773"/>
              <a:gd name="connsiteY24" fmla="*/ 26080 h 26949"/>
              <a:gd name="connsiteX25" fmla="*/ 16952 w 34773"/>
              <a:gd name="connsiteY25" fmla="*/ 26949 h 26949"/>
              <a:gd name="connsiteX26" fmla="*/ 15648 w 34773"/>
              <a:gd name="connsiteY26" fmla="*/ 26515 h 26949"/>
              <a:gd name="connsiteX27" fmla="*/ 13040 w 34773"/>
              <a:gd name="connsiteY27" fmla="*/ 26949 h 26949"/>
              <a:gd name="connsiteX28" fmla="*/ 11736 w 34773"/>
              <a:gd name="connsiteY28" fmla="*/ 26080 h 26949"/>
              <a:gd name="connsiteX29" fmla="*/ 7824 w 34773"/>
              <a:gd name="connsiteY29" fmla="*/ 24776 h 26949"/>
              <a:gd name="connsiteX30" fmla="*/ 6520 w 34773"/>
              <a:gd name="connsiteY30" fmla="*/ 24341 h 26949"/>
              <a:gd name="connsiteX31" fmla="*/ 3912 w 34773"/>
              <a:gd name="connsiteY31" fmla="*/ 23907 h 26949"/>
              <a:gd name="connsiteX32" fmla="*/ 3042 w 34773"/>
              <a:gd name="connsiteY32" fmla="*/ 23472 h 26949"/>
              <a:gd name="connsiteX33" fmla="*/ 869 w 34773"/>
              <a:gd name="connsiteY33" fmla="*/ 22602 h 26949"/>
              <a:gd name="connsiteX34" fmla="*/ 0 w 34773"/>
              <a:gd name="connsiteY34" fmla="*/ 18256 h 26949"/>
              <a:gd name="connsiteX35" fmla="*/ 1304 w 34773"/>
              <a:gd name="connsiteY35" fmla="*/ 15213 h 26949"/>
              <a:gd name="connsiteX36" fmla="*/ 2608 w 34773"/>
              <a:gd name="connsiteY36" fmla="*/ 15213 h 26949"/>
              <a:gd name="connsiteX37" fmla="*/ 3912 w 34773"/>
              <a:gd name="connsiteY37" fmla="*/ 14779 h 26949"/>
              <a:gd name="connsiteX38" fmla="*/ 4347 w 34773"/>
              <a:gd name="connsiteY38" fmla="*/ 12605 h 26949"/>
              <a:gd name="connsiteX39" fmla="*/ 5650 w 34773"/>
              <a:gd name="connsiteY39" fmla="*/ 12171 h 26949"/>
              <a:gd name="connsiteX40" fmla="*/ 6085 w 34773"/>
              <a:gd name="connsiteY40" fmla="*/ 10432 h 26949"/>
              <a:gd name="connsiteX41" fmla="*/ 5216 w 34773"/>
              <a:gd name="connsiteY41" fmla="*/ 9562 h 26949"/>
              <a:gd name="connsiteX42" fmla="*/ 7824 w 34773"/>
              <a:gd name="connsiteY42" fmla="*/ 7824 h 26949"/>
              <a:gd name="connsiteX43" fmla="*/ 9562 w 34773"/>
              <a:gd name="connsiteY43" fmla="*/ 5651 h 26949"/>
              <a:gd name="connsiteX44" fmla="*/ 9997 w 34773"/>
              <a:gd name="connsiteY44" fmla="*/ 6085 h 26949"/>
              <a:gd name="connsiteX45" fmla="*/ 12605 w 34773"/>
              <a:gd name="connsiteY45" fmla="*/ 3912 h 26949"/>
              <a:gd name="connsiteX46" fmla="*/ 13475 w 34773"/>
              <a:gd name="connsiteY46" fmla="*/ 3912 h 26949"/>
              <a:gd name="connsiteX47" fmla="*/ 17387 w 34773"/>
              <a:gd name="connsiteY47" fmla="*/ 2173 h 26949"/>
              <a:gd name="connsiteX48" fmla="*/ 19995 w 34773"/>
              <a:gd name="connsiteY48" fmla="*/ 3042 h 26949"/>
              <a:gd name="connsiteX49" fmla="*/ 21299 w 34773"/>
              <a:gd name="connsiteY49" fmla="*/ 2608 h 26949"/>
              <a:gd name="connsiteX50" fmla="*/ 23472 w 34773"/>
              <a:gd name="connsiteY50" fmla="*/ 1739 h 26949"/>
              <a:gd name="connsiteX51" fmla="*/ 26080 w 34773"/>
              <a:gd name="connsiteY51" fmla="*/ 1304 h 26949"/>
              <a:gd name="connsiteX52" fmla="*/ 27384 w 34773"/>
              <a:gd name="connsiteY52" fmla="*/ 0 h 26949"/>
              <a:gd name="connsiteX53" fmla="*/ 29122 w 34773"/>
              <a:gd name="connsiteY53" fmla="*/ 1304 h 2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4773" h="26949">
                <a:moveTo>
                  <a:pt x="29122" y="1304"/>
                </a:moveTo>
                <a:lnTo>
                  <a:pt x="28688" y="3042"/>
                </a:lnTo>
                <a:lnTo>
                  <a:pt x="29992" y="3912"/>
                </a:lnTo>
                <a:lnTo>
                  <a:pt x="30427" y="5216"/>
                </a:lnTo>
                <a:lnTo>
                  <a:pt x="31730" y="6955"/>
                </a:lnTo>
                <a:lnTo>
                  <a:pt x="33035" y="7389"/>
                </a:lnTo>
                <a:lnTo>
                  <a:pt x="33469" y="8693"/>
                </a:lnTo>
                <a:lnTo>
                  <a:pt x="34339" y="8693"/>
                </a:lnTo>
                <a:lnTo>
                  <a:pt x="34773" y="10432"/>
                </a:lnTo>
                <a:lnTo>
                  <a:pt x="33469" y="12605"/>
                </a:lnTo>
                <a:lnTo>
                  <a:pt x="33904" y="13475"/>
                </a:lnTo>
                <a:lnTo>
                  <a:pt x="34339" y="15648"/>
                </a:lnTo>
                <a:lnTo>
                  <a:pt x="33035" y="16517"/>
                </a:lnTo>
                <a:lnTo>
                  <a:pt x="33035" y="18691"/>
                </a:lnTo>
                <a:lnTo>
                  <a:pt x="33904" y="18691"/>
                </a:lnTo>
                <a:lnTo>
                  <a:pt x="34339" y="20864"/>
                </a:lnTo>
                <a:lnTo>
                  <a:pt x="33035" y="22168"/>
                </a:lnTo>
                <a:lnTo>
                  <a:pt x="30427" y="23037"/>
                </a:lnTo>
                <a:lnTo>
                  <a:pt x="29992" y="22168"/>
                </a:lnTo>
                <a:lnTo>
                  <a:pt x="28688" y="22602"/>
                </a:lnTo>
                <a:lnTo>
                  <a:pt x="28253" y="23472"/>
                </a:lnTo>
                <a:lnTo>
                  <a:pt x="26949" y="22168"/>
                </a:lnTo>
                <a:lnTo>
                  <a:pt x="23472" y="23472"/>
                </a:lnTo>
                <a:lnTo>
                  <a:pt x="19995" y="26515"/>
                </a:lnTo>
                <a:lnTo>
                  <a:pt x="18690" y="26080"/>
                </a:lnTo>
                <a:lnTo>
                  <a:pt x="16952" y="26949"/>
                </a:lnTo>
                <a:lnTo>
                  <a:pt x="15648" y="26515"/>
                </a:lnTo>
                <a:lnTo>
                  <a:pt x="13040" y="26949"/>
                </a:lnTo>
                <a:lnTo>
                  <a:pt x="11736" y="26080"/>
                </a:lnTo>
                <a:lnTo>
                  <a:pt x="7824" y="24776"/>
                </a:lnTo>
                <a:lnTo>
                  <a:pt x="6520" y="24341"/>
                </a:lnTo>
                <a:lnTo>
                  <a:pt x="3912" y="23907"/>
                </a:lnTo>
                <a:lnTo>
                  <a:pt x="3042" y="23472"/>
                </a:lnTo>
                <a:lnTo>
                  <a:pt x="869" y="22602"/>
                </a:lnTo>
                <a:lnTo>
                  <a:pt x="0" y="18256"/>
                </a:lnTo>
                <a:lnTo>
                  <a:pt x="1304" y="15213"/>
                </a:lnTo>
                <a:lnTo>
                  <a:pt x="2608" y="15213"/>
                </a:lnTo>
                <a:lnTo>
                  <a:pt x="3912" y="14779"/>
                </a:lnTo>
                <a:lnTo>
                  <a:pt x="4347" y="12605"/>
                </a:lnTo>
                <a:lnTo>
                  <a:pt x="5650" y="12171"/>
                </a:lnTo>
                <a:lnTo>
                  <a:pt x="6085" y="10432"/>
                </a:lnTo>
                <a:lnTo>
                  <a:pt x="5216" y="9562"/>
                </a:lnTo>
                <a:lnTo>
                  <a:pt x="7824" y="7824"/>
                </a:lnTo>
                <a:lnTo>
                  <a:pt x="9562" y="5651"/>
                </a:lnTo>
                <a:lnTo>
                  <a:pt x="9997" y="6085"/>
                </a:lnTo>
                <a:lnTo>
                  <a:pt x="12605" y="3912"/>
                </a:lnTo>
                <a:lnTo>
                  <a:pt x="13475" y="3912"/>
                </a:lnTo>
                <a:lnTo>
                  <a:pt x="17387" y="2173"/>
                </a:lnTo>
                <a:lnTo>
                  <a:pt x="19995" y="3042"/>
                </a:lnTo>
                <a:lnTo>
                  <a:pt x="21299" y="2608"/>
                </a:lnTo>
                <a:lnTo>
                  <a:pt x="23472" y="1739"/>
                </a:lnTo>
                <a:lnTo>
                  <a:pt x="26080" y="1304"/>
                </a:lnTo>
                <a:lnTo>
                  <a:pt x="27384" y="0"/>
                </a:lnTo>
                <a:lnTo>
                  <a:pt x="29122" y="1304"/>
                </a:ln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69" name="Freeform: Shape 468">
            <a:extLst>
              <a:ext uri="{FF2B5EF4-FFF2-40B4-BE49-F238E27FC236}">
                <a16:creationId xmlns:a16="http://schemas.microsoft.com/office/drawing/2014/main" id="{F8A3A2BF-06AC-4C39-802F-83A54B95B180}"/>
              </a:ext>
            </a:extLst>
          </p:cNvPr>
          <p:cNvSpPr/>
          <p:nvPr/>
        </p:nvSpPr>
        <p:spPr>
          <a:xfrm>
            <a:off x="10880107" y="4658756"/>
            <a:ext cx="2934" cy="4402"/>
          </a:xfrm>
          <a:custGeom>
            <a:avLst/>
            <a:gdLst>
              <a:gd name="connsiteX0" fmla="*/ 870 w 2608"/>
              <a:gd name="connsiteY0" fmla="*/ 3478 h 3912"/>
              <a:gd name="connsiteX1" fmla="*/ 0 w 2608"/>
              <a:gd name="connsiteY1" fmla="*/ 3912 h 3912"/>
              <a:gd name="connsiteX2" fmla="*/ 870 w 2608"/>
              <a:gd name="connsiteY2" fmla="*/ 0 h 3912"/>
              <a:gd name="connsiteX3" fmla="*/ 2608 w 2608"/>
              <a:gd name="connsiteY3" fmla="*/ 0 h 3912"/>
              <a:gd name="connsiteX4" fmla="*/ 2173 w 2608"/>
              <a:gd name="connsiteY4" fmla="*/ 1739 h 3912"/>
              <a:gd name="connsiteX5" fmla="*/ 870 w 2608"/>
              <a:gd name="connsiteY5" fmla="*/ 3478 h 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8" h="3912">
                <a:moveTo>
                  <a:pt x="870" y="3478"/>
                </a:moveTo>
                <a:lnTo>
                  <a:pt x="0" y="3912"/>
                </a:lnTo>
                <a:lnTo>
                  <a:pt x="870" y="0"/>
                </a:lnTo>
                <a:lnTo>
                  <a:pt x="2608" y="0"/>
                </a:lnTo>
                <a:lnTo>
                  <a:pt x="2173" y="1739"/>
                </a:lnTo>
                <a:lnTo>
                  <a:pt x="870" y="3478"/>
                </a:lnTo>
                <a:close/>
              </a:path>
            </a:pathLst>
          </a:custGeom>
          <a:solidFill>
            <a:schemeClr val="accent1"/>
          </a:solidFill>
          <a:ln w="869" cap="rnd">
            <a:noFill/>
            <a:prstDash val="solid"/>
            <a:round/>
          </a:ln>
        </p:spPr>
        <p:txBody>
          <a:bodyPr rtlCol="0" anchor="ctr"/>
          <a:lstStyle/>
          <a:p>
            <a:endParaRPr lang="en-PH" sz="1600" dirty="0"/>
          </a:p>
        </p:txBody>
      </p:sp>
      <p:sp>
        <p:nvSpPr>
          <p:cNvPr id="470" name="Freeform: Shape 469">
            <a:extLst>
              <a:ext uri="{FF2B5EF4-FFF2-40B4-BE49-F238E27FC236}">
                <a16:creationId xmlns:a16="http://schemas.microsoft.com/office/drawing/2014/main" id="{B85193B7-CE42-4216-A7FA-1E354E23BA28}"/>
              </a:ext>
            </a:extLst>
          </p:cNvPr>
          <p:cNvSpPr/>
          <p:nvPr/>
        </p:nvSpPr>
        <p:spPr>
          <a:xfrm>
            <a:off x="10821906" y="4652398"/>
            <a:ext cx="3422" cy="3422"/>
          </a:xfrm>
          <a:custGeom>
            <a:avLst/>
            <a:gdLst>
              <a:gd name="connsiteX0" fmla="*/ 3042 w 3042"/>
              <a:gd name="connsiteY0" fmla="*/ 435 h 3042"/>
              <a:gd name="connsiteX1" fmla="*/ 2173 w 3042"/>
              <a:gd name="connsiteY1" fmla="*/ 1739 h 3042"/>
              <a:gd name="connsiteX2" fmla="*/ 0 w 3042"/>
              <a:gd name="connsiteY2" fmla="*/ 3043 h 3042"/>
              <a:gd name="connsiteX3" fmla="*/ 0 w 3042"/>
              <a:gd name="connsiteY3" fmla="*/ 1739 h 3042"/>
              <a:gd name="connsiteX4" fmla="*/ 1738 w 3042"/>
              <a:gd name="connsiteY4" fmla="*/ 0 h 3042"/>
              <a:gd name="connsiteX5" fmla="*/ 3042 w 3042"/>
              <a:gd name="connsiteY5" fmla="*/ 435 h 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2" h="3042">
                <a:moveTo>
                  <a:pt x="3042" y="435"/>
                </a:moveTo>
                <a:lnTo>
                  <a:pt x="2173" y="1739"/>
                </a:lnTo>
                <a:lnTo>
                  <a:pt x="0" y="3043"/>
                </a:lnTo>
                <a:lnTo>
                  <a:pt x="0" y="1739"/>
                </a:lnTo>
                <a:lnTo>
                  <a:pt x="1738" y="0"/>
                </a:lnTo>
                <a:lnTo>
                  <a:pt x="3042" y="435"/>
                </a:lnTo>
                <a:close/>
              </a:path>
            </a:pathLst>
          </a:custGeom>
          <a:solidFill>
            <a:schemeClr val="accent1"/>
          </a:solidFill>
          <a:ln w="869" cap="rnd">
            <a:noFill/>
            <a:prstDash val="solid"/>
            <a:round/>
          </a:ln>
        </p:spPr>
        <p:txBody>
          <a:bodyPr rtlCol="0" anchor="ctr"/>
          <a:lstStyle/>
          <a:p>
            <a:endParaRPr lang="en-PH" sz="1600" dirty="0"/>
          </a:p>
        </p:txBody>
      </p:sp>
      <p:sp>
        <p:nvSpPr>
          <p:cNvPr id="471" name="Freeform: Shape 470">
            <a:extLst>
              <a:ext uri="{FF2B5EF4-FFF2-40B4-BE49-F238E27FC236}">
                <a16:creationId xmlns:a16="http://schemas.microsoft.com/office/drawing/2014/main" id="{FE33A89E-5E8C-44C7-8D68-CD6F464E53FC}"/>
              </a:ext>
            </a:extLst>
          </p:cNvPr>
          <p:cNvSpPr/>
          <p:nvPr/>
        </p:nvSpPr>
        <p:spPr>
          <a:xfrm>
            <a:off x="10897225" y="4644085"/>
            <a:ext cx="4402" cy="6847"/>
          </a:xfrm>
          <a:custGeom>
            <a:avLst/>
            <a:gdLst>
              <a:gd name="connsiteX0" fmla="*/ 870 w 3912"/>
              <a:gd name="connsiteY0" fmla="*/ 6085 h 6085"/>
              <a:gd name="connsiteX1" fmla="*/ 0 w 3912"/>
              <a:gd name="connsiteY1" fmla="*/ 5216 h 6085"/>
              <a:gd name="connsiteX2" fmla="*/ 435 w 3912"/>
              <a:gd name="connsiteY2" fmla="*/ 4347 h 6085"/>
              <a:gd name="connsiteX3" fmla="*/ 2608 w 3912"/>
              <a:gd name="connsiteY3" fmla="*/ 2173 h 6085"/>
              <a:gd name="connsiteX4" fmla="*/ 3912 w 3912"/>
              <a:gd name="connsiteY4" fmla="*/ 0 h 6085"/>
              <a:gd name="connsiteX5" fmla="*/ 2608 w 3912"/>
              <a:gd name="connsiteY5" fmla="*/ 4781 h 6085"/>
              <a:gd name="connsiteX6" fmla="*/ 870 w 3912"/>
              <a:gd name="connsiteY6" fmla="*/ 6085 h 6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2" h="6085">
                <a:moveTo>
                  <a:pt x="870" y="6085"/>
                </a:moveTo>
                <a:lnTo>
                  <a:pt x="0" y="5216"/>
                </a:lnTo>
                <a:lnTo>
                  <a:pt x="435" y="4347"/>
                </a:lnTo>
                <a:lnTo>
                  <a:pt x="2608" y="2173"/>
                </a:lnTo>
                <a:lnTo>
                  <a:pt x="3912" y="0"/>
                </a:lnTo>
                <a:lnTo>
                  <a:pt x="2608" y="4781"/>
                </a:lnTo>
                <a:lnTo>
                  <a:pt x="870" y="6085"/>
                </a:lnTo>
                <a:close/>
              </a:path>
            </a:pathLst>
          </a:custGeom>
          <a:solidFill>
            <a:schemeClr val="accent1"/>
          </a:solidFill>
          <a:ln w="869" cap="rnd">
            <a:noFill/>
            <a:prstDash val="solid"/>
            <a:round/>
          </a:ln>
        </p:spPr>
        <p:txBody>
          <a:bodyPr rtlCol="0" anchor="ctr"/>
          <a:lstStyle/>
          <a:p>
            <a:endParaRPr lang="en-PH" sz="1600" dirty="0"/>
          </a:p>
        </p:txBody>
      </p:sp>
      <p:sp>
        <p:nvSpPr>
          <p:cNvPr id="472" name="Freeform: Shape 471">
            <a:extLst>
              <a:ext uri="{FF2B5EF4-FFF2-40B4-BE49-F238E27FC236}">
                <a16:creationId xmlns:a16="http://schemas.microsoft.com/office/drawing/2014/main" id="{84B6E448-D504-4169-9199-0CA217C375C2}"/>
              </a:ext>
            </a:extLst>
          </p:cNvPr>
          <p:cNvSpPr/>
          <p:nvPr/>
        </p:nvSpPr>
        <p:spPr>
          <a:xfrm>
            <a:off x="10860543" y="4624030"/>
            <a:ext cx="45975" cy="26899"/>
          </a:xfrm>
          <a:custGeom>
            <a:avLst/>
            <a:gdLst>
              <a:gd name="connsiteX0" fmla="*/ 37816 w 40858"/>
              <a:gd name="connsiteY0" fmla="*/ 2173 h 23906"/>
              <a:gd name="connsiteX1" fmla="*/ 36078 w 40858"/>
              <a:gd name="connsiteY1" fmla="*/ 3912 h 23906"/>
              <a:gd name="connsiteX2" fmla="*/ 32600 w 40858"/>
              <a:gd name="connsiteY2" fmla="*/ 8693 h 23906"/>
              <a:gd name="connsiteX3" fmla="*/ 31296 w 40858"/>
              <a:gd name="connsiteY3" fmla="*/ 9128 h 23906"/>
              <a:gd name="connsiteX4" fmla="*/ 28253 w 40858"/>
              <a:gd name="connsiteY4" fmla="*/ 10867 h 23906"/>
              <a:gd name="connsiteX5" fmla="*/ 27384 w 40858"/>
              <a:gd name="connsiteY5" fmla="*/ 13475 h 23906"/>
              <a:gd name="connsiteX6" fmla="*/ 25645 w 40858"/>
              <a:gd name="connsiteY6" fmla="*/ 14344 h 23906"/>
              <a:gd name="connsiteX7" fmla="*/ 24776 w 40858"/>
              <a:gd name="connsiteY7" fmla="*/ 15648 h 23906"/>
              <a:gd name="connsiteX8" fmla="*/ 24342 w 40858"/>
              <a:gd name="connsiteY8" fmla="*/ 16517 h 23906"/>
              <a:gd name="connsiteX9" fmla="*/ 25645 w 40858"/>
              <a:gd name="connsiteY9" fmla="*/ 16952 h 23906"/>
              <a:gd name="connsiteX10" fmla="*/ 28253 w 40858"/>
              <a:gd name="connsiteY10" fmla="*/ 15648 h 23906"/>
              <a:gd name="connsiteX11" fmla="*/ 28688 w 40858"/>
              <a:gd name="connsiteY11" fmla="*/ 15213 h 23906"/>
              <a:gd name="connsiteX12" fmla="*/ 29992 w 40858"/>
              <a:gd name="connsiteY12" fmla="*/ 13909 h 23906"/>
              <a:gd name="connsiteX13" fmla="*/ 30862 w 40858"/>
              <a:gd name="connsiteY13" fmla="*/ 12605 h 23906"/>
              <a:gd name="connsiteX14" fmla="*/ 33470 w 40858"/>
              <a:gd name="connsiteY14" fmla="*/ 11301 h 23906"/>
              <a:gd name="connsiteX15" fmla="*/ 34773 w 40858"/>
              <a:gd name="connsiteY15" fmla="*/ 9997 h 23906"/>
              <a:gd name="connsiteX16" fmla="*/ 37382 w 40858"/>
              <a:gd name="connsiteY16" fmla="*/ 8693 h 23906"/>
              <a:gd name="connsiteX17" fmla="*/ 37382 w 40858"/>
              <a:gd name="connsiteY17" fmla="*/ 9997 h 23906"/>
              <a:gd name="connsiteX18" fmla="*/ 35208 w 40858"/>
              <a:gd name="connsiteY18" fmla="*/ 13040 h 23906"/>
              <a:gd name="connsiteX19" fmla="*/ 34339 w 40858"/>
              <a:gd name="connsiteY19" fmla="*/ 13475 h 23906"/>
              <a:gd name="connsiteX20" fmla="*/ 34773 w 40858"/>
              <a:gd name="connsiteY20" fmla="*/ 16083 h 23906"/>
              <a:gd name="connsiteX21" fmla="*/ 33470 w 40858"/>
              <a:gd name="connsiteY21" fmla="*/ 17387 h 23906"/>
              <a:gd name="connsiteX22" fmla="*/ 32165 w 40858"/>
              <a:gd name="connsiteY22" fmla="*/ 16083 h 23906"/>
              <a:gd name="connsiteX23" fmla="*/ 30427 w 40858"/>
              <a:gd name="connsiteY23" fmla="*/ 16083 h 23906"/>
              <a:gd name="connsiteX24" fmla="*/ 28253 w 40858"/>
              <a:gd name="connsiteY24" fmla="*/ 16517 h 23906"/>
              <a:gd name="connsiteX25" fmla="*/ 26515 w 40858"/>
              <a:gd name="connsiteY25" fmla="*/ 17821 h 23906"/>
              <a:gd name="connsiteX26" fmla="*/ 23472 w 40858"/>
              <a:gd name="connsiteY26" fmla="*/ 18256 h 23906"/>
              <a:gd name="connsiteX27" fmla="*/ 19125 w 40858"/>
              <a:gd name="connsiteY27" fmla="*/ 18256 h 23906"/>
              <a:gd name="connsiteX28" fmla="*/ 21299 w 40858"/>
              <a:gd name="connsiteY28" fmla="*/ 16083 h 23906"/>
              <a:gd name="connsiteX29" fmla="*/ 19560 w 40858"/>
              <a:gd name="connsiteY29" fmla="*/ 15213 h 23906"/>
              <a:gd name="connsiteX30" fmla="*/ 16952 w 40858"/>
              <a:gd name="connsiteY30" fmla="*/ 16083 h 23906"/>
              <a:gd name="connsiteX31" fmla="*/ 15213 w 40858"/>
              <a:gd name="connsiteY31" fmla="*/ 16952 h 23906"/>
              <a:gd name="connsiteX32" fmla="*/ 15213 w 40858"/>
              <a:gd name="connsiteY32" fmla="*/ 17821 h 23906"/>
              <a:gd name="connsiteX33" fmla="*/ 13910 w 40858"/>
              <a:gd name="connsiteY33" fmla="*/ 18256 h 23906"/>
              <a:gd name="connsiteX34" fmla="*/ 13040 w 40858"/>
              <a:gd name="connsiteY34" fmla="*/ 18691 h 23906"/>
              <a:gd name="connsiteX35" fmla="*/ 12605 w 40858"/>
              <a:gd name="connsiteY35" fmla="*/ 20429 h 23906"/>
              <a:gd name="connsiteX36" fmla="*/ 11736 w 40858"/>
              <a:gd name="connsiteY36" fmla="*/ 21733 h 23906"/>
              <a:gd name="connsiteX37" fmla="*/ 10432 w 40858"/>
              <a:gd name="connsiteY37" fmla="*/ 21299 h 23906"/>
              <a:gd name="connsiteX38" fmla="*/ 10432 w 40858"/>
              <a:gd name="connsiteY38" fmla="*/ 20429 h 23906"/>
              <a:gd name="connsiteX39" fmla="*/ 8693 w 40858"/>
              <a:gd name="connsiteY39" fmla="*/ 19995 h 23906"/>
              <a:gd name="connsiteX40" fmla="*/ 6955 w 40858"/>
              <a:gd name="connsiteY40" fmla="*/ 20864 h 23906"/>
              <a:gd name="connsiteX41" fmla="*/ 6085 w 40858"/>
              <a:gd name="connsiteY41" fmla="*/ 23037 h 23906"/>
              <a:gd name="connsiteX42" fmla="*/ 4782 w 40858"/>
              <a:gd name="connsiteY42" fmla="*/ 23907 h 23906"/>
              <a:gd name="connsiteX43" fmla="*/ 3478 w 40858"/>
              <a:gd name="connsiteY43" fmla="*/ 23907 h 23906"/>
              <a:gd name="connsiteX44" fmla="*/ 3478 w 40858"/>
              <a:gd name="connsiteY44" fmla="*/ 22603 h 23906"/>
              <a:gd name="connsiteX45" fmla="*/ 3478 w 40858"/>
              <a:gd name="connsiteY45" fmla="*/ 20864 h 23906"/>
              <a:gd name="connsiteX46" fmla="*/ 2608 w 40858"/>
              <a:gd name="connsiteY46" fmla="*/ 19125 h 23906"/>
              <a:gd name="connsiteX47" fmla="*/ 3043 w 40858"/>
              <a:gd name="connsiteY47" fmla="*/ 18256 h 23906"/>
              <a:gd name="connsiteX48" fmla="*/ 2608 w 40858"/>
              <a:gd name="connsiteY48" fmla="*/ 17821 h 23906"/>
              <a:gd name="connsiteX49" fmla="*/ 0 w 40858"/>
              <a:gd name="connsiteY49" fmla="*/ 18691 h 23906"/>
              <a:gd name="connsiteX50" fmla="*/ 0 w 40858"/>
              <a:gd name="connsiteY50" fmla="*/ 16952 h 23906"/>
              <a:gd name="connsiteX51" fmla="*/ 1739 w 40858"/>
              <a:gd name="connsiteY51" fmla="*/ 15648 h 23906"/>
              <a:gd name="connsiteX52" fmla="*/ 2173 w 40858"/>
              <a:gd name="connsiteY52" fmla="*/ 15648 h 23906"/>
              <a:gd name="connsiteX53" fmla="*/ 1739 w 40858"/>
              <a:gd name="connsiteY53" fmla="*/ 13475 h 23906"/>
              <a:gd name="connsiteX54" fmla="*/ 3043 w 40858"/>
              <a:gd name="connsiteY54" fmla="*/ 13040 h 23906"/>
              <a:gd name="connsiteX55" fmla="*/ 5216 w 40858"/>
              <a:gd name="connsiteY55" fmla="*/ 14344 h 23906"/>
              <a:gd name="connsiteX56" fmla="*/ 7824 w 40858"/>
              <a:gd name="connsiteY56" fmla="*/ 12605 h 23906"/>
              <a:gd name="connsiteX57" fmla="*/ 8693 w 40858"/>
              <a:gd name="connsiteY57" fmla="*/ 12605 h 23906"/>
              <a:gd name="connsiteX58" fmla="*/ 9998 w 40858"/>
              <a:gd name="connsiteY58" fmla="*/ 11301 h 23906"/>
              <a:gd name="connsiteX59" fmla="*/ 10867 w 40858"/>
              <a:gd name="connsiteY59" fmla="*/ 11301 h 23906"/>
              <a:gd name="connsiteX60" fmla="*/ 12171 w 40858"/>
              <a:gd name="connsiteY60" fmla="*/ 9997 h 23906"/>
              <a:gd name="connsiteX61" fmla="*/ 12171 w 40858"/>
              <a:gd name="connsiteY61" fmla="*/ 9128 h 23906"/>
              <a:gd name="connsiteX62" fmla="*/ 15648 w 40858"/>
              <a:gd name="connsiteY62" fmla="*/ 8693 h 23906"/>
              <a:gd name="connsiteX63" fmla="*/ 19560 w 40858"/>
              <a:gd name="connsiteY63" fmla="*/ 7389 h 23906"/>
              <a:gd name="connsiteX64" fmla="*/ 20864 w 40858"/>
              <a:gd name="connsiteY64" fmla="*/ 6955 h 23906"/>
              <a:gd name="connsiteX65" fmla="*/ 22603 w 40858"/>
              <a:gd name="connsiteY65" fmla="*/ 7389 h 23906"/>
              <a:gd name="connsiteX66" fmla="*/ 24776 w 40858"/>
              <a:gd name="connsiteY66" fmla="*/ 6520 h 23906"/>
              <a:gd name="connsiteX67" fmla="*/ 25645 w 40858"/>
              <a:gd name="connsiteY67" fmla="*/ 4781 h 23906"/>
              <a:gd name="connsiteX68" fmla="*/ 26515 w 40858"/>
              <a:gd name="connsiteY68" fmla="*/ 4781 h 23906"/>
              <a:gd name="connsiteX69" fmla="*/ 27384 w 40858"/>
              <a:gd name="connsiteY69" fmla="*/ 3043 h 23906"/>
              <a:gd name="connsiteX70" fmla="*/ 29123 w 40858"/>
              <a:gd name="connsiteY70" fmla="*/ 3477 h 23906"/>
              <a:gd name="connsiteX71" fmla="*/ 29558 w 40858"/>
              <a:gd name="connsiteY71" fmla="*/ 2608 h 23906"/>
              <a:gd name="connsiteX72" fmla="*/ 30427 w 40858"/>
              <a:gd name="connsiteY72" fmla="*/ 3043 h 23906"/>
              <a:gd name="connsiteX73" fmla="*/ 34773 w 40858"/>
              <a:gd name="connsiteY73" fmla="*/ 869 h 23906"/>
              <a:gd name="connsiteX74" fmla="*/ 35208 w 40858"/>
              <a:gd name="connsiteY74" fmla="*/ 2173 h 23906"/>
              <a:gd name="connsiteX75" fmla="*/ 36078 w 40858"/>
              <a:gd name="connsiteY75" fmla="*/ 1739 h 23906"/>
              <a:gd name="connsiteX76" fmla="*/ 36947 w 40858"/>
              <a:gd name="connsiteY76" fmla="*/ 2173 h 23906"/>
              <a:gd name="connsiteX77" fmla="*/ 38251 w 40858"/>
              <a:gd name="connsiteY77" fmla="*/ 869 h 23906"/>
              <a:gd name="connsiteX78" fmla="*/ 40424 w 40858"/>
              <a:gd name="connsiteY78" fmla="*/ 0 h 23906"/>
              <a:gd name="connsiteX79" fmla="*/ 40859 w 40858"/>
              <a:gd name="connsiteY79" fmla="*/ 435 h 23906"/>
              <a:gd name="connsiteX80" fmla="*/ 38685 w 40858"/>
              <a:gd name="connsiteY80" fmla="*/ 2173 h 23906"/>
              <a:gd name="connsiteX81" fmla="*/ 37816 w 40858"/>
              <a:gd name="connsiteY81" fmla="*/ 2173 h 2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0858" h="23906">
                <a:moveTo>
                  <a:pt x="37816" y="2173"/>
                </a:moveTo>
                <a:lnTo>
                  <a:pt x="36078" y="3912"/>
                </a:lnTo>
                <a:lnTo>
                  <a:pt x="32600" y="8693"/>
                </a:lnTo>
                <a:lnTo>
                  <a:pt x="31296" y="9128"/>
                </a:lnTo>
                <a:lnTo>
                  <a:pt x="28253" y="10867"/>
                </a:lnTo>
                <a:lnTo>
                  <a:pt x="27384" y="13475"/>
                </a:lnTo>
                <a:lnTo>
                  <a:pt x="25645" y="14344"/>
                </a:lnTo>
                <a:lnTo>
                  <a:pt x="24776" y="15648"/>
                </a:lnTo>
                <a:lnTo>
                  <a:pt x="24342" y="16517"/>
                </a:lnTo>
                <a:lnTo>
                  <a:pt x="25645" y="16952"/>
                </a:lnTo>
                <a:lnTo>
                  <a:pt x="28253" y="15648"/>
                </a:lnTo>
                <a:lnTo>
                  <a:pt x="28688" y="15213"/>
                </a:lnTo>
                <a:lnTo>
                  <a:pt x="29992" y="13909"/>
                </a:lnTo>
                <a:lnTo>
                  <a:pt x="30862" y="12605"/>
                </a:lnTo>
                <a:lnTo>
                  <a:pt x="33470" y="11301"/>
                </a:lnTo>
                <a:lnTo>
                  <a:pt x="34773" y="9997"/>
                </a:lnTo>
                <a:lnTo>
                  <a:pt x="37382" y="8693"/>
                </a:lnTo>
                <a:lnTo>
                  <a:pt x="37382" y="9997"/>
                </a:lnTo>
                <a:lnTo>
                  <a:pt x="35208" y="13040"/>
                </a:lnTo>
                <a:lnTo>
                  <a:pt x="34339" y="13475"/>
                </a:lnTo>
                <a:lnTo>
                  <a:pt x="34773" y="16083"/>
                </a:lnTo>
                <a:lnTo>
                  <a:pt x="33470" y="17387"/>
                </a:lnTo>
                <a:lnTo>
                  <a:pt x="32165" y="16083"/>
                </a:lnTo>
                <a:lnTo>
                  <a:pt x="30427" y="16083"/>
                </a:lnTo>
                <a:lnTo>
                  <a:pt x="28253" y="16517"/>
                </a:lnTo>
                <a:lnTo>
                  <a:pt x="26515" y="17821"/>
                </a:lnTo>
                <a:lnTo>
                  <a:pt x="23472" y="18256"/>
                </a:lnTo>
                <a:lnTo>
                  <a:pt x="19125" y="18256"/>
                </a:lnTo>
                <a:lnTo>
                  <a:pt x="21299" y="16083"/>
                </a:lnTo>
                <a:lnTo>
                  <a:pt x="19560" y="15213"/>
                </a:lnTo>
                <a:lnTo>
                  <a:pt x="16952" y="16083"/>
                </a:lnTo>
                <a:lnTo>
                  <a:pt x="15213" y="16952"/>
                </a:lnTo>
                <a:lnTo>
                  <a:pt x="15213" y="17821"/>
                </a:lnTo>
                <a:lnTo>
                  <a:pt x="13910" y="18256"/>
                </a:lnTo>
                <a:lnTo>
                  <a:pt x="13040" y="18691"/>
                </a:lnTo>
                <a:lnTo>
                  <a:pt x="12605" y="20429"/>
                </a:lnTo>
                <a:lnTo>
                  <a:pt x="11736" y="21733"/>
                </a:lnTo>
                <a:lnTo>
                  <a:pt x="10432" y="21299"/>
                </a:lnTo>
                <a:lnTo>
                  <a:pt x="10432" y="20429"/>
                </a:lnTo>
                <a:lnTo>
                  <a:pt x="8693" y="19995"/>
                </a:lnTo>
                <a:lnTo>
                  <a:pt x="6955" y="20864"/>
                </a:lnTo>
                <a:lnTo>
                  <a:pt x="6085" y="23037"/>
                </a:lnTo>
                <a:lnTo>
                  <a:pt x="4782" y="23907"/>
                </a:lnTo>
                <a:lnTo>
                  <a:pt x="3478" y="23907"/>
                </a:lnTo>
                <a:lnTo>
                  <a:pt x="3478" y="22603"/>
                </a:lnTo>
                <a:lnTo>
                  <a:pt x="3478" y="20864"/>
                </a:lnTo>
                <a:lnTo>
                  <a:pt x="2608" y="19125"/>
                </a:lnTo>
                <a:lnTo>
                  <a:pt x="3043" y="18256"/>
                </a:lnTo>
                <a:lnTo>
                  <a:pt x="2608" y="17821"/>
                </a:lnTo>
                <a:lnTo>
                  <a:pt x="0" y="18691"/>
                </a:lnTo>
                <a:lnTo>
                  <a:pt x="0" y="16952"/>
                </a:lnTo>
                <a:lnTo>
                  <a:pt x="1739" y="15648"/>
                </a:lnTo>
                <a:lnTo>
                  <a:pt x="2173" y="15648"/>
                </a:lnTo>
                <a:lnTo>
                  <a:pt x="1739" y="13475"/>
                </a:lnTo>
                <a:lnTo>
                  <a:pt x="3043" y="13040"/>
                </a:lnTo>
                <a:lnTo>
                  <a:pt x="5216" y="14344"/>
                </a:lnTo>
                <a:lnTo>
                  <a:pt x="7824" y="12605"/>
                </a:lnTo>
                <a:lnTo>
                  <a:pt x="8693" y="12605"/>
                </a:lnTo>
                <a:lnTo>
                  <a:pt x="9998" y="11301"/>
                </a:lnTo>
                <a:lnTo>
                  <a:pt x="10867" y="11301"/>
                </a:lnTo>
                <a:lnTo>
                  <a:pt x="12171" y="9997"/>
                </a:lnTo>
                <a:lnTo>
                  <a:pt x="12171" y="9128"/>
                </a:lnTo>
                <a:lnTo>
                  <a:pt x="15648" y="8693"/>
                </a:lnTo>
                <a:lnTo>
                  <a:pt x="19560" y="7389"/>
                </a:lnTo>
                <a:lnTo>
                  <a:pt x="20864" y="6955"/>
                </a:lnTo>
                <a:lnTo>
                  <a:pt x="22603" y="7389"/>
                </a:lnTo>
                <a:lnTo>
                  <a:pt x="24776" y="6520"/>
                </a:lnTo>
                <a:lnTo>
                  <a:pt x="25645" y="4781"/>
                </a:lnTo>
                <a:lnTo>
                  <a:pt x="26515" y="4781"/>
                </a:lnTo>
                <a:lnTo>
                  <a:pt x="27384" y="3043"/>
                </a:lnTo>
                <a:lnTo>
                  <a:pt x="29123" y="3477"/>
                </a:lnTo>
                <a:lnTo>
                  <a:pt x="29558" y="2608"/>
                </a:lnTo>
                <a:lnTo>
                  <a:pt x="30427" y="3043"/>
                </a:lnTo>
                <a:lnTo>
                  <a:pt x="34773" y="869"/>
                </a:lnTo>
                <a:lnTo>
                  <a:pt x="35208" y="2173"/>
                </a:lnTo>
                <a:lnTo>
                  <a:pt x="36078" y="1739"/>
                </a:lnTo>
                <a:lnTo>
                  <a:pt x="36947" y="2173"/>
                </a:lnTo>
                <a:lnTo>
                  <a:pt x="38251" y="869"/>
                </a:lnTo>
                <a:lnTo>
                  <a:pt x="40424" y="0"/>
                </a:lnTo>
                <a:lnTo>
                  <a:pt x="40859" y="435"/>
                </a:lnTo>
                <a:lnTo>
                  <a:pt x="38685" y="2173"/>
                </a:lnTo>
                <a:lnTo>
                  <a:pt x="37816" y="2173"/>
                </a:lnTo>
                <a:close/>
              </a:path>
            </a:pathLst>
          </a:custGeom>
          <a:solidFill>
            <a:schemeClr val="accent1"/>
          </a:solidFill>
          <a:ln w="869" cap="rnd">
            <a:noFill/>
            <a:prstDash val="solid"/>
            <a:round/>
          </a:ln>
        </p:spPr>
        <p:txBody>
          <a:bodyPr rtlCol="0" anchor="ctr"/>
          <a:lstStyle/>
          <a:p>
            <a:endParaRPr lang="en-PH" sz="1600" dirty="0"/>
          </a:p>
        </p:txBody>
      </p:sp>
      <p:sp>
        <p:nvSpPr>
          <p:cNvPr id="473" name="Freeform: Shape 472">
            <a:extLst>
              <a:ext uri="{FF2B5EF4-FFF2-40B4-BE49-F238E27FC236}">
                <a16:creationId xmlns:a16="http://schemas.microsoft.com/office/drawing/2014/main" id="{9F8F84B9-6E62-4A1F-90E0-222B78F1CE76}"/>
              </a:ext>
            </a:extLst>
          </p:cNvPr>
          <p:cNvSpPr/>
          <p:nvPr/>
        </p:nvSpPr>
        <p:spPr>
          <a:xfrm>
            <a:off x="6024375" y="2582551"/>
            <a:ext cx="9781" cy="9781"/>
          </a:xfrm>
          <a:custGeom>
            <a:avLst/>
            <a:gdLst>
              <a:gd name="connsiteX0" fmla="*/ 8693 w 8693"/>
              <a:gd name="connsiteY0" fmla="*/ 4347 h 8693"/>
              <a:gd name="connsiteX1" fmla="*/ 4347 w 8693"/>
              <a:gd name="connsiteY1" fmla="*/ 8693 h 8693"/>
              <a:gd name="connsiteX2" fmla="*/ 0 w 8693"/>
              <a:gd name="connsiteY2" fmla="*/ 4347 h 8693"/>
              <a:gd name="connsiteX3" fmla="*/ 4347 w 8693"/>
              <a:gd name="connsiteY3" fmla="*/ 0 h 8693"/>
              <a:gd name="connsiteX4" fmla="*/ 8693 w 8693"/>
              <a:gd name="connsiteY4" fmla="*/ 4347 h 8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3" h="8693">
                <a:moveTo>
                  <a:pt x="8693" y="4347"/>
                </a:moveTo>
                <a:cubicBezTo>
                  <a:pt x="8693" y="6747"/>
                  <a:pt x="6747" y="8693"/>
                  <a:pt x="4347" y="8693"/>
                </a:cubicBezTo>
                <a:cubicBezTo>
                  <a:pt x="1946" y="8693"/>
                  <a:pt x="0" y="6747"/>
                  <a:pt x="0" y="4347"/>
                </a:cubicBezTo>
                <a:cubicBezTo>
                  <a:pt x="0" y="1946"/>
                  <a:pt x="1946" y="0"/>
                  <a:pt x="4347" y="0"/>
                </a:cubicBezTo>
                <a:cubicBezTo>
                  <a:pt x="6747" y="0"/>
                  <a:pt x="8693" y="1946"/>
                  <a:pt x="8693" y="4347"/>
                </a:cubicBezTo>
                <a:close/>
              </a:path>
            </a:pathLst>
          </a:custGeom>
          <a:solidFill>
            <a:schemeClr val="accent4"/>
          </a:solidFill>
          <a:ln w="869" cap="rnd">
            <a:noFill/>
            <a:prstDash val="solid"/>
            <a:round/>
          </a:ln>
        </p:spPr>
        <p:txBody>
          <a:bodyPr rtlCol="0" anchor="ctr"/>
          <a:lstStyle/>
          <a:p>
            <a:endParaRPr lang="en-PH" sz="1600" dirty="0"/>
          </a:p>
        </p:txBody>
      </p:sp>
      <p:sp>
        <p:nvSpPr>
          <p:cNvPr id="474" name="Freeform: Shape 473">
            <a:extLst>
              <a:ext uri="{FF2B5EF4-FFF2-40B4-BE49-F238E27FC236}">
                <a16:creationId xmlns:a16="http://schemas.microsoft.com/office/drawing/2014/main" id="{3954B3CE-394E-481D-B6DB-9B998F46161E}"/>
              </a:ext>
            </a:extLst>
          </p:cNvPr>
          <p:cNvSpPr/>
          <p:nvPr/>
        </p:nvSpPr>
        <p:spPr>
          <a:xfrm>
            <a:off x="4437752" y="5199206"/>
            <a:ext cx="9781" cy="9781"/>
          </a:xfrm>
          <a:custGeom>
            <a:avLst/>
            <a:gdLst>
              <a:gd name="connsiteX0" fmla="*/ 8693 w 8693"/>
              <a:gd name="connsiteY0" fmla="*/ 4347 h 8693"/>
              <a:gd name="connsiteX1" fmla="*/ 4347 w 8693"/>
              <a:gd name="connsiteY1" fmla="*/ 8693 h 8693"/>
              <a:gd name="connsiteX2" fmla="*/ 0 w 8693"/>
              <a:gd name="connsiteY2" fmla="*/ 4347 h 8693"/>
              <a:gd name="connsiteX3" fmla="*/ 4347 w 8693"/>
              <a:gd name="connsiteY3" fmla="*/ 0 h 8693"/>
              <a:gd name="connsiteX4" fmla="*/ 8693 w 8693"/>
              <a:gd name="connsiteY4" fmla="*/ 4347 h 8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3" h="8693">
                <a:moveTo>
                  <a:pt x="8693" y="4347"/>
                </a:moveTo>
                <a:cubicBezTo>
                  <a:pt x="8693" y="6747"/>
                  <a:pt x="6747" y="8693"/>
                  <a:pt x="4347" y="8693"/>
                </a:cubicBezTo>
                <a:cubicBezTo>
                  <a:pt x="1946" y="8693"/>
                  <a:pt x="0" y="6747"/>
                  <a:pt x="0" y="4347"/>
                </a:cubicBezTo>
                <a:cubicBezTo>
                  <a:pt x="0" y="1946"/>
                  <a:pt x="1946" y="0"/>
                  <a:pt x="4347" y="0"/>
                </a:cubicBezTo>
                <a:cubicBezTo>
                  <a:pt x="6747" y="0"/>
                  <a:pt x="8693" y="1946"/>
                  <a:pt x="8693" y="4347"/>
                </a:cubicBezTo>
                <a:close/>
              </a:path>
            </a:pathLst>
          </a:custGeom>
          <a:solidFill>
            <a:schemeClr val="accent5"/>
          </a:solidFill>
          <a:ln w="869" cap="rnd">
            <a:noFill/>
            <a:prstDash val="solid"/>
            <a:round/>
          </a:ln>
        </p:spPr>
        <p:txBody>
          <a:bodyPr rtlCol="0" anchor="ctr"/>
          <a:lstStyle/>
          <a:p>
            <a:endParaRPr lang="en-PH" sz="1600" dirty="0"/>
          </a:p>
        </p:txBody>
      </p:sp>
      <p:sp>
        <p:nvSpPr>
          <p:cNvPr id="475" name="Freeform: Shape 474">
            <a:extLst>
              <a:ext uri="{FF2B5EF4-FFF2-40B4-BE49-F238E27FC236}">
                <a16:creationId xmlns:a16="http://schemas.microsoft.com/office/drawing/2014/main" id="{B64B5EE5-636F-43BF-BC89-8907479FE477}"/>
              </a:ext>
            </a:extLst>
          </p:cNvPr>
          <p:cNvSpPr/>
          <p:nvPr/>
        </p:nvSpPr>
        <p:spPr>
          <a:xfrm>
            <a:off x="9938599" y="5175730"/>
            <a:ext cx="9781" cy="9781"/>
          </a:xfrm>
          <a:custGeom>
            <a:avLst/>
            <a:gdLst>
              <a:gd name="connsiteX0" fmla="*/ 8693 w 8693"/>
              <a:gd name="connsiteY0" fmla="*/ 4347 h 8693"/>
              <a:gd name="connsiteX1" fmla="*/ 4346 w 8693"/>
              <a:gd name="connsiteY1" fmla="*/ 8693 h 8693"/>
              <a:gd name="connsiteX2" fmla="*/ 0 w 8693"/>
              <a:gd name="connsiteY2" fmla="*/ 4347 h 8693"/>
              <a:gd name="connsiteX3" fmla="*/ 4346 w 8693"/>
              <a:gd name="connsiteY3" fmla="*/ 0 h 8693"/>
              <a:gd name="connsiteX4" fmla="*/ 8693 w 8693"/>
              <a:gd name="connsiteY4" fmla="*/ 4347 h 8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3" h="8693">
                <a:moveTo>
                  <a:pt x="8693" y="4347"/>
                </a:moveTo>
                <a:cubicBezTo>
                  <a:pt x="8693" y="6747"/>
                  <a:pt x="6747" y="8693"/>
                  <a:pt x="4346" y="8693"/>
                </a:cubicBezTo>
                <a:cubicBezTo>
                  <a:pt x="1946" y="8693"/>
                  <a:pt x="0" y="6747"/>
                  <a:pt x="0" y="4347"/>
                </a:cubicBezTo>
                <a:cubicBezTo>
                  <a:pt x="0" y="1946"/>
                  <a:pt x="1946" y="0"/>
                  <a:pt x="4346" y="0"/>
                </a:cubicBezTo>
                <a:cubicBezTo>
                  <a:pt x="6747" y="0"/>
                  <a:pt x="8693" y="1946"/>
                  <a:pt x="8693" y="4347"/>
                </a:cubicBezTo>
                <a:close/>
              </a:path>
            </a:pathLst>
          </a:custGeom>
          <a:solidFill>
            <a:schemeClr val="bg1">
              <a:lumMod val="75000"/>
            </a:schemeClr>
          </a:solidFill>
          <a:ln w="869" cap="rnd">
            <a:noFill/>
            <a:prstDash val="solid"/>
            <a:round/>
          </a:ln>
        </p:spPr>
        <p:txBody>
          <a:bodyPr rtlCol="0" anchor="ctr"/>
          <a:lstStyle/>
          <a:p>
            <a:endParaRPr lang="en-PH" sz="1600" dirty="0"/>
          </a:p>
        </p:txBody>
      </p:sp>
      <p:sp>
        <p:nvSpPr>
          <p:cNvPr id="480" name="TextBox 479">
            <a:extLst>
              <a:ext uri="{FF2B5EF4-FFF2-40B4-BE49-F238E27FC236}">
                <a16:creationId xmlns:a16="http://schemas.microsoft.com/office/drawing/2014/main" id="{A2137174-8B90-4B8C-AD50-05CB5823A1F9}"/>
              </a:ext>
            </a:extLst>
          </p:cNvPr>
          <p:cNvSpPr txBox="1"/>
          <p:nvPr/>
        </p:nvSpPr>
        <p:spPr>
          <a:xfrm>
            <a:off x="7782510" y="1863515"/>
            <a:ext cx="3492302" cy="1052107"/>
          </a:xfrm>
          <a:prstGeom prst="rect">
            <a:avLst/>
          </a:prstGeom>
          <a:solidFill>
            <a:schemeClr val="bg2">
              <a:alpha val="85000"/>
            </a:schemeClr>
          </a:solidFill>
          <a:ln w="19050">
            <a:solidFill>
              <a:schemeClr val="accent4"/>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0" rIns="72000" bIns="0" rtlCol="0" anchor="ctr"/>
          <a:lstStyle>
            <a:defPPr>
              <a:defRPr lang="en-US"/>
            </a:defPPr>
            <a:lvl1pPr>
              <a:defRPr sz="1200" b="1">
                <a:solidFill>
                  <a:schemeClr val="accent2"/>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PH" sz="1400" dirty="0">
                <a:solidFill>
                  <a:schemeClr val="accent4"/>
                </a:solidFill>
              </a:rPr>
              <a:t>EMEA</a:t>
            </a:r>
          </a:p>
          <a:p>
            <a:pPr algn="ctr"/>
            <a:r>
              <a:rPr lang="en-PH" b="0" dirty="0">
                <a:solidFill>
                  <a:schemeClr val="tx1"/>
                </a:solidFill>
              </a:rPr>
              <a:t>Full coverage of European schemes, SEPA, and open banking.</a:t>
            </a:r>
          </a:p>
        </p:txBody>
      </p:sp>
      <p:sp>
        <p:nvSpPr>
          <p:cNvPr id="482" name="Graphic 2">
            <a:extLst>
              <a:ext uri="{FF2B5EF4-FFF2-40B4-BE49-F238E27FC236}">
                <a16:creationId xmlns:a16="http://schemas.microsoft.com/office/drawing/2014/main" id="{E099A844-B83F-47F8-A16B-B7FC21FA1503}"/>
              </a:ext>
            </a:extLst>
          </p:cNvPr>
          <p:cNvSpPr/>
          <p:nvPr/>
        </p:nvSpPr>
        <p:spPr>
          <a:xfrm>
            <a:off x="7667378" y="1525137"/>
            <a:ext cx="570616" cy="550700"/>
          </a:xfrm>
          <a:prstGeom prst="ellipse">
            <a:avLst/>
          </a:prstGeom>
          <a:solidFill>
            <a:schemeClr val="accent4"/>
          </a:solidFill>
          <a:ln w="44450">
            <a:solidFill>
              <a:schemeClr val="bg2"/>
            </a:solidFill>
            <a:prstDash val="solid"/>
          </a:ln>
        </p:spPr>
        <p:style>
          <a:lnRef idx="2">
            <a:schemeClr val="accent2"/>
          </a:lnRef>
          <a:fillRef idx="1">
            <a:schemeClr val="lt1"/>
          </a:fillRef>
          <a:effectRef idx="0">
            <a:schemeClr val="accent2"/>
          </a:effectRef>
          <a:fontRef idx="minor">
            <a:schemeClr val="dk1"/>
          </a:fontRef>
        </p:style>
        <p:txBody>
          <a:bodyPr wrap="square" rtlCol="0" anchor="ctr">
            <a:noAutofit/>
          </a:bodyPr>
          <a:lstStyle/>
          <a:p>
            <a:pPr algn="ctr"/>
            <a:endParaRPr lang="en-PH" dirty="0">
              <a:solidFill>
                <a:schemeClr val="dk1"/>
              </a:solidFill>
              <a:latin typeface="+mn-lt"/>
              <a:ea typeface="+mn-ea"/>
              <a:cs typeface="+mn-cs"/>
            </a:endParaRPr>
          </a:p>
        </p:txBody>
      </p:sp>
      <p:pic>
        <p:nvPicPr>
          <p:cNvPr id="483" name="Graphic 482" descr="Single gear with solid fill">
            <a:extLst>
              <a:ext uri="{FF2B5EF4-FFF2-40B4-BE49-F238E27FC236}">
                <a16:creationId xmlns:a16="http://schemas.microsoft.com/office/drawing/2014/main" id="{FC69B431-8591-45E7-A359-54A04DA38E0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737326" y="1585127"/>
            <a:ext cx="430721" cy="430721"/>
          </a:xfrm>
          <a:prstGeom prst="rect">
            <a:avLst/>
          </a:prstGeom>
        </p:spPr>
      </p:pic>
      <p:cxnSp>
        <p:nvCxnSpPr>
          <p:cNvPr id="488" name="Straight Connector 487">
            <a:extLst>
              <a:ext uri="{FF2B5EF4-FFF2-40B4-BE49-F238E27FC236}">
                <a16:creationId xmlns:a16="http://schemas.microsoft.com/office/drawing/2014/main" id="{3F97EE45-67DE-4BF1-80A5-21AE7FCD5E97}"/>
              </a:ext>
            </a:extLst>
          </p:cNvPr>
          <p:cNvCxnSpPr>
            <a:cxnSpLocks/>
          </p:cNvCxnSpPr>
          <p:nvPr/>
        </p:nvCxnSpPr>
        <p:spPr>
          <a:xfrm flipH="1">
            <a:off x="6691256" y="2389569"/>
            <a:ext cx="1050574" cy="0"/>
          </a:xfrm>
          <a:prstGeom prst="line">
            <a:avLst/>
          </a:prstGeom>
          <a:ln w="15875">
            <a:solidFill>
              <a:schemeClr val="tx1"/>
            </a:solidFill>
            <a:tailEnd type="diamond"/>
          </a:ln>
        </p:spPr>
        <p:style>
          <a:lnRef idx="1">
            <a:schemeClr val="accent1"/>
          </a:lnRef>
          <a:fillRef idx="0">
            <a:schemeClr val="accent1"/>
          </a:fillRef>
          <a:effectRef idx="0">
            <a:schemeClr val="accent1"/>
          </a:effectRef>
          <a:fontRef idx="minor">
            <a:schemeClr val="tx1"/>
          </a:fontRef>
        </p:style>
      </p:cxnSp>
      <p:sp>
        <p:nvSpPr>
          <p:cNvPr id="484" name="TextBox 483">
            <a:extLst>
              <a:ext uri="{FF2B5EF4-FFF2-40B4-BE49-F238E27FC236}">
                <a16:creationId xmlns:a16="http://schemas.microsoft.com/office/drawing/2014/main" id="{A381FF67-8AB4-455B-B62A-231189C16391}"/>
              </a:ext>
            </a:extLst>
          </p:cNvPr>
          <p:cNvSpPr txBox="1"/>
          <p:nvPr/>
        </p:nvSpPr>
        <p:spPr>
          <a:xfrm>
            <a:off x="777649" y="4504137"/>
            <a:ext cx="3492302" cy="1052107"/>
          </a:xfrm>
          <a:prstGeom prst="rect">
            <a:avLst/>
          </a:prstGeom>
          <a:solidFill>
            <a:schemeClr val="bg2">
              <a:alpha val="85000"/>
            </a:schemeClr>
          </a:solidFill>
          <a:ln w="19050">
            <a:solidFill>
              <a:schemeClr val="accent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0" rIns="72000" bIns="0" rtlCol="0" anchor="ctr"/>
          <a:lstStyle>
            <a:defPPr>
              <a:defRPr lang="en-US"/>
            </a:defPPr>
            <a:lvl1pPr>
              <a:defRPr sz="1200" b="1">
                <a:solidFill>
                  <a:schemeClr val="accent2"/>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PH" sz="1400" dirty="0">
                <a:solidFill>
                  <a:schemeClr val="accent5"/>
                </a:solidFill>
              </a:rPr>
              <a:t>Americas</a:t>
            </a:r>
          </a:p>
          <a:p>
            <a:pPr algn="ctr"/>
            <a:r>
              <a:rPr lang="en-US" b="0" dirty="0">
                <a:solidFill>
                  <a:schemeClr val="tx1"/>
                </a:solidFill>
              </a:rPr>
              <a:t>Local cards, wallets, and bank methods across North and Latin America.</a:t>
            </a:r>
          </a:p>
        </p:txBody>
      </p:sp>
      <p:sp>
        <p:nvSpPr>
          <p:cNvPr id="486" name="Graphic 2">
            <a:extLst>
              <a:ext uri="{FF2B5EF4-FFF2-40B4-BE49-F238E27FC236}">
                <a16:creationId xmlns:a16="http://schemas.microsoft.com/office/drawing/2014/main" id="{696736DA-3373-4C09-8A9F-396D01601C94}"/>
              </a:ext>
            </a:extLst>
          </p:cNvPr>
          <p:cNvSpPr/>
          <p:nvPr/>
        </p:nvSpPr>
        <p:spPr>
          <a:xfrm>
            <a:off x="662517" y="4165759"/>
            <a:ext cx="570616" cy="550700"/>
          </a:xfrm>
          <a:prstGeom prst="ellipse">
            <a:avLst/>
          </a:prstGeom>
          <a:solidFill>
            <a:schemeClr val="accent5"/>
          </a:solidFill>
          <a:ln w="44450">
            <a:solidFill>
              <a:schemeClr val="bg2"/>
            </a:solidFill>
            <a:prstDash val="solid"/>
          </a:ln>
        </p:spPr>
        <p:style>
          <a:lnRef idx="2">
            <a:schemeClr val="accent2"/>
          </a:lnRef>
          <a:fillRef idx="1">
            <a:schemeClr val="lt1"/>
          </a:fillRef>
          <a:effectRef idx="0">
            <a:schemeClr val="accent2"/>
          </a:effectRef>
          <a:fontRef idx="minor">
            <a:schemeClr val="dk1"/>
          </a:fontRef>
        </p:style>
        <p:txBody>
          <a:bodyPr wrap="square" rtlCol="0" anchor="ctr">
            <a:noAutofit/>
          </a:bodyPr>
          <a:lstStyle/>
          <a:p>
            <a:pPr algn="ctr"/>
            <a:endParaRPr lang="en-PH" dirty="0">
              <a:solidFill>
                <a:schemeClr val="dk1"/>
              </a:solidFill>
              <a:latin typeface="+mn-lt"/>
              <a:ea typeface="+mn-ea"/>
              <a:cs typeface="+mn-cs"/>
            </a:endParaRPr>
          </a:p>
        </p:txBody>
      </p:sp>
      <p:pic>
        <p:nvPicPr>
          <p:cNvPr id="487" name="Graphic 486" descr="Single gear with solid fill">
            <a:extLst>
              <a:ext uri="{FF2B5EF4-FFF2-40B4-BE49-F238E27FC236}">
                <a16:creationId xmlns:a16="http://schemas.microsoft.com/office/drawing/2014/main" id="{F78E24B1-B207-4BDB-8355-792CD8FEAF9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32465" y="4225749"/>
            <a:ext cx="430721" cy="430721"/>
          </a:xfrm>
          <a:prstGeom prst="rect">
            <a:avLst/>
          </a:prstGeom>
        </p:spPr>
      </p:pic>
      <p:cxnSp>
        <p:nvCxnSpPr>
          <p:cNvPr id="489" name="Straight Connector 488">
            <a:extLst>
              <a:ext uri="{FF2B5EF4-FFF2-40B4-BE49-F238E27FC236}">
                <a16:creationId xmlns:a16="http://schemas.microsoft.com/office/drawing/2014/main" id="{6439FB0D-4C73-4FFE-BE1E-B425D7540FC1}"/>
              </a:ext>
            </a:extLst>
          </p:cNvPr>
          <p:cNvCxnSpPr>
            <a:cxnSpLocks/>
          </p:cNvCxnSpPr>
          <p:nvPr/>
        </p:nvCxnSpPr>
        <p:spPr>
          <a:xfrm flipV="1">
            <a:off x="3519722" y="3528508"/>
            <a:ext cx="0" cy="969148"/>
          </a:xfrm>
          <a:prstGeom prst="line">
            <a:avLst/>
          </a:prstGeom>
          <a:ln w="15875">
            <a:solidFill>
              <a:schemeClr val="tx1"/>
            </a:solidFill>
            <a:tailEnd type="diamond"/>
          </a:ln>
        </p:spPr>
        <p:style>
          <a:lnRef idx="1">
            <a:schemeClr val="accent1"/>
          </a:lnRef>
          <a:fillRef idx="0">
            <a:schemeClr val="accent1"/>
          </a:fillRef>
          <a:effectRef idx="0">
            <a:schemeClr val="accent1"/>
          </a:effectRef>
          <a:fontRef idx="minor">
            <a:schemeClr val="tx1"/>
          </a:fontRef>
        </p:style>
      </p:cxnSp>
      <p:sp>
        <p:nvSpPr>
          <p:cNvPr id="476" name="TextBox 475">
            <a:extLst>
              <a:ext uri="{FF2B5EF4-FFF2-40B4-BE49-F238E27FC236}">
                <a16:creationId xmlns:a16="http://schemas.microsoft.com/office/drawing/2014/main" id="{578E87E1-3C80-4A4F-AA82-93A1614C5D7C}"/>
              </a:ext>
            </a:extLst>
          </p:cNvPr>
          <p:cNvSpPr txBox="1"/>
          <p:nvPr/>
        </p:nvSpPr>
        <p:spPr>
          <a:xfrm>
            <a:off x="5490979" y="4470073"/>
            <a:ext cx="3492302" cy="1052107"/>
          </a:xfrm>
          <a:prstGeom prst="rect">
            <a:avLst/>
          </a:prstGeom>
          <a:solidFill>
            <a:schemeClr val="bg2">
              <a:alpha val="85000"/>
            </a:schemeClr>
          </a:solidFill>
          <a:ln w="190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0" rIns="72000" bIns="0" rtlCol="0" anchor="ctr"/>
          <a:lstStyle>
            <a:defPPr>
              <a:defRPr lang="en-US"/>
            </a:defPPr>
            <a:lvl1pPr>
              <a:defRPr sz="1200" b="1">
                <a:solidFill>
                  <a:schemeClr val="accent2"/>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PH" sz="1400" dirty="0">
                <a:solidFill>
                  <a:schemeClr val="accent1"/>
                </a:solidFill>
              </a:rPr>
              <a:t>Asia-Pac</a:t>
            </a:r>
          </a:p>
          <a:p>
            <a:pPr algn="ctr"/>
            <a:r>
              <a:rPr lang="en-US" b="0" dirty="0">
                <a:solidFill>
                  <a:schemeClr val="tx1"/>
                </a:solidFill>
              </a:rPr>
              <a:t>Popular wallets and real-time rails across Asia-Pacific.</a:t>
            </a:r>
          </a:p>
        </p:txBody>
      </p:sp>
      <p:sp>
        <p:nvSpPr>
          <p:cNvPr id="478" name="Graphic 2">
            <a:extLst>
              <a:ext uri="{FF2B5EF4-FFF2-40B4-BE49-F238E27FC236}">
                <a16:creationId xmlns:a16="http://schemas.microsoft.com/office/drawing/2014/main" id="{B8D3CC51-13F3-4D97-B220-7CB736942E5E}"/>
              </a:ext>
            </a:extLst>
          </p:cNvPr>
          <p:cNvSpPr/>
          <p:nvPr/>
        </p:nvSpPr>
        <p:spPr>
          <a:xfrm>
            <a:off x="5375847" y="4131695"/>
            <a:ext cx="570616" cy="550700"/>
          </a:xfrm>
          <a:prstGeom prst="ellipse">
            <a:avLst/>
          </a:prstGeom>
          <a:solidFill>
            <a:schemeClr val="accent1"/>
          </a:solidFill>
          <a:ln w="44450">
            <a:solidFill>
              <a:schemeClr val="bg2"/>
            </a:solidFill>
            <a:prstDash val="solid"/>
          </a:ln>
        </p:spPr>
        <p:style>
          <a:lnRef idx="2">
            <a:schemeClr val="accent2"/>
          </a:lnRef>
          <a:fillRef idx="1">
            <a:schemeClr val="lt1"/>
          </a:fillRef>
          <a:effectRef idx="0">
            <a:schemeClr val="accent2"/>
          </a:effectRef>
          <a:fontRef idx="minor">
            <a:schemeClr val="dk1"/>
          </a:fontRef>
        </p:style>
        <p:txBody>
          <a:bodyPr wrap="square" rtlCol="0" anchor="ctr">
            <a:noAutofit/>
          </a:bodyPr>
          <a:lstStyle/>
          <a:p>
            <a:pPr algn="ctr"/>
            <a:endParaRPr lang="en-PH" dirty="0">
              <a:solidFill>
                <a:schemeClr val="dk1"/>
              </a:solidFill>
              <a:latin typeface="+mn-lt"/>
              <a:ea typeface="+mn-ea"/>
              <a:cs typeface="+mn-cs"/>
            </a:endParaRPr>
          </a:p>
        </p:txBody>
      </p:sp>
      <p:pic>
        <p:nvPicPr>
          <p:cNvPr id="479" name="Graphic 478" descr="Single gear with solid fill">
            <a:extLst>
              <a:ext uri="{FF2B5EF4-FFF2-40B4-BE49-F238E27FC236}">
                <a16:creationId xmlns:a16="http://schemas.microsoft.com/office/drawing/2014/main" id="{5B8DB821-4AC8-432F-87E6-423862D0F06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445795" y="4191685"/>
            <a:ext cx="430721" cy="430721"/>
          </a:xfrm>
          <a:prstGeom prst="rect">
            <a:avLst/>
          </a:prstGeom>
        </p:spPr>
      </p:pic>
      <p:cxnSp>
        <p:nvCxnSpPr>
          <p:cNvPr id="490" name="Straight Connector 489">
            <a:extLst>
              <a:ext uri="{FF2B5EF4-FFF2-40B4-BE49-F238E27FC236}">
                <a16:creationId xmlns:a16="http://schemas.microsoft.com/office/drawing/2014/main" id="{D8F283D9-7D24-4C73-BC7B-D197F4B8C722}"/>
              </a:ext>
            </a:extLst>
          </p:cNvPr>
          <p:cNvCxnSpPr>
            <a:cxnSpLocks/>
            <a:stCxn id="476" idx="3"/>
            <a:endCxn id="109" idx="1"/>
          </p:cNvCxnSpPr>
          <p:nvPr/>
        </p:nvCxnSpPr>
        <p:spPr>
          <a:xfrm flipV="1">
            <a:off x="8983281" y="4238134"/>
            <a:ext cx="614418" cy="757993"/>
          </a:xfrm>
          <a:prstGeom prst="bentConnector3">
            <a:avLst>
              <a:gd name="adj1" fmla="val 137206"/>
            </a:avLst>
          </a:prstGeom>
          <a:ln w="15875">
            <a:solidFill>
              <a:schemeClr val="tx1"/>
            </a:solidFill>
            <a:tailEnd type="diamond"/>
          </a:ln>
        </p:spPr>
        <p:style>
          <a:lnRef idx="1">
            <a:schemeClr val="accent1"/>
          </a:lnRef>
          <a:fillRef idx="0">
            <a:schemeClr val="accent1"/>
          </a:fillRef>
          <a:effectRef idx="0">
            <a:schemeClr val="accent1"/>
          </a:effectRef>
          <a:fontRef idx="minor">
            <a:schemeClr val="tx1"/>
          </a:fontRef>
        </p:style>
      </p:cxnSp>
      <p:sp>
        <p:nvSpPr>
          <p:cNvPr id="477" name="Slide Number Placeholder 476">
            <a:extLst>
              <a:ext uri="{FF2B5EF4-FFF2-40B4-BE49-F238E27FC236}">
                <a16:creationId xmlns:a16="http://schemas.microsoft.com/office/drawing/2014/main" id="{DD197E31-4266-6E2E-A9FE-AF14694007E3}"/>
              </a:ext>
            </a:extLst>
          </p:cNvPr>
          <p:cNvSpPr>
            <a:spLocks noGrp="1"/>
          </p:cNvSpPr>
          <p:nvPr>
            <p:ph type="sldNum" sz="quarter" idx="12"/>
          </p:nvPr>
        </p:nvSpPr>
        <p:spPr/>
        <p:txBody>
          <a:bodyPr/>
          <a:lstStyle/>
          <a:p>
            <a:fld id="{0643C082-6B26-4A67-AAC0-3138D6D4DA1D}" type="slidenum">
              <a:rPr lang="en-PH" smtClean="0"/>
              <a:t>37</a:t>
            </a:fld>
            <a:endParaRPr lang="en-PH" dirty="0"/>
          </a:p>
        </p:txBody>
      </p:sp>
      <p:sp>
        <p:nvSpPr>
          <p:cNvPr id="481" name="Footer Placeholder 480">
            <a:extLst>
              <a:ext uri="{FF2B5EF4-FFF2-40B4-BE49-F238E27FC236}">
                <a16:creationId xmlns:a16="http://schemas.microsoft.com/office/drawing/2014/main" id="{7F254697-8B55-321C-71C1-271ABB888BE4}"/>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157794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738A1-D0F6-0EBB-61BD-A645577B1CED}"/>
              </a:ext>
            </a:extLst>
          </p:cNvPr>
          <p:cNvSpPr>
            <a:spLocks noGrp="1"/>
          </p:cNvSpPr>
          <p:nvPr>
            <p:ph type="title"/>
          </p:nvPr>
        </p:nvSpPr>
        <p:spPr/>
        <p:txBody>
          <a:bodyPr/>
          <a:lstStyle/>
          <a:p>
            <a:r>
              <a:rPr lang="en-US" dirty="0"/>
              <a:t>US Map with Highlighted States and Stats</a:t>
            </a:r>
          </a:p>
        </p:txBody>
      </p:sp>
      <p:grpSp>
        <p:nvGrpSpPr>
          <p:cNvPr id="5" name="Group 4">
            <a:extLst>
              <a:ext uri="{FF2B5EF4-FFF2-40B4-BE49-F238E27FC236}">
                <a16:creationId xmlns:a16="http://schemas.microsoft.com/office/drawing/2014/main" id="{AF09BE58-7F0F-8930-4D8A-F2570C5CA02F}"/>
              </a:ext>
            </a:extLst>
          </p:cNvPr>
          <p:cNvGrpSpPr/>
          <p:nvPr/>
        </p:nvGrpSpPr>
        <p:grpSpPr>
          <a:xfrm>
            <a:off x="-227497" y="2211110"/>
            <a:ext cx="6946756" cy="3645680"/>
            <a:chOff x="1002834" y="1264665"/>
            <a:chExt cx="8977360" cy="4711348"/>
          </a:xfrm>
        </p:grpSpPr>
        <p:sp>
          <p:nvSpPr>
            <p:cNvPr id="6" name="Texas">
              <a:extLst>
                <a:ext uri="{FF2B5EF4-FFF2-40B4-BE49-F238E27FC236}">
                  <a16:creationId xmlns:a16="http://schemas.microsoft.com/office/drawing/2014/main" id="{B56CEC0A-A362-46C5-E014-0AEF8F73D619}"/>
                </a:ext>
              </a:extLst>
            </p:cNvPr>
            <p:cNvSpPr/>
            <p:nvPr/>
          </p:nvSpPr>
          <p:spPr>
            <a:xfrm>
              <a:off x="4616018" y="3986266"/>
              <a:ext cx="2036663" cy="1989747"/>
            </a:xfrm>
            <a:custGeom>
              <a:avLst/>
              <a:gdLst/>
              <a:ahLst/>
              <a:cxnLst/>
              <a:rect l="0" t="0" r="2247901" b="2196119"/>
              <a:pathLst>
                <a:path w="2247901" h="2196119">
                  <a:moveTo>
                    <a:pt x="881607" y="13377"/>
                  </a:moveTo>
                  <a:lnTo>
                    <a:pt x="1173790" y="28474"/>
                  </a:lnTo>
                  <a:lnTo>
                    <a:pt x="1157109" y="424602"/>
                  </a:lnTo>
                  <a:lnTo>
                    <a:pt x="1169885" y="422895"/>
                  </a:lnTo>
                  <a:lnTo>
                    <a:pt x="1205503" y="463522"/>
                  </a:lnTo>
                  <a:lnTo>
                    <a:pt x="1225737" y="457579"/>
                  </a:lnTo>
                  <a:lnTo>
                    <a:pt x="1278319" y="461711"/>
                  </a:lnTo>
                  <a:lnTo>
                    <a:pt x="1288811" y="501250"/>
                  </a:lnTo>
                  <a:lnTo>
                    <a:pt x="1322567" y="500108"/>
                  </a:lnTo>
                  <a:lnTo>
                    <a:pt x="1358459" y="519103"/>
                  </a:lnTo>
                  <a:lnTo>
                    <a:pt x="1391332" y="517788"/>
                  </a:lnTo>
                  <a:lnTo>
                    <a:pt x="1404562" y="534925"/>
                  </a:lnTo>
                  <a:lnTo>
                    <a:pt x="1426019" y="516450"/>
                  </a:lnTo>
                  <a:lnTo>
                    <a:pt x="1457709" y="526158"/>
                  </a:lnTo>
                  <a:lnTo>
                    <a:pt x="1470895" y="548830"/>
                  </a:lnTo>
                  <a:lnTo>
                    <a:pt x="1494568" y="552689"/>
                  </a:lnTo>
                  <a:lnTo>
                    <a:pt x="1506805" y="580900"/>
                  </a:lnTo>
                  <a:lnTo>
                    <a:pt x="1536563" y="554612"/>
                  </a:lnTo>
                  <a:lnTo>
                    <a:pt x="1575602" y="570920"/>
                  </a:lnTo>
                  <a:lnTo>
                    <a:pt x="1589991" y="587911"/>
                  </a:lnTo>
                  <a:lnTo>
                    <a:pt x="1609317" y="580349"/>
                  </a:lnTo>
                  <a:lnTo>
                    <a:pt x="1622723" y="606242"/>
                  </a:lnTo>
                  <a:lnTo>
                    <a:pt x="1665325" y="560859"/>
                  </a:lnTo>
                  <a:lnTo>
                    <a:pt x="1676994" y="584454"/>
                  </a:lnTo>
                  <a:lnTo>
                    <a:pt x="1713602" y="584740"/>
                  </a:lnTo>
                  <a:lnTo>
                    <a:pt x="1748314" y="599470"/>
                  </a:lnTo>
                  <a:lnTo>
                    <a:pt x="1761073" y="617412"/>
                  </a:lnTo>
                  <a:lnTo>
                    <a:pt x="1794138" y="586189"/>
                  </a:lnTo>
                  <a:lnTo>
                    <a:pt x="1829827" y="576140"/>
                  </a:lnTo>
                  <a:lnTo>
                    <a:pt x="1846310" y="587304"/>
                  </a:lnTo>
                  <a:lnTo>
                    <a:pt x="1885585" y="567058"/>
                  </a:lnTo>
                  <a:lnTo>
                    <a:pt x="1894781" y="578201"/>
                  </a:lnTo>
                  <a:lnTo>
                    <a:pt x="1937785" y="579056"/>
                  </a:lnTo>
                  <a:lnTo>
                    <a:pt x="1948617" y="561076"/>
                  </a:lnTo>
                  <a:lnTo>
                    <a:pt x="1991785" y="580797"/>
                  </a:lnTo>
                  <a:lnTo>
                    <a:pt x="2008534" y="604091"/>
                  </a:lnTo>
                  <a:lnTo>
                    <a:pt x="2073031" y="625557"/>
                  </a:lnTo>
                  <a:lnTo>
                    <a:pt x="2090788" y="644272"/>
                  </a:lnTo>
                  <a:lnTo>
                    <a:pt x="2123665" y="633615"/>
                  </a:lnTo>
                  <a:lnTo>
                    <a:pt x="2147717" y="642082"/>
                  </a:lnTo>
                  <a:lnTo>
                    <a:pt x="2149951" y="750459"/>
                  </a:lnTo>
                  <a:lnTo>
                    <a:pt x="2154253" y="959164"/>
                  </a:lnTo>
                  <a:lnTo>
                    <a:pt x="2192745" y="1002945"/>
                  </a:lnTo>
                  <a:lnTo>
                    <a:pt x="2194709" y="1047505"/>
                  </a:lnTo>
                  <a:lnTo>
                    <a:pt x="2243931" y="1128779"/>
                  </a:lnTo>
                  <a:lnTo>
                    <a:pt x="2247901" y="1172120"/>
                  </a:lnTo>
                  <a:lnTo>
                    <a:pt x="2231173" y="1224878"/>
                  </a:lnTo>
                  <a:lnTo>
                    <a:pt x="2214541" y="1246432"/>
                  </a:lnTo>
                  <a:lnTo>
                    <a:pt x="2220935" y="1274097"/>
                  </a:lnTo>
                  <a:lnTo>
                    <a:pt x="2209017" y="1295519"/>
                  </a:lnTo>
                  <a:lnTo>
                    <a:pt x="2223349" y="1334102"/>
                  </a:lnTo>
                  <a:lnTo>
                    <a:pt x="2183713" y="1407264"/>
                  </a:lnTo>
                  <a:lnTo>
                    <a:pt x="2199569" y="1426908"/>
                  </a:lnTo>
                  <a:lnTo>
                    <a:pt x="2170680" y="1428651"/>
                  </a:lnTo>
                  <a:lnTo>
                    <a:pt x="2079544" y="1458080"/>
                  </a:lnTo>
                  <a:lnTo>
                    <a:pt x="2046504" y="1443015"/>
                  </a:lnTo>
                  <a:lnTo>
                    <a:pt x="2040276" y="1409778"/>
                  </a:lnTo>
                  <a:lnTo>
                    <a:pt x="2017446" y="1433390"/>
                  </a:lnTo>
                  <a:lnTo>
                    <a:pt x="2000996" y="1428024"/>
                  </a:lnTo>
                  <a:lnTo>
                    <a:pt x="1992621" y="1456985"/>
                  </a:lnTo>
                  <a:lnTo>
                    <a:pt x="2011104" y="1468996"/>
                  </a:lnTo>
                  <a:lnTo>
                    <a:pt x="2014441" y="1506695"/>
                  </a:lnTo>
                  <a:lnTo>
                    <a:pt x="1981904" y="1546981"/>
                  </a:lnTo>
                  <a:lnTo>
                    <a:pt x="1928842" y="1597307"/>
                  </a:lnTo>
                  <a:lnTo>
                    <a:pt x="1821759" y="1650854"/>
                  </a:lnTo>
                  <a:lnTo>
                    <a:pt x="1811020" y="1641989"/>
                  </a:lnTo>
                  <a:lnTo>
                    <a:pt x="1778776" y="1655237"/>
                  </a:lnTo>
                  <a:lnTo>
                    <a:pt x="1777829" y="1643048"/>
                  </a:lnTo>
                  <a:lnTo>
                    <a:pt x="1733857" y="1651747"/>
                  </a:lnTo>
                  <a:lnTo>
                    <a:pt x="1713506" y="1626149"/>
                  </a:lnTo>
                  <a:lnTo>
                    <a:pt x="1700789" y="1631605"/>
                  </a:lnTo>
                  <a:lnTo>
                    <a:pt x="1747395" y="1683929"/>
                  </a:lnTo>
                  <a:lnTo>
                    <a:pt x="1713042" y="1700358"/>
                  </a:lnTo>
                  <a:lnTo>
                    <a:pt x="1680801" y="1690161"/>
                  </a:lnTo>
                  <a:lnTo>
                    <a:pt x="1675598" y="1726651"/>
                  </a:lnTo>
                  <a:lnTo>
                    <a:pt x="1634972" y="1763883"/>
                  </a:lnTo>
                  <a:lnTo>
                    <a:pt x="1592760" y="1833043"/>
                  </a:lnTo>
                  <a:lnTo>
                    <a:pt x="1565031" y="1905574"/>
                  </a:lnTo>
                  <a:lnTo>
                    <a:pt x="1545293" y="1899750"/>
                  </a:lnTo>
                  <a:lnTo>
                    <a:pt x="1539908" y="1926164"/>
                  </a:lnTo>
                  <a:lnTo>
                    <a:pt x="1560850" y="1919867"/>
                  </a:lnTo>
                  <a:lnTo>
                    <a:pt x="1550104" y="1972681"/>
                  </a:lnTo>
                  <a:lnTo>
                    <a:pt x="1536135" y="1974664"/>
                  </a:lnTo>
                  <a:lnTo>
                    <a:pt x="1534650" y="2004423"/>
                  </a:lnTo>
                  <a:lnTo>
                    <a:pt x="1551344" y="2021230"/>
                  </a:lnTo>
                  <a:lnTo>
                    <a:pt x="1555414" y="2081908"/>
                  </a:lnTo>
                  <a:lnTo>
                    <a:pt x="1575150" y="2103124"/>
                  </a:lnTo>
                  <a:lnTo>
                    <a:pt x="1579634" y="2141720"/>
                  </a:lnTo>
                  <a:lnTo>
                    <a:pt x="1595276" y="2176039"/>
                  </a:lnTo>
                  <a:lnTo>
                    <a:pt x="1538556" y="2196119"/>
                  </a:lnTo>
                  <a:lnTo>
                    <a:pt x="1515830" y="2169339"/>
                  </a:lnTo>
                  <a:lnTo>
                    <a:pt x="1472747" y="2158634"/>
                  </a:lnTo>
                  <a:lnTo>
                    <a:pt x="1415363" y="2159602"/>
                  </a:lnTo>
                  <a:lnTo>
                    <a:pt x="1366930" y="2125389"/>
                  </a:lnTo>
                  <a:lnTo>
                    <a:pt x="1329877" y="2121084"/>
                  </a:lnTo>
                  <a:lnTo>
                    <a:pt x="1302558" y="2093859"/>
                  </a:lnTo>
                  <a:lnTo>
                    <a:pt x="1264758" y="2083881"/>
                  </a:lnTo>
                  <a:lnTo>
                    <a:pt x="1239563" y="2057709"/>
                  </a:lnTo>
                  <a:lnTo>
                    <a:pt x="1224645" y="1996546"/>
                  </a:lnTo>
                  <a:lnTo>
                    <a:pt x="1193080" y="1959010"/>
                  </a:lnTo>
                  <a:lnTo>
                    <a:pt x="1198171" y="1928276"/>
                  </a:lnTo>
                  <a:lnTo>
                    <a:pt x="1184503" y="1894636"/>
                  </a:lnTo>
                  <a:lnTo>
                    <a:pt x="1190508" y="1866123"/>
                  </a:lnTo>
                  <a:lnTo>
                    <a:pt x="1168976" y="1833256"/>
                  </a:lnTo>
                  <a:lnTo>
                    <a:pt x="1150350" y="1829221"/>
                  </a:lnTo>
                  <a:lnTo>
                    <a:pt x="1120930" y="1799284"/>
                  </a:lnTo>
                  <a:lnTo>
                    <a:pt x="1112588" y="1762418"/>
                  </a:lnTo>
                  <a:lnTo>
                    <a:pt x="1087472" y="1728140"/>
                  </a:lnTo>
                  <a:lnTo>
                    <a:pt x="1050462" y="1698812"/>
                  </a:lnTo>
                  <a:lnTo>
                    <a:pt x="1034672" y="1637123"/>
                  </a:lnTo>
                  <a:lnTo>
                    <a:pt x="1017894" y="1619701"/>
                  </a:lnTo>
                  <a:lnTo>
                    <a:pt x="996873" y="1569871"/>
                  </a:lnTo>
                  <a:lnTo>
                    <a:pt x="991060" y="1529620"/>
                  </a:lnTo>
                  <a:lnTo>
                    <a:pt x="970214" y="1499703"/>
                  </a:lnTo>
                  <a:lnTo>
                    <a:pt x="933813" y="1472267"/>
                  </a:lnTo>
                  <a:lnTo>
                    <a:pt x="926062" y="1454073"/>
                  </a:lnTo>
                  <a:lnTo>
                    <a:pt x="892173" y="1436667"/>
                  </a:lnTo>
                  <a:lnTo>
                    <a:pt x="867703" y="1390803"/>
                  </a:lnTo>
                  <a:lnTo>
                    <a:pt x="791397" y="1376262"/>
                  </a:lnTo>
                  <a:lnTo>
                    <a:pt x="745139" y="1375572"/>
                  </a:lnTo>
                  <a:lnTo>
                    <a:pt x="706788" y="1357470"/>
                  </a:lnTo>
                  <a:lnTo>
                    <a:pt x="696733" y="1377950"/>
                  </a:lnTo>
                  <a:lnTo>
                    <a:pt x="653992" y="1381698"/>
                  </a:lnTo>
                  <a:lnTo>
                    <a:pt x="619257" y="1421539"/>
                  </a:lnTo>
                  <a:lnTo>
                    <a:pt x="595066" y="1487660"/>
                  </a:lnTo>
                  <a:lnTo>
                    <a:pt x="584345" y="1487987"/>
                  </a:lnTo>
                  <a:lnTo>
                    <a:pt x="557179" y="1526005"/>
                  </a:lnTo>
                  <a:lnTo>
                    <a:pt x="528013" y="1524903"/>
                  </a:lnTo>
                  <a:lnTo>
                    <a:pt x="486852" y="1490545"/>
                  </a:lnTo>
                  <a:lnTo>
                    <a:pt x="381840" y="1431769"/>
                  </a:lnTo>
                  <a:lnTo>
                    <a:pt x="362947" y="1403395"/>
                  </a:lnTo>
                  <a:lnTo>
                    <a:pt x="322890" y="1374215"/>
                  </a:lnTo>
                  <a:lnTo>
                    <a:pt x="298378" y="1313996"/>
                  </a:lnTo>
                  <a:lnTo>
                    <a:pt x="301232" y="1261802"/>
                  </a:lnTo>
                  <a:lnTo>
                    <a:pt x="275586" y="1216994"/>
                  </a:lnTo>
                  <a:lnTo>
                    <a:pt x="272356" y="1179822"/>
                  </a:lnTo>
                  <a:lnTo>
                    <a:pt x="255578" y="1154766"/>
                  </a:lnTo>
                  <a:lnTo>
                    <a:pt x="191686" y="1113896"/>
                  </a:lnTo>
                  <a:lnTo>
                    <a:pt x="160470" y="1063768"/>
                  </a:lnTo>
                  <a:lnTo>
                    <a:pt x="132961" y="1044161"/>
                  </a:lnTo>
                  <a:lnTo>
                    <a:pt x="106082" y="1001039"/>
                  </a:lnTo>
                  <a:lnTo>
                    <a:pt x="65154" y="975390"/>
                  </a:lnTo>
                  <a:lnTo>
                    <a:pt x="40983" y="918942"/>
                  </a:lnTo>
                  <a:lnTo>
                    <a:pt x="16988" y="905074"/>
                  </a:lnTo>
                  <a:lnTo>
                    <a:pt x="0" y="879610"/>
                  </a:lnTo>
                  <a:lnTo>
                    <a:pt x="6898" y="860182"/>
                  </a:lnTo>
                  <a:lnTo>
                    <a:pt x="611351" y="916576"/>
                  </a:lnTo>
                  <a:lnTo>
                    <a:pt x="626527" y="712858"/>
                  </a:lnTo>
                  <a:lnTo>
                    <a:pt x="645533" y="506901"/>
                  </a:lnTo>
                  <a:lnTo>
                    <a:pt x="684063" y="0"/>
                  </a:lnTo>
                  <a:lnTo>
                    <a:pt x="690233" y="456"/>
                  </a:lnTo>
                  <a:close/>
                </a:path>
              </a:pathLst>
            </a:custGeom>
            <a:solidFill>
              <a:schemeClr val="accent1"/>
            </a:solidFill>
            <a:ln w="5080" cap="rnd">
              <a:solidFill>
                <a:schemeClr val="bg1"/>
              </a:solidFill>
              <a:round/>
            </a:ln>
          </p:spPr>
          <p:txBody>
            <a:bodyPr/>
            <a:lstStyle/>
            <a:p>
              <a:pPr defTabSz="457200"/>
              <a:endParaRPr sz="700" dirty="0"/>
            </a:p>
          </p:txBody>
        </p:sp>
        <p:sp>
          <p:nvSpPr>
            <p:cNvPr id="7" name="California">
              <a:extLst>
                <a:ext uri="{FF2B5EF4-FFF2-40B4-BE49-F238E27FC236}">
                  <a16:creationId xmlns:a16="http://schemas.microsoft.com/office/drawing/2014/main" id="{135CACD0-001C-B640-82B2-C7C864C9F9A6}"/>
                </a:ext>
              </a:extLst>
            </p:cNvPr>
            <p:cNvSpPr/>
            <p:nvPr/>
          </p:nvSpPr>
          <p:spPr>
            <a:xfrm>
              <a:off x="2383193" y="2442066"/>
              <a:ext cx="1168025" cy="2000573"/>
            </a:xfrm>
            <a:custGeom>
              <a:avLst/>
              <a:gdLst/>
              <a:ahLst/>
              <a:cxnLst/>
              <a:rect l="0" t="0" r="1289170" b="2208068"/>
              <a:pathLst>
                <a:path w="1289170" h="2208068">
                  <a:moveTo>
                    <a:pt x="266513" y="41091"/>
                  </a:moveTo>
                  <a:lnTo>
                    <a:pt x="389542" y="75576"/>
                  </a:lnTo>
                  <a:lnTo>
                    <a:pt x="582021" y="132427"/>
                  </a:lnTo>
                  <a:lnTo>
                    <a:pt x="731720" y="171927"/>
                  </a:lnTo>
                  <a:lnTo>
                    <a:pt x="644171" y="514564"/>
                  </a:lnTo>
                  <a:lnTo>
                    <a:pt x="578687" y="764974"/>
                  </a:lnTo>
                  <a:lnTo>
                    <a:pt x="729934" y="992434"/>
                  </a:lnTo>
                  <a:lnTo>
                    <a:pt x="876328" y="1212581"/>
                  </a:lnTo>
                  <a:lnTo>
                    <a:pt x="994316" y="1389597"/>
                  </a:lnTo>
                  <a:lnTo>
                    <a:pt x="1080649" y="1519413"/>
                  </a:lnTo>
                  <a:lnTo>
                    <a:pt x="1235613" y="1753591"/>
                  </a:lnTo>
                  <a:lnTo>
                    <a:pt x="1230597" y="1778847"/>
                  </a:lnTo>
                  <a:lnTo>
                    <a:pt x="1250690" y="1817052"/>
                  </a:lnTo>
                  <a:lnTo>
                    <a:pt x="1262595" y="1874128"/>
                  </a:lnTo>
                  <a:lnTo>
                    <a:pt x="1289170" y="1908927"/>
                  </a:lnTo>
                  <a:lnTo>
                    <a:pt x="1264394" y="1931475"/>
                  </a:lnTo>
                  <a:lnTo>
                    <a:pt x="1235870" y="1939581"/>
                  </a:lnTo>
                  <a:lnTo>
                    <a:pt x="1209246" y="1970818"/>
                  </a:lnTo>
                  <a:lnTo>
                    <a:pt x="1206224" y="2019234"/>
                  </a:lnTo>
                  <a:lnTo>
                    <a:pt x="1195880" y="2047962"/>
                  </a:lnTo>
                  <a:lnTo>
                    <a:pt x="1156849" y="2069843"/>
                  </a:lnTo>
                  <a:lnTo>
                    <a:pt x="1152857" y="2146527"/>
                  </a:lnTo>
                  <a:lnTo>
                    <a:pt x="1175318" y="2152117"/>
                  </a:lnTo>
                  <a:lnTo>
                    <a:pt x="1177057" y="2191169"/>
                  </a:lnTo>
                  <a:lnTo>
                    <a:pt x="1164501" y="2206906"/>
                  </a:lnTo>
                  <a:lnTo>
                    <a:pt x="1130202" y="2208068"/>
                  </a:lnTo>
                  <a:lnTo>
                    <a:pt x="906195" y="2181119"/>
                  </a:lnTo>
                  <a:lnTo>
                    <a:pt x="723412" y="2159186"/>
                  </a:lnTo>
                  <a:lnTo>
                    <a:pt x="709385" y="2128531"/>
                  </a:lnTo>
                  <a:lnTo>
                    <a:pt x="717890" y="2086945"/>
                  </a:lnTo>
                  <a:lnTo>
                    <a:pt x="716428" y="2035054"/>
                  </a:lnTo>
                  <a:lnTo>
                    <a:pt x="701027" y="1994844"/>
                  </a:lnTo>
                  <a:lnTo>
                    <a:pt x="661020" y="1935099"/>
                  </a:lnTo>
                  <a:lnTo>
                    <a:pt x="606335" y="1875125"/>
                  </a:lnTo>
                  <a:lnTo>
                    <a:pt x="591003" y="1884118"/>
                  </a:lnTo>
                  <a:lnTo>
                    <a:pt x="567865" y="1870529"/>
                  </a:lnTo>
                  <a:lnTo>
                    <a:pt x="576127" y="1851813"/>
                  </a:lnTo>
                  <a:lnTo>
                    <a:pt x="557387" y="1804730"/>
                  </a:lnTo>
                  <a:lnTo>
                    <a:pt x="517120" y="1804141"/>
                  </a:lnTo>
                  <a:lnTo>
                    <a:pt x="457030" y="1758193"/>
                  </a:lnTo>
                  <a:lnTo>
                    <a:pt x="453269" y="1731887"/>
                  </a:lnTo>
                  <a:lnTo>
                    <a:pt x="415660" y="1691277"/>
                  </a:lnTo>
                  <a:lnTo>
                    <a:pt x="364320" y="1679348"/>
                  </a:lnTo>
                  <a:lnTo>
                    <a:pt x="325467" y="1655451"/>
                  </a:lnTo>
                  <a:lnTo>
                    <a:pt x="270467" y="1646854"/>
                  </a:lnTo>
                  <a:lnTo>
                    <a:pt x="249259" y="1613468"/>
                  </a:lnTo>
                  <a:lnTo>
                    <a:pt x="270010" y="1559912"/>
                  </a:lnTo>
                  <a:lnTo>
                    <a:pt x="262704" y="1548709"/>
                  </a:lnTo>
                  <a:lnTo>
                    <a:pt x="279142" y="1511371"/>
                  </a:lnTo>
                  <a:lnTo>
                    <a:pt x="245208" y="1471035"/>
                  </a:lnTo>
                  <a:lnTo>
                    <a:pt x="254206" y="1430547"/>
                  </a:lnTo>
                  <a:lnTo>
                    <a:pt x="239208" y="1424197"/>
                  </a:lnTo>
                  <a:lnTo>
                    <a:pt x="222634" y="1382590"/>
                  </a:lnTo>
                  <a:lnTo>
                    <a:pt x="206576" y="1370100"/>
                  </a:lnTo>
                  <a:lnTo>
                    <a:pt x="204718" y="1346370"/>
                  </a:lnTo>
                  <a:lnTo>
                    <a:pt x="166950" y="1248825"/>
                  </a:lnTo>
                  <a:lnTo>
                    <a:pt x="145368" y="1217228"/>
                  </a:lnTo>
                  <a:lnTo>
                    <a:pt x="157213" y="1151885"/>
                  </a:lnTo>
                  <a:lnTo>
                    <a:pt x="167604" y="1160607"/>
                  </a:lnTo>
                  <a:lnTo>
                    <a:pt x="189170" y="1125895"/>
                  </a:lnTo>
                  <a:lnTo>
                    <a:pt x="176787" y="1085205"/>
                  </a:lnTo>
                  <a:lnTo>
                    <a:pt x="148511" y="1081922"/>
                  </a:lnTo>
                  <a:lnTo>
                    <a:pt x="121899" y="1040606"/>
                  </a:lnTo>
                  <a:lnTo>
                    <a:pt x="116326" y="1012212"/>
                  </a:lnTo>
                  <a:lnTo>
                    <a:pt x="125613" y="989217"/>
                  </a:lnTo>
                  <a:lnTo>
                    <a:pt x="116922" y="952923"/>
                  </a:lnTo>
                  <a:lnTo>
                    <a:pt x="131739" y="901196"/>
                  </a:lnTo>
                  <a:lnTo>
                    <a:pt x="160145" y="909303"/>
                  </a:lnTo>
                  <a:lnTo>
                    <a:pt x="169046" y="833745"/>
                  </a:lnTo>
                  <a:lnTo>
                    <a:pt x="154419" y="837727"/>
                  </a:lnTo>
                  <a:lnTo>
                    <a:pt x="141742" y="872577"/>
                  </a:lnTo>
                  <a:lnTo>
                    <a:pt x="109566" y="871493"/>
                  </a:lnTo>
                  <a:lnTo>
                    <a:pt x="81576" y="834199"/>
                  </a:lnTo>
                  <a:lnTo>
                    <a:pt x="89255" y="786229"/>
                  </a:lnTo>
                  <a:lnTo>
                    <a:pt x="76792" y="742871"/>
                  </a:lnTo>
                  <a:lnTo>
                    <a:pt x="52912" y="711296"/>
                  </a:lnTo>
                  <a:lnTo>
                    <a:pt x="44090" y="680622"/>
                  </a:lnTo>
                  <a:lnTo>
                    <a:pt x="14852" y="616908"/>
                  </a:lnTo>
                  <a:lnTo>
                    <a:pt x="26729" y="604090"/>
                  </a:lnTo>
                  <a:lnTo>
                    <a:pt x="26010" y="532487"/>
                  </a:lnTo>
                  <a:lnTo>
                    <a:pt x="45937" y="498697"/>
                  </a:lnTo>
                  <a:lnTo>
                    <a:pt x="49454" y="440077"/>
                  </a:lnTo>
                  <a:lnTo>
                    <a:pt x="27789" y="374976"/>
                  </a:lnTo>
                  <a:lnTo>
                    <a:pt x="0" y="333669"/>
                  </a:lnTo>
                  <a:lnTo>
                    <a:pt x="3662" y="296125"/>
                  </a:lnTo>
                  <a:lnTo>
                    <a:pt x="66645" y="221750"/>
                  </a:lnTo>
                  <a:lnTo>
                    <a:pt x="82619" y="195024"/>
                  </a:lnTo>
                  <a:lnTo>
                    <a:pt x="82331" y="170363"/>
                  </a:lnTo>
                  <a:lnTo>
                    <a:pt x="113726" y="115592"/>
                  </a:lnTo>
                  <a:lnTo>
                    <a:pt x="118201" y="58487"/>
                  </a:lnTo>
                  <a:lnTo>
                    <a:pt x="106403" y="40846"/>
                  </a:lnTo>
                  <a:lnTo>
                    <a:pt x="125771" y="0"/>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8" name="Montana">
              <a:extLst>
                <a:ext uri="{FF2B5EF4-FFF2-40B4-BE49-F238E27FC236}">
                  <a16:creationId xmlns:a16="http://schemas.microsoft.com/office/drawing/2014/main" id="{ACD384D5-584A-1310-91F7-BC3AA515CC6A}"/>
                </a:ext>
              </a:extLst>
            </p:cNvPr>
            <p:cNvSpPr/>
            <p:nvPr/>
          </p:nvSpPr>
          <p:spPr>
            <a:xfrm>
              <a:off x="3797774" y="1464118"/>
              <a:ext cx="1485922" cy="944474"/>
            </a:xfrm>
            <a:custGeom>
              <a:avLst/>
              <a:gdLst/>
              <a:ahLst/>
              <a:cxnLst/>
              <a:rect l="0" t="0" r="1640039" b="1042433"/>
              <a:pathLst>
                <a:path w="1640039" h="1042433">
                  <a:moveTo>
                    <a:pt x="1640039" y="237775"/>
                  </a:moveTo>
                  <a:lnTo>
                    <a:pt x="1621455" y="465606"/>
                  </a:lnTo>
                  <a:lnTo>
                    <a:pt x="1587991" y="850996"/>
                  </a:lnTo>
                  <a:lnTo>
                    <a:pt x="1572530" y="1042433"/>
                  </a:lnTo>
                  <a:lnTo>
                    <a:pt x="1570186" y="1042234"/>
                  </a:lnTo>
                  <a:lnTo>
                    <a:pt x="1305732" y="1016037"/>
                  </a:lnTo>
                  <a:lnTo>
                    <a:pt x="855974" y="961360"/>
                  </a:lnTo>
                  <a:lnTo>
                    <a:pt x="576863" y="919747"/>
                  </a:lnTo>
                  <a:lnTo>
                    <a:pt x="560803" y="1025313"/>
                  </a:lnTo>
                  <a:lnTo>
                    <a:pt x="538434" y="1000305"/>
                  </a:lnTo>
                  <a:lnTo>
                    <a:pt x="521593" y="961503"/>
                  </a:lnTo>
                  <a:lnTo>
                    <a:pt x="482071" y="997844"/>
                  </a:lnTo>
                  <a:lnTo>
                    <a:pt x="451978" y="1000719"/>
                  </a:lnTo>
                  <a:lnTo>
                    <a:pt x="446819" y="988566"/>
                  </a:lnTo>
                  <a:lnTo>
                    <a:pt x="411869" y="991661"/>
                  </a:lnTo>
                  <a:lnTo>
                    <a:pt x="394119" y="978449"/>
                  </a:lnTo>
                  <a:lnTo>
                    <a:pt x="358402" y="990314"/>
                  </a:lnTo>
                  <a:lnTo>
                    <a:pt x="314256" y="981381"/>
                  </a:lnTo>
                  <a:lnTo>
                    <a:pt x="296138" y="997360"/>
                  </a:lnTo>
                  <a:lnTo>
                    <a:pt x="281771" y="983461"/>
                  </a:lnTo>
                  <a:lnTo>
                    <a:pt x="274877" y="915492"/>
                  </a:lnTo>
                  <a:lnTo>
                    <a:pt x="245880" y="907913"/>
                  </a:lnTo>
                  <a:lnTo>
                    <a:pt x="232687" y="888507"/>
                  </a:lnTo>
                  <a:lnTo>
                    <a:pt x="240564" y="850396"/>
                  </a:lnTo>
                  <a:lnTo>
                    <a:pt x="226280" y="833038"/>
                  </a:lnTo>
                  <a:lnTo>
                    <a:pt x="210837" y="788314"/>
                  </a:lnTo>
                  <a:lnTo>
                    <a:pt x="204290" y="747523"/>
                  </a:lnTo>
                  <a:lnTo>
                    <a:pt x="211212" y="731890"/>
                  </a:lnTo>
                  <a:lnTo>
                    <a:pt x="189787" y="707475"/>
                  </a:lnTo>
                  <a:lnTo>
                    <a:pt x="171877" y="726633"/>
                  </a:lnTo>
                  <a:lnTo>
                    <a:pt x="132233" y="747210"/>
                  </a:lnTo>
                  <a:lnTo>
                    <a:pt x="106528" y="720665"/>
                  </a:lnTo>
                  <a:lnTo>
                    <a:pt x="117684" y="700244"/>
                  </a:lnTo>
                  <a:lnTo>
                    <a:pt x="111878" y="677612"/>
                  </a:lnTo>
                  <a:lnTo>
                    <a:pt x="141232" y="660785"/>
                  </a:lnTo>
                  <a:lnTo>
                    <a:pt x="132811" y="627495"/>
                  </a:lnTo>
                  <a:lnTo>
                    <a:pt x="145795" y="581493"/>
                  </a:lnTo>
                  <a:lnTo>
                    <a:pt x="179839" y="511461"/>
                  </a:lnTo>
                  <a:lnTo>
                    <a:pt x="139856" y="504720"/>
                  </a:lnTo>
                  <a:lnTo>
                    <a:pt x="140940" y="491403"/>
                  </a:lnTo>
                  <a:lnTo>
                    <a:pt x="109126" y="463615"/>
                  </a:lnTo>
                  <a:lnTo>
                    <a:pt x="107519" y="440736"/>
                  </a:lnTo>
                  <a:lnTo>
                    <a:pt x="67697" y="377370"/>
                  </a:lnTo>
                  <a:lnTo>
                    <a:pt x="67624" y="362700"/>
                  </a:lnTo>
                  <a:lnTo>
                    <a:pt x="41979" y="348365"/>
                  </a:lnTo>
                  <a:lnTo>
                    <a:pt x="21045" y="319176"/>
                  </a:lnTo>
                  <a:lnTo>
                    <a:pt x="31666" y="265065"/>
                  </a:lnTo>
                  <a:lnTo>
                    <a:pt x="0" y="200907"/>
                  </a:lnTo>
                  <a:lnTo>
                    <a:pt x="43017" y="0"/>
                  </a:lnTo>
                  <a:lnTo>
                    <a:pt x="644172" y="114869"/>
                  </a:lnTo>
                  <a:lnTo>
                    <a:pt x="916948" y="155635"/>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9" name="New Mexico">
              <a:extLst>
                <a:ext uri="{FF2B5EF4-FFF2-40B4-BE49-F238E27FC236}">
                  <a16:creationId xmlns:a16="http://schemas.microsoft.com/office/drawing/2014/main" id="{62763F32-3A72-7103-30A4-B4230AEEB84C}"/>
                </a:ext>
              </a:extLst>
            </p:cNvPr>
            <p:cNvSpPr/>
            <p:nvPr/>
          </p:nvSpPr>
          <p:spPr>
            <a:xfrm>
              <a:off x="4231437" y="3802186"/>
              <a:ext cx="1016753" cy="1056049"/>
            </a:xfrm>
            <a:custGeom>
              <a:avLst/>
              <a:gdLst/>
              <a:ahLst/>
              <a:cxnLst/>
              <a:rect l="0" t="0" r="1122208" b="1165580"/>
              <a:pathLst>
                <a:path w="1122208" h="1165580">
                  <a:moveTo>
                    <a:pt x="417017" y="33356"/>
                  </a:moveTo>
                  <a:lnTo>
                    <a:pt x="504962" y="44844"/>
                  </a:lnTo>
                  <a:lnTo>
                    <a:pt x="908567" y="85763"/>
                  </a:lnTo>
                  <a:lnTo>
                    <a:pt x="1122208" y="101916"/>
                  </a:lnTo>
                  <a:lnTo>
                    <a:pt x="1114702" y="203629"/>
                  </a:lnTo>
                  <a:lnTo>
                    <a:pt x="1108531" y="203172"/>
                  </a:lnTo>
                  <a:lnTo>
                    <a:pt x="1070001" y="710074"/>
                  </a:lnTo>
                  <a:lnTo>
                    <a:pt x="1050996" y="916031"/>
                  </a:lnTo>
                  <a:lnTo>
                    <a:pt x="1035820" y="1119748"/>
                  </a:lnTo>
                  <a:lnTo>
                    <a:pt x="431367" y="1063355"/>
                  </a:lnTo>
                  <a:lnTo>
                    <a:pt x="424468" y="1082782"/>
                  </a:lnTo>
                  <a:lnTo>
                    <a:pt x="441456" y="1108246"/>
                  </a:lnTo>
                  <a:lnTo>
                    <a:pt x="155122" y="1073830"/>
                  </a:lnTo>
                  <a:lnTo>
                    <a:pt x="143270" y="1165580"/>
                  </a:lnTo>
                  <a:lnTo>
                    <a:pt x="0" y="1146430"/>
                  </a:lnTo>
                  <a:lnTo>
                    <a:pt x="159269" y="0"/>
                  </a:lnTo>
                  <a:close/>
                </a:path>
              </a:pathLst>
            </a:custGeom>
            <a:solidFill>
              <a:schemeClr val="accent1"/>
            </a:solidFill>
            <a:ln w="5080" cap="rnd">
              <a:solidFill>
                <a:schemeClr val="bg1"/>
              </a:solidFill>
              <a:round/>
            </a:ln>
          </p:spPr>
          <p:txBody>
            <a:bodyPr/>
            <a:lstStyle/>
            <a:p>
              <a:pPr defTabSz="457200"/>
              <a:endParaRPr sz="700" dirty="0"/>
            </a:p>
          </p:txBody>
        </p:sp>
        <p:sp>
          <p:nvSpPr>
            <p:cNvPr id="10" name="Arizona">
              <a:extLst>
                <a:ext uri="{FF2B5EF4-FFF2-40B4-BE49-F238E27FC236}">
                  <a16:creationId xmlns:a16="http://schemas.microsoft.com/office/drawing/2014/main" id="{AB8400EB-E89D-8E9C-D726-E72330115158}"/>
                </a:ext>
              </a:extLst>
            </p:cNvPr>
            <p:cNvSpPr/>
            <p:nvPr/>
          </p:nvSpPr>
          <p:spPr>
            <a:xfrm>
              <a:off x="3385009" y="3683801"/>
              <a:ext cx="990731" cy="1157084"/>
            </a:xfrm>
            <a:custGeom>
              <a:avLst/>
              <a:gdLst/>
              <a:ahLst/>
              <a:cxnLst/>
              <a:rect l="0" t="0" r="1093487" b="1277094"/>
              <a:pathLst>
                <a:path w="1093487" h="1277094">
                  <a:moveTo>
                    <a:pt x="1093487" y="130663"/>
                  </a:moveTo>
                  <a:lnTo>
                    <a:pt x="934217" y="1277094"/>
                  </a:lnTo>
                  <a:lnTo>
                    <a:pt x="588488" y="1225569"/>
                  </a:lnTo>
                  <a:lnTo>
                    <a:pt x="401945" y="1117723"/>
                  </a:lnTo>
                  <a:lnTo>
                    <a:pt x="0" y="879327"/>
                  </a:lnTo>
                  <a:lnTo>
                    <a:pt x="24480" y="837543"/>
                  </a:lnTo>
                  <a:lnTo>
                    <a:pt x="58779" y="836381"/>
                  </a:lnTo>
                  <a:lnTo>
                    <a:pt x="71335" y="820644"/>
                  </a:lnTo>
                  <a:lnTo>
                    <a:pt x="69595" y="781592"/>
                  </a:lnTo>
                  <a:lnTo>
                    <a:pt x="47134" y="776002"/>
                  </a:lnTo>
                  <a:lnTo>
                    <a:pt x="51127" y="699318"/>
                  </a:lnTo>
                  <a:lnTo>
                    <a:pt x="90157" y="677437"/>
                  </a:lnTo>
                  <a:lnTo>
                    <a:pt x="100502" y="648709"/>
                  </a:lnTo>
                  <a:lnTo>
                    <a:pt x="103523" y="600293"/>
                  </a:lnTo>
                  <a:lnTo>
                    <a:pt x="130148" y="569056"/>
                  </a:lnTo>
                  <a:lnTo>
                    <a:pt x="158671" y="560950"/>
                  </a:lnTo>
                  <a:lnTo>
                    <a:pt x="183447" y="538402"/>
                  </a:lnTo>
                  <a:lnTo>
                    <a:pt x="156873" y="503603"/>
                  </a:lnTo>
                  <a:lnTo>
                    <a:pt x="144968" y="446526"/>
                  </a:lnTo>
                  <a:lnTo>
                    <a:pt x="124875" y="408322"/>
                  </a:lnTo>
                  <a:lnTo>
                    <a:pt x="129891" y="383066"/>
                  </a:lnTo>
                  <a:lnTo>
                    <a:pt x="145055" y="357537"/>
                  </a:lnTo>
                  <a:lnTo>
                    <a:pt x="148925" y="319491"/>
                  </a:lnTo>
                  <a:lnTo>
                    <a:pt x="143370" y="278423"/>
                  </a:lnTo>
                  <a:lnTo>
                    <a:pt x="157189" y="158952"/>
                  </a:lnTo>
                  <a:lnTo>
                    <a:pt x="217103" y="162805"/>
                  </a:lnTo>
                  <a:lnTo>
                    <a:pt x="231577" y="190742"/>
                  </a:lnTo>
                  <a:lnTo>
                    <a:pt x="247510" y="192690"/>
                  </a:lnTo>
                  <a:lnTo>
                    <a:pt x="270662" y="161780"/>
                  </a:lnTo>
                  <a:lnTo>
                    <a:pt x="301758" y="0"/>
                  </a:lnTo>
                  <a:lnTo>
                    <a:pt x="862547" y="95833"/>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11" name="Nevada">
              <a:extLst>
                <a:ext uri="{FF2B5EF4-FFF2-40B4-BE49-F238E27FC236}">
                  <a16:creationId xmlns:a16="http://schemas.microsoft.com/office/drawing/2014/main" id="{3307440E-833F-BF6C-A4FA-5B56A0D9F77C}"/>
                </a:ext>
              </a:extLst>
            </p:cNvPr>
            <p:cNvSpPr/>
            <p:nvPr/>
          </p:nvSpPr>
          <p:spPr>
            <a:xfrm>
              <a:off x="2907501" y="2597837"/>
              <a:ext cx="926355" cy="1433033"/>
            </a:xfrm>
            <a:custGeom>
              <a:avLst/>
              <a:gdLst/>
              <a:ahLst/>
              <a:cxnLst/>
              <a:rect l="0" t="0" r="1022435" b="1581664"/>
              <a:pathLst>
                <a:path w="1022435" h="1581664">
                  <a:moveTo>
                    <a:pt x="585647" y="103293"/>
                  </a:moveTo>
                  <a:lnTo>
                    <a:pt x="1022435" y="195499"/>
                  </a:lnTo>
                  <a:lnTo>
                    <a:pt x="828793" y="1198597"/>
                  </a:lnTo>
                  <a:lnTo>
                    <a:pt x="797696" y="1360377"/>
                  </a:lnTo>
                  <a:lnTo>
                    <a:pt x="774544" y="1391288"/>
                  </a:lnTo>
                  <a:lnTo>
                    <a:pt x="758612" y="1389340"/>
                  </a:lnTo>
                  <a:lnTo>
                    <a:pt x="744138" y="1361402"/>
                  </a:lnTo>
                  <a:lnTo>
                    <a:pt x="684224" y="1357549"/>
                  </a:lnTo>
                  <a:lnTo>
                    <a:pt x="670405" y="1477020"/>
                  </a:lnTo>
                  <a:lnTo>
                    <a:pt x="675959" y="1518088"/>
                  </a:lnTo>
                  <a:lnTo>
                    <a:pt x="672089" y="1556134"/>
                  </a:lnTo>
                  <a:lnTo>
                    <a:pt x="656925" y="1581664"/>
                  </a:lnTo>
                  <a:lnTo>
                    <a:pt x="501961" y="1347485"/>
                  </a:lnTo>
                  <a:lnTo>
                    <a:pt x="415628" y="1217669"/>
                  </a:lnTo>
                  <a:lnTo>
                    <a:pt x="297640" y="1040653"/>
                  </a:lnTo>
                  <a:lnTo>
                    <a:pt x="151246" y="820506"/>
                  </a:lnTo>
                  <a:lnTo>
                    <a:pt x="0" y="593046"/>
                  </a:lnTo>
                  <a:lnTo>
                    <a:pt x="65483" y="342637"/>
                  </a:lnTo>
                  <a:lnTo>
                    <a:pt x="153032" y="0"/>
                  </a:lnTo>
                  <a:lnTo>
                    <a:pt x="341874" y="48503"/>
                  </a:lnTo>
                  <a:close/>
                </a:path>
              </a:pathLst>
            </a:custGeom>
            <a:solidFill>
              <a:schemeClr val="accent1"/>
            </a:solidFill>
            <a:ln w="5080" cap="rnd">
              <a:solidFill>
                <a:schemeClr val="bg1"/>
              </a:solidFill>
              <a:round/>
            </a:ln>
          </p:spPr>
          <p:txBody>
            <a:bodyPr/>
            <a:lstStyle/>
            <a:p>
              <a:pPr defTabSz="457200"/>
              <a:endParaRPr sz="700" dirty="0"/>
            </a:p>
          </p:txBody>
        </p:sp>
        <p:sp>
          <p:nvSpPr>
            <p:cNvPr id="12" name="Colorado">
              <a:extLst>
                <a:ext uri="{FF2B5EF4-FFF2-40B4-BE49-F238E27FC236}">
                  <a16:creationId xmlns:a16="http://schemas.microsoft.com/office/drawing/2014/main" id="{0BA2E016-B0FF-EE16-68C3-E2EEBA5AA2A6}"/>
                </a:ext>
              </a:extLst>
            </p:cNvPr>
            <p:cNvSpPr/>
            <p:nvPr/>
          </p:nvSpPr>
          <p:spPr>
            <a:xfrm>
              <a:off x="4375740" y="3067907"/>
              <a:ext cx="1056993" cy="837177"/>
            </a:xfrm>
            <a:custGeom>
              <a:avLst/>
              <a:gdLst/>
              <a:ahLst/>
              <a:cxnLst/>
              <a:rect l="0" t="0" r="1166622" b="924007"/>
              <a:pathLst>
                <a:path w="1166622" h="924007">
                  <a:moveTo>
                    <a:pt x="280908" y="21307"/>
                  </a:moveTo>
                  <a:lnTo>
                    <a:pt x="610970" y="60187"/>
                  </a:lnTo>
                  <a:lnTo>
                    <a:pt x="864206" y="82821"/>
                  </a:lnTo>
                  <a:lnTo>
                    <a:pt x="1166622" y="105306"/>
                  </a:lnTo>
                  <a:lnTo>
                    <a:pt x="1153578" y="309817"/>
                  </a:lnTo>
                  <a:lnTo>
                    <a:pt x="1116163" y="924007"/>
                  </a:lnTo>
                  <a:lnTo>
                    <a:pt x="962939" y="912353"/>
                  </a:lnTo>
                  <a:lnTo>
                    <a:pt x="749297" y="896200"/>
                  </a:lnTo>
                  <a:lnTo>
                    <a:pt x="345693" y="855281"/>
                  </a:lnTo>
                  <a:lnTo>
                    <a:pt x="257747" y="843792"/>
                  </a:lnTo>
                  <a:lnTo>
                    <a:pt x="0" y="810436"/>
                  </a:lnTo>
                  <a:lnTo>
                    <a:pt x="32662" y="573916"/>
                  </a:lnTo>
                  <a:lnTo>
                    <a:pt x="33164" y="551353"/>
                  </a:lnTo>
                  <a:lnTo>
                    <a:pt x="57805" y="379369"/>
                  </a:lnTo>
                  <a:lnTo>
                    <a:pt x="111078" y="0"/>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13" name="Wyoming">
              <a:extLst>
                <a:ext uri="{FF2B5EF4-FFF2-40B4-BE49-F238E27FC236}">
                  <a16:creationId xmlns:a16="http://schemas.microsoft.com/office/drawing/2014/main" id="{B4CBECDF-4908-40D2-69DB-5EA940AC7C06}"/>
                </a:ext>
              </a:extLst>
            </p:cNvPr>
            <p:cNvSpPr/>
            <p:nvPr/>
          </p:nvSpPr>
          <p:spPr>
            <a:xfrm>
              <a:off x="4204600" y="2297435"/>
              <a:ext cx="1015808" cy="845510"/>
            </a:xfrm>
            <a:custGeom>
              <a:avLst/>
              <a:gdLst/>
              <a:ahLst/>
              <a:cxnLst/>
              <a:rect l="0" t="0" r="1121165" b="933205"/>
              <a:pathLst>
                <a:path w="1121165" h="933205">
                  <a:moveTo>
                    <a:pt x="406953" y="41613"/>
                  </a:moveTo>
                  <a:lnTo>
                    <a:pt x="856711" y="96290"/>
                  </a:lnTo>
                  <a:lnTo>
                    <a:pt x="1121165" y="122487"/>
                  </a:lnTo>
                  <a:lnTo>
                    <a:pt x="1087628" y="526621"/>
                  </a:lnTo>
                  <a:lnTo>
                    <a:pt x="1053096" y="933205"/>
                  </a:lnTo>
                  <a:lnTo>
                    <a:pt x="799859" y="910570"/>
                  </a:lnTo>
                  <a:lnTo>
                    <a:pt x="469798" y="871690"/>
                  </a:lnTo>
                  <a:lnTo>
                    <a:pt x="299967" y="850383"/>
                  </a:lnTo>
                  <a:lnTo>
                    <a:pt x="0" y="805722"/>
                  </a:lnTo>
                  <a:lnTo>
                    <a:pt x="32275" y="603560"/>
                  </a:lnTo>
                  <a:lnTo>
                    <a:pt x="111782" y="105566"/>
                  </a:lnTo>
                  <a:lnTo>
                    <a:pt x="127842" y="0"/>
                  </a:lnTo>
                  <a:close/>
                </a:path>
              </a:pathLst>
            </a:custGeom>
            <a:solidFill>
              <a:schemeClr val="accent1"/>
            </a:solidFill>
            <a:ln w="5080" cap="rnd">
              <a:solidFill>
                <a:schemeClr val="bg1"/>
              </a:solidFill>
              <a:round/>
            </a:ln>
          </p:spPr>
          <p:txBody>
            <a:bodyPr/>
            <a:lstStyle/>
            <a:p>
              <a:pPr defTabSz="457200"/>
              <a:endParaRPr sz="700" dirty="0"/>
            </a:p>
          </p:txBody>
        </p:sp>
        <p:sp>
          <p:nvSpPr>
            <p:cNvPr id="14" name="Oregon">
              <a:extLst>
                <a:ext uri="{FF2B5EF4-FFF2-40B4-BE49-F238E27FC236}">
                  <a16:creationId xmlns:a16="http://schemas.microsoft.com/office/drawing/2014/main" id="{21632C3B-5723-940F-A4FC-F16691970447}"/>
                </a:ext>
              </a:extLst>
            </p:cNvPr>
            <p:cNvSpPr/>
            <p:nvPr/>
          </p:nvSpPr>
          <p:spPr>
            <a:xfrm>
              <a:off x="2484950" y="1716087"/>
              <a:ext cx="1170157" cy="975336"/>
            </a:xfrm>
            <a:custGeom>
              <a:avLst/>
              <a:gdLst/>
              <a:ahLst/>
              <a:cxnLst/>
              <a:rect l="0" t="0" r="1291523" b="1076496"/>
              <a:pathLst>
                <a:path w="1291523" h="1076496">
                  <a:moveTo>
                    <a:pt x="396673" y="30332"/>
                  </a:moveTo>
                  <a:lnTo>
                    <a:pt x="409859" y="31898"/>
                  </a:lnTo>
                  <a:lnTo>
                    <a:pt x="432807" y="60534"/>
                  </a:lnTo>
                  <a:lnTo>
                    <a:pt x="438611" y="87612"/>
                  </a:lnTo>
                  <a:lnTo>
                    <a:pt x="428340" y="148145"/>
                  </a:lnTo>
                  <a:lnTo>
                    <a:pt x="492433" y="189584"/>
                  </a:lnTo>
                  <a:lnTo>
                    <a:pt x="560947" y="175404"/>
                  </a:lnTo>
                  <a:lnTo>
                    <a:pt x="599206" y="182544"/>
                  </a:lnTo>
                  <a:lnTo>
                    <a:pt x="639679" y="205117"/>
                  </a:lnTo>
                  <a:lnTo>
                    <a:pt x="640685" y="219188"/>
                  </a:lnTo>
                  <a:lnTo>
                    <a:pt x="723112" y="211433"/>
                  </a:lnTo>
                  <a:lnTo>
                    <a:pt x="738552" y="225844"/>
                  </a:lnTo>
                  <a:lnTo>
                    <a:pt x="780473" y="231094"/>
                  </a:lnTo>
                  <a:lnTo>
                    <a:pt x="819234" y="220508"/>
                  </a:lnTo>
                  <a:lnTo>
                    <a:pt x="883602" y="218621"/>
                  </a:lnTo>
                  <a:lnTo>
                    <a:pt x="939428" y="228031"/>
                  </a:lnTo>
                  <a:lnTo>
                    <a:pt x="961374" y="219758"/>
                  </a:lnTo>
                  <a:lnTo>
                    <a:pt x="1245284" y="287667"/>
                  </a:lnTo>
                  <a:lnTo>
                    <a:pt x="1256674" y="325423"/>
                  </a:lnTo>
                  <a:lnTo>
                    <a:pt x="1286091" y="346689"/>
                  </a:lnTo>
                  <a:lnTo>
                    <a:pt x="1291523" y="376275"/>
                  </a:lnTo>
                  <a:lnTo>
                    <a:pt x="1249759" y="428475"/>
                  </a:lnTo>
                  <a:lnTo>
                    <a:pt x="1233687" y="461327"/>
                  </a:lnTo>
                  <a:lnTo>
                    <a:pt x="1212332" y="481626"/>
                  </a:lnTo>
                  <a:lnTo>
                    <a:pt x="1210517" y="500583"/>
                  </a:lnTo>
                  <a:lnTo>
                    <a:pt x="1189407" y="526630"/>
                  </a:lnTo>
                  <a:lnTo>
                    <a:pt x="1173362" y="529868"/>
                  </a:lnTo>
                  <a:lnTo>
                    <a:pt x="1128935" y="593974"/>
                  </a:lnTo>
                  <a:lnTo>
                    <a:pt x="1132815" y="623395"/>
                  </a:lnTo>
                  <a:lnTo>
                    <a:pt x="1159146" y="632756"/>
                  </a:lnTo>
                  <a:lnTo>
                    <a:pt x="1167107" y="651657"/>
                  </a:lnTo>
                  <a:lnTo>
                    <a:pt x="1133849" y="712710"/>
                  </a:lnTo>
                  <a:lnTo>
                    <a:pt x="1052023" y="1076496"/>
                  </a:lnTo>
                  <a:lnTo>
                    <a:pt x="808251" y="1021707"/>
                  </a:lnTo>
                  <a:lnTo>
                    <a:pt x="619408" y="973203"/>
                  </a:lnTo>
                  <a:lnTo>
                    <a:pt x="469709" y="933703"/>
                  </a:lnTo>
                  <a:lnTo>
                    <a:pt x="277230" y="876852"/>
                  </a:lnTo>
                  <a:lnTo>
                    <a:pt x="154202" y="842367"/>
                  </a:lnTo>
                  <a:lnTo>
                    <a:pt x="13460" y="801275"/>
                  </a:lnTo>
                  <a:lnTo>
                    <a:pt x="0" y="772591"/>
                  </a:lnTo>
                  <a:lnTo>
                    <a:pt x="8491" y="706213"/>
                  </a:lnTo>
                  <a:lnTo>
                    <a:pt x="24315" y="663163"/>
                  </a:lnTo>
                  <a:lnTo>
                    <a:pt x="15511" y="623039"/>
                  </a:lnTo>
                  <a:lnTo>
                    <a:pt x="39306" y="595339"/>
                  </a:lnTo>
                  <a:lnTo>
                    <a:pt x="65425" y="546166"/>
                  </a:lnTo>
                  <a:lnTo>
                    <a:pt x="103161" y="497076"/>
                  </a:lnTo>
                  <a:lnTo>
                    <a:pt x="127329" y="450837"/>
                  </a:lnTo>
                  <a:lnTo>
                    <a:pt x="192815" y="290354"/>
                  </a:lnTo>
                  <a:lnTo>
                    <a:pt x="197354" y="267318"/>
                  </a:lnTo>
                  <a:lnTo>
                    <a:pt x="232834" y="199091"/>
                  </a:lnTo>
                  <a:lnTo>
                    <a:pt x="268318" y="100780"/>
                  </a:lnTo>
                  <a:lnTo>
                    <a:pt x="277633" y="43337"/>
                  </a:lnTo>
                  <a:lnTo>
                    <a:pt x="294248" y="12469"/>
                  </a:lnTo>
                  <a:lnTo>
                    <a:pt x="356692" y="0"/>
                  </a:lnTo>
                  <a:lnTo>
                    <a:pt x="373678" y="29318"/>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15" name="Utah">
              <a:extLst>
                <a:ext uri="{FF2B5EF4-FFF2-40B4-BE49-F238E27FC236}">
                  <a16:creationId xmlns:a16="http://schemas.microsoft.com/office/drawing/2014/main" id="{3AC12743-4859-0E46-3855-80BFB0064449}"/>
                </a:ext>
              </a:extLst>
            </p:cNvPr>
            <p:cNvSpPr/>
            <p:nvPr/>
          </p:nvSpPr>
          <p:spPr>
            <a:xfrm>
              <a:off x="3658411" y="2774966"/>
              <a:ext cx="817968" cy="1027220"/>
            </a:xfrm>
            <a:custGeom>
              <a:avLst/>
              <a:gdLst/>
              <a:ahLst/>
              <a:cxnLst/>
              <a:rect l="0" t="0" r="902806" b="1133761"/>
              <a:pathLst>
                <a:path w="902806" h="1133761">
                  <a:moveTo>
                    <a:pt x="470075" y="50289"/>
                  </a:moveTo>
                  <a:lnTo>
                    <a:pt x="635114" y="76501"/>
                  </a:lnTo>
                  <a:lnTo>
                    <a:pt x="602838" y="278663"/>
                  </a:lnTo>
                  <a:lnTo>
                    <a:pt x="902806" y="323324"/>
                  </a:lnTo>
                  <a:lnTo>
                    <a:pt x="849534" y="702694"/>
                  </a:lnTo>
                  <a:lnTo>
                    <a:pt x="824892" y="874678"/>
                  </a:lnTo>
                  <a:lnTo>
                    <a:pt x="824390" y="897241"/>
                  </a:lnTo>
                  <a:lnTo>
                    <a:pt x="791728" y="1133761"/>
                  </a:lnTo>
                  <a:lnTo>
                    <a:pt x="560789" y="1098931"/>
                  </a:lnTo>
                  <a:lnTo>
                    <a:pt x="0" y="1003098"/>
                  </a:lnTo>
                  <a:lnTo>
                    <a:pt x="193642" y="0"/>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16" name="Minnesota">
              <a:extLst>
                <a:ext uri="{FF2B5EF4-FFF2-40B4-BE49-F238E27FC236}">
                  <a16:creationId xmlns:a16="http://schemas.microsoft.com/office/drawing/2014/main" id="{13D57E83-8066-E3D8-E088-2D8AB80602AF}"/>
                </a:ext>
              </a:extLst>
            </p:cNvPr>
            <p:cNvSpPr/>
            <p:nvPr/>
          </p:nvSpPr>
          <p:spPr>
            <a:xfrm>
              <a:off x="6114348" y="1651157"/>
              <a:ext cx="940201" cy="1076811"/>
            </a:xfrm>
            <a:custGeom>
              <a:avLst/>
              <a:gdLst/>
              <a:ahLst/>
              <a:cxnLst/>
              <a:rect l="0" t="0" r="1037717" b="1188496"/>
              <a:pathLst>
                <a:path w="1037717" h="1188496">
                  <a:moveTo>
                    <a:pt x="721212" y="527025"/>
                  </a:moveTo>
                  <a:lnTo>
                    <a:pt x="710161" y="518629"/>
                  </a:lnTo>
                  <a:lnTo>
                    <a:pt x="682581" y="536339"/>
                  </a:lnTo>
                  <a:lnTo>
                    <a:pt x="687242" y="655830"/>
                  </a:lnTo>
                  <a:lnTo>
                    <a:pt x="679231" y="668341"/>
                  </a:lnTo>
                  <a:lnTo>
                    <a:pt x="639699" y="686439"/>
                  </a:lnTo>
                  <a:lnTo>
                    <a:pt x="608676" y="730778"/>
                  </a:lnTo>
                  <a:lnTo>
                    <a:pt x="607296" y="759689"/>
                  </a:lnTo>
                  <a:lnTo>
                    <a:pt x="623683" y="761363"/>
                  </a:lnTo>
                  <a:lnTo>
                    <a:pt x="642452" y="786260"/>
                  </a:lnTo>
                  <a:lnTo>
                    <a:pt x="627167" y="817903"/>
                  </a:lnTo>
                  <a:lnTo>
                    <a:pt x="631469" y="852216"/>
                  </a:lnTo>
                  <a:lnTo>
                    <a:pt x="623803" y="927006"/>
                  </a:lnTo>
                  <a:lnTo>
                    <a:pt x="662882" y="962374"/>
                  </a:lnTo>
                  <a:lnTo>
                    <a:pt x="692970" y="964588"/>
                  </a:lnTo>
                  <a:lnTo>
                    <a:pt x="708834" y="986243"/>
                  </a:lnTo>
                  <a:lnTo>
                    <a:pt x="754014" y="1006661"/>
                  </a:lnTo>
                  <a:lnTo>
                    <a:pt x="762292" y="1033053"/>
                  </a:lnTo>
                  <a:lnTo>
                    <a:pt x="805100" y="1065696"/>
                  </a:lnTo>
                  <a:lnTo>
                    <a:pt x="828511" y="1072397"/>
                  </a:lnTo>
                  <a:lnTo>
                    <a:pt x="858557" y="1115553"/>
                  </a:lnTo>
                  <a:lnTo>
                    <a:pt x="856179" y="1148042"/>
                  </a:lnTo>
                  <a:lnTo>
                    <a:pt x="865349" y="1171030"/>
                  </a:lnTo>
                  <a:lnTo>
                    <a:pt x="842935" y="1172141"/>
                  </a:lnTo>
                  <a:lnTo>
                    <a:pt x="99435" y="1188496"/>
                  </a:lnTo>
                  <a:lnTo>
                    <a:pt x="101168" y="823401"/>
                  </a:lnTo>
                  <a:lnTo>
                    <a:pt x="68557" y="799885"/>
                  </a:lnTo>
                  <a:lnTo>
                    <a:pt x="43977" y="760833"/>
                  </a:lnTo>
                  <a:lnTo>
                    <a:pt x="83084" y="717860"/>
                  </a:lnTo>
                  <a:lnTo>
                    <a:pt x="86318" y="694592"/>
                  </a:lnTo>
                  <a:lnTo>
                    <a:pt x="81417" y="613672"/>
                  </a:lnTo>
                  <a:lnTo>
                    <a:pt x="64673" y="592519"/>
                  </a:lnTo>
                  <a:lnTo>
                    <a:pt x="53539" y="548163"/>
                  </a:lnTo>
                  <a:lnTo>
                    <a:pt x="56281" y="494002"/>
                  </a:lnTo>
                  <a:lnTo>
                    <a:pt x="51027" y="485116"/>
                  </a:lnTo>
                  <a:lnTo>
                    <a:pt x="47625" y="355932"/>
                  </a:lnTo>
                  <a:lnTo>
                    <a:pt x="21257" y="287348"/>
                  </a:lnTo>
                  <a:lnTo>
                    <a:pt x="11222" y="248705"/>
                  </a:lnTo>
                  <a:lnTo>
                    <a:pt x="7733" y="167302"/>
                  </a:lnTo>
                  <a:lnTo>
                    <a:pt x="16962" y="139955"/>
                  </a:lnTo>
                  <a:lnTo>
                    <a:pt x="0" y="76112"/>
                  </a:lnTo>
                  <a:lnTo>
                    <a:pt x="279477" y="76673"/>
                  </a:lnTo>
                  <a:lnTo>
                    <a:pt x="278794" y="0"/>
                  </a:lnTo>
                  <a:lnTo>
                    <a:pt x="305205" y="1926"/>
                  </a:lnTo>
                  <a:lnTo>
                    <a:pt x="322989" y="17044"/>
                  </a:lnTo>
                  <a:lnTo>
                    <a:pt x="342036" y="120939"/>
                  </a:lnTo>
                  <a:lnTo>
                    <a:pt x="356274" y="132809"/>
                  </a:lnTo>
                  <a:lnTo>
                    <a:pt x="400771" y="135365"/>
                  </a:lnTo>
                  <a:lnTo>
                    <a:pt x="406141" y="145148"/>
                  </a:lnTo>
                  <a:lnTo>
                    <a:pt x="458133" y="148464"/>
                  </a:lnTo>
                  <a:lnTo>
                    <a:pt x="464575" y="170289"/>
                  </a:lnTo>
                  <a:lnTo>
                    <a:pt x="508994" y="163687"/>
                  </a:lnTo>
                  <a:lnTo>
                    <a:pt x="508759" y="154903"/>
                  </a:lnTo>
                  <a:lnTo>
                    <a:pt x="543305" y="142949"/>
                  </a:lnTo>
                  <a:lnTo>
                    <a:pt x="573833" y="146410"/>
                  </a:lnTo>
                  <a:lnTo>
                    <a:pt x="609245" y="161722"/>
                  </a:lnTo>
                  <a:lnTo>
                    <a:pt x="619630" y="182249"/>
                  </a:lnTo>
                  <a:lnTo>
                    <a:pt x="639622" y="179330"/>
                  </a:lnTo>
                  <a:lnTo>
                    <a:pt x="659925" y="223678"/>
                  </a:lnTo>
                  <a:lnTo>
                    <a:pt x="668149" y="204652"/>
                  </a:lnTo>
                  <a:lnTo>
                    <a:pt x="702042" y="194486"/>
                  </a:lnTo>
                  <a:lnTo>
                    <a:pt x="708780" y="212913"/>
                  </a:lnTo>
                  <a:lnTo>
                    <a:pt x="749615" y="224345"/>
                  </a:lnTo>
                  <a:lnTo>
                    <a:pt x="750409" y="241930"/>
                  </a:lnTo>
                  <a:lnTo>
                    <a:pt x="771242" y="255296"/>
                  </a:lnTo>
                  <a:lnTo>
                    <a:pt x="811979" y="245616"/>
                  </a:lnTo>
                  <a:lnTo>
                    <a:pt x="835609" y="224584"/>
                  </a:lnTo>
                  <a:lnTo>
                    <a:pt x="868516" y="210720"/>
                  </a:lnTo>
                  <a:lnTo>
                    <a:pt x="882078" y="239726"/>
                  </a:lnTo>
                  <a:lnTo>
                    <a:pt x="904851" y="231833"/>
                  </a:lnTo>
                  <a:lnTo>
                    <a:pt x="932854" y="236819"/>
                  </a:lnTo>
                  <a:lnTo>
                    <a:pt x="964685" y="230484"/>
                  </a:lnTo>
                  <a:lnTo>
                    <a:pt x="1002879" y="253439"/>
                  </a:lnTo>
                  <a:lnTo>
                    <a:pt x="1037717" y="246729"/>
                  </a:lnTo>
                  <a:lnTo>
                    <a:pt x="1035465" y="257915"/>
                  </a:lnTo>
                  <a:lnTo>
                    <a:pt x="991447" y="286174"/>
                  </a:lnTo>
                  <a:lnTo>
                    <a:pt x="928892" y="309864"/>
                  </a:lnTo>
                  <a:lnTo>
                    <a:pt x="888752" y="333129"/>
                  </a:lnTo>
                  <a:lnTo>
                    <a:pt x="831955" y="388061"/>
                  </a:lnTo>
                  <a:lnTo>
                    <a:pt x="807835" y="421316"/>
                  </a:lnTo>
                  <a:lnTo>
                    <a:pt x="770126" y="459592"/>
                  </a:lnTo>
                  <a:lnTo>
                    <a:pt x="709843" y="510895"/>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17" name="Idaho">
              <a:extLst>
                <a:ext uri="{FF2B5EF4-FFF2-40B4-BE49-F238E27FC236}">
                  <a16:creationId xmlns:a16="http://schemas.microsoft.com/office/drawing/2014/main" id="{9A996232-B988-F4D0-5670-B2A3F24F2C05}"/>
                </a:ext>
              </a:extLst>
            </p:cNvPr>
            <p:cNvSpPr/>
            <p:nvPr/>
          </p:nvSpPr>
          <p:spPr>
            <a:xfrm>
              <a:off x="3438114" y="1438329"/>
              <a:ext cx="867763" cy="1405949"/>
            </a:xfrm>
            <a:custGeom>
              <a:avLst/>
              <a:gdLst/>
              <a:ahLst/>
              <a:cxnLst/>
              <a:rect l="0" t="0" r="957766" b="1551771"/>
              <a:pathLst>
                <a:path w="957766" h="1551771">
                  <a:moveTo>
                    <a:pt x="439980" y="28463"/>
                  </a:moveTo>
                  <a:lnTo>
                    <a:pt x="396963" y="229370"/>
                  </a:lnTo>
                  <a:lnTo>
                    <a:pt x="428629" y="293529"/>
                  </a:lnTo>
                  <a:lnTo>
                    <a:pt x="418008" y="347639"/>
                  </a:lnTo>
                  <a:lnTo>
                    <a:pt x="438942" y="376829"/>
                  </a:lnTo>
                  <a:lnTo>
                    <a:pt x="464587" y="391164"/>
                  </a:lnTo>
                  <a:lnTo>
                    <a:pt x="464660" y="405834"/>
                  </a:lnTo>
                  <a:lnTo>
                    <a:pt x="504482" y="469200"/>
                  </a:lnTo>
                  <a:lnTo>
                    <a:pt x="506090" y="492078"/>
                  </a:lnTo>
                  <a:lnTo>
                    <a:pt x="537903" y="519866"/>
                  </a:lnTo>
                  <a:lnTo>
                    <a:pt x="536819" y="533184"/>
                  </a:lnTo>
                  <a:lnTo>
                    <a:pt x="576802" y="539925"/>
                  </a:lnTo>
                  <a:lnTo>
                    <a:pt x="542758" y="609957"/>
                  </a:lnTo>
                  <a:lnTo>
                    <a:pt x="529774" y="655958"/>
                  </a:lnTo>
                  <a:lnTo>
                    <a:pt x="538195" y="689248"/>
                  </a:lnTo>
                  <a:lnTo>
                    <a:pt x="508841" y="706076"/>
                  </a:lnTo>
                  <a:lnTo>
                    <a:pt x="514647" y="728708"/>
                  </a:lnTo>
                  <a:lnTo>
                    <a:pt x="503491" y="749129"/>
                  </a:lnTo>
                  <a:lnTo>
                    <a:pt x="529196" y="775674"/>
                  </a:lnTo>
                  <a:lnTo>
                    <a:pt x="568840" y="755097"/>
                  </a:lnTo>
                  <a:lnTo>
                    <a:pt x="586750" y="735938"/>
                  </a:lnTo>
                  <a:lnTo>
                    <a:pt x="608175" y="760354"/>
                  </a:lnTo>
                  <a:lnTo>
                    <a:pt x="601254" y="775986"/>
                  </a:lnTo>
                  <a:lnTo>
                    <a:pt x="607800" y="816777"/>
                  </a:lnTo>
                  <a:lnTo>
                    <a:pt x="623243" y="861502"/>
                  </a:lnTo>
                  <a:lnTo>
                    <a:pt x="637527" y="878859"/>
                  </a:lnTo>
                  <a:lnTo>
                    <a:pt x="629650" y="916970"/>
                  </a:lnTo>
                  <a:lnTo>
                    <a:pt x="642844" y="936377"/>
                  </a:lnTo>
                  <a:lnTo>
                    <a:pt x="671840" y="943956"/>
                  </a:lnTo>
                  <a:lnTo>
                    <a:pt x="678734" y="1011925"/>
                  </a:lnTo>
                  <a:lnTo>
                    <a:pt x="693101" y="1025824"/>
                  </a:lnTo>
                  <a:lnTo>
                    <a:pt x="711219" y="1009844"/>
                  </a:lnTo>
                  <a:lnTo>
                    <a:pt x="755365" y="1018777"/>
                  </a:lnTo>
                  <a:lnTo>
                    <a:pt x="791082" y="1006913"/>
                  </a:lnTo>
                  <a:lnTo>
                    <a:pt x="808832" y="1020125"/>
                  </a:lnTo>
                  <a:lnTo>
                    <a:pt x="843782" y="1017030"/>
                  </a:lnTo>
                  <a:lnTo>
                    <a:pt x="848941" y="1029182"/>
                  </a:lnTo>
                  <a:lnTo>
                    <a:pt x="879035" y="1026307"/>
                  </a:lnTo>
                  <a:lnTo>
                    <a:pt x="918556" y="989967"/>
                  </a:lnTo>
                  <a:lnTo>
                    <a:pt x="935398" y="1028769"/>
                  </a:lnTo>
                  <a:lnTo>
                    <a:pt x="957766" y="1053777"/>
                  </a:lnTo>
                  <a:lnTo>
                    <a:pt x="878259" y="1551771"/>
                  </a:lnTo>
                  <a:lnTo>
                    <a:pt x="713221" y="1525559"/>
                  </a:lnTo>
                  <a:lnTo>
                    <a:pt x="436787" y="1475269"/>
                  </a:lnTo>
                  <a:lnTo>
                    <a:pt x="0" y="1383063"/>
                  </a:lnTo>
                  <a:lnTo>
                    <a:pt x="81825" y="1019276"/>
                  </a:lnTo>
                  <a:lnTo>
                    <a:pt x="115083" y="958224"/>
                  </a:lnTo>
                  <a:lnTo>
                    <a:pt x="107122" y="939322"/>
                  </a:lnTo>
                  <a:lnTo>
                    <a:pt x="80791" y="929962"/>
                  </a:lnTo>
                  <a:lnTo>
                    <a:pt x="76912" y="900540"/>
                  </a:lnTo>
                  <a:lnTo>
                    <a:pt x="121338" y="836435"/>
                  </a:lnTo>
                  <a:lnTo>
                    <a:pt x="137383" y="833197"/>
                  </a:lnTo>
                  <a:lnTo>
                    <a:pt x="158494" y="807149"/>
                  </a:lnTo>
                  <a:lnTo>
                    <a:pt x="160308" y="788192"/>
                  </a:lnTo>
                  <a:lnTo>
                    <a:pt x="181663" y="767894"/>
                  </a:lnTo>
                  <a:lnTo>
                    <a:pt x="197735" y="735042"/>
                  </a:lnTo>
                  <a:lnTo>
                    <a:pt x="239499" y="682842"/>
                  </a:lnTo>
                  <a:lnTo>
                    <a:pt x="234068" y="653255"/>
                  </a:lnTo>
                  <a:lnTo>
                    <a:pt x="204650" y="631990"/>
                  </a:lnTo>
                  <a:lnTo>
                    <a:pt x="193260" y="594233"/>
                  </a:lnTo>
                  <a:lnTo>
                    <a:pt x="200251" y="559457"/>
                  </a:lnTo>
                  <a:lnTo>
                    <a:pt x="190002" y="520829"/>
                  </a:lnTo>
                  <a:lnTo>
                    <a:pt x="195897" y="505133"/>
                  </a:lnTo>
                  <a:lnTo>
                    <a:pt x="254337" y="242029"/>
                  </a:lnTo>
                  <a:lnTo>
                    <a:pt x="310332" y="0"/>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18" name="Kansas">
              <a:extLst>
                <a:ext uri="{FF2B5EF4-FFF2-40B4-BE49-F238E27FC236}">
                  <a16:creationId xmlns:a16="http://schemas.microsoft.com/office/drawing/2014/main" id="{2F53276F-BEC9-100B-3F19-6A7DFD0C9E54}"/>
                </a:ext>
              </a:extLst>
            </p:cNvPr>
            <p:cNvSpPr/>
            <p:nvPr/>
          </p:nvSpPr>
          <p:spPr>
            <a:xfrm>
              <a:off x="5387015" y="3348611"/>
              <a:ext cx="1078207" cy="581892"/>
            </a:xfrm>
            <a:custGeom>
              <a:avLst/>
              <a:gdLst/>
              <a:ahLst/>
              <a:cxnLst/>
              <a:rect l="0" t="0" r="1190036" b="642245"/>
              <a:pathLst>
                <a:path w="1190036" h="642245">
                  <a:moveTo>
                    <a:pt x="60121" y="1430"/>
                  </a:moveTo>
                  <a:lnTo>
                    <a:pt x="1074927" y="29264"/>
                  </a:lnTo>
                  <a:lnTo>
                    <a:pt x="1090253" y="48190"/>
                  </a:lnTo>
                  <a:lnTo>
                    <a:pt x="1140215" y="63374"/>
                  </a:lnTo>
                  <a:lnTo>
                    <a:pt x="1106143" y="123121"/>
                  </a:lnTo>
                  <a:lnTo>
                    <a:pt x="1125864" y="143095"/>
                  </a:lnTo>
                  <a:lnTo>
                    <a:pt x="1151086" y="190995"/>
                  </a:lnTo>
                  <a:lnTo>
                    <a:pt x="1184459" y="200633"/>
                  </a:lnTo>
                  <a:lnTo>
                    <a:pt x="1190036" y="642245"/>
                  </a:lnTo>
                  <a:lnTo>
                    <a:pt x="313081" y="629769"/>
                  </a:lnTo>
                  <a:lnTo>
                    <a:pt x="0" y="614190"/>
                  </a:lnTo>
                  <a:lnTo>
                    <a:pt x="37415" y="0"/>
                  </a:lnTo>
                  <a:close/>
                </a:path>
              </a:pathLst>
            </a:custGeom>
            <a:solidFill>
              <a:schemeClr val="accent1"/>
            </a:solidFill>
            <a:ln w="5080" cap="rnd">
              <a:solidFill>
                <a:schemeClr val="bg1"/>
              </a:solidFill>
              <a:round/>
            </a:ln>
          </p:spPr>
          <p:txBody>
            <a:bodyPr/>
            <a:lstStyle/>
            <a:p>
              <a:pPr defTabSz="457200"/>
              <a:endParaRPr sz="700" dirty="0"/>
            </a:p>
          </p:txBody>
        </p:sp>
        <p:sp>
          <p:nvSpPr>
            <p:cNvPr id="19" name="South Dakota">
              <a:extLst>
                <a:ext uri="{FF2B5EF4-FFF2-40B4-BE49-F238E27FC236}">
                  <a16:creationId xmlns:a16="http://schemas.microsoft.com/office/drawing/2014/main" id="{CE778312-8FFB-FD85-C53F-3BAB57936357}"/>
                </a:ext>
              </a:extLst>
            </p:cNvPr>
            <p:cNvSpPr/>
            <p:nvPr/>
          </p:nvSpPr>
          <p:spPr>
            <a:xfrm>
              <a:off x="5190023" y="2235146"/>
              <a:ext cx="1016276" cy="679930"/>
            </a:xfrm>
            <a:custGeom>
              <a:avLst/>
              <a:gdLst/>
              <a:ahLst/>
              <a:cxnLst/>
              <a:rect l="0" t="0" r="1121682" b="750451"/>
              <a:pathLst>
                <a:path w="1121682" h="750451">
                  <a:moveTo>
                    <a:pt x="51342" y="0"/>
                  </a:moveTo>
                  <a:lnTo>
                    <a:pt x="1106513" y="50033"/>
                  </a:lnTo>
                  <a:lnTo>
                    <a:pt x="1103278" y="73302"/>
                  </a:lnTo>
                  <a:lnTo>
                    <a:pt x="1064171" y="116275"/>
                  </a:lnTo>
                  <a:lnTo>
                    <a:pt x="1088751" y="155327"/>
                  </a:lnTo>
                  <a:lnTo>
                    <a:pt x="1121362" y="178843"/>
                  </a:lnTo>
                  <a:lnTo>
                    <a:pt x="1119630" y="543937"/>
                  </a:lnTo>
                  <a:lnTo>
                    <a:pt x="1100367" y="548294"/>
                  </a:lnTo>
                  <a:lnTo>
                    <a:pt x="1108291" y="565072"/>
                  </a:lnTo>
                  <a:lnTo>
                    <a:pt x="1103265" y="600745"/>
                  </a:lnTo>
                  <a:lnTo>
                    <a:pt x="1121682" y="620929"/>
                  </a:lnTo>
                  <a:lnTo>
                    <a:pt x="1110321" y="635382"/>
                  </a:lnTo>
                  <a:lnTo>
                    <a:pt x="1105251" y="675544"/>
                  </a:lnTo>
                  <a:lnTo>
                    <a:pt x="1092106" y="705614"/>
                  </a:lnTo>
                  <a:lnTo>
                    <a:pt x="1119463" y="750451"/>
                  </a:lnTo>
                  <a:lnTo>
                    <a:pt x="1092659" y="744714"/>
                  </a:lnTo>
                  <a:lnTo>
                    <a:pt x="1083114" y="715604"/>
                  </a:lnTo>
                  <a:lnTo>
                    <a:pt x="1005712" y="676855"/>
                  </a:lnTo>
                  <a:lnTo>
                    <a:pt x="936130" y="675791"/>
                  </a:lnTo>
                  <a:lnTo>
                    <a:pt x="915181" y="670935"/>
                  </a:lnTo>
                  <a:lnTo>
                    <a:pt x="896975" y="690677"/>
                  </a:lnTo>
                  <a:lnTo>
                    <a:pt x="821803" y="652073"/>
                  </a:lnTo>
                  <a:lnTo>
                    <a:pt x="817221" y="641903"/>
                  </a:lnTo>
                  <a:lnTo>
                    <a:pt x="356643" y="622201"/>
                  </a:lnTo>
                  <a:lnTo>
                    <a:pt x="107022" y="604048"/>
                  </a:lnTo>
                  <a:lnTo>
                    <a:pt x="0" y="595372"/>
                  </a:lnTo>
                  <a:lnTo>
                    <a:pt x="33537" y="191237"/>
                  </a:lnTo>
                  <a:lnTo>
                    <a:pt x="35881" y="191436"/>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20" name="Nebraska">
              <a:extLst>
                <a:ext uri="{FF2B5EF4-FFF2-40B4-BE49-F238E27FC236}">
                  <a16:creationId xmlns:a16="http://schemas.microsoft.com/office/drawing/2014/main" id="{53160C08-5298-C0CB-0283-62FA1C4EA137}"/>
                </a:ext>
              </a:extLst>
            </p:cNvPr>
            <p:cNvSpPr/>
            <p:nvPr/>
          </p:nvSpPr>
          <p:spPr>
            <a:xfrm>
              <a:off x="5158735" y="2774570"/>
              <a:ext cx="1202195" cy="600555"/>
            </a:xfrm>
            <a:custGeom>
              <a:avLst/>
              <a:gdLst/>
              <a:ahLst/>
              <a:cxnLst/>
              <a:rect l="0" t="0" r="1326884" b="662843"/>
              <a:pathLst>
                <a:path w="1326884" h="662843">
                  <a:moveTo>
                    <a:pt x="141555" y="8676"/>
                  </a:moveTo>
                  <a:lnTo>
                    <a:pt x="391176" y="26829"/>
                  </a:lnTo>
                  <a:lnTo>
                    <a:pt x="851753" y="46531"/>
                  </a:lnTo>
                  <a:lnTo>
                    <a:pt x="856335" y="56701"/>
                  </a:lnTo>
                  <a:lnTo>
                    <a:pt x="931507" y="95305"/>
                  </a:lnTo>
                  <a:lnTo>
                    <a:pt x="949713" y="75563"/>
                  </a:lnTo>
                  <a:lnTo>
                    <a:pt x="970662" y="80418"/>
                  </a:lnTo>
                  <a:lnTo>
                    <a:pt x="1040244" y="81483"/>
                  </a:lnTo>
                  <a:lnTo>
                    <a:pt x="1117646" y="120232"/>
                  </a:lnTo>
                  <a:lnTo>
                    <a:pt x="1127191" y="149342"/>
                  </a:lnTo>
                  <a:lnTo>
                    <a:pt x="1153995" y="155079"/>
                  </a:lnTo>
                  <a:lnTo>
                    <a:pt x="1180581" y="246822"/>
                  </a:lnTo>
                  <a:lnTo>
                    <a:pt x="1201029" y="260280"/>
                  </a:lnTo>
                  <a:lnTo>
                    <a:pt x="1210839" y="296072"/>
                  </a:lnTo>
                  <a:lnTo>
                    <a:pt x="1201771" y="320668"/>
                  </a:lnTo>
                  <a:lnTo>
                    <a:pt x="1205858" y="348637"/>
                  </a:lnTo>
                  <a:lnTo>
                    <a:pt x="1232257" y="366538"/>
                  </a:lnTo>
                  <a:lnTo>
                    <a:pt x="1231472" y="418010"/>
                  </a:lnTo>
                  <a:lnTo>
                    <a:pt x="1246469" y="463879"/>
                  </a:lnTo>
                  <a:lnTo>
                    <a:pt x="1238223" y="516507"/>
                  </a:lnTo>
                  <a:lnTo>
                    <a:pt x="1255808" y="543347"/>
                  </a:lnTo>
                  <a:lnTo>
                    <a:pt x="1288712" y="609304"/>
                  </a:lnTo>
                  <a:lnTo>
                    <a:pt x="1326884" y="662843"/>
                  </a:lnTo>
                  <a:lnTo>
                    <a:pt x="312078" y="635009"/>
                  </a:lnTo>
                  <a:lnTo>
                    <a:pt x="289371" y="633578"/>
                  </a:lnTo>
                  <a:lnTo>
                    <a:pt x="302416" y="429068"/>
                  </a:lnTo>
                  <a:lnTo>
                    <a:pt x="0" y="406583"/>
                  </a:lnTo>
                  <a:lnTo>
                    <a:pt x="34532" y="0"/>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21" name="Oklahoma">
              <a:extLst>
                <a:ext uri="{FF2B5EF4-FFF2-40B4-BE49-F238E27FC236}">
                  <a16:creationId xmlns:a16="http://schemas.microsoft.com/office/drawing/2014/main" id="{95EDED93-FBCE-16BC-A713-3700B8124C95}"/>
                </a:ext>
              </a:extLst>
            </p:cNvPr>
            <p:cNvSpPr/>
            <p:nvPr/>
          </p:nvSpPr>
          <p:spPr>
            <a:xfrm>
              <a:off x="5241389" y="3894525"/>
              <a:ext cx="1255791" cy="658513"/>
            </a:xfrm>
            <a:custGeom>
              <a:avLst/>
              <a:gdLst/>
              <a:ahLst/>
              <a:cxnLst/>
              <a:rect l="0" t="0" r="1386039" b="726813"/>
              <a:pathLst>
                <a:path w="1386039" h="726813">
                  <a:moveTo>
                    <a:pt x="473811" y="27233"/>
                  </a:moveTo>
                  <a:lnTo>
                    <a:pt x="1350766" y="39709"/>
                  </a:lnTo>
                  <a:lnTo>
                    <a:pt x="1352251" y="141687"/>
                  </a:lnTo>
                  <a:lnTo>
                    <a:pt x="1386039" y="367496"/>
                  </a:lnTo>
                  <a:lnTo>
                    <a:pt x="1382797" y="726813"/>
                  </a:lnTo>
                  <a:lnTo>
                    <a:pt x="1318300" y="705348"/>
                  </a:lnTo>
                  <a:lnTo>
                    <a:pt x="1301551" y="682054"/>
                  </a:lnTo>
                  <a:lnTo>
                    <a:pt x="1258383" y="662333"/>
                  </a:lnTo>
                  <a:lnTo>
                    <a:pt x="1247551" y="680312"/>
                  </a:lnTo>
                  <a:lnTo>
                    <a:pt x="1204547" y="679457"/>
                  </a:lnTo>
                  <a:lnTo>
                    <a:pt x="1195351" y="668314"/>
                  </a:lnTo>
                  <a:lnTo>
                    <a:pt x="1156076" y="688560"/>
                  </a:lnTo>
                  <a:lnTo>
                    <a:pt x="1139593" y="677397"/>
                  </a:lnTo>
                  <a:lnTo>
                    <a:pt x="1103904" y="687445"/>
                  </a:lnTo>
                  <a:lnTo>
                    <a:pt x="1070839" y="718668"/>
                  </a:lnTo>
                  <a:lnTo>
                    <a:pt x="1058080" y="700726"/>
                  </a:lnTo>
                  <a:lnTo>
                    <a:pt x="1023368" y="685996"/>
                  </a:lnTo>
                  <a:lnTo>
                    <a:pt x="986760" y="685711"/>
                  </a:lnTo>
                  <a:lnTo>
                    <a:pt x="975091" y="662115"/>
                  </a:lnTo>
                  <a:lnTo>
                    <a:pt x="932489" y="707498"/>
                  </a:lnTo>
                  <a:lnTo>
                    <a:pt x="919083" y="681605"/>
                  </a:lnTo>
                  <a:lnTo>
                    <a:pt x="899757" y="689167"/>
                  </a:lnTo>
                  <a:lnTo>
                    <a:pt x="885368" y="672176"/>
                  </a:lnTo>
                  <a:lnTo>
                    <a:pt x="846329" y="655868"/>
                  </a:lnTo>
                  <a:lnTo>
                    <a:pt x="816571" y="682156"/>
                  </a:lnTo>
                  <a:lnTo>
                    <a:pt x="804334" y="653945"/>
                  </a:lnTo>
                  <a:lnTo>
                    <a:pt x="780661" y="650087"/>
                  </a:lnTo>
                  <a:lnTo>
                    <a:pt x="767475" y="627414"/>
                  </a:lnTo>
                  <a:lnTo>
                    <a:pt x="735785" y="617706"/>
                  </a:lnTo>
                  <a:lnTo>
                    <a:pt x="714329" y="636181"/>
                  </a:lnTo>
                  <a:lnTo>
                    <a:pt x="701098" y="619044"/>
                  </a:lnTo>
                  <a:lnTo>
                    <a:pt x="668225" y="620359"/>
                  </a:lnTo>
                  <a:lnTo>
                    <a:pt x="632333" y="601364"/>
                  </a:lnTo>
                  <a:lnTo>
                    <a:pt x="598577" y="602506"/>
                  </a:lnTo>
                  <a:lnTo>
                    <a:pt x="588085" y="562967"/>
                  </a:lnTo>
                  <a:lnTo>
                    <a:pt x="535503" y="558835"/>
                  </a:lnTo>
                  <a:lnTo>
                    <a:pt x="515269" y="564779"/>
                  </a:lnTo>
                  <a:lnTo>
                    <a:pt x="479651" y="524151"/>
                  </a:lnTo>
                  <a:lnTo>
                    <a:pt x="466875" y="525859"/>
                  </a:lnTo>
                  <a:lnTo>
                    <a:pt x="483556" y="129730"/>
                  </a:lnTo>
                  <a:lnTo>
                    <a:pt x="191373" y="114633"/>
                  </a:lnTo>
                  <a:lnTo>
                    <a:pt x="0" y="101712"/>
                  </a:lnTo>
                  <a:lnTo>
                    <a:pt x="7506" y="0"/>
                  </a:lnTo>
                  <a:lnTo>
                    <a:pt x="160730" y="11654"/>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22" name="North Dakota">
              <a:extLst>
                <a:ext uri="{FF2B5EF4-FFF2-40B4-BE49-F238E27FC236}">
                  <a16:creationId xmlns:a16="http://schemas.microsoft.com/office/drawing/2014/main" id="{25BD0FE4-C055-CF48-2590-9FEEC3AD1F4E}"/>
                </a:ext>
              </a:extLst>
            </p:cNvPr>
            <p:cNvSpPr/>
            <p:nvPr/>
          </p:nvSpPr>
          <p:spPr>
            <a:xfrm>
              <a:off x="5236540" y="1679549"/>
              <a:ext cx="956014" cy="600928"/>
            </a:xfrm>
            <a:custGeom>
              <a:avLst/>
              <a:gdLst/>
              <a:ahLst/>
              <a:cxnLst/>
              <a:rect l="0" t="0" r="1055170" b="663255"/>
              <a:pathLst>
                <a:path w="1055170" h="663255">
                  <a:moveTo>
                    <a:pt x="968851" y="44775"/>
                  </a:moveTo>
                  <a:lnTo>
                    <a:pt x="985814" y="108619"/>
                  </a:lnTo>
                  <a:lnTo>
                    <a:pt x="976585" y="135965"/>
                  </a:lnTo>
                  <a:lnTo>
                    <a:pt x="980074" y="217369"/>
                  </a:lnTo>
                  <a:lnTo>
                    <a:pt x="990109" y="256012"/>
                  </a:lnTo>
                  <a:lnTo>
                    <a:pt x="1016477" y="324595"/>
                  </a:lnTo>
                  <a:lnTo>
                    <a:pt x="1019879" y="453779"/>
                  </a:lnTo>
                  <a:lnTo>
                    <a:pt x="1025133" y="462666"/>
                  </a:lnTo>
                  <a:lnTo>
                    <a:pt x="1022391" y="516826"/>
                  </a:lnTo>
                  <a:lnTo>
                    <a:pt x="1033525" y="561182"/>
                  </a:lnTo>
                  <a:lnTo>
                    <a:pt x="1050269" y="582335"/>
                  </a:lnTo>
                  <a:lnTo>
                    <a:pt x="1055170" y="663255"/>
                  </a:lnTo>
                  <a:lnTo>
                    <a:pt x="0" y="613221"/>
                  </a:lnTo>
                  <a:lnTo>
                    <a:pt x="33463" y="227831"/>
                  </a:lnTo>
                  <a:lnTo>
                    <a:pt x="52047" y="0"/>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23" name="Missouri">
              <a:extLst>
                <a:ext uri="{FF2B5EF4-FFF2-40B4-BE49-F238E27FC236}">
                  <a16:creationId xmlns:a16="http://schemas.microsoft.com/office/drawing/2014/main" id="{3E2A6B27-2C6B-BC5F-7CCE-BE03729B1BCB}"/>
                </a:ext>
              </a:extLst>
            </p:cNvPr>
            <p:cNvSpPr/>
            <p:nvPr/>
          </p:nvSpPr>
          <p:spPr>
            <a:xfrm>
              <a:off x="6296533" y="3248571"/>
              <a:ext cx="964376" cy="844723"/>
            </a:xfrm>
            <a:custGeom>
              <a:avLst/>
              <a:gdLst/>
              <a:ahLst/>
              <a:cxnLst/>
              <a:rect l="0" t="0" r="1064399" b="932336"/>
              <a:pathLst>
                <a:path w="1064399" h="932336">
                  <a:moveTo>
                    <a:pt x="599663" y="1822"/>
                  </a:moveTo>
                  <a:lnTo>
                    <a:pt x="615471" y="0"/>
                  </a:lnTo>
                  <a:lnTo>
                    <a:pt x="648298" y="39966"/>
                  </a:lnTo>
                  <a:lnTo>
                    <a:pt x="665359" y="45880"/>
                  </a:lnTo>
                  <a:lnTo>
                    <a:pt x="653340" y="75607"/>
                  </a:lnTo>
                  <a:lnTo>
                    <a:pt x="656982" y="116927"/>
                  </a:lnTo>
                  <a:lnTo>
                    <a:pt x="679387" y="178660"/>
                  </a:lnTo>
                  <a:lnTo>
                    <a:pt x="729432" y="228869"/>
                  </a:lnTo>
                  <a:lnTo>
                    <a:pt x="783564" y="269727"/>
                  </a:lnTo>
                  <a:lnTo>
                    <a:pt x="797540" y="336297"/>
                  </a:lnTo>
                  <a:lnTo>
                    <a:pt x="810197" y="347929"/>
                  </a:lnTo>
                  <a:lnTo>
                    <a:pt x="827036" y="327873"/>
                  </a:lnTo>
                  <a:lnTo>
                    <a:pt x="861714" y="334795"/>
                  </a:lnTo>
                  <a:lnTo>
                    <a:pt x="884816" y="347977"/>
                  </a:lnTo>
                  <a:lnTo>
                    <a:pt x="870935" y="373537"/>
                  </a:lnTo>
                  <a:lnTo>
                    <a:pt x="876381" y="392295"/>
                  </a:lnTo>
                  <a:lnTo>
                    <a:pt x="852937" y="446492"/>
                  </a:lnTo>
                  <a:lnTo>
                    <a:pt x="854006" y="478994"/>
                  </a:lnTo>
                  <a:lnTo>
                    <a:pt x="903151" y="517549"/>
                  </a:lnTo>
                  <a:lnTo>
                    <a:pt x="922149" y="543307"/>
                  </a:lnTo>
                  <a:lnTo>
                    <a:pt x="939176" y="537718"/>
                  </a:lnTo>
                  <a:lnTo>
                    <a:pt x="993218" y="577935"/>
                  </a:lnTo>
                  <a:lnTo>
                    <a:pt x="995357" y="609249"/>
                  </a:lnTo>
                  <a:lnTo>
                    <a:pt x="1011110" y="647492"/>
                  </a:lnTo>
                  <a:lnTo>
                    <a:pt x="998948" y="661811"/>
                  </a:lnTo>
                  <a:lnTo>
                    <a:pt x="1038837" y="717466"/>
                  </a:lnTo>
                  <a:lnTo>
                    <a:pt x="1064399" y="717885"/>
                  </a:lnTo>
                  <a:lnTo>
                    <a:pt x="1057174" y="801556"/>
                  </a:lnTo>
                  <a:lnTo>
                    <a:pt x="1032766" y="794294"/>
                  </a:lnTo>
                  <a:lnTo>
                    <a:pt x="1025746" y="820622"/>
                  </a:lnTo>
                  <a:lnTo>
                    <a:pt x="1015164" y="821352"/>
                  </a:lnTo>
                  <a:lnTo>
                    <a:pt x="1006344" y="821955"/>
                  </a:lnTo>
                  <a:lnTo>
                    <a:pt x="1010654" y="872205"/>
                  </a:lnTo>
                  <a:lnTo>
                    <a:pt x="982195" y="925771"/>
                  </a:lnTo>
                  <a:lnTo>
                    <a:pt x="877397" y="932336"/>
                  </a:lnTo>
                  <a:lnTo>
                    <a:pt x="900841" y="892764"/>
                  </a:lnTo>
                  <a:lnTo>
                    <a:pt x="924110" y="866630"/>
                  </a:lnTo>
                  <a:lnTo>
                    <a:pt x="907546" y="828361"/>
                  </a:lnTo>
                  <a:lnTo>
                    <a:pt x="210649" y="854287"/>
                  </a:lnTo>
                  <a:lnTo>
                    <a:pt x="187670" y="854638"/>
                  </a:lnTo>
                  <a:lnTo>
                    <a:pt x="186185" y="752660"/>
                  </a:lnTo>
                  <a:lnTo>
                    <a:pt x="180608" y="311048"/>
                  </a:lnTo>
                  <a:lnTo>
                    <a:pt x="147235" y="301410"/>
                  </a:lnTo>
                  <a:lnTo>
                    <a:pt x="122013" y="253510"/>
                  </a:lnTo>
                  <a:lnTo>
                    <a:pt x="102292" y="233536"/>
                  </a:lnTo>
                  <a:lnTo>
                    <a:pt x="136364" y="173789"/>
                  </a:lnTo>
                  <a:lnTo>
                    <a:pt x="86402" y="158605"/>
                  </a:lnTo>
                  <a:lnTo>
                    <a:pt x="71076" y="139679"/>
                  </a:lnTo>
                  <a:lnTo>
                    <a:pt x="32904" y="86140"/>
                  </a:lnTo>
                  <a:lnTo>
                    <a:pt x="0" y="20183"/>
                  </a:lnTo>
                  <a:lnTo>
                    <a:pt x="173039" y="22085"/>
                  </a:lnTo>
                  <a:lnTo>
                    <a:pt x="382744" y="15311"/>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24" name="Washington">
              <a:extLst>
                <a:ext uri="{FF2B5EF4-FFF2-40B4-BE49-F238E27FC236}">
                  <a16:creationId xmlns:a16="http://schemas.microsoft.com/office/drawing/2014/main" id="{D4A219FC-081C-A022-6DD2-A466AD3CC93A}"/>
                </a:ext>
              </a:extLst>
            </p:cNvPr>
            <p:cNvSpPr/>
            <p:nvPr/>
          </p:nvSpPr>
          <p:spPr>
            <a:xfrm>
              <a:off x="2748236" y="1264665"/>
              <a:ext cx="971048" cy="712057"/>
            </a:xfrm>
            <a:custGeom>
              <a:avLst/>
              <a:gdLst/>
              <a:ahLst/>
              <a:cxnLst/>
              <a:rect l="0" t="0" r="1071763" b="785910"/>
              <a:pathLst>
                <a:path w="1071763" h="785910">
                  <a:moveTo>
                    <a:pt x="1071763" y="191676"/>
                  </a:moveTo>
                  <a:lnTo>
                    <a:pt x="1015768" y="433706"/>
                  </a:lnTo>
                  <a:lnTo>
                    <a:pt x="957328" y="696809"/>
                  </a:lnTo>
                  <a:lnTo>
                    <a:pt x="951433" y="712506"/>
                  </a:lnTo>
                  <a:lnTo>
                    <a:pt x="961683" y="751134"/>
                  </a:lnTo>
                  <a:lnTo>
                    <a:pt x="954692" y="785910"/>
                  </a:lnTo>
                  <a:lnTo>
                    <a:pt x="670782" y="718001"/>
                  </a:lnTo>
                  <a:lnTo>
                    <a:pt x="648836" y="726275"/>
                  </a:lnTo>
                  <a:lnTo>
                    <a:pt x="593010" y="716864"/>
                  </a:lnTo>
                  <a:lnTo>
                    <a:pt x="528642" y="718752"/>
                  </a:lnTo>
                  <a:lnTo>
                    <a:pt x="489881" y="729338"/>
                  </a:lnTo>
                  <a:lnTo>
                    <a:pt x="447960" y="724087"/>
                  </a:lnTo>
                  <a:lnTo>
                    <a:pt x="432519" y="709676"/>
                  </a:lnTo>
                  <a:lnTo>
                    <a:pt x="350093" y="717432"/>
                  </a:lnTo>
                  <a:lnTo>
                    <a:pt x="349086" y="703360"/>
                  </a:lnTo>
                  <a:lnTo>
                    <a:pt x="308614" y="680787"/>
                  </a:lnTo>
                  <a:lnTo>
                    <a:pt x="270354" y="673647"/>
                  </a:lnTo>
                  <a:lnTo>
                    <a:pt x="201841" y="687828"/>
                  </a:lnTo>
                  <a:lnTo>
                    <a:pt x="137748" y="646389"/>
                  </a:lnTo>
                  <a:lnTo>
                    <a:pt x="148019" y="585855"/>
                  </a:lnTo>
                  <a:lnTo>
                    <a:pt x="142215" y="558777"/>
                  </a:lnTo>
                  <a:lnTo>
                    <a:pt x="119267" y="530141"/>
                  </a:lnTo>
                  <a:lnTo>
                    <a:pt x="106081" y="528576"/>
                  </a:lnTo>
                  <a:lnTo>
                    <a:pt x="83086" y="527562"/>
                  </a:lnTo>
                  <a:lnTo>
                    <a:pt x="66100" y="498243"/>
                  </a:lnTo>
                  <a:lnTo>
                    <a:pt x="44012" y="483540"/>
                  </a:lnTo>
                  <a:lnTo>
                    <a:pt x="20615" y="489219"/>
                  </a:lnTo>
                  <a:lnTo>
                    <a:pt x="0" y="464454"/>
                  </a:lnTo>
                  <a:lnTo>
                    <a:pt x="13191" y="439534"/>
                  </a:lnTo>
                  <a:lnTo>
                    <a:pt x="34966" y="431097"/>
                  </a:lnTo>
                  <a:lnTo>
                    <a:pt x="20094" y="382653"/>
                  </a:lnTo>
                  <a:lnTo>
                    <a:pt x="33857" y="272485"/>
                  </a:lnTo>
                  <a:lnTo>
                    <a:pt x="27209" y="255439"/>
                  </a:lnTo>
                  <a:lnTo>
                    <a:pt x="35495" y="177220"/>
                  </a:lnTo>
                  <a:lnTo>
                    <a:pt x="18457" y="140809"/>
                  </a:lnTo>
                  <a:lnTo>
                    <a:pt x="25393" y="80716"/>
                  </a:lnTo>
                  <a:lnTo>
                    <a:pt x="51389" y="47341"/>
                  </a:lnTo>
                  <a:lnTo>
                    <a:pt x="72208" y="73341"/>
                  </a:lnTo>
                  <a:lnTo>
                    <a:pt x="118349" y="113895"/>
                  </a:lnTo>
                  <a:lnTo>
                    <a:pt x="155144" y="123844"/>
                  </a:lnTo>
                  <a:lnTo>
                    <a:pt x="188834" y="144233"/>
                  </a:lnTo>
                  <a:lnTo>
                    <a:pt x="226042" y="144896"/>
                  </a:lnTo>
                  <a:lnTo>
                    <a:pt x="237589" y="166628"/>
                  </a:lnTo>
                  <a:lnTo>
                    <a:pt x="268781" y="174559"/>
                  </a:lnTo>
                  <a:lnTo>
                    <a:pt x="278158" y="223107"/>
                  </a:lnTo>
                  <a:lnTo>
                    <a:pt x="294938" y="224488"/>
                  </a:lnTo>
                  <a:lnTo>
                    <a:pt x="281449" y="282527"/>
                  </a:lnTo>
                  <a:lnTo>
                    <a:pt x="276036" y="337201"/>
                  </a:lnTo>
                  <a:lnTo>
                    <a:pt x="290647" y="335625"/>
                  </a:lnTo>
                  <a:lnTo>
                    <a:pt x="290266" y="287340"/>
                  </a:lnTo>
                  <a:lnTo>
                    <a:pt x="306280" y="244914"/>
                  </a:lnTo>
                  <a:lnTo>
                    <a:pt x="340565" y="206572"/>
                  </a:lnTo>
                  <a:lnTo>
                    <a:pt x="328405" y="183669"/>
                  </a:lnTo>
                  <a:lnTo>
                    <a:pt x="336007" y="151521"/>
                  </a:lnTo>
                  <a:lnTo>
                    <a:pt x="333074" y="112961"/>
                  </a:lnTo>
                  <a:lnTo>
                    <a:pt x="346744" y="89447"/>
                  </a:lnTo>
                  <a:lnTo>
                    <a:pt x="346639" y="57446"/>
                  </a:lnTo>
                  <a:lnTo>
                    <a:pt x="327219" y="47304"/>
                  </a:lnTo>
                  <a:lnTo>
                    <a:pt x="314433" y="19630"/>
                  </a:lnTo>
                  <a:lnTo>
                    <a:pt x="325493" y="0"/>
                  </a:lnTo>
                  <a:close/>
                  <a:moveTo>
                    <a:pt x="292071" y="134345"/>
                  </a:moveTo>
                  <a:lnTo>
                    <a:pt x="311691" y="130843"/>
                  </a:lnTo>
                  <a:lnTo>
                    <a:pt x="297583" y="169128"/>
                  </a:lnTo>
                  <a:lnTo>
                    <a:pt x="281042" y="148328"/>
                  </a:lnTo>
                  <a:close/>
                  <a:moveTo>
                    <a:pt x="267401" y="69960"/>
                  </a:moveTo>
                  <a:lnTo>
                    <a:pt x="289015" y="48814"/>
                  </a:lnTo>
                  <a:lnTo>
                    <a:pt x="299371" y="84976"/>
                  </a:lnTo>
                  <a:lnTo>
                    <a:pt x="286019" y="109707"/>
                  </a:lnTo>
                  <a:lnTo>
                    <a:pt x="258171" y="93587"/>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25" name="Alaska">
              <a:extLst>
                <a:ext uri="{FF2B5EF4-FFF2-40B4-BE49-F238E27FC236}">
                  <a16:creationId xmlns:a16="http://schemas.microsoft.com/office/drawing/2014/main" id="{E0C195A7-86C8-CA93-3837-84E75EB9BFAD}"/>
                </a:ext>
              </a:extLst>
            </p:cNvPr>
            <p:cNvSpPr/>
            <p:nvPr/>
          </p:nvSpPr>
          <p:spPr>
            <a:xfrm>
              <a:off x="1002834" y="4739292"/>
              <a:ext cx="2083866" cy="1069098"/>
            </a:xfrm>
            <a:custGeom>
              <a:avLst/>
              <a:gdLst/>
              <a:ahLst/>
              <a:cxnLst/>
              <a:rect l="0" t="0" r="2300000" b="1179983"/>
              <a:pathLst>
                <a:path w="2300000" h="1179983">
                  <a:moveTo>
                    <a:pt x="2243462" y="991156"/>
                  </a:moveTo>
                  <a:lnTo>
                    <a:pt x="2241280" y="980038"/>
                  </a:lnTo>
                  <a:lnTo>
                    <a:pt x="2251281" y="983934"/>
                  </a:lnTo>
                  <a:lnTo>
                    <a:pt x="2253609" y="995401"/>
                  </a:lnTo>
                  <a:lnTo>
                    <a:pt x="2243525" y="997039"/>
                  </a:lnTo>
                  <a:close/>
                  <a:moveTo>
                    <a:pt x="2228586" y="973811"/>
                  </a:moveTo>
                  <a:lnTo>
                    <a:pt x="2237977" y="979510"/>
                  </a:lnTo>
                  <a:lnTo>
                    <a:pt x="2237715" y="992185"/>
                  </a:lnTo>
                  <a:lnTo>
                    <a:pt x="2233412" y="989210"/>
                  </a:lnTo>
                  <a:close/>
                  <a:moveTo>
                    <a:pt x="2166409" y="920094"/>
                  </a:moveTo>
                  <a:lnTo>
                    <a:pt x="2174713" y="916064"/>
                  </a:lnTo>
                  <a:lnTo>
                    <a:pt x="2179235" y="917456"/>
                  </a:lnTo>
                  <a:lnTo>
                    <a:pt x="2180957" y="927531"/>
                  </a:lnTo>
                  <a:lnTo>
                    <a:pt x="2173824" y="932008"/>
                  </a:lnTo>
                  <a:lnTo>
                    <a:pt x="2165039" y="927938"/>
                  </a:lnTo>
                  <a:close/>
                  <a:moveTo>
                    <a:pt x="2145581" y="932383"/>
                  </a:moveTo>
                  <a:lnTo>
                    <a:pt x="2161967" y="930010"/>
                  </a:lnTo>
                  <a:lnTo>
                    <a:pt x="2169655" y="941462"/>
                  </a:lnTo>
                  <a:lnTo>
                    <a:pt x="2189683" y="950797"/>
                  </a:lnTo>
                  <a:lnTo>
                    <a:pt x="2197724" y="957786"/>
                  </a:lnTo>
                  <a:lnTo>
                    <a:pt x="2200305" y="964850"/>
                  </a:lnTo>
                  <a:lnTo>
                    <a:pt x="2204585" y="965119"/>
                  </a:lnTo>
                  <a:lnTo>
                    <a:pt x="2208039" y="974270"/>
                  </a:lnTo>
                  <a:lnTo>
                    <a:pt x="2217406" y="981607"/>
                  </a:lnTo>
                  <a:lnTo>
                    <a:pt x="2220763" y="989605"/>
                  </a:lnTo>
                  <a:lnTo>
                    <a:pt x="2224275" y="985769"/>
                  </a:lnTo>
                  <a:lnTo>
                    <a:pt x="2228116" y="991649"/>
                  </a:lnTo>
                  <a:lnTo>
                    <a:pt x="2236851" y="1016825"/>
                  </a:lnTo>
                  <a:lnTo>
                    <a:pt x="2235942" y="1023390"/>
                  </a:lnTo>
                  <a:lnTo>
                    <a:pt x="2225043" y="1025568"/>
                  </a:lnTo>
                  <a:lnTo>
                    <a:pt x="2218210" y="1013536"/>
                  </a:lnTo>
                  <a:lnTo>
                    <a:pt x="2214822" y="1015740"/>
                  </a:lnTo>
                  <a:lnTo>
                    <a:pt x="2204274" y="1008338"/>
                  </a:lnTo>
                  <a:lnTo>
                    <a:pt x="2202974" y="1012250"/>
                  </a:lnTo>
                  <a:lnTo>
                    <a:pt x="2195623" y="1010911"/>
                  </a:lnTo>
                  <a:lnTo>
                    <a:pt x="2199527" y="1020318"/>
                  </a:lnTo>
                  <a:lnTo>
                    <a:pt x="2204773" y="1016019"/>
                  </a:lnTo>
                  <a:lnTo>
                    <a:pt x="2209775" y="1018437"/>
                  </a:lnTo>
                  <a:lnTo>
                    <a:pt x="2211895" y="1032288"/>
                  </a:lnTo>
                  <a:lnTo>
                    <a:pt x="2204191" y="1033018"/>
                  </a:lnTo>
                  <a:lnTo>
                    <a:pt x="2188230" y="1019337"/>
                  </a:lnTo>
                  <a:lnTo>
                    <a:pt x="2182618" y="1011592"/>
                  </a:lnTo>
                  <a:lnTo>
                    <a:pt x="2180619" y="1002405"/>
                  </a:lnTo>
                  <a:lnTo>
                    <a:pt x="2172195" y="1005617"/>
                  </a:lnTo>
                  <a:lnTo>
                    <a:pt x="2170230" y="998764"/>
                  </a:lnTo>
                  <a:lnTo>
                    <a:pt x="2176582" y="996152"/>
                  </a:lnTo>
                  <a:lnTo>
                    <a:pt x="2181344" y="988121"/>
                  </a:lnTo>
                  <a:lnTo>
                    <a:pt x="2175336" y="978143"/>
                  </a:lnTo>
                  <a:lnTo>
                    <a:pt x="2166980" y="978217"/>
                  </a:lnTo>
                  <a:lnTo>
                    <a:pt x="2160783" y="961245"/>
                  </a:lnTo>
                  <a:lnTo>
                    <a:pt x="2155476" y="953390"/>
                  </a:lnTo>
                  <a:lnTo>
                    <a:pt x="2151982" y="961024"/>
                  </a:lnTo>
                  <a:lnTo>
                    <a:pt x="2147202" y="951838"/>
                  </a:lnTo>
                  <a:lnTo>
                    <a:pt x="2151293" y="945600"/>
                  </a:lnTo>
                  <a:lnTo>
                    <a:pt x="2143702" y="935650"/>
                  </a:lnTo>
                  <a:close/>
                  <a:moveTo>
                    <a:pt x="2155176" y="986265"/>
                  </a:moveTo>
                  <a:lnTo>
                    <a:pt x="2163551" y="988572"/>
                  </a:lnTo>
                  <a:lnTo>
                    <a:pt x="2166896" y="981757"/>
                  </a:lnTo>
                  <a:lnTo>
                    <a:pt x="2172514" y="982871"/>
                  </a:lnTo>
                  <a:lnTo>
                    <a:pt x="2170217" y="994082"/>
                  </a:lnTo>
                  <a:lnTo>
                    <a:pt x="2161410" y="993474"/>
                  </a:lnTo>
                  <a:close/>
                  <a:moveTo>
                    <a:pt x="2123476" y="897222"/>
                  </a:moveTo>
                  <a:lnTo>
                    <a:pt x="2116553" y="892123"/>
                  </a:lnTo>
                  <a:lnTo>
                    <a:pt x="2121224" y="886140"/>
                  </a:lnTo>
                  <a:lnTo>
                    <a:pt x="2142358" y="886779"/>
                  </a:lnTo>
                  <a:lnTo>
                    <a:pt x="2150866" y="883916"/>
                  </a:lnTo>
                  <a:lnTo>
                    <a:pt x="2160548" y="894394"/>
                  </a:lnTo>
                  <a:lnTo>
                    <a:pt x="2174767" y="901140"/>
                  </a:lnTo>
                  <a:lnTo>
                    <a:pt x="2175852" y="909055"/>
                  </a:lnTo>
                  <a:lnTo>
                    <a:pt x="2171096" y="914789"/>
                  </a:lnTo>
                  <a:lnTo>
                    <a:pt x="2162438" y="915386"/>
                  </a:lnTo>
                  <a:lnTo>
                    <a:pt x="2158052" y="921757"/>
                  </a:lnTo>
                  <a:lnTo>
                    <a:pt x="2149269" y="921167"/>
                  </a:lnTo>
                  <a:lnTo>
                    <a:pt x="2141341" y="926555"/>
                  </a:lnTo>
                  <a:lnTo>
                    <a:pt x="2135154" y="911511"/>
                  </a:lnTo>
                  <a:lnTo>
                    <a:pt x="2133081" y="901160"/>
                  </a:lnTo>
                  <a:lnTo>
                    <a:pt x="2126474" y="902629"/>
                  </a:lnTo>
                  <a:close/>
                  <a:moveTo>
                    <a:pt x="2124197" y="929009"/>
                  </a:moveTo>
                  <a:lnTo>
                    <a:pt x="2117823" y="925305"/>
                  </a:lnTo>
                  <a:lnTo>
                    <a:pt x="2109494" y="915888"/>
                  </a:lnTo>
                  <a:lnTo>
                    <a:pt x="2106637" y="907705"/>
                  </a:lnTo>
                  <a:lnTo>
                    <a:pt x="2109894" y="902534"/>
                  </a:lnTo>
                  <a:lnTo>
                    <a:pt x="2115524" y="905278"/>
                  </a:lnTo>
                  <a:lnTo>
                    <a:pt x="2114613" y="898120"/>
                  </a:lnTo>
                  <a:lnTo>
                    <a:pt x="2132137" y="906114"/>
                  </a:lnTo>
                  <a:lnTo>
                    <a:pt x="2136790" y="917298"/>
                  </a:lnTo>
                  <a:lnTo>
                    <a:pt x="2132235" y="920142"/>
                  </a:lnTo>
                  <a:lnTo>
                    <a:pt x="2132691" y="934062"/>
                  </a:lnTo>
                  <a:lnTo>
                    <a:pt x="2137301" y="936674"/>
                  </a:lnTo>
                  <a:lnTo>
                    <a:pt x="2137134" y="953104"/>
                  </a:lnTo>
                  <a:lnTo>
                    <a:pt x="2130596" y="951409"/>
                  </a:lnTo>
                  <a:lnTo>
                    <a:pt x="2132387" y="961046"/>
                  </a:lnTo>
                  <a:lnTo>
                    <a:pt x="2127460" y="957336"/>
                  </a:lnTo>
                  <a:lnTo>
                    <a:pt x="2120192" y="939461"/>
                  </a:lnTo>
                  <a:close/>
                  <a:moveTo>
                    <a:pt x="2108736" y="947229"/>
                  </a:moveTo>
                  <a:lnTo>
                    <a:pt x="2109567" y="955173"/>
                  </a:lnTo>
                  <a:lnTo>
                    <a:pt x="2103374" y="952155"/>
                  </a:lnTo>
                  <a:lnTo>
                    <a:pt x="2082051" y="926274"/>
                  </a:lnTo>
                  <a:lnTo>
                    <a:pt x="2071256" y="919734"/>
                  </a:lnTo>
                  <a:lnTo>
                    <a:pt x="2072460" y="912054"/>
                  </a:lnTo>
                  <a:lnTo>
                    <a:pt x="2064823" y="896155"/>
                  </a:lnTo>
                  <a:lnTo>
                    <a:pt x="2051996" y="885045"/>
                  </a:lnTo>
                  <a:lnTo>
                    <a:pt x="2058236" y="869501"/>
                  </a:lnTo>
                  <a:lnTo>
                    <a:pt x="2063916" y="873871"/>
                  </a:lnTo>
                  <a:lnTo>
                    <a:pt x="2073427" y="876072"/>
                  </a:lnTo>
                  <a:lnTo>
                    <a:pt x="2081220" y="874804"/>
                  </a:lnTo>
                  <a:lnTo>
                    <a:pt x="2084201" y="885297"/>
                  </a:lnTo>
                  <a:lnTo>
                    <a:pt x="2100868" y="917824"/>
                  </a:lnTo>
                  <a:close/>
                  <a:moveTo>
                    <a:pt x="2071663" y="819345"/>
                  </a:moveTo>
                  <a:lnTo>
                    <a:pt x="2084835" y="821256"/>
                  </a:lnTo>
                  <a:lnTo>
                    <a:pt x="2091489" y="818657"/>
                  </a:lnTo>
                  <a:lnTo>
                    <a:pt x="2092505" y="823841"/>
                  </a:lnTo>
                  <a:lnTo>
                    <a:pt x="2107477" y="839213"/>
                  </a:lnTo>
                  <a:lnTo>
                    <a:pt x="2099763" y="838233"/>
                  </a:lnTo>
                  <a:lnTo>
                    <a:pt x="2099735" y="844875"/>
                  </a:lnTo>
                  <a:lnTo>
                    <a:pt x="2109863" y="852217"/>
                  </a:lnTo>
                  <a:lnTo>
                    <a:pt x="2116843" y="868231"/>
                  </a:lnTo>
                  <a:lnTo>
                    <a:pt x="2110464" y="874691"/>
                  </a:lnTo>
                  <a:lnTo>
                    <a:pt x="2109528" y="881191"/>
                  </a:lnTo>
                  <a:lnTo>
                    <a:pt x="2100441" y="896529"/>
                  </a:lnTo>
                  <a:lnTo>
                    <a:pt x="2096607" y="897171"/>
                  </a:lnTo>
                  <a:lnTo>
                    <a:pt x="2091633" y="884878"/>
                  </a:lnTo>
                  <a:lnTo>
                    <a:pt x="2092129" y="876569"/>
                  </a:lnTo>
                  <a:lnTo>
                    <a:pt x="2087940" y="865621"/>
                  </a:lnTo>
                  <a:lnTo>
                    <a:pt x="2079993" y="852949"/>
                  </a:lnTo>
                  <a:lnTo>
                    <a:pt x="2078828" y="845472"/>
                  </a:lnTo>
                  <a:lnTo>
                    <a:pt x="2071408" y="828368"/>
                  </a:lnTo>
                  <a:lnTo>
                    <a:pt x="2064811" y="821937"/>
                  </a:lnTo>
                  <a:lnTo>
                    <a:pt x="2060038" y="809183"/>
                  </a:lnTo>
                  <a:close/>
                  <a:moveTo>
                    <a:pt x="2046561" y="889113"/>
                  </a:moveTo>
                  <a:lnTo>
                    <a:pt x="2051657" y="887844"/>
                  </a:lnTo>
                  <a:lnTo>
                    <a:pt x="2059985" y="898546"/>
                  </a:lnTo>
                  <a:lnTo>
                    <a:pt x="2059733" y="907528"/>
                  </a:lnTo>
                  <a:lnTo>
                    <a:pt x="2052081" y="911377"/>
                  </a:lnTo>
                  <a:lnTo>
                    <a:pt x="2050004" y="897945"/>
                  </a:lnTo>
                  <a:close/>
                  <a:moveTo>
                    <a:pt x="2017338" y="834295"/>
                  </a:moveTo>
                  <a:lnTo>
                    <a:pt x="2027956" y="832095"/>
                  </a:lnTo>
                  <a:lnTo>
                    <a:pt x="2033386" y="824547"/>
                  </a:lnTo>
                  <a:lnTo>
                    <a:pt x="2045334" y="830079"/>
                  </a:lnTo>
                  <a:lnTo>
                    <a:pt x="2042181" y="840190"/>
                  </a:lnTo>
                  <a:lnTo>
                    <a:pt x="2044929" y="842991"/>
                  </a:lnTo>
                  <a:lnTo>
                    <a:pt x="2047420" y="831879"/>
                  </a:lnTo>
                  <a:lnTo>
                    <a:pt x="2060318" y="832058"/>
                  </a:lnTo>
                  <a:lnTo>
                    <a:pt x="2068927" y="837585"/>
                  </a:lnTo>
                  <a:lnTo>
                    <a:pt x="2068515" y="851696"/>
                  </a:lnTo>
                  <a:lnTo>
                    <a:pt x="2071889" y="851978"/>
                  </a:lnTo>
                  <a:lnTo>
                    <a:pt x="2080559" y="868366"/>
                  </a:lnTo>
                  <a:lnTo>
                    <a:pt x="2071889" y="873363"/>
                  </a:lnTo>
                  <a:lnTo>
                    <a:pt x="2050948" y="863588"/>
                  </a:lnTo>
                  <a:lnTo>
                    <a:pt x="2055217" y="878029"/>
                  </a:lnTo>
                  <a:lnTo>
                    <a:pt x="2051213" y="885241"/>
                  </a:lnTo>
                  <a:lnTo>
                    <a:pt x="2044120" y="884294"/>
                  </a:lnTo>
                  <a:lnTo>
                    <a:pt x="2037962" y="876127"/>
                  </a:lnTo>
                  <a:lnTo>
                    <a:pt x="2029044" y="871721"/>
                  </a:lnTo>
                  <a:lnTo>
                    <a:pt x="2020328" y="860278"/>
                  </a:lnTo>
                  <a:lnTo>
                    <a:pt x="2011773" y="856128"/>
                  </a:lnTo>
                  <a:lnTo>
                    <a:pt x="2009646" y="845419"/>
                  </a:lnTo>
                  <a:lnTo>
                    <a:pt x="2013581" y="840615"/>
                  </a:lnTo>
                  <a:lnTo>
                    <a:pt x="2012925" y="831098"/>
                  </a:lnTo>
                  <a:close/>
                  <a:moveTo>
                    <a:pt x="1623771" y="757702"/>
                  </a:moveTo>
                  <a:lnTo>
                    <a:pt x="1610679" y="775997"/>
                  </a:lnTo>
                  <a:lnTo>
                    <a:pt x="1610014" y="782835"/>
                  </a:lnTo>
                  <a:lnTo>
                    <a:pt x="1598681" y="788098"/>
                  </a:lnTo>
                  <a:lnTo>
                    <a:pt x="1600456" y="777422"/>
                  </a:lnTo>
                  <a:lnTo>
                    <a:pt x="1612222" y="765701"/>
                  </a:lnTo>
                  <a:lnTo>
                    <a:pt x="1619158" y="753131"/>
                  </a:lnTo>
                  <a:close/>
                  <a:moveTo>
                    <a:pt x="1605733" y="732927"/>
                  </a:moveTo>
                  <a:lnTo>
                    <a:pt x="1604846" y="747327"/>
                  </a:lnTo>
                  <a:lnTo>
                    <a:pt x="1600989" y="762295"/>
                  </a:lnTo>
                  <a:lnTo>
                    <a:pt x="1594009" y="757826"/>
                  </a:lnTo>
                  <a:lnTo>
                    <a:pt x="1598493" y="740569"/>
                  </a:lnTo>
                  <a:close/>
                  <a:moveTo>
                    <a:pt x="1556363" y="74530"/>
                  </a:moveTo>
                  <a:lnTo>
                    <a:pt x="1559002" y="77313"/>
                  </a:lnTo>
                  <a:lnTo>
                    <a:pt x="1571478" y="79407"/>
                  </a:lnTo>
                  <a:lnTo>
                    <a:pt x="1577799" y="77085"/>
                  </a:lnTo>
                  <a:lnTo>
                    <a:pt x="1586704" y="76373"/>
                  </a:lnTo>
                  <a:lnTo>
                    <a:pt x="1596607" y="78110"/>
                  </a:lnTo>
                  <a:lnTo>
                    <a:pt x="1602153" y="76126"/>
                  </a:lnTo>
                  <a:lnTo>
                    <a:pt x="1608229" y="81105"/>
                  </a:lnTo>
                  <a:lnTo>
                    <a:pt x="1618962" y="86336"/>
                  </a:lnTo>
                  <a:lnTo>
                    <a:pt x="1632753" y="86342"/>
                  </a:lnTo>
                  <a:lnTo>
                    <a:pt x="1636100" y="82253"/>
                  </a:lnTo>
                  <a:lnTo>
                    <a:pt x="1644899" y="78996"/>
                  </a:lnTo>
                  <a:lnTo>
                    <a:pt x="1648194" y="73770"/>
                  </a:lnTo>
                  <a:lnTo>
                    <a:pt x="1657885" y="71810"/>
                  </a:lnTo>
                  <a:lnTo>
                    <a:pt x="1658180" y="75117"/>
                  </a:lnTo>
                  <a:lnTo>
                    <a:pt x="1663738" y="72533"/>
                  </a:lnTo>
                  <a:lnTo>
                    <a:pt x="1676418" y="76014"/>
                  </a:lnTo>
                  <a:lnTo>
                    <a:pt x="1685764" y="83249"/>
                  </a:lnTo>
                  <a:lnTo>
                    <a:pt x="1694011" y="86132"/>
                  </a:lnTo>
                  <a:lnTo>
                    <a:pt x="1696252" y="89527"/>
                  </a:lnTo>
                  <a:lnTo>
                    <a:pt x="1703389" y="89176"/>
                  </a:lnTo>
                  <a:lnTo>
                    <a:pt x="1711016" y="94326"/>
                  </a:lnTo>
                  <a:lnTo>
                    <a:pt x="1712968" y="98128"/>
                  </a:lnTo>
                  <a:lnTo>
                    <a:pt x="1716485" y="94187"/>
                  </a:lnTo>
                  <a:lnTo>
                    <a:pt x="1721868" y="95918"/>
                  </a:lnTo>
                  <a:lnTo>
                    <a:pt x="1827192" y="726004"/>
                  </a:lnTo>
                  <a:lnTo>
                    <a:pt x="1843674" y="728920"/>
                  </a:lnTo>
                  <a:lnTo>
                    <a:pt x="1844644" y="722634"/>
                  </a:lnTo>
                  <a:lnTo>
                    <a:pt x="1862418" y="728250"/>
                  </a:lnTo>
                  <a:lnTo>
                    <a:pt x="1870090" y="715723"/>
                  </a:lnTo>
                  <a:lnTo>
                    <a:pt x="1890029" y="710742"/>
                  </a:lnTo>
                  <a:lnTo>
                    <a:pt x="1889936" y="729563"/>
                  </a:lnTo>
                  <a:lnTo>
                    <a:pt x="1896297" y="734838"/>
                  </a:lnTo>
                  <a:lnTo>
                    <a:pt x="1909039" y="738430"/>
                  </a:lnTo>
                  <a:lnTo>
                    <a:pt x="1913568" y="747499"/>
                  </a:lnTo>
                  <a:lnTo>
                    <a:pt x="1955579" y="775535"/>
                  </a:lnTo>
                  <a:lnTo>
                    <a:pt x="1965984" y="796752"/>
                  </a:lnTo>
                  <a:lnTo>
                    <a:pt x="1970792" y="789116"/>
                  </a:lnTo>
                  <a:lnTo>
                    <a:pt x="1983332" y="775043"/>
                  </a:lnTo>
                  <a:lnTo>
                    <a:pt x="1991641" y="772708"/>
                  </a:lnTo>
                  <a:lnTo>
                    <a:pt x="1993636" y="763722"/>
                  </a:lnTo>
                  <a:lnTo>
                    <a:pt x="1990386" y="751723"/>
                  </a:lnTo>
                  <a:lnTo>
                    <a:pt x="1996296" y="750308"/>
                  </a:lnTo>
                  <a:lnTo>
                    <a:pt x="1995208" y="739338"/>
                  </a:lnTo>
                  <a:lnTo>
                    <a:pt x="2005042" y="734224"/>
                  </a:lnTo>
                  <a:lnTo>
                    <a:pt x="2018289" y="721205"/>
                  </a:lnTo>
                  <a:lnTo>
                    <a:pt x="2037492" y="732977"/>
                  </a:lnTo>
                  <a:lnTo>
                    <a:pt x="2038495" y="742832"/>
                  </a:lnTo>
                  <a:lnTo>
                    <a:pt x="2044659" y="751339"/>
                  </a:lnTo>
                  <a:lnTo>
                    <a:pt x="2053916" y="751228"/>
                  </a:lnTo>
                  <a:lnTo>
                    <a:pt x="2068655" y="762466"/>
                  </a:lnTo>
                  <a:lnTo>
                    <a:pt x="2068998" y="766664"/>
                  </a:lnTo>
                  <a:lnTo>
                    <a:pt x="2076104" y="772921"/>
                  </a:lnTo>
                  <a:lnTo>
                    <a:pt x="2092517" y="777748"/>
                  </a:lnTo>
                  <a:lnTo>
                    <a:pt x="2126335" y="809181"/>
                  </a:lnTo>
                  <a:lnTo>
                    <a:pt x="2132706" y="818296"/>
                  </a:lnTo>
                  <a:lnTo>
                    <a:pt x="2142924" y="826268"/>
                  </a:lnTo>
                  <a:lnTo>
                    <a:pt x="2160335" y="845407"/>
                  </a:lnTo>
                  <a:lnTo>
                    <a:pt x="2176944" y="861193"/>
                  </a:lnTo>
                  <a:lnTo>
                    <a:pt x="2175284" y="870350"/>
                  </a:lnTo>
                  <a:lnTo>
                    <a:pt x="2187447" y="869761"/>
                  </a:lnTo>
                  <a:lnTo>
                    <a:pt x="2188270" y="882099"/>
                  </a:lnTo>
                  <a:lnTo>
                    <a:pt x="2198910" y="883911"/>
                  </a:lnTo>
                  <a:lnTo>
                    <a:pt x="2204242" y="896815"/>
                  </a:lnTo>
                  <a:lnTo>
                    <a:pt x="2213253" y="893184"/>
                  </a:lnTo>
                  <a:lnTo>
                    <a:pt x="2235329" y="901085"/>
                  </a:lnTo>
                  <a:lnTo>
                    <a:pt x="2247181" y="899962"/>
                  </a:lnTo>
                  <a:lnTo>
                    <a:pt x="2255030" y="904481"/>
                  </a:lnTo>
                  <a:lnTo>
                    <a:pt x="2261151" y="904413"/>
                  </a:lnTo>
                  <a:lnTo>
                    <a:pt x="2264888" y="910290"/>
                  </a:lnTo>
                  <a:lnTo>
                    <a:pt x="2277156" y="908109"/>
                  </a:lnTo>
                  <a:lnTo>
                    <a:pt x="2283400" y="914703"/>
                  </a:lnTo>
                  <a:lnTo>
                    <a:pt x="2283022" y="931109"/>
                  </a:lnTo>
                  <a:lnTo>
                    <a:pt x="2287948" y="942915"/>
                  </a:lnTo>
                  <a:lnTo>
                    <a:pt x="2300000" y="961003"/>
                  </a:lnTo>
                  <a:lnTo>
                    <a:pt x="2297660" y="967361"/>
                  </a:lnTo>
                  <a:lnTo>
                    <a:pt x="2294876" y="988519"/>
                  </a:lnTo>
                  <a:lnTo>
                    <a:pt x="2286170" y="1006075"/>
                  </a:lnTo>
                  <a:lnTo>
                    <a:pt x="2280229" y="1000538"/>
                  </a:lnTo>
                  <a:lnTo>
                    <a:pt x="2276004" y="1004300"/>
                  </a:lnTo>
                  <a:lnTo>
                    <a:pt x="2268078" y="991898"/>
                  </a:lnTo>
                  <a:lnTo>
                    <a:pt x="2267233" y="985859"/>
                  </a:lnTo>
                  <a:lnTo>
                    <a:pt x="2260944" y="980414"/>
                  </a:lnTo>
                  <a:lnTo>
                    <a:pt x="2267141" y="970486"/>
                  </a:lnTo>
                  <a:lnTo>
                    <a:pt x="2263888" y="968791"/>
                  </a:lnTo>
                  <a:lnTo>
                    <a:pt x="2258269" y="980494"/>
                  </a:lnTo>
                  <a:lnTo>
                    <a:pt x="2251743" y="976295"/>
                  </a:lnTo>
                  <a:lnTo>
                    <a:pt x="2247486" y="981210"/>
                  </a:lnTo>
                  <a:lnTo>
                    <a:pt x="2227507" y="971789"/>
                  </a:lnTo>
                  <a:lnTo>
                    <a:pt x="2227809" y="954379"/>
                  </a:lnTo>
                  <a:lnTo>
                    <a:pt x="2219808" y="962788"/>
                  </a:lnTo>
                  <a:lnTo>
                    <a:pt x="2221856" y="970800"/>
                  </a:lnTo>
                  <a:lnTo>
                    <a:pt x="2212271" y="967085"/>
                  </a:lnTo>
                  <a:lnTo>
                    <a:pt x="2208338" y="960046"/>
                  </a:lnTo>
                  <a:lnTo>
                    <a:pt x="2211034" y="950178"/>
                  </a:lnTo>
                  <a:lnTo>
                    <a:pt x="2206879" y="942421"/>
                  </a:lnTo>
                  <a:lnTo>
                    <a:pt x="2201743" y="951461"/>
                  </a:lnTo>
                  <a:lnTo>
                    <a:pt x="2190045" y="938920"/>
                  </a:lnTo>
                  <a:lnTo>
                    <a:pt x="2186504" y="943124"/>
                  </a:lnTo>
                  <a:lnTo>
                    <a:pt x="2180040" y="931727"/>
                  </a:lnTo>
                  <a:lnTo>
                    <a:pt x="2184633" y="921717"/>
                  </a:lnTo>
                  <a:lnTo>
                    <a:pt x="2191387" y="919668"/>
                  </a:lnTo>
                  <a:lnTo>
                    <a:pt x="2186450" y="910566"/>
                  </a:lnTo>
                  <a:lnTo>
                    <a:pt x="2186164" y="896901"/>
                  </a:lnTo>
                  <a:lnTo>
                    <a:pt x="2180764" y="898938"/>
                  </a:lnTo>
                  <a:lnTo>
                    <a:pt x="2166118" y="891565"/>
                  </a:lnTo>
                  <a:lnTo>
                    <a:pt x="2154247" y="880965"/>
                  </a:lnTo>
                  <a:lnTo>
                    <a:pt x="2132783" y="877010"/>
                  </a:lnTo>
                  <a:lnTo>
                    <a:pt x="2125627" y="850501"/>
                  </a:lnTo>
                  <a:lnTo>
                    <a:pt x="2118724" y="848946"/>
                  </a:lnTo>
                  <a:lnTo>
                    <a:pt x="2116993" y="837706"/>
                  </a:lnTo>
                  <a:lnTo>
                    <a:pt x="2110039" y="836542"/>
                  </a:lnTo>
                  <a:lnTo>
                    <a:pt x="2097010" y="824550"/>
                  </a:lnTo>
                  <a:lnTo>
                    <a:pt x="2092431" y="817617"/>
                  </a:lnTo>
                  <a:lnTo>
                    <a:pt x="2076331" y="819265"/>
                  </a:lnTo>
                  <a:lnTo>
                    <a:pt x="2054256" y="804082"/>
                  </a:lnTo>
                  <a:lnTo>
                    <a:pt x="2035256" y="760006"/>
                  </a:lnTo>
                  <a:lnTo>
                    <a:pt x="2034621" y="771439"/>
                  </a:lnTo>
                  <a:lnTo>
                    <a:pt x="2038542" y="780539"/>
                  </a:lnTo>
                  <a:lnTo>
                    <a:pt x="2050002" y="797021"/>
                  </a:lnTo>
                  <a:lnTo>
                    <a:pt x="2049060" y="800376"/>
                  </a:lnTo>
                  <a:lnTo>
                    <a:pt x="2057482" y="814131"/>
                  </a:lnTo>
                  <a:lnTo>
                    <a:pt x="2059093" y="824212"/>
                  </a:lnTo>
                  <a:lnTo>
                    <a:pt x="2051853" y="823753"/>
                  </a:lnTo>
                  <a:lnTo>
                    <a:pt x="2043726" y="814180"/>
                  </a:lnTo>
                  <a:lnTo>
                    <a:pt x="2036239" y="814134"/>
                  </a:lnTo>
                  <a:lnTo>
                    <a:pt x="2027082" y="819520"/>
                  </a:lnTo>
                  <a:lnTo>
                    <a:pt x="2023390" y="803761"/>
                  </a:lnTo>
                  <a:lnTo>
                    <a:pt x="2014124" y="792083"/>
                  </a:lnTo>
                  <a:lnTo>
                    <a:pt x="2009642" y="797434"/>
                  </a:lnTo>
                  <a:lnTo>
                    <a:pt x="1984712" y="788636"/>
                  </a:lnTo>
                  <a:lnTo>
                    <a:pt x="1983766" y="793105"/>
                  </a:lnTo>
                  <a:lnTo>
                    <a:pt x="1996650" y="794734"/>
                  </a:lnTo>
                  <a:lnTo>
                    <a:pt x="2008513" y="803515"/>
                  </a:lnTo>
                  <a:lnTo>
                    <a:pt x="2012191" y="803014"/>
                  </a:lnTo>
                  <a:lnTo>
                    <a:pt x="2015456" y="811517"/>
                  </a:lnTo>
                  <a:lnTo>
                    <a:pt x="2022704" y="820597"/>
                  </a:lnTo>
                  <a:lnTo>
                    <a:pt x="2012104" y="829360"/>
                  </a:lnTo>
                  <a:lnTo>
                    <a:pt x="2004165" y="827380"/>
                  </a:lnTo>
                  <a:lnTo>
                    <a:pt x="2006136" y="836582"/>
                  </a:lnTo>
                  <a:lnTo>
                    <a:pt x="1995313" y="831772"/>
                  </a:lnTo>
                  <a:lnTo>
                    <a:pt x="1991068" y="827346"/>
                  </a:lnTo>
                  <a:lnTo>
                    <a:pt x="1985338" y="828660"/>
                  </a:lnTo>
                  <a:lnTo>
                    <a:pt x="1966545" y="818991"/>
                  </a:lnTo>
                  <a:lnTo>
                    <a:pt x="1952395" y="809750"/>
                  </a:lnTo>
                  <a:lnTo>
                    <a:pt x="1949754" y="803002"/>
                  </a:lnTo>
                  <a:lnTo>
                    <a:pt x="1941141" y="794063"/>
                  </a:lnTo>
                  <a:lnTo>
                    <a:pt x="1921930" y="790369"/>
                  </a:lnTo>
                  <a:lnTo>
                    <a:pt x="1910607" y="784588"/>
                  </a:lnTo>
                  <a:lnTo>
                    <a:pt x="1891837" y="779053"/>
                  </a:lnTo>
                  <a:lnTo>
                    <a:pt x="1879024" y="772664"/>
                  </a:lnTo>
                  <a:lnTo>
                    <a:pt x="1878226" y="763237"/>
                  </a:lnTo>
                  <a:lnTo>
                    <a:pt x="1881940" y="765604"/>
                  </a:lnTo>
                  <a:lnTo>
                    <a:pt x="1884531" y="758982"/>
                  </a:lnTo>
                  <a:lnTo>
                    <a:pt x="1878312" y="746363"/>
                  </a:lnTo>
                  <a:lnTo>
                    <a:pt x="1881508" y="738092"/>
                  </a:lnTo>
                  <a:lnTo>
                    <a:pt x="1878673" y="735181"/>
                  </a:lnTo>
                  <a:lnTo>
                    <a:pt x="1873033" y="750799"/>
                  </a:lnTo>
                  <a:lnTo>
                    <a:pt x="1857312" y="763224"/>
                  </a:lnTo>
                  <a:lnTo>
                    <a:pt x="1835938" y="763483"/>
                  </a:lnTo>
                  <a:lnTo>
                    <a:pt x="1817102" y="757801"/>
                  </a:lnTo>
                  <a:lnTo>
                    <a:pt x="1815290" y="751226"/>
                  </a:lnTo>
                  <a:lnTo>
                    <a:pt x="1807394" y="754000"/>
                  </a:lnTo>
                  <a:lnTo>
                    <a:pt x="1797964" y="750501"/>
                  </a:lnTo>
                  <a:lnTo>
                    <a:pt x="1777925" y="748896"/>
                  </a:lnTo>
                  <a:lnTo>
                    <a:pt x="1766616" y="750109"/>
                  </a:lnTo>
                  <a:lnTo>
                    <a:pt x="1741783" y="757199"/>
                  </a:lnTo>
                  <a:lnTo>
                    <a:pt x="1733028" y="760947"/>
                  </a:lnTo>
                  <a:lnTo>
                    <a:pt x="1720382" y="752605"/>
                  </a:lnTo>
                  <a:lnTo>
                    <a:pt x="1705649" y="749740"/>
                  </a:lnTo>
                  <a:lnTo>
                    <a:pt x="1700566" y="744239"/>
                  </a:lnTo>
                  <a:lnTo>
                    <a:pt x="1697814" y="734310"/>
                  </a:lnTo>
                  <a:lnTo>
                    <a:pt x="1688176" y="736090"/>
                  </a:lnTo>
                  <a:lnTo>
                    <a:pt x="1685794" y="745422"/>
                  </a:lnTo>
                  <a:lnTo>
                    <a:pt x="1667338" y="735131"/>
                  </a:lnTo>
                  <a:lnTo>
                    <a:pt x="1664098" y="730140"/>
                  </a:lnTo>
                  <a:lnTo>
                    <a:pt x="1647178" y="741480"/>
                  </a:lnTo>
                  <a:lnTo>
                    <a:pt x="1639482" y="753836"/>
                  </a:lnTo>
                  <a:lnTo>
                    <a:pt x="1634916" y="743248"/>
                  </a:lnTo>
                  <a:lnTo>
                    <a:pt x="1638107" y="736946"/>
                  </a:lnTo>
                  <a:lnTo>
                    <a:pt x="1643371" y="738023"/>
                  </a:lnTo>
                  <a:lnTo>
                    <a:pt x="1659536" y="728670"/>
                  </a:lnTo>
                  <a:lnTo>
                    <a:pt x="1656800" y="722869"/>
                  </a:lnTo>
                  <a:lnTo>
                    <a:pt x="1649219" y="726565"/>
                  </a:lnTo>
                  <a:lnTo>
                    <a:pt x="1645441" y="718953"/>
                  </a:lnTo>
                  <a:lnTo>
                    <a:pt x="1638067" y="718436"/>
                  </a:lnTo>
                  <a:lnTo>
                    <a:pt x="1629221" y="699125"/>
                  </a:lnTo>
                  <a:lnTo>
                    <a:pt x="1626894" y="704217"/>
                  </a:lnTo>
                  <a:lnTo>
                    <a:pt x="1616958" y="707607"/>
                  </a:lnTo>
                  <a:lnTo>
                    <a:pt x="1613511" y="705213"/>
                  </a:lnTo>
                  <a:lnTo>
                    <a:pt x="1610520" y="711841"/>
                  </a:lnTo>
                  <a:lnTo>
                    <a:pt x="1597673" y="710435"/>
                  </a:lnTo>
                  <a:lnTo>
                    <a:pt x="1597584" y="717610"/>
                  </a:lnTo>
                  <a:lnTo>
                    <a:pt x="1589146" y="720017"/>
                  </a:lnTo>
                  <a:lnTo>
                    <a:pt x="1584987" y="717622"/>
                  </a:lnTo>
                  <a:lnTo>
                    <a:pt x="1587139" y="704671"/>
                  </a:lnTo>
                  <a:lnTo>
                    <a:pt x="1583544" y="705258"/>
                  </a:lnTo>
                  <a:lnTo>
                    <a:pt x="1578499" y="719120"/>
                  </a:lnTo>
                  <a:lnTo>
                    <a:pt x="1586772" y="723176"/>
                  </a:lnTo>
                  <a:lnTo>
                    <a:pt x="1588078" y="732907"/>
                  </a:lnTo>
                  <a:lnTo>
                    <a:pt x="1593668" y="743134"/>
                  </a:lnTo>
                  <a:lnTo>
                    <a:pt x="1591399" y="754589"/>
                  </a:lnTo>
                  <a:lnTo>
                    <a:pt x="1584711" y="751207"/>
                  </a:lnTo>
                  <a:lnTo>
                    <a:pt x="1583181" y="756952"/>
                  </a:lnTo>
                  <a:lnTo>
                    <a:pt x="1589608" y="758845"/>
                  </a:lnTo>
                  <a:lnTo>
                    <a:pt x="1594039" y="773669"/>
                  </a:lnTo>
                  <a:lnTo>
                    <a:pt x="1585068" y="777212"/>
                  </a:lnTo>
                  <a:lnTo>
                    <a:pt x="1579860" y="774483"/>
                  </a:lnTo>
                  <a:lnTo>
                    <a:pt x="1572046" y="779041"/>
                  </a:lnTo>
                  <a:lnTo>
                    <a:pt x="1567767" y="775861"/>
                  </a:lnTo>
                  <a:lnTo>
                    <a:pt x="1557140" y="776733"/>
                  </a:lnTo>
                  <a:lnTo>
                    <a:pt x="1557263" y="771073"/>
                  </a:lnTo>
                  <a:lnTo>
                    <a:pt x="1552391" y="775053"/>
                  </a:lnTo>
                  <a:lnTo>
                    <a:pt x="1549883" y="782318"/>
                  </a:lnTo>
                  <a:lnTo>
                    <a:pt x="1545141" y="776100"/>
                  </a:lnTo>
                  <a:lnTo>
                    <a:pt x="1539867" y="785343"/>
                  </a:lnTo>
                  <a:lnTo>
                    <a:pt x="1542460" y="789392"/>
                  </a:lnTo>
                  <a:lnTo>
                    <a:pt x="1534750" y="794942"/>
                  </a:lnTo>
                  <a:lnTo>
                    <a:pt x="1527618" y="795927"/>
                  </a:lnTo>
                  <a:lnTo>
                    <a:pt x="1525005" y="803164"/>
                  </a:lnTo>
                  <a:lnTo>
                    <a:pt x="1517425" y="809779"/>
                  </a:lnTo>
                  <a:lnTo>
                    <a:pt x="1512064" y="807654"/>
                  </a:lnTo>
                  <a:lnTo>
                    <a:pt x="1506356" y="815316"/>
                  </a:lnTo>
                  <a:lnTo>
                    <a:pt x="1501600" y="815036"/>
                  </a:lnTo>
                  <a:lnTo>
                    <a:pt x="1491954" y="830641"/>
                  </a:lnTo>
                  <a:lnTo>
                    <a:pt x="1481257" y="831907"/>
                  </a:lnTo>
                  <a:lnTo>
                    <a:pt x="1477769" y="827046"/>
                  </a:lnTo>
                  <a:lnTo>
                    <a:pt x="1471329" y="835377"/>
                  </a:lnTo>
                  <a:lnTo>
                    <a:pt x="1457913" y="829020"/>
                  </a:lnTo>
                  <a:lnTo>
                    <a:pt x="1460951" y="817346"/>
                  </a:lnTo>
                  <a:lnTo>
                    <a:pt x="1469674" y="813173"/>
                  </a:lnTo>
                  <a:lnTo>
                    <a:pt x="1475374" y="813888"/>
                  </a:lnTo>
                  <a:lnTo>
                    <a:pt x="1477043" y="809355"/>
                  </a:lnTo>
                  <a:lnTo>
                    <a:pt x="1487155" y="800207"/>
                  </a:lnTo>
                  <a:lnTo>
                    <a:pt x="1487433" y="792672"/>
                  </a:lnTo>
                  <a:lnTo>
                    <a:pt x="1474153" y="802977"/>
                  </a:lnTo>
                  <a:lnTo>
                    <a:pt x="1462990" y="797009"/>
                  </a:lnTo>
                  <a:lnTo>
                    <a:pt x="1461662" y="792870"/>
                  </a:lnTo>
                  <a:lnTo>
                    <a:pt x="1467228" y="775530"/>
                  </a:lnTo>
                  <a:lnTo>
                    <a:pt x="1476641" y="763041"/>
                  </a:lnTo>
                  <a:lnTo>
                    <a:pt x="1478031" y="752861"/>
                  </a:lnTo>
                  <a:lnTo>
                    <a:pt x="1480783" y="750950"/>
                  </a:lnTo>
                  <a:lnTo>
                    <a:pt x="1481770" y="740019"/>
                  </a:lnTo>
                  <a:lnTo>
                    <a:pt x="1476885" y="728017"/>
                  </a:lnTo>
                  <a:lnTo>
                    <a:pt x="1488335" y="723366"/>
                  </a:lnTo>
                  <a:lnTo>
                    <a:pt x="1509802" y="705632"/>
                  </a:lnTo>
                  <a:lnTo>
                    <a:pt x="1515228" y="712275"/>
                  </a:lnTo>
                  <a:lnTo>
                    <a:pt x="1521997" y="713969"/>
                  </a:lnTo>
                  <a:lnTo>
                    <a:pt x="1531741" y="706502"/>
                  </a:lnTo>
                  <a:lnTo>
                    <a:pt x="1520427" y="697440"/>
                  </a:lnTo>
                  <a:lnTo>
                    <a:pt x="1515908" y="690410"/>
                  </a:lnTo>
                  <a:lnTo>
                    <a:pt x="1507301" y="691378"/>
                  </a:lnTo>
                  <a:lnTo>
                    <a:pt x="1501122" y="688123"/>
                  </a:lnTo>
                  <a:lnTo>
                    <a:pt x="1499385" y="691170"/>
                  </a:lnTo>
                  <a:lnTo>
                    <a:pt x="1489212" y="696239"/>
                  </a:lnTo>
                  <a:lnTo>
                    <a:pt x="1484647" y="705715"/>
                  </a:lnTo>
                  <a:lnTo>
                    <a:pt x="1474352" y="708080"/>
                  </a:lnTo>
                  <a:lnTo>
                    <a:pt x="1463698" y="719058"/>
                  </a:lnTo>
                  <a:lnTo>
                    <a:pt x="1462624" y="726215"/>
                  </a:lnTo>
                  <a:lnTo>
                    <a:pt x="1454402" y="729986"/>
                  </a:lnTo>
                  <a:lnTo>
                    <a:pt x="1452556" y="737891"/>
                  </a:lnTo>
                  <a:lnTo>
                    <a:pt x="1446659" y="742767"/>
                  </a:lnTo>
                  <a:lnTo>
                    <a:pt x="1443817" y="756685"/>
                  </a:lnTo>
                  <a:lnTo>
                    <a:pt x="1432240" y="765625"/>
                  </a:lnTo>
                  <a:lnTo>
                    <a:pt x="1437755" y="772834"/>
                  </a:lnTo>
                  <a:lnTo>
                    <a:pt x="1432981" y="783332"/>
                  </a:lnTo>
                  <a:lnTo>
                    <a:pt x="1422088" y="785074"/>
                  </a:lnTo>
                  <a:lnTo>
                    <a:pt x="1420936" y="798613"/>
                  </a:lnTo>
                  <a:lnTo>
                    <a:pt x="1410654" y="803324"/>
                  </a:lnTo>
                  <a:lnTo>
                    <a:pt x="1407564" y="797609"/>
                  </a:lnTo>
                  <a:lnTo>
                    <a:pt x="1402222" y="808034"/>
                  </a:lnTo>
                  <a:lnTo>
                    <a:pt x="1396153" y="808257"/>
                  </a:lnTo>
                  <a:lnTo>
                    <a:pt x="1397093" y="815815"/>
                  </a:lnTo>
                  <a:lnTo>
                    <a:pt x="1383460" y="819940"/>
                  </a:lnTo>
                  <a:lnTo>
                    <a:pt x="1380111" y="840549"/>
                  </a:lnTo>
                  <a:lnTo>
                    <a:pt x="1395639" y="842141"/>
                  </a:lnTo>
                  <a:lnTo>
                    <a:pt x="1407820" y="848078"/>
                  </a:lnTo>
                  <a:lnTo>
                    <a:pt x="1411155" y="854923"/>
                  </a:lnTo>
                  <a:lnTo>
                    <a:pt x="1405894" y="865734"/>
                  </a:lnTo>
                  <a:lnTo>
                    <a:pt x="1397375" y="872310"/>
                  </a:lnTo>
                  <a:lnTo>
                    <a:pt x="1389578" y="872477"/>
                  </a:lnTo>
                  <a:lnTo>
                    <a:pt x="1388626" y="878474"/>
                  </a:lnTo>
                  <a:lnTo>
                    <a:pt x="1383481" y="880579"/>
                  </a:lnTo>
                  <a:lnTo>
                    <a:pt x="1385599" y="888175"/>
                  </a:lnTo>
                  <a:lnTo>
                    <a:pt x="1379943" y="899294"/>
                  </a:lnTo>
                  <a:lnTo>
                    <a:pt x="1368134" y="909427"/>
                  </a:lnTo>
                  <a:lnTo>
                    <a:pt x="1361610" y="909176"/>
                  </a:lnTo>
                  <a:lnTo>
                    <a:pt x="1355124" y="912675"/>
                  </a:lnTo>
                  <a:lnTo>
                    <a:pt x="1349020" y="911654"/>
                  </a:lnTo>
                  <a:lnTo>
                    <a:pt x="1344076" y="915570"/>
                  </a:lnTo>
                  <a:lnTo>
                    <a:pt x="1345202" y="921272"/>
                  </a:lnTo>
                  <a:lnTo>
                    <a:pt x="1336111" y="923847"/>
                  </a:lnTo>
                  <a:lnTo>
                    <a:pt x="1333900" y="932022"/>
                  </a:lnTo>
                  <a:lnTo>
                    <a:pt x="1327994" y="926440"/>
                  </a:lnTo>
                  <a:lnTo>
                    <a:pt x="1320315" y="942219"/>
                  </a:lnTo>
                  <a:lnTo>
                    <a:pt x="1308961" y="940422"/>
                  </a:lnTo>
                  <a:lnTo>
                    <a:pt x="1309239" y="949106"/>
                  </a:lnTo>
                  <a:lnTo>
                    <a:pt x="1302548" y="946430"/>
                  </a:lnTo>
                  <a:lnTo>
                    <a:pt x="1297484" y="949873"/>
                  </a:lnTo>
                  <a:lnTo>
                    <a:pt x="1296723" y="961506"/>
                  </a:lnTo>
                  <a:lnTo>
                    <a:pt x="1287811" y="978998"/>
                  </a:lnTo>
                  <a:lnTo>
                    <a:pt x="1275237" y="980365"/>
                  </a:lnTo>
                  <a:lnTo>
                    <a:pt x="1264418" y="987840"/>
                  </a:lnTo>
                  <a:lnTo>
                    <a:pt x="1262431" y="992209"/>
                  </a:lnTo>
                  <a:lnTo>
                    <a:pt x="1256403" y="985317"/>
                  </a:lnTo>
                  <a:lnTo>
                    <a:pt x="1243915" y="1001626"/>
                  </a:lnTo>
                  <a:lnTo>
                    <a:pt x="1241258" y="996493"/>
                  </a:lnTo>
                  <a:lnTo>
                    <a:pt x="1234978" y="997449"/>
                  </a:lnTo>
                  <a:lnTo>
                    <a:pt x="1232668" y="1007053"/>
                  </a:lnTo>
                  <a:lnTo>
                    <a:pt x="1225943" y="1010213"/>
                  </a:lnTo>
                  <a:lnTo>
                    <a:pt x="1218464" y="1007999"/>
                  </a:lnTo>
                  <a:lnTo>
                    <a:pt x="1211542" y="1017145"/>
                  </a:lnTo>
                  <a:lnTo>
                    <a:pt x="1221801" y="1021148"/>
                  </a:lnTo>
                  <a:lnTo>
                    <a:pt x="1208289" y="1041738"/>
                  </a:lnTo>
                  <a:lnTo>
                    <a:pt x="1174556" y="1045373"/>
                  </a:lnTo>
                  <a:lnTo>
                    <a:pt x="1163173" y="1063355"/>
                  </a:lnTo>
                  <a:lnTo>
                    <a:pt x="1161335" y="1058985"/>
                  </a:lnTo>
                  <a:lnTo>
                    <a:pt x="1163975" y="1047195"/>
                  </a:lnTo>
                  <a:lnTo>
                    <a:pt x="1157715" y="1044573"/>
                  </a:lnTo>
                  <a:lnTo>
                    <a:pt x="1149027" y="1048070"/>
                  </a:lnTo>
                  <a:lnTo>
                    <a:pt x="1147182" y="1052763"/>
                  </a:lnTo>
                  <a:lnTo>
                    <a:pt x="1133409" y="1058994"/>
                  </a:lnTo>
                  <a:lnTo>
                    <a:pt x="1126794" y="1067229"/>
                  </a:lnTo>
                  <a:lnTo>
                    <a:pt x="1125930" y="1060682"/>
                  </a:lnTo>
                  <a:lnTo>
                    <a:pt x="1121590" y="1067687"/>
                  </a:lnTo>
                  <a:lnTo>
                    <a:pt x="1114653" y="1061843"/>
                  </a:lnTo>
                  <a:lnTo>
                    <a:pt x="1098956" y="1071435"/>
                  </a:lnTo>
                  <a:lnTo>
                    <a:pt x="1088459" y="1069565"/>
                  </a:lnTo>
                  <a:lnTo>
                    <a:pt x="1091215" y="1060861"/>
                  </a:lnTo>
                  <a:lnTo>
                    <a:pt x="1087833" y="1051649"/>
                  </a:lnTo>
                  <a:lnTo>
                    <a:pt x="1082607" y="1058093"/>
                  </a:lnTo>
                  <a:lnTo>
                    <a:pt x="1081936" y="1065582"/>
                  </a:lnTo>
                  <a:lnTo>
                    <a:pt x="1064379" y="1086099"/>
                  </a:lnTo>
                  <a:lnTo>
                    <a:pt x="1060356" y="1079788"/>
                  </a:lnTo>
                  <a:lnTo>
                    <a:pt x="1057552" y="1088085"/>
                  </a:lnTo>
                  <a:lnTo>
                    <a:pt x="1048017" y="1085069"/>
                  </a:lnTo>
                  <a:lnTo>
                    <a:pt x="1048660" y="1071494"/>
                  </a:lnTo>
                  <a:lnTo>
                    <a:pt x="1043231" y="1067580"/>
                  </a:lnTo>
                  <a:lnTo>
                    <a:pt x="1040339" y="1072053"/>
                  </a:lnTo>
                  <a:lnTo>
                    <a:pt x="1044666" y="1078834"/>
                  </a:lnTo>
                  <a:lnTo>
                    <a:pt x="1040629" y="1087684"/>
                  </a:lnTo>
                  <a:lnTo>
                    <a:pt x="1031978" y="1091213"/>
                  </a:lnTo>
                  <a:lnTo>
                    <a:pt x="1027755" y="1079864"/>
                  </a:lnTo>
                  <a:lnTo>
                    <a:pt x="1020682" y="1077911"/>
                  </a:lnTo>
                  <a:lnTo>
                    <a:pt x="1018719" y="1081763"/>
                  </a:lnTo>
                  <a:lnTo>
                    <a:pt x="1024934" y="1088901"/>
                  </a:lnTo>
                  <a:lnTo>
                    <a:pt x="1010101" y="1096267"/>
                  </a:lnTo>
                  <a:lnTo>
                    <a:pt x="1018617" y="1100388"/>
                  </a:lnTo>
                  <a:lnTo>
                    <a:pt x="1018079" y="1104861"/>
                  </a:lnTo>
                  <a:lnTo>
                    <a:pt x="1011169" y="1100257"/>
                  </a:lnTo>
                  <a:lnTo>
                    <a:pt x="999578" y="1107372"/>
                  </a:lnTo>
                  <a:lnTo>
                    <a:pt x="980180" y="1103497"/>
                  </a:lnTo>
                  <a:lnTo>
                    <a:pt x="969458" y="1107605"/>
                  </a:lnTo>
                  <a:lnTo>
                    <a:pt x="967770" y="1111864"/>
                  </a:lnTo>
                  <a:lnTo>
                    <a:pt x="955632" y="1114895"/>
                  </a:lnTo>
                  <a:lnTo>
                    <a:pt x="947838" y="1111472"/>
                  </a:lnTo>
                  <a:lnTo>
                    <a:pt x="947515" y="1098419"/>
                  </a:lnTo>
                  <a:lnTo>
                    <a:pt x="956407" y="1095954"/>
                  </a:lnTo>
                  <a:lnTo>
                    <a:pt x="965478" y="1082042"/>
                  </a:lnTo>
                  <a:lnTo>
                    <a:pt x="973604" y="1083201"/>
                  </a:lnTo>
                  <a:lnTo>
                    <a:pt x="992807" y="1076445"/>
                  </a:lnTo>
                  <a:lnTo>
                    <a:pt x="1006838" y="1078565"/>
                  </a:lnTo>
                  <a:lnTo>
                    <a:pt x="1010465" y="1089098"/>
                  </a:lnTo>
                  <a:lnTo>
                    <a:pt x="1015710" y="1082770"/>
                  </a:lnTo>
                  <a:lnTo>
                    <a:pt x="1016261" y="1074490"/>
                  </a:lnTo>
                  <a:lnTo>
                    <a:pt x="1024919" y="1072159"/>
                  </a:lnTo>
                  <a:lnTo>
                    <a:pt x="1033578" y="1073606"/>
                  </a:lnTo>
                  <a:lnTo>
                    <a:pt x="1048059" y="1057715"/>
                  </a:lnTo>
                  <a:lnTo>
                    <a:pt x="1063352" y="1043789"/>
                  </a:lnTo>
                  <a:lnTo>
                    <a:pt x="1082164" y="1032218"/>
                  </a:lnTo>
                  <a:lnTo>
                    <a:pt x="1102604" y="1028726"/>
                  </a:lnTo>
                  <a:lnTo>
                    <a:pt x="1110291" y="1032830"/>
                  </a:lnTo>
                  <a:lnTo>
                    <a:pt x="1118743" y="1029810"/>
                  </a:lnTo>
                  <a:lnTo>
                    <a:pt x="1120025" y="1036044"/>
                  </a:lnTo>
                  <a:lnTo>
                    <a:pt x="1114747" y="1042155"/>
                  </a:lnTo>
                  <a:lnTo>
                    <a:pt x="1118852" y="1048011"/>
                  </a:lnTo>
                  <a:lnTo>
                    <a:pt x="1121404" y="1040017"/>
                  </a:lnTo>
                  <a:lnTo>
                    <a:pt x="1131302" y="1040554"/>
                  </a:lnTo>
                  <a:lnTo>
                    <a:pt x="1133347" y="1046117"/>
                  </a:lnTo>
                  <a:lnTo>
                    <a:pt x="1139175" y="1048747"/>
                  </a:lnTo>
                  <a:lnTo>
                    <a:pt x="1140177" y="1042438"/>
                  </a:lnTo>
                  <a:lnTo>
                    <a:pt x="1130885" y="1035577"/>
                  </a:lnTo>
                  <a:lnTo>
                    <a:pt x="1130535" y="1031745"/>
                  </a:lnTo>
                  <a:lnTo>
                    <a:pt x="1139409" y="1015083"/>
                  </a:lnTo>
                  <a:lnTo>
                    <a:pt x="1149529" y="1006125"/>
                  </a:lnTo>
                  <a:lnTo>
                    <a:pt x="1162612" y="997865"/>
                  </a:lnTo>
                  <a:lnTo>
                    <a:pt x="1182434" y="991436"/>
                  </a:lnTo>
                  <a:lnTo>
                    <a:pt x="1197436" y="980580"/>
                  </a:lnTo>
                  <a:lnTo>
                    <a:pt x="1203492" y="985744"/>
                  </a:lnTo>
                  <a:lnTo>
                    <a:pt x="1208985" y="984412"/>
                  </a:lnTo>
                  <a:lnTo>
                    <a:pt x="1207537" y="976331"/>
                  </a:lnTo>
                  <a:lnTo>
                    <a:pt x="1209916" y="969014"/>
                  </a:lnTo>
                  <a:lnTo>
                    <a:pt x="1221767" y="954312"/>
                  </a:lnTo>
                  <a:lnTo>
                    <a:pt x="1236786" y="945516"/>
                  </a:lnTo>
                  <a:lnTo>
                    <a:pt x="1249186" y="933017"/>
                  </a:lnTo>
                  <a:lnTo>
                    <a:pt x="1249233" y="925469"/>
                  </a:lnTo>
                  <a:lnTo>
                    <a:pt x="1262578" y="872971"/>
                  </a:lnTo>
                  <a:lnTo>
                    <a:pt x="1277303" y="859794"/>
                  </a:lnTo>
                  <a:lnTo>
                    <a:pt x="1276624" y="848415"/>
                  </a:lnTo>
                  <a:lnTo>
                    <a:pt x="1242800" y="861810"/>
                  </a:lnTo>
                  <a:lnTo>
                    <a:pt x="1232710" y="858978"/>
                  </a:lnTo>
                  <a:lnTo>
                    <a:pt x="1230846" y="851992"/>
                  </a:lnTo>
                  <a:lnTo>
                    <a:pt x="1225354" y="848428"/>
                  </a:lnTo>
                  <a:lnTo>
                    <a:pt x="1224176" y="840745"/>
                  </a:lnTo>
                  <a:lnTo>
                    <a:pt x="1218647" y="843591"/>
                  </a:lnTo>
                  <a:lnTo>
                    <a:pt x="1214175" y="854861"/>
                  </a:lnTo>
                  <a:lnTo>
                    <a:pt x="1218300" y="870040"/>
                  </a:lnTo>
                  <a:lnTo>
                    <a:pt x="1210831" y="875705"/>
                  </a:lnTo>
                  <a:lnTo>
                    <a:pt x="1205029" y="872822"/>
                  </a:lnTo>
                  <a:lnTo>
                    <a:pt x="1195942" y="848354"/>
                  </a:lnTo>
                  <a:lnTo>
                    <a:pt x="1189378" y="835865"/>
                  </a:lnTo>
                  <a:lnTo>
                    <a:pt x="1185354" y="835398"/>
                  </a:lnTo>
                  <a:lnTo>
                    <a:pt x="1181656" y="843681"/>
                  </a:lnTo>
                  <a:lnTo>
                    <a:pt x="1178016" y="844764"/>
                  </a:lnTo>
                  <a:lnTo>
                    <a:pt x="1173687" y="837038"/>
                  </a:lnTo>
                  <a:lnTo>
                    <a:pt x="1167500" y="835137"/>
                  </a:lnTo>
                  <a:lnTo>
                    <a:pt x="1166084" y="823198"/>
                  </a:lnTo>
                  <a:lnTo>
                    <a:pt x="1145662" y="833830"/>
                  </a:lnTo>
                  <a:lnTo>
                    <a:pt x="1127501" y="840827"/>
                  </a:lnTo>
                  <a:lnTo>
                    <a:pt x="1125415" y="845853"/>
                  </a:lnTo>
                  <a:lnTo>
                    <a:pt x="1110983" y="851748"/>
                  </a:lnTo>
                  <a:lnTo>
                    <a:pt x="1105490" y="843696"/>
                  </a:lnTo>
                  <a:lnTo>
                    <a:pt x="1112666" y="836396"/>
                  </a:lnTo>
                  <a:lnTo>
                    <a:pt x="1113444" y="816721"/>
                  </a:lnTo>
                  <a:lnTo>
                    <a:pt x="1112165" y="795590"/>
                  </a:lnTo>
                  <a:lnTo>
                    <a:pt x="1122092" y="788315"/>
                  </a:lnTo>
                  <a:lnTo>
                    <a:pt x="1117535" y="770126"/>
                  </a:lnTo>
                  <a:lnTo>
                    <a:pt x="1112872" y="759516"/>
                  </a:lnTo>
                  <a:lnTo>
                    <a:pt x="1110250" y="744633"/>
                  </a:lnTo>
                  <a:lnTo>
                    <a:pt x="1104015" y="737555"/>
                  </a:lnTo>
                  <a:lnTo>
                    <a:pt x="1100222" y="749535"/>
                  </a:lnTo>
                  <a:lnTo>
                    <a:pt x="1091127" y="750736"/>
                  </a:lnTo>
                  <a:lnTo>
                    <a:pt x="1075962" y="756226"/>
                  </a:lnTo>
                  <a:lnTo>
                    <a:pt x="1058722" y="756672"/>
                  </a:lnTo>
                  <a:lnTo>
                    <a:pt x="1049789" y="754303"/>
                  </a:lnTo>
                  <a:lnTo>
                    <a:pt x="1042779" y="748806"/>
                  </a:lnTo>
                  <a:lnTo>
                    <a:pt x="1043850" y="737898"/>
                  </a:lnTo>
                  <a:lnTo>
                    <a:pt x="1037871" y="733331"/>
                  </a:lnTo>
                  <a:lnTo>
                    <a:pt x="1030296" y="716548"/>
                  </a:lnTo>
                  <a:lnTo>
                    <a:pt x="1022156" y="711886"/>
                  </a:lnTo>
                  <a:lnTo>
                    <a:pt x="1015289" y="693614"/>
                  </a:lnTo>
                  <a:lnTo>
                    <a:pt x="1023600" y="687602"/>
                  </a:lnTo>
                  <a:lnTo>
                    <a:pt x="1027749" y="674222"/>
                  </a:lnTo>
                  <a:lnTo>
                    <a:pt x="1021985" y="676142"/>
                  </a:lnTo>
                  <a:lnTo>
                    <a:pt x="1022981" y="667508"/>
                  </a:lnTo>
                  <a:lnTo>
                    <a:pt x="1026874" y="660993"/>
                  </a:lnTo>
                  <a:lnTo>
                    <a:pt x="1021594" y="653397"/>
                  </a:lnTo>
                  <a:lnTo>
                    <a:pt x="1019535" y="659895"/>
                  </a:lnTo>
                  <a:lnTo>
                    <a:pt x="1012102" y="655675"/>
                  </a:lnTo>
                  <a:lnTo>
                    <a:pt x="1013419" y="644027"/>
                  </a:lnTo>
                  <a:lnTo>
                    <a:pt x="1007578" y="641264"/>
                  </a:lnTo>
                  <a:lnTo>
                    <a:pt x="1005887" y="632824"/>
                  </a:lnTo>
                  <a:lnTo>
                    <a:pt x="1008098" y="623286"/>
                  </a:lnTo>
                  <a:lnTo>
                    <a:pt x="1001053" y="626398"/>
                  </a:lnTo>
                  <a:lnTo>
                    <a:pt x="1001996" y="616972"/>
                  </a:lnTo>
                  <a:lnTo>
                    <a:pt x="1009933" y="616363"/>
                  </a:lnTo>
                  <a:lnTo>
                    <a:pt x="1006081" y="604759"/>
                  </a:lnTo>
                  <a:lnTo>
                    <a:pt x="1016943" y="606301"/>
                  </a:lnTo>
                  <a:lnTo>
                    <a:pt x="1019575" y="593776"/>
                  </a:lnTo>
                  <a:lnTo>
                    <a:pt x="1023920" y="585842"/>
                  </a:lnTo>
                  <a:lnTo>
                    <a:pt x="1048970" y="562912"/>
                  </a:lnTo>
                  <a:lnTo>
                    <a:pt x="1054630" y="555594"/>
                  </a:lnTo>
                  <a:lnTo>
                    <a:pt x="1057207" y="557634"/>
                  </a:lnTo>
                  <a:lnTo>
                    <a:pt x="1057767" y="545858"/>
                  </a:lnTo>
                  <a:lnTo>
                    <a:pt x="1068920" y="527717"/>
                  </a:lnTo>
                  <a:lnTo>
                    <a:pt x="1076708" y="521164"/>
                  </a:lnTo>
                  <a:lnTo>
                    <a:pt x="1089089" y="520028"/>
                  </a:lnTo>
                  <a:lnTo>
                    <a:pt x="1097607" y="525008"/>
                  </a:lnTo>
                  <a:lnTo>
                    <a:pt x="1108357" y="539111"/>
                  </a:lnTo>
                  <a:lnTo>
                    <a:pt x="1116968" y="539048"/>
                  </a:lnTo>
                  <a:lnTo>
                    <a:pt x="1130373" y="529442"/>
                  </a:lnTo>
                  <a:lnTo>
                    <a:pt x="1144915" y="513859"/>
                  </a:lnTo>
                  <a:lnTo>
                    <a:pt x="1151144" y="512918"/>
                  </a:lnTo>
                  <a:lnTo>
                    <a:pt x="1151951" y="517605"/>
                  </a:lnTo>
                  <a:lnTo>
                    <a:pt x="1166183" y="519719"/>
                  </a:lnTo>
                  <a:lnTo>
                    <a:pt x="1179289" y="517779"/>
                  </a:lnTo>
                  <a:lnTo>
                    <a:pt x="1192967" y="501046"/>
                  </a:lnTo>
                  <a:lnTo>
                    <a:pt x="1193560" y="496576"/>
                  </a:lnTo>
                  <a:lnTo>
                    <a:pt x="1190319" y="478702"/>
                  </a:lnTo>
                  <a:lnTo>
                    <a:pt x="1191037" y="468564"/>
                  </a:lnTo>
                  <a:lnTo>
                    <a:pt x="1184002" y="456597"/>
                  </a:lnTo>
                  <a:lnTo>
                    <a:pt x="1182115" y="446851"/>
                  </a:lnTo>
                  <a:lnTo>
                    <a:pt x="1190377" y="450660"/>
                  </a:lnTo>
                  <a:lnTo>
                    <a:pt x="1199575" y="443950"/>
                  </a:lnTo>
                  <a:lnTo>
                    <a:pt x="1201043" y="436572"/>
                  </a:lnTo>
                  <a:lnTo>
                    <a:pt x="1192476" y="421397"/>
                  </a:lnTo>
                  <a:lnTo>
                    <a:pt x="1183225" y="431085"/>
                  </a:lnTo>
                  <a:lnTo>
                    <a:pt x="1176218" y="428175"/>
                  </a:lnTo>
                  <a:lnTo>
                    <a:pt x="1168533" y="433106"/>
                  </a:lnTo>
                  <a:lnTo>
                    <a:pt x="1160543" y="433408"/>
                  </a:lnTo>
                  <a:lnTo>
                    <a:pt x="1158007" y="437193"/>
                  </a:lnTo>
                  <a:lnTo>
                    <a:pt x="1148170" y="441722"/>
                  </a:lnTo>
                  <a:lnTo>
                    <a:pt x="1143848" y="451296"/>
                  </a:lnTo>
                  <a:lnTo>
                    <a:pt x="1138702" y="454644"/>
                  </a:lnTo>
                  <a:lnTo>
                    <a:pt x="1138576" y="442445"/>
                  </a:lnTo>
                  <a:lnTo>
                    <a:pt x="1133599" y="438953"/>
                  </a:lnTo>
                  <a:lnTo>
                    <a:pt x="1128213" y="447563"/>
                  </a:lnTo>
                  <a:lnTo>
                    <a:pt x="1126738" y="442741"/>
                  </a:lnTo>
                  <a:lnTo>
                    <a:pt x="1117885" y="434343"/>
                  </a:lnTo>
                  <a:lnTo>
                    <a:pt x="1097383" y="430995"/>
                  </a:lnTo>
                  <a:lnTo>
                    <a:pt x="1081394" y="435580"/>
                  </a:lnTo>
                  <a:lnTo>
                    <a:pt x="1075623" y="435593"/>
                  </a:lnTo>
                  <a:lnTo>
                    <a:pt x="1064636" y="428783"/>
                  </a:lnTo>
                  <a:lnTo>
                    <a:pt x="1043330" y="418919"/>
                  </a:lnTo>
                  <a:lnTo>
                    <a:pt x="1038400" y="413615"/>
                  </a:lnTo>
                  <a:lnTo>
                    <a:pt x="1037196" y="406430"/>
                  </a:lnTo>
                  <a:lnTo>
                    <a:pt x="1041248" y="397717"/>
                  </a:lnTo>
                  <a:lnTo>
                    <a:pt x="1035049" y="388265"/>
                  </a:lnTo>
                  <a:lnTo>
                    <a:pt x="1038483" y="380194"/>
                  </a:lnTo>
                  <a:lnTo>
                    <a:pt x="1044387" y="376898"/>
                  </a:lnTo>
                  <a:lnTo>
                    <a:pt x="1045207" y="365942"/>
                  </a:lnTo>
                  <a:lnTo>
                    <a:pt x="1037413" y="364193"/>
                  </a:lnTo>
                  <a:lnTo>
                    <a:pt x="1031672" y="359806"/>
                  </a:lnTo>
                  <a:lnTo>
                    <a:pt x="1019705" y="354699"/>
                  </a:lnTo>
                  <a:lnTo>
                    <a:pt x="1014490" y="347670"/>
                  </a:lnTo>
                  <a:lnTo>
                    <a:pt x="1005852" y="339777"/>
                  </a:lnTo>
                  <a:lnTo>
                    <a:pt x="1006657" y="332643"/>
                  </a:lnTo>
                  <a:lnTo>
                    <a:pt x="1024311" y="327294"/>
                  </a:lnTo>
                  <a:lnTo>
                    <a:pt x="1047281" y="316494"/>
                  </a:lnTo>
                  <a:lnTo>
                    <a:pt x="1062839" y="310379"/>
                  </a:lnTo>
                  <a:lnTo>
                    <a:pt x="1069455" y="317176"/>
                  </a:lnTo>
                  <a:lnTo>
                    <a:pt x="1077118" y="319952"/>
                  </a:lnTo>
                  <a:lnTo>
                    <a:pt x="1080440" y="313001"/>
                  </a:lnTo>
                  <a:lnTo>
                    <a:pt x="1075921" y="310902"/>
                  </a:lnTo>
                  <a:lnTo>
                    <a:pt x="1076795" y="304586"/>
                  </a:lnTo>
                  <a:lnTo>
                    <a:pt x="1097658" y="298205"/>
                  </a:lnTo>
                  <a:lnTo>
                    <a:pt x="1120207" y="294604"/>
                  </a:lnTo>
                  <a:lnTo>
                    <a:pt x="1131668" y="295972"/>
                  </a:lnTo>
                  <a:lnTo>
                    <a:pt x="1137389" y="299664"/>
                  </a:lnTo>
                  <a:lnTo>
                    <a:pt x="1132151" y="310120"/>
                  </a:lnTo>
                  <a:lnTo>
                    <a:pt x="1131946" y="318065"/>
                  </a:lnTo>
                  <a:lnTo>
                    <a:pt x="1128561" y="323157"/>
                  </a:lnTo>
                  <a:lnTo>
                    <a:pt x="1131012" y="332725"/>
                  </a:lnTo>
                  <a:lnTo>
                    <a:pt x="1138781" y="332580"/>
                  </a:lnTo>
                  <a:lnTo>
                    <a:pt x="1147994" y="335685"/>
                  </a:lnTo>
                  <a:lnTo>
                    <a:pt x="1159281" y="335666"/>
                  </a:lnTo>
                  <a:lnTo>
                    <a:pt x="1161903" y="339504"/>
                  </a:lnTo>
                  <a:lnTo>
                    <a:pt x="1169024" y="341398"/>
                  </a:lnTo>
                  <a:lnTo>
                    <a:pt x="1175875" y="339055"/>
                  </a:lnTo>
                  <a:lnTo>
                    <a:pt x="1183613" y="344014"/>
                  </a:lnTo>
                  <a:lnTo>
                    <a:pt x="1193769" y="330377"/>
                  </a:lnTo>
                  <a:lnTo>
                    <a:pt x="1199574" y="330452"/>
                  </a:lnTo>
                  <a:lnTo>
                    <a:pt x="1203060" y="333964"/>
                  </a:lnTo>
                  <a:lnTo>
                    <a:pt x="1206193" y="325712"/>
                  </a:lnTo>
                  <a:lnTo>
                    <a:pt x="1195866" y="320097"/>
                  </a:lnTo>
                  <a:lnTo>
                    <a:pt x="1184931" y="321888"/>
                  </a:lnTo>
                  <a:lnTo>
                    <a:pt x="1187638" y="310949"/>
                  </a:lnTo>
                  <a:lnTo>
                    <a:pt x="1181306" y="297887"/>
                  </a:lnTo>
                  <a:lnTo>
                    <a:pt x="1173060" y="292810"/>
                  </a:lnTo>
                  <a:lnTo>
                    <a:pt x="1172139" y="281691"/>
                  </a:lnTo>
                  <a:lnTo>
                    <a:pt x="1179407" y="280199"/>
                  </a:lnTo>
                  <a:lnTo>
                    <a:pt x="1186533" y="292261"/>
                  </a:lnTo>
                  <a:lnTo>
                    <a:pt x="1183619" y="300511"/>
                  </a:lnTo>
                  <a:lnTo>
                    <a:pt x="1186896" y="307813"/>
                  </a:lnTo>
                  <a:lnTo>
                    <a:pt x="1195103" y="316963"/>
                  </a:lnTo>
                  <a:lnTo>
                    <a:pt x="1198507" y="309144"/>
                  </a:lnTo>
                  <a:lnTo>
                    <a:pt x="1189448" y="296858"/>
                  </a:lnTo>
                  <a:lnTo>
                    <a:pt x="1196843" y="278320"/>
                  </a:lnTo>
                  <a:lnTo>
                    <a:pt x="1193698" y="274456"/>
                  </a:lnTo>
                  <a:lnTo>
                    <a:pt x="1182751" y="276942"/>
                  </a:lnTo>
                  <a:lnTo>
                    <a:pt x="1172309" y="274153"/>
                  </a:lnTo>
                  <a:lnTo>
                    <a:pt x="1171249" y="270577"/>
                  </a:lnTo>
                  <a:lnTo>
                    <a:pt x="1165335" y="273012"/>
                  </a:lnTo>
                  <a:lnTo>
                    <a:pt x="1144582" y="261106"/>
                  </a:lnTo>
                  <a:lnTo>
                    <a:pt x="1145660" y="252580"/>
                  </a:lnTo>
                  <a:lnTo>
                    <a:pt x="1142480" y="232677"/>
                  </a:lnTo>
                  <a:lnTo>
                    <a:pt x="1138525" y="224747"/>
                  </a:lnTo>
                  <a:lnTo>
                    <a:pt x="1131313" y="217321"/>
                  </a:lnTo>
                  <a:lnTo>
                    <a:pt x="1117685" y="197952"/>
                  </a:lnTo>
                  <a:lnTo>
                    <a:pt x="1111317" y="190199"/>
                  </a:lnTo>
                  <a:lnTo>
                    <a:pt x="1104015" y="187157"/>
                  </a:lnTo>
                  <a:lnTo>
                    <a:pt x="1095069" y="173829"/>
                  </a:lnTo>
                  <a:lnTo>
                    <a:pt x="1085498" y="165239"/>
                  </a:lnTo>
                  <a:lnTo>
                    <a:pt x="1085442" y="162940"/>
                  </a:lnTo>
                  <a:lnTo>
                    <a:pt x="1094335" y="161493"/>
                  </a:lnTo>
                  <a:lnTo>
                    <a:pt x="1100220" y="152134"/>
                  </a:lnTo>
                  <a:lnTo>
                    <a:pt x="1104905" y="131885"/>
                  </a:lnTo>
                  <a:lnTo>
                    <a:pt x="1126283" y="137900"/>
                  </a:lnTo>
                  <a:lnTo>
                    <a:pt x="1153493" y="138295"/>
                  </a:lnTo>
                  <a:lnTo>
                    <a:pt x="1161001" y="135910"/>
                  </a:lnTo>
                  <a:lnTo>
                    <a:pt x="1173649" y="127632"/>
                  </a:lnTo>
                  <a:lnTo>
                    <a:pt x="1186566" y="113702"/>
                  </a:lnTo>
                  <a:lnTo>
                    <a:pt x="1191307" y="98375"/>
                  </a:lnTo>
                  <a:lnTo>
                    <a:pt x="1197847" y="85606"/>
                  </a:lnTo>
                  <a:lnTo>
                    <a:pt x="1208473" y="75736"/>
                  </a:lnTo>
                  <a:lnTo>
                    <a:pt x="1213525" y="67947"/>
                  </a:lnTo>
                  <a:lnTo>
                    <a:pt x="1226325" y="56115"/>
                  </a:lnTo>
                  <a:lnTo>
                    <a:pt x="1227440" y="60004"/>
                  </a:lnTo>
                  <a:lnTo>
                    <a:pt x="1236225" y="62398"/>
                  </a:lnTo>
                  <a:lnTo>
                    <a:pt x="1250204" y="57266"/>
                  </a:lnTo>
                  <a:lnTo>
                    <a:pt x="1259302" y="51036"/>
                  </a:lnTo>
                  <a:lnTo>
                    <a:pt x="1281357" y="30773"/>
                  </a:lnTo>
                  <a:lnTo>
                    <a:pt x="1288745" y="30502"/>
                  </a:lnTo>
                  <a:lnTo>
                    <a:pt x="1289134" y="33870"/>
                  </a:lnTo>
                  <a:lnTo>
                    <a:pt x="1296811" y="32113"/>
                  </a:lnTo>
                  <a:lnTo>
                    <a:pt x="1304011" y="33592"/>
                  </a:lnTo>
                  <a:lnTo>
                    <a:pt x="1318591" y="32040"/>
                  </a:lnTo>
                  <a:lnTo>
                    <a:pt x="1333445" y="23381"/>
                  </a:lnTo>
                  <a:lnTo>
                    <a:pt x="1348772" y="3988"/>
                  </a:lnTo>
                  <a:lnTo>
                    <a:pt x="1354612" y="0"/>
                  </a:lnTo>
                  <a:lnTo>
                    <a:pt x="1355344" y="3717"/>
                  </a:lnTo>
                  <a:lnTo>
                    <a:pt x="1375938" y="13411"/>
                  </a:lnTo>
                  <a:lnTo>
                    <a:pt x="1377362" y="19357"/>
                  </a:lnTo>
                  <a:lnTo>
                    <a:pt x="1369584" y="26638"/>
                  </a:lnTo>
                  <a:lnTo>
                    <a:pt x="1366189" y="26805"/>
                  </a:lnTo>
                  <a:lnTo>
                    <a:pt x="1365700" y="37068"/>
                  </a:lnTo>
                  <a:lnTo>
                    <a:pt x="1376693" y="34379"/>
                  </a:lnTo>
                  <a:lnTo>
                    <a:pt x="1377609" y="28916"/>
                  </a:lnTo>
                  <a:lnTo>
                    <a:pt x="1382741" y="24036"/>
                  </a:lnTo>
                  <a:lnTo>
                    <a:pt x="1384221" y="27045"/>
                  </a:lnTo>
                  <a:lnTo>
                    <a:pt x="1388380" y="15499"/>
                  </a:lnTo>
                  <a:lnTo>
                    <a:pt x="1398512" y="26564"/>
                  </a:lnTo>
                  <a:lnTo>
                    <a:pt x="1396442" y="34559"/>
                  </a:lnTo>
                  <a:lnTo>
                    <a:pt x="1403020" y="37010"/>
                  </a:lnTo>
                  <a:lnTo>
                    <a:pt x="1406762" y="41913"/>
                  </a:lnTo>
                  <a:lnTo>
                    <a:pt x="1412791" y="34388"/>
                  </a:lnTo>
                  <a:lnTo>
                    <a:pt x="1422970" y="34283"/>
                  </a:lnTo>
                  <a:lnTo>
                    <a:pt x="1428794" y="31834"/>
                  </a:lnTo>
                  <a:lnTo>
                    <a:pt x="1443563" y="34605"/>
                  </a:lnTo>
                  <a:lnTo>
                    <a:pt x="1451087" y="37589"/>
                  </a:lnTo>
                  <a:lnTo>
                    <a:pt x="1447338" y="53364"/>
                  </a:lnTo>
                  <a:lnTo>
                    <a:pt x="1461333" y="57433"/>
                  </a:lnTo>
                  <a:lnTo>
                    <a:pt x="1462367" y="61476"/>
                  </a:lnTo>
                  <a:lnTo>
                    <a:pt x="1476126" y="68359"/>
                  </a:lnTo>
                  <a:lnTo>
                    <a:pt x="1476213" y="65046"/>
                  </a:lnTo>
                  <a:lnTo>
                    <a:pt x="1485993" y="60479"/>
                  </a:lnTo>
                  <a:lnTo>
                    <a:pt x="1495453" y="60641"/>
                  </a:lnTo>
                  <a:lnTo>
                    <a:pt x="1495672" y="64316"/>
                  </a:lnTo>
                  <a:lnTo>
                    <a:pt x="1501187" y="64537"/>
                  </a:lnTo>
                  <a:lnTo>
                    <a:pt x="1506784" y="59215"/>
                  </a:lnTo>
                  <a:lnTo>
                    <a:pt x="1516198" y="58148"/>
                  </a:lnTo>
                  <a:lnTo>
                    <a:pt x="1522922" y="60085"/>
                  </a:lnTo>
                  <a:lnTo>
                    <a:pt x="1532253" y="65186"/>
                  </a:lnTo>
                  <a:lnTo>
                    <a:pt x="1536423" y="63873"/>
                  </a:lnTo>
                  <a:lnTo>
                    <a:pt x="1542863" y="71272"/>
                  </a:lnTo>
                  <a:lnTo>
                    <a:pt x="1546167" y="68136"/>
                  </a:lnTo>
                  <a:lnTo>
                    <a:pt x="1551947" y="70008"/>
                  </a:lnTo>
                  <a:close/>
                  <a:moveTo>
                    <a:pt x="1423088" y="913093"/>
                  </a:moveTo>
                  <a:lnTo>
                    <a:pt x="1422847" y="916100"/>
                  </a:lnTo>
                  <a:lnTo>
                    <a:pt x="1410444" y="911375"/>
                  </a:lnTo>
                  <a:lnTo>
                    <a:pt x="1419627" y="893848"/>
                  </a:lnTo>
                  <a:lnTo>
                    <a:pt x="1427700" y="892455"/>
                  </a:lnTo>
                  <a:lnTo>
                    <a:pt x="1433360" y="876334"/>
                  </a:lnTo>
                  <a:lnTo>
                    <a:pt x="1439298" y="890689"/>
                  </a:lnTo>
                  <a:lnTo>
                    <a:pt x="1444424" y="885829"/>
                  </a:lnTo>
                  <a:lnTo>
                    <a:pt x="1454204" y="893764"/>
                  </a:lnTo>
                  <a:lnTo>
                    <a:pt x="1454191" y="904677"/>
                  </a:lnTo>
                  <a:lnTo>
                    <a:pt x="1439775" y="906122"/>
                  </a:lnTo>
                  <a:lnTo>
                    <a:pt x="1433408" y="910959"/>
                  </a:lnTo>
                  <a:close/>
                  <a:moveTo>
                    <a:pt x="1385273" y="945757"/>
                  </a:moveTo>
                  <a:lnTo>
                    <a:pt x="1395939" y="937018"/>
                  </a:lnTo>
                  <a:lnTo>
                    <a:pt x="1386594" y="934882"/>
                  </a:lnTo>
                  <a:lnTo>
                    <a:pt x="1386624" y="926980"/>
                  </a:lnTo>
                  <a:lnTo>
                    <a:pt x="1394529" y="921928"/>
                  </a:lnTo>
                  <a:lnTo>
                    <a:pt x="1400006" y="925828"/>
                  </a:lnTo>
                  <a:lnTo>
                    <a:pt x="1400618" y="933744"/>
                  </a:lnTo>
                  <a:lnTo>
                    <a:pt x="1403929" y="928551"/>
                  </a:lnTo>
                  <a:lnTo>
                    <a:pt x="1404384" y="916895"/>
                  </a:lnTo>
                  <a:lnTo>
                    <a:pt x="1411027" y="922300"/>
                  </a:lnTo>
                  <a:lnTo>
                    <a:pt x="1412360" y="914799"/>
                  </a:lnTo>
                  <a:lnTo>
                    <a:pt x="1418232" y="919417"/>
                  </a:lnTo>
                  <a:lnTo>
                    <a:pt x="1425380" y="919521"/>
                  </a:lnTo>
                  <a:lnTo>
                    <a:pt x="1430985" y="915450"/>
                  </a:lnTo>
                  <a:lnTo>
                    <a:pt x="1440053" y="922680"/>
                  </a:lnTo>
                  <a:lnTo>
                    <a:pt x="1439912" y="942618"/>
                  </a:lnTo>
                  <a:lnTo>
                    <a:pt x="1451542" y="941168"/>
                  </a:lnTo>
                  <a:lnTo>
                    <a:pt x="1443858" y="954303"/>
                  </a:lnTo>
                  <a:lnTo>
                    <a:pt x="1429817" y="948920"/>
                  </a:lnTo>
                  <a:lnTo>
                    <a:pt x="1434965" y="957624"/>
                  </a:lnTo>
                  <a:lnTo>
                    <a:pt x="1430854" y="964729"/>
                  </a:lnTo>
                  <a:lnTo>
                    <a:pt x="1423618" y="961256"/>
                  </a:lnTo>
                  <a:lnTo>
                    <a:pt x="1423230" y="974789"/>
                  </a:lnTo>
                  <a:lnTo>
                    <a:pt x="1411991" y="978370"/>
                  </a:lnTo>
                  <a:lnTo>
                    <a:pt x="1408218" y="983939"/>
                  </a:lnTo>
                  <a:lnTo>
                    <a:pt x="1401405" y="978530"/>
                  </a:lnTo>
                  <a:lnTo>
                    <a:pt x="1393718" y="992636"/>
                  </a:lnTo>
                  <a:lnTo>
                    <a:pt x="1387947" y="993986"/>
                  </a:lnTo>
                  <a:lnTo>
                    <a:pt x="1381613" y="1000194"/>
                  </a:lnTo>
                  <a:lnTo>
                    <a:pt x="1379837" y="984720"/>
                  </a:lnTo>
                  <a:lnTo>
                    <a:pt x="1370985" y="992703"/>
                  </a:lnTo>
                  <a:lnTo>
                    <a:pt x="1370747" y="987805"/>
                  </a:lnTo>
                  <a:lnTo>
                    <a:pt x="1363173" y="982638"/>
                  </a:lnTo>
                  <a:lnTo>
                    <a:pt x="1363094" y="968713"/>
                  </a:lnTo>
                  <a:lnTo>
                    <a:pt x="1355831" y="962778"/>
                  </a:lnTo>
                  <a:lnTo>
                    <a:pt x="1360715" y="946791"/>
                  </a:lnTo>
                  <a:lnTo>
                    <a:pt x="1375716" y="937176"/>
                  </a:lnTo>
                  <a:lnTo>
                    <a:pt x="1384695" y="938213"/>
                  </a:lnTo>
                  <a:close/>
                  <a:moveTo>
                    <a:pt x="1361748" y="1009292"/>
                  </a:moveTo>
                  <a:lnTo>
                    <a:pt x="1353348" y="1022874"/>
                  </a:lnTo>
                  <a:lnTo>
                    <a:pt x="1350958" y="1020517"/>
                  </a:lnTo>
                  <a:close/>
                  <a:moveTo>
                    <a:pt x="1317816" y="1053886"/>
                  </a:moveTo>
                  <a:lnTo>
                    <a:pt x="1323857" y="1054962"/>
                  </a:lnTo>
                  <a:lnTo>
                    <a:pt x="1321001" y="1069100"/>
                  </a:lnTo>
                  <a:lnTo>
                    <a:pt x="1310987" y="1066667"/>
                  </a:lnTo>
                  <a:lnTo>
                    <a:pt x="1309583" y="1061697"/>
                  </a:lnTo>
                  <a:close/>
                  <a:moveTo>
                    <a:pt x="1150119" y="1083365"/>
                  </a:moveTo>
                  <a:lnTo>
                    <a:pt x="1146039" y="1097615"/>
                  </a:lnTo>
                  <a:lnTo>
                    <a:pt x="1132612" y="1108062"/>
                  </a:lnTo>
                  <a:lnTo>
                    <a:pt x="1140632" y="1090533"/>
                  </a:lnTo>
                  <a:lnTo>
                    <a:pt x="1144448" y="1092888"/>
                  </a:lnTo>
                  <a:close/>
                  <a:moveTo>
                    <a:pt x="1126417" y="1075128"/>
                  </a:moveTo>
                  <a:lnTo>
                    <a:pt x="1133606" y="1076045"/>
                  </a:lnTo>
                  <a:lnTo>
                    <a:pt x="1132455" y="1083465"/>
                  </a:lnTo>
                  <a:lnTo>
                    <a:pt x="1124188" y="1090731"/>
                  </a:lnTo>
                  <a:lnTo>
                    <a:pt x="1118543" y="1084320"/>
                  </a:lnTo>
                  <a:lnTo>
                    <a:pt x="1113820" y="1088993"/>
                  </a:lnTo>
                  <a:lnTo>
                    <a:pt x="1113178" y="1076036"/>
                  </a:lnTo>
                  <a:lnTo>
                    <a:pt x="1115838" y="1072226"/>
                  </a:lnTo>
                  <a:close/>
                  <a:moveTo>
                    <a:pt x="1055545" y="1091190"/>
                  </a:moveTo>
                  <a:lnTo>
                    <a:pt x="1055475" y="1097253"/>
                  </a:lnTo>
                  <a:lnTo>
                    <a:pt x="1050416" y="1100259"/>
                  </a:lnTo>
                  <a:lnTo>
                    <a:pt x="1047999" y="1093422"/>
                  </a:lnTo>
                  <a:close/>
                  <a:moveTo>
                    <a:pt x="1142208" y="503159"/>
                  </a:moveTo>
                  <a:lnTo>
                    <a:pt x="1136703" y="509134"/>
                  </a:lnTo>
                  <a:lnTo>
                    <a:pt x="1136178" y="502958"/>
                  </a:lnTo>
                  <a:close/>
                  <a:moveTo>
                    <a:pt x="1028821" y="1121096"/>
                  </a:moveTo>
                  <a:lnTo>
                    <a:pt x="1036799" y="1125050"/>
                  </a:lnTo>
                  <a:lnTo>
                    <a:pt x="1035042" y="1130462"/>
                  </a:lnTo>
                  <a:lnTo>
                    <a:pt x="1028410" y="1129005"/>
                  </a:lnTo>
                  <a:close/>
                  <a:moveTo>
                    <a:pt x="918755" y="1114026"/>
                  </a:moveTo>
                  <a:lnTo>
                    <a:pt x="919959" y="1122310"/>
                  </a:lnTo>
                  <a:lnTo>
                    <a:pt x="913245" y="1124364"/>
                  </a:lnTo>
                  <a:lnTo>
                    <a:pt x="912777" y="1115845"/>
                  </a:lnTo>
                  <a:close/>
                  <a:moveTo>
                    <a:pt x="909245" y="1121997"/>
                  </a:moveTo>
                  <a:lnTo>
                    <a:pt x="895623" y="1126765"/>
                  </a:lnTo>
                  <a:lnTo>
                    <a:pt x="894142" y="1121081"/>
                  </a:lnTo>
                  <a:lnTo>
                    <a:pt x="900717" y="1115594"/>
                  </a:lnTo>
                  <a:close/>
                  <a:moveTo>
                    <a:pt x="976133" y="700743"/>
                  </a:moveTo>
                  <a:lnTo>
                    <a:pt x="984274" y="699819"/>
                  </a:lnTo>
                  <a:lnTo>
                    <a:pt x="984868" y="704955"/>
                  </a:lnTo>
                  <a:lnTo>
                    <a:pt x="991796" y="705281"/>
                  </a:lnTo>
                  <a:lnTo>
                    <a:pt x="997386" y="711076"/>
                  </a:lnTo>
                  <a:lnTo>
                    <a:pt x="994660" y="730510"/>
                  </a:lnTo>
                  <a:lnTo>
                    <a:pt x="989868" y="736048"/>
                  </a:lnTo>
                  <a:lnTo>
                    <a:pt x="980462" y="737902"/>
                  </a:lnTo>
                  <a:lnTo>
                    <a:pt x="977202" y="744135"/>
                  </a:lnTo>
                  <a:lnTo>
                    <a:pt x="966132" y="734014"/>
                  </a:lnTo>
                  <a:lnTo>
                    <a:pt x="960188" y="733078"/>
                  </a:lnTo>
                  <a:lnTo>
                    <a:pt x="949748" y="720673"/>
                  </a:lnTo>
                  <a:lnTo>
                    <a:pt x="945377" y="719664"/>
                  </a:lnTo>
                  <a:lnTo>
                    <a:pt x="939390" y="712466"/>
                  </a:lnTo>
                  <a:lnTo>
                    <a:pt x="938930" y="703072"/>
                  </a:lnTo>
                  <a:lnTo>
                    <a:pt x="943061" y="701724"/>
                  </a:lnTo>
                  <a:lnTo>
                    <a:pt x="954845" y="706775"/>
                  </a:lnTo>
                  <a:lnTo>
                    <a:pt x="962217" y="701114"/>
                  </a:lnTo>
                  <a:lnTo>
                    <a:pt x="968522" y="701757"/>
                  </a:lnTo>
                  <a:lnTo>
                    <a:pt x="972291" y="697581"/>
                  </a:lnTo>
                  <a:close/>
                  <a:moveTo>
                    <a:pt x="882208" y="1126150"/>
                  </a:moveTo>
                  <a:lnTo>
                    <a:pt x="887565" y="1132689"/>
                  </a:lnTo>
                  <a:lnTo>
                    <a:pt x="871621" y="1142220"/>
                  </a:lnTo>
                  <a:lnTo>
                    <a:pt x="871350" y="1144461"/>
                  </a:lnTo>
                  <a:lnTo>
                    <a:pt x="890054" y="1138976"/>
                  </a:lnTo>
                  <a:lnTo>
                    <a:pt x="889165" y="1144148"/>
                  </a:lnTo>
                  <a:lnTo>
                    <a:pt x="881079" y="1148906"/>
                  </a:lnTo>
                  <a:lnTo>
                    <a:pt x="869315" y="1150529"/>
                  </a:lnTo>
                  <a:lnTo>
                    <a:pt x="866841" y="1156497"/>
                  </a:lnTo>
                  <a:lnTo>
                    <a:pt x="853572" y="1160412"/>
                  </a:lnTo>
                  <a:lnTo>
                    <a:pt x="843226" y="1158417"/>
                  </a:lnTo>
                  <a:lnTo>
                    <a:pt x="835009" y="1163033"/>
                  </a:lnTo>
                  <a:lnTo>
                    <a:pt x="821027" y="1165485"/>
                  </a:lnTo>
                  <a:lnTo>
                    <a:pt x="815655" y="1158032"/>
                  </a:lnTo>
                  <a:lnTo>
                    <a:pt x="830615" y="1154306"/>
                  </a:lnTo>
                  <a:lnTo>
                    <a:pt x="834499" y="1156378"/>
                  </a:lnTo>
                  <a:lnTo>
                    <a:pt x="845886" y="1152886"/>
                  </a:lnTo>
                  <a:lnTo>
                    <a:pt x="845016" y="1145767"/>
                  </a:lnTo>
                  <a:lnTo>
                    <a:pt x="852260" y="1140141"/>
                  </a:lnTo>
                  <a:lnTo>
                    <a:pt x="859971" y="1145359"/>
                  </a:lnTo>
                  <a:lnTo>
                    <a:pt x="861832" y="1141174"/>
                  </a:lnTo>
                  <a:lnTo>
                    <a:pt x="853065" y="1137636"/>
                  </a:lnTo>
                  <a:lnTo>
                    <a:pt x="849185" y="1131744"/>
                  </a:lnTo>
                  <a:lnTo>
                    <a:pt x="855357" y="1124713"/>
                  </a:lnTo>
                  <a:lnTo>
                    <a:pt x="871731" y="1123440"/>
                  </a:lnTo>
                  <a:lnTo>
                    <a:pt x="872925" y="1133302"/>
                  </a:lnTo>
                  <a:close/>
                  <a:moveTo>
                    <a:pt x="772923" y="1160061"/>
                  </a:moveTo>
                  <a:lnTo>
                    <a:pt x="791425" y="1151269"/>
                  </a:lnTo>
                  <a:lnTo>
                    <a:pt x="793666" y="1146045"/>
                  </a:lnTo>
                  <a:lnTo>
                    <a:pt x="801074" y="1141342"/>
                  </a:lnTo>
                  <a:lnTo>
                    <a:pt x="810900" y="1140690"/>
                  </a:lnTo>
                  <a:lnTo>
                    <a:pt x="814872" y="1145131"/>
                  </a:lnTo>
                  <a:lnTo>
                    <a:pt x="814487" y="1154283"/>
                  </a:lnTo>
                  <a:lnTo>
                    <a:pt x="795143" y="1159533"/>
                  </a:lnTo>
                  <a:lnTo>
                    <a:pt x="782481" y="1171003"/>
                  </a:lnTo>
                  <a:lnTo>
                    <a:pt x="773819" y="1173810"/>
                  </a:lnTo>
                  <a:close/>
                  <a:moveTo>
                    <a:pt x="730036" y="1167227"/>
                  </a:moveTo>
                  <a:lnTo>
                    <a:pt x="730015" y="1174199"/>
                  </a:lnTo>
                  <a:lnTo>
                    <a:pt x="719601" y="1171721"/>
                  </a:lnTo>
                  <a:lnTo>
                    <a:pt x="719705" y="1167094"/>
                  </a:lnTo>
                  <a:close/>
                  <a:moveTo>
                    <a:pt x="794040" y="877465"/>
                  </a:moveTo>
                  <a:lnTo>
                    <a:pt x="787426" y="882245"/>
                  </a:lnTo>
                  <a:lnTo>
                    <a:pt x="788189" y="875818"/>
                  </a:lnTo>
                  <a:close/>
                  <a:moveTo>
                    <a:pt x="689584" y="1169831"/>
                  </a:moveTo>
                  <a:lnTo>
                    <a:pt x="690458" y="1176695"/>
                  </a:lnTo>
                  <a:lnTo>
                    <a:pt x="681737" y="1178842"/>
                  </a:lnTo>
                  <a:lnTo>
                    <a:pt x="682518" y="1172063"/>
                  </a:lnTo>
                  <a:close/>
                  <a:moveTo>
                    <a:pt x="868212" y="434085"/>
                  </a:moveTo>
                  <a:lnTo>
                    <a:pt x="888383" y="450727"/>
                  </a:lnTo>
                  <a:lnTo>
                    <a:pt x="904204" y="446308"/>
                  </a:lnTo>
                  <a:lnTo>
                    <a:pt x="910064" y="448754"/>
                  </a:lnTo>
                  <a:lnTo>
                    <a:pt x="914182" y="454987"/>
                  </a:lnTo>
                  <a:lnTo>
                    <a:pt x="913405" y="463356"/>
                  </a:lnTo>
                  <a:lnTo>
                    <a:pt x="923979" y="470947"/>
                  </a:lnTo>
                  <a:lnTo>
                    <a:pt x="926617" y="475948"/>
                  </a:lnTo>
                  <a:lnTo>
                    <a:pt x="941545" y="481862"/>
                  </a:lnTo>
                  <a:lnTo>
                    <a:pt x="950063" y="487178"/>
                  </a:lnTo>
                  <a:lnTo>
                    <a:pt x="942465" y="495703"/>
                  </a:lnTo>
                  <a:lnTo>
                    <a:pt x="935518" y="491555"/>
                  </a:lnTo>
                  <a:lnTo>
                    <a:pt x="927036" y="491247"/>
                  </a:lnTo>
                  <a:lnTo>
                    <a:pt x="921780" y="494507"/>
                  </a:lnTo>
                  <a:lnTo>
                    <a:pt x="915354" y="503288"/>
                  </a:lnTo>
                  <a:lnTo>
                    <a:pt x="912103" y="492650"/>
                  </a:lnTo>
                  <a:lnTo>
                    <a:pt x="907126" y="484637"/>
                  </a:lnTo>
                  <a:lnTo>
                    <a:pt x="901150" y="482180"/>
                  </a:lnTo>
                  <a:lnTo>
                    <a:pt x="900177" y="474479"/>
                  </a:lnTo>
                  <a:lnTo>
                    <a:pt x="887832" y="461534"/>
                  </a:lnTo>
                  <a:lnTo>
                    <a:pt x="881028" y="459143"/>
                  </a:lnTo>
                  <a:lnTo>
                    <a:pt x="868157" y="463538"/>
                  </a:lnTo>
                  <a:lnTo>
                    <a:pt x="861325" y="457138"/>
                  </a:lnTo>
                  <a:lnTo>
                    <a:pt x="860393" y="448199"/>
                  </a:lnTo>
                  <a:close/>
                  <a:moveTo>
                    <a:pt x="612943" y="1168459"/>
                  </a:moveTo>
                  <a:lnTo>
                    <a:pt x="611227" y="1176145"/>
                  </a:lnTo>
                  <a:lnTo>
                    <a:pt x="603084" y="1175115"/>
                  </a:lnTo>
                  <a:lnTo>
                    <a:pt x="606671" y="1169204"/>
                  </a:lnTo>
                  <a:close/>
                  <a:moveTo>
                    <a:pt x="560064" y="1168426"/>
                  </a:moveTo>
                  <a:lnTo>
                    <a:pt x="564373" y="1173028"/>
                  </a:lnTo>
                  <a:lnTo>
                    <a:pt x="579427" y="1177638"/>
                  </a:lnTo>
                  <a:lnTo>
                    <a:pt x="579387" y="1179983"/>
                  </a:lnTo>
                  <a:lnTo>
                    <a:pt x="560512" y="1177245"/>
                  </a:lnTo>
                  <a:close/>
                  <a:moveTo>
                    <a:pt x="535246" y="1150423"/>
                  </a:moveTo>
                  <a:lnTo>
                    <a:pt x="537247" y="1144000"/>
                  </a:lnTo>
                  <a:lnTo>
                    <a:pt x="543750" y="1143495"/>
                  </a:lnTo>
                  <a:lnTo>
                    <a:pt x="549599" y="1152629"/>
                  </a:lnTo>
                  <a:lnTo>
                    <a:pt x="544480" y="1157583"/>
                  </a:lnTo>
                  <a:lnTo>
                    <a:pt x="539804" y="1155570"/>
                  </a:lnTo>
                  <a:lnTo>
                    <a:pt x="539008" y="1162804"/>
                  </a:lnTo>
                  <a:lnTo>
                    <a:pt x="531114" y="1160848"/>
                  </a:lnTo>
                  <a:lnTo>
                    <a:pt x="512458" y="1162181"/>
                  </a:lnTo>
                  <a:lnTo>
                    <a:pt x="504043" y="1156786"/>
                  </a:lnTo>
                  <a:lnTo>
                    <a:pt x="508428" y="1152808"/>
                  </a:lnTo>
                  <a:lnTo>
                    <a:pt x="517986" y="1157015"/>
                  </a:lnTo>
                  <a:close/>
                  <a:moveTo>
                    <a:pt x="439955" y="1146417"/>
                  </a:moveTo>
                  <a:lnTo>
                    <a:pt x="447529" y="1148130"/>
                  </a:lnTo>
                  <a:lnTo>
                    <a:pt x="444459" y="1156146"/>
                  </a:lnTo>
                  <a:lnTo>
                    <a:pt x="435710" y="1151579"/>
                  </a:lnTo>
                  <a:lnTo>
                    <a:pt x="420724" y="1156554"/>
                  </a:lnTo>
                  <a:lnTo>
                    <a:pt x="421285" y="1142342"/>
                  </a:lnTo>
                  <a:lnTo>
                    <a:pt x="426195" y="1143870"/>
                  </a:lnTo>
                  <a:lnTo>
                    <a:pt x="430519" y="1134740"/>
                  </a:lnTo>
                  <a:lnTo>
                    <a:pt x="436498" y="1136672"/>
                  </a:lnTo>
                  <a:lnTo>
                    <a:pt x="433792" y="1143629"/>
                  </a:lnTo>
                  <a:close/>
                  <a:moveTo>
                    <a:pt x="415197" y="1129897"/>
                  </a:moveTo>
                  <a:lnTo>
                    <a:pt x="418279" y="1134735"/>
                  </a:lnTo>
                  <a:lnTo>
                    <a:pt x="410979" y="1144285"/>
                  </a:lnTo>
                  <a:lnTo>
                    <a:pt x="403656" y="1144980"/>
                  </a:lnTo>
                  <a:lnTo>
                    <a:pt x="406073" y="1138311"/>
                  </a:lnTo>
                  <a:close/>
                  <a:moveTo>
                    <a:pt x="376379" y="1116134"/>
                  </a:moveTo>
                  <a:lnTo>
                    <a:pt x="382898" y="1119233"/>
                  </a:lnTo>
                  <a:lnTo>
                    <a:pt x="385811" y="1129306"/>
                  </a:lnTo>
                  <a:lnTo>
                    <a:pt x="375642" y="1135617"/>
                  </a:lnTo>
                  <a:close/>
                  <a:moveTo>
                    <a:pt x="71950" y="883348"/>
                  </a:moveTo>
                  <a:lnTo>
                    <a:pt x="63032" y="883324"/>
                  </a:lnTo>
                  <a:lnTo>
                    <a:pt x="59039" y="889218"/>
                  </a:lnTo>
                  <a:lnTo>
                    <a:pt x="0" y="858339"/>
                  </a:lnTo>
                  <a:lnTo>
                    <a:pt x="15179" y="854536"/>
                  </a:lnTo>
                  <a:lnTo>
                    <a:pt x="17923" y="850077"/>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26" name="Georgia">
              <a:extLst>
                <a:ext uri="{FF2B5EF4-FFF2-40B4-BE49-F238E27FC236}">
                  <a16:creationId xmlns:a16="http://schemas.microsoft.com/office/drawing/2014/main" id="{72BEC7EB-0A12-2200-AE31-00BD5BD60129}"/>
                </a:ext>
              </a:extLst>
            </p:cNvPr>
            <p:cNvSpPr/>
            <p:nvPr/>
          </p:nvSpPr>
          <p:spPr>
            <a:xfrm>
              <a:off x="7811639" y="4172273"/>
              <a:ext cx="784338" cy="828948"/>
            </a:xfrm>
            <a:custGeom>
              <a:avLst/>
              <a:gdLst/>
              <a:ahLst/>
              <a:cxnLst/>
              <a:rect l="0" t="0" r="865688" b="914925"/>
              <a:pathLst>
                <a:path w="865688" h="914925">
                  <a:moveTo>
                    <a:pt x="407673" y="0"/>
                  </a:moveTo>
                  <a:lnTo>
                    <a:pt x="378634" y="47987"/>
                  </a:lnTo>
                  <a:lnTo>
                    <a:pt x="378771" y="69426"/>
                  </a:lnTo>
                  <a:lnTo>
                    <a:pt x="439444" y="105235"/>
                  </a:lnTo>
                  <a:lnTo>
                    <a:pt x="456070" y="99549"/>
                  </a:lnTo>
                  <a:lnTo>
                    <a:pt x="487461" y="140361"/>
                  </a:lnTo>
                  <a:lnTo>
                    <a:pt x="496143" y="162865"/>
                  </a:lnTo>
                  <a:lnTo>
                    <a:pt x="528311" y="201241"/>
                  </a:lnTo>
                  <a:lnTo>
                    <a:pt x="569999" y="221239"/>
                  </a:lnTo>
                  <a:lnTo>
                    <a:pt x="597245" y="255690"/>
                  </a:lnTo>
                  <a:lnTo>
                    <a:pt x="646844" y="283393"/>
                  </a:lnTo>
                  <a:lnTo>
                    <a:pt x="648485" y="306880"/>
                  </a:lnTo>
                  <a:lnTo>
                    <a:pt x="683304" y="340077"/>
                  </a:lnTo>
                  <a:lnTo>
                    <a:pt x="732783" y="364181"/>
                  </a:lnTo>
                  <a:lnTo>
                    <a:pt x="748872" y="395606"/>
                  </a:lnTo>
                  <a:lnTo>
                    <a:pt x="757361" y="438362"/>
                  </a:lnTo>
                  <a:lnTo>
                    <a:pt x="782561" y="449134"/>
                  </a:lnTo>
                  <a:lnTo>
                    <a:pt x="817742" y="498973"/>
                  </a:lnTo>
                  <a:lnTo>
                    <a:pt x="824059" y="532994"/>
                  </a:lnTo>
                  <a:lnTo>
                    <a:pt x="865688" y="544443"/>
                  </a:lnTo>
                  <a:lnTo>
                    <a:pt x="834840" y="619360"/>
                  </a:lnTo>
                  <a:lnTo>
                    <a:pt x="832948" y="655768"/>
                  </a:lnTo>
                  <a:lnTo>
                    <a:pt x="820069" y="689370"/>
                  </a:lnTo>
                  <a:lnTo>
                    <a:pt x="823183" y="721583"/>
                  </a:lnTo>
                  <a:lnTo>
                    <a:pt x="806699" y="738798"/>
                  </a:lnTo>
                  <a:lnTo>
                    <a:pt x="812459" y="825779"/>
                  </a:lnTo>
                  <a:lnTo>
                    <a:pt x="764236" y="825271"/>
                  </a:lnTo>
                  <a:lnTo>
                    <a:pt x="722253" y="814692"/>
                  </a:lnTo>
                  <a:lnTo>
                    <a:pt x="708547" y="832480"/>
                  </a:lnTo>
                  <a:lnTo>
                    <a:pt x="720688" y="868929"/>
                  </a:lnTo>
                  <a:lnTo>
                    <a:pt x="719161" y="910760"/>
                  </a:lnTo>
                  <a:lnTo>
                    <a:pt x="698512" y="914925"/>
                  </a:lnTo>
                  <a:lnTo>
                    <a:pt x="683728" y="873244"/>
                  </a:lnTo>
                  <a:lnTo>
                    <a:pt x="460661" y="888562"/>
                  </a:lnTo>
                  <a:lnTo>
                    <a:pt x="222751" y="904838"/>
                  </a:lnTo>
                  <a:lnTo>
                    <a:pt x="192302" y="848998"/>
                  </a:lnTo>
                  <a:lnTo>
                    <a:pt x="167091" y="795853"/>
                  </a:lnTo>
                  <a:lnTo>
                    <a:pt x="173147" y="741312"/>
                  </a:lnTo>
                  <a:lnTo>
                    <a:pt x="149307" y="682336"/>
                  </a:lnTo>
                  <a:lnTo>
                    <a:pt x="160255" y="646272"/>
                  </a:lnTo>
                  <a:lnTo>
                    <a:pt x="156377" y="620891"/>
                  </a:lnTo>
                  <a:lnTo>
                    <a:pt x="182183" y="592047"/>
                  </a:lnTo>
                  <a:lnTo>
                    <a:pt x="161289" y="582129"/>
                  </a:lnTo>
                  <a:lnTo>
                    <a:pt x="166375" y="561312"/>
                  </a:lnTo>
                  <a:lnTo>
                    <a:pt x="144146" y="531302"/>
                  </a:lnTo>
                  <a:lnTo>
                    <a:pt x="118275" y="476950"/>
                  </a:lnTo>
                  <a:lnTo>
                    <a:pt x="48179" y="225014"/>
                  </a:lnTo>
                  <a:lnTo>
                    <a:pt x="0" y="53571"/>
                  </a:lnTo>
                  <a:lnTo>
                    <a:pt x="210356" y="27906"/>
                  </a:lnTo>
                  <a:lnTo>
                    <a:pt x="325000" y="14445"/>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27" name="Michigan">
              <a:extLst>
                <a:ext uri="{FF2B5EF4-FFF2-40B4-BE49-F238E27FC236}">
                  <a16:creationId xmlns:a16="http://schemas.microsoft.com/office/drawing/2014/main" id="{4D8016DE-057E-44EA-3D9A-8900AD1DED66}"/>
                </a:ext>
              </a:extLst>
            </p:cNvPr>
            <p:cNvSpPr/>
            <p:nvPr/>
          </p:nvSpPr>
          <p:spPr>
            <a:xfrm>
              <a:off x="6971130" y="1835258"/>
              <a:ext cx="1102152" cy="1154456"/>
            </a:xfrm>
            <a:custGeom>
              <a:avLst/>
              <a:gdLst/>
              <a:ahLst/>
              <a:cxnLst/>
              <a:rect l="0" t="0" r="1216465" b="1274194"/>
              <a:pathLst>
                <a:path w="1216465" h="1274194">
                  <a:moveTo>
                    <a:pt x="1097846" y="1222098"/>
                  </a:moveTo>
                  <a:lnTo>
                    <a:pt x="897250" y="1255170"/>
                  </a:lnTo>
                  <a:lnTo>
                    <a:pt x="895673" y="1241842"/>
                  </a:lnTo>
                  <a:lnTo>
                    <a:pt x="719238" y="1261605"/>
                  </a:lnTo>
                  <a:lnTo>
                    <a:pt x="594939" y="1274194"/>
                  </a:lnTo>
                  <a:lnTo>
                    <a:pt x="622562" y="1244522"/>
                  </a:lnTo>
                  <a:lnTo>
                    <a:pt x="638388" y="1196878"/>
                  </a:lnTo>
                  <a:lnTo>
                    <a:pt x="654271" y="1167186"/>
                  </a:lnTo>
                  <a:lnTo>
                    <a:pt x="664074" y="1126868"/>
                  </a:lnTo>
                  <a:lnTo>
                    <a:pt x="666426" y="1070476"/>
                  </a:lnTo>
                  <a:lnTo>
                    <a:pt x="657014" y="1010834"/>
                  </a:lnTo>
                  <a:lnTo>
                    <a:pt x="601881" y="897564"/>
                  </a:lnTo>
                  <a:lnTo>
                    <a:pt x="610938" y="851836"/>
                  </a:lnTo>
                  <a:lnTo>
                    <a:pt x="596075" y="799577"/>
                  </a:lnTo>
                  <a:lnTo>
                    <a:pt x="623706" y="741923"/>
                  </a:lnTo>
                  <a:lnTo>
                    <a:pt x="626106" y="695801"/>
                  </a:lnTo>
                  <a:lnTo>
                    <a:pt x="618891" y="671938"/>
                  </a:lnTo>
                  <a:lnTo>
                    <a:pt x="641349" y="659542"/>
                  </a:lnTo>
                  <a:lnTo>
                    <a:pt x="640999" y="626035"/>
                  </a:lnTo>
                  <a:lnTo>
                    <a:pt x="676738" y="613293"/>
                  </a:lnTo>
                  <a:lnTo>
                    <a:pt x="700815" y="573782"/>
                  </a:lnTo>
                  <a:lnTo>
                    <a:pt x="706473" y="646974"/>
                  </a:lnTo>
                  <a:lnTo>
                    <a:pt x="721696" y="648655"/>
                  </a:lnTo>
                  <a:lnTo>
                    <a:pt x="736378" y="610097"/>
                  </a:lnTo>
                  <a:lnTo>
                    <a:pt x="730223" y="548163"/>
                  </a:lnTo>
                  <a:lnTo>
                    <a:pt x="740120" y="531400"/>
                  </a:lnTo>
                  <a:lnTo>
                    <a:pt x="777729" y="517035"/>
                  </a:lnTo>
                  <a:lnTo>
                    <a:pt x="760390" y="475452"/>
                  </a:lnTo>
                  <a:lnTo>
                    <a:pt x="781614" y="436130"/>
                  </a:lnTo>
                  <a:lnTo>
                    <a:pt x="812910" y="430200"/>
                  </a:lnTo>
                  <a:lnTo>
                    <a:pt x="851121" y="449056"/>
                  </a:lnTo>
                  <a:lnTo>
                    <a:pt x="886203" y="448085"/>
                  </a:lnTo>
                  <a:lnTo>
                    <a:pt x="906758" y="474592"/>
                  </a:lnTo>
                  <a:lnTo>
                    <a:pt x="933286" y="473464"/>
                  </a:lnTo>
                  <a:lnTo>
                    <a:pt x="980746" y="494185"/>
                  </a:lnTo>
                  <a:lnTo>
                    <a:pt x="996063" y="491045"/>
                  </a:lnTo>
                  <a:lnTo>
                    <a:pt x="1025786" y="530788"/>
                  </a:lnTo>
                  <a:lnTo>
                    <a:pt x="1009474" y="556511"/>
                  </a:lnTo>
                  <a:lnTo>
                    <a:pt x="1032106" y="583771"/>
                  </a:lnTo>
                  <a:lnTo>
                    <a:pt x="1043714" y="616997"/>
                  </a:lnTo>
                  <a:lnTo>
                    <a:pt x="1045186" y="693152"/>
                  </a:lnTo>
                  <a:lnTo>
                    <a:pt x="1018625" y="715779"/>
                  </a:lnTo>
                  <a:lnTo>
                    <a:pt x="1016629" y="755361"/>
                  </a:lnTo>
                  <a:lnTo>
                    <a:pt x="983649" y="773132"/>
                  </a:lnTo>
                  <a:lnTo>
                    <a:pt x="970620" y="821990"/>
                  </a:lnTo>
                  <a:lnTo>
                    <a:pt x="980012" y="838773"/>
                  </a:lnTo>
                  <a:lnTo>
                    <a:pt x="1017063" y="850850"/>
                  </a:lnTo>
                  <a:lnTo>
                    <a:pt x="1040678" y="821880"/>
                  </a:lnTo>
                  <a:lnTo>
                    <a:pt x="1065356" y="765735"/>
                  </a:lnTo>
                  <a:lnTo>
                    <a:pt x="1112287" y="739080"/>
                  </a:lnTo>
                  <a:lnTo>
                    <a:pt x="1138857" y="751123"/>
                  </a:lnTo>
                  <a:lnTo>
                    <a:pt x="1157886" y="777701"/>
                  </a:lnTo>
                  <a:lnTo>
                    <a:pt x="1184846" y="859459"/>
                  </a:lnTo>
                  <a:lnTo>
                    <a:pt x="1193220" y="901087"/>
                  </a:lnTo>
                  <a:lnTo>
                    <a:pt x="1216465" y="949620"/>
                  </a:lnTo>
                  <a:lnTo>
                    <a:pt x="1211694" y="1024758"/>
                  </a:lnTo>
                  <a:lnTo>
                    <a:pt x="1189139" y="1039242"/>
                  </a:lnTo>
                  <a:lnTo>
                    <a:pt x="1184592" y="1012810"/>
                  </a:lnTo>
                  <a:lnTo>
                    <a:pt x="1169613" y="1022809"/>
                  </a:lnTo>
                  <a:lnTo>
                    <a:pt x="1159555" y="1086246"/>
                  </a:lnTo>
                  <a:lnTo>
                    <a:pt x="1132851" y="1113603"/>
                  </a:lnTo>
                  <a:lnTo>
                    <a:pt x="1130263" y="1161336"/>
                  </a:lnTo>
                  <a:lnTo>
                    <a:pt x="1098080" y="1205144"/>
                  </a:lnTo>
                  <a:close/>
                  <a:moveTo>
                    <a:pt x="702137" y="450763"/>
                  </a:moveTo>
                  <a:lnTo>
                    <a:pt x="707142" y="474768"/>
                  </a:lnTo>
                  <a:lnTo>
                    <a:pt x="689095" y="481225"/>
                  </a:lnTo>
                  <a:lnTo>
                    <a:pt x="693052" y="446187"/>
                  </a:lnTo>
                  <a:close/>
                  <a:moveTo>
                    <a:pt x="420336" y="608310"/>
                  </a:moveTo>
                  <a:lnTo>
                    <a:pt x="396670" y="589198"/>
                  </a:lnTo>
                  <a:lnTo>
                    <a:pt x="407372" y="559270"/>
                  </a:lnTo>
                  <a:lnTo>
                    <a:pt x="373582" y="557745"/>
                  </a:lnTo>
                  <a:lnTo>
                    <a:pt x="384394" y="528954"/>
                  </a:lnTo>
                  <a:lnTo>
                    <a:pt x="382877" y="493439"/>
                  </a:lnTo>
                  <a:lnTo>
                    <a:pt x="351441" y="471634"/>
                  </a:lnTo>
                  <a:lnTo>
                    <a:pt x="333114" y="447575"/>
                  </a:lnTo>
                  <a:lnTo>
                    <a:pt x="271439" y="432551"/>
                  </a:lnTo>
                  <a:lnTo>
                    <a:pt x="253481" y="440624"/>
                  </a:lnTo>
                  <a:lnTo>
                    <a:pt x="191231" y="415290"/>
                  </a:lnTo>
                  <a:lnTo>
                    <a:pt x="44142" y="384125"/>
                  </a:lnTo>
                  <a:lnTo>
                    <a:pt x="26723" y="350810"/>
                  </a:lnTo>
                  <a:lnTo>
                    <a:pt x="0" y="340213"/>
                  </a:lnTo>
                  <a:lnTo>
                    <a:pt x="52937" y="315931"/>
                  </a:lnTo>
                  <a:lnTo>
                    <a:pt x="75775" y="290092"/>
                  </a:lnTo>
                  <a:lnTo>
                    <a:pt x="135989" y="276078"/>
                  </a:lnTo>
                  <a:lnTo>
                    <a:pt x="173380" y="243509"/>
                  </a:lnTo>
                  <a:lnTo>
                    <a:pt x="191507" y="241075"/>
                  </a:lnTo>
                  <a:lnTo>
                    <a:pt x="205109" y="219015"/>
                  </a:lnTo>
                  <a:lnTo>
                    <a:pt x="245943" y="185982"/>
                  </a:lnTo>
                  <a:lnTo>
                    <a:pt x="265825" y="158943"/>
                  </a:lnTo>
                  <a:lnTo>
                    <a:pt x="296877" y="139817"/>
                  </a:lnTo>
                  <a:lnTo>
                    <a:pt x="328949" y="151528"/>
                  </a:lnTo>
                  <a:lnTo>
                    <a:pt x="279664" y="217645"/>
                  </a:lnTo>
                  <a:lnTo>
                    <a:pt x="268458" y="239603"/>
                  </a:lnTo>
                  <a:lnTo>
                    <a:pt x="272204" y="277008"/>
                  </a:lnTo>
                  <a:lnTo>
                    <a:pt x="296482" y="246211"/>
                  </a:lnTo>
                  <a:lnTo>
                    <a:pt x="344660" y="246620"/>
                  </a:lnTo>
                  <a:lnTo>
                    <a:pt x="383591" y="263214"/>
                  </a:lnTo>
                  <a:lnTo>
                    <a:pt x="422023" y="315303"/>
                  </a:lnTo>
                  <a:lnTo>
                    <a:pt x="441245" y="323546"/>
                  </a:lnTo>
                  <a:lnTo>
                    <a:pt x="475518" y="311447"/>
                  </a:lnTo>
                  <a:lnTo>
                    <a:pt x="485064" y="322768"/>
                  </a:lnTo>
                  <a:lnTo>
                    <a:pt x="520820" y="325978"/>
                  </a:lnTo>
                  <a:lnTo>
                    <a:pt x="590816" y="272190"/>
                  </a:lnTo>
                  <a:lnTo>
                    <a:pt x="629119" y="263704"/>
                  </a:lnTo>
                  <a:lnTo>
                    <a:pt x="681023" y="260280"/>
                  </a:lnTo>
                  <a:lnTo>
                    <a:pt x="714217" y="240974"/>
                  </a:lnTo>
                  <a:lnTo>
                    <a:pt x="740637" y="236835"/>
                  </a:lnTo>
                  <a:lnTo>
                    <a:pt x="752446" y="292269"/>
                  </a:lnTo>
                  <a:lnTo>
                    <a:pt x="780766" y="296756"/>
                  </a:lnTo>
                  <a:lnTo>
                    <a:pt x="807130" y="284698"/>
                  </a:lnTo>
                  <a:lnTo>
                    <a:pt x="820143" y="296508"/>
                  </a:lnTo>
                  <a:lnTo>
                    <a:pt x="836405" y="277801"/>
                  </a:lnTo>
                  <a:lnTo>
                    <a:pt x="876025" y="267311"/>
                  </a:lnTo>
                  <a:lnTo>
                    <a:pt x="885618" y="337531"/>
                  </a:lnTo>
                  <a:lnTo>
                    <a:pt x="907727" y="364896"/>
                  </a:lnTo>
                  <a:lnTo>
                    <a:pt x="936282" y="369061"/>
                  </a:lnTo>
                  <a:lnTo>
                    <a:pt x="936787" y="348879"/>
                  </a:lnTo>
                  <a:lnTo>
                    <a:pt x="963551" y="345389"/>
                  </a:lnTo>
                  <a:lnTo>
                    <a:pt x="980844" y="364349"/>
                  </a:lnTo>
                  <a:lnTo>
                    <a:pt x="970617" y="381355"/>
                  </a:lnTo>
                  <a:lnTo>
                    <a:pt x="892262" y="378023"/>
                  </a:lnTo>
                  <a:lnTo>
                    <a:pt x="856548" y="391401"/>
                  </a:lnTo>
                  <a:lnTo>
                    <a:pt x="813741" y="372032"/>
                  </a:lnTo>
                  <a:lnTo>
                    <a:pt x="804868" y="395420"/>
                  </a:lnTo>
                  <a:lnTo>
                    <a:pt x="812476" y="413497"/>
                  </a:lnTo>
                  <a:lnTo>
                    <a:pt x="794278" y="411191"/>
                  </a:lnTo>
                  <a:lnTo>
                    <a:pt x="764954" y="386717"/>
                  </a:lnTo>
                  <a:lnTo>
                    <a:pt x="717833" y="375373"/>
                  </a:lnTo>
                  <a:lnTo>
                    <a:pt x="694719" y="376842"/>
                  </a:lnTo>
                  <a:lnTo>
                    <a:pt x="675379" y="405732"/>
                  </a:lnTo>
                  <a:lnTo>
                    <a:pt x="639210" y="416322"/>
                  </a:lnTo>
                  <a:lnTo>
                    <a:pt x="598663" y="415002"/>
                  </a:lnTo>
                  <a:lnTo>
                    <a:pt x="583648" y="427690"/>
                  </a:lnTo>
                  <a:lnTo>
                    <a:pt x="582049" y="450148"/>
                  </a:lnTo>
                  <a:lnTo>
                    <a:pt x="539965" y="473318"/>
                  </a:lnTo>
                  <a:lnTo>
                    <a:pt x="539666" y="446596"/>
                  </a:lnTo>
                  <a:lnTo>
                    <a:pt x="519867" y="442965"/>
                  </a:lnTo>
                  <a:lnTo>
                    <a:pt x="514833" y="471313"/>
                  </a:lnTo>
                  <a:lnTo>
                    <a:pt x="482516" y="475512"/>
                  </a:lnTo>
                  <a:lnTo>
                    <a:pt x="468978" y="489039"/>
                  </a:lnTo>
                  <a:lnTo>
                    <a:pt x="451685" y="538567"/>
                  </a:lnTo>
                  <a:lnTo>
                    <a:pt x="416727" y="603052"/>
                  </a:lnTo>
                  <a:close/>
                  <a:moveTo>
                    <a:pt x="203123" y="42210"/>
                  </a:moveTo>
                  <a:lnTo>
                    <a:pt x="170601" y="70033"/>
                  </a:lnTo>
                  <a:lnTo>
                    <a:pt x="152868" y="74632"/>
                  </a:lnTo>
                  <a:lnTo>
                    <a:pt x="152865" y="53651"/>
                  </a:lnTo>
                  <a:lnTo>
                    <a:pt x="235131" y="0"/>
                  </a:lnTo>
                  <a:lnTo>
                    <a:pt x="221291" y="34194"/>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28" name="Florida">
              <a:extLst>
                <a:ext uri="{FF2B5EF4-FFF2-40B4-BE49-F238E27FC236}">
                  <a16:creationId xmlns:a16="http://schemas.microsoft.com/office/drawing/2014/main" id="{BAF87EE4-9B62-8398-8236-3969EB484F70}"/>
                </a:ext>
              </a:extLst>
            </p:cNvPr>
            <p:cNvSpPr/>
            <p:nvPr/>
          </p:nvSpPr>
          <p:spPr>
            <a:xfrm>
              <a:off x="7577702" y="4910408"/>
              <a:ext cx="1322843" cy="1010269"/>
            </a:xfrm>
            <a:custGeom>
              <a:avLst/>
              <a:gdLst/>
              <a:ahLst/>
              <a:cxnLst/>
              <a:rect l="0" t="0" r="1460045" b="1115052"/>
              <a:pathLst>
                <a:path w="1460045" h="1115052">
                  <a:moveTo>
                    <a:pt x="365797" y="45047"/>
                  </a:moveTo>
                  <a:lnTo>
                    <a:pt x="450502" y="34305"/>
                  </a:lnTo>
                  <a:lnTo>
                    <a:pt x="480951" y="90146"/>
                  </a:lnTo>
                  <a:lnTo>
                    <a:pt x="718861" y="73869"/>
                  </a:lnTo>
                  <a:lnTo>
                    <a:pt x="941929" y="58551"/>
                  </a:lnTo>
                  <a:lnTo>
                    <a:pt x="956713" y="100232"/>
                  </a:lnTo>
                  <a:lnTo>
                    <a:pt x="977361" y="96068"/>
                  </a:lnTo>
                  <a:lnTo>
                    <a:pt x="978888" y="54236"/>
                  </a:lnTo>
                  <a:lnTo>
                    <a:pt x="966747" y="17787"/>
                  </a:lnTo>
                  <a:lnTo>
                    <a:pt x="980453" y="0"/>
                  </a:lnTo>
                  <a:lnTo>
                    <a:pt x="1022436" y="10578"/>
                  </a:lnTo>
                  <a:lnTo>
                    <a:pt x="1070659" y="11086"/>
                  </a:lnTo>
                  <a:lnTo>
                    <a:pt x="1094470" y="96328"/>
                  </a:lnTo>
                  <a:lnTo>
                    <a:pt x="1131502" y="190665"/>
                  </a:lnTo>
                  <a:lnTo>
                    <a:pt x="1202361" y="310954"/>
                  </a:lnTo>
                  <a:lnTo>
                    <a:pt x="1302405" y="435101"/>
                  </a:lnTo>
                  <a:lnTo>
                    <a:pt x="1292429" y="446836"/>
                  </a:lnTo>
                  <a:lnTo>
                    <a:pt x="1306670" y="509555"/>
                  </a:lnTo>
                  <a:lnTo>
                    <a:pt x="1351392" y="575037"/>
                  </a:lnTo>
                  <a:lnTo>
                    <a:pt x="1427071" y="709049"/>
                  </a:lnTo>
                  <a:lnTo>
                    <a:pt x="1445425" y="751804"/>
                  </a:lnTo>
                  <a:lnTo>
                    <a:pt x="1452180" y="797612"/>
                  </a:lnTo>
                  <a:lnTo>
                    <a:pt x="1460045" y="964817"/>
                  </a:lnTo>
                  <a:lnTo>
                    <a:pt x="1443658" y="970911"/>
                  </a:lnTo>
                  <a:lnTo>
                    <a:pt x="1434195" y="1024841"/>
                  </a:lnTo>
                  <a:lnTo>
                    <a:pt x="1442899" y="1040090"/>
                  </a:lnTo>
                  <a:lnTo>
                    <a:pt x="1413946" y="1082713"/>
                  </a:lnTo>
                  <a:lnTo>
                    <a:pt x="1398489" y="1076354"/>
                  </a:lnTo>
                  <a:lnTo>
                    <a:pt x="1366858" y="1097067"/>
                  </a:lnTo>
                  <a:lnTo>
                    <a:pt x="1310013" y="1115052"/>
                  </a:lnTo>
                  <a:lnTo>
                    <a:pt x="1289695" y="1097153"/>
                  </a:lnTo>
                  <a:lnTo>
                    <a:pt x="1292932" y="1065529"/>
                  </a:lnTo>
                  <a:lnTo>
                    <a:pt x="1238194" y="984022"/>
                  </a:lnTo>
                  <a:lnTo>
                    <a:pt x="1203784" y="972646"/>
                  </a:lnTo>
                  <a:lnTo>
                    <a:pt x="1177699" y="988864"/>
                  </a:lnTo>
                  <a:lnTo>
                    <a:pt x="1148390" y="943236"/>
                  </a:lnTo>
                  <a:lnTo>
                    <a:pt x="1136374" y="903861"/>
                  </a:lnTo>
                  <a:lnTo>
                    <a:pt x="1092050" y="864814"/>
                  </a:lnTo>
                  <a:lnTo>
                    <a:pt x="1078800" y="836696"/>
                  </a:lnTo>
                  <a:lnTo>
                    <a:pt x="1078446" y="793285"/>
                  </a:lnTo>
                  <a:lnTo>
                    <a:pt x="1056619" y="788694"/>
                  </a:lnTo>
                  <a:lnTo>
                    <a:pt x="1065232" y="813065"/>
                  </a:lnTo>
                  <a:lnTo>
                    <a:pt x="1047429" y="822354"/>
                  </a:lnTo>
                  <a:lnTo>
                    <a:pt x="974745" y="722469"/>
                  </a:lnTo>
                  <a:lnTo>
                    <a:pt x="948306" y="698330"/>
                  </a:lnTo>
                  <a:lnTo>
                    <a:pt x="990711" y="610798"/>
                  </a:lnTo>
                  <a:lnTo>
                    <a:pt x="956211" y="620203"/>
                  </a:lnTo>
                  <a:lnTo>
                    <a:pt x="936325" y="648691"/>
                  </a:lnTo>
                  <a:lnTo>
                    <a:pt x="907371" y="612556"/>
                  </a:lnTo>
                  <a:lnTo>
                    <a:pt x="923124" y="498609"/>
                  </a:lnTo>
                  <a:lnTo>
                    <a:pt x="916057" y="406735"/>
                  </a:lnTo>
                  <a:lnTo>
                    <a:pt x="891776" y="387762"/>
                  </a:lnTo>
                  <a:lnTo>
                    <a:pt x="880893" y="359050"/>
                  </a:lnTo>
                  <a:lnTo>
                    <a:pt x="846346" y="357123"/>
                  </a:lnTo>
                  <a:lnTo>
                    <a:pt x="800399" y="314120"/>
                  </a:lnTo>
                  <a:lnTo>
                    <a:pt x="766128" y="298564"/>
                  </a:lnTo>
                  <a:lnTo>
                    <a:pt x="760253" y="269103"/>
                  </a:lnTo>
                  <a:lnTo>
                    <a:pt x="736816" y="261007"/>
                  </a:lnTo>
                  <a:lnTo>
                    <a:pt x="714343" y="230348"/>
                  </a:lnTo>
                  <a:lnTo>
                    <a:pt x="641990" y="194844"/>
                  </a:lnTo>
                  <a:lnTo>
                    <a:pt x="585158" y="212023"/>
                  </a:lnTo>
                  <a:lnTo>
                    <a:pt x="591823" y="242552"/>
                  </a:lnTo>
                  <a:lnTo>
                    <a:pt x="572063" y="239379"/>
                  </a:lnTo>
                  <a:lnTo>
                    <a:pt x="503949" y="285586"/>
                  </a:lnTo>
                  <a:lnTo>
                    <a:pt x="427430" y="303353"/>
                  </a:lnTo>
                  <a:lnTo>
                    <a:pt x="426850" y="281063"/>
                  </a:lnTo>
                  <a:lnTo>
                    <a:pt x="405709" y="256610"/>
                  </a:lnTo>
                  <a:lnTo>
                    <a:pt x="308600" y="206835"/>
                  </a:lnTo>
                  <a:lnTo>
                    <a:pt x="241231" y="188156"/>
                  </a:lnTo>
                  <a:lnTo>
                    <a:pt x="182546" y="187357"/>
                  </a:lnTo>
                  <a:lnTo>
                    <a:pt x="134459" y="196511"/>
                  </a:lnTo>
                  <a:lnTo>
                    <a:pt x="30485" y="225136"/>
                  </a:lnTo>
                  <a:lnTo>
                    <a:pt x="53498" y="192910"/>
                  </a:lnTo>
                  <a:lnTo>
                    <a:pt x="38679" y="177499"/>
                  </a:lnTo>
                  <a:lnTo>
                    <a:pt x="42319" y="143655"/>
                  </a:lnTo>
                  <a:lnTo>
                    <a:pt x="0" y="108330"/>
                  </a:lnTo>
                  <a:lnTo>
                    <a:pt x="3320" y="81211"/>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29" name="Iowa">
              <a:extLst>
                <a:ext uri="{FF2B5EF4-FFF2-40B4-BE49-F238E27FC236}">
                  <a16:creationId xmlns:a16="http://schemas.microsoft.com/office/drawing/2014/main" id="{7309758A-40DA-5226-2DFE-09003915F0E8}"/>
                </a:ext>
              </a:extLst>
            </p:cNvPr>
            <p:cNvSpPr/>
            <p:nvPr/>
          </p:nvSpPr>
          <p:spPr>
            <a:xfrm>
              <a:off x="6179502" y="2712145"/>
              <a:ext cx="878057" cy="577995"/>
            </a:xfrm>
            <a:custGeom>
              <a:avLst/>
              <a:gdLst/>
              <a:ahLst/>
              <a:cxnLst/>
              <a:rect l="0" t="0" r="969127" b="637943"/>
              <a:pathLst>
                <a:path w="969127" h="637943">
                  <a:moveTo>
                    <a:pt x="771023" y="1111"/>
                  </a:moveTo>
                  <a:lnTo>
                    <a:pt x="793437" y="0"/>
                  </a:lnTo>
                  <a:lnTo>
                    <a:pt x="796557" y="29997"/>
                  </a:lnTo>
                  <a:lnTo>
                    <a:pt x="819259" y="48941"/>
                  </a:lnTo>
                  <a:lnTo>
                    <a:pt x="802832" y="74369"/>
                  </a:lnTo>
                  <a:lnTo>
                    <a:pt x="809998" y="119829"/>
                  </a:lnTo>
                  <a:lnTo>
                    <a:pt x="822980" y="151585"/>
                  </a:lnTo>
                  <a:lnTo>
                    <a:pt x="876877" y="172172"/>
                  </a:lnTo>
                  <a:lnTo>
                    <a:pt x="888860" y="197233"/>
                  </a:lnTo>
                  <a:lnTo>
                    <a:pt x="923494" y="232171"/>
                  </a:lnTo>
                  <a:lnTo>
                    <a:pt x="928815" y="253128"/>
                  </a:lnTo>
                  <a:lnTo>
                    <a:pt x="963463" y="271196"/>
                  </a:lnTo>
                  <a:lnTo>
                    <a:pt x="969127" y="296608"/>
                  </a:lnTo>
                  <a:lnTo>
                    <a:pt x="965799" y="336022"/>
                  </a:lnTo>
                  <a:lnTo>
                    <a:pt x="946926" y="350611"/>
                  </a:lnTo>
                  <a:lnTo>
                    <a:pt x="943864" y="382168"/>
                  </a:lnTo>
                  <a:lnTo>
                    <a:pt x="898424" y="410573"/>
                  </a:lnTo>
                  <a:lnTo>
                    <a:pt x="840430" y="423802"/>
                  </a:lnTo>
                  <a:lnTo>
                    <a:pt x="832372" y="460073"/>
                  </a:lnTo>
                  <a:lnTo>
                    <a:pt x="858726" y="487831"/>
                  </a:lnTo>
                  <a:lnTo>
                    <a:pt x="858138" y="523731"/>
                  </a:lnTo>
                  <a:lnTo>
                    <a:pt x="839241" y="544898"/>
                  </a:lnTo>
                  <a:lnTo>
                    <a:pt x="836690" y="576420"/>
                  </a:lnTo>
                  <a:lnTo>
                    <a:pt x="795253" y="600910"/>
                  </a:lnTo>
                  <a:lnTo>
                    <a:pt x="794529" y="637943"/>
                  </a:lnTo>
                  <a:lnTo>
                    <a:pt x="777468" y="632029"/>
                  </a:lnTo>
                  <a:lnTo>
                    <a:pt x="744641" y="592063"/>
                  </a:lnTo>
                  <a:lnTo>
                    <a:pt x="728832" y="593886"/>
                  </a:lnTo>
                  <a:lnTo>
                    <a:pt x="511913" y="607375"/>
                  </a:lnTo>
                  <a:lnTo>
                    <a:pt x="302209" y="614149"/>
                  </a:lnTo>
                  <a:lnTo>
                    <a:pt x="129169" y="612247"/>
                  </a:lnTo>
                  <a:lnTo>
                    <a:pt x="111585" y="585407"/>
                  </a:lnTo>
                  <a:lnTo>
                    <a:pt x="119831" y="532778"/>
                  </a:lnTo>
                  <a:lnTo>
                    <a:pt x="104834" y="486910"/>
                  </a:lnTo>
                  <a:lnTo>
                    <a:pt x="105619" y="435438"/>
                  </a:lnTo>
                  <a:lnTo>
                    <a:pt x="79219" y="417536"/>
                  </a:lnTo>
                  <a:lnTo>
                    <a:pt x="75133" y="389567"/>
                  </a:lnTo>
                  <a:lnTo>
                    <a:pt x="84201" y="364971"/>
                  </a:lnTo>
                  <a:lnTo>
                    <a:pt x="74391" y="329180"/>
                  </a:lnTo>
                  <a:lnTo>
                    <a:pt x="53943" y="315722"/>
                  </a:lnTo>
                  <a:lnTo>
                    <a:pt x="27357" y="223979"/>
                  </a:lnTo>
                  <a:lnTo>
                    <a:pt x="0" y="179142"/>
                  </a:lnTo>
                  <a:lnTo>
                    <a:pt x="13145" y="149072"/>
                  </a:lnTo>
                  <a:lnTo>
                    <a:pt x="18215" y="108910"/>
                  </a:lnTo>
                  <a:lnTo>
                    <a:pt x="29576" y="94456"/>
                  </a:lnTo>
                  <a:lnTo>
                    <a:pt x="11159" y="74273"/>
                  </a:lnTo>
                  <a:lnTo>
                    <a:pt x="16185" y="38599"/>
                  </a:lnTo>
                  <a:lnTo>
                    <a:pt x="8261" y="21822"/>
                  </a:lnTo>
                  <a:lnTo>
                    <a:pt x="27523" y="17465"/>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30" name="Illinois">
              <a:extLst>
                <a:ext uri="{FF2B5EF4-FFF2-40B4-BE49-F238E27FC236}">
                  <a16:creationId xmlns:a16="http://schemas.microsoft.com/office/drawing/2014/main" id="{C45E7417-73A7-F8EB-11FA-E22654B2A229}"/>
                </a:ext>
              </a:extLst>
            </p:cNvPr>
            <p:cNvSpPr/>
            <p:nvPr/>
          </p:nvSpPr>
          <p:spPr>
            <a:xfrm>
              <a:off x="6888479" y="2866676"/>
              <a:ext cx="579801" cy="1032320"/>
            </a:xfrm>
            <a:custGeom>
              <a:avLst/>
              <a:gdLst/>
              <a:ahLst/>
              <a:cxnLst/>
              <a:rect l="0" t="0" r="639937" b="1139390"/>
              <a:pathLst>
                <a:path w="639937" h="1139390">
                  <a:moveTo>
                    <a:pt x="106350" y="26674"/>
                  </a:moveTo>
                  <a:lnTo>
                    <a:pt x="380833" y="11853"/>
                  </a:lnTo>
                  <a:lnTo>
                    <a:pt x="526747" y="0"/>
                  </a:lnTo>
                  <a:lnTo>
                    <a:pt x="525241" y="39383"/>
                  </a:lnTo>
                  <a:lnTo>
                    <a:pt x="551996" y="83057"/>
                  </a:lnTo>
                  <a:lnTo>
                    <a:pt x="582304" y="155582"/>
                  </a:lnTo>
                  <a:lnTo>
                    <a:pt x="624440" y="636339"/>
                  </a:lnTo>
                  <a:lnTo>
                    <a:pt x="610750" y="674683"/>
                  </a:lnTo>
                  <a:lnTo>
                    <a:pt x="634177" y="716483"/>
                  </a:lnTo>
                  <a:lnTo>
                    <a:pt x="639937" y="751978"/>
                  </a:lnTo>
                  <a:lnTo>
                    <a:pt x="622868" y="782757"/>
                  </a:lnTo>
                  <a:lnTo>
                    <a:pt x="620095" y="810008"/>
                  </a:lnTo>
                  <a:lnTo>
                    <a:pt x="595563" y="856027"/>
                  </a:lnTo>
                  <a:lnTo>
                    <a:pt x="577795" y="860921"/>
                  </a:lnTo>
                  <a:lnTo>
                    <a:pt x="584282" y="886245"/>
                  </a:lnTo>
                  <a:lnTo>
                    <a:pt x="573071" y="897321"/>
                  </a:lnTo>
                  <a:lnTo>
                    <a:pt x="567611" y="946153"/>
                  </a:lnTo>
                  <a:lnTo>
                    <a:pt x="573927" y="959122"/>
                  </a:lnTo>
                  <a:lnTo>
                    <a:pt x="555554" y="989901"/>
                  </a:lnTo>
                  <a:lnTo>
                    <a:pt x="573289" y="1024421"/>
                  </a:lnTo>
                  <a:lnTo>
                    <a:pt x="509585" y="1048732"/>
                  </a:lnTo>
                  <a:lnTo>
                    <a:pt x="505166" y="1070446"/>
                  </a:lnTo>
                  <a:lnTo>
                    <a:pt x="522132" y="1096086"/>
                  </a:lnTo>
                  <a:lnTo>
                    <a:pt x="503358" y="1114439"/>
                  </a:lnTo>
                  <a:lnTo>
                    <a:pt x="442420" y="1087632"/>
                  </a:lnTo>
                  <a:lnTo>
                    <a:pt x="424251" y="1091226"/>
                  </a:lnTo>
                  <a:lnTo>
                    <a:pt x="402371" y="1128778"/>
                  </a:lnTo>
                  <a:lnTo>
                    <a:pt x="411058" y="1139390"/>
                  </a:lnTo>
                  <a:lnTo>
                    <a:pt x="385496" y="1138971"/>
                  </a:lnTo>
                  <a:lnTo>
                    <a:pt x="345608" y="1083316"/>
                  </a:lnTo>
                  <a:lnTo>
                    <a:pt x="357770" y="1068997"/>
                  </a:lnTo>
                  <a:lnTo>
                    <a:pt x="342017" y="1030754"/>
                  </a:lnTo>
                  <a:lnTo>
                    <a:pt x="339878" y="999439"/>
                  </a:lnTo>
                  <a:lnTo>
                    <a:pt x="285836" y="959223"/>
                  </a:lnTo>
                  <a:lnTo>
                    <a:pt x="268809" y="964811"/>
                  </a:lnTo>
                  <a:lnTo>
                    <a:pt x="249810" y="939054"/>
                  </a:lnTo>
                  <a:lnTo>
                    <a:pt x="200666" y="900499"/>
                  </a:lnTo>
                  <a:lnTo>
                    <a:pt x="199597" y="867997"/>
                  </a:lnTo>
                  <a:lnTo>
                    <a:pt x="223041" y="813800"/>
                  </a:lnTo>
                  <a:lnTo>
                    <a:pt x="217594" y="795042"/>
                  </a:lnTo>
                  <a:lnTo>
                    <a:pt x="231476" y="769482"/>
                  </a:lnTo>
                  <a:lnTo>
                    <a:pt x="208374" y="756300"/>
                  </a:lnTo>
                  <a:lnTo>
                    <a:pt x="173695" y="749378"/>
                  </a:lnTo>
                  <a:lnTo>
                    <a:pt x="156857" y="769434"/>
                  </a:lnTo>
                  <a:lnTo>
                    <a:pt x="144200" y="757802"/>
                  </a:lnTo>
                  <a:lnTo>
                    <a:pt x="130223" y="691232"/>
                  </a:lnTo>
                  <a:lnTo>
                    <a:pt x="76091" y="650374"/>
                  </a:lnTo>
                  <a:lnTo>
                    <a:pt x="26047" y="600165"/>
                  </a:lnTo>
                  <a:lnTo>
                    <a:pt x="3641" y="538431"/>
                  </a:lnTo>
                  <a:lnTo>
                    <a:pt x="0" y="497112"/>
                  </a:lnTo>
                  <a:lnTo>
                    <a:pt x="12019" y="467384"/>
                  </a:lnTo>
                  <a:lnTo>
                    <a:pt x="12743" y="430351"/>
                  </a:lnTo>
                  <a:lnTo>
                    <a:pt x="54180" y="405861"/>
                  </a:lnTo>
                  <a:lnTo>
                    <a:pt x="56731" y="374339"/>
                  </a:lnTo>
                  <a:lnTo>
                    <a:pt x="75628" y="353172"/>
                  </a:lnTo>
                  <a:lnTo>
                    <a:pt x="76216" y="317272"/>
                  </a:lnTo>
                  <a:lnTo>
                    <a:pt x="49862" y="289514"/>
                  </a:lnTo>
                  <a:lnTo>
                    <a:pt x="57920" y="253243"/>
                  </a:lnTo>
                  <a:lnTo>
                    <a:pt x="115914" y="240014"/>
                  </a:lnTo>
                  <a:lnTo>
                    <a:pt x="161354" y="211609"/>
                  </a:lnTo>
                  <a:lnTo>
                    <a:pt x="164416" y="180052"/>
                  </a:lnTo>
                  <a:lnTo>
                    <a:pt x="183289" y="165463"/>
                  </a:lnTo>
                  <a:lnTo>
                    <a:pt x="186617" y="126049"/>
                  </a:lnTo>
                  <a:lnTo>
                    <a:pt x="180953" y="100637"/>
                  </a:lnTo>
                  <a:lnTo>
                    <a:pt x="146305" y="82569"/>
                  </a:lnTo>
                  <a:lnTo>
                    <a:pt x="140984" y="61611"/>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31" name="Wisconsin">
              <a:extLst>
                <a:ext uri="{FF2B5EF4-FFF2-40B4-BE49-F238E27FC236}">
                  <a16:creationId xmlns:a16="http://schemas.microsoft.com/office/drawing/2014/main" id="{AEC61567-8DD1-8420-7C9A-BE98916C9268}"/>
                </a:ext>
              </a:extLst>
            </p:cNvPr>
            <p:cNvSpPr/>
            <p:nvPr/>
          </p:nvSpPr>
          <p:spPr>
            <a:xfrm>
              <a:off x="6664577" y="2075488"/>
              <a:ext cx="757406" cy="815355"/>
            </a:xfrm>
            <a:custGeom>
              <a:avLst/>
              <a:gdLst/>
              <a:ahLst/>
              <a:cxnLst/>
              <a:rect l="0" t="0" r="835963" b="899922"/>
              <a:pathLst>
                <a:path w="835963" h="899922">
                  <a:moveTo>
                    <a:pt x="338348" y="75067"/>
                  </a:moveTo>
                  <a:lnTo>
                    <a:pt x="365071" y="85664"/>
                  </a:lnTo>
                  <a:lnTo>
                    <a:pt x="382490" y="118979"/>
                  </a:lnTo>
                  <a:lnTo>
                    <a:pt x="529579" y="150144"/>
                  </a:lnTo>
                  <a:lnTo>
                    <a:pt x="591829" y="175478"/>
                  </a:lnTo>
                  <a:lnTo>
                    <a:pt x="609788" y="167405"/>
                  </a:lnTo>
                  <a:lnTo>
                    <a:pt x="671462" y="182429"/>
                  </a:lnTo>
                  <a:lnTo>
                    <a:pt x="689789" y="206488"/>
                  </a:lnTo>
                  <a:lnTo>
                    <a:pt x="721225" y="228293"/>
                  </a:lnTo>
                  <a:lnTo>
                    <a:pt x="722742" y="263808"/>
                  </a:lnTo>
                  <a:lnTo>
                    <a:pt x="711931" y="292599"/>
                  </a:lnTo>
                  <a:lnTo>
                    <a:pt x="745720" y="294124"/>
                  </a:lnTo>
                  <a:lnTo>
                    <a:pt x="735018" y="324052"/>
                  </a:lnTo>
                  <a:lnTo>
                    <a:pt x="758684" y="343164"/>
                  </a:lnTo>
                  <a:lnTo>
                    <a:pt x="755377" y="368005"/>
                  </a:lnTo>
                  <a:lnTo>
                    <a:pt x="728416" y="374822"/>
                  </a:lnTo>
                  <a:lnTo>
                    <a:pt x="708902" y="423363"/>
                  </a:lnTo>
                  <a:lnTo>
                    <a:pt x="702971" y="456241"/>
                  </a:lnTo>
                  <a:lnTo>
                    <a:pt x="719954" y="460389"/>
                  </a:lnTo>
                  <a:lnTo>
                    <a:pt x="740147" y="437435"/>
                  </a:lnTo>
                  <a:lnTo>
                    <a:pt x="760171" y="395485"/>
                  </a:lnTo>
                  <a:lnTo>
                    <a:pt x="788507" y="377317"/>
                  </a:lnTo>
                  <a:lnTo>
                    <a:pt x="807250" y="324261"/>
                  </a:lnTo>
                  <a:lnTo>
                    <a:pt x="835789" y="310433"/>
                  </a:lnTo>
                  <a:lnTo>
                    <a:pt x="835963" y="337202"/>
                  </a:lnTo>
                  <a:lnTo>
                    <a:pt x="817961" y="363449"/>
                  </a:lnTo>
                  <a:lnTo>
                    <a:pt x="785706" y="451280"/>
                  </a:lnTo>
                  <a:lnTo>
                    <a:pt x="778855" y="498830"/>
                  </a:lnTo>
                  <a:lnTo>
                    <a:pt x="782614" y="532035"/>
                  </a:lnTo>
                  <a:lnTo>
                    <a:pt x="768569" y="544463"/>
                  </a:lnTo>
                  <a:lnTo>
                    <a:pt x="759082" y="591150"/>
                  </a:lnTo>
                  <a:lnTo>
                    <a:pt x="767247" y="629598"/>
                  </a:lnTo>
                  <a:lnTo>
                    <a:pt x="756718" y="656257"/>
                  </a:lnTo>
                  <a:lnTo>
                    <a:pt x="744570" y="721117"/>
                  </a:lnTo>
                  <a:lnTo>
                    <a:pt x="752860" y="770813"/>
                  </a:lnTo>
                  <a:lnTo>
                    <a:pt x="774421" y="813780"/>
                  </a:lnTo>
                  <a:lnTo>
                    <a:pt x="773872" y="873248"/>
                  </a:lnTo>
                  <a:lnTo>
                    <a:pt x="627958" y="885102"/>
                  </a:lnTo>
                  <a:lnTo>
                    <a:pt x="353475" y="899922"/>
                  </a:lnTo>
                  <a:lnTo>
                    <a:pt x="341492" y="874861"/>
                  </a:lnTo>
                  <a:lnTo>
                    <a:pt x="287595" y="854274"/>
                  </a:lnTo>
                  <a:lnTo>
                    <a:pt x="274613" y="822518"/>
                  </a:lnTo>
                  <a:lnTo>
                    <a:pt x="267447" y="777058"/>
                  </a:lnTo>
                  <a:lnTo>
                    <a:pt x="283874" y="751631"/>
                  </a:lnTo>
                  <a:lnTo>
                    <a:pt x="261172" y="732686"/>
                  </a:lnTo>
                  <a:lnTo>
                    <a:pt x="258052" y="702689"/>
                  </a:lnTo>
                  <a:lnTo>
                    <a:pt x="248882" y="679701"/>
                  </a:lnTo>
                  <a:lnTo>
                    <a:pt x="251260" y="647211"/>
                  </a:lnTo>
                  <a:lnTo>
                    <a:pt x="221214" y="604056"/>
                  </a:lnTo>
                  <a:lnTo>
                    <a:pt x="197803" y="597354"/>
                  </a:lnTo>
                  <a:lnTo>
                    <a:pt x="154995" y="564712"/>
                  </a:lnTo>
                  <a:lnTo>
                    <a:pt x="146717" y="538320"/>
                  </a:lnTo>
                  <a:lnTo>
                    <a:pt x="101537" y="517902"/>
                  </a:lnTo>
                  <a:lnTo>
                    <a:pt x="85673" y="496246"/>
                  </a:lnTo>
                  <a:lnTo>
                    <a:pt x="55585" y="494033"/>
                  </a:lnTo>
                  <a:lnTo>
                    <a:pt x="16506" y="458665"/>
                  </a:lnTo>
                  <a:lnTo>
                    <a:pt x="24173" y="383875"/>
                  </a:lnTo>
                  <a:lnTo>
                    <a:pt x="19870" y="349562"/>
                  </a:lnTo>
                  <a:lnTo>
                    <a:pt x="35155" y="317918"/>
                  </a:lnTo>
                  <a:lnTo>
                    <a:pt x="16386" y="293021"/>
                  </a:lnTo>
                  <a:lnTo>
                    <a:pt x="0" y="291348"/>
                  </a:lnTo>
                  <a:lnTo>
                    <a:pt x="1380" y="262436"/>
                  </a:lnTo>
                  <a:lnTo>
                    <a:pt x="32403" y="218097"/>
                  </a:lnTo>
                  <a:lnTo>
                    <a:pt x="71935" y="199999"/>
                  </a:lnTo>
                  <a:lnTo>
                    <a:pt x="79946" y="187489"/>
                  </a:lnTo>
                  <a:lnTo>
                    <a:pt x="75284" y="67997"/>
                  </a:lnTo>
                  <a:lnTo>
                    <a:pt x="102864" y="50288"/>
                  </a:lnTo>
                  <a:lnTo>
                    <a:pt x="113915" y="58684"/>
                  </a:lnTo>
                  <a:lnTo>
                    <a:pt x="145309" y="59544"/>
                  </a:lnTo>
                  <a:lnTo>
                    <a:pt x="240475" y="20658"/>
                  </a:lnTo>
                  <a:lnTo>
                    <a:pt x="275227" y="0"/>
                  </a:lnTo>
                  <a:lnTo>
                    <a:pt x="288179" y="13679"/>
                  </a:lnTo>
                  <a:lnTo>
                    <a:pt x="270587" y="41214"/>
                  </a:lnTo>
                  <a:lnTo>
                    <a:pt x="318285" y="72907"/>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32" name="Arkansas">
              <a:extLst>
                <a:ext uri="{FF2B5EF4-FFF2-40B4-BE49-F238E27FC236}">
                  <a16:creationId xmlns:a16="http://schemas.microsoft.com/office/drawing/2014/main" id="{181726F7-9212-807A-3803-02A18D379476}"/>
                </a:ext>
              </a:extLst>
            </p:cNvPr>
            <p:cNvSpPr/>
            <p:nvPr/>
          </p:nvSpPr>
          <p:spPr>
            <a:xfrm>
              <a:off x="6466568" y="3999090"/>
              <a:ext cx="719862" cy="667113"/>
            </a:xfrm>
            <a:custGeom>
              <a:avLst/>
              <a:gdLst/>
              <a:ahLst/>
              <a:cxnLst/>
              <a:rect l="0" t="0" r="794525" b="736305"/>
              <a:pathLst>
                <a:path w="794525" h="736305">
                  <a:moveTo>
                    <a:pt x="22979" y="25925"/>
                  </a:moveTo>
                  <a:lnTo>
                    <a:pt x="719875" y="0"/>
                  </a:lnTo>
                  <a:lnTo>
                    <a:pt x="736440" y="38268"/>
                  </a:lnTo>
                  <a:lnTo>
                    <a:pt x="713171" y="64403"/>
                  </a:lnTo>
                  <a:lnTo>
                    <a:pt x="689727" y="103974"/>
                  </a:lnTo>
                  <a:lnTo>
                    <a:pt x="794525" y="97409"/>
                  </a:lnTo>
                  <a:lnTo>
                    <a:pt x="791695" y="135769"/>
                  </a:lnTo>
                  <a:lnTo>
                    <a:pt x="768377" y="148509"/>
                  </a:lnTo>
                  <a:lnTo>
                    <a:pt x="765029" y="180152"/>
                  </a:lnTo>
                  <a:lnTo>
                    <a:pt x="736749" y="215596"/>
                  </a:lnTo>
                  <a:lnTo>
                    <a:pt x="742483" y="264610"/>
                  </a:lnTo>
                  <a:lnTo>
                    <a:pt x="728507" y="301367"/>
                  </a:lnTo>
                  <a:lnTo>
                    <a:pt x="712647" y="307933"/>
                  </a:lnTo>
                  <a:lnTo>
                    <a:pt x="723630" y="325217"/>
                  </a:lnTo>
                  <a:lnTo>
                    <a:pt x="698419" y="342423"/>
                  </a:lnTo>
                  <a:lnTo>
                    <a:pt x="688706" y="377750"/>
                  </a:lnTo>
                  <a:lnTo>
                    <a:pt x="672038" y="387679"/>
                  </a:lnTo>
                  <a:lnTo>
                    <a:pt x="677053" y="427745"/>
                  </a:lnTo>
                  <a:lnTo>
                    <a:pt x="647740" y="440602"/>
                  </a:lnTo>
                  <a:lnTo>
                    <a:pt x="649389" y="453958"/>
                  </a:lnTo>
                  <a:lnTo>
                    <a:pt x="616647" y="489346"/>
                  </a:lnTo>
                  <a:lnTo>
                    <a:pt x="627864" y="511150"/>
                  </a:lnTo>
                  <a:lnTo>
                    <a:pt x="599455" y="545131"/>
                  </a:lnTo>
                  <a:lnTo>
                    <a:pt x="576096" y="609020"/>
                  </a:lnTo>
                  <a:lnTo>
                    <a:pt x="606847" y="634310"/>
                  </a:lnTo>
                  <a:lnTo>
                    <a:pt x="593001" y="651812"/>
                  </a:lnTo>
                  <a:lnTo>
                    <a:pt x="604392" y="693746"/>
                  </a:lnTo>
                  <a:lnTo>
                    <a:pt x="592900" y="722303"/>
                  </a:lnTo>
                  <a:lnTo>
                    <a:pt x="180517" y="734633"/>
                  </a:lnTo>
                  <a:lnTo>
                    <a:pt x="107466" y="736305"/>
                  </a:lnTo>
                  <a:lnTo>
                    <a:pt x="105232" y="627928"/>
                  </a:lnTo>
                  <a:lnTo>
                    <a:pt x="81180" y="619461"/>
                  </a:lnTo>
                  <a:lnTo>
                    <a:pt x="48302" y="630118"/>
                  </a:lnTo>
                  <a:lnTo>
                    <a:pt x="30545" y="611403"/>
                  </a:lnTo>
                  <a:lnTo>
                    <a:pt x="33787" y="252086"/>
                  </a:lnTo>
                  <a:lnTo>
                    <a:pt x="0" y="26277"/>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33" name="Alabama">
              <a:extLst>
                <a:ext uri="{FF2B5EF4-FFF2-40B4-BE49-F238E27FC236}">
                  <a16:creationId xmlns:a16="http://schemas.microsoft.com/office/drawing/2014/main" id="{D497AB33-158E-F920-80F5-56DD90ECCAAD}"/>
                </a:ext>
              </a:extLst>
            </p:cNvPr>
            <p:cNvSpPr/>
            <p:nvPr/>
          </p:nvSpPr>
          <p:spPr>
            <a:xfrm>
              <a:off x="7425971" y="4220811"/>
              <a:ext cx="559899" cy="901515"/>
            </a:xfrm>
            <a:custGeom>
              <a:avLst/>
              <a:gdLst/>
              <a:ahLst/>
              <a:cxnLst/>
              <a:rect l="0" t="0" r="617970" b="995018"/>
              <a:pathLst>
                <a:path w="617970" h="995018">
                  <a:moveTo>
                    <a:pt x="138236" y="25502"/>
                  </a:moveTo>
                  <a:lnTo>
                    <a:pt x="425667" y="0"/>
                  </a:lnTo>
                  <a:lnTo>
                    <a:pt x="473847" y="171442"/>
                  </a:lnTo>
                  <a:lnTo>
                    <a:pt x="543943" y="423378"/>
                  </a:lnTo>
                  <a:lnTo>
                    <a:pt x="569814" y="477730"/>
                  </a:lnTo>
                  <a:lnTo>
                    <a:pt x="592043" y="507740"/>
                  </a:lnTo>
                  <a:lnTo>
                    <a:pt x="586956" y="528557"/>
                  </a:lnTo>
                  <a:lnTo>
                    <a:pt x="607851" y="538475"/>
                  </a:lnTo>
                  <a:lnTo>
                    <a:pt x="582045" y="567319"/>
                  </a:lnTo>
                  <a:lnTo>
                    <a:pt x="585923" y="592700"/>
                  </a:lnTo>
                  <a:lnTo>
                    <a:pt x="574974" y="628764"/>
                  </a:lnTo>
                  <a:lnTo>
                    <a:pt x="598815" y="687740"/>
                  </a:lnTo>
                  <a:lnTo>
                    <a:pt x="592759" y="742281"/>
                  </a:lnTo>
                  <a:lnTo>
                    <a:pt x="617970" y="795426"/>
                  </a:lnTo>
                  <a:lnTo>
                    <a:pt x="533265" y="806168"/>
                  </a:lnTo>
                  <a:lnTo>
                    <a:pt x="170788" y="842332"/>
                  </a:lnTo>
                  <a:lnTo>
                    <a:pt x="167467" y="869451"/>
                  </a:lnTo>
                  <a:lnTo>
                    <a:pt x="209787" y="904776"/>
                  </a:lnTo>
                  <a:lnTo>
                    <a:pt x="206147" y="938620"/>
                  </a:lnTo>
                  <a:lnTo>
                    <a:pt x="220966" y="954031"/>
                  </a:lnTo>
                  <a:lnTo>
                    <a:pt x="197953" y="986257"/>
                  </a:lnTo>
                  <a:lnTo>
                    <a:pt x="174705" y="995018"/>
                  </a:lnTo>
                  <a:lnTo>
                    <a:pt x="127990" y="965581"/>
                  </a:lnTo>
                  <a:lnTo>
                    <a:pt x="118986" y="916104"/>
                  </a:lnTo>
                  <a:lnTo>
                    <a:pt x="105230" y="911685"/>
                  </a:lnTo>
                  <a:lnTo>
                    <a:pt x="92236" y="950735"/>
                  </a:lnTo>
                  <a:lnTo>
                    <a:pt x="89562" y="987787"/>
                  </a:lnTo>
                  <a:lnTo>
                    <a:pt x="43950" y="981465"/>
                  </a:lnTo>
                  <a:lnTo>
                    <a:pt x="6019" y="672771"/>
                  </a:lnTo>
                  <a:lnTo>
                    <a:pt x="13691" y="283358"/>
                  </a:lnTo>
                  <a:lnTo>
                    <a:pt x="18839" y="58394"/>
                  </a:lnTo>
                  <a:lnTo>
                    <a:pt x="0" y="38610"/>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34" name="North Carolina">
              <a:extLst>
                <a:ext uri="{FF2B5EF4-FFF2-40B4-BE49-F238E27FC236}">
                  <a16:creationId xmlns:a16="http://schemas.microsoft.com/office/drawing/2014/main" id="{D3D868D0-172C-FCC2-034D-7C1984BC9B04}"/>
                </a:ext>
              </a:extLst>
            </p:cNvPr>
            <p:cNvSpPr/>
            <p:nvPr/>
          </p:nvSpPr>
          <p:spPr>
            <a:xfrm>
              <a:off x="8000922" y="3704849"/>
              <a:ext cx="1238549" cy="568443"/>
            </a:xfrm>
            <a:custGeom>
              <a:avLst/>
              <a:gdLst/>
              <a:ahLst/>
              <a:cxnLst/>
              <a:rect l="0" t="0" r="1367009" b="627401"/>
              <a:pathLst>
                <a:path w="1367009" h="627401">
                  <a:moveTo>
                    <a:pt x="495453" y="149311"/>
                  </a:moveTo>
                  <a:lnTo>
                    <a:pt x="604968" y="134859"/>
                  </a:lnTo>
                  <a:lnTo>
                    <a:pt x="729680" y="114669"/>
                  </a:lnTo>
                  <a:lnTo>
                    <a:pt x="1305811" y="0"/>
                  </a:lnTo>
                  <a:lnTo>
                    <a:pt x="1341238" y="76042"/>
                  </a:lnTo>
                  <a:lnTo>
                    <a:pt x="1295321" y="77881"/>
                  </a:lnTo>
                  <a:lnTo>
                    <a:pt x="1291344" y="89039"/>
                  </a:lnTo>
                  <a:lnTo>
                    <a:pt x="1239984" y="112469"/>
                  </a:lnTo>
                  <a:lnTo>
                    <a:pt x="1234441" y="125072"/>
                  </a:lnTo>
                  <a:lnTo>
                    <a:pt x="1199407" y="135767"/>
                  </a:lnTo>
                  <a:lnTo>
                    <a:pt x="1204091" y="149673"/>
                  </a:lnTo>
                  <a:lnTo>
                    <a:pt x="1245625" y="130748"/>
                  </a:lnTo>
                  <a:lnTo>
                    <a:pt x="1253561" y="138244"/>
                  </a:lnTo>
                  <a:lnTo>
                    <a:pt x="1299381" y="118257"/>
                  </a:lnTo>
                  <a:lnTo>
                    <a:pt x="1319033" y="133537"/>
                  </a:lnTo>
                  <a:lnTo>
                    <a:pt x="1346124" y="119691"/>
                  </a:lnTo>
                  <a:lnTo>
                    <a:pt x="1367009" y="165604"/>
                  </a:lnTo>
                  <a:lnTo>
                    <a:pt x="1362372" y="190675"/>
                  </a:lnTo>
                  <a:lnTo>
                    <a:pt x="1343599" y="197010"/>
                  </a:lnTo>
                  <a:lnTo>
                    <a:pt x="1313790" y="254903"/>
                  </a:lnTo>
                  <a:lnTo>
                    <a:pt x="1260651" y="268358"/>
                  </a:lnTo>
                  <a:lnTo>
                    <a:pt x="1258919" y="304174"/>
                  </a:lnTo>
                  <a:lnTo>
                    <a:pt x="1288934" y="333372"/>
                  </a:lnTo>
                  <a:lnTo>
                    <a:pt x="1308855" y="336055"/>
                  </a:lnTo>
                  <a:lnTo>
                    <a:pt x="1286046" y="399156"/>
                  </a:lnTo>
                  <a:lnTo>
                    <a:pt x="1255426" y="398642"/>
                  </a:lnTo>
                  <a:lnTo>
                    <a:pt x="1205099" y="414643"/>
                  </a:lnTo>
                  <a:lnTo>
                    <a:pt x="1172010" y="433870"/>
                  </a:lnTo>
                  <a:lnTo>
                    <a:pt x="1123561" y="483415"/>
                  </a:lnTo>
                  <a:lnTo>
                    <a:pt x="1088755" y="542640"/>
                  </a:lnTo>
                  <a:lnTo>
                    <a:pt x="1077717" y="610835"/>
                  </a:lnTo>
                  <a:lnTo>
                    <a:pt x="1040846" y="603071"/>
                  </a:lnTo>
                  <a:lnTo>
                    <a:pt x="983985" y="627401"/>
                  </a:lnTo>
                  <a:lnTo>
                    <a:pt x="764259" y="469073"/>
                  </a:lnTo>
                  <a:lnTo>
                    <a:pt x="580963" y="496350"/>
                  </a:lnTo>
                  <a:lnTo>
                    <a:pt x="579891" y="472710"/>
                  </a:lnTo>
                  <a:lnTo>
                    <a:pt x="549466" y="442446"/>
                  </a:lnTo>
                  <a:lnTo>
                    <a:pt x="534502" y="457301"/>
                  </a:lnTo>
                  <a:lnTo>
                    <a:pt x="530279" y="436431"/>
                  </a:lnTo>
                  <a:lnTo>
                    <a:pt x="328660" y="456889"/>
                  </a:lnTo>
                  <a:lnTo>
                    <a:pt x="285260" y="471055"/>
                  </a:lnTo>
                  <a:lnTo>
                    <a:pt x="253158" y="494815"/>
                  </a:lnTo>
                  <a:lnTo>
                    <a:pt x="198758" y="515903"/>
                  </a:lnTo>
                  <a:lnTo>
                    <a:pt x="116085" y="530348"/>
                  </a:lnTo>
                  <a:lnTo>
                    <a:pt x="1441" y="543810"/>
                  </a:lnTo>
                  <a:lnTo>
                    <a:pt x="0" y="495475"/>
                  </a:lnTo>
                  <a:lnTo>
                    <a:pt x="31553" y="487021"/>
                  </a:lnTo>
                  <a:lnTo>
                    <a:pt x="39812" y="452114"/>
                  </a:lnTo>
                  <a:lnTo>
                    <a:pt x="75959" y="416998"/>
                  </a:lnTo>
                  <a:lnTo>
                    <a:pt x="120186" y="410082"/>
                  </a:lnTo>
                  <a:lnTo>
                    <a:pt x="155910" y="373666"/>
                  </a:lnTo>
                  <a:lnTo>
                    <a:pt x="195975" y="356899"/>
                  </a:lnTo>
                  <a:lnTo>
                    <a:pt x="224965" y="306499"/>
                  </a:lnTo>
                  <a:lnTo>
                    <a:pt x="245110" y="290086"/>
                  </a:lnTo>
                  <a:lnTo>
                    <a:pt x="252344" y="309430"/>
                  </a:lnTo>
                  <a:lnTo>
                    <a:pt x="310121" y="261495"/>
                  </a:lnTo>
                  <a:lnTo>
                    <a:pt x="340261" y="264991"/>
                  </a:lnTo>
                  <a:lnTo>
                    <a:pt x="354845" y="224307"/>
                  </a:lnTo>
                  <a:lnTo>
                    <a:pt x="383134" y="209856"/>
                  </a:lnTo>
                  <a:lnTo>
                    <a:pt x="382906" y="161152"/>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35" name="New York">
              <a:extLst>
                <a:ext uri="{FF2B5EF4-FFF2-40B4-BE49-F238E27FC236}">
                  <a16:creationId xmlns:a16="http://schemas.microsoft.com/office/drawing/2014/main" id="{E873C389-6C13-666F-62AB-0D995057A105}"/>
                </a:ext>
              </a:extLst>
            </p:cNvPr>
            <p:cNvSpPr/>
            <p:nvPr/>
          </p:nvSpPr>
          <p:spPr>
            <a:xfrm>
              <a:off x="8445284" y="2101208"/>
              <a:ext cx="1069753" cy="821080"/>
            </a:xfrm>
            <a:custGeom>
              <a:avLst/>
              <a:gdLst/>
              <a:ahLst/>
              <a:cxnLst/>
              <a:rect l="0" t="0" r="1180705" b="906241"/>
              <a:pathLst>
                <a:path w="1180705" h="906241">
                  <a:moveTo>
                    <a:pt x="804284" y="0"/>
                  </a:moveTo>
                  <a:lnTo>
                    <a:pt x="815788" y="40682"/>
                  </a:lnTo>
                  <a:lnTo>
                    <a:pt x="817062" y="79292"/>
                  </a:lnTo>
                  <a:lnTo>
                    <a:pt x="838775" y="111808"/>
                  </a:lnTo>
                  <a:lnTo>
                    <a:pt x="844144" y="150604"/>
                  </a:lnTo>
                  <a:lnTo>
                    <a:pt x="837658" y="194584"/>
                  </a:lnTo>
                  <a:lnTo>
                    <a:pt x="863175" y="245730"/>
                  </a:lnTo>
                  <a:lnTo>
                    <a:pt x="859355" y="263863"/>
                  </a:lnTo>
                  <a:lnTo>
                    <a:pt x="889810" y="290883"/>
                  </a:lnTo>
                  <a:lnTo>
                    <a:pt x="918435" y="428630"/>
                  </a:lnTo>
                  <a:lnTo>
                    <a:pt x="924240" y="445605"/>
                  </a:lnTo>
                  <a:lnTo>
                    <a:pt x="921024" y="584352"/>
                  </a:lnTo>
                  <a:lnTo>
                    <a:pt x="926041" y="591191"/>
                  </a:lnTo>
                  <a:lnTo>
                    <a:pt x="952610" y="743557"/>
                  </a:lnTo>
                  <a:lnTo>
                    <a:pt x="967007" y="757353"/>
                  </a:lnTo>
                  <a:lnTo>
                    <a:pt x="935957" y="787827"/>
                  </a:lnTo>
                  <a:lnTo>
                    <a:pt x="951922" y="808177"/>
                  </a:lnTo>
                  <a:lnTo>
                    <a:pt x="1018910" y="809248"/>
                  </a:lnTo>
                  <a:lnTo>
                    <a:pt x="1028907" y="794124"/>
                  </a:lnTo>
                  <a:lnTo>
                    <a:pt x="1082975" y="780752"/>
                  </a:lnTo>
                  <a:lnTo>
                    <a:pt x="1108755" y="767374"/>
                  </a:lnTo>
                  <a:lnTo>
                    <a:pt x="1145846" y="724502"/>
                  </a:lnTo>
                  <a:lnTo>
                    <a:pt x="1154869" y="746457"/>
                  </a:lnTo>
                  <a:lnTo>
                    <a:pt x="1180705" y="750242"/>
                  </a:lnTo>
                  <a:lnTo>
                    <a:pt x="1134161" y="793293"/>
                  </a:lnTo>
                  <a:lnTo>
                    <a:pt x="1030837" y="865111"/>
                  </a:lnTo>
                  <a:lnTo>
                    <a:pt x="985036" y="885428"/>
                  </a:lnTo>
                  <a:lnTo>
                    <a:pt x="952816" y="890838"/>
                  </a:lnTo>
                  <a:lnTo>
                    <a:pt x="931555" y="906241"/>
                  </a:lnTo>
                  <a:lnTo>
                    <a:pt x="910834" y="876616"/>
                  </a:lnTo>
                  <a:lnTo>
                    <a:pt x="915027" y="814662"/>
                  </a:lnTo>
                  <a:lnTo>
                    <a:pt x="859080" y="797913"/>
                  </a:lnTo>
                  <a:lnTo>
                    <a:pt x="781256" y="769918"/>
                  </a:lnTo>
                  <a:lnTo>
                    <a:pt x="771581" y="757204"/>
                  </a:lnTo>
                  <a:lnTo>
                    <a:pt x="748784" y="761223"/>
                  </a:lnTo>
                  <a:lnTo>
                    <a:pt x="714624" y="733357"/>
                  </a:lnTo>
                  <a:lnTo>
                    <a:pt x="711238" y="703169"/>
                  </a:lnTo>
                  <a:lnTo>
                    <a:pt x="688484" y="684189"/>
                  </a:lnTo>
                  <a:lnTo>
                    <a:pt x="677510" y="687774"/>
                  </a:lnTo>
                  <a:lnTo>
                    <a:pt x="655461" y="664024"/>
                  </a:lnTo>
                  <a:lnTo>
                    <a:pt x="9311" y="790977"/>
                  </a:lnTo>
                  <a:lnTo>
                    <a:pt x="569" y="740306"/>
                  </a:lnTo>
                  <a:lnTo>
                    <a:pt x="0" y="737002"/>
                  </a:lnTo>
                  <a:lnTo>
                    <a:pt x="79757" y="663983"/>
                  </a:lnTo>
                  <a:lnTo>
                    <a:pt x="89200" y="633914"/>
                  </a:lnTo>
                  <a:lnTo>
                    <a:pt x="114521" y="610028"/>
                  </a:lnTo>
                  <a:lnTo>
                    <a:pt x="97183" y="578002"/>
                  </a:lnTo>
                  <a:lnTo>
                    <a:pt x="84067" y="573570"/>
                  </a:lnTo>
                  <a:lnTo>
                    <a:pt x="65439" y="520227"/>
                  </a:lnTo>
                  <a:lnTo>
                    <a:pt x="145798" y="481687"/>
                  </a:lnTo>
                  <a:lnTo>
                    <a:pt x="220959" y="468601"/>
                  </a:lnTo>
                  <a:lnTo>
                    <a:pt x="251984" y="468289"/>
                  </a:lnTo>
                  <a:lnTo>
                    <a:pt x="288617" y="483862"/>
                  </a:lnTo>
                  <a:lnTo>
                    <a:pt x="307404" y="471052"/>
                  </a:lnTo>
                  <a:lnTo>
                    <a:pt x="369909" y="459645"/>
                  </a:lnTo>
                  <a:lnTo>
                    <a:pt x="404801" y="437705"/>
                  </a:lnTo>
                  <a:lnTo>
                    <a:pt x="437385" y="393352"/>
                  </a:lnTo>
                  <a:lnTo>
                    <a:pt x="463031" y="386827"/>
                  </a:lnTo>
                  <a:lnTo>
                    <a:pt x="452303" y="332117"/>
                  </a:lnTo>
                  <a:lnTo>
                    <a:pt x="458869" y="297695"/>
                  </a:lnTo>
                  <a:lnTo>
                    <a:pt x="422361" y="282620"/>
                  </a:lnTo>
                  <a:lnTo>
                    <a:pt x="424092" y="256081"/>
                  </a:lnTo>
                  <a:lnTo>
                    <a:pt x="473500" y="210301"/>
                  </a:lnTo>
                  <a:lnTo>
                    <a:pt x="488037" y="176429"/>
                  </a:lnTo>
                  <a:lnTo>
                    <a:pt x="541241" y="95322"/>
                  </a:lnTo>
                  <a:lnTo>
                    <a:pt x="597262" y="47455"/>
                  </a:lnTo>
                  <a:lnTo>
                    <a:pt x="693228" y="31059"/>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36" name="Mississippi">
              <a:extLst>
                <a:ext uri="{FF2B5EF4-FFF2-40B4-BE49-F238E27FC236}">
                  <a16:creationId xmlns:a16="http://schemas.microsoft.com/office/drawing/2014/main" id="{CFAD298E-2B50-078C-72E2-4DA6C54262F0}"/>
                </a:ext>
              </a:extLst>
            </p:cNvPr>
            <p:cNvSpPr/>
            <p:nvPr/>
          </p:nvSpPr>
          <p:spPr>
            <a:xfrm>
              <a:off x="6946457" y="4255793"/>
              <a:ext cx="519334" cy="901634"/>
            </a:xfrm>
            <a:custGeom>
              <a:avLst/>
              <a:gdLst/>
              <a:ahLst/>
              <a:cxnLst/>
              <a:rect l="0" t="0" r="573198" b="995150"/>
              <a:pathLst>
                <a:path w="573198" h="995150">
                  <a:moveTo>
                    <a:pt x="485209" y="3558"/>
                  </a:moveTo>
                  <a:lnTo>
                    <a:pt x="529247" y="0"/>
                  </a:lnTo>
                  <a:lnTo>
                    <a:pt x="548087" y="19784"/>
                  </a:lnTo>
                  <a:lnTo>
                    <a:pt x="542939" y="244748"/>
                  </a:lnTo>
                  <a:lnTo>
                    <a:pt x="535267" y="634161"/>
                  </a:lnTo>
                  <a:lnTo>
                    <a:pt x="573198" y="942855"/>
                  </a:lnTo>
                  <a:lnTo>
                    <a:pt x="554839" y="953241"/>
                  </a:lnTo>
                  <a:lnTo>
                    <a:pt x="512538" y="952069"/>
                  </a:lnTo>
                  <a:lnTo>
                    <a:pt x="494371" y="940065"/>
                  </a:lnTo>
                  <a:lnTo>
                    <a:pt x="453090" y="952048"/>
                  </a:lnTo>
                  <a:lnTo>
                    <a:pt x="396535" y="979481"/>
                  </a:lnTo>
                  <a:lnTo>
                    <a:pt x="379372" y="995150"/>
                  </a:lnTo>
                  <a:lnTo>
                    <a:pt x="356927" y="975494"/>
                  </a:lnTo>
                  <a:lnTo>
                    <a:pt x="348027" y="942651"/>
                  </a:lnTo>
                  <a:lnTo>
                    <a:pt x="316557" y="900120"/>
                  </a:lnTo>
                  <a:lnTo>
                    <a:pt x="329275" y="832358"/>
                  </a:lnTo>
                  <a:lnTo>
                    <a:pt x="2504" y="850627"/>
                  </a:lnTo>
                  <a:lnTo>
                    <a:pt x="14148" y="835596"/>
                  </a:lnTo>
                  <a:lnTo>
                    <a:pt x="0" y="796110"/>
                  </a:lnTo>
                  <a:lnTo>
                    <a:pt x="20673" y="792916"/>
                  </a:lnTo>
                  <a:lnTo>
                    <a:pt x="19972" y="718200"/>
                  </a:lnTo>
                  <a:lnTo>
                    <a:pt x="37108" y="721843"/>
                  </a:lnTo>
                  <a:lnTo>
                    <a:pt x="45210" y="675681"/>
                  </a:lnTo>
                  <a:lnTo>
                    <a:pt x="84031" y="644695"/>
                  </a:lnTo>
                  <a:lnTo>
                    <a:pt x="102146" y="596830"/>
                  </a:lnTo>
                  <a:lnTo>
                    <a:pt x="95250" y="536841"/>
                  </a:lnTo>
                  <a:lnTo>
                    <a:pt x="68842" y="512497"/>
                  </a:lnTo>
                  <a:lnTo>
                    <a:pt x="68588" y="471138"/>
                  </a:lnTo>
                  <a:lnTo>
                    <a:pt x="80160" y="461595"/>
                  </a:lnTo>
                  <a:lnTo>
                    <a:pt x="63238" y="438976"/>
                  </a:lnTo>
                  <a:lnTo>
                    <a:pt x="74730" y="410419"/>
                  </a:lnTo>
                  <a:lnTo>
                    <a:pt x="63338" y="368485"/>
                  </a:lnTo>
                  <a:lnTo>
                    <a:pt x="77184" y="350983"/>
                  </a:lnTo>
                  <a:lnTo>
                    <a:pt x="46434" y="325693"/>
                  </a:lnTo>
                  <a:lnTo>
                    <a:pt x="69793" y="261804"/>
                  </a:lnTo>
                  <a:lnTo>
                    <a:pt x="98202" y="227823"/>
                  </a:lnTo>
                  <a:lnTo>
                    <a:pt x="86985" y="206019"/>
                  </a:lnTo>
                  <a:lnTo>
                    <a:pt x="119727" y="170631"/>
                  </a:lnTo>
                  <a:lnTo>
                    <a:pt x="118077" y="157275"/>
                  </a:lnTo>
                  <a:lnTo>
                    <a:pt x="147391" y="144419"/>
                  </a:lnTo>
                  <a:lnTo>
                    <a:pt x="142376" y="104352"/>
                  </a:lnTo>
                  <a:lnTo>
                    <a:pt x="159044" y="94423"/>
                  </a:lnTo>
                  <a:lnTo>
                    <a:pt x="168757" y="59096"/>
                  </a:lnTo>
                  <a:lnTo>
                    <a:pt x="193968" y="41890"/>
                  </a:lnTo>
                  <a:lnTo>
                    <a:pt x="182984" y="24607"/>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37" name="Louisiana">
              <a:extLst>
                <a:ext uri="{FF2B5EF4-FFF2-40B4-BE49-F238E27FC236}">
                  <a16:creationId xmlns:a16="http://schemas.microsoft.com/office/drawing/2014/main" id="{DEED0019-97E2-A5B1-8E7A-00F522396895}"/>
                </a:ext>
              </a:extLst>
            </p:cNvPr>
            <p:cNvSpPr/>
            <p:nvPr/>
          </p:nvSpPr>
          <p:spPr>
            <a:xfrm>
              <a:off x="6563936" y="4653518"/>
              <a:ext cx="822056" cy="717239"/>
            </a:xfrm>
            <a:custGeom>
              <a:avLst/>
              <a:gdLst/>
              <a:ahLst/>
              <a:cxnLst/>
              <a:rect l="0" t="0" r="907318" b="791630"/>
              <a:pathLst>
                <a:path w="907318" h="791630">
                  <a:moveTo>
                    <a:pt x="73051" y="12329"/>
                  </a:moveTo>
                  <a:lnTo>
                    <a:pt x="485434" y="0"/>
                  </a:lnTo>
                  <a:lnTo>
                    <a:pt x="502356" y="22618"/>
                  </a:lnTo>
                  <a:lnTo>
                    <a:pt x="490784" y="32161"/>
                  </a:lnTo>
                  <a:lnTo>
                    <a:pt x="491038" y="73520"/>
                  </a:lnTo>
                  <a:lnTo>
                    <a:pt x="517446" y="97864"/>
                  </a:lnTo>
                  <a:lnTo>
                    <a:pt x="524343" y="157853"/>
                  </a:lnTo>
                  <a:lnTo>
                    <a:pt x="506227" y="205718"/>
                  </a:lnTo>
                  <a:lnTo>
                    <a:pt x="467407" y="236705"/>
                  </a:lnTo>
                  <a:lnTo>
                    <a:pt x="459304" y="282867"/>
                  </a:lnTo>
                  <a:lnTo>
                    <a:pt x="442168" y="279223"/>
                  </a:lnTo>
                  <a:lnTo>
                    <a:pt x="442869" y="353940"/>
                  </a:lnTo>
                  <a:lnTo>
                    <a:pt x="422196" y="357133"/>
                  </a:lnTo>
                  <a:lnTo>
                    <a:pt x="436344" y="396619"/>
                  </a:lnTo>
                  <a:lnTo>
                    <a:pt x="424700" y="411650"/>
                  </a:lnTo>
                  <a:lnTo>
                    <a:pt x="751471" y="393381"/>
                  </a:lnTo>
                  <a:lnTo>
                    <a:pt x="738753" y="461144"/>
                  </a:lnTo>
                  <a:lnTo>
                    <a:pt x="770223" y="503674"/>
                  </a:lnTo>
                  <a:lnTo>
                    <a:pt x="779123" y="536518"/>
                  </a:lnTo>
                  <a:lnTo>
                    <a:pt x="801568" y="556173"/>
                  </a:lnTo>
                  <a:lnTo>
                    <a:pt x="751745" y="587346"/>
                  </a:lnTo>
                  <a:lnTo>
                    <a:pt x="749210" y="607556"/>
                  </a:lnTo>
                  <a:lnTo>
                    <a:pt x="792297" y="618067"/>
                  </a:lnTo>
                  <a:lnTo>
                    <a:pt x="808324" y="584678"/>
                  </a:lnTo>
                  <a:lnTo>
                    <a:pt x="846985" y="614289"/>
                  </a:lnTo>
                  <a:lnTo>
                    <a:pt x="845906" y="639978"/>
                  </a:lnTo>
                  <a:lnTo>
                    <a:pt x="825535" y="652537"/>
                  </a:lnTo>
                  <a:lnTo>
                    <a:pt x="785441" y="645248"/>
                  </a:lnTo>
                  <a:lnTo>
                    <a:pt x="791513" y="663764"/>
                  </a:lnTo>
                  <a:lnTo>
                    <a:pt x="779955" y="693468"/>
                  </a:lnTo>
                  <a:lnTo>
                    <a:pt x="815432" y="716663"/>
                  </a:lnTo>
                  <a:lnTo>
                    <a:pt x="870034" y="720626"/>
                  </a:lnTo>
                  <a:lnTo>
                    <a:pt x="891518" y="749109"/>
                  </a:lnTo>
                  <a:lnTo>
                    <a:pt x="907318" y="752400"/>
                  </a:lnTo>
                  <a:lnTo>
                    <a:pt x="881736" y="788738"/>
                  </a:lnTo>
                  <a:lnTo>
                    <a:pt x="850248" y="784308"/>
                  </a:lnTo>
                  <a:lnTo>
                    <a:pt x="821649" y="750715"/>
                  </a:lnTo>
                  <a:lnTo>
                    <a:pt x="755619" y="736218"/>
                  </a:lnTo>
                  <a:lnTo>
                    <a:pt x="753395" y="701885"/>
                  </a:lnTo>
                  <a:lnTo>
                    <a:pt x="722265" y="714994"/>
                  </a:lnTo>
                  <a:lnTo>
                    <a:pt x="726009" y="743669"/>
                  </a:lnTo>
                  <a:lnTo>
                    <a:pt x="713157" y="771150"/>
                  </a:lnTo>
                  <a:lnTo>
                    <a:pt x="690184" y="777006"/>
                  </a:lnTo>
                  <a:lnTo>
                    <a:pt x="670962" y="748157"/>
                  </a:lnTo>
                  <a:lnTo>
                    <a:pt x="630280" y="749425"/>
                  </a:lnTo>
                  <a:lnTo>
                    <a:pt x="617522" y="781262"/>
                  </a:lnTo>
                  <a:lnTo>
                    <a:pt x="590875" y="791630"/>
                  </a:lnTo>
                  <a:lnTo>
                    <a:pt x="560788" y="774368"/>
                  </a:lnTo>
                  <a:lnTo>
                    <a:pt x="537428" y="773370"/>
                  </a:lnTo>
                  <a:lnTo>
                    <a:pt x="512642" y="724636"/>
                  </a:lnTo>
                  <a:lnTo>
                    <a:pt x="471982" y="704406"/>
                  </a:lnTo>
                  <a:lnTo>
                    <a:pt x="456706" y="708465"/>
                  </a:lnTo>
                  <a:lnTo>
                    <a:pt x="439326" y="667033"/>
                  </a:lnTo>
                  <a:lnTo>
                    <a:pt x="393369" y="674648"/>
                  </a:lnTo>
                  <a:lnTo>
                    <a:pt x="391302" y="649166"/>
                  </a:lnTo>
                  <a:lnTo>
                    <a:pt x="347107" y="675477"/>
                  </a:lnTo>
                  <a:lnTo>
                    <a:pt x="353656" y="694104"/>
                  </a:lnTo>
                  <a:lnTo>
                    <a:pt x="319642" y="713239"/>
                  </a:lnTo>
                  <a:lnTo>
                    <a:pt x="265281" y="706375"/>
                  </a:lnTo>
                  <a:lnTo>
                    <a:pt x="201691" y="680743"/>
                  </a:lnTo>
                  <a:lnTo>
                    <a:pt x="157027" y="669883"/>
                  </a:lnTo>
                  <a:lnTo>
                    <a:pt x="61963" y="682388"/>
                  </a:lnTo>
                  <a:lnTo>
                    <a:pt x="49618" y="690450"/>
                  </a:lnTo>
                  <a:lnTo>
                    <a:pt x="33762" y="670806"/>
                  </a:lnTo>
                  <a:lnTo>
                    <a:pt x="73397" y="597644"/>
                  </a:lnTo>
                  <a:lnTo>
                    <a:pt x="59066" y="559061"/>
                  </a:lnTo>
                  <a:lnTo>
                    <a:pt x="70983" y="537640"/>
                  </a:lnTo>
                  <a:lnTo>
                    <a:pt x="64589" y="509974"/>
                  </a:lnTo>
                  <a:lnTo>
                    <a:pt x="81222" y="488421"/>
                  </a:lnTo>
                  <a:lnTo>
                    <a:pt x="97950" y="435662"/>
                  </a:lnTo>
                  <a:lnTo>
                    <a:pt x="93980" y="392321"/>
                  </a:lnTo>
                  <a:lnTo>
                    <a:pt x="44757" y="311047"/>
                  </a:lnTo>
                  <a:lnTo>
                    <a:pt x="42793" y="266487"/>
                  </a:lnTo>
                  <a:lnTo>
                    <a:pt x="4301" y="222706"/>
                  </a:lnTo>
                  <a:lnTo>
                    <a:pt x="0" y="14002"/>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38" name="Pennsylvania">
              <a:extLst>
                <a:ext uri="{FF2B5EF4-FFF2-40B4-BE49-F238E27FC236}">
                  <a16:creationId xmlns:a16="http://schemas.microsoft.com/office/drawing/2014/main" id="{B1874F2D-DC97-1416-EC43-9BE705DE0149}"/>
                </a:ext>
              </a:extLst>
            </p:cNvPr>
            <p:cNvSpPr/>
            <p:nvPr/>
          </p:nvSpPr>
          <p:spPr>
            <a:xfrm>
              <a:off x="8353385" y="2702833"/>
              <a:ext cx="836467" cy="548356"/>
            </a:xfrm>
            <a:custGeom>
              <a:avLst/>
              <a:gdLst/>
              <a:ahLst/>
              <a:cxnLst/>
              <a:rect l="0" t="0" r="923224" b="605230"/>
              <a:pathLst>
                <a:path w="923224" h="605230">
                  <a:moveTo>
                    <a:pt x="101999" y="76282"/>
                  </a:moveTo>
                  <a:lnTo>
                    <a:pt x="110741" y="126953"/>
                  </a:lnTo>
                  <a:lnTo>
                    <a:pt x="756890" y="0"/>
                  </a:lnTo>
                  <a:lnTo>
                    <a:pt x="778940" y="23750"/>
                  </a:lnTo>
                  <a:lnTo>
                    <a:pt x="789913" y="20165"/>
                  </a:lnTo>
                  <a:lnTo>
                    <a:pt x="812667" y="39145"/>
                  </a:lnTo>
                  <a:lnTo>
                    <a:pt x="816054" y="69333"/>
                  </a:lnTo>
                  <a:lnTo>
                    <a:pt x="850214" y="97199"/>
                  </a:lnTo>
                  <a:lnTo>
                    <a:pt x="873011" y="93180"/>
                  </a:lnTo>
                  <a:lnTo>
                    <a:pt x="882685" y="105894"/>
                  </a:lnTo>
                  <a:lnTo>
                    <a:pt x="866553" y="124477"/>
                  </a:lnTo>
                  <a:lnTo>
                    <a:pt x="863414" y="148134"/>
                  </a:lnTo>
                  <a:lnTo>
                    <a:pt x="835478" y="197996"/>
                  </a:lnTo>
                  <a:lnTo>
                    <a:pt x="852296" y="216030"/>
                  </a:lnTo>
                  <a:lnTo>
                    <a:pt x="837323" y="256079"/>
                  </a:lnTo>
                  <a:lnTo>
                    <a:pt x="844058" y="278669"/>
                  </a:lnTo>
                  <a:lnTo>
                    <a:pt x="864289" y="281039"/>
                  </a:lnTo>
                  <a:lnTo>
                    <a:pt x="871551" y="305807"/>
                  </a:lnTo>
                  <a:lnTo>
                    <a:pt x="923224" y="336633"/>
                  </a:lnTo>
                  <a:lnTo>
                    <a:pt x="919811" y="355784"/>
                  </a:lnTo>
                  <a:lnTo>
                    <a:pt x="881174" y="398919"/>
                  </a:lnTo>
                  <a:lnTo>
                    <a:pt x="882119" y="414778"/>
                  </a:lnTo>
                  <a:lnTo>
                    <a:pt x="845353" y="440135"/>
                  </a:lnTo>
                  <a:lnTo>
                    <a:pt x="813620" y="441348"/>
                  </a:lnTo>
                  <a:lnTo>
                    <a:pt x="792761" y="468801"/>
                  </a:lnTo>
                  <a:lnTo>
                    <a:pt x="233246" y="578297"/>
                  </a:lnTo>
                  <a:lnTo>
                    <a:pt x="74791" y="605230"/>
                  </a:lnTo>
                  <a:lnTo>
                    <a:pt x="44456" y="420650"/>
                  </a:lnTo>
                  <a:lnTo>
                    <a:pt x="0" y="150140"/>
                  </a:lnTo>
                  <a:lnTo>
                    <a:pt x="0" y="150140"/>
                  </a:lnTo>
                  <a:lnTo>
                    <a:pt x="25650" y="134567"/>
                  </a:lnTo>
                  <a:lnTo>
                    <a:pt x="101429" y="72978"/>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39" name="Tennessee">
              <a:extLst>
                <a:ext uri="{FF2B5EF4-FFF2-40B4-BE49-F238E27FC236}">
                  <a16:creationId xmlns:a16="http://schemas.microsoft.com/office/drawing/2014/main" id="{93081CBB-74C6-6494-5648-A2A0B3E984FC}"/>
                </a:ext>
              </a:extLst>
            </p:cNvPr>
            <p:cNvSpPr/>
            <p:nvPr/>
          </p:nvSpPr>
          <p:spPr>
            <a:xfrm>
              <a:off x="7112247" y="3850859"/>
              <a:ext cx="1235805" cy="427229"/>
            </a:xfrm>
            <a:custGeom>
              <a:avLst/>
              <a:gdLst/>
              <a:ahLst/>
              <a:cxnLst/>
              <a:rect l="0" t="0" r="1363980" b="471540"/>
              <a:pathLst>
                <a:path w="1363980" h="471540">
                  <a:moveTo>
                    <a:pt x="344896" y="139062"/>
                  </a:moveTo>
                  <a:lnTo>
                    <a:pt x="339172" y="102429"/>
                  </a:lnTo>
                  <a:lnTo>
                    <a:pt x="375088" y="108382"/>
                  </a:lnTo>
                  <a:lnTo>
                    <a:pt x="576723" y="85205"/>
                  </a:lnTo>
                  <a:lnTo>
                    <a:pt x="754797" y="74362"/>
                  </a:lnTo>
                  <a:lnTo>
                    <a:pt x="786120" y="68595"/>
                  </a:lnTo>
                  <a:lnTo>
                    <a:pt x="906124" y="61307"/>
                  </a:lnTo>
                  <a:lnTo>
                    <a:pt x="1043058" y="46356"/>
                  </a:lnTo>
                  <a:lnTo>
                    <a:pt x="1045250" y="42679"/>
                  </a:lnTo>
                  <a:lnTo>
                    <a:pt x="1363752" y="0"/>
                  </a:lnTo>
                  <a:lnTo>
                    <a:pt x="1363980" y="48703"/>
                  </a:lnTo>
                  <a:lnTo>
                    <a:pt x="1335692" y="63155"/>
                  </a:lnTo>
                  <a:lnTo>
                    <a:pt x="1321107" y="103839"/>
                  </a:lnTo>
                  <a:lnTo>
                    <a:pt x="1290967" y="100342"/>
                  </a:lnTo>
                  <a:lnTo>
                    <a:pt x="1233190" y="148277"/>
                  </a:lnTo>
                  <a:lnTo>
                    <a:pt x="1225957" y="128933"/>
                  </a:lnTo>
                  <a:lnTo>
                    <a:pt x="1205812" y="145347"/>
                  </a:lnTo>
                  <a:lnTo>
                    <a:pt x="1176821" y="195746"/>
                  </a:lnTo>
                  <a:lnTo>
                    <a:pt x="1136756" y="212513"/>
                  </a:lnTo>
                  <a:lnTo>
                    <a:pt x="1101032" y="248930"/>
                  </a:lnTo>
                  <a:lnTo>
                    <a:pt x="1056806" y="255846"/>
                  </a:lnTo>
                  <a:lnTo>
                    <a:pt x="1020658" y="290962"/>
                  </a:lnTo>
                  <a:lnTo>
                    <a:pt x="1012400" y="325868"/>
                  </a:lnTo>
                  <a:lnTo>
                    <a:pt x="980846" y="334322"/>
                  </a:lnTo>
                  <a:lnTo>
                    <a:pt x="982287" y="382657"/>
                  </a:lnTo>
                  <a:lnTo>
                    <a:pt x="771930" y="408322"/>
                  </a:lnTo>
                  <a:lnTo>
                    <a:pt x="484499" y="433825"/>
                  </a:lnTo>
                  <a:lnTo>
                    <a:pt x="346263" y="446933"/>
                  </a:lnTo>
                  <a:lnTo>
                    <a:pt x="302224" y="450491"/>
                  </a:lnTo>
                  <a:lnTo>
                    <a:pt x="0" y="471540"/>
                  </a:lnTo>
                  <a:lnTo>
                    <a:pt x="15859" y="464973"/>
                  </a:lnTo>
                  <a:lnTo>
                    <a:pt x="29836" y="428216"/>
                  </a:lnTo>
                  <a:lnTo>
                    <a:pt x="24102" y="379202"/>
                  </a:lnTo>
                  <a:lnTo>
                    <a:pt x="52382" y="343758"/>
                  </a:lnTo>
                  <a:lnTo>
                    <a:pt x="55730" y="312116"/>
                  </a:lnTo>
                  <a:lnTo>
                    <a:pt x="79048" y="299376"/>
                  </a:lnTo>
                  <a:lnTo>
                    <a:pt x="81878" y="261016"/>
                  </a:lnTo>
                  <a:lnTo>
                    <a:pt x="110337" y="207450"/>
                  </a:lnTo>
                  <a:lnTo>
                    <a:pt x="106027" y="157200"/>
                  </a:lnTo>
                  <a:lnTo>
                    <a:pt x="114846" y="156597"/>
                  </a:lnTo>
                  <a:lnTo>
                    <a:pt x="125429" y="155866"/>
                  </a:lnTo>
                  <a:lnTo>
                    <a:pt x="144671" y="152273"/>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40" name="Ohio">
              <a:extLst>
                <a:ext uri="{FF2B5EF4-FFF2-40B4-BE49-F238E27FC236}">
                  <a16:creationId xmlns:a16="http://schemas.microsoft.com/office/drawing/2014/main" id="{411A8890-FC56-6ACA-3844-DB5C8B3F36A5}"/>
                </a:ext>
              </a:extLst>
            </p:cNvPr>
            <p:cNvSpPr/>
            <p:nvPr/>
          </p:nvSpPr>
          <p:spPr>
            <a:xfrm>
              <a:off x="7784064" y="2838864"/>
              <a:ext cx="609600" cy="694565"/>
            </a:xfrm>
            <a:custGeom>
              <a:avLst/>
              <a:gdLst/>
              <a:ahLst/>
              <a:cxnLst/>
              <a:rect l="0" t="0" r="672826" b="766604"/>
              <a:pathLst>
                <a:path w="672826" h="766604">
                  <a:moveTo>
                    <a:pt x="628369" y="0"/>
                  </a:moveTo>
                  <a:lnTo>
                    <a:pt x="672826" y="270509"/>
                  </a:lnTo>
                  <a:lnTo>
                    <a:pt x="652371" y="285201"/>
                  </a:lnTo>
                  <a:lnTo>
                    <a:pt x="666709" y="305554"/>
                  </a:lnTo>
                  <a:lnTo>
                    <a:pt x="670941" y="336636"/>
                  </a:lnTo>
                  <a:lnTo>
                    <a:pt x="658121" y="388655"/>
                  </a:lnTo>
                  <a:lnTo>
                    <a:pt x="655924" y="465044"/>
                  </a:lnTo>
                  <a:lnTo>
                    <a:pt x="606836" y="539783"/>
                  </a:lnTo>
                  <a:lnTo>
                    <a:pt x="588900" y="551657"/>
                  </a:lnTo>
                  <a:lnTo>
                    <a:pt x="570042" y="540969"/>
                  </a:lnTo>
                  <a:lnTo>
                    <a:pt x="556814" y="572480"/>
                  </a:lnTo>
                  <a:lnTo>
                    <a:pt x="538972" y="574065"/>
                  </a:lnTo>
                  <a:lnTo>
                    <a:pt x="525448" y="615779"/>
                  </a:lnTo>
                  <a:lnTo>
                    <a:pt x="533175" y="638418"/>
                  </a:lnTo>
                  <a:lnTo>
                    <a:pt x="519932" y="659674"/>
                  </a:lnTo>
                  <a:lnTo>
                    <a:pt x="492478" y="632030"/>
                  </a:lnTo>
                  <a:lnTo>
                    <a:pt x="470871" y="685053"/>
                  </a:lnTo>
                  <a:lnTo>
                    <a:pt x="483052" y="714990"/>
                  </a:lnTo>
                  <a:lnTo>
                    <a:pt x="465967" y="728810"/>
                  </a:lnTo>
                  <a:lnTo>
                    <a:pt x="463869" y="756299"/>
                  </a:lnTo>
                  <a:lnTo>
                    <a:pt x="423591" y="766604"/>
                  </a:lnTo>
                  <a:lnTo>
                    <a:pt x="398372" y="741865"/>
                  </a:lnTo>
                  <a:lnTo>
                    <a:pt x="379720" y="738815"/>
                  </a:lnTo>
                  <a:lnTo>
                    <a:pt x="368133" y="705344"/>
                  </a:lnTo>
                  <a:lnTo>
                    <a:pt x="346968" y="715055"/>
                  </a:lnTo>
                  <a:lnTo>
                    <a:pt x="332693" y="737370"/>
                  </a:lnTo>
                  <a:lnTo>
                    <a:pt x="271903" y="729688"/>
                  </a:lnTo>
                  <a:lnTo>
                    <a:pt x="249118" y="747375"/>
                  </a:lnTo>
                  <a:lnTo>
                    <a:pt x="210640" y="724090"/>
                  </a:lnTo>
                  <a:lnTo>
                    <a:pt x="161196" y="722426"/>
                  </a:lnTo>
                  <a:lnTo>
                    <a:pt x="156431" y="704947"/>
                  </a:lnTo>
                  <a:lnTo>
                    <a:pt x="119838" y="666548"/>
                  </a:lnTo>
                  <a:lnTo>
                    <a:pt x="60539" y="673679"/>
                  </a:lnTo>
                  <a:lnTo>
                    <a:pt x="29497" y="389667"/>
                  </a:lnTo>
                  <a:lnTo>
                    <a:pt x="0" y="147472"/>
                  </a:lnTo>
                  <a:lnTo>
                    <a:pt x="200595" y="114399"/>
                  </a:lnTo>
                  <a:lnTo>
                    <a:pt x="262246" y="134301"/>
                  </a:lnTo>
                  <a:lnTo>
                    <a:pt x="284134" y="148226"/>
                  </a:lnTo>
                  <a:lnTo>
                    <a:pt x="296678" y="130673"/>
                  </a:lnTo>
                  <a:lnTo>
                    <a:pt x="333868" y="158206"/>
                  </a:lnTo>
                  <a:lnTo>
                    <a:pt x="355734" y="165261"/>
                  </a:lnTo>
                  <a:lnTo>
                    <a:pt x="421306" y="128571"/>
                  </a:lnTo>
                  <a:lnTo>
                    <a:pt x="462930" y="127996"/>
                  </a:lnTo>
                  <a:lnTo>
                    <a:pt x="501176" y="83680"/>
                  </a:lnTo>
                  <a:lnTo>
                    <a:pt x="559611" y="37168"/>
                  </a:lnTo>
                  <a:lnTo>
                    <a:pt x="628369" y="0"/>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41" name="Virginia">
              <a:extLst>
                <a:ext uri="{FF2B5EF4-FFF2-40B4-BE49-F238E27FC236}">
                  <a16:creationId xmlns:a16="http://schemas.microsoft.com/office/drawing/2014/main" id="{85157568-CEEC-903E-A456-2B53EA689229}"/>
                </a:ext>
              </a:extLst>
            </p:cNvPr>
            <p:cNvSpPr/>
            <p:nvPr/>
          </p:nvSpPr>
          <p:spPr>
            <a:xfrm>
              <a:off x="8059274" y="3245452"/>
              <a:ext cx="1154479" cy="644075"/>
            </a:xfrm>
            <a:custGeom>
              <a:avLst/>
              <a:gdLst/>
              <a:ahLst/>
              <a:cxnLst/>
              <a:rect l="0" t="0" r="1274219" b="710877"/>
              <a:pathLst>
                <a:path w="1274219" h="710877">
                  <a:moveTo>
                    <a:pt x="1251269" y="198614"/>
                  </a:moveTo>
                  <a:lnTo>
                    <a:pt x="1274219" y="190096"/>
                  </a:lnTo>
                  <a:lnTo>
                    <a:pt x="1261410" y="228520"/>
                  </a:lnTo>
                  <a:lnTo>
                    <a:pt x="1242855" y="245222"/>
                  </a:lnTo>
                  <a:lnTo>
                    <a:pt x="1240157" y="294004"/>
                  </a:lnTo>
                  <a:lnTo>
                    <a:pt x="1223876" y="375533"/>
                  </a:lnTo>
                  <a:lnTo>
                    <a:pt x="1200616" y="396580"/>
                  </a:lnTo>
                  <a:lnTo>
                    <a:pt x="1186198" y="371005"/>
                  </a:lnTo>
                  <a:lnTo>
                    <a:pt x="1186738" y="306698"/>
                  </a:lnTo>
                  <a:lnTo>
                    <a:pt x="1211582" y="219917"/>
                  </a:lnTo>
                  <a:close/>
                  <a:moveTo>
                    <a:pt x="1158197" y="231411"/>
                  </a:moveTo>
                  <a:lnTo>
                    <a:pt x="1161587" y="230687"/>
                  </a:lnTo>
                  <a:lnTo>
                    <a:pt x="1153958" y="232315"/>
                  </a:lnTo>
                  <a:close/>
                  <a:moveTo>
                    <a:pt x="739041" y="0"/>
                  </a:moveTo>
                  <a:lnTo>
                    <a:pt x="831255" y="52006"/>
                  </a:lnTo>
                  <a:lnTo>
                    <a:pt x="840503" y="10254"/>
                  </a:lnTo>
                  <a:lnTo>
                    <a:pt x="864526" y="8981"/>
                  </a:lnTo>
                  <a:lnTo>
                    <a:pt x="884481" y="22183"/>
                  </a:lnTo>
                  <a:lnTo>
                    <a:pt x="890348" y="51869"/>
                  </a:lnTo>
                  <a:lnTo>
                    <a:pt x="924138" y="55438"/>
                  </a:lnTo>
                  <a:lnTo>
                    <a:pt x="947998" y="70085"/>
                  </a:lnTo>
                  <a:lnTo>
                    <a:pt x="965509" y="96281"/>
                  </a:lnTo>
                  <a:lnTo>
                    <a:pt x="958481" y="130859"/>
                  </a:lnTo>
                  <a:lnTo>
                    <a:pt x="941714" y="143368"/>
                  </a:lnTo>
                  <a:lnTo>
                    <a:pt x="935606" y="174305"/>
                  </a:lnTo>
                  <a:lnTo>
                    <a:pt x="946529" y="193845"/>
                  </a:lnTo>
                  <a:lnTo>
                    <a:pt x="986614" y="178927"/>
                  </a:lnTo>
                  <a:lnTo>
                    <a:pt x="1000683" y="209245"/>
                  </a:lnTo>
                  <a:lnTo>
                    <a:pt x="1057560" y="211321"/>
                  </a:lnTo>
                  <a:lnTo>
                    <a:pt x="1078045" y="233404"/>
                  </a:lnTo>
                  <a:lnTo>
                    <a:pt x="1127057" y="251771"/>
                  </a:lnTo>
                  <a:lnTo>
                    <a:pt x="1119259" y="311832"/>
                  </a:lnTo>
                  <a:lnTo>
                    <a:pt x="1146408" y="351943"/>
                  </a:lnTo>
                  <a:lnTo>
                    <a:pt x="1129403" y="377279"/>
                  </a:lnTo>
                  <a:lnTo>
                    <a:pt x="1132113" y="403051"/>
                  </a:lnTo>
                  <a:lnTo>
                    <a:pt x="1155069" y="414268"/>
                  </a:lnTo>
                  <a:lnTo>
                    <a:pt x="1138656" y="442907"/>
                  </a:lnTo>
                  <a:lnTo>
                    <a:pt x="1099390" y="417872"/>
                  </a:lnTo>
                  <a:lnTo>
                    <a:pt x="1093928" y="430445"/>
                  </a:lnTo>
                  <a:lnTo>
                    <a:pt x="1127074" y="447614"/>
                  </a:lnTo>
                  <a:lnTo>
                    <a:pt x="1205618" y="436773"/>
                  </a:lnTo>
                  <a:lnTo>
                    <a:pt x="1241407" y="507045"/>
                  </a:lnTo>
                  <a:lnTo>
                    <a:pt x="665276" y="621714"/>
                  </a:lnTo>
                  <a:lnTo>
                    <a:pt x="540564" y="641904"/>
                  </a:lnTo>
                  <a:lnTo>
                    <a:pt x="431049" y="656356"/>
                  </a:lnTo>
                  <a:lnTo>
                    <a:pt x="318502" y="668198"/>
                  </a:lnTo>
                  <a:lnTo>
                    <a:pt x="0" y="710877"/>
                  </a:lnTo>
                  <a:lnTo>
                    <a:pt x="81819" y="670574"/>
                  </a:lnTo>
                  <a:lnTo>
                    <a:pt x="89255" y="646935"/>
                  </a:lnTo>
                  <a:lnTo>
                    <a:pt x="118679" y="634958"/>
                  </a:lnTo>
                  <a:lnTo>
                    <a:pt x="117952" y="616953"/>
                  </a:lnTo>
                  <a:lnTo>
                    <a:pt x="139564" y="600349"/>
                  </a:lnTo>
                  <a:lnTo>
                    <a:pt x="137378" y="584810"/>
                  </a:lnTo>
                  <a:lnTo>
                    <a:pt x="191193" y="546565"/>
                  </a:lnTo>
                  <a:lnTo>
                    <a:pt x="243708" y="483350"/>
                  </a:lnTo>
                  <a:lnTo>
                    <a:pt x="243591" y="500367"/>
                  </a:lnTo>
                  <a:lnTo>
                    <a:pt x="270324" y="531511"/>
                  </a:lnTo>
                  <a:lnTo>
                    <a:pt x="299659" y="544088"/>
                  </a:lnTo>
                  <a:lnTo>
                    <a:pt x="319399" y="539944"/>
                  </a:lnTo>
                  <a:lnTo>
                    <a:pt x="345560" y="508690"/>
                  </a:lnTo>
                  <a:lnTo>
                    <a:pt x="370447" y="526363"/>
                  </a:lnTo>
                  <a:lnTo>
                    <a:pt x="409315" y="508869"/>
                  </a:lnTo>
                  <a:lnTo>
                    <a:pt x="474610" y="458551"/>
                  </a:lnTo>
                  <a:lnTo>
                    <a:pt x="482640" y="469725"/>
                  </a:lnTo>
                  <a:lnTo>
                    <a:pt x="507253" y="447465"/>
                  </a:lnTo>
                  <a:lnTo>
                    <a:pt x="502028" y="410833"/>
                  </a:lnTo>
                  <a:lnTo>
                    <a:pt x="513803" y="375902"/>
                  </a:lnTo>
                  <a:lnTo>
                    <a:pt x="537832" y="341146"/>
                  </a:lnTo>
                  <a:lnTo>
                    <a:pt x="543559" y="302644"/>
                  </a:lnTo>
                  <a:lnTo>
                    <a:pt x="567724" y="259818"/>
                  </a:lnTo>
                  <a:lnTo>
                    <a:pt x="571554" y="211373"/>
                  </a:lnTo>
                  <a:lnTo>
                    <a:pt x="602640" y="234390"/>
                  </a:lnTo>
                  <a:lnTo>
                    <a:pt x="629639" y="238731"/>
                  </a:lnTo>
                  <a:lnTo>
                    <a:pt x="642798" y="219311"/>
                  </a:lnTo>
                  <a:lnTo>
                    <a:pt x="662859" y="141681"/>
                  </a:lnTo>
                  <a:lnTo>
                    <a:pt x="685450" y="155807"/>
                  </a:lnTo>
                  <a:lnTo>
                    <a:pt x="741836" y="61047"/>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42" name="Kentucky">
              <a:extLst>
                <a:ext uri="{FF2B5EF4-FFF2-40B4-BE49-F238E27FC236}">
                  <a16:creationId xmlns:a16="http://schemas.microsoft.com/office/drawing/2014/main" id="{478E37D1-EA16-E132-3AEB-0318D2D949CF}"/>
                </a:ext>
              </a:extLst>
            </p:cNvPr>
            <p:cNvSpPr/>
            <p:nvPr/>
          </p:nvSpPr>
          <p:spPr>
            <a:xfrm>
              <a:off x="7225889" y="3442777"/>
              <a:ext cx="1054191" cy="549301"/>
            </a:xfrm>
            <a:custGeom>
              <a:avLst/>
              <a:gdLst/>
              <a:ahLst/>
              <a:cxnLst/>
              <a:rect l="0" t="0" r="1163529" b="606273"/>
              <a:pathLst>
                <a:path w="1163529" h="606273">
                  <a:moveTo>
                    <a:pt x="826708" y="57541"/>
                  </a:moveTo>
                  <a:lnTo>
                    <a:pt x="865185" y="80826"/>
                  </a:lnTo>
                  <a:lnTo>
                    <a:pt x="887970" y="63140"/>
                  </a:lnTo>
                  <a:lnTo>
                    <a:pt x="948760" y="70821"/>
                  </a:lnTo>
                  <a:lnTo>
                    <a:pt x="963035" y="48506"/>
                  </a:lnTo>
                  <a:lnTo>
                    <a:pt x="984201" y="38795"/>
                  </a:lnTo>
                  <a:lnTo>
                    <a:pt x="995788" y="72266"/>
                  </a:lnTo>
                  <a:lnTo>
                    <a:pt x="1014439" y="75316"/>
                  </a:lnTo>
                  <a:lnTo>
                    <a:pt x="1039658" y="100056"/>
                  </a:lnTo>
                  <a:lnTo>
                    <a:pt x="1044044" y="161704"/>
                  </a:lnTo>
                  <a:lnTo>
                    <a:pt x="1068434" y="197863"/>
                  </a:lnTo>
                  <a:lnTo>
                    <a:pt x="1097657" y="224238"/>
                  </a:lnTo>
                  <a:lnTo>
                    <a:pt x="1108778" y="246413"/>
                  </a:lnTo>
                  <a:lnTo>
                    <a:pt x="1142343" y="265295"/>
                  </a:lnTo>
                  <a:lnTo>
                    <a:pt x="1163529" y="265559"/>
                  </a:lnTo>
                  <a:lnTo>
                    <a:pt x="1111014" y="328774"/>
                  </a:lnTo>
                  <a:lnTo>
                    <a:pt x="1057200" y="367019"/>
                  </a:lnTo>
                  <a:lnTo>
                    <a:pt x="1059385" y="382558"/>
                  </a:lnTo>
                  <a:lnTo>
                    <a:pt x="1037773" y="399162"/>
                  </a:lnTo>
                  <a:lnTo>
                    <a:pt x="1038501" y="417166"/>
                  </a:lnTo>
                  <a:lnTo>
                    <a:pt x="1009077" y="429144"/>
                  </a:lnTo>
                  <a:lnTo>
                    <a:pt x="1001641" y="452783"/>
                  </a:lnTo>
                  <a:lnTo>
                    <a:pt x="919821" y="493086"/>
                  </a:lnTo>
                  <a:lnTo>
                    <a:pt x="917629" y="496762"/>
                  </a:lnTo>
                  <a:lnTo>
                    <a:pt x="780695" y="511714"/>
                  </a:lnTo>
                  <a:lnTo>
                    <a:pt x="660691" y="519001"/>
                  </a:lnTo>
                  <a:lnTo>
                    <a:pt x="629368" y="524769"/>
                  </a:lnTo>
                  <a:lnTo>
                    <a:pt x="451294" y="535611"/>
                  </a:lnTo>
                  <a:lnTo>
                    <a:pt x="249659" y="558788"/>
                  </a:lnTo>
                  <a:lnTo>
                    <a:pt x="213743" y="552835"/>
                  </a:lnTo>
                  <a:lnTo>
                    <a:pt x="219467" y="589468"/>
                  </a:lnTo>
                  <a:lnTo>
                    <a:pt x="19242" y="602679"/>
                  </a:lnTo>
                  <a:lnTo>
                    <a:pt x="0" y="606273"/>
                  </a:lnTo>
                  <a:lnTo>
                    <a:pt x="7020" y="579946"/>
                  </a:lnTo>
                  <a:lnTo>
                    <a:pt x="31427" y="587208"/>
                  </a:lnTo>
                  <a:lnTo>
                    <a:pt x="38652" y="503536"/>
                  </a:lnTo>
                  <a:lnTo>
                    <a:pt x="29965" y="492925"/>
                  </a:lnTo>
                  <a:lnTo>
                    <a:pt x="51845" y="455372"/>
                  </a:lnTo>
                  <a:lnTo>
                    <a:pt x="70014" y="451779"/>
                  </a:lnTo>
                  <a:lnTo>
                    <a:pt x="130952" y="478586"/>
                  </a:lnTo>
                  <a:lnTo>
                    <a:pt x="149725" y="460232"/>
                  </a:lnTo>
                  <a:lnTo>
                    <a:pt x="132760" y="434593"/>
                  </a:lnTo>
                  <a:lnTo>
                    <a:pt x="137179" y="412879"/>
                  </a:lnTo>
                  <a:lnTo>
                    <a:pt x="200883" y="388568"/>
                  </a:lnTo>
                  <a:lnTo>
                    <a:pt x="183148" y="354048"/>
                  </a:lnTo>
                  <a:lnTo>
                    <a:pt x="201521" y="323269"/>
                  </a:lnTo>
                  <a:lnTo>
                    <a:pt x="214619" y="303036"/>
                  </a:lnTo>
                  <a:lnTo>
                    <a:pt x="254181" y="297367"/>
                  </a:lnTo>
                  <a:lnTo>
                    <a:pt x="265855" y="281709"/>
                  </a:lnTo>
                  <a:lnTo>
                    <a:pt x="280965" y="294993"/>
                  </a:lnTo>
                  <a:lnTo>
                    <a:pt x="301089" y="286424"/>
                  </a:lnTo>
                  <a:lnTo>
                    <a:pt x="343623" y="312895"/>
                  </a:lnTo>
                  <a:lnTo>
                    <a:pt x="354593" y="290471"/>
                  </a:lnTo>
                  <a:lnTo>
                    <a:pt x="392366" y="266581"/>
                  </a:lnTo>
                  <a:lnTo>
                    <a:pt x="404678" y="285654"/>
                  </a:lnTo>
                  <a:lnTo>
                    <a:pt x="439290" y="274341"/>
                  </a:lnTo>
                  <a:lnTo>
                    <a:pt x="434469" y="252291"/>
                  </a:lnTo>
                  <a:lnTo>
                    <a:pt x="466298" y="223155"/>
                  </a:lnTo>
                  <a:lnTo>
                    <a:pt x="474724" y="245955"/>
                  </a:lnTo>
                  <a:lnTo>
                    <a:pt x="512018" y="261236"/>
                  </a:lnTo>
                  <a:lnTo>
                    <a:pt x="528695" y="245945"/>
                  </a:lnTo>
                  <a:lnTo>
                    <a:pt x="537827" y="193109"/>
                  </a:lnTo>
                  <a:lnTo>
                    <a:pt x="564186" y="180106"/>
                  </a:lnTo>
                  <a:lnTo>
                    <a:pt x="571655" y="153350"/>
                  </a:lnTo>
                  <a:lnTo>
                    <a:pt x="596313" y="133699"/>
                  </a:lnTo>
                  <a:lnTo>
                    <a:pt x="590126" y="93786"/>
                  </a:lnTo>
                  <a:lnTo>
                    <a:pt x="631199" y="98168"/>
                  </a:lnTo>
                  <a:lnTo>
                    <a:pt x="657981" y="75896"/>
                  </a:lnTo>
                  <a:lnTo>
                    <a:pt x="685088" y="71588"/>
                  </a:lnTo>
                  <a:lnTo>
                    <a:pt x="665788" y="17432"/>
                  </a:lnTo>
                  <a:lnTo>
                    <a:pt x="676606" y="7130"/>
                  </a:lnTo>
                  <a:lnTo>
                    <a:pt x="735906" y="0"/>
                  </a:lnTo>
                  <a:lnTo>
                    <a:pt x="772498" y="38399"/>
                  </a:lnTo>
                  <a:lnTo>
                    <a:pt x="777263" y="55877"/>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43" name="Indiana">
              <a:extLst>
                <a:ext uri="{FF2B5EF4-FFF2-40B4-BE49-F238E27FC236}">
                  <a16:creationId xmlns:a16="http://schemas.microsoft.com/office/drawing/2014/main" id="{48AFA1EE-5585-2E32-FB70-D692ABF14F5C}"/>
                </a:ext>
              </a:extLst>
            </p:cNvPr>
            <p:cNvSpPr/>
            <p:nvPr/>
          </p:nvSpPr>
          <p:spPr>
            <a:xfrm>
              <a:off x="7402751" y="2960404"/>
              <a:ext cx="443848" cy="775264"/>
            </a:xfrm>
            <a:custGeom>
              <a:avLst/>
              <a:gdLst/>
              <a:ahLst/>
              <a:cxnLst/>
              <a:rect l="0" t="0" r="489883" b="855673"/>
              <a:pathLst>
                <a:path w="489883" h="855673">
                  <a:moveTo>
                    <a:pt x="242850" y="19762"/>
                  </a:moveTo>
                  <a:lnTo>
                    <a:pt x="419285" y="0"/>
                  </a:lnTo>
                  <a:lnTo>
                    <a:pt x="420862" y="13327"/>
                  </a:lnTo>
                  <a:lnTo>
                    <a:pt x="450359" y="255523"/>
                  </a:lnTo>
                  <a:lnTo>
                    <a:pt x="481401" y="539534"/>
                  </a:lnTo>
                  <a:lnTo>
                    <a:pt x="470583" y="549837"/>
                  </a:lnTo>
                  <a:lnTo>
                    <a:pt x="489883" y="603992"/>
                  </a:lnTo>
                  <a:lnTo>
                    <a:pt x="462775" y="608301"/>
                  </a:lnTo>
                  <a:lnTo>
                    <a:pt x="435994" y="630573"/>
                  </a:lnTo>
                  <a:lnTo>
                    <a:pt x="394921" y="626191"/>
                  </a:lnTo>
                  <a:lnTo>
                    <a:pt x="401108" y="666104"/>
                  </a:lnTo>
                  <a:lnTo>
                    <a:pt x="376450" y="685755"/>
                  </a:lnTo>
                  <a:lnTo>
                    <a:pt x="368981" y="712510"/>
                  </a:lnTo>
                  <a:lnTo>
                    <a:pt x="342621" y="725514"/>
                  </a:lnTo>
                  <a:lnTo>
                    <a:pt x="333490" y="778349"/>
                  </a:lnTo>
                  <a:lnTo>
                    <a:pt x="316813" y="793641"/>
                  </a:lnTo>
                  <a:lnTo>
                    <a:pt x="279518" y="778360"/>
                  </a:lnTo>
                  <a:lnTo>
                    <a:pt x="271093" y="755559"/>
                  </a:lnTo>
                  <a:lnTo>
                    <a:pt x="239264" y="784696"/>
                  </a:lnTo>
                  <a:lnTo>
                    <a:pt x="244085" y="806745"/>
                  </a:lnTo>
                  <a:lnTo>
                    <a:pt x="209473" y="818059"/>
                  </a:lnTo>
                  <a:lnTo>
                    <a:pt x="197160" y="798986"/>
                  </a:lnTo>
                  <a:lnTo>
                    <a:pt x="159388" y="822875"/>
                  </a:lnTo>
                  <a:lnTo>
                    <a:pt x="148417" y="845300"/>
                  </a:lnTo>
                  <a:lnTo>
                    <a:pt x="105883" y="818829"/>
                  </a:lnTo>
                  <a:lnTo>
                    <a:pt x="85759" y="827398"/>
                  </a:lnTo>
                  <a:lnTo>
                    <a:pt x="70650" y="814113"/>
                  </a:lnTo>
                  <a:lnTo>
                    <a:pt x="58975" y="829772"/>
                  </a:lnTo>
                  <a:lnTo>
                    <a:pt x="19414" y="835441"/>
                  </a:lnTo>
                  <a:lnTo>
                    <a:pt x="6315" y="855673"/>
                  </a:lnTo>
                  <a:lnTo>
                    <a:pt x="0" y="842704"/>
                  </a:lnTo>
                  <a:lnTo>
                    <a:pt x="5460" y="793872"/>
                  </a:lnTo>
                  <a:lnTo>
                    <a:pt x="16671" y="782797"/>
                  </a:lnTo>
                  <a:lnTo>
                    <a:pt x="10183" y="757473"/>
                  </a:lnTo>
                  <a:lnTo>
                    <a:pt x="27952" y="752578"/>
                  </a:lnTo>
                  <a:lnTo>
                    <a:pt x="52483" y="706559"/>
                  </a:lnTo>
                  <a:lnTo>
                    <a:pt x="55256" y="679308"/>
                  </a:lnTo>
                  <a:lnTo>
                    <a:pt x="72325" y="648529"/>
                  </a:lnTo>
                  <a:lnTo>
                    <a:pt x="66566" y="613035"/>
                  </a:lnTo>
                  <a:lnTo>
                    <a:pt x="43138" y="571234"/>
                  </a:lnTo>
                  <a:lnTo>
                    <a:pt x="56829" y="532890"/>
                  </a:lnTo>
                  <a:lnTo>
                    <a:pt x="14692" y="52134"/>
                  </a:lnTo>
                  <a:lnTo>
                    <a:pt x="30647" y="64175"/>
                  </a:lnTo>
                  <a:lnTo>
                    <a:pt x="76558" y="59946"/>
                  </a:lnTo>
                  <a:lnTo>
                    <a:pt x="118551" y="32351"/>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44" name="Maine">
              <a:extLst>
                <a:ext uri="{FF2B5EF4-FFF2-40B4-BE49-F238E27FC236}">
                  <a16:creationId xmlns:a16="http://schemas.microsoft.com/office/drawing/2014/main" id="{A0340D5B-C43C-E621-0233-8205D28AA2AC}"/>
                </a:ext>
              </a:extLst>
            </p:cNvPr>
            <p:cNvSpPr/>
            <p:nvPr/>
          </p:nvSpPr>
          <p:spPr>
            <a:xfrm>
              <a:off x="9444293" y="1516168"/>
              <a:ext cx="535901" cy="847248"/>
            </a:xfrm>
            <a:custGeom>
              <a:avLst/>
              <a:gdLst/>
              <a:ahLst/>
              <a:cxnLst/>
              <a:rect l="0" t="0" r="591484" b="935123"/>
              <a:pathLst>
                <a:path w="591484" h="935123">
                  <a:moveTo>
                    <a:pt x="172068" y="935123"/>
                  </a:moveTo>
                  <a:lnTo>
                    <a:pt x="151145" y="925777"/>
                  </a:lnTo>
                  <a:lnTo>
                    <a:pt x="148216" y="905759"/>
                  </a:lnTo>
                  <a:lnTo>
                    <a:pt x="119590" y="889231"/>
                  </a:lnTo>
                  <a:lnTo>
                    <a:pt x="40845" y="633523"/>
                  </a:lnTo>
                  <a:lnTo>
                    <a:pt x="0" y="508675"/>
                  </a:lnTo>
                  <a:lnTo>
                    <a:pt x="52188" y="465781"/>
                  </a:lnTo>
                  <a:lnTo>
                    <a:pt x="38628" y="454521"/>
                  </a:lnTo>
                  <a:lnTo>
                    <a:pt x="52920" y="418399"/>
                  </a:lnTo>
                  <a:lnTo>
                    <a:pt x="72278" y="398111"/>
                  </a:lnTo>
                  <a:lnTo>
                    <a:pt x="64549" y="387587"/>
                  </a:lnTo>
                  <a:lnTo>
                    <a:pt x="81155" y="363429"/>
                  </a:lnTo>
                  <a:lnTo>
                    <a:pt x="64974" y="331103"/>
                  </a:lnTo>
                  <a:lnTo>
                    <a:pt x="64102" y="276157"/>
                  </a:lnTo>
                  <a:lnTo>
                    <a:pt x="80050" y="253314"/>
                  </a:lnTo>
                  <a:lnTo>
                    <a:pt x="72930" y="196698"/>
                  </a:lnTo>
                  <a:lnTo>
                    <a:pt x="133555" y="18610"/>
                  </a:lnTo>
                  <a:lnTo>
                    <a:pt x="159341" y="18013"/>
                  </a:lnTo>
                  <a:lnTo>
                    <a:pt x="171296" y="53615"/>
                  </a:lnTo>
                  <a:lnTo>
                    <a:pt x="192479" y="61227"/>
                  </a:lnTo>
                  <a:lnTo>
                    <a:pt x="229122" y="27397"/>
                  </a:lnTo>
                  <a:lnTo>
                    <a:pt x="255975" y="19396"/>
                  </a:lnTo>
                  <a:lnTo>
                    <a:pt x="270701" y="0"/>
                  </a:lnTo>
                  <a:lnTo>
                    <a:pt x="316939" y="19464"/>
                  </a:lnTo>
                  <a:lnTo>
                    <a:pt x="346451" y="38177"/>
                  </a:lnTo>
                  <a:lnTo>
                    <a:pt x="414286" y="254689"/>
                  </a:lnTo>
                  <a:lnTo>
                    <a:pt x="427219" y="307565"/>
                  </a:lnTo>
                  <a:lnTo>
                    <a:pt x="478213" y="306967"/>
                  </a:lnTo>
                  <a:lnTo>
                    <a:pt x="478418" y="331303"/>
                  </a:lnTo>
                  <a:lnTo>
                    <a:pt x="496890" y="348829"/>
                  </a:lnTo>
                  <a:lnTo>
                    <a:pt x="493117" y="370925"/>
                  </a:lnTo>
                  <a:lnTo>
                    <a:pt x="521740" y="394617"/>
                  </a:lnTo>
                  <a:lnTo>
                    <a:pt x="545142" y="380331"/>
                  </a:lnTo>
                  <a:lnTo>
                    <a:pt x="591484" y="441509"/>
                  </a:lnTo>
                  <a:lnTo>
                    <a:pt x="572610" y="481245"/>
                  </a:lnTo>
                  <a:lnTo>
                    <a:pt x="552422" y="474726"/>
                  </a:lnTo>
                  <a:lnTo>
                    <a:pt x="545481" y="500184"/>
                  </a:lnTo>
                  <a:lnTo>
                    <a:pt x="524253" y="500930"/>
                  </a:lnTo>
                  <a:lnTo>
                    <a:pt x="527568" y="519703"/>
                  </a:lnTo>
                  <a:lnTo>
                    <a:pt x="501261" y="525460"/>
                  </a:lnTo>
                  <a:lnTo>
                    <a:pt x="473073" y="579424"/>
                  </a:lnTo>
                  <a:lnTo>
                    <a:pt x="454530" y="553633"/>
                  </a:lnTo>
                  <a:lnTo>
                    <a:pt x="439516" y="555834"/>
                  </a:lnTo>
                  <a:lnTo>
                    <a:pt x="455640" y="584692"/>
                  </a:lnTo>
                  <a:lnTo>
                    <a:pt x="428252" y="609186"/>
                  </a:lnTo>
                  <a:lnTo>
                    <a:pt x="413339" y="586914"/>
                  </a:lnTo>
                  <a:lnTo>
                    <a:pt x="401975" y="604233"/>
                  </a:lnTo>
                  <a:lnTo>
                    <a:pt x="366278" y="614780"/>
                  </a:lnTo>
                  <a:lnTo>
                    <a:pt x="357042" y="586167"/>
                  </a:lnTo>
                  <a:lnTo>
                    <a:pt x="337682" y="598799"/>
                  </a:lnTo>
                  <a:lnTo>
                    <a:pt x="347413" y="617991"/>
                  </a:lnTo>
                  <a:lnTo>
                    <a:pt x="340089" y="666528"/>
                  </a:lnTo>
                  <a:lnTo>
                    <a:pt x="347328" y="677184"/>
                  </a:lnTo>
                  <a:lnTo>
                    <a:pt x="328171" y="708264"/>
                  </a:lnTo>
                  <a:lnTo>
                    <a:pt x="299688" y="707189"/>
                  </a:lnTo>
                  <a:lnTo>
                    <a:pt x="291423" y="736216"/>
                  </a:lnTo>
                  <a:lnTo>
                    <a:pt x="270860" y="745549"/>
                  </a:lnTo>
                  <a:lnTo>
                    <a:pt x="258966" y="770929"/>
                  </a:lnTo>
                  <a:lnTo>
                    <a:pt x="236228" y="772700"/>
                  </a:lnTo>
                  <a:lnTo>
                    <a:pt x="224061" y="752960"/>
                  </a:lnTo>
                  <a:lnTo>
                    <a:pt x="202116" y="796114"/>
                  </a:lnTo>
                  <a:lnTo>
                    <a:pt x="216569" y="815242"/>
                  </a:lnTo>
                  <a:lnTo>
                    <a:pt x="195503" y="829188"/>
                  </a:lnTo>
                  <a:lnTo>
                    <a:pt x="199010" y="847890"/>
                  </a:lnTo>
                  <a:lnTo>
                    <a:pt x="178909" y="877722"/>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45" name="South Carolina">
              <a:extLst>
                <a:ext uri="{FF2B5EF4-FFF2-40B4-BE49-F238E27FC236}">
                  <a16:creationId xmlns:a16="http://schemas.microsoft.com/office/drawing/2014/main" id="{35C35DCB-39FA-3305-9130-5D2A45CFE52E}"/>
                </a:ext>
              </a:extLst>
            </p:cNvPr>
            <p:cNvSpPr/>
            <p:nvPr/>
          </p:nvSpPr>
          <p:spPr>
            <a:xfrm>
              <a:off x="8154693" y="4100269"/>
              <a:ext cx="737747" cy="565285"/>
            </a:xfrm>
            <a:custGeom>
              <a:avLst/>
              <a:gdLst/>
              <a:ahLst/>
              <a:cxnLst/>
              <a:rect l="0" t="0" r="814265" b="623915"/>
              <a:pathLst>
                <a:path w="814265" h="623915">
                  <a:moveTo>
                    <a:pt x="83439" y="58384"/>
                  </a:moveTo>
                  <a:lnTo>
                    <a:pt x="115541" y="34623"/>
                  </a:lnTo>
                  <a:lnTo>
                    <a:pt x="158941" y="20458"/>
                  </a:lnTo>
                  <a:lnTo>
                    <a:pt x="360559" y="0"/>
                  </a:lnTo>
                  <a:lnTo>
                    <a:pt x="364783" y="20869"/>
                  </a:lnTo>
                  <a:lnTo>
                    <a:pt x="379747" y="6014"/>
                  </a:lnTo>
                  <a:lnTo>
                    <a:pt x="410172" y="36279"/>
                  </a:lnTo>
                  <a:lnTo>
                    <a:pt x="411243" y="59919"/>
                  </a:lnTo>
                  <a:lnTo>
                    <a:pt x="594540" y="32641"/>
                  </a:lnTo>
                  <a:lnTo>
                    <a:pt x="814265" y="190970"/>
                  </a:lnTo>
                  <a:lnTo>
                    <a:pt x="787289" y="206191"/>
                  </a:lnTo>
                  <a:lnTo>
                    <a:pt x="757246" y="245779"/>
                  </a:lnTo>
                  <a:lnTo>
                    <a:pt x="731291" y="303845"/>
                  </a:lnTo>
                  <a:lnTo>
                    <a:pt x="732420" y="346784"/>
                  </a:lnTo>
                  <a:lnTo>
                    <a:pt x="710084" y="384799"/>
                  </a:lnTo>
                  <a:lnTo>
                    <a:pt x="672728" y="391362"/>
                  </a:lnTo>
                  <a:lnTo>
                    <a:pt x="668738" y="417002"/>
                  </a:lnTo>
                  <a:lnTo>
                    <a:pt x="634008" y="450199"/>
                  </a:lnTo>
                  <a:lnTo>
                    <a:pt x="616917" y="482568"/>
                  </a:lnTo>
                  <a:lnTo>
                    <a:pt x="584113" y="500561"/>
                  </a:lnTo>
                  <a:lnTo>
                    <a:pt x="551582" y="537664"/>
                  </a:lnTo>
                  <a:lnTo>
                    <a:pt x="550265" y="552587"/>
                  </a:lnTo>
                  <a:lnTo>
                    <a:pt x="517967" y="574844"/>
                  </a:lnTo>
                  <a:lnTo>
                    <a:pt x="487053" y="623915"/>
                  </a:lnTo>
                  <a:lnTo>
                    <a:pt x="445424" y="612466"/>
                  </a:lnTo>
                  <a:lnTo>
                    <a:pt x="439107" y="578446"/>
                  </a:lnTo>
                  <a:lnTo>
                    <a:pt x="403926" y="528606"/>
                  </a:lnTo>
                  <a:lnTo>
                    <a:pt x="378726" y="517834"/>
                  </a:lnTo>
                  <a:lnTo>
                    <a:pt x="370237" y="475078"/>
                  </a:lnTo>
                  <a:lnTo>
                    <a:pt x="354148" y="443653"/>
                  </a:lnTo>
                  <a:lnTo>
                    <a:pt x="304669" y="419549"/>
                  </a:lnTo>
                  <a:lnTo>
                    <a:pt x="269850" y="386352"/>
                  </a:lnTo>
                  <a:lnTo>
                    <a:pt x="268209" y="362866"/>
                  </a:lnTo>
                  <a:lnTo>
                    <a:pt x="218610" y="335162"/>
                  </a:lnTo>
                  <a:lnTo>
                    <a:pt x="191364" y="300711"/>
                  </a:lnTo>
                  <a:lnTo>
                    <a:pt x="149676" y="280713"/>
                  </a:lnTo>
                  <a:lnTo>
                    <a:pt x="117508" y="242337"/>
                  </a:lnTo>
                  <a:lnTo>
                    <a:pt x="108826" y="219833"/>
                  </a:lnTo>
                  <a:lnTo>
                    <a:pt x="77435" y="179022"/>
                  </a:lnTo>
                  <a:lnTo>
                    <a:pt x="60809" y="184707"/>
                  </a:lnTo>
                  <a:lnTo>
                    <a:pt x="136" y="148898"/>
                  </a:lnTo>
                  <a:lnTo>
                    <a:pt x="0" y="127459"/>
                  </a:lnTo>
                  <a:lnTo>
                    <a:pt x="29038" y="79472"/>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46" name="West Virginia">
              <a:extLst>
                <a:ext uri="{FF2B5EF4-FFF2-40B4-BE49-F238E27FC236}">
                  <a16:creationId xmlns:a16="http://schemas.microsoft.com/office/drawing/2014/main" id="{33FF7AB6-7A16-4D58-1F82-79D282B2B7AD}"/>
                </a:ext>
              </a:extLst>
            </p:cNvPr>
            <p:cNvSpPr/>
            <p:nvPr/>
          </p:nvSpPr>
          <p:spPr>
            <a:xfrm>
              <a:off x="8167850" y="3083954"/>
              <a:ext cx="652944" cy="654457"/>
            </a:xfrm>
            <a:custGeom>
              <a:avLst/>
              <a:gdLst/>
              <a:ahLst/>
              <a:cxnLst/>
              <a:rect l="0" t="0" r="720666" b="722336"/>
              <a:pathLst>
                <a:path w="720666" h="722336">
                  <a:moveTo>
                    <a:pt x="249235" y="0"/>
                  </a:moveTo>
                  <a:lnTo>
                    <a:pt x="279569" y="184580"/>
                  </a:lnTo>
                  <a:lnTo>
                    <a:pt x="438025" y="157647"/>
                  </a:lnTo>
                  <a:lnTo>
                    <a:pt x="454565" y="261689"/>
                  </a:lnTo>
                  <a:lnTo>
                    <a:pt x="481438" y="237598"/>
                  </a:lnTo>
                  <a:lnTo>
                    <a:pt x="505447" y="198018"/>
                  </a:lnTo>
                  <a:lnTo>
                    <a:pt x="526696" y="201015"/>
                  </a:lnTo>
                  <a:lnTo>
                    <a:pt x="551319" y="165773"/>
                  </a:lnTo>
                  <a:lnTo>
                    <a:pt x="598995" y="171770"/>
                  </a:lnTo>
                  <a:lnTo>
                    <a:pt x="600714" y="148651"/>
                  </a:lnTo>
                  <a:lnTo>
                    <a:pt x="625898" y="145059"/>
                  </a:lnTo>
                  <a:lnTo>
                    <a:pt x="637124" y="126969"/>
                  </a:lnTo>
                  <a:lnTo>
                    <a:pt x="666479" y="140763"/>
                  </a:lnTo>
                  <a:lnTo>
                    <a:pt x="692273" y="135796"/>
                  </a:lnTo>
                  <a:lnTo>
                    <a:pt x="720666" y="188501"/>
                  </a:lnTo>
                  <a:lnTo>
                    <a:pt x="711418" y="230254"/>
                  </a:lnTo>
                  <a:lnTo>
                    <a:pt x="619203" y="178247"/>
                  </a:lnTo>
                  <a:lnTo>
                    <a:pt x="621998" y="239294"/>
                  </a:lnTo>
                  <a:lnTo>
                    <a:pt x="565613" y="334054"/>
                  </a:lnTo>
                  <a:lnTo>
                    <a:pt x="543022" y="319928"/>
                  </a:lnTo>
                  <a:lnTo>
                    <a:pt x="522960" y="397558"/>
                  </a:lnTo>
                  <a:lnTo>
                    <a:pt x="509802" y="416978"/>
                  </a:lnTo>
                  <a:lnTo>
                    <a:pt x="482803" y="412637"/>
                  </a:lnTo>
                  <a:lnTo>
                    <a:pt x="451717" y="389620"/>
                  </a:lnTo>
                  <a:lnTo>
                    <a:pt x="447887" y="438066"/>
                  </a:lnTo>
                  <a:lnTo>
                    <a:pt x="423722" y="480891"/>
                  </a:lnTo>
                  <a:lnTo>
                    <a:pt x="417994" y="519393"/>
                  </a:lnTo>
                  <a:lnTo>
                    <a:pt x="393965" y="554149"/>
                  </a:lnTo>
                  <a:lnTo>
                    <a:pt x="382191" y="589081"/>
                  </a:lnTo>
                  <a:lnTo>
                    <a:pt x="387416" y="625713"/>
                  </a:lnTo>
                  <a:lnTo>
                    <a:pt x="362803" y="647973"/>
                  </a:lnTo>
                  <a:lnTo>
                    <a:pt x="354772" y="636798"/>
                  </a:lnTo>
                  <a:lnTo>
                    <a:pt x="289477" y="687117"/>
                  </a:lnTo>
                  <a:lnTo>
                    <a:pt x="250610" y="704610"/>
                  </a:lnTo>
                  <a:lnTo>
                    <a:pt x="225723" y="686937"/>
                  </a:lnTo>
                  <a:lnTo>
                    <a:pt x="199562" y="718192"/>
                  </a:lnTo>
                  <a:lnTo>
                    <a:pt x="179822" y="722336"/>
                  </a:lnTo>
                  <a:lnTo>
                    <a:pt x="150487" y="709759"/>
                  </a:lnTo>
                  <a:lnTo>
                    <a:pt x="123754" y="678614"/>
                  </a:lnTo>
                  <a:lnTo>
                    <a:pt x="123871" y="661598"/>
                  </a:lnTo>
                  <a:lnTo>
                    <a:pt x="102685" y="661334"/>
                  </a:lnTo>
                  <a:lnTo>
                    <a:pt x="69120" y="642452"/>
                  </a:lnTo>
                  <a:lnTo>
                    <a:pt x="57998" y="620277"/>
                  </a:lnTo>
                  <a:lnTo>
                    <a:pt x="28775" y="593902"/>
                  </a:lnTo>
                  <a:lnTo>
                    <a:pt x="4386" y="557743"/>
                  </a:lnTo>
                  <a:lnTo>
                    <a:pt x="0" y="496094"/>
                  </a:lnTo>
                  <a:lnTo>
                    <a:pt x="40278" y="485789"/>
                  </a:lnTo>
                  <a:lnTo>
                    <a:pt x="42376" y="458300"/>
                  </a:lnTo>
                  <a:lnTo>
                    <a:pt x="59461" y="444480"/>
                  </a:lnTo>
                  <a:lnTo>
                    <a:pt x="47279" y="414543"/>
                  </a:lnTo>
                  <a:lnTo>
                    <a:pt x="68887" y="361520"/>
                  </a:lnTo>
                  <a:lnTo>
                    <a:pt x="96341" y="389164"/>
                  </a:lnTo>
                  <a:lnTo>
                    <a:pt x="109584" y="367908"/>
                  </a:lnTo>
                  <a:lnTo>
                    <a:pt x="101857" y="345269"/>
                  </a:lnTo>
                  <a:lnTo>
                    <a:pt x="115381" y="303555"/>
                  </a:lnTo>
                  <a:lnTo>
                    <a:pt x="133223" y="301970"/>
                  </a:lnTo>
                  <a:lnTo>
                    <a:pt x="146451" y="270459"/>
                  </a:lnTo>
                  <a:lnTo>
                    <a:pt x="165309" y="281147"/>
                  </a:lnTo>
                  <a:lnTo>
                    <a:pt x="183245" y="269273"/>
                  </a:lnTo>
                  <a:lnTo>
                    <a:pt x="232332" y="194534"/>
                  </a:lnTo>
                  <a:lnTo>
                    <a:pt x="234530" y="118145"/>
                  </a:lnTo>
                  <a:lnTo>
                    <a:pt x="247350" y="66126"/>
                  </a:lnTo>
                  <a:lnTo>
                    <a:pt x="243117" y="35044"/>
                  </a:lnTo>
                  <a:lnTo>
                    <a:pt x="228780" y="14691"/>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47" name="Maryland">
              <a:extLst>
                <a:ext uri="{FF2B5EF4-FFF2-40B4-BE49-F238E27FC236}">
                  <a16:creationId xmlns:a16="http://schemas.microsoft.com/office/drawing/2014/main" id="{724B1494-8729-16BE-6FD9-31FDEE5E4182}"/>
                </a:ext>
              </a:extLst>
            </p:cNvPr>
            <p:cNvSpPr/>
            <p:nvPr/>
          </p:nvSpPr>
          <p:spPr>
            <a:xfrm>
              <a:off x="8564714" y="3127581"/>
              <a:ext cx="659505" cy="331533"/>
            </a:xfrm>
            <a:custGeom>
              <a:avLst/>
              <a:gdLst/>
              <a:ahLst/>
              <a:cxnLst/>
              <a:rect l="0" t="0" r="727907" b="365919"/>
              <a:pathLst>
                <a:path w="727907" h="365919">
                  <a:moveTo>
                    <a:pt x="603725" y="360783"/>
                  </a:moveTo>
                  <a:lnTo>
                    <a:pt x="600334" y="361507"/>
                  </a:lnTo>
                  <a:lnTo>
                    <a:pt x="596095" y="362411"/>
                  </a:lnTo>
                  <a:close/>
                  <a:moveTo>
                    <a:pt x="0" y="109496"/>
                  </a:moveTo>
                  <a:lnTo>
                    <a:pt x="559514" y="0"/>
                  </a:lnTo>
                  <a:lnTo>
                    <a:pt x="628226" y="248867"/>
                  </a:lnTo>
                  <a:lnTo>
                    <a:pt x="727907" y="229180"/>
                  </a:lnTo>
                  <a:lnTo>
                    <a:pt x="716357" y="320192"/>
                  </a:lnTo>
                  <a:lnTo>
                    <a:pt x="693406" y="328710"/>
                  </a:lnTo>
                  <a:lnTo>
                    <a:pt x="653719" y="350013"/>
                  </a:lnTo>
                  <a:lnTo>
                    <a:pt x="622560" y="365919"/>
                  </a:lnTo>
                  <a:lnTo>
                    <a:pt x="616342" y="332858"/>
                  </a:lnTo>
                  <a:lnTo>
                    <a:pt x="600835" y="322425"/>
                  </a:lnTo>
                  <a:lnTo>
                    <a:pt x="615520" y="304368"/>
                  </a:lnTo>
                  <a:lnTo>
                    <a:pt x="584848" y="276552"/>
                  </a:lnTo>
                  <a:lnTo>
                    <a:pt x="580298" y="292423"/>
                  </a:lnTo>
                  <a:lnTo>
                    <a:pt x="547536" y="295928"/>
                  </a:lnTo>
                  <a:lnTo>
                    <a:pt x="528962" y="262034"/>
                  </a:lnTo>
                  <a:lnTo>
                    <a:pt x="539065" y="259909"/>
                  </a:lnTo>
                  <a:lnTo>
                    <a:pt x="529967" y="212568"/>
                  </a:lnTo>
                  <a:lnTo>
                    <a:pt x="536093" y="191800"/>
                  </a:lnTo>
                  <a:lnTo>
                    <a:pt x="509293" y="131016"/>
                  </a:lnTo>
                  <a:lnTo>
                    <a:pt x="518087" y="90216"/>
                  </a:lnTo>
                  <a:lnTo>
                    <a:pt x="542472" y="78156"/>
                  </a:lnTo>
                  <a:lnTo>
                    <a:pt x="538425" y="38914"/>
                  </a:lnTo>
                  <a:lnTo>
                    <a:pt x="520285" y="47365"/>
                  </a:lnTo>
                  <a:lnTo>
                    <a:pt x="523646" y="67271"/>
                  </a:lnTo>
                  <a:lnTo>
                    <a:pt x="489045" y="100914"/>
                  </a:lnTo>
                  <a:lnTo>
                    <a:pt x="482195" y="126391"/>
                  </a:lnTo>
                  <a:lnTo>
                    <a:pt x="491818" y="185063"/>
                  </a:lnTo>
                  <a:lnTo>
                    <a:pt x="482433" y="215637"/>
                  </a:lnTo>
                  <a:lnTo>
                    <a:pt x="498731" y="260334"/>
                  </a:lnTo>
                  <a:lnTo>
                    <a:pt x="525595" y="287937"/>
                  </a:lnTo>
                  <a:lnTo>
                    <a:pt x="528115" y="312605"/>
                  </a:lnTo>
                  <a:lnTo>
                    <a:pt x="545858" y="334084"/>
                  </a:lnTo>
                  <a:lnTo>
                    <a:pt x="542538" y="351961"/>
                  </a:lnTo>
                  <a:lnTo>
                    <a:pt x="500356" y="327543"/>
                  </a:lnTo>
                  <a:lnTo>
                    <a:pt x="446463" y="322586"/>
                  </a:lnTo>
                  <a:lnTo>
                    <a:pt x="425016" y="294912"/>
                  </a:lnTo>
                  <a:lnTo>
                    <a:pt x="399842" y="318277"/>
                  </a:lnTo>
                  <a:lnTo>
                    <a:pt x="384027" y="296290"/>
                  </a:lnTo>
                  <a:lnTo>
                    <a:pt x="400619" y="260955"/>
                  </a:lnTo>
                  <a:lnTo>
                    <a:pt x="407647" y="226377"/>
                  </a:lnTo>
                  <a:lnTo>
                    <a:pt x="423553" y="201420"/>
                  </a:lnTo>
                  <a:lnTo>
                    <a:pt x="400266" y="185559"/>
                  </a:lnTo>
                  <a:lnTo>
                    <a:pt x="390135" y="200181"/>
                  </a:lnTo>
                  <a:lnTo>
                    <a:pt x="366276" y="185534"/>
                  </a:lnTo>
                  <a:lnTo>
                    <a:pt x="332485" y="181965"/>
                  </a:lnTo>
                  <a:lnTo>
                    <a:pt x="326619" y="152279"/>
                  </a:lnTo>
                  <a:lnTo>
                    <a:pt x="306664" y="139077"/>
                  </a:lnTo>
                  <a:lnTo>
                    <a:pt x="282641" y="140350"/>
                  </a:lnTo>
                  <a:lnTo>
                    <a:pt x="254248" y="87644"/>
                  </a:lnTo>
                  <a:lnTo>
                    <a:pt x="228453" y="92611"/>
                  </a:lnTo>
                  <a:lnTo>
                    <a:pt x="199099" y="78818"/>
                  </a:lnTo>
                  <a:lnTo>
                    <a:pt x="187873" y="96908"/>
                  </a:lnTo>
                  <a:lnTo>
                    <a:pt x="162689" y="100499"/>
                  </a:lnTo>
                  <a:lnTo>
                    <a:pt x="160970" y="123618"/>
                  </a:lnTo>
                  <a:lnTo>
                    <a:pt x="113294" y="117622"/>
                  </a:lnTo>
                  <a:lnTo>
                    <a:pt x="88671" y="152864"/>
                  </a:lnTo>
                  <a:lnTo>
                    <a:pt x="67422" y="149867"/>
                  </a:lnTo>
                  <a:lnTo>
                    <a:pt x="43413" y="189447"/>
                  </a:lnTo>
                  <a:lnTo>
                    <a:pt x="16540" y="213538"/>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48" name="Vermont">
              <a:extLst>
                <a:ext uri="{FF2B5EF4-FFF2-40B4-BE49-F238E27FC236}">
                  <a16:creationId xmlns:a16="http://schemas.microsoft.com/office/drawing/2014/main" id="{BA63AABA-6027-E693-014C-CBD548476114}"/>
                </a:ext>
              </a:extLst>
            </p:cNvPr>
            <p:cNvSpPr/>
            <p:nvPr/>
          </p:nvSpPr>
          <p:spPr>
            <a:xfrm>
              <a:off x="9173989" y="2042628"/>
              <a:ext cx="247177" cy="462311"/>
            </a:xfrm>
            <a:custGeom>
              <a:avLst/>
              <a:gdLst/>
              <a:ahLst/>
              <a:cxnLst/>
              <a:rect l="0" t="0" r="272814" b="510261"/>
              <a:pathLst>
                <a:path w="272814" h="510261">
                  <a:moveTo>
                    <a:pt x="255280" y="0"/>
                  </a:moveTo>
                  <a:lnTo>
                    <a:pt x="261898" y="18948"/>
                  </a:lnTo>
                  <a:lnTo>
                    <a:pt x="251381" y="56209"/>
                  </a:lnTo>
                  <a:lnTo>
                    <a:pt x="272814" y="85085"/>
                  </a:lnTo>
                  <a:lnTo>
                    <a:pt x="258650" y="124467"/>
                  </a:lnTo>
                  <a:lnTo>
                    <a:pt x="216682" y="154910"/>
                  </a:lnTo>
                  <a:lnTo>
                    <a:pt x="229955" y="203242"/>
                  </a:lnTo>
                  <a:lnTo>
                    <a:pt x="221795" y="222595"/>
                  </a:lnTo>
                  <a:lnTo>
                    <a:pt x="220783" y="270022"/>
                  </a:lnTo>
                  <a:lnTo>
                    <a:pt x="205899" y="315232"/>
                  </a:lnTo>
                  <a:lnTo>
                    <a:pt x="216095" y="401261"/>
                  </a:lnTo>
                  <a:lnTo>
                    <a:pt x="224775" y="428999"/>
                  </a:lnTo>
                  <a:lnTo>
                    <a:pt x="214981" y="442986"/>
                  </a:lnTo>
                  <a:lnTo>
                    <a:pt x="220778" y="472613"/>
                  </a:lnTo>
                  <a:lnTo>
                    <a:pt x="237172" y="484600"/>
                  </a:lnTo>
                  <a:lnTo>
                    <a:pt x="119955" y="510261"/>
                  </a:lnTo>
                  <a:lnTo>
                    <a:pt x="114150" y="493286"/>
                  </a:lnTo>
                  <a:lnTo>
                    <a:pt x="85525" y="355539"/>
                  </a:lnTo>
                  <a:lnTo>
                    <a:pt x="55070" y="328519"/>
                  </a:lnTo>
                  <a:lnTo>
                    <a:pt x="58890" y="310386"/>
                  </a:lnTo>
                  <a:lnTo>
                    <a:pt x="33373" y="259240"/>
                  </a:lnTo>
                  <a:lnTo>
                    <a:pt x="39859" y="215260"/>
                  </a:lnTo>
                  <a:lnTo>
                    <a:pt x="34490" y="176464"/>
                  </a:lnTo>
                  <a:lnTo>
                    <a:pt x="12777" y="143948"/>
                  </a:lnTo>
                  <a:lnTo>
                    <a:pt x="11503" y="105338"/>
                  </a:lnTo>
                  <a:lnTo>
                    <a:pt x="0" y="64655"/>
                  </a:lnTo>
                  <a:lnTo>
                    <a:pt x="144297" y="31049"/>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49" name="New Hampshire">
              <a:extLst>
                <a:ext uri="{FF2B5EF4-FFF2-40B4-BE49-F238E27FC236}">
                  <a16:creationId xmlns:a16="http://schemas.microsoft.com/office/drawing/2014/main" id="{6A9B0978-BFC9-9EB7-BFB5-24B7CB62F3E4}"/>
                </a:ext>
              </a:extLst>
            </p:cNvPr>
            <p:cNvSpPr/>
            <p:nvPr/>
          </p:nvSpPr>
          <p:spPr>
            <a:xfrm>
              <a:off x="9360540" y="1977043"/>
              <a:ext cx="239652" cy="504647"/>
            </a:xfrm>
            <a:custGeom>
              <a:avLst/>
              <a:gdLst/>
              <a:ahLst/>
              <a:cxnLst/>
              <a:rect l="0" t="0" r="264508" b="556988"/>
              <a:pathLst>
                <a:path w="264508" h="556988">
                  <a:moveTo>
                    <a:pt x="92439" y="0"/>
                  </a:moveTo>
                  <a:lnTo>
                    <a:pt x="133285" y="124847"/>
                  </a:lnTo>
                  <a:lnTo>
                    <a:pt x="212029" y="380555"/>
                  </a:lnTo>
                  <a:lnTo>
                    <a:pt x="240655" y="397083"/>
                  </a:lnTo>
                  <a:lnTo>
                    <a:pt x="243584" y="417101"/>
                  </a:lnTo>
                  <a:lnTo>
                    <a:pt x="264508" y="426448"/>
                  </a:lnTo>
                  <a:lnTo>
                    <a:pt x="258101" y="467525"/>
                  </a:lnTo>
                  <a:lnTo>
                    <a:pt x="243173" y="468097"/>
                  </a:lnTo>
                  <a:lnTo>
                    <a:pt x="210093" y="497797"/>
                  </a:lnTo>
                  <a:lnTo>
                    <a:pt x="199323" y="520316"/>
                  </a:lnTo>
                  <a:lnTo>
                    <a:pt x="31272" y="556988"/>
                  </a:lnTo>
                  <a:lnTo>
                    <a:pt x="14878" y="545002"/>
                  </a:lnTo>
                  <a:lnTo>
                    <a:pt x="9081" y="515374"/>
                  </a:lnTo>
                  <a:lnTo>
                    <a:pt x="18875" y="501387"/>
                  </a:lnTo>
                  <a:lnTo>
                    <a:pt x="10195" y="473649"/>
                  </a:lnTo>
                  <a:lnTo>
                    <a:pt x="0" y="387620"/>
                  </a:lnTo>
                  <a:lnTo>
                    <a:pt x="14883" y="342410"/>
                  </a:lnTo>
                  <a:lnTo>
                    <a:pt x="15895" y="294984"/>
                  </a:lnTo>
                  <a:lnTo>
                    <a:pt x="24055" y="275630"/>
                  </a:lnTo>
                  <a:lnTo>
                    <a:pt x="10783" y="227298"/>
                  </a:lnTo>
                  <a:lnTo>
                    <a:pt x="52750" y="196855"/>
                  </a:lnTo>
                  <a:lnTo>
                    <a:pt x="66914" y="157473"/>
                  </a:lnTo>
                  <a:lnTo>
                    <a:pt x="45481" y="128597"/>
                  </a:lnTo>
                  <a:lnTo>
                    <a:pt x="55998" y="91337"/>
                  </a:lnTo>
                  <a:lnTo>
                    <a:pt x="49380" y="72388"/>
                  </a:lnTo>
                  <a:lnTo>
                    <a:pt x="55693" y="16700"/>
                  </a:lnTo>
                  <a:lnTo>
                    <a:pt x="88816" y="13621"/>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50" name="Massachusetts">
              <a:extLst>
                <a:ext uri="{FF2B5EF4-FFF2-40B4-BE49-F238E27FC236}">
                  <a16:creationId xmlns:a16="http://schemas.microsoft.com/office/drawing/2014/main" id="{FF887443-04E6-AFA2-B529-51DBDE90CD46}"/>
                </a:ext>
              </a:extLst>
            </p:cNvPr>
            <p:cNvSpPr/>
            <p:nvPr/>
          </p:nvSpPr>
          <p:spPr>
            <a:xfrm>
              <a:off x="9279758" y="2400634"/>
              <a:ext cx="481545" cy="256011"/>
            </a:xfrm>
            <a:custGeom>
              <a:avLst/>
              <a:gdLst/>
              <a:ahLst/>
              <a:cxnLst/>
              <a:rect l="0" t="0" r="531490" b="282564"/>
              <a:pathLst>
                <a:path w="531490" h="282564">
                  <a:moveTo>
                    <a:pt x="332334" y="571"/>
                  </a:moveTo>
                  <a:lnTo>
                    <a:pt x="347261" y="0"/>
                  </a:lnTo>
                  <a:lnTo>
                    <a:pt x="362096" y="32999"/>
                  </a:lnTo>
                  <a:lnTo>
                    <a:pt x="363438" y="62728"/>
                  </a:lnTo>
                  <a:lnTo>
                    <a:pt x="347666" y="94768"/>
                  </a:lnTo>
                  <a:lnTo>
                    <a:pt x="355019" y="125192"/>
                  </a:lnTo>
                  <a:lnTo>
                    <a:pt x="387697" y="120979"/>
                  </a:lnTo>
                  <a:lnTo>
                    <a:pt x="415143" y="147095"/>
                  </a:lnTo>
                  <a:lnTo>
                    <a:pt x="418761" y="172762"/>
                  </a:lnTo>
                  <a:lnTo>
                    <a:pt x="436346" y="174904"/>
                  </a:lnTo>
                  <a:lnTo>
                    <a:pt x="444143" y="197115"/>
                  </a:lnTo>
                  <a:lnTo>
                    <a:pt x="489904" y="205365"/>
                  </a:lnTo>
                  <a:lnTo>
                    <a:pt x="531490" y="174002"/>
                  </a:lnTo>
                  <a:lnTo>
                    <a:pt x="528761" y="203811"/>
                  </a:lnTo>
                  <a:lnTo>
                    <a:pt x="466302" y="246702"/>
                  </a:lnTo>
                  <a:lnTo>
                    <a:pt x="441155" y="254755"/>
                  </a:lnTo>
                  <a:lnTo>
                    <a:pt x="421051" y="240524"/>
                  </a:lnTo>
                  <a:lnTo>
                    <a:pt x="398669" y="252384"/>
                  </a:lnTo>
                  <a:lnTo>
                    <a:pt x="401665" y="266638"/>
                  </a:lnTo>
                  <a:lnTo>
                    <a:pt x="376909" y="282564"/>
                  </a:lnTo>
                  <a:lnTo>
                    <a:pt x="356227" y="249885"/>
                  </a:lnTo>
                  <a:lnTo>
                    <a:pt x="350522" y="244462"/>
                  </a:lnTo>
                  <a:lnTo>
                    <a:pt x="331688" y="234430"/>
                  </a:lnTo>
                  <a:lnTo>
                    <a:pt x="311431" y="190060"/>
                  </a:lnTo>
                  <a:lnTo>
                    <a:pt x="290053" y="195706"/>
                  </a:lnTo>
                  <a:lnTo>
                    <a:pt x="251798" y="208032"/>
                  </a:lnTo>
                  <a:lnTo>
                    <a:pt x="250953" y="204786"/>
                  </a:lnTo>
                  <a:lnTo>
                    <a:pt x="68375" y="247563"/>
                  </a:lnTo>
                  <a:lnTo>
                    <a:pt x="5017" y="260710"/>
                  </a:lnTo>
                  <a:lnTo>
                    <a:pt x="0" y="253871"/>
                  </a:lnTo>
                  <a:lnTo>
                    <a:pt x="3216" y="115124"/>
                  </a:lnTo>
                  <a:lnTo>
                    <a:pt x="120432" y="89463"/>
                  </a:lnTo>
                  <a:lnTo>
                    <a:pt x="288483" y="52790"/>
                  </a:lnTo>
                  <a:lnTo>
                    <a:pt x="299254" y="30271"/>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51" name="New Jersey">
              <a:extLst>
                <a:ext uri="{FF2B5EF4-FFF2-40B4-BE49-F238E27FC236}">
                  <a16:creationId xmlns:a16="http://schemas.microsoft.com/office/drawing/2014/main" id="{E4A9F894-B2D5-5CAB-4CCB-BE7F1C940147}"/>
                </a:ext>
              </a:extLst>
            </p:cNvPr>
            <p:cNvSpPr/>
            <p:nvPr/>
          </p:nvSpPr>
          <p:spPr>
            <a:xfrm>
              <a:off x="9106041" y="2798777"/>
              <a:ext cx="194278" cy="430508"/>
            </a:xfrm>
            <a:custGeom>
              <a:avLst/>
              <a:gdLst/>
              <a:ahLst/>
              <a:cxnLst/>
              <a:rect l="0" t="0" r="214428" b="475159"/>
              <a:pathLst>
                <a:path w="214428" h="475159">
                  <a:moveTo>
                    <a:pt x="129790" y="27994"/>
                  </a:moveTo>
                  <a:lnTo>
                    <a:pt x="185737" y="44744"/>
                  </a:lnTo>
                  <a:lnTo>
                    <a:pt x="181544" y="106698"/>
                  </a:lnTo>
                  <a:lnTo>
                    <a:pt x="160232" y="125497"/>
                  </a:lnTo>
                  <a:lnTo>
                    <a:pt x="154324" y="159068"/>
                  </a:lnTo>
                  <a:lnTo>
                    <a:pt x="198664" y="164788"/>
                  </a:lnTo>
                  <a:lnTo>
                    <a:pt x="207326" y="186909"/>
                  </a:lnTo>
                  <a:lnTo>
                    <a:pt x="214428" y="298018"/>
                  </a:lnTo>
                  <a:lnTo>
                    <a:pt x="185912" y="388646"/>
                  </a:lnTo>
                  <a:lnTo>
                    <a:pt x="160506" y="418638"/>
                  </a:lnTo>
                  <a:lnTo>
                    <a:pt x="144514" y="475159"/>
                  </a:lnTo>
                  <a:lnTo>
                    <a:pt x="122938" y="445569"/>
                  </a:lnTo>
                  <a:lnTo>
                    <a:pt x="75192" y="439047"/>
                  </a:lnTo>
                  <a:lnTo>
                    <a:pt x="11559" y="407185"/>
                  </a:lnTo>
                  <a:lnTo>
                    <a:pt x="1784" y="378353"/>
                  </a:lnTo>
                  <a:lnTo>
                    <a:pt x="0" y="374155"/>
                  </a:lnTo>
                  <a:lnTo>
                    <a:pt x="5877" y="361400"/>
                  </a:lnTo>
                  <a:lnTo>
                    <a:pt x="14634" y="334241"/>
                  </a:lnTo>
                  <a:lnTo>
                    <a:pt x="51400" y="308884"/>
                  </a:lnTo>
                  <a:lnTo>
                    <a:pt x="50454" y="293024"/>
                  </a:lnTo>
                  <a:lnTo>
                    <a:pt x="89091" y="249890"/>
                  </a:lnTo>
                  <a:lnTo>
                    <a:pt x="92505" y="230738"/>
                  </a:lnTo>
                  <a:lnTo>
                    <a:pt x="40831" y="199912"/>
                  </a:lnTo>
                  <a:lnTo>
                    <a:pt x="33570" y="175144"/>
                  </a:lnTo>
                  <a:lnTo>
                    <a:pt x="13338" y="172775"/>
                  </a:lnTo>
                  <a:lnTo>
                    <a:pt x="6603" y="150184"/>
                  </a:lnTo>
                  <a:lnTo>
                    <a:pt x="21576" y="110135"/>
                  </a:lnTo>
                  <a:lnTo>
                    <a:pt x="4759" y="92101"/>
                  </a:lnTo>
                  <a:lnTo>
                    <a:pt x="32694" y="42239"/>
                  </a:lnTo>
                  <a:lnTo>
                    <a:pt x="35833" y="18583"/>
                  </a:lnTo>
                  <a:lnTo>
                    <a:pt x="51966" y="0"/>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52" name="Hawaii">
              <a:extLst>
                <a:ext uri="{FF2B5EF4-FFF2-40B4-BE49-F238E27FC236}">
                  <a16:creationId xmlns:a16="http://schemas.microsoft.com/office/drawing/2014/main" id="{F5520148-A522-A4A5-A3A9-A9043155D809}"/>
                </a:ext>
              </a:extLst>
            </p:cNvPr>
            <p:cNvSpPr/>
            <p:nvPr/>
          </p:nvSpPr>
          <p:spPr>
            <a:xfrm>
              <a:off x="3177303" y="5175475"/>
              <a:ext cx="860727" cy="604444"/>
            </a:xfrm>
            <a:custGeom>
              <a:avLst/>
              <a:gdLst/>
              <a:ahLst/>
              <a:cxnLst/>
              <a:rect l="0" t="0" r="950000" b="667136"/>
              <a:pathLst>
                <a:path w="950000" h="667136">
                  <a:moveTo>
                    <a:pt x="791216" y="667136"/>
                  </a:moveTo>
                  <a:lnTo>
                    <a:pt x="743518" y="649526"/>
                  </a:lnTo>
                  <a:lnTo>
                    <a:pt x="736038" y="631719"/>
                  </a:lnTo>
                  <a:lnTo>
                    <a:pt x="742184" y="585993"/>
                  </a:lnTo>
                  <a:lnTo>
                    <a:pt x="708091" y="508155"/>
                  </a:lnTo>
                  <a:lnTo>
                    <a:pt x="734353" y="482446"/>
                  </a:lnTo>
                  <a:lnTo>
                    <a:pt x="753166" y="446748"/>
                  </a:lnTo>
                  <a:lnTo>
                    <a:pt x="739370" y="423445"/>
                  </a:lnTo>
                  <a:lnTo>
                    <a:pt x="743475" y="398956"/>
                  </a:lnTo>
                  <a:lnTo>
                    <a:pt x="797309" y="427610"/>
                  </a:lnTo>
                  <a:lnTo>
                    <a:pt x="857475" y="448384"/>
                  </a:lnTo>
                  <a:lnTo>
                    <a:pt x="894581" y="479285"/>
                  </a:lnTo>
                  <a:lnTo>
                    <a:pt x="894780" y="506003"/>
                  </a:lnTo>
                  <a:lnTo>
                    <a:pt x="950000" y="548996"/>
                  </a:lnTo>
                  <a:lnTo>
                    <a:pt x="916499" y="584926"/>
                  </a:lnTo>
                  <a:lnTo>
                    <a:pt x="856393" y="602081"/>
                  </a:lnTo>
                  <a:lnTo>
                    <a:pt x="814276" y="629097"/>
                  </a:lnTo>
                  <a:close/>
                  <a:moveTo>
                    <a:pt x="606405" y="244920"/>
                  </a:moveTo>
                  <a:lnTo>
                    <a:pt x="628495" y="272637"/>
                  </a:lnTo>
                  <a:lnTo>
                    <a:pt x="656806" y="260356"/>
                  </a:lnTo>
                  <a:lnTo>
                    <a:pt x="718851" y="292358"/>
                  </a:lnTo>
                  <a:lnTo>
                    <a:pt x="709507" y="321278"/>
                  </a:lnTo>
                  <a:lnTo>
                    <a:pt x="646494" y="335917"/>
                  </a:lnTo>
                  <a:lnTo>
                    <a:pt x="633869" y="330390"/>
                  </a:lnTo>
                  <a:lnTo>
                    <a:pt x="630641" y="294845"/>
                  </a:lnTo>
                  <a:lnTo>
                    <a:pt x="598073" y="287127"/>
                  </a:lnTo>
                  <a:lnTo>
                    <a:pt x="585448" y="267154"/>
                  </a:lnTo>
                  <a:close/>
                  <a:moveTo>
                    <a:pt x="530863" y="208360"/>
                  </a:moveTo>
                  <a:lnTo>
                    <a:pt x="511986" y="229442"/>
                  </a:lnTo>
                  <a:lnTo>
                    <a:pt x="467935" y="229408"/>
                  </a:lnTo>
                  <a:lnTo>
                    <a:pt x="481591" y="206119"/>
                  </a:lnTo>
                  <a:close/>
                  <a:moveTo>
                    <a:pt x="345668" y="109336"/>
                  </a:moveTo>
                  <a:lnTo>
                    <a:pt x="366436" y="157072"/>
                  </a:lnTo>
                  <a:lnTo>
                    <a:pt x="355866" y="184762"/>
                  </a:lnTo>
                  <a:lnTo>
                    <a:pt x="314980" y="189038"/>
                  </a:lnTo>
                  <a:lnTo>
                    <a:pt x="288010" y="132361"/>
                  </a:lnTo>
                  <a:lnTo>
                    <a:pt x="312090" y="131365"/>
                  </a:lnTo>
                  <a:close/>
                  <a:moveTo>
                    <a:pt x="56897" y="0"/>
                  </a:moveTo>
                  <a:lnTo>
                    <a:pt x="78799" y="2419"/>
                  </a:lnTo>
                  <a:lnTo>
                    <a:pt x="89050" y="23538"/>
                  </a:lnTo>
                  <a:lnTo>
                    <a:pt x="82510" y="53370"/>
                  </a:lnTo>
                  <a:lnTo>
                    <a:pt x="60384" y="71989"/>
                  </a:lnTo>
                  <a:lnTo>
                    <a:pt x="0" y="48118"/>
                  </a:lnTo>
                  <a:lnTo>
                    <a:pt x="7668" y="14991"/>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53" name="Connecticut">
              <a:extLst>
                <a:ext uri="{FF2B5EF4-FFF2-40B4-BE49-F238E27FC236}">
                  <a16:creationId xmlns:a16="http://schemas.microsoft.com/office/drawing/2014/main" id="{99622A6C-1549-970A-660A-6BDCF169A1B0}"/>
                </a:ext>
              </a:extLst>
            </p:cNvPr>
            <p:cNvSpPr/>
            <p:nvPr/>
          </p:nvSpPr>
          <p:spPr>
            <a:xfrm>
              <a:off x="9284304" y="2586177"/>
              <a:ext cx="251157" cy="247263"/>
            </a:xfrm>
            <a:custGeom>
              <a:avLst/>
              <a:gdLst/>
              <a:ahLst/>
              <a:cxnLst/>
              <a:rect l="0" t="0" r="277206" b="272909"/>
              <a:pathLst>
                <a:path w="277206" h="272909">
                  <a:moveTo>
                    <a:pt x="63357" y="42777"/>
                  </a:moveTo>
                  <a:lnTo>
                    <a:pt x="245936" y="0"/>
                  </a:lnTo>
                  <a:lnTo>
                    <a:pt x="246781" y="3245"/>
                  </a:lnTo>
                  <a:lnTo>
                    <a:pt x="277206" y="120141"/>
                  </a:lnTo>
                  <a:lnTo>
                    <a:pt x="273191" y="140837"/>
                  </a:lnTo>
                  <a:lnTo>
                    <a:pt x="259540" y="140907"/>
                  </a:lnTo>
                  <a:lnTo>
                    <a:pt x="199310" y="172507"/>
                  </a:lnTo>
                  <a:lnTo>
                    <a:pt x="121953" y="187293"/>
                  </a:lnTo>
                  <a:lnTo>
                    <a:pt x="95678" y="222588"/>
                  </a:lnTo>
                  <a:lnTo>
                    <a:pt x="62346" y="239938"/>
                  </a:lnTo>
                  <a:lnTo>
                    <a:pt x="25880" y="272909"/>
                  </a:lnTo>
                  <a:lnTo>
                    <a:pt x="9915" y="252559"/>
                  </a:lnTo>
                  <a:lnTo>
                    <a:pt x="40965" y="222085"/>
                  </a:lnTo>
                  <a:lnTo>
                    <a:pt x="26568" y="208289"/>
                  </a:lnTo>
                  <a:lnTo>
                    <a:pt x="0" y="55923"/>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54" name="Delaware">
              <a:extLst>
                <a:ext uri="{FF2B5EF4-FFF2-40B4-BE49-F238E27FC236}">
                  <a16:creationId xmlns:a16="http://schemas.microsoft.com/office/drawing/2014/main" id="{BDCFC9C6-B027-F4EA-848F-52DBED3A11FC}"/>
                </a:ext>
              </a:extLst>
            </p:cNvPr>
            <p:cNvSpPr/>
            <p:nvPr/>
          </p:nvSpPr>
          <p:spPr>
            <a:xfrm>
              <a:off x="9071650" y="3101609"/>
              <a:ext cx="152568" cy="251453"/>
            </a:xfrm>
            <a:custGeom>
              <a:avLst/>
              <a:gdLst/>
              <a:ahLst/>
              <a:cxnLst/>
              <a:rect l="0" t="0" r="168392" b="277533"/>
              <a:pathLst>
                <a:path w="168392" h="277533">
                  <a:moveTo>
                    <a:pt x="52592" y="0"/>
                  </a:moveTo>
                  <a:lnTo>
                    <a:pt x="43835" y="27158"/>
                  </a:lnTo>
                  <a:lnTo>
                    <a:pt x="30986" y="43728"/>
                  </a:lnTo>
                  <a:lnTo>
                    <a:pt x="41222" y="74756"/>
                  </a:lnTo>
                  <a:lnTo>
                    <a:pt x="70110" y="99405"/>
                  </a:lnTo>
                  <a:lnTo>
                    <a:pt x="86770" y="147379"/>
                  </a:lnTo>
                  <a:lnTo>
                    <a:pt x="130720" y="191605"/>
                  </a:lnTo>
                  <a:lnTo>
                    <a:pt x="146260" y="190435"/>
                  </a:lnTo>
                  <a:lnTo>
                    <a:pt x="168392" y="257846"/>
                  </a:lnTo>
                  <a:lnTo>
                    <a:pt x="68711" y="277533"/>
                  </a:lnTo>
                  <a:lnTo>
                    <a:pt x="0" y="28665"/>
                  </a:lnTo>
                  <a:lnTo>
                    <a:pt x="20859" y="1212"/>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55" name="Rhode Island">
              <a:extLst>
                <a:ext uri="{FF2B5EF4-FFF2-40B4-BE49-F238E27FC236}">
                  <a16:creationId xmlns:a16="http://schemas.microsoft.com/office/drawing/2014/main" id="{BE12D24E-BB5D-1D2F-20ED-2248D3369ADA}"/>
                </a:ext>
              </a:extLst>
            </p:cNvPr>
            <p:cNvSpPr/>
            <p:nvPr/>
          </p:nvSpPr>
          <p:spPr>
            <a:xfrm>
              <a:off x="9507895" y="2572834"/>
              <a:ext cx="113354" cy="140945"/>
            </a:xfrm>
            <a:custGeom>
              <a:avLst/>
              <a:gdLst/>
              <a:ahLst/>
              <a:cxnLst/>
              <a:rect l="0" t="0" r="125111" b="155564"/>
              <a:pathLst>
                <a:path w="125111" h="155564">
                  <a:moveTo>
                    <a:pt x="104428" y="59825"/>
                  </a:moveTo>
                  <a:lnTo>
                    <a:pt x="125111" y="92504"/>
                  </a:lnTo>
                  <a:lnTo>
                    <a:pt x="97562" y="104486"/>
                  </a:lnTo>
                  <a:close/>
                  <a:moveTo>
                    <a:pt x="38255" y="5646"/>
                  </a:moveTo>
                  <a:lnTo>
                    <a:pt x="59633" y="0"/>
                  </a:lnTo>
                  <a:lnTo>
                    <a:pt x="79889" y="44370"/>
                  </a:lnTo>
                  <a:lnTo>
                    <a:pt x="98723" y="54402"/>
                  </a:lnTo>
                  <a:lnTo>
                    <a:pt x="80375" y="55812"/>
                  </a:lnTo>
                  <a:lnTo>
                    <a:pt x="72986" y="89009"/>
                  </a:lnTo>
                  <a:lnTo>
                    <a:pt x="79051" y="131377"/>
                  </a:lnTo>
                  <a:lnTo>
                    <a:pt x="26410" y="155564"/>
                  </a:lnTo>
                  <a:lnTo>
                    <a:pt x="30425" y="134867"/>
                  </a:lnTo>
                  <a:lnTo>
                    <a:pt x="0" y="17972"/>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56" name="District of Columbia">
              <a:extLst>
                <a:ext uri="{FF2B5EF4-FFF2-40B4-BE49-F238E27FC236}">
                  <a16:creationId xmlns:a16="http://schemas.microsoft.com/office/drawing/2014/main" id="{16213DFA-B92C-7627-37BD-B66013260F7C}"/>
                </a:ext>
              </a:extLst>
            </p:cNvPr>
            <p:cNvSpPr/>
            <p:nvPr/>
          </p:nvSpPr>
          <p:spPr>
            <a:xfrm>
              <a:off x="8918187" y="3295703"/>
              <a:ext cx="30278" cy="36982"/>
            </a:xfrm>
            <a:custGeom>
              <a:avLst/>
              <a:gdLst/>
              <a:ahLst/>
              <a:cxnLst/>
              <a:rect l="0" t="0" r="33418" b="40818"/>
              <a:pathLst>
                <a:path w="33418" h="40818">
                  <a:moveTo>
                    <a:pt x="10131" y="0"/>
                  </a:moveTo>
                  <a:lnTo>
                    <a:pt x="33418" y="15860"/>
                  </a:lnTo>
                  <a:lnTo>
                    <a:pt x="17511" y="40818"/>
                  </a:lnTo>
                  <a:lnTo>
                    <a:pt x="0" y="14621"/>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57" name="TextBox 56">
              <a:extLst>
                <a:ext uri="{FF2B5EF4-FFF2-40B4-BE49-F238E27FC236}">
                  <a16:creationId xmlns:a16="http://schemas.microsoft.com/office/drawing/2014/main" id="{1541A32E-DD5D-5FA5-F7D6-220B3845B3A5}"/>
                </a:ext>
              </a:extLst>
            </p:cNvPr>
            <p:cNvSpPr txBox="1"/>
            <p:nvPr/>
          </p:nvSpPr>
          <p:spPr>
            <a:xfrm>
              <a:off x="5615712" y="4806283"/>
              <a:ext cx="258207" cy="273855"/>
            </a:xfrm>
            <a:prstGeom prst="rect">
              <a:avLst/>
            </a:prstGeom>
            <a:noFill/>
          </p:spPr>
          <p:txBody>
            <a:bodyPr wrap="none" lIns="0" tIns="0" rIns="0" bIns="0" anchor="ctr">
              <a:noAutofit/>
            </a:bodyPr>
            <a:lstStyle/>
            <a:p>
              <a:pPr algn="ctr"/>
              <a:r>
                <a:rPr sz="800" b="1" dirty="0">
                  <a:solidFill>
                    <a:schemeClr val="bg1"/>
                  </a:solidFill>
                </a:rPr>
                <a:t>TX</a:t>
              </a:r>
            </a:p>
          </p:txBody>
        </p:sp>
        <p:sp>
          <p:nvSpPr>
            <p:cNvPr id="58" name="TextBox 57">
              <a:extLst>
                <a:ext uri="{FF2B5EF4-FFF2-40B4-BE49-F238E27FC236}">
                  <a16:creationId xmlns:a16="http://schemas.microsoft.com/office/drawing/2014/main" id="{42C85A49-DC17-3154-407D-D5FC4B0C102D}"/>
                </a:ext>
              </a:extLst>
            </p:cNvPr>
            <p:cNvSpPr txBox="1"/>
            <p:nvPr/>
          </p:nvSpPr>
          <p:spPr>
            <a:xfrm>
              <a:off x="2768743" y="3341551"/>
              <a:ext cx="258207" cy="273855"/>
            </a:xfrm>
            <a:prstGeom prst="rect">
              <a:avLst/>
            </a:prstGeom>
            <a:noFill/>
          </p:spPr>
          <p:txBody>
            <a:bodyPr wrap="none" lIns="0" tIns="0" rIns="0" bIns="0" anchor="ctr">
              <a:noAutofit/>
            </a:bodyPr>
            <a:lstStyle/>
            <a:p>
              <a:pPr algn="ctr"/>
              <a:r>
                <a:rPr sz="800" b="1" dirty="0"/>
                <a:t>CA</a:t>
              </a:r>
            </a:p>
          </p:txBody>
        </p:sp>
        <p:sp>
          <p:nvSpPr>
            <p:cNvPr id="59" name="TextBox 58">
              <a:extLst>
                <a:ext uri="{FF2B5EF4-FFF2-40B4-BE49-F238E27FC236}">
                  <a16:creationId xmlns:a16="http://schemas.microsoft.com/office/drawing/2014/main" id="{34E60CF7-93A0-86FB-6831-B5E232F7DE1A}"/>
                </a:ext>
              </a:extLst>
            </p:cNvPr>
            <p:cNvSpPr txBox="1"/>
            <p:nvPr/>
          </p:nvSpPr>
          <p:spPr>
            <a:xfrm>
              <a:off x="4426527" y="1816471"/>
              <a:ext cx="258207" cy="273855"/>
            </a:xfrm>
            <a:prstGeom prst="rect">
              <a:avLst/>
            </a:prstGeom>
            <a:noFill/>
          </p:spPr>
          <p:txBody>
            <a:bodyPr wrap="none" lIns="0" tIns="0" rIns="0" bIns="0" anchor="ctr">
              <a:noAutofit/>
            </a:bodyPr>
            <a:lstStyle/>
            <a:p>
              <a:pPr algn="ctr"/>
              <a:r>
                <a:rPr sz="800" b="1" dirty="0"/>
                <a:t>MT</a:t>
              </a:r>
            </a:p>
          </p:txBody>
        </p:sp>
        <p:sp>
          <p:nvSpPr>
            <p:cNvPr id="60" name="TextBox 59">
              <a:extLst>
                <a:ext uri="{FF2B5EF4-FFF2-40B4-BE49-F238E27FC236}">
                  <a16:creationId xmlns:a16="http://schemas.microsoft.com/office/drawing/2014/main" id="{F4C13C3E-0E41-C6E4-B9BF-BC8845D9C84D}"/>
                </a:ext>
              </a:extLst>
            </p:cNvPr>
            <p:cNvSpPr txBox="1"/>
            <p:nvPr/>
          </p:nvSpPr>
          <p:spPr>
            <a:xfrm>
              <a:off x="4618000" y="4193596"/>
              <a:ext cx="258207" cy="273855"/>
            </a:xfrm>
            <a:prstGeom prst="rect">
              <a:avLst/>
            </a:prstGeom>
            <a:noFill/>
          </p:spPr>
          <p:txBody>
            <a:bodyPr wrap="none" lIns="0" tIns="0" rIns="0" bIns="0" anchor="ctr">
              <a:noAutofit/>
            </a:bodyPr>
            <a:lstStyle/>
            <a:p>
              <a:pPr algn="ctr"/>
              <a:r>
                <a:rPr sz="800" b="1" dirty="0">
                  <a:solidFill>
                    <a:schemeClr val="bg1"/>
                  </a:solidFill>
                </a:rPr>
                <a:t>NM</a:t>
              </a:r>
            </a:p>
          </p:txBody>
        </p:sp>
        <p:sp>
          <p:nvSpPr>
            <p:cNvPr id="61" name="TextBox 60">
              <a:extLst>
                <a:ext uri="{FF2B5EF4-FFF2-40B4-BE49-F238E27FC236}">
                  <a16:creationId xmlns:a16="http://schemas.microsoft.com/office/drawing/2014/main" id="{DB8FA40E-04A1-189E-759A-C5B376458143}"/>
                </a:ext>
              </a:extLst>
            </p:cNvPr>
            <p:cNvSpPr txBox="1"/>
            <p:nvPr/>
          </p:nvSpPr>
          <p:spPr>
            <a:xfrm>
              <a:off x="3788344" y="4105015"/>
              <a:ext cx="258207" cy="273855"/>
            </a:xfrm>
            <a:prstGeom prst="rect">
              <a:avLst/>
            </a:prstGeom>
            <a:noFill/>
          </p:spPr>
          <p:txBody>
            <a:bodyPr wrap="none" lIns="0" tIns="0" rIns="0" bIns="0" anchor="ctr">
              <a:noAutofit/>
            </a:bodyPr>
            <a:lstStyle/>
            <a:p>
              <a:pPr algn="ctr"/>
              <a:r>
                <a:rPr sz="800" b="1" dirty="0"/>
                <a:t>AZ</a:t>
              </a:r>
            </a:p>
          </p:txBody>
        </p:sp>
        <p:sp>
          <p:nvSpPr>
            <p:cNvPr id="62" name="TextBox 61">
              <a:extLst>
                <a:ext uri="{FF2B5EF4-FFF2-40B4-BE49-F238E27FC236}">
                  <a16:creationId xmlns:a16="http://schemas.microsoft.com/office/drawing/2014/main" id="{00B00CEB-F3F6-A30D-486E-969DA68FC397}"/>
                </a:ext>
              </a:extLst>
            </p:cNvPr>
            <p:cNvSpPr txBox="1"/>
            <p:nvPr/>
          </p:nvSpPr>
          <p:spPr>
            <a:xfrm>
              <a:off x="3256807" y="3051205"/>
              <a:ext cx="254747" cy="270187"/>
            </a:xfrm>
            <a:prstGeom prst="rect">
              <a:avLst/>
            </a:prstGeom>
            <a:noFill/>
          </p:spPr>
          <p:txBody>
            <a:bodyPr wrap="none" lIns="0" tIns="0" rIns="0" bIns="0" anchor="ctr">
              <a:noAutofit/>
            </a:bodyPr>
            <a:lstStyle/>
            <a:p>
              <a:pPr algn="ctr"/>
              <a:r>
                <a:rPr sz="800" b="1" dirty="0">
                  <a:solidFill>
                    <a:schemeClr val="bg1"/>
                  </a:solidFill>
                </a:rPr>
                <a:t>NV</a:t>
              </a:r>
            </a:p>
          </p:txBody>
        </p:sp>
        <p:sp>
          <p:nvSpPr>
            <p:cNvPr id="63" name="TextBox 62">
              <a:extLst>
                <a:ext uri="{FF2B5EF4-FFF2-40B4-BE49-F238E27FC236}">
                  <a16:creationId xmlns:a16="http://schemas.microsoft.com/office/drawing/2014/main" id="{3A149F64-B15C-6D2F-AB2F-A7AED9A1A60D}"/>
                </a:ext>
              </a:extLst>
            </p:cNvPr>
            <p:cNvSpPr txBox="1"/>
            <p:nvPr/>
          </p:nvSpPr>
          <p:spPr>
            <a:xfrm>
              <a:off x="4787721" y="3356680"/>
              <a:ext cx="258207" cy="273855"/>
            </a:xfrm>
            <a:prstGeom prst="rect">
              <a:avLst/>
            </a:prstGeom>
            <a:noFill/>
          </p:spPr>
          <p:txBody>
            <a:bodyPr wrap="none" lIns="0" tIns="0" rIns="0" bIns="0" anchor="ctr">
              <a:noAutofit/>
            </a:bodyPr>
            <a:lstStyle/>
            <a:p>
              <a:pPr algn="ctr"/>
              <a:r>
                <a:rPr sz="800" b="1" dirty="0"/>
                <a:t>CO</a:t>
              </a:r>
            </a:p>
          </p:txBody>
        </p:sp>
        <p:sp>
          <p:nvSpPr>
            <p:cNvPr id="64" name="TextBox 63">
              <a:extLst>
                <a:ext uri="{FF2B5EF4-FFF2-40B4-BE49-F238E27FC236}">
                  <a16:creationId xmlns:a16="http://schemas.microsoft.com/office/drawing/2014/main" id="{ED5E3E1C-E3BF-5F53-4560-1E5F84A39C99}"/>
                </a:ext>
              </a:extLst>
            </p:cNvPr>
            <p:cNvSpPr txBox="1"/>
            <p:nvPr/>
          </p:nvSpPr>
          <p:spPr>
            <a:xfrm>
              <a:off x="4596003" y="2590729"/>
              <a:ext cx="258207" cy="273855"/>
            </a:xfrm>
            <a:prstGeom prst="rect">
              <a:avLst/>
            </a:prstGeom>
            <a:noFill/>
          </p:spPr>
          <p:txBody>
            <a:bodyPr wrap="none" lIns="0" tIns="0" rIns="0" bIns="0" anchor="ctr">
              <a:noAutofit/>
            </a:bodyPr>
            <a:lstStyle/>
            <a:p>
              <a:pPr algn="ctr"/>
              <a:r>
                <a:rPr sz="800" b="1" dirty="0">
                  <a:solidFill>
                    <a:schemeClr val="bg1"/>
                  </a:solidFill>
                </a:rPr>
                <a:t>WY</a:t>
              </a:r>
            </a:p>
          </p:txBody>
        </p:sp>
        <p:sp>
          <p:nvSpPr>
            <p:cNvPr id="65" name="TextBox 64">
              <a:extLst>
                <a:ext uri="{FF2B5EF4-FFF2-40B4-BE49-F238E27FC236}">
                  <a16:creationId xmlns:a16="http://schemas.microsoft.com/office/drawing/2014/main" id="{B012F04F-0F55-4DE7-E5A2-6A5FA65FDA8C}"/>
                </a:ext>
              </a:extLst>
            </p:cNvPr>
            <p:cNvSpPr txBox="1"/>
            <p:nvPr/>
          </p:nvSpPr>
          <p:spPr>
            <a:xfrm>
              <a:off x="2935189" y="2095935"/>
              <a:ext cx="258207" cy="273855"/>
            </a:xfrm>
            <a:prstGeom prst="rect">
              <a:avLst/>
            </a:prstGeom>
            <a:noFill/>
          </p:spPr>
          <p:txBody>
            <a:bodyPr wrap="none" lIns="0" tIns="0" rIns="0" bIns="0" anchor="ctr">
              <a:noAutofit/>
            </a:bodyPr>
            <a:lstStyle/>
            <a:p>
              <a:pPr algn="ctr"/>
              <a:r>
                <a:rPr sz="800" b="1" dirty="0"/>
                <a:t>OR</a:t>
              </a:r>
            </a:p>
          </p:txBody>
        </p:sp>
        <p:sp>
          <p:nvSpPr>
            <p:cNvPr id="66" name="TextBox 65">
              <a:extLst>
                <a:ext uri="{FF2B5EF4-FFF2-40B4-BE49-F238E27FC236}">
                  <a16:creationId xmlns:a16="http://schemas.microsoft.com/office/drawing/2014/main" id="{7D3DFD94-D6B2-8177-A8B9-406A3284B52A}"/>
                </a:ext>
              </a:extLst>
            </p:cNvPr>
            <p:cNvSpPr txBox="1"/>
            <p:nvPr/>
          </p:nvSpPr>
          <p:spPr>
            <a:xfrm>
              <a:off x="3956398" y="3202937"/>
              <a:ext cx="224941" cy="238574"/>
            </a:xfrm>
            <a:prstGeom prst="rect">
              <a:avLst/>
            </a:prstGeom>
            <a:noFill/>
          </p:spPr>
          <p:txBody>
            <a:bodyPr wrap="none" lIns="0" tIns="0" rIns="0" bIns="0" anchor="ctr">
              <a:noAutofit/>
            </a:bodyPr>
            <a:lstStyle/>
            <a:p>
              <a:pPr algn="ctr"/>
              <a:r>
                <a:rPr sz="800" b="1" dirty="0"/>
                <a:t>UT</a:t>
              </a:r>
            </a:p>
          </p:txBody>
        </p:sp>
        <p:sp>
          <p:nvSpPr>
            <p:cNvPr id="67" name="TextBox 66">
              <a:extLst>
                <a:ext uri="{FF2B5EF4-FFF2-40B4-BE49-F238E27FC236}">
                  <a16:creationId xmlns:a16="http://schemas.microsoft.com/office/drawing/2014/main" id="{8C3B9998-ED40-DBFF-7CD7-9E80C6855948}"/>
                </a:ext>
              </a:extLst>
            </p:cNvPr>
            <p:cNvSpPr txBox="1"/>
            <p:nvPr/>
          </p:nvSpPr>
          <p:spPr>
            <a:xfrm>
              <a:off x="6350156" y="2077209"/>
              <a:ext cx="258207" cy="273855"/>
            </a:xfrm>
            <a:prstGeom prst="rect">
              <a:avLst/>
            </a:prstGeom>
            <a:noFill/>
          </p:spPr>
          <p:txBody>
            <a:bodyPr wrap="none" lIns="0" tIns="0" rIns="0" bIns="0" anchor="ctr">
              <a:noAutofit/>
            </a:bodyPr>
            <a:lstStyle/>
            <a:p>
              <a:pPr algn="ctr"/>
              <a:r>
                <a:rPr sz="800" b="1" dirty="0"/>
                <a:t>MN</a:t>
              </a:r>
            </a:p>
          </p:txBody>
        </p:sp>
        <p:sp>
          <p:nvSpPr>
            <p:cNvPr id="68" name="TextBox 67">
              <a:extLst>
                <a:ext uri="{FF2B5EF4-FFF2-40B4-BE49-F238E27FC236}">
                  <a16:creationId xmlns:a16="http://schemas.microsoft.com/office/drawing/2014/main" id="{B2C117BA-FA2C-B88C-89E3-5DE8CB8364BD}"/>
                </a:ext>
              </a:extLst>
            </p:cNvPr>
            <p:cNvSpPr txBox="1"/>
            <p:nvPr/>
          </p:nvSpPr>
          <p:spPr>
            <a:xfrm>
              <a:off x="3722798" y="2207735"/>
              <a:ext cx="238634" cy="253097"/>
            </a:xfrm>
            <a:prstGeom prst="rect">
              <a:avLst/>
            </a:prstGeom>
            <a:noFill/>
          </p:spPr>
          <p:txBody>
            <a:bodyPr wrap="none" lIns="0" tIns="0" rIns="0" bIns="0" anchor="ctr">
              <a:noAutofit/>
            </a:bodyPr>
            <a:lstStyle/>
            <a:p>
              <a:pPr algn="ctr"/>
              <a:r>
                <a:rPr sz="800" b="1" dirty="0"/>
                <a:t>ID</a:t>
              </a:r>
            </a:p>
          </p:txBody>
        </p:sp>
        <p:sp>
          <p:nvSpPr>
            <p:cNvPr id="69" name="TextBox 68">
              <a:extLst>
                <a:ext uri="{FF2B5EF4-FFF2-40B4-BE49-F238E27FC236}">
                  <a16:creationId xmlns:a16="http://schemas.microsoft.com/office/drawing/2014/main" id="{D759550F-7287-A962-7365-99DBC800E75D}"/>
                </a:ext>
              </a:extLst>
            </p:cNvPr>
            <p:cNvSpPr txBox="1"/>
            <p:nvPr/>
          </p:nvSpPr>
          <p:spPr>
            <a:xfrm>
              <a:off x="5795389" y="3510234"/>
              <a:ext cx="258207" cy="273855"/>
            </a:xfrm>
            <a:prstGeom prst="rect">
              <a:avLst/>
            </a:prstGeom>
            <a:noFill/>
          </p:spPr>
          <p:txBody>
            <a:bodyPr wrap="none" lIns="0" tIns="0" rIns="0" bIns="0" anchor="ctr">
              <a:noAutofit/>
            </a:bodyPr>
            <a:lstStyle/>
            <a:p>
              <a:pPr algn="ctr"/>
              <a:r>
                <a:rPr sz="800" b="1" dirty="0">
                  <a:solidFill>
                    <a:schemeClr val="bg1"/>
                  </a:solidFill>
                </a:rPr>
                <a:t>KS</a:t>
              </a:r>
            </a:p>
          </p:txBody>
        </p:sp>
        <p:sp>
          <p:nvSpPr>
            <p:cNvPr id="70" name="TextBox 69">
              <a:extLst>
                <a:ext uri="{FF2B5EF4-FFF2-40B4-BE49-F238E27FC236}">
                  <a16:creationId xmlns:a16="http://schemas.microsoft.com/office/drawing/2014/main" id="{37F33C51-36A2-9799-FD13-C9CDB0FBE4C4}"/>
                </a:ext>
              </a:extLst>
            </p:cNvPr>
            <p:cNvSpPr txBox="1"/>
            <p:nvPr/>
          </p:nvSpPr>
          <p:spPr>
            <a:xfrm>
              <a:off x="5582297" y="2402449"/>
              <a:ext cx="258207" cy="273855"/>
            </a:xfrm>
            <a:prstGeom prst="rect">
              <a:avLst/>
            </a:prstGeom>
            <a:noFill/>
          </p:spPr>
          <p:txBody>
            <a:bodyPr wrap="none" lIns="0" tIns="0" rIns="0" bIns="0" anchor="ctr">
              <a:noAutofit/>
            </a:bodyPr>
            <a:lstStyle/>
            <a:p>
              <a:pPr algn="ctr"/>
              <a:r>
                <a:rPr sz="800" b="1" dirty="0"/>
                <a:t>SD</a:t>
              </a:r>
            </a:p>
          </p:txBody>
        </p:sp>
        <p:sp>
          <p:nvSpPr>
            <p:cNvPr id="71" name="TextBox 70">
              <a:extLst>
                <a:ext uri="{FF2B5EF4-FFF2-40B4-BE49-F238E27FC236}">
                  <a16:creationId xmlns:a16="http://schemas.microsoft.com/office/drawing/2014/main" id="{18E86879-0A90-908B-2047-4ED4CCB46A1C}"/>
                </a:ext>
              </a:extLst>
            </p:cNvPr>
            <p:cNvSpPr txBox="1"/>
            <p:nvPr/>
          </p:nvSpPr>
          <p:spPr>
            <a:xfrm>
              <a:off x="5616228" y="2941208"/>
              <a:ext cx="258207" cy="273855"/>
            </a:xfrm>
            <a:prstGeom prst="rect">
              <a:avLst/>
            </a:prstGeom>
            <a:noFill/>
          </p:spPr>
          <p:txBody>
            <a:bodyPr wrap="none" lIns="0" tIns="0" rIns="0" bIns="0" anchor="ctr">
              <a:noAutofit/>
            </a:bodyPr>
            <a:lstStyle/>
            <a:p>
              <a:pPr algn="ctr"/>
              <a:r>
                <a:rPr sz="800" b="1" dirty="0"/>
                <a:t>NE</a:t>
              </a:r>
            </a:p>
          </p:txBody>
        </p:sp>
        <p:sp>
          <p:nvSpPr>
            <p:cNvPr id="72" name="TextBox 71">
              <a:extLst>
                <a:ext uri="{FF2B5EF4-FFF2-40B4-BE49-F238E27FC236}">
                  <a16:creationId xmlns:a16="http://schemas.microsoft.com/office/drawing/2014/main" id="{67F6154F-7B83-8927-A5FD-92D65576794C}"/>
                </a:ext>
              </a:extLst>
            </p:cNvPr>
            <p:cNvSpPr txBox="1"/>
            <p:nvPr/>
          </p:nvSpPr>
          <p:spPr>
            <a:xfrm>
              <a:off x="5914629" y="4052983"/>
              <a:ext cx="258207" cy="273855"/>
            </a:xfrm>
            <a:prstGeom prst="rect">
              <a:avLst/>
            </a:prstGeom>
            <a:noFill/>
          </p:spPr>
          <p:txBody>
            <a:bodyPr wrap="none" lIns="0" tIns="0" rIns="0" bIns="0" anchor="ctr">
              <a:noAutofit/>
            </a:bodyPr>
            <a:lstStyle/>
            <a:p>
              <a:pPr algn="ctr"/>
              <a:r>
                <a:rPr sz="800" b="1" dirty="0"/>
                <a:t>OK</a:t>
              </a:r>
            </a:p>
          </p:txBody>
        </p:sp>
        <p:sp>
          <p:nvSpPr>
            <p:cNvPr id="73" name="TextBox 72">
              <a:extLst>
                <a:ext uri="{FF2B5EF4-FFF2-40B4-BE49-F238E27FC236}">
                  <a16:creationId xmlns:a16="http://schemas.microsoft.com/office/drawing/2014/main" id="{791DD35E-AFF4-FB37-0DE9-25ADBDD474FD}"/>
                </a:ext>
              </a:extLst>
            </p:cNvPr>
            <p:cNvSpPr txBox="1"/>
            <p:nvPr/>
          </p:nvSpPr>
          <p:spPr>
            <a:xfrm>
              <a:off x="5576943" y="1848417"/>
              <a:ext cx="258207" cy="273855"/>
            </a:xfrm>
            <a:prstGeom prst="rect">
              <a:avLst/>
            </a:prstGeom>
            <a:noFill/>
          </p:spPr>
          <p:txBody>
            <a:bodyPr wrap="none" lIns="0" tIns="0" rIns="0" bIns="0" anchor="ctr">
              <a:noAutofit/>
            </a:bodyPr>
            <a:lstStyle/>
            <a:p>
              <a:pPr algn="ctr"/>
              <a:r>
                <a:rPr sz="800" b="1" dirty="0"/>
                <a:t>ND</a:t>
              </a:r>
            </a:p>
          </p:txBody>
        </p:sp>
        <p:sp>
          <p:nvSpPr>
            <p:cNvPr id="74" name="TextBox 73">
              <a:extLst>
                <a:ext uri="{FF2B5EF4-FFF2-40B4-BE49-F238E27FC236}">
                  <a16:creationId xmlns:a16="http://schemas.microsoft.com/office/drawing/2014/main" id="{4D711044-31D4-0972-0DE4-D7AADE103CDE}"/>
                </a:ext>
              </a:extLst>
            </p:cNvPr>
            <p:cNvSpPr txBox="1"/>
            <p:nvPr/>
          </p:nvSpPr>
          <p:spPr>
            <a:xfrm>
              <a:off x="6639991" y="3532999"/>
              <a:ext cx="258207" cy="273855"/>
            </a:xfrm>
            <a:prstGeom prst="rect">
              <a:avLst/>
            </a:prstGeom>
            <a:noFill/>
          </p:spPr>
          <p:txBody>
            <a:bodyPr wrap="none" lIns="0" tIns="0" rIns="0" bIns="0" anchor="ctr">
              <a:noAutofit/>
            </a:bodyPr>
            <a:lstStyle/>
            <a:p>
              <a:pPr algn="ctr"/>
              <a:r>
                <a:rPr sz="800" b="1" dirty="0"/>
                <a:t>MO</a:t>
              </a:r>
            </a:p>
          </p:txBody>
        </p:sp>
        <p:sp>
          <p:nvSpPr>
            <p:cNvPr id="75" name="TextBox 74">
              <a:extLst>
                <a:ext uri="{FF2B5EF4-FFF2-40B4-BE49-F238E27FC236}">
                  <a16:creationId xmlns:a16="http://schemas.microsoft.com/office/drawing/2014/main" id="{2D77EE97-EEAE-6A95-9849-0A1FA8415155}"/>
                </a:ext>
              </a:extLst>
            </p:cNvPr>
            <p:cNvSpPr txBox="1"/>
            <p:nvPr/>
          </p:nvSpPr>
          <p:spPr>
            <a:xfrm>
              <a:off x="3110836" y="1488240"/>
              <a:ext cx="258207" cy="273855"/>
            </a:xfrm>
            <a:prstGeom prst="rect">
              <a:avLst/>
            </a:prstGeom>
            <a:noFill/>
          </p:spPr>
          <p:txBody>
            <a:bodyPr wrap="none" lIns="0" tIns="0" rIns="0" bIns="0" anchor="ctr">
              <a:noAutofit/>
            </a:bodyPr>
            <a:lstStyle/>
            <a:p>
              <a:pPr algn="ctr"/>
              <a:r>
                <a:rPr sz="800" b="1" dirty="0"/>
                <a:t>WA</a:t>
              </a:r>
            </a:p>
          </p:txBody>
        </p:sp>
        <p:sp>
          <p:nvSpPr>
            <p:cNvPr id="76" name="TextBox 75">
              <a:extLst>
                <a:ext uri="{FF2B5EF4-FFF2-40B4-BE49-F238E27FC236}">
                  <a16:creationId xmlns:a16="http://schemas.microsoft.com/office/drawing/2014/main" id="{D565C1D2-1EC5-C388-92D0-FA801BDCE24F}"/>
                </a:ext>
              </a:extLst>
            </p:cNvPr>
            <p:cNvSpPr txBox="1"/>
            <p:nvPr/>
          </p:nvSpPr>
          <p:spPr>
            <a:xfrm>
              <a:off x="2180147" y="5045282"/>
              <a:ext cx="258207" cy="273855"/>
            </a:xfrm>
            <a:prstGeom prst="rect">
              <a:avLst/>
            </a:prstGeom>
            <a:noFill/>
          </p:spPr>
          <p:txBody>
            <a:bodyPr wrap="none" lIns="0" tIns="0" rIns="0" bIns="0" anchor="ctr">
              <a:noAutofit/>
            </a:bodyPr>
            <a:lstStyle/>
            <a:p>
              <a:pPr algn="ctr"/>
              <a:r>
                <a:rPr sz="800" b="1" dirty="0"/>
                <a:t>AK</a:t>
              </a:r>
            </a:p>
          </p:txBody>
        </p:sp>
        <p:sp>
          <p:nvSpPr>
            <p:cNvPr id="77" name="TextBox 76">
              <a:extLst>
                <a:ext uri="{FF2B5EF4-FFF2-40B4-BE49-F238E27FC236}">
                  <a16:creationId xmlns:a16="http://schemas.microsoft.com/office/drawing/2014/main" id="{3633276E-77ED-D03F-F25A-E24A79513BDD}"/>
                </a:ext>
              </a:extLst>
            </p:cNvPr>
            <p:cNvSpPr txBox="1"/>
            <p:nvPr/>
          </p:nvSpPr>
          <p:spPr>
            <a:xfrm>
              <a:off x="8082526" y="4497519"/>
              <a:ext cx="215693" cy="228765"/>
            </a:xfrm>
            <a:prstGeom prst="rect">
              <a:avLst/>
            </a:prstGeom>
            <a:noFill/>
          </p:spPr>
          <p:txBody>
            <a:bodyPr wrap="none" lIns="0" tIns="0" rIns="0" bIns="0" anchor="ctr">
              <a:noAutofit/>
            </a:bodyPr>
            <a:lstStyle/>
            <a:p>
              <a:pPr algn="ctr"/>
              <a:r>
                <a:rPr sz="800" b="1" dirty="0"/>
                <a:t>GA</a:t>
              </a:r>
            </a:p>
          </p:txBody>
        </p:sp>
        <p:sp>
          <p:nvSpPr>
            <p:cNvPr id="78" name="TextBox 77">
              <a:extLst>
                <a:ext uri="{FF2B5EF4-FFF2-40B4-BE49-F238E27FC236}">
                  <a16:creationId xmlns:a16="http://schemas.microsoft.com/office/drawing/2014/main" id="{A93A4357-CE6D-0FAC-1C2D-08E538BB3BBB}"/>
                </a:ext>
              </a:extLst>
            </p:cNvPr>
            <p:cNvSpPr txBox="1"/>
            <p:nvPr/>
          </p:nvSpPr>
          <p:spPr>
            <a:xfrm>
              <a:off x="7641150" y="2507446"/>
              <a:ext cx="258207" cy="273855"/>
            </a:xfrm>
            <a:prstGeom prst="rect">
              <a:avLst/>
            </a:prstGeom>
            <a:noFill/>
          </p:spPr>
          <p:txBody>
            <a:bodyPr wrap="none" lIns="0" tIns="0" rIns="0" bIns="0" anchor="ctr">
              <a:noAutofit/>
            </a:bodyPr>
            <a:lstStyle/>
            <a:p>
              <a:pPr algn="ctr"/>
              <a:r>
                <a:rPr sz="800" b="1" dirty="0"/>
                <a:t>MI</a:t>
              </a:r>
            </a:p>
          </p:txBody>
        </p:sp>
        <p:sp>
          <p:nvSpPr>
            <p:cNvPr id="79" name="TextBox 78">
              <a:extLst>
                <a:ext uri="{FF2B5EF4-FFF2-40B4-BE49-F238E27FC236}">
                  <a16:creationId xmlns:a16="http://schemas.microsoft.com/office/drawing/2014/main" id="{F6998ED7-3675-4D5D-7554-2C40301B4353}"/>
                </a:ext>
              </a:extLst>
            </p:cNvPr>
            <p:cNvSpPr txBox="1"/>
            <p:nvPr/>
          </p:nvSpPr>
          <p:spPr>
            <a:xfrm>
              <a:off x="8449104" y="5297874"/>
              <a:ext cx="258207" cy="273855"/>
            </a:xfrm>
            <a:prstGeom prst="rect">
              <a:avLst/>
            </a:prstGeom>
            <a:noFill/>
          </p:spPr>
          <p:txBody>
            <a:bodyPr wrap="none" lIns="0" tIns="0" rIns="0" bIns="0" anchor="ctr">
              <a:noAutofit/>
            </a:bodyPr>
            <a:lstStyle/>
            <a:p>
              <a:pPr algn="ctr"/>
              <a:r>
                <a:rPr sz="800" b="1" dirty="0"/>
                <a:t>FL</a:t>
              </a:r>
            </a:p>
          </p:txBody>
        </p:sp>
        <p:sp>
          <p:nvSpPr>
            <p:cNvPr id="80" name="TextBox 79">
              <a:extLst>
                <a:ext uri="{FF2B5EF4-FFF2-40B4-BE49-F238E27FC236}">
                  <a16:creationId xmlns:a16="http://schemas.microsoft.com/office/drawing/2014/main" id="{E10399AF-04AF-0FE2-C1C2-EB0A1FC19637}"/>
                </a:ext>
              </a:extLst>
            </p:cNvPr>
            <p:cNvSpPr txBox="1"/>
            <p:nvPr/>
          </p:nvSpPr>
          <p:spPr>
            <a:xfrm>
              <a:off x="6482033" y="2857787"/>
              <a:ext cx="241466" cy="256100"/>
            </a:xfrm>
            <a:prstGeom prst="rect">
              <a:avLst/>
            </a:prstGeom>
            <a:noFill/>
          </p:spPr>
          <p:txBody>
            <a:bodyPr wrap="none" lIns="0" tIns="0" rIns="0" bIns="0" anchor="ctr">
              <a:noAutofit/>
            </a:bodyPr>
            <a:lstStyle/>
            <a:p>
              <a:pPr algn="ctr"/>
              <a:r>
                <a:rPr sz="800" b="1" dirty="0"/>
                <a:t>IA</a:t>
              </a:r>
            </a:p>
          </p:txBody>
        </p:sp>
        <p:sp>
          <p:nvSpPr>
            <p:cNvPr id="81" name="TextBox 80">
              <a:extLst>
                <a:ext uri="{FF2B5EF4-FFF2-40B4-BE49-F238E27FC236}">
                  <a16:creationId xmlns:a16="http://schemas.microsoft.com/office/drawing/2014/main" id="{4C899A49-9C5F-DF36-3901-41FEA03039A8}"/>
                </a:ext>
              </a:extLst>
            </p:cNvPr>
            <p:cNvSpPr txBox="1"/>
            <p:nvPr/>
          </p:nvSpPr>
          <p:spPr>
            <a:xfrm>
              <a:off x="7121038" y="3249976"/>
              <a:ext cx="181206" cy="169108"/>
            </a:xfrm>
            <a:prstGeom prst="rect">
              <a:avLst/>
            </a:prstGeom>
            <a:noFill/>
          </p:spPr>
          <p:txBody>
            <a:bodyPr wrap="none" lIns="0" tIns="0" rIns="0" bIns="0" anchor="ctr">
              <a:noAutofit/>
            </a:bodyPr>
            <a:lstStyle/>
            <a:p>
              <a:pPr algn="ctr"/>
              <a:r>
                <a:rPr sz="800" b="1" dirty="0"/>
                <a:t>IL</a:t>
              </a:r>
            </a:p>
          </p:txBody>
        </p:sp>
        <p:sp>
          <p:nvSpPr>
            <p:cNvPr id="82" name="TextBox 81">
              <a:extLst>
                <a:ext uri="{FF2B5EF4-FFF2-40B4-BE49-F238E27FC236}">
                  <a16:creationId xmlns:a16="http://schemas.microsoft.com/office/drawing/2014/main" id="{21128B68-D8C0-751D-2D0B-13EDC7258D0D}"/>
                </a:ext>
              </a:extLst>
            </p:cNvPr>
            <p:cNvSpPr txBox="1"/>
            <p:nvPr/>
          </p:nvSpPr>
          <p:spPr>
            <a:xfrm>
              <a:off x="6942353" y="2386789"/>
              <a:ext cx="208287" cy="220910"/>
            </a:xfrm>
            <a:prstGeom prst="rect">
              <a:avLst/>
            </a:prstGeom>
            <a:noFill/>
          </p:spPr>
          <p:txBody>
            <a:bodyPr wrap="none" lIns="0" tIns="0" rIns="0" bIns="0" anchor="ctr">
              <a:noAutofit/>
            </a:bodyPr>
            <a:lstStyle/>
            <a:p>
              <a:pPr algn="ctr"/>
              <a:r>
                <a:rPr sz="800" b="1" dirty="0"/>
                <a:t>WI</a:t>
              </a:r>
            </a:p>
          </p:txBody>
        </p:sp>
        <p:sp>
          <p:nvSpPr>
            <p:cNvPr id="83" name="TextBox 82">
              <a:extLst>
                <a:ext uri="{FF2B5EF4-FFF2-40B4-BE49-F238E27FC236}">
                  <a16:creationId xmlns:a16="http://schemas.microsoft.com/office/drawing/2014/main" id="{17CE2CBF-7667-F1FB-10FC-5127F3CFF5EF}"/>
                </a:ext>
              </a:extLst>
            </p:cNvPr>
            <p:cNvSpPr txBox="1"/>
            <p:nvPr/>
          </p:nvSpPr>
          <p:spPr>
            <a:xfrm>
              <a:off x="6696186" y="4206139"/>
              <a:ext cx="197962" cy="209959"/>
            </a:xfrm>
            <a:prstGeom prst="rect">
              <a:avLst/>
            </a:prstGeom>
            <a:noFill/>
          </p:spPr>
          <p:txBody>
            <a:bodyPr wrap="none" lIns="0" tIns="0" rIns="0" bIns="0" anchor="ctr">
              <a:noAutofit/>
            </a:bodyPr>
            <a:lstStyle/>
            <a:p>
              <a:pPr algn="ctr"/>
              <a:r>
                <a:rPr sz="800" b="1" dirty="0"/>
                <a:t>AR</a:t>
              </a:r>
            </a:p>
          </p:txBody>
        </p:sp>
        <p:sp>
          <p:nvSpPr>
            <p:cNvPr id="84" name="TextBox 83">
              <a:extLst>
                <a:ext uri="{FF2B5EF4-FFF2-40B4-BE49-F238E27FC236}">
                  <a16:creationId xmlns:a16="http://schemas.microsoft.com/office/drawing/2014/main" id="{525B67C2-61A8-8707-0EE5-06C3255E4996}"/>
                </a:ext>
              </a:extLst>
            </p:cNvPr>
            <p:cNvSpPr txBox="1"/>
            <p:nvPr/>
          </p:nvSpPr>
          <p:spPr>
            <a:xfrm>
              <a:off x="7578840" y="4563819"/>
              <a:ext cx="181206" cy="163304"/>
            </a:xfrm>
            <a:prstGeom prst="rect">
              <a:avLst/>
            </a:prstGeom>
            <a:noFill/>
          </p:spPr>
          <p:txBody>
            <a:bodyPr wrap="none" lIns="0" tIns="0" rIns="0" bIns="0" anchor="ctr">
              <a:noAutofit/>
            </a:bodyPr>
            <a:lstStyle/>
            <a:p>
              <a:pPr algn="ctr"/>
              <a:r>
                <a:rPr sz="800" b="1" dirty="0"/>
                <a:t>AL</a:t>
              </a:r>
            </a:p>
          </p:txBody>
        </p:sp>
        <p:sp>
          <p:nvSpPr>
            <p:cNvPr id="85" name="TextBox 84">
              <a:extLst>
                <a:ext uri="{FF2B5EF4-FFF2-40B4-BE49-F238E27FC236}">
                  <a16:creationId xmlns:a16="http://schemas.microsoft.com/office/drawing/2014/main" id="{D83E074F-23BC-5EF0-244B-34B27F670A33}"/>
                </a:ext>
              </a:extLst>
            </p:cNvPr>
            <p:cNvSpPr txBox="1"/>
            <p:nvPr/>
          </p:nvSpPr>
          <p:spPr>
            <a:xfrm>
              <a:off x="8590335" y="3847356"/>
              <a:ext cx="258207" cy="273855"/>
            </a:xfrm>
            <a:prstGeom prst="rect">
              <a:avLst/>
            </a:prstGeom>
            <a:noFill/>
          </p:spPr>
          <p:txBody>
            <a:bodyPr wrap="none" lIns="0" tIns="0" rIns="0" bIns="0" anchor="ctr">
              <a:noAutofit/>
            </a:bodyPr>
            <a:lstStyle/>
            <a:p>
              <a:pPr algn="ctr"/>
              <a:r>
                <a:rPr sz="800" b="1" dirty="0"/>
                <a:t>NC</a:t>
              </a:r>
            </a:p>
          </p:txBody>
        </p:sp>
        <p:sp>
          <p:nvSpPr>
            <p:cNvPr id="86" name="TextBox 85">
              <a:extLst>
                <a:ext uri="{FF2B5EF4-FFF2-40B4-BE49-F238E27FC236}">
                  <a16:creationId xmlns:a16="http://schemas.microsoft.com/office/drawing/2014/main" id="{68837AC5-F786-EB53-A42A-695B95DD8F1B}"/>
                </a:ext>
              </a:extLst>
            </p:cNvPr>
            <p:cNvSpPr txBox="1"/>
            <p:nvPr/>
          </p:nvSpPr>
          <p:spPr>
            <a:xfrm>
              <a:off x="8854499" y="2400033"/>
              <a:ext cx="258207" cy="273855"/>
            </a:xfrm>
            <a:prstGeom prst="rect">
              <a:avLst/>
            </a:prstGeom>
            <a:noFill/>
          </p:spPr>
          <p:txBody>
            <a:bodyPr wrap="none" lIns="0" tIns="0" rIns="0" bIns="0" anchor="ctr">
              <a:noAutofit/>
            </a:bodyPr>
            <a:lstStyle/>
            <a:p>
              <a:pPr algn="ctr"/>
              <a:r>
                <a:rPr sz="800" b="1" dirty="0"/>
                <a:t>NY</a:t>
              </a:r>
            </a:p>
          </p:txBody>
        </p:sp>
        <p:sp>
          <p:nvSpPr>
            <p:cNvPr id="87" name="TextBox 86">
              <a:extLst>
                <a:ext uri="{FF2B5EF4-FFF2-40B4-BE49-F238E27FC236}">
                  <a16:creationId xmlns:a16="http://schemas.microsoft.com/office/drawing/2014/main" id="{7B4432FB-35FE-AFAD-D03B-CD9D8684F90D}"/>
                </a:ext>
              </a:extLst>
            </p:cNvPr>
            <p:cNvSpPr txBox="1"/>
            <p:nvPr/>
          </p:nvSpPr>
          <p:spPr>
            <a:xfrm>
              <a:off x="7145556" y="4613066"/>
              <a:ext cx="181206" cy="151472"/>
            </a:xfrm>
            <a:prstGeom prst="rect">
              <a:avLst/>
            </a:prstGeom>
            <a:noFill/>
          </p:spPr>
          <p:txBody>
            <a:bodyPr wrap="none" lIns="0" tIns="0" rIns="0" bIns="0" anchor="ctr">
              <a:noAutofit/>
            </a:bodyPr>
            <a:lstStyle/>
            <a:p>
              <a:pPr algn="ctr"/>
              <a:r>
                <a:rPr sz="800" b="1" dirty="0"/>
                <a:t>MS</a:t>
              </a:r>
            </a:p>
          </p:txBody>
        </p:sp>
        <p:sp>
          <p:nvSpPr>
            <p:cNvPr id="88" name="TextBox 87">
              <a:extLst>
                <a:ext uri="{FF2B5EF4-FFF2-40B4-BE49-F238E27FC236}">
                  <a16:creationId xmlns:a16="http://schemas.microsoft.com/office/drawing/2014/main" id="{CE3B3C42-0C91-1F59-35EF-93F04DDC99BA}"/>
                </a:ext>
              </a:extLst>
            </p:cNvPr>
            <p:cNvSpPr txBox="1"/>
            <p:nvPr/>
          </p:nvSpPr>
          <p:spPr>
            <a:xfrm>
              <a:off x="6782242" y="4897820"/>
              <a:ext cx="226065" cy="239766"/>
            </a:xfrm>
            <a:prstGeom prst="rect">
              <a:avLst/>
            </a:prstGeom>
            <a:noFill/>
          </p:spPr>
          <p:txBody>
            <a:bodyPr wrap="none" lIns="0" tIns="0" rIns="0" bIns="0" anchor="ctr">
              <a:noAutofit/>
            </a:bodyPr>
            <a:lstStyle/>
            <a:p>
              <a:pPr algn="ctr"/>
              <a:r>
                <a:rPr sz="800" b="1" dirty="0"/>
                <a:t>LA</a:t>
              </a:r>
            </a:p>
          </p:txBody>
        </p:sp>
        <p:sp>
          <p:nvSpPr>
            <p:cNvPr id="89" name="TextBox 88">
              <a:extLst>
                <a:ext uri="{FF2B5EF4-FFF2-40B4-BE49-F238E27FC236}">
                  <a16:creationId xmlns:a16="http://schemas.microsoft.com/office/drawing/2014/main" id="{88F6AA73-C932-92F1-0674-F2B3B6611DAA}"/>
                </a:ext>
              </a:extLst>
            </p:cNvPr>
            <p:cNvSpPr txBox="1"/>
            <p:nvPr/>
          </p:nvSpPr>
          <p:spPr>
            <a:xfrm>
              <a:off x="8639713" y="2850588"/>
              <a:ext cx="230028" cy="243969"/>
            </a:xfrm>
            <a:prstGeom prst="rect">
              <a:avLst/>
            </a:prstGeom>
            <a:noFill/>
          </p:spPr>
          <p:txBody>
            <a:bodyPr wrap="none" lIns="0" tIns="0" rIns="0" bIns="0" anchor="ctr">
              <a:noAutofit/>
            </a:bodyPr>
            <a:lstStyle/>
            <a:p>
              <a:pPr algn="ctr"/>
              <a:r>
                <a:rPr sz="800" b="1" dirty="0"/>
                <a:t>PA</a:t>
              </a:r>
            </a:p>
          </p:txBody>
        </p:sp>
        <p:sp>
          <p:nvSpPr>
            <p:cNvPr id="90" name="TextBox 89">
              <a:extLst>
                <a:ext uri="{FF2B5EF4-FFF2-40B4-BE49-F238E27FC236}">
                  <a16:creationId xmlns:a16="http://schemas.microsoft.com/office/drawing/2014/main" id="{19EA1A0E-97F3-CC1F-28E0-CFCF84BDBE3D}"/>
                </a:ext>
              </a:extLst>
            </p:cNvPr>
            <p:cNvSpPr txBox="1"/>
            <p:nvPr/>
          </p:nvSpPr>
          <p:spPr>
            <a:xfrm>
              <a:off x="7555427" y="3934408"/>
              <a:ext cx="258207" cy="273855"/>
            </a:xfrm>
            <a:prstGeom prst="rect">
              <a:avLst/>
            </a:prstGeom>
            <a:noFill/>
          </p:spPr>
          <p:txBody>
            <a:bodyPr wrap="none" lIns="0" tIns="0" rIns="0" bIns="0" anchor="ctr">
              <a:noAutofit/>
            </a:bodyPr>
            <a:lstStyle/>
            <a:p>
              <a:pPr algn="ctr"/>
              <a:r>
                <a:rPr sz="800" b="1" dirty="0"/>
                <a:t>TN</a:t>
              </a:r>
            </a:p>
          </p:txBody>
        </p:sp>
        <p:sp>
          <p:nvSpPr>
            <p:cNvPr id="91" name="TextBox 90">
              <a:extLst>
                <a:ext uri="{FF2B5EF4-FFF2-40B4-BE49-F238E27FC236}">
                  <a16:creationId xmlns:a16="http://schemas.microsoft.com/office/drawing/2014/main" id="{B363D7B7-F2EA-0F00-CA91-9AF6E7A46CF3}"/>
                </a:ext>
              </a:extLst>
            </p:cNvPr>
            <p:cNvSpPr txBox="1"/>
            <p:nvPr/>
          </p:nvSpPr>
          <p:spPr>
            <a:xfrm>
              <a:off x="8001359" y="3105684"/>
              <a:ext cx="181206" cy="177800"/>
            </a:xfrm>
            <a:prstGeom prst="rect">
              <a:avLst/>
            </a:prstGeom>
            <a:noFill/>
          </p:spPr>
          <p:txBody>
            <a:bodyPr wrap="none" lIns="0" tIns="0" rIns="0" bIns="0" anchor="ctr">
              <a:noAutofit/>
            </a:bodyPr>
            <a:lstStyle/>
            <a:p>
              <a:pPr algn="ctr"/>
              <a:r>
                <a:rPr sz="800" b="1" dirty="0"/>
                <a:t>OH</a:t>
              </a:r>
            </a:p>
          </p:txBody>
        </p:sp>
        <p:sp>
          <p:nvSpPr>
            <p:cNvPr id="92" name="TextBox 91">
              <a:extLst>
                <a:ext uri="{FF2B5EF4-FFF2-40B4-BE49-F238E27FC236}">
                  <a16:creationId xmlns:a16="http://schemas.microsoft.com/office/drawing/2014/main" id="{E206BCEB-7744-4BDE-F0EE-8CF0EC5F9E4E}"/>
                </a:ext>
              </a:extLst>
            </p:cNvPr>
            <p:cNvSpPr txBox="1"/>
            <p:nvPr/>
          </p:nvSpPr>
          <p:spPr>
            <a:xfrm>
              <a:off x="8591715" y="3476526"/>
              <a:ext cx="258207" cy="273855"/>
            </a:xfrm>
            <a:prstGeom prst="rect">
              <a:avLst/>
            </a:prstGeom>
            <a:noFill/>
          </p:spPr>
          <p:txBody>
            <a:bodyPr wrap="none" lIns="0" tIns="0" rIns="0" bIns="0" anchor="ctr">
              <a:noAutofit/>
            </a:bodyPr>
            <a:lstStyle/>
            <a:p>
              <a:pPr algn="ctr"/>
              <a:r>
                <a:rPr sz="800" b="1" dirty="0"/>
                <a:t>VA</a:t>
              </a:r>
            </a:p>
          </p:txBody>
        </p:sp>
        <p:sp>
          <p:nvSpPr>
            <p:cNvPr id="93" name="TextBox 92">
              <a:extLst>
                <a:ext uri="{FF2B5EF4-FFF2-40B4-BE49-F238E27FC236}">
                  <a16:creationId xmlns:a16="http://schemas.microsoft.com/office/drawing/2014/main" id="{D6D8B16C-291E-DC81-E402-D3F203810908}"/>
                </a:ext>
              </a:extLst>
            </p:cNvPr>
            <p:cNvSpPr txBox="1"/>
            <p:nvPr/>
          </p:nvSpPr>
          <p:spPr>
            <a:xfrm>
              <a:off x="7674501" y="3609113"/>
              <a:ext cx="258207" cy="273855"/>
            </a:xfrm>
            <a:prstGeom prst="rect">
              <a:avLst/>
            </a:prstGeom>
            <a:noFill/>
          </p:spPr>
          <p:txBody>
            <a:bodyPr wrap="none" lIns="0" tIns="0" rIns="0" bIns="0" anchor="ctr">
              <a:noAutofit/>
            </a:bodyPr>
            <a:lstStyle/>
            <a:p>
              <a:pPr algn="ctr"/>
              <a:r>
                <a:rPr sz="800" b="1" dirty="0"/>
                <a:t>KY</a:t>
              </a:r>
            </a:p>
          </p:txBody>
        </p:sp>
        <p:sp>
          <p:nvSpPr>
            <p:cNvPr id="94" name="TextBox 93">
              <a:extLst>
                <a:ext uri="{FF2B5EF4-FFF2-40B4-BE49-F238E27FC236}">
                  <a16:creationId xmlns:a16="http://schemas.microsoft.com/office/drawing/2014/main" id="{6C722E97-7DB9-0F4E-643C-C91E1FEFC9D1}"/>
                </a:ext>
              </a:extLst>
            </p:cNvPr>
            <p:cNvSpPr txBox="1"/>
            <p:nvPr/>
          </p:nvSpPr>
          <p:spPr>
            <a:xfrm>
              <a:off x="7528705" y="3260594"/>
              <a:ext cx="181206" cy="129455"/>
            </a:xfrm>
            <a:prstGeom prst="rect">
              <a:avLst/>
            </a:prstGeom>
            <a:noFill/>
          </p:spPr>
          <p:txBody>
            <a:bodyPr wrap="none" lIns="0" tIns="0" rIns="0" bIns="0" anchor="ctr">
              <a:noAutofit/>
            </a:bodyPr>
            <a:lstStyle/>
            <a:p>
              <a:pPr algn="ctr"/>
              <a:r>
                <a:rPr sz="800" b="1" dirty="0"/>
                <a:t>IN</a:t>
              </a:r>
            </a:p>
          </p:txBody>
        </p:sp>
        <p:sp>
          <p:nvSpPr>
            <p:cNvPr id="95" name="TextBox 94">
              <a:extLst>
                <a:ext uri="{FF2B5EF4-FFF2-40B4-BE49-F238E27FC236}">
                  <a16:creationId xmlns:a16="http://schemas.microsoft.com/office/drawing/2014/main" id="{5C88C72A-4207-49ED-057D-9754F6EF6A29}"/>
                </a:ext>
              </a:extLst>
            </p:cNvPr>
            <p:cNvSpPr txBox="1"/>
            <p:nvPr/>
          </p:nvSpPr>
          <p:spPr>
            <a:xfrm>
              <a:off x="9579110" y="1824332"/>
              <a:ext cx="181206" cy="156304"/>
            </a:xfrm>
            <a:prstGeom prst="rect">
              <a:avLst/>
            </a:prstGeom>
            <a:noFill/>
          </p:spPr>
          <p:txBody>
            <a:bodyPr wrap="none" lIns="0" tIns="0" rIns="0" bIns="0" anchor="ctr">
              <a:noAutofit/>
            </a:bodyPr>
            <a:lstStyle/>
            <a:p>
              <a:pPr algn="ctr"/>
              <a:r>
                <a:rPr sz="800" b="1" dirty="0"/>
                <a:t>ME</a:t>
              </a:r>
            </a:p>
          </p:txBody>
        </p:sp>
        <p:sp>
          <p:nvSpPr>
            <p:cNvPr id="96" name="TextBox 95">
              <a:extLst>
                <a:ext uri="{FF2B5EF4-FFF2-40B4-BE49-F238E27FC236}">
                  <a16:creationId xmlns:a16="http://schemas.microsoft.com/office/drawing/2014/main" id="{33DAC085-B795-E361-AB3B-A25F0AB98428}"/>
                </a:ext>
              </a:extLst>
            </p:cNvPr>
            <p:cNvSpPr txBox="1"/>
            <p:nvPr/>
          </p:nvSpPr>
          <p:spPr>
            <a:xfrm>
              <a:off x="8439375" y="4216792"/>
              <a:ext cx="202881" cy="215176"/>
            </a:xfrm>
            <a:prstGeom prst="rect">
              <a:avLst/>
            </a:prstGeom>
            <a:noFill/>
          </p:spPr>
          <p:txBody>
            <a:bodyPr wrap="none" lIns="0" tIns="0" rIns="0" bIns="0" anchor="ctr">
              <a:noAutofit/>
            </a:bodyPr>
            <a:lstStyle/>
            <a:p>
              <a:pPr algn="ctr"/>
              <a:r>
                <a:rPr sz="800" b="1" dirty="0"/>
                <a:t>SC</a:t>
              </a:r>
            </a:p>
          </p:txBody>
        </p:sp>
        <p:sp>
          <p:nvSpPr>
            <p:cNvPr id="97" name="TextBox 96">
              <a:extLst>
                <a:ext uri="{FF2B5EF4-FFF2-40B4-BE49-F238E27FC236}">
                  <a16:creationId xmlns:a16="http://schemas.microsoft.com/office/drawing/2014/main" id="{F96FFB37-C0EC-A44A-9A24-AB21A0238B76}"/>
                </a:ext>
              </a:extLst>
            </p:cNvPr>
            <p:cNvSpPr txBox="1"/>
            <p:nvPr/>
          </p:nvSpPr>
          <p:spPr>
            <a:xfrm>
              <a:off x="8348020" y="3357041"/>
              <a:ext cx="181206" cy="190442"/>
            </a:xfrm>
            <a:prstGeom prst="rect">
              <a:avLst/>
            </a:prstGeom>
            <a:noFill/>
          </p:spPr>
          <p:txBody>
            <a:bodyPr wrap="none" lIns="0" tIns="0" rIns="0" bIns="0" anchor="ctr">
              <a:noAutofit/>
            </a:bodyPr>
            <a:lstStyle/>
            <a:p>
              <a:pPr algn="ctr"/>
              <a:r>
                <a:rPr sz="800" b="1" dirty="0"/>
                <a:t>WV</a:t>
              </a:r>
            </a:p>
          </p:txBody>
        </p:sp>
        <p:sp>
          <p:nvSpPr>
            <p:cNvPr id="98" name="TextBox 97">
              <a:extLst>
                <a:ext uri="{FF2B5EF4-FFF2-40B4-BE49-F238E27FC236}">
                  <a16:creationId xmlns:a16="http://schemas.microsoft.com/office/drawing/2014/main" id="{238B3661-ADFF-B2AD-5CDF-1F2222F46A25}"/>
                </a:ext>
              </a:extLst>
            </p:cNvPr>
            <p:cNvSpPr txBox="1"/>
            <p:nvPr/>
          </p:nvSpPr>
          <p:spPr>
            <a:xfrm>
              <a:off x="8917475" y="3196852"/>
              <a:ext cx="181363" cy="192355"/>
            </a:xfrm>
            <a:prstGeom prst="rect">
              <a:avLst/>
            </a:prstGeom>
            <a:noFill/>
          </p:spPr>
          <p:txBody>
            <a:bodyPr wrap="none" lIns="0" tIns="0" rIns="0" bIns="0" anchor="ctr">
              <a:noAutofit/>
            </a:bodyPr>
            <a:lstStyle/>
            <a:p>
              <a:pPr algn="ctr"/>
              <a:r>
                <a:rPr sz="800" b="1" dirty="0"/>
                <a:t>MD</a:t>
              </a:r>
            </a:p>
          </p:txBody>
        </p:sp>
        <p:sp>
          <p:nvSpPr>
            <p:cNvPr id="99" name="TextBox 98">
              <a:extLst>
                <a:ext uri="{FF2B5EF4-FFF2-40B4-BE49-F238E27FC236}">
                  <a16:creationId xmlns:a16="http://schemas.microsoft.com/office/drawing/2014/main" id="{104D7727-9157-9B4C-1682-CD147FAC868F}"/>
                </a:ext>
              </a:extLst>
            </p:cNvPr>
            <p:cNvSpPr txBox="1"/>
            <p:nvPr/>
          </p:nvSpPr>
          <p:spPr>
            <a:xfrm>
              <a:off x="9142413" y="2100970"/>
              <a:ext cx="181206" cy="112763"/>
            </a:xfrm>
            <a:prstGeom prst="rect">
              <a:avLst/>
            </a:prstGeom>
            <a:noFill/>
          </p:spPr>
          <p:txBody>
            <a:bodyPr wrap="none" lIns="0" tIns="0" rIns="0" bIns="0" anchor="ctr">
              <a:noAutofit/>
            </a:bodyPr>
            <a:lstStyle/>
            <a:p>
              <a:pPr algn="ctr"/>
              <a:r>
                <a:rPr sz="800" b="1" dirty="0"/>
                <a:t>VT</a:t>
              </a:r>
            </a:p>
          </p:txBody>
        </p:sp>
        <p:sp>
          <p:nvSpPr>
            <p:cNvPr id="100" name="TextBox 99">
              <a:extLst>
                <a:ext uri="{FF2B5EF4-FFF2-40B4-BE49-F238E27FC236}">
                  <a16:creationId xmlns:a16="http://schemas.microsoft.com/office/drawing/2014/main" id="{F32EE2C3-022E-EEB9-59BE-D663B3EDB316}"/>
                </a:ext>
              </a:extLst>
            </p:cNvPr>
            <p:cNvSpPr txBox="1"/>
            <p:nvPr/>
          </p:nvSpPr>
          <p:spPr>
            <a:xfrm>
              <a:off x="9367494" y="2227079"/>
              <a:ext cx="181206" cy="112763"/>
            </a:xfrm>
            <a:prstGeom prst="rect">
              <a:avLst/>
            </a:prstGeom>
            <a:noFill/>
          </p:spPr>
          <p:txBody>
            <a:bodyPr wrap="none" lIns="0" tIns="0" rIns="0" bIns="0" anchor="ctr">
              <a:noAutofit/>
            </a:bodyPr>
            <a:lstStyle/>
            <a:p>
              <a:pPr algn="ctr"/>
              <a:r>
                <a:rPr sz="800" b="1" dirty="0"/>
                <a:t>NH</a:t>
              </a:r>
            </a:p>
          </p:txBody>
        </p:sp>
        <p:sp>
          <p:nvSpPr>
            <p:cNvPr id="101" name="TextBox 100">
              <a:extLst>
                <a:ext uri="{FF2B5EF4-FFF2-40B4-BE49-F238E27FC236}">
                  <a16:creationId xmlns:a16="http://schemas.microsoft.com/office/drawing/2014/main" id="{D57711B6-C9F6-ABC9-914F-8681562660E1}"/>
                </a:ext>
              </a:extLst>
            </p:cNvPr>
            <p:cNvSpPr txBox="1"/>
            <p:nvPr/>
          </p:nvSpPr>
          <p:spPr>
            <a:xfrm>
              <a:off x="9696140" y="2390607"/>
              <a:ext cx="181206" cy="140450"/>
            </a:xfrm>
            <a:prstGeom prst="rect">
              <a:avLst/>
            </a:prstGeom>
            <a:noFill/>
          </p:spPr>
          <p:txBody>
            <a:bodyPr wrap="none" lIns="0" tIns="0" rIns="0" bIns="0" anchor="ctr">
              <a:noAutofit/>
            </a:bodyPr>
            <a:lstStyle/>
            <a:p>
              <a:pPr algn="ctr"/>
              <a:r>
                <a:rPr sz="800" b="1" dirty="0"/>
                <a:t>MA</a:t>
              </a:r>
            </a:p>
          </p:txBody>
        </p:sp>
        <p:sp>
          <p:nvSpPr>
            <p:cNvPr id="102" name="TextBox 101">
              <a:extLst>
                <a:ext uri="{FF2B5EF4-FFF2-40B4-BE49-F238E27FC236}">
                  <a16:creationId xmlns:a16="http://schemas.microsoft.com/office/drawing/2014/main" id="{3AE63120-8488-7568-CF91-E422DB1134A2}"/>
                </a:ext>
              </a:extLst>
            </p:cNvPr>
            <p:cNvSpPr txBox="1"/>
            <p:nvPr/>
          </p:nvSpPr>
          <p:spPr>
            <a:xfrm>
              <a:off x="9115191" y="2952948"/>
              <a:ext cx="181206" cy="112763"/>
            </a:xfrm>
            <a:prstGeom prst="rect">
              <a:avLst/>
            </a:prstGeom>
            <a:noFill/>
          </p:spPr>
          <p:txBody>
            <a:bodyPr wrap="none" lIns="0" tIns="0" rIns="0" bIns="0" anchor="ctr">
              <a:noAutofit/>
            </a:bodyPr>
            <a:lstStyle/>
            <a:p>
              <a:pPr algn="ctr"/>
              <a:r>
                <a:rPr sz="800" b="1" dirty="0"/>
                <a:t>NJ</a:t>
              </a:r>
            </a:p>
          </p:txBody>
        </p:sp>
        <p:sp>
          <p:nvSpPr>
            <p:cNvPr id="103" name="TextBox 102">
              <a:extLst>
                <a:ext uri="{FF2B5EF4-FFF2-40B4-BE49-F238E27FC236}">
                  <a16:creationId xmlns:a16="http://schemas.microsoft.com/office/drawing/2014/main" id="{60F91277-6DC2-8A1C-81E9-0136DC16E332}"/>
                </a:ext>
              </a:extLst>
            </p:cNvPr>
            <p:cNvSpPr txBox="1"/>
            <p:nvPr/>
          </p:nvSpPr>
          <p:spPr>
            <a:xfrm>
              <a:off x="3794620" y="5534435"/>
              <a:ext cx="236700" cy="251045"/>
            </a:xfrm>
            <a:prstGeom prst="rect">
              <a:avLst/>
            </a:prstGeom>
            <a:noFill/>
          </p:spPr>
          <p:txBody>
            <a:bodyPr wrap="none" lIns="0" tIns="0" rIns="0" bIns="0" anchor="ctr">
              <a:noAutofit/>
            </a:bodyPr>
            <a:lstStyle/>
            <a:p>
              <a:pPr algn="ctr"/>
              <a:r>
                <a:rPr sz="800" b="1" dirty="0"/>
                <a:t>HI</a:t>
              </a:r>
            </a:p>
          </p:txBody>
        </p:sp>
        <p:sp>
          <p:nvSpPr>
            <p:cNvPr id="104" name="TextBox 103">
              <a:extLst>
                <a:ext uri="{FF2B5EF4-FFF2-40B4-BE49-F238E27FC236}">
                  <a16:creationId xmlns:a16="http://schemas.microsoft.com/office/drawing/2014/main" id="{718BFAB2-2CAA-F69B-0478-931B409B7D16}"/>
                </a:ext>
              </a:extLst>
            </p:cNvPr>
            <p:cNvSpPr txBox="1"/>
            <p:nvPr/>
          </p:nvSpPr>
          <p:spPr>
            <a:xfrm>
              <a:off x="9312556" y="2632916"/>
              <a:ext cx="181206" cy="112763"/>
            </a:xfrm>
            <a:prstGeom prst="rect">
              <a:avLst/>
            </a:prstGeom>
            <a:noFill/>
          </p:spPr>
          <p:txBody>
            <a:bodyPr wrap="none" lIns="0" tIns="0" rIns="0" bIns="0" anchor="ctr">
              <a:noAutofit/>
            </a:bodyPr>
            <a:lstStyle/>
            <a:p>
              <a:pPr algn="ctr"/>
              <a:r>
                <a:rPr sz="800" b="1" dirty="0"/>
                <a:t>CT</a:t>
              </a:r>
            </a:p>
          </p:txBody>
        </p:sp>
        <p:sp>
          <p:nvSpPr>
            <p:cNvPr id="105" name="TextBox 104">
              <a:extLst>
                <a:ext uri="{FF2B5EF4-FFF2-40B4-BE49-F238E27FC236}">
                  <a16:creationId xmlns:a16="http://schemas.microsoft.com/office/drawing/2014/main" id="{D37A200F-D95B-CDF4-A9AE-2F8DF1C51447}"/>
                </a:ext>
              </a:extLst>
            </p:cNvPr>
            <p:cNvSpPr txBox="1"/>
            <p:nvPr/>
          </p:nvSpPr>
          <p:spPr>
            <a:xfrm>
              <a:off x="9263818" y="3212058"/>
              <a:ext cx="181206" cy="112763"/>
            </a:xfrm>
            <a:prstGeom prst="rect">
              <a:avLst/>
            </a:prstGeom>
            <a:noFill/>
          </p:spPr>
          <p:txBody>
            <a:bodyPr wrap="none" lIns="0" tIns="0" rIns="0" bIns="0" anchor="ctr">
              <a:noAutofit/>
            </a:bodyPr>
            <a:lstStyle/>
            <a:p>
              <a:pPr algn="ctr"/>
              <a:r>
                <a:rPr sz="800" b="1" dirty="0"/>
                <a:t>DE</a:t>
              </a:r>
            </a:p>
          </p:txBody>
        </p:sp>
        <p:sp>
          <p:nvSpPr>
            <p:cNvPr id="106" name="TextBox 105">
              <a:extLst>
                <a:ext uri="{FF2B5EF4-FFF2-40B4-BE49-F238E27FC236}">
                  <a16:creationId xmlns:a16="http://schemas.microsoft.com/office/drawing/2014/main" id="{17FCA300-DCE1-25B3-F0D3-597C63403BAF}"/>
                </a:ext>
              </a:extLst>
            </p:cNvPr>
            <p:cNvSpPr txBox="1"/>
            <p:nvPr/>
          </p:nvSpPr>
          <p:spPr>
            <a:xfrm>
              <a:off x="9625615" y="2689297"/>
              <a:ext cx="181206" cy="112763"/>
            </a:xfrm>
            <a:prstGeom prst="rect">
              <a:avLst/>
            </a:prstGeom>
            <a:noFill/>
          </p:spPr>
          <p:txBody>
            <a:bodyPr wrap="none" lIns="0" tIns="0" rIns="0" bIns="0" anchor="ctr">
              <a:noAutofit/>
            </a:bodyPr>
            <a:lstStyle/>
            <a:p>
              <a:pPr algn="ctr"/>
              <a:r>
                <a:rPr sz="800" b="1" dirty="0"/>
                <a:t>RI</a:t>
              </a:r>
            </a:p>
          </p:txBody>
        </p:sp>
        <p:sp>
          <p:nvSpPr>
            <p:cNvPr id="107" name="TextBox 106">
              <a:extLst>
                <a:ext uri="{FF2B5EF4-FFF2-40B4-BE49-F238E27FC236}">
                  <a16:creationId xmlns:a16="http://schemas.microsoft.com/office/drawing/2014/main" id="{A2F1540A-D167-3050-9E64-6549B7353A61}"/>
                </a:ext>
              </a:extLst>
            </p:cNvPr>
            <p:cNvSpPr txBox="1"/>
            <p:nvPr/>
          </p:nvSpPr>
          <p:spPr>
            <a:xfrm>
              <a:off x="8886300" y="3468186"/>
              <a:ext cx="181206" cy="112763"/>
            </a:xfrm>
            <a:prstGeom prst="rect">
              <a:avLst/>
            </a:prstGeom>
            <a:noFill/>
          </p:spPr>
          <p:txBody>
            <a:bodyPr wrap="none" lIns="0" tIns="0" rIns="0" bIns="0" anchor="ctr">
              <a:noAutofit/>
            </a:bodyPr>
            <a:lstStyle/>
            <a:p>
              <a:pPr algn="ctr"/>
              <a:r>
                <a:rPr sz="800" b="1" dirty="0"/>
                <a:t>DC</a:t>
              </a:r>
            </a:p>
          </p:txBody>
        </p:sp>
      </p:grpSp>
      <p:sp>
        <p:nvSpPr>
          <p:cNvPr id="108" name="Text Placeholder 19">
            <a:extLst>
              <a:ext uri="{FF2B5EF4-FFF2-40B4-BE49-F238E27FC236}">
                <a16:creationId xmlns:a16="http://schemas.microsoft.com/office/drawing/2014/main" id="{EB995AA1-DB26-3179-2F12-DA2C819853DC}"/>
              </a:ext>
            </a:extLst>
          </p:cNvPr>
          <p:cNvSpPr txBox="1">
            <a:spLocks/>
          </p:cNvSpPr>
          <p:nvPr/>
        </p:nvSpPr>
        <p:spPr>
          <a:xfrm>
            <a:off x="294966" y="1433408"/>
            <a:ext cx="6847513"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b="1" dirty="0"/>
              <a:t>US coverage</a:t>
            </a:r>
          </a:p>
        </p:txBody>
      </p:sp>
      <p:cxnSp>
        <p:nvCxnSpPr>
          <p:cNvPr id="109" name="Straight Connector 108">
            <a:extLst>
              <a:ext uri="{FF2B5EF4-FFF2-40B4-BE49-F238E27FC236}">
                <a16:creationId xmlns:a16="http://schemas.microsoft.com/office/drawing/2014/main" id="{0A48E8F4-62C4-62A5-287C-F5505F39E98A}"/>
              </a:ext>
            </a:extLst>
          </p:cNvPr>
          <p:cNvCxnSpPr>
            <a:cxnSpLocks/>
          </p:cNvCxnSpPr>
          <p:nvPr/>
        </p:nvCxnSpPr>
        <p:spPr>
          <a:xfrm>
            <a:off x="295315" y="1941083"/>
            <a:ext cx="51216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1" name="Rectangle 110">
            <a:extLst>
              <a:ext uri="{FF2B5EF4-FFF2-40B4-BE49-F238E27FC236}">
                <a16:creationId xmlns:a16="http://schemas.microsoft.com/office/drawing/2014/main" id="{F3945F78-8292-8F70-8CBE-D6CA6800C9B9}"/>
              </a:ext>
            </a:extLst>
          </p:cNvPr>
          <p:cNvSpPr/>
          <p:nvPr/>
        </p:nvSpPr>
        <p:spPr>
          <a:xfrm>
            <a:off x="7237424" y="4575031"/>
            <a:ext cx="4505285" cy="129237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324000" lvl="1" indent="-216000">
              <a:spcAft>
                <a:spcPts val="600"/>
              </a:spcAft>
              <a:buClr>
                <a:schemeClr val="tx1"/>
              </a:buClr>
              <a:buSzPct val="100000"/>
              <a:buFont typeface="Trebuchet MS" panose="020B0603020202020204" pitchFamily="34" charset="0"/>
              <a:buChar char="•"/>
            </a:pPr>
            <a:r>
              <a:rPr lang="en-US" sz="1400" b="1" dirty="0">
                <a:solidFill>
                  <a:schemeClr val="tx1">
                    <a:lumMod val="100000"/>
                  </a:schemeClr>
                </a:solidFill>
                <a:sym typeface="Trebuchet MS" panose="020B0603020202020204" pitchFamily="34" charset="0"/>
              </a:rPr>
              <a:t>50 states, one platform</a:t>
            </a:r>
            <a:r>
              <a:rPr lang="en-US" sz="1400" dirty="0">
                <a:solidFill>
                  <a:schemeClr val="tx1">
                    <a:lumMod val="100000"/>
                  </a:schemeClr>
                </a:solidFill>
                <a:sym typeface="Trebuchet MS" panose="020B0603020202020204" pitchFamily="34" charset="0"/>
              </a:rPr>
              <a:t>Accept every major US method — cards, ACH, and wallets — with unified reporting and compliance built in.</a:t>
            </a:r>
          </a:p>
          <a:p>
            <a:pPr marL="324000" lvl="1" indent="-216000">
              <a:spcAft>
                <a:spcPts val="600"/>
              </a:spcAft>
              <a:buClr>
                <a:schemeClr val="tx1"/>
              </a:buClr>
              <a:buSzPct val="100000"/>
              <a:buFont typeface="Trebuchet MS" panose="020B0603020202020204" pitchFamily="34" charset="0"/>
              <a:buChar char="•"/>
            </a:pPr>
            <a:r>
              <a:rPr lang="en-US" sz="1400" b="1" dirty="0">
                <a:solidFill>
                  <a:schemeClr val="tx1">
                    <a:lumMod val="100000"/>
                  </a:schemeClr>
                </a:solidFill>
                <a:sym typeface="Trebuchet MS" panose="020B0603020202020204" pitchFamily="34" charset="0"/>
              </a:rPr>
              <a:t>Faster settlement</a:t>
            </a:r>
            <a:r>
              <a:rPr lang="en-US" sz="1400" dirty="0">
                <a:solidFill>
                  <a:schemeClr val="tx1">
                    <a:lumMod val="100000"/>
                  </a:schemeClr>
                </a:solidFill>
                <a:sym typeface="Trebuchet MS" panose="020B0603020202020204" pitchFamily="34" charset="0"/>
              </a:rPr>
              <a:t>Move from multi-day batches to next-day payouts across all states.</a:t>
            </a:r>
          </a:p>
        </p:txBody>
      </p:sp>
      <p:sp>
        <p:nvSpPr>
          <p:cNvPr id="112" name="Rectangle 111">
            <a:extLst>
              <a:ext uri="{FF2B5EF4-FFF2-40B4-BE49-F238E27FC236}">
                <a16:creationId xmlns:a16="http://schemas.microsoft.com/office/drawing/2014/main" id="{F9D600E2-7540-15F4-FDD9-3FB47ECA2A8E}"/>
              </a:ext>
            </a:extLst>
          </p:cNvPr>
          <p:cNvSpPr/>
          <p:nvPr/>
        </p:nvSpPr>
        <p:spPr>
          <a:xfrm>
            <a:off x="7125664" y="4575030"/>
            <a:ext cx="111760" cy="129237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130" name="Group 129">
            <a:extLst>
              <a:ext uri="{FF2B5EF4-FFF2-40B4-BE49-F238E27FC236}">
                <a16:creationId xmlns:a16="http://schemas.microsoft.com/office/drawing/2014/main" id="{61BE7A35-47D8-62DA-23DE-4AC08902FD89}"/>
              </a:ext>
            </a:extLst>
          </p:cNvPr>
          <p:cNvGrpSpPr/>
          <p:nvPr/>
        </p:nvGrpSpPr>
        <p:grpSpPr>
          <a:xfrm>
            <a:off x="7301304" y="1978139"/>
            <a:ext cx="1927617" cy="2236543"/>
            <a:chOff x="7596466" y="4160520"/>
            <a:chExt cx="1821933" cy="1721588"/>
          </a:xfrm>
        </p:grpSpPr>
        <p:sp>
          <p:nvSpPr>
            <p:cNvPr id="117" name="Text Placeholder 19">
              <a:extLst>
                <a:ext uri="{FF2B5EF4-FFF2-40B4-BE49-F238E27FC236}">
                  <a16:creationId xmlns:a16="http://schemas.microsoft.com/office/drawing/2014/main" id="{09FDDF31-6CCA-ABBA-CE57-544B49669D5C}"/>
                </a:ext>
              </a:extLst>
            </p:cNvPr>
            <p:cNvSpPr txBox="1">
              <a:spLocks/>
            </p:cNvSpPr>
            <p:nvPr/>
          </p:nvSpPr>
          <p:spPr>
            <a:xfrm>
              <a:off x="7596467" y="4626877"/>
              <a:ext cx="1821932" cy="234781"/>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a-DK" sz="1600" b="1" dirty="0"/>
                <a:t>Approval uplift</a:t>
              </a:r>
              <a:endParaRPr lang="en-PH" sz="1600" b="1" dirty="0"/>
            </a:p>
          </p:txBody>
        </p:sp>
        <p:sp>
          <p:nvSpPr>
            <p:cNvPr id="119" name="Text Placeholder 19">
              <a:extLst>
                <a:ext uri="{FF2B5EF4-FFF2-40B4-BE49-F238E27FC236}">
                  <a16:creationId xmlns:a16="http://schemas.microsoft.com/office/drawing/2014/main" id="{CF8CB35A-DB31-E4A4-8A29-DB397A4FBE1C}"/>
                </a:ext>
              </a:extLst>
            </p:cNvPr>
            <p:cNvSpPr txBox="1">
              <a:spLocks/>
            </p:cNvSpPr>
            <p:nvPr/>
          </p:nvSpPr>
          <p:spPr>
            <a:xfrm>
              <a:off x="7596466" y="4160520"/>
              <a:ext cx="1240265" cy="481714"/>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3600" b="1" dirty="0">
                  <a:solidFill>
                    <a:schemeClr val="accent2">
                      <a:lumMod val="60000"/>
                      <a:lumOff val="40000"/>
                    </a:schemeClr>
                  </a:solidFill>
                </a:rPr>
                <a:t>+8pp</a:t>
              </a:r>
            </a:p>
          </p:txBody>
        </p:sp>
        <p:sp>
          <p:nvSpPr>
            <p:cNvPr id="120" name="Rectangle 119">
              <a:extLst>
                <a:ext uri="{FF2B5EF4-FFF2-40B4-BE49-F238E27FC236}">
                  <a16:creationId xmlns:a16="http://schemas.microsoft.com/office/drawing/2014/main" id="{50C71AE3-67E2-CA11-EB5C-B11D3C88443C}"/>
                </a:ext>
              </a:extLst>
            </p:cNvPr>
            <p:cNvSpPr/>
            <p:nvPr/>
          </p:nvSpPr>
          <p:spPr>
            <a:xfrm>
              <a:off x="7596467" y="4957676"/>
              <a:ext cx="1821932" cy="924432"/>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lvl="1">
                <a:spcAft>
                  <a:spcPts val="600"/>
                </a:spcAft>
                <a:buClr>
                  <a:schemeClr val="tx1"/>
                </a:buClr>
                <a:buSzPct val="100000"/>
              </a:pPr>
              <a:r>
                <a:rPr lang="en-US" sz="1400" dirty="0">
                  <a:solidFill>
                    <a:schemeClr val="tx1">
                      <a:lumMod val="100000"/>
                    </a:schemeClr>
                  </a:solidFill>
                  <a:sym typeface="Trebuchet MS" panose="020B0603020202020204" pitchFamily="34" charset="0"/>
                </a:rPr>
                <a:t>Higher authorization rates nationwide after switching to smart routing.</a:t>
              </a:r>
            </a:p>
          </p:txBody>
        </p:sp>
      </p:grpSp>
      <p:sp>
        <p:nvSpPr>
          <p:cNvPr id="121" name="Rectangle 120">
            <a:extLst>
              <a:ext uri="{FF2B5EF4-FFF2-40B4-BE49-F238E27FC236}">
                <a16:creationId xmlns:a16="http://schemas.microsoft.com/office/drawing/2014/main" id="{64D998C0-EAD2-2A7B-FAAA-6A5CCC09293A}"/>
              </a:ext>
            </a:extLst>
          </p:cNvPr>
          <p:cNvSpPr/>
          <p:nvPr/>
        </p:nvSpPr>
        <p:spPr>
          <a:xfrm>
            <a:off x="7125505" y="1804107"/>
            <a:ext cx="2279215" cy="2534212"/>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sz="2000" dirty="0"/>
          </a:p>
        </p:txBody>
      </p:sp>
      <p:grpSp>
        <p:nvGrpSpPr>
          <p:cNvPr id="129" name="Group 128">
            <a:extLst>
              <a:ext uri="{FF2B5EF4-FFF2-40B4-BE49-F238E27FC236}">
                <a16:creationId xmlns:a16="http://schemas.microsoft.com/office/drawing/2014/main" id="{2B8B6D37-6AA4-BDC6-018D-E7A340AB427D}"/>
              </a:ext>
            </a:extLst>
          </p:cNvPr>
          <p:cNvGrpSpPr/>
          <p:nvPr/>
        </p:nvGrpSpPr>
        <p:grpSpPr>
          <a:xfrm>
            <a:off x="9747549" y="1978139"/>
            <a:ext cx="1927617" cy="2236543"/>
            <a:chOff x="9908592" y="4160520"/>
            <a:chExt cx="1821933" cy="1721588"/>
          </a:xfrm>
        </p:grpSpPr>
        <p:sp>
          <p:nvSpPr>
            <p:cNvPr id="124" name="Text Placeholder 19">
              <a:extLst>
                <a:ext uri="{FF2B5EF4-FFF2-40B4-BE49-F238E27FC236}">
                  <a16:creationId xmlns:a16="http://schemas.microsoft.com/office/drawing/2014/main" id="{58A76E6D-B6A4-1ED8-1A50-73967F647784}"/>
                </a:ext>
              </a:extLst>
            </p:cNvPr>
            <p:cNvSpPr txBox="1">
              <a:spLocks/>
            </p:cNvSpPr>
            <p:nvPr/>
          </p:nvSpPr>
          <p:spPr>
            <a:xfrm>
              <a:off x="9908593" y="4626877"/>
              <a:ext cx="1821932" cy="234781"/>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a-DK" sz="1600" b="1" dirty="0"/>
                <a:t>Cost reduction</a:t>
              </a:r>
              <a:endParaRPr lang="en-PH" sz="1600" b="1" dirty="0"/>
            </a:p>
          </p:txBody>
        </p:sp>
        <p:sp>
          <p:nvSpPr>
            <p:cNvPr id="125" name="Text Placeholder 19">
              <a:extLst>
                <a:ext uri="{FF2B5EF4-FFF2-40B4-BE49-F238E27FC236}">
                  <a16:creationId xmlns:a16="http://schemas.microsoft.com/office/drawing/2014/main" id="{E1683FD3-846C-E400-FAF5-F6CB9CB7058B}"/>
                </a:ext>
              </a:extLst>
            </p:cNvPr>
            <p:cNvSpPr txBox="1">
              <a:spLocks/>
            </p:cNvSpPr>
            <p:nvPr/>
          </p:nvSpPr>
          <p:spPr>
            <a:xfrm>
              <a:off x="9908592" y="4160520"/>
              <a:ext cx="1240265" cy="481714"/>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3600" b="1" dirty="0">
                  <a:solidFill>
                    <a:schemeClr val="accent2">
                      <a:lumMod val="60000"/>
                      <a:lumOff val="40000"/>
                    </a:schemeClr>
                  </a:solidFill>
                </a:rPr>
                <a:t>-24%</a:t>
              </a:r>
            </a:p>
          </p:txBody>
        </p:sp>
        <p:sp>
          <p:nvSpPr>
            <p:cNvPr id="126" name="Rectangle 125">
              <a:extLst>
                <a:ext uri="{FF2B5EF4-FFF2-40B4-BE49-F238E27FC236}">
                  <a16:creationId xmlns:a16="http://schemas.microsoft.com/office/drawing/2014/main" id="{9FB308F5-76CD-E14C-981C-B19297374810}"/>
                </a:ext>
              </a:extLst>
            </p:cNvPr>
            <p:cNvSpPr/>
            <p:nvPr/>
          </p:nvSpPr>
          <p:spPr>
            <a:xfrm>
              <a:off x="9908593" y="4957676"/>
              <a:ext cx="1821932" cy="924432"/>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lvl="1">
                <a:spcAft>
                  <a:spcPts val="600"/>
                </a:spcAft>
                <a:buClr>
                  <a:schemeClr val="tx1"/>
                </a:buClr>
                <a:buSzPct val="100000"/>
              </a:pPr>
              <a:r>
                <a:rPr lang="en-US" sz="1400" dirty="0">
                  <a:solidFill>
                    <a:schemeClr val="tx1">
                      <a:lumMod val="100000"/>
                    </a:schemeClr>
                  </a:solidFill>
                  <a:sym typeface="Trebuchet MS" panose="020B0603020202020204" pitchFamily="34" charset="0"/>
                </a:rPr>
                <a:t>Lower effective processing cost across your US volume.</a:t>
              </a:r>
            </a:p>
          </p:txBody>
        </p:sp>
      </p:grpSp>
      <p:sp>
        <p:nvSpPr>
          <p:cNvPr id="127" name="Rectangle 126">
            <a:extLst>
              <a:ext uri="{FF2B5EF4-FFF2-40B4-BE49-F238E27FC236}">
                <a16:creationId xmlns:a16="http://schemas.microsoft.com/office/drawing/2014/main" id="{87B020CF-2446-4D76-B43F-55691161872C}"/>
              </a:ext>
            </a:extLst>
          </p:cNvPr>
          <p:cNvSpPr/>
          <p:nvPr/>
        </p:nvSpPr>
        <p:spPr>
          <a:xfrm>
            <a:off x="9571750" y="1804107"/>
            <a:ext cx="2279215" cy="2534212"/>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sz="2000" dirty="0"/>
          </a:p>
        </p:txBody>
      </p:sp>
      <p:sp>
        <p:nvSpPr>
          <p:cNvPr id="3" name="Slide Number Placeholder 2">
            <a:extLst>
              <a:ext uri="{FF2B5EF4-FFF2-40B4-BE49-F238E27FC236}">
                <a16:creationId xmlns:a16="http://schemas.microsoft.com/office/drawing/2014/main" id="{541A0382-57DC-BE69-1748-F90B0474E4FF}"/>
              </a:ext>
            </a:extLst>
          </p:cNvPr>
          <p:cNvSpPr>
            <a:spLocks noGrp="1"/>
          </p:cNvSpPr>
          <p:nvPr>
            <p:ph type="sldNum" sz="quarter" idx="12"/>
          </p:nvPr>
        </p:nvSpPr>
        <p:spPr/>
        <p:txBody>
          <a:bodyPr/>
          <a:lstStyle/>
          <a:p>
            <a:fld id="{0643C082-6B26-4A67-AAC0-3138D6D4DA1D}" type="slidenum">
              <a:rPr lang="en-PH" smtClean="0"/>
              <a:t>38</a:t>
            </a:fld>
            <a:endParaRPr lang="en-PH" dirty="0"/>
          </a:p>
        </p:txBody>
      </p:sp>
      <p:sp>
        <p:nvSpPr>
          <p:cNvPr id="4" name="Footer Placeholder 3">
            <a:extLst>
              <a:ext uri="{FF2B5EF4-FFF2-40B4-BE49-F238E27FC236}">
                <a16:creationId xmlns:a16="http://schemas.microsoft.com/office/drawing/2014/main" id="{6B88E205-34A3-BC79-7AC1-D7418C3CC106}"/>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202816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EE6382-7815-87F4-B007-DB592DD66A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C94151-265E-0B56-D33E-5C664FE12FC3}"/>
              </a:ext>
            </a:extLst>
          </p:cNvPr>
          <p:cNvSpPr>
            <a:spLocks noGrp="1"/>
          </p:cNvSpPr>
          <p:nvPr>
            <p:ph type="title"/>
          </p:nvPr>
        </p:nvSpPr>
        <p:spPr/>
        <p:txBody>
          <a:bodyPr/>
          <a:lstStyle/>
          <a:p>
            <a:r>
              <a:rPr lang="en-US" dirty="0"/>
              <a:t>Four Stats with US Map</a:t>
            </a:r>
          </a:p>
        </p:txBody>
      </p:sp>
      <p:grpSp>
        <p:nvGrpSpPr>
          <p:cNvPr id="5" name="Group 4">
            <a:extLst>
              <a:ext uri="{FF2B5EF4-FFF2-40B4-BE49-F238E27FC236}">
                <a16:creationId xmlns:a16="http://schemas.microsoft.com/office/drawing/2014/main" id="{B4F0E04A-8009-B6DE-06E8-D78526CA3843}"/>
              </a:ext>
            </a:extLst>
          </p:cNvPr>
          <p:cNvGrpSpPr/>
          <p:nvPr/>
        </p:nvGrpSpPr>
        <p:grpSpPr>
          <a:xfrm>
            <a:off x="5590542" y="2498819"/>
            <a:ext cx="6045650" cy="3172776"/>
            <a:chOff x="1002834" y="1264665"/>
            <a:chExt cx="8977360" cy="4711348"/>
          </a:xfrm>
        </p:grpSpPr>
        <p:sp>
          <p:nvSpPr>
            <p:cNvPr id="6" name="Texas">
              <a:extLst>
                <a:ext uri="{FF2B5EF4-FFF2-40B4-BE49-F238E27FC236}">
                  <a16:creationId xmlns:a16="http://schemas.microsoft.com/office/drawing/2014/main" id="{183E9FA6-49A6-B34C-8E39-D99B73771948}"/>
                </a:ext>
              </a:extLst>
            </p:cNvPr>
            <p:cNvSpPr/>
            <p:nvPr/>
          </p:nvSpPr>
          <p:spPr>
            <a:xfrm>
              <a:off x="4616018" y="3986266"/>
              <a:ext cx="2036663" cy="1989747"/>
            </a:xfrm>
            <a:custGeom>
              <a:avLst/>
              <a:gdLst/>
              <a:ahLst/>
              <a:cxnLst/>
              <a:rect l="0" t="0" r="2247901" b="2196119"/>
              <a:pathLst>
                <a:path w="2247901" h="2196119">
                  <a:moveTo>
                    <a:pt x="881607" y="13377"/>
                  </a:moveTo>
                  <a:lnTo>
                    <a:pt x="1173790" y="28474"/>
                  </a:lnTo>
                  <a:lnTo>
                    <a:pt x="1157109" y="424602"/>
                  </a:lnTo>
                  <a:lnTo>
                    <a:pt x="1169885" y="422895"/>
                  </a:lnTo>
                  <a:lnTo>
                    <a:pt x="1205503" y="463522"/>
                  </a:lnTo>
                  <a:lnTo>
                    <a:pt x="1225737" y="457579"/>
                  </a:lnTo>
                  <a:lnTo>
                    <a:pt x="1278319" y="461711"/>
                  </a:lnTo>
                  <a:lnTo>
                    <a:pt x="1288811" y="501250"/>
                  </a:lnTo>
                  <a:lnTo>
                    <a:pt x="1322567" y="500108"/>
                  </a:lnTo>
                  <a:lnTo>
                    <a:pt x="1358459" y="519103"/>
                  </a:lnTo>
                  <a:lnTo>
                    <a:pt x="1391332" y="517788"/>
                  </a:lnTo>
                  <a:lnTo>
                    <a:pt x="1404562" y="534925"/>
                  </a:lnTo>
                  <a:lnTo>
                    <a:pt x="1426019" y="516450"/>
                  </a:lnTo>
                  <a:lnTo>
                    <a:pt x="1457709" y="526158"/>
                  </a:lnTo>
                  <a:lnTo>
                    <a:pt x="1470895" y="548830"/>
                  </a:lnTo>
                  <a:lnTo>
                    <a:pt x="1494568" y="552689"/>
                  </a:lnTo>
                  <a:lnTo>
                    <a:pt x="1506805" y="580900"/>
                  </a:lnTo>
                  <a:lnTo>
                    <a:pt x="1536563" y="554612"/>
                  </a:lnTo>
                  <a:lnTo>
                    <a:pt x="1575602" y="570920"/>
                  </a:lnTo>
                  <a:lnTo>
                    <a:pt x="1589991" y="587911"/>
                  </a:lnTo>
                  <a:lnTo>
                    <a:pt x="1609317" y="580349"/>
                  </a:lnTo>
                  <a:lnTo>
                    <a:pt x="1622723" y="606242"/>
                  </a:lnTo>
                  <a:lnTo>
                    <a:pt x="1665325" y="560859"/>
                  </a:lnTo>
                  <a:lnTo>
                    <a:pt x="1676994" y="584454"/>
                  </a:lnTo>
                  <a:lnTo>
                    <a:pt x="1713602" y="584740"/>
                  </a:lnTo>
                  <a:lnTo>
                    <a:pt x="1748314" y="599470"/>
                  </a:lnTo>
                  <a:lnTo>
                    <a:pt x="1761073" y="617412"/>
                  </a:lnTo>
                  <a:lnTo>
                    <a:pt x="1794138" y="586189"/>
                  </a:lnTo>
                  <a:lnTo>
                    <a:pt x="1829827" y="576140"/>
                  </a:lnTo>
                  <a:lnTo>
                    <a:pt x="1846310" y="587304"/>
                  </a:lnTo>
                  <a:lnTo>
                    <a:pt x="1885585" y="567058"/>
                  </a:lnTo>
                  <a:lnTo>
                    <a:pt x="1894781" y="578201"/>
                  </a:lnTo>
                  <a:lnTo>
                    <a:pt x="1937785" y="579056"/>
                  </a:lnTo>
                  <a:lnTo>
                    <a:pt x="1948617" y="561076"/>
                  </a:lnTo>
                  <a:lnTo>
                    <a:pt x="1991785" y="580797"/>
                  </a:lnTo>
                  <a:lnTo>
                    <a:pt x="2008534" y="604091"/>
                  </a:lnTo>
                  <a:lnTo>
                    <a:pt x="2073031" y="625557"/>
                  </a:lnTo>
                  <a:lnTo>
                    <a:pt x="2090788" y="644272"/>
                  </a:lnTo>
                  <a:lnTo>
                    <a:pt x="2123665" y="633615"/>
                  </a:lnTo>
                  <a:lnTo>
                    <a:pt x="2147717" y="642082"/>
                  </a:lnTo>
                  <a:lnTo>
                    <a:pt x="2149951" y="750459"/>
                  </a:lnTo>
                  <a:lnTo>
                    <a:pt x="2154253" y="959164"/>
                  </a:lnTo>
                  <a:lnTo>
                    <a:pt x="2192745" y="1002945"/>
                  </a:lnTo>
                  <a:lnTo>
                    <a:pt x="2194709" y="1047505"/>
                  </a:lnTo>
                  <a:lnTo>
                    <a:pt x="2243931" y="1128779"/>
                  </a:lnTo>
                  <a:lnTo>
                    <a:pt x="2247901" y="1172120"/>
                  </a:lnTo>
                  <a:lnTo>
                    <a:pt x="2231173" y="1224878"/>
                  </a:lnTo>
                  <a:lnTo>
                    <a:pt x="2214541" y="1246432"/>
                  </a:lnTo>
                  <a:lnTo>
                    <a:pt x="2220935" y="1274097"/>
                  </a:lnTo>
                  <a:lnTo>
                    <a:pt x="2209017" y="1295519"/>
                  </a:lnTo>
                  <a:lnTo>
                    <a:pt x="2223349" y="1334102"/>
                  </a:lnTo>
                  <a:lnTo>
                    <a:pt x="2183713" y="1407264"/>
                  </a:lnTo>
                  <a:lnTo>
                    <a:pt x="2199569" y="1426908"/>
                  </a:lnTo>
                  <a:lnTo>
                    <a:pt x="2170680" y="1428651"/>
                  </a:lnTo>
                  <a:lnTo>
                    <a:pt x="2079544" y="1458080"/>
                  </a:lnTo>
                  <a:lnTo>
                    <a:pt x="2046504" y="1443015"/>
                  </a:lnTo>
                  <a:lnTo>
                    <a:pt x="2040276" y="1409778"/>
                  </a:lnTo>
                  <a:lnTo>
                    <a:pt x="2017446" y="1433390"/>
                  </a:lnTo>
                  <a:lnTo>
                    <a:pt x="2000996" y="1428024"/>
                  </a:lnTo>
                  <a:lnTo>
                    <a:pt x="1992621" y="1456985"/>
                  </a:lnTo>
                  <a:lnTo>
                    <a:pt x="2011104" y="1468996"/>
                  </a:lnTo>
                  <a:lnTo>
                    <a:pt x="2014441" y="1506695"/>
                  </a:lnTo>
                  <a:lnTo>
                    <a:pt x="1981904" y="1546981"/>
                  </a:lnTo>
                  <a:lnTo>
                    <a:pt x="1928842" y="1597307"/>
                  </a:lnTo>
                  <a:lnTo>
                    <a:pt x="1821759" y="1650854"/>
                  </a:lnTo>
                  <a:lnTo>
                    <a:pt x="1811020" y="1641989"/>
                  </a:lnTo>
                  <a:lnTo>
                    <a:pt x="1778776" y="1655237"/>
                  </a:lnTo>
                  <a:lnTo>
                    <a:pt x="1777829" y="1643048"/>
                  </a:lnTo>
                  <a:lnTo>
                    <a:pt x="1733857" y="1651747"/>
                  </a:lnTo>
                  <a:lnTo>
                    <a:pt x="1713506" y="1626149"/>
                  </a:lnTo>
                  <a:lnTo>
                    <a:pt x="1700789" y="1631605"/>
                  </a:lnTo>
                  <a:lnTo>
                    <a:pt x="1747395" y="1683929"/>
                  </a:lnTo>
                  <a:lnTo>
                    <a:pt x="1713042" y="1700358"/>
                  </a:lnTo>
                  <a:lnTo>
                    <a:pt x="1680801" y="1690161"/>
                  </a:lnTo>
                  <a:lnTo>
                    <a:pt x="1675598" y="1726651"/>
                  </a:lnTo>
                  <a:lnTo>
                    <a:pt x="1634972" y="1763883"/>
                  </a:lnTo>
                  <a:lnTo>
                    <a:pt x="1592760" y="1833043"/>
                  </a:lnTo>
                  <a:lnTo>
                    <a:pt x="1565031" y="1905574"/>
                  </a:lnTo>
                  <a:lnTo>
                    <a:pt x="1545293" y="1899750"/>
                  </a:lnTo>
                  <a:lnTo>
                    <a:pt x="1539908" y="1926164"/>
                  </a:lnTo>
                  <a:lnTo>
                    <a:pt x="1560850" y="1919867"/>
                  </a:lnTo>
                  <a:lnTo>
                    <a:pt x="1550104" y="1972681"/>
                  </a:lnTo>
                  <a:lnTo>
                    <a:pt x="1536135" y="1974664"/>
                  </a:lnTo>
                  <a:lnTo>
                    <a:pt x="1534650" y="2004423"/>
                  </a:lnTo>
                  <a:lnTo>
                    <a:pt x="1551344" y="2021230"/>
                  </a:lnTo>
                  <a:lnTo>
                    <a:pt x="1555414" y="2081908"/>
                  </a:lnTo>
                  <a:lnTo>
                    <a:pt x="1575150" y="2103124"/>
                  </a:lnTo>
                  <a:lnTo>
                    <a:pt x="1579634" y="2141720"/>
                  </a:lnTo>
                  <a:lnTo>
                    <a:pt x="1595276" y="2176039"/>
                  </a:lnTo>
                  <a:lnTo>
                    <a:pt x="1538556" y="2196119"/>
                  </a:lnTo>
                  <a:lnTo>
                    <a:pt x="1515830" y="2169339"/>
                  </a:lnTo>
                  <a:lnTo>
                    <a:pt x="1472747" y="2158634"/>
                  </a:lnTo>
                  <a:lnTo>
                    <a:pt x="1415363" y="2159602"/>
                  </a:lnTo>
                  <a:lnTo>
                    <a:pt x="1366930" y="2125389"/>
                  </a:lnTo>
                  <a:lnTo>
                    <a:pt x="1329877" y="2121084"/>
                  </a:lnTo>
                  <a:lnTo>
                    <a:pt x="1302558" y="2093859"/>
                  </a:lnTo>
                  <a:lnTo>
                    <a:pt x="1264758" y="2083881"/>
                  </a:lnTo>
                  <a:lnTo>
                    <a:pt x="1239563" y="2057709"/>
                  </a:lnTo>
                  <a:lnTo>
                    <a:pt x="1224645" y="1996546"/>
                  </a:lnTo>
                  <a:lnTo>
                    <a:pt x="1193080" y="1959010"/>
                  </a:lnTo>
                  <a:lnTo>
                    <a:pt x="1198171" y="1928276"/>
                  </a:lnTo>
                  <a:lnTo>
                    <a:pt x="1184503" y="1894636"/>
                  </a:lnTo>
                  <a:lnTo>
                    <a:pt x="1190508" y="1866123"/>
                  </a:lnTo>
                  <a:lnTo>
                    <a:pt x="1168976" y="1833256"/>
                  </a:lnTo>
                  <a:lnTo>
                    <a:pt x="1150350" y="1829221"/>
                  </a:lnTo>
                  <a:lnTo>
                    <a:pt x="1120930" y="1799284"/>
                  </a:lnTo>
                  <a:lnTo>
                    <a:pt x="1112588" y="1762418"/>
                  </a:lnTo>
                  <a:lnTo>
                    <a:pt x="1087472" y="1728140"/>
                  </a:lnTo>
                  <a:lnTo>
                    <a:pt x="1050462" y="1698812"/>
                  </a:lnTo>
                  <a:lnTo>
                    <a:pt x="1034672" y="1637123"/>
                  </a:lnTo>
                  <a:lnTo>
                    <a:pt x="1017894" y="1619701"/>
                  </a:lnTo>
                  <a:lnTo>
                    <a:pt x="996873" y="1569871"/>
                  </a:lnTo>
                  <a:lnTo>
                    <a:pt x="991060" y="1529620"/>
                  </a:lnTo>
                  <a:lnTo>
                    <a:pt x="970214" y="1499703"/>
                  </a:lnTo>
                  <a:lnTo>
                    <a:pt x="933813" y="1472267"/>
                  </a:lnTo>
                  <a:lnTo>
                    <a:pt x="926062" y="1454073"/>
                  </a:lnTo>
                  <a:lnTo>
                    <a:pt x="892173" y="1436667"/>
                  </a:lnTo>
                  <a:lnTo>
                    <a:pt x="867703" y="1390803"/>
                  </a:lnTo>
                  <a:lnTo>
                    <a:pt x="791397" y="1376262"/>
                  </a:lnTo>
                  <a:lnTo>
                    <a:pt x="745139" y="1375572"/>
                  </a:lnTo>
                  <a:lnTo>
                    <a:pt x="706788" y="1357470"/>
                  </a:lnTo>
                  <a:lnTo>
                    <a:pt x="696733" y="1377950"/>
                  </a:lnTo>
                  <a:lnTo>
                    <a:pt x="653992" y="1381698"/>
                  </a:lnTo>
                  <a:lnTo>
                    <a:pt x="619257" y="1421539"/>
                  </a:lnTo>
                  <a:lnTo>
                    <a:pt x="595066" y="1487660"/>
                  </a:lnTo>
                  <a:lnTo>
                    <a:pt x="584345" y="1487987"/>
                  </a:lnTo>
                  <a:lnTo>
                    <a:pt x="557179" y="1526005"/>
                  </a:lnTo>
                  <a:lnTo>
                    <a:pt x="528013" y="1524903"/>
                  </a:lnTo>
                  <a:lnTo>
                    <a:pt x="486852" y="1490545"/>
                  </a:lnTo>
                  <a:lnTo>
                    <a:pt x="381840" y="1431769"/>
                  </a:lnTo>
                  <a:lnTo>
                    <a:pt x="362947" y="1403395"/>
                  </a:lnTo>
                  <a:lnTo>
                    <a:pt x="322890" y="1374215"/>
                  </a:lnTo>
                  <a:lnTo>
                    <a:pt x="298378" y="1313996"/>
                  </a:lnTo>
                  <a:lnTo>
                    <a:pt x="301232" y="1261802"/>
                  </a:lnTo>
                  <a:lnTo>
                    <a:pt x="275586" y="1216994"/>
                  </a:lnTo>
                  <a:lnTo>
                    <a:pt x="272356" y="1179822"/>
                  </a:lnTo>
                  <a:lnTo>
                    <a:pt x="255578" y="1154766"/>
                  </a:lnTo>
                  <a:lnTo>
                    <a:pt x="191686" y="1113896"/>
                  </a:lnTo>
                  <a:lnTo>
                    <a:pt x="160470" y="1063768"/>
                  </a:lnTo>
                  <a:lnTo>
                    <a:pt x="132961" y="1044161"/>
                  </a:lnTo>
                  <a:lnTo>
                    <a:pt x="106082" y="1001039"/>
                  </a:lnTo>
                  <a:lnTo>
                    <a:pt x="65154" y="975390"/>
                  </a:lnTo>
                  <a:lnTo>
                    <a:pt x="40983" y="918942"/>
                  </a:lnTo>
                  <a:lnTo>
                    <a:pt x="16988" y="905074"/>
                  </a:lnTo>
                  <a:lnTo>
                    <a:pt x="0" y="879610"/>
                  </a:lnTo>
                  <a:lnTo>
                    <a:pt x="6898" y="860182"/>
                  </a:lnTo>
                  <a:lnTo>
                    <a:pt x="611351" y="916576"/>
                  </a:lnTo>
                  <a:lnTo>
                    <a:pt x="626527" y="712858"/>
                  </a:lnTo>
                  <a:lnTo>
                    <a:pt x="645533" y="506901"/>
                  </a:lnTo>
                  <a:lnTo>
                    <a:pt x="684063" y="0"/>
                  </a:lnTo>
                  <a:lnTo>
                    <a:pt x="690233" y="456"/>
                  </a:lnTo>
                  <a:close/>
                </a:path>
              </a:pathLst>
            </a:custGeom>
            <a:solidFill>
              <a:schemeClr val="accent1"/>
            </a:solidFill>
            <a:ln w="5080" cap="rnd">
              <a:solidFill>
                <a:schemeClr val="bg1"/>
              </a:solidFill>
              <a:round/>
            </a:ln>
          </p:spPr>
          <p:txBody>
            <a:bodyPr/>
            <a:lstStyle/>
            <a:p>
              <a:pPr defTabSz="457200"/>
              <a:endParaRPr sz="700" dirty="0"/>
            </a:p>
          </p:txBody>
        </p:sp>
        <p:sp>
          <p:nvSpPr>
            <p:cNvPr id="7" name="California">
              <a:extLst>
                <a:ext uri="{FF2B5EF4-FFF2-40B4-BE49-F238E27FC236}">
                  <a16:creationId xmlns:a16="http://schemas.microsoft.com/office/drawing/2014/main" id="{BC00FBCF-A44C-A46E-CD83-D56D3111E1BA}"/>
                </a:ext>
              </a:extLst>
            </p:cNvPr>
            <p:cNvSpPr/>
            <p:nvPr/>
          </p:nvSpPr>
          <p:spPr>
            <a:xfrm>
              <a:off x="2383193" y="2442066"/>
              <a:ext cx="1168025" cy="2000573"/>
            </a:xfrm>
            <a:custGeom>
              <a:avLst/>
              <a:gdLst/>
              <a:ahLst/>
              <a:cxnLst/>
              <a:rect l="0" t="0" r="1289170" b="2208068"/>
              <a:pathLst>
                <a:path w="1289170" h="2208068">
                  <a:moveTo>
                    <a:pt x="266513" y="41091"/>
                  </a:moveTo>
                  <a:lnTo>
                    <a:pt x="389542" y="75576"/>
                  </a:lnTo>
                  <a:lnTo>
                    <a:pt x="582021" y="132427"/>
                  </a:lnTo>
                  <a:lnTo>
                    <a:pt x="731720" y="171927"/>
                  </a:lnTo>
                  <a:lnTo>
                    <a:pt x="644171" y="514564"/>
                  </a:lnTo>
                  <a:lnTo>
                    <a:pt x="578687" y="764974"/>
                  </a:lnTo>
                  <a:lnTo>
                    <a:pt x="729934" y="992434"/>
                  </a:lnTo>
                  <a:lnTo>
                    <a:pt x="876328" y="1212581"/>
                  </a:lnTo>
                  <a:lnTo>
                    <a:pt x="994316" y="1389597"/>
                  </a:lnTo>
                  <a:lnTo>
                    <a:pt x="1080649" y="1519413"/>
                  </a:lnTo>
                  <a:lnTo>
                    <a:pt x="1235613" y="1753591"/>
                  </a:lnTo>
                  <a:lnTo>
                    <a:pt x="1230597" y="1778847"/>
                  </a:lnTo>
                  <a:lnTo>
                    <a:pt x="1250690" y="1817052"/>
                  </a:lnTo>
                  <a:lnTo>
                    <a:pt x="1262595" y="1874128"/>
                  </a:lnTo>
                  <a:lnTo>
                    <a:pt x="1289170" y="1908927"/>
                  </a:lnTo>
                  <a:lnTo>
                    <a:pt x="1264394" y="1931475"/>
                  </a:lnTo>
                  <a:lnTo>
                    <a:pt x="1235870" y="1939581"/>
                  </a:lnTo>
                  <a:lnTo>
                    <a:pt x="1209246" y="1970818"/>
                  </a:lnTo>
                  <a:lnTo>
                    <a:pt x="1206224" y="2019234"/>
                  </a:lnTo>
                  <a:lnTo>
                    <a:pt x="1195880" y="2047962"/>
                  </a:lnTo>
                  <a:lnTo>
                    <a:pt x="1156849" y="2069843"/>
                  </a:lnTo>
                  <a:lnTo>
                    <a:pt x="1152857" y="2146527"/>
                  </a:lnTo>
                  <a:lnTo>
                    <a:pt x="1175318" y="2152117"/>
                  </a:lnTo>
                  <a:lnTo>
                    <a:pt x="1177057" y="2191169"/>
                  </a:lnTo>
                  <a:lnTo>
                    <a:pt x="1164501" y="2206906"/>
                  </a:lnTo>
                  <a:lnTo>
                    <a:pt x="1130202" y="2208068"/>
                  </a:lnTo>
                  <a:lnTo>
                    <a:pt x="906195" y="2181119"/>
                  </a:lnTo>
                  <a:lnTo>
                    <a:pt x="723412" y="2159186"/>
                  </a:lnTo>
                  <a:lnTo>
                    <a:pt x="709385" y="2128531"/>
                  </a:lnTo>
                  <a:lnTo>
                    <a:pt x="717890" y="2086945"/>
                  </a:lnTo>
                  <a:lnTo>
                    <a:pt x="716428" y="2035054"/>
                  </a:lnTo>
                  <a:lnTo>
                    <a:pt x="701027" y="1994844"/>
                  </a:lnTo>
                  <a:lnTo>
                    <a:pt x="661020" y="1935099"/>
                  </a:lnTo>
                  <a:lnTo>
                    <a:pt x="606335" y="1875125"/>
                  </a:lnTo>
                  <a:lnTo>
                    <a:pt x="591003" y="1884118"/>
                  </a:lnTo>
                  <a:lnTo>
                    <a:pt x="567865" y="1870529"/>
                  </a:lnTo>
                  <a:lnTo>
                    <a:pt x="576127" y="1851813"/>
                  </a:lnTo>
                  <a:lnTo>
                    <a:pt x="557387" y="1804730"/>
                  </a:lnTo>
                  <a:lnTo>
                    <a:pt x="517120" y="1804141"/>
                  </a:lnTo>
                  <a:lnTo>
                    <a:pt x="457030" y="1758193"/>
                  </a:lnTo>
                  <a:lnTo>
                    <a:pt x="453269" y="1731887"/>
                  </a:lnTo>
                  <a:lnTo>
                    <a:pt x="415660" y="1691277"/>
                  </a:lnTo>
                  <a:lnTo>
                    <a:pt x="364320" y="1679348"/>
                  </a:lnTo>
                  <a:lnTo>
                    <a:pt x="325467" y="1655451"/>
                  </a:lnTo>
                  <a:lnTo>
                    <a:pt x="270467" y="1646854"/>
                  </a:lnTo>
                  <a:lnTo>
                    <a:pt x="249259" y="1613468"/>
                  </a:lnTo>
                  <a:lnTo>
                    <a:pt x="270010" y="1559912"/>
                  </a:lnTo>
                  <a:lnTo>
                    <a:pt x="262704" y="1548709"/>
                  </a:lnTo>
                  <a:lnTo>
                    <a:pt x="279142" y="1511371"/>
                  </a:lnTo>
                  <a:lnTo>
                    <a:pt x="245208" y="1471035"/>
                  </a:lnTo>
                  <a:lnTo>
                    <a:pt x="254206" y="1430547"/>
                  </a:lnTo>
                  <a:lnTo>
                    <a:pt x="239208" y="1424197"/>
                  </a:lnTo>
                  <a:lnTo>
                    <a:pt x="222634" y="1382590"/>
                  </a:lnTo>
                  <a:lnTo>
                    <a:pt x="206576" y="1370100"/>
                  </a:lnTo>
                  <a:lnTo>
                    <a:pt x="204718" y="1346370"/>
                  </a:lnTo>
                  <a:lnTo>
                    <a:pt x="166950" y="1248825"/>
                  </a:lnTo>
                  <a:lnTo>
                    <a:pt x="145368" y="1217228"/>
                  </a:lnTo>
                  <a:lnTo>
                    <a:pt x="157213" y="1151885"/>
                  </a:lnTo>
                  <a:lnTo>
                    <a:pt x="167604" y="1160607"/>
                  </a:lnTo>
                  <a:lnTo>
                    <a:pt x="189170" y="1125895"/>
                  </a:lnTo>
                  <a:lnTo>
                    <a:pt x="176787" y="1085205"/>
                  </a:lnTo>
                  <a:lnTo>
                    <a:pt x="148511" y="1081922"/>
                  </a:lnTo>
                  <a:lnTo>
                    <a:pt x="121899" y="1040606"/>
                  </a:lnTo>
                  <a:lnTo>
                    <a:pt x="116326" y="1012212"/>
                  </a:lnTo>
                  <a:lnTo>
                    <a:pt x="125613" y="989217"/>
                  </a:lnTo>
                  <a:lnTo>
                    <a:pt x="116922" y="952923"/>
                  </a:lnTo>
                  <a:lnTo>
                    <a:pt x="131739" y="901196"/>
                  </a:lnTo>
                  <a:lnTo>
                    <a:pt x="160145" y="909303"/>
                  </a:lnTo>
                  <a:lnTo>
                    <a:pt x="169046" y="833745"/>
                  </a:lnTo>
                  <a:lnTo>
                    <a:pt x="154419" y="837727"/>
                  </a:lnTo>
                  <a:lnTo>
                    <a:pt x="141742" y="872577"/>
                  </a:lnTo>
                  <a:lnTo>
                    <a:pt x="109566" y="871493"/>
                  </a:lnTo>
                  <a:lnTo>
                    <a:pt x="81576" y="834199"/>
                  </a:lnTo>
                  <a:lnTo>
                    <a:pt x="89255" y="786229"/>
                  </a:lnTo>
                  <a:lnTo>
                    <a:pt x="76792" y="742871"/>
                  </a:lnTo>
                  <a:lnTo>
                    <a:pt x="52912" y="711296"/>
                  </a:lnTo>
                  <a:lnTo>
                    <a:pt x="44090" y="680622"/>
                  </a:lnTo>
                  <a:lnTo>
                    <a:pt x="14852" y="616908"/>
                  </a:lnTo>
                  <a:lnTo>
                    <a:pt x="26729" y="604090"/>
                  </a:lnTo>
                  <a:lnTo>
                    <a:pt x="26010" y="532487"/>
                  </a:lnTo>
                  <a:lnTo>
                    <a:pt x="45937" y="498697"/>
                  </a:lnTo>
                  <a:lnTo>
                    <a:pt x="49454" y="440077"/>
                  </a:lnTo>
                  <a:lnTo>
                    <a:pt x="27789" y="374976"/>
                  </a:lnTo>
                  <a:lnTo>
                    <a:pt x="0" y="333669"/>
                  </a:lnTo>
                  <a:lnTo>
                    <a:pt x="3662" y="296125"/>
                  </a:lnTo>
                  <a:lnTo>
                    <a:pt x="66645" y="221750"/>
                  </a:lnTo>
                  <a:lnTo>
                    <a:pt x="82619" y="195024"/>
                  </a:lnTo>
                  <a:lnTo>
                    <a:pt x="82331" y="170363"/>
                  </a:lnTo>
                  <a:lnTo>
                    <a:pt x="113726" y="115592"/>
                  </a:lnTo>
                  <a:lnTo>
                    <a:pt x="118201" y="58487"/>
                  </a:lnTo>
                  <a:lnTo>
                    <a:pt x="106403" y="40846"/>
                  </a:lnTo>
                  <a:lnTo>
                    <a:pt x="125771" y="0"/>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8" name="Montana">
              <a:extLst>
                <a:ext uri="{FF2B5EF4-FFF2-40B4-BE49-F238E27FC236}">
                  <a16:creationId xmlns:a16="http://schemas.microsoft.com/office/drawing/2014/main" id="{EE952159-EAC4-800A-A99B-6CA97E81FFBE}"/>
                </a:ext>
              </a:extLst>
            </p:cNvPr>
            <p:cNvSpPr/>
            <p:nvPr/>
          </p:nvSpPr>
          <p:spPr>
            <a:xfrm>
              <a:off x="3797774" y="1464118"/>
              <a:ext cx="1485922" cy="944474"/>
            </a:xfrm>
            <a:custGeom>
              <a:avLst/>
              <a:gdLst/>
              <a:ahLst/>
              <a:cxnLst/>
              <a:rect l="0" t="0" r="1640039" b="1042433"/>
              <a:pathLst>
                <a:path w="1640039" h="1042433">
                  <a:moveTo>
                    <a:pt x="1640039" y="237775"/>
                  </a:moveTo>
                  <a:lnTo>
                    <a:pt x="1621455" y="465606"/>
                  </a:lnTo>
                  <a:lnTo>
                    <a:pt x="1587991" y="850996"/>
                  </a:lnTo>
                  <a:lnTo>
                    <a:pt x="1572530" y="1042433"/>
                  </a:lnTo>
                  <a:lnTo>
                    <a:pt x="1570186" y="1042234"/>
                  </a:lnTo>
                  <a:lnTo>
                    <a:pt x="1305732" y="1016037"/>
                  </a:lnTo>
                  <a:lnTo>
                    <a:pt x="855974" y="961360"/>
                  </a:lnTo>
                  <a:lnTo>
                    <a:pt x="576863" y="919747"/>
                  </a:lnTo>
                  <a:lnTo>
                    <a:pt x="560803" y="1025313"/>
                  </a:lnTo>
                  <a:lnTo>
                    <a:pt x="538434" y="1000305"/>
                  </a:lnTo>
                  <a:lnTo>
                    <a:pt x="521593" y="961503"/>
                  </a:lnTo>
                  <a:lnTo>
                    <a:pt x="482071" y="997844"/>
                  </a:lnTo>
                  <a:lnTo>
                    <a:pt x="451978" y="1000719"/>
                  </a:lnTo>
                  <a:lnTo>
                    <a:pt x="446819" y="988566"/>
                  </a:lnTo>
                  <a:lnTo>
                    <a:pt x="411869" y="991661"/>
                  </a:lnTo>
                  <a:lnTo>
                    <a:pt x="394119" y="978449"/>
                  </a:lnTo>
                  <a:lnTo>
                    <a:pt x="358402" y="990314"/>
                  </a:lnTo>
                  <a:lnTo>
                    <a:pt x="314256" y="981381"/>
                  </a:lnTo>
                  <a:lnTo>
                    <a:pt x="296138" y="997360"/>
                  </a:lnTo>
                  <a:lnTo>
                    <a:pt x="281771" y="983461"/>
                  </a:lnTo>
                  <a:lnTo>
                    <a:pt x="274877" y="915492"/>
                  </a:lnTo>
                  <a:lnTo>
                    <a:pt x="245880" y="907913"/>
                  </a:lnTo>
                  <a:lnTo>
                    <a:pt x="232687" y="888507"/>
                  </a:lnTo>
                  <a:lnTo>
                    <a:pt x="240564" y="850396"/>
                  </a:lnTo>
                  <a:lnTo>
                    <a:pt x="226280" y="833038"/>
                  </a:lnTo>
                  <a:lnTo>
                    <a:pt x="210837" y="788314"/>
                  </a:lnTo>
                  <a:lnTo>
                    <a:pt x="204290" y="747523"/>
                  </a:lnTo>
                  <a:lnTo>
                    <a:pt x="211212" y="731890"/>
                  </a:lnTo>
                  <a:lnTo>
                    <a:pt x="189787" y="707475"/>
                  </a:lnTo>
                  <a:lnTo>
                    <a:pt x="171877" y="726633"/>
                  </a:lnTo>
                  <a:lnTo>
                    <a:pt x="132233" y="747210"/>
                  </a:lnTo>
                  <a:lnTo>
                    <a:pt x="106528" y="720665"/>
                  </a:lnTo>
                  <a:lnTo>
                    <a:pt x="117684" y="700244"/>
                  </a:lnTo>
                  <a:lnTo>
                    <a:pt x="111878" y="677612"/>
                  </a:lnTo>
                  <a:lnTo>
                    <a:pt x="141232" y="660785"/>
                  </a:lnTo>
                  <a:lnTo>
                    <a:pt x="132811" y="627495"/>
                  </a:lnTo>
                  <a:lnTo>
                    <a:pt x="145795" y="581493"/>
                  </a:lnTo>
                  <a:lnTo>
                    <a:pt x="179839" y="511461"/>
                  </a:lnTo>
                  <a:lnTo>
                    <a:pt x="139856" y="504720"/>
                  </a:lnTo>
                  <a:lnTo>
                    <a:pt x="140940" y="491403"/>
                  </a:lnTo>
                  <a:lnTo>
                    <a:pt x="109126" y="463615"/>
                  </a:lnTo>
                  <a:lnTo>
                    <a:pt x="107519" y="440736"/>
                  </a:lnTo>
                  <a:lnTo>
                    <a:pt x="67697" y="377370"/>
                  </a:lnTo>
                  <a:lnTo>
                    <a:pt x="67624" y="362700"/>
                  </a:lnTo>
                  <a:lnTo>
                    <a:pt x="41979" y="348365"/>
                  </a:lnTo>
                  <a:lnTo>
                    <a:pt x="21045" y="319176"/>
                  </a:lnTo>
                  <a:lnTo>
                    <a:pt x="31666" y="265065"/>
                  </a:lnTo>
                  <a:lnTo>
                    <a:pt x="0" y="200907"/>
                  </a:lnTo>
                  <a:lnTo>
                    <a:pt x="43017" y="0"/>
                  </a:lnTo>
                  <a:lnTo>
                    <a:pt x="644172" y="114869"/>
                  </a:lnTo>
                  <a:lnTo>
                    <a:pt x="916948" y="155635"/>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9" name="New Mexico">
              <a:extLst>
                <a:ext uri="{FF2B5EF4-FFF2-40B4-BE49-F238E27FC236}">
                  <a16:creationId xmlns:a16="http://schemas.microsoft.com/office/drawing/2014/main" id="{E818EE50-3CA7-0F21-7794-EC4D7719B50A}"/>
                </a:ext>
              </a:extLst>
            </p:cNvPr>
            <p:cNvSpPr/>
            <p:nvPr/>
          </p:nvSpPr>
          <p:spPr>
            <a:xfrm>
              <a:off x="4231437" y="3802186"/>
              <a:ext cx="1016753" cy="1056049"/>
            </a:xfrm>
            <a:custGeom>
              <a:avLst/>
              <a:gdLst/>
              <a:ahLst/>
              <a:cxnLst/>
              <a:rect l="0" t="0" r="1122208" b="1165580"/>
              <a:pathLst>
                <a:path w="1122208" h="1165580">
                  <a:moveTo>
                    <a:pt x="417017" y="33356"/>
                  </a:moveTo>
                  <a:lnTo>
                    <a:pt x="504962" y="44844"/>
                  </a:lnTo>
                  <a:lnTo>
                    <a:pt x="908567" y="85763"/>
                  </a:lnTo>
                  <a:lnTo>
                    <a:pt x="1122208" y="101916"/>
                  </a:lnTo>
                  <a:lnTo>
                    <a:pt x="1114702" y="203629"/>
                  </a:lnTo>
                  <a:lnTo>
                    <a:pt x="1108531" y="203172"/>
                  </a:lnTo>
                  <a:lnTo>
                    <a:pt x="1070001" y="710074"/>
                  </a:lnTo>
                  <a:lnTo>
                    <a:pt x="1050996" y="916031"/>
                  </a:lnTo>
                  <a:lnTo>
                    <a:pt x="1035820" y="1119748"/>
                  </a:lnTo>
                  <a:lnTo>
                    <a:pt x="431367" y="1063355"/>
                  </a:lnTo>
                  <a:lnTo>
                    <a:pt x="424468" y="1082782"/>
                  </a:lnTo>
                  <a:lnTo>
                    <a:pt x="441456" y="1108246"/>
                  </a:lnTo>
                  <a:lnTo>
                    <a:pt x="155122" y="1073830"/>
                  </a:lnTo>
                  <a:lnTo>
                    <a:pt x="143270" y="1165580"/>
                  </a:lnTo>
                  <a:lnTo>
                    <a:pt x="0" y="1146430"/>
                  </a:lnTo>
                  <a:lnTo>
                    <a:pt x="159269" y="0"/>
                  </a:lnTo>
                  <a:close/>
                </a:path>
              </a:pathLst>
            </a:custGeom>
            <a:solidFill>
              <a:schemeClr val="accent1"/>
            </a:solidFill>
            <a:ln w="5080" cap="rnd">
              <a:solidFill>
                <a:schemeClr val="bg1"/>
              </a:solidFill>
              <a:round/>
            </a:ln>
          </p:spPr>
          <p:txBody>
            <a:bodyPr/>
            <a:lstStyle/>
            <a:p>
              <a:pPr defTabSz="457200"/>
              <a:endParaRPr sz="700" dirty="0"/>
            </a:p>
          </p:txBody>
        </p:sp>
        <p:sp>
          <p:nvSpPr>
            <p:cNvPr id="10" name="Arizona">
              <a:extLst>
                <a:ext uri="{FF2B5EF4-FFF2-40B4-BE49-F238E27FC236}">
                  <a16:creationId xmlns:a16="http://schemas.microsoft.com/office/drawing/2014/main" id="{252437B0-B81E-1188-F3F4-B2B05EC023BE}"/>
                </a:ext>
              </a:extLst>
            </p:cNvPr>
            <p:cNvSpPr/>
            <p:nvPr/>
          </p:nvSpPr>
          <p:spPr>
            <a:xfrm>
              <a:off x="3385009" y="3683801"/>
              <a:ext cx="990731" cy="1157084"/>
            </a:xfrm>
            <a:custGeom>
              <a:avLst/>
              <a:gdLst/>
              <a:ahLst/>
              <a:cxnLst/>
              <a:rect l="0" t="0" r="1093487" b="1277094"/>
              <a:pathLst>
                <a:path w="1093487" h="1277094">
                  <a:moveTo>
                    <a:pt x="1093487" y="130663"/>
                  </a:moveTo>
                  <a:lnTo>
                    <a:pt x="934217" y="1277094"/>
                  </a:lnTo>
                  <a:lnTo>
                    <a:pt x="588488" y="1225569"/>
                  </a:lnTo>
                  <a:lnTo>
                    <a:pt x="401945" y="1117723"/>
                  </a:lnTo>
                  <a:lnTo>
                    <a:pt x="0" y="879327"/>
                  </a:lnTo>
                  <a:lnTo>
                    <a:pt x="24480" y="837543"/>
                  </a:lnTo>
                  <a:lnTo>
                    <a:pt x="58779" y="836381"/>
                  </a:lnTo>
                  <a:lnTo>
                    <a:pt x="71335" y="820644"/>
                  </a:lnTo>
                  <a:lnTo>
                    <a:pt x="69595" y="781592"/>
                  </a:lnTo>
                  <a:lnTo>
                    <a:pt x="47134" y="776002"/>
                  </a:lnTo>
                  <a:lnTo>
                    <a:pt x="51127" y="699318"/>
                  </a:lnTo>
                  <a:lnTo>
                    <a:pt x="90157" y="677437"/>
                  </a:lnTo>
                  <a:lnTo>
                    <a:pt x="100502" y="648709"/>
                  </a:lnTo>
                  <a:lnTo>
                    <a:pt x="103523" y="600293"/>
                  </a:lnTo>
                  <a:lnTo>
                    <a:pt x="130148" y="569056"/>
                  </a:lnTo>
                  <a:lnTo>
                    <a:pt x="158671" y="560950"/>
                  </a:lnTo>
                  <a:lnTo>
                    <a:pt x="183447" y="538402"/>
                  </a:lnTo>
                  <a:lnTo>
                    <a:pt x="156873" y="503603"/>
                  </a:lnTo>
                  <a:lnTo>
                    <a:pt x="144968" y="446526"/>
                  </a:lnTo>
                  <a:lnTo>
                    <a:pt x="124875" y="408322"/>
                  </a:lnTo>
                  <a:lnTo>
                    <a:pt x="129891" y="383066"/>
                  </a:lnTo>
                  <a:lnTo>
                    <a:pt x="145055" y="357537"/>
                  </a:lnTo>
                  <a:lnTo>
                    <a:pt x="148925" y="319491"/>
                  </a:lnTo>
                  <a:lnTo>
                    <a:pt x="143370" y="278423"/>
                  </a:lnTo>
                  <a:lnTo>
                    <a:pt x="157189" y="158952"/>
                  </a:lnTo>
                  <a:lnTo>
                    <a:pt x="217103" y="162805"/>
                  </a:lnTo>
                  <a:lnTo>
                    <a:pt x="231577" y="190742"/>
                  </a:lnTo>
                  <a:lnTo>
                    <a:pt x="247510" y="192690"/>
                  </a:lnTo>
                  <a:lnTo>
                    <a:pt x="270662" y="161780"/>
                  </a:lnTo>
                  <a:lnTo>
                    <a:pt x="301758" y="0"/>
                  </a:lnTo>
                  <a:lnTo>
                    <a:pt x="862547" y="95833"/>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11" name="Nevada">
              <a:extLst>
                <a:ext uri="{FF2B5EF4-FFF2-40B4-BE49-F238E27FC236}">
                  <a16:creationId xmlns:a16="http://schemas.microsoft.com/office/drawing/2014/main" id="{CA0209A0-B83A-C0E6-94C6-219569E0F7A4}"/>
                </a:ext>
              </a:extLst>
            </p:cNvPr>
            <p:cNvSpPr/>
            <p:nvPr/>
          </p:nvSpPr>
          <p:spPr>
            <a:xfrm>
              <a:off x="2907501" y="2597837"/>
              <a:ext cx="926355" cy="1433033"/>
            </a:xfrm>
            <a:custGeom>
              <a:avLst/>
              <a:gdLst/>
              <a:ahLst/>
              <a:cxnLst/>
              <a:rect l="0" t="0" r="1022435" b="1581664"/>
              <a:pathLst>
                <a:path w="1022435" h="1581664">
                  <a:moveTo>
                    <a:pt x="585647" y="103293"/>
                  </a:moveTo>
                  <a:lnTo>
                    <a:pt x="1022435" y="195499"/>
                  </a:lnTo>
                  <a:lnTo>
                    <a:pt x="828793" y="1198597"/>
                  </a:lnTo>
                  <a:lnTo>
                    <a:pt x="797696" y="1360377"/>
                  </a:lnTo>
                  <a:lnTo>
                    <a:pt x="774544" y="1391288"/>
                  </a:lnTo>
                  <a:lnTo>
                    <a:pt x="758612" y="1389340"/>
                  </a:lnTo>
                  <a:lnTo>
                    <a:pt x="744138" y="1361402"/>
                  </a:lnTo>
                  <a:lnTo>
                    <a:pt x="684224" y="1357549"/>
                  </a:lnTo>
                  <a:lnTo>
                    <a:pt x="670405" y="1477020"/>
                  </a:lnTo>
                  <a:lnTo>
                    <a:pt x="675959" y="1518088"/>
                  </a:lnTo>
                  <a:lnTo>
                    <a:pt x="672089" y="1556134"/>
                  </a:lnTo>
                  <a:lnTo>
                    <a:pt x="656925" y="1581664"/>
                  </a:lnTo>
                  <a:lnTo>
                    <a:pt x="501961" y="1347485"/>
                  </a:lnTo>
                  <a:lnTo>
                    <a:pt x="415628" y="1217669"/>
                  </a:lnTo>
                  <a:lnTo>
                    <a:pt x="297640" y="1040653"/>
                  </a:lnTo>
                  <a:lnTo>
                    <a:pt x="151246" y="820506"/>
                  </a:lnTo>
                  <a:lnTo>
                    <a:pt x="0" y="593046"/>
                  </a:lnTo>
                  <a:lnTo>
                    <a:pt x="65483" y="342637"/>
                  </a:lnTo>
                  <a:lnTo>
                    <a:pt x="153032" y="0"/>
                  </a:lnTo>
                  <a:lnTo>
                    <a:pt x="341874" y="48503"/>
                  </a:lnTo>
                  <a:close/>
                </a:path>
              </a:pathLst>
            </a:custGeom>
            <a:solidFill>
              <a:schemeClr val="accent1"/>
            </a:solidFill>
            <a:ln w="5080" cap="rnd">
              <a:solidFill>
                <a:schemeClr val="bg1"/>
              </a:solidFill>
              <a:round/>
            </a:ln>
          </p:spPr>
          <p:txBody>
            <a:bodyPr/>
            <a:lstStyle/>
            <a:p>
              <a:pPr defTabSz="457200"/>
              <a:endParaRPr sz="700" dirty="0"/>
            </a:p>
          </p:txBody>
        </p:sp>
        <p:sp>
          <p:nvSpPr>
            <p:cNvPr id="12" name="Colorado">
              <a:extLst>
                <a:ext uri="{FF2B5EF4-FFF2-40B4-BE49-F238E27FC236}">
                  <a16:creationId xmlns:a16="http://schemas.microsoft.com/office/drawing/2014/main" id="{1245389C-8DFA-3247-AD86-7ED02246B8B9}"/>
                </a:ext>
              </a:extLst>
            </p:cNvPr>
            <p:cNvSpPr/>
            <p:nvPr/>
          </p:nvSpPr>
          <p:spPr>
            <a:xfrm>
              <a:off x="4375740" y="3067907"/>
              <a:ext cx="1056993" cy="837177"/>
            </a:xfrm>
            <a:custGeom>
              <a:avLst/>
              <a:gdLst/>
              <a:ahLst/>
              <a:cxnLst/>
              <a:rect l="0" t="0" r="1166622" b="924007"/>
              <a:pathLst>
                <a:path w="1166622" h="924007">
                  <a:moveTo>
                    <a:pt x="280908" y="21307"/>
                  </a:moveTo>
                  <a:lnTo>
                    <a:pt x="610970" y="60187"/>
                  </a:lnTo>
                  <a:lnTo>
                    <a:pt x="864206" y="82821"/>
                  </a:lnTo>
                  <a:lnTo>
                    <a:pt x="1166622" y="105306"/>
                  </a:lnTo>
                  <a:lnTo>
                    <a:pt x="1153578" y="309817"/>
                  </a:lnTo>
                  <a:lnTo>
                    <a:pt x="1116163" y="924007"/>
                  </a:lnTo>
                  <a:lnTo>
                    <a:pt x="962939" y="912353"/>
                  </a:lnTo>
                  <a:lnTo>
                    <a:pt x="749297" y="896200"/>
                  </a:lnTo>
                  <a:lnTo>
                    <a:pt x="345693" y="855281"/>
                  </a:lnTo>
                  <a:lnTo>
                    <a:pt x="257747" y="843792"/>
                  </a:lnTo>
                  <a:lnTo>
                    <a:pt x="0" y="810436"/>
                  </a:lnTo>
                  <a:lnTo>
                    <a:pt x="32662" y="573916"/>
                  </a:lnTo>
                  <a:lnTo>
                    <a:pt x="33164" y="551353"/>
                  </a:lnTo>
                  <a:lnTo>
                    <a:pt x="57805" y="379369"/>
                  </a:lnTo>
                  <a:lnTo>
                    <a:pt x="111078" y="0"/>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13" name="Wyoming">
              <a:extLst>
                <a:ext uri="{FF2B5EF4-FFF2-40B4-BE49-F238E27FC236}">
                  <a16:creationId xmlns:a16="http://schemas.microsoft.com/office/drawing/2014/main" id="{86DBF2F3-D774-E228-AAC5-DD378690D4A5}"/>
                </a:ext>
              </a:extLst>
            </p:cNvPr>
            <p:cNvSpPr/>
            <p:nvPr/>
          </p:nvSpPr>
          <p:spPr>
            <a:xfrm>
              <a:off x="4204600" y="2297435"/>
              <a:ext cx="1015808" cy="845510"/>
            </a:xfrm>
            <a:custGeom>
              <a:avLst/>
              <a:gdLst/>
              <a:ahLst/>
              <a:cxnLst/>
              <a:rect l="0" t="0" r="1121165" b="933205"/>
              <a:pathLst>
                <a:path w="1121165" h="933205">
                  <a:moveTo>
                    <a:pt x="406953" y="41613"/>
                  </a:moveTo>
                  <a:lnTo>
                    <a:pt x="856711" y="96290"/>
                  </a:lnTo>
                  <a:lnTo>
                    <a:pt x="1121165" y="122487"/>
                  </a:lnTo>
                  <a:lnTo>
                    <a:pt x="1087628" y="526621"/>
                  </a:lnTo>
                  <a:lnTo>
                    <a:pt x="1053096" y="933205"/>
                  </a:lnTo>
                  <a:lnTo>
                    <a:pt x="799859" y="910570"/>
                  </a:lnTo>
                  <a:lnTo>
                    <a:pt x="469798" y="871690"/>
                  </a:lnTo>
                  <a:lnTo>
                    <a:pt x="299967" y="850383"/>
                  </a:lnTo>
                  <a:lnTo>
                    <a:pt x="0" y="805722"/>
                  </a:lnTo>
                  <a:lnTo>
                    <a:pt x="32275" y="603560"/>
                  </a:lnTo>
                  <a:lnTo>
                    <a:pt x="111782" y="105566"/>
                  </a:lnTo>
                  <a:lnTo>
                    <a:pt x="127842" y="0"/>
                  </a:lnTo>
                  <a:close/>
                </a:path>
              </a:pathLst>
            </a:custGeom>
            <a:solidFill>
              <a:schemeClr val="accent1"/>
            </a:solidFill>
            <a:ln w="5080" cap="rnd">
              <a:solidFill>
                <a:schemeClr val="bg1"/>
              </a:solidFill>
              <a:round/>
            </a:ln>
          </p:spPr>
          <p:txBody>
            <a:bodyPr/>
            <a:lstStyle/>
            <a:p>
              <a:pPr defTabSz="457200"/>
              <a:endParaRPr sz="700" dirty="0"/>
            </a:p>
          </p:txBody>
        </p:sp>
        <p:sp>
          <p:nvSpPr>
            <p:cNvPr id="14" name="Oregon">
              <a:extLst>
                <a:ext uri="{FF2B5EF4-FFF2-40B4-BE49-F238E27FC236}">
                  <a16:creationId xmlns:a16="http://schemas.microsoft.com/office/drawing/2014/main" id="{DA924081-1EA7-4A98-CC95-8A2A83AE1952}"/>
                </a:ext>
              </a:extLst>
            </p:cNvPr>
            <p:cNvSpPr/>
            <p:nvPr/>
          </p:nvSpPr>
          <p:spPr>
            <a:xfrm>
              <a:off x="2484950" y="1716087"/>
              <a:ext cx="1170157" cy="975336"/>
            </a:xfrm>
            <a:custGeom>
              <a:avLst/>
              <a:gdLst/>
              <a:ahLst/>
              <a:cxnLst/>
              <a:rect l="0" t="0" r="1291523" b="1076496"/>
              <a:pathLst>
                <a:path w="1291523" h="1076496">
                  <a:moveTo>
                    <a:pt x="396673" y="30332"/>
                  </a:moveTo>
                  <a:lnTo>
                    <a:pt x="409859" y="31898"/>
                  </a:lnTo>
                  <a:lnTo>
                    <a:pt x="432807" y="60534"/>
                  </a:lnTo>
                  <a:lnTo>
                    <a:pt x="438611" y="87612"/>
                  </a:lnTo>
                  <a:lnTo>
                    <a:pt x="428340" y="148145"/>
                  </a:lnTo>
                  <a:lnTo>
                    <a:pt x="492433" y="189584"/>
                  </a:lnTo>
                  <a:lnTo>
                    <a:pt x="560947" y="175404"/>
                  </a:lnTo>
                  <a:lnTo>
                    <a:pt x="599206" y="182544"/>
                  </a:lnTo>
                  <a:lnTo>
                    <a:pt x="639679" y="205117"/>
                  </a:lnTo>
                  <a:lnTo>
                    <a:pt x="640685" y="219188"/>
                  </a:lnTo>
                  <a:lnTo>
                    <a:pt x="723112" y="211433"/>
                  </a:lnTo>
                  <a:lnTo>
                    <a:pt x="738552" y="225844"/>
                  </a:lnTo>
                  <a:lnTo>
                    <a:pt x="780473" y="231094"/>
                  </a:lnTo>
                  <a:lnTo>
                    <a:pt x="819234" y="220508"/>
                  </a:lnTo>
                  <a:lnTo>
                    <a:pt x="883602" y="218621"/>
                  </a:lnTo>
                  <a:lnTo>
                    <a:pt x="939428" y="228031"/>
                  </a:lnTo>
                  <a:lnTo>
                    <a:pt x="961374" y="219758"/>
                  </a:lnTo>
                  <a:lnTo>
                    <a:pt x="1245284" y="287667"/>
                  </a:lnTo>
                  <a:lnTo>
                    <a:pt x="1256674" y="325423"/>
                  </a:lnTo>
                  <a:lnTo>
                    <a:pt x="1286091" y="346689"/>
                  </a:lnTo>
                  <a:lnTo>
                    <a:pt x="1291523" y="376275"/>
                  </a:lnTo>
                  <a:lnTo>
                    <a:pt x="1249759" y="428475"/>
                  </a:lnTo>
                  <a:lnTo>
                    <a:pt x="1233687" y="461327"/>
                  </a:lnTo>
                  <a:lnTo>
                    <a:pt x="1212332" y="481626"/>
                  </a:lnTo>
                  <a:lnTo>
                    <a:pt x="1210517" y="500583"/>
                  </a:lnTo>
                  <a:lnTo>
                    <a:pt x="1189407" y="526630"/>
                  </a:lnTo>
                  <a:lnTo>
                    <a:pt x="1173362" y="529868"/>
                  </a:lnTo>
                  <a:lnTo>
                    <a:pt x="1128935" y="593974"/>
                  </a:lnTo>
                  <a:lnTo>
                    <a:pt x="1132815" y="623395"/>
                  </a:lnTo>
                  <a:lnTo>
                    <a:pt x="1159146" y="632756"/>
                  </a:lnTo>
                  <a:lnTo>
                    <a:pt x="1167107" y="651657"/>
                  </a:lnTo>
                  <a:lnTo>
                    <a:pt x="1133849" y="712710"/>
                  </a:lnTo>
                  <a:lnTo>
                    <a:pt x="1052023" y="1076496"/>
                  </a:lnTo>
                  <a:lnTo>
                    <a:pt x="808251" y="1021707"/>
                  </a:lnTo>
                  <a:lnTo>
                    <a:pt x="619408" y="973203"/>
                  </a:lnTo>
                  <a:lnTo>
                    <a:pt x="469709" y="933703"/>
                  </a:lnTo>
                  <a:lnTo>
                    <a:pt x="277230" y="876852"/>
                  </a:lnTo>
                  <a:lnTo>
                    <a:pt x="154202" y="842367"/>
                  </a:lnTo>
                  <a:lnTo>
                    <a:pt x="13460" y="801275"/>
                  </a:lnTo>
                  <a:lnTo>
                    <a:pt x="0" y="772591"/>
                  </a:lnTo>
                  <a:lnTo>
                    <a:pt x="8491" y="706213"/>
                  </a:lnTo>
                  <a:lnTo>
                    <a:pt x="24315" y="663163"/>
                  </a:lnTo>
                  <a:lnTo>
                    <a:pt x="15511" y="623039"/>
                  </a:lnTo>
                  <a:lnTo>
                    <a:pt x="39306" y="595339"/>
                  </a:lnTo>
                  <a:lnTo>
                    <a:pt x="65425" y="546166"/>
                  </a:lnTo>
                  <a:lnTo>
                    <a:pt x="103161" y="497076"/>
                  </a:lnTo>
                  <a:lnTo>
                    <a:pt x="127329" y="450837"/>
                  </a:lnTo>
                  <a:lnTo>
                    <a:pt x="192815" y="290354"/>
                  </a:lnTo>
                  <a:lnTo>
                    <a:pt x="197354" y="267318"/>
                  </a:lnTo>
                  <a:lnTo>
                    <a:pt x="232834" y="199091"/>
                  </a:lnTo>
                  <a:lnTo>
                    <a:pt x="268318" y="100780"/>
                  </a:lnTo>
                  <a:lnTo>
                    <a:pt x="277633" y="43337"/>
                  </a:lnTo>
                  <a:lnTo>
                    <a:pt x="294248" y="12469"/>
                  </a:lnTo>
                  <a:lnTo>
                    <a:pt x="356692" y="0"/>
                  </a:lnTo>
                  <a:lnTo>
                    <a:pt x="373678" y="29318"/>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15" name="Utah">
              <a:extLst>
                <a:ext uri="{FF2B5EF4-FFF2-40B4-BE49-F238E27FC236}">
                  <a16:creationId xmlns:a16="http://schemas.microsoft.com/office/drawing/2014/main" id="{34DC5CD8-1173-071B-3376-DEEC1262C0A0}"/>
                </a:ext>
              </a:extLst>
            </p:cNvPr>
            <p:cNvSpPr/>
            <p:nvPr/>
          </p:nvSpPr>
          <p:spPr>
            <a:xfrm>
              <a:off x="3658411" y="2774966"/>
              <a:ext cx="817968" cy="1027220"/>
            </a:xfrm>
            <a:custGeom>
              <a:avLst/>
              <a:gdLst/>
              <a:ahLst/>
              <a:cxnLst/>
              <a:rect l="0" t="0" r="902806" b="1133761"/>
              <a:pathLst>
                <a:path w="902806" h="1133761">
                  <a:moveTo>
                    <a:pt x="470075" y="50289"/>
                  </a:moveTo>
                  <a:lnTo>
                    <a:pt x="635114" y="76501"/>
                  </a:lnTo>
                  <a:lnTo>
                    <a:pt x="602838" y="278663"/>
                  </a:lnTo>
                  <a:lnTo>
                    <a:pt x="902806" y="323324"/>
                  </a:lnTo>
                  <a:lnTo>
                    <a:pt x="849534" y="702694"/>
                  </a:lnTo>
                  <a:lnTo>
                    <a:pt x="824892" y="874678"/>
                  </a:lnTo>
                  <a:lnTo>
                    <a:pt x="824390" y="897241"/>
                  </a:lnTo>
                  <a:lnTo>
                    <a:pt x="791728" y="1133761"/>
                  </a:lnTo>
                  <a:lnTo>
                    <a:pt x="560789" y="1098931"/>
                  </a:lnTo>
                  <a:lnTo>
                    <a:pt x="0" y="1003098"/>
                  </a:lnTo>
                  <a:lnTo>
                    <a:pt x="193642" y="0"/>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16" name="Minnesota">
              <a:extLst>
                <a:ext uri="{FF2B5EF4-FFF2-40B4-BE49-F238E27FC236}">
                  <a16:creationId xmlns:a16="http://schemas.microsoft.com/office/drawing/2014/main" id="{DB6802F7-F0CC-4671-B64C-78425CE335D2}"/>
                </a:ext>
              </a:extLst>
            </p:cNvPr>
            <p:cNvSpPr/>
            <p:nvPr/>
          </p:nvSpPr>
          <p:spPr>
            <a:xfrm>
              <a:off x="6114348" y="1651157"/>
              <a:ext cx="940201" cy="1076811"/>
            </a:xfrm>
            <a:custGeom>
              <a:avLst/>
              <a:gdLst/>
              <a:ahLst/>
              <a:cxnLst/>
              <a:rect l="0" t="0" r="1037717" b="1188496"/>
              <a:pathLst>
                <a:path w="1037717" h="1188496">
                  <a:moveTo>
                    <a:pt x="721212" y="527025"/>
                  </a:moveTo>
                  <a:lnTo>
                    <a:pt x="710161" y="518629"/>
                  </a:lnTo>
                  <a:lnTo>
                    <a:pt x="682581" y="536339"/>
                  </a:lnTo>
                  <a:lnTo>
                    <a:pt x="687242" y="655830"/>
                  </a:lnTo>
                  <a:lnTo>
                    <a:pt x="679231" y="668341"/>
                  </a:lnTo>
                  <a:lnTo>
                    <a:pt x="639699" y="686439"/>
                  </a:lnTo>
                  <a:lnTo>
                    <a:pt x="608676" y="730778"/>
                  </a:lnTo>
                  <a:lnTo>
                    <a:pt x="607296" y="759689"/>
                  </a:lnTo>
                  <a:lnTo>
                    <a:pt x="623683" y="761363"/>
                  </a:lnTo>
                  <a:lnTo>
                    <a:pt x="642452" y="786260"/>
                  </a:lnTo>
                  <a:lnTo>
                    <a:pt x="627167" y="817903"/>
                  </a:lnTo>
                  <a:lnTo>
                    <a:pt x="631469" y="852216"/>
                  </a:lnTo>
                  <a:lnTo>
                    <a:pt x="623803" y="927006"/>
                  </a:lnTo>
                  <a:lnTo>
                    <a:pt x="662882" y="962374"/>
                  </a:lnTo>
                  <a:lnTo>
                    <a:pt x="692970" y="964588"/>
                  </a:lnTo>
                  <a:lnTo>
                    <a:pt x="708834" y="986243"/>
                  </a:lnTo>
                  <a:lnTo>
                    <a:pt x="754014" y="1006661"/>
                  </a:lnTo>
                  <a:lnTo>
                    <a:pt x="762292" y="1033053"/>
                  </a:lnTo>
                  <a:lnTo>
                    <a:pt x="805100" y="1065696"/>
                  </a:lnTo>
                  <a:lnTo>
                    <a:pt x="828511" y="1072397"/>
                  </a:lnTo>
                  <a:lnTo>
                    <a:pt x="858557" y="1115553"/>
                  </a:lnTo>
                  <a:lnTo>
                    <a:pt x="856179" y="1148042"/>
                  </a:lnTo>
                  <a:lnTo>
                    <a:pt x="865349" y="1171030"/>
                  </a:lnTo>
                  <a:lnTo>
                    <a:pt x="842935" y="1172141"/>
                  </a:lnTo>
                  <a:lnTo>
                    <a:pt x="99435" y="1188496"/>
                  </a:lnTo>
                  <a:lnTo>
                    <a:pt x="101168" y="823401"/>
                  </a:lnTo>
                  <a:lnTo>
                    <a:pt x="68557" y="799885"/>
                  </a:lnTo>
                  <a:lnTo>
                    <a:pt x="43977" y="760833"/>
                  </a:lnTo>
                  <a:lnTo>
                    <a:pt x="83084" y="717860"/>
                  </a:lnTo>
                  <a:lnTo>
                    <a:pt x="86318" y="694592"/>
                  </a:lnTo>
                  <a:lnTo>
                    <a:pt x="81417" y="613672"/>
                  </a:lnTo>
                  <a:lnTo>
                    <a:pt x="64673" y="592519"/>
                  </a:lnTo>
                  <a:lnTo>
                    <a:pt x="53539" y="548163"/>
                  </a:lnTo>
                  <a:lnTo>
                    <a:pt x="56281" y="494002"/>
                  </a:lnTo>
                  <a:lnTo>
                    <a:pt x="51027" y="485116"/>
                  </a:lnTo>
                  <a:lnTo>
                    <a:pt x="47625" y="355932"/>
                  </a:lnTo>
                  <a:lnTo>
                    <a:pt x="21257" y="287348"/>
                  </a:lnTo>
                  <a:lnTo>
                    <a:pt x="11222" y="248705"/>
                  </a:lnTo>
                  <a:lnTo>
                    <a:pt x="7733" y="167302"/>
                  </a:lnTo>
                  <a:lnTo>
                    <a:pt x="16962" y="139955"/>
                  </a:lnTo>
                  <a:lnTo>
                    <a:pt x="0" y="76112"/>
                  </a:lnTo>
                  <a:lnTo>
                    <a:pt x="279477" y="76673"/>
                  </a:lnTo>
                  <a:lnTo>
                    <a:pt x="278794" y="0"/>
                  </a:lnTo>
                  <a:lnTo>
                    <a:pt x="305205" y="1926"/>
                  </a:lnTo>
                  <a:lnTo>
                    <a:pt x="322989" y="17044"/>
                  </a:lnTo>
                  <a:lnTo>
                    <a:pt x="342036" y="120939"/>
                  </a:lnTo>
                  <a:lnTo>
                    <a:pt x="356274" y="132809"/>
                  </a:lnTo>
                  <a:lnTo>
                    <a:pt x="400771" y="135365"/>
                  </a:lnTo>
                  <a:lnTo>
                    <a:pt x="406141" y="145148"/>
                  </a:lnTo>
                  <a:lnTo>
                    <a:pt x="458133" y="148464"/>
                  </a:lnTo>
                  <a:lnTo>
                    <a:pt x="464575" y="170289"/>
                  </a:lnTo>
                  <a:lnTo>
                    <a:pt x="508994" y="163687"/>
                  </a:lnTo>
                  <a:lnTo>
                    <a:pt x="508759" y="154903"/>
                  </a:lnTo>
                  <a:lnTo>
                    <a:pt x="543305" y="142949"/>
                  </a:lnTo>
                  <a:lnTo>
                    <a:pt x="573833" y="146410"/>
                  </a:lnTo>
                  <a:lnTo>
                    <a:pt x="609245" y="161722"/>
                  </a:lnTo>
                  <a:lnTo>
                    <a:pt x="619630" y="182249"/>
                  </a:lnTo>
                  <a:lnTo>
                    <a:pt x="639622" y="179330"/>
                  </a:lnTo>
                  <a:lnTo>
                    <a:pt x="659925" y="223678"/>
                  </a:lnTo>
                  <a:lnTo>
                    <a:pt x="668149" y="204652"/>
                  </a:lnTo>
                  <a:lnTo>
                    <a:pt x="702042" y="194486"/>
                  </a:lnTo>
                  <a:lnTo>
                    <a:pt x="708780" y="212913"/>
                  </a:lnTo>
                  <a:lnTo>
                    <a:pt x="749615" y="224345"/>
                  </a:lnTo>
                  <a:lnTo>
                    <a:pt x="750409" y="241930"/>
                  </a:lnTo>
                  <a:lnTo>
                    <a:pt x="771242" y="255296"/>
                  </a:lnTo>
                  <a:lnTo>
                    <a:pt x="811979" y="245616"/>
                  </a:lnTo>
                  <a:lnTo>
                    <a:pt x="835609" y="224584"/>
                  </a:lnTo>
                  <a:lnTo>
                    <a:pt x="868516" y="210720"/>
                  </a:lnTo>
                  <a:lnTo>
                    <a:pt x="882078" y="239726"/>
                  </a:lnTo>
                  <a:lnTo>
                    <a:pt x="904851" y="231833"/>
                  </a:lnTo>
                  <a:lnTo>
                    <a:pt x="932854" y="236819"/>
                  </a:lnTo>
                  <a:lnTo>
                    <a:pt x="964685" y="230484"/>
                  </a:lnTo>
                  <a:lnTo>
                    <a:pt x="1002879" y="253439"/>
                  </a:lnTo>
                  <a:lnTo>
                    <a:pt x="1037717" y="246729"/>
                  </a:lnTo>
                  <a:lnTo>
                    <a:pt x="1035465" y="257915"/>
                  </a:lnTo>
                  <a:lnTo>
                    <a:pt x="991447" y="286174"/>
                  </a:lnTo>
                  <a:lnTo>
                    <a:pt x="928892" y="309864"/>
                  </a:lnTo>
                  <a:lnTo>
                    <a:pt x="888752" y="333129"/>
                  </a:lnTo>
                  <a:lnTo>
                    <a:pt x="831955" y="388061"/>
                  </a:lnTo>
                  <a:lnTo>
                    <a:pt x="807835" y="421316"/>
                  </a:lnTo>
                  <a:lnTo>
                    <a:pt x="770126" y="459592"/>
                  </a:lnTo>
                  <a:lnTo>
                    <a:pt x="709843" y="510895"/>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17" name="Idaho">
              <a:extLst>
                <a:ext uri="{FF2B5EF4-FFF2-40B4-BE49-F238E27FC236}">
                  <a16:creationId xmlns:a16="http://schemas.microsoft.com/office/drawing/2014/main" id="{A5273C32-BDF5-BF3B-6EC8-926479591D5E}"/>
                </a:ext>
              </a:extLst>
            </p:cNvPr>
            <p:cNvSpPr/>
            <p:nvPr/>
          </p:nvSpPr>
          <p:spPr>
            <a:xfrm>
              <a:off x="3438114" y="1438329"/>
              <a:ext cx="867763" cy="1405949"/>
            </a:xfrm>
            <a:custGeom>
              <a:avLst/>
              <a:gdLst/>
              <a:ahLst/>
              <a:cxnLst/>
              <a:rect l="0" t="0" r="957766" b="1551771"/>
              <a:pathLst>
                <a:path w="957766" h="1551771">
                  <a:moveTo>
                    <a:pt x="439980" y="28463"/>
                  </a:moveTo>
                  <a:lnTo>
                    <a:pt x="396963" y="229370"/>
                  </a:lnTo>
                  <a:lnTo>
                    <a:pt x="428629" y="293529"/>
                  </a:lnTo>
                  <a:lnTo>
                    <a:pt x="418008" y="347639"/>
                  </a:lnTo>
                  <a:lnTo>
                    <a:pt x="438942" y="376829"/>
                  </a:lnTo>
                  <a:lnTo>
                    <a:pt x="464587" y="391164"/>
                  </a:lnTo>
                  <a:lnTo>
                    <a:pt x="464660" y="405834"/>
                  </a:lnTo>
                  <a:lnTo>
                    <a:pt x="504482" y="469200"/>
                  </a:lnTo>
                  <a:lnTo>
                    <a:pt x="506090" y="492078"/>
                  </a:lnTo>
                  <a:lnTo>
                    <a:pt x="537903" y="519866"/>
                  </a:lnTo>
                  <a:lnTo>
                    <a:pt x="536819" y="533184"/>
                  </a:lnTo>
                  <a:lnTo>
                    <a:pt x="576802" y="539925"/>
                  </a:lnTo>
                  <a:lnTo>
                    <a:pt x="542758" y="609957"/>
                  </a:lnTo>
                  <a:lnTo>
                    <a:pt x="529774" y="655958"/>
                  </a:lnTo>
                  <a:lnTo>
                    <a:pt x="538195" y="689248"/>
                  </a:lnTo>
                  <a:lnTo>
                    <a:pt x="508841" y="706076"/>
                  </a:lnTo>
                  <a:lnTo>
                    <a:pt x="514647" y="728708"/>
                  </a:lnTo>
                  <a:lnTo>
                    <a:pt x="503491" y="749129"/>
                  </a:lnTo>
                  <a:lnTo>
                    <a:pt x="529196" y="775674"/>
                  </a:lnTo>
                  <a:lnTo>
                    <a:pt x="568840" y="755097"/>
                  </a:lnTo>
                  <a:lnTo>
                    <a:pt x="586750" y="735938"/>
                  </a:lnTo>
                  <a:lnTo>
                    <a:pt x="608175" y="760354"/>
                  </a:lnTo>
                  <a:lnTo>
                    <a:pt x="601254" y="775986"/>
                  </a:lnTo>
                  <a:lnTo>
                    <a:pt x="607800" y="816777"/>
                  </a:lnTo>
                  <a:lnTo>
                    <a:pt x="623243" y="861502"/>
                  </a:lnTo>
                  <a:lnTo>
                    <a:pt x="637527" y="878859"/>
                  </a:lnTo>
                  <a:lnTo>
                    <a:pt x="629650" y="916970"/>
                  </a:lnTo>
                  <a:lnTo>
                    <a:pt x="642844" y="936377"/>
                  </a:lnTo>
                  <a:lnTo>
                    <a:pt x="671840" y="943956"/>
                  </a:lnTo>
                  <a:lnTo>
                    <a:pt x="678734" y="1011925"/>
                  </a:lnTo>
                  <a:lnTo>
                    <a:pt x="693101" y="1025824"/>
                  </a:lnTo>
                  <a:lnTo>
                    <a:pt x="711219" y="1009844"/>
                  </a:lnTo>
                  <a:lnTo>
                    <a:pt x="755365" y="1018777"/>
                  </a:lnTo>
                  <a:lnTo>
                    <a:pt x="791082" y="1006913"/>
                  </a:lnTo>
                  <a:lnTo>
                    <a:pt x="808832" y="1020125"/>
                  </a:lnTo>
                  <a:lnTo>
                    <a:pt x="843782" y="1017030"/>
                  </a:lnTo>
                  <a:lnTo>
                    <a:pt x="848941" y="1029182"/>
                  </a:lnTo>
                  <a:lnTo>
                    <a:pt x="879035" y="1026307"/>
                  </a:lnTo>
                  <a:lnTo>
                    <a:pt x="918556" y="989967"/>
                  </a:lnTo>
                  <a:lnTo>
                    <a:pt x="935398" y="1028769"/>
                  </a:lnTo>
                  <a:lnTo>
                    <a:pt x="957766" y="1053777"/>
                  </a:lnTo>
                  <a:lnTo>
                    <a:pt x="878259" y="1551771"/>
                  </a:lnTo>
                  <a:lnTo>
                    <a:pt x="713221" y="1525559"/>
                  </a:lnTo>
                  <a:lnTo>
                    <a:pt x="436787" y="1475269"/>
                  </a:lnTo>
                  <a:lnTo>
                    <a:pt x="0" y="1383063"/>
                  </a:lnTo>
                  <a:lnTo>
                    <a:pt x="81825" y="1019276"/>
                  </a:lnTo>
                  <a:lnTo>
                    <a:pt x="115083" y="958224"/>
                  </a:lnTo>
                  <a:lnTo>
                    <a:pt x="107122" y="939322"/>
                  </a:lnTo>
                  <a:lnTo>
                    <a:pt x="80791" y="929962"/>
                  </a:lnTo>
                  <a:lnTo>
                    <a:pt x="76912" y="900540"/>
                  </a:lnTo>
                  <a:lnTo>
                    <a:pt x="121338" y="836435"/>
                  </a:lnTo>
                  <a:lnTo>
                    <a:pt x="137383" y="833197"/>
                  </a:lnTo>
                  <a:lnTo>
                    <a:pt x="158494" y="807149"/>
                  </a:lnTo>
                  <a:lnTo>
                    <a:pt x="160308" y="788192"/>
                  </a:lnTo>
                  <a:lnTo>
                    <a:pt x="181663" y="767894"/>
                  </a:lnTo>
                  <a:lnTo>
                    <a:pt x="197735" y="735042"/>
                  </a:lnTo>
                  <a:lnTo>
                    <a:pt x="239499" y="682842"/>
                  </a:lnTo>
                  <a:lnTo>
                    <a:pt x="234068" y="653255"/>
                  </a:lnTo>
                  <a:lnTo>
                    <a:pt x="204650" y="631990"/>
                  </a:lnTo>
                  <a:lnTo>
                    <a:pt x="193260" y="594233"/>
                  </a:lnTo>
                  <a:lnTo>
                    <a:pt x="200251" y="559457"/>
                  </a:lnTo>
                  <a:lnTo>
                    <a:pt x="190002" y="520829"/>
                  </a:lnTo>
                  <a:lnTo>
                    <a:pt x="195897" y="505133"/>
                  </a:lnTo>
                  <a:lnTo>
                    <a:pt x="254337" y="242029"/>
                  </a:lnTo>
                  <a:lnTo>
                    <a:pt x="310332" y="0"/>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18" name="Kansas">
              <a:extLst>
                <a:ext uri="{FF2B5EF4-FFF2-40B4-BE49-F238E27FC236}">
                  <a16:creationId xmlns:a16="http://schemas.microsoft.com/office/drawing/2014/main" id="{7F6467B8-ED41-34D3-9A5E-212E0D591355}"/>
                </a:ext>
              </a:extLst>
            </p:cNvPr>
            <p:cNvSpPr/>
            <p:nvPr/>
          </p:nvSpPr>
          <p:spPr>
            <a:xfrm>
              <a:off x="5387015" y="3348611"/>
              <a:ext cx="1078207" cy="581892"/>
            </a:xfrm>
            <a:custGeom>
              <a:avLst/>
              <a:gdLst/>
              <a:ahLst/>
              <a:cxnLst/>
              <a:rect l="0" t="0" r="1190036" b="642245"/>
              <a:pathLst>
                <a:path w="1190036" h="642245">
                  <a:moveTo>
                    <a:pt x="60121" y="1430"/>
                  </a:moveTo>
                  <a:lnTo>
                    <a:pt x="1074927" y="29264"/>
                  </a:lnTo>
                  <a:lnTo>
                    <a:pt x="1090253" y="48190"/>
                  </a:lnTo>
                  <a:lnTo>
                    <a:pt x="1140215" y="63374"/>
                  </a:lnTo>
                  <a:lnTo>
                    <a:pt x="1106143" y="123121"/>
                  </a:lnTo>
                  <a:lnTo>
                    <a:pt x="1125864" y="143095"/>
                  </a:lnTo>
                  <a:lnTo>
                    <a:pt x="1151086" y="190995"/>
                  </a:lnTo>
                  <a:lnTo>
                    <a:pt x="1184459" y="200633"/>
                  </a:lnTo>
                  <a:lnTo>
                    <a:pt x="1190036" y="642245"/>
                  </a:lnTo>
                  <a:lnTo>
                    <a:pt x="313081" y="629769"/>
                  </a:lnTo>
                  <a:lnTo>
                    <a:pt x="0" y="614190"/>
                  </a:lnTo>
                  <a:lnTo>
                    <a:pt x="37415" y="0"/>
                  </a:lnTo>
                  <a:close/>
                </a:path>
              </a:pathLst>
            </a:custGeom>
            <a:solidFill>
              <a:schemeClr val="accent1"/>
            </a:solidFill>
            <a:ln w="5080" cap="rnd">
              <a:solidFill>
                <a:schemeClr val="bg1"/>
              </a:solidFill>
              <a:round/>
            </a:ln>
          </p:spPr>
          <p:txBody>
            <a:bodyPr/>
            <a:lstStyle/>
            <a:p>
              <a:pPr defTabSz="457200"/>
              <a:endParaRPr sz="700" dirty="0"/>
            </a:p>
          </p:txBody>
        </p:sp>
        <p:sp>
          <p:nvSpPr>
            <p:cNvPr id="19" name="South Dakota">
              <a:extLst>
                <a:ext uri="{FF2B5EF4-FFF2-40B4-BE49-F238E27FC236}">
                  <a16:creationId xmlns:a16="http://schemas.microsoft.com/office/drawing/2014/main" id="{212A79CA-D944-AFE3-7A13-0D77C7C50708}"/>
                </a:ext>
              </a:extLst>
            </p:cNvPr>
            <p:cNvSpPr/>
            <p:nvPr/>
          </p:nvSpPr>
          <p:spPr>
            <a:xfrm>
              <a:off x="5190023" y="2235146"/>
              <a:ext cx="1016276" cy="679930"/>
            </a:xfrm>
            <a:custGeom>
              <a:avLst/>
              <a:gdLst/>
              <a:ahLst/>
              <a:cxnLst/>
              <a:rect l="0" t="0" r="1121682" b="750451"/>
              <a:pathLst>
                <a:path w="1121682" h="750451">
                  <a:moveTo>
                    <a:pt x="51342" y="0"/>
                  </a:moveTo>
                  <a:lnTo>
                    <a:pt x="1106513" y="50033"/>
                  </a:lnTo>
                  <a:lnTo>
                    <a:pt x="1103278" y="73302"/>
                  </a:lnTo>
                  <a:lnTo>
                    <a:pt x="1064171" y="116275"/>
                  </a:lnTo>
                  <a:lnTo>
                    <a:pt x="1088751" y="155327"/>
                  </a:lnTo>
                  <a:lnTo>
                    <a:pt x="1121362" y="178843"/>
                  </a:lnTo>
                  <a:lnTo>
                    <a:pt x="1119630" y="543937"/>
                  </a:lnTo>
                  <a:lnTo>
                    <a:pt x="1100367" y="548294"/>
                  </a:lnTo>
                  <a:lnTo>
                    <a:pt x="1108291" y="565072"/>
                  </a:lnTo>
                  <a:lnTo>
                    <a:pt x="1103265" y="600745"/>
                  </a:lnTo>
                  <a:lnTo>
                    <a:pt x="1121682" y="620929"/>
                  </a:lnTo>
                  <a:lnTo>
                    <a:pt x="1110321" y="635382"/>
                  </a:lnTo>
                  <a:lnTo>
                    <a:pt x="1105251" y="675544"/>
                  </a:lnTo>
                  <a:lnTo>
                    <a:pt x="1092106" y="705614"/>
                  </a:lnTo>
                  <a:lnTo>
                    <a:pt x="1119463" y="750451"/>
                  </a:lnTo>
                  <a:lnTo>
                    <a:pt x="1092659" y="744714"/>
                  </a:lnTo>
                  <a:lnTo>
                    <a:pt x="1083114" y="715604"/>
                  </a:lnTo>
                  <a:lnTo>
                    <a:pt x="1005712" y="676855"/>
                  </a:lnTo>
                  <a:lnTo>
                    <a:pt x="936130" y="675791"/>
                  </a:lnTo>
                  <a:lnTo>
                    <a:pt x="915181" y="670935"/>
                  </a:lnTo>
                  <a:lnTo>
                    <a:pt x="896975" y="690677"/>
                  </a:lnTo>
                  <a:lnTo>
                    <a:pt x="821803" y="652073"/>
                  </a:lnTo>
                  <a:lnTo>
                    <a:pt x="817221" y="641903"/>
                  </a:lnTo>
                  <a:lnTo>
                    <a:pt x="356643" y="622201"/>
                  </a:lnTo>
                  <a:lnTo>
                    <a:pt x="107022" y="604048"/>
                  </a:lnTo>
                  <a:lnTo>
                    <a:pt x="0" y="595372"/>
                  </a:lnTo>
                  <a:lnTo>
                    <a:pt x="33537" y="191237"/>
                  </a:lnTo>
                  <a:lnTo>
                    <a:pt x="35881" y="191436"/>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20" name="Nebraska">
              <a:extLst>
                <a:ext uri="{FF2B5EF4-FFF2-40B4-BE49-F238E27FC236}">
                  <a16:creationId xmlns:a16="http://schemas.microsoft.com/office/drawing/2014/main" id="{060B4DF4-8864-CD8D-43DF-35319245629B}"/>
                </a:ext>
              </a:extLst>
            </p:cNvPr>
            <p:cNvSpPr/>
            <p:nvPr/>
          </p:nvSpPr>
          <p:spPr>
            <a:xfrm>
              <a:off x="5158735" y="2774570"/>
              <a:ext cx="1202195" cy="600555"/>
            </a:xfrm>
            <a:custGeom>
              <a:avLst/>
              <a:gdLst/>
              <a:ahLst/>
              <a:cxnLst/>
              <a:rect l="0" t="0" r="1326884" b="662843"/>
              <a:pathLst>
                <a:path w="1326884" h="662843">
                  <a:moveTo>
                    <a:pt x="141555" y="8676"/>
                  </a:moveTo>
                  <a:lnTo>
                    <a:pt x="391176" y="26829"/>
                  </a:lnTo>
                  <a:lnTo>
                    <a:pt x="851753" y="46531"/>
                  </a:lnTo>
                  <a:lnTo>
                    <a:pt x="856335" y="56701"/>
                  </a:lnTo>
                  <a:lnTo>
                    <a:pt x="931507" y="95305"/>
                  </a:lnTo>
                  <a:lnTo>
                    <a:pt x="949713" y="75563"/>
                  </a:lnTo>
                  <a:lnTo>
                    <a:pt x="970662" y="80418"/>
                  </a:lnTo>
                  <a:lnTo>
                    <a:pt x="1040244" y="81483"/>
                  </a:lnTo>
                  <a:lnTo>
                    <a:pt x="1117646" y="120232"/>
                  </a:lnTo>
                  <a:lnTo>
                    <a:pt x="1127191" y="149342"/>
                  </a:lnTo>
                  <a:lnTo>
                    <a:pt x="1153995" y="155079"/>
                  </a:lnTo>
                  <a:lnTo>
                    <a:pt x="1180581" y="246822"/>
                  </a:lnTo>
                  <a:lnTo>
                    <a:pt x="1201029" y="260280"/>
                  </a:lnTo>
                  <a:lnTo>
                    <a:pt x="1210839" y="296072"/>
                  </a:lnTo>
                  <a:lnTo>
                    <a:pt x="1201771" y="320668"/>
                  </a:lnTo>
                  <a:lnTo>
                    <a:pt x="1205858" y="348637"/>
                  </a:lnTo>
                  <a:lnTo>
                    <a:pt x="1232257" y="366538"/>
                  </a:lnTo>
                  <a:lnTo>
                    <a:pt x="1231472" y="418010"/>
                  </a:lnTo>
                  <a:lnTo>
                    <a:pt x="1246469" y="463879"/>
                  </a:lnTo>
                  <a:lnTo>
                    <a:pt x="1238223" y="516507"/>
                  </a:lnTo>
                  <a:lnTo>
                    <a:pt x="1255808" y="543347"/>
                  </a:lnTo>
                  <a:lnTo>
                    <a:pt x="1288712" y="609304"/>
                  </a:lnTo>
                  <a:lnTo>
                    <a:pt x="1326884" y="662843"/>
                  </a:lnTo>
                  <a:lnTo>
                    <a:pt x="312078" y="635009"/>
                  </a:lnTo>
                  <a:lnTo>
                    <a:pt x="289371" y="633578"/>
                  </a:lnTo>
                  <a:lnTo>
                    <a:pt x="302416" y="429068"/>
                  </a:lnTo>
                  <a:lnTo>
                    <a:pt x="0" y="406583"/>
                  </a:lnTo>
                  <a:lnTo>
                    <a:pt x="34532" y="0"/>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21" name="Oklahoma">
              <a:extLst>
                <a:ext uri="{FF2B5EF4-FFF2-40B4-BE49-F238E27FC236}">
                  <a16:creationId xmlns:a16="http://schemas.microsoft.com/office/drawing/2014/main" id="{E1E67610-E9BD-F367-0587-249FF91013ED}"/>
                </a:ext>
              </a:extLst>
            </p:cNvPr>
            <p:cNvSpPr/>
            <p:nvPr/>
          </p:nvSpPr>
          <p:spPr>
            <a:xfrm>
              <a:off x="5241389" y="3894525"/>
              <a:ext cx="1255791" cy="658513"/>
            </a:xfrm>
            <a:custGeom>
              <a:avLst/>
              <a:gdLst/>
              <a:ahLst/>
              <a:cxnLst/>
              <a:rect l="0" t="0" r="1386039" b="726813"/>
              <a:pathLst>
                <a:path w="1386039" h="726813">
                  <a:moveTo>
                    <a:pt x="473811" y="27233"/>
                  </a:moveTo>
                  <a:lnTo>
                    <a:pt x="1350766" y="39709"/>
                  </a:lnTo>
                  <a:lnTo>
                    <a:pt x="1352251" y="141687"/>
                  </a:lnTo>
                  <a:lnTo>
                    <a:pt x="1386039" y="367496"/>
                  </a:lnTo>
                  <a:lnTo>
                    <a:pt x="1382797" y="726813"/>
                  </a:lnTo>
                  <a:lnTo>
                    <a:pt x="1318300" y="705348"/>
                  </a:lnTo>
                  <a:lnTo>
                    <a:pt x="1301551" y="682054"/>
                  </a:lnTo>
                  <a:lnTo>
                    <a:pt x="1258383" y="662333"/>
                  </a:lnTo>
                  <a:lnTo>
                    <a:pt x="1247551" y="680312"/>
                  </a:lnTo>
                  <a:lnTo>
                    <a:pt x="1204547" y="679457"/>
                  </a:lnTo>
                  <a:lnTo>
                    <a:pt x="1195351" y="668314"/>
                  </a:lnTo>
                  <a:lnTo>
                    <a:pt x="1156076" y="688560"/>
                  </a:lnTo>
                  <a:lnTo>
                    <a:pt x="1139593" y="677397"/>
                  </a:lnTo>
                  <a:lnTo>
                    <a:pt x="1103904" y="687445"/>
                  </a:lnTo>
                  <a:lnTo>
                    <a:pt x="1070839" y="718668"/>
                  </a:lnTo>
                  <a:lnTo>
                    <a:pt x="1058080" y="700726"/>
                  </a:lnTo>
                  <a:lnTo>
                    <a:pt x="1023368" y="685996"/>
                  </a:lnTo>
                  <a:lnTo>
                    <a:pt x="986760" y="685711"/>
                  </a:lnTo>
                  <a:lnTo>
                    <a:pt x="975091" y="662115"/>
                  </a:lnTo>
                  <a:lnTo>
                    <a:pt x="932489" y="707498"/>
                  </a:lnTo>
                  <a:lnTo>
                    <a:pt x="919083" y="681605"/>
                  </a:lnTo>
                  <a:lnTo>
                    <a:pt x="899757" y="689167"/>
                  </a:lnTo>
                  <a:lnTo>
                    <a:pt x="885368" y="672176"/>
                  </a:lnTo>
                  <a:lnTo>
                    <a:pt x="846329" y="655868"/>
                  </a:lnTo>
                  <a:lnTo>
                    <a:pt x="816571" y="682156"/>
                  </a:lnTo>
                  <a:lnTo>
                    <a:pt x="804334" y="653945"/>
                  </a:lnTo>
                  <a:lnTo>
                    <a:pt x="780661" y="650087"/>
                  </a:lnTo>
                  <a:lnTo>
                    <a:pt x="767475" y="627414"/>
                  </a:lnTo>
                  <a:lnTo>
                    <a:pt x="735785" y="617706"/>
                  </a:lnTo>
                  <a:lnTo>
                    <a:pt x="714329" y="636181"/>
                  </a:lnTo>
                  <a:lnTo>
                    <a:pt x="701098" y="619044"/>
                  </a:lnTo>
                  <a:lnTo>
                    <a:pt x="668225" y="620359"/>
                  </a:lnTo>
                  <a:lnTo>
                    <a:pt x="632333" y="601364"/>
                  </a:lnTo>
                  <a:lnTo>
                    <a:pt x="598577" y="602506"/>
                  </a:lnTo>
                  <a:lnTo>
                    <a:pt x="588085" y="562967"/>
                  </a:lnTo>
                  <a:lnTo>
                    <a:pt x="535503" y="558835"/>
                  </a:lnTo>
                  <a:lnTo>
                    <a:pt x="515269" y="564779"/>
                  </a:lnTo>
                  <a:lnTo>
                    <a:pt x="479651" y="524151"/>
                  </a:lnTo>
                  <a:lnTo>
                    <a:pt x="466875" y="525859"/>
                  </a:lnTo>
                  <a:lnTo>
                    <a:pt x="483556" y="129730"/>
                  </a:lnTo>
                  <a:lnTo>
                    <a:pt x="191373" y="114633"/>
                  </a:lnTo>
                  <a:lnTo>
                    <a:pt x="0" y="101712"/>
                  </a:lnTo>
                  <a:lnTo>
                    <a:pt x="7506" y="0"/>
                  </a:lnTo>
                  <a:lnTo>
                    <a:pt x="160730" y="11654"/>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22" name="North Dakota">
              <a:extLst>
                <a:ext uri="{FF2B5EF4-FFF2-40B4-BE49-F238E27FC236}">
                  <a16:creationId xmlns:a16="http://schemas.microsoft.com/office/drawing/2014/main" id="{983DCB00-68CB-CB3A-ACE4-AAE2FB38527C}"/>
                </a:ext>
              </a:extLst>
            </p:cNvPr>
            <p:cNvSpPr/>
            <p:nvPr/>
          </p:nvSpPr>
          <p:spPr>
            <a:xfrm>
              <a:off x="5236540" y="1679549"/>
              <a:ext cx="956014" cy="600928"/>
            </a:xfrm>
            <a:custGeom>
              <a:avLst/>
              <a:gdLst/>
              <a:ahLst/>
              <a:cxnLst/>
              <a:rect l="0" t="0" r="1055170" b="663255"/>
              <a:pathLst>
                <a:path w="1055170" h="663255">
                  <a:moveTo>
                    <a:pt x="968851" y="44775"/>
                  </a:moveTo>
                  <a:lnTo>
                    <a:pt x="985814" y="108619"/>
                  </a:lnTo>
                  <a:lnTo>
                    <a:pt x="976585" y="135965"/>
                  </a:lnTo>
                  <a:lnTo>
                    <a:pt x="980074" y="217369"/>
                  </a:lnTo>
                  <a:lnTo>
                    <a:pt x="990109" y="256012"/>
                  </a:lnTo>
                  <a:lnTo>
                    <a:pt x="1016477" y="324595"/>
                  </a:lnTo>
                  <a:lnTo>
                    <a:pt x="1019879" y="453779"/>
                  </a:lnTo>
                  <a:lnTo>
                    <a:pt x="1025133" y="462666"/>
                  </a:lnTo>
                  <a:lnTo>
                    <a:pt x="1022391" y="516826"/>
                  </a:lnTo>
                  <a:lnTo>
                    <a:pt x="1033525" y="561182"/>
                  </a:lnTo>
                  <a:lnTo>
                    <a:pt x="1050269" y="582335"/>
                  </a:lnTo>
                  <a:lnTo>
                    <a:pt x="1055170" y="663255"/>
                  </a:lnTo>
                  <a:lnTo>
                    <a:pt x="0" y="613221"/>
                  </a:lnTo>
                  <a:lnTo>
                    <a:pt x="33463" y="227831"/>
                  </a:lnTo>
                  <a:lnTo>
                    <a:pt x="52047" y="0"/>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23" name="Missouri">
              <a:extLst>
                <a:ext uri="{FF2B5EF4-FFF2-40B4-BE49-F238E27FC236}">
                  <a16:creationId xmlns:a16="http://schemas.microsoft.com/office/drawing/2014/main" id="{1D4556D0-56FC-F3BE-10A4-DDB260259782}"/>
                </a:ext>
              </a:extLst>
            </p:cNvPr>
            <p:cNvSpPr/>
            <p:nvPr/>
          </p:nvSpPr>
          <p:spPr>
            <a:xfrm>
              <a:off x="6296533" y="3248571"/>
              <a:ext cx="964376" cy="844723"/>
            </a:xfrm>
            <a:custGeom>
              <a:avLst/>
              <a:gdLst/>
              <a:ahLst/>
              <a:cxnLst/>
              <a:rect l="0" t="0" r="1064399" b="932336"/>
              <a:pathLst>
                <a:path w="1064399" h="932336">
                  <a:moveTo>
                    <a:pt x="599663" y="1822"/>
                  </a:moveTo>
                  <a:lnTo>
                    <a:pt x="615471" y="0"/>
                  </a:lnTo>
                  <a:lnTo>
                    <a:pt x="648298" y="39966"/>
                  </a:lnTo>
                  <a:lnTo>
                    <a:pt x="665359" y="45880"/>
                  </a:lnTo>
                  <a:lnTo>
                    <a:pt x="653340" y="75607"/>
                  </a:lnTo>
                  <a:lnTo>
                    <a:pt x="656982" y="116927"/>
                  </a:lnTo>
                  <a:lnTo>
                    <a:pt x="679387" y="178660"/>
                  </a:lnTo>
                  <a:lnTo>
                    <a:pt x="729432" y="228869"/>
                  </a:lnTo>
                  <a:lnTo>
                    <a:pt x="783564" y="269727"/>
                  </a:lnTo>
                  <a:lnTo>
                    <a:pt x="797540" y="336297"/>
                  </a:lnTo>
                  <a:lnTo>
                    <a:pt x="810197" y="347929"/>
                  </a:lnTo>
                  <a:lnTo>
                    <a:pt x="827036" y="327873"/>
                  </a:lnTo>
                  <a:lnTo>
                    <a:pt x="861714" y="334795"/>
                  </a:lnTo>
                  <a:lnTo>
                    <a:pt x="884816" y="347977"/>
                  </a:lnTo>
                  <a:lnTo>
                    <a:pt x="870935" y="373537"/>
                  </a:lnTo>
                  <a:lnTo>
                    <a:pt x="876381" y="392295"/>
                  </a:lnTo>
                  <a:lnTo>
                    <a:pt x="852937" y="446492"/>
                  </a:lnTo>
                  <a:lnTo>
                    <a:pt x="854006" y="478994"/>
                  </a:lnTo>
                  <a:lnTo>
                    <a:pt x="903151" y="517549"/>
                  </a:lnTo>
                  <a:lnTo>
                    <a:pt x="922149" y="543307"/>
                  </a:lnTo>
                  <a:lnTo>
                    <a:pt x="939176" y="537718"/>
                  </a:lnTo>
                  <a:lnTo>
                    <a:pt x="993218" y="577935"/>
                  </a:lnTo>
                  <a:lnTo>
                    <a:pt x="995357" y="609249"/>
                  </a:lnTo>
                  <a:lnTo>
                    <a:pt x="1011110" y="647492"/>
                  </a:lnTo>
                  <a:lnTo>
                    <a:pt x="998948" y="661811"/>
                  </a:lnTo>
                  <a:lnTo>
                    <a:pt x="1038837" y="717466"/>
                  </a:lnTo>
                  <a:lnTo>
                    <a:pt x="1064399" y="717885"/>
                  </a:lnTo>
                  <a:lnTo>
                    <a:pt x="1057174" y="801556"/>
                  </a:lnTo>
                  <a:lnTo>
                    <a:pt x="1032766" y="794294"/>
                  </a:lnTo>
                  <a:lnTo>
                    <a:pt x="1025746" y="820622"/>
                  </a:lnTo>
                  <a:lnTo>
                    <a:pt x="1015164" y="821352"/>
                  </a:lnTo>
                  <a:lnTo>
                    <a:pt x="1006344" y="821955"/>
                  </a:lnTo>
                  <a:lnTo>
                    <a:pt x="1010654" y="872205"/>
                  </a:lnTo>
                  <a:lnTo>
                    <a:pt x="982195" y="925771"/>
                  </a:lnTo>
                  <a:lnTo>
                    <a:pt x="877397" y="932336"/>
                  </a:lnTo>
                  <a:lnTo>
                    <a:pt x="900841" y="892764"/>
                  </a:lnTo>
                  <a:lnTo>
                    <a:pt x="924110" y="866630"/>
                  </a:lnTo>
                  <a:lnTo>
                    <a:pt x="907546" y="828361"/>
                  </a:lnTo>
                  <a:lnTo>
                    <a:pt x="210649" y="854287"/>
                  </a:lnTo>
                  <a:lnTo>
                    <a:pt x="187670" y="854638"/>
                  </a:lnTo>
                  <a:lnTo>
                    <a:pt x="186185" y="752660"/>
                  </a:lnTo>
                  <a:lnTo>
                    <a:pt x="180608" y="311048"/>
                  </a:lnTo>
                  <a:lnTo>
                    <a:pt x="147235" y="301410"/>
                  </a:lnTo>
                  <a:lnTo>
                    <a:pt x="122013" y="253510"/>
                  </a:lnTo>
                  <a:lnTo>
                    <a:pt x="102292" y="233536"/>
                  </a:lnTo>
                  <a:lnTo>
                    <a:pt x="136364" y="173789"/>
                  </a:lnTo>
                  <a:lnTo>
                    <a:pt x="86402" y="158605"/>
                  </a:lnTo>
                  <a:lnTo>
                    <a:pt x="71076" y="139679"/>
                  </a:lnTo>
                  <a:lnTo>
                    <a:pt x="32904" y="86140"/>
                  </a:lnTo>
                  <a:lnTo>
                    <a:pt x="0" y="20183"/>
                  </a:lnTo>
                  <a:lnTo>
                    <a:pt x="173039" y="22085"/>
                  </a:lnTo>
                  <a:lnTo>
                    <a:pt x="382744" y="15311"/>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24" name="Washington">
              <a:extLst>
                <a:ext uri="{FF2B5EF4-FFF2-40B4-BE49-F238E27FC236}">
                  <a16:creationId xmlns:a16="http://schemas.microsoft.com/office/drawing/2014/main" id="{303F0A3C-804A-D6E8-B593-E57426845702}"/>
                </a:ext>
              </a:extLst>
            </p:cNvPr>
            <p:cNvSpPr/>
            <p:nvPr/>
          </p:nvSpPr>
          <p:spPr>
            <a:xfrm>
              <a:off x="2748236" y="1264665"/>
              <a:ext cx="971048" cy="712057"/>
            </a:xfrm>
            <a:custGeom>
              <a:avLst/>
              <a:gdLst/>
              <a:ahLst/>
              <a:cxnLst/>
              <a:rect l="0" t="0" r="1071763" b="785910"/>
              <a:pathLst>
                <a:path w="1071763" h="785910">
                  <a:moveTo>
                    <a:pt x="1071763" y="191676"/>
                  </a:moveTo>
                  <a:lnTo>
                    <a:pt x="1015768" y="433706"/>
                  </a:lnTo>
                  <a:lnTo>
                    <a:pt x="957328" y="696809"/>
                  </a:lnTo>
                  <a:lnTo>
                    <a:pt x="951433" y="712506"/>
                  </a:lnTo>
                  <a:lnTo>
                    <a:pt x="961683" y="751134"/>
                  </a:lnTo>
                  <a:lnTo>
                    <a:pt x="954692" y="785910"/>
                  </a:lnTo>
                  <a:lnTo>
                    <a:pt x="670782" y="718001"/>
                  </a:lnTo>
                  <a:lnTo>
                    <a:pt x="648836" y="726275"/>
                  </a:lnTo>
                  <a:lnTo>
                    <a:pt x="593010" y="716864"/>
                  </a:lnTo>
                  <a:lnTo>
                    <a:pt x="528642" y="718752"/>
                  </a:lnTo>
                  <a:lnTo>
                    <a:pt x="489881" y="729338"/>
                  </a:lnTo>
                  <a:lnTo>
                    <a:pt x="447960" y="724087"/>
                  </a:lnTo>
                  <a:lnTo>
                    <a:pt x="432519" y="709676"/>
                  </a:lnTo>
                  <a:lnTo>
                    <a:pt x="350093" y="717432"/>
                  </a:lnTo>
                  <a:lnTo>
                    <a:pt x="349086" y="703360"/>
                  </a:lnTo>
                  <a:lnTo>
                    <a:pt x="308614" y="680787"/>
                  </a:lnTo>
                  <a:lnTo>
                    <a:pt x="270354" y="673647"/>
                  </a:lnTo>
                  <a:lnTo>
                    <a:pt x="201841" y="687828"/>
                  </a:lnTo>
                  <a:lnTo>
                    <a:pt x="137748" y="646389"/>
                  </a:lnTo>
                  <a:lnTo>
                    <a:pt x="148019" y="585855"/>
                  </a:lnTo>
                  <a:lnTo>
                    <a:pt x="142215" y="558777"/>
                  </a:lnTo>
                  <a:lnTo>
                    <a:pt x="119267" y="530141"/>
                  </a:lnTo>
                  <a:lnTo>
                    <a:pt x="106081" y="528576"/>
                  </a:lnTo>
                  <a:lnTo>
                    <a:pt x="83086" y="527562"/>
                  </a:lnTo>
                  <a:lnTo>
                    <a:pt x="66100" y="498243"/>
                  </a:lnTo>
                  <a:lnTo>
                    <a:pt x="44012" y="483540"/>
                  </a:lnTo>
                  <a:lnTo>
                    <a:pt x="20615" y="489219"/>
                  </a:lnTo>
                  <a:lnTo>
                    <a:pt x="0" y="464454"/>
                  </a:lnTo>
                  <a:lnTo>
                    <a:pt x="13191" y="439534"/>
                  </a:lnTo>
                  <a:lnTo>
                    <a:pt x="34966" y="431097"/>
                  </a:lnTo>
                  <a:lnTo>
                    <a:pt x="20094" y="382653"/>
                  </a:lnTo>
                  <a:lnTo>
                    <a:pt x="33857" y="272485"/>
                  </a:lnTo>
                  <a:lnTo>
                    <a:pt x="27209" y="255439"/>
                  </a:lnTo>
                  <a:lnTo>
                    <a:pt x="35495" y="177220"/>
                  </a:lnTo>
                  <a:lnTo>
                    <a:pt x="18457" y="140809"/>
                  </a:lnTo>
                  <a:lnTo>
                    <a:pt x="25393" y="80716"/>
                  </a:lnTo>
                  <a:lnTo>
                    <a:pt x="51389" y="47341"/>
                  </a:lnTo>
                  <a:lnTo>
                    <a:pt x="72208" y="73341"/>
                  </a:lnTo>
                  <a:lnTo>
                    <a:pt x="118349" y="113895"/>
                  </a:lnTo>
                  <a:lnTo>
                    <a:pt x="155144" y="123844"/>
                  </a:lnTo>
                  <a:lnTo>
                    <a:pt x="188834" y="144233"/>
                  </a:lnTo>
                  <a:lnTo>
                    <a:pt x="226042" y="144896"/>
                  </a:lnTo>
                  <a:lnTo>
                    <a:pt x="237589" y="166628"/>
                  </a:lnTo>
                  <a:lnTo>
                    <a:pt x="268781" y="174559"/>
                  </a:lnTo>
                  <a:lnTo>
                    <a:pt x="278158" y="223107"/>
                  </a:lnTo>
                  <a:lnTo>
                    <a:pt x="294938" y="224488"/>
                  </a:lnTo>
                  <a:lnTo>
                    <a:pt x="281449" y="282527"/>
                  </a:lnTo>
                  <a:lnTo>
                    <a:pt x="276036" y="337201"/>
                  </a:lnTo>
                  <a:lnTo>
                    <a:pt x="290647" y="335625"/>
                  </a:lnTo>
                  <a:lnTo>
                    <a:pt x="290266" y="287340"/>
                  </a:lnTo>
                  <a:lnTo>
                    <a:pt x="306280" y="244914"/>
                  </a:lnTo>
                  <a:lnTo>
                    <a:pt x="340565" y="206572"/>
                  </a:lnTo>
                  <a:lnTo>
                    <a:pt x="328405" y="183669"/>
                  </a:lnTo>
                  <a:lnTo>
                    <a:pt x="336007" y="151521"/>
                  </a:lnTo>
                  <a:lnTo>
                    <a:pt x="333074" y="112961"/>
                  </a:lnTo>
                  <a:lnTo>
                    <a:pt x="346744" y="89447"/>
                  </a:lnTo>
                  <a:lnTo>
                    <a:pt x="346639" y="57446"/>
                  </a:lnTo>
                  <a:lnTo>
                    <a:pt x="327219" y="47304"/>
                  </a:lnTo>
                  <a:lnTo>
                    <a:pt x="314433" y="19630"/>
                  </a:lnTo>
                  <a:lnTo>
                    <a:pt x="325493" y="0"/>
                  </a:lnTo>
                  <a:close/>
                  <a:moveTo>
                    <a:pt x="292071" y="134345"/>
                  </a:moveTo>
                  <a:lnTo>
                    <a:pt x="311691" y="130843"/>
                  </a:lnTo>
                  <a:lnTo>
                    <a:pt x="297583" y="169128"/>
                  </a:lnTo>
                  <a:lnTo>
                    <a:pt x="281042" y="148328"/>
                  </a:lnTo>
                  <a:close/>
                  <a:moveTo>
                    <a:pt x="267401" y="69960"/>
                  </a:moveTo>
                  <a:lnTo>
                    <a:pt x="289015" y="48814"/>
                  </a:lnTo>
                  <a:lnTo>
                    <a:pt x="299371" y="84976"/>
                  </a:lnTo>
                  <a:lnTo>
                    <a:pt x="286019" y="109707"/>
                  </a:lnTo>
                  <a:lnTo>
                    <a:pt x="258171" y="93587"/>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25" name="Alaska">
              <a:extLst>
                <a:ext uri="{FF2B5EF4-FFF2-40B4-BE49-F238E27FC236}">
                  <a16:creationId xmlns:a16="http://schemas.microsoft.com/office/drawing/2014/main" id="{F8EAC583-8C8D-9777-B0EF-882544092998}"/>
                </a:ext>
              </a:extLst>
            </p:cNvPr>
            <p:cNvSpPr/>
            <p:nvPr/>
          </p:nvSpPr>
          <p:spPr>
            <a:xfrm>
              <a:off x="1002834" y="4739292"/>
              <a:ext cx="2083866" cy="1069098"/>
            </a:xfrm>
            <a:custGeom>
              <a:avLst/>
              <a:gdLst/>
              <a:ahLst/>
              <a:cxnLst/>
              <a:rect l="0" t="0" r="2300000" b="1179983"/>
              <a:pathLst>
                <a:path w="2300000" h="1179983">
                  <a:moveTo>
                    <a:pt x="2243462" y="991156"/>
                  </a:moveTo>
                  <a:lnTo>
                    <a:pt x="2241280" y="980038"/>
                  </a:lnTo>
                  <a:lnTo>
                    <a:pt x="2251281" y="983934"/>
                  </a:lnTo>
                  <a:lnTo>
                    <a:pt x="2253609" y="995401"/>
                  </a:lnTo>
                  <a:lnTo>
                    <a:pt x="2243525" y="997039"/>
                  </a:lnTo>
                  <a:close/>
                  <a:moveTo>
                    <a:pt x="2228586" y="973811"/>
                  </a:moveTo>
                  <a:lnTo>
                    <a:pt x="2237977" y="979510"/>
                  </a:lnTo>
                  <a:lnTo>
                    <a:pt x="2237715" y="992185"/>
                  </a:lnTo>
                  <a:lnTo>
                    <a:pt x="2233412" y="989210"/>
                  </a:lnTo>
                  <a:close/>
                  <a:moveTo>
                    <a:pt x="2166409" y="920094"/>
                  </a:moveTo>
                  <a:lnTo>
                    <a:pt x="2174713" y="916064"/>
                  </a:lnTo>
                  <a:lnTo>
                    <a:pt x="2179235" y="917456"/>
                  </a:lnTo>
                  <a:lnTo>
                    <a:pt x="2180957" y="927531"/>
                  </a:lnTo>
                  <a:lnTo>
                    <a:pt x="2173824" y="932008"/>
                  </a:lnTo>
                  <a:lnTo>
                    <a:pt x="2165039" y="927938"/>
                  </a:lnTo>
                  <a:close/>
                  <a:moveTo>
                    <a:pt x="2145581" y="932383"/>
                  </a:moveTo>
                  <a:lnTo>
                    <a:pt x="2161967" y="930010"/>
                  </a:lnTo>
                  <a:lnTo>
                    <a:pt x="2169655" y="941462"/>
                  </a:lnTo>
                  <a:lnTo>
                    <a:pt x="2189683" y="950797"/>
                  </a:lnTo>
                  <a:lnTo>
                    <a:pt x="2197724" y="957786"/>
                  </a:lnTo>
                  <a:lnTo>
                    <a:pt x="2200305" y="964850"/>
                  </a:lnTo>
                  <a:lnTo>
                    <a:pt x="2204585" y="965119"/>
                  </a:lnTo>
                  <a:lnTo>
                    <a:pt x="2208039" y="974270"/>
                  </a:lnTo>
                  <a:lnTo>
                    <a:pt x="2217406" y="981607"/>
                  </a:lnTo>
                  <a:lnTo>
                    <a:pt x="2220763" y="989605"/>
                  </a:lnTo>
                  <a:lnTo>
                    <a:pt x="2224275" y="985769"/>
                  </a:lnTo>
                  <a:lnTo>
                    <a:pt x="2228116" y="991649"/>
                  </a:lnTo>
                  <a:lnTo>
                    <a:pt x="2236851" y="1016825"/>
                  </a:lnTo>
                  <a:lnTo>
                    <a:pt x="2235942" y="1023390"/>
                  </a:lnTo>
                  <a:lnTo>
                    <a:pt x="2225043" y="1025568"/>
                  </a:lnTo>
                  <a:lnTo>
                    <a:pt x="2218210" y="1013536"/>
                  </a:lnTo>
                  <a:lnTo>
                    <a:pt x="2214822" y="1015740"/>
                  </a:lnTo>
                  <a:lnTo>
                    <a:pt x="2204274" y="1008338"/>
                  </a:lnTo>
                  <a:lnTo>
                    <a:pt x="2202974" y="1012250"/>
                  </a:lnTo>
                  <a:lnTo>
                    <a:pt x="2195623" y="1010911"/>
                  </a:lnTo>
                  <a:lnTo>
                    <a:pt x="2199527" y="1020318"/>
                  </a:lnTo>
                  <a:lnTo>
                    <a:pt x="2204773" y="1016019"/>
                  </a:lnTo>
                  <a:lnTo>
                    <a:pt x="2209775" y="1018437"/>
                  </a:lnTo>
                  <a:lnTo>
                    <a:pt x="2211895" y="1032288"/>
                  </a:lnTo>
                  <a:lnTo>
                    <a:pt x="2204191" y="1033018"/>
                  </a:lnTo>
                  <a:lnTo>
                    <a:pt x="2188230" y="1019337"/>
                  </a:lnTo>
                  <a:lnTo>
                    <a:pt x="2182618" y="1011592"/>
                  </a:lnTo>
                  <a:lnTo>
                    <a:pt x="2180619" y="1002405"/>
                  </a:lnTo>
                  <a:lnTo>
                    <a:pt x="2172195" y="1005617"/>
                  </a:lnTo>
                  <a:lnTo>
                    <a:pt x="2170230" y="998764"/>
                  </a:lnTo>
                  <a:lnTo>
                    <a:pt x="2176582" y="996152"/>
                  </a:lnTo>
                  <a:lnTo>
                    <a:pt x="2181344" y="988121"/>
                  </a:lnTo>
                  <a:lnTo>
                    <a:pt x="2175336" y="978143"/>
                  </a:lnTo>
                  <a:lnTo>
                    <a:pt x="2166980" y="978217"/>
                  </a:lnTo>
                  <a:lnTo>
                    <a:pt x="2160783" y="961245"/>
                  </a:lnTo>
                  <a:lnTo>
                    <a:pt x="2155476" y="953390"/>
                  </a:lnTo>
                  <a:lnTo>
                    <a:pt x="2151982" y="961024"/>
                  </a:lnTo>
                  <a:lnTo>
                    <a:pt x="2147202" y="951838"/>
                  </a:lnTo>
                  <a:lnTo>
                    <a:pt x="2151293" y="945600"/>
                  </a:lnTo>
                  <a:lnTo>
                    <a:pt x="2143702" y="935650"/>
                  </a:lnTo>
                  <a:close/>
                  <a:moveTo>
                    <a:pt x="2155176" y="986265"/>
                  </a:moveTo>
                  <a:lnTo>
                    <a:pt x="2163551" y="988572"/>
                  </a:lnTo>
                  <a:lnTo>
                    <a:pt x="2166896" y="981757"/>
                  </a:lnTo>
                  <a:lnTo>
                    <a:pt x="2172514" y="982871"/>
                  </a:lnTo>
                  <a:lnTo>
                    <a:pt x="2170217" y="994082"/>
                  </a:lnTo>
                  <a:lnTo>
                    <a:pt x="2161410" y="993474"/>
                  </a:lnTo>
                  <a:close/>
                  <a:moveTo>
                    <a:pt x="2123476" y="897222"/>
                  </a:moveTo>
                  <a:lnTo>
                    <a:pt x="2116553" y="892123"/>
                  </a:lnTo>
                  <a:lnTo>
                    <a:pt x="2121224" y="886140"/>
                  </a:lnTo>
                  <a:lnTo>
                    <a:pt x="2142358" y="886779"/>
                  </a:lnTo>
                  <a:lnTo>
                    <a:pt x="2150866" y="883916"/>
                  </a:lnTo>
                  <a:lnTo>
                    <a:pt x="2160548" y="894394"/>
                  </a:lnTo>
                  <a:lnTo>
                    <a:pt x="2174767" y="901140"/>
                  </a:lnTo>
                  <a:lnTo>
                    <a:pt x="2175852" y="909055"/>
                  </a:lnTo>
                  <a:lnTo>
                    <a:pt x="2171096" y="914789"/>
                  </a:lnTo>
                  <a:lnTo>
                    <a:pt x="2162438" y="915386"/>
                  </a:lnTo>
                  <a:lnTo>
                    <a:pt x="2158052" y="921757"/>
                  </a:lnTo>
                  <a:lnTo>
                    <a:pt x="2149269" y="921167"/>
                  </a:lnTo>
                  <a:lnTo>
                    <a:pt x="2141341" y="926555"/>
                  </a:lnTo>
                  <a:lnTo>
                    <a:pt x="2135154" y="911511"/>
                  </a:lnTo>
                  <a:lnTo>
                    <a:pt x="2133081" y="901160"/>
                  </a:lnTo>
                  <a:lnTo>
                    <a:pt x="2126474" y="902629"/>
                  </a:lnTo>
                  <a:close/>
                  <a:moveTo>
                    <a:pt x="2124197" y="929009"/>
                  </a:moveTo>
                  <a:lnTo>
                    <a:pt x="2117823" y="925305"/>
                  </a:lnTo>
                  <a:lnTo>
                    <a:pt x="2109494" y="915888"/>
                  </a:lnTo>
                  <a:lnTo>
                    <a:pt x="2106637" y="907705"/>
                  </a:lnTo>
                  <a:lnTo>
                    <a:pt x="2109894" y="902534"/>
                  </a:lnTo>
                  <a:lnTo>
                    <a:pt x="2115524" y="905278"/>
                  </a:lnTo>
                  <a:lnTo>
                    <a:pt x="2114613" y="898120"/>
                  </a:lnTo>
                  <a:lnTo>
                    <a:pt x="2132137" y="906114"/>
                  </a:lnTo>
                  <a:lnTo>
                    <a:pt x="2136790" y="917298"/>
                  </a:lnTo>
                  <a:lnTo>
                    <a:pt x="2132235" y="920142"/>
                  </a:lnTo>
                  <a:lnTo>
                    <a:pt x="2132691" y="934062"/>
                  </a:lnTo>
                  <a:lnTo>
                    <a:pt x="2137301" y="936674"/>
                  </a:lnTo>
                  <a:lnTo>
                    <a:pt x="2137134" y="953104"/>
                  </a:lnTo>
                  <a:lnTo>
                    <a:pt x="2130596" y="951409"/>
                  </a:lnTo>
                  <a:lnTo>
                    <a:pt x="2132387" y="961046"/>
                  </a:lnTo>
                  <a:lnTo>
                    <a:pt x="2127460" y="957336"/>
                  </a:lnTo>
                  <a:lnTo>
                    <a:pt x="2120192" y="939461"/>
                  </a:lnTo>
                  <a:close/>
                  <a:moveTo>
                    <a:pt x="2108736" y="947229"/>
                  </a:moveTo>
                  <a:lnTo>
                    <a:pt x="2109567" y="955173"/>
                  </a:lnTo>
                  <a:lnTo>
                    <a:pt x="2103374" y="952155"/>
                  </a:lnTo>
                  <a:lnTo>
                    <a:pt x="2082051" y="926274"/>
                  </a:lnTo>
                  <a:lnTo>
                    <a:pt x="2071256" y="919734"/>
                  </a:lnTo>
                  <a:lnTo>
                    <a:pt x="2072460" y="912054"/>
                  </a:lnTo>
                  <a:lnTo>
                    <a:pt x="2064823" y="896155"/>
                  </a:lnTo>
                  <a:lnTo>
                    <a:pt x="2051996" y="885045"/>
                  </a:lnTo>
                  <a:lnTo>
                    <a:pt x="2058236" y="869501"/>
                  </a:lnTo>
                  <a:lnTo>
                    <a:pt x="2063916" y="873871"/>
                  </a:lnTo>
                  <a:lnTo>
                    <a:pt x="2073427" y="876072"/>
                  </a:lnTo>
                  <a:lnTo>
                    <a:pt x="2081220" y="874804"/>
                  </a:lnTo>
                  <a:lnTo>
                    <a:pt x="2084201" y="885297"/>
                  </a:lnTo>
                  <a:lnTo>
                    <a:pt x="2100868" y="917824"/>
                  </a:lnTo>
                  <a:close/>
                  <a:moveTo>
                    <a:pt x="2071663" y="819345"/>
                  </a:moveTo>
                  <a:lnTo>
                    <a:pt x="2084835" y="821256"/>
                  </a:lnTo>
                  <a:lnTo>
                    <a:pt x="2091489" y="818657"/>
                  </a:lnTo>
                  <a:lnTo>
                    <a:pt x="2092505" y="823841"/>
                  </a:lnTo>
                  <a:lnTo>
                    <a:pt x="2107477" y="839213"/>
                  </a:lnTo>
                  <a:lnTo>
                    <a:pt x="2099763" y="838233"/>
                  </a:lnTo>
                  <a:lnTo>
                    <a:pt x="2099735" y="844875"/>
                  </a:lnTo>
                  <a:lnTo>
                    <a:pt x="2109863" y="852217"/>
                  </a:lnTo>
                  <a:lnTo>
                    <a:pt x="2116843" y="868231"/>
                  </a:lnTo>
                  <a:lnTo>
                    <a:pt x="2110464" y="874691"/>
                  </a:lnTo>
                  <a:lnTo>
                    <a:pt x="2109528" y="881191"/>
                  </a:lnTo>
                  <a:lnTo>
                    <a:pt x="2100441" y="896529"/>
                  </a:lnTo>
                  <a:lnTo>
                    <a:pt x="2096607" y="897171"/>
                  </a:lnTo>
                  <a:lnTo>
                    <a:pt x="2091633" y="884878"/>
                  </a:lnTo>
                  <a:lnTo>
                    <a:pt x="2092129" y="876569"/>
                  </a:lnTo>
                  <a:lnTo>
                    <a:pt x="2087940" y="865621"/>
                  </a:lnTo>
                  <a:lnTo>
                    <a:pt x="2079993" y="852949"/>
                  </a:lnTo>
                  <a:lnTo>
                    <a:pt x="2078828" y="845472"/>
                  </a:lnTo>
                  <a:lnTo>
                    <a:pt x="2071408" y="828368"/>
                  </a:lnTo>
                  <a:lnTo>
                    <a:pt x="2064811" y="821937"/>
                  </a:lnTo>
                  <a:lnTo>
                    <a:pt x="2060038" y="809183"/>
                  </a:lnTo>
                  <a:close/>
                  <a:moveTo>
                    <a:pt x="2046561" y="889113"/>
                  </a:moveTo>
                  <a:lnTo>
                    <a:pt x="2051657" y="887844"/>
                  </a:lnTo>
                  <a:lnTo>
                    <a:pt x="2059985" y="898546"/>
                  </a:lnTo>
                  <a:lnTo>
                    <a:pt x="2059733" y="907528"/>
                  </a:lnTo>
                  <a:lnTo>
                    <a:pt x="2052081" y="911377"/>
                  </a:lnTo>
                  <a:lnTo>
                    <a:pt x="2050004" y="897945"/>
                  </a:lnTo>
                  <a:close/>
                  <a:moveTo>
                    <a:pt x="2017338" y="834295"/>
                  </a:moveTo>
                  <a:lnTo>
                    <a:pt x="2027956" y="832095"/>
                  </a:lnTo>
                  <a:lnTo>
                    <a:pt x="2033386" y="824547"/>
                  </a:lnTo>
                  <a:lnTo>
                    <a:pt x="2045334" y="830079"/>
                  </a:lnTo>
                  <a:lnTo>
                    <a:pt x="2042181" y="840190"/>
                  </a:lnTo>
                  <a:lnTo>
                    <a:pt x="2044929" y="842991"/>
                  </a:lnTo>
                  <a:lnTo>
                    <a:pt x="2047420" y="831879"/>
                  </a:lnTo>
                  <a:lnTo>
                    <a:pt x="2060318" y="832058"/>
                  </a:lnTo>
                  <a:lnTo>
                    <a:pt x="2068927" y="837585"/>
                  </a:lnTo>
                  <a:lnTo>
                    <a:pt x="2068515" y="851696"/>
                  </a:lnTo>
                  <a:lnTo>
                    <a:pt x="2071889" y="851978"/>
                  </a:lnTo>
                  <a:lnTo>
                    <a:pt x="2080559" y="868366"/>
                  </a:lnTo>
                  <a:lnTo>
                    <a:pt x="2071889" y="873363"/>
                  </a:lnTo>
                  <a:lnTo>
                    <a:pt x="2050948" y="863588"/>
                  </a:lnTo>
                  <a:lnTo>
                    <a:pt x="2055217" y="878029"/>
                  </a:lnTo>
                  <a:lnTo>
                    <a:pt x="2051213" y="885241"/>
                  </a:lnTo>
                  <a:lnTo>
                    <a:pt x="2044120" y="884294"/>
                  </a:lnTo>
                  <a:lnTo>
                    <a:pt x="2037962" y="876127"/>
                  </a:lnTo>
                  <a:lnTo>
                    <a:pt x="2029044" y="871721"/>
                  </a:lnTo>
                  <a:lnTo>
                    <a:pt x="2020328" y="860278"/>
                  </a:lnTo>
                  <a:lnTo>
                    <a:pt x="2011773" y="856128"/>
                  </a:lnTo>
                  <a:lnTo>
                    <a:pt x="2009646" y="845419"/>
                  </a:lnTo>
                  <a:lnTo>
                    <a:pt x="2013581" y="840615"/>
                  </a:lnTo>
                  <a:lnTo>
                    <a:pt x="2012925" y="831098"/>
                  </a:lnTo>
                  <a:close/>
                  <a:moveTo>
                    <a:pt x="1623771" y="757702"/>
                  </a:moveTo>
                  <a:lnTo>
                    <a:pt x="1610679" y="775997"/>
                  </a:lnTo>
                  <a:lnTo>
                    <a:pt x="1610014" y="782835"/>
                  </a:lnTo>
                  <a:lnTo>
                    <a:pt x="1598681" y="788098"/>
                  </a:lnTo>
                  <a:lnTo>
                    <a:pt x="1600456" y="777422"/>
                  </a:lnTo>
                  <a:lnTo>
                    <a:pt x="1612222" y="765701"/>
                  </a:lnTo>
                  <a:lnTo>
                    <a:pt x="1619158" y="753131"/>
                  </a:lnTo>
                  <a:close/>
                  <a:moveTo>
                    <a:pt x="1605733" y="732927"/>
                  </a:moveTo>
                  <a:lnTo>
                    <a:pt x="1604846" y="747327"/>
                  </a:lnTo>
                  <a:lnTo>
                    <a:pt x="1600989" y="762295"/>
                  </a:lnTo>
                  <a:lnTo>
                    <a:pt x="1594009" y="757826"/>
                  </a:lnTo>
                  <a:lnTo>
                    <a:pt x="1598493" y="740569"/>
                  </a:lnTo>
                  <a:close/>
                  <a:moveTo>
                    <a:pt x="1556363" y="74530"/>
                  </a:moveTo>
                  <a:lnTo>
                    <a:pt x="1559002" y="77313"/>
                  </a:lnTo>
                  <a:lnTo>
                    <a:pt x="1571478" y="79407"/>
                  </a:lnTo>
                  <a:lnTo>
                    <a:pt x="1577799" y="77085"/>
                  </a:lnTo>
                  <a:lnTo>
                    <a:pt x="1586704" y="76373"/>
                  </a:lnTo>
                  <a:lnTo>
                    <a:pt x="1596607" y="78110"/>
                  </a:lnTo>
                  <a:lnTo>
                    <a:pt x="1602153" y="76126"/>
                  </a:lnTo>
                  <a:lnTo>
                    <a:pt x="1608229" y="81105"/>
                  </a:lnTo>
                  <a:lnTo>
                    <a:pt x="1618962" y="86336"/>
                  </a:lnTo>
                  <a:lnTo>
                    <a:pt x="1632753" y="86342"/>
                  </a:lnTo>
                  <a:lnTo>
                    <a:pt x="1636100" y="82253"/>
                  </a:lnTo>
                  <a:lnTo>
                    <a:pt x="1644899" y="78996"/>
                  </a:lnTo>
                  <a:lnTo>
                    <a:pt x="1648194" y="73770"/>
                  </a:lnTo>
                  <a:lnTo>
                    <a:pt x="1657885" y="71810"/>
                  </a:lnTo>
                  <a:lnTo>
                    <a:pt x="1658180" y="75117"/>
                  </a:lnTo>
                  <a:lnTo>
                    <a:pt x="1663738" y="72533"/>
                  </a:lnTo>
                  <a:lnTo>
                    <a:pt x="1676418" y="76014"/>
                  </a:lnTo>
                  <a:lnTo>
                    <a:pt x="1685764" y="83249"/>
                  </a:lnTo>
                  <a:lnTo>
                    <a:pt x="1694011" y="86132"/>
                  </a:lnTo>
                  <a:lnTo>
                    <a:pt x="1696252" y="89527"/>
                  </a:lnTo>
                  <a:lnTo>
                    <a:pt x="1703389" y="89176"/>
                  </a:lnTo>
                  <a:lnTo>
                    <a:pt x="1711016" y="94326"/>
                  </a:lnTo>
                  <a:lnTo>
                    <a:pt x="1712968" y="98128"/>
                  </a:lnTo>
                  <a:lnTo>
                    <a:pt x="1716485" y="94187"/>
                  </a:lnTo>
                  <a:lnTo>
                    <a:pt x="1721868" y="95918"/>
                  </a:lnTo>
                  <a:lnTo>
                    <a:pt x="1827192" y="726004"/>
                  </a:lnTo>
                  <a:lnTo>
                    <a:pt x="1843674" y="728920"/>
                  </a:lnTo>
                  <a:lnTo>
                    <a:pt x="1844644" y="722634"/>
                  </a:lnTo>
                  <a:lnTo>
                    <a:pt x="1862418" y="728250"/>
                  </a:lnTo>
                  <a:lnTo>
                    <a:pt x="1870090" y="715723"/>
                  </a:lnTo>
                  <a:lnTo>
                    <a:pt x="1890029" y="710742"/>
                  </a:lnTo>
                  <a:lnTo>
                    <a:pt x="1889936" y="729563"/>
                  </a:lnTo>
                  <a:lnTo>
                    <a:pt x="1896297" y="734838"/>
                  </a:lnTo>
                  <a:lnTo>
                    <a:pt x="1909039" y="738430"/>
                  </a:lnTo>
                  <a:lnTo>
                    <a:pt x="1913568" y="747499"/>
                  </a:lnTo>
                  <a:lnTo>
                    <a:pt x="1955579" y="775535"/>
                  </a:lnTo>
                  <a:lnTo>
                    <a:pt x="1965984" y="796752"/>
                  </a:lnTo>
                  <a:lnTo>
                    <a:pt x="1970792" y="789116"/>
                  </a:lnTo>
                  <a:lnTo>
                    <a:pt x="1983332" y="775043"/>
                  </a:lnTo>
                  <a:lnTo>
                    <a:pt x="1991641" y="772708"/>
                  </a:lnTo>
                  <a:lnTo>
                    <a:pt x="1993636" y="763722"/>
                  </a:lnTo>
                  <a:lnTo>
                    <a:pt x="1990386" y="751723"/>
                  </a:lnTo>
                  <a:lnTo>
                    <a:pt x="1996296" y="750308"/>
                  </a:lnTo>
                  <a:lnTo>
                    <a:pt x="1995208" y="739338"/>
                  </a:lnTo>
                  <a:lnTo>
                    <a:pt x="2005042" y="734224"/>
                  </a:lnTo>
                  <a:lnTo>
                    <a:pt x="2018289" y="721205"/>
                  </a:lnTo>
                  <a:lnTo>
                    <a:pt x="2037492" y="732977"/>
                  </a:lnTo>
                  <a:lnTo>
                    <a:pt x="2038495" y="742832"/>
                  </a:lnTo>
                  <a:lnTo>
                    <a:pt x="2044659" y="751339"/>
                  </a:lnTo>
                  <a:lnTo>
                    <a:pt x="2053916" y="751228"/>
                  </a:lnTo>
                  <a:lnTo>
                    <a:pt x="2068655" y="762466"/>
                  </a:lnTo>
                  <a:lnTo>
                    <a:pt x="2068998" y="766664"/>
                  </a:lnTo>
                  <a:lnTo>
                    <a:pt x="2076104" y="772921"/>
                  </a:lnTo>
                  <a:lnTo>
                    <a:pt x="2092517" y="777748"/>
                  </a:lnTo>
                  <a:lnTo>
                    <a:pt x="2126335" y="809181"/>
                  </a:lnTo>
                  <a:lnTo>
                    <a:pt x="2132706" y="818296"/>
                  </a:lnTo>
                  <a:lnTo>
                    <a:pt x="2142924" y="826268"/>
                  </a:lnTo>
                  <a:lnTo>
                    <a:pt x="2160335" y="845407"/>
                  </a:lnTo>
                  <a:lnTo>
                    <a:pt x="2176944" y="861193"/>
                  </a:lnTo>
                  <a:lnTo>
                    <a:pt x="2175284" y="870350"/>
                  </a:lnTo>
                  <a:lnTo>
                    <a:pt x="2187447" y="869761"/>
                  </a:lnTo>
                  <a:lnTo>
                    <a:pt x="2188270" y="882099"/>
                  </a:lnTo>
                  <a:lnTo>
                    <a:pt x="2198910" y="883911"/>
                  </a:lnTo>
                  <a:lnTo>
                    <a:pt x="2204242" y="896815"/>
                  </a:lnTo>
                  <a:lnTo>
                    <a:pt x="2213253" y="893184"/>
                  </a:lnTo>
                  <a:lnTo>
                    <a:pt x="2235329" y="901085"/>
                  </a:lnTo>
                  <a:lnTo>
                    <a:pt x="2247181" y="899962"/>
                  </a:lnTo>
                  <a:lnTo>
                    <a:pt x="2255030" y="904481"/>
                  </a:lnTo>
                  <a:lnTo>
                    <a:pt x="2261151" y="904413"/>
                  </a:lnTo>
                  <a:lnTo>
                    <a:pt x="2264888" y="910290"/>
                  </a:lnTo>
                  <a:lnTo>
                    <a:pt x="2277156" y="908109"/>
                  </a:lnTo>
                  <a:lnTo>
                    <a:pt x="2283400" y="914703"/>
                  </a:lnTo>
                  <a:lnTo>
                    <a:pt x="2283022" y="931109"/>
                  </a:lnTo>
                  <a:lnTo>
                    <a:pt x="2287948" y="942915"/>
                  </a:lnTo>
                  <a:lnTo>
                    <a:pt x="2300000" y="961003"/>
                  </a:lnTo>
                  <a:lnTo>
                    <a:pt x="2297660" y="967361"/>
                  </a:lnTo>
                  <a:lnTo>
                    <a:pt x="2294876" y="988519"/>
                  </a:lnTo>
                  <a:lnTo>
                    <a:pt x="2286170" y="1006075"/>
                  </a:lnTo>
                  <a:lnTo>
                    <a:pt x="2280229" y="1000538"/>
                  </a:lnTo>
                  <a:lnTo>
                    <a:pt x="2276004" y="1004300"/>
                  </a:lnTo>
                  <a:lnTo>
                    <a:pt x="2268078" y="991898"/>
                  </a:lnTo>
                  <a:lnTo>
                    <a:pt x="2267233" y="985859"/>
                  </a:lnTo>
                  <a:lnTo>
                    <a:pt x="2260944" y="980414"/>
                  </a:lnTo>
                  <a:lnTo>
                    <a:pt x="2267141" y="970486"/>
                  </a:lnTo>
                  <a:lnTo>
                    <a:pt x="2263888" y="968791"/>
                  </a:lnTo>
                  <a:lnTo>
                    <a:pt x="2258269" y="980494"/>
                  </a:lnTo>
                  <a:lnTo>
                    <a:pt x="2251743" y="976295"/>
                  </a:lnTo>
                  <a:lnTo>
                    <a:pt x="2247486" y="981210"/>
                  </a:lnTo>
                  <a:lnTo>
                    <a:pt x="2227507" y="971789"/>
                  </a:lnTo>
                  <a:lnTo>
                    <a:pt x="2227809" y="954379"/>
                  </a:lnTo>
                  <a:lnTo>
                    <a:pt x="2219808" y="962788"/>
                  </a:lnTo>
                  <a:lnTo>
                    <a:pt x="2221856" y="970800"/>
                  </a:lnTo>
                  <a:lnTo>
                    <a:pt x="2212271" y="967085"/>
                  </a:lnTo>
                  <a:lnTo>
                    <a:pt x="2208338" y="960046"/>
                  </a:lnTo>
                  <a:lnTo>
                    <a:pt x="2211034" y="950178"/>
                  </a:lnTo>
                  <a:lnTo>
                    <a:pt x="2206879" y="942421"/>
                  </a:lnTo>
                  <a:lnTo>
                    <a:pt x="2201743" y="951461"/>
                  </a:lnTo>
                  <a:lnTo>
                    <a:pt x="2190045" y="938920"/>
                  </a:lnTo>
                  <a:lnTo>
                    <a:pt x="2186504" y="943124"/>
                  </a:lnTo>
                  <a:lnTo>
                    <a:pt x="2180040" y="931727"/>
                  </a:lnTo>
                  <a:lnTo>
                    <a:pt x="2184633" y="921717"/>
                  </a:lnTo>
                  <a:lnTo>
                    <a:pt x="2191387" y="919668"/>
                  </a:lnTo>
                  <a:lnTo>
                    <a:pt x="2186450" y="910566"/>
                  </a:lnTo>
                  <a:lnTo>
                    <a:pt x="2186164" y="896901"/>
                  </a:lnTo>
                  <a:lnTo>
                    <a:pt x="2180764" y="898938"/>
                  </a:lnTo>
                  <a:lnTo>
                    <a:pt x="2166118" y="891565"/>
                  </a:lnTo>
                  <a:lnTo>
                    <a:pt x="2154247" y="880965"/>
                  </a:lnTo>
                  <a:lnTo>
                    <a:pt x="2132783" y="877010"/>
                  </a:lnTo>
                  <a:lnTo>
                    <a:pt x="2125627" y="850501"/>
                  </a:lnTo>
                  <a:lnTo>
                    <a:pt x="2118724" y="848946"/>
                  </a:lnTo>
                  <a:lnTo>
                    <a:pt x="2116993" y="837706"/>
                  </a:lnTo>
                  <a:lnTo>
                    <a:pt x="2110039" y="836542"/>
                  </a:lnTo>
                  <a:lnTo>
                    <a:pt x="2097010" y="824550"/>
                  </a:lnTo>
                  <a:lnTo>
                    <a:pt x="2092431" y="817617"/>
                  </a:lnTo>
                  <a:lnTo>
                    <a:pt x="2076331" y="819265"/>
                  </a:lnTo>
                  <a:lnTo>
                    <a:pt x="2054256" y="804082"/>
                  </a:lnTo>
                  <a:lnTo>
                    <a:pt x="2035256" y="760006"/>
                  </a:lnTo>
                  <a:lnTo>
                    <a:pt x="2034621" y="771439"/>
                  </a:lnTo>
                  <a:lnTo>
                    <a:pt x="2038542" y="780539"/>
                  </a:lnTo>
                  <a:lnTo>
                    <a:pt x="2050002" y="797021"/>
                  </a:lnTo>
                  <a:lnTo>
                    <a:pt x="2049060" y="800376"/>
                  </a:lnTo>
                  <a:lnTo>
                    <a:pt x="2057482" y="814131"/>
                  </a:lnTo>
                  <a:lnTo>
                    <a:pt x="2059093" y="824212"/>
                  </a:lnTo>
                  <a:lnTo>
                    <a:pt x="2051853" y="823753"/>
                  </a:lnTo>
                  <a:lnTo>
                    <a:pt x="2043726" y="814180"/>
                  </a:lnTo>
                  <a:lnTo>
                    <a:pt x="2036239" y="814134"/>
                  </a:lnTo>
                  <a:lnTo>
                    <a:pt x="2027082" y="819520"/>
                  </a:lnTo>
                  <a:lnTo>
                    <a:pt x="2023390" y="803761"/>
                  </a:lnTo>
                  <a:lnTo>
                    <a:pt x="2014124" y="792083"/>
                  </a:lnTo>
                  <a:lnTo>
                    <a:pt x="2009642" y="797434"/>
                  </a:lnTo>
                  <a:lnTo>
                    <a:pt x="1984712" y="788636"/>
                  </a:lnTo>
                  <a:lnTo>
                    <a:pt x="1983766" y="793105"/>
                  </a:lnTo>
                  <a:lnTo>
                    <a:pt x="1996650" y="794734"/>
                  </a:lnTo>
                  <a:lnTo>
                    <a:pt x="2008513" y="803515"/>
                  </a:lnTo>
                  <a:lnTo>
                    <a:pt x="2012191" y="803014"/>
                  </a:lnTo>
                  <a:lnTo>
                    <a:pt x="2015456" y="811517"/>
                  </a:lnTo>
                  <a:lnTo>
                    <a:pt x="2022704" y="820597"/>
                  </a:lnTo>
                  <a:lnTo>
                    <a:pt x="2012104" y="829360"/>
                  </a:lnTo>
                  <a:lnTo>
                    <a:pt x="2004165" y="827380"/>
                  </a:lnTo>
                  <a:lnTo>
                    <a:pt x="2006136" y="836582"/>
                  </a:lnTo>
                  <a:lnTo>
                    <a:pt x="1995313" y="831772"/>
                  </a:lnTo>
                  <a:lnTo>
                    <a:pt x="1991068" y="827346"/>
                  </a:lnTo>
                  <a:lnTo>
                    <a:pt x="1985338" y="828660"/>
                  </a:lnTo>
                  <a:lnTo>
                    <a:pt x="1966545" y="818991"/>
                  </a:lnTo>
                  <a:lnTo>
                    <a:pt x="1952395" y="809750"/>
                  </a:lnTo>
                  <a:lnTo>
                    <a:pt x="1949754" y="803002"/>
                  </a:lnTo>
                  <a:lnTo>
                    <a:pt x="1941141" y="794063"/>
                  </a:lnTo>
                  <a:lnTo>
                    <a:pt x="1921930" y="790369"/>
                  </a:lnTo>
                  <a:lnTo>
                    <a:pt x="1910607" y="784588"/>
                  </a:lnTo>
                  <a:lnTo>
                    <a:pt x="1891837" y="779053"/>
                  </a:lnTo>
                  <a:lnTo>
                    <a:pt x="1879024" y="772664"/>
                  </a:lnTo>
                  <a:lnTo>
                    <a:pt x="1878226" y="763237"/>
                  </a:lnTo>
                  <a:lnTo>
                    <a:pt x="1881940" y="765604"/>
                  </a:lnTo>
                  <a:lnTo>
                    <a:pt x="1884531" y="758982"/>
                  </a:lnTo>
                  <a:lnTo>
                    <a:pt x="1878312" y="746363"/>
                  </a:lnTo>
                  <a:lnTo>
                    <a:pt x="1881508" y="738092"/>
                  </a:lnTo>
                  <a:lnTo>
                    <a:pt x="1878673" y="735181"/>
                  </a:lnTo>
                  <a:lnTo>
                    <a:pt x="1873033" y="750799"/>
                  </a:lnTo>
                  <a:lnTo>
                    <a:pt x="1857312" y="763224"/>
                  </a:lnTo>
                  <a:lnTo>
                    <a:pt x="1835938" y="763483"/>
                  </a:lnTo>
                  <a:lnTo>
                    <a:pt x="1817102" y="757801"/>
                  </a:lnTo>
                  <a:lnTo>
                    <a:pt x="1815290" y="751226"/>
                  </a:lnTo>
                  <a:lnTo>
                    <a:pt x="1807394" y="754000"/>
                  </a:lnTo>
                  <a:lnTo>
                    <a:pt x="1797964" y="750501"/>
                  </a:lnTo>
                  <a:lnTo>
                    <a:pt x="1777925" y="748896"/>
                  </a:lnTo>
                  <a:lnTo>
                    <a:pt x="1766616" y="750109"/>
                  </a:lnTo>
                  <a:lnTo>
                    <a:pt x="1741783" y="757199"/>
                  </a:lnTo>
                  <a:lnTo>
                    <a:pt x="1733028" y="760947"/>
                  </a:lnTo>
                  <a:lnTo>
                    <a:pt x="1720382" y="752605"/>
                  </a:lnTo>
                  <a:lnTo>
                    <a:pt x="1705649" y="749740"/>
                  </a:lnTo>
                  <a:lnTo>
                    <a:pt x="1700566" y="744239"/>
                  </a:lnTo>
                  <a:lnTo>
                    <a:pt x="1697814" y="734310"/>
                  </a:lnTo>
                  <a:lnTo>
                    <a:pt x="1688176" y="736090"/>
                  </a:lnTo>
                  <a:lnTo>
                    <a:pt x="1685794" y="745422"/>
                  </a:lnTo>
                  <a:lnTo>
                    <a:pt x="1667338" y="735131"/>
                  </a:lnTo>
                  <a:lnTo>
                    <a:pt x="1664098" y="730140"/>
                  </a:lnTo>
                  <a:lnTo>
                    <a:pt x="1647178" y="741480"/>
                  </a:lnTo>
                  <a:lnTo>
                    <a:pt x="1639482" y="753836"/>
                  </a:lnTo>
                  <a:lnTo>
                    <a:pt x="1634916" y="743248"/>
                  </a:lnTo>
                  <a:lnTo>
                    <a:pt x="1638107" y="736946"/>
                  </a:lnTo>
                  <a:lnTo>
                    <a:pt x="1643371" y="738023"/>
                  </a:lnTo>
                  <a:lnTo>
                    <a:pt x="1659536" y="728670"/>
                  </a:lnTo>
                  <a:lnTo>
                    <a:pt x="1656800" y="722869"/>
                  </a:lnTo>
                  <a:lnTo>
                    <a:pt x="1649219" y="726565"/>
                  </a:lnTo>
                  <a:lnTo>
                    <a:pt x="1645441" y="718953"/>
                  </a:lnTo>
                  <a:lnTo>
                    <a:pt x="1638067" y="718436"/>
                  </a:lnTo>
                  <a:lnTo>
                    <a:pt x="1629221" y="699125"/>
                  </a:lnTo>
                  <a:lnTo>
                    <a:pt x="1626894" y="704217"/>
                  </a:lnTo>
                  <a:lnTo>
                    <a:pt x="1616958" y="707607"/>
                  </a:lnTo>
                  <a:lnTo>
                    <a:pt x="1613511" y="705213"/>
                  </a:lnTo>
                  <a:lnTo>
                    <a:pt x="1610520" y="711841"/>
                  </a:lnTo>
                  <a:lnTo>
                    <a:pt x="1597673" y="710435"/>
                  </a:lnTo>
                  <a:lnTo>
                    <a:pt x="1597584" y="717610"/>
                  </a:lnTo>
                  <a:lnTo>
                    <a:pt x="1589146" y="720017"/>
                  </a:lnTo>
                  <a:lnTo>
                    <a:pt x="1584987" y="717622"/>
                  </a:lnTo>
                  <a:lnTo>
                    <a:pt x="1587139" y="704671"/>
                  </a:lnTo>
                  <a:lnTo>
                    <a:pt x="1583544" y="705258"/>
                  </a:lnTo>
                  <a:lnTo>
                    <a:pt x="1578499" y="719120"/>
                  </a:lnTo>
                  <a:lnTo>
                    <a:pt x="1586772" y="723176"/>
                  </a:lnTo>
                  <a:lnTo>
                    <a:pt x="1588078" y="732907"/>
                  </a:lnTo>
                  <a:lnTo>
                    <a:pt x="1593668" y="743134"/>
                  </a:lnTo>
                  <a:lnTo>
                    <a:pt x="1591399" y="754589"/>
                  </a:lnTo>
                  <a:lnTo>
                    <a:pt x="1584711" y="751207"/>
                  </a:lnTo>
                  <a:lnTo>
                    <a:pt x="1583181" y="756952"/>
                  </a:lnTo>
                  <a:lnTo>
                    <a:pt x="1589608" y="758845"/>
                  </a:lnTo>
                  <a:lnTo>
                    <a:pt x="1594039" y="773669"/>
                  </a:lnTo>
                  <a:lnTo>
                    <a:pt x="1585068" y="777212"/>
                  </a:lnTo>
                  <a:lnTo>
                    <a:pt x="1579860" y="774483"/>
                  </a:lnTo>
                  <a:lnTo>
                    <a:pt x="1572046" y="779041"/>
                  </a:lnTo>
                  <a:lnTo>
                    <a:pt x="1567767" y="775861"/>
                  </a:lnTo>
                  <a:lnTo>
                    <a:pt x="1557140" y="776733"/>
                  </a:lnTo>
                  <a:lnTo>
                    <a:pt x="1557263" y="771073"/>
                  </a:lnTo>
                  <a:lnTo>
                    <a:pt x="1552391" y="775053"/>
                  </a:lnTo>
                  <a:lnTo>
                    <a:pt x="1549883" y="782318"/>
                  </a:lnTo>
                  <a:lnTo>
                    <a:pt x="1545141" y="776100"/>
                  </a:lnTo>
                  <a:lnTo>
                    <a:pt x="1539867" y="785343"/>
                  </a:lnTo>
                  <a:lnTo>
                    <a:pt x="1542460" y="789392"/>
                  </a:lnTo>
                  <a:lnTo>
                    <a:pt x="1534750" y="794942"/>
                  </a:lnTo>
                  <a:lnTo>
                    <a:pt x="1527618" y="795927"/>
                  </a:lnTo>
                  <a:lnTo>
                    <a:pt x="1525005" y="803164"/>
                  </a:lnTo>
                  <a:lnTo>
                    <a:pt x="1517425" y="809779"/>
                  </a:lnTo>
                  <a:lnTo>
                    <a:pt x="1512064" y="807654"/>
                  </a:lnTo>
                  <a:lnTo>
                    <a:pt x="1506356" y="815316"/>
                  </a:lnTo>
                  <a:lnTo>
                    <a:pt x="1501600" y="815036"/>
                  </a:lnTo>
                  <a:lnTo>
                    <a:pt x="1491954" y="830641"/>
                  </a:lnTo>
                  <a:lnTo>
                    <a:pt x="1481257" y="831907"/>
                  </a:lnTo>
                  <a:lnTo>
                    <a:pt x="1477769" y="827046"/>
                  </a:lnTo>
                  <a:lnTo>
                    <a:pt x="1471329" y="835377"/>
                  </a:lnTo>
                  <a:lnTo>
                    <a:pt x="1457913" y="829020"/>
                  </a:lnTo>
                  <a:lnTo>
                    <a:pt x="1460951" y="817346"/>
                  </a:lnTo>
                  <a:lnTo>
                    <a:pt x="1469674" y="813173"/>
                  </a:lnTo>
                  <a:lnTo>
                    <a:pt x="1475374" y="813888"/>
                  </a:lnTo>
                  <a:lnTo>
                    <a:pt x="1477043" y="809355"/>
                  </a:lnTo>
                  <a:lnTo>
                    <a:pt x="1487155" y="800207"/>
                  </a:lnTo>
                  <a:lnTo>
                    <a:pt x="1487433" y="792672"/>
                  </a:lnTo>
                  <a:lnTo>
                    <a:pt x="1474153" y="802977"/>
                  </a:lnTo>
                  <a:lnTo>
                    <a:pt x="1462990" y="797009"/>
                  </a:lnTo>
                  <a:lnTo>
                    <a:pt x="1461662" y="792870"/>
                  </a:lnTo>
                  <a:lnTo>
                    <a:pt x="1467228" y="775530"/>
                  </a:lnTo>
                  <a:lnTo>
                    <a:pt x="1476641" y="763041"/>
                  </a:lnTo>
                  <a:lnTo>
                    <a:pt x="1478031" y="752861"/>
                  </a:lnTo>
                  <a:lnTo>
                    <a:pt x="1480783" y="750950"/>
                  </a:lnTo>
                  <a:lnTo>
                    <a:pt x="1481770" y="740019"/>
                  </a:lnTo>
                  <a:lnTo>
                    <a:pt x="1476885" y="728017"/>
                  </a:lnTo>
                  <a:lnTo>
                    <a:pt x="1488335" y="723366"/>
                  </a:lnTo>
                  <a:lnTo>
                    <a:pt x="1509802" y="705632"/>
                  </a:lnTo>
                  <a:lnTo>
                    <a:pt x="1515228" y="712275"/>
                  </a:lnTo>
                  <a:lnTo>
                    <a:pt x="1521997" y="713969"/>
                  </a:lnTo>
                  <a:lnTo>
                    <a:pt x="1531741" y="706502"/>
                  </a:lnTo>
                  <a:lnTo>
                    <a:pt x="1520427" y="697440"/>
                  </a:lnTo>
                  <a:lnTo>
                    <a:pt x="1515908" y="690410"/>
                  </a:lnTo>
                  <a:lnTo>
                    <a:pt x="1507301" y="691378"/>
                  </a:lnTo>
                  <a:lnTo>
                    <a:pt x="1501122" y="688123"/>
                  </a:lnTo>
                  <a:lnTo>
                    <a:pt x="1499385" y="691170"/>
                  </a:lnTo>
                  <a:lnTo>
                    <a:pt x="1489212" y="696239"/>
                  </a:lnTo>
                  <a:lnTo>
                    <a:pt x="1484647" y="705715"/>
                  </a:lnTo>
                  <a:lnTo>
                    <a:pt x="1474352" y="708080"/>
                  </a:lnTo>
                  <a:lnTo>
                    <a:pt x="1463698" y="719058"/>
                  </a:lnTo>
                  <a:lnTo>
                    <a:pt x="1462624" y="726215"/>
                  </a:lnTo>
                  <a:lnTo>
                    <a:pt x="1454402" y="729986"/>
                  </a:lnTo>
                  <a:lnTo>
                    <a:pt x="1452556" y="737891"/>
                  </a:lnTo>
                  <a:lnTo>
                    <a:pt x="1446659" y="742767"/>
                  </a:lnTo>
                  <a:lnTo>
                    <a:pt x="1443817" y="756685"/>
                  </a:lnTo>
                  <a:lnTo>
                    <a:pt x="1432240" y="765625"/>
                  </a:lnTo>
                  <a:lnTo>
                    <a:pt x="1437755" y="772834"/>
                  </a:lnTo>
                  <a:lnTo>
                    <a:pt x="1432981" y="783332"/>
                  </a:lnTo>
                  <a:lnTo>
                    <a:pt x="1422088" y="785074"/>
                  </a:lnTo>
                  <a:lnTo>
                    <a:pt x="1420936" y="798613"/>
                  </a:lnTo>
                  <a:lnTo>
                    <a:pt x="1410654" y="803324"/>
                  </a:lnTo>
                  <a:lnTo>
                    <a:pt x="1407564" y="797609"/>
                  </a:lnTo>
                  <a:lnTo>
                    <a:pt x="1402222" y="808034"/>
                  </a:lnTo>
                  <a:lnTo>
                    <a:pt x="1396153" y="808257"/>
                  </a:lnTo>
                  <a:lnTo>
                    <a:pt x="1397093" y="815815"/>
                  </a:lnTo>
                  <a:lnTo>
                    <a:pt x="1383460" y="819940"/>
                  </a:lnTo>
                  <a:lnTo>
                    <a:pt x="1380111" y="840549"/>
                  </a:lnTo>
                  <a:lnTo>
                    <a:pt x="1395639" y="842141"/>
                  </a:lnTo>
                  <a:lnTo>
                    <a:pt x="1407820" y="848078"/>
                  </a:lnTo>
                  <a:lnTo>
                    <a:pt x="1411155" y="854923"/>
                  </a:lnTo>
                  <a:lnTo>
                    <a:pt x="1405894" y="865734"/>
                  </a:lnTo>
                  <a:lnTo>
                    <a:pt x="1397375" y="872310"/>
                  </a:lnTo>
                  <a:lnTo>
                    <a:pt x="1389578" y="872477"/>
                  </a:lnTo>
                  <a:lnTo>
                    <a:pt x="1388626" y="878474"/>
                  </a:lnTo>
                  <a:lnTo>
                    <a:pt x="1383481" y="880579"/>
                  </a:lnTo>
                  <a:lnTo>
                    <a:pt x="1385599" y="888175"/>
                  </a:lnTo>
                  <a:lnTo>
                    <a:pt x="1379943" y="899294"/>
                  </a:lnTo>
                  <a:lnTo>
                    <a:pt x="1368134" y="909427"/>
                  </a:lnTo>
                  <a:lnTo>
                    <a:pt x="1361610" y="909176"/>
                  </a:lnTo>
                  <a:lnTo>
                    <a:pt x="1355124" y="912675"/>
                  </a:lnTo>
                  <a:lnTo>
                    <a:pt x="1349020" y="911654"/>
                  </a:lnTo>
                  <a:lnTo>
                    <a:pt x="1344076" y="915570"/>
                  </a:lnTo>
                  <a:lnTo>
                    <a:pt x="1345202" y="921272"/>
                  </a:lnTo>
                  <a:lnTo>
                    <a:pt x="1336111" y="923847"/>
                  </a:lnTo>
                  <a:lnTo>
                    <a:pt x="1333900" y="932022"/>
                  </a:lnTo>
                  <a:lnTo>
                    <a:pt x="1327994" y="926440"/>
                  </a:lnTo>
                  <a:lnTo>
                    <a:pt x="1320315" y="942219"/>
                  </a:lnTo>
                  <a:lnTo>
                    <a:pt x="1308961" y="940422"/>
                  </a:lnTo>
                  <a:lnTo>
                    <a:pt x="1309239" y="949106"/>
                  </a:lnTo>
                  <a:lnTo>
                    <a:pt x="1302548" y="946430"/>
                  </a:lnTo>
                  <a:lnTo>
                    <a:pt x="1297484" y="949873"/>
                  </a:lnTo>
                  <a:lnTo>
                    <a:pt x="1296723" y="961506"/>
                  </a:lnTo>
                  <a:lnTo>
                    <a:pt x="1287811" y="978998"/>
                  </a:lnTo>
                  <a:lnTo>
                    <a:pt x="1275237" y="980365"/>
                  </a:lnTo>
                  <a:lnTo>
                    <a:pt x="1264418" y="987840"/>
                  </a:lnTo>
                  <a:lnTo>
                    <a:pt x="1262431" y="992209"/>
                  </a:lnTo>
                  <a:lnTo>
                    <a:pt x="1256403" y="985317"/>
                  </a:lnTo>
                  <a:lnTo>
                    <a:pt x="1243915" y="1001626"/>
                  </a:lnTo>
                  <a:lnTo>
                    <a:pt x="1241258" y="996493"/>
                  </a:lnTo>
                  <a:lnTo>
                    <a:pt x="1234978" y="997449"/>
                  </a:lnTo>
                  <a:lnTo>
                    <a:pt x="1232668" y="1007053"/>
                  </a:lnTo>
                  <a:lnTo>
                    <a:pt x="1225943" y="1010213"/>
                  </a:lnTo>
                  <a:lnTo>
                    <a:pt x="1218464" y="1007999"/>
                  </a:lnTo>
                  <a:lnTo>
                    <a:pt x="1211542" y="1017145"/>
                  </a:lnTo>
                  <a:lnTo>
                    <a:pt x="1221801" y="1021148"/>
                  </a:lnTo>
                  <a:lnTo>
                    <a:pt x="1208289" y="1041738"/>
                  </a:lnTo>
                  <a:lnTo>
                    <a:pt x="1174556" y="1045373"/>
                  </a:lnTo>
                  <a:lnTo>
                    <a:pt x="1163173" y="1063355"/>
                  </a:lnTo>
                  <a:lnTo>
                    <a:pt x="1161335" y="1058985"/>
                  </a:lnTo>
                  <a:lnTo>
                    <a:pt x="1163975" y="1047195"/>
                  </a:lnTo>
                  <a:lnTo>
                    <a:pt x="1157715" y="1044573"/>
                  </a:lnTo>
                  <a:lnTo>
                    <a:pt x="1149027" y="1048070"/>
                  </a:lnTo>
                  <a:lnTo>
                    <a:pt x="1147182" y="1052763"/>
                  </a:lnTo>
                  <a:lnTo>
                    <a:pt x="1133409" y="1058994"/>
                  </a:lnTo>
                  <a:lnTo>
                    <a:pt x="1126794" y="1067229"/>
                  </a:lnTo>
                  <a:lnTo>
                    <a:pt x="1125930" y="1060682"/>
                  </a:lnTo>
                  <a:lnTo>
                    <a:pt x="1121590" y="1067687"/>
                  </a:lnTo>
                  <a:lnTo>
                    <a:pt x="1114653" y="1061843"/>
                  </a:lnTo>
                  <a:lnTo>
                    <a:pt x="1098956" y="1071435"/>
                  </a:lnTo>
                  <a:lnTo>
                    <a:pt x="1088459" y="1069565"/>
                  </a:lnTo>
                  <a:lnTo>
                    <a:pt x="1091215" y="1060861"/>
                  </a:lnTo>
                  <a:lnTo>
                    <a:pt x="1087833" y="1051649"/>
                  </a:lnTo>
                  <a:lnTo>
                    <a:pt x="1082607" y="1058093"/>
                  </a:lnTo>
                  <a:lnTo>
                    <a:pt x="1081936" y="1065582"/>
                  </a:lnTo>
                  <a:lnTo>
                    <a:pt x="1064379" y="1086099"/>
                  </a:lnTo>
                  <a:lnTo>
                    <a:pt x="1060356" y="1079788"/>
                  </a:lnTo>
                  <a:lnTo>
                    <a:pt x="1057552" y="1088085"/>
                  </a:lnTo>
                  <a:lnTo>
                    <a:pt x="1048017" y="1085069"/>
                  </a:lnTo>
                  <a:lnTo>
                    <a:pt x="1048660" y="1071494"/>
                  </a:lnTo>
                  <a:lnTo>
                    <a:pt x="1043231" y="1067580"/>
                  </a:lnTo>
                  <a:lnTo>
                    <a:pt x="1040339" y="1072053"/>
                  </a:lnTo>
                  <a:lnTo>
                    <a:pt x="1044666" y="1078834"/>
                  </a:lnTo>
                  <a:lnTo>
                    <a:pt x="1040629" y="1087684"/>
                  </a:lnTo>
                  <a:lnTo>
                    <a:pt x="1031978" y="1091213"/>
                  </a:lnTo>
                  <a:lnTo>
                    <a:pt x="1027755" y="1079864"/>
                  </a:lnTo>
                  <a:lnTo>
                    <a:pt x="1020682" y="1077911"/>
                  </a:lnTo>
                  <a:lnTo>
                    <a:pt x="1018719" y="1081763"/>
                  </a:lnTo>
                  <a:lnTo>
                    <a:pt x="1024934" y="1088901"/>
                  </a:lnTo>
                  <a:lnTo>
                    <a:pt x="1010101" y="1096267"/>
                  </a:lnTo>
                  <a:lnTo>
                    <a:pt x="1018617" y="1100388"/>
                  </a:lnTo>
                  <a:lnTo>
                    <a:pt x="1018079" y="1104861"/>
                  </a:lnTo>
                  <a:lnTo>
                    <a:pt x="1011169" y="1100257"/>
                  </a:lnTo>
                  <a:lnTo>
                    <a:pt x="999578" y="1107372"/>
                  </a:lnTo>
                  <a:lnTo>
                    <a:pt x="980180" y="1103497"/>
                  </a:lnTo>
                  <a:lnTo>
                    <a:pt x="969458" y="1107605"/>
                  </a:lnTo>
                  <a:lnTo>
                    <a:pt x="967770" y="1111864"/>
                  </a:lnTo>
                  <a:lnTo>
                    <a:pt x="955632" y="1114895"/>
                  </a:lnTo>
                  <a:lnTo>
                    <a:pt x="947838" y="1111472"/>
                  </a:lnTo>
                  <a:lnTo>
                    <a:pt x="947515" y="1098419"/>
                  </a:lnTo>
                  <a:lnTo>
                    <a:pt x="956407" y="1095954"/>
                  </a:lnTo>
                  <a:lnTo>
                    <a:pt x="965478" y="1082042"/>
                  </a:lnTo>
                  <a:lnTo>
                    <a:pt x="973604" y="1083201"/>
                  </a:lnTo>
                  <a:lnTo>
                    <a:pt x="992807" y="1076445"/>
                  </a:lnTo>
                  <a:lnTo>
                    <a:pt x="1006838" y="1078565"/>
                  </a:lnTo>
                  <a:lnTo>
                    <a:pt x="1010465" y="1089098"/>
                  </a:lnTo>
                  <a:lnTo>
                    <a:pt x="1015710" y="1082770"/>
                  </a:lnTo>
                  <a:lnTo>
                    <a:pt x="1016261" y="1074490"/>
                  </a:lnTo>
                  <a:lnTo>
                    <a:pt x="1024919" y="1072159"/>
                  </a:lnTo>
                  <a:lnTo>
                    <a:pt x="1033578" y="1073606"/>
                  </a:lnTo>
                  <a:lnTo>
                    <a:pt x="1048059" y="1057715"/>
                  </a:lnTo>
                  <a:lnTo>
                    <a:pt x="1063352" y="1043789"/>
                  </a:lnTo>
                  <a:lnTo>
                    <a:pt x="1082164" y="1032218"/>
                  </a:lnTo>
                  <a:lnTo>
                    <a:pt x="1102604" y="1028726"/>
                  </a:lnTo>
                  <a:lnTo>
                    <a:pt x="1110291" y="1032830"/>
                  </a:lnTo>
                  <a:lnTo>
                    <a:pt x="1118743" y="1029810"/>
                  </a:lnTo>
                  <a:lnTo>
                    <a:pt x="1120025" y="1036044"/>
                  </a:lnTo>
                  <a:lnTo>
                    <a:pt x="1114747" y="1042155"/>
                  </a:lnTo>
                  <a:lnTo>
                    <a:pt x="1118852" y="1048011"/>
                  </a:lnTo>
                  <a:lnTo>
                    <a:pt x="1121404" y="1040017"/>
                  </a:lnTo>
                  <a:lnTo>
                    <a:pt x="1131302" y="1040554"/>
                  </a:lnTo>
                  <a:lnTo>
                    <a:pt x="1133347" y="1046117"/>
                  </a:lnTo>
                  <a:lnTo>
                    <a:pt x="1139175" y="1048747"/>
                  </a:lnTo>
                  <a:lnTo>
                    <a:pt x="1140177" y="1042438"/>
                  </a:lnTo>
                  <a:lnTo>
                    <a:pt x="1130885" y="1035577"/>
                  </a:lnTo>
                  <a:lnTo>
                    <a:pt x="1130535" y="1031745"/>
                  </a:lnTo>
                  <a:lnTo>
                    <a:pt x="1139409" y="1015083"/>
                  </a:lnTo>
                  <a:lnTo>
                    <a:pt x="1149529" y="1006125"/>
                  </a:lnTo>
                  <a:lnTo>
                    <a:pt x="1162612" y="997865"/>
                  </a:lnTo>
                  <a:lnTo>
                    <a:pt x="1182434" y="991436"/>
                  </a:lnTo>
                  <a:lnTo>
                    <a:pt x="1197436" y="980580"/>
                  </a:lnTo>
                  <a:lnTo>
                    <a:pt x="1203492" y="985744"/>
                  </a:lnTo>
                  <a:lnTo>
                    <a:pt x="1208985" y="984412"/>
                  </a:lnTo>
                  <a:lnTo>
                    <a:pt x="1207537" y="976331"/>
                  </a:lnTo>
                  <a:lnTo>
                    <a:pt x="1209916" y="969014"/>
                  </a:lnTo>
                  <a:lnTo>
                    <a:pt x="1221767" y="954312"/>
                  </a:lnTo>
                  <a:lnTo>
                    <a:pt x="1236786" y="945516"/>
                  </a:lnTo>
                  <a:lnTo>
                    <a:pt x="1249186" y="933017"/>
                  </a:lnTo>
                  <a:lnTo>
                    <a:pt x="1249233" y="925469"/>
                  </a:lnTo>
                  <a:lnTo>
                    <a:pt x="1262578" y="872971"/>
                  </a:lnTo>
                  <a:lnTo>
                    <a:pt x="1277303" y="859794"/>
                  </a:lnTo>
                  <a:lnTo>
                    <a:pt x="1276624" y="848415"/>
                  </a:lnTo>
                  <a:lnTo>
                    <a:pt x="1242800" y="861810"/>
                  </a:lnTo>
                  <a:lnTo>
                    <a:pt x="1232710" y="858978"/>
                  </a:lnTo>
                  <a:lnTo>
                    <a:pt x="1230846" y="851992"/>
                  </a:lnTo>
                  <a:lnTo>
                    <a:pt x="1225354" y="848428"/>
                  </a:lnTo>
                  <a:lnTo>
                    <a:pt x="1224176" y="840745"/>
                  </a:lnTo>
                  <a:lnTo>
                    <a:pt x="1218647" y="843591"/>
                  </a:lnTo>
                  <a:lnTo>
                    <a:pt x="1214175" y="854861"/>
                  </a:lnTo>
                  <a:lnTo>
                    <a:pt x="1218300" y="870040"/>
                  </a:lnTo>
                  <a:lnTo>
                    <a:pt x="1210831" y="875705"/>
                  </a:lnTo>
                  <a:lnTo>
                    <a:pt x="1205029" y="872822"/>
                  </a:lnTo>
                  <a:lnTo>
                    <a:pt x="1195942" y="848354"/>
                  </a:lnTo>
                  <a:lnTo>
                    <a:pt x="1189378" y="835865"/>
                  </a:lnTo>
                  <a:lnTo>
                    <a:pt x="1185354" y="835398"/>
                  </a:lnTo>
                  <a:lnTo>
                    <a:pt x="1181656" y="843681"/>
                  </a:lnTo>
                  <a:lnTo>
                    <a:pt x="1178016" y="844764"/>
                  </a:lnTo>
                  <a:lnTo>
                    <a:pt x="1173687" y="837038"/>
                  </a:lnTo>
                  <a:lnTo>
                    <a:pt x="1167500" y="835137"/>
                  </a:lnTo>
                  <a:lnTo>
                    <a:pt x="1166084" y="823198"/>
                  </a:lnTo>
                  <a:lnTo>
                    <a:pt x="1145662" y="833830"/>
                  </a:lnTo>
                  <a:lnTo>
                    <a:pt x="1127501" y="840827"/>
                  </a:lnTo>
                  <a:lnTo>
                    <a:pt x="1125415" y="845853"/>
                  </a:lnTo>
                  <a:lnTo>
                    <a:pt x="1110983" y="851748"/>
                  </a:lnTo>
                  <a:lnTo>
                    <a:pt x="1105490" y="843696"/>
                  </a:lnTo>
                  <a:lnTo>
                    <a:pt x="1112666" y="836396"/>
                  </a:lnTo>
                  <a:lnTo>
                    <a:pt x="1113444" y="816721"/>
                  </a:lnTo>
                  <a:lnTo>
                    <a:pt x="1112165" y="795590"/>
                  </a:lnTo>
                  <a:lnTo>
                    <a:pt x="1122092" y="788315"/>
                  </a:lnTo>
                  <a:lnTo>
                    <a:pt x="1117535" y="770126"/>
                  </a:lnTo>
                  <a:lnTo>
                    <a:pt x="1112872" y="759516"/>
                  </a:lnTo>
                  <a:lnTo>
                    <a:pt x="1110250" y="744633"/>
                  </a:lnTo>
                  <a:lnTo>
                    <a:pt x="1104015" y="737555"/>
                  </a:lnTo>
                  <a:lnTo>
                    <a:pt x="1100222" y="749535"/>
                  </a:lnTo>
                  <a:lnTo>
                    <a:pt x="1091127" y="750736"/>
                  </a:lnTo>
                  <a:lnTo>
                    <a:pt x="1075962" y="756226"/>
                  </a:lnTo>
                  <a:lnTo>
                    <a:pt x="1058722" y="756672"/>
                  </a:lnTo>
                  <a:lnTo>
                    <a:pt x="1049789" y="754303"/>
                  </a:lnTo>
                  <a:lnTo>
                    <a:pt x="1042779" y="748806"/>
                  </a:lnTo>
                  <a:lnTo>
                    <a:pt x="1043850" y="737898"/>
                  </a:lnTo>
                  <a:lnTo>
                    <a:pt x="1037871" y="733331"/>
                  </a:lnTo>
                  <a:lnTo>
                    <a:pt x="1030296" y="716548"/>
                  </a:lnTo>
                  <a:lnTo>
                    <a:pt x="1022156" y="711886"/>
                  </a:lnTo>
                  <a:lnTo>
                    <a:pt x="1015289" y="693614"/>
                  </a:lnTo>
                  <a:lnTo>
                    <a:pt x="1023600" y="687602"/>
                  </a:lnTo>
                  <a:lnTo>
                    <a:pt x="1027749" y="674222"/>
                  </a:lnTo>
                  <a:lnTo>
                    <a:pt x="1021985" y="676142"/>
                  </a:lnTo>
                  <a:lnTo>
                    <a:pt x="1022981" y="667508"/>
                  </a:lnTo>
                  <a:lnTo>
                    <a:pt x="1026874" y="660993"/>
                  </a:lnTo>
                  <a:lnTo>
                    <a:pt x="1021594" y="653397"/>
                  </a:lnTo>
                  <a:lnTo>
                    <a:pt x="1019535" y="659895"/>
                  </a:lnTo>
                  <a:lnTo>
                    <a:pt x="1012102" y="655675"/>
                  </a:lnTo>
                  <a:lnTo>
                    <a:pt x="1013419" y="644027"/>
                  </a:lnTo>
                  <a:lnTo>
                    <a:pt x="1007578" y="641264"/>
                  </a:lnTo>
                  <a:lnTo>
                    <a:pt x="1005887" y="632824"/>
                  </a:lnTo>
                  <a:lnTo>
                    <a:pt x="1008098" y="623286"/>
                  </a:lnTo>
                  <a:lnTo>
                    <a:pt x="1001053" y="626398"/>
                  </a:lnTo>
                  <a:lnTo>
                    <a:pt x="1001996" y="616972"/>
                  </a:lnTo>
                  <a:lnTo>
                    <a:pt x="1009933" y="616363"/>
                  </a:lnTo>
                  <a:lnTo>
                    <a:pt x="1006081" y="604759"/>
                  </a:lnTo>
                  <a:lnTo>
                    <a:pt x="1016943" y="606301"/>
                  </a:lnTo>
                  <a:lnTo>
                    <a:pt x="1019575" y="593776"/>
                  </a:lnTo>
                  <a:lnTo>
                    <a:pt x="1023920" y="585842"/>
                  </a:lnTo>
                  <a:lnTo>
                    <a:pt x="1048970" y="562912"/>
                  </a:lnTo>
                  <a:lnTo>
                    <a:pt x="1054630" y="555594"/>
                  </a:lnTo>
                  <a:lnTo>
                    <a:pt x="1057207" y="557634"/>
                  </a:lnTo>
                  <a:lnTo>
                    <a:pt x="1057767" y="545858"/>
                  </a:lnTo>
                  <a:lnTo>
                    <a:pt x="1068920" y="527717"/>
                  </a:lnTo>
                  <a:lnTo>
                    <a:pt x="1076708" y="521164"/>
                  </a:lnTo>
                  <a:lnTo>
                    <a:pt x="1089089" y="520028"/>
                  </a:lnTo>
                  <a:lnTo>
                    <a:pt x="1097607" y="525008"/>
                  </a:lnTo>
                  <a:lnTo>
                    <a:pt x="1108357" y="539111"/>
                  </a:lnTo>
                  <a:lnTo>
                    <a:pt x="1116968" y="539048"/>
                  </a:lnTo>
                  <a:lnTo>
                    <a:pt x="1130373" y="529442"/>
                  </a:lnTo>
                  <a:lnTo>
                    <a:pt x="1144915" y="513859"/>
                  </a:lnTo>
                  <a:lnTo>
                    <a:pt x="1151144" y="512918"/>
                  </a:lnTo>
                  <a:lnTo>
                    <a:pt x="1151951" y="517605"/>
                  </a:lnTo>
                  <a:lnTo>
                    <a:pt x="1166183" y="519719"/>
                  </a:lnTo>
                  <a:lnTo>
                    <a:pt x="1179289" y="517779"/>
                  </a:lnTo>
                  <a:lnTo>
                    <a:pt x="1192967" y="501046"/>
                  </a:lnTo>
                  <a:lnTo>
                    <a:pt x="1193560" y="496576"/>
                  </a:lnTo>
                  <a:lnTo>
                    <a:pt x="1190319" y="478702"/>
                  </a:lnTo>
                  <a:lnTo>
                    <a:pt x="1191037" y="468564"/>
                  </a:lnTo>
                  <a:lnTo>
                    <a:pt x="1184002" y="456597"/>
                  </a:lnTo>
                  <a:lnTo>
                    <a:pt x="1182115" y="446851"/>
                  </a:lnTo>
                  <a:lnTo>
                    <a:pt x="1190377" y="450660"/>
                  </a:lnTo>
                  <a:lnTo>
                    <a:pt x="1199575" y="443950"/>
                  </a:lnTo>
                  <a:lnTo>
                    <a:pt x="1201043" y="436572"/>
                  </a:lnTo>
                  <a:lnTo>
                    <a:pt x="1192476" y="421397"/>
                  </a:lnTo>
                  <a:lnTo>
                    <a:pt x="1183225" y="431085"/>
                  </a:lnTo>
                  <a:lnTo>
                    <a:pt x="1176218" y="428175"/>
                  </a:lnTo>
                  <a:lnTo>
                    <a:pt x="1168533" y="433106"/>
                  </a:lnTo>
                  <a:lnTo>
                    <a:pt x="1160543" y="433408"/>
                  </a:lnTo>
                  <a:lnTo>
                    <a:pt x="1158007" y="437193"/>
                  </a:lnTo>
                  <a:lnTo>
                    <a:pt x="1148170" y="441722"/>
                  </a:lnTo>
                  <a:lnTo>
                    <a:pt x="1143848" y="451296"/>
                  </a:lnTo>
                  <a:lnTo>
                    <a:pt x="1138702" y="454644"/>
                  </a:lnTo>
                  <a:lnTo>
                    <a:pt x="1138576" y="442445"/>
                  </a:lnTo>
                  <a:lnTo>
                    <a:pt x="1133599" y="438953"/>
                  </a:lnTo>
                  <a:lnTo>
                    <a:pt x="1128213" y="447563"/>
                  </a:lnTo>
                  <a:lnTo>
                    <a:pt x="1126738" y="442741"/>
                  </a:lnTo>
                  <a:lnTo>
                    <a:pt x="1117885" y="434343"/>
                  </a:lnTo>
                  <a:lnTo>
                    <a:pt x="1097383" y="430995"/>
                  </a:lnTo>
                  <a:lnTo>
                    <a:pt x="1081394" y="435580"/>
                  </a:lnTo>
                  <a:lnTo>
                    <a:pt x="1075623" y="435593"/>
                  </a:lnTo>
                  <a:lnTo>
                    <a:pt x="1064636" y="428783"/>
                  </a:lnTo>
                  <a:lnTo>
                    <a:pt x="1043330" y="418919"/>
                  </a:lnTo>
                  <a:lnTo>
                    <a:pt x="1038400" y="413615"/>
                  </a:lnTo>
                  <a:lnTo>
                    <a:pt x="1037196" y="406430"/>
                  </a:lnTo>
                  <a:lnTo>
                    <a:pt x="1041248" y="397717"/>
                  </a:lnTo>
                  <a:lnTo>
                    <a:pt x="1035049" y="388265"/>
                  </a:lnTo>
                  <a:lnTo>
                    <a:pt x="1038483" y="380194"/>
                  </a:lnTo>
                  <a:lnTo>
                    <a:pt x="1044387" y="376898"/>
                  </a:lnTo>
                  <a:lnTo>
                    <a:pt x="1045207" y="365942"/>
                  </a:lnTo>
                  <a:lnTo>
                    <a:pt x="1037413" y="364193"/>
                  </a:lnTo>
                  <a:lnTo>
                    <a:pt x="1031672" y="359806"/>
                  </a:lnTo>
                  <a:lnTo>
                    <a:pt x="1019705" y="354699"/>
                  </a:lnTo>
                  <a:lnTo>
                    <a:pt x="1014490" y="347670"/>
                  </a:lnTo>
                  <a:lnTo>
                    <a:pt x="1005852" y="339777"/>
                  </a:lnTo>
                  <a:lnTo>
                    <a:pt x="1006657" y="332643"/>
                  </a:lnTo>
                  <a:lnTo>
                    <a:pt x="1024311" y="327294"/>
                  </a:lnTo>
                  <a:lnTo>
                    <a:pt x="1047281" y="316494"/>
                  </a:lnTo>
                  <a:lnTo>
                    <a:pt x="1062839" y="310379"/>
                  </a:lnTo>
                  <a:lnTo>
                    <a:pt x="1069455" y="317176"/>
                  </a:lnTo>
                  <a:lnTo>
                    <a:pt x="1077118" y="319952"/>
                  </a:lnTo>
                  <a:lnTo>
                    <a:pt x="1080440" y="313001"/>
                  </a:lnTo>
                  <a:lnTo>
                    <a:pt x="1075921" y="310902"/>
                  </a:lnTo>
                  <a:lnTo>
                    <a:pt x="1076795" y="304586"/>
                  </a:lnTo>
                  <a:lnTo>
                    <a:pt x="1097658" y="298205"/>
                  </a:lnTo>
                  <a:lnTo>
                    <a:pt x="1120207" y="294604"/>
                  </a:lnTo>
                  <a:lnTo>
                    <a:pt x="1131668" y="295972"/>
                  </a:lnTo>
                  <a:lnTo>
                    <a:pt x="1137389" y="299664"/>
                  </a:lnTo>
                  <a:lnTo>
                    <a:pt x="1132151" y="310120"/>
                  </a:lnTo>
                  <a:lnTo>
                    <a:pt x="1131946" y="318065"/>
                  </a:lnTo>
                  <a:lnTo>
                    <a:pt x="1128561" y="323157"/>
                  </a:lnTo>
                  <a:lnTo>
                    <a:pt x="1131012" y="332725"/>
                  </a:lnTo>
                  <a:lnTo>
                    <a:pt x="1138781" y="332580"/>
                  </a:lnTo>
                  <a:lnTo>
                    <a:pt x="1147994" y="335685"/>
                  </a:lnTo>
                  <a:lnTo>
                    <a:pt x="1159281" y="335666"/>
                  </a:lnTo>
                  <a:lnTo>
                    <a:pt x="1161903" y="339504"/>
                  </a:lnTo>
                  <a:lnTo>
                    <a:pt x="1169024" y="341398"/>
                  </a:lnTo>
                  <a:lnTo>
                    <a:pt x="1175875" y="339055"/>
                  </a:lnTo>
                  <a:lnTo>
                    <a:pt x="1183613" y="344014"/>
                  </a:lnTo>
                  <a:lnTo>
                    <a:pt x="1193769" y="330377"/>
                  </a:lnTo>
                  <a:lnTo>
                    <a:pt x="1199574" y="330452"/>
                  </a:lnTo>
                  <a:lnTo>
                    <a:pt x="1203060" y="333964"/>
                  </a:lnTo>
                  <a:lnTo>
                    <a:pt x="1206193" y="325712"/>
                  </a:lnTo>
                  <a:lnTo>
                    <a:pt x="1195866" y="320097"/>
                  </a:lnTo>
                  <a:lnTo>
                    <a:pt x="1184931" y="321888"/>
                  </a:lnTo>
                  <a:lnTo>
                    <a:pt x="1187638" y="310949"/>
                  </a:lnTo>
                  <a:lnTo>
                    <a:pt x="1181306" y="297887"/>
                  </a:lnTo>
                  <a:lnTo>
                    <a:pt x="1173060" y="292810"/>
                  </a:lnTo>
                  <a:lnTo>
                    <a:pt x="1172139" y="281691"/>
                  </a:lnTo>
                  <a:lnTo>
                    <a:pt x="1179407" y="280199"/>
                  </a:lnTo>
                  <a:lnTo>
                    <a:pt x="1186533" y="292261"/>
                  </a:lnTo>
                  <a:lnTo>
                    <a:pt x="1183619" y="300511"/>
                  </a:lnTo>
                  <a:lnTo>
                    <a:pt x="1186896" y="307813"/>
                  </a:lnTo>
                  <a:lnTo>
                    <a:pt x="1195103" y="316963"/>
                  </a:lnTo>
                  <a:lnTo>
                    <a:pt x="1198507" y="309144"/>
                  </a:lnTo>
                  <a:lnTo>
                    <a:pt x="1189448" y="296858"/>
                  </a:lnTo>
                  <a:lnTo>
                    <a:pt x="1196843" y="278320"/>
                  </a:lnTo>
                  <a:lnTo>
                    <a:pt x="1193698" y="274456"/>
                  </a:lnTo>
                  <a:lnTo>
                    <a:pt x="1182751" y="276942"/>
                  </a:lnTo>
                  <a:lnTo>
                    <a:pt x="1172309" y="274153"/>
                  </a:lnTo>
                  <a:lnTo>
                    <a:pt x="1171249" y="270577"/>
                  </a:lnTo>
                  <a:lnTo>
                    <a:pt x="1165335" y="273012"/>
                  </a:lnTo>
                  <a:lnTo>
                    <a:pt x="1144582" y="261106"/>
                  </a:lnTo>
                  <a:lnTo>
                    <a:pt x="1145660" y="252580"/>
                  </a:lnTo>
                  <a:lnTo>
                    <a:pt x="1142480" y="232677"/>
                  </a:lnTo>
                  <a:lnTo>
                    <a:pt x="1138525" y="224747"/>
                  </a:lnTo>
                  <a:lnTo>
                    <a:pt x="1131313" y="217321"/>
                  </a:lnTo>
                  <a:lnTo>
                    <a:pt x="1117685" y="197952"/>
                  </a:lnTo>
                  <a:lnTo>
                    <a:pt x="1111317" y="190199"/>
                  </a:lnTo>
                  <a:lnTo>
                    <a:pt x="1104015" y="187157"/>
                  </a:lnTo>
                  <a:lnTo>
                    <a:pt x="1095069" y="173829"/>
                  </a:lnTo>
                  <a:lnTo>
                    <a:pt x="1085498" y="165239"/>
                  </a:lnTo>
                  <a:lnTo>
                    <a:pt x="1085442" y="162940"/>
                  </a:lnTo>
                  <a:lnTo>
                    <a:pt x="1094335" y="161493"/>
                  </a:lnTo>
                  <a:lnTo>
                    <a:pt x="1100220" y="152134"/>
                  </a:lnTo>
                  <a:lnTo>
                    <a:pt x="1104905" y="131885"/>
                  </a:lnTo>
                  <a:lnTo>
                    <a:pt x="1126283" y="137900"/>
                  </a:lnTo>
                  <a:lnTo>
                    <a:pt x="1153493" y="138295"/>
                  </a:lnTo>
                  <a:lnTo>
                    <a:pt x="1161001" y="135910"/>
                  </a:lnTo>
                  <a:lnTo>
                    <a:pt x="1173649" y="127632"/>
                  </a:lnTo>
                  <a:lnTo>
                    <a:pt x="1186566" y="113702"/>
                  </a:lnTo>
                  <a:lnTo>
                    <a:pt x="1191307" y="98375"/>
                  </a:lnTo>
                  <a:lnTo>
                    <a:pt x="1197847" y="85606"/>
                  </a:lnTo>
                  <a:lnTo>
                    <a:pt x="1208473" y="75736"/>
                  </a:lnTo>
                  <a:lnTo>
                    <a:pt x="1213525" y="67947"/>
                  </a:lnTo>
                  <a:lnTo>
                    <a:pt x="1226325" y="56115"/>
                  </a:lnTo>
                  <a:lnTo>
                    <a:pt x="1227440" y="60004"/>
                  </a:lnTo>
                  <a:lnTo>
                    <a:pt x="1236225" y="62398"/>
                  </a:lnTo>
                  <a:lnTo>
                    <a:pt x="1250204" y="57266"/>
                  </a:lnTo>
                  <a:lnTo>
                    <a:pt x="1259302" y="51036"/>
                  </a:lnTo>
                  <a:lnTo>
                    <a:pt x="1281357" y="30773"/>
                  </a:lnTo>
                  <a:lnTo>
                    <a:pt x="1288745" y="30502"/>
                  </a:lnTo>
                  <a:lnTo>
                    <a:pt x="1289134" y="33870"/>
                  </a:lnTo>
                  <a:lnTo>
                    <a:pt x="1296811" y="32113"/>
                  </a:lnTo>
                  <a:lnTo>
                    <a:pt x="1304011" y="33592"/>
                  </a:lnTo>
                  <a:lnTo>
                    <a:pt x="1318591" y="32040"/>
                  </a:lnTo>
                  <a:lnTo>
                    <a:pt x="1333445" y="23381"/>
                  </a:lnTo>
                  <a:lnTo>
                    <a:pt x="1348772" y="3988"/>
                  </a:lnTo>
                  <a:lnTo>
                    <a:pt x="1354612" y="0"/>
                  </a:lnTo>
                  <a:lnTo>
                    <a:pt x="1355344" y="3717"/>
                  </a:lnTo>
                  <a:lnTo>
                    <a:pt x="1375938" y="13411"/>
                  </a:lnTo>
                  <a:lnTo>
                    <a:pt x="1377362" y="19357"/>
                  </a:lnTo>
                  <a:lnTo>
                    <a:pt x="1369584" y="26638"/>
                  </a:lnTo>
                  <a:lnTo>
                    <a:pt x="1366189" y="26805"/>
                  </a:lnTo>
                  <a:lnTo>
                    <a:pt x="1365700" y="37068"/>
                  </a:lnTo>
                  <a:lnTo>
                    <a:pt x="1376693" y="34379"/>
                  </a:lnTo>
                  <a:lnTo>
                    <a:pt x="1377609" y="28916"/>
                  </a:lnTo>
                  <a:lnTo>
                    <a:pt x="1382741" y="24036"/>
                  </a:lnTo>
                  <a:lnTo>
                    <a:pt x="1384221" y="27045"/>
                  </a:lnTo>
                  <a:lnTo>
                    <a:pt x="1388380" y="15499"/>
                  </a:lnTo>
                  <a:lnTo>
                    <a:pt x="1398512" y="26564"/>
                  </a:lnTo>
                  <a:lnTo>
                    <a:pt x="1396442" y="34559"/>
                  </a:lnTo>
                  <a:lnTo>
                    <a:pt x="1403020" y="37010"/>
                  </a:lnTo>
                  <a:lnTo>
                    <a:pt x="1406762" y="41913"/>
                  </a:lnTo>
                  <a:lnTo>
                    <a:pt x="1412791" y="34388"/>
                  </a:lnTo>
                  <a:lnTo>
                    <a:pt x="1422970" y="34283"/>
                  </a:lnTo>
                  <a:lnTo>
                    <a:pt x="1428794" y="31834"/>
                  </a:lnTo>
                  <a:lnTo>
                    <a:pt x="1443563" y="34605"/>
                  </a:lnTo>
                  <a:lnTo>
                    <a:pt x="1451087" y="37589"/>
                  </a:lnTo>
                  <a:lnTo>
                    <a:pt x="1447338" y="53364"/>
                  </a:lnTo>
                  <a:lnTo>
                    <a:pt x="1461333" y="57433"/>
                  </a:lnTo>
                  <a:lnTo>
                    <a:pt x="1462367" y="61476"/>
                  </a:lnTo>
                  <a:lnTo>
                    <a:pt x="1476126" y="68359"/>
                  </a:lnTo>
                  <a:lnTo>
                    <a:pt x="1476213" y="65046"/>
                  </a:lnTo>
                  <a:lnTo>
                    <a:pt x="1485993" y="60479"/>
                  </a:lnTo>
                  <a:lnTo>
                    <a:pt x="1495453" y="60641"/>
                  </a:lnTo>
                  <a:lnTo>
                    <a:pt x="1495672" y="64316"/>
                  </a:lnTo>
                  <a:lnTo>
                    <a:pt x="1501187" y="64537"/>
                  </a:lnTo>
                  <a:lnTo>
                    <a:pt x="1506784" y="59215"/>
                  </a:lnTo>
                  <a:lnTo>
                    <a:pt x="1516198" y="58148"/>
                  </a:lnTo>
                  <a:lnTo>
                    <a:pt x="1522922" y="60085"/>
                  </a:lnTo>
                  <a:lnTo>
                    <a:pt x="1532253" y="65186"/>
                  </a:lnTo>
                  <a:lnTo>
                    <a:pt x="1536423" y="63873"/>
                  </a:lnTo>
                  <a:lnTo>
                    <a:pt x="1542863" y="71272"/>
                  </a:lnTo>
                  <a:lnTo>
                    <a:pt x="1546167" y="68136"/>
                  </a:lnTo>
                  <a:lnTo>
                    <a:pt x="1551947" y="70008"/>
                  </a:lnTo>
                  <a:close/>
                  <a:moveTo>
                    <a:pt x="1423088" y="913093"/>
                  </a:moveTo>
                  <a:lnTo>
                    <a:pt x="1422847" y="916100"/>
                  </a:lnTo>
                  <a:lnTo>
                    <a:pt x="1410444" y="911375"/>
                  </a:lnTo>
                  <a:lnTo>
                    <a:pt x="1419627" y="893848"/>
                  </a:lnTo>
                  <a:lnTo>
                    <a:pt x="1427700" y="892455"/>
                  </a:lnTo>
                  <a:lnTo>
                    <a:pt x="1433360" y="876334"/>
                  </a:lnTo>
                  <a:lnTo>
                    <a:pt x="1439298" y="890689"/>
                  </a:lnTo>
                  <a:lnTo>
                    <a:pt x="1444424" y="885829"/>
                  </a:lnTo>
                  <a:lnTo>
                    <a:pt x="1454204" y="893764"/>
                  </a:lnTo>
                  <a:lnTo>
                    <a:pt x="1454191" y="904677"/>
                  </a:lnTo>
                  <a:lnTo>
                    <a:pt x="1439775" y="906122"/>
                  </a:lnTo>
                  <a:lnTo>
                    <a:pt x="1433408" y="910959"/>
                  </a:lnTo>
                  <a:close/>
                  <a:moveTo>
                    <a:pt x="1385273" y="945757"/>
                  </a:moveTo>
                  <a:lnTo>
                    <a:pt x="1395939" y="937018"/>
                  </a:lnTo>
                  <a:lnTo>
                    <a:pt x="1386594" y="934882"/>
                  </a:lnTo>
                  <a:lnTo>
                    <a:pt x="1386624" y="926980"/>
                  </a:lnTo>
                  <a:lnTo>
                    <a:pt x="1394529" y="921928"/>
                  </a:lnTo>
                  <a:lnTo>
                    <a:pt x="1400006" y="925828"/>
                  </a:lnTo>
                  <a:lnTo>
                    <a:pt x="1400618" y="933744"/>
                  </a:lnTo>
                  <a:lnTo>
                    <a:pt x="1403929" y="928551"/>
                  </a:lnTo>
                  <a:lnTo>
                    <a:pt x="1404384" y="916895"/>
                  </a:lnTo>
                  <a:lnTo>
                    <a:pt x="1411027" y="922300"/>
                  </a:lnTo>
                  <a:lnTo>
                    <a:pt x="1412360" y="914799"/>
                  </a:lnTo>
                  <a:lnTo>
                    <a:pt x="1418232" y="919417"/>
                  </a:lnTo>
                  <a:lnTo>
                    <a:pt x="1425380" y="919521"/>
                  </a:lnTo>
                  <a:lnTo>
                    <a:pt x="1430985" y="915450"/>
                  </a:lnTo>
                  <a:lnTo>
                    <a:pt x="1440053" y="922680"/>
                  </a:lnTo>
                  <a:lnTo>
                    <a:pt x="1439912" y="942618"/>
                  </a:lnTo>
                  <a:lnTo>
                    <a:pt x="1451542" y="941168"/>
                  </a:lnTo>
                  <a:lnTo>
                    <a:pt x="1443858" y="954303"/>
                  </a:lnTo>
                  <a:lnTo>
                    <a:pt x="1429817" y="948920"/>
                  </a:lnTo>
                  <a:lnTo>
                    <a:pt x="1434965" y="957624"/>
                  </a:lnTo>
                  <a:lnTo>
                    <a:pt x="1430854" y="964729"/>
                  </a:lnTo>
                  <a:lnTo>
                    <a:pt x="1423618" y="961256"/>
                  </a:lnTo>
                  <a:lnTo>
                    <a:pt x="1423230" y="974789"/>
                  </a:lnTo>
                  <a:lnTo>
                    <a:pt x="1411991" y="978370"/>
                  </a:lnTo>
                  <a:lnTo>
                    <a:pt x="1408218" y="983939"/>
                  </a:lnTo>
                  <a:lnTo>
                    <a:pt x="1401405" y="978530"/>
                  </a:lnTo>
                  <a:lnTo>
                    <a:pt x="1393718" y="992636"/>
                  </a:lnTo>
                  <a:lnTo>
                    <a:pt x="1387947" y="993986"/>
                  </a:lnTo>
                  <a:lnTo>
                    <a:pt x="1381613" y="1000194"/>
                  </a:lnTo>
                  <a:lnTo>
                    <a:pt x="1379837" y="984720"/>
                  </a:lnTo>
                  <a:lnTo>
                    <a:pt x="1370985" y="992703"/>
                  </a:lnTo>
                  <a:lnTo>
                    <a:pt x="1370747" y="987805"/>
                  </a:lnTo>
                  <a:lnTo>
                    <a:pt x="1363173" y="982638"/>
                  </a:lnTo>
                  <a:lnTo>
                    <a:pt x="1363094" y="968713"/>
                  </a:lnTo>
                  <a:lnTo>
                    <a:pt x="1355831" y="962778"/>
                  </a:lnTo>
                  <a:lnTo>
                    <a:pt x="1360715" y="946791"/>
                  </a:lnTo>
                  <a:lnTo>
                    <a:pt x="1375716" y="937176"/>
                  </a:lnTo>
                  <a:lnTo>
                    <a:pt x="1384695" y="938213"/>
                  </a:lnTo>
                  <a:close/>
                  <a:moveTo>
                    <a:pt x="1361748" y="1009292"/>
                  </a:moveTo>
                  <a:lnTo>
                    <a:pt x="1353348" y="1022874"/>
                  </a:lnTo>
                  <a:lnTo>
                    <a:pt x="1350958" y="1020517"/>
                  </a:lnTo>
                  <a:close/>
                  <a:moveTo>
                    <a:pt x="1317816" y="1053886"/>
                  </a:moveTo>
                  <a:lnTo>
                    <a:pt x="1323857" y="1054962"/>
                  </a:lnTo>
                  <a:lnTo>
                    <a:pt x="1321001" y="1069100"/>
                  </a:lnTo>
                  <a:lnTo>
                    <a:pt x="1310987" y="1066667"/>
                  </a:lnTo>
                  <a:lnTo>
                    <a:pt x="1309583" y="1061697"/>
                  </a:lnTo>
                  <a:close/>
                  <a:moveTo>
                    <a:pt x="1150119" y="1083365"/>
                  </a:moveTo>
                  <a:lnTo>
                    <a:pt x="1146039" y="1097615"/>
                  </a:lnTo>
                  <a:lnTo>
                    <a:pt x="1132612" y="1108062"/>
                  </a:lnTo>
                  <a:lnTo>
                    <a:pt x="1140632" y="1090533"/>
                  </a:lnTo>
                  <a:lnTo>
                    <a:pt x="1144448" y="1092888"/>
                  </a:lnTo>
                  <a:close/>
                  <a:moveTo>
                    <a:pt x="1126417" y="1075128"/>
                  </a:moveTo>
                  <a:lnTo>
                    <a:pt x="1133606" y="1076045"/>
                  </a:lnTo>
                  <a:lnTo>
                    <a:pt x="1132455" y="1083465"/>
                  </a:lnTo>
                  <a:lnTo>
                    <a:pt x="1124188" y="1090731"/>
                  </a:lnTo>
                  <a:lnTo>
                    <a:pt x="1118543" y="1084320"/>
                  </a:lnTo>
                  <a:lnTo>
                    <a:pt x="1113820" y="1088993"/>
                  </a:lnTo>
                  <a:lnTo>
                    <a:pt x="1113178" y="1076036"/>
                  </a:lnTo>
                  <a:lnTo>
                    <a:pt x="1115838" y="1072226"/>
                  </a:lnTo>
                  <a:close/>
                  <a:moveTo>
                    <a:pt x="1055545" y="1091190"/>
                  </a:moveTo>
                  <a:lnTo>
                    <a:pt x="1055475" y="1097253"/>
                  </a:lnTo>
                  <a:lnTo>
                    <a:pt x="1050416" y="1100259"/>
                  </a:lnTo>
                  <a:lnTo>
                    <a:pt x="1047999" y="1093422"/>
                  </a:lnTo>
                  <a:close/>
                  <a:moveTo>
                    <a:pt x="1142208" y="503159"/>
                  </a:moveTo>
                  <a:lnTo>
                    <a:pt x="1136703" y="509134"/>
                  </a:lnTo>
                  <a:lnTo>
                    <a:pt x="1136178" y="502958"/>
                  </a:lnTo>
                  <a:close/>
                  <a:moveTo>
                    <a:pt x="1028821" y="1121096"/>
                  </a:moveTo>
                  <a:lnTo>
                    <a:pt x="1036799" y="1125050"/>
                  </a:lnTo>
                  <a:lnTo>
                    <a:pt x="1035042" y="1130462"/>
                  </a:lnTo>
                  <a:lnTo>
                    <a:pt x="1028410" y="1129005"/>
                  </a:lnTo>
                  <a:close/>
                  <a:moveTo>
                    <a:pt x="918755" y="1114026"/>
                  </a:moveTo>
                  <a:lnTo>
                    <a:pt x="919959" y="1122310"/>
                  </a:lnTo>
                  <a:lnTo>
                    <a:pt x="913245" y="1124364"/>
                  </a:lnTo>
                  <a:lnTo>
                    <a:pt x="912777" y="1115845"/>
                  </a:lnTo>
                  <a:close/>
                  <a:moveTo>
                    <a:pt x="909245" y="1121997"/>
                  </a:moveTo>
                  <a:lnTo>
                    <a:pt x="895623" y="1126765"/>
                  </a:lnTo>
                  <a:lnTo>
                    <a:pt x="894142" y="1121081"/>
                  </a:lnTo>
                  <a:lnTo>
                    <a:pt x="900717" y="1115594"/>
                  </a:lnTo>
                  <a:close/>
                  <a:moveTo>
                    <a:pt x="976133" y="700743"/>
                  </a:moveTo>
                  <a:lnTo>
                    <a:pt x="984274" y="699819"/>
                  </a:lnTo>
                  <a:lnTo>
                    <a:pt x="984868" y="704955"/>
                  </a:lnTo>
                  <a:lnTo>
                    <a:pt x="991796" y="705281"/>
                  </a:lnTo>
                  <a:lnTo>
                    <a:pt x="997386" y="711076"/>
                  </a:lnTo>
                  <a:lnTo>
                    <a:pt x="994660" y="730510"/>
                  </a:lnTo>
                  <a:lnTo>
                    <a:pt x="989868" y="736048"/>
                  </a:lnTo>
                  <a:lnTo>
                    <a:pt x="980462" y="737902"/>
                  </a:lnTo>
                  <a:lnTo>
                    <a:pt x="977202" y="744135"/>
                  </a:lnTo>
                  <a:lnTo>
                    <a:pt x="966132" y="734014"/>
                  </a:lnTo>
                  <a:lnTo>
                    <a:pt x="960188" y="733078"/>
                  </a:lnTo>
                  <a:lnTo>
                    <a:pt x="949748" y="720673"/>
                  </a:lnTo>
                  <a:lnTo>
                    <a:pt x="945377" y="719664"/>
                  </a:lnTo>
                  <a:lnTo>
                    <a:pt x="939390" y="712466"/>
                  </a:lnTo>
                  <a:lnTo>
                    <a:pt x="938930" y="703072"/>
                  </a:lnTo>
                  <a:lnTo>
                    <a:pt x="943061" y="701724"/>
                  </a:lnTo>
                  <a:lnTo>
                    <a:pt x="954845" y="706775"/>
                  </a:lnTo>
                  <a:lnTo>
                    <a:pt x="962217" y="701114"/>
                  </a:lnTo>
                  <a:lnTo>
                    <a:pt x="968522" y="701757"/>
                  </a:lnTo>
                  <a:lnTo>
                    <a:pt x="972291" y="697581"/>
                  </a:lnTo>
                  <a:close/>
                  <a:moveTo>
                    <a:pt x="882208" y="1126150"/>
                  </a:moveTo>
                  <a:lnTo>
                    <a:pt x="887565" y="1132689"/>
                  </a:lnTo>
                  <a:lnTo>
                    <a:pt x="871621" y="1142220"/>
                  </a:lnTo>
                  <a:lnTo>
                    <a:pt x="871350" y="1144461"/>
                  </a:lnTo>
                  <a:lnTo>
                    <a:pt x="890054" y="1138976"/>
                  </a:lnTo>
                  <a:lnTo>
                    <a:pt x="889165" y="1144148"/>
                  </a:lnTo>
                  <a:lnTo>
                    <a:pt x="881079" y="1148906"/>
                  </a:lnTo>
                  <a:lnTo>
                    <a:pt x="869315" y="1150529"/>
                  </a:lnTo>
                  <a:lnTo>
                    <a:pt x="866841" y="1156497"/>
                  </a:lnTo>
                  <a:lnTo>
                    <a:pt x="853572" y="1160412"/>
                  </a:lnTo>
                  <a:lnTo>
                    <a:pt x="843226" y="1158417"/>
                  </a:lnTo>
                  <a:lnTo>
                    <a:pt x="835009" y="1163033"/>
                  </a:lnTo>
                  <a:lnTo>
                    <a:pt x="821027" y="1165485"/>
                  </a:lnTo>
                  <a:lnTo>
                    <a:pt x="815655" y="1158032"/>
                  </a:lnTo>
                  <a:lnTo>
                    <a:pt x="830615" y="1154306"/>
                  </a:lnTo>
                  <a:lnTo>
                    <a:pt x="834499" y="1156378"/>
                  </a:lnTo>
                  <a:lnTo>
                    <a:pt x="845886" y="1152886"/>
                  </a:lnTo>
                  <a:lnTo>
                    <a:pt x="845016" y="1145767"/>
                  </a:lnTo>
                  <a:lnTo>
                    <a:pt x="852260" y="1140141"/>
                  </a:lnTo>
                  <a:lnTo>
                    <a:pt x="859971" y="1145359"/>
                  </a:lnTo>
                  <a:lnTo>
                    <a:pt x="861832" y="1141174"/>
                  </a:lnTo>
                  <a:lnTo>
                    <a:pt x="853065" y="1137636"/>
                  </a:lnTo>
                  <a:lnTo>
                    <a:pt x="849185" y="1131744"/>
                  </a:lnTo>
                  <a:lnTo>
                    <a:pt x="855357" y="1124713"/>
                  </a:lnTo>
                  <a:lnTo>
                    <a:pt x="871731" y="1123440"/>
                  </a:lnTo>
                  <a:lnTo>
                    <a:pt x="872925" y="1133302"/>
                  </a:lnTo>
                  <a:close/>
                  <a:moveTo>
                    <a:pt x="772923" y="1160061"/>
                  </a:moveTo>
                  <a:lnTo>
                    <a:pt x="791425" y="1151269"/>
                  </a:lnTo>
                  <a:lnTo>
                    <a:pt x="793666" y="1146045"/>
                  </a:lnTo>
                  <a:lnTo>
                    <a:pt x="801074" y="1141342"/>
                  </a:lnTo>
                  <a:lnTo>
                    <a:pt x="810900" y="1140690"/>
                  </a:lnTo>
                  <a:lnTo>
                    <a:pt x="814872" y="1145131"/>
                  </a:lnTo>
                  <a:lnTo>
                    <a:pt x="814487" y="1154283"/>
                  </a:lnTo>
                  <a:lnTo>
                    <a:pt x="795143" y="1159533"/>
                  </a:lnTo>
                  <a:lnTo>
                    <a:pt x="782481" y="1171003"/>
                  </a:lnTo>
                  <a:lnTo>
                    <a:pt x="773819" y="1173810"/>
                  </a:lnTo>
                  <a:close/>
                  <a:moveTo>
                    <a:pt x="730036" y="1167227"/>
                  </a:moveTo>
                  <a:lnTo>
                    <a:pt x="730015" y="1174199"/>
                  </a:lnTo>
                  <a:lnTo>
                    <a:pt x="719601" y="1171721"/>
                  </a:lnTo>
                  <a:lnTo>
                    <a:pt x="719705" y="1167094"/>
                  </a:lnTo>
                  <a:close/>
                  <a:moveTo>
                    <a:pt x="794040" y="877465"/>
                  </a:moveTo>
                  <a:lnTo>
                    <a:pt x="787426" y="882245"/>
                  </a:lnTo>
                  <a:lnTo>
                    <a:pt x="788189" y="875818"/>
                  </a:lnTo>
                  <a:close/>
                  <a:moveTo>
                    <a:pt x="689584" y="1169831"/>
                  </a:moveTo>
                  <a:lnTo>
                    <a:pt x="690458" y="1176695"/>
                  </a:lnTo>
                  <a:lnTo>
                    <a:pt x="681737" y="1178842"/>
                  </a:lnTo>
                  <a:lnTo>
                    <a:pt x="682518" y="1172063"/>
                  </a:lnTo>
                  <a:close/>
                  <a:moveTo>
                    <a:pt x="868212" y="434085"/>
                  </a:moveTo>
                  <a:lnTo>
                    <a:pt x="888383" y="450727"/>
                  </a:lnTo>
                  <a:lnTo>
                    <a:pt x="904204" y="446308"/>
                  </a:lnTo>
                  <a:lnTo>
                    <a:pt x="910064" y="448754"/>
                  </a:lnTo>
                  <a:lnTo>
                    <a:pt x="914182" y="454987"/>
                  </a:lnTo>
                  <a:lnTo>
                    <a:pt x="913405" y="463356"/>
                  </a:lnTo>
                  <a:lnTo>
                    <a:pt x="923979" y="470947"/>
                  </a:lnTo>
                  <a:lnTo>
                    <a:pt x="926617" y="475948"/>
                  </a:lnTo>
                  <a:lnTo>
                    <a:pt x="941545" y="481862"/>
                  </a:lnTo>
                  <a:lnTo>
                    <a:pt x="950063" y="487178"/>
                  </a:lnTo>
                  <a:lnTo>
                    <a:pt x="942465" y="495703"/>
                  </a:lnTo>
                  <a:lnTo>
                    <a:pt x="935518" y="491555"/>
                  </a:lnTo>
                  <a:lnTo>
                    <a:pt x="927036" y="491247"/>
                  </a:lnTo>
                  <a:lnTo>
                    <a:pt x="921780" y="494507"/>
                  </a:lnTo>
                  <a:lnTo>
                    <a:pt x="915354" y="503288"/>
                  </a:lnTo>
                  <a:lnTo>
                    <a:pt x="912103" y="492650"/>
                  </a:lnTo>
                  <a:lnTo>
                    <a:pt x="907126" y="484637"/>
                  </a:lnTo>
                  <a:lnTo>
                    <a:pt x="901150" y="482180"/>
                  </a:lnTo>
                  <a:lnTo>
                    <a:pt x="900177" y="474479"/>
                  </a:lnTo>
                  <a:lnTo>
                    <a:pt x="887832" y="461534"/>
                  </a:lnTo>
                  <a:lnTo>
                    <a:pt x="881028" y="459143"/>
                  </a:lnTo>
                  <a:lnTo>
                    <a:pt x="868157" y="463538"/>
                  </a:lnTo>
                  <a:lnTo>
                    <a:pt x="861325" y="457138"/>
                  </a:lnTo>
                  <a:lnTo>
                    <a:pt x="860393" y="448199"/>
                  </a:lnTo>
                  <a:close/>
                  <a:moveTo>
                    <a:pt x="612943" y="1168459"/>
                  </a:moveTo>
                  <a:lnTo>
                    <a:pt x="611227" y="1176145"/>
                  </a:lnTo>
                  <a:lnTo>
                    <a:pt x="603084" y="1175115"/>
                  </a:lnTo>
                  <a:lnTo>
                    <a:pt x="606671" y="1169204"/>
                  </a:lnTo>
                  <a:close/>
                  <a:moveTo>
                    <a:pt x="560064" y="1168426"/>
                  </a:moveTo>
                  <a:lnTo>
                    <a:pt x="564373" y="1173028"/>
                  </a:lnTo>
                  <a:lnTo>
                    <a:pt x="579427" y="1177638"/>
                  </a:lnTo>
                  <a:lnTo>
                    <a:pt x="579387" y="1179983"/>
                  </a:lnTo>
                  <a:lnTo>
                    <a:pt x="560512" y="1177245"/>
                  </a:lnTo>
                  <a:close/>
                  <a:moveTo>
                    <a:pt x="535246" y="1150423"/>
                  </a:moveTo>
                  <a:lnTo>
                    <a:pt x="537247" y="1144000"/>
                  </a:lnTo>
                  <a:lnTo>
                    <a:pt x="543750" y="1143495"/>
                  </a:lnTo>
                  <a:lnTo>
                    <a:pt x="549599" y="1152629"/>
                  </a:lnTo>
                  <a:lnTo>
                    <a:pt x="544480" y="1157583"/>
                  </a:lnTo>
                  <a:lnTo>
                    <a:pt x="539804" y="1155570"/>
                  </a:lnTo>
                  <a:lnTo>
                    <a:pt x="539008" y="1162804"/>
                  </a:lnTo>
                  <a:lnTo>
                    <a:pt x="531114" y="1160848"/>
                  </a:lnTo>
                  <a:lnTo>
                    <a:pt x="512458" y="1162181"/>
                  </a:lnTo>
                  <a:lnTo>
                    <a:pt x="504043" y="1156786"/>
                  </a:lnTo>
                  <a:lnTo>
                    <a:pt x="508428" y="1152808"/>
                  </a:lnTo>
                  <a:lnTo>
                    <a:pt x="517986" y="1157015"/>
                  </a:lnTo>
                  <a:close/>
                  <a:moveTo>
                    <a:pt x="439955" y="1146417"/>
                  </a:moveTo>
                  <a:lnTo>
                    <a:pt x="447529" y="1148130"/>
                  </a:lnTo>
                  <a:lnTo>
                    <a:pt x="444459" y="1156146"/>
                  </a:lnTo>
                  <a:lnTo>
                    <a:pt x="435710" y="1151579"/>
                  </a:lnTo>
                  <a:lnTo>
                    <a:pt x="420724" y="1156554"/>
                  </a:lnTo>
                  <a:lnTo>
                    <a:pt x="421285" y="1142342"/>
                  </a:lnTo>
                  <a:lnTo>
                    <a:pt x="426195" y="1143870"/>
                  </a:lnTo>
                  <a:lnTo>
                    <a:pt x="430519" y="1134740"/>
                  </a:lnTo>
                  <a:lnTo>
                    <a:pt x="436498" y="1136672"/>
                  </a:lnTo>
                  <a:lnTo>
                    <a:pt x="433792" y="1143629"/>
                  </a:lnTo>
                  <a:close/>
                  <a:moveTo>
                    <a:pt x="415197" y="1129897"/>
                  </a:moveTo>
                  <a:lnTo>
                    <a:pt x="418279" y="1134735"/>
                  </a:lnTo>
                  <a:lnTo>
                    <a:pt x="410979" y="1144285"/>
                  </a:lnTo>
                  <a:lnTo>
                    <a:pt x="403656" y="1144980"/>
                  </a:lnTo>
                  <a:lnTo>
                    <a:pt x="406073" y="1138311"/>
                  </a:lnTo>
                  <a:close/>
                  <a:moveTo>
                    <a:pt x="376379" y="1116134"/>
                  </a:moveTo>
                  <a:lnTo>
                    <a:pt x="382898" y="1119233"/>
                  </a:lnTo>
                  <a:lnTo>
                    <a:pt x="385811" y="1129306"/>
                  </a:lnTo>
                  <a:lnTo>
                    <a:pt x="375642" y="1135617"/>
                  </a:lnTo>
                  <a:close/>
                  <a:moveTo>
                    <a:pt x="71950" y="883348"/>
                  </a:moveTo>
                  <a:lnTo>
                    <a:pt x="63032" y="883324"/>
                  </a:lnTo>
                  <a:lnTo>
                    <a:pt x="59039" y="889218"/>
                  </a:lnTo>
                  <a:lnTo>
                    <a:pt x="0" y="858339"/>
                  </a:lnTo>
                  <a:lnTo>
                    <a:pt x="15179" y="854536"/>
                  </a:lnTo>
                  <a:lnTo>
                    <a:pt x="17923" y="850077"/>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26" name="Georgia">
              <a:extLst>
                <a:ext uri="{FF2B5EF4-FFF2-40B4-BE49-F238E27FC236}">
                  <a16:creationId xmlns:a16="http://schemas.microsoft.com/office/drawing/2014/main" id="{9894056F-5F48-5822-6916-DA499FFCE9CD}"/>
                </a:ext>
              </a:extLst>
            </p:cNvPr>
            <p:cNvSpPr/>
            <p:nvPr/>
          </p:nvSpPr>
          <p:spPr>
            <a:xfrm>
              <a:off x="7811639" y="4172273"/>
              <a:ext cx="784338" cy="828948"/>
            </a:xfrm>
            <a:custGeom>
              <a:avLst/>
              <a:gdLst/>
              <a:ahLst/>
              <a:cxnLst/>
              <a:rect l="0" t="0" r="865688" b="914925"/>
              <a:pathLst>
                <a:path w="865688" h="914925">
                  <a:moveTo>
                    <a:pt x="407673" y="0"/>
                  </a:moveTo>
                  <a:lnTo>
                    <a:pt x="378634" y="47987"/>
                  </a:lnTo>
                  <a:lnTo>
                    <a:pt x="378771" y="69426"/>
                  </a:lnTo>
                  <a:lnTo>
                    <a:pt x="439444" y="105235"/>
                  </a:lnTo>
                  <a:lnTo>
                    <a:pt x="456070" y="99549"/>
                  </a:lnTo>
                  <a:lnTo>
                    <a:pt x="487461" y="140361"/>
                  </a:lnTo>
                  <a:lnTo>
                    <a:pt x="496143" y="162865"/>
                  </a:lnTo>
                  <a:lnTo>
                    <a:pt x="528311" y="201241"/>
                  </a:lnTo>
                  <a:lnTo>
                    <a:pt x="569999" y="221239"/>
                  </a:lnTo>
                  <a:lnTo>
                    <a:pt x="597245" y="255690"/>
                  </a:lnTo>
                  <a:lnTo>
                    <a:pt x="646844" y="283393"/>
                  </a:lnTo>
                  <a:lnTo>
                    <a:pt x="648485" y="306880"/>
                  </a:lnTo>
                  <a:lnTo>
                    <a:pt x="683304" y="340077"/>
                  </a:lnTo>
                  <a:lnTo>
                    <a:pt x="732783" y="364181"/>
                  </a:lnTo>
                  <a:lnTo>
                    <a:pt x="748872" y="395606"/>
                  </a:lnTo>
                  <a:lnTo>
                    <a:pt x="757361" y="438362"/>
                  </a:lnTo>
                  <a:lnTo>
                    <a:pt x="782561" y="449134"/>
                  </a:lnTo>
                  <a:lnTo>
                    <a:pt x="817742" y="498973"/>
                  </a:lnTo>
                  <a:lnTo>
                    <a:pt x="824059" y="532994"/>
                  </a:lnTo>
                  <a:lnTo>
                    <a:pt x="865688" y="544443"/>
                  </a:lnTo>
                  <a:lnTo>
                    <a:pt x="834840" y="619360"/>
                  </a:lnTo>
                  <a:lnTo>
                    <a:pt x="832948" y="655768"/>
                  </a:lnTo>
                  <a:lnTo>
                    <a:pt x="820069" y="689370"/>
                  </a:lnTo>
                  <a:lnTo>
                    <a:pt x="823183" y="721583"/>
                  </a:lnTo>
                  <a:lnTo>
                    <a:pt x="806699" y="738798"/>
                  </a:lnTo>
                  <a:lnTo>
                    <a:pt x="812459" y="825779"/>
                  </a:lnTo>
                  <a:lnTo>
                    <a:pt x="764236" y="825271"/>
                  </a:lnTo>
                  <a:lnTo>
                    <a:pt x="722253" y="814692"/>
                  </a:lnTo>
                  <a:lnTo>
                    <a:pt x="708547" y="832480"/>
                  </a:lnTo>
                  <a:lnTo>
                    <a:pt x="720688" y="868929"/>
                  </a:lnTo>
                  <a:lnTo>
                    <a:pt x="719161" y="910760"/>
                  </a:lnTo>
                  <a:lnTo>
                    <a:pt x="698512" y="914925"/>
                  </a:lnTo>
                  <a:lnTo>
                    <a:pt x="683728" y="873244"/>
                  </a:lnTo>
                  <a:lnTo>
                    <a:pt x="460661" y="888562"/>
                  </a:lnTo>
                  <a:lnTo>
                    <a:pt x="222751" y="904838"/>
                  </a:lnTo>
                  <a:lnTo>
                    <a:pt x="192302" y="848998"/>
                  </a:lnTo>
                  <a:lnTo>
                    <a:pt x="167091" y="795853"/>
                  </a:lnTo>
                  <a:lnTo>
                    <a:pt x="173147" y="741312"/>
                  </a:lnTo>
                  <a:lnTo>
                    <a:pt x="149307" y="682336"/>
                  </a:lnTo>
                  <a:lnTo>
                    <a:pt x="160255" y="646272"/>
                  </a:lnTo>
                  <a:lnTo>
                    <a:pt x="156377" y="620891"/>
                  </a:lnTo>
                  <a:lnTo>
                    <a:pt x="182183" y="592047"/>
                  </a:lnTo>
                  <a:lnTo>
                    <a:pt x="161289" y="582129"/>
                  </a:lnTo>
                  <a:lnTo>
                    <a:pt x="166375" y="561312"/>
                  </a:lnTo>
                  <a:lnTo>
                    <a:pt x="144146" y="531302"/>
                  </a:lnTo>
                  <a:lnTo>
                    <a:pt x="118275" y="476950"/>
                  </a:lnTo>
                  <a:lnTo>
                    <a:pt x="48179" y="225014"/>
                  </a:lnTo>
                  <a:lnTo>
                    <a:pt x="0" y="53571"/>
                  </a:lnTo>
                  <a:lnTo>
                    <a:pt x="210356" y="27906"/>
                  </a:lnTo>
                  <a:lnTo>
                    <a:pt x="325000" y="14445"/>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27" name="Michigan">
              <a:extLst>
                <a:ext uri="{FF2B5EF4-FFF2-40B4-BE49-F238E27FC236}">
                  <a16:creationId xmlns:a16="http://schemas.microsoft.com/office/drawing/2014/main" id="{60C8BA17-763D-CD65-ACC0-380C831A0CDD}"/>
                </a:ext>
              </a:extLst>
            </p:cNvPr>
            <p:cNvSpPr/>
            <p:nvPr/>
          </p:nvSpPr>
          <p:spPr>
            <a:xfrm>
              <a:off x="6971130" y="1835258"/>
              <a:ext cx="1102152" cy="1154456"/>
            </a:xfrm>
            <a:custGeom>
              <a:avLst/>
              <a:gdLst/>
              <a:ahLst/>
              <a:cxnLst/>
              <a:rect l="0" t="0" r="1216465" b="1274194"/>
              <a:pathLst>
                <a:path w="1216465" h="1274194">
                  <a:moveTo>
                    <a:pt x="1097846" y="1222098"/>
                  </a:moveTo>
                  <a:lnTo>
                    <a:pt x="897250" y="1255170"/>
                  </a:lnTo>
                  <a:lnTo>
                    <a:pt x="895673" y="1241842"/>
                  </a:lnTo>
                  <a:lnTo>
                    <a:pt x="719238" y="1261605"/>
                  </a:lnTo>
                  <a:lnTo>
                    <a:pt x="594939" y="1274194"/>
                  </a:lnTo>
                  <a:lnTo>
                    <a:pt x="622562" y="1244522"/>
                  </a:lnTo>
                  <a:lnTo>
                    <a:pt x="638388" y="1196878"/>
                  </a:lnTo>
                  <a:lnTo>
                    <a:pt x="654271" y="1167186"/>
                  </a:lnTo>
                  <a:lnTo>
                    <a:pt x="664074" y="1126868"/>
                  </a:lnTo>
                  <a:lnTo>
                    <a:pt x="666426" y="1070476"/>
                  </a:lnTo>
                  <a:lnTo>
                    <a:pt x="657014" y="1010834"/>
                  </a:lnTo>
                  <a:lnTo>
                    <a:pt x="601881" y="897564"/>
                  </a:lnTo>
                  <a:lnTo>
                    <a:pt x="610938" y="851836"/>
                  </a:lnTo>
                  <a:lnTo>
                    <a:pt x="596075" y="799577"/>
                  </a:lnTo>
                  <a:lnTo>
                    <a:pt x="623706" y="741923"/>
                  </a:lnTo>
                  <a:lnTo>
                    <a:pt x="626106" y="695801"/>
                  </a:lnTo>
                  <a:lnTo>
                    <a:pt x="618891" y="671938"/>
                  </a:lnTo>
                  <a:lnTo>
                    <a:pt x="641349" y="659542"/>
                  </a:lnTo>
                  <a:lnTo>
                    <a:pt x="640999" y="626035"/>
                  </a:lnTo>
                  <a:lnTo>
                    <a:pt x="676738" y="613293"/>
                  </a:lnTo>
                  <a:lnTo>
                    <a:pt x="700815" y="573782"/>
                  </a:lnTo>
                  <a:lnTo>
                    <a:pt x="706473" y="646974"/>
                  </a:lnTo>
                  <a:lnTo>
                    <a:pt x="721696" y="648655"/>
                  </a:lnTo>
                  <a:lnTo>
                    <a:pt x="736378" y="610097"/>
                  </a:lnTo>
                  <a:lnTo>
                    <a:pt x="730223" y="548163"/>
                  </a:lnTo>
                  <a:lnTo>
                    <a:pt x="740120" y="531400"/>
                  </a:lnTo>
                  <a:lnTo>
                    <a:pt x="777729" y="517035"/>
                  </a:lnTo>
                  <a:lnTo>
                    <a:pt x="760390" y="475452"/>
                  </a:lnTo>
                  <a:lnTo>
                    <a:pt x="781614" y="436130"/>
                  </a:lnTo>
                  <a:lnTo>
                    <a:pt x="812910" y="430200"/>
                  </a:lnTo>
                  <a:lnTo>
                    <a:pt x="851121" y="449056"/>
                  </a:lnTo>
                  <a:lnTo>
                    <a:pt x="886203" y="448085"/>
                  </a:lnTo>
                  <a:lnTo>
                    <a:pt x="906758" y="474592"/>
                  </a:lnTo>
                  <a:lnTo>
                    <a:pt x="933286" y="473464"/>
                  </a:lnTo>
                  <a:lnTo>
                    <a:pt x="980746" y="494185"/>
                  </a:lnTo>
                  <a:lnTo>
                    <a:pt x="996063" y="491045"/>
                  </a:lnTo>
                  <a:lnTo>
                    <a:pt x="1025786" y="530788"/>
                  </a:lnTo>
                  <a:lnTo>
                    <a:pt x="1009474" y="556511"/>
                  </a:lnTo>
                  <a:lnTo>
                    <a:pt x="1032106" y="583771"/>
                  </a:lnTo>
                  <a:lnTo>
                    <a:pt x="1043714" y="616997"/>
                  </a:lnTo>
                  <a:lnTo>
                    <a:pt x="1045186" y="693152"/>
                  </a:lnTo>
                  <a:lnTo>
                    <a:pt x="1018625" y="715779"/>
                  </a:lnTo>
                  <a:lnTo>
                    <a:pt x="1016629" y="755361"/>
                  </a:lnTo>
                  <a:lnTo>
                    <a:pt x="983649" y="773132"/>
                  </a:lnTo>
                  <a:lnTo>
                    <a:pt x="970620" y="821990"/>
                  </a:lnTo>
                  <a:lnTo>
                    <a:pt x="980012" y="838773"/>
                  </a:lnTo>
                  <a:lnTo>
                    <a:pt x="1017063" y="850850"/>
                  </a:lnTo>
                  <a:lnTo>
                    <a:pt x="1040678" y="821880"/>
                  </a:lnTo>
                  <a:lnTo>
                    <a:pt x="1065356" y="765735"/>
                  </a:lnTo>
                  <a:lnTo>
                    <a:pt x="1112287" y="739080"/>
                  </a:lnTo>
                  <a:lnTo>
                    <a:pt x="1138857" y="751123"/>
                  </a:lnTo>
                  <a:lnTo>
                    <a:pt x="1157886" y="777701"/>
                  </a:lnTo>
                  <a:lnTo>
                    <a:pt x="1184846" y="859459"/>
                  </a:lnTo>
                  <a:lnTo>
                    <a:pt x="1193220" y="901087"/>
                  </a:lnTo>
                  <a:lnTo>
                    <a:pt x="1216465" y="949620"/>
                  </a:lnTo>
                  <a:lnTo>
                    <a:pt x="1211694" y="1024758"/>
                  </a:lnTo>
                  <a:lnTo>
                    <a:pt x="1189139" y="1039242"/>
                  </a:lnTo>
                  <a:lnTo>
                    <a:pt x="1184592" y="1012810"/>
                  </a:lnTo>
                  <a:lnTo>
                    <a:pt x="1169613" y="1022809"/>
                  </a:lnTo>
                  <a:lnTo>
                    <a:pt x="1159555" y="1086246"/>
                  </a:lnTo>
                  <a:lnTo>
                    <a:pt x="1132851" y="1113603"/>
                  </a:lnTo>
                  <a:lnTo>
                    <a:pt x="1130263" y="1161336"/>
                  </a:lnTo>
                  <a:lnTo>
                    <a:pt x="1098080" y="1205144"/>
                  </a:lnTo>
                  <a:close/>
                  <a:moveTo>
                    <a:pt x="702137" y="450763"/>
                  </a:moveTo>
                  <a:lnTo>
                    <a:pt x="707142" y="474768"/>
                  </a:lnTo>
                  <a:lnTo>
                    <a:pt x="689095" y="481225"/>
                  </a:lnTo>
                  <a:lnTo>
                    <a:pt x="693052" y="446187"/>
                  </a:lnTo>
                  <a:close/>
                  <a:moveTo>
                    <a:pt x="420336" y="608310"/>
                  </a:moveTo>
                  <a:lnTo>
                    <a:pt x="396670" y="589198"/>
                  </a:lnTo>
                  <a:lnTo>
                    <a:pt x="407372" y="559270"/>
                  </a:lnTo>
                  <a:lnTo>
                    <a:pt x="373582" y="557745"/>
                  </a:lnTo>
                  <a:lnTo>
                    <a:pt x="384394" y="528954"/>
                  </a:lnTo>
                  <a:lnTo>
                    <a:pt x="382877" y="493439"/>
                  </a:lnTo>
                  <a:lnTo>
                    <a:pt x="351441" y="471634"/>
                  </a:lnTo>
                  <a:lnTo>
                    <a:pt x="333114" y="447575"/>
                  </a:lnTo>
                  <a:lnTo>
                    <a:pt x="271439" y="432551"/>
                  </a:lnTo>
                  <a:lnTo>
                    <a:pt x="253481" y="440624"/>
                  </a:lnTo>
                  <a:lnTo>
                    <a:pt x="191231" y="415290"/>
                  </a:lnTo>
                  <a:lnTo>
                    <a:pt x="44142" y="384125"/>
                  </a:lnTo>
                  <a:lnTo>
                    <a:pt x="26723" y="350810"/>
                  </a:lnTo>
                  <a:lnTo>
                    <a:pt x="0" y="340213"/>
                  </a:lnTo>
                  <a:lnTo>
                    <a:pt x="52937" y="315931"/>
                  </a:lnTo>
                  <a:lnTo>
                    <a:pt x="75775" y="290092"/>
                  </a:lnTo>
                  <a:lnTo>
                    <a:pt x="135989" y="276078"/>
                  </a:lnTo>
                  <a:lnTo>
                    <a:pt x="173380" y="243509"/>
                  </a:lnTo>
                  <a:lnTo>
                    <a:pt x="191507" y="241075"/>
                  </a:lnTo>
                  <a:lnTo>
                    <a:pt x="205109" y="219015"/>
                  </a:lnTo>
                  <a:lnTo>
                    <a:pt x="245943" y="185982"/>
                  </a:lnTo>
                  <a:lnTo>
                    <a:pt x="265825" y="158943"/>
                  </a:lnTo>
                  <a:lnTo>
                    <a:pt x="296877" y="139817"/>
                  </a:lnTo>
                  <a:lnTo>
                    <a:pt x="328949" y="151528"/>
                  </a:lnTo>
                  <a:lnTo>
                    <a:pt x="279664" y="217645"/>
                  </a:lnTo>
                  <a:lnTo>
                    <a:pt x="268458" y="239603"/>
                  </a:lnTo>
                  <a:lnTo>
                    <a:pt x="272204" y="277008"/>
                  </a:lnTo>
                  <a:lnTo>
                    <a:pt x="296482" y="246211"/>
                  </a:lnTo>
                  <a:lnTo>
                    <a:pt x="344660" y="246620"/>
                  </a:lnTo>
                  <a:lnTo>
                    <a:pt x="383591" y="263214"/>
                  </a:lnTo>
                  <a:lnTo>
                    <a:pt x="422023" y="315303"/>
                  </a:lnTo>
                  <a:lnTo>
                    <a:pt x="441245" y="323546"/>
                  </a:lnTo>
                  <a:lnTo>
                    <a:pt x="475518" y="311447"/>
                  </a:lnTo>
                  <a:lnTo>
                    <a:pt x="485064" y="322768"/>
                  </a:lnTo>
                  <a:lnTo>
                    <a:pt x="520820" y="325978"/>
                  </a:lnTo>
                  <a:lnTo>
                    <a:pt x="590816" y="272190"/>
                  </a:lnTo>
                  <a:lnTo>
                    <a:pt x="629119" y="263704"/>
                  </a:lnTo>
                  <a:lnTo>
                    <a:pt x="681023" y="260280"/>
                  </a:lnTo>
                  <a:lnTo>
                    <a:pt x="714217" y="240974"/>
                  </a:lnTo>
                  <a:lnTo>
                    <a:pt x="740637" y="236835"/>
                  </a:lnTo>
                  <a:lnTo>
                    <a:pt x="752446" y="292269"/>
                  </a:lnTo>
                  <a:lnTo>
                    <a:pt x="780766" y="296756"/>
                  </a:lnTo>
                  <a:lnTo>
                    <a:pt x="807130" y="284698"/>
                  </a:lnTo>
                  <a:lnTo>
                    <a:pt x="820143" y="296508"/>
                  </a:lnTo>
                  <a:lnTo>
                    <a:pt x="836405" y="277801"/>
                  </a:lnTo>
                  <a:lnTo>
                    <a:pt x="876025" y="267311"/>
                  </a:lnTo>
                  <a:lnTo>
                    <a:pt x="885618" y="337531"/>
                  </a:lnTo>
                  <a:lnTo>
                    <a:pt x="907727" y="364896"/>
                  </a:lnTo>
                  <a:lnTo>
                    <a:pt x="936282" y="369061"/>
                  </a:lnTo>
                  <a:lnTo>
                    <a:pt x="936787" y="348879"/>
                  </a:lnTo>
                  <a:lnTo>
                    <a:pt x="963551" y="345389"/>
                  </a:lnTo>
                  <a:lnTo>
                    <a:pt x="980844" y="364349"/>
                  </a:lnTo>
                  <a:lnTo>
                    <a:pt x="970617" y="381355"/>
                  </a:lnTo>
                  <a:lnTo>
                    <a:pt x="892262" y="378023"/>
                  </a:lnTo>
                  <a:lnTo>
                    <a:pt x="856548" y="391401"/>
                  </a:lnTo>
                  <a:lnTo>
                    <a:pt x="813741" y="372032"/>
                  </a:lnTo>
                  <a:lnTo>
                    <a:pt x="804868" y="395420"/>
                  </a:lnTo>
                  <a:lnTo>
                    <a:pt x="812476" y="413497"/>
                  </a:lnTo>
                  <a:lnTo>
                    <a:pt x="794278" y="411191"/>
                  </a:lnTo>
                  <a:lnTo>
                    <a:pt x="764954" y="386717"/>
                  </a:lnTo>
                  <a:lnTo>
                    <a:pt x="717833" y="375373"/>
                  </a:lnTo>
                  <a:lnTo>
                    <a:pt x="694719" y="376842"/>
                  </a:lnTo>
                  <a:lnTo>
                    <a:pt x="675379" y="405732"/>
                  </a:lnTo>
                  <a:lnTo>
                    <a:pt x="639210" y="416322"/>
                  </a:lnTo>
                  <a:lnTo>
                    <a:pt x="598663" y="415002"/>
                  </a:lnTo>
                  <a:lnTo>
                    <a:pt x="583648" y="427690"/>
                  </a:lnTo>
                  <a:lnTo>
                    <a:pt x="582049" y="450148"/>
                  </a:lnTo>
                  <a:lnTo>
                    <a:pt x="539965" y="473318"/>
                  </a:lnTo>
                  <a:lnTo>
                    <a:pt x="539666" y="446596"/>
                  </a:lnTo>
                  <a:lnTo>
                    <a:pt x="519867" y="442965"/>
                  </a:lnTo>
                  <a:lnTo>
                    <a:pt x="514833" y="471313"/>
                  </a:lnTo>
                  <a:lnTo>
                    <a:pt x="482516" y="475512"/>
                  </a:lnTo>
                  <a:lnTo>
                    <a:pt x="468978" y="489039"/>
                  </a:lnTo>
                  <a:lnTo>
                    <a:pt x="451685" y="538567"/>
                  </a:lnTo>
                  <a:lnTo>
                    <a:pt x="416727" y="603052"/>
                  </a:lnTo>
                  <a:close/>
                  <a:moveTo>
                    <a:pt x="203123" y="42210"/>
                  </a:moveTo>
                  <a:lnTo>
                    <a:pt x="170601" y="70033"/>
                  </a:lnTo>
                  <a:lnTo>
                    <a:pt x="152868" y="74632"/>
                  </a:lnTo>
                  <a:lnTo>
                    <a:pt x="152865" y="53651"/>
                  </a:lnTo>
                  <a:lnTo>
                    <a:pt x="235131" y="0"/>
                  </a:lnTo>
                  <a:lnTo>
                    <a:pt x="221291" y="34194"/>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28" name="Florida">
              <a:extLst>
                <a:ext uri="{FF2B5EF4-FFF2-40B4-BE49-F238E27FC236}">
                  <a16:creationId xmlns:a16="http://schemas.microsoft.com/office/drawing/2014/main" id="{06EBA3E4-F5C1-6D00-A75C-985412D88DBD}"/>
                </a:ext>
              </a:extLst>
            </p:cNvPr>
            <p:cNvSpPr/>
            <p:nvPr/>
          </p:nvSpPr>
          <p:spPr>
            <a:xfrm>
              <a:off x="7577702" y="4910408"/>
              <a:ext cx="1322843" cy="1010269"/>
            </a:xfrm>
            <a:custGeom>
              <a:avLst/>
              <a:gdLst/>
              <a:ahLst/>
              <a:cxnLst/>
              <a:rect l="0" t="0" r="1460045" b="1115052"/>
              <a:pathLst>
                <a:path w="1460045" h="1115052">
                  <a:moveTo>
                    <a:pt x="365797" y="45047"/>
                  </a:moveTo>
                  <a:lnTo>
                    <a:pt x="450502" y="34305"/>
                  </a:lnTo>
                  <a:lnTo>
                    <a:pt x="480951" y="90146"/>
                  </a:lnTo>
                  <a:lnTo>
                    <a:pt x="718861" y="73869"/>
                  </a:lnTo>
                  <a:lnTo>
                    <a:pt x="941929" y="58551"/>
                  </a:lnTo>
                  <a:lnTo>
                    <a:pt x="956713" y="100232"/>
                  </a:lnTo>
                  <a:lnTo>
                    <a:pt x="977361" y="96068"/>
                  </a:lnTo>
                  <a:lnTo>
                    <a:pt x="978888" y="54236"/>
                  </a:lnTo>
                  <a:lnTo>
                    <a:pt x="966747" y="17787"/>
                  </a:lnTo>
                  <a:lnTo>
                    <a:pt x="980453" y="0"/>
                  </a:lnTo>
                  <a:lnTo>
                    <a:pt x="1022436" y="10578"/>
                  </a:lnTo>
                  <a:lnTo>
                    <a:pt x="1070659" y="11086"/>
                  </a:lnTo>
                  <a:lnTo>
                    <a:pt x="1094470" y="96328"/>
                  </a:lnTo>
                  <a:lnTo>
                    <a:pt x="1131502" y="190665"/>
                  </a:lnTo>
                  <a:lnTo>
                    <a:pt x="1202361" y="310954"/>
                  </a:lnTo>
                  <a:lnTo>
                    <a:pt x="1302405" y="435101"/>
                  </a:lnTo>
                  <a:lnTo>
                    <a:pt x="1292429" y="446836"/>
                  </a:lnTo>
                  <a:lnTo>
                    <a:pt x="1306670" y="509555"/>
                  </a:lnTo>
                  <a:lnTo>
                    <a:pt x="1351392" y="575037"/>
                  </a:lnTo>
                  <a:lnTo>
                    <a:pt x="1427071" y="709049"/>
                  </a:lnTo>
                  <a:lnTo>
                    <a:pt x="1445425" y="751804"/>
                  </a:lnTo>
                  <a:lnTo>
                    <a:pt x="1452180" y="797612"/>
                  </a:lnTo>
                  <a:lnTo>
                    <a:pt x="1460045" y="964817"/>
                  </a:lnTo>
                  <a:lnTo>
                    <a:pt x="1443658" y="970911"/>
                  </a:lnTo>
                  <a:lnTo>
                    <a:pt x="1434195" y="1024841"/>
                  </a:lnTo>
                  <a:lnTo>
                    <a:pt x="1442899" y="1040090"/>
                  </a:lnTo>
                  <a:lnTo>
                    <a:pt x="1413946" y="1082713"/>
                  </a:lnTo>
                  <a:lnTo>
                    <a:pt x="1398489" y="1076354"/>
                  </a:lnTo>
                  <a:lnTo>
                    <a:pt x="1366858" y="1097067"/>
                  </a:lnTo>
                  <a:lnTo>
                    <a:pt x="1310013" y="1115052"/>
                  </a:lnTo>
                  <a:lnTo>
                    <a:pt x="1289695" y="1097153"/>
                  </a:lnTo>
                  <a:lnTo>
                    <a:pt x="1292932" y="1065529"/>
                  </a:lnTo>
                  <a:lnTo>
                    <a:pt x="1238194" y="984022"/>
                  </a:lnTo>
                  <a:lnTo>
                    <a:pt x="1203784" y="972646"/>
                  </a:lnTo>
                  <a:lnTo>
                    <a:pt x="1177699" y="988864"/>
                  </a:lnTo>
                  <a:lnTo>
                    <a:pt x="1148390" y="943236"/>
                  </a:lnTo>
                  <a:lnTo>
                    <a:pt x="1136374" y="903861"/>
                  </a:lnTo>
                  <a:lnTo>
                    <a:pt x="1092050" y="864814"/>
                  </a:lnTo>
                  <a:lnTo>
                    <a:pt x="1078800" y="836696"/>
                  </a:lnTo>
                  <a:lnTo>
                    <a:pt x="1078446" y="793285"/>
                  </a:lnTo>
                  <a:lnTo>
                    <a:pt x="1056619" y="788694"/>
                  </a:lnTo>
                  <a:lnTo>
                    <a:pt x="1065232" y="813065"/>
                  </a:lnTo>
                  <a:lnTo>
                    <a:pt x="1047429" y="822354"/>
                  </a:lnTo>
                  <a:lnTo>
                    <a:pt x="974745" y="722469"/>
                  </a:lnTo>
                  <a:lnTo>
                    <a:pt x="948306" y="698330"/>
                  </a:lnTo>
                  <a:lnTo>
                    <a:pt x="990711" y="610798"/>
                  </a:lnTo>
                  <a:lnTo>
                    <a:pt x="956211" y="620203"/>
                  </a:lnTo>
                  <a:lnTo>
                    <a:pt x="936325" y="648691"/>
                  </a:lnTo>
                  <a:lnTo>
                    <a:pt x="907371" y="612556"/>
                  </a:lnTo>
                  <a:lnTo>
                    <a:pt x="923124" y="498609"/>
                  </a:lnTo>
                  <a:lnTo>
                    <a:pt x="916057" y="406735"/>
                  </a:lnTo>
                  <a:lnTo>
                    <a:pt x="891776" y="387762"/>
                  </a:lnTo>
                  <a:lnTo>
                    <a:pt x="880893" y="359050"/>
                  </a:lnTo>
                  <a:lnTo>
                    <a:pt x="846346" y="357123"/>
                  </a:lnTo>
                  <a:lnTo>
                    <a:pt x="800399" y="314120"/>
                  </a:lnTo>
                  <a:lnTo>
                    <a:pt x="766128" y="298564"/>
                  </a:lnTo>
                  <a:lnTo>
                    <a:pt x="760253" y="269103"/>
                  </a:lnTo>
                  <a:lnTo>
                    <a:pt x="736816" y="261007"/>
                  </a:lnTo>
                  <a:lnTo>
                    <a:pt x="714343" y="230348"/>
                  </a:lnTo>
                  <a:lnTo>
                    <a:pt x="641990" y="194844"/>
                  </a:lnTo>
                  <a:lnTo>
                    <a:pt x="585158" y="212023"/>
                  </a:lnTo>
                  <a:lnTo>
                    <a:pt x="591823" y="242552"/>
                  </a:lnTo>
                  <a:lnTo>
                    <a:pt x="572063" y="239379"/>
                  </a:lnTo>
                  <a:lnTo>
                    <a:pt x="503949" y="285586"/>
                  </a:lnTo>
                  <a:lnTo>
                    <a:pt x="427430" y="303353"/>
                  </a:lnTo>
                  <a:lnTo>
                    <a:pt x="426850" y="281063"/>
                  </a:lnTo>
                  <a:lnTo>
                    <a:pt x="405709" y="256610"/>
                  </a:lnTo>
                  <a:lnTo>
                    <a:pt x="308600" y="206835"/>
                  </a:lnTo>
                  <a:lnTo>
                    <a:pt x="241231" y="188156"/>
                  </a:lnTo>
                  <a:lnTo>
                    <a:pt x="182546" y="187357"/>
                  </a:lnTo>
                  <a:lnTo>
                    <a:pt x="134459" y="196511"/>
                  </a:lnTo>
                  <a:lnTo>
                    <a:pt x="30485" y="225136"/>
                  </a:lnTo>
                  <a:lnTo>
                    <a:pt x="53498" y="192910"/>
                  </a:lnTo>
                  <a:lnTo>
                    <a:pt x="38679" y="177499"/>
                  </a:lnTo>
                  <a:lnTo>
                    <a:pt x="42319" y="143655"/>
                  </a:lnTo>
                  <a:lnTo>
                    <a:pt x="0" y="108330"/>
                  </a:lnTo>
                  <a:lnTo>
                    <a:pt x="3320" y="81211"/>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29" name="Iowa">
              <a:extLst>
                <a:ext uri="{FF2B5EF4-FFF2-40B4-BE49-F238E27FC236}">
                  <a16:creationId xmlns:a16="http://schemas.microsoft.com/office/drawing/2014/main" id="{533926EC-F543-CEB3-C993-19C087DEFECF}"/>
                </a:ext>
              </a:extLst>
            </p:cNvPr>
            <p:cNvSpPr/>
            <p:nvPr/>
          </p:nvSpPr>
          <p:spPr>
            <a:xfrm>
              <a:off x="6179502" y="2712145"/>
              <a:ext cx="878057" cy="577995"/>
            </a:xfrm>
            <a:custGeom>
              <a:avLst/>
              <a:gdLst/>
              <a:ahLst/>
              <a:cxnLst/>
              <a:rect l="0" t="0" r="969127" b="637943"/>
              <a:pathLst>
                <a:path w="969127" h="637943">
                  <a:moveTo>
                    <a:pt x="771023" y="1111"/>
                  </a:moveTo>
                  <a:lnTo>
                    <a:pt x="793437" y="0"/>
                  </a:lnTo>
                  <a:lnTo>
                    <a:pt x="796557" y="29997"/>
                  </a:lnTo>
                  <a:lnTo>
                    <a:pt x="819259" y="48941"/>
                  </a:lnTo>
                  <a:lnTo>
                    <a:pt x="802832" y="74369"/>
                  </a:lnTo>
                  <a:lnTo>
                    <a:pt x="809998" y="119829"/>
                  </a:lnTo>
                  <a:lnTo>
                    <a:pt x="822980" y="151585"/>
                  </a:lnTo>
                  <a:lnTo>
                    <a:pt x="876877" y="172172"/>
                  </a:lnTo>
                  <a:lnTo>
                    <a:pt x="888860" y="197233"/>
                  </a:lnTo>
                  <a:lnTo>
                    <a:pt x="923494" y="232171"/>
                  </a:lnTo>
                  <a:lnTo>
                    <a:pt x="928815" y="253128"/>
                  </a:lnTo>
                  <a:lnTo>
                    <a:pt x="963463" y="271196"/>
                  </a:lnTo>
                  <a:lnTo>
                    <a:pt x="969127" y="296608"/>
                  </a:lnTo>
                  <a:lnTo>
                    <a:pt x="965799" y="336022"/>
                  </a:lnTo>
                  <a:lnTo>
                    <a:pt x="946926" y="350611"/>
                  </a:lnTo>
                  <a:lnTo>
                    <a:pt x="943864" y="382168"/>
                  </a:lnTo>
                  <a:lnTo>
                    <a:pt x="898424" y="410573"/>
                  </a:lnTo>
                  <a:lnTo>
                    <a:pt x="840430" y="423802"/>
                  </a:lnTo>
                  <a:lnTo>
                    <a:pt x="832372" y="460073"/>
                  </a:lnTo>
                  <a:lnTo>
                    <a:pt x="858726" y="487831"/>
                  </a:lnTo>
                  <a:lnTo>
                    <a:pt x="858138" y="523731"/>
                  </a:lnTo>
                  <a:lnTo>
                    <a:pt x="839241" y="544898"/>
                  </a:lnTo>
                  <a:lnTo>
                    <a:pt x="836690" y="576420"/>
                  </a:lnTo>
                  <a:lnTo>
                    <a:pt x="795253" y="600910"/>
                  </a:lnTo>
                  <a:lnTo>
                    <a:pt x="794529" y="637943"/>
                  </a:lnTo>
                  <a:lnTo>
                    <a:pt x="777468" y="632029"/>
                  </a:lnTo>
                  <a:lnTo>
                    <a:pt x="744641" y="592063"/>
                  </a:lnTo>
                  <a:lnTo>
                    <a:pt x="728832" y="593886"/>
                  </a:lnTo>
                  <a:lnTo>
                    <a:pt x="511913" y="607375"/>
                  </a:lnTo>
                  <a:lnTo>
                    <a:pt x="302209" y="614149"/>
                  </a:lnTo>
                  <a:lnTo>
                    <a:pt x="129169" y="612247"/>
                  </a:lnTo>
                  <a:lnTo>
                    <a:pt x="111585" y="585407"/>
                  </a:lnTo>
                  <a:lnTo>
                    <a:pt x="119831" y="532778"/>
                  </a:lnTo>
                  <a:lnTo>
                    <a:pt x="104834" y="486910"/>
                  </a:lnTo>
                  <a:lnTo>
                    <a:pt x="105619" y="435438"/>
                  </a:lnTo>
                  <a:lnTo>
                    <a:pt x="79219" y="417536"/>
                  </a:lnTo>
                  <a:lnTo>
                    <a:pt x="75133" y="389567"/>
                  </a:lnTo>
                  <a:lnTo>
                    <a:pt x="84201" y="364971"/>
                  </a:lnTo>
                  <a:lnTo>
                    <a:pt x="74391" y="329180"/>
                  </a:lnTo>
                  <a:lnTo>
                    <a:pt x="53943" y="315722"/>
                  </a:lnTo>
                  <a:lnTo>
                    <a:pt x="27357" y="223979"/>
                  </a:lnTo>
                  <a:lnTo>
                    <a:pt x="0" y="179142"/>
                  </a:lnTo>
                  <a:lnTo>
                    <a:pt x="13145" y="149072"/>
                  </a:lnTo>
                  <a:lnTo>
                    <a:pt x="18215" y="108910"/>
                  </a:lnTo>
                  <a:lnTo>
                    <a:pt x="29576" y="94456"/>
                  </a:lnTo>
                  <a:lnTo>
                    <a:pt x="11159" y="74273"/>
                  </a:lnTo>
                  <a:lnTo>
                    <a:pt x="16185" y="38599"/>
                  </a:lnTo>
                  <a:lnTo>
                    <a:pt x="8261" y="21822"/>
                  </a:lnTo>
                  <a:lnTo>
                    <a:pt x="27523" y="17465"/>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30" name="Illinois">
              <a:extLst>
                <a:ext uri="{FF2B5EF4-FFF2-40B4-BE49-F238E27FC236}">
                  <a16:creationId xmlns:a16="http://schemas.microsoft.com/office/drawing/2014/main" id="{47AB6A7C-12A4-31AB-732A-614C5A175AF8}"/>
                </a:ext>
              </a:extLst>
            </p:cNvPr>
            <p:cNvSpPr/>
            <p:nvPr/>
          </p:nvSpPr>
          <p:spPr>
            <a:xfrm>
              <a:off x="6888479" y="2866676"/>
              <a:ext cx="579801" cy="1032320"/>
            </a:xfrm>
            <a:custGeom>
              <a:avLst/>
              <a:gdLst/>
              <a:ahLst/>
              <a:cxnLst/>
              <a:rect l="0" t="0" r="639937" b="1139390"/>
              <a:pathLst>
                <a:path w="639937" h="1139390">
                  <a:moveTo>
                    <a:pt x="106350" y="26674"/>
                  </a:moveTo>
                  <a:lnTo>
                    <a:pt x="380833" y="11853"/>
                  </a:lnTo>
                  <a:lnTo>
                    <a:pt x="526747" y="0"/>
                  </a:lnTo>
                  <a:lnTo>
                    <a:pt x="525241" y="39383"/>
                  </a:lnTo>
                  <a:lnTo>
                    <a:pt x="551996" y="83057"/>
                  </a:lnTo>
                  <a:lnTo>
                    <a:pt x="582304" y="155582"/>
                  </a:lnTo>
                  <a:lnTo>
                    <a:pt x="624440" y="636339"/>
                  </a:lnTo>
                  <a:lnTo>
                    <a:pt x="610750" y="674683"/>
                  </a:lnTo>
                  <a:lnTo>
                    <a:pt x="634177" y="716483"/>
                  </a:lnTo>
                  <a:lnTo>
                    <a:pt x="639937" y="751978"/>
                  </a:lnTo>
                  <a:lnTo>
                    <a:pt x="622868" y="782757"/>
                  </a:lnTo>
                  <a:lnTo>
                    <a:pt x="620095" y="810008"/>
                  </a:lnTo>
                  <a:lnTo>
                    <a:pt x="595563" y="856027"/>
                  </a:lnTo>
                  <a:lnTo>
                    <a:pt x="577795" y="860921"/>
                  </a:lnTo>
                  <a:lnTo>
                    <a:pt x="584282" y="886245"/>
                  </a:lnTo>
                  <a:lnTo>
                    <a:pt x="573071" y="897321"/>
                  </a:lnTo>
                  <a:lnTo>
                    <a:pt x="567611" y="946153"/>
                  </a:lnTo>
                  <a:lnTo>
                    <a:pt x="573927" y="959122"/>
                  </a:lnTo>
                  <a:lnTo>
                    <a:pt x="555554" y="989901"/>
                  </a:lnTo>
                  <a:lnTo>
                    <a:pt x="573289" y="1024421"/>
                  </a:lnTo>
                  <a:lnTo>
                    <a:pt x="509585" y="1048732"/>
                  </a:lnTo>
                  <a:lnTo>
                    <a:pt x="505166" y="1070446"/>
                  </a:lnTo>
                  <a:lnTo>
                    <a:pt x="522132" y="1096086"/>
                  </a:lnTo>
                  <a:lnTo>
                    <a:pt x="503358" y="1114439"/>
                  </a:lnTo>
                  <a:lnTo>
                    <a:pt x="442420" y="1087632"/>
                  </a:lnTo>
                  <a:lnTo>
                    <a:pt x="424251" y="1091226"/>
                  </a:lnTo>
                  <a:lnTo>
                    <a:pt x="402371" y="1128778"/>
                  </a:lnTo>
                  <a:lnTo>
                    <a:pt x="411058" y="1139390"/>
                  </a:lnTo>
                  <a:lnTo>
                    <a:pt x="385496" y="1138971"/>
                  </a:lnTo>
                  <a:lnTo>
                    <a:pt x="345608" y="1083316"/>
                  </a:lnTo>
                  <a:lnTo>
                    <a:pt x="357770" y="1068997"/>
                  </a:lnTo>
                  <a:lnTo>
                    <a:pt x="342017" y="1030754"/>
                  </a:lnTo>
                  <a:lnTo>
                    <a:pt x="339878" y="999439"/>
                  </a:lnTo>
                  <a:lnTo>
                    <a:pt x="285836" y="959223"/>
                  </a:lnTo>
                  <a:lnTo>
                    <a:pt x="268809" y="964811"/>
                  </a:lnTo>
                  <a:lnTo>
                    <a:pt x="249810" y="939054"/>
                  </a:lnTo>
                  <a:lnTo>
                    <a:pt x="200666" y="900499"/>
                  </a:lnTo>
                  <a:lnTo>
                    <a:pt x="199597" y="867997"/>
                  </a:lnTo>
                  <a:lnTo>
                    <a:pt x="223041" y="813800"/>
                  </a:lnTo>
                  <a:lnTo>
                    <a:pt x="217594" y="795042"/>
                  </a:lnTo>
                  <a:lnTo>
                    <a:pt x="231476" y="769482"/>
                  </a:lnTo>
                  <a:lnTo>
                    <a:pt x="208374" y="756300"/>
                  </a:lnTo>
                  <a:lnTo>
                    <a:pt x="173695" y="749378"/>
                  </a:lnTo>
                  <a:lnTo>
                    <a:pt x="156857" y="769434"/>
                  </a:lnTo>
                  <a:lnTo>
                    <a:pt x="144200" y="757802"/>
                  </a:lnTo>
                  <a:lnTo>
                    <a:pt x="130223" y="691232"/>
                  </a:lnTo>
                  <a:lnTo>
                    <a:pt x="76091" y="650374"/>
                  </a:lnTo>
                  <a:lnTo>
                    <a:pt x="26047" y="600165"/>
                  </a:lnTo>
                  <a:lnTo>
                    <a:pt x="3641" y="538431"/>
                  </a:lnTo>
                  <a:lnTo>
                    <a:pt x="0" y="497112"/>
                  </a:lnTo>
                  <a:lnTo>
                    <a:pt x="12019" y="467384"/>
                  </a:lnTo>
                  <a:lnTo>
                    <a:pt x="12743" y="430351"/>
                  </a:lnTo>
                  <a:lnTo>
                    <a:pt x="54180" y="405861"/>
                  </a:lnTo>
                  <a:lnTo>
                    <a:pt x="56731" y="374339"/>
                  </a:lnTo>
                  <a:lnTo>
                    <a:pt x="75628" y="353172"/>
                  </a:lnTo>
                  <a:lnTo>
                    <a:pt x="76216" y="317272"/>
                  </a:lnTo>
                  <a:lnTo>
                    <a:pt x="49862" y="289514"/>
                  </a:lnTo>
                  <a:lnTo>
                    <a:pt x="57920" y="253243"/>
                  </a:lnTo>
                  <a:lnTo>
                    <a:pt x="115914" y="240014"/>
                  </a:lnTo>
                  <a:lnTo>
                    <a:pt x="161354" y="211609"/>
                  </a:lnTo>
                  <a:lnTo>
                    <a:pt x="164416" y="180052"/>
                  </a:lnTo>
                  <a:lnTo>
                    <a:pt x="183289" y="165463"/>
                  </a:lnTo>
                  <a:lnTo>
                    <a:pt x="186617" y="126049"/>
                  </a:lnTo>
                  <a:lnTo>
                    <a:pt x="180953" y="100637"/>
                  </a:lnTo>
                  <a:lnTo>
                    <a:pt x="146305" y="82569"/>
                  </a:lnTo>
                  <a:lnTo>
                    <a:pt x="140984" y="61611"/>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31" name="Wisconsin">
              <a:extLst>
                <a:ext uri="{FF2B5EF4-FFF2-40B4-BE49-F238E27FC236}">
                  <a16:creationId xmlns:a16="http://schemas.microsoft.com/office/drawing/2014/main" id="{26755D79-D001-F2E7-67D7-6040B85A301B}"/>
                </a:ext>
              </a:extLst>
            </p:cNvPr>
            <p:cNvSpPr/>
            <p:nvPr/>
          </p:nvSpPr>
          <p:spPr>
            <a:xfrm>
              <a:off x="6664577" y="2075488"/>
              <a:ext cx="757406" cy="815355"/>
            </a:xfrm>
            <a:custGeom>
              <a:avLst/>
              <a:gdLst/>
              <a:ahLst/>
              <a:cxnLst/>
              <a:rect l="0" t="0" r="835963" b="899922"/>
              <a:pathLst>
                <a:path w="835963" h="899922">
                  <a:moveTo>
                    <a:pt x="338348" y="75067"/>
                  </a:moveTo>
                  <a:lnTo>
                    <a:pt x="365071" y="85664"/>
                  </a:lnTo>
                  <a:lnTo>
                    <a:pt x="382490" y="118979"/>
                  </a:lnTo>
                  <a:lnTo>
                    <a:pt x="529579" y="150144"/>
                  </a:lnTo>
                  <a:lnTo>
                    <a:pt x="591829" y="175478"/>
                  </a:lnTo>
                  <a:lnTo>
                    <a:pt x="609788" y="167405"/>
                  </a:lnTo>
                  <a:lnTo>
                    <a:pt x="671462" y="182429"/>
                  </a:lnTo>
                  <a:lnTo>
                    <a:pt x="689789" y="206488"/>
                  </a:lnTo>
                  <a:lnTo>
                    <a:pt x="721225" y="228293"/>
                  </a:lnTo>
                  <a:lnTo>
                    <a:pt x="722742" y="263808"/>
                  </a:lnTo>
                  <a:lnTo>
                    <a:pt x="711931" y="292599"/>
                  </a:lnTo>
                  <a:lnTo>
                    <a:pt x="745720" y="294124"/>
                  </a:lnTo>
                  <a:lnTo>
                    <a:pt x="735018" y="324052"/>
                  </a:lnTo>
                  <a:lnTo>
                    <a:pt x="758684" y="343164"/>
                  </a:lnTo>
                  <a:lnTo>
                    <a:pt x="755377" y="368005"/>
                  </a:lnTo>
                  <a:lnTo>
                    <a:pt x="728416" y="374822"/>
                  </a:lnTo>
                  <a:lnTo>
                    <a:pt x="708902" y="423363"/>
                  </a:lnTo>
                  <a:lnTo>
                    <a:pt x="702971" y="456241"/>
                  </a:lnTo>
                  <a:lnTo>
                    <a:pt x="719954" y="460389"/>
                  </a:lnTo>
                  <a:lnTo>
                    <a:pt x="740147" y="437435"/>
                  </a:lnTo>
                  <a:lnTo>
                    <a:pt x="760171" y="395485"/>
                  </a:lnTo>
                  <a:lnTo>
                    <a:pt x="788507" y="377317"/>
                  </a:lnTo>
                  <a:lnTo>
                    <a:pt x="807250" y="324261"/>
                  </a:lnTo>
                  <a:lnTo>
                    <a:pt x="835789" y="310433"/>
                  </a:lnTo>
                  <a:lnTo>
                    <a:pt x="835963" y="337202"/>
                  </a:lnTo>
                  <a:lnTo>
                    <a:pt x="817961" y="363449"/>
                  </a:lnTo>
                  <a:lnTo>
                    <a:pt x="785706" y="451280"/>
                  </a:lnTo>
                  <a:lnTo>
                    <a:pt x="778855" y="498830"/>
                  </a:lnTo>
                  <a:lnTo>
                    <a:pt x="782614" y="532035"/>
                  </a:lnTo>
                  <a:lnTo>
                    <a:pt x="768569" y="544463"/>
                  </a:lnTo>
                  <a:lnTo>
                    <a:pt x="759082" y="591150"/>
                  </a:lnTo>
                  <a:lnTo>
                    <a:pt x="767247" y="629598"/>
                  </a:lnTo>
                  <a:lnTo>
                    <a:pt x="756718" y="656257"/>
                  </a:lnTo>
                  <a:lnTo>
                    <a:pt x="744570" y="721117"/>
                  </a:lnTo>
                  <a:lnTo>
                    <a:pt x="752860" y="770813"/>
                  </a:lnTo>
                  <a:lnTo>
                    <a:pt x="774421" y="813780"/>
                  </a:lnTo>
                  <a:lnTo>
                    <a:pt x="773872" y="873248"/>
                  </a:lnTo>
                  <a:lnTo>
                    <a:pt x="627958" y="885102"/>
                  </a:lnTo>
                  <a:lnTo>
                    <a:pt x="353475" y="899922"/>
                  </a:lnTo>
                  <a:lnTo>
                    <a:pt x="341492" y="874861"/>
                  </a:lnTo>
                  <a:lnTo>
                    <a:pt x="287595" y="854274"/>
                  </a:lnTo>
                  <a:lnTo>
                    <a:pt x="274613" y="822518"/>
                  </a:lnTo>
                  <a:lnTo>
                    <a:pt x="267447" y="777058"/>
                  </a:lnTo>
                  <a:lnTo>
                    <a:pt x="283874" y="751631"/>
                  </a:lnTo>
                  <a:lnTo>
                    <a:pt x="261172" y="732686"/>
                  </a:lnTo>
                  <a:lnTo>
                    <a:pt x="258052" y="702689"/>
                  </a:lnTo>
                  <a:lnTo>
                    <a:pt x="248882" y="679701"/>
                  </a:lnTo>
                  <a:lnTo>
                    <a:pt x="251260" y="647211"/>
                  </a:lnTo>
                  <a:lnTo>
                    <a:pt x="221214" y="604056"/>
                  </a:lnTo>
                  <a:lnTo>
                    <a:pt x="197803" y="597354"/>
                  </a:lnTo>
                  <a:lnTo>
                    <a:pt x="154995" y="564712"/>
                  </a:lnTo>
                  <a:lnTo>
                    <a:pt x="146717" y="538320"/>
                  </a:lnTo>
                  <a:lnTo>
                    <a:pt x="101537" y="517902"/>
                  </a:lnTo>
                  <a:lnTo>
                    <a:pt x="85673" y="496246"/>
                  </a:lnTo>
                  <a:lnTo>
                    <a:pt x="55585" y="494033"/>
                  </a:lnTo>
                  <a:lnTo>
                    <a:pt x="16506" y="458665"/>
                  </a:lnTo>
                  <a:lnTo>
                    <a:pt x="24173" y="383875"/>
                  </a:lnTo>
                  <a:lnTo>
                    <a:pt x="19870" y="349562"/>
                  </a:lnTo>
                  <a:lnTo>
                    <a:pt x="35155" y="317918"/>
                  </a:lnTo>
                  <a:lnTo>
                    <a:pt x="16386" y="293021"/>
                  </a:lnTo>
                  <a:lnTo>
                    <a:pt x="0" y="291348"/>
                  </a:lnTo>
                  <a:lnTo>
                    <a:pt x="1380" y="262436"/>
                  </a:lnTo>
                  <a:lnTo>
                    <a:pt x="32403" y="218097"/>
                  </a:lnTo>
                  <a:lnTo>
                    <a:pt x="71935" y="199999"/>
                  </a:lnTo>
                  <a:lnTo>
                    <a:pt x="79946" y="187489"/>
                  </a:lnTo>
                  <a:lnTo>
                    <a:pt x="75284" y="67997"/>
                  </a:lnTo>
                  <a:lnTo>
                    <a:pt x="102864" y="50288"/>
                  </a:lnTo>
                  <a:lnTo>
                    <a:pt x="113915" y="58684"/>
                  </a:lnTo>
                  <a:lnTo>
                    <a:pt x="145309" y="59544"/>
                  </a:lnTo>
                  <a:lnTo>
                    <a:pt x="240475" y="20658"/>
                  </a:lnTo>
                  <a:lnTo>
                    <a:pt x="275227" y="0"/>
                  </a:lnTo>
                  <a:lnTo>
                    <a:pt x="288179" y="13679"/>
                  </a:lnTo>
                  <a:lnTo>
                    <a:pt x="270587" y="41214"/>
                  </a:lnTo>
                  <a:lnTo>
                    <a:pt x="318285" y="72907"/>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32" name="Arkansas">
              <a:extLst>
                <a:ext uri="{FF2B5EF4-FFF2-40B4-BE49-F238E27FC236}">
                  <a16:creationId xmlns:a16="http://schemas.microsoft.com/office/drawing/2014/main" id="{2EFECFED-B213-2D7F-8E04-A75E514D7066}"/>
                </a:ext>
              </a:extLst>
            </p:cNvPr>
            <p:cNvSpPr/>
            <p:nvPr/>
          </p:nvSpPr>
          <p:spPr>
            <a:xfrm>
              <a:off x="6466568" y="3999090"/>
              <a:ext cx="719862" cy="667113"/>
            </a:xfrm>
            <a:custGeom>
              <a:avLst/>
              <a:gdLst/>
              <a:ahLst/>
              <a:cxnLst/>
              <a:rect l="0" t="0" r="794525" b="736305"/>
              <a:pathLst>
                <a:path w="794525" h="736305">
                  <a:moveTo>
                    <a:pt x="22979" y="25925"/>
                  </a:moveTo>
                  <a:lnTo>
                    <a:pt x="719875" y="0"/>
                  </a:lnTo>
                  <a:lnTo>
                    <a:pt x="736440" y="38268"/>
                  </a:lnTo>
                  <a:lnTo>
                    <a:pt x="713171" y="64403"/>
                  </a:lnTo>
                  <a:lnTo>
                    <a:pt x="689727" y="103974"/>
                  </a:lnTo>
                  <a:lnTo>
                    <a:pt x="794525" y="97409"/>
                  </a:lnTo>
                  <a:lnTo>
                    <a:pt x="791695" y="135769"/>
                  </a:lnTo>
                  <a:lnTo>
                    <a:pt x="768377" y="148509"/>
                  </a:lnTo>
                  <a:lnTo>
                    <a:pt x="765029" y="180152"/>
                  </a:lnTo>
                  <a:lnTo>
                    <a:pt x="736749" y="215596"/>
                  </a:lnTo>
                  <a:lnTo>
                    <a:pt x="742483" y="264610"/>
                  </a:lnTo>
                  <a:lnTo>
                    <a:pt x="728507" y="301367"/>
                  </a:lnTo>
                  <a:lnTo>
                    <a:pt x="712647" y="307933"/>
                  </a:lnTo>
                  <a:lnTo>
                    <a:pt x="723630" y="325217"/>
                  </a:lnTo>
                  <a:lnTo>
                    <a:pt x="698419" y="342423"/>
                  </a:lnTo>
                  <a:lnTo>
                    <a:pt x="688706" y="377750"/>
                  </a:lnTo>
                  <a:lnTo>
                    <a:pt x="672038" y="387679"/>
                  </a:lnTo>
                  <a:lnTo>
                    <a:pt x="677053" y="427745"/>
                  </a:lnTo>
                  <a:lnTo>
                    <a:pt x="647740" y="440602"/>
                  </a:lnTo>
                  <a:lnTo>
                    <a:pt x="649389" y="453958"/>
                  </a:lnTo>
                  <a:lnTo>
                    <a:pt x="616647" y="489346"/>
                  </a:lnTo>
                  <a:lnTo>
                    <a:pt x="627864" y="511150"/>
                  </a:lnTo>
                  <a:lnTo>
                    <a:pt x="599455" y="545131"/>
                  </a:lnTo>
                  <a:lnTo>
                    <a:pt x="576096" y="609020"/>
                  </a:lnTo>
                  <a:lnTo>
                    <a:pt x="606847" y="634310"/>
                  </a:lnTo>
                  <a:lnTo>
                    <a:pt x="593001" y="651812"/>
                  </a:lnTo>
                  <a:lnTo>
                    <a:pt x="604392" y="693746"/>
                  </a:lnTo>
                  <a:lnTo>
                    <a:pt x="592900" y="722303"/>
                  </a:lnTo>
                  <a:lnTo>
                    <a:pt x="180517" y="734633"/>
                  </a:lnTo>
                  <a:lnTo>
                    <a:pt x="107466" y="736305"/>
                  </a:lnTo>
                  <a:lnTo>
                    <a:pt x="105232" y="627928"/>
                  </a:lnTo>
                  <a:lnTo>
                    <a:pt x="81180" y="619461"/>
                  </a:lnTo>
                  <a:lnTo>
                    <a:pt x="48302" y="630118"/>
                  </a:lnTo>
                  <a:lnTo>
                    <a:pt x="30545" y="611403"/>
                  </a:lnTo>
                  <a:lnTo>
                    <a:pt x="33787" y="252086"/>
                  </a:lnTo>
                  <a:lnTo>
                    <a:pt x="0" y="26277"/>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33" name="Alabama">
              <a:extLst>
                <a:ext uri="{FF2B5EF4-FFF2-40B4-BE49-F238E27FC236}">
                  <a16:creationId xmlns:a16="http://schemas.microsoft.com/office/drawing/2014/main" id="{075368F9-0EE7-886C-7909-90FEADDABB05}"/>
                </a:ext>
              </a:extLst>
            </p:cNvPr>
            <p:cNvSpPr/>
            <p:nvPr/>
          </p:nvSpPr>
          <p:spPr>
            <a:xfrm>
              <a:off x="7425971" y="4220811"/>
              <a:ext cx="559899" cy="901515"/>
            </a:xfrm>
            <a:custGeom>
              <a:avLst/>
              <a:gdLst/>
              <a:ahLst/>
              <a:cxnLst/>
              <a:rect l="0" t="0" r="617970" b="995018"/>
              <a:pathLst>
                <a:path w="617970" h="995018">
                  <a:moveTo>
                    <a:pt x="138236" y="25502"/>
                  </a:moveTo>
                  <a:lnTo>
                    <a:pt x="425667" y="0"/>
                  </a:lnTo>
                  <a:lnTo>
                    <a:pt x="473847" y="171442"/>
                  </a:lnTo>
                  <a:lnTo>
                    <a:pt x="543943" y="423378"/>
                  </a:lnTo>
                  <a:lnTo>
                    <a:pt x="569814" y="477730"/>
                  </a:lnTo>
                  <a:lnTo>
                    <a:pt x="592043" y="507740"/>
                  </a:lnTo>
                  <a:lnTo>
                    <a:pt x="586956" y="528557"/>
                  </a:lnTo>
                  <a:lnTo>
                    <a:pt x="607851" y="538475"/>
                  </a:lnTo>
                  <a:lnTo>
                    <a:pt x="582045" y="567319"/>
                  </a:lnTo>
                  <a:lnTo>
                    <a:pt x="585923" y="592700"/>
                  </a:lnTo>
                  <a:lnTo>
                    <a:pt x="574974" y="628764"/>
                  </a:lnTo>
                  <a:lnTo>
                    <a:pt x="598815" y="687740"/>
                  </a:lnTo>
                  <a:lnTo>
                    <a:pt x="592759" y="742281"/>
                  </a:lnTo>
                  <a:lnTo>
                    <a:pt x="617970" y="795426"/>
                  </a:lnTo>
                  <a:lnTo>
                    <a:pt x="533265" y="806168"/>
                  </a:lnTo>
                  <a:lnTo>
                    <a:pt x="170788" y="842332"/>
                  </a:lnTo>
                  <a:lnTo>
                    <a:pt x="167467" y="869451"/>
                  </a:lnTo>
                  <a:lnTo>
                    <a:pt x="209787" y="904776"/>
                  </a:lnTo>
                  <a:lnTo>
                    <a:pt x="206147" y="938620"/>
                  </a:lnTo>
                  <a:lnTo>
                    <a:pt x="220966" y="954031"/>
                  </a:lnTo>
                  <a:lnTo>
                    <a:pt x="197953" y="986257"/>
                  </a:lnTo>
                  <a:lnTo>
                    <a:pt x="174705" y="995018"/>
                  </a:lnTo>
                  <a:lnTo>
                    <a:pt x="127990" y="965581"/>
                  </a:lnTo>
                  <a:lnTo>
                    <a:pt x="118986" y="916104"/>
                  </a:lnTo>
                  <a:lnTo>
                    <a:pt x="105230" y="911685"/>
                  </a:lnTo>
                  <a:lnTo>
                    <a:pt x="92236" y="950735"/>
                  </a:lnTo>
                  <a:lnTo>
                    <a:pt x="89562" y="987787"/>
                  </a:lnTo>
                  <a:lnTo>
                    <a:pt x="43950" y="981465"/>
                  </a:lnTo>
                  <a:lnTo>
                    <a:pt x="6019" y="672771"/>
                  </a:lnTo>
                  <a:lnTo>
                    <a:pt x="13691" y="283358"/>
                  </a:lnTo>
                  <a:lnTo>
                    <a:pt x="18839" y="58394"/>
                  </a:lnTo>
                  <a:lnTo>
                    <a:pt x="0" y="38610"/>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34" name="North Carolina">
              <a:extLst>
                <a:ext uri="{FF2B5EF4-FFF2-40B4-BE49-F238E27FC236}">
                  <a16:creationId xmlns:a16="http://schemas.microsoft.com/office/drawing/2014/main" id="{FE7006A0-C0CC-B196-995A-AFB2D909F15D}"/>
                </a:ext>
              </a:extLst>
            </p:cNvPr>
            <p:cNvSpPr/>
            <p:nvPr/>
          </p:nvSpPr>
          <p:spPr>
            <a:xfrm>
              <a:off x="8000922" y="3704849"/>
              <a:ext cx="1238549" cy="568443"/>
            </a:xfrm>
            <a:custGeom>
              <a:avLst/>
              <a:gdLst/>
              <a:ahLst/>
              <a:cxnLst/>
              <a:rect l="0" t="0" r="1367009" b="627401"/>
              <a:pathLst>
                <a:path w="1367009" h="627401">
                  <a:moveTo>
                    <a:pt x="495453" y="149311"/>
                  </a:moveTo>
                  <a:lnTo>
                    <a:pt x="604968" y="134859"/>
                  </a:lnTo>
                  <a:lnTo>
                    <a:pt x="729680" y="114669"/>
                  </a:lnTo>
                  <a:lnTo>
                    <a:pt x="1305811" y="0"/>
                  </a:lnTo>
                  <a:lnTo>
                    <a:pt x="1341238" y="76042"/>
                  </a:lnTo>
                  <a:lnTo>
                    <a:pt x="1295321" y="77881"/>
                  </a:lnTo>
                  <a:lnTo>
                    <a:pt x="1291344" y="89039"/>
                  </a:lnTo>
                  <a:lnTo>
                    <a:pt x="1239984" y="112469"/>
                  </a:lnTo>
                  <a:lnTo>
                    <a:pt x="1234441" y="125072"/>
                  </a:lnTo>
                  <a:lnTo>
                    <a:pt x="1199407" y="135767"/>
                  </a:lnTo>
                  <a:lnTo>
                    <a:pt x="1204091" y="149673"/>
                  </a:lnTo>
                  <a:lnTo>
                    <a:pt x="1245625" y="130748"/>
                  </a:lnTo>
                  <a:lnTo>
                    <a:pt x="1253561" y="138244"/>
                  </a:lnTo>
                  <a:lnTo>
                    <a:pt x="1299381" y="118257"/>
                  </a:lnTo>
                  <a:lnTo>
                    <a:pt x="1319033" y="133537"/>
                  </a:lnTo>
                  <a:lnTo>
                    <a:pt x="1346124" y="119691"/>
                  </a:lnTo>
                  <a:lnTo>
                    <a:pt x="1367009" y="165604"/>
                  </a:lnTo>
                  <a:lnTo>
                    <a:pt x="1362372" y="190675"/>
                  </a:lnTo>
                  <a:lnTo>
                    <a:pt x="1343599" y="197010"/>
                  </a:lnTo>
                  <a:lnTo>
                    <a:pt x="1313790" y="254903"/>
                  </a:lnTo>
                  <a:lnTo>
                    <a:pt x="1260651" y="268358"/>
                  </a:lnTo>
                  <a:lnTo>
                    <a:pt x="1258919" y="304174"/>
                  </a:lnTo>
                  <a:lnTo>
                    <a:pt x="1288934" y="333372"/>
                  </a:lnTo>
                  <a:lnTo>
                    <a:pt x="1308855" y="336055"/>
                  </a:lnTo>
                  <a:lnTo>
                    <a:pt x="1286046" y="399156"/>
                  </a:lnTo>
                  <a:lnTo>
                    <a:pt x="1255426" y="398642"/>
                  </a:lnTo>
                  <a:lnTo>
                    <a:pt x="1205099" y="414643"/>
                  </a:lnTo>
                  <a:lnTo>
                    <a:pt x="1172010" y="433870"/>
                  </a:lnTo>
                  <a:lnTo>
                    <a:pt x="1123561" y="483415"/>
                  </a:lnTo>
                  <a:lnTo>
                    <a:pt x="1088755" y="542640"/>
                  </a:lnTo>
                  <a:lnTo>
                    <a:pt x="1077717" y="610835"/>
                  </a:lnTo>
                  <a:lnTo>
                    <a:pt x="1040846" y="603071"/>
                  </a:lnTo>
                  <a:lnTo>
                    <a:pt x="983985" y="627401"/>
                  </a:lnTo>
                  <a:lnTo>
                    <a:pt x="764259" y="469073"/>
                  </a:lnTo>
                  <a:lnTo>
                    <a:pt x="580963" y="496350"/>
                  </a:lnTo>
                  <a:lnTo>
                    <a:pt x="579891" y="472710"/>
                  </a:lnTo>
                  <a:lnTo>
                    <a:pt x="549466" y="442446"/>
                  </a:lnTo>
                  <a:lnTo>
                    <a:pt x="534502" y="457301"/>
                  </a:lnTo>
                  <a:lnTo>
                    <a:pt x="530279" y="436431"/>
                  </a:lnTo>
                  <a:lnTo>
                    <a:pt x="328660" y="456889"/>
                  </a:lnTo>
                  <a:lnTo>
                    <a:pt x="285260" y="471055"/>
                  </a:lnTo>
                  <a:lnTo>
                    <a:pt x="253158" y="494815"/>
                  </a:lnTo>
                  <a:lnTo>
                    <a:pt x="198758" y="515903"/>
                  </a:lnTo>
                  <a:lnTo>
                    <a:pt x="116085" y="530348"/>
                  </a:lnTo>
                  <a:lnTo>
                    <a:pt x="1441" y="543810"/>
                  </a:lnTo>
                  <a:lnTo>
                    <a:pt x="0" y="495475"/>
                  </a:lnTo>
                  <a:lnTo>
                    <a:pt x="31553" y="487021"/>
                  </a:lnTo>
                  <a:lnTo>
                    <a:pt x="39812" y="452114"/>
                  </a:lnTo>
                  <a:lnTo>
                    <a:pt x="75959" y="416998"/>
                  </a:lnTo>
                  <a:lnTo>
                    <a:pt x="120186" y="410082"/>
                  </a:lnTo>
                  <a:lnTo>
                    <a:pt x="155910" y="373666"/>
                  </a:lnTo>
                  <a:lnTo>
                    <a:pt x="195975" y="356899"/>
                  </a:lnTo>
                  <a:lnTo>
                    <a:pt x="224965" y="306499"/>
                  </a:lnTo>
                  <a:lnTo>
                    <a:pt x="245110" y="290086"/>
                  </a:lnTo>
                  <a:lnTo>
                    <a:pt x="252344" y="309430"/>
                  </a:lnTo>
                  <a:lnTo>
                    <a:pt x="310121" y="261495"/>
                  </a:lnTo>
                  <a:lnTo>
                    <a:pt x="340261" y="264991"/>
                  </a:lnTo>
                  <a:lnTo>
                    <a:pt x="354845" y="224307"/>
                  </a:lnTo>
                  <a:lnTo>
                    <a:pt x="383134" y="209856"/>
                  </a:lnTo>
                  <a:lnTo>
                    <a:pt x="382906" y="161152"/>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35" name="New York">
              <a:extLst>
                <a:ext uri="{FF2B5EF4-FFF2-40B4-BE49-F238E27FC236}">
                  <a16:creationId xmlns:a16="http://schemas.microsoft.com/office/drawing/2014/main" id="{CF491AF8-5823-7A4D-2C11-98155A99579C}"/>
                </a:ext>
              </a:extLst>
            </p:cNvPr>
            <p:cNvSpPr/>
            <p:nvPr/>
          </p:nvSpPr>
          <p:spPr>
            <a:xfrm>
              <a:off x="8445284" y="2101208"/>
              <a:ext cx="1069753" cy="821080"/>
            </a:xfrm>
            <a:custGeom>
              <a:avLst/>
              <a:gdLst/>
              <a:ahLst/>
              <a:cxnLst/>
              <a:rect l="0" t="0" r="1180705" b="906241"/>
              <a:pathLst>
                <a:path w="1180705" h="906241">
                  <a:moveTo>
                    <a:pt x="804284" y="0"/>
                  </a:moveTo>
                  <a:lnTo>
                    <a:pt x="815788" y="40682"/>
                  </a:lnTo>
                  <a:lnTo>
                    <a:pt x="817062" y="79292"/>
                  </a:lnTo>
                  <a:lnTo>
                    <a:pt x="838775" y="111808"/>
                  </a:lnTo>
                  <a:lnTo>
                    <a:pt x="844144" y="150604"/>
                  </a:lnTo>
                  <a:lnTo>
                    <a:pt x="837658" y="194584"/>
                  </a:lnTo>
                  <a:lnTo>
                    <a:pt x="863175" y="245730"/>
                  </a:lnTo>
                  <a:lnTo>
                    <a:pt x="859355" y="263863"/>
                  </a:lnTo>
                  <a:lnTo>
                    <a:pt x="889810" y="290883"/>
                  </a:lnTo>
                  <a:lnTo>
                    <a:pt x="918435" y="428630"/>
                  </a:lnTo>
                  <a:lnTo>
                    <a:pt x="924240" y="445605"/>
                  </a:lnTo>
                  <a:lnTo>
                    <a:pt x="921024" y="584352"/>
                  </a:lnTo>
                  <a:lnTo>
                    <a:pt x="926041" y="591191"/>
                  </a:lnTo>
                  <a:lnTo>
                    <a:pt x="952610" y="743557"/>
                  </a:lnTo>
                  <a:lnTo>
                    <a:pt x="967007" y="757353"/>
                  </a:lnTo>
                  <a:lnTo>
                    <a:pt x="935957" y="787827"/>
                  </a:lnTo>
                  <a:lnTo>
                    <a:pt x="951922" y="808177"/>
                  </a:lnTo>
                  <a:lnTo>
                    <a:pt x="1018910" y="809248"/>
                  </a:lnTo>
                  <a:lnTo>
                    <a:pt x="1028907" y="794124"/>
                  </a:lnTo>
                  <a:lnTo>
                    <a:pt x="1082975" y="780752"/>
                  </a:lnTo>
                  <a:lnTo>
                    <a:pt x="1108755" y="767374"/>
                  </a:lnTo>
                  <a:lnTo>
                    <a:pt x="1145846" y="724502"/>
                  </a:lnTo>
                  <a:lnTo>
                    <a:pt x="1154869" y="746457"/>
                  </a:lnTo>
                  <a:lnTo>
                    <a:pt x="1180705" y="750242"/>
                  </a:lnTo>
                  <a:lnTo>
                    <a:pt x="1134161" y="793293"/>
                  </a:lnTo>
                  <a:lnTo>
                    <a:pt x="1030837" y="865111"/>
                  </a:lnTo>
                  <a:lnTo>
                    <a:pt x="985036" y="885428"/>
                  </a:lnTo>
                  <a:lnTo>
                    <a:pt x="952816" y="890838"/>
                  </a:lnTo>
                  <a:lnTo>
                    <a:pt x="931555" y="906241"/>
                  </a:lnTo>
                  <a:lnTo>
                    <a:pt x="910834" y="876616"/>
                  </a:lnTo>
                  <a:lnTo>
                    <a:pt x="915027" y="814662"/>
                  </a:lnTo>
                  <a:lnTo>
                    <a:pt x="859080" y="797913"/>
                  </a:lnTo>
                  <a:lnTo>
                    <a:pt x="781256" y="769918"/>
                  </a:lnTo>
                  <a:lnTo>
                    <a:pt x="771581" y="757204"/>
                  </a:lnTo>
                  <a:lnTo>
                    <a:pt x="748784" y="761223"/>
                  </a:lnTo>
                  <a:lnTo>
                    <a:pt x="714624" y="733357"/>
                  </a:lnTo>
                  <a:lnTo>
                    <a:pt x="711238" y="703169"/>
                  </a:lnTo>
                  <a:lnTo>
                    <a:pt x="688484" y="684189"/>
                  </a:lnTo>
                  <a:lnTo>
                    <a:pt x="677510" y="687774"/>
                  </a:lnTo>
                  <a:lnTo>
                    <a:pt x="655461" y="664024"/>
                  </a:lnTo>
                  <a:lnTo>
                    <a:pt x="9311" y="790977"/>
                  </a:lnTo>
                  <a:lnTo>
                    <a:pt x="569" y="740306"/>
                  </a:lnTo>
                  <a:lnTo>
                    <a:pt x="0" y="737002"/>
                  </a:lnTo>
                  <a:lnTo>
                    <a:pt x="79757" y="663983"/>
                  </a:lnTo>
                  <a:lnTo>
                    <a:pt x="89200" y="633914"/>
                  </a:lnTo>
                  <a:lnTo>
                    <a:pt x="114521" y="610028"/>
                  </a:lnTo>
                  <a:lnTo>
                    <a:pt x="97183" y="578002"/>
                  </a:lnTo>
                  <a:lnTo>
                    <a:pt x="84067" y="573570"/>
                  </a:lnTo>
                  <a:lnTo>
                    <a:pt x="65439" y="520227"/>
                  </a:lnTo>
                  <a:lnTo>
                    <a:pt x="145798" y="481687"/>
                  </a:lnTo>
                  <a:lnTo>
                    <a:pt x="220959" y="468601"/>
                  </a:lnTo>
                  <a:lnTo>
                    <a:pt x="251984" y="468289"/>
                  </a:lnTo>
                  <a:lnTo>
                    <a:pt x="288617" y="483862"/>
                  </a:lnTo>
                  <a:lnTo>
                    <a:pt x="307404" y="471052"/>
                  </a:lnTo>
                  <a:lnTo>
                    <a:pt x="369909" y="459645"/>
                  </a:lnTo>
                  <a:lnTo>
                    <a:pt x="404801" y="437705"/>
                  </a:lnTo>
                  <a:lnTo>
                    <a:pt x="437385" y="393352"/>
                  </a:lnTo>
                  <a:lnTo>
                    <a:pt x="463031" y="386827"/>
                  </a:lnTo>
                  <a:lnTo>
                    <a:pt x="452303" y="332117"/>
                  </a:lnTo>
                  <a:lnTo>
                    <a:pt x="458869" y="297695"/>
                  </a:lnTo>
                  <a:lnTo>
                    <a:pt x="422361" y="282620"/>
                  </a:lnTo>
                  <a:lnTo>
                    <a:pt x="424092" y="256081"/>
                  </a:lnTo>
                  <a:lnTo>
                    <a:pt x="473500" y="210301"/>
                  </a:lnTo>
                  <a:lnTo>
                    <a:pt x="488037" y="176429"/>
                  </a:lnTo>
                  <a:lnTo>
                    <a:pt x="541241" y="95322"/>
                  </a:lnTo>
                  <a:lnTo>
                    <a:pt x="597262" y="47455"/>
                  </a:lnTo>
                  <a:lnTo>
                    <a:pt x="693228" y="31059"/>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36" name="Mississippi">
              <a:extLst>
                <a:ext uri="{FF2B5EF4-FFF2-40B4-BE49-F238E27FC236}">
                  <a16:creationId xmlns:a16="http://schemas.microsoft.com/office/drawing/2014/main" id="{B8120864-815F-DDE6-FDC3-321E173BD79E}"/>
                </a:ext>
              </a:extLst>
            </p:cNvPr>
            <p:cNvSpPr/>
            <p:nvPr/>
          </p:nvSpPr>
          <p:spPr>
            <a:xfrm>
              <a:off x="6946457" y="4255793"/>
              <a:ext cx="519334" cy="901634"/>
            </a:xfrm>
            <a:custGeom>
              <a:avLst/>
              <a:gdLst/>
              <a:ahLst/>
              <a:cxnLst/>
              <a:rect l="0" t="0" r="573198" b="995150"/>
              <a:pathLst>
                <a:path w="573198" h="995150">
                  <a:moveTo>
                    <a:pt x="485209" y="3558"/>
                  </a:moveTo>
                  <a:lnTo>
                    <a:pt x="529247" y="0"/>
                  </a:lnTo>
                  <a:lnTo>
                    <a:pt x="548087" y="19784"/>
                  </a:lnTo>
                  <a:lnTo>
                    <a:pt x="542939" y="244748"/>
                  </a:lnTo>
                  <a:lnTo>
                    <a:pt x="535267" y="634161"/>
                  </a:lnTo>
                  <a:lnTo>
                    <a:pt x="573198" y="942855"/>
                  </a:lnTo>
                  <a:lnTo>
                    <a:pt x="554839" y="953241"/>
                  </a:lnTo>
                  <a:lnTo>
                    <a:pt x="512538" y="952069"/>
                  </a:lnTo>
                  <a:lnTo>
                    <a:pt x="494371" y="940065"/>
                  </a:lnTo>
                  <a:lnTo>
                    <a:pt x="453090" y="952048"/>
                  </a:lnTo>
                  <a:lnTo>
                    <a:pt x="396535" y="979481"/>
                  </a:lnTo>
                  <a:lnTo>
                    <a:pt x="379372" y="995150"/>
                  </a:lnTo>
                  <a:lnTo>
                    <a:pt x="356927" y="975494"/>
                  </a:lnTo>
                  <a:lnTo>
                    <a:pt x="348027" y="942651"/>
                  </a:lnTo>
                  <a:lnTo>
                    <a:pt x="316557" y="900120"/>
                  </a:lnTo>
                  <a:lnTo>
                    <a:pt x="329275" y="832358"/>
                  </a:lnTo>
                  <a:lnTo>
                    <a:pt x="2504" y="850627"/>
                  </a:lnTo>
                  <a:lnTo>
                    <a:pt x="14148" y="835596"/>
                  </a:lnTo>
                  <a:lnTo>
                    <a:pt x="0" y="796110"/>
                  </a:lnTo>
                  <a:lnTo>
                    <a:pt x="20673" y="792916"/>
                  </a:lnTo>
                  <a:lnTo>
                    <a:pt x="19972" y="718200"/>
                  </a:lnTo>
                  <a:lnTo>
                    <a:pt x="37108" y="721843"/>
                  </a:lnTo>
                  <a:lnTo>
                    <a:pt x="45210" y="675681"/>
                  </a:lnTo>
                  <a:lnTo>
                    <a:pt x="84031" y="644695"/>
                  </a:lnTo>
                  <a:lnTo>
                    <a:pt x="102146" y="596830"/>
                  </a:lnTo>
                  <a:lnTo>
                    <a:pt x="95250" y="536841"/>
                  </a:lnTo>
                  <a:lnTo>
                    <a:pt x="68842" y="512497"/>
                  </a:lnTo>
                  <a:lnTo>
                    <a:pt x="68588" y="471138"/>
                  </a:lnTo>
                  <a:lnTo>
                    <a:pt x="80160" y="461595"/>
                  </a:lnTo>
                  <a:lnTo>
                    <a:pt x="63238" y="438976"/>
                  </a:lnTo>
                  <a:lnTo>
                    <a:pt x="74730" y="410419"/>
                  </a:lnTo>
                  <a:lnTo>
                    <a:pt x="63338" y="368485"/>
                  </a:lnTo>
                  <a:lnTo>
                    <a:pt x="77184" y="350983"/>
                  </a:lnTo>
                  <a:lnTo>
                    <a:pt x="46434" y="325693"/>
                  </a:lnTo>
                  <a:lnTo>
                    <a:pt x="69793" y="261804"/>
                  </a:lnTo>
                  <a:lnTo>
                    <a:pt x="98202" y="227823"/>
                  </a:lnTo>
                  <a:lnTo>
                    <a:pt x="86985" y="206019"/>
                  </a:lnTo>
                  <a:lnTo>
                    <a:pt x="119727" y="170631"/>
                  </a:lnTo>
                  <a:lnTo>
                    <a:pt x="118077" y="157275"/>
                  </a:lnTo>
                  <a:lnTo>
                    <a:pt x="147391" y="144419"/>
                  </a:lnTo>
                  <a:lnTo>
                    <a:pt x="142376" y="104352"/>
                  </a:lnTo>
                  <a:lnTo>
                    <a:pt x="159044" y="94423"/>
                  </a:lnTo>
                  <a:lnTo>
                    <a:pt x="168757" y="59096"/>
                  </a:lnTo>
                  <a:lnTo>
                    <a:pt x="193968" y="41890"/>
                  </a:lnTo>
                  <a:lnTo>
                    <a:pt x="182984" y="24607"/>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37" name="Louisiana">
              <a:extLst>
                <a:ext uri="{FF2B5EF4-FFF2-40B4-BE49-F238E27FC236}">
                  <a16:creationId xmlns:a16="http://schemas.microsoft.com/office/drawing/2014/main" id="{86225C93-8D82-527E-2840-F199121A39E4}"/>
                </a:ext>
              </a:extLst>
            </p:cNvPr>
            <p:cNvSpPr/>
            <p:nvPr/>
          </p:nvSpPr>
          <p:spPr>
            <a:xfrm>
              <a:off x="6563936" y="4653518"/>
              <a:ext cx="822056" cy="717239"/>
            </a:xfrm>
            <a:custGeom>
              <a:avLst/>
              <a:gdLst/>
              <a:ahLst/>
              <a:cxnLst/>
              <a:rect l="0" t="0" r="907318" b="791630"/>
              <a:pathLst>
                <a:path w="907318" h="791630">
                  <a:moveTo>
                    <a:pt x="73051" y="12329"/>
                  </a:moveTo>
                  <a:lnTo>
                    <a:pt x="485434" y="0"/>
                  </a:lnTo>
                  <a:lnTo>
                    <a:pt x="502356" y="22618"/>
                  </a:lnTo>
                  <a:lnTo>
                    <a:pt x="490784" y="32161"/>
                  </a:lnTo>
                  <a:lnTo>
                    <a:pt x="491038" y="73520"/>
                  </a:lnTo>
                  <a:lnTo>
                    <a:pt x="517446" y="97864"/>
                  </a:lnTo>
                  <a:lnTo>
                    <a:pt x="524343" y="157853"/>
                  </a:lnTo>
                  <a:lnTo>
                    <a:pt x="506227" y="205718"/>
                  </a:lnTo>
                  <a:lnTo>
                    <a:pt x="467407" y="236705"/>
                  </a:lnTo>
                  <a:lnTo>
                    <a:pt x="459304" y="282867"/>
                  </a:lnTo>
                  <a:lnTo>
                    <a:pt x="442168" y="279223"/>
                  </a:lnTo>
                  <a:lnTo>
                    <a:pt x="442869" y="353940"/>
                  </a:lnTo>
                  <a:lnTo>
                    <a:pt x="422196" y="357133"/>
                  </a:lnTo>
                  <a:lnTo>
                    <a:pt x="436344" y="396619"/>
                  </a:lnTo>
                  <a:lnTo>
                    <a:pt x="424700" y="411650"/>
                  </a:lnTo>
                  <a:lnTo>
                    <a:pt x="751471" y="393381"/>
                  </a:lnTo>
                  <a:lnTo>
                    <a:pt x="738753" y="461144"/>
                  </a:lnTo>
                  <a:lnTo>
                    <a:pt x="770223" y="503674"/>
                  </a:lnTo>
                  <a:lnTo>
                    <a:pt x="779123" y="536518"/>
                  </a:lnTo>
                  <a:lnTo>
                    <a:pt x="801568" y="556173"/>
                  </a:lnTo>
                  <a:lnTo>
                    <a:pt x="751745" y="587346"/>
                  </a:lnTo>
                  <a:lnTo>
                    <a:pt x="749210" y="607556"/>
                  </a:lnTo>
                  <a:lnTo>
                    <a:pt x="792297" y="618067"/>
                  </a:lnTo>
                  <a:lnTo>
                    <a:pt x="808324" y="584678"/>
                  </a:lnTo>
                  <a:lnTo>
                    <a:pt x="846985" y="614289"/>
                  </a:lnTo>
                  <a:lnTo>
                    <a:pt x="845906" y="639978"/>
                  </a:lnTo>
                  <a:lnTo>
                    <a:pt x="825535" y="652537"/>
                  </a:lnTo>
                  <a:lnTo>
                    <a:pt x="785441" y="645248"/>
                  </a:lnTo>
                  <a:lnTo>
                    <a:pt x="791513" y="663764"/>
                  </a:lnTo>
                  <a:lnTo>
                    <a:pt x="779955" y="693468"/>
                  </a:lnTo>
                  <a:lnTo>
                    <a:pt x="815432" y="716663"/>
                  </a:lnTo>
                  <a:lnTo>
                    <a:pt x="870034" y="720626"/>
                  </a:lnTo>
                  <a:lnTo>
                    <a:pt x="891518" y="749109"/>
                  </a:lnTo>
                  <a:lnTo>
                    <a:pt x="907318" y="752400"/>
                  </a:lnTo>
                  <a:lnTo>
                    <a:pt x="881736" y="788738"/>
                  </a:lnTo>
                  <a:lnTo>
                    <a:pt x="850248" y="784308"/>
                  </a:lnTo>
                  <a:lnTo>
                    <a:pt x="821649" y="750715"/>
                  </a:lnTo>
                  <a:lnTo>
                    <a:pt x="755619" y="736218"/>
                  </a:lnTo>
                  <a:lnTo>
                    <a:pt x="753395" y="701885"/>
                  </a:lnTo>
                  <a:lnTo>
                    <a:pt x="722265" y="714994"/>
                  </a:lnTo>
                  <a:lnTo>
                    <a:pt x="726009" y="743669"/>
                  </a:lnTo>
                  <a:lnTo>
                    <a:pt x="713157" y="771150"/>
                  </a:lnTo>
                  <a:lnTo>
                    <a:pt x="690184" y="777006"/>
                  </a:lnTo>
                  <a:lnTo>
                    <a:pt x="670962" y="748157"/>
                  </a:lnTo>
                  <a:lnTo>
                    <a:pt x="630280" y="749425"/>
                  </a:lnTo>
                  <a:lnTo>
                    <a:pt x="617522" y="781262"/>
                  </a:lnTo>
                  <a:lnTo>
                    <a:pt x="590875" y="791630"/>
                  </a:lnTo>
                  <a:lnTo>
                    <a:pt x="560788" y="774368"/>
                  </a:lnTo>
                  <a:lnTo>
                    <a:pt x="537428" y="773370"/>
                  </a:lnTo>
                  <a:lnTo>
                    <a:pt x="512642" y="724636"/>
                  </a:lnTo>
                  <a:lnTo>
                    <a:pt x="471982" y="704406"/>
                  </a:lnTo>
                  <a:lnTo>
                    <a:pt x="456706" y="708465"/>
                  </a:lnTo>
                  <a:lnTo>
                    <a:pt x="439326" y="667033"/>
                  </a:lnTo>
                  <a:lnTo>
                    <a:pt x="393369" y="674648"/>
                  </a:lnTo>
                  <a:lnTo>
                    <a:pt x="391302" y="649166"/>
                  </a:lnTo>
                  <a:lnTo>
                    <a:pt x="347107" y="675477"/>
                  </a:lnTo>
                  <a:lnTo>
                    <a:pt x="353656" y="694104"/>
                  </a:lnTo>
                  <a:lnTo>
                    <a:pt x="319642" y="713239"/>
                  </a:lnTo>
                  <a:lnTo>
                    <a:pt x="265281" y="706375"/>
                  </a:lnTo>
                  <a:lnTo>
                    <a:pt x="201691" y="680743"/>
                  </a:lnTo>
                  <a:lnTo>
                    <a:pt x="157027" y="669883"/>
                  </a:lnTo>
                  <a:lnTo>
                    <a:pt x="61963" y="682388"/>
                  </a:lnTo>
                  <a:lnTo>
                    <a:pt x="49618" y="690450"/>
                  </a:lnTo>
                  <a:lnTo>
                    <a:pt x="33762" y="670806"/>
                  </a:lnTo>
                  <a:lnTo>
                    <a:pt x="73397" y="597644"/>
                  </a:lnTo>
                  <a:lnTo>
                    <a:pt x="59066" y="559061"/>
                  </a:lnTo>
                  <a:lnTo>
                    <a:pt x="70983" y="537640"/>
                  </a:lnTo>
                  <a:lnTo>
                    <a:pt x="64589" y="509974"/>
                  </a:lnTo>
                  <a:lnTo>
                    <a:pt x="81222" y="488421"/>
                  </a:lnTo>
                  <a:lnTo>
                    <a:pt x="97950" y="435662"/>
                  </a:lnTo>
                  <a:lnTo>
                    <a:pt x="93980" y="392321"/>
                  </a:lnTo>
                  <a:lnTo>
                    <a:pt x="44757" y="311047"/>
                  </a:lnTo>
                  <a:lnTo>
                    <a:pt x="42793" y="266487"/>
                  </a:lnTo>
                  <a:lnTo>
                    <a:pt x="4301" y="222706"/>
                  </a:lnTo>
                  <a:lnTo>
                    <a:pt x="0" y="14002"/>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38" name="Pennsylvania">
              <a:extLst>
                <a:ext uri="{FF2B5EF4-FFF2-40B4-BE49-F238E27FC236}">
                  <a16:creationId xmlns:a16="http://schemas.microsoft.com/office/drawing/2014/main" id="{737B46BD-D70B-85BB-28D0-22D293141B56}"/>
                </a:ext>
              </a:extLst>
            </p:cNvPr>
            <p:cNvSpPr/>
            <p:nvPr/>
          </p:nvSpPr>
          <p:spPr>
            <a:xfrm>
              <a:off x="8353385" y="2702833"/>
              <a:ext cx="836467" cy="548356"/>
            </a:xfrm>
            <a:custGeom>
              <a:avLst/>
              <a:gdLst/>
              <a:ahLst/>
              <a:cxnLst/>
              <a:rect l="0" t="0" r="923224" b="605230"/>
              <a:pathLst>
                <a:path w="923224" h="605230">
                  <a:moveTo>
                    <a:pt x="101999" y="76282"/>
                  </a:moveTo>
                  <a:lnTo>
                    <a:pt x="110741" y="126953"/>
                  </a:lnTo>
                  <a:lnTo>
                    <a:pt x="756890" y="0"/>
                  </a:lnTo>
                  <a:lnTo>
                    <a:pt x="778940" y="23750"/>
                  </a:lnTo>
                  <a:lnTo>
                    <a:pt x="789913" y="20165"/>
                  </a:lnTo>
                  <a:lnTo>
                    <a:pt x="812667" y="39145"/>
                  </a:lnTo>
                  <a:lnTo>
                    <a:pt x="816054" y="69333"/>
                  </a:lnTo>
                  <a:lnTo>
                    <a:pt x="850214" y="97199"/>
                  </a:lnTo>
                  <a:lnTo>
                    <a:pt x="873011" y="93180"/>
                  </a:lnTo>
                  <a:lnTo>
                    <a:pt x="882685" y="105894"/>
                  </a:lnTo>
                  <a:lnTo>
                    <a:pt x="866553" y="124477"/>
                  </a:lnTo>
                  <a:lnTo>
                    <a:pt x="863414" y="148134"/>
                  </a:lnTo>
                  <a:lnTo>
                    <a:pt x="835478" y="197996"/>
                  </a:lnTo>
                  <a:lnTo>
                    <a:pt x="852296" y="216030"/>
                  </a:lnTo>
                  <a:lnTo>
                    <a:pt x="837323" y="256079"/>
                  </a:lnTo>
                  <a:lnTo>
                    <a:pt x="844058" y="278669"/>
                  </a:lnTo>
                  <a:lnTo>
                    <a:pt x="864289" y="281039"/>
                  </a:lnTo>
                  <a:lnTo>
                    <a:pt x="871551" y="305807"/>
                  </a:lnTo>
                  <a:lnTo>
                    <a:pt x="923224" y="336633"/>
                  </a:lnTo>
                  <a:lnTo>
                    <a:pt x="919811" y="355784"/>
                  </a:lnTo>
                  <a:lnTo>
                    <a:pt x="881174" y="398919"/>
                  </a:lnTo>
                  <a:lnTo>
                    <a:pt x="882119" y="414778"/>
                  </a:lnTo>
                  <a:lnTo>
                    <a:pt x="845353" y="440135"/>
                  </a:lnTo>
                  <a:lnTo>
                    <a:pt x="813620" y="441348"/>
                  </a:lnTo>
                  <a:lnTo>
                    <a:pt x="792761" y="468801"/>
                  </a:lnTo>
                  <a:lnTo>
                    <a:pt x="233246" y="578297"/>
                  </a:lnTo>
                  <a:lnTo>
                    <a:pt x="74791" y="605230"/>
                  </a:lnTo>
                  <a:lnTo>
                    <a:pt x="44456" y="420650"/>
                  </a:lnTo>
                  <a:lnTo>
                    <a:pt x="0" y="150140"/>
                  </a:lnTo>
                  <a:lnTo>
                    <a:pt x="0" y="150140"/>
                  </a:lnTo>
                  <a:lnTo>
                    <a:pt x="25650" y="134567"/>
                  </a:lnTo>
                  <a:lnTo>
                    <a:pt x="101429" y="72978"/>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39" name="Tennessee">
              <a:extLst>
                <a:ext uri="{FF2B5EF4-FFF2-40B4-BE49-F238E27FC236}">
                  <a16:creationId xmlns:a16="http://schemas.microsoft.com/office/drawing/2014/main" id="{5286E3E4-D63F-5F4F-1734-161637E6D69F}"/>
                </a:ext>
              </a:extLst>
            </p:cNvPr>
            <p:cNvSpPr/>
            <p:nvPr/>
          </p:nvSpPr>
          <p:spPr>
            <a:xfrm>
              <a:off x="7112247" y="3850859"/>
              <a:ext cx="1235805" cy="427229"/>
            </a:xfrm>
            <a:custGeom>
              <a:avLst/>
              <a:gdLst/>
              <a:ahLst/>
              <a:cxnLst/>
              <a:rect l="0" t="0" r="1363980" b="471540"/>
              <a:pathLst>
                <a:path w="1363980" h="471540">
                  <a:moveTo>
                    <a:pt x="344896" y="139062"/>
                  </a:moveTo>
                  <a:lnTo>
                    <a:pt x="339172" y="102429"/>
                  </a:lnTo>
                  <a:lnTo>
                    <a:pt x="375088" y="108382"/>
                  </a:lnTo>
                  <a:lnTo>
                    <a:pt x="576723" y="85205"/>
                  </a:lnTo>
                  <a:lnTo>
                    <a:pt x="754797" y="74362"/>
                  </a:lnTo>
                  <a:lnTo>
                    <a:pt x="786120" y="68595"/>
                  </a:lnTo>
                  <a:lnTo>
                    <a:pt x="906124" y="61307"/>
                  </a:lnTo>
                  <a:lnTo>
                    <a:pt x="1043058" y="46356"/>
                  </a:lnTo>
                  <a:lnTo>
                    <a:pt x="1045250" y="42679"/>
                  </a:lnTo>
                  <a:lnTo>
                    <a:pt x="1363752" y="0"/>
                  </a:lnTo>
                  <a:lnTo>
                    <a:pt x="1363980" y="48703"/>
                  </a:lnTo>
                  <a:lnTo>
                    <a:pt x="1335692" y="63155"/>
                  </a:lnTo>
                  <a:lnTo>
                    <a:pt x="1321107" y="103839"/>
                  </a:lnTo>
                  <a:lnTo>
                    <a:pt x="1290967" y="100342"/>
                  </a:lnTo>
                  <a:lnTo>
                    <a:pt x="1233190" y="148277"/>
                  </a:lnTo>
                  <a:lnTo>
                    <a:pt x="1225957" y="128933"/>
                  </a:lnTo>
                  <a:lnTo>
                    <a:pt x="1205812" y="145347"/>
                  </a:lnTo>
                  <a:lnTo>
                    <a:pt x="1176821" y="195746"/>
                  </a:lnTo>
                  <a:lnTo>
                    <a:pt x="1136756" y="212513"/>
                  </a:lnTo>
                  <a:lnTo>
                    <a:pt x="1101032" y="248930"/>
                  </a:lnTo>
                  <a:lnTo>
                    <a:pt x="1056806" y="255846"/>
                  </a:lnTo>
                  <a:lnTo>
                    <a:pt x="1020658" y="290962"/>
                  </a:lnTo>
                  <a:lnTo>
                    <a:pt x="1012400" y="325868"/>
                  </a:lnTo>
                  <a:lnTo>
                    <a:pt x="980846" y="334322"/>
                  </a:lnTo>
                  <a:lnTo>
                    <a:pt x="982287" y="382657"/>
                  </a:lnTo>
                  <a:lnTo>
                    <a:pt x="771930" y="408322"/>
                  </a:lnTo>
                  <a:lnTo>
                    <a:pt x="484499" y="433825"/>
                  </a:lnTo>
                  <a:lnTo>
                    <a:pt x="346263" y="446933"/>
                  </a:lnTo>
                  <a:lnTo>
                    <a:pt x="302224" y="450491"/>
                  </a:lnTo>
                  <a:lnTo>
                    <a:pt x="0" y="471540"/>
                  </a:lnTo>
                  <a:lnTo>
                    <a:pt x="15859" y="464973"/>
                  </a:lnTo>
                  <a:lnTo>
                    <a:pt x="29836" y="428216"/>
                  </a:lnTo>
                  <a:lnTo>
                    <a:pt x="24102" y="379202"/>
                  </a:lnTo>
                  <a:lnTo>
                    <a:pt x="52382" y="343758"/>
                  </a:lnTo>
                  <a:lnTo>
                    <a:pt x="55730" y="312116"/>
                  </a:lnTo>
                  <a:lnTo>
                    <a:pt x="79048" y="299376"/>
                  </a:lnTo>
                  <a:lnTo>
                    <a:pt x="81878" y="261016"/>
                  </a:lnTo>
                  <a:lnTo>
                    <a:pt x="110337" y="207450"/>
                  </a:lnTo>
                  <a:lnTo>
                    <a:pt x="106027" y="157200"/>
                  </a:lnTo>
                  <a:lnTo>
                    <a:pt x="114846" y="156597"/>
                  </a:lnTo>
                  <a:lnTo>
                    <a:pt x="125429" y="155866"/>
                  </a:lnTo>
                  <a:lnTo>
                    <a:pt x="144671" y="152273"/>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40" name="Ohio">
              <a:extLst>
                <a:ext uri="{FF2B5EF4-FFF2-40B4-BE49-F238E27FC236}">
                  <a16:creationId xmlns:a16="http://schemas.microsoft.com/office/drawing/2014/main" id="{44BEDA3A-2CC5-7220-01CF-94770C561E2D}"/>
                </a:ext>
              </a:extLst>
            </p:cNvPr>
            <p:cNvSpPr/>
            <p:nvPr/>
          </p:nvSpPr>
          <p:spPr>
            <a:xfrm>
              <a:off x="7784064" y="2838864"/>
              <a:ext cx="609600" cy="694565"/>
            </a:xfrm>
            <a:custGeom>
              <a:avLst/>
              <a:gdLst/>
              <a:ahLst/>
              <a:cxnLst/>
              <a:rect l="0" t="0" r="672826" b="766604"/>
              <a:pathLst>
                <a:path w="672826" h="766604">
                  <a:moveTo>
                    <a:pt x="628369" y="0"/>
                  </a:moveTo>
                  <a:lnTo>
                    <a:pt x="672826" y="270509"/>
                  </a:lnTo>
                  <a:lnTo>
                    <a:pt x="652371" y="285201"/>
                  </a:lnTo>
                  <a:lnTo>
                    <a:pt x="666709" y="305554"/>
                  </a:lnTo>
                  <a:lnTo>
                    <a:pt x="670941" y="336636"/>
                  </a:lnTo>
                  <a:lnTo>
                    <a:pt x="658121" y="388655"/>
                  </a:lnTo>
                  <a:lnTo>
                    <a:pt x="655924" y="465044"/>
                  </a:lnTo>
                  <a:lnTo>
                    <a:pt x="606836" y="539783"/>
                  </a:lnTo>
                  <a:lnTo>
                    <a:pt x="588900" y="551657"/>
                  </a:lnTo>
                  <a:lnTo>
                    <a:pt x="570042" y="540969"/>
                  </a:lnTo>
                  <a:lnTo>
                    <a:pt x="556814" y="572480"/>
                  </a:lnTo>
                  <a:lnTo>
                    <a:pt x="538972" y="574065"/>
                  </a:lnTo>
                  <a:lnTo>
                    <a:pt x="525448" y="615779"/>
                  </a:lnTo>
                  <a:lnTo>
                    <a:pt x="533175" y="638418"/>
                  </a:lnTo>
                  <a:lnTo>
                    <a:pt x="519932" y="659674"/>
                  </a:lnTo>
                  <a:lnTo>
                    <a:pt x="492478" y="632030"/>
                  </a:lnTo>
                  <a:lnTo>
                    <a:pt x="470871" y="685053"/>
                  </a:lnTo>
                  <a:lnTo>
                    <a:pt x="483052" y="714990"/>
                  </a:lnTo>
                  <a:lnTo>
                    <a:pt x="465967" y="728810"/>
                  </a:lnTo>
                  <a:lnTo>
                    <a:pt x="463869" y="756299"/>
                  </a:lnTo>
                  <a:lnTo>
                    <a:pt x="423591" y="766604"/>
                  </a:lnTo>
                  <a:lnTo>
                    <a:pt x="398372" y="741865"/>
                  </a:lnTo>
                  <a:lnTo>
                    <a:pt x="379720" y="738815"/>
                  </a:lnTo>
                  <a:lnTo>
                    <a:pt x="368133" y="705344"/>
                  </a:lnTo>
                  <a:lnTo>
                    <a:pt x="346968" y="715055"/>
                  </a:lnTo>
                  <a:lnTo>
                    <a:pt x="332693" y="737370"/>
                  </a:lnTo>
                  <a:lnTo>
                    <a:pt x="271903" y="729688"/>
                  </a:lnTo>
                  <a:lnTo>
                    <a:pt x="249118" y="747375"/>
                  </a:lnTo>
                  <a:lnTo>
                    <a:pt x="210640" y="724090"/>
                  </a:lnTo>
                  <a:lnTo>
                    <a:pt x="161196" y="722426"/>
                  </a:lnTo>
                  <a:lnTo>
                    <a:pt x="156431" y="704947"/>
                  </a:lnTo>
                  <a:lnTo>
                    <a:pt x="119838" y="666548"/>
                  </a:lnTo>
                  <a:lnTo>
                    <a:pt x="60539" y="673679"/>
                  </a:lnTo>
                  <a:lnTo>
                    <a:pt x="29497" y="389667"/>
                  </a:lnTo>
                  <a:lnTo>
                    <a:pt x="0" y="147472"/>
                  </a:lnTo>
                  <a:lnTo>
                    <a:pt x="200595" y="114399"/>
                  </a:lnTo>
                  <a:lnTo>
                    <a:pt x="262246" y="134301"/>
                  </a:lnTo>
                  <a:lnTo>
                    <a:pt x="284134" y="148226"/>
                  </a:lnTo>
                  <a:lnTo>
                    <a:pt x="296678" y="130673"/>
                  </a:lnTo>
                  <a:lnTo>
                    <a:pt x="333868" y="158206"/>
                  </a:lnTo>
                  <a:lnTo>
                    <a:pt x="355734" y="165261"/>
                  </a:lnTo>
                  <a:lnTo>
                    <a:pt x="421306" y="128571"/>
                  </a:lnTo>
                  <a:lnTo>
                    <a:pt x="462930" y="127996"/>
                  </a:lnTo>
                  <a:lnTo>
                    <a:pt x="501176" y="83680"/>
                  </a:lnTo>
                  <a:lnTo>
                    <a:pt x="559611" y="37168"/>
                  </a:lnTo>
                  <a:lnTo>
                    <a:pt x="628369" y="0"/>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41" name="Virginia">
              <a:extLst>
                <a:ext uri="{FF2B5EF4-FFF2-40B4-BE49-F238E27FC236}">
                  <a16:creationId xmlns:a16="http://schemas.microsoft.com/office/drawing/2014/main" id="{9D999C87-A62F-6AC6-13F0-FD06441BC3A5}"/>
                </a:ext>
              </a:extLst>
            </p:cNvPr>
            <p:cNvSpPr/>
            <p:nvPr/>
          </p:nvSpPr>
          <p:spPr>
            <a:xfrm>
              <a:off x="8059274" y="3245452"/>
              <a:ext cx="1154479" cy="644075"/>
            </a:xfrm>
            <a:custGeom>
              <a:avLst/>
              <a:gdLst/>
              <a:ahLst/>
              <a:cxnLst/>
              <a:rect l="0" t="0" r="1274219" b="710877"/>
              <a:pathLst>
                <a:path w="1274219" h="710877">
                  <a:moveTo>
                    <a:pt x="1251269" y="198614"/>
                  </a:moveTo>
                  <a:lnTo>
                    <a:pt x="1274219" y="190096"/>
                  </a:lnTo>
                  <a:lnTo>
                    <a:pt x="1261410" y="228520"/>
                  </a:lnTo>
                  <a:lnTo>
                    <a:pt x="1242855" y="245222"/>
                  </a:lnTo>
                  <a:lnTo>
                    <a:pt x="1240157" y="294004"/>
                  </a:lnTo>
                  <a:lnTo>
                    <a:pt x="1223876" y="375533"/>
                  </a:lnTo>
                  <a:lnTo>
                    <a:pt x="1200616" y="396580"/>
                  </a:lnTo>
                  <a:lnTo>
                    <a:pt x="1186198" y="371005"/>
                  </a:lnTo>
                  <a:lnTo>
                    <a:pt x="1186738" y="306698"/>
                  </a:lnTo>
                  <a:lnTo>
                    <a:pt x="1211582" y="219917"/>
                  </a:lnTo>
                  <a:close/>
                  <a:moveTo>
                    <a:pt x="1158197" y="231411"/>
                  </a:moveTo>
                  <a:lnTo>
                    <a:pt x="1161587" y="230687"/>
                  </a:lnTo>
                  <a:lnTo>
                    <a:pt x="1153958" y="232315"/>
                  </a:lnTo>
                  <a:close/>
                  <a:moveTo>
                    <a:pt x="739041" y="0"/>
                  </a:moveTo>
                  <a:lnTo>
                    <a:pt x="831255" y="52006"/>
                  </a:lnTo>
                  <a:lnTo>
                    <a:pt x="840503" y="10254"/>
                  </a:lnTo>
                  <a:lnTo>
                    <a:pt x="864526" y="8981"/>
                  </a:lnTo>
                  <a:lnTo>
                    <a:pt x="884481" y="22183"/>
                  </a:lnTo>
                  <a:lnTo>
                    <a:pt x="890348" y="51869"/>
                  </a:lnTo>
                  <a:lnTo>
                    <a:pt x="924138" y="55438"/>
                  </a:lnTo>
                  <a:lnTo>
                    <a:pt x="947998" y="70085"/>
                  </a:lnTo>
                  <a:lnTo>
                    <a:pt x="965509" y="96281"/>
                  </a:lnTo>
                  <a:lnTo>
                    <a:pt x="958481" y="130859"/>
                  </a:lnTo>
                  <a:lnTo>
                    <a:pt x="941714" y="143368"/>
                  </a:lnTo>
                  <a:lnTo>
                    <a:pt x="935606" y="174305"/>
                  </a:lnTo>
                  <a:lnTo>
                    <a:pt x="946529" y="193845"/>
                  </a:lnTo>
                  <a:lnTo>
                    <a:pt x="986614" y="178927"/>
                  </a:lnTo>
                  <a:lnTo>
                    <a:pt x="1000683" y="209245"/>
                  </a:lnTo>
                  <a:lnTo>
                    <a:pt x="1057560" y="211321"/>
                  </a:lnTo>
                  <a:lnTo>
                    <a:pt x="1078045" y="233404"/>
                  </a:lnTo>
                  <a:lnTo>
                    <a:pt x="1127057" y="251771"/>
                  </a:lnTo>
                  <a:lnTo>
                    <a:pt x="1119259" y="311832"/>
                  </a:lnTo>
                  <a:lnTo>
                    <a:pt x="1146408" y="351943"/>
                  </a:lnTo>
                  <a:lnTo>
                    <a:pt x="1129403" y="377279"/>
                  </a:lnTo>
                  <a:lnTo>
                    <a:pt x="1132113" y="403051"/>
                  </a:lnTo>
                  <a:lnTo>
                    <a:pt x="1155069" y="414268"/>
                  </a:lnTo>
                  <a:lnTo>
                    <a:pt x="1138656" y="442907"/>
                  </a:lnTo>
                  <a:lnTo>
                    <a:pt x="1099390" y="417872"/>
                  </a:lnTo>
                  <a:lnTo>
                    <a:pt x="1093928" y="430445"/>
                  </a:lnTo>
                  <a:lnTo>
                    <a:pt x="1127074" y="447614"/>
                  </a:lnTo>
                  <a:lnTo>
                    <a:pt x="1205618" y="436773"/>
                  </a:lnTo>
                  <a:lnTo>
                    <a:pt x="1241407" y="507045"/>
                  </a:lnTo>
                  <a:lnTo>
                    <a:pt x="665276" y="621714"/>
                  </a:lnTo>
                  <a:lnTo>
                    <a:pt x="540564" y="641904"/>
                  </a:lnTo>
                  <a:lnTo>
                    <a:pt x="431049" y="656356"/>
                  </a:lnTo>
                  <a:lnTo>
                    <a:pt x="318502" y="668198"/>
                  </a:lnTo>
                  <a:lnTo>
                    <a:pt x="0" y="710877"/>
                  </a:lnTo>
                  <a:lnTo>
                    <a:pt x="81819" y="670574"/>
                  </a:lnTo>
                  <a:lnTo>
                    <a:pt x="89255" y="646935"/>
                  </a:lnTo>
                  <a:lnTo>
                    <a:pt x="118679" y="634958"/>
                  </a:lnTo>
                  <a:lnTo>
                    <a:pt x="117952" y="616953"/>
                  </a:lnTo>
                  <a:lnTo>
                    <a:pt x="139564" y="600349"/>
                  </a:lnTo>
                  <a:lnTo>
                    <a:pt x="137378" y="584810"/>
                  </a:lnTo>
                  <a:lnTo>
                    <a:pt x="191193" y="546565"/>
                  </a:lnTo>
                  <a:lnTo>
                    <a:pt x="243708" y="483350"/>
                  </a:lnTo>
                  <a:lnTo>
                    <a:pt x="243591" y="500367"/>
                  </a:lnTo>
                  <a:lnTo>
                    <a:pt x="270324" y="531511"/>
                  </a:lnTo>
                  <a:lnTo>
                    <a:pt x="299659" y="544088"/>
                  </a:lnTo>
                  <a:lnTo>
                    <a:pt x="319399" y="539944"/>
                  </a:lnTo>
                  <a:lnTo>
                    <a:pt x="345560" y="508690"/>
                  </a:lnTo>
                  <a:lnTo>
                    <a:pt x="370447" y="526363"/>
                  </a:lnTo>
                  <a:lnTo>
                    <a:pt x="409315" y="508869"/>
                  </a:lnTo>
                  <a:lnTo>
                    <a:pt x="474610" y="458551"/>
                  </a:lnTo>
                  <a:lnTo>
                    <a:pt x="482640" y="469725"/>
                  </a:lnTo>
                  <a:lnTo>
                    <a:pt x="507253" y="447465"/>
                  </a:lnTo>
                  <a:lnTo>
                    <a:pt x="502028" y="410833"/>
                  </a:lnTo>
                  <a:lnTo>
                    <a:pt x="513803" y="375902"/>
                  </a:lnTo>
                  <a:lnTo>
                    <a:pt x="537832" y="341146"/>
                  </a:lnTo>
                  <a:lnTo>
                    <a:pt x="543559" y="302644"/>
                  </a:lnTo>
                  <a:lnTo>
                    <a:pt x="567724" y="259818"/>
                  </a:lnTo>
                  <a:lnTo>
                    <a:pt x="571554" y="211373"/>
                  </a:lnTo>
                  <a:lnTo>
                    <a:pt x="602640" y="234390"/>
                  </a:lnTo>
                  <a:lnTo>
                    <a:pt x="629639" y="238731"/>
                  </a:lnTo>
                  <a:lnTo>
                    <a:pt x="642798" y="219311"/>
                  </a:lnTo>
                  <a:lnTo>
                    <a:pt x="662859" y="141681"/>
                  </a:lnTo>
                  <a:lnTo>
                    <a:pt x="685450" y="155807"/>
                  </a:lnTo>
                  <a:lnTo>
                    <a:pt x="741836" y="61047"/>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42" name="Kentucky">
              <a:extLst>
                <a:ext uri="{FF2B5EF4-FFF2-40B4-BE49-F238E27FC236}">
                  <a16:creationId xmlns:a16="http://schemas.microsoft.com/office/drawing/2014/main" id="{4917165D-5C7D-EF0B-8AAC-03E07EAA7091}"/>
                </a:ext>
              </a:extLst>
            </p:cNvPr>
            <p:cNvSpPr/>
            <p:nvPr/>
          </p:nvSpPr>
          <p:spPr>
            <a:xfrm>
              <a:off x="7225889" y="3442777"/>
              <a:ext cx="1054191" cy="549301"/>
            </a:xfrm>
            <a:custGeom>
              <a:avLst/>
              <a:gdLst/>
              <a:ahLst/>
              <a:cxnLst/>
              <a:rect l="0" t="0" r="1163529" b="606273"/>
              <a:pathLst>
                <a:path w="1163529" h="606273">
                  <a:moveTo>
                    <a:pt x="826708" y="57541"/>
                  </a:moveTo>
                  <a:lnTo>
                    <a:pt x="865185" y="80826"/>
                  </a:lnTo>
                  <a:lnTo>
                    <a:pt x="887970" y="63140"/>
                  </a:lnTo>
                  <a:lnTo>
                    <a:pt x="948760" y="70821"/>
                  </a:lnTo>
                  <a:lnTo>
                    <a:pt x="963035" y="48506"/>
                  </a:lnTo>
                  <a:lnTo>
                    <a:pt x="984201" y="38795"/>
                  </a:lnTo>
                  <a:lnTo>
                    <a:pt x="995788" y="72266"/>
                  </a:lnTo>
                  <a:lnTo>
                    <a:pt x="1014439" y="75316"/>
                  </a:lnTo>
                  <a:lnTo>
                    <a:pt x="1039658" y="100056"/>
                  </a:lnTo>
                  <a:lnTo>
                    <a:pt x="1044044" y="161704"/>
                  </a:lnTo>
                  <a:lnTo>
                    <a:pt x="1068434" y="197863"/>
                  </a:lnTo>
                  <a:lnTo>
                    <a:pt x="1097657" y="224238"/>
                  </a:lnTo>
                  <a:lnTo>
                    <a:pt x="1108778" y="246413"/>
                  </a:lnTo>
                  <a:lnTo>
                    <a:pt x="1142343" y="265295"/>
                  </a:lnTo>
                  <a:lnTo>
                    <a:pt x="1163529" y="265559"/>
                  </a:lnTo>
                  <a:lnTo>
                    <a:pt x="1111014" y="328774"/>
                  </a:lnTo>
                  <a:lnTo>
                    <a:pt x="1057200" y="367019"/>
                  </a:lnTo>
                  <a:lnTo>
                    <a:pt x="1059385" y="382558"/>
                  </a:lnTo>
                  <a:lnTo>
                    <a:pt x="1037773" y="399162"/>
                  </a:lnTo>
                  <a:lnTo>
                    <a:pt x="1038501" y="417166"/>
                  </a:lnTo>
                  <a:lnTo>
                    <a:pt x="1009077" y="429144"/>
                  </a:lnTo>
                  <a:lnTo>
                    <a:pt x="1001641" y="452783"/>
                  </a:lnTo>
                  <a:lnTo>
                    <a:pt x="919821" y="493086"/>
                  </a:lnTo>
                  <a:lnTo>
                    <a:pt x="917629" y="496762"/>
                  </a:lnTo>
                  <a:lnTo>
                    <a:pt x="780695" y="511714"/>
                  </a:lnTo>
                  <a:lnTo>
                    <a:pt x="660691" y="519001"/>
                  </a:lnTo>
                  <a:lnTo>
                    <a:pt x="629368" y="524769"/>
                  </a:lnTo>
                  <a:lnTo>
                    <a:pt x="451294" y="535611"/>
                  </a:lnTo>
                  <a:lnTo>
                    <a:pt x="249659" y="558788"/>
                  </a:lnTo>
                  <a:lnTo>
                    <a:pt x="213743" y="552835"/>
                  </a:lnTo>
                  <a:lnTo>
                    <a:pt x="219467" y="589468"/>
                  </a:lnTo>
                  <a:lnTo>
                    <a:pt x="19242" y="602679"/>
                  </a:lnTo>
                  <a:lnTo>
                    <a:pt x="0" y="606273"/>
                  </a:lnTo>
                  <a:lnTo>
                    <a:pt x="7020" y="579946"/>
                  </a:lnTo>
                  <a:lnTo>
                    <a:pt x="31427" y="587208"/>
                  </a:lnTo>
                  <a:lnTo>
                    <a:pt x="38652" y="503536"/>
                  </a:lnTo>
                  <a:lnTo>
                    <a:pt x="29965" y="492925"/>
                  </a:lnTo>
                  <a:lnTo>
                    <a:pt x="51845" y="455372"/>
                  </a:lnTo>
                  <a:lnTo>
                    <a:pt x="70014" y="451779"/>
                  </a:lnTo>
                  <a:lnTo>
                    <a:pt x="130952" y="478586"/>
                  </a:lnTo>
                  <a:lnTo>
                    <a:pt x="149725" y="460232"/>
                  </a:lnTo>
                  <a:lnTo>
                    <a:pt x="132760" y="434593"/>
                  </a:lnTo>
                  <a:lnTo>
                    <a:pt x="137179" y="412879"/>
                  </a:lnTo>
                  <a:lnTo>
                    <a:pt x="200883" y="388568"/>
                  </a:lnTo>
                  <a:lnTo>
                    <a:pt x="183148" y="354048"/>
                  </a:lnTo>
                  <a:lnTo>
                    <a:pt x="201521" y="323269"/>
                  </a:lnTo>
                  <a:lnTo>
                    <a:pt x="214619" y="303036"/>
                  </a:lnTo>
                  <a:lnTo>
                    <a:pt x="254181" y="297367"/>
                  </a:lnTo>
                  <a:lnTo>
                    <a:pt x="265855" y="281709"/>
                  </a:lnTo>
                  <a:lnTo>
                    <a:pt x="280965" y="294993"/>
                  </a:lnTo>
                  <a:lnTo>
                    <a:pt x="301089" y="286424"/>
                  </a:lnTo>
                  <a:lnTo>
                    <a:pt x="343623" y="312895"/>
                  </a:lnTo>
                  <a:lnTo>
                    <a:pt x="354593" y="290471"/>
                  </a:lnTo>
                  <a:lnTo>
                    <a:pt x="392366" y="266581"/>
                  </a:lnTo>
                  <a:lnTo>
                    <a:pt x="404678" y="285654"/>
                  </a:lnTo>
                  <a:lnTo>
                    <a:pt x="439290" y="274341"/>
                  </a:lnTo>
                  <a:lnTo>
                    <a:pt x="434469" y="252291"/>
                  </a:lnTo>
                  <a:lnTo>
                    <a:pt x="466298" y="223155"/>
                  </a:lnTo>
                  <a:lnTo>
                    <a:pt x="474724" y="245955"/>
                  </a:lnTo>
                  <a:lnTo>
                    <a:pt x="512018" y="261236"/>
                  </a:lnTo>
                  <a:lnTo>
                    <a:pt x="528695" y="245945"/>
                  </a:lnTo>
                  <a:lnTo>
                    <a:pt x="537827" y="193109"/>
                  </a:lnTo>
                  <a:lnTo>
                    <a:pt x="564186" y="180106"/>
                  </a:lnTo>
                  <a:lnTo>
                    <a:pt x="571655" y="153350"/>
                  </a:lnTo>
                  <a:lnTo>
                    <a:pt x="596313" y="133699"/>
                  </a:lnTo>
                  <a:lnTo>
                    <a:pt x="590126" y="93786"/>
                  </a:lnTo>
                  <a:lnTo>
                    <a:pt x="631199" y="98168"/>
                  </a:lnTo>
                  <a:lnTo>
                    <a:pt x="657981" y="75896"/>
                  </a:lnTo>
                  <a:lnTo>
                    <a:pt x="685088" y="71588"/>
                  </a:lnTo>
                  <a:lnTo>
                    <a:pt x="665788" y="17432"/>
                  </a:lnTo>
                  <a:lnTo>
                    <a:pt x="676606" y="7130"/>
                  </a:lnTo>
                  <a:lnTo>
                    <a:pt x="735906" y="0"/>
                  </a:lnTo>
                  <a:lnTo>
                    <a:pt x="772498" y="38399"/>
                  </a:lnTo>
                  <a:lnTo>
                    <a:pt x="777263" y="55877"/>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43" name="Indiana">
              <a:extLst>
                <a:ext uri="{FF2B5EF4-FFF2-40B4-BE49-F238E27FC236}">
                  <a16:creationId xmlns:a16="http://schemas.microsoft.com/office/drawing/2014/main" id="{8FE16978-BBB8-B610-1F03-38896567BB2D}"/>
                </a:ext>
              </a:extLst>
            </p:cNvPr>
            <p:cNvSpPr/>
            <p:nvPr/>
          </p:nvSpPr>
          <p:spPr>
            <a:xfrm>
              <a:off x="7402751" y="2960404"/>
              <a:ext cx="443848" cy="775264"/>
            </a:xfrm>
            <a:custGeom>
              <a:avLst/>
              <a:gdLst/>
              <a:ahLst/>
              <a:cxnLst/>
              <a:rect l="0" t="0" r="489883" b="855673"/>
              <a:pathLst>
                <a:path w="489883" h="855673">
                  <a:moveTo>
                    <a:pt x="242850" y="19762"/>
                  </a:moveTo>
                  <a:lnTo>
                    <a:pt x="419285" y="0"/>
                  </a:lnTo>
                  <a:lnTo>
                    <a:pt x="420862" y="13327"/>
                  </a:lnTo>
                  <a:lnTo>
                    <a:pt x="450359" y="255523"/>
                  </a:lnTo>
                  <a:lnTo>
                    <a:pt x="481401" y="539534"/>
                  </a:lnTo>
                  <a:lnTo>
                    <a:pt x="470583" y="549837"/>
                  </a:lnTo>
                  <a:lnTo>
                    <a:pt x="489883" y="603992"/>
                  </a:lnTo>
                  <a:lnTo>
                    <a:pt x="462775" y="608301"/>
                  </a:lnTo>
                  <a:lnTo>
                    <a:pt x="435994" y="630573"/>
                  </a:lnTo>
                  <a:lnTo>
                    <a:pt x="394921" y="626191"/>
                  </a:lnTo>
                  <a:lnTo>
                    <a:pt x="401108" y="666104"/>
                  </a:lnTo>
                  <a:lnTo>
                    <a:pt x="376450" y="685755"/>
                  </a:lnTo>
                  <a:lnTo>
                    <a:pt x="368981" y="712510"/>
                  </a:lnTo>
                  <a:lnTo>
                    <a:pt x="342621" y="725514"/>
                  </a:lnTo>
                  <a:lnTo>
                    <a:pt x="333490" y="778349"/>
                  </a:lnTo>
                  <a:lnTo>
                    <a:pt x="316813" y="793641"/>
                  </a:lnTo>
                  <a:lnTo>
                    <a:pt x="279518" y="778360"/>
                  </a:lnTo>
                  <a:lnTo>
                    <a:pt x="271093" y="755559"/>
                  </a:lnTo>
                  <a:lnTo>
                    <a:pt x="239264" y="784696"/>
                  </a:lnTo>
                  <a:lnTo>
                    <a:pt x="244085" y="806745"/>
                  </a:lnTo>
                  <a:lnTo>
                    <a:pt x="209473" y="818059"/>
                  </a:lnTo>
                  <a:lnTo>
                    <a:pt x="197160" y="798986"/>
                  </a:lnTo>
                  <a:lnTo>
                    <a:pt x="159388" y="822875"/>
                  </a:lnTo>
                  <a:lnTo>
                    <a:pt x="148417" y="845300"/>
                  </a:lnTo>
                  <a:lnTo>
                    <a:pt x="105883" y="818829"/>
                  </a:lnTo>
                  <a:lnTo>
                    <a:pt x="85759" y="827398"/>
                  </a:lnTo>
                  <a:lnTo>
                    <a:pt x="70650" y="814113"/>
                  </a:lnTo>
                  <a:lnTo>
                    <a:pt x="58975" y="829772"/>
                  </a:lnTo>
                  <a:lnTo>
                    <a:pt x="19414" y="835441"/>
                  </a:lnTo>
                  <a:lnTo>
                    <a:pt x="6315" y="855673"/>
                  </a:lnTo>
                  <a:lnTo>
                    <a:pt x="0" y="842704"/>
                  </a:lnTo>
                  <a:lnTo>
                    <a:pt x="5460" y="793872"/>
                  </a:lnTo>
                  <a:lnTo>
                    <a:pt x="16671" y="782797"/>
                  </a:lnTo>
                  <a:lnTo>
                    <a:pt x="10183" y="757473"/>
                  </a:lnTo>
                  <a:lnTo>
                    <a:pt x="27952" y="752578"/>
                  </a:lnTo>
                  <a:lnTo>
                    <a:pt x="52483" y="706559"/>
                  </a:lnTo>
                  <a:lnTo>
                    <a:pt x="55256" y="679308"/>
                  </a:lnTo>
                  <a:lnTo>
                    <a:pt x="72325" y="648529"/>
                  </a:lnTo>
                  <a:lnTo>
                    <a:pt x="66566" y="613035"/>
                  </a:lnTo>
                  <a:lnTo>
                    <a:pt x="43138" y="571234"/>
                  </a:lnTo>
                  <a:lnTo>
                    <a:pt x="56829" y="532890"/>
                  </a:lnTo>
                  <a:lnTo>
                    <a:pt x="14692" y="52134"/>
                  </a:lnTo>
                  <a:lnTo>
                    <a:pt x="30647" y="64175"/>
                  </a:lnTo>
                  <a:lnTo>
                    <a:pt x="76558" y="59946"/>
                  </a:lnTo>
                  <a:lnTo>
                    <a:pt x="118551" y="32351"/>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44" name="Maine">
              <a:extLst>
                <a:ext uri="{FF2B5EF4-FFF2-40B4-BE49-F238E27FC236}">
                  <a16:creationId xmlns:a16="http://schemas.microsoft.com/office/drawing/2014/main" id="{9C901090-0F32-46E5-4782-B7B5965A7571}"/>
                </a:ext>
              </a:extLst>
            </p:cNvPr>
            <p:cNvSpPr/>
            <p:nvPr/>
          </p:nvSpPr>
          <p:spPr>
            <a:xfrm>
              <a:off x="9444293" y="1516168"/>
              <a:ext cx="535901" cy="847248"/>
            </a:xfrm>
            <a:custGeom>
              <a:avLst/>
              <a:gdLst/>
              <a:ahLst/>
              <a:cxnLst/>
              <a:rect l="0" t="0" r="591484" b="935123"/>
              <a:pathLst>
                <a:path w="591484" h="935123">
                  <a:moveTo>
                    <a:pt x="172068" y="935123"/>
                  </a:moveTo>
                  <a:lnTo>
                    <a:pt x="151145" y="925777"/>
                  </a:lnTo>
                  <a:lnTo>
                    <a:pt x="148216" y="905759"/>
                  </a:lnTo>
                  <a:lnTo>
                    <a:pt x="119590" y="889231"/>
                  </a:lnTo>
                  <a:lnTo>
                    <a:pt x="40845" y="633523"/>
                  </a:lnTo>
                  <a:lnTo>
                    <a:pt x="0" y="508675"/>
                  </a:lnTo>
                  <a:lnTo>
                    <a:pt x="52188" y="465781"/>
                  </a:lnTo>
                  <a:lnTo>
                    <a:pt x="38628" y="454521"/>
                  </a:lnTo>
                  <a:lnTo>
                    <a:pt x="52920" y="418399"/>
                  </a:lnTo>
                  <a:lnTo>
                    <a:pt x="72278" y="398111"/>
                  </a:lnTo>
                  <a:lnTo>
                    <a:pt x="64549" y="387587"/>
                  </a:lnTo>
                  <a:lnTo>
                    <a:pt x="81155" y="363429"/>
                  </a:lnTo>
                  <a:lnTo>
                    <a:pt x="64974" y="331103"/>
                  </a:lnTo>
                  <a:lnTo>
                    <a:pt x="64102" y="276157"/>
                  </a:lnTo>
                  <a:lnTo>
                    <a:pt x="80050" y="253314"/>
                  </a:lnTo>
                  <a:lnTo>
                    <a:pt x="72930" y="196698"/>
                  </a:lnTo>
                  <a:lnTo>
                    <a:pt x="133555" y="18610"/>
                  </a:lnTo>
                  <a:lnTo>
                    <a:pt x="159341" y="18013"/>
                  </a:lnTo>
                  <a:lnTo>
                    <a:pt x="171296" y="53615"/>
                  </a:lnTo>
                  <a:lnTo>
                    <a:pt x="192479" y="61227"/>
                  </a:lnTo>
                  <a:lnTo>
                    <a:pt x="229122" y="27397"/>
                  </a:lnTo>
                  <a:lnTo>
                    <a:pt x="255975" y="19396"/>
                  </a:lnTo>
                  <a:lnTo>
                    <a:pt x="270701" y="0"/>
                  </a:lnTo>
                  <a:lnTo>
                    <a:pt x="316939" y="19464"/>
                  </a:lnTo>
                  <a:lnTo>
                    <a:pt x="346451" y="38177"/>
                  </a:lnTo>
                  <a:lnTo>
                    <a:pt x="414286" y="254689"/>
                  </a:lnTo>
                  <a:lnTo>
                    <a:pt x="427219" y="307565"/>
                  </a:lnTo>
                  <a:lnTo>
                    <a:pt x="478213" y="306967"/>
                  </a:lnTo>
                  <a:lnTo>
                    <a:pt x="478418" y="331303"/>
                  </a:lnTo>
                  <a:lnTo>
                    <a:pt x="496890" y="348829"/>
                  </a:lnTo>
                  <a:lnTo>
                    <a:pt x="493117" y="370925"/>
                  </a:lnTo>
                  <a:lnTo>
                    <a:pt x="521740" y="394617"/>
                  </a:lnTo>
                  <a:lnTo>
                    <a:pt x="545142" y="380331"/>
                  </a:lnTo>
                  <a:lnTo>
                    <a:pt x="591484" y="441509"/>
                  </a:lnTo>
                  <a:lnTo>
                    <a:pt x="572610" y="481245"/>
                  </a:lnTo>
                  <a:lnTo>
                    <a:pt x="552422" y="474726"/>
                  </a:lnTo>
                  <a:lnTo>
                    <a:pt x="545481" y="500184"/>
                  </a:lnTo>
                  <a:lnTo>
                    <a:pt x="524253" y="500930"/>
                  </a:lnTo>
                  <a:lnTo>
                    <a:pt x="527568" y="519703"/>
                  </a:lnTo>
                  <a:lnTo>
                    <a:pt x="501261" y="525460"/>
                  </a:lnTo>
                  <a:lnTo>
                    <a:pt x="473073" y="579424"/>
                  </a:lnTo>
                  <a:lnTo>
                    <a:pt x="454530" y="553633"/>
                  </a:lnTo>
                  <a:lnTo>
                    <a:pt x="439516" y="555834"/>
                  </a:lnTo>
                  <a:lnTo>
                    <a:pt x="455640" y="584692"/>
                  </a:lnTo>
                  <a:lnTo>
                    <a:pt x="428252" y="609186"/>
                  </a:lnTo>
                  <a:lnTo>
                    <a:pt x="413339" y="586914"/>
                  </a:lnTo>
                  <a:lnTo>
                    <a:pt x="401975" y="604233"/>
                  </a:lnTo>
                  <a:lnTo>
                    <a:pt x="366278" y="614780"/>
                  </a:lnTo>
                  <a:lnTo>
                    <a:pt x="357042" y="586167"/>
                  </a:lnTo>
                  <a:lnTo>
                    <a:pt x="337682" y="598799"/>
                  </a:lnTo>
                  <a:lnTo>
                    <a:pt x="347413" y="617991"/>
                  </a:lnTo>
                  <a:lnTo>
                    <a:pt x="340089" y="666528"/>
                  </a:lnTo>
                  <a:lnTo>
                    <a:pt x="347328" y="677184"/>
                  </a:lnTo>
                  <a:lnTo>
                    <a:pt x="328171" y="708264"/>
                  </a:lnTo>
                  <a:lnTo>
                    <a:pt x="299688" y="707189"/>
                  </a:lnTo>
                  <a:lnTo>
                    <a:pt x="291423" y="736216"/>
                  </a:lnTo>
                  <a:lnTo>
                    <a:pt x="270860" y="745549"/>
                  </a:lnTo>
                  <a:lnTo>
                    <a:pt x="258966" y="770929"/>
                  </a:lnTo>
                  <a:lnTo>
                    <a:pt x="236228" y="772700"/>
                  </a:lnTo>
                  <a:lnTo>
                    <a:pt x="224061" y="752960"/>
                  </a:lnTo>
                  <a:lnTo>
                    <a:pt x="202116" y="796114"/>
                  </a:lnTo>
                  <a:lnTo>
                    <a:pt x="216569" y="815242"/>
                  </a:lnTo>
                  <a:lnTo>
                    <a:pt x="195503" y="829188"/>
                  </a:lnTo>
                  <a:lnTo>
                    <a:pt x="199010" y="847890"/>
                  </a:lnTo>
                  <a:lnTo>
                    <a:pt x="178909" y="877722"/>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45" name="South Carolina">
              <a:extLst>
                <a:ext uri="{FF2B5EF4-FFF2-40B4-BE49-F238E27FC236}">
                  <a16:creationId xmlns:a16="http://schemas.microsoft.com/office/drawing/2014/main" id="{00853C28-6C78-BB90-875E-825E36309816}"/>
                </a:ext>
              </a:extLst>
            </p:cNvPr>
            <p:cNvSpPr/>
            <p:nvPr/>
          </p:nvSpPr>
          <p:spPr>
            <a:xfrm>
              <a:off x="8154693" y="4100269"/>
              <a:ext cx="737747" cy="565285"/>
            </a:xfrm>
            <a:custGeom>
              <a:avLst/>
              <a:gdLst/>
              <a:ahLst/>
              <a:cxnLst/>
              <a:rect l="0" t="0" r="814265" b="623915"/>
              <a:pathLst>
                <a:path w="814265" h="623915">
                  <a:moveTo>
                    <a:pt x="83439" y="58384"/>
                  </a:moveTo>
                  <a:lnTo>
                    <a:pt x="115541" y="34623"/>
                  </a:lnTo>
                  <a:lnTo>
                    <a:pt x="158941" y="20458"/>
                  </a:lnTo>
                  <a:lnTo>
                    <a:pt x="360559" y="0"/>
                  </a:lnTo>
                  <a:lnTo>
                    <a:pt x="364783" y="20869"/>
                  </a:lnTo>
                  <a:lnTo>
                    <a:pt x="379747" y="6014"/>
                  </a:lnTo>
                  <a:lnTo>
                    <a:pt x="410172" y="36279"/>
                  </a:lnTo>
                  <a:lnTo>
                    <a:pt x="411243" y="59919"/>
                  </a:lnTo>
                  <a:lnTo>
                    <a:pt x="594540" y="32641"/>
                  </a:lnTo>
                  <a:lnTo>
                    <a:pt x="814265" y="190970"/>
                  </a:lnTo>
                  <a:lnTo>
                    <a:pt x="787289" y="206191"/>
                  </a:lnTo>
                  <a:lnTo>
                    <a:pt x="757246" y="245779"/>
                  </a:lnTo>
                  <a:lnTo>
                    <a:pt x="731291" y="303845"/>
                  </a:lnTo>
                  <a:lnTo>
                    <a:pt x="732420" y="346784"/>
                  </a:lnTo>
                  <a:lnTo>
                    <a:pt x="710084" y="384799"/>
                  </a:lnTo>
                  <a:lnTo>
                    <a:pt x="672728" y="391362"/>
                  </a:lnTo>
                  <a:lnTo>
                    <a:pt x="668738" y="417002"/>
                  </a:lnTo>
                  <a:lnTo>
                    <a:pt x="634008" y="450199"/>
                  </a:lnTo>
                  <a:lnTo>
                    <a:pt x="616917" y="482568"/>
                  </a:lnTo>
                  <a:lnTo>
                    <a:pt x="584113" y="500561"/>
                  </a:lnTo>
                  <a:lnTo>
                    <a:pt x="551582" y="537664"/>
                  </a:lnTo>
                  <a:lnTo>
                    <a:pt x="550265" y="552587"/>
                  </a:lnTo>
                  <a:lnTo>
                    <a:pt x="517967" y="574844"/>
                  </a:lnTo>
                  <a:lnTo>
                    <a:pt x="487053" y="623915"/>
                  </a:lnTo>
                  <a:lnTo>
                    <a:pt x="445424" y="612466"/>
                  </a:lnTo>
                  <a:lnTo>
                    <a:pt x="439107" y="578446"/>
                  </a:lnTo>
                  <a:lnTo>
                    <a:pt x="403926" y="528606"/>
                  </a:lnTo>
                  <a:lnTo>
                    <a:pt x="378726" y="517834"/>
                  </a:lnTo>
                  <a:lnTo>
                    <a:pt x="370237" y="475078"/>
                  </a:lnTo>
                  <a:lnTo>
                    <a:pt x="354148" y="443653"/>
                  </a:lnTo>
                  <a:lnTo>
                    <a:pt x="304669" y="419549"/>
                  </a:lnTo>
                  <a:lnTo>
                    <a:pt x="269850" y="386352"/>
                  </a:lnTo>
                  <a:lnTo>
                    <a:pt x="268209" y="362866"/>
                  </a:lnTo>
                  <a:lnTo>
                    <a:pt x="218610" y="335162"/>
                  </a:lnTo>
                  <a:lnTo>
                    <a:pt x="191364" y="300711"/>
                  </a:lnTo>
                  <a:lnTo>
                    <a:pt x="149676" y="280713"/>
                  </a:lnTo>
                  <a:lnTo>
                    <a:pt x="117508" y="242337"/>
                  </a:lnTo>
                  <a:lnTo>
                    <a:pt x="108826" y="219833"/>
                  </a:lnTo>
                  <a:lnTo>
                    <a:pt x="77435" y="179022"/>
                  </a:lnTo>
                  <a:lnTo>
                    <a:pt x="60809" y="184707"/>
                  </a:lnTo>
                  <a:lnTo>
                    <a:pt x="136" y="148898"/>
                  </a:lnTo>
                  <a:lnTo>
                    <a:pt x="0" y="127459"/>
                  </a:lnTo>
                  <a:lnTo>
                    <a:pt x="29038" y="79472"/>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46" name="West Virginia">
              <a:extLst>
                <a:ext uri="{FF2B5EF4-FFF2-40B4-BE49-F238E27FC236}">
                  <a16:creationId xmlns:a16="http://schemas.microsoft.com/office/drawing/2014/main" id="{0989EF93-0B0E-0774-B74E-B334F94444B9}"/>
                </a:ext>
              </a:extLst>
            </p:cNvPr>
            <p:cNvSpPr/>
            <p:nvPr/>
          </p:nvSpPr>
          <p:spPr>
            <a:xfrm>
              <a:off x="8167850" y="3083954"/>
              <a:ext cx="652944" cy="654457"/>
            </a:xfrm>
            <a:custGeom>
              <a:avLst/>
              <a:gdLst/>
              <a:ahLst/>
              <a:cxnLst/>
              <a:rect l="0" t="0" r="720666" b="722336"/>
              <a:pathLst>
                <a:path w="720666" h="722336">
                  <a:moveTo>
                    <a:pt x="249235" y="0"/>
                  </a:moveTo>
                  <a:lnTo>
                    <a:pt x="279569" y="184580"/>
                  </a:lnTo>
                  <a:lnTo>
                    <a:pt x="438025" y="157647"/>
                  </a:lnTo>
                  <a:lnTo>
                    <a:pt x="454565" y="261689"/>
                  </a:lnTo>
                  <a:lnTo>
                    <a:pt x="481438" y="237598"/>
                  </a:lnTo>
                  <a:lnTo>
                    <a:pt x="505447" y="198018"/>
                  </a:lnTo>
                  <a:lnTo>
                    <a:pt x="526696" y="201015"/>
                  </a:lnTo>
                  <a:lnTo>
                    <a:pt x="551319" y="165773"/>
                  </a:lnTo>
                  <a:lnTo>
                    <a:pt x="598995" y="171770"/>
                  </a:lnTo>
                  <a:lnTo>
                    <a:pt x="600714" y="148651"/>
                  </a:lnTo>
                  <a:lnTo>
                    <a:pt x="625898" y="145059"/>
                  </a:lnTo>
                  <a:lnTo>
                    <a:pt x="637124" y="126969"/>
                  </a:lnTo>
                  <a:lnTo>
                    <a:pt x="666479" y="140763"/>
                  </a:lnTo>
                  <a:lnTo>
                    <a:pt x="692273" y="135796"/>
                  </a:lnTo>
                  <a:lnTo>
                    <a:pt x="720666" y="188501"/>
                  </a:lnTo>
                  <a:lnTo>
                    <a:pt x="711418" y="230254"/>
                  </a:lnTo>
                  <a:lnTo>
                    <a:pt x="619203" y="178247"/>
                  </a:lnTo>
                  <a:lnTo>
                    <a:pt x="621998" y="239294"/>
                  </a:lnTo>
                  <a:lnTo>
                    <a:pt x="565613" y="334054"/>
                  </a:lnTo>
                  <a:lnTo>
                    <a:pt x="543022" y="319928"/>
                  </a:lnTo>
                  <a:lnTo>
                    <a:pt x="522960" y="397558"/>
                  </a:lnTo>
                  <a:lnTo>
                    <a:pt x="509802" y="416978"/>
                  </a:lnTo>
                  <a:lnTo>
                    <a:pt x="482803" y="412637"/>
                  </a:lnTo>
                  <a:lnTo>
                    <a:pt x="451717" y="389620"/>
                  </a:lnTo>
                  <a:lnTo>
                    <a:pt x="447887" y="438066"/>
                  </a:lnTo>
                  <a:lnTo>
                    <a:pt x="423722" y="480891"/>
                  </a:lnTo>
                  <a:lnTo>
                    <a:pt x="417994" y="519393"/>
                  </a:lnTo>
                  <a:lnTo>
                    <a:pt x="393965" y="554149"/>
                  </a:lnTo>
                  <a:lnTo>
                    <a:pt x="382191" y="589081"/>
                  </a:lnTo>
                  <a:lnTo>
                    <a:pt x="387416" y="625713"/>
                  </a:lnTo>
                  <a:lnTo>
                    <a:pt x="362803" y="647973"/>
                  </a:lnTo>
                  <a:lnTo>
                    <a:pt x="354772" y="636798"/>
                  </a:lnTo>
                  <a:lnTo>
                    <a:pt x="289477" y="687117"/>
                  </a:lnTo>
                  <a:lnTo>
                    <a:pt x="250610" y="704610"/>
                  </a:lnTo>
                  <a:lnTo>
                    <a:pt x="225723" y="686937"/>
                  </a:lnTo>
                  <a:lnTo>
                    <a:pt x="199562" y="718192"/>
                  </a:lnTo>
                  <a:lnTo>
                    <a:pt x="179822" y="722336"/>
                  </a:lnTo>
                  <a:lnTo>
                    <a:pt x="150487" y="709759"/>
                  </a:lnTo>
                  <a:lnTo>
                    <a:pt x="123754" y="678614"/>
                  </a:lnTo>
                  <a:lnTo>
                    <a:pt x="123871" y="661598"/>
                  </a:lnTo>
                  <a:lnTo>
                    <a:pt x="102685" y="661334"/>
                  </a:lnTo>
                  <a:lnTo>
                    <a:pt x="69120" y="642452"/>
                  </a:lnTo>
                  <a:lnTo>
                    <a:pt x="57998" y="620277"/>
                  </a:lnTo>
                  <a:lnTo>
                    <a:pt x="28775" y="593902"/>
                  </a:lnTo>
                  <a:lnTo>
                    <a:pt x="4386" y="557743"/>
                  </a:lnTo>
                  <a:lnTo>
                    <a:pt x="0" y="496094"/>
                  </a:lnTo>
                  <a:lnTo>
                    <a:pt x="40278" y="485789"/>
                  </a:lnTo>
                  <a:lnTo>
                    <a:pt x="42376" y="458300"/>
                  </a:lnTo>
                  <a:lnTo>
                    <a:pt x="59461" y="444480"/>
                  </a:lnTo>
                  <a:lnTo>
                    <a:pt x="47279" y="414543"/>
                  </a:lnTo>
                  <a:lnTo>
                    <a:pt x="68887" y="361520"/>
                  </a:lnTo>
                  <a:lnTo>
                    <a:pt x="96341" y="389164"/>
                  </a:lnTo>
                  <a:lnTo>
                    <a:pt x="109584" y="367908"/>
                  </a:lnTo>
                  <a:lnTo>
                    <a:pt x="101857" y="345269"/>
                  </a:lnTo>
                  <a:lnTo>
                    <a:pt x="115381" y="303555"/>
                  </a:lnTo>
                  <a:lnTo>
                    <a:pt x="133223" y="301970"/>
                  </a:lnTo>
                  <a:lnTo>
                    <a:pt x="146451" y="270459"/>
                  </a:lnTo>
                  <a:lnTo>
                    <a:pt x="165309" y="281147"/>
                  </a:lnTo>
                  <a:lnTo>
                    <a:pt x="183245" y="269273"/>
                  </a:lnTo>
                  <a:lnTo>
                    <a:pt x="232332" y="194534"/>
                  </a:lnTo>
                  <a:lnTo>
                    <a:pt x="234530" y="118145"/>
                  </a:lnTo>
                  <a:lnTo>
                    <a:pt x="247350" y="66126"/>
                  </a:lnTo>
                  <a:lnTo>
                    <a:pt x="243117" y="35044"/>
                  </a:lnTo>
                  <a:lnTo>
                    <a:pt x="228780" y="14691"/>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47" name="Maryland">
              <a:extLst>
                <a:ext uri="{FF2B5EF4-FFF2-40B4-BE49-F238E27FC236}">
                  <a16:creationId xmlns:a16="http://schemas.microsoft.com/office/drawing/2014/main" id="{4B6FBC46-4CCE-0DE4-5254-D7DE0388CCBA}"/>
                </a:ext>
              </a:extLst>
            </p:cNvPr>
            <p:cNvSpPr/>
            <p:nvPr/>
          </p:nvSpPr>
          <p:spPr>
            <a:xfrm>
              <a:off x="8564714" y="3127581"/>
              <a:ext cx="659505" cy="331533"/>
            </a:xfrm>
            <a:custGeom>
              <a:avLst/>
              <a:gdLst/>
              <a:ahLst/>
              <a:cxnLst/>
              <a:rect l="0" t="0" r="727907" b="365919"/>
              <a:pathLst>
                <a:path w="727907" h="365919">
                  <a:moveTo>
                    <a:pt x="603725" y="360783"/>
                  </a:moveTo>
                  <a:lnTo>
                    <a:pt x="600334" y="361507"/>
                  </a:lnTo>
                  <a:lnTo>
                    <a:pt x="596095" y="362411"/>
                  </a:lnTo>
                  <a:close/>
                  <a:moveTo>
                    <a:pt x="0" y="109496"/>
                  </a:moveTo>
                  <a:lnTo>
                    <a:pt x="559514" y="0"/>
                  </a:lnTo>
                  <a:lnTo>
                    <a:pt x="628226" y="248867"/>
                  </a:lnTo>
                  <a:lnTo>
                    <a:pt x="727907" y="229180"/>
                  </a:lnTo>
                  <a:lnTo>
                    <a:pt x="716357" y="320192"/>
                  </a:lnTo>
                  <a:lnTo>
                    <a:pt x="693406" y="328710"/>
                  </a:lnTo>
                  <a:lnTo>
                    <a:pt x="653719" y="350013"/>
                  </a:lnTo>
                  <a:lnTo>
                    <a:pt x="622560" y="365919"/>
                  </a:lnTo>
                  <a:lnTo>
                    <a:pt x="616342" y="332858"/>
                  </a:lnTo>
                  <a:lnTo>
                    <a:pt x="600835" y="322425"/>
                  </a:lnTo>
                  <a:lnTo>
                    <a:pt x="615520" y="304368"/>
                  </a:lnTo>
                  <a:lnTo>
                    <a:pt x="584848" y="276552"/>
                  </a:lnTo>
                  <a:lnTo>
                    <a:pt x="580298" y="292423"/>
                  </a:lnTo>
                  <a:lnTo>
                    <a:pt x="547536" y="295928"/>
                  </a:lnTo>
                  <a:lnTo>
                    <a:pt x="528962" y="262034"/>
                  </a:lnTo>
                  <a:lnTo>
                    <a:pt x="539065" y="259909"/>
                  </a:lnTo>
                  <a:lnTo>
                    <a:pt x="529967" y="212568"/>
                  </a:lnTo>
                  <a:lnTo>
                    <a:pt x="536093" y="191800"/>
                  </a:lnTo>
                  <a:lnTo>
                    <a:pt x="509293" y="131016"/>
                  </a:lnTo>
                  <a:lnTo>
                    <a:pt x="518087" y="90216"/>
                  </a:lnTo>
                  <a:lnTo>
                    <a:pt x="542472" y="78156"/>
                  </a:lnTo>
                  <a:lnTo>
                    <a:pt x="538425" y="38914"/>
                  </a:lnTo>
                  <a:lnTo>
                    <a:pt x="520285" y="47365"/>
                  </a:lnTo>
                  <a:lnTo>
                    <a:pt x="523646" y="67271"/>
                  </a:lnTo>
                  <a:lnTo>
                    <a:pt x="489045" y="100914"/>
                  </a:lnTo>
                  <a:lnTo>
                    <a:pt x="482195" y="126391"/>
                  </a:lnTo>
                  <a:lnTo>
                    <a:pt x="491818" y="185063"/>
                  </a:lnTo>
                  <a:lnTo>
                    <a:pt x="482433" y="215637"/>
                  </a:lnTo>
                  <a:lnTo>
                    <a:pt x="498731" y="260334"/>
                  </a:lnTo>
                  <a:lnTo>
                    <a:pt x="525595" y="287937"/>
                  </a:lnTo>
                  <a:lnTo>
                    <a:pt x="528115" y="312605"/>
                  </a:lnTo>
                  <a:lnTo>
                    <a:pt x="545858" y="334084"/>
                  </a:lnTo>
                  <a:lnTo>
                    <a:pt x="542538" y="351961"/>
                  </a:lnTo>
                  <a:lnTo>
                    <a:pt x="500356" y="327543"/>
                  </a:lnTo>
                  <a:lnTo>
                    <a:pt x="446463" y="322586"/>
                  </a:lnTo>
                  <a:lnTo>
                    <a:pt x="425016" y="294912"/>
                  </a:lnTo>
                  <a:lnTo>
                    <a:pt x="399842" y="318277"/>
                  </a:lnTo>
                  <a:lnTo>
                    <a:pt x="384027" y="296290"/>
                  </a:lnTo>
                  <a:lnTo>
                    <a:pt x="400619" y="260955"/>
                  </a:lnTo>
                  <a:lnTo>
                    <a:pt x="407647" y="226377"/>
                  </a:lnTo>
                  <a:lnTo>
                    <a:pt x="423553" y="201420"/>
                  </a:lnTo>
                  <a:lnTo>
                    <a:pt x="400266" y="185559"/>
                  </a:lnTo>
                  <a:lnTo>
                    <a:pt x="390135" y="200181"/>
                  </a:lnTo>
                  <a:lnTo>
                    <a:pt x="366276" y="185534"/>
                  </a:lnTo>
                  <a:lnTo>
                    <a:pt x="332485" y="181965"/>
                  </a:lnTo>
                  <a:lnTo>
                    <a:pt x="326619" y="152279"/>
                  </a:lnTo>
                  <a:lnTo>
                    <a:pt x="306664" y="139077"/>
                  </a:lnTo>
                  <a:lnTo>
                    <a:pt x="282641" y="140350"/>
                  </a:lnTo>
                  <a:lnTo>
                    <a:pt x="254248" y="87644"/>
                  </a:lnTo>
                  <a:lnTo>
                    <a:pt x="228453" y="92611"/>
                  </a:lnTo>
                  <a:lnTo>
                    <a:pt x="199099" y="78818"/>
                  </a:lnTo>
                  <a:lnTo>
                    <a:pt x="187873" y="96908"/>
                  </a:lnTo>
                  <a:lnTo>
                    <a:pt x="162689" y="100499"/>
                  </a:lnTo>
                  <a:lnTo>
                    <a:pt x="160970" y="123618"/>
                  </a:lnTo>
                  <a:lnTo>
                    <a:pt x="113294" y="117622"/>
                  </a:lnTo>
                  <a:lnTo>
                    <a:pt x="88671" y="152864"/>
                  </a:lnTo>
                  <a:lnTo>
                    <a:pt x="67422" y="149867"/>
                  </a:lnTo>
                  <a:lnTo>
                    <a:pt x="43413" y="189447"/>
                  </a:lnTo>
                  <a:lnTo>
                    <a:pt x="16540" y="213538"/>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48" name="Vermont">
              <a:extLst>
                <a:ext uri="{FF2B5EF4-FFF2-40B4-BE49-F238E27FC236}">
                  <a16:creationId xmlns:a16="http://schemas.microsoft.com/office/drawing/2014/main" id="{32F30BEB-B72B-F307-1B0C-C5A4F3EBE049}"/>
                </a:ext>
              </a:extLst>
            </p:cNvPr>
            <p:cNvSpPr/>
            <p:nvPr/>
          </p:nvSpPr>
          <p:spPr>
            <a:xfrm>
              <a:off x="9173989" y="2042628"/>
              <a:ext cx="247177" cy="462311"/>
            </a:xfrm>
            <a:custGeom>
              <a:avLst/>
              <a:gdLst/>
              <a:ahLst/>
              <a:cxnLst/>
              <a:rect l="0" t="0" r="272814" b="510261"/>
              <a:pathLst>
                <a:path w="272814" h="510261">
                  <a:moveTo>
                    <a:pt x="255280" y="0"/>
                  </a:moveTo>
                  <a:lnTo>
                    <a:pt x="261898" y="18948"/>
                  </a:lnTo>
                  <a:lnTo>
                    <a:pt x="251381" y="56209"/>
                  </a:lnTo>
                  <a:lnTo>
                    <a:pt x="272814" y="85085"/>
                  </a:lnTo>
                  <a:lnTo>
                    <a:pt x="258650" y="124467"/>
                  </a:lnTo>
                  <a:lnTo>
                    <a:pt x="216682" y="154910"/>
                  </a:lnTo>
                  <a:lnTo>
                    <a:pt x="229955" y="203242"/>
                  </a:lnTo>
                  <a:lnTo>
                    <a:pt x="221795" y="222595"/>
                  </a:lnTo>
                  <a:lnTo>
                    <a:pt x="220783" y="270022"/>
                  </a:lnTo>
                  <a:lnTo>
                    <a:pt x="205899" y="315232"/>
                  </a:lnTo>
                  <a:lnTo>
                    <a:pt x="216095" y="401261"/>
                  </a:lnTo>
                  <a:lnTo>
                    <a:pt x="224775" y="428999"/>
                  </a:lnTo>
                  <a:lnTo>
                    <a:pt x="214981" y="442986"/>
                  </a:lnTo>
                  <a:lnTo>
                    <a:pt x="220778" y="472613"/>
                  </a:lnTo>
                  <a:lnTo>
                    <a:pt x="237172" y="484600"/>
                  </a:lnTo>
                  <a:lnTo>
                    <a:pt x="119955" y="510261"/>
                  </a:lnTo>
                  <a:lnTo>
                    <a:pt x="114150" y="493286"/>
                  </a:lnTo>
                  <a:lnTo>
                    <a:pt x="85525" y="355539"/>
                  </a:lnTo>
                  <a:lnTo>
                    <a:pt x="55070" y="328519"/>
                  </a:lnTo>
                  <a:lnTo>
                    <a:pt x="58890" y="310386"/>
                  </a:lnTo>
                  <a:lnTo>
                    <a:pt x="33373" y="259240"/>
                  </a:lnTo>
                  <a:lnTo>
                    <a:pt x="39859" y="215260"/>
                  </a:lnTo>
                  <a:lnTo>
                    <a:pt x="34490" y="176464"/>
                  </a:lnTo>
                  <a:lnTo>
                    <a:pt x="12777" y="143948"/>
                  </a:lnTo>
                  <a:lnTo>
                    <a:pt x="11503" y="105338"/>
                  </a:lnTo>
                  <a:lnTo>
                    <a:pt x="0" y="64655"/>
                  </a:lnTo>
                  <a:lnTo>
                    <a:pt x="144297" y="31049"/>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49" name="New Hampshire">
              <a:extLst>
                <a:ext uri="{FF2B5EF4-FFF2-40B4-BE49-F238E27FC236}">
                  <a16:creationId xmlns:a16="http://schemas.microsoft.com/office/drawing/2014/main" id="{CD96B7F8-EA5E-138C-AA86-86F4409B815F}"/>
                </a:ext>
              </a:extLst>
            </p:cNvPr>
            <p:cNvSpPr/>
            <p:nvPr/>
          </p:nvSpPr>
          <p:spPr>
            <a:xfrm>
              <a:off x="9360540" y="1977043"/>
              <a:ext cx="239652" cy="504647"/>
            </a:xfrm>
            <a:custGeom>
              <a:avLst/>
              <a:gdLst/>
              <a:ahLst/>
              <a:cxnLst/>
              <a:rect l="0" t="0" r="264508" b="556988"/>
              <a:pathLst>
                <a:path w="264508" h="556988">
                  <a:moveTo>
                    <a:pt x="92439" y="0"/>
                  </a:moveTo>
                  <a:lnTo>
                    <a:pt x="133285" y="124847"/>
                  </a:lnTo>
                  <a:lnTo>
                    <a:pt x="212029" y="380555"/>
                  </a:lnTo>
                  <a:lnTo>
                    <a:pt x="240655" y="397083"/>
                  </a:lnTo>
                  <a:lnTo>
                    <a:pt x="243584" y="417101"/>
                  </a:lnTo>
                  <a:lnTo>
                    <a:pt x="264508" y="426448"/>
                  </a:lnTo>
                  <a:lnTo>
                    <a:pt x="258101" y="467525"/>
                  </a:lnTo>
                  <a:lnTo>
                    <a:pt x="243173" y="468097"/>
                  </a:lnTo>
                  <a:lnTo>
                    <a:pt x="210093" y="497797"/>
                  </a:lnTo>
                  <a:lnTo>
                    <a:pt x="199323" y="520316"/>
                  </a:lnTo>
                  <a:lnTo>
                    <a:pt x="31272" y="556988"/>
                  </a:lnTo>
                  <a:lnTo>
                    <a:pt x="14878" y="545002"/>
                  </a:lnTo>
                  <a:lnTo>
                    <a:pt x="9081" y="515374"/>
                  </a:lnTo>
                  <a:lnTo>
                    <a:pt x="18875" y="501387"/>
                  </a:lnTo>
                  <a:lnTo>
                    <a:pt x="10195" y="473649"/>
                  </a:lnTo>
                  <a:lnTo>
                    <a:pt x="0" y="387620"/>
                  </a:lnTo>
                  <a:lnTo>
                    <a:pt x="14883" y="342410"/>
                  </a:lnTo>
                  <a:lnTo>
                    <a:pt x="15895" y="294984"/>
                  </a:lnTo>
                  <a:lnTo>
                    <a:pt x="24055" y="275630"/>
                  </a:lnTo>
                  <a:lnTo>
                    <a:pt x="10783" y="227298"/>
                  </a:lnTo>
                  <a:lnTo>
                    <a:pt x="52750" y="196855"/>
                  </a:lnTo>
                  <a:lnTo>
                    <a:pt x="66914" y="157473"/>
                  </a:lnTo>
                  <a:lnTo>
                    <a:pt x="45481" y="128597"/>
                  </a:lnTo>
                  <a:lnTo>
                    <a:pt x="55998" y="91337"/>
                  </a:lnTo>
                  <a:lnTo>
                    <a:pt x="49380" y="72388"/>
                  </a:lnTo>
                  <a:lnTo>
                    <a:pt x="55693" y="16700"/>
                  </a:lnTo>
                  <a:lnTo>
                    <a:pt x="88816" y="13621"/>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50" name="Massachusetts">
              <a:extLst>
                <a:ext uri="{FF2B5EF4-FFF2-40B4-BE49-F238E27FC236}">
                  <a16:creationId xmlns:a16="http://schemas.microsoft.com/office/drawing/2014/main" id="{F3DB9C76-8683-9D0B-07DD-19144A66B289}"/>
                </a:ext>
              </a:extLst>
            </p:cNvPr>
            <p:cNvSpPr/>
            <p:nvPr/>
          </p:nvSpPr>
          <p:spPr>
            <a:xfrm>
              <a:off x="9279758" y="2400634"/>
              <a:ext cx="481545" cy="256011"/>
            </a:xfrm>
            <a:custGeom>
              <a:avLst/>
              <a:gdLst/>
              <a:ahLst/>
              <a:cxnLst/>
              <a:rect l="0" t="0" r="531490" b="282564"/>
              <a:pathLst>
                <a:path w="531490" h="282564">
                  <a:moveTo>
                    <a:pt x="332334" y="571"/>
                  </a:moveTo>
                  <a:lnTo>
                    <a:pt x="347261" y="0"/>
                  </a:lnTo>
                  <a:lnTo>
                    <a:pt x="362096" y="32999"/>
                  </a:lnTo>
                  <a:lnTo>
                    <a:pt x="363438" y="62728"/>
                  </a:lnTo>
                  <a:lnTo>
                    <a:pt x="347666" y="94768"/>
                  </a:lnTo>
                  <a:lnTo>
                    <a:pt x="355019" y="125192"/>
                  </a:lnTo>
                  <a:lnTo>
                    <a:pt x="387697" y="120979"/>
                  </a:lnTo>
                  <a:lnTo>
                    <a:pt x="415143" y="147095"/>
                  </a:lnTo>
                  <a:lnTo>
                    <a:pt x="418761" y="172762"/>
                  </a:lnTo>
                  <a:lnTo>
                    <a:pt x="436346" y="174904"/>
                  </a:lnTo>
                  <a:lnTo>
                    <a:pt x="444143" y="197115"/>
                  </a:lnTo>
                  <a:lnTo>
                    <a:pt x="489904" y="205365"/>
                  </a:lnTo>
                  <a:lnTo>
                    <a:pt x="531490" y="174002"/>
                  </a:lnTo>
                  <a:lnTo>
                    <a:pt x="528761" y="203811"/>
                  </a:lnTo>
                  <a:lnTo>
                    <a:pt x="466302" y="246702"/>
                  </a:lnTo>
                  <a:lnTo>
                    <a:pt x="441155" y="254755"/>
                  </a:lnTo>
                  <a:lnTo>
                    <a:pt x="421051" y="240524"/>
                  </a:lnTo>
                  <a:lnTo>
                    <a:pt x="398669" y="252384"/>
                  </a:lnTo>
                  <a:lnTo>
                    <a:pt x="401665" y="266638"/>
                  </a:lnTo>
                  <a:lnTo>
                    <a:pt x="376909" y="282564"/>
                  </a:lnTo>
                  <a:lnTo>
                    <a:pt x="356227" y="249885"/>
                  </a:lnTo>
                  <a:lnTo>
                    <a:pt x="350522" y="244462"/>
                  </a:lnTo>
                  <a:lnTo>
                    <a:pt x="331688" y="234430"/>
                  </a:lnTo>
                  <a:lnTo>
                    <a:pt x="311431" y="190060"/>
                  </a:lnTo>
                  <a:lnTo>
                    <a:pt x="290053" y="195706"/>
                  </a:lnTo>
                  <a:lnTo>
                    <a:pt x="251798" y="208032"/>
                  </a:lnTo>
                  <a:lnTo>
                    <a:pt x="250953" y="204786"/>
                  </a:lnTo>
                  <a:lnTo>
                    <a:pt x="68375" y="247563"/>
                  </a:lnTo>
                  <a:lnTo>
                    <a:pt x="5017" y="260710"/>
                  </a:lnTo>
                  <a:lnTo>
                    <a:pt x="0" y="253871"/>
                  </a:lnTo>
                  <a:lnTo>
                    <a:pt x="3216" y="115124"/>
                  </a:lnTo>
                  <a:lnTo>
                    <a:pt x="120432" y="89463"/>
                  </a:lnTo>
                  <a:lnTo>
                    <a:pt x="288483" y="52790"/>
                  </a:lnTo>
                  <a:lnTo>
                    <a:pt x="299254" y="30271"/>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51" name="New Jersey">
              <a:extLst>
                <a:ext uri="{FF2B5EF4-FFF2-40B4-BE49-F238E27FC236}">
                  <a16:creationId xmlns:a16="http://schemas.microsoft.com/office/drawing/2014/main" id="{C755CF35-55C2-CD4A-0920-9E5093E68B62}"/>
                </a:ext>
              </a:extLst>
            </p:cNvPr>
            <p:cNvSpPr/>
            <p:nvPr/>
          </p:nvSpPr>
          <p:spPr>
            <a:xfrm>
              <a:off x="9106041" y="2798777"/>
              <a:ext cx="194278" cy="430508"/>
            </a:xfrm>
            <a:custGeom>
              <a:avLst/>
              <a:gdLst/>
              <a:ahLst/>
              <a:cxnLst/>
              <a:rect l="0" t="0" r="214428" b="475159"/>
              <a:pathLst>
                <a:path w="214428" h="475159">
                  <a:moveTo>
                    <a:pt x="129790" y="27994"/>
                  </a:moveTo>
                  <a:lnTo>
                    <a:pt x="185737" y="44744"/>
                  </a:lnTo>
                  <a:lnTo>
                    <a:pt x="181544" y="106698"/>
                  </a:lnTo>
                  <a:lnTo>
                    <a:pt x="160232" y="125497"/>
                  </a:lnTo>
                  <a:lnTo>
                    <a:pt x="154324" y="159068"/>
                  </a:lnTo>
                  <a:lnTo>
                    <a:pt x="198664" y="164788"/>
                  </a:lnTo>
                  <a:lnTo>
                    <a:pt x="207326" y="186909"/>
                  </a:lnTo>
                  <a:lnTo>
                    <a:pt x="214428" y="298018"/>
                  </a:lnTo>
                  <a:lnTo>
                    <a:pt x="185912" y="388646"/>
                  </a:lnTo>
                  <a:lnTo>
                    <a:pt x="160506" y="418638"/>
                  </a:lnTo>
                  <a:lnTo>
                    <a:pt x="144514" y="475159"/>
                  </a:lnTo>
                  <a:lnTo>
                    <a:pt x="122938" y="445569"/>
                  </a:lnTo>
                  <a:lnTo>
                    <a:pt x="75192" y="439047"/>
                  </a:lnTo>
                  <a:lnTo>
                    <a:pt x="11559" y="407185"/>
                  </a:lnTo>
                  <a:lnTo>
                    <a:pt x="1784" y="378353"/>
                  </a:lnTo>
                  <a:lnTo>
                    <a:pt x="0" y="374155"/>
                  </a:lnTo>
                  <a:lnTo>
                    <a:pt x="5877" y="361400"/>
                  </a:lnTo>
                  <a:lnTo>
                    <a:pt x="14634" y="334241"/>
                  </a:lnTo>
                  <a:lnTo>
                    <a:pt x="51400" y="308884"/>
                  </a:lnTo>
                  <a:lnTo>
                    <a:pt x="50454" y="293024"/>
                  </a:lnTo>
                  <a:lnTo>
                    <a:pt x="89091" y="249890"/>
                  </a:lnTo>
                  <a:lnTo>
                    <a:pt x="92505" y="230738"/>
                  </a:lnTo>
                  <a:lnTo>
                    <a:pt x="40831" y="199912"/>
                  </a:lnTo>
                  <a:lnTo>
                    <a:pt x="33570" y="175144"/>
                  </a:lnTo>
                  <a:lnTo>
                    <a:pt x="13338" y="172775"/>
                  </a:lnTo>
                  <a:lnTo>
                    <a:pt x="6603" y="150184"/>
                  </a:lnTo>
                  <a:lnTo>
                    <a:pt x="21576" y="110135"/>
                  </a:lnTo>
                  <a:lnTo>
                    <a:pt x="4759" y="92101"/>
                  </a:lnTo>
                  <a:lnTo>
                    <a:pt x="32694" y="42239"/>
                  </a:lnTo>
                  <a:lnTo>
                    <a:pt x="35833" y="18583"/>
                  </a:lnTo>
                  <a:lnTo>
                    <a:pt x="51966" y="0"/>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52" name="Hawaii">
              <a:extLst>
                <a:ext uri="{FF2B5EF4-FFF2-40B4-BE49-F238E27FC236}">
                  <a16:creationId xmlns:a16="http://schemas.microsoft.com/office/drawing/2014/main" id="{3592F154-64A3-3B89-4821-8D2ABD203241}"/>
                </a:ext>
              </a:extLst>
            </p:cNvPr>
            <p:cNvSpPr/>
            <p:nvPr/>
          </p:nvSpPr>
          <p:spPr>
            <a:xfrm>
              <a:off x="3177303" y="5175475"/>
              <a:ext cx="860727" cy="604444"/>
            </a:xfrm>
            <a:custGeom>
              <a:avLst/>
              <a:gdLst/>
              <a:ahLst/>
              <a:cxnLst/>
              <a:rect l="0" t="0" r="950000" b="667136"/>
              <a:pathLst>
                <a:path w="950000" h="667136">
                  <a:moveTo>
                    <a:pt x="791216" y="667136"/>
                  </a:moveTo>
                  <a:lnTo>
                    <a:pt x="743518" y="649526"/>
                  </a:lnTo>
                  <a:lnTo>
                    <a:pt x="736038" y="631719"/>
                  </a:lnTo>
                  <a:lnTo>
                    <a:pt x="742184" y="585993"/>
                  </a:lnTo>
                  <a:lnTo>
                    <a:pt x="708091" y="508155"/>
                  </a:lnTo>
                  <a:lnTo>
                    <a:pt x="734353" y="482446"/>
                  </a:lnTo>
                  <a:lnTo>
                    <a:pt x="753166" y="446748"/>
                  </a:lnTo>
                  <a:lnTo>
                    <a:pt x="739370" y="423445"/>
                  </a:lnTo>
                  <a:lnTo>
                    <a:pt x="743475" y="398956"/>
                  </a:lnTo>
                  <a:lnTo>
                    <a:pt x="797309" y="427610"/>
                  </a:lnTo>
                  <a:lnTo>
                    <a:pt x="857475" y="448384"/>
                  </a:lnTo>
                  <a:lnTo>
                    <a:pt x="894581" y="479285"/>
                  </a:lnTo>
                  <a:lnTo>
                    <a:pt x="894780" y="506003"/>
                  </a:lnTo>
                  <a:lnTo>
                    <a:pt x="950000" y="548996"/>
                  </a:lnTo>
                  <a:lnTo>
                    <a:pt x="916499" y="584926"/>
                  </a:lnTo>
                  <a:lnTo>
                    <a:pt x="856393" y="602081"/>
                  </a:lnTo>
                  <a:lnTo>
                    <a:pt x="814276" y="629097"/>
                  </a:lnTo>
                  <a:close/>
                  <a:moveTo>
                    <a:pt x="606405" y="244920"/>
                  </a:moveTo>
                  <a:lnTo>
                    <a:pt x="628495" y="272637"/>
                  </a:lnTo>
                  <a:lnTo>
                    <a:pt x="656806" y="260356"/>
                  </a:lnTo>
                  <a:lnTo>
                    <a:pt x="718851" y="292358"/>
                  </a:lnTo>
                  <a:lnTo>
                    <a:pt x="709507" y="321278"/>
                  </a:lnTo>
                  <a:lnTo>
                    <a:pt x="646494" y="335917"/>
                  </a:lnTo>
                  <a:lnTo>
                    <a:pt x="633869" y="330390"/>
                  </a:lnTo>
                  <a:lnTo>
                    <a:pt x="630641" y="294845"/>
                  </a:lnTo>
                  <a:lnTo>
                    <a:pt x="598073" y="287127"/>
                  </a:lnTo>
                  <a:lnTo>
                    <a:pt x="585448" y="267154"/>
                  </a:lnTo>
                  <a:close/>
                  <a:moveTo>
                    <a:pt x="530863" y="208360"/>
                  </a:moveTo>
                  <a:lnTo>
                    <a:pt x="511986" y="229442"/>
                  </a:lnTo>
                  <a:lnTo>
                    <a:pt x="467935" y="229408"/>
                  </a:lnTo>
                  <a:lnTo>
                    <a:pt x="481591" y="206119"/>
                  </a:lnTo>
                  <a:close/>
                  <a:moveTo>
                    <a:pt x="345668" y="109336"/>
                  </a:moveTo>
                  <a:lnTo>
                    <a:pt x="366436" y="157072"/>
                  </a:lnTo>
                  <a:lnTo>
                    <a:pt x="355866" y="184762"/>
                  </a:lnTo>
                  <a:lnTo>
                    <a:pt x="314980" y="189038"/>
                  </a:lnTo>
                  <a:lnTo>
                    <a:pt x="288010" y="132361"/>
                  </a:lnTo>
                  <a:lnTo>
                    <a:pt x="312090" y="131365"/>
                  </a:lnTo>
                  <a:close/>
                  <a:moveTo>
                    <a:pt x="56897" y="0"/>
                  </a:moveTo>
                  <a:lnTo>
                    <a:pt x="78799" y="2419"/>
                  </a:lnTo>
                  <a:lnTo>
                    <a:pt x="89050" y="23538"/>
                  </a:lnTo>
                  <a:lnTo>
                    <a:pt x="82510" y="53370"/>
                  </a:lnTo>
                  <a:lnTo>
                    <a:pt x="60384" y="71989"/>
                  </a:lnTo>
                  <a:lnTo>
                    <a:pt x="0" y="48118"/>
                  </a:lnTo>
                  <a:lnTo>
                    <a:pt x="7668" y="14991"/>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53" name="Connecticut">
              <a:extLst>
                <a:ext uri="{FF2B5EF4-FFF2-40B4-BE49-F238E27FC236}">
                  <a16:creationId xmlns:a16="http://schemas.microsoft.com/office/drawing/2014/main" id="{C23E9267-9331-3312-7EB4-3AC519DE54B7}"/>
                </a:ext>
              </a:extLst>
            </p:cNvPr>
            <p:cNvSpPr/>
            <p:nvPr/>
          </p:nvSpPr>
          <p:spPr>
            <a:xfrm>
              <a:off x="9284304" y="2586177"/>
              <a:ext cx="251157" cy="247263"/>
            </a:xfrm>
            <a:custGeom>
              <a:avLst/>
              <a:gdLst/>
              <a:ahLst/>
              <a:cxnLst/>
              <a:rect l="0" t="0" r="277206" b="272909"/>
              <a:pathLst>
                <a:path w="277206" h="272909">
                  <a:moveTo>
                    <a:pt x="63357" y="42777"/>
                  </a:moveTo>
                  <a:lnTo>
                    <a:pt x="245936" y="0"/>
                  </a:lnTo>
                  <a:lnTo>
                    <a:pt x="246781" y="3245"/>
                  </a:lnTo>
                  <a:lnTo>
                    <a:pt x="277206" y="120141"/>
                  </a:lnTo>
                  <a:lnTo>
                    <a:pt x="273191" y="140837"/>
                  </a:lnTo>
                  <a:lnTo>
                    <a:pt x="259540" y="140907"/>
                  </a:lnTo>
                  <a:lnTo>
                    <a:pt x="199310" y="172507"/>
                  </a:lnTo>
                  <a:lnTo>
                    <a:pt x="121953" y="187293"/>
                  </a:lnTo>
                  <a:lnTo>
                    <a:pt x="95678" y="222588"/>
                  </a:lnTo>
                  <a:lnTo>
                    <a:pt x="62346" y="239938"/>
                  </a:lnTo>
                  <a:lnTo>
                    <a:pt x="25880" y="272909"/>
                  </a:lnTo>
                  <a:lnTo>
                    <a:pt x="9915" y="252559"/>
                  </a:lnTo>
                  <a:lnTo>
                    <a:pt x="40965" y="222085"/>
                  </a:lnTo>
                  <a:lnTo>
                    <a:pt x="26568" y="208289"/>
                  </a:lnTo>
                  <a:lnTo>
                    <a:pt x="0" y="55923"/>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54" name="Delaware">
              <a:extLst>
                <a:ext uri="{FF2B5EF4-FFF2-40B4-BE49-F238E27FC236}">
                  <a16:creationId xmlns:a16="http://schemas.microsoft.com/office/drawing/2014/main" id="{2D66B6C1-4092-5C3E-60BD-1E3BBFCDD8AF}"/>
                </a:ext>
              </a:extLst>
            </p:cNvPr>
            <p:cNvSpPr/>
            <p:nvPr/>
          </p:nvSpPr>
          <p:spPr>
            <a:xfrm>
              <a:off x="9071650" y="3101609"/>
              <a:ext cx="152568" cy="251453"/>
            </a:xfrm>
            <a:custGeom>
              <a:avLst/>
              <a:gdLst/>
              <a:ahLst/>
              <a:cxnLst/>
              <a:rect l="0" t="0" r="168392" b="277533"/>
              <a:pathLst>
                <a:path w="168392" h="277533">
                  <a:moveTo>
                    <a:pt x="52592" y="0"/>
                  </a:moveTo>
                  <a:lnTo>
                    <a:pt x="43835" y="27158"/>
                  </a:lnTo>
                  <a:lnTo>
                    <a:pt x="30986" y="43728"/>
                  </a:lnTo>
                  <a:lnTo>
                    <a:pt x="41222" y="74756"/>
                  </a:lnTo>
                  <a:lnTo>
                    <a:pt x="70110" y="99405"/>
                  </a:lnTo>
                  <a:lnTo>
                    <a:pt x="86770" y="147379"/>
                  </a:lnTo>
                  <a:lnTo>
                    <a:pt x="130720" y="191605"/>
                  </a:lnTo>
                  <a:lnTo>
                    <a:pt x="146260" y="190435"/>
                  </a:lnTo>
                  <a:lnTo>
                    <a:pt x="168392" y="257846"/>
                  </a:lnTo>
                  <a:lnTo>
                    <a:pt x="68711" y="277533"/>
                  </a:lnTo>
                  <a:lnTo>
                    <a:pt x="0" y="28665"/>
                  </a:lnTo>
                  <a:lnTo>
                    <a:pt x="20859" y="1212"/>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55" name="Rhode Island">
              <a:extLst>
                <a:ext uri="{FF2B5EF4-FFF2-40B4-BE49-F238E27FC236}">
                  <a16:creationId xmlns:a16="http://schemas.microsoft.com/office/drawing/2014/main" id="{5F5E94BE-3EC1-1F48-E467-CFC7A3C78F4D}"/>
                </a:ext>
              </a:extLst>
            </p:cNvPr>
            <p:cNvSpPr/>
            <p:nvPr/>
          </p:nvSpPr>
          <p:spPr>
            <a:xfrm>
              <a:off x="9507895" y="2572834"/>
              <a:ext cx="113354" cy="140945"/>
            </a:xfrm>
            <a:custGeom>
              <a:avLst/>
              <a:gdLst/>
              <a:ahLst/>
              <a:cxnLst/>
              <a:rect l="0" t="0" r="125111" b="155564"/>
              <a:pathLst>
                <a:path w="125111" h="155564">
                  <a:moveTo>
                    <a:pt x="104428" y="59825"/>
                  </a:moveTo>
                  <a:lnTo>
                    <a:pt x="125111" y="92504"/>
                  </a:lnTo>
                  <a:lnTo>
                    <a:pt x="97562" y="104486"/>
                  </a:lnTo>
                  <a:close/>
                  <a:moveTo>
                    <a:pt x="38255" y="5646"/>
                  </a:moveTo>
                  <a:lnTo>
                    <a:pt x="59633" y="0"/>
                  </a:lnTo>
                  <a:lnTo>
                    <a:pt x="79889" y="44370"/>
                  </a:lnTo>
                  <a:lnTo>
                    <a:pt x="98723" y="54402"/>
                  </a:lnTo>
                  <a:lnTo>
                    <a:pt x="80375" y="55812"/>
                  </a:lnTo>
                  <a:lnTo>
                    <a:pt x="72986" y="89009"/>
                  </a:lnTo>
                  <a:lnTo>
                    <a:pt x="79051" y="131377"/>
                  </a:lnTo>
                  <a:lnTo>
                    <a:pt x="26410" y="155564"/>
                  </a:lnTo>
                  <a:lnTo>
                    <a:pt x="30425" y="134867"/>
                  </a:lnTo>
                  <a:lnTo>
                    <a:pt x="0" y="17972"/>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56" name="District of Columbia">
              <a:extLst>
                <a:ext uri="{FF2B5EF4-FFF2-40B4-BE49-F238E27FC236}">
                  <a16:creationId xmlns:a16="http://schemas.microsoft.com/office/drawing/2014/main" id="{1EA4CAE6-86B6-F0B9-885D-E3217B3DF922}"/>
                </a:ext>
              </a:extLst>
            </p:cNvPr>
            <p:cNvSpPr/>
            <p:nvPr/>
          </p:nvSpPr>
          <p:spPr>
            <a:xfrm>
              <a:off x="8918187" y="3295703"/>
              <a:ext cx="30278" cy="36982"/>
            </a:xfrm>
            <a:custGeom>
              <a:avLst/>
              <a:gdLst/>
              <a:ahLst/>
              <a:cxnLst/>
              <a:rect l="0" t="0" r="33418" b="40818"/>
              <a:pathLst>
                <a:path w="33418" h="40818">
                  <a:moveTo>
                    <a:pt x="10131" y="0"/>
                  </a:moveTo>
                  <a:lnTo>
                    <a:pt x="33418" y="15860"/>
                  </a:lnTo>
                  <a:lnTo>
                    <a:pt x="17511" y="40818"/>
                  </a:lnTo>
                  <a:lnTo>
                    <a:pt x="0" y="14621"/>
                  </a:lnTo>
                  <a:close/>
                </a:path>
              </a:pathLst>
            </a:custGeom>
            <a:solidFill>
              <a:schemeClr val="bg1">
                <a:lumMod val="85000"/>
              </a:schemeClr>
            </a:solidFill>
            <a:ln w="5080" cap="rnd">
              <a:solidFill>
                <a:schemeClr val="bg1"/>
              </a:solidFill>
              <a:round/>
            </a:ln>
          </p:spPr>
          <p:txBody>
            <a:bodyPr/>
            <a:lstStyle/>
            <a:p>
              <a:pPr defTabSz="457200"/>
              <a:endParaRPr sz="700" dirty="0"/>
            </a:p>
          </p:txBody>
        </p:sp>
        <p:sp>
          <p:nvSpPr>
            <p:cNvPr id="57" name="TextBox 56">
              <a:extLst>
                <a:ext uri="{FF2B5EF4-FFF2-40B4-BE49-F238E27FC236}">
                  <a16:creationId xmlns:a16="http://schemas.microsoft.com/office/drawing/2014/main" id="{F1B8AD8F-7FE8-2558-2B7B-9BAE349CFC40}"/>
                </a:ext>
              </a:extLst>
            </p:cNvPr>
            <p:cNvSpPr txBox="1"/>
            <p:nvPr/>
          </p:nvSpPr>
          <p:spPr>
            <a:xfrm>
              <a:off x="5615712" y="4806283"/>
              <a:ext cx="258207" cy="273855"/>
            </a:xfrm>
            <a:prstGeom prst="rect">
              <a:avLst/>
            </a:prstGeom>
            <a:noFill/>
          </p:spPr>
          <p:txBody>
            <a:bodyPr wrap="none" lIns="0" tIns="0" rIns="0" bIns="0" anchor="ctr">
              <a:noAutofit/>
            </a:bodyPr>
            <a:lstStyle/>
            <a:p>
              <a:pPr algn="ctr"/>
              <a:r>
                <a:rPr sz="800" b="1" dirty="0">
                  <a:solidFill>
                    <a:schemeClr val="bg1"/>
                  </a:solidFill>
                </a:rPr>
                <a:t>TX</a:t>
              </a:r>
            </a:p>
          </p:txBody>
        </p:sp>
        <p:sp>
          <p:nvSpPr>
            <p:cNvPr id="58" name="TextBox 57">
              <a:extLst>
                <a:ext uri="{FF2B5EF4-FFF2-40B4-BE49-F238E27FC236}">
                  <a16:creationId xmlns:a16="http://schemas.microsoft.com/office/drawing/2014/main" id="{AB97B281-F873-C4EC-E980-8384F4B3C013}"/>
                </a:ext>
              </a:extLst>
            </p:cNvPr>
            <p:cNvSpPr txBox="1"/>
            <p:nvPr/>
          </p:nvSpPr>
          <p:spPr>
            <a:xfrm>
              <a:off x="2768743" y="3341551"/>
              <a:ext cx="258207" cy="273855"/>
            </a:xfrm>
            <a:prstGeom prst="rect">
              <a:avLst/>
            </a:prstGeom>
            <a:noFill/>
          </p:spPr>
          <p:txBody>
            <a:bodyPr wrap="none" lIns="0" tIns="0" rIns="0" bIns="0" anchor="ctr">
              <a:noAutofit/>
            </a:bodyPr>
            <a:lstStyle/>
            <a:p>
              <a:pPr algn="ctr"/>
              <a:r>
                <a:rPr sz="800" b="1" dirty="0"/>
                <a:t>CA</a:t>
              </a:r>
            </a:p>
          </p:txBody>
        </p:sp>
        <p:sp>
          <p:nvSpPr>
            <p:cNvPr id="59" name="TextBox 58">
              <a:extLst>
                <a:ext uri="{FF2B5EF4-FFF2-40B4-BE49-F238E27FC236}">
                  <a16:creationId xmlns:a16="http://schemas.microsoft.com/office/drawing/2014/main" id="{64E484CC-326C-2340-7F4A-019C33BE3165}"/>
                </a:ext>
              </a:extLst>
            </p:cNvPr>
            <p:cNvSpPr txBox="1"/>
            <p:nvPr/>
          </p:nvSpPr>
          <p:spPr>
            <a:xfrm>
              <a:off x="4426527" y="1816471"/>
              <a:ext cx="258207" cy="273855"/>
            </a:xfrm>
            <a:prstGeom prst="rect">
              <a:avLst/>
            </a:prstGeom>
            <a:noFill/>
          </p:spPr>
          <p:txBody>
            <a:bodyPr wrap="none" lIns="0" tIns="0" rIns="0" bIns="0" anchor="ctr">
              <a:noAutofit/>
            </a:bodyPr>
            <a:lstStyle/>
            <a:p>
              <a:pPr algn="ctr"/>
              <a:r>
                <a:rPr sz="800" b="1" dirty="0"/>
                <a:t>MT</a:t>
              </a:r>
            </a:p>
          </p:txBody>
        </p:sp>
        <p:sp>
          <p:nvSpPr>
            <p:cNvPr id="60" name="TextBox 59">
              <a:extLst>
                <a:ext uri="{FF2B5EF4-FFF2-40B4-BE49-F238E27FC236}">
                  <a16:creationId xmlns:a16="http://schemas.microsoft.com/office/drawing/2014/main" id="{72AEB036-D655-AB17-51D9-28964D03F1F7}"/>
                </a:ext>
              </a:extLst>
            </p:cNvPr>
            <p:cNvSpPr txBox="1"/>
            <p:nvPr/>
          </p:nvSpPr>
          <p:spPr>
            <a:xfrm>
              <a:off x="4618000" y="4193596"/>
              <a:ext cx="258207" cy="273855"/>
            </a:xfrm>
            <a:prstGeom prst="rect">
              <a:avLst/>
            </a:prstGeom>
            <a:noFill/>
          </p:spPr>
          <p:txBody>
            <a:bodyPr wrap="none" lIns="0" tIns="0" rIns="0" bIns="0" anchor="ctr">
              <a:noAutofit/>
            </a:bodyPr>
            <a:lstStyle/>
            <a:p>
              <a:pPr algn="ctr"/>
              <a:r>
                <a:rPr sz="800" b="1" dirty="0">
                  <a:solidFill>
                    <a:schemeClr val="bg1"/>
                  </a:solidFill>
                </a:rPr>
                <a:t>NM</a:t>
              </a:r>
            </a:p>
          </p:txBody>
        </p:sp>
        <p:sp>
          <p:nvSpPr>
            <p:cNvPr id="61" name="TextBox 60">
              <a:extLst>
                <a:ext uri="{FF2B5EF4-FFF2-40B4-BE49-F238E27FC236}">
                  <a16:creationId xmlns:a16="http://schemas.microsoft.com/office/drawing/2014/main" id="{86D0DDDB-C0B3-C208-7B48-ED32AD891173}"/>
                </a:ext>
              </a:extLst>
            </p:cNvPr>
            <p:cNvSpPr txBox="1"/>
            <p:nvPr/>
          </p:nvSpPr>
          <p:spPr>
            <a:xfrm>
              <a:off x="3788344" y="4105015"/>
              <a:ext cx="258207" cy="273855"/>
            </a:xfrm>
            <a:prstGeom prst="rect">
              <a:avLst/>
            </a:prstGeom>
            <a:noFill/>
          </p:spPr>
          <p:txBody>
            <a:bodyPr wrap="none" lIns="0" tIns="0" rIns="0" bIns="0" anchor="ctr">
              <a:noAutofit/>
            </a:bodyPr>
            <a:lstStyle/>
            <a:p>
              <a:pPr algn="ctr"/>
              <a:r>
                <a:rPr sz="800" b="1" dirty="0"/>
                <a:t>AZ</a:t>
              </a:r>
            </a:p>
          </p:txBody>
        </p:sp>
        <p:sp>
          <p:nvSpPr>
            <p:cNvPr id="62" name="TextBox 61">
              <a:extLst>
                <a:ext uri="{FF2B5EF4-FFF2-40B4-BE49-F238E27FC236}">
                  <a16:creationId xmlns:a16="http://schemas.microsoft.com/office/drawing/2014/main" id="{BA7F5EEC-818E-34EE-421F-94E85CC5CA9F}"/>
                </a:ext>
              </a:extLst>
            </p:cNvPr>
            <p:cNvSpPr txBox="1"/>
            <p:nvPr/>
          </p:nvSpPr>
          <p:spPr>
            <a:xfrm>
              <a:off x="3256807" y="3051205"/>
              <a:ext cx="254747" cy="270187"/>
            </a:xfrm>
            <a:prstGeom prst="rect">
              <a:avLst/>
            </a:prstGeom>
            <a:noFill/>
          </p:spPr>
          <p:txBody>
            <a:bodyPr wrap="none" lIns="0" tIns="0" rIns="0" bIns="0" anchor="ctr">
              <a:noAutofit/>
            </a:bodyPr>
            <a:lstStyle/>
            <a:p>
              <a:pPr algn="ctr"/>
              <a:r>
                <a:rPr sz="800" b="1" dirty="0">
                  <a:solidFill>
                    <a:schemeClr val="bg1"/>
                  </a:solidFill>
                </a:rPr>
                <a:t>NV</a:t>
              </a:r>
            </a:p>
          </p:txBody>
        </p:sp>
        <p:sp>
          <p:nvSpPr>
            <p:cNvPr id="63" name="TextBox 62">
              <a:extLst>
                <a:ext uri="{FF2B5EF4-FFF2-40B4-BE49-F238E27FC236}">
                  <a16:creationId xmlns:a16="http://schemas.microsoft.com/office/drawing/2014/main" id="{46A343C1-8F4C-4DCA-F337-D96B8886DA93}"/>
                </a:ext>
              </a:extLst>
            </p:cNvPr>
            <p:cNvSpPr txBox="1"/>
            <p:nvPr/>
          </p:nvSpPr>
          <p:spPr>
            <a:xfrm>
              <a:off x="4787721" y="3356680"/>
              <a:ext cx="258207" cy="273855"/>
            </a:xfrm>
            <a:prstGeom prst="rect">
              <a:avLst/>
            </a:prstGeom>
            <a:noFill/>
          </p:spPr>
          <p:txBody>
            <a:bodyPr wrap="none" lIns="0" tIns="0" rIns="0" bIns="0" anchor="ctr">
              <a:noAutofit/>
            </a:bodyPr>
            <a:lstStyle/>
            <a:p>
              <a:pPr algn="ctr"/>
              <a:r>
                <a:rPr sz="800" b="1" dirty="0"/>
                <a:t>CO</a:t>
              </a:r>
            </a:p>
          </p:txBody>
        </p:sp>
        <p:sp>
          <p:nvSpPr>
            <p:cNvPr id="64" name="TextBox 63">
              <a:extLst>
                <a:ext uri="{FF2B5EF4-FFF2-40B4-BE49-F238E27FC236}">
                  <a16:creationId xmlns:a16="http://schemas.microsoft.com/office/drawing/2014/main" id="{F6B59832-C4F9-E686-8DF8-B1ADE75C34B7}"/>
                </a:ext>
              </a:extLst>
            </p:cNvPr>
            <p:cNvSpPr txBox="1"/>
            <p:nvPr/>
          </p:nvSpPr>
          <p:spPr>
            <a:xfrm>
              <a:off x="4596003" y="2590729"/>
              <a:ext cx="258207" cy="273855"/>
            </a:xfrm>
            <a:prstGeom prst="rect">
              <a:avLst/>
            </a:prstGeom>
            <a:noFill/>
          </p:spPr>
          <p:txBody>
            <a:bodyPr wrap="none" lIns="0" tIns="0" rIns="0" bIns="0" anchor="ctr">
              <a:noAutofit/>
            </a:bodyPr>
            <a:lstStyle/>
            <a:p>
              <a:pPr algn="ctr"/>
              <a:r>
                <a:rPr sz="800" b="1" dirty="0">
                  <a:solidFill>
                    <a:schemeClr val="bg1"/>
                  </a:solidFill>
                </a:rPr>
                <a:t>WY</a:t>
              </a:r>
            </a:p>
          </p:txBody>
        </p:sp>
        <p:sp>
          <p:nvSpPr>
            <p:cNvPr id="65" name="TextBox 64">
              <a:extLst>
                <a:ext uri="{FF2B5EF4-FFF2-40B4-BE49-F238E27FC236}">
                  <a16:creationId xmlns:a16="http://schemas.microsoft.com/office/drawing/2014/main" id="{53C14692-1262-BC23-0646-A6B1ED2D7CA8}"/>
                </a:ext>
              </a:extLst>
            </p:cNvPr>
            <p:cNvSpPr txBox="1"/>
            <p:nvPr/>
          </p:nvSpPr>
          <p:spPr>
            <a:xfrm>
              <a:off x="2935189" y="2095935"/>
              <a:ext cx="258207" cy="273855"/>
            </a:xfrm>
            <a:prstGeom prst="rect">
              <a:avLst/>
            </a:prstGeom>
            <a:noFill/>
          </p:spPr>
          <p:txBody>
            <a:bodyPr wrap="none" lIns="0" tIns="0" rIns="0" bIns="0" anchor="ctr">
              <a:noAutofit/>
            </a:bodyPr>
            <a:lstStyle/>
            <a:p>
              <a:pPr algn="ctr"/>
              <a:r>
                <a:rPr sz="800" b="1" dirty="0"/>
                <a:t>OR</a:t>
              </a:r>
            </a:p>
          </p:txBody>
        </p:sp>
        <p:sp>
          <p:nvSpPr>
            <p:cNvPr id="66" name="TextBox 65">
              <a:extLst>
                <a:ext uri="{FF2B5EF4-FFF2-40B4-BE49-F238E27FC236}">
                  <a16:creationId xmlns:a16="http://schemas.microsoft.com/office/drawing/2014/main" id="{A674E27E-86BA-A429-D290-5710F338E96A}"/>
                </a:ext>
              </a:extLst>
            </p:cNvPr>
            <p:cNvSpPr txBox="1"/>
            <p:nvPr/>
          </p:nvSpPr>
          <p:spPr>
            <a:xfrm>
              <a:off x="3956398" y="3202937"/>
              <a:ext cx="224941" cy="238574"/>
            </a:xfrm>
            <a:prstGeom prst="rect">
              <a:avLst/>
            </a:prstGeom>
            <a:noFill/>
          </p:spPr>
          <p:txBody>
            <a:bodyPr wrap="none" lIns="0" tIns="0" rIns="0" bIns="0" anchor="ctr">
              <a:noAutofit/>
            </a:bodyPr>
            <a:lstStyle/>
            <a:p>
              <a:pPr algn="ctr"/>
              <a:r>
                <a:rPr sz="800" b="1" dirty="0"/>
                <a:t>UT</a:t>
              </a:r>
            </a:p>
          </p:txBody>
        </p:sp>
        <p:sp>
          <p:nvSpPr>
            <p:cNvPr id="67" name="TextBox 66">
              <a:extLst>
                <a:ext uri="{FF2B5EF4-FFF2-40B4-BE49-F238E27FC236}">
                  <a16:creationId xmlns:a16="http://schemas.microsoft.com/office/drawing/2014/main" id="{4DB9A3A6-ECEF-698F-AC40-1DA7293EC2A9}"/>
                </a:ext>
              </a:extLst>
            </p:cNvPr>
            <p:cNvSpPr txBox="1"/>
            <p:nvPr/>
          </p:nvSpPr>
          <p:spPr>
            <a:xfrm>
              <a:off x="6350156" y="2077209"/>
              <a:ext cx="258207" cy="273855"/>
            </a:xfrm>
            <a:prstGeom prst="rect">
              <a:avLst/>
            </a:prstGeom>
            <a:noFill/>
          </p:spPr>
          <p:txBody>
            <a:bodyPr wrap="none" lIns="0" tIns="0" rIns="0" bIns="0" anchor="ctr">
              <a:noAutofit/>
            </a:bodyPr>
            <a:lstStyle/>
            <a:p>
              <a:pPr algn="ctr"/>
              <a:r>
                <a:rPr sz="800" b="1" dirty="0"/>
                <a:t>MN</a:t>
              </a:r>
            </a:p>
          </p:txBody>
        </p:sp>
        <p:sp>
          <p:nvSpPr>
            <p:cNvPr id="68" name="TextBox 67">
              <a:extLst>
                <a:ext uri="{FF2B5EF4-FFF2-40B4-BE49-F238E27FC236}">
                  <a16:creationId xmlns:a16="http://schemas.microsoft.com/office/drawing/2014/main" id="{F3BF4CC1-CFF3-EA98-BBFA-79D893861597}"/>
                </a:ext>
              </a:extLst>
            </p:cNvPr>
            <p:cNvSpPr txBox="1"/>
            <p:nvPr/>
          </p:nvSpPr>
          <p:spPr>
            <a:xfrm>
              <a:off x="3722798" y="2207735"/>
              <a:ext cx="238634" cy="253097"/>
            </a:xfrm>
            <a:prstGeom prst="rect">
              <a:avLst/>
            </a:prstGeom>
            <a:noFill/>
          </p:spPr>
          <p:txBody>
            <a:bodyPr wrap="none" lIns="0" tIns="0" rIns="0" bIns="0" anchor="ctr">
              <a:noAutofit/>
            </a:bodyPr>
            <a:lstStyle/>
            <a:p>
              <a:pPr algn="ctr"/>
              <a:r>
                <a:rPr sz="800" b="1" dirty="0"/>
                <a:t>ID</a:t>
              </a:r>
            </a:p>
          </p:txBody>
        </p:sp>
        <p:sp>
          <p:nvSpPr>
            <p:cNvPr id="69" name="TextBox 68">
              <a:extLst>
                <a:ext uri="{FF2B5EF4-FFF2-40B4-BE49-F238E27FC236}">
                  <a16:creationId xmlns:a16="http://schemas.microsoft.com/office/drawing/2014/main" id="{1A68D187-CCD9-E52E-102A-3A858CAED7E0}"/>
                </a:ext>
              </a:extLst>
            </p:cNvPr>
            <p:cNvSpPr txBox="1"/>
            <p:nvPr/>
          </p:nvSpPr>
          <p:spPr>
            <a:xfrm>
              <a:off x="5795389" y="3510234"/>
              <a:ext cx="258207" cy="273855"/>
            </a:xfrm>
            <a:prstGeom prst="rect">
              <a:avLst/>
            </a:prstGeom>
            <a:noFill/>
          </p:spPr>
          <p:txBody>
            <a:bodyPr wrap="none" lIns="0" tIns="0" rIns="0" bIns="0" anchor="ctr">
              <a:noAutofit/>
            </a:bodyPr>
            <a:lstStyle/>
            <a:p>
              <a:pPr algn="ctr"/>
              <a:r>
                <a:rPr sz="800" b="1" dirty="0">
                  <a:solidFill>
                    <a:schemeClr val="bg1"/>
                  </a:solidFill>
                </a:rPr>
                <a:t>KS</a:t>
              </a:r>
            </a:p>
          </p:txBody>
        </p:sp>
        <p:sp>
          <p:nvSpPr>
            <p:cNvPr id="70" name="TextBox 69">
              <a:extLst>
                <a:ext uri="{FF2B5EF4-FFF2-40B4-BE49-F238E27FC236}">
                  <a16:creationId xmlns:a16="http://schemas.microsoft.com/office/drawing/2014/main" id="{075646D5-0DD8-F95F-E288-D07180621A12}"/>
                </a:ext>
              </a:extLst>
            </p:cNvPr>
            <p:cNvSpPr txBox="1"/>
            <p:nvPr/>
          </p:nvSpPr>
          <p:spPr>
            <a:xfrm>
              <a:off x="5582297" y="2402449"/>
              <a:ext cx="258207" cy="273855"/>
            </a:xfrm>
            <a:prstGeom prst="rect">
              <a:avLst/>
            </a:prstGeom>
            <a:noFill/>
          </p:spPr>
          <p:txBody>
            <a:bodyPr wrap="none" lIns="0" tIns="0" rIns="0" bIns="0" anchor="ctr">
              <a:noAutofit/>
            </a:bodyPr>
            <a:lstStyle/>
            <a:p>
              <a:pPr algn="ctr"/>
              <a:r>
                <a:rPr sz="800" b="1" dirty="0"/>
                <a:t>SD</a:t>
              </a:r>
            </a:p>
          </p:txBody>
        </p:sp>
        <p:sp>
          <p:nvSpPr>
            <p:cNvPr id="71" name="TextBox 70">
              <a:extLst>
                <a:ext uri="{FF2B5EF4-FFF2-40B4-BE49-F238E27FC236}">
                  <a16:creationId xmlns:a16="http://schemas.microsoft.com/office/drawing/2014/main" id="{C92583BB-775E-1130-420D-67273AF85B58}"/>
                </a:ext>
              </a:extLst>
            </p:cNvPr>
            <p:cNvSpPr txBox="1"/>
            <p:nvPr/>
          </p:nvSpPr>
          <p:spPr>
            <a:xfrm>
              <a:off x="5616228" y="2941208"/>
              <a:ext cx="258207" cy="273855"/>
            </a:xfrm>
            <a:prstGeom prst="rect">
              <a:avLst/>
            </a:prstGeom>
            <a:noFill/>
          </p:spPr>
          <p:txBody>
            <a:bodyPr wrap="none" lIns="0" tIns="0" rIns="0" bIns="0" anchor="ctr">
              <a:noAutofit/>
            </a:bodyPr>
            <a:lstStyle/>
            <a:p>
              <a:pPr algn="ctr"/>
              <a:r>
                <a:rPr sz="800" b="1" dirty="0"/>
                <a:t>NE</a:t>
              </a:r>
            </a:p>
          </p:txBody>
        </p:sp>
        <p:sp>
          <p:nvSpPr>
            <p:cNvPr id="72" name="TextBox 71">
              <a:extLst>
                <a:ext uri="{FF2B5EF4-FFF2-40B4-BE49-F238E27FC236}">
                  <a16:creationId xmlns:a16="http://schemas.microsoft.com/office/drawing/2014/main" id="{1A743A36-9A64-76B4-15C8-625ECCD93A10}"/>
                </a:ext>
              </a:extLst>
            </p:cNvPr>
            <p:cNvSpPr txBox="1"/>
            <p:nvPr/>
          </p:nvSpPr>
          <p:spPr>
            <a:xfrm>
              <a:off x="5914629" y="4052983"/>
              <a:ext cx="258207" cy="273855"/>
            </a:xfrm>
            <a:prstGeom prst="rect">
              <a:avLst/>
            </a:prstGeom>
            <a:noFill/>
          </p:spPr>
          <p:txBody>
            <a:bodyPr wrap="none" lIns="0" tIns="0" rIns="0" bIns="0" anchor="ctr">
              <a:noAutofit/>
            </a:bodyPr>
            <a:lstStyle/>
            <a:p>
              <a:pPr algn="ctr"/>
              <a:r>
                <a:rPr sz="800" b="1" dirty="0"/>
                <a:t>OK</a:t>
              </a:r>
            </a:p>
          </p:txBody>
        </p:sp>
        <p:sp>
          <p:nvSpPr>
            <p:cNvPr id="73" name="TextBox 72">
              <a:extLst>
                <a:ext uri="{FF2B5EF4-FFF2-40B4-BE49-F238E27FC236}">
                  <a16:creationId xmlns:a16="http://schemas.microsoft.com/office/drawing/2014/main" id="{6AF22197-871A-4576-037B-2BBCB43462FD}"/>
                </a:ext>
              </a:extLst>
            </p:cNvPr>
            <p:cNvSpPr txBox="1"/>
            <p:nvPr/>
          </p:nvSpPr>
          <p:spPr>
            <a:xfrm>
              <a:off x="5576943" y="1848417"/>
              <a:ext cx="258207" cy="273855"/>
            </a:xfrm>
            <a:prstGeom prst="rect">
              <a:avLst/>
            </a:prstGeom>
            <a:noFill/>
          </p:spPr>
          <p:txBody>
            <a:bodyPr wrap="none" lIns="0" tIns="0" rIns="0" bIns="0" anchor="ctr">
              <a:noAutofit/>
            </a:bodyPr>
            <a:lstStyle/>
            <a:p>
              <a:pPr algn="ctr"/>
              <a:r>
                <a:rPr sz="800" b="1" dirty="0"/>
                <a:t>ND</a:t>
              </a:r>
            </a:p>
          </p:txBody>
        </p:sp>
        <p:sp>
          <p:nvSpPr>
            <p:cNvPr id="74" name="TextBox 73">
              <a:extLst>
                <a:ext uri="{FF2B5EF4-FFF2-40B4-BE49-F238E27FC236}">
                  <a16:creationId xmlns:a16="http://schemas.microsoft.com/office/drawing/2014/main" id="{060F2697-1DD6-EDD2-78D7-84961ACBDA01}"/>
                </a:ext>
              </a:extLst>
            </p:cNvPr>
            <p:cNvSpPr txBox="1"/>
            <p:nvPr/>
          </p:nvSpPr>
          <p:spPr>
            <a:xfrm>
              <a:off x="6639991" y="3532999"/>
              <a:ext cx="258207" cy="273855"/>
            </a:xfrm>
            <a:prstGeom prst="rect">
              <a:avLst/>
            </a:prstGeom>
            <a:noFill/>
          </p:spPr>
          <p:txBody>
            <a:bodyPr wrap="none" lIns="0" tIns="0" rIns="0" bIns="0" anchor="ctr">
              <a:noAutofit/>
            </a:bodyPr>
            <a:lstStyle/>
            <a:p>
              <a:pPr algn="ctr"/>
              <a:r>
                <a:rPr sz="800" b="1" dirty="0"/>
                <a:t>MO</a:t>
              </a:r>
            </a:p>
          </p:txBody>
        </p:sp>
        <p:sp>
          <p:nvSpPr>
            <p:cNvPr id="75" name="TextBox 74">
              <a:extLst>
                <a:ext uri="{FF2B5EF4-FFF2-40B4-BE49-F238E27FC236}">
                  <a16:creationId xmlns:a16="http://schemas.microsoft.com/office/drawing/2014/main" id="{8B4D4E55-FE4B-4A90-229C-3D80DF01EB7E}"/>
                </a:ext>
              </a:extLst>
            </p:cNvPr>
            <p:cNvSpPr txBox="1"/>
            <p:nvPr/>
          </p:nvSpPr>
          <p:spPr>
            <a:xfrm>
              <a:off x="3110836" y="1488240"/>
              <a:ext cx="258207" cy="273855"/>
            </a:xfrm>
            <a:prstGeom prst="rect">
              <a:avLst/>
            </a:prstGeom>
            <a:noFill/>
          </p:spPr>
          <p:txBody>
            <a:bodyPr wrap="none" lIns="0" tIns="0" rIns="0" bIns="0" anchor="ctr">
              <a:noAutofit/>
            </a:bodyPr>
            <a:lstStyle/>
            <a:p>
              <a:pPr algn="ctr"/>
              <a:r>
                <a:rPr sz="800" b="1" dirty="0"/>
                <a:t>WA</a:t>
              </a:r>
            </a:p>
          </p:txBody>
        </p:sp>
        <p:sp>
          <p:nvSpPr>
            <p:cNvPr id="76" name="TextBox 75">
              <a:extLst>
                <a:ext uri="{FF2B5EF4-FFF2-40B4-BE49-F238E27FC236}">
                  <a16:creationId xmlns:a16="http://schemas.microsoft.com/office/drawing/2014/main" id="{E1868527-4AC6-D188-A031-F8D930A02D64}"/>
                </a:ext>
              </a:extLst>
            </p:cNvPr>
            <p:cNvSpPr txBox="1"/>
            <p:nvPr/>
          </p:nvSpPr>
          <p:spPr>
            <a:xfrm>
              <a:off x="2180147" y="5045282"/>
              <a:ext cx="258207" cy="273855"/>
            </a:xfrm>
            <a:prstGeom prst="rect">
              <a:avLst/>
            </a:prstGeom>
            <a:noFill/>
          </p:spPr>
          <p:txBody>
            <a:bodyPr wrap="none" lIns="0" tIns="0" rIns="0" bIns="0" anchor="ctr">
              <a:noAutofit/>
            </a:bodyPr>
            <a:lstStyle/>
            <a:p>
              <a:pPr algn="ctr"/>
              <a:r>
                <a:rPr sz="800" b="1" dirty="0"/>
                <a:t>AK</a:t>
              </a:r>
            </a:p>
          </p:txBody>
        </p:sp>
        <p:sp>
          <p:nvSpPr>
            <p:cNvPr id="77" name="TextBox 76">
              <a:extLst>
                <a:ext uri="{FF2B5EF4-FFF2-40B4-BE49-F238E27FC236}">
                  <a16:creationId xmlns:a16="http://schemas.microsoft.com/office/drawing/2014/main" id="{136045E5-D4C7-5AE0-E75B-23B29120FAC8}"/>
                </a:ext>
              </a:extLst>
            </p:cNvPr>
            <p:cNvSpPr txBox="1"/>
            <p:nvPr/>
          </p:nvSpPr>
          <p:spPr>
            <a:xfrm>
              <a:off x="8082526" y="4497519"/>
              <a:ext cx="215693" cy="228765"/>
            </a:xfrm>
            <a:prstGeom prst="rect">
              <a:avLst/>
            </a:prstGeom>
            <a:noFill/>
          </p:spPr>
          <p:txBody>
            <a:bodyPr wrap="none" lIns="0" tIns="0" rIns="0" bIns="0" anchor="ctr">
              <a:noAutofit/>
            </a:bodyPr>
            <a:lstStyle/>
            <a:p>
              <a:pPr algn="ctr"/>
              <a:r>
                <a:rPr sz="800" b="1" dirty="0"/>
                <a:t>GA</a:t>
              </a:r>
            </a:p>
          </p:txBody>
        </p:sp>
        <p:sp>
          <p:nvSpPr>
            <p:cNvPr id="78" name="TextBox 77">
              <a:extLst>
                <a:ext uri="{FF2B5EF4-FFF2-40B4-BE49-F238E27FC236}">
                  <a16:creationId xmlns:a16="http://schemas.microsoft.com/office/drawing/2014/main" id="{D6ABDB14-1151-55AC-D5B4-778B004C9DFB}"/>
                </a:ext>
              </a:extLst>
            </p:cNvPr>
            <p:cNvSpPr txBox="1"/>
            <p:nvPr/>
          </p:nvSpPr>
          <p:spPr>
            <a:xfrm>
              <a:off x="7641150" y="2507446"/>
              <a:ext cx="258207" cy="273855"/>
            </a:xfrm>
            <a:prstGeom prst="rect">
              <a:avLst/>
            </a:prstGeom>
            <a:noFill/>
          </p:spPr>
          <p:txBody>
            <a:bodyPr wrap="none" lIns="0" tIns="0" rIns="0" bIns="0" anchor="ctr">
              <a:noAutofit/>
            </a:bodyPr>
            <a:lstStyle/>
            <a:p>
              <a:pPr algn="ctr"/>
              <a:r>
                <a:rPr sz="800" b="1" dirty="0"/>
                <a:t>MI</a:t>
              </a:r>
            </a:p>
          </p:txBody>
        </p:sp>
        <p:sp>
          <p:nvSpPr>
            <p:cNvPr id="79" name="TextBox 78">
              <a:extLst>
                <a:ext uri="{FF2B5EF4-FFF2-40B4-BE49-F238E27FC236}">
                  <a16:creationId xmlns:a16="http://schemas.microsoft.com/office/drawing/2014/main" id="{E191FF78-DB9D-C3C7-8915-EBEE615BE8A4}"/>
                </a:ext>
              </a:extLst>
            </p:cNvPr>
            <p:cNvSpPr txBox="1"/>
            <p:nvPr/>
          </p:nvSpPr>
          <p:spPr>
            <a:xfrm>
              <a:off x="8449104" y="5297874"/>
              <a:ext cx="258207" cy="273855"/>
            </a:xfrm>
            <a:prstGeom prst="rect">
              <a:avLst/>
            </a:prstGeom>
            <a:noFill/>
          </p:spPr>
          <p:txBody>
            <a:bodyPr wrap="none" lIns="0" tIns="0" rIns="0" bIns="0" anchor="ctr">
              <a:noAutofit/>
            </a:bodyPr>
            <a:lstStyle/>
            <a:p>
              <a:pPr algn="ctr"/>
              <a:r>
                <a:rPr sz="800" b="1" dirty="0"/>
                <a:t>FL</a:t>
              </a:r>
            </a:p>
          </p:txBody>
        </p:sp>
        <p:sp>
          <p:nvSpPr>
            <p:cNvPr id="80" name="TextBox 79">
              <a:extLst>
                <a:ext uri="{FF2B5EF4-FFF2-40B4-BE49-F238E27FC236}">
                  <a16:creationId xmlns:a16="http://schemas.microsoft.com/office/drawing/2014/main" id="{71F4958B-DE9A-C576-FCB0-D77A82D68C6E}"/>
                </a:ext>
              </a:extLst>
            </p:cNvPr>
            <p:cNvSpPr txBox="1"/>
            <p:nvPr/>
          </p:nvSpPr>
          <p:spPr>
            <a:xfrm>
              <a:off x="6482033" y="2857787"/>
              <a:ext cx="241466" cy="256100"/>
            </a:xfrm>
            <a:prstGeom prst="rect">
              <a:avLst/>
            </a:prstGeom>
            <a:noFill/>
          </p:spPr>
          <p:txBody>
            <a:bodyPr wrap="none" lIns="0" tIns="0" rIns="0" bIns="0" anchor="ctr">
              <a:noAutofit/>
            </a:bodyPr>
            <a:lstStyle/>
            <a:p>
              <a:pPr algn="ctr"/>
              <a:r>
                <a:rPr sz="800" b="1" dirty="0"/>
                <a:t>IA</a:t>
              </a:r>
            </a:p>
          </p:txBody>
        </p:sp>
        <p:sp>
          <p:nvSpPr>
            <p:cNvPr id="81" name="TextBox 80">
              <a:extLst>
                <a:ext uri="{FF2B5EF4-FFF2-40B4-BE49-F238E27FC236}">
                  <a16:creationId xmlns:a16="http://schemas.microsoft.com/office/drawing/2014/main" id="{D332C0B4-9BE9-A23D-48F6-36A257AE6747}"/>
                </a:ext>
              </a:extLst>
            </p:cNvPr>
            <p:cNvSpPr txBox="1"/>
            <p:nvPr/>
          </p:nvSpPr>
          <p:spPr>
            <a:xfrm>
              <a:off x="7121038" y="3249976"/>
              <a:ext cx="181206" cy="169108"/>
            </a:xfrm>
            <a:prstGeom prst="rect">
              <a:avLst/>
            </a:prstGeom>
            <a:noFill/>
          </p:spPr>
          <p:txBody>
            <a:bodyPr wrap="none" lIns="0" tIns="0" rIns="0" bIns="0" anchor="ctr">
              <a:noAutofit/>
            </a:bodyPr>
            <a:lstStyle/>
            <a:p>
              <a:pPr algn="ctr"/>
              <a:r>
                <a:rPr sz="800" b="1" dirty="0"/>
                <a:t>IL</a:t>
              </a:r>
            </a:p>
          </p:txBody>
        </p:sp>
        <p:sp>
          <p:nvSpPr>
            <p:cNvPr id="82" name="TextBox 81">
              <a:extLst>
                <a:ext uri="{FF2B5EF4-FFF2-40B4-BE49-F238E27FC236}">
                  <a16:creationId xmlns:a16="http://schemas.microsoft.com/office/drawing/2014/main" id="{5821CE0B-D9BD-8832-06DC-CA758CC58D57}"/>
                </a:ext>
              </a:extLst>
            </p:cNvPr>
            <p:cNvSpPr txBox="1"/>
            <p:nvPr/>
          </p:nvSpPr>
          <p:spPr>
            <a:xfrm>
              <a:off x="6942353" y="2386789"/>
              <a:ext cx="208287" cy="220910"/>
            </a:xfrm>
            <a:prstGeom prst="rect">
              <a:avLst/>
            </a:prstGeom>
            <a:noFill/>
          </p:spPr>
          <p:txBody>
            <a:bodyPr wrap="none" lIns="0" tIns="0" rIns="0" bIns="0" anchor="ctr">
              <a:noAutofit/>
            </a:bodyPr>
            <a:lstStyle/>
            <a:p>
              <a:pPr algn="ctr"/>
              <a:r>
                <a:rPr sz="800" b="1" dirty="0"/>
                <a:t>WI</a:t>
              </a:r>
            </a:p>
          </p:txBody>
        </p:sp>
        <p:sp>
          <p:nvSpPr>
            <p:cNvPr id="83" name="TextBox 82">
              <a:extLst>
                <a:ext uri="{FF2B5EF4-FFF2-40B4-BE49-F238E27FC236}">
                  <a16:creationId xmlns:a16="http://schemas.microsoft.com/office/drawing/2014/main" id="{8E95E50F-5037-7A9F-897F-B6D29C15B361}"/>
                </a:ext>
              </a:extLst>
            </p:cNvPr>
            <p:cNvSpPr txBox="1"/>
            <p:nvPr/>
          </p:nvSpPr>
          <p:spPr>
            <a:xfrm>
              <a:off x="6696186" y="4206139"/>
              <a:ext cx="197962" cy="209959"/>
            </a:xfrm>
            <a:prstGeom prst="rect">
              <a:avLst/>
            </a:prstGeom>
            <a:noFill/>
          </p:spPr>
          <p:txBody>
            <a:bodyPr wrap="none" lIns="0" tIns="0" rIns="0" bIns="0" anchor="ctr">
              <a:noAutofit/>
            </a:bodyPr>
            <a:lstStyle/>
            <a:p>
              <a:pPr algn="ctr"/>
              <a:r>
                <a:rPr sz="800" b="1" dirty="0"/>
                <a:t>AR</a:t>
              </a:r>
            </a:p>
          </p:txBody>
        </p:sp>
        <p:sp>
          <p:nvSpPr>
            <p:cNvPr id="84" name="TextBox 83">
              <a:extLst>
                <a:ext uri="{FF2B5EF4-FFF2-40B4-BE49-F238E27FC236}">
                  <a16:creationId xmlns:a16="http://schemas.microsoft.com/office/drawing/2014/main" id="{DD9DE99E-B828-F266-7AD1-F74D1755D0BA}"/>
                </a:ext>
              </a:extLst>
            </p:cNvPr>
            <p:cNvSpPr txBox="1"/>
            <p:nvPr/>
          </p:nvSpPr>
          <p:spPr>
            <a:xfrm>
              <a:off x="7578840" y="4563819"/>
              <a:ext cx="181206" cy="163304"/>
            </a:xfrm>
            <a:prstGeom prst="rect">
              <a:avLst/>
            </a:prstGeom>
            <a:noFill/>
          </p:spPr>
          <p:txBody>
            <a:bodyPr wrap="none" lIns="0" tIns="0" rIns="0" bIns="0" anchor="ctr">
              <a:noAutofit/>
            </a:bodyPr>
            <a:lstStyle/>
            <a:p>
              <a:pPr algn="ctr"/>
              <a:r>
                <a:rPr sz="800" b="1" dirty="0"/>
                <a:t>AL</a:t>
              </a:r>
            </a:p>
          </p:txBody>
        </p:sp>
        <p:sp>
          <p:nvSpPr>
            <p:cNvPr id="85" name="TextBox 84">
              <a:extLst>
                <a:ext uri="{FF2B5EF4-FFF2-40B4-BE49-F238E27FC236}">
                  <a16:creationId xmlns:a16="http://schemas.microsoft.com/office/drawing/2014/main" id="{F50DFB9D-BD23-AD11-4D7E-E57773D99570}"/>
                </a:ext>
              </a:extLst>
            </p:cNvPr>
            <p:cNvSpPr txBox="1"/>
            <p:nvPr/>
          </p:nvSpPr>
          <p:spPr>
            <a:xfrm>
              <a:off x="8590335" y="3847356"/>
              <a:ext cx="258207" cy="273855"/>
            </a:xfrm>
            <a:prstGeom prst="rect">
              <a:avLst/>
            </a:prstGeom>
            <a:noFill/>
          </p:spPr>
          <p:txBody>
            <a:bodyPr wrap="none" lIns="0" tIns="0" rIns="0" bIns="0" anchor="ctr">
              <a:noAutofit/>
            </a:bodyPr>
            <a:lstStyle/>
            <a:p>
              <a:pPr algn="ctr"/>
              <a:r>
                <a:rPr sz="800" b="1" dirty="0"/>
                <a:t>NC</a:t>
              </a:r>
            </a:p>
          </p:txBody>
        </p:sp>
        <p:sp>
          <p:nvSpPr>
            <p:cNvPr id="86" name="TextBox 85">
              <a:extLst>
                <a:ext uri="{FF2B5EF4-FFF2-40B4-BE49-F238E27FC236}">
                  <a16:creationId xmlns:a16="http://schemas.microsoft.com/office/drawing/2014/main" id="{63EEAB05-B46D-E56A-4793-B2C6ECA9E1E9}"/>
                </a:ext>
              </a:extLst>
            </p:cNvPr>
            <p:cNvSpPr txBox="1"/>
            <p:nvPr/>
          </p:nvSpPr>
          <p:spPr>
            <a:xfrm>
              <a:off x="8854499" y="2400033"/>
              <a:ext cx="258207" cy="273855"/>
            </a:xfrm>
            <a:prstGeom prst="rect">
              <a:avLst/>
            </a:prstGeom>
            <a:noFill/>
          </p:spPr>
          <p:txBody>
            <a:bodyPr wrap="none" lIns="0" tIns="0" rIns="0" bIns="0" anchor="ctr">
              <a:noAutofit/>
            </a:bodyPr>
            <a:lstStyle/>
            <a:p>
              <a:pPr algn="ctr"/>
              <a:r>
                <a:rPr sz="800" b="1" dirty="0"/>
                <a:t>NY</a:t>
              </a:r>
            </a:p>
          </p:txBody>
        </p:sp>
        <p:sp>
          <p:nvSpPr>
            <p:cNvPr id="87" name="TextBox 86">
              <a:extLst>
                <a:ext uri="{FF2B5EF4-FFF2-40B4-BE49-F238E27FC236}">
                  <a16:creationId xmlns:a16="http://schemas.microsoft.com/office/drawing/2014/main" id="{2D04D51E-D558-6DFC-461E-8219B7AB1864}"/>
                </a:ext>
              </a:extLst>
            </p:cNvPr>
            <p:cNvSpPr txBox="1"/>
            <p:nvPr/>
          </p:nvSpPr>
          <p:spPr>
            <a:xfrm>
              <a:off x="7145556" y="4613066"/>
              <a:ext cx="181206" cy="151472"/>
            </a:xfrm>
            <a:prstGeom prst="rect">
              <a:avLst/>
            </a:prstGeom>
            <a:noFill/>
          </p:spPr>
          <p:txBody>
            <a:bodyPr wrap="none" lIns="0" tIns="0" rIns="0" bIns="0" anchor="ctr">
              <a:noAutofit/>
            </a:bodyPr>
            <a:lstStyle/>
            <a:p>
              <a:pPr algn="ctr"/>
              <a:r>
                <a:rPr sz="800" b="1" dirty="0"/>
                <a:t>MS</a:t>
              </a:r>
            </a:p>
          </p:txBody>
        </p:sp>
        <p:sp>
          <p:nvSpPr>
            <p:cNvPr id="88" name="TextBox 87">
              <a:extLst>
                <a:ext uri="{FF2B5EF4-FFF2-40B4-BE49-F238E27FC236}">
                  <a16:creationId xmlns:a16="http://schemas.microsoft.com/office/drawing/2014/main" id="{7BDEF61E-C142-3A36-A7A6-A0C78EEF4528}"/>
                </a:ext>
              </a:extLst>
            </p:cNvPr>
            <p:cNvSpPr txBox="1"/>
            <p:nvPr/>
          </p:nvSpPr>
          <p:spPr>
            <a:xfrm>
              <a:off x="6782242" y="4897820"/>
              <a:ext cx="226065" cy="239766"/>
            </a:xfrm>
            <a:prstGeom prst="rect">
              <a:avLst/>
            </a:prstGeom>
            <a:noFill/>
          </p:spPr>
          <p:txBody>
            <a:bodyPr wrap="none" lIns="0" tIns="0" rIns="0" bIns="0" anchor="ctr">
              <a:noAutofit/>
            </a:bodyPr>
            <a:lstStyle/>
            <a:p>
              <a:pPr algn="ctr"/>
              <a:r>
                <a:rPr sz="800" b="1" dirty="0"/>
                <a:t>LA</a:t>
              </a:r>
            </a:p>
          </p:txBody>
        </p:sp>
        <p:sp>
          <p:nvSpPr>
            <p:cNvPr id="89" name="TextBox 88">
              <a:extLst>
                <a:ext uri="{FF2B5EF4-FFF2-40B4-BE49-F238E27FC236}">
                  <a16:creationId xmlns:a16="http://schemas.microsoft.com/office/drawing/2014/main" id="{54118458-1BB8-8B21-78D7-6352B7311730}"/>
                </a:ext>
              </a:extLst>
            </p:cNvPr>
            <p:cNvSpPr txBox="1"/>
            <p:nvPr/>
          </p:nvSpPr>
          <p:spPr>
            <a:xfrm>
              <a:off x="8639713" y="2850588"/>
              <a:ext cx="230028" cy="243969"/>
            </a:xfrm>
            <a:prstGeom prst="rect">
              <a:avLst/>
            </a:prstGeom>
            <a:noFill/>
          </p:spPr>
          <p:txBody>
            <a:bodyPr wrap="none" lIns="0" tIns="0" rIns="0" bIns="0" anchor="ctr">
              <a:noAutofit/>
            </a:bodyPr>
            <a:lstStyle/>
            <a:p>
              <a:pPr algn="ctr"/>
              <a:r>
                <a:rPr sz="800" b="1" dirty="0"/>
                <a:t>PA</a:t>
              </a:r>
            </a:p>
          </p:txBody>
        </p:sp>
        <p:sp>
          <p:nvSpPr>
            <p:cNvPr id="90" name="TextBox 89">
              <a:extLst>
                <a:ext uri="{FF2B5EF4-FFF2-40B4-BE49-F238E27FC236}">
                  <a16:creationId xmlns:a16="http://schemas.microsoft.com/office/drawing/2014/main" id="{7F1EB2BA-7B6E-380F-B617-423F4256D051}"/>
                </a:ext>
              </a:extLst>
            </p:cNvPr>
            <p:cNvSpPr txBox="1"/>
            <p:nvPr/>
          </p:nvSpPr>
          <p:spPr>
            <a:xfrm>
              <a:off x="7555427" y="3934408"/>
              <a:ext cx="258207" cy="273855"/>
            </a:xfrm>
            <a:prstGeom prst="rect">
              <a:avLst/>
            </a:prstGeom>
            <a:noFill/>
          </p:spPr>
          <p:txBody>
            <a:bodyPr wrap="none" lIns="0" tIns="0" rIns="0" bIns="0" anchor="ctr">
              <a:noAutofit/>
            </a:bodyPr>
            <a:lstStyle/>
            <a:p>
              <a:pPr algn="ctr"/>
              <a:r>
                <a:rPr sz="800" b="1" dirty="0"/>
                <a:t>TN</a:t>
              </a:r>
            </a:p>
          </p:txBody>
        </p:sp>
        <p:sp>
          <p:nvSpPr>
            <p:cNvPr id="91" name="TextBox 90">
              <a:extLst>
                <a:ext uri="{FF2B5EF4-FFF2-40B4-BE49-F238E27FC236}">
                  <a16:creationId xmlns:a16="http://schemas.microsoft.com/office/drawing/2014/main" id="{9F75BFD8-6299-E873-CE98-A5B9C372E056}"/>
                </a:ext>
              </a:extLst>
            </p:cNvPr>
            <p:cNvSpPr txBox="1"/>
            <p:nvPr/>
          </p:nvSpPr>
          <p:spPr>
            <a:xfrm>
              <a:off x="8001359" y="3105684"/>
              <a:ext cx="181206" cy="177800"/>
            </a:xfrm>
            <a:prstGeom prst="rect">
              <a:avLst/>
            </a:prstGeom>
            <a:noFill/>
          </p:spPr>
          <p:txBody>
            <a:bodyPr wrap="none" lIns="0" tIns="0" rIns="0" bIns="0" anchor="ctr">
              <a:noAutofit/>
            </a:bodyPr>
            <a:lstStyle/>
            <a:p>
              <a:pPr algn="ctr"/>
              <a:r>
                <a:rPr sz="800" b="1" dirty="0"/>
                <a:t>OH</a:t>
              </a:r>
            </a:p>
          </p:txBody>
        </p:sp>
        <p:sp>
          <p:nvSpPr>
            <p:cNvPr id="92" name="TextBox 91">
              <a:extLst>
                <a:ext uri="{FF2B5EF4-FFF2-40B4-BE49-F238E27FC236}">
                  <a16:creationId xmlns:a16="http://schemas.microsoft.com/office/drawing/2014/main" id="{EB397ED3-7677-10DE-D118-8FA3623A3173}"/>
                </a:ext>
              </a:extLst>
            </p:cNvPr>
            <p:cNvSpPr txBox="1"/>
            <p:nvPr/>
          </p:nvSpPr>
          <p:spPr>
            <a:xfrm>
              <a:off x="8591715" y="3476526"/>
              <a:ext cx="258207" cy="273855"/>
            </a:xfrm>
            <a:prstGeom prst="rect">
              <a:avLst/>
            </a:prstGeom>
            <a:noFill/>
          </p:spPr>
          <p:txBody>
            <a:bodyPr wrap="none" lIns="0" tIns="0" rIns="0" bIns="0" anchor="ctr">
              <a:noAutofit/>
            </a:bodyPr>
            <a:lstStyle/>
            <a:p>
              <a:pPr algn="ctr"/>
              <a:r>
                <a:rPr sz="800" b="1" dirty="0"/>
                <a:t>VA</a:t>
              </a:r>
            </a:p>
          </p:txBody>
        </p:sp>
        <p:sp>
          <p:nvSpPr>
            <p:cNvPr id="93" name="TextBox 92">
              <a:extLst>
                <a:ext uri="{FF2B5EF4-FFF2-40B4-BE49-F238E27FC236}">
                  <a16:creationId xmlns:a16="http://schemas.microsoft.com/office/drawing/2014/main" id="{8F070E05-F4D4-8F0A-27A2-1A0F3962DEFB}"/>
                </a:ext>
              </a:extLst>
            </p:cNvPr>
            <p:cNvSpPr txBox="1"/>
            <p:nvPr/>
          </p:nvSpPr>
          <p:spPr>
            <a:xfrm>
              <a:off x="7674501" y="3609113"/>
              <a:ext cx="258207" cy="273855"/>
            </a:xfrm>
            <a:prstGeom prst="rect">
              <a:avLst/>
            </a:prstGeom>
            <a:noFill/>
          </p:spPr>
          <p:txBody>
            <a:bodyPr wrap="none" lIns="0" tIns="0" rIns="0" bIns="0" anchor="ctr">
              <a:noAutofit/>
            </a:bodyPr>
            <a:lstStyle/>
            <a:p>
              <a:pPr algn="ctr"/>
              <a:r>
                <a:rPr sz="800" b="1" dirty="0"/>
                <a:t>KY</a:t>
              </a:r>
            </a:p>
          </p:txBody>
        </p:sp>
        <p:sp>
          <p:nvSpPr>
            <p:cNvPr id="94" name="TextBox 93">
              <a:extLst>
                <a:ext uri="{FF2B5EF4-FFF2-40B4-BE49-F238E27FC236}">
                  <a16:creationId xmlns:a16="http://schemas.microsoft.com/office/drawing/2014/main" id="{1A6CF01F-1EEF-5FBF-DF1F-E636FE1C053F}"/>
                </a:ext>
              </a:extLst>
            </p:cNvPr>
            <p:cNvSpPr txBox="1"/>
            <p:nvPr/>
          </p:nvSpPr>
          <p:spPr>
            <a:xfrm>
              <a:off x="7528705" y="3260594"/>
              <a:ext cx="181206" cy="129455"/>
            </a:xfrm>
            <a:prstGeom prst="rect">
              <a:avLst/>
            </a:prstGeom>
            <a:noFill/>
          </p:spPr>
          <p:txBody>
            <a:bodyPr wrap="none" lIns="0" tIns="0" rIns="0" bIns="0" anchor="ctr">
              <a:noAutofit/>
            </a:bodyPr>
            <a:lstStyle/>
            <a:p>
              <a:pPr algn="ctr"/>
              <a:r>
                <a:rPr sz="800" b="1" dirty="0"/>
                <a:t>IN</a:t>
              </a:r>
            </a:p>
          </p:txBody>
        </p:sp>
        <p:sp>
          <p:nvSpPr>
            <p:cNvPr id="95" name="TextBox 94">
              <a:extLst>
                <a:ext uri="{FF2B5EF4-FFF2-40B4-BE49-F238E27FC236}">
                  <a16:creationId xmlns:a16="http://schemas.microsoft.com/office/drawing/2014/main" id="{8B7506F5-1CEB-D40B-A726-170F96E82A38}"/>
                </a:ext>
              </a:extLst>
            </p:cNvPr>
            <p:cNvSpPr txBox="1"/>
            <p:nvPr/>
          </p:nvSpPr>
          <p:spPr>
            <a:xfrm>
              <a:off x="9579110" y="1824332"/>
              <a:ext cx="181206" cy="156304"/>
            </a:xfrm>
            <a:prstGeom prst="rect">
              <a:avLst/>
            </a:prstGeom>
            <a:noFill/>
          </p:spPr>
          <p:txBody>
            <a:bodyPr wrap="none" lIns="0" tIns="0" rIns="0" bIns="0" anchor="ctr">
              <a:noAutofit/>
            </a:bodyPr>
            <a:lstStyle/>
            <a:p>
              <a:pPr algn="ctr"/>
              <a:r>
                <a:rPr sz="800" b="1" dirty="0"/>
                <a:t>ME</a:t>
              </a:r>
            </a:p>
          </p:txBody>
        </p:sp>
        <p:sp>
          <p:nvSpPr>
            <p:cNvPr id="96" name="TextBox 95">
              <a:extLst>
                <a:ext uri="{FF2B5EF4-FFF2-40B4-BE49-F238E27FC236}">
                  <a16:creationId xmlns:a16="http://schemas.microsoft.com/office/drawing/2014/main" id="{B44F3923-7B48-B251-AB56-631783F6C0A1}"/>
                </a:ext>
              </a:extLst>
            </p:cNvPr>
            <p:cNvSpPr txBox="1"/>
            <p:nvPr/>
          </p:nvSpPr>
          <p:spPr>
            <a:xfrm>
              <a:off x="8439375" y="4216792"/>
              <a:ext cx="202881" cy="215176"/>
            </a:xfrm>
            <a:prstGeom prst="rect">
              <a:avLst/>
            </a:prstGeom>
            <a:noFill/>
          </p:spPr>
          <p:txBody>
            <a:bodyPr wrap="none" lIns="0" tIns="0" rIns="0" bIns="0" anchor="ctr">
              <a:noAutofit/>
            </a:bodyPr>
            <a:lstStyle/>
            <a:p>
              <a:pPr algn="ctr"/>
              <a:r>
                <a:rPr sz="800" b="1" dirty="0"/>
                <a:t>SC</a:t>
              </a:r>
            </a:p>
          </p:txBody>
        </p:sp>
        <p:sp>
          <p:nvSpPr>
            <p:cNvPr id="97" name="TextBox 96">
              <a:extLst>
                <a:ext uri="{FF2B5EF4-FFF2-40B4-BE49-F238E27FC236}">
                  <a16:creationId xmlns:a16="http://schemas.microsoft.com/office/drawing/2014/main" id="{2CA0282F-2A31-1C6F-E993-1EA0AC0DC707}"/>
                </a:ext>
              </a:extLst>
            </p:cNvPr>
            <p:cNvSpPr txBox="1"/>
            <p:nvPr/>
          </p:nvSpPr>
          <p:spPr>
            <a:xfrm>
              <a:off x="8348020" y="3357041"/>
              <a:ext cx="181206" cy="190442"/>
            </a:xfrm>
            <a:prstGeom prst="rect">
              <a:avLst/>
            </a:prstGeom>
            <a:noFill/>
          </p:spPr>
          <p:txBody>
            <a:bodyPr wrap="none" lIns="0" tIns="0" rIns="0" bIns="0" anchor="ctr">
              <a:noAutofit/>
            </a:bodyPr>
            <a:lstStyle/>
            <a:p>
              <a:pPr algn="ctr"/>
              <a:r>
                <a:rPr sz="800" b="1" dirty="0"/>
                <a:t>WV</a:t>
              </a:r>
            </a:p>
          </p:txBody>
        </p:sp>
        <p:sp>
          <p:nvSpPr>
            <p:cNvPr id="98" name="TextBox 97">
              <a:extLst>
                <a:ext uri="{FF2B5EF4-FFF2-40B4-BE49-F238E27FC236}">
                  <a16:creationId xmlns:a16="http://schemas.microsoft.com/office/drawing/2014/main" id="{9C144FE5-66CE-0C64-37C9-9A7F6664D423}"/>
                </a:ext>
              </a:extLst>
            </p:cNvPr>
            <p:cNvSpPr txBox="1"/>
            <p:nvPr/>
          </p:nvSpPr>
          <p:spPr>
            <a:xfrm>
              <a:off x="8917475" y="3196852"/>
              <a:ext cx="181363" cy="192355"/>
            </a:xfrm>
            <a:prstGeom prst="rect">
              <a:avLst/>
            </a:prstGeom>
            <a:noFill/>
          </p:spPr>
          <p:txBody>
            <a:bodyPr wrap="none" lIns="0" tIns="0" rIns="0" bIns="0" anchor="ctr">
              <a:noAutofit/>
            </a:bodyPr>
            <a:lstStyle/>
            <a:p>
              <a:pPr algn="ctr"/>
              <a:r>
                <a:rPr sz="800" b="1" dirty="0"/>
                <a:t>MD</a:t>
              </a:r>
            </a:p>
          </p:txBody>
        </p:sp>
        <p:sp>
          <p:nvSpPr>
            <p:cNvPr id="99" name="TextBox 98">
              <a:extLst>
                <a:ext uri="{FF2B5EF4-FFF2-40B4-BE49-F238E27FC236}">
                  <a16:creationId xmlns:a16="http://schemas.microsoft.com/office/drawing/2014/main" id="{2343DB8C-CD31-E5C7-6D9D-F330A31D11EC}"/>
                </a:ext>
              </a:extLst>
            </p:cNvPr>
            <p:cNvSpPr txBox="1"/>
            <p:nvPr/>
          </p:nvSpPr>
          <p:spPr>
            <a:xfrm>
              <a:off x="9142413" y="2100970"/>
              <a:ext cx="181206" cy="112763"/>
            </a:xfrm>
            <a:prstGeom prst="rect">
              <a:avLst/>
            </a:prstGeom>
            <a:noFill/>
          </p:spPr>
          <p:txBody>
            <a:bodyPr wrap="none" lIns="0" tIns="0" rIns="0" bIns="0" anchor="ctr">
              <a:noAutofit/>
            </a:bodyPr>
            <a:lstStyle/>
            <a:p>
              <a:pPr algn="ctr"/>
              <a:r>
                <a:rPr sz="800" b="1" dirty="0"/>
                <a:t>VT</a:t>
              </a:r>
            </a:p>
          </p:txBody>
        </p:sp>
        <p:sp>
          <p:nvSpPr>
            <p:cNvPr id="100" name="TextBox 99">
              <a:extLst>
                <a:ext uri="{FF2B5EF4-FFF2-40B4-BE49-F238E27FC236}">
                  <a16:creationId xmlns:a16="http://schemas.microsoft.com/office/drawing/2014/main" id="{8D6E595C-B1D0-9AEF-AEF5-A021CF9784E0}"/>
                </a:ext>
              </a:extLst>
            </p:cNvPr>
            <p:cNvSpPr txBox="1"/>
            <p:nvPr/>
          </p:nvSpPr>
          <p:spPr>
            <a:xfrm>
              <a:off x="9367494" y="2227079"/>
              <a:ext cx="181206" cy="112763"/>
            </a:xfrm>
            <a:prstGeom prst="rect">
              <a:avLst/>
            </a:prstGeom>
            <a:noFill/>
          </p:spPr>
          <p:txBody>
            <a:bodyPr wrap="none" lIns="0" tIns="0" rIns="0" bIns="0" anchor="ctr">
              <a:noAutofit/>
            </a:bodyPr>
            <a:lstStyle/>
            <a:p>
              <a:pPr algn="ctr"/>
              <a:r>
                <a:rPr sz="800" b="1" dirty="0"/>
                <a:t>NH</a:t>
              </a:r>
            </a:p>
          </p:txBody>
        </p:sp>
        <p:sp>
          <p:nvSpPr>
            <p:cNvPr id="101" name="TextBox 100">
              <a:extLst>
                <a:ext uri="{FF2B5EF4-FFF2-40B4-BE49-F238E27FC236}">
                  <a16:creationId xmlns:a16="http://schemas.microsoft.com/office/drawing/2014/main" id="{31A0191B-764E-BAFB-A0A3-63AE5846F425}"/>
                </a:ext>
              </a:extLst>
            </p:cNvPr>
            <p:cNvSpPr txBox="1"/>
            <p:nvPr/>
          </p:nvSpPr>
          <p:spPr>
            <a:xfrm>
              <a:off x="9696140" y="2390607"/>
              <a:ext cx="181206" cy="140450"/>
            </a:xfrm>
            <a:prstGeom prst="rect">
              <a:avLst/>
            </a:prstGeom>
            <a:noFill/>
          </p:spPr>
          <p:txBody>
            <a:bodyPr wrap="none" lIns="0" tIns="0" rIns="0" bIns="0" anchor="ctr">
              <a:noAutofit/>
            </a:bodyPr>
            <a:lstStyle/>
            <a:p>
              <a:pPr algn="ctr"/>
              <a:r>
                <a:rPr sz="800" b="1" dirty="0"/>
                <a:t>MA</a:t>
              </a:r>
            </a:p>
          </p:txBody>
        </p:sp>
        <p:sp>
          <p:nvSpPr>
            <p:cNvPr id="102" name="TextBox 101">
              <a:extLst>
                <a:ext uri="{FF2B5EF4-FFF2-40B4-BE49-F238E27FC236}">
                  <a16:creationId xmlns:a16="http://schemas.microsoft.com/office/drawing/2014/main" id="{4BD9A079-0D25-6B0C-0CA4-4BB0BD8C6D7B}"/>
                </a:ext>
              </a:extLst>
            </p:cNvPr>
            <p:cNvSpPr txBox="1"/>
            <p:nvPr/>
          </p:nvSpPr>
          <p:spPr>
            <a:xfrm>
              <a:off x="9115191" y="2952948"/>
              <a:ext cx="181206" cy="112763"/>
            </a:xfrm>
            <a:prstGeom prst="rect">
              <a:avLst/>
            </a:prstGeom>
            <a:noFill/>
          </p:spPr>
          <p:txBody>
            <a:bodyPr wrap="none" lIns="0" tIns="0" rIns="0" bIns="0" anchor="ctr">
              <a:noAutofit/>
            </a:bodyPr>
            <a:lstStyle/>
            <a:p>
              <a:pPr algn="ctr"/>
              <a:r>
                <a:rPr sz="800" b="1" dirty="0"/>
                <a:t>NJ</a:t>
              </a:r>
            </a:p>
          </p:txBody>
        </p:sp>
        <p:sp>
          <p:nvSpPr>
            <p:cNvPr id="103" name="TextBox 102">
              <a:extLst>
                <a:ext uri="{FF2B5EF4-FFF2-40B4-BE49-F238E27FC236}">
                  <a16:creationId xmlns:a16="http://schemas.microsoft.com/office/drawing/2014/main" id="{D21D8811-838C-1A2C-D154-5716F86EA5C8}"/>
                </a:ext>
              </a:extLst>
            </p:cNvPr>
            <p:cNvSpPr txBox="1"/>
            <p:nvPr/>
          </p:nvSpPr>
          <p:spPr>
            <a:xfrm>
              <a:off x="3794620" y="5534435"/>
              <a:ext cx="236700" cy="251045"/>
            </a:xfrm>
            <a:prstGeom prst="rect">
              <a:avLst/>
            </a:prstGeom>
            <a:noFill/>
          </p:spPr>
          <p:txBody>
            <a:bodyPr wrap="none" lIns="0" tIns="0" rIns="0" bIns="0" anchor="ctr">
              <a:noAutofit/>
            </a:bodyPr>
            <a:lstStyle/>
            <a:p>
              <a:pPr algn="ctr"/>
              <a:r>
                <a:rPr sz="800" b="1" dirty="0"/>
                <a:t>HI</a:t>
              </a:r>
            </a:p>
          </p:txBody>
        </p:sp>
        <p:sp>
          <p:nvSpPr>
            <p:cNvPr id="104" name="TextBox 103">
              <a:extLst>
                <a:ext uri="{FF2B5EF4-FFF2-40B4-BE49-F238E27FC236}">
                  <a16:creationId xmlns:a16="http://schemas.microsoft.com/office/drawing/2014/main" id="{B43A548C-2068-0AA9-835E-321A52E68A65}"/>
                </a:ext>
              </a:extLst>
            </p:cNvPr>
            <p:cNvSpPr txBox="1"/>
            <p:nvPr/>
          </p:nvSpPr>
          <p:spPr>
            <a:xfrm>
              <a:off x="9312556" y="2632916"/>
              <a:ext cx="181206" cy="112763"/>
            </a:xfrm>
            <a:prstGeom prst="rect">
              <a:avLst/>
            </a:prstGeom>
            <a:noFill/>
          </p:spPr>
          <p:txBody>
            <a:bodyPr wrap="none" lIns="0" tIns="0" rIns="0" bIns="0" anchor="ctr">
              <a:noAutofit/>
            </a:bodyPr>
            <a:lstStyle/>
            <a:p>
              <a:pPr algn="ctr"/>
              <a:r>
                <a:rPr sz="800" b="1" dirty="0"/>
                <a:t>CT</a:t>
              </a:r>
            </a:p>
          </p:txBody>
        </p:sp>
        <p:sp>
          <p:nvSpPr>
            <p:cNvPr id="105" name="TextBox 104">
              <a:extLst>
                <a:ext uri="{FF2B5EF4-FFF2-40B4-BE49-F238E27FC236}">
                  <a16:creationId xmlns:a16="http://schemas.microsoft.com/office/drawing/2014/main" id="{02A98AFC-495B-D548-BCF6-A2E56225FE23}"/>
                </a:ext>
              </a:extLst>
            </p:cNvPr>
            <p:cNvSpPr txBox="1"/>
            <p:nvPr/>
          </p:nvSpPr>
          <p:spPr>
            <a:xfrm>
              <a:off x="9263818" y="3212058"/>
              <a:ext cx="181206" cy="112763"/>
            </a:xfrm>
            <a:prstGeom prst="rect">
              <a:avLst/>
            </a:prstGeom>
            <a:noFill/>
          </p:spPr>
          <p:txBody>
            <a:bodyPr wrap="none" lIns="0" tIns="0" rIns="0" bIns="0" anchor="ctr">
              <a:noAutofit/>
            </a:bodyPr>
            <a:lstStyle/>
            <a:p>
              <a:pPr algn="ctr"/>
              <a:r>
                <a:rPr sz="800" b="1" dirty="0"/>
                <a:t>DE</a:t>
              </a:r>
            </a:p>
          </p:txBody>
        </p:sp>
        <p:sp>
          <p:nvSpPr>
            <p:cNvPr id="106" name="TextBox 105">
              <a:extLst>
                <a:ext uri="{FF2B5EF4-FFF2-40B4-BE49-F238E27FC236}">
                  <a16:creationId xmlns:a16="http://schemas.microsoft.com/office/drawing/2014/main" id="{531A8D36-77C2-B1DA-8832-6F526A15CEC7}"/>
                </a:ext>
              </a:extLst>
            </p:cNvPr>
            <p:cNvSpPr txBox="1"/>
            <p:nvPr/>
          </p:nvSpPr>
          <p:spPr>
            <a:xfrm>
              <a:off x="9625615" y="2689297"/>
              <a:ext cx="181206" cy="112763"/>
            </a:xfrm>
            <a:prstGeom prst="rect">
              <a:avLst/>
            </a:prstGeom>
            <a:noFill/>
          </p:spPr>
          <p:txBody>
            <a:bodyPr wrap="none" lIns="0" tIns="0" rIns="0" bIns="0" anchor="ctr">
              <a:noAutofit/>
            </a:bodyPr>
            <a:lstStyle/>
            <a:p>
              <a:pPr algn="ctr"/>
              <a:r>
                <a:rPr sz="800" b="1" dirty="0"/>
                <a:t>RI</a:t>
              </a:r>
            </a:p>
          </p:txBody>
        </p:sp>
        <p:sp>
          <p:nvSpPr>
            <p:cNvPr id="107" name="TextBox 106">
              <a:extLst>
                <a:ext uri="{FF2B5EF4-FFF2-40B4-BE49-F238E27FC236}">
                  <a16:creationId xmlns:a16="http://schemas.microsoft.com/office/drawing/2014/main" id="{73F5AA70-0846-FA99-97CB-3A5E9F4E276D}"/>
                </a:ext>
              </a:extLst>
            </p:cNvPr>
            <p:cNvSpPr txBox="1"/>
            <p:nvPr/>
          </p:nvSpPr>
          <p:spPr>
            <a:xfrm>
              <a:off x="8886300" y="3468186"/>
              <a:ext cx="181206" cy="112763"/>
            </a:xfrm>
            <a:prstGeom prst="rect">
              <a:avLst/>
            </a:prstGeom>
            <a:noFill/>
          </p:spPr>
          <p:txBody>
            <a:bodyPr wrap="none" lIns="0" tIns="0" rIns="0" bIns="0" anchor="ctr">
              <a:noAutofit/>
            </a:bodyPr>
            <a:lstStyle/>
            <a:p>
              <a:pPr algn="ctr"/>
              <a:r>
                <a:rPr sz="800" b="1" dirty="0"/>
                <a:t>DC</a:t>
              </a:r>
            </a:p>
          </p:txBody>
        </p:sp>
      </p:grpSp>
      <p:sp>
        <p:nvSpPr>
          <p:cNvPr id="117" name="Text Placeholder 19">
            <a:extLst>
              <a:ext uri="{FF2B5EF4-FFF2-40B4-BE49-F238E27FC236}">
                <a16:creationId xmlns:a16="http://schemas.microsoft.com/office/drawing/2014/main" id="{7A871805-5FF7-BA2E-9AF5-B56EA6D0F08C}"/>
              </a:ext>
            </a:extLst>
          </p:cNvPr>
          <p:cNvSpPr txBox="1">
            <a:spLocks/>
          </p:cNvSpPr>
          <p:nvPr/>
        </p:nvSpPr>
        <p:spPr>
          <a:xfrm>
            <a:off x="470768" y="2891391"/>
            <a:ext cx="1927616" cy="2272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a-DK" sz="1400" b="1" dirty="0"/>
              <a:t>Approval rate</a:t>
            </a:r>
            <a:endParaRPr lang="en-PH" sz="1400" b="1" dirty="0"/>
          </a:p>
        </p:txBody>
      </p:sp>
      <p:sp>
        <p:nvSpPr>
          <p:cNvPr id="119" name="Text Placeholder 19">
            <a:extLst>
              <a:ext uri="{FF2B5EF4-FFF2-40B4-BE49-F238E27FC236}">
                <a16:creationId xmlns:a16="http://schemas.microsoft.com/office/drawing/2014/main" id="{6352653E-38C4-9498-3BC8-6870820DDB8E}"/>
              </a:ext>
            </a:extLst>
          </p:cNvPr>
          <p:cNvSpPr txBox="1">
            <a:spLocks/>
          </p:cNvSpPr>
          <p:nvPr/>
        </p:nvSpPr>
        <p:spPr>
          <a:xfrm>
            <a:off x="470767" y="2439977"/>
            <a:ext cx="1312208" cy="46627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3200" b="1" dirty="0">
                <a:solidFill>
                  <a:schemeClr val="accent1"/>
                </a:solidFill>
              </a:rPr>
              <a:t>96%</a:t>
            </a:r>
          </a:p>
        </p:txBody>
      </p:sp>
      <p:sp>
        <p:nvSpPr>
          <p:cNvPr id="120" name="Rectangle 119">
            <a:extLst>
              <a:ext uri="{FF2B5EF4-FFF2-40B4-BE49-F238E27FC236}">
                <a16:creationId xmlns:a16="http://schemas.microsoft.com/office/drawing/2014/main" id="{FC46BD88-50CB-A9FF-E0E3-44D0842F5109}"/>
              </a:ext>
            </a:extLst>
          </p:cNvPr>
          <p:cNvSpPr/>
          <p:nvPr/>
        </p:nvSpPr>
        <p:spPr>
          <a:xfrm>
            <a:off x="470768" y="3176866"/>
            <a:ext cx="1927616" cy="48814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lvl="1">
              <a:spcAft>
                <a:spcPts val="600"/>
              </a:spcAft>
              <a:buClr>
                <a:schemeClr val="tx1"/>
              </a:buClr>
              <a:buSzPct val="100000"/>
            </a:pPr>
            <a:r>
              <a:rPr lang="en-US" sz="1200" dirty="0">
                <a:solidFill>
                  <a:schemeClr val="tx1">
                    <a:lumMod val="100000"/>
                  </a:schemeClr>
                </a:solidFill>
                <a:sym typeface="Trebuchet MS" panose="020B0603020202020204" pitchFamily="34" charset="0"/>
              </a:rPr>
              <a:t>Average once routing is fully tuned.</a:t>
            </a:r>
          </a:p>
        </p:txBody>
      </p:sp>
      <p:sp>
        <p:nvSpPr>
          <p:cNvPr id="121" name="Rectangle 120">
            <a:extLst>
              <a:ext uri="{FF2B5EF4-FFF2-40B4-BE49-F238E27FC236}">
                <a16:creationId xmlns:a16="http://schemas.microsoft.com/office/drawing/2014/main" id="{A7937E46-399F-4800-5CE8-03BB2BB27B5C}"/>
              </a:ext>
            </a:extLst>
          </p:cNvPr>
          <p:cNvSpPr/>
          <p:nvPr/>
        </p:nvSpPr>
        <p:spPr>
          <a:xfrm>
            <a:off x="294968" y="1733116"/>
            <a:ext cx="2279215" cy="1990846"/>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24" name="Text Placeholder 19">
            <a:extLst>
              <a:ext uri="{FF2B5EF4-FFF2-40B4-BE49-F238E27FC236}">
                <a16:creationId xmlns:a16="http://schemas.microsoft.com/office/drawing/2014/main" id="{72EA8DF3-2256-A615-630C-8E5A28771250}"/>
              </a:ext>
            </a:extLst>
          </p:cNvPr>
          <p:cNvSpPr txBox="1">
            <a:spLocks/>
          </p:cNvSpPr>
          <p:nvPr/>
        </p:nvSpPr>
        <p:spPr>
          <a:xfrm>
            <a:off x="2932253" y="2891391"/>
            <a:ext cx="1927616" cy="2272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a-DK" sz="1400" b="1" dirty="0"/>
              <a:t>Conversion</a:t>
            </a:r>
            <a:endParaRPr lang="en-PH" sz="1400" b="1" dirty="0"/>
          </a:p>
        </p:txBody>
      </p:sp>
      <p:sp>
        <p:nvSpPr>
          <p:cNvPr id="125" name="Text Placeholder 19">
            <a:extLst>
              <a:ext uri="{FF2B5EF4-FFF2-40B4-BE49-F238E27FC236}">
                <a16:creationId xmlns:a16="http://schemas.microsoft.com/office/drawing/2014/main" id="{EC13BC68-27B5-1D06-F120-CD6A98E1DCF3}"/>
              </a:ext>
            </a:extLst>
          </p:cNvPr>
          <p:cNvSpPr txBox="1">
            <a:spLocks/>
          </p:cNvSpPr>
          <p:nvPr/>
        </p:nvSpPr>
        <p:spPr>
          <a:xfrm>
            <a:off x="2932252" y="2439977"/>
            <a:ext cx="1312208" cy="46627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3200" b="1" dirty="0">
                <a:solidFill>
                  <a:schemeClr val="accent1"/>
                </a:solidFill>
              </a:rPr>
              <a:t>79%</a:t>
            </a:r>
          </a:p>
        </p:txBody>
      </p:sp>
      <p:sp>
        <p:nvSpPr>
          <p:cNvPr id="126" name="Rectangle 125">
            <a:extLst>
              <a:ext uri="{FF2B5EF4-FFF2-40B4-BE49-F238E27FC236}">
                <a16:creationId xmlns:a16="http://schemas.microsoft.com/office/drawing/2014/main" id="{2641514B-1AA6-2189-954D-034E8ABEA288}"/>
              </a:ext>
            </a:extLst>
          </p:cNvPr>
          <p:cNvSpPr/>
          <p:nvPr/>
        </p:nvSpPr>
        <p:spPr>
          <a:xfrm>
            <a:off x="2932253" y="3176866"/>
            <a:ext cx="1927616" cy="48814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lvl="1">
              <a:spcAft>
                <a:spcPts val="600"/>
              </a:spcAft>
              <a:buClr>
                <a:schemeClr val="tx1"/>
              </a:buClr>
              <a:buSzPct val="100000"/>
            </a:pPr>
            <a:r>
              <a:rPr lang="en-US" sz="1200" dirty="0">
                <a:solidFill>
                  <a:schemeClr val="tx1">
                    <a:lumMod val="100000"/>
                  </a:schemeClr>
                </a:solidFill>
                <a:sym typeface="Trebuchet MS" panose="020B0603020202020204" pitchFamily="34" charset="0"/>
              </a:rPr>
              <a:t>Completed checkouts after friction is removed.</a:t>
            </a:r>
          </a:p>
        </p:txBody>
      </p:sp>
      <p:sp>
        <p:nvSpPr>
          <p:cNvPr id="127" name="Rectangle 126">
            <a:extLst>
              <a:ext uri="{FF2B5EF4-FFF2-40B4-BE49-F238E27FC236}">
                <a16:creationId xmlns:a16="http://schemas.microsoft.com/office/drawing/2014/main" id="{9839520E-A9F0-26C0-8E1D-7DCEC525A636}"/>
              </a:ext>
            </a:extLst>
          </p:cNvPr>
          <p:cNvSpPr/>
          <p:nvPr/>
        </p:nvSpPr>
        <p:spPr>
          <a:xfrm>
            <a:off x="2756453" y="1733116"/>
            <a:ext cx="2279215" cy="1990846"/>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08" name="Text Placeholder 19">
            <a:extLst>
              <a:ext uri="{FF2B5EF4-FFF2-40B4-BE49-F238E27FC236}">
                <a16:creationId xmlns:a16="http://schemas.microsoft.com/office/drawing/2014/main" id="{4328930C-B7E0-72D8-5D0F-0870F9B2FC76}"/>
              </a:ext>
            </a:extLst>
          </p:cNvPr>
          <p:cNvSpPr txBox="1">
            <a:spLocks/>
          </p:cNvSpPr>
          <p:nvPr/>
        </p:nvSpPr>
        <p:spPr>
          <a:xfrm>
            <a:off x="5636871" y="1433408"/>
            <a:ext cx="6260161"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b="1" dirty="0"/>
              <a:t>US impact</a:t>
            </a:r>
          </a:p>
        </p:txBody>
      </p:sp>
      <p:cxnSp>
        <p:nvCxnSpPr>
          <p:cNvPr id="109" name="Straight Connector 108">
            <a:extLst>
              <a:ext uri="{FF2B5EF4-FFF2-40B4-BE49-F238E27FC236}">
                <a16:creationId xmlns:a16="http://schemas.microsoft.com/office/drawing/2014/main" id="{2F9E7256-4B20-47E1-BA02-52D5F7403A41}"/>
              </a:ext>
            </a:extLst>
          </p:cNvPr>
          <p:cNvCxnSpPr>
            <a:cxnSpLocks/>
          </p:cNvCxnSpPr>
          <p:nvPr/>
        </p:nvCxnSpPr>
        <p:spPr>
          <a:xfrm>
            <a:off x="5637190" y="1941083"/>
            <a:ext cx="468229"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6" name="Rectangle 145">
            <a:extLst>
              <a:ext uri="{FF2B5EF4-FFF2-40B4-BE49-F238E27FC236}">
                <a16:creationId xmlns:a16="http://schemas.microsoft.com/office/drawing/2014/main" id="{94F6180F-A1B9-1E63-9E45-40C2A7B89590}"/>
              </a:ext>
            </a:extLst>
          </p:cNvPr>
          <p:cNvSpPr/>
          <p:nvPr/>
        </p:nvSpPr>
        <p:spPr>
          <a:xfrm>
            <a:off x="5636871" y="2051414"/>
            <a:ext cx="5876799" cy="24989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lvl="1">
              <a:spcAft>
                <a:spcPts val="600"/>
              </a:spcAft>
              <a:buClr>
                <a:schemeClr val="tx1"/>
              </a:buClr>
              <a:buSzPct val="100000"/>
            </a:pPr>
            <a:r>
              <a:rPr lang="en-US" sz="1200" dirty="0">
                <a:solidFill>
                  <a:schemeClr val="tx1">
                    <a:lumMod val="100000"/>
                  </a:schemeClr>
                </a:solidFill>
                <a:sym typeface="Trebuchet MS" panose="020B0603020202020204" pitchFamily="34" charset="0"/>
              </a:rPr>
              <a:t>Results measured across live US merchants in their first two quarters.</a:t>
            </a:r>
          </a:p>
        </p:txBody>
      </p:sp>
      <p:grpSp>
        <p:nvGrpSpPr>
          <p:cNvPr id="147" name="Group 146">
            <a:extLst>
              <a:ext uri="{FF2B5EF4-FFF2-40B4-BE49-F238E27FC236}">
                <a16:creationId xmlns:a16="http://schemas.microsoft.com/office/drawing/2014/main" id="{1271CB11-F6C4-9567-6551-5F52934C3106}"/>
              </a:ext>
            </a:extLst>
          </p:cNvPr>
          <p:cNvGrpSpPr/>
          <p:nvPr/>
        </p:nvGrpSpPr>
        <p:grpSpPr>
          <a:xfrm>
            <a:off x="470766" y="1825713"/>
            <a:ext cx="645288" cy="644756"/>
            <a:chOff x="6359457" y="2660110"/>
            <a:chExt cx="633600" cy="633600"/>
          </a:xfrm>
        </p:grpSpPr>
        <p:sp>
          <p:nvSpPr>
            <p:cNvPr id="187" name="Google Shape;638;p7"/>
            <p:cNvSpPr/>
            <p:nvPr/>
          </p:nvSpPr>
          <p:spPr>
            <a:xfrm>
              <a:off x="6359457" y="2660110"/>
              <a:ext cx="633600" cy="633600"/>
            </a:xfrm>
            <a:custGeom>
              <a:avLst/>
              <a:gdLst/>
              <a:ahLst/>
              <a:cxnLst/>
              <a:rect l="l" t="t" r="r" b="b"/>
              <a:pathLst>
                <a:path w="10000" h="10000" extrusionOk="0">
                  <a:moveTo>
                    <a:pt x="4352" y="6694"/>
                  </a:moveTo>
                  <a:lnTo>
                    <a:pt x="4322" y="6667"/>
                  </a:lnTo>
                  <a:lnTo>
                    <a:pt x="3275" y="5619"/>
                  </a:lnTo>
                  <a:lnTo>
                    <a:pt x="3249" y="5590"/>
                  </a:lnTo>
                  <a:lnTo>
                    <a:pt x="3227" y="5557"/>
                  </a:lnTo>
                  <a:lnTo>
                    <a:pt x="3210" y="5522"/>
                  </a:lnTo>
                  <a:lnTo>
                    <a:pt x="3197" y="5485"/>
                  </a:lnTo>
                  <a:lnTo>
                    <a:pt x="3190" y="5446"/>
                  </a:lnTo>
                  <a:lnTo>
                    <a:pt x="3187" y="5407"/>
                  </a:lnTo>
                  <a:lnTo>
                    <a:pt x="3190" y="5368"/>
                  </a:lnTo>
                  <a:lnTo>
                    <a:pt x="3197" y="5329"/>
                  </a:lnTo>
                  <a:lnTo>
                    <a:pt x="3210" y="5292"/>
                  </a:lnTo>
                  <a:lnTo>
                    <a:pt x="3227" y="5257"/>
                  </a:lnTo>
                  <a:lnTo>
                    <a:pt x="3249" y="5224"/>
                  </a:lnTo>
                  <a:lnTo>
                    <a:pt x="3275" y="5195"/>
                  </a:lnTo>
                  <a:lnTo>
                    <a:pt x="3304" y="5169"/>
                  </a:lnTo>
                  <a:lnTo>
                    <a:pt x="3337" y="5147"/>
                  </a:lnTo>
                  <a:lnTo>
                    <a:pt x="3372" y="5130"/>
                  </a:lnTo>
                  <a:lnTo>
                    <a:pt x="3409" y="5117"/>
                  </a:lnTo>
                  <a:lnTo>
                    <a:pt x="3448" y="5110"/>
                  </a:lnTo>
                  <a:lnTo>
                    <a:pt x="3487" y="5107"/>
                  </a:lnTo>
                  <a:lnTo>
                    <a:pt x="3526" y="5110"/>
                  </a:lnTo>
                  <a:lnTo>
                    <a:pt x="3565" y="5117"/>
                  </a:lnTo>
                  <a:lnTo>
                    <a:pt x="3602" y="5130"/>
                  </a:lnTo>
                  <a:lnTo>
                    <a:pt x="3637" y="5147"/>
                  </a:lnTo>
                  <a:lnTo>
                    <a:pt x="3670" y="5169"/>
                  </a:lnTo>
                  <a:lnTo>
                    <a:pt x="3699" y="5195"/>
                  </a:lnTo>
                  <a:lnTo>
                    <a:pt x="4522" y="6019"/>
                  </a:lnTo>
                  <a:lnTo>
                    <a:pt x="6289" y="4043"/>
                  </a:lnTo>
                  <a:lnTo>
                    <a:pt x="6317" y="4015"/>
                  </a:lnTo>
                  <a:lnTo>
                    <a:pt x="6349" y="3992"/>
                  </a:lnTo>
                  <a:lnTo>
                    <a:pt x="6383" y="3973"/>
                  </a:lnTo>
                  <a:lnTo>
                    <a:pt x="6419" y="3958"/>
                  </a:lnTo>
                  <a:lnTo>
                    <a:pt x="6457" y="3948"/>
                  </a:lnTo>
                  <a:lnTo>
                    <a:pt x="6496" y="3943"/>
                  </a:lnTo>
                  <a:lnTo>
                    <a:pt x="6536" y="3944"/>
                  </a:lnTo>
                  <a:lnTo>
                    <a:pt x="6574" y="3949"/>
                  </a:lnTo>
                  <a:lnTo>
                    <a:pt x="6612" y="3960"/>
                  </a:lnTo>
                  <a:lnTo>
                    <a:pt x="6648" y="3975"/>
                  </a:lnTo>
                  <a:lnTo>
                    <a:pt x="6682" y="3995"/>
                  </a:lnTo>
                  <a:lnTo>
                    <a:pt x="6713" y="4019"/>
                  </a:lnTo>
                  <a:lnTo>
                    <a:pt x="6741" y="4047"/>
                  </a:lnTo>
                  <a:lnTo>
                    <a:pt x="6764" y="4079"/>
                  </a:lnTo>
                  <a:lnTo>
                    <a:pt x="6783" y="4113"/>
                  </a:lnTo>
                  <a:lnTo>
                    <a:pt x="6798" y="4149"/>
                  </a:lnTo>
                  <a:lnTo>
                    <a:pt x="6808" y="4187"/>
                  </a:lnTo>
                  <a:lnTo>
                    <a:pt x="6813" y="4226"/>
                  </a:lnTo>
                  <a:lnTo>
                    <a:pt x="6812" y="4266"/>
                  </a:lnTo>
                  <a:lnTo>
                    <a:pt x="6807" y="4304"/>
                  </a:lnTo>
                  <a:lnTo>
                    <a:pt x="6796" y="4342"/>
                  </a:lnTo>
                  <a:lnTo>
                    <a:pt x="6781" y="4378"/>
                  </a:lnTo>
                  <a:lnTo>
                    <a:pt x="6761" y="4412"/>
                  </a:lnTo>
                  <a:lnTo>
                    <a:pt x="6737" y="4443"/>
                  </a:lnTo>
                  <a:lnTo>
                    <a:pt x="4758" y="6655"/>
                  </a:lnTo>
                  <a:lnTo>
                    <a:pt x="4728" y="6683"/>
                  </a:lnTo>
                  <a:lnTo>
                    <a:pt x="4696" y="6708"/>
                  </a:lnTo>
                  <a:lnTo>
                    <a:pt x="4660" y="6727"/>
                  </a:lnTo>
                  <a:lnTo>
                    <a:pt x="4622" y="6742"/>
                  </a:lnTo>
                  <a:lnTo>
                    <a:pt x="4583" y="6751"/>
                  </a:lnTo>
                  <a:lnTo>
                    <a:pt x="4542" y="6755"/>
                  </a:lnTo>
                  <a:lnTo>
                    <a:pt x="4502" y="6753"/>
                  </a:lnTo>
                  <a:lnTo>
                    <a:pt x="4462" y="6746"/>
                  </a:lnTo>
                  <a:lnTo>
                    <a:pt x="4423" y="6734"/>
                  </a:lnTo>
                  <a:lnTo>
                    <a:pt x="4386" y="6716"/>
                  </a:lnTo>
                  <a:lnTo>
                    <a:pt x="4352" y="6694"/>
                  </a:lnTo>
                  <a:close/>
                  <a:moveTo>
                    <a:pt x="3939" y="1100"/>
                  </a:moveTo>
                  <a:lnTo>
                    <a:pt x="3952" y="1100"/>
                  </a:lnTo>
                  <a:lnTo>
                    <a:pt x="6048" y="1100"/>
                  </a:lnTo>
                  <a:lnTo>
                    <a:pt x="6061" y="1100"/>
                  </a:lnTo>
                  <a:lnTo>
                    <a:pt x="6074" y="1101"/>
                  </a:lnTo>
                  <a:lnTo>
                    <a:pt x="6087" y="1102"/>
                  </a:lnTo>
                  <a:lnTo>
                    <a:pt x="6100" y="1104"/>
                  </a:lnTo>
                  <a:lnTo>
                    <a:pt x="6113" y="1106"/>
                  </a:lnTo>
                  <a:lnTo>
                    <a:pt x="6125" y="1109"/>
                  </a:lnTo>
                  <a:lnTo>
                    <a:pt x="6138" y="1112"/>
                  </a:lnTo>
                  <a:lnTo>
                    <a:pt x="6150" y="1115"/>
                  </a:lnTo>
                  <a:lnTo>
                    <a:pt x="6163" y="1120"/>
                  </a:lnTo>
                  <a:lnTo>
                    <a:pt x="6175" y="1124"/>
                  </a:lnTo>
                  <a:lnTo>
                    <a:pt x="6187" y="1129"/>
                  </a:lnTo>
                  <a:lnTo>
                    <a:pt x="6199" y="1135"/>
                  </a:lnTo>
                  <a:lnTo>
                    <a:pt x="6211" y="1141"/>
                  </a:lnTo>
                  <a:lnTo>
                    <a:pt x="6222" y="1147"/>
                  </a:lnTo>
                  <a:lnTo>
                    <a:pt x="6233" y="1154"/>
                  </a:lnTo>
                  <a:lnTo>
                    <a:pt x="6244" y="1161"/>
                  </a:lnTo>
                  <a:lnTo>
                    <a:pt x="6255" y="1168"/>
                  </a:lnTo>
                  <a:lnTo>
                    <a:pt x="6265" y="1176"/>
                  </a:lnTo>
                  <a:lnTo>
                    <a:pt x="6275" y="1185"/>
                  </a:lnTo>
                  <a:lnTo>
                    <a:pt x="6285" y="1193"/>
                  </a:lnTo>
                  <a:lnTo>
                    <a:pt x="6295" y="1202"/>
                  </a:lnTo>
                  <a:lnTo>
                    <a:pt x="6304" y="1212"/>
                  </a:lnTo>
                  <a:lnTo>
                    <a:pt x="6312" y="1222"/>
                  </a:lnTo>
                  <a:lnTo>
                    <a:pt x="6321" y="1232"/>
                  </a:lnTo>
                  <a:lnTo>
                    <a:pt x="6329" y="1242"/>
                  </a:lnTo>
                  <a:lnTo>
                    <a:pt x="6336" y="1253"/>
                  </a:lnTo>
                  <a:lnTo>
                    <a:pt x="6343" y="1264"/>
                  </a:lnTo>
                  <a:lnTo>
                    <a:pt x="6350" y="1275"/>
                  </a:lnTo>
                  <a:lnTo>
                    <a:pt x="6356" y="1286"/>
                  </a:lnTo>
                  <a:lnTo>
                    <a:pt x="6362" y="1298"/>
                  </a:lnTo>
                  <a:lnTo>
                    <a:pt x="6368" y="1310"/>
                  </a:lnTo>
                  <a:lnTo>
                    <a:pt x="6373" y="1322"/>
                  </a:lnTo>
                  <a:lnTo>
                    <a:pt x="6377" y="1334"/>
                  </a:lnTo>
                  <a:lnTo>
                    <a:pt x="6382" y="1347"/>
                  </a:lnTo>
                  <a:lnTo>
                    <a:pt x="6385" y="1359"/>
                  </a:lnTo>
                  <a:lnTo>
                    <a:pt x="6388" y="1372"/>
                  </a:lnTo>
                  <a:lnTo>
                    <a:pt x="6391" y="1384"/>
                  </a:lnTo>
                  <a:lnTo>
                    <a:pt x="6393" y="1397"/>
                  </a:lnTo>
                  <a:lnTo>
                    <a:pt x="6395" y="1410"/>
                  </a:lnTo>
                  <a:lnTo>
                    <a:pt x="6396" y="1423"/>
                  </a:lnTo>
                  <a:lnTo>
                    <a:pt x="6397" y="1436"/>
                  </a:lnTo>
                  <a:lnTo>
                    <a:pt x="6397" y="1449"/>
                  </a:lnTo>
                  <a:lnTo>
                    <a:pt x="6397" y="2264"/>
                  </a:lnTo>
                  <a:lnTo>
                    <a:pt x="6397" y="2277"/>
                  </a:lnTo>
                  <a:lnTo>
                    <a:pt x="6396" y="2290"/>
                  </a:lnTo>
                  <a:lnTo>
                    <a:pt x="6395" y="2303"/>
                  </a:lnTo>
                  <a:lnTo>
                    <a:pt x="6393" y="2316"/>
                  </a:lnTo>
                  <a:lnTo>
                    <a:pt x="6391" y="2329"/>
                  </a:lnTo>
                  <a:lnTo>
                    <a:pt x="6388" y="2342"/>
                  </a:lnTo>
                  <a:lnTo>
                    <a:pt x="6385" y="2354"/>
                  </a:lnTo>
                  <a:lnTo>
                    <a:pt x="6382" y="2367"/>
                  </a:lnTo>
                  <a:lnTo>
                    <a:pt x="6377" y="2380"/>
                  </a:lnTo>
                  <a:lnTo>
                    <a:pt x="6373" y="2392"/>
                  </a:lnTo>
                  <a:lnTo>
                    <a:pt x="6368" y="2404"/>
                  </a:lnTo>
                  <a:lnTo>
                    <a:pt x="6362" y="2416"/>
                  </a:lnTo>
                  <a:lnTo>
                    <a:pt x="6356" y="2428"/>
                  </a:lnTo>
                  <a:lnTo>
                    <a:pt x="6350" y="2439"/>
                  </a:lnTo>
                  <a:lnTo>
                    <a:pt x="6343" y="2450"/>
                  </a:lnTo>
                  <a:lnTo>
                    <a:pt x="6336" y="2461"/>
                  </a:lnTo>
                  <a:lnTo>
                    <a:pt x="6329" y="2472"/>
                  </a:lnTo>
                  <a:lnTo>
                    <a:pt x="6321" y="2482"/>
                  </a:lnTo>
                  <a:lnTo>
                    <a:pt x="6312" y="2492"/>
                  </a:lnTo>
                  <a:lnTo>
                    <a:pt x="6304" y="2502"/>
                  </a:lnTo>
                  <a:lnTo>
                    <a:pt x="6295" y="2511"/>
                  </a:lnTo>
                  <a:lnTo>
                    <a:pt x="6285" y="2520"/>
                  </a:lnTo>
                  <a:lnTo>
                    <a:pt x="6275" y="2529"/>
                  </a:lnTo>
                  <a:lnTo>
                    <a:pt x="6265" y="2537"/>
                  </a:lnTo>
                  <a:lnTo>
                    <a:pt x="6255" y="2545"/>
                  </a:lnTo>
                  <a:lnTo>
                    <a:pt x="6244" y="2553"/>
                  </a:lnTo>
                  <a:lnTo>
                    <a:pt x="6233" y="2560"/>
                  </a:lnTo>
                  <a:lnTo>
                    <a:pt x="6222" y="2567"/>
                  </a:lnTo>
                  <a:lnTo>
                    <a:pt x="6211" y="2573"/>
                  </a:lnTo>
                  <a:lnTo>
                    <a:pt x="6199" y="2579"/>
                  </a:lnTo>
                  <a:lnTo>
                    <a:pt x="6187" y="2584"/>
                  </a:lnTo>
                  <a:lnTo>
                    <a:pt x="6175" y="2589"/>
                  </a:lnTo>
                  <a:lnTo>
                    <a:pt x="6163" y="2594"/>
                  </a:lnTo>
                  <a:lnTo>
                    <a:pt x="6150" y="2598"/>
                  </a:lnTo>
                  <a:lnTo>
                    <a:pt x="6138" y="2601"/>
                  </a:lnTo>
                  <a:lnTo>
                    <a:pt x="6125" y="2604"/>
                  </a:lnTo>
                  <a:lnTo>
                    <a:pt x="6113" y="2607"/>
                  </a:lnTo>
                  <a:lnTo>
                    <a:pt x="6100" y="2609"/>
                  </a:lnTo>
                  <a:lnTo>
                    <a:pt x="6087" y="2611"/>
                  </a:lnTo>
                  <a:lnTo>
                    <a:pt x="6074" y="2612"/>
                  </a:lnTo>
                  <a:lnTo>
                    <a:pt x="6061" y="2613"/>
                  </a:lnTo>
                  <a:lnTo>
                    <a:pt x="6048" y="2613"/>
                  </a:lnTo>
                  <a:lnTo>
                    <a:pt x="3952" y="2613"/>
                  </a:lnTo>
                  <a:lnTo>
                    <a:pt x="3939" y="2613"/>
                  </a:lnTo>
                  <a:lnTo>
                    <a:pt x="3926" y="2612"/>
                  </a:lnTo>
                  <a:lnTo>
                    <a:pt x="3913" y="2611"/>
                  </a:lnTo>
                  <a:lnTo>
                    <a:pt x="3900" y="2609"/>
                  </a:lnTo>
                  <a:lnTo>
                    <a:pt x="3887" y="2607"/>
                  </a:lnTo>
                  <a:lnTo>
                    <a:pt x="3875" y="2604"/>
                  </a:lnTo>
                  <a:lnTo>
                    <a:pt x="3862" y="2601"/>
                  </a:lnTo>
                  <a:lnTo>
                    <a:pt x="3850" y="2598"/>
                  </a:lnTo>
                  <a:lnTo>
                    <a:pt x="3837" y="2594"/>
                  </a:lnTo>
                  <a:lnTo>
                    <a:pt x="3825" y="2589"/>
                  </a:lnTo>
                  <a:lnTo>
                    <a:pt x="3813" y="2584"/>
                  </a:lnTo>
                  <a:lnTo>
                    <a:pt x="3801" y="2579"/>
                  </a:lnTo>
                  <a:lnTo>
                    <a:pt x="3789" y="2573"/>
                  </a:lnTo>
                  <a:lnTo>
                    <a:pt x="3778" y="2567"/>
                  </a:lnTo>
                  <a:lnTo>
                    <a:pt x="3767" y="2560"/>
                  </a:lnTo>
                  <a:lnTo>
                    <a:pt x="3756" y="2553"/>
                  </a:lnTo>
                  <a:lnTo>
                    <a:pt x="3745" y="2545"/>
                  </a:lnTo>
                  <a:lnTo>
                    <a:pt x="3735" y="2537"/>
                  </a:lnTo>
                  <a:lnTo>
                    <a:pt x="3725" y="2529"/>
                  </a:lnTo>
                  <a:lnTo>
                    <a:pt x="3715" y="2520"/>
                  </a:lnTo>
                  <a:lnTo>
                    <a:pt x="3705" y="2511"/>
                  </a:lnTo>
                  <a:lnTo>
                    <a:pt x="3696" y="2502"/>
                  </a:lnTo>
                  <a:lnTo>
                    <a:pt x="3688" y="2492"/>
                  </a:lnTo>
                  <a:lnTo>
                    <a:pt x="3679" y="2482"/>
                  </a:lnTo>
                  <a:lnTo>
                    <a:pt x="3671" y="2472"/>
                  </a:lnTo>
                  <a:lnTo>
                    <a:pt x="3664" y="2461"/>
                  </a:lnTo>
                  <a:lnTo>
                    <a:pt x="3657" y="2450"/>
                  </a:lnTo>
                  <a:lnTo>
                    <a:pt x="3650" y="2439"/>
                  </a:lnTo>
                  <a:lnTo>
                    <a:pt x="3644" y="2428"/>
                  </a:lnTo>
                  <a:lnTo>
                    <a:pt x="3638" y="2416"/>
                  </a:lnTo>
                  <a:lnTo>
                    <a:pt x="3632" y="2404"/>
                  </a:lnTo>
                  <a:lnTo>
                    <a:pt x="3627" y="2392"/>
                  </a:lnTo>
                  <a:lnTo>
                    <a:pt x="3623" y="2380"/>
                  </a:lnTo>
                  <a:lnTo>
                    <a:pt x="3618" y="2367"/>
                  </a:lnTo>
                  <a:lnTo>
                    <a:pt x="3615" y="2354"/>
                  </a:lnTo>
                  <a:lnTo>
                    <a:pt x="3612" y="2342"/>
                  </a:lnTo>
                  <a:lnTo>
                    <a:pt x="3609" y="2329"/>
                  </a:lnTo>
                  <a:lnTo>
                    <a:pt x="3607" y="2316"/>
                  </a:lnTo>
                  <a:lnTo>
                    <a:pt x="3605" y="2303"/>
                  </a:lnTo>
                  <a:lnTo>
                    <a:pt x="3604" y="2290"/>
                  </a:lnTo>
                  <a:lnTo>
                    <a:pt x="3603" y="2277"/>
                  </a:lnTo>
                  <a:lnTo>
                    <a:pt x="3603" y="2264"/>
                  </a:lnTo>
                  <a:lnTo>
                    <a:pt x="3603" y="1449"/>
                  </a:lnTo>
                  <a:lnTo>
                    <a:pt x="3603" y="1436"/>
                  </a:lnTo>
                  <a:lnTo>
                    <a:pt x="3604" y="1423"/>
                  </a:lnTo>
                  <a:lnTo>
                    <a:pt x="3605" y="1410"/>
                  </a:lnTo>
                  <a:lnTo>
                    <a:pt x="3607" y="1397"/>
                  </a:lnTo>
                  <a:lnTo>
                    <a:pt x="3609" y="1384"/>
                  </a:lnTo>
                  <a:lnTo>
                    <a:pt x="3612" y="1372"/>
                  </a:lnTo>
                  <a:lnTo>
                    <a:pt x="3615" y="1359"/>
                  </a:lnTo>
                  <a:lnTo>
                    <a:pt x="3618" y="1347"/>
                  </a:lnTo>
                  <a:lnTo>
                    <a:pt x="3623" y="1334"/>
                  </a:lnTo>
                  <a:lnTo>
                    <a:pt x="3627" y="1322"/>
                  </a:lnTo>
                  <a:lnTo>
                    <a:pt x="3632" y="1310"/>
                  </a:lnTo>
                  <a:lnTo>
                    <a:pt x="3638" y="1298"/>
                  </a:lnTo>
                  <a:lnTo>
                    <a:pt x="3644" y="1286"/>
                  </a:lnTo>
                  <a:lnTo>
                    <a:pt x="3650" y="1275"/>
                  </a:lnTo>
                  <a:lnTo>
                    <a:pt x="3657" y="1264"/>
                  </a:lnTo>
                  <a:lnTo>
                    <a:pt x="3664" y="1253"/>
                  </a:lnTo>
                  <a:lnTo>
                    <a:pt x="3671" y="1242"/>
                  </a:lnTo>
                  <a:lnTo>
                    <a:pt x="3679" y="1232"/>
                  </a:lnTo>
                  <a:lnTo>
                    <a:pt x="3688" y="1222"/>
                  </a:lnTo>
                  <a:lnTo>
                    <a:pt x="3696" y="1212"/>
                  </a:lnTo>
                  <a:lnTo>
                    <a:pt x="3705" y="1202"/>
                  </a:lnTo>
                  <a:lnTo>
                    <a:pt x="3715" y="1193"/>
                  </a:lnTo>
                  <a:lnTo>
                    <a:pt x="3725" y="1185"/>
                  </a:lnTo>
                  <a:lnTo>
                    <a:pt x="3735" y="1176"/>
                  </a:lnTo>
                  <a:lnTo>
                    <a:pt x="3745" y="1168"/>
                  </a:lnTo>
                  <a:lnTo>
                    <a:pt x="3756" y="1161"/>
                  </a:lnTo>
                  <a:lnTo>
                    <a:pt x="3767" y="1154"/>
                  </a:lnTo>
                  <a:lnTo>
                    <a:pt x="3778" y="1147"/>
                  </a:lnTo>
                  <a:lnTo>
                    <a:pt x="3789" y="1141"/>
                  </a:lnTo>
                  <a:lnTo>
                    <a:pt x="3801" y="1135"/>
                  </a:lnTo>
                  <a:lnTo>
                    <a:pt x="3813" y="1129"/>
                  </a:lnTo>
                  <a:lnTo>
                    <a:pt x="3825" y="1124"/>
                  </a:lnTo>
                  <a:lnTo>
                    <a:pt x="3837" y="1120"/>
                  </a:lnTo>
                  <a:lnTo>
                    <a:pt x="3850" y="1115"/>
                  </a:lnTo>
                  <a:lnTo>
                    <a:pt x="3862" y="1112"/>
                  </a:lnTo>
                  <a:lnTo>
                    <a:pt x="3875" y="1109"/>
                  </a:lnTo>
                  <a:lnTo>
                    <a:pt x="3887" y="1106"/>
                  </a:lnTo>
                  <a:lnTo>
                    <a:pt x="3900" y="1104"/>
                  </a:lnTo>
                  <a:lnTo>
                    <a:pt x="3913" y="1102"/>
                  </a:lnTo>
                  <a:lnTo>
                    <a:pt x="3926" y="1101"/>
                  </a:lnTo>
                  <a:lnTo>
                    <a:pt x="3939" y="1100"/>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88" name="Google Shape;639;p7"/>
            <p:cNvSpPr/>
            <p:nvPr/>
          </p:nvSpPr>
          <p:spPr>
            <a:xfrm>
              <a:off x="6359457" y="2660110"/>
              <a:ext cx="633600" cy="633600"/>
            </a:xfrm>
            <a:custGeom>
              <a:avLst/>
              <a:gdLst/>
              <a:ahLst/>
              <a:cxnLst/>
              <a:rect l="l" t="t" r="r" b="b"/>
              <a:pathLst>
                <a:path w="10000" h="10000" extrusionOk="0">
                  <a:moveTo>
                    <a:pt x="3934" y="850"/>
                  </a:moveTo>
                  <a:lnTo>
                    <a:pt x="3947" y="850"/>
                  </a:lnTo>
                  <a:lnTo>
                    <a:pt x="3952" y="850"/>
                  </a:lnTo>
                  <a:lnTo>
                    <a:pt x="6048" y="850"/>
                  </a:lnTo>
                  <a:lnTo>
                    <a:pt x="6053" y="850"/>
                  </a:lnTo>
                  <a:lnTo>
                    <a:pt x="6066" y="850"/>
                  </a:lnTo>
                  <a:lnTo>
                    <a:pt x="6075" y="851"/>
                  </a:lnTo>
                  <a:lnTo>
                    <a:pt x="6088" y="851"/>
                  </a:lnTo>
                  <a:lnTo>
                    <a:pt x="6097" y="852"/>
                  </a:lnTo>
                  <a:lnTo>
                    <a:pt x="6110" y="853"/>
                  </a:lnTo>
                  <a:lnTo>
                    <a:pt x="6120" y="854"/>
                  </a:lnTo>
                  <a:lnTo>
                    <a:pt x="6133" y="856"/>
                  </a:lnTo>
                  <a:lnTo>
                    <a:pt x="6142" y="857"/>
                  </a:lnTo>
                  <a:lnTo>
                    <a:pt x="6155" y="860"/>
                  </a:lnTo>
                  <a:lnTo>
                    <a:pt x="6164" y="861"/>
                  </a:lnTo>
                  <a:lnTo>
                    <a:pt x="6177" y="864"/>
                  </a:lnTo>
                  <a:lnTo>
                    <a:pt x="6186" y="866"/>
                  </a:lnTo>
                  <a:lnTo>
                    <a:pt x="6198" y="869"/>
                  </a:lnTo>
                  <a:lnTo>
                    <a:pt x="6208" y="872"/>
                  </a:lnTo>
                  <a:lnTo>
                    <a:pt x="6220" y="875"/>
                  </a:lnTo>
                  <a:lnTo>
                    <a:pt x="6229" y="878"/>
                  </a:lnTo>
                  <a:lnTo>
                    <a:pt x="6241" y="882"/>
                  </a:lnTo>
                  <a:lnTo>
                    <a:pt x="6250" y="885"/>
                  </a:lnTo>
                  <a:lnTo>
                    <a:pt x="6263" y="890"/>
                  </a:lnTo>
                  <a:lnTo>
                    <a:pt x="6271" y="893"/>
                  </a:lnTo>
                  <a:lnTo>
                    <a:pt x="6283" y="898"/>
                  </a:lnTo>
                  <a:lnTo>
                    <a:pt x="6292" y="902"/>
                  </a:lnTo>
                  <a:lnTo>
                    <a:pt x="6304" y="908"/>
                  </a:lnTo>
                  <a:lnTo>
                    <a:pt x="6313" y="912"/>
                  </a:lnTo>
                  <a:lnTo>
                    <a:pt x="6324" y="918"/>
                  </a:lnTo>
                  <a:lnTo>
                    <a:pt x="6333" y="922"/>
                  </a:lnTo>
                  <a:lnTo>
                    <a:pt x="6344" y="929"/>
                  </a:lnTo>
                  <a:lnTo>
                    <a:pt x="6349" y="932"/>
                  </a:lnTo>
                  <a:lnTo>
                    <a:pt x="6361" y="939"/>
                  </a:lnTo>
                  <a:lnTo>
                    <a:pt x="6369" y="944"/>
                  </a:lnTo>
                  <a:lnTo>
                    <a:pt x="6380" y="951"/>
                  </a:lnTo>
                  <a:lnTo>
                    <a:pt x="6388" y="956"/>
                  </a:lnTo>
                  <a:lnTo>
                    <a:pt x="6399" y="964"/>
                  </a:lnTo>
                  <a:lnTo>
                    <a:pt x="6407" y="970"/>
                  </a:lnTo>
                  <a:lnTo>
                    <a:pt x="6417" y="977"/>
                  </a:lnTo>
                  <a:lnTo>
                    <a:pt x="6424" y="983"/>
                  </a:lnTo>
                  <a:lnTo>
                    <a:pt x="6435" y="992"/>
                  </a:lnTo>
                  <a:lnTo>
                    <a:pt x="6442" y="998"/>
                  </a:lnTo>
                  <a:lnTo>
                    <a:pt x="6452" y="1007"/>
                  </a:lnTo>
                  <a:lnTo>
                    <a:pt x="6459" y="1013"/>
                  </a:lnTo>
                  <a:lnTo>
                    <a:pt x="6468" y="1022"/>
                  </a:lnTo>
                  <a:lnTo>
                    <a:pt x="6475" y="1029"/>
                  </a:lnTo>
                  <a:lnTo>
                    <a:pt x="6484" y="1038"/>
                  </a:lnTo>
                  <a:lnTo>
                    <a:pt x="6490" y="1045"/>
                  </a:lnTo>
                  <a:lnTo>
                    <a:pt x="6499" y="1055"/>
                  </a:lnTo>
                  <a:lnTo>
                    <a:pt x="6505" y="1062"/>
                  </a:lnTo>
                  <a:lnTo>
                    <a:pt x="6514" y="1073"/>
                  </a:lnTo>
                  <a:lnTo>
                    <a:pt x="6520" y="1080"/>
                  </a:lnTo>
                  <a:lnTo>
                    <a:pt x="6527" y="1090"/>
                  </a:lnTo>
                  <a:lnTo>
                    <a:pt x="6533" y="1098"/>
                  </a:lnTo>
                  <a:lnTo>
                    <a:pt x="6541" y="1109"/>
                  </a:lnTo>
                  <a:lnTo>
                    <a:pt x="6546" y="1117"/>
                  </a:lnTo>
                  <a:lnTo>
                    <a:pt x="6553" y="1128"/>
                  </a:lnTo>
                  <a:lnTo>
                    <a:pt x="6558" y="1136"/>
                  </a:lnTo>
                  <a:lnTo>
                    <a:pt x="6565" y="1148"/>
                  </a:lnTo>
                  <a:lnTo>
                    <a:pt x="6568" y="1153"/>
                  </a:lnTo>
                  <a:lnTo>
                    <a:pt x="6575" y="1164"/>
                  </a:lnTo>
                  <a:lnTo>
                    <a:pt x="6579" y="1173"/>
                  </a:lnTo>
                  <a:lnTo>
                    <a:pt x="6585" y="1184"/>
                  </a:lnTo>
                  <a:lnTo>
                    <a:pt x="6589" y="1193"/>
                  </a:lnTo>
                  <a:lnTo>
                    <a:pt x="6595" y="1205"/>
                  </a:lnTo>
                  <a:lnTo>
                    <a:pt x="6599" y="1214"/>
                  </a:lnTo>
                  <a:lnTo>
                    <a:pt x="6604" y="1226"/>
                  </a:lnTo>
                  <a:lnTo>
                    <a:pt x="6607" y="1234"/>
                  </a:lnTo>
                  <a:lnTo>
                    <a:pt x="6612" y="1247"/>
                  </a:lnTo>
                  <a:lnTo>
                    <a:pt x="6615" y="1256"/>
                  </a:lnTo>
                  <a:lnTo>
                    <a:pt x="6619" y="1268"/>
                  </a:lnTo>
                  <a:lnTo>
                    <a:pt x="6622" y="1277"/>
                  </a:lnTo>
                  <a:lnTo>
                    <a:pt x="6625" y="1289"/>
                  </a:lnTo>
                  <a:lnTo>
                    <a:pt x="6628" y="1299"/>
                  </a:lnTo>
                  <a:lnTo>
                    <a:pt x="6631" y="1311"/>
                  </a:lnTo>
                  <a:lnTo>
                    <a:pt x="6633" y="1320"/>
                  </a:lnTo>
                  <a:lnTo>
                    <a:pt x="6636" y="1333"/>
                  </a:lnTo>
                  <a:lnTo>
                    <a:pt x="6637" y="1342"/>
                  </a:lnTo>
                  <a:lnTo>
                    <a:pt x="6640" y="1355"/>
                  </a:lnTo>
                  <a:lnTo>
                    <a:pt x="6641" y="1364"/>
                  </a:lnTo>
                  <a:lnTo>
                    <a:pt x="6643" y="1377"/>
                  </a:lnTo>
                  <a:lnTo>
                    <a:pt x="6644" y="1387"/>
                  </a:lnTo>
                  <a:lnTo>
                    <a:pt x="6645" y="1400"/>
                  </a:lnTo>
                  <a:lnTo>
                    <a:pt x="6646" y="1409"/>
                  </a:lnTo>
                  <a:lnTo>
                    <a:pt x="6646" y="1422"/>
                  </a:lnTo>
                  <a:lnTo>
                    <a:pt x="6647" y="1431"/>
                  </a:lnTo>
                  <a:lnTo>
                    <a:pt x="6647" y="1444"/>
                  </a:lnTo>
                  <a:lnTo>
                    <a:pt x="6647" y="1449"/>
                  </a:lnTo>
                  <a:lnTo>
                    <a:pt x="6647" y="1665"/>
                  </a:lnTo>
                  <a:lnTo>
                    <a:pt x="7096" y="1665"/>
                  </a:lnTo>
                  <a:lnTo>
                    <a:pt x="7101" y="1665"/>
                  </a:lnTo>
                  <a:lnTo>
                    <a:pt x="7127" y="1666"/>
                  </a:lnTo>
                  <a:lnTo>
                    <a:pt x="7136" y="1666"/>
                  </a:lnTo>
                  <a:lnTo>
                    <a:pt x="7162" y="1667"/>
                  </a:lnTo>
                  <a:lnTo>
                    <a:pt x="7172" y="1668"/>
                  </a:lnTo>
                  <a:lnTo>
                    <a:pt x="7197" y="1670"/>
                  </a:lnTo>
                  <a:lnTo>
                    <a:pt x="7207" y="1672"/>
                  </a:lnTo>
                  <a:lnTo>
                    <a:pt x="7233" y="1675"/>
                  </a:lnTo>
                  <a:lnTo>
                    <a:pt x="7242" y="1676"/>
                  </a:lnTo>
                  <a:lnTo>
                    <a:pt x="7268" y="1681"/>
                  </a:lnTo>
                  <a:lnTo>
                    <a:pt x="7277" y="1682"/>
                  </a:lnTo>
                  <a:lnTo>
                    <a:pt x="7302" y="1688"/>
                  </a:lnTo>
                  <a:lnTo>
                    <a:pt x="7311" y="1690"/>
                  </a:lnTo>
                  <a:lnTo>
                    <a:pt x="7337" y="1696"/>
                  </a:lnTo>
                  <a:lnTo>
                    <a:pt x="7346" y="1699"/>
                  </a:lnTo>
                  <a:lnTo>
                    <a:pt x="7371" y="1706"/>
                  </a:lnTo>
                  <a:lnTo>
                    <a:pt x="7380" y="1709"/>
                  </a:lnTo>
                  <a:lnTo>
                    <a:pt x="7405" y="1717"/>
                  </a:lnTo>
                  <a:lnTo>
                    <a:pt x="7414" y="1720"/>
                  </a:lnTo>
                  <a:lnTo>
                    <a:pt x="7438" y="1729"/>
                  </a:lnTo>
                  <a:lnTo>
                    <a:pt x="7447" y="1732"/>
                  </a:lnTo>
                  <a:lnTo>
                    <a:pt x="7471" y="1742"/>
                  </a:lnTo>
                  <a:lnTo>
                    <a:pt x="7480" y="1746"/>
                  </a:lnTo>
                  <a:lnTo>
                    <a:pt x="7504" y="1757"/>
                  </a:lnTo>
                  <a:lnTo>
                    <a:pt x="7512" y="1762"/>
                  </a:lnTo>
                  <a:lnTo>
                    <a:pt x="7536" y="1773"/>
                  </a:lnTo>
                  <a:lnTo>
                    <a:pt x="7544" y="1778"/>
                  </a:lnTo>
                  <a:lnTo>
                    <a:pt x="7567" y="1791"/>
                  </a:lnTo>
                  <a:lnTo>
                    <a:pt x="7574" y="1795"/>
                  </a:lnTo>
                  <a:lnTo>
                    <a:pt x="7596" y="1808"/>
                  </a:lnTo>
                  <a:lnTo>
                    <a:pt x="7604" y="1813"/>
                  </a:lnTo>
                  <a:lnTo>
                    <a:pt x="7626" y="1827"/>
                  </a:lnTo>
                  <a:lnTo>
                    <a:pt x="7634" y="1833"/>
                  </a:lnTo>
                  <a:lnTo>
                    <a:pt x="7655" y="1848"/>
                  </a:lnTo>
                  <a:lnTo>
                    <a:pt x="7663" y="1853"/>
                  </a:lnTo>
                  <a:lnTo>
                    <a:pt x="7683" y="1869"/>
                  </a:lnTo>
                  <a:lnTo>
                    <a:pt x="7691" y="1875"/>
                  </a:lnTo>
                  <a:lnTo>
                    <a:pt x="7711" y="1892"/>
                  </a:lnTo>
                  <a:lnTo>
                    <a:pt x="7718" y="1898"/>
                  </a:lnTo>
                  <a:lnTo>
                    <a:pt x="7737" y="1915"/>
                  </a:lnTo>
                  <a:lnTo>
                    <a:pt x="7744" y="1922"/>
                  </a:lnTo>
                  <a:lnTo>
                    <a:pt x="7763" y="1940"/>
                  </a:lnTo>
                  <a:lnTo>
                    <a:pt x="7769" y="1946"/>
                  </a:lnTo>
                  <a:lnTo>
                    <a:pt x="7787" y="1965"/>
                  </a:lnTo>
                  <a:lnTo>
                    <a:pt x="7794" y="1972"/>
                  </a:lnTo>
                  <a:lnTo>
                    <a:pt x="7811" y="1991"/>
                  </a:lnTo>
                  <a:lnTo>
                    <a:pt x="7817" y="1998"/>
                  </a:lnTo>
                  <a:lnTo>
                    <a:pt x="7834" y="2018"/>
                  </a:lnTo>
                  <a:lnTo>
                    <a:pt x="7840" y="2026"/>
                  </a:lnTo>
                  <a:lnTo>
                    <a:pt x="7856" y="2046"/>
                  </a:lnTo>
                  <a:lnTo>
                    <a:pt x="7861" y="2054"/>
                  </a:lnTo>
                  <a:lnTo>
                    <a:pt x="7876" y="2075"/>
                  </a:lnTo>
                  <a:lnTo>
                    <a:pt x="7882" y="2083"/>
                  </a:lnTo>
                  <a:lnTo>
                    <a:pt x="7896" y="2105"/>
                  </a:lnTo>
                  <a:lnTo>
                    <a:pt x="7901" y="2113"/>
                  </a:lnTo>
                  <a:lnTo>
                    <a:pt x="7914" y="2135"/>
                  </a:lnTo>
                  <a:lnTo>
                    <a:pt x="7918" y="2142"/>
                  </a:lnTo>
                  <a:lnTo>
                    <a:pt x="7931" y="2165"/>
                  </a:lnTo>
                  <a:lnTo>
                    <a:pt x="7936" y="2173"/>
                  </a:lnTo>
                  <a:lnTo>
                    <a:pt x="7947" y="2197"/>
                  </a:lnTo>
                  <a:lnTo>
                    <a:pt x="7952" y="2205"/>
                  </a:lnTo>
                  <a:lnTo>
                    <a:pt x="7963" y="2229"/>
                  </a:lnTo>
                  <a:lnTo>
                    <a:pt x="7967" y="2238"/>
                  </a:lnTo>
                  <a:lnTo>
                    <a:pt x="7977" y="2262"/>
                  </a:lnTo>
                  <a:lnTo>
                    <a:pt x="7980" y="2271"/>
                  </a:lnTo>
                  <a:lnTo>
                    <a:pt x="7989" y="2295"/>
                  </a:lnTo>
                  <a:lnTo>
                    <a:pt x="7992" y="2304"/>
                  </a:lnTo>
                  <a:lnTo>
                    <a:pt x="8000" y="2329"/>
                  </a:lnTo>
                  <a:lnTo>
                    <a:pt x="8003" y="2338"/>
                  </a:lnTo>
                  <a:lnTo>
                    <a:pt x="8010" y="2363"/>
                  </a:lnTo>
                  <a:lnTo>
                    <a:pt x="8013" y="2372"/>
                  </a:lnTo>
                  <a:lnTo>
                    <a:pt x="8019" y="2398"/>
                  </a:lnTo>
                  <a:lnTo>
                    <a:pt x="8021" y="2407"/>
                  </a:lnTo>
                  <a:lnTo>
                    <a:pt x="8027" y="2432"/>
                  </a:lnTo>
                  <a:lnTo>
                    <a:pt x="8028" y="2441"/>
                  </a:lnTo>
                  <a:lnTo>
                    <a:pt x="8033" y="2467"/>
                  </a:lnTo>
                  <a:lnTo>
                    <a:pt x="8034" y="2476"/>
                  </a:lnTo>
                  <a:lnTo>
                    <a:pt x="8037" y="2502"/>
                  </a:lnTo>
                  <a:lnTo>
                    <a:pt x="8039" y="2512"/>
                  </a:lnTo>
                  <a:lnTo>
                    <a:pt x="8041" y="2537"/>
                  </a:lnTo>
                  <a:lnTo>
                    <a:pt x="8042" y="2547"/>
                  </a:lnTo>
                  <a:lnTo>
                    <a:pt x="8043" y="2573"/>
                  </a:lnTo>
                  <a:lnTo>
                    <a:pt x="8043" y="2582"/>
                  </a:lnTo>
                  <a:lnTo>
                    <a:pt x="8044" y="2608"/>
                  </a:lnTo>
                  <a:lnTo>
                    <a:pt x="8044" y="2613"/>
                  </a:lnTo>
                  <a:lnTo>
                    <a:pt x="8044" y="8201"/>
                  </a:lnTo>
                  <a:lnTo>
                    <a:pt x="8044" y="8206"/>
                  </a:lnTo>
                  <a:lnTo>
                    <a:pt x="8043" y="8232"/>
                  </a:lnTo>
                  <a:lnTo>
                    <a:pt x="8043" y="8241"/>
                  </a:lnTo>
                  <a:lnTo>
                    <a:pt x="8042" y="8267"/>
                  </a:lnTo>
                  <a:lnTo>
                    <a:pt x="8041" y="8277"/>
                  </a:lnTo>
                  <a:lnTo>
                    <a:pt x="8039" y="8303"/>
                  </a:lnTo>
                  <a:lnTo>
                    <a:pt x="8037" y="8312"/>
                  </a:lnTo>
                  <a:lnTo>
                    <a:pt x="8034" y="8338"/>
                  </a:lnTo>
                  <a:lnTo>
                    <a:pt x="8033" y="8347"/>
                  </a:lnTo>
                  <a:lnTo>
                    <a:pt x="8028" y="8373"/>
                  </a:lnTo>
                  <a:lnTo>
                    <a:pt x="8027" y="8382"/>
                  </a:lnTo>
                  <a:lnTo>
                    <a:pt x="8021" y="8408"/>
                  </a:lnTo>
                  <a:lnTo>
                    <a:pt x="8019" y="8417"/>
                  </a:lnTo>
                  <a:lnTo>
                    <a:pt x="8013" y="8442"/>
                  </a:lnTo>
                  <a:lnTo>
                    <a:pt x="8010" y="8452"/>
                  </a:lnTo>
                  <a:lnTo>
                    <a:pt x="8003" y="8477"/>
                  </a:lnTo>
                  <a:lnTo>
                    <a:pt x="8000" y="8486"/>
                  </a:lnTo>
                  <a:lnTo>
                    <a:pt x="7992" y="8510"/>
                  </a:lnTo>
                  <a:lnTo>
                    <a:pt x="7989" y="8519"/>
                  </a:lnTo>
                  <a:lnTo>
                    <a:pt x="7980" y="8544"/>
                  </a:lnTo>
                  <a:lnTo>
                    <a:pt x="7977" y="8553"/>
                  </a:lnTo>
                  <a:lnTo>
                    <a:pt x="7967" y="8577"/>
                  </a:lnTo>
                  <a:lnTo>
                    <a:pt x="7963" y="8586"/>
                  </a:lnTo>
                  <a:lnTo>
                    <a:pt x="7952" y="8609"/>
                  </a:lnTo>
                  <a:lnTo>
                    <a:pt x="7947" y="8618"/>
                  </a:lnTo>
                  <a:lnTo>
                    <a:pt x="7936" y="8642"/>
                  </a:lnTo>
                  <a:lnTo>
                    <a:pt x="7931" y="8650"/>
                  </a:lnTo>
                  <a:lnTo>
                    <a:pt x="7918" y="8673"/>
                  </a:lnTo>
                  <a:lnTo>
                    <a:pt x="7914" y="8680"/>
                  </a:lnTo>
                  <a:lnTo>
                    <a:pt x="7901" y="8702"/>
                  </a:lnTo>
                  <a:lnTo>
                    <a:pt x="7896" y="8710"/>
                  </a:lnTo>
                  <a:lnTo>
                    <a:pt x="7882" y="8732"/>
                  </a:lnTo>
                  <a:lnTo>
                    <a:pt x="7876" y="8740"/>
                  </a:lnTo>
                  <a:lnTo>
                    <a:pt x="7861" y="8761"/>
                  </a:lnTo>
                  <a:lnTo>
                    <a:pt x="7856" y="8769"/>
                  </a:lnTo>
                  <a:lnTo>
                    <a:pt x="7840" y="8789"/>
                  </a:lnTo>
                  <a:lnTo>
                    <a:pt x="7834" y="8797"/>
                  </a:lnTo>
                  <a:lnTo>
                    <a:pt x="7817" y="8817"/>
                  </a:lnTo>
                  <a:lnTo>
                    <a:pt x="7811" y="8824"/>
                  </a:lnTo>
                  <a:lnTo>
                    <a:pt x="7794" y="8843"/>
                  </a:lnTo>
                  <a:lnTo>
                    <a:pt x="7787" y="8850"/>
                  </a:lnTo>
                  <a:lnTo>
                    <a:pt x="7769" y="8869"/>
                  </a:lnTo>
                  <a:lnTo>
                    <a:pt x="7763" y="8875"/>
                  </a:lnTo>
                  <a:lnTo>
                    <a:pt x="7744" y="8893"/>
                  </a:lnTo>
                  <a:lnTo>
                    <a:pt x="7737" y="8900"/>
                  </a:lnTo>
                  <a:lnTo>
                    <a:pt x="7718" y="8917"/>
                  </a:lnTo>
                  <a:lnTo>
                    <a:pt x="7711" y="8923"/>
                  </a:lnTo>
                  <a:lnTo>
                    <a:pt x="7691" y="8940"/>
                  </a:lnTo>
                  <a:lnTo>
                    <a:pt x="7683" y="8946"/>
                  </a:lnTo>
                  <a:lnTo>
                    <a:pt x="7663" y="8962"/>
                  </a:lnTo>
                  <a:lnTo>
                    <a:pt x="7655" y="8967"/>
                  </a:lnTo>
                  <a:lnTo>
                    <a:pt x="7634" y="8982"/>
                  </a:lnTo>
                  <a:lnTo>
                    <a:pt x="7626" y="8988"/>
                  </a:lnTo>
                  <a:lnTo>
                    <a:pt x="7604" y="9002"/>
                  </a:lnTo>
                  <a:lnTo>
                    <a:pt x="7596" y="9007"/>
                  </a:lnTo>
                  <a:lnTo>
                    <a:pt x="7574" y="9020"/>
                  </a:lnTo>
                  <a:lnTo>
                    <a:pt x="7567" y="9024"/>
                  </a:lnTo>
                  <a:lnTo>
                    <a:pt x="7544" y="9037"/>
                  </a:lnTo>
                  <a:lnTo>
                    <a:pt x="7536" y="9042"/>
                  </a:lnTo>
                  <a:lnTo>
                    <a:pt x="7512" y="9053"/>
                  </a:lnTo>
                  <a:lnTo>
                    <a:pt x="7504" y="9058"/>
                  </a:lnTo>
                  <a:lnTo>
                    <a:pt x="7480" y="9069"/>
                  </a:lnTo>
                  <a:lnTo>
                    <a:pt x="7471" y="9073"/>
                  </a:lnTo>
                  <a:lnTo>
                    <a:pt x="7447" y="9083"/>
                  </a:lnTo>
                  <a:lnTo>
                    <a:pt x="7438" y="9086"/>
                  </a:lnTo>
                  <a:lnTo>
                    <a:pt x="7414" y="9095"/>
                  </a:lnTo>
                  <a:lnTo>
                    <a:pt x="7405" y="9098"/>
                  </a:lnTo>
                  <a:lnTo>
                    <a:pt x="7380" y="9106"/>
                  </a:lnTo>
                  <a:lnTo>
                    <a:pt x="7371" y="9109"/>
                  </a:lnTo>
                  <a:lnTo>
                    <a:pt x="7346" y="9116"/>
                  </a:lnTo>
                  <a:lnTo>
                    <a:pt x="7337" y="9119"/>
                  </a:lnTo>
                  <a:lnTo>
                    <a:pt x="7311" y="9125"/>
                  </a:lnTo>
                  <a:lnTo>
                    <a:pt x="7302" y="9127"/>
                  </a:lnTo>
                  <a:lnTo>
                    <a:pt x="7277" y="9133"/>
                  </a:lnTo>
                  <a:lnTo>
                    <a:pt x="7268" y="9134"/>
                  </a:lnTo>
                  <a:lnTo>
                    <a:pt x="7242" y="9139"/>
                  </a:lnTo>
                  <a:lnTo>
                    <a:pt x="7233" y="9140"/>
                  </a:lnTo>
                  <a:lnTo>
                    <a:pt x="7207" y="9143"/>
                  </a:lnTo>
                  <a:lnTo>
                    <a:pt x="7197" y="9145"/>
                  </a:lnTo>
                  <a:lnTo>
                    <a:pt x="7172" y="9147"/>
                  </a:lnTo>
                  <a:lnTo>
                    <a:pt x="7162" y="9148"/>
                  </a:lnTo>
                  <a:lnTo>
                    <a:pt x="7136" y="9149"/>
                  </a:lnTo>
                  <a:lnTo>
                    <a:pt x="7127" y="9149"/>
                  </a:lnTo>
                  <a:lnTo>
                    <a:pt x="7101" y="9150"/>
                  </a:lnTo>
                  <a:lnTo>
                    <a:pt x="7096" y="9150"/>
                  </a:lnTo>
                  <a:lnTo>
                    <a:pt x="2904" y="9150"/>
                  </a:lnTo>
                  <a:lnTo>
                    <a:pt x="2899" y="9150"/>
                  </a:lnTo>
                  <a:lnTo>
                    <a:pt x="2873" y="9149"/>
                  </a:lnTo>
                  <a:lnTo>
                    <a:pt x="2864" y="9149"/>
                  </a:lnTo>
                  <a:lnTo>
                    <a:pt x="2838" y="9148"/>
                  </a:lnTo>
                  <a:lnTo>
                    <a:pt x="2828" y="9147"/>
                  </a:lnTo>
                  <a:lnTo>
                    <a:pt x="2803" y="9145"/>
                  </a:lnTo>
                  <a:lnTo>
                    <a:pt x="2793" y="9143"/>
                  </a:lnTo>
                  <a:lnTo>
                    <a:pt x="2767" y="9140"/>
                  </a:lnTo>
                  <a:lnTo>
                    <a:pt x="2758" y="9139"/>
                  </a:lnTo>
                  <a:lnTo>
                    <a:pt x="2732" y="9134"/>
                  </a:lnTo>
                  <a:lnTo>
                    <a:pt x="2723" y="9133"/>
                  </a:lnTo>
                  <a:lnTo>
                    <a:pt x="2698" y="9127"/>
                  </a:lnTo>
                  <a:lnTo>
                    <a:pt x="2689" y="9125"/>
                  </a:lnTo>
                  <a:lnTo>
                    <a:pt x="2663" y="9119"/>
                  </a:lnTo>
                  <a:lnTo>
                    <a:pt x="2654" y="9116"/>
                  </a:lnTo>
                  <a:lnTo>
                    <a:pt x="2629" y="9109"/>
                  </a:lnTo>
                  <a:lnTo>
                    <a:pt x="2620" y="9106"/>
                  </a:lnTo>
                  <a:lnTo>
                    <a:pt x="2595" y="9098"/>
                  </a:lnTo>
                  <a:lnTo>
                    <a:pt x="2586" y="9095"/>
                  </a:lnTo>
                  <a:lnTo>
                    <a:pt x="2562" y="9086"/>
                  </a:lnTo>
                  <a:lnTo>
                    <a:pt x="2553" y="9083"/>
                  </a:lnTo>
                  <a:lnTo>
                    <a:pt x="2529" y="9073"/>
                  </a:lnTo>
                  <a:lnTo>
                    <a:pt x="2520" y="9069"/>
                  </a:lnTo>
                  <a:lnTo>
                    <a:pt x="2496" y="9058"/>
                  </a:lnTo>
                  <a:lnTo>
                    <a:pt x="2488" y="9053"/>
                  </a:lnTo>
                  <a:lnTo>
                    <a:pt x="2464" y="9042"/>
                  </a:lnTo>
                  <a:lnTo>
                    <a:pt x="2456" y="9037"/>
                  </a:lnTo>
                  <a:lnTo>
                    <a:pt x="2433" y="9024"/>
                  </a:lnTo>
                  <a:lnTo>
                    <a:pt x="2426" y="9020"/>
                  </a:lnTo>
                  <a:lnTo>
                    <a:pt x="2404" y="9007"/>
                  </a:lnTo>
                  <a:lnTo>
                    <a:pt x="2396" y="9002"/>
                  </a:lnTo>
                  <a:lnTo>
                    <a:pt x="2374" y="8988"/>
                  </a:lnTo>
                  <a:lnTo>
                    <a:pt x="2366" y="8982"/>
                  </a:lnTo>
                  <a:lnTo>
                    <a:pt x="2345" y="8967"/>
                  </a:lnTo>
                  <a:lnTo>
                    <a:pt x="2337" y="8962"/>
                  </a:lnTo>
                  <a:lnTo>
                    <a:pt x="2317" y="8946"/>
                  </a:lnTo>
                  <a:lnTo>
                    <a:pt x="2309" y="8940"/>
                  </a:lnTo>
                  <a:lnTo>
                    <a:pt x="2289" y="8923"/>
                  </a:lnTo>
                  <a:lnTo>
                    <a:pt x="2282" y="8917"/>
                  </a:lnTo>
                  <a:lnTo>
                    <a:pt x="2263" y="8900"/>
                  </a:lnTo>
                  <a:lnTo>
                    <a:pt x="2256" y="8893"/>
                  </a:lnTo>
                  <a:lnTo>
                    <a:pt x="2237" y="8875"/>
                  </a:lnTo>
                  <a:lnTo>
                    <a:pt x="2231" y="8869"/>
                  </a:lnTo>
                  <a:lnTo>
                    <a:pt x="2213" y="8850"/>
                  </a:lnTo>
                  <a:lnTo>
                    <a:pt x="2206" y="8843"/>
                  </a:lnTo>
                  <a:lnTo>
                    <a:pt x="2189" y="8824"/>
                  </a:lnTo>
                  <a:lnTo>
                    <a:pt x="2183" y="8817"/>
                  </a:lnTo>
                  <a:lnTo>
                    <a:pt x="2166" y="8797"/>
                  </a:lnTo>
                  <a:lnTo>
                    <a:pt x="2160" y="8789"/>
                  </a:lnTo>
                  <a:lnTo>
                    <a:pt x="2144" y="8769"/>
                  </a:lnTo>
                  <a:lnTo>
                    <a:pt x="2139" y="8761"/>
                  </a:lnTo>
                  <a:lnTo>
                    <a:pt x="2124" y="8740"/>
                  </a:lnTo>
                  <a:lnTo>
                    <a:pt x="2118" y="8732"/>
                  </a:lnTo>
                  <a:lnTo>
                    <a:pt x="2104" y="8710"/>
                  </a:lnTo>
                  <a:lnTo>
                    <a:pt x="2099" y="8702"/>
                  </a:lnTo>
                  <a:lnTo>
                    <a:pt x="2086" y="8680"/>
                  </a:lnTo>
                  <a:lnTo>
                    <a:pt x="2082" y="8673"/>
                  </a:lnTo>
                  <a:lnTo>
                    <a:pt x="2069" y="8650"/>
                  </a:lnTo>
                  <a:lnTo>
                    <a:pt x="2064" y="8642"/>
                  </a:lnTo>
                  <a:lnTo>
                    <a:pt x="2053" y="8618"/>
                  </a:lnTo>
                  <a:lnTo>
                    <a:pt x="2048" y="8609"/>
                  </a:lnTo>
                  <a:lnTo>
                    <a:pt x="2037" y="8586"/>
                  </a:lnTo>
                  <a:lnTo>
                    <a:pt x="2033" y="8577"/>
                  </a:lnTo>
                  <a:lnTo>
                    <a:pt x="2023" y="8553"/>
                  </a:lnTo>
                  <a:lnTo>
                    <a:pt x="2020" y="8544"/>
                  </a:lnTo>
                  <a:lnTo>
                    <a:pt x="2011" y="8519"/>
                  </a:lnTo>
                  <a:lnTo>
                    <a:pt x="2008" y="8510"/>
                  </a:lnTo>
                  <a:lnTo>
                    <a:pt x="2000" y="8486"/>
                  </a:lnTo>
                  <a:lnTo>
                    <a:pt x="1997" y="8477"/>
                  </a:lnTo>
                  <a:lnTo>
                    <a:pt x="1990" y="8452"/>
                  </a:lnTo>
                  <a:lnTo>
                    <a:pt x="1987" y="8442"/>
                  </a:lnTo>
                  <a:lnTo>
                    <a:pt x="1981" y="8417"/>
                  </a:lnTo>
                  <a:lnTo>
                    <a:pt x="1979" y="8408"/>
                  </a:lnTo>
                  <a:lnTo>
                    <a:pt x="1973" y="8382"/>
                  </a:lnTo>
                  <a:lnTo>
                    <a:pt x="1972" y="8373"/>
                  </a:lnTo>
                  <a:lnTo>
                    <a:pt x="1967" y="8347"/>
                  </a:lnTo>
                  <a:lnTo>
                    <a:pt x="1966" y="8338"/>
                  </a:lnTo>
                  <a:lnTo>
                    <a:pt x="1963" y="8312"/>
                  </a:lnTo>
                  <a:lnTo>
                    <a:pt x="1961" y="8303"/>
                  </a:lnTo>
                  <a:lnTo>
                    <a:pt x="1959" y="8277"/>
                  </a:lnTo>
                  <a:lnTo>
                    <a:pt x="1958" y="8267"/>
                  </a:lnTo>
                  <a:lnTo>
                    <a:pt x="1957" y="8241"/>
                  </a:lnTo>
                  <a:lnTo>
                    <a:pt x="1957" y="8232"/>
                  </a:lnTo>
                  <a:lnTo>
                    <a:pt x="1956" y="8206"/>
                  </a:lnTo>
                  <a:lnTo>
                    <a:pt x="1956" y="8201"/>
                  </a:lnTo>
                  <a:lnTo>
                    <a:pt x="1956" y="2613"/>
                  </a:lnTo>
                  <a:lnTo>
                    <a:pt x="1956" y="2608"/>
                  </a:lnTo>
                  <a:lnTo>
                    <a:pt x="1957" y="2582"/>
                  </a:lnTo>
                  <a:lnTo>
                    <a:pt x="1957" y="2573"/>
                  </a:lnTo>
                  <a:lnTo>
                    <a:pt x="1958" y="2547"/>
                  </a:lnTo>
                  <a:lnTo>
                    <a:pt x="1959" y="2537"/>
                  </a:lnTo>
                  <a:lnTo>
                    <a:pt x="1961" y="2512"/>
                  </a:lnTo>
                  <a:lnTo>
                    <a:pt x="1963" y="2502"/>
                  </a:lnTo>
                  <a:lnTo>
                    <a:pt x="1966" y="2476"/>
                  </a:lnTo>
                  <a:lnTo>
                    <a:pt x="1967" y="2467"/>
                  </a:lnTo>
                  <a:lnTo>
                    <a:pt x="1972" y="2441"/>
                  </a:lnTo>
                  <a:lnTo>
                    <a:pt x="1973" y="2432"/>
                  </a:lnTo>
                  <a:lnTo>
                    <a:pt x="1979" y="2407"/>
                  </a:lnTo>
                  <a:lnTo>
                    <a:pt x="1981" y="2398"/>
                  </a:lnTo>
                  <a:lnTo>
                    <a:pt x="1987" y="2372"/>
                  </a:lnTo>
                  <a:lnTo>
                    <a:pt x="1990" y="2363"/>
                  </a:lnTo>
                  <a:lnTo>
                    <a:pt x="1997" y="2338"/>
                  </a:lnTo>
                  <a:lnTo>
                    <a:pt x="2000" y="2329"/>
                  </a:lnTo>
                  <a:lnTo>
                    <a:pt x="2008" y="2304"/>
                  </a:lnTo>
                  <a:lnTo>
                    <a:pt x="2011" y="2295"/>
                  </a:lnTo>
                  <a:lnTo>
                    <a:pt x="2020" y="2271"/>
                  </a:lnTo>
                  <a:lnTo>
                    <a:pt x="2023" y="2262"/>
                  </a:lnTo>
                  <a:lnTo>
                    <a:pt x="2033" y="2238"/>
                  </a:lnTo>
                  <a:lnTo>
                    <a:pt x="2037" y="2229"/>
                  </a:lnTo>
                  <a:lnTo>
                    <a:pt x="2048" y="2205"/>
                  </a:lnTo>
                  <a:lnTo>
                    <a:pt x="2053" y="2197"/>
                  </a:lnTo>
                  <a:lnTo>
                    <a:pt x="2064" y="2173"/>
                  </a:lnTo>
                  <a:lnTo>
                    <a:pt x="2069" y="2165"/>
                  </a:lnTo>
                  <a:lnTo>
                    <a:pt x="2082" y="2142"/>
                  </a:lnTo>
                  <a:lnTo>
                    <a:pt x="2086" y="2135"/>
                  </a:lnTo>
                  <a:lnTo>
                    <a:pt x="2099" y="2113"/>
                  </a:lnTo>
                  <a:lnTo>
                    <a:pt x="2104" y="2105"/>
                  </a:lnTo>
                  <a:lnTo>
                    <a:pt x="2118" y="2083"/>
                  </a:lnTo>
                  <a:lnTo>
                    <a:pt x="2124" y="2075"/>
                  </a:lnTo>
                  <a:lnTo>
                    <a:pt x="2139" y="2054"/>
                  </a:lnTo>
                  <a:lnTo>
                    <a:pt x="2144" y="2046"/>
                  </a:lnTo>
                  <a:lnTo>
                    <a:pt x="2160" y="2026"/>
                  </a:lnTo>
                  <a:lnTo>
                    <a:pt x="2166" y="2018"/>
                  </a:lnTo>
                  <a:lnTo>
                    <a:pt x="2183" y="1998"/>
                  </a:lnTo>
                  <a:lnTo>
                    <a:pt x="2189" y="1991"/>
                  </a:lnTo>
                  <a:lnTo>
                    <a:pt x="2206" y="1972"/>
                  </a:lnTo>
                  <a:lnTo>
                    <a:pt x="2213" y="1965"/>
                  </a:lnTo>
                  <a:lnTo>
                    <a:pt x="2231" y="1946"/>
                  </a:lnTo>
                  <a:lnTo>
                    <a:pt x="2237" y="1940"/>
                  </a:lnTo>
                  <a:lnTo>
                    <a:pt x="2256" y="1922"/>
                  </a:lnTo>
                  <a:lnTo>
                    <a:pt x="2263" y="1915"/>
                  </a:lnTo>
                  <a:lnTo>
                    <a:pt x="2282" y="1898"/>
                  </a:lnTo>
                  <a:lnTo>
                    <a:pt x="2289" y="1892"/>
                  </a:lnTo>
                  <a:lnTo>
                    <a:pt x="2309" y="1875"/>
                  </a:lnTo>
                  <a:lnTo>
                    <a:pt x="2317" y="1869"/>
                  </a:lnTo>
                  <a:lnTo>
                    <a:pt x="2337" y="1853"/>
                  </a:lnTo>
                  <a:lnTo>
                    <a:pt x="2345" y="1848"/>
                  </a:lnTo>
                  <a:lnTo>
                    <a:pt x="2366" y="1833"/>
                  </a:lnTo>
                  <a:lnTo>
                    <a:pt x="2374" y="1827"/>
                  </a:lnTo>
                  <a:lnTo>
                    <a:pt x="2396" y="1813"/>
                  </a:lnTo>
                  <a:lnTo>
                    <a:pt x="2404" y="1808"/>
                  </a:lnTo>
                  <a:lnTo>
                    <a:pt x="2426" y="1795"/>
                  </a:lnTo>
                  <a:lnTo>
                    <a:pt x="2433" y="1791"/>
                  </a:lnTo>
                  <a:lnTo>
                    <a:pt x="2456" y="1778"/>
                  </a:lnTo>
                  <a:lnTo>
                    <a:pt x="2464" y="1773"/>
                  </a:lnTo>
                  <a:lnTo>
                    <a:pt x="2488" y="1762"/>
                  </a:lnTo>
                  <a:lnTo>
                    <a:pt x="2496" y="1757"/>
                  </a:lnTo>
                  <a:lnTo>
                    <a:pt x="2520" y="1746"/>
                  </a:lnTo>
                  <a:lnTo>
                    <a:pt x="2529" y="1742"/>
                  </a:lnTo>
                  <a:lnTo>
                    <a:pt x="2553" y="1732"/>
                  </a:lnTo>
                  <a:lnTo>
                    <a:pt x="2562" y="1729"/>
                  </a:lnTo>
                  <a:lnTo>
                    <a:pt x="2586" y="1720"/>
                  </a:lnTo>
                  <a:lnTo>
                    <a:pt x="2595" y="1717"/>
                  </a:lnTo>
                  <a:lnTo>
                    <a:pt x="2620" y="1709"/>
                  </a:lnTo>
                  <a:lnTo>
                    <a:pt x="2629" y="1706"/>
                  </a:lnTo>
                  <a:lnTo>
                    <a:pt x="2654" y="1699"/>
                  </a:lnTo>
                  <a:lnTo>
                    <a:pt x="2663" y="1696"/>
                  </a:lnTo>
                  <a:lnTo>
                    <a:pt x="2689" y="1690"/>
                  </a:lnTo>
                  <a:lnTo>
                    <a:pt x="2698" y="1688"/>
                  </a:lnTo>
                  <a:lnTo>
                    <a:pt x="2723" y="1682"/>
                  </a:lnTo>
                  <a:lnTo>
                    <a:pt x="2732" y="1681"/>
                  </a:lnTo>
                  <a:lnTo>
                    <a:pt x="2758" y="1676"/>
                  </a:lnTo>
                  <a:lnTo>
                    <a:pt x="2767" y="1675"/>
                  </a:lnTo>
                  <a:lnTo>
                    <a:pt x="2793" y="1672"/>
                  </a:lnTo>
                  <a:lnTo>
                    <a:pt x="2803" y="1670"/>
                  </a:lnTo>
                  <a:lnTo>
                    <a:pt x="2828" y="1668"/>
                  </a:lnTo>
                  <a:lnTo>
                    <a:pt x="2838" y="1667"/>
                  </a:lnTo>
                  <a:lnTo>
                    <a:pt x="2864" y="1666"/>
                  </a:lnTo>
                  <a:lnTo>
                    <a:pt x="2873" y="1666"/>
                  </a:lnTo>
                  <a:lnTo>
                    <a:pt x="2899" y="1665"/>
                  </a:lnTo>
                  <a:lnTo>
                    <a:pt x="2904" y="1665"/>
                  </a:lnTo>
                  <a:lnTo>
                    <a:pt x="3353" y="1665"/>
                  </a:lnTo>
                  <a:lnTo>
                    <a:pt x="3353" y="1449"/>
                  </a:lnTo>
                  <a:lnTo>
                    <a:pt x="3353" y="1444"/>
                  </a:lnTo>
                  <a:lnTo>
                    <a:pt x="3353" y="1431"/>
                  </a:lnTo>
                  <a:lnTo>
                    <a:pt x="3354" y="1422"/>
                  </a:lnTo>
                  <a:lnTo>
                    <a:pt x="3354" y="1409"/>
                  </a:lnTo>
                  <a:lnTo>
                    <a:pt x="3355" y="1400"/>
                  </a:lnTo>
                  <a:lnTo>
                    <a:pt x="3356" y="1387"/>
                  </a:lnTo>
                  <a:lnTo>
                    <a:pt x="3357" y="1377"/>
                  </a:lnTo>
                  <a:lnTo>
                    <a:pt x="3359" y="1364"/>
                  </a:lnTo>
                  <a:lnTo>
                    <a:pt x="3360" y="1355"/>
                  </a:lnTo>
                  <a:lnTo>
                    <a:pt x="3363" y="1342"/>
                  </a:lnTo>
                  <a:lnTo>
                    <a:pt x="3364" y="1333"/>
                  </a:lnTo>
                  <a:lnTo>
                    <a:pt x="3367" y="1320"/>
                  </a:lnTo>
                  <a:lnTo>
                    <a:pt x="3369" y="1311"/>
                  </a:lnTo>
                  <a:lnTo>
                    <a:pt x="3372" y="1299"/>
                  </a:lnTo>
                  <a:lnTo>
                    <a:pt x="3375" y="1289"/>
                  </a:lnTo>
                  <a:lnTo>
                    <a:pt x="3378" y="1277"/>
                  </a:lnTo>
                  <a:lnTo>
                    <a:pt x="3381" y="1268"/>
                  </a:lnTo>
                  <a:lnTo>
                    <a:pt x="3385" y="1256"/>
                  </a:lnTo>
                  <a:lnTo>
                    <a:pt x="3388" y="1247"/>
                  </a:lnTo>
                  <a:lnTo>
                    <a:pt x="3393" y="1234"/>
                  </a:lnTo>
                  <a:lnTo>
                    <a:pt x="3396" y="1226"/>
                  </a:lnTo>
                  <a:lnTo>
                    <a:pt x="3401" y="1214"/>
                  </a:lnTo>
                  <a:lnTo>
                    <a:pt x="3405" y="1205"/>
                  </a:lnTo>
                  <a:lnTo>
                    <a:pt x="3411" y="1193"/>
                  </a:lnTo>
                  <a:lnTo>
                    <a:pt x="3415" y="1184"/>
                  </a:lnTo>
                  <a:lnTo>
                    <a:pt x="3421" y="1173"/>
                  </a:lnTo>
                  <a:lnTo>
                    <a:pt x="3425" y="1164"/>
                  </a:lnTo>
                  <a:lnTo>
                    <a:pt x="3432" y="1153"/>
                  </a:lnTo>
                  <a:lnTo>
                    <a:pt x="3435" y="1148"/>
                  </a:lnTo>
                  <a:lnTo>
                    <a:pt x="3442" y="1136"/>
                  </a:lnTo>
                  <a:lnTo>
                    <a:pt x="3447" y="1128"/>
                  </a:lnTo>
                  <a:lnTo>
                    <a:pt x="3454" y="1117"/>
                  </a:lnTo>
                  <a:lnTo>
                    <a:pt x="3459" y="1109"/>
                  </a:lnTo>
                  <a:lnTo>
                    <a:pt x="3467" y="1098"/>
                  </a:lnTo>
                  <a:lnTo>
                    <a:pt x="3473" y="1090"/>
                  </a:lnTo>
                  <a:lnTo>
                    <a:pt x="3480" y="1080"/>
                  </a:lnTo>
                  <a:lnTo>
                    <a:pt x="3486" y="1073"/>
                  </a:lnTo>
                  <a:lnTo>
                    <a:pt x="3495" y="1062"/>
                  </a:lnTo>
                  <a:lnTo>
                    <a:pt x="3501" y="1055"/>
                  </a:lnTo>
                  <a:lnTo>
                    <a:pt x="3510" y="1045"/>
                  </a:lnTo>
                  <a:lnTo>
                    <a:pt x="3516" y="1038"/>
                  </a:lnTo>
                  <a:lnTo>
                    <a:pt x="3525" y="1029"/>
                  </a:lnTo>
                  <a:lnTo>
                    <a:pt x="3532" y="1022"/>
                  </a:lnTo>
                  <a:lnTo>
                    <a:pt x="3541" y="1013"/>
                  </a:lnTo>
                  <a:lnTo>
                    <a:pt x="3548" y="1007"/>
                  </a:lnTo>
                  <a:lnTo>
                    <a:pt x="3558" y="998"/>
                  </a:lnTo>
                  <a:lnTo>
                    <a:pt x="3565" y="992"/>
                  </a:lnTo>
                  <a:lnTo>
                    <a:pt x="3576" y="983"/>
                  </a:lnTo>
                  <a:lnTo>
                    <a:pt x="3583" y="977"/>
                  </a:lnTo>
                  <a:lnTo>
                    <a:pt x="3593" y="970"/>
                  </a:lnTo>
                  <a:lnTo>
                    <a:pt x="3601" y="964"/>
                  </a:lnTo>
                  <a:lnTo>
                    <a:pt x="3612" y="956"/>
                  </a:lnTo>
                  <a:lnTo>
                    <a:pt x="3620" y="951"/>
                  </a:lnTo>
                  <a:lnTo>
                    <a:pt x="3631" y="944"/>
                  </a:lnTo>
                  <a:lnTo>
                    <a:pt x="3639" y="939"/>
                  </a:lnTo>
                  <a:lnTo>
                    <a:pt x="3651" y="932"/>
                  </a:lnTo>
                  <a:lnTo>
                    <a:pt x="3656" y="929"/>
                  </a:lnTo>
                  <a:lnTo>
                    <a:pt x="3667" y="922"/>
                  </a:lnTo>
                  <a:lnTo>
                    <a:pt x="3676" y="918"/>
                  </a:lnTo>
                  <a:lnTo>
                    <a:pt x="3687" y="912"/>
                  </a:lnTo>
                  <a:lnTo>
                    <a:pt x="3696" y="908"/>
                  </a:lnTo>
                  <a:lnTo>
                    <a:pt x="3708" y="902"/>
                  </a:lnTo>
                  <a:lnTo>
                    <a:pt x="3717" y="898"/>
                  </a:lnTo>
                  <a:lnTo>
                    <a:pt x="3729" y="893"/>
                  </a:lnTo>
                  <a:lnTo>
                    <a:pt x="3737" y="890"/>
                  </a:lnTo>
                  <a:lnTo>
                    <a:pt x="3750" y="885"/>
                  </a:lnTo>
                  <a:lnTo>
                    <a:pt x="3759" y="882"/>
                  </a:lnTo>
                  <a:lnTo>
                    <a:pt x="3771" y="878"/>
                  </a:lnTo>
                  <a:lnTo>
                    <a:pt x="3780" y="875"/>
                  </a:lnTo>
                  <a:lnTo>
                    <a:pt x="3792" y="872"/>
                  </a:lnTo>
                  <a:lnTo>
                    <a:pt x="3802" y="869"/>
                  </a:lnTo>
                  <a:lnTo>
                    <a:pt x="3814" y="866"/>
                  </a:lnTo>
                  <a:lnTo>
                    <a:pt x="3823" y="864"/>
                  </a:lnTo>
                  <a:lnTo>
                    <a:pt x="3836" y="861"/>
                  </a:lnTo>
                  <a:lnTo>
                    <a:pt x="3845" y="860"/>
                  </a:lnTo>
                  <a:lnTo>
                    <a:pt x="3858" y="857"/>
                  </a:lnTo>
                  <a:lnTo>
                    <a:pt x="3867" y="856"/>
                  </a:lnTo>
                  <a:lnTo>
                    <a:pt x="3880" y="854"/>
                  </a:lnTo>
                  <a:lnTo>
                    <a:pt x="3890" y="853"/>
                  </a:lnTo>
                  <a:lnTo>
                    <a:pt x="3903" y="852"/>
                  </a:lnTo>
                  <a:lnTo>
                    <a:pt x="3912" y="851"/>
                  </a:lnTo>
                  <a:lnTo>
                    <a:pt x="3925" y="851"/>
                  </a:lnTo>
                  <a:lnTo>
                    <a:pt x="3934" y="850"/>
                  </a:lnTo>
                  <a:close/>
                  <a:moveTo>
                    <a:pt x="3353" y="2264"/>
                  </a:moveTo>
                  <a:lnTo>
                    <a:pt x="3353" y="2165"/>
                  </a:lnTo>
                  <a:lnTo>
                    <a:pt x="2906" y="2165"/>
                  </a:lnTo>
                  <a:lnTo>
                    <a:pt x="2887" y="2165"/>
                  </a:lnTo>
                  <a:lnTo>
                    <a:pt x="2871" y="2166"/>
                  </a:lnTo>
                  <a:lnTo>
                    <a:pt x="2854" y="2168"/>
                  </a:lnTo>
                  <a:lnTo>
                    <a:pt x="2837" y="2170"/>
                  </a:lnTo>
                  <a:lnTo>
                    <a:pt x="2821" y="2173"/>
                  </a:lnTo>
                  <a:lnTo>
                    <a:pt x="2804" y="2176"/>
                  </a:lnTo>
                  <a:lnTo>
                    <a:pt x="2788" y="2180"/>
                  </a:lnTo>
                  <a:lnTo>
                    <a:pt x="2772" y="2185"/>
                  </a:lnTo>
                  <a:lnTo>
                    <a:pt x="2756" y="2190"/>
                  </a:lnTo>
                  <a:lnTo>
                    <a:pt x="2741" y="2196"/>
                  </a:lnTo>
                  <a:lnTo>
                    <a:pt x="2726" y="2202"/>
                  </a:lnTo>
                  <a:lnTo>
                    <a:pt x="2710" y="2209"/>
                  </a:lnTo>
                  <a:lnTo>
                    <a:pt x="2696" y="2217"/>
                  </a:lnTo>
                  <a:lnTo>
                    <a:pt x="2680" y="2225"/>
                  </a:lnTo>
                  <a:lnTo>
                    <a:pt x="2665" y="2234"/>
                  </a:lnTo>
                  <a:lnTo>
                    <a:pt x="2651" y="2243"/>
                  </a:lnTo>
                  <a:lnTo>
                    <a:pt x="2638" y="2253"/>
                  </a:lnTo>
                  <a:lnTo>
                    <a:pt x="2625" y="2263"/>
                  </a:lnTo>
                  <a:lnTo>
                    <a:pt x="2612" y="2274"/>
                  </a:lnTo>
                  <a:lnTo>
                    <a:pt x="2599" y="2285"/>
                  </a:lnTo>
                  <a:lnTo>
                    <a:pt x="2587" y="2296"/>
                  </a:lnTo>
                  <a:lnTo>
                    <a:pt x="2576" y="2308"/>
                  </a:lnTo>
                  <a:lnTo>
                    <a:pt x="2565" y="2321"/>
                  </a:lnTo>
                  <a:lnTo>
                    <a:pt x="2554" y="2334"/>
                  </a:lnTo>
                  <a:lnTo>
                    <a:pt x="2544" y="2347"/>
                  </a:lnTo>
                  <a:lnTo>
                    <a:pt x="2534" y="2360"/>
                  </a:lnTo>
                  <a:lnTo>
                    <a:pt x="2525" y="2374"/>
                  </a:lnTo>
                  <a:lnTo>
                    <a:pt x="2516" y="2389"/>
                  </a:lnTo>
                  <a:lnTo>
                    <a:pt x="2508" y="2405"/>
                  </a:lnTo>
                  <a:lnTo>
                    <a:pt x="2500" y="2419"/>
                  </a:lnTo>
                  <a:lnTo>
                    <a:pt x="2493" y="2435"/>
                  </a:lnTo>
                  <a:lnTo>
                    <a:pt x="2487" y="2450"/>
                  </a:lnTo>
                  <a:lnTo>
                    <a:pt x="2481" y="2465"/>
                  </a:lnTo>
                  <a:lnTo>
                    <a:pt x="2476" y="2481"/>
                  </a:lnTo>
                  <a:lnTo>
                    <a:pt x="2471" y="2497"/>
                  </a:lnTo>
                  <a:lnTo>
                    <a:pt x="2467" y="2513"/>
                  </a:lnTo>
                  <a:lnTo>
                    <a:pt x="2464" y="2530"/>
                  </a:lnTo>
                  <a:lnTo>
                    <a:pt x="2461" y="2546"/>
                  </a:lnTo>
                  <a:lnTo>
                    <a:pt x="2459" y="2563"/>
                  </a:lnTo>
                  <a:lnTo>
                    <a:pt x="2457" y="2580"/>
                  </a:lnTo>
                  <a:lnTo>
                    <a:pt x="2456" y="2596"/>
                  </a:lnTo>
                  <a:lnTo>
                    <a:pt x="2456" y="2615"/>
                  </a:lnTo>
                  <a:lnTo>
                    <a:pt x="2456" y="8199"/>
                  </a:lnTo>
                  <a:lnTo>
                    <a:pt x="2456" y="8218"/>
                  </a:lnTo>
                  <a:lnTo>
                    <a:pt x="2457" y="8235"/>
                  </a:lnTo>
                  <a:lnTo>
                    <a:pt x="2459" y="8252"/>
                  </a:lnTo>
                  <a:lnTo>
                    <a:pt x="2461" y="8269"/>
                  </a:lnTo>
                  <a:lnTo>
                    <a:pt x="2464" y="8285"/>
                  </a:lnTo>
                  <a:lnTo>
                    <a:pt x="2467" y="8302"/>
                  </a:lnTo>
                  <a:lnTo>
                    <a:pt x="2471" y="8318"/>
                  </a:lnTo>
                  <a:lnTo>
                    <a:pt x="2476" y="8334"/>
                  </a:lnTo>
                  <a:lnTo>
                    <a:pt x="2481" y="8350"/>
                  </a:lnTo>
                  <a:lnTo>
                    <a:pt x="2487" y="8365"/>
                  </a:lnTo>
                  <a:lnTo>
                    <a:pt x="2493" y="8380"/>
                  </a:lnTo>
                  <a:lnTo>
                    <a:pt x="2500" y="8396"/>
                  </a:lnTo>
                  <a:lnTo>
                    <a:pt x="2508" y="8410"/>
                  </a:lnTo>
                  <a:lnTo>
                    <a:pt x="2516" y="8426"/>
                  </a:lnTo>
                  <a:lnTo>
                    <a:pt x="2525" y="8441"/>
                  </a:lnTo>
                  <a:lnTo>
                    <a:pt x="2534" y="8455"/>
                  </a:lnTo>
                  <a:lnTo>
                    <a:pt x="2544" y="8468"/>
                  </a:lnTo>
                  <a:lnTo>
                    <a:pt x="2554" y="8481"/>
                  </a:lnTo>
                  <a:lnTo>
                    <a:pt x="2565" y="8494"/>
                  </a:lnTo>
                  <a:lnTo>
                    <a:pt x="2576" y="8507"/>
                  </a:lnTo>
                  <a:lnTo>
                    <a:pt x="2587" y="8519"/>
                  </a:lnTo>
                  <a:lnTo>
                    <a:pt x="2599" y="8530"/>
                  </a:lnTo>
                  <a:lnTo>
                    <a:pt x="2612" y="8541"/>
                  </a:lnTo>
                  <a:lnTo>
                    <a:pt x="2625" y="8552"/>
                  </a:lnTo>
                  <a:lnTo>
                    <a:pt x="2638" y="8562"/>
                  </a:lnTo>
                  <a:lnTo>
                    <a:pt x="2651" y="8572"/>
                  </a:lnTo>
                  <a:lnTo>
                    <a:pt x="2665" y="8581"/>
                  </a:lnTo>
                  <a:lnTo>
                    <a:pt x="2680" y="8590"/>
                  </a:lnTo>
                  <a:lnTo>
                    <a:pt x="2696" y="8598"/>
                  </a:lnTo>
                  <a:lnTo>
                    <a:pt x="2710" y="8606"/>
                  </a:lnTo>
                  <a:lnTo>
                    <a:pt x="2726" y="8613"/>
                  </a:lnTo>
                  <a:lnTo>
                    <a:pt x="2741" y="8619"/>
                  </a:lnTo>
                  <a:lnTo>
                    <a:pt x="2756" y="8625"/>
                  </a:lnTo>
                  <a:lnTo>
                    <a:pt x="2772" y="8630"/>
                  </a:lnTo>
                  <a:lnTo>
                    <a:pt x="2788" y="8635"/>
                  </a:lnTo>
                  <a:lnTo>
                    <a:pt x="2804" y="8639"/>
                  </a:lnTo>
                  <a:lnTo>
                    <a:pt x="2821" y="8642"/>
                  </a:lnTo>
                  <a:lnTo>
                    <a:pt x="2837" y="8645"/>
                  </a:lnTo>
                  <a:lnTo>
                    <a:pt x="2854" y="8647"/>
                  </a:lnTo>
                  <a:lnTo>
                    <a:pt x="2871" y="8649"/>
                  </a:lnTo>
                  <a:lnTo>
                    <a:pt x="2887" y="8650"/>
                  </a:lnTo>
                  <a:lnTo>
                    <a:pt x="2906" y="8650"/>
                  </a:lnTo>
                  <a:lnTo>
                    <a:pt x="7094" y="8650"/>
                  </a:lnTo>
                  <a:lnTo>
                    <a:pt x="7113" y="8650"/>
                  </a:lnTo>
                  <a:lnTo>
                    <a:pt x="7129" y="8649"/>
                  </a:lnTo>
                  <a:lnTo>
                    <a:pt x="7146" y="8647"/>
                  </a:lnTo>
                  <a:lnTo>
                    <a:pt x="7163" y="8645"/>
                  </a:lnTo>
                  <a:lnTo>
                    <a:pt x="7179" y="8642"/>
                  </a:lnTo>
                  <a:lnTo>
                    <a:pt x="7196" y="8639"/>
                  </a:lnTo>
                  <a:lnTo>
                    <a:pt x="7212" y="8635"/>
                  </a:lnTo>
                  <a:lnTo>
                    <a:pt x="7228" y="8630"/>
                  </a:lnTo>
                  <a:lnTo>
                    <a:pt x="7244" y="8625"/>
                  </a:lnTo>
                  <a:lnTo>
                    <a:pt x="7259" y="8619"/>
                  </a:lnTo>
                  <a:lnTo>
                    <a:pt x="7274" y="8613"/>
                  </a:lnTo>
                  <a:lnTo>
                    <a:pt x="7290" y="8606"/>
                  </a:lnTo>
                  <a:lnTo>
                    <a:pt x="7304" y="8598"/>
                  </a:lnTo>
                  <a:lnTo>
                    <a:pt x="7320" y="8590"/>
                  </a:lnTo>
                  <a:lnTo>
                    <a:pt x="7335" y="8581"/>
                  </a:lnTo>
                  <a:lnTo>
                    <a:pt x="7349" y="8572"/>
                  </a:lnTo>
                  <a:lnTo>
                    <a:pt x="7362" y="8562"/>
                  </a:lnTo>
                  <a:lnTo>
                    <a:pt x="7375" y="8552"/>
                  </a:lnTo>
                  <a:lnTo>
                    <a:pt x="7388" y="8541"/>
                  </a:lnTo>
                  <a:lnTo>
                    <a:pt x="7401" y="8530"/>
                  </a:lnTo>
                  <a:lnTo>
                    <a:pt x="7413" y="8519"/>
                  </a:lnTo>
                  <a:lnTo>
                    <a:pt x="7424" y="8507"/>
                  </a:lnTo>
                  <a:lnTo>
                    <a:pt x="7435" y="8494"/>
                  </a:lnTo>
                  <a:lnTo>
                    <a:pt x="7446" y="8481"/>
                  </a:lnTo>
                  <a:lnTo>
                    <a:pt x="7456" y="8468"/>
                  </a:lnTo>
                  <a:lnTo>
                    <a:pt x="7466" y="8455"/>
                  </a:lnTo>
                  <a:lnTo>
                    <a:pt x="7475" y="8441"/>
                  </a:lnTo>
                  <a:lnTo>
                    <a:pt x="7484" y="8426"/>
                  </a:lnTo>
                  <a:lnTo>
                    <a:pt x="7492" y="8410"/>
                  </a:lnTo>
                  <a:lnTo>
                    <a:pt x="7500" y="8396"/>
                  </a:lnTo>
                  <a:lnTo>
                    <a:pt x="7507" y="8380"/>
                  </a:lnTo>
                  <a:lnTo>
                    <a:pt x="7513" y="8365"/>
                  </a:lnTo>
                  <a:lnTo>
                    <a:pt x="7519" y="8350"/>
                  </a:lnTo>
                  <a:lnTo>
                    <a:pt x="7524" y="8334"/>
                  </a:lnTo>
                  <a:lnTo>
                    <a:pt x="7529" y="8318"/>
                  </a:lnTo>
                  <a:lnTo>
                    <a:pt x="7533" y="8302"/>
                  </a:lnTo>
                  <a:lnTo>
                    <a:pt x="7536" y="8285"/>
                  </a:lnTo>
                  <a:lnTo>
                    <a:pt x="7539" y="8269"/>
                  </a:lnTo>
                  <a:lnTo>
                    <a:pt x="7541" y="8252"/>
                  </a:lnTo>
                  <a:lnTo>
                    <a:pt x="7543" y="8235"/>
                  </a:lnTo>
                  <a:lnTo>
                    <a:pt x="7544" y="8218"/>
                  </a:lnTo>
                  <a:lnTo>
                    <a:pt x="7544" y="8199"/>
                  </a:lnTo>
                  <a:lnTo>
                    <a:pt x="7544" y="2615"/>
                  </a:lnTo>
                  <a:lnTo>
                    <a:pt x="7544" y="2596"/>
                  </a:lnTo>
                  <a:lnTo>
                    <a:pt x="7543" y="2580"/>
                  </a:lnTo>
                  <a:lnTo>
                    <a:pt x="7541" y="2563"/>
                  </a:lnTo>
                  <a:lnTo>
                    <a:pt x="7539" y="2546"/>
                  </a:lnTo>
                  <a:lnTo>
                    <a:pt x="7536" y="2530"/>
                  </a:lnTo>
                  <a:lnTo>
                    <a:pt x="7533" y="2513"/>
                  </a:lnTo>
                  <a:lnTo>
                    <a:pt x="7529" y="2497"/>
                  </a:lnTo>
                  <a:lnTo>
                    <a:pt x="7524" y="2481"/>
                  </a:lnTo>
                  <a:lnTo>
                    <a:pt x="7519" y="2465"/>
                  </a:lnTo>
                  <a:lnTo>
                    <a:pt x="7513" y="2450"/>
                  </a:lnTo>
                  <a:lnTo>
                    <a:pt x="7507" y="2435"/>
                  </a:lnTo>
                  <a:lnTo>
                    <a:pt x="7500" y="2419"/>
                  </a:lnTo>
                  <a:lnTo>
                    <a:pt x="7492" y="2405"/>
                  </a:lnTo>
                  <a:lnTo>
                    <a:pt x="7484" y="2389"/>
                  </a:lnTo>
                  <a:lnTo>
                    <a:pt x="7475" y="2374"/>
                  </a:lnTo>
                  <a:lnTo>
                    <a:pt x="7466" y="2360"/>
                  </a:lnTo>
                  <a:lnTo>
                    <a:pt x="7456" y="2347"/>
                  </a:lnTo>
                  <a:lnTo>
                    <a:pt x="7446" y="2334"/>
                  </a:lnTo>
                  <a:lnTo>
                    <a:pt x="7435" y="2321"/>
                  </a:lnTo>
                  <a:lnTo>
                    <a:pt x="7424" y="2308"/>
                  </a:lnTo>
                  <a:lnTo>
                    <a:pt x="7413" y="2296"/>
                  </a:lnTo>
                  <a:lnTo>
                    <a:pt x="7401" y="2285"/>
                  </a:lnTo>
                  <a:lnTo>
                    <a:pt x="7388" y="2274"/>
                  </a:lnTo>
                  <a:lnTo>
                    <a:pt x="7375" y="2263"/>
                  </a:lnTo>
                  <a:lnTo>
                    <a:pt x="7362" y="2253"/>
                  </a:lnTo>
                  <a:lnTo>
                    <a:pt x="7349" y="2243"/>
                  </a:lnTo>
                  <a:lnTo>
                    <a:pt x="7335" y="2234"/>
                  </a:lnTo>
                  <a:lnTo>
                    <a:pt x="7320" y="2225"/>
                  </a:lnTo>
                  <a:lnTo>
                    <a:pt x="7304" y="2217"/>
                  </a:lnTo>
                  <a:lnTo>
                    <a:pt x="7290" y="2209"/>
                  </a:lnTo>
                  <a:lnTo>
                    <a:pt x="7274" y="2202"/>
                  </a:lnTo>
                  <a:lnTo>
                    <a:pt x="7259" y="2196"/>
                  </a:lnTo>
                  <a:lnTo>
                    <a:pt x="7244" y="2190"/>
                  </a:lnTo>
                  <a:lnTo>
                    <a:pt x="7228" y="2185"/>
                  </a:lnTo>
                  <a:lnTo>
                    <a:pt x="7212" y="2180"/>
                  </a:lnTo>
                  <a:lnTo>
                    <a:pt x="7196" y="2176"/>
                  </a:lnTo>
                  <a:lnTo>
                    <a:pt x="7179" y="2173"/>
                  </a:lnTo>
                  <a:lnTo>
                    <a:pt x="7163" y="2170"/>
                  </a:lnTo>
                  <a:lnTo>
                    <a:pt x="7146" y="2168"/>
                  </a:lnTo>
                  <a:lnTo>
                    <a:pt x="7129" y="2166"/>
                  </a:lnTo>
                  <a:lnTo>
                    <a:pt x="7113" y="2165"/>
                  </a:lnTo>
                  <a:lnTo>
                    <a:pt x="7094" y="2165"/>
                  </a:lnTo>
                  <a:lnTo>
                    <a:pt x="6647" y="2165"/>
                  </a:lnTo>
                  <a:lnTo>
                    <a:pt x="6647" y="2264"/>
                  </a:lnTo>
                  <a:lnTo>
                    <a:pt x="6647" y="2269"/>
                  </a:lnTo>
                  <a:lnTo>
                    <a:pt x="6647" y="2282"/>
                  </a:lnTo>
                  <a:lnTo>
                    <a:pt x="6646" y="2291"/>
                  </a:lnTo>
                  <a:lnTo>
                    <a:pt x="6646" y="2304"/>
                  </a:lnTo>
                  <a:lnTo>
                    <a:pt x="6645" y="2313"/>
                  </a:lnTo>
                  <a:lnTo>
                    <a:pt x="6644" y="2326"/>
                  </a:lnTo>
                  <a:lnTo>
                    <a:pt x="6643" y="2336"/>
                  </a:lnTo>
                  <a:lnTo>
                    <a:pt x="6641" y="2349"/>
                  </a:lnTo>
                  <a:lnTo>
                    <a:pt x="6640" y="2358"/>
                  </a:lnTo>
                  <a:lnTo>
                    <a:pt x="6637" y="2371"/>
                  </a:lnTo>
                  <a:lnTo>
                    <a:pt x="6636" y="2380"/>
                  </a:lnTo>
                  <a:lnTo>
                    <a:pt x="6633" y="2393"/>
                  </a:lnTo>
                  <a:lnTo>
                    <a:pt x="6631" y="2402"/>
                  </a:lnTo>
                  <a:lnTo>
                    <a:pt x="6628" y="2414"/>
                  </a:lnTo>
                  <a:lnTo>
                    <a:pt x="6625" y="2423"/>
                  </a:lnTo>
                  <a:lnTo>
                    <a:pt x="6622" y="2436"/>
                  </a:lnTo>
                  <a:lnTo>
                    <a:pt x="6619" y="2445"/>
                  </a:lnTo>
                  <a:lnTo>
                    <a:pt x="6615" y="2458"/>
                  </a:lnTo>
                  <a:lnTo>
                    <a:pt x="6612" y="2466"/>
                  </a:lnTo>
                  <a:lnTo>
                    <a:pt x="6607" y="2479"/>
                  </a:lnTo>
                  <a:lnTo>
                    <a:pt x="6604" y="2488"/>
                  </a:lnTo>
                  <a:lnTo>
                    <a:pt x="6599" y="2500"/>
                  </a:lnTo>
                  <a:lnTo>
                    <a:pt x="6595" y="2509"/>
                  </a:lnTo>
                  <a:lnTo>
                    <a:pt x="6589" y="2520"/>
                  </a:lnTo>
                  <a:lnTo>
                    <a:pt x="6585" y="2529"/>
                  </a:lnTo>
                  <a:lnTo>
                    <a:pt x="6579" y="2541"/>
                  </a:lnTo>
                  <a:lnTo>
                    <a:pt x="6575" y="2549"/>
                  </a:lnTo>
                  <a:lnTo>
                    <a:pt x="6568" y="2561"/>
                  </a:lnTo>
                  <a:lnTo>
                    <a:pt x="6565" y="2567"/>
                  </a:lnTo>
                  <a:lnTo>
                    <a:pt x="6558" y="2578"/>
                  </a:lnTo>
                  <a:lnTo>
                    <a:pt x="6553" y="2586"/>
                  </a:lnTo>
                  <a:lnTo>
                    <a:pt x="6546" y="2597"/>
                  </a:lnTo>
                  <a:lnTo>
                    <a:pt x="6540" y="2606"/>
                  </a:lnTo>
                  <a:lnTo>
                    <a:pt x="6533" y="2616"/>
                  </a:lnTo>
                  <a:lnTo>
                    <a:pt x="6527" y="2624"/>
                  </a:lnTo>
                  <a:lnTo>
                    <a:pt x="6519" y="2634"/>
                  </a:lnTo>
                  <a:lnTo>
                    <a:pt x="6513" y="2642"/>
                  </a:lnTo>
                  <a:lnTo>
                    <a:pt x="6505" y="2652"/>
                  </a:lnTo>
                  <a:lnTo>
                    <a:pt x="6498" y="2659"/>
                  </a:lnTo>
                  <a:lnTo>
                    <a:pt x="6490" y="2669"/>
                  </a:lnTo>
                  <a:lnTo>
                    <a:pt x="6483" y="2676"/>
                  </a:lnTo>
                  <a:lnTo>
                    <a:pt x="6474" y="2685"/>
                  </a:lnTo>
                  <a:lnTo>
                    <a:pt x="6468" y="2692"/>
                  </a:lnTo>
                  <a:lnTo>
                    <a:pt x="6458" y="2701"/>
                  </a:lnTo>
                  <a:lnTo>
                    <a:pt x="6451" y="2707"/>
                  </a:lnTo>
                  <a:lnTo>
                    <a:pt x="6442" y="2716"/>
                  </a:lnTo>
                  <a:lnTo>
                    <a:pt x="6435" y="2722"/>
                  </a:lnTo>
                  <a:lnTo>
                    <a:pt x="6425" y="2730"/>
                  </a:lnTo>
                  <a:lnTo>
                    <a:pt x="6417" y="2736"/>
                  </a:lnTo>
                  <a:lnTo>
                    <a:pt x="6407" y="2744"/>
                  </a:lnTo>
                  <a:lnTo>
                    <a:pt x="6400" y="2749"/>
                  </a:lnTo>
                  <a:lnTo>
                    <a:pt x="6389" y="2757"/>
                  </a:lnTo>
                  <a:lnTo>
                    <a:pt x="6382" y="2762"/>
                  </a:lnTo>
                  <a:lnTo>
                    <a:pt x="6371" y="2769"/>
                  </a:lnTo>
                  <a:lnTo>
                    <a:pt x="6363" y="2774"/>
                  </a:lnTo>
                  <a:lnTo>
                    <a:pt x="6352" y="2781"/>
                  </a:lnTo>
                  <a:lnTo>
                    <a:pt x="6341" y="2787"/>
                  </a:lnTo>
                  <a:lnTo>
                    <a:pt x="6330" y="2793"/>
                  </a:lnTo>
                  <a:lnTo>
                    <a:pt x="6322" y="2797"/>
                  </a:lnTo>
                  <a:lnTo>
                    <a:pt x="6310" y="2803"/>
                  </a:lnTo>
                  <a:lnTo>
                    <a:pt x="6302" y="2807"/>
                  </a:lnTo>
                  <a:lnTo>
                    <a:pt x="6290" y="2812"/>
                  </a:lnTo>
                  <a:lnTo>
                    <a:pt x="6281" y="2816"/>
                  </a:lnTo>
                  <a:lnTo>
                    <a:pt x="6269" y="2821"/>
                  </a:lnTo>
                  <a:lnTo>
                    <a:pt x="6261" y="2824"/>
                  </a:lnTo>
                  <a:lnTo>
                    <a:pt x="6249" y="2828"/>
                  </a:lnTo>
                  <a:lnTo>
                    <a:pt x="6240" y="2831"/>
                  </a:lnTo>
                  <a:lnTo>
                    <a:pt x="6228" y="2835"/>
                  </a:lnTo>
                  <a:lnTo>
                    <a:pt x="6219" y="2838"/>
                  </a:lnTo>
                  <a:lnTo>
                    <a:pt x="6206" y="2842"/>
                  </a:lnTo>
                  <a:lnTo>
                    <a:pt x="6198" y="2844"/>
                  </a:lnTo>
                  <a:lnTo>
                    <a:pt x="6185" y="2847"/>
                  </a:lnTo>
                  <a:lnTo>
                    <a:pt x="6176" y="2849"/>
                  </a:lnTo>
                  <a:lnTo>
                    <a:pt x="6163" y="2852"/>
                  </a:lnTo>
                  <a:lnTo>
                    <a:pt x="6154" y="2853"/>
                  </a:lnTo>
                  <a:lnTo>
                    <a:pt x="6141" y="2856"/>
                  </a:lnTo>
                  <a:lnTo>
                    <a:pt x="6132" y="2857"/>
                  </a:lnTo>
                  <a:lnTo>
                    <a:pt x="6119" y="2859"/>
                  </a:lnTo>
                  <a:lnTo>
                    <a:pt x="6110" y="2860"/>
                  </a:lnTo>
                  <a:lnTo>
                    <a:pt x="6097" y="2861"/>
                  </a:lnTo>
                  <a:lnTo>
                    <a:pt x="6088" y="2862"/>
                  </a:lnTo>
                  <a:lnTo>
                    <a:pt x="6075" y="2862"/>
                  </a:lnTo>
                  <a:lnTo>
                    <a:pt x="6066" y="2863"/>
                  </a:lnTo>
                  <a:lnTo>
                    <a:pt x="6053" y="2863"/>
                  </a:lnTo>
                  <a:lnTo>
                    <a:pt x="6048" y="2863"/>
                  </a:lnTo>
                  <a:lnTo>
                    <a:pt x="3952" y="2863"/>
                  </a:lnTo>
                  <a:lnTo>
                    <a:pt x="3947" y="2863"/>
                  </a:lnTo>
                  <a:lnTo>
                    <a:pt x="3934" y="2863"/>
                  </a:lnTo>
                  <a:lnTo>
                    <a:pt x="3925" y="2862"/>
                  </a:lnTo>
                  <a:lnTo>
                    <a:pt x="3912" y="2862"/>
                  </a:lnTo>
                  <a:lnTo>
                    <a:pt x="3903" y="2861"/>
                  </a:lnTo>
                  <a:lnTo>
                    <a:pt x="3890" y="2860"/>
                  </a:lnTo>
                  <a:lnTo>
                    <a:pt x="3881" y="2859"/>
                  </a:lnTo>
                  <a:lnTo>
                    <a:pt x="3868" y="2857"/>
                  </a:lnTo>
                  <a:lnTo>
                    <a:pt x="3859" y="2856"/>
                  </a:lnTo>
                  <a:lnTo>
                    <a:pt x="3846" y="2853"/>
                  </a:lnTo>
                  <a:lnTo>
                    <a:pt x="3837" y="2852"/>
                  </a:lnTo>
                  <a:lnTo>
                    <a:pt x="3824" y="2849"/>
                  </a:lnTo>
                  <a:lnTo>
                    <a:pt x="3815" y="2847"/>
                  </a:lnTo>
                  <a:lnTo>
                    <a:pt x="3802" y="2844"/>
                  </a:lnTo>
                  <a:lnTo>
                    <a:pt x="3794" y="2842"/>
                  </a:lnTo>
                  <a:lnTo>
                    <a:pt x="3781" y="2838"/>
                  </a:lnTo>
                  <a:lnTo>
                    <a:pt x="3772" y="2835"/>
                  </a:lnTo>
                  <a:lnTo>
                    <a:pt x="3760" y="2831"/>
                  </a:lnTo>
                  <a:lnTo>
                    <a:pt x="3751" y="2828"/>
                  </a:lnTo>
                  <a:lnTo>
                    <a:pt x="3739" y="2824"/>
                  </a:lnTo>
                  <a:lnTo>
                    <a:pt x="3731" y="2821"/>
                  </a:lnTo>
                  <a:lnTo>
                    <a:pt x="3719" y="2816"/>
                  </a:lnTo>
                  <a:lnTo>
                    <a:pt x="3710" y="2812"/>
                  </a:lnTo>
                  <a:lnTo>
                    <a:pt x="3698" y="2807"/>
                  </a:lnTo>
                  <a:lnTo>
                    <a:pt x="3690" y="2803"/>
                  </a:lnTo>
                  <a:lnTo>
                    <a:pt x="3678" y="2797"/>
                  </a:lnTo>
                  <a:lnTo>
                    <a:pt x="3670" y="2793"/>
                  </a:lnTo>
                  <a:lnTo>
                    <a:pt x="3659" y="2787"/>
                  </a:lnTo>
                  <a:lnTo>
                    <a:pt x="3648" y="2781"/>
                  </a:lnTo>
                  <a:lnTo>
                    <a:pt x="3637" y="2774"/>
                  </a:lnTo>
                  <a:lnTo>
                    <a:pt x="3629" y="2769"/>
                  </a:lnTo>
                  <a:lnTo>
                    <a:pt x="3618" y="2762"/>
                  </a:lnTo>
                  <a:lnTo>
                    <a:pt x="3611" y="2757"/>
                  </a:lnTo>
                  <a:lnTo>
                    <a:pt x="3600" y="2749"/>
                  </a:lnTo>
                  <a:lnTo>
                    <a:pt x="3593" y="2744"/>
                  </a:lnTo>
                  <a:lnTo>
                    <a:pt x="3583" y="2736"/>
                  </a:lnTo>
                  <a:lnTo>
                    <a:pt x="3575" y="2730"/>
                  </a:lnTo>
                  <a:lnTo>
                    <a:pt x="3565" y="2722"/>
                  </a:lnTo>
                  <a:lnTo>
                    <a:pt x="3558" y="2716"/>
                  </a:lnTo>
                  <a:lnTo>
                    <a:pt x="3549" y="2707"/>
                  </a:lnTo>
                  <a:lnTo>
                    <a:pt x="3542" y="2701"/>
                  </a:lnTo>
                  <a:lnTo>
                    <a:pt x="3532" y="2692"/>
                  </a:lnTo>
                  <a:lnTo>
                    <a:pt x="3526" y="2685"/>
                  </a:lnTo>
                  <a:lnTo>
                    <a:pt x="3517" y="2676"/>
                  </a:lnTo>
                  <a:lnTo>
                    <a:pt x="3510" y="2669"/>
                  </a:lnTo>
                  <a:lnTo>
                    <a:pt x="3502" y="2659"/>
                  </a:lnTo>
                  <a:lnTo>
                    <a:pt x="3495" y="2652"/>
                  </a:lnTo>
                  <a:lnTo>
                    <a:pt x="3487" y="2642"/>
                  </a:lnTo>
                  <a:lnTo>
                    <a:pt x="3481" y="2634"/>
                  </a:lnTo>
                  <a:lnTo>
                    <a:pt x="3473" y="2624"/>
                  </a:lnTo>
                  <a:lnTo>
                    <a:pt x="3467" y="2616"/>
                  </a:lnTo>
                  <a:lnTo>
                    <a:pt x="3460" y="2606"/>
                  </a:lnTo>
                  <a:lnTo>
                    <a:pt x="3454" y="2597"/>
                  </a:lnTo>
                  <a:lnTo>
                    <a:pt x="3447" y="2586"/>
                  </a:lnTo>
                  <a:lnTo>
                    <a:pt x="3442" y="2578"/>
                  </a:lnTo>
                  <a:lnTo>
                    <a:pt x="3435" y="2567"/>
                  </a:lnTo>
                  <a:lnTo>
                    <a:pt x="3432" y="2561"/>
                  </a:lnTo>
                  <a:lnTo>
                    <a:pt x="3425" y="2549"/>
                  </a:lnTo>
                  <a:lnTo>
                    <a:pt x="3421" y="2541"/>
                  </a:lnTo>
                  <a:lnTo>
                    <a:pt x="3415" y="2529"/>
                  </a:lnTo>
                  <a:lnTo>
                    <a:pt x="3411" y="2520"/>
                  </a:lnTo>
                  <a:lnTo>
                    <a:pt x="3405" y="2509"/>
                  </a:lnTo>
                  <a:lnTo>
                    <a:pt x="3401" y="2500"/>
                  </a:lnTo>
                  <a:lnTo>
                    <a:pt x="3396" y="2488"/>
                  </a:lnTo>
                  <a:lnTo>
                    <a:pt x="3393" y="2479"/>
                  </a:lnTo>
                  <a:lnTo>
                    <a:pt x="3388" y="2466"/>
                  </a:lnTo>
                  <a:lnTo>
                    <a:pt x="3385" y="2458"/>
                  </a:lnTo>
                  <a:lnTo>
                    <a:pt x="3381" y="2445"/>
                  </a:lnTo>
                  <a:lnTo>
                    <a:pt x="3378" y="2436"/>
                  </a:lnTo>
                  <a:lnTo>
                    <a:pt x="3375" y="2423"/>
                  </a:lnTo>
                  <a:lnTo>
                    <a:pt x="3372" y="2414"/>
                  </a:lnTo>
                  <a:lnTo>
                    <a:pt x="3369" y="2402"/>
                  </a:lnTo>
                  <a:lnTo>
                    <a:pt x="3367" y="2393"/>
                  </a:lnTo>
                  <a:lnTo>
                    <a:pt x="3364" y="2380"/>
                  </a:lnTo>
                  <a:lnTo>
                    <a:pt x="3363" y="2371"/>
                  </a:lnTo>
                  <a:lnTo>
                    <a:pt x="3360" y="2358"/>
                  </a:lnTo>
                  <a:lnTo>
                    <a:pt x="3359" y="2349"/>
                  </a:lnTo>
                  <a:lnTo>
                    <a:pt x="3357" y="2336"/>
                  </a:lnTo>
                  <a:lnTo>
                    <a:pt x="3356" y="2326"/>
                  </a:lnTo>
                  <a:lnTo>
                    <a:pt x="3355" y="2313"/>
                  </a:lnTo>
                  <a:lnTo>
                    <a:pt x="3354" y="2304"/>
                  </a:lnTo>
                  <a:lnTo>
                    <a:pt x="3354" y="2291"/>
                  </a:lnTo>
                  <a:lnTo>
                    <a:pt x="3353" y="2282"/>
                  </a:lnTo>
                  <a:lnTo>
                    <a:pt x="3353" y="2269"/>
                  </a:lnTo>
                  <a:lnTo>
                    <a:pt x="3353" y="2264"/>
                  </a:lnTo>
                  <a:close/>
                  <a:moveTo>
                    <a:pt x="6046" y="1350"/>
                  </a:moveTo>
                  <a:lnTo>
                    <a:pt x="3954" y="1350"/>
                  </a:lnTo>
                  <a:lnTo>
                    <a:pt x="3948" y="1350"/>
                  </a:lnTo>
                  <a:lnTo>
                    <a:pt x="3945" y="1350"/>
                  </a:lnTo>
                  <a:lnTo>
                    <a:pt x="3941" y="1351"/>
                  </a:lnTo>
                  <a:lnTo>
                    <a:pt x="3937" y="1351"/>
                  </a:lnTo>
                  <a:lnTo>
                    <a:pt x="3934" y="1352"/>
                  </a:lnTo>
                  <a:lnTo>
                    <a:pt x="3930" y="1352"/>
                  </a:lnTo>
                  <a:lnTo>
                    <a:pt x="3927" y="1353"/>
                  </a:lnTo>
                  <a:lnTo>
                    <a:pt x="3924" y="1354"/>
                  </a:lnTo>
                  <a:lnTo>
                    <a:pt x="3920" y="1355"/>
                  </a:lnTo>
                  <a:lnTo>
                    <a:pt x="3917" y="1357"/>
                  </a:lnTo>
                  <a:lnTo>
                    <a:pt x="3914" y="1358"/>
                  </a:lnTo>
                  <a:lnTo>
                    <a:pt x="3911" y="1359"/>
                  </a:lnTo>
                  <a:lnTo>
                    <a:pt x="3907" y="1361"/>
                  </a:lnTo>
                  <a:lnTo>
                    <a:pt x="3903" y="1364"/>
                  </a:lnTo>
                  <a:lnTo>
                    <a:pt x="3898" y="1366"/>
                  </a:lnTo>
                  <a:lnTo>
                    <a:pt x="3896" y="1368"/>
                  </a:lnTo>
                  <a:lnTo>
                    <a:pt x="3893" y="1370"/>
                  </a:lnTo>
                  <a:lnTo>
                    <a:pt x="3890" y="1372"/>
                  </a:lnTo>
                  <a:lnTo>
                    <a:pt x="3887" y="1374"/>
                  </a:lnTo>
                  <a:lnTo>
                    <a:pt x="3885" y="1377"/>
                  </a:lnTo>
                  <a:lnTo>
                    <a:pt x="3882" y="1379"/>
                  </a:lnTo>
                  <a:lnTo>
                    <a:pt x="3880" y="1382"/>
                  </a:lnTo>
                  <a:lnTo>
                    <a:pt x="3877" y="1384"/>
                  </a:lnTo>
                  <a:lnTo>
                    <a:pt x="3875" y="1387"/>
                  </a:lnTo>
                  <a:lnTo>
                    <a:pt x="3873" y="1390"/>
                  </a:lnTo>
                  <a:lnTo>
                    <a:pt x="3871" y="1393"/>
                  </a:lnTo>
                  <a:lnTo>
                    <a:pt x="3869" y="1395"/>
                  </a:lnTo>
                  <a:lnTo>
                    <a:pt x="3867" y="1400"/>
                  </a:lnTo>
                  <a:lnTo>
                    <a:pt x="3864" y="1404"/>
                  </a:lnTo>
                  <a:lnTo>
                    <a:pt x="3862" y="1408"/>
                  </a:lnTo>
                  <a:lnTo>
                    <a:pt x="3861" y="1411"/>
                  </a:lnTo>
                  <a:lnTo>
                    <a:pt x="3860" y="1414"/>
                  </a:lnTo>
                  <a:lnTo>
                    <a:pt x="3858" y="1417"/>
                  </a:lnTo>
                  <a:lnTo>
                    <a:pt x="3857" y="1421"/>
                  </a:lnTo>
                  <a:lnTo>
                    <a:pt x="3856" y="1424"/>
                  </a:lnTo>
                  <a:lnTo>
                    <a:pt x="3855" y="1427"/>
                  </a:lnTo>
                  <a:lnTo>
                    <a:pt x="3855" y="1431"/>
                  </a:lnTo>
                  <a:lnTo>
                    <a:pt x="3854" y="1434"/>
                  </a:lnTo>
                  <a:lnTo>
                    <a:pt x="3854" y="1438"/>
                  </a:lnTo>
                  <a:lnTo>
                    <a:pt x="3853" y="1442"/>
                  </a:lnTo>
                  <a:lnTo>
                    <a:pt x="3853" y="1445"/>
                  </a:lnTo>
                  <a:lnTo>
                    <a:pt x="3853" y="1451"/>
                  </a:lnTo>
                  <a:lnTo>
                    <a:pt x="3853" y="1665"/>
                  </a:lnTo>
                  <a:lnTo>
                    <a:pt x="6147" y="1665"/>
                  </a:lnTo>
                  <a:lnTo>
                    <a:pt x="6147" y="1451"/>
                  </a:lnTo>
                  <a:lnTo>
                    <a:pt x="6147" y="1445"/>
                  </a:lnTo>
                  <a:lnTo>
                    <a:pt x="6147" y="1442"/>
                  </a:lnTo>
                  <a:lnTo>
                    <a:pt x="6146" y="1438"/>
                  </a:lnTo>
                  <a:lnTo>
                    <a:pt x="6146" y="1434"/>
                  </a:lnTo>
                  <a:lnTo>
                    <a:pt x="6145" y="1431"/>
                  </a:lnTo>
                  <a:lnTo>
                    <a:pt x="6145" y="1427"/>
                  </a:lnTo>
                  <a:lnTo>
                    <a:pt x="6144" y="1424"/>
                  </a:lnTo>
                  <a:lnTo>
                    <a:pt x="6143" y="1421"/>
                  </a:lnTo>
                  <a:lnTo>
                    <a:pt x="6142" y="1417"/>
                  </a:lnTo>
                  <a:lnTo>
                    <a:pt x="6140" y="1414"/>
                  </a:lnTo>
                  <a:lnTo>
                    <a:pt x="6139" y="1411"/>
                  </a:lnTo>
                  <a:lnTo>
                    <a:pt x="6138" y="1408"/>
                  </a:lnTo>
                  <a:lnTo>
                    <a:pt x="6136" y="1404"/>
                  </a:lnTo>
                  <a:lnTo>
                    <a:pt x="6133" y="1400"/>
                  </a:lnTo>
                  <a:lnTo>
                    <a:pt x="6131" y="1395"/>
                  </a:lnTo>
                  <a:lnTo>
                    <a:pt x="6129" y="1393"/>
                  </a:lnTo>
                  <a:lnTo>
                    <a:pt x="6127" y="1390"/>
                  </a:lnTo>
                  <a:lnTo>
                    <a:pt x="6125" y="1387"/>
                  </a:lnTo>
                  <a:lnTo>
                    <a:pt x="6123" y="1384"/>
                  </a:lnTo>
                  <a:lnTo>
                    <a:pt x="6120" y="1382"/>
                  </a:lnTo>
                  <a:lnTo>
                    <a:pt x="6118" y="1379"/>
                  </a:lnTo>
                  <a:lnTo>
                    <a:pt x="6115" y="1377"/>
                  </a:lnTo>
                  <a:lnTo>
                    <a:pt x="6113" y="1374"/>
                  </a:lnTo>
                  <a:lnTo>
                    <a:pt x="6110" y="1372"/>
                  </a:lnTo>
                  <a:lnTo>
                    <a:pt x="6107" y="1370"/>
                  </a:lnTo>
                  <a:lnTo>
                    <a:pt x="6104" y="1368"/>
                  </a:lnTo>
                  <a:lnTo>
                    <a:pt x="6102" y="1366"/>
                  </a:lnTo>
                  <a:lnTo>
                    <a:pt x="6097" y="1364"/>
                  </a:lnTo>
                  <a:lnTo>
                    <a:pt x="6093" y="1361"/>
                  </a:lnTo>
                  <a:lnTo>
                    <a:pt x="6089" y="1359"/>
                  </a:lnTo>
                  <a:lnTo>
                    <a:pt x="6086" y="1358"/>
                  </a:lnTo>
                  <a:lnTo>
                    <a:pt x="6083" y="1357"/>
                  </a:lnTo>
                  <a:lnTo>
                    <a:pt x="6080" y="1355"/>
                  </a:lnTo>
                  <a:lnTo>
                    <a:pt x="6076" y="1354"/>
                  </a:lnTo>
                  <a:lnTo>
                    <a:pt x="6073" y="1353"/>
                  </a:lnTo>
                  <a:lnTo>
                    <a:pt x="6070" y="1352"/>
                  </a:lnTo>
                  <a:lnTo>
                    <a:pt x="6066" y="1352"/>
                  </a:lnTo>
                  <a:lnTo>
                    <a:pt x="6063" y="1351"/>
                  </a:lnTo>
                  <a:lnTo>
                    <a:pt x="6059" y="1351"/>
                  </a:lnTo>
                  <a:lnTo>
                    <a:pt x="6055" y="1350"/>
                  </a:lnTo>
                  <a:lnTo>
                    <a:pt x="6052" y="1350"/>
                  </a:lnTo>
                  <a:lnTo>
                    <a:pt x="6046" y="1350"/>
                  </a:lnTo>
                  <a:close/>
                  <a:moveTo>
                    <a:pt x="6147" y="2262"/>
                  </a:moveTo>
                  <a:lnTo>
                    <a:pt x="6147" y="2165"/>
                  </a:lnTo>
                  <a:lnTo>
                    <a:pt x="3853" y="2165"/>
                  </a:lnTo>
                  <a:lnTo>
                    <a:pt x="3853" y="2262"/>
                  </a:lnTo>
                  <a:lnTo>
                    <a:pt x="3853" y="2268"/>
                  </a:lnTo>
                  <a:lnTo>
                    <a:pt x="3853" y="2271"/>
                  </a:lnTo>
                  <a:lnTo>
                    <a:pt x="3854" y="2275"/>
                  </a:lnTo>
                  <a:lnTo>
                    <a:pt x="3854" y="2279"/>
                  </a:lnTo>
                  <a:lnTo>
                    <a:pt x="3855" y="2283"/>
                  </a:lnTo>
                  <a:lnTo>
                    <a:pt x="3856" y="2286"/>
                  </a:lnTo>
                  <a:lnTo>
                    <a:pt x="3856" y="2290"/>
                  </a:lnTo>
                  <a:lnTo>
                    <a:pt x="3857" y="2294"/>
                  </a:lnTo>
                  <a:lnTo>
                    <a:pt x="3859" y="2297"/>
                  </a:lnTo>
                  <a:lnTo>
                    <a:pt x="3860" y="2300"/>
                  </a:lnTo>
                  <a:lnTo>
                    <a:pt x="3861" y="2304"/>
                  </a:lnTo>
                  <a:lnTo>
                    <a:pt x="3863" y="2307"/>
                  </a:lnTo>
                  <a:lnTo>
                    <a:pt x="3864" y="2310"/>
                  </a:lnTo>
                  <a:lnTo>
                    <a:pt x="3867" y="2314"/>
                  </a:lnTo>
                  <a:lnTo>
                    <a:pt x="3869" y="2318"/>
                  </a:lnTo>
                  <a:lnTo>
                    <a:pt x="3871" y="2321"/>
                  </a:lnTo>
                  <a:lnTo>
                    <a:pt x="3873" y="2323"/>
                  </a:lnTo>
                  <a:lnTo>
                    <a:pt x="3875" y="2326"/>
                  </a:lnTo>
                  <a:lnTo>
                    <a:pt x="3877" y="2329"/>
                  </a:lnTo>
                  <a:lnTo>
                    <a:pt x="3879" y="2331"/>
                  </a:lnTo>
                  <a:lnTo>
                    <a:pt x="3882" y="2334"/>
                  </a:lnTo>
                  <a:lnTo>
                    <a:pt x="3884" y="2337"/>
                  </a:lnTo>
                  <a:lnTo>
                    <a:pt x="3887" y="2339"/>
                  </a:lnTo>
                  <a:lnTo>
                    <a:pt x="3890" y="2342"/>
                  </a:lnTo>
                  <a:lnTo>
                    <a:pt x="3894" y="2344"/>
                  </a:lnTo>
                  <a:lnTo>
                    <a:pt x="3897" y="2347"/>
                  </a:lnTo>
                  <a:lnTo>
                    <a:pt x="3901" y="2349"/>
                  </a:lnTo>
                  <a:lnTo>
                    <a:pt x="3903" y="2350"/>
                  </a:lnTo>
                  <a:lnTo>
                    <a:pt x="3905" y="2351"/>
                  </a:lnTo>
                  <a:lnTo>
                    <a:pt x="3908" y="2353"/>
                  </a:lnTo>
                  <a:lnTo>
                    <a:pt x="3912" y="2355"/>
                  </a:lnTo>
                  <a:lnTo>
                    <a:pt x="3915" y="2356"/>
                  </a:lnTo>
                  <a:lnTo>
                    <a:pt x="3919" y="2357"/>
                  </a:lnTo>
                  <a:lnTo>
                    <a:pt x="3922" y="2359"/>
                  </a:lnTo>
                  <a:lnTo>
                    <a:pt x="3926" y="2360"/>
                  </a:lnTo>
                  <a:lnTo>
                    <a:pt x="3930" y="2360"/>
                  </a:lnTo>
                  <a:lnTo>
                    <a:pt x="3933" y="2361"/>
                  </a:lnTo>
                  <a:lnTo>
                    <a:pt x="3937" y="2362"/>
                  </a:lnTo>
                  <a:lnTo>
                    <a:pt x="3941" y="2362"/>
                  </a:lnTo>
                  <a:lnTo>
                    <a:pt x="3945" y="2363"/>
                  </a:lnTo>
                  <a:lnTo>
                    <a:pt x="3948" y="2363"/>
                  </a:lnTo>
                  <a:lnTo>
                    <a:pt x="3954" y="2363"/>
                  </a:lnTo>
                  <a:lnTo>
                    <a:pt x="6046" y="2363"/>
                  </a:lnTo>
                  <a:lnTo>
                    <a:pt x="6052" y="2363"/>
                  </a:lnTo>
                  <a:lnTo>
                    <a:pt x="6055" y="2363"/>
                  </a:lnTo>
                  <a:lnTo>
                    <a:pt x="6059" y="2362"/>
                  </a:lnTo>
                  <a:lnTo>
                    <a:pt x="6063" y="2362"/>
                  </a:lnTo>
                  <a:lnTo>
                    <a:pt x="6067" y="2361"/>
                  </a:lnTo>
                  <a:lnTo>
                    <a:pt x="6070" y="2360"/>
                  </a:lnTo>
                  <a:lnTo>
                    <a:pt x="6074" y="2360"/>
                  </a:lnTo>
                  <a:lnTo>
                    <a:pt x="6078" y="2359"/>
                  </a:lnTo>
                  <a:lnTo>
                    <a:pt x="6081" y="2357"/>
                  </a:lnTo>
                  <a:lnTo>
                    <a:pt x="6085" y="2356"/>
                  </a:lnTo>
                  <a:lnTo>
                    <a:pt x="6088" y="2355"/>
                  </a:lnTo>
                  <a:lnTo>
                    <a:pt x="6092" y="2353"/>
                  </a:lnTo>
                  <a:lnTo>
                    <a:pt x="6095" y="2351"/>
                  </a:lnTo>
                  <a:lnTo>
                    <a:pt x="6097" y="2350"/>
                  </a:lnTo>
                  <a:lnTo>
                    <a:pt x="6099" y="2349"/>
                  </a:lnTo>
                  <a:lnTo>
                    <a:pt x="6103" y="2347"/>
                  </a:lnTo>
                  <a:lnTo>
                    <a:pt x="6106" y="2344"/>
                  </a:lnTo>
                  <a:lnTo>
                    <a:pt x="6110" y="2342"/>
                  </a:lnTo>
                  <a:lnTo>
                    <a:pt x="6113" y="2339"/>
                  </a:lnTo>
                  <a:lnTo>
                    <a:pt x="6116" y="2337"/>
                  </a:lnTo>
                  <a:lnTo>
                    <a:pt x="6118" y="2334"/>
                  </a:lnTo>
                  <a:lnTo>
                    <a:pt x="6121" y="2331"/>
                  </a:lnTo>
                  <a:lnTo>
                    <a:pt x="6123" y="2329"/>
                  </a:lnTo>
                  <a:lnTo>
                    <a:pt x="6125" y="2326"/>
                  </a:lnTo>
                  <a:lnTo>
                    <a:pt x="6127" y="2323"/>
                  </a:lnTo>
                  <a:lnTo>
                    <a:pt x="6129" y="2321"/>
                  </a:lnTo>
                  <a:lnTo>
                    <a:pt x="6131" y="2318"/>
                  </a:lnTo>
                  <a:lnTo>
                    <a:pt x="6133" y="2314"/>
                  </a:lnTo>
                  <a:lnTo>
                    <a:pt x="6136" y="2310"/>
                  </a:lnTo>
                  <a:lnTo>
                    <a:pt x="6137" y="2307"/>
                  </a:lnTo>
                  <a:lnTo>
                    <a:pt x="6139" y="2304"/>
                  </a:lnTo>
                  <a:lnTo>
                    <a:pt x="6140" y="2300"/>
                  </a:lnTo>
                  <a:lnTo>
                    <a:pt x="6141" y="2297"/>
                  </a:lnTo>
                  <a:lnTo>
                    <a:pt x="6143" y="2294"/>
                  </a:lnTo>
                  <a:lnTo>
                    <a:pt x="6144" y="2290"/>
                  </a:lnTo>
                  <a:lnTo>
                    <a:pt x="6144" y="2286"/>
                  </a:lnTo>
                  <a:lnTo>
                    <a:pt x="6145" y="2283"/>
                  </a:lnTo>
                  <a:lnTo>
                    <a:pt x="6146" y="2279"/>
                  </a:lnTo>
                  <a:lnTo>
                    <a:pt x="6146" y="2275"/>
                  </a:lnTo>
                  <a:lnTo>
                    <a:pt x="6147" y="2271"/>
                  </a:lnTo>
                  <a:lnTo>
                    <a:pt x="6147" y="2268"/>
                  </a:lnTo>
                  <a:lnTo>
                    <a:pt x="6147" y="2262"/>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150" name="Group 149">
            <a:extLst>
              <a:ext uri="{FF2B5EF4-FFF2-40B4-BE49-F238E27FC236}">
                <a16:creationId xmlns:a16="http://schemas.microsoft.com/office/drawing/2014/main" id="{3A54D4AF-8018-6BE8-D626-287BF15CEF3A}"/>
              </a:ext>
            </a:extLst>
          </p:cNvPr>
          <p:cNvGrpSpPr/>
          <p:nvPr/>
        </p:nvGrpSpPr>
        <p:grpSpPr>
          <a:xfrm>
            <a:off x="2932251" y="1825713"/>
            <a:ext cx="645288" cy="644756"/>
            <a:chOff x="2962542" y="1760585"/>
            <a:chExt cx="633600" cy="633600"/>
          </a:xfrm>
        </p:grpSpPr>
        <p:sp>
          <p:nvSpPr>
            <p:cNvPr id="189" name="Google Shape;594;p7"/>
            <p:cNvSpPr/>
            <p:nvPr/>
          </p:nvSpPr>
          <p:spPr>
            <a:xfrm>
              <a:off x="2962542" y="1760585"/>
              <a:ext cx="633600" cy="633600"/>
            </a:xfrm>
            <a:custGeom>
              <a:avLst/>
              <a:gdLst/>
              <a:ahLst/>
              <a:cxnLst/>
              <a:rect l="l" t="t" r="r" b="b"/>
              <a:pathLst>
                <a:path w="10000" h="10000" extrusionOk="0">
                  <a:moveTo>
                    <a:pt x="6917" y="4202"/>
                  </a:moveTo>
                  <a:lnTo>
                    <a:pt x="6917" y="3989"/>
                  </a:lnTo>
                  <a:lnTo>
                    <a:pt x="5307" y="5956"/>
                  </a:lnTo>
                  <a:lnTo>
                    <a:pt x="5284" y="5981"/>
                  </a:lnTo>
                  <a:lnTo>
                    <a:pt x="5258" y="6002"/>
                  </a:lnTo>
                  <a:lnTo>
                    <a:pt x="5229" y="6020"/>
                  </a:lnTo>
                  <a:lnTo>
                    <a:pt x="5198" y="6034"/>
                  </a:lnTo>
                  <a:lnTo>
                    <a:pt x="5165" y="6043"/>
                  </a:lnTo>
                  <a:lnTo>
                    <a:pt x="5131" y="6047"/>
                  </a:lnTo>
                  <a:lnTo>
                    <a:pt x="5097" y="6047"/>
                  </a:lnTo>
                  <a:lnTo>
                    <a:pt x="5064" y="6043"/>
                  </a:lnTo>
                  <a:lnTo>
                    <a:pt x="5031" y="6034"/>
                  </a:lnTo>
                  <a:lnTo>
                    <a:pt x="5000" y="6020"/>
                  </a:lnTo>
                  <a:lnTo>
                    <a:pt x="4971" y="6003"/>
                  </a:lnTo>
                  <a:lnTo>
                    <a:pt x="4002" y="5325"/>
                  </a:lnTo>
                  <a:lnTo>
                    <a:pt x="2554" y="6774"/>
                  </a:lnTo>
                  <a:lnTo>
                    <a:pt x="2529" y="6795"/>
                  </a:lnTo>
                  <a:lnTo>
                    <a:pt x="2502" y="6813"/>
                  </a:lnTo>
                  <a:lnTo>
                    <a:pt x="2473" y="6828"/>
                  </a:lnTo>
                  <a:lnTo>
                    <a:pt x="2442" y="6838"/>
                  </a:lnTo>
                  <a:lnTo>
                    <a:pt x="2410" y="6845"/>
                  </a:lnTo>
                  <a:lnTo>
                    <a:pt x="2377" y="6847"/>
                  </a:lnTo>
                  <a:lnTo>
                    <a:pt x="2344" y="6845"/>
                  </a:lnTo>
                  <a:lnTo>
                    <a:pt x="2312" y="6839"/>
                  </a:lnTo>
                  <a:lnTo>
                    <a:pt x="2281" y="6828"/>
                  </a:lnTo>
                  <a:lnTo>
                    <a:pt x="2252" y="6814"/>
                  </a:lnTo>
                  <a:lnTo>
                    <a:pt x="2225" y="6795"/>
                  </a:lnTo>
                  <a:lnTo>
                    <a:pt x="2200" y="6774"/>
                  </a:lnTo>
                  <a:lnTo>
                    <a:pt x="2179" y="6749"/>
                  </a:lnTo>
                  <a:lnTo>
                    <a:pt x="2161" y="6722"/>
                  </a:lnTo>
                  <a:lnTo>
                    <a:pt x="2146" y="6693"/>
                  </a:lnTo>
                  <a:lnTo>
                    <a:pt x="2136" y="6662"/>
                  </a:lnTo>
                  <a:lnTo>
                    <a:pt x="2129" y="6630"/>
                  </a:lnTo>
                  <a:lnTo>
                    <a:pt x="2127" y="6597"/>
                  </a:lnTo>
                  <a:lnTo>
                    <a:pt x="2129" y="6564"/>
                  </a:lnTo>
                  <a:lnTo>
                    <a:pt x="2135" y="6532"/>
                  </a:lnTo>
                  <a:lnTo>
                    <a:pt x="2146" y="6501"/>
                  </a:lnTo>
                  <a:lnTo>
                    <a:pt x="2160" y="6472"/>
                  </a:lnTo>
                  <a:lnTo>
                    <a:pt x="2179" y="6445"/>
                  </a:lnTo>
                  <a:lnTo>
                    <a:pt x="2200" y="6420"/>
                  </a:lnTo>
                  <a:lnTo>
                    <a:pt x="3796" y="4823"/>
                  </a:lnTo>
                  <a:lnTo>
                    <a:pt x="3820" y="4802"/>
                  </a:lnTo>
                  <a:lnTo>
                    <a:pt x="3846" y="4785"/>
                  </a:lnTo>
                  <a:lnTo>
                    <a:pt x="3875" y="4770"/>
                  </a:lnTo>
                  <a:lnTo>
                    <a:pt x="3904" y="4760"/>
                  </a:lnTo>
                  <a:lnTo>
                    <a:pt x="3935" y="4753"/>
                  </a:lnTo>
                  <a:lnTo>
                    <a:pt x="3967" y="4750"/>
                  </a:lnTo>
                  <a:lnTo>
                    <a:pt x="3999" y="4751"/>
                  </a:lnTo>
                  <a:lnTo>
                    <a:pt x="4030" y="4757"/>
                  </a:lnTo>
                  <a:lnTo>
                    <a:pt x="4060" y="4766"/>
                  </a:lnTo>
                  <a:lnTo>
                    <a:pt x="4089" y="4779"/>
                  </a:lnTo>
                  <a:lnTo>
                    <a:pt x="4116" y="4795"/>
                  </a:lnTo>
                  <a:lnTo>
                    <a:pt x="5067" y="5460"/>
                  </a:lnTo>
                  <a:lnTo>
                    <a:pt x="6639" y="3539"/>
                  </a:lnTo>
                  <a:lnTo>
                    <a:pt x="6255" y="3539"/>
                  </a:lnTo>
                  <a:lnTo>
                    <a:pt x="6222" y="3537"/>
                  </a:lnTo>
                  <a:lnTo>
                    <a:pt x="6190" y="3530"/>
                  </a:lnTo>
                  <a:lnTo>
                    <a:pt x="6159" y="3520"/>
                  </a:lnTo>
                  <a:lnTo>
                    <a:pt x="6130" y="3506"/>
                  </a:lnTo>
                  <a:lnTo>
                    <a:pt x="6103" y="3487"/>
                  </a:lnTo>
                  <a:lnTo>
                    <a:pt x="6078" y="3466"/>
                  </a:lnTo>
                  <a:lnTo>
                    <a:pt x="6057" y="3441"/>
                  </a:lnTo>
                  <a:lnTo>
                    <a:pt x="6038" y="3414"/>
                  </a:lnTo>
                  <a:lnTo>
                    <a:pt x="6024" y="3385"/>
                  </a:lnTo>
                  <a:lnTo>
                    <a:pt x="6014" y="3354"/>
                  </a:lnTo>
                  <a:lnTo>
                    <a:pt x="6007" y="3322"/>
                  </a:lnTo>
                  <a:lnTo>
                    <a:pt x="6005" y="3289"/>
                  </a:lnTo>
                  <a:lnTo>
                    <a:pt x="6007" y="3256"/>
                  </a:lnTo>
                  <a:lnTo>
                    <a:pt x="6014" y="3224"/>
                  </a:lnTo>
                  <a:lnTo>
                    <a:pt x="6024" y="3193"/>
                  </a:lnTo>
                  <a:lnTo>
                    <a:pt x="6038" y="3164"/>
                  </a:lnTo>
                  <a:lnTo>
                    <a:pt x="6057" y="3137"/>
                  </a:lnTo>
                  <a:lnTo>
                    <a:pt x="6078" y="3112"/>
                  </a:lnTo>
                  <a:lnTo>
                    <a:pt x="6103" y="3091"/>
                  </a:lnTo>
                  <a:lnTo>
                    <a:pt x="6130" y="3072"/>
                  </a:lnTo>
                  <a:lnTo>
                    <a:pt x="6159" y="3058"/>
                  </a:lnTo>
                  <a:lnTo>
                    <a:pt x="6190" y="3048"/>
                  </a:lnTo>
                  <a:lnTo>
                    <a:pt x="6222" y="3041"/>
                  </a:lnTo>
                  <a:lnTo>
                    <a:pt x="6255" y="3039"/>
                  </a:lnTo>
                  <a:lnTo>
                    <a:pt x="7167" y="3039"/>
                  </a:lnTo>
                  <a:lnTo>
                    <a:pt x="7171" y="3039"/>
                  </a:lnTo>
                  <a:lnTo>
                    <a:pt x="7175" y="3039"/>
                  </a:lnTo>
                  <a:lnTo>
                    <a:pt x="7187" y="3040"/>
                  </a:lnTo>
                  <a:lnTo>
                    <a:pt x="7200" y="3041"/>
                  </a:lnTo>
                  <a:lnTo>
                    <a:pt x="7203" y="3042"/>
                  </a:lnTo>
                  <a:lnTo>
                    <a:pt x="7207" y="3042"/>
                  </a:lnTo>
                  <a:lnTo>
                    <a:pt x="7219" y="3045"/>
                  </a:lnTo>
                  <a:lnTo>
                    <a:pt x="7232" y="3048"/>
                  </a:lnTo>
                  <a:lnTo>
                    <a:pt x="7235" y="3049"/>
                  </a:lnTo>
                  <a:lnTo>
                    <a:pt x="7239" y="3050"/>
                  </a:lnTo>
                  <a:lnTo>
                    <a:pt x="7251" y="3054"/>
                  </a:lnTo>
                  <a:lnTo>
                    <a:pt x="7263" y="3058"/>
                  </a:lnTo>
                  <a:lnTo>
                    <a:pt x="7266" y="3060"/>
                  </a:lnTo>
                  <a:lnTo>
                    <a:pt x="7270" y="3061"/>
                  </a:lnTo>
                  <a:lnTo>
                    <a:pt x="7281" y="3067"/>
                  </a:lnTo>
                  <a:lnTo>
                    <a:pt x="7292" y="3072"/>
                  </a:lnTo>
                  <a:lnTo>
                    <a:pt x="7295" y="3075"/>
                  </a:lnTo>
                  <a:lnTo>
                    <a:pt x="7299" y="3077"/>
                  </a:lnTo>
                  <a:lnTo>
                    <a:pt x="7309" y="3084"/>
                  </a:lnTo>
                  <a:lnTo>
                    <a:pt x="7319" y="3091"/>
                  </a:lnTo>
                  <a:lnTo>
                    <a:pt x="7322" y="3093"/>
                  </a:lnTo>
                  <a:lnTo>
                    <a:pt x="7325" y="3096"/>
                  </a:lnTo>
                  <a:lnTo>
                    <a:pt x="7334" y="3104"/>
                  </a:lnTo>
                  <a:lnTo>
                    <a:pt x="7344" y="3112"/>
                  </a:lnTo>
                  <a:lnTo>
                    <a:pt x="7346" y="3115"/>
                  </a:lnTo>
                  <a:lnTo>
                    <a:pt x="7349" y="3118"/>
                  </a:lnTo>
                  <a:lnTo>
                    <a:pt x="7357" y="3127"/>
                  </a:lnTo>
                  <a:lnTo>
                    <a:pt x="7365" y="3137"/>
                  </a:lnTo>
                  <a:lnTo>
                    <a:pt x="7368" y="3140"/>
                  </a:lnTo>
                  <a:lnTo>
                    <a:pt x="7370" y="3143"/>
                  </a:lnTo>
                  <a:lnTo>
                    <a:pt x="7377" y="3154"/>
                  </a:lnTo>
                  <a:lnTo>
                    <a:pt x="7384" y="3164"/>
                  </a:lnTo>
                  <a:lnTo>
                    <a:pt x="7385" y="3168"/>
                  </a:lnTo>
                  <a:lnTo>
                    <a:pt x="7387" y="3171"/>
                  </a:lnTo>
                  <a:lnTo>
                    <a:pt x="7392" y="3182"/>
                  </a:lnTo>
                  <a:lnTo>
                    <a:pt x="7398" y="3193"/>
                  </a:lnTo>
                  <a:lnTo>
                    <a:pt x="7399" y="3197"/>
                  </a:lnTo>
                  <a:lnTo>
                    <a:pt x="7401" y="3201"/>
                  </a:lnTo>
                  <a:lnTo>
                    <a:pt x="7404" y="3213"/>
                  </a:lnTo>
                  <a:lnTo>
                    <a:pt x="7408" y="3224"/>
                  </a:lnTo>
                  <a:lnTo>
                    <a:pt x="7409" y="3228"/>
                  </a:lnTo>
                  <a:lnTo>
                    <a:pt x="7410" y="3232"/>
                  </a:lnTo>
                  <a:lnTo>
                    <a:pt x="7412" y="3244"/>
                  </a:lnTo>
                  <a:lnTo>
                    <a:pt x="7415" y="3256"/>
                  </a:lnTo>
                  <a:lnTo>
                    <a:pt x="7415" y="3260"/>
                  </a:lnTo>
                  <a:lnTo>
                    <a:pt x="7416" y="3264"/>
                  </a:lnTo>
                  <a:lnTo>
                    <a:pt x="7416" y="3277"/>
                  </a:lnTo>
                  <a:lnTo>
                    <a:pt x="7417" y="3289"/>
                  </a:lnTo>
                  <a:lnTo>
                    <a:pt x="7417" y="4202"/>
                  </a:lnTo>
                  <a:lnTo>
                    <a:pt x="7415" y="4235"/>
                  </a:lnTo>
                  <a:lnTo>
                    <a:pt x="7408" y="4267"/>
                  </a:lnTo>
                  <a:lnTo>
                    <a:pt x="7398" y="4298"/>
                  </a:lnTo>
                  <a:lnTo>
                    <a:pt x="7384" y="4327"/>
                  </a:lnTo>
                  <a:lnTo>
                    <a:pt x="7365" y="4354"/>
                  </a:lnTo>
                  <a:lnTo>
                    <a:pt x="7344" y="4379"/>
                  </a:lnTo>
                  <a:lnTo>
                    <a:pt x="7319" y="4400"/>
                  </a:lnTo>
                  <a:lnTo>
                    <a:pt x="7292" y="4419"/>
                  </a:lnTo>
                  <a:lnTo>
                    <a:pt x="7263" y="4433"/>
                  </a:lnTo>
                  <a:lnTo>
                    <a:pt x="7232" y="4443"/>
                  </a:lnTo>
                  <a:lnTo>
                    <a:pt x="7200" y="4450"/>
                  </a:lnTo>
                  <a:lnTo>
                    <a:pt x="7167" y="4452"/>
                  </a:lnTo>
                  <a:lnTo>
                    <a:pt x="7134" y="4450"/>
                  </a:lnTo>
                  <a:lnTo>
                    <a:pt x="7102" y="4443"/>
                  </a:lnTo>
                  <a:lnTo>
                    <a:pt x="7071" y="4433"/>
                  </a:lnTo>
                  <a:lnTo>
                    <a:pt x="7042" y="4419"/>
                  </a:lnTo>
                  <a:lnTo>
                    <a:pt x="7015" y="4400"/>
                  </a:lnTo>
                  <a:lnTo>
                    <a:pt x="6990" y="4379"/>
                  </a:lnTo>
                  <a:lnTo>
                    <a:pt x="6969" y="4354"/>
                  </a:lnTo>
                  <a:lnTo>
                    <a:pt x="6950" y="4327"/>
                  </a:lnTo>
                  <a:lnTo>
                    <a:pt x="6936" y="4298"/>
                  </a:lnTo>
                  <a:lnTo>
                    <a:pt x="6926" y="4267"/>
                  </a:lnTo>
                  <a:lnTo>
                    <a:pt x="6919" y="4235"/>
                  </a:lnTo>
                  <a:lnTo>
                    <a:pt x="6917" y="420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90" name="Google Shape;595;p7"/>
            <p:cNvSpPr/>
            <p:nvPr/>
          </p:nvSpPr>
          <p:spPr>
            <a:xfrm>
              <a:off x="2962542" y="1760585"/>
              <a:ext cx="633600" cy="633600"/>
            </a:xfrm>
            <a:custGeom>
              <a:avLst/>
              <a:gdLst/>
              <a:ahLst/>
              <a:cxnLst/>
              <a:rect l="l" t="t" r="r" b="b"/>
              <a:pathLst>
                <a:path w="10000" h="10000" extrusionOk="0">
                  <a:moveTo>
                    <a:pt x="2143" y="1100"/>
                  </a:moveTo>
                  <a:lnTo>
                    <a:pt x="2148" y="1100"/>
                  </a:lnTo>
                  <a:lnTo>
                    <a:pt x="7852" y="1100"/>
                  </a:lnTo>
                  <a:lnTo>
                    <a:pt x="7857" y="1100"/>
                  </a:lnTo>
                  <a:lnTo>
                    <a:pt x="7887" y="1101"/>
                  </a:lnTo>
                  <a:lnTo>
                    <a:pt x="7896" y="1101"/>
                  </a:lnTo>
                  <a:lnTo>
                    <a:pt x="7926" y="1103"/>
                  </a:lnTo>
                  <a:lnTo>
                    <a:pt x="7935" y="1103"/>
                  </a:lnTo>
                  <a:lnTo>
                    <a:pt x="7965" y="1106"/>
                  </a:lnTo>
                  <a:lnTo>
                    <a:pt x="7974" y="1107"/>
                  </a:lnTo>
                  <a:lnTo>
                    <a:pt x="8004" y="1111"/>
                  </a:lnTo>
                  <a:lnTo>
                    <a:pt x="8013" y="1113"/>
                  </a:lnTo>
                  <a:lnTo>
                    <a:pt x="8042" y="1118"/>
                  </a:lnTo>
                  <a:lnTo>
                    <a:pt x="8052" y="1119"/>
                  </a:lnTo>
                  <a:lnTo>
                    <a:pt x="8081" y="1125"/>
                  </a:lnTo>
                  <a:lnTo>
                    <a:pt x="8090" y="1127"/>
                  </a:lnTo>
                  <a:lnTo>
                    <a:pt x="8119" y="1135"/>
                  </a:lnTo>
                  <a:lnTo>
                    <a:pt x="8128" y="1137"/>
                  </a:lnTo>
                  <a:lnTo>
                    <a:pt x="8156" y="1145"/>
                  </a:lnTo>
                  <a:lnTo>
                    <a:pt x="8165" y="1148"/>
                  </a:lnTo>
                  <a:lnTo>
                    <a:pt x="8193" y="1157"/>
                  </a:lnTo>
                  <a:lnTo>
                    <a:pt x="8202" y="1160"/>
                  </a:lnTo>
                  <a:lnTo>
                    <a:pt x="8230" y="1171"/>
                  </a:lnTo>
                  <a:lnTo>
                    <a:pt x="8239" y="1174"/>
                  </a:lnTo>
                  <a:lnTo>
                    <a:pt x="8266" y="1186"/>
                  </a:lnTo>
                  <a:lnTo>
                    <a:pt x="8275" y="1189"/>
                  </a:lnTo>
                  <a:lnTo>
                    <a:pt x="8302" y="1202"/>
                  </a:lnTo>
                  <a:lnTo>
                    <a:pt x="8310" y="1206"/>
                  </a:lnTo>
                  <a:lnTo>
                    <a:pt x="8337" y="1219"/>
                  </a:lnTo>
                  <a:lnTo>
                    <a:pt x="8345" y="1223"/>
                  </a:lnTo>
                  <a:lnTo>
                    <a:pt x="8371" y="1238"/>
                  </a:lnTo>
                  <a:lnTo>
                    <a:pt x="8380" y="1243"/>
                  </a:lnTo>
                  <a:lnTo>
                    <a:pt x="8406" y="1258"/>
                  </a:lnTo>
                  <a:lnTo>
                    <a:pt x="8414" y="1263"/>
                  </a:lnTo>
                  <a:lnTo>
                    <a:pt x="8439" y="1280"/>
                  </a:lnTo>
                  <a:lnTo>
                    <a:pt x="8446" y="1285"/>
                  </a:lnTo>
                  <a:lnTo>
                    <a:pt x="8471" y="1302"/>
                  </a:lnTo>
                  <a:lnTo>
                    <a:pt x="8478" y="1308"/>
                  </a:lnTo>
                  <a:lnTo>
                    <a:pt x="8502" y="1326"/>
                  </a:lnTo>
                  <a:lnTo>
                    <a:pt x="8509" y="1332"/>
                  </a:lnTo>
                  <a:lnTo>
                    <a:pt x="8532" y="1351"/>
                  </a:lnTo>
                  <a:lnTo>
                    <a:pt x="8539" y="1357"/>
                  </a:lnTo>
                  <a:lnTo>
                    <a:pt x="8561" y="1377"/>
                  </a:lnTo>
                  <a:lnTo>
                    <a:pt x="8568" y="1383"/>
                  </a:lnTo>
                  <a:lnTo>
                    <a:pt x="8590" y="1404"/>
                  </a:lnTo>
                  <a:lnTo>
                    <a:pt x="8596" y="1410"/>
                  </a:lnTo>
                  <a:lnTo>
                    <a:pt x="8617" y="1432"/>
                  </a:lnTo>
                  <a:lnTo>
                    <a:pt x="8623" y="1439"/>
                  </a:lnTo>
                  <a:lnTo>
                    <a:pt x="8643" y="1461"/>
                  </a:lnTo>
                  <a:lnTo>
                    <a:pt x="8649" y="1468"/>
                  </a:lnTo>
                  <a:lnTo>
                    <a:pt x="8668" y="1491"/>
                  </a:lnTo>
                  <a:lnTo>
                    <a:pt x="8674" y="1498"/>
                  </a:lnTo>
                  <a:lnTo>
                    <a:pt x="8692" y="1522"/>
                  </a:lnTo>
                  <a:lnTo>
                    <a:pt x="8698" y="1529"/>
                  </a:lnTo>
                  <a:lnTo>
                    <a:pt x="8715" y="1554"/>
                  </a:lnTo>
                  <a:lnTo>
                    <a:pt x="8720" y="1561"/>
                  </a:lnTo>
                  <a:lnTo>
                    <a:pt x="8737" y="1586"/>
                  </a:lnTo>
                  <a:lnTo>
                    <a:pt x="8742" y="1594"/>
                  </a:lnTo>
                  <a:lnTo>
                    <a:pt x="8757" y="1620"/>
                  </a:lnTo>
                  <a:lnTo>
                    <a:pt x="8762" y="1629"/>
                  </a:lnTo>
                  <a:lnTo>
                    <a:pt x="8777" y="1655"/>
                  </a:lnTo>
                  <a:lnTo>
                    <a:pt x="8781" y="1663"/>
                  </a:lnTo>
                  <a:lnTo>
                    <a:pt x="8794" y="1690"/>
                  </a:lnTo>
                  <a:lnTo>
                    <a:pt x="8798" y="1698"/>
                  </a:lnTo>
                  <a:lnTo>
                    <a:pt x="8811" y="1725"/>
                  </a:lnTo>
                  <a:lnTo>
                    <a:pt x="8814" y="1734"/>
                  </a:lnTo>
                  <a:lnTo>
                    <a:pt x="8826" y="1761"/>
                  </a:lnTo>
                  <a:lnTo>
                    <a:pt x="8829" y="1770"/>
                  </a:lnTo>
                  <a:lnTo>
                    <a:pt x="8840" y="1798"/>
                  </a:lnTo>
                  <a:lnTo>
                    <a:pt x="8843" y="1807"/>
                  </a:lnTo>
                  <a:lnTo>
                    <a:pt x="8852" y="1835"/>
                  </a:lnTo>
                  <a:lnTo>
                    <a:pt x="8855" y="1844"/>
                  </a:lnTo>
                  <a:lnTo>
                    <a:pt x="8863" y="1872"/>
                  </a:lnTo>
                  <a:lnTo>
                    <a:pt x="8865" y="1881"/>
                  </a:lnTo>
                  <a:lnTo>
                    <a:pt x="8873" y="1910"/>
                  </a:lnTo>
                  <a:lnTo>
                    <a:pt x="8875" y="1919"/>
                  </a:lnTo>
                  <a:lnTo>
                    <a:pt x="8881" y="1948"/>
                  </a:lnTo>
                  <a:lnTo>
                    <a:pt x="8882" y="1958"/>
                  </a:lnTo>
                  <a:lnTo>
                    <a:pt x="8887" y="1987"/>
                  </a:lnTo>
                  <a:lnTo>
                    <a:pt x="8889" y="1996"/>
                  </a:lnTo>
                  <a:lnTo>
                    <a:pt x="8893" y="2026"/>
                  </a:lnTo>
                  <a:lnTo>
                    <a:pt x="8894" y="2035"/>
                  </a:lnTo>
                  <a:lnTo>
                    <a:pt x="8897" y="2065"/>
                  </a:lnTo>
                  <a:lnTo>
                    <a:pt x="8897" y="2074"/>
                  </a:lnTo>
                  <a:lnTo>
                    <a:pt x="8899" y="2104"/>
                  </a:lnTo>
                  <a:lnTo>
                    <a:pt x="8899" y="2113"/>
                  </a:lnTo>
                  <a:lnTo>
                    <a:pt x="8900" y="2143"/>
                  </a:lnTo>
                  <a:lnTo>
                    <a:pt x="8900" y="2148"/>
                  </a:lnTo>
                  <a:lnTo>
                    <a:pt x="8900" y="7852"/>
                  </a:lnTo>
                  <a:lnTo>
                    <a:pt x="8900" y="7857"/>
                  </a:lnTo>
                  <a:lnTo>
                    <a:pt x="8899" y="7887"/>
                  </a:lnTo>
                  <a:lnTo>
                    <a:pt x="8899" y="7896"/>
                  </a:lnTo>
                  <a:lnTo>
                    <a:pt x="8897" y="7926"/>
                  </a:lnTo>
                  <a:lnTo>
                    <a:pt x="8897" y="7935"/>
                  </a:lnTo>
                  <a:lnTo>
                    <a:pt x="8894" y="7965"/>
                  </a:lnTo>
                  <a:lnTo>
                    <a:pt x="8893" y="7974"/>
                  </a:lnTo>
                  <a:lnTo>
                    <a:pt x="8889" y="8004"/>
                  </a:lnTo>
                  <a:lnTo>
                    <a:pt x="8887" y="8013"/>
                  </a:lnTo>
                  <a:lnTo>
                    <a:pt x="8882" y="8042"/>
                  </a:lnTo>
                  <a:lnTo>
                    <a:pt x="8881" y="8052"/>
                  </a:lnTo>
                  <a:lnTo>
                    <a:pt x="8875" y="8081"/>
                  </a:lnTo>
                  <a:lnTo>
                    <a:pt x="8873" y="8090"/>
                  </a:lnTo>
                  <a:lnTo>
                    <a:pt x="8865" y="8119"/>
                  </a:lnTo>
                  <a:lnTo>
                    <a:pt x="8863" y="8128"/>
                  </a:lnTo>
                  <a:lnTo>
                    <a:pt x="8855" y="8156"/>
                  </a:lnTo>
                  <a:lnTo>
                    <a:pt x="8852" y="8165"/>
                  </a:lnTo>
                  <a:lnTo>
                    <a:pt x="8843" y="8193"/>
                  </a:lnTo>
                  <a:lnTo>
                    <a:pt x="8840" y="8202"/>
                  </a:lnTo>
                  <a:lnTo>
                    <a:pt x="8829" y="8230"/>
                  </a:lnTo>
                  <a:lnTo>
                    <a:pt x="8826" y="8239"/>
                  </a:lnTo>
                  <a:lnTo>
                    <a:pt x="8814" y="8266"/>
                  </a:lnTo>
                  <a:lnTo>
                    <a:pt x="8811" y="8275"/>
                  </a:lnTo>
                  <a:lnTo>
                    <a:pt x="8798" y="8302"/>
                  </a:lnTo>
                  <a:lnTo>
                    <a:pt x="8794" y="8310"/>
                  </a:lnTo>
                  <a:lnTo>
                    <a:pt x="8781" y="8337"/>
                  </a:lnTo>
                  <a:lnTo>
                    <a:pt x="8777" y="8345"/>
                  </a:lnTo>
                  <a:lnTo>
                    <a:pt x="8762" y="8371"/>
                  </a:lnTo>
                  <a:lnTo>
                    <a:pt x="8757" y="8380"/>
                  </a:lnTo>
                  <a:lnTo>
                    <a:pt x="8742" y="8406"/>
                  </a:lnTo>
                  <a:lnTo>
                    <a:pt x="8737" y="8414"/>
                  </a:lnTo>
                  <a:lnTo>
                    <a:pt x="8720" y="8439"/>
                  </a:lnTo>
                  <a:lnTo>
                    <a:pt x="8715" y="8446"/>
                  </a:lnTo>
                  <a:lnTo>
                    <a:pt x="8698" y="8471"/>
                  </a:lnTo>
                  <a:lnTo>
                    <a:pt x="8692" y="8478"/>
                  </a:lnTo>
                  <a:lnTo>
                    <a:pt x="8674" y="8502"/>
                  </a:lnTo>
                  <a:lnTo>
                    <a:pt x="8668" y="8509"/>
                  </a:lnTo>
                  <a:lnTo>
                    <a:pt x="8649" y="8532"/>
                  </a:lnTo>
                  <a:lnTo>
                    <a:pt x="8643" y="8539"/>
                  </a:lnTo>
                  <a:lnTo>
                    <a:pt x="8623" y="8561"/>
                  </a:lnTo>
                  <a:lnTo>
                    <a:pt x="8617" y="8568"/>
                  </a:lnTo>
                  <a:lnTo>
                    <a:pt x="8596" y="8590"/>
                  </a:lnTo>
                  <a:lnTo>
                    <a:pt x="8590" y="8596"/>
                  </a:lnTo>
                  <a:lnTo>
                    <a:pt x="8568" y="8617"/>
                  </a:lnTo>
                  <a:lnTo>
                    <a:pt x="8561" y="8623"/>
                  </a:lnTo>
                  <a:lnTo>
                    <a:pt x="8539" y="8643"/>
                  </a:lnTo>
                  <a:lnTo>
                    <a:pt x="8532" y="8649"/>
                  </a:lnTo>
                  <a:lnTo>
                    <a:pt x="8509" y="8668"/>
                  </a:lnTo>
                  <a:lnTo>
                    <a:pt x="8502" y="8674"/>
                  </a:lnTo>
                  <a:lnTo>
                    <a:pt x="8478" y="8692"/>
                  </a:lnTo>
                  <a:lnTo>
                    <a:pt x="8471" y="8698"/>
                  </a:lnTo>
                  <a:lnTo>
                    <a:pt x="8446" y="8715"/>
                  </a:lnTo>
                  <a:lnTo>
                    <a:pt x="8439" y="8720"/>
                  </a:lnTo>
                  <a:lnTo>
                    <a:pt x="8414" y="8737"/>
                  </a:lnTo>
                  <a:lnTo>
                    <a:pt x="8406" y="8742"/>
                  </a:lnTo>
                  <a:lnTo>
                    <a:pt x="8380" y="8757"/>
                  </a:lnTo>
                  <a:lnTo>
                    <a:pt x="8371" y="8762"/>
                  </a:lnTo>
                  <a:lnTo>
                    <a:pt x="8345" y="8777"/>
                  </a:lnTo>
                  <a:lnTo>
                    <a:pt x="8337" y="8781"/>
                  </a:lnTo>
                  <a:lnTo>
                    <a:pt x="8310" y="8794"/>
                  </a:lnTo>
                  <a:lnTo>
                    <a:pt x="8302" y="8798"/>
                  </a:lnTo>
                  <a:lnTo>
                    <a:pt x="8275" y="8811"/>
                  </a:lnTo>
                  <a:lnTo>
                    <a:pt x="8266" y="8814"/>
                  </a:lnTo>
                  <a:lnTo>
                    <a:pt x="8239" y="8826"/>
                  </a:lnTo>
                  <a:lnTo>
                    <a:pt x="8230" y="8829"/>
                  </a:lnTo>
                  <a:lnTo>
                    <a:pt x="8202" y="8840"/>
                  </a:lnTo>
                  <a:lnTo>
                    <a:pt x="8193" y="8843"/>
                  </a:lnTo>
                  <a:lnTo>
                    <a:pt x="8165" y="8852"/>
                  </a:lnTo>
                  <a:lnTo>
                    <a:pt x="8156" y="8855"/>
                  </a:lnTo>
                  <a:lnTo>
                    <a:pt x="8128" y="8863"/>
                  </a:lnTo>
                  <a:lnTo>
                    <a:pt x="8119" y="8865"/>
                  </a:lnTo>
                  <a:lnTo>
                    <a:pt x="8090" y="8873"/>
                  </a:lnTo>
                  <a:lnTo>
                    <a:pt x="8081" y="8875"/>
                  </a:lnTo>
                  <a:lnTo>
                    <a:pt x="8052" y="8881"/>
                  </a:lnTo>
                  <a:lnTo>
                    <a:pt x="8042" y="8882"/>
                  </a:lnTo>
                  <a:lnTo>
                    <a:pt x="8013" y="8887"/>
                  </a:lnTo>
                  <a:lnTo>
                    <a:pt x="8004" y="8889"/>
                  </a:lnTo>
                  <a:lnTo>
                    <a:pt x="7974" y="8893"/>
                  </a:lnTo>
                  <a:lnTo>
                    <a:pt x="7965" y="8894"/>
                  </a:lnTo>
                  <a:lnTo>
                    <a:pt x="7935" y="8897"/>
                  </a:lnTo>
                  <a:lnTo>
                    <a:pt x="7926" y="8897"/>
                  </a:lnTo>
                  <a:lnTo>
                    <a:pt x="7896" y="8899"/>
                  </a:lnTo>
                  <a:lnTo>
                    <a:pt x="7887" y="8899"/>
                  </a:lnTo>
                  <a:lnTo>
                    <a:pt x="7857" y="8900"/>
                  </a:lnTo>
                  <a:lnTo>
                    <a:pt x="7852" y="8900"/>
                  </a:lnTo>
                  <a:lnTo>
                    <a:pt x="2148" y="8900"/>
                  </a:lnTo>
                  <a:lnTo>
                    <a:pt x="2143" y="8900"/>
                  </a:lnTo>
                  <a:lnTo>
                    <a:pt x="2113" y="8899"/>
                  </a:lnTo>
                  <a:lnTo>
                    <a:pt x="2104" y="8899"/>
                  </a:lnTo>
                  <a:lnTo>
                    <a:pt x="2074" y="8897"/>
                  </a:lnTo>
                  <a:lnTo>
                    <a:pt x="2065" y="8897"/>
                  </a:lnTo>
                  <a:lnTo>
                    <a:pt x="2035" y="8894"/>
                  </a:lnTo>
                  <a:lnTo>
                    <a:pt x="2026" y="8893"/>
                  </a:lnTo>
                  <a:lnTo>
                    <a:pt x="1996" y="8889"/>
                  </a:lnTo>
                  <a:lnTo>
                    <a:pt x="1987" y="8887"/>
                  </a:lnTo>
                  <a:lnTo>
                    <a:pt x="1958" y="8882"/>
                  </a:lnTo>
                  <a:lnTo>
                    <a:pt x="1948" y="8881"/>
                  </a:lnTo>
                  <a:lnTo>
                    <a:pt x="1919" y="8875"/>
                  </a:lnTo>
                  <a:lnTo>
                    <a:pt x="1910" y="8873"/>
                  </a:lnTo>
                  <a:lnTo>
                    <a:pt x="1881" y="8865"/>
                  </a:lnTo>
                  <a:lnTo>
                    <a:pt x="1872" y="8863"/>
                  </a:lnTo>
                  <a:lnTo>
                    <a:pt x="1844" y="8855"/>
                  </a:lnTo>
                  <a:lnTo>
                    <a:pt x="1835" y="8852"/>
                  </a:lnTo>
                  <a:lnTo>
                    <a:pt x="1807" y="8843"/>
                  </a:lnTo>
                  <a:lnTo>
                    <a:pt x="1798" y="8840"/>
                  </a:lnTo>
                  <a:lnTo>
                    <a:pt x="1770" y="8829"/>
                  </a:lnTo>
                  <a:lnTo>
                    <a:pt x="1761" y="8826"/>
                  </a:lnTo>
                  <a:lnTo>
                    <a:pt x="1734" y="8814"/>
                  </a:lnTo>
                  <a:lnTo>
                    <a:pt x="1725" y="8811"/>
                  </a:lnTo>
                  <a:lnTo>
                    <a:pt x="1698" y="8798"/>
                  </a:lnTo>
                  <a:lnTo>
                    <a:pt x="1690" y="8794"/>
                  </a:lnTo>
                  <a:lnTo>
                    <a:pt x="1663" y="8781"/>
                  </a:lnTo>
                  <a:lnTo>
                    <a:pt x="1655" y="8777"/>
                  </a:lnTo>
                  <a:lnTo>
                    <a:pt x="1629" y="8762"/>
                  </a:lnTo>
                  <a:lnTo>
                    <a:pt x="1620" y="8757"/>
                  </a:lnTo>
                  <a:lnTo>
                    <a:pt x="1594" y="8742"/>
                  </a:lnTo>
                  <a:lnTo>
                    <a:pt x="1586" y="8737"/>
                  </a:lnTo>
                  <a:lnTo>
                    <a:pt x="1561" y="8720"/>
                  </a:lnTo>
                  <a:lnTo>
                    <a:pt x="1554" y="8715"/>
                  </a:lnTo>
                  <a:lnTo>
                    <a:pt x="1529" y="8698"/>
                  </a:lnTo>
                  <a:lnTo>
                    <a:pt x="1522" y="8692"/>
                  </a:lnTo>
                  <a:lnTo>
                    <a:pt x="1498" y="8674"/>
                  </a:lnTo>
                  <a:lnTo>
                    <a:pt x="1491" y="8668"/>
                  </a:lnTo>
                  <a:lnTo>
                    <a:pt x="1468" y="8649"/>
                  </a:lnTo>
                  <a:lnTo>
                    <a:pt x="1461" y="8643"/>
                  </a:lnTo>
                  <a:lnTo>
                    <a:pt x="1439" y="8623"/>
                  </a:lnTo>
                  <a:lnTo>
                    <a:pt x="1432" y="8617"/>
                  </a:lnTo>
                  <a:lnTo>
                    <a:pt x="1410" y="8596"/>
                  </a:lnTo>
                  <a:lnTo>
                    <a:pt x="1404" y="8590"/>
                  </a:lnTo>
                  <a:lnTo>
                    <a:pt x="1383" y="8568"/>
                  </a:lnTo>
                  <a:lnTo>
                    <a:pt x="1377" y="8561"/>
                  </a:lnTo>
                  <a:lnTo>
                    <a:pt x="1357" y="8539"/>
                  </a:lnTo>
                  <a:lnTo>
                    <a:pt x="1351" y="8532"/>
                  </a:lnTo>
                  <a:lnTo>
                    <a:pt x="1332" y="8509"/>
                  </a:lnTo>
                  <a:lnTo>
                    <a:pt x="1326" y="8502"/>
                  </a:lnTo>
                  <a:lnTo>
                    <a:pt x="1308" y="8478"/>
                  </a:lnTo>
                  <a:lnTo>
                    <a:pt x="1302" y="8471"/>
                  </a:lnTo>
                  <a:lnTo>
                    <a:pt x="1285" y="8446"/>
                  </a:lnTo>
                  <a:lnTo>
                    <a:pt x="1280" y="8439"/>
                  </a:lnTo>
                  <a:lnTo>
                    <a:pt x="1263" y="8414"/>
                  </a:lnTo>
                  <a:lnTo>
                    <a:pt x="1258" y="8406"/>
                  </a:lnTo>
                  <a:lnTo>
                    <a:pt x="1243" y="8380"/>
                  </a:lnTo>
                  <a:lnTo>
                    <a:pt x="1238" y="8371"/>
                  </a:lnTo>
                  <a:lnTo>
                    <a:pt x="1223" y="8345"/>
                  </a:lnTo>
                  <a:lnTo>
                    <a:pt x="1219" y="8337"/>
                  </a:lnTo>
                  <a:lnTo>
                    <a:pt x="1206" y="8310"/>
                  </a:lnTo>
                  <a:lnTo>
                    <a:pt x="1202" y="8302"/>
                  </a:lnTo>
                  <a:lnTo>
                    <a:pt x="1189" y="8275"/>
                  </a:lnTo>
                  <a:lnTo>
                    <a:pt x="1186" y="8266"/>
                  </a:lnTo>
                  <a:lnTo>
                    <a:pt x="1174" y="8239"/>
                  </a:lnTo>
                  <a:lnTo>
                    <a:pt x="1171" y="8230"/>
                  </a:lnTo>
                  <a:lnTo>
                    <a:pt x="1160" y="8202"/>
                  </a:lnTo>
                  <a:lnTo>
                    <a:pt x="1157" y="8193"/>
                  </a:lnTo>
                  <a:lnTo>
                    <a:pt x="1148" y="8165"/>
                  </a:lnTo>
                  <a:lnTo>
                    <a:pt x="1145" y="8156"/>
                  </a:lnTo>
                  <a:lnTo>
                    <a:pt x="1137" y="8128"/>
                  </a:lnTo>
                  <a:lnTo>
                    <a:pt x="1135" y="8119"/>
                  </a:lnTo>
                  <a:lnTo>
                    <a:pt x="1127" y="8090"/>
                  </a:lnTo>
                  <a:lnTo>
                    <a:pt x="1125" y="8081"/>
                  </a:lnTo>
                  <a:lnTo>
                    <a:pt x="1119" y="8052"/>
                  </a:lnTo>
                  <a:lnTo>
                    <a:pt x="1118" y="8042"/>
                  </a:lnTo>
                  <a:lnTo>
                    <a:pt x="1113" y="8013"/>
                  </a:lnTo>
                  <a:lnTo>
                    <a:pt x="1111" y="8004"/>
                  </a:lnTo>
                  <a:lnTo>
                    <a:pt x="1107" y="7974"/>
                  </a:lnTo>
                  <a:lnTo>
                    <a:pt x="1106" y="7965"/>
                  </a:lnTo>
                  <a:lnTo>
                    <a:pt x="1103" y="7935"/>
                  </a:lnTo>
                  <a:lnTo>
                    <a:pt x="1103" y="7926"/>
                  </a:lnTo>
                  <a:lnTo>
                    <a:pt x="1101" y="7896"/>
                  </a:lnTo>
                  <a:lnTo>
                    <a:pt x="1101" y="7887"/>
                  </a:lnTo>
                  <a:lnTo>
                    <a:pt x="1100" y="7857"/>
                  </a:lnTo>
                  <a:lnTo>
                    <a:pt x="1100" y="7852"/>
                  </a:lnTo>
                  <a:lnTo>
                    <a:pt x="1100" y="2148"/>
                  </a:lnTo>
                  <a:lnTo>
                    <a:pt x="1100" y="2143"/>
                  </a:lnTo>
                  <a:lnTo>
                    <a:pt x="1101" y="2113"/>
                  </a:lnTo>
                  <a:lnTo>
                    <a:pt x="1101" y="2104"/>
                  </a:lnTo>
                  <a:lnTo>
                    <a:pt x="1103" y="2074"/>
                  </a:lnTo>
                  <a:lnTo>
                    <a:pt x="1103" y="2065"/>
                  </a:lnTo>
                  <a:lnTo>
                    <a:pt x="1106" y="2035"/>
                  </a:lnTo>
                  <a:lnTo>
                    <a:pt x="1107" y="2026"/>
                  </a:lnTo>
                  <a:lnTo>
                    <a:pt x="1111" y="1996"/>
                  </a:lnTo>
                  <a:lnTo>
                    <a:pt x="1113" y="1987"/>
                  </a:lnTo>
                  <a:lnTo>
                    <a:pt x="1118" y="1958"/>
                  </a:lnTo>
                  <a:lnTo>
                    <a:pt x="1119" y="1948"/>
                  </a:lnTo>
                  <a:lnTo>
                    <a:pt x="1125" y="1919"/>
                  </a:lnTo>
                  <a:lnTo>
                    <a:pt x="1127" y="1910"/>
                  </a:lnTo>
                  <a:lnTo>
                    <a:pt x="1135" y="1881"/>
                  </a:lnTo>
                  <a:lnTo>
                    <a:pt x="1137" y="1872"/>
                  </a:lnTo>
                  <a:lnTo>
                    <a:pt x="1145" y="1844"/>
                  </a:lnTo>
                  <a:lnTo>
                    <a:pt x="1148" y="1835"/>
                  </a:lnTo>
                  <a:lnTo>
                    <a:pt x="1157" y="1807"/>
                  </a:lnTo>
                  <a:lnTo>
                    <a:pt x="1160" y="1798"/>
                  </a:lnTo>
                  <a:lnTo>
                    <a:pt x="1171" y="1770"/>
                  </a:lnTo>
                  <a:lnTo>
                    <a:pt x="1174" y="1761"/>
                  </a:lnTo>
                  <a:lnTo>
                    <a:pt x="1186" y="1734"/>
                  </a:lnTo>
                  <a:lnTo>
                    <a:pt x="1189" y="1725"/>
                  </a:lnTo>
                  <a:lnTo>
                    <a:pt x="1202" y="1698"/>
                  </a:lnTo>
                  <a:lnTo>
                    <a:pt x="1206" y="1690"/>
                  </a:lnTo>
                  <a:lnTo>
                    <a:pt x="1219" y="1663"/>
                  </a:lnTo>
                  <a:lnTo>
                    <a:pt x="1223" y="1655"/>
                  </a:lnTo>
                  <a:lnTo>
                    <a:pt x="1238" y="1629"/>
                  </a:lnTo>
                  <a:lnTo>
                    <a:pt x="1243" y="1620"/>
                  </a:lnTo>
                  <a:lnTo>
                    <a:pt x="1258" y="1594"/>
                  </a:lnTo>
                  <a:lnTo>
                    <a:pt x="1263" y="1586"/>
                  </a:lnTo>
                  <a:lnTo>
                    <a:pt x="1280" y="1561"/>
                  </a:lnTo>
                  <a:lnTo>
                    <a:pt x="1285" y="1554"/>
                  </a:lnTo>
                  <a:lnTo>
                    <a:pt x="1302" y="1529"/>
                  </a:lnTo>
                  <a:lnTo>
                    <a:pt x="1308" y="1522"/>
                  </a:lnTo>
                  <a:lnTo>
                    <a:pt x="1326" y="1498"/>
                  </a:lnTo>
                  <a:lnTo>
                    <a:pt x="1332" y="1491"/>
                  </a:lnTo>
                  <a:lnTo>
                    <a:pt x="1351" y="1468"/>
                  </a:lnTo>
                  <a:lnTo>
                    <a:pt x="1357" y="1461"/>
                  </a:lnTo>
                  <a:lnTo>
                    <a:pt x="1377" y="1439"/>
                  </a:lnTo>
                  <a:lnTo>
                    <a:pt x="1383" y="1432"/>
                  </a:lnTo>
                  <a:lnTo>
                    <a:pt x="1404" y="1410"/>
                  </a:lnTo>
                  <a:lnTo>
                    <a:pt x="1410" y="1404"/>
                  </a:lnTo>
                  <a:lnTo>
                    <a:pt x="1432" y="1383"/>
                  </a:lnTo>
                  <a:lnTo>
                    <a:pt x="1439" y="1377"/>
                  </a:lnTo>
                  <a:lnTo>
                    <a:pt x="1461" y="1357"/>
                  </a:lnTo>
                  <a:lnTo>
                    <a:pt x="1468" y="1351"/>
                  </a:lnTo>
                  <a:lnTo>
                    <a:pt x="1491" y="1332"/>
                  </a:lnTo>
                  <a:lnTo>
                    <a:pt x="1498" y="1326"/>
                  </a:lnTo>
                  <a:lnTo>
                    <a:pt x="1522" y="1308"/>
                  </a:lnTo>
                  <a:lnTo>
                    <a:pt x="1529" y="1302"/>
                  </a:lnTo>
                  <a:lnTo>
                    <a:pt x="1554" y="1285"/>
                  </a:lnTo>
                  <a:lnTo>
                    <a:pt x="1561" y="1280"/>
                  </a:lnTo>
                  <a:lnTo>
                    <a:pt x="1586" y="1263"/>
                  </a:lnTo>
                  <a:lnTo>
                    <a:pt x="1594" y="1258"/>
                  </a:lnTo>
                  <a:lnTo>
                    <a:pt x="1620" y="1243"/>
                  </a:lnTo>
                  <a:lnTo>
                    <a:pt x="1629" y="1238"/>
                  </a:lnTo>
                  <a:lnTo>
                    <a:pt x="1655" y="1223"/>
                  </a:lnTo>
                  <a:lnTo>
                    <a:pt x="1663" y="1219"/>
                  </a:lnTo>
                  <a:lnTo>
                    <a:pt x="1690" y="1206"/>
                  </a:lnTo>
                  <a:lnTo>
                    <a:pt x="1698" y="1202"/>
                  </a:lnTo>
                  <a:lnTo>
                    <a:pt x="1725" y="1189"/>
                  </a:lnTo>
                  <a:lnTo>
                    <a:pt x="1734" y="1186"/>
                  </a:lnTo>
                  <a:lnTo>
                    <a:pt x="1761" y="1174"/>
                  </a:lnTo>
                  <a:lnTo>
                    <a:pt x="1770" y="1171"/>
                  </a:lnTo>
                  <a:lnTo>
                    <a:pt x="1798" y="1160"/>
                  </a:lnTo>
                  <a:lnTo>
                    <a:pt x="1807" y="1157"/>
                  </a:lnTo>
                  <a:lnTo>
                    <a:pt x="1835" y="1148"/>
                  </a:lnTo>
                  <a:lnTo>
                    <a:pt x="1844" y="1145"/>
                  </a:lnTo>
                  <a:lnTo>
                    <a:pt x="1872" y="1137"/>
                  </a:lnTo>
                  <a:lnTo>
                    <a:pt x="1881" y="1135"/>
                  </a:lnTo>
                  <a:lnTo>
                    <a:pt x="1910" y="1127"/>
                  </a:lnTo>
                  <a:lnTo>
                    <a:pt x="1919" y="1125"/>
                  </a:lnTo>
                  <a:lnTo>
                    <a:pt x="1948" y="1119"/>
                  </a:lnTo>
                  <a:lnTo>
                    <a:pt x="1958" y="1118"/>
                  </a:lnTo>
                  <a:lnTo>
                    <a:pt x="1987" y="1113"/>
                  </a:lnTo>
                  <a:lnTo>
                    <a:pt x="1996" y="1111"/>
                  </a:lnTo>
                  <a:lnTo>
                    <a:pt x="2026" y="1107"/>
                  </a:lnTo>
                  <a:lnTo>
                    <a:pt x="2035" y="1106"/>
                  </a:lnTo>
                  <a:lnTo>
                    <a:pt x="2065" y="1103"/>
                  </a:lnTo>
                  <a:lnTo>
                    <a:pt x="2074" y="1103"/>
                  </a:lnTo>
                  <a:lnTo>
                    <a:pt x="2104" y="1101"/>
                  </a:lnTo>
                  <a:lnTo>
                    <a:pt x="2113" y="1101"/>
                  </a:lnTo>
                  <a:lnTo>
                    <a:pt x="2143" y="1100"/>
                  </a:lnTo>
                  <a:close/>
                  <a:moveTo>
                    <a:pt x="2150" y="1600"/>
                  </a:moveTo>
                  <a:lnTo>
                    <a:pt x="2127" y="1600"/>
                  </a:lnTo>
                  <a:lnTo>
                    <a:pt x="2107" y="1602"/>
                  </a:lnTo>
                  <a:lnTo>
                    <a:pt x="2087" y="1604"/>
                  </a:lnTo>
                  <a:lnTo>
                    <a:pt x="2066" y="1606"/>
                  </a:lnTo>
                  <a:lnTo>
                    <a:pt x="2046" y="1610"/>
                  </a:lnTo>
                  <a:lnTo>
                    <a:pt x="2026" y="1614"/>
                  </a:lnTo>
                  <a:lnTo>
                    <a:pt x="2007" y="1619"/>
                  </a:lnTo>
                  <a:lnTo>
                    <a:pt x="1987" y="1624"/>
                  </a:lnTo>
                  <a:lnTo>
                    <a:pt x="1968" y="1631"/>
                  </a:lnTo>
                  <a:lnTo>
                    <a:pt x="1948" y="1638"/>
                  </a:lnTo>
                  <a:lnTo>
                    <a:pt x="1929" y="1646"/>
                  </a:lnTo>
                  <a:lnTo>
                    <a:pt x="1910" y="1654"/>
                  </a:lnTo>
                  <a:lnTo>
                    <a:pt x="1892" y="1664"/>
                  </a:lnTo>
                  <a:lnTo>
                    <a:pt x="1874" y="1674"/>
                  </a:lnTo>
                  <a:lnTo>
                    <a:pt x="1857" y="1684"/>
                  </a:lnTo>
                  <a:lnTo>
                    <a:pt x="1839" y="1695"/>
                  </a:lnTo>
                  <a:lnTo>
                    <a:pt x="1823" y="1707"/>
                  </a:lnTo>
                  <a:lnTo>
                    <a:pt x="1807" y="1720"/>
                  </a:lnTo>
                  <a:lnTo>
                    <a:pt x="1791" y="1733"/>
                  </a:lnTo>
                  <a:lnTo>
                    <a:pt x="1775" y="1746"/>
                  </a:lnTo>
                  <a:lnTo>
                    <a:pt x="1761" y="1761"/>
                  </a:lnTo>
                  <a:lnTo>
                    <a:pt x="1746" y="1775"/>
                  </a:lnTo>
                  <a:lnTo>
                    <a:pt x="1733" y="1791"/>
                  </a:lnTo>
                  <a:lnTo>
                    <a:pt x="1720" y="1807"/>
                  </a:lnTo>
                  <a:lnTo>
                    <a:pt x="1707" y="1823"/>
                  </a:lnTo>
                  <a:lnTo>
                    <a:pt x="1695" y="1839"/>
                  </a:lnTo>
                  <a:lnTo>
                    <a:pt x="1684" y="1857"/>
                  </a:lnTo>
                  <a:lnTo>
                    <a:pt x="1674" y="1874"/>
                  </a:lnTo>
                  <a:lnTo>
                    <a:pt x="1664" y="1892"/>
                  </a:lnTo>
                  <a:lnTo>
                    <a:pt x="1654" y="1910"/>
                  </a:lnTo>
                  <a:lnTo>
                    <a:pt x="1646" y="1929"/>
                  </a:lnTo>
                  <a:lnTo>
                    <a:pt x="1638" y="1948"/>
                  </a:lnTo>
                  <a:lnTo>
                    <a:pt x="1631" y="1968"/>
                  </a:lnTo>
                  <a:lnTo>
                    <a:pt x="1624" y="1987"/>
                  </a:lnTo>
                  <a:lnTo>
                    <a:pt x="1619" y="2007"/>
                  </a:lnTo>
                  <a:lnTo>
                    <a:pt x="1614" y="2026"/>
                  </a:lnTo>
                  <a:lnTo>
                    <a:pt x="1610" y="2046"/>
                  </a:lnTo>
                  <a:lnTo>
                    <a:pt x="1606" y="2066"/>
                  </a:lnTo>
                  <a:lnTo>
                    <a:pt x="1604" y="2087"/>
                  </a:lnTo>
                  <a:lnTo>
                    <a:pt x="1602" y="2107"/>
                  </a:lnTo>
                  <a:lnTo>
                    <a:pt x="1600" y="2127"/>
                  </a:lnTo>
                  <a:lnTo>
                    <a:pt x="1600" y="2150"/>
                  </a:lnTo>
                  <a:lnTo>
                    <a:pt x="1600" y="7850"/>
                  </a:lnTo>
                  <a:lnTo>
                    <a:pt x="1600" y="7873"/>
                  </a:lnTo>
                  <a:lnTo>
                    <a:pt x="1602" y="7893"/>
                  </a:lnTo>
                  <a:lnTo>
                    <a:pt x="1604" y="7913"/>
                  </a:lnTo>
                  <a:lnTo>
                    <a:pt x="1606" y="7934"/>
                  </a:lnTo>
                  <a:lnTo>
                    <a:pt x="1610" y="7954"/>
                  </a:lnTo>
                  <a:lnTo>
                    <a:pt x="1614" y="7974"/>
                  </a:lnTo>
                  <a:lnTo>
                    <a:pt x="1619" y="7993"/>
                  </a:lnTo>
                  <a:lnTo>
                    <a:pt x="1624" y="8013"/>
                  </a:lnTo>
                  <a:lnTo>
                    <a:pt x="1631" y="8032"/>
                  </a:lnTo>
                  <a:lnTo>
                    <a:pt x="1638" y="8052"/>
                  </a:lnTo>
                  <a:lnTo>
                    <a:pt x="1646" y="8071"/>
                  </a:lnTo>
                  <a:lnTo>
                    <a:pt x="1654" y="8090"/>
                  </a:lnTo>
                  <a:lnTo>
                    <a:pt x="1664" y="8108"/>
                  </a:lnTo>
                  <a:lnTo>
                    <a:pt x="1674" y="8126"/>
                  </a:lnTo>
                  <a:lnTo>
                    <a:pt x="1684" y="8143"/>
                  </a:lnTo>
                  <a:lnTo>
                    <a:pt x="1695" y="8161"/>
                  </a:lnTo>
                  <a:lnTo>
                    <a:pt x="1707" y="8177"/>
                  </a:lnTo>
                  <a:lnTo>
                    <a:pt x="1720" y="8193"/>
                  </a:lnTo>
                  <a:lnTo>
                    <a:pt x="1733" y="8209"/>
                  </a:lnTo>
                  <a:lnTo>
                    <a:pt x="1746" y="8225"/>
                  </a:lnTo>
                  <a:lnTo>
                    <a:pt x="1761" y="8239"/>
                  </a:lnTo>
                  <a:lnTo>
                    <a:pt x="1775" y="8254"/>
                  </a:lnTo>
                  <a:lnTo>
                    <a:pt x="1791" y="8267"/>
                  </a:lnTo>
                  <a:lnTo>
                    <a:pt x="1807" y="8280"/>
                  </a:lnTo>
                  <a:lnTo>
                    <a:pt x="1823" y="8293"/>
                  </a:lnTo>
                  <a:lnTo>
                    <a:pt x="1839" y="8305"/>
                  </a:lnTo>
                  <a:lnTo>
                    <a:pt x="1857" y="8316"/>
                  </a:lnTo>
                  <a:lnTo>
                    <a:pt x="1874" y="8326"/>
                  </a:lnTo>
                  <a:lnTo>
                    <a:pt x="1892" y="8336"/>
                  </a:lnTo>
                  <a:lnTo>
                    <a:pt x="1910" y="8346"/>
                  </a:lnTo>
                  <a:lnTo>
                    <a:pt x="1929" y="8354"/>
                  </a:lnTo>
                  <a:lnTo>
                    <a:pt x="1948" y="8362"/>
                  </a:lnTo>
                  <a:lnTo>
                    <a:pt x="1968" y="8369"/>
                  </a:lnTo>
                  <a:lnTo>
                    <a:pt x="1987" y="8376"/>
                  </a:lnTo>
                  <a:lnTo>
                    <a:pt x="2007" y="8381"/>
                  </a:lnTo>
                  <a:lnTo>
                    <a:pt x="2026" y="8386"/>
                  </a:lnTo>
                  <a:lnTo>
                    <a:pt x="2046" y="8390"/>
                  </a:lnTo>
                  <a:lnTo>
                    <a:pt x="2066" y="8394"/>
                  </a:lnTo>
                  <a:lnTo>
                    <a:pt x="2087" y="8396"/>
                  </a:lnTo>
                  <a:lnTo>
                    <a:pt x="2107" y="8398"/>
                  </a:lnTo>
                  <a:lnTo>
                    <a:pt x="2127" y="8400"/>
                  </a:lnTo>
                  <a:lnTo>
                    <a:pt x="2150" y="8400"/>
                  </a:lnTo>
                  <a:lnTo>
                    <a:pt x="7850" y="8400"/>
                  </a:lnTo>
                  <a:lnTo>
                    <a:pt x="7873" y="8400"/>
                  </a:lnTo>
                  <a:lnTo>
                    <a:pt x="7893" y="8398"/>
                  </a:lnTo>
                  <a:lnTo>
                    <a:pt x="7913" y="8396"/>
                  </a:lnTo>
                  <a:lnTo>
                    <a:pt x="7934" y="8394"/>
                  </a:lnTo>
                  <a:lnTo>
                    <a:pt x="7954" y="8390"/>
                  </a:lnTo>
                  <a:lnTo>
                    <a:pt x="7974" y="8386"/>
                  </a:lnTo>
                  <a:lnTo>
                    <a:pt x="7993" y="8381"/>
                  </a:lnTo>
                  <a:lnTo>
                    <a:pt x="8013" y="8376"/>
                  </a:lnTo>
                  <a:lnTo>
                    <a:pt x="8032" y="8369"/>
                  </a:lnTo>
                  <a:lnTo>
                    <a:pt x="8052" y="8362"/>
                  </a:lnTo>
                  <a:lnTo>
                    <a:pt x="8071" y="8354"/>
                  </a:lnTo>
                  <a:lnTo>
                    <a:pt x="8090" y="8346"/>
                  </a:lnTo>
                  <a:lnTo>
                    <a:pt x="8108" y="8336"/>
                  </a:lnTo>
                  <a:lnTo>
                    <a:pt x="8126" y="8326"/>
                  </a:lnTo>
                  <a:lnTo>
                    <a:pt x="8143" y="8316"/>
                  </a:lnTo>
                  <a:lnTo>
                    <a:pt x="8161" y="8305"/>
                  </a:lnTo>
                  <a:lnTo>
                    <a:pt x="8177" y="8293"/>
                  </a:lnTo>
                  <a:lnTo>
                    <a:pt x="8193" y="8280"/>
                  </a:lnTo>
                  <a:lnTo>
                    <a:pt x="8209" y="8267"/>
                  </a:lnTo>
                  <a:lnTo>
                    <a:pt x="8225" y="8254"/>
                  </a:lnTo>
                  <a:lnTo>
                    <a:pt x="8239" y="8239"/>
                  </a:lnTo>
                  <a:lnTo>
                    <a:pt x="8254" y="8225"/>
                  </a:lnTo>
                  <a:lnTo>
                    <a:pt x="8267" y="8209"/>
                  </a:lnTo>
                  <a:lnTo>
                    <a:pt x="8280" y="8193"/>
                  </a:lnTo>
                  <a:lnTo>
                    <a:pt x="8293" y="8177"/>
                  </a:lnTo>
                  <a:lnTo>
                    <a:pt x="8305" y="8161"/>
                  </a:lnTo>
                  <a:lnTo>
                    <a:pt x="8316" y="8143"/>
                  </a:lnTo>
                  <a:lnTo>
                    <a:pt x="8326" y="8126"/>
                  </a:lnTo>
                  <a:lnTo>
                    <a:pt x="8336" y="8108"/>
                  </a:lnTo>
                  <a:lnTo>
                    <a:pt x="8346" y="8090"/>
                  </a:lnTo>
                  <a:lnTo>
                    <a:pt x="8354" y="8071"/>
                  </a:lnTo>
                  <a:lnTo>
                    <a:pt x="8362" y="8052"/>
                  </a:lnTo>
                  <a:lnTo>
                    <a:pt x="8369" y="8032"/>
                  </a:lnTo>
                  <a:lnTo>
                    <a:pt x="8376" y="8013"/>
                  </a:lnTo>
                  <a:lnTo>
                    <a:pt x="8381" y="7993"/>
                  </a:lnTo>
                  <a:lnTo>
                    <a:pt x="8386" y="7974"/>
                  </a:lnTo>
                  <a:lnTo>
                    <a:pt x="8390" y="7954"/>
                  </a:lnTo>
                  <a:lnTo>
                    <a:pt x="8394" y="7934"/>
                  </a:lnTo>
                  <a:lnTo>
                    <a:pt x="8396" y="7913"/>
                  </a:lnTo>
                  <a:lnTo>
                    <a:pt x="8398" y="7893"/>
                  </a:lnTo>
                  <a:lnTo>
                    <a:pt x="8400" y="7873"/>
                  </a:lnTo>
                  <a:lnTo>
                    <a:pt x="8400" y="7850"/>
                  </a:lnTo>
                  <a:lnTo>
                    <a:pt x="8400" y="2150"/>
                  </a:lnTo>
                  <a:lnTo>
                    <a:pt x="8400" y="2127"/>
                  </a:lnTo>
                  <a:lnTo>
                    <a:pt x="8398" y="2107"/>
                  </a:lnTo>
                  <a:lnTo>
                    <a:pt x="8396" y="2087"/>
                  </a:lnTo>
                  <a:lnTo>
                    <a:pt x="8394" y="2066"/>
                  </a:lnTo>
                  <a:lnTo>
                    <a:pt x="8390" y="2046"/>
                  </a:lnTo>
                  <a:lnTo>
                    <a:pt x="8386" y="2026"/>
                  </a:lnTo>
                  <a:lnTo>
                    <a:pt x="8381" y="2007"/>
                  </a:lnTo>
                  <a:lnTo>
                    <a:pt x="8376" y="1987"/>
                  </a:lnTo>
                  <a:lnTo>
                    <a:pt x="8369" y="1968"/>
                  </a:lnTo>
                  <a:lnTo>
                    <a:pt x="8362" y="1948"/>
                  </a:lnTo>
                  <a:lnTo>
                    <a:pt x="8354" y="1929"/>
                  </a:lnTo>
                  <a:lnTo>
                    <a:pt x="8346" y="1910"/>
                  </a:lnTo>
                  <a:lnTo>
                    <a:pt x="8336" y="1892"/>
                  </a:lnTo>
                  <a:lnTo>
                    <a:pt x="8326" y="1874"/>
                  </a:lnTo>
                  <a:lnTo>
                    <a:pt x="8316" y="1857"/>
                  </a:lnTo>
                  <a:lnTo>
                    <a:pt x="8305" y="1839"/>
                  </a:lnTo>
                  <a:lnTo>
                    <a:pt x="8293" y="1823"/>
                  </a:lnTo>
                  <a:lnTo>
                    <a:pt x="8280" y="1807"/>
                  </a:lnTo>
                  <a:lnTo>
                    <a:pt x="8267" y="1791"/>
                  </a:lnTo>
                  <a:lnTo>
                    <a:pt x="8254" y="1775"/>
                  </a:lnTo>
                  <a:lnTo>
                    <a:pt x="8239" y="1761"/>
                  </a:lnTo>
                  <a:lnTo>
                    <a:pt x="8225" y="1746"/>
                  </a:lnTo>
                  <a:lnTo>
                    <a:pt x="8209" y="1733"/>
                  </a:lnTo>
                  <a:lnTo>
                    <a:pt x="8193" y="1720"/>
                  </a:lnTo>
                  <a:lnTo>
                    <a:pt x="8177" y="1707"/>
                  </a:lnTo>
                  <a:lnTo>
                    <a:pt x="8161" y="1695"/>
                  </a:lnTo>
                  <a:lnTo>
                    <a:pt x="8143" y="1684"/>
                  </a:lnTo>
                  <a:lnTo>
                    <a:pt x="8126" y="1674"/>
                  </a:lnTo>
                  <a:lnTo>
                    <a:pt x="8108" y="1664"/>
                  </a:lnTo>
                  <a:lnTo>
                    <a:pt x="8090" y="1654"/>
                  </a:lnTo>
                  <a:lnTo>
                    <a:pt x="8071" y="1646"/>
                  </a:lnTo>
                  <a:lnTo>
                    <a:pt x="8052" y="1638"/>
                  </a:lnTo>
                  <a:lnTo>
                    <a:pt x="8032" y="1631"/>
                  </a:lnTo>
                  <a:lnTo>
                    <a:pt x="8013" y="1624"/>
                  </a:lnTo>
                  <a:lnTo>
                    <a:pt x="7993" y="1619"/>
                  </a:lnTo>
                  <a:lnTo>
                    <a:pt x="7974" y="1614"/>
                  </a:lnTo>
                  <a:lnTo>
                    <a:pt x="7954" y="1610"/>
                  </a:lnTo>
                  <a:lnTo>
                    <a:pt x="7934" y="1606"/>
                  </a:lnTo>
                  <a:lnTo>
                    <a:pt x="7913" y="1604"/>
                  </a:lnTo>
                  <a:lnTo>
                    <a:pt x="7893" y="1602"/>
                  </a:lnTo>
                  <a:lnTo>
                    <a:pt x="7873" y="1600"/>
                  </a:lnTo>
                  <a:lnTo>
                    <a:pt x="7850" y="1600"/>
                  </a:lnTo>
                  <a:lnTo>
                    <a:pt x="2150" y="1600"/>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167" name="Text Placeholder 19">
            <a:extLst>
              <a:ext uri="{FF2B5EF4-FFF2-40B4-BE49-F238E27FC236}">
                <a16:creationId xmlns:a16="http://schemas.microsoft.com/office/drawing/2014/main" id="{7D64C34D-64F9-D6C6-6722-C86C82ECB1BD}"/>
              </a:ext>
            </a:extLst>
          </p:cNvPr>
          <p:cNvSpPr txBox="1">
            <a:spLocks/>
          </p:cNvSpPr>
          <p:nvPr/>
        </p:nvSpPr>
        <p:spPr>
          <a:xfrm>
            <a:off x="470768" y="5059522"/>
            <a:ext cx="1927616" cy="2272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a-DK" sz="1400" b="1" dirty="0"/>
              <a:t>Cost saved</a:t>
            </a:r>
            <a:endParaRPr lang="en-PH" sz="1400" b="1" dirty="0"/>
          </a:p>
        </p:txBody>
      </p:sp>
      <p:sp>
        <p:nvSpPr>
          <p:cNvPr id="168" name="Text Placeholder 19">
            <a:extLst>
              <a:ext uri="{FF2B5EF4-FFF2-40B4-BE49-F238E27FC236}">
                <a16:creationId xmlns:a16="http://schemas.microsoft.com/office/drawing/2014/main" id="{BAD8590A-7608-EC69-3BA0-0E602C2BA80B}"/>
              </a:ext>
            </a:extLst>
          </p:cNvPr>
          <p:cNvSpPr txBox="1">
            <a:spLocks/>
          </p:cNvSpPr>
          <p:nvPr/>
        </p:nvSpPr>
        <p:spPr>
          <a:xfrm>
            <a:off x="470767" y="4608108"/>
            <a:ext cx="1312208" cy="46627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3200" b="1" dirty="0">
                <a:solidFill>
                  <a:schemeClr val="accent1"/>
                </a:solidFill>
              </a:rPr>
              <a:t>24%</a:t>
            </a:r>
          </a:p>
        </p:txBody>
      </p:sp>
      <p:sp>
        <p:nvSpPr>
          <p:cNvPr id="169" name="Rectangle 168">
            <a:extLst>
              <a:ext uri="{FF2B5EF4-FFF2-40B4-BE49-F238E27FC236}">
                <a16:creationId xmlns:a16="http://schemas.microsoft.com/office/drawing/2014/main" id="{1EE34358-08CA-802E-210B-1C671C7B233B}"/>
              </a:ext>
            </a:extLst>
          </p:cNvPr>
          <p:cNvSpPr/>
          <p:nvPr/>
        </p:nvSpPr>
        <p:spPr>
          <a:xfrm>
            <a:off x="470768" y="5344997"/>
            <a:ext cx="1927616" cy="48814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lvl="1">
              <a:spcAft>
                <a:spcPts val="600"/>
              </a:spcAft>
              <a:buClr>
                <a:schemeClr val="tx1"/>
              </a:buClr>
              <a:buSzPct val="100000"/>
            </a:pPr>
            <a:r>
              <a:rPr lang="en-US" sz="1200" dirty="0">
                <a:solidFill>
                  <a:schemeClr val="tx1">
                    <a:lumMod val="100000"/>
                  </a:schemeClr>
                </a:solidFill>
                <a:sym typeface="Trebuchet MS" panose="020B0603020202020204" pitchFamily="34" charset="0"/>
              </a:rPr>
              <a:t>Lower processing cost on US volume.</a:t>
            </a:r>
          </a:p>
        </p:txBody>
      </p:sp>
      <p:sp>
        <p:nvSpPr>
          <p:cNvPr id="170" name="Rectangle 169">
            <a:extLst>
              <a:ext uri="{FF2B5EF4-FFF2-40B4-BE49-F238E27FC236}">
                <a16:creationId xmlns:a16="http://schemas.microsoft.com/office/drawing/2014/main" id="{7AB78D07-4BE2-B04B-1D45-BB49D24DAC06}"/>
              </a:ext>
            </a:extLst>
          </p:cNvPr>
          <p:cNvSpPr/>
          <p:nvPr/>
        </p:nvSpPr>
        <p:spPr>
          <a:xfrm>
            <a:off x="294968" y="3901247"/>
            <a:ext cx="2279215" cy="1990846"/>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71" name="Text Placeholder 19">
            <a:extLst>
              <a:ext uri="{FF2B5EF4-FFF2-40B4-BE49-F238E27FC236}">
                <a16:creationId xmlns:a16="http://schemas.microsoft.com/office/drawing/2014/main" id="{366FAB19-2DCC-5C49-9150-22E7429BF80A}"/>
              </a:ext>
            </a:extLst>
          </p:cNvPr>
          <p:cNvSpPr txBox="1">
            <a:spLocks/>
          </p:cNvSpPr>
          <p:nvPr/>
        </p:nvSpPr>
        <p:spPr>
          <a:xfrm>
            <a:off x="2932253" y="5059522"/>
            <a:ext cx="1927616" cy="2272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a-DK" sz="1400" b="1" dirty="0"/>
              <a:t>Chargebacks</a:t>
            </a:r>
            <a:endParaRPr lang="en-PH" sz="1400" b="1" dirty="0"/>
          </a:p>
        </p:txBody>
      </p:sp>
      <p:sp>
        <p:nvSpPr>
          <p:cNvPr id="172" name="Text Placeholder 19">
            <a:extLst>
              <a:ext uri="{FF2B5EF4-FFF2-40B4-BE49-F238E27FC236}">
                <a16:creationId xmlns:a16="http://schemas.microsoft.com/office/drawing/2014/main" id="{7DB6A282-5CA9-3D29-7634-4298D18A59FB}"/>
              </a:ext>
            </a:extLst>
          </p:cNvPr>
          <p:cNvSpPr txBox="1">
            <a:spLocks/>
          </p:cNvSpPr>
          <p:nvPr/>
        </p:nvSpPr>
        <p:spPr>
          <a:xfrm>
            <a:off x="2932252" y="4608108"/>
            <a:ext cx="1312208" cy="46627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3200" b="1" dirty="0">
                <a:solidFill>
                  <a:schemeClr val="accent1"/>
                </a:solidFill>
              </a:rPr>
              <a:t>-52%</a:t>
            </a:r>
          </a:p>
        </p:txBody>
      </p:sp>
      <p:sp>
        <p:nvSpPr>
          <p:cNvPr id="173" name="Rectangle 172">
            <a:extLst>
              <a:ext uri="{FF2B5EF4-FFF2-40B4-BE49-F238E27FC236}">
                <a16:creationId xmlns:a16="http://schemas.microsoft.com/office/drawing/2014/main" id="{FE1F4402-77C2-82BE-A70F-560011A88A68}"/>
              </a:ext>
            </a:extLst>
          </p:cNvPr>
          <p:cNvSpPr/>
          <p:nvPr/>
        </p:nvSpPr>
        <p:spPr>
          <a:xfrm>
            <a:off x="2932253" y="5344997"/>
            <a:ext cx="1927616" cy="48814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lvl="1">
              <a:spcAft>
                <a:spcPts val="600"/>
              </a:spcAft>
              <a:buClr>
                <a:schemeClr val="tx1"/>
              </a:buClr>
              <a:buSzPct val="100000"/>
            </a:pPr>
            <a:r>
              <a:rPr lang="en-US" sz="1200" dirty="0">
                <a:solidFill>
                  <a:schemeClr val="tx1">
                    <a:lumMod val="100000"/>
                  </a:schemeClr>
                </a:solidFill>
                <a:sym typeface="Trebuchet MS" panose="020B0603020202020204" pitchFamily="34" charset="0"/>
              </a:rPr>
              <a:t>Fewer disputes with adaptive fraud rules.</a:t>
            </a:r>
          </a:p>
        </p:txBody>
      </p:sp>
      <p:sp>
        <p:nvSpPr>
          <p:cNvPr id="174" name="Rectangle 173">
            <a:extLst>
              <a:ext uri="{FF2B5EF4-FFF2-40B4-BE49-F238E27FC236}">
                <a16:creationId xmlns:a16="http://schemas.microsoft.com/office/drawing/2014/main" id="{2DD8534F-FE2B-A9DB-9879-D30768BC476E}"/>
              </a:ext>
            </a:extLst>
          </p:cNvPr>
          <p:cNvSpPr/>
          <p:nvPr/>
        </p:nvSpPr>
        <p:spPr>
          <a:xfrm>
            <a:off x="2756453" y="3901247"/>
            <a:ext cx="2279215" cy="1990846"/>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175" name="Group 174">
            <a:extLst>
              <a:ext uri="{FF2B5EF4-FFF2-40B4-BE49-F238E27FC236}">
                <a16:creationId xmlns:a16="http://schemas.microsoft.com/office/drawing/2014/main" id="{89502FAF-F6E3-AAE8-0B13-8AB4C9277990}"/>
              </a:ext>
            </a:extLst>
          </p:cNvPr>
          <p:cNvGrpSpPr/>
          <p:nvPr/>
        </p:nvGrpSpPr>
        <p:grpSpPr>
          <a:xfrm>
            <a:off x="470766" y="3993844"/>
            <a:ext cx="645288" cy="644756"/>
            <a:chOff x="5227152" y="2660110"/>
            <a:chExt cx="633600" cy="633600"/>
          </a:xfrm>
        </p:grpSpPr>
        <p:sp>
          <p:nvSpPr>
            <p:cNvPr id="191" name="Google Shape;629;p7"/>
            <p:cNvSpPr/>
            <p:nvPr/>
          </p:nvSpPr>
          <p:spPr>
            <a:xfrm>
              <a:off x="5227152" y="2660110"/>
              <a:ext cx="633600" cy="633600"/>
            </a:xfrm>
            <a:custGeom>
              <a:avLst/>
              <a:gdLst/>
              <a:ahLst/>
              <a:cxnLst/>
              <a:rect l="l" t="t" r="r" b="b"/>
              <a:pathLst>
                <a:path w="10000" h="10000" extrusionOk="0">
                  <a:moveTo>
                    <a:pt x="3257" y="1979"/>
                  </a:moveTo>
                  <a:lnTo>
                    <a:pt x="6743" y="1979"/>
                  </a:lnTo>
                  <a:lnTo>
                    <a:pt x="6752" y="1979"/>
                  </a:lnTo>
                  <a:lnTo>
                    <a:pt x="6760" y="1980"/>
                  </a:lnTo>
                  <a:lnTo>
                    <a:pt x="6769" y="1981"/>
                  </a:lnTo>
                  <a:lnTo>
                    <a:pt x="6777" y="1982"/>
                  </a:lnTo>
                  <a:lnTo>
                    <a:pt x="6786" y="1983"/>
                  </a:lnTo>
                  <a:lnTo>
                    <a:pt x="6794" y="1985"/>
                  </a:lnTo>
                  <a:lnTo>
                    <a:pt x="6803" y="1987"/>
                  </a:lnTo>
                  <a:lnTo>
                    <a:pt x="6811" y="1990"/>
                  </a:lnTo>
                  <a:lnTo>
                    <a:pt x="6820" y="1992"/>
                  </a:lnTo>
                  <a:lnTo>
                    <a:pt x="6828" y="1995"/>
                  </a:lnTo>
                  <a:lnTo>
                    <a:pt x="6836" y="1999"/>
                  </a:lnTo>
                  <a:lnTo>
                    <a:pt x="6844" y="2003"/>
                  </a:lnTo>
                  <a:lnTo>
                    <a:pt x="6851" y="2007"/>
                  </a:lnTo>
                  <a:lnTo>
                    <a:pt x="6859" y="2011"/>
                  </a:lnTo>
                  <a:lnTo>
                    <a:pt x="6866" y="2015"/>
                  </a:lnTo>
                  <a:lnTo>
                    <a:pt x="6874" y="2020"/>
                  </a:lnTo>
                  <a:lnTo>
                    <a:pt x="6881" y="2025"/>
                  </a:lnTo>
                  <a:lnTo>
                    <a:pt x="6887" y="2030"/>
                  </a:lnTo>
                  <a:lnTo>
                    <a:pt x="6894" y="2036"/>
                  </a:lnTo>
                  <a:lnTo>
                    <a:pt x="6901" y="2042"/>
                  </a:lnTo>
                  <a:lnTo>
                    <a:pt x="6907" y="2048"/>
                  </a:lnTo>
                  <a:lnTo>
                    <a:pt x="6913" y="2054"/>
                  </a:lnTo>
                  <a:lnTo>
                    <a:pt x="6919" y="2060"/>
                  </a:lnTo>
                  <a:lnTo>
                    <a:pt x="6924" y="2067"/>
                  </a:lnTo>
                  <a:lnTo>
                    <a:pt x="6929" y="2074"/>
                  </a:lnTo>
                  <a:lnTo>
                    <a:pt x="6935" y="2081"/>
                  </a:lnTo>
                  <a:lnTo>
                    <a:pt x="6939" y="2088"/>
                  </a:lnTo>
                  <a:lnTo>
                    <a:pt x="6944" y="2096"/>
                  </a:lnTo>
                  <a:lnTo>
                    <a:pt x="6948" y="2104"/>
                  </a:lnTo>
                  <a:lnTo>
                    <a:pt x="6952" y="2111"/>
                  </a:lnTo>
                  <a:lnTo>
                    <a:pt x="6956" y="2119"/>
                  </a:lnTo>
                  <a:lnTo>
                    <a:pt x="6959" y="2127"/>
                  </a:lnTo>
                  <a:lnTo>
                    <a:pt x="6962" y="2135"/>
                  </a:lnTo>
                  <a:lnTo>
                    <a:pt x="6965" y="2143"/>
                  </a:lnTo>
                  <a:lnTo>
                    <a:pt x="6967" y="2152"/>
                  </a:lnTo>
                  <a:lnTo>
                    <a:pt x="6969" y="2160"/>
                  </a:lnTo>
                  <a:lnTo>
                    <a:pt x="6971" y="2169"/>
                  </a:lnTo>
                  <a:lnTo>
                    <a:pt x="6972" y="2177"/>
                  </a:lnTo>
                  <a:lnTo>
                    <a:pt x="6974" y="2186"/>
                  </a:lnTo>
                  <a:lnTo>
                    <a:pt x="6974" y="2195"/>
                  </a:lnTo>
                  <a:lnTo>
                    <a:pt x="6975" y="2203"/>
                  </a:lnTo>
                  <a:lnTo>
                    <a:pt x="6975" y="2212"/>
                  </a:lnTo>
                  <a:lnTo>
                    <a:pt x="6975" y="3374"/>
                  </a:lnTo>
                  <a:lnTo>
                    <a:pt x="6975" y="3383"/>
                  </a:lnTo>
                  <a:lnTo>
                    <a:pt x="6974" y="3391"/>
                  </a:lnTo>
                  <a:lnTo>
                    <a:pt x="6974" y="3400"/>
                  </a:lnTo>
                  <a:lnTo>
                    <a:pt x="6972" y="3408"/>
                  </a:lnTo>
                  <a:lnTo>
                    <a:pt x="6971" y="3417"/>
                  </a:lnTo>
                  <a:lnTo>
                    <a:pt x="6969" y="3425"/>
                  </a:lnTo>
                  <a:lnTo>
                    <a:pt x="6967" y="3434"/>
                  </a:lnTo>
                  <a:lnTo>
                    <a:pt x="6965" y="3442"/>
                  </a:lnTo>
                  <a:lnTo>
                    <a:pt x="6962" y="3450"/>
                  </a:lnTo>
                  <a:lnTo>
                    <a:pt x="6959" y="3458"/>
                  </a:lnTo>
                  <a:lnTo>
                    <a:pt x="6956" y="3466"/>
                  </a:lnTo>
                  <a:lnTo>
                    <a:pt x="6952" y="3474"/>
                  </a:lnTo>
                  <a:lnTo>
                    <a:pt x="6948" y="3482"/>
                  </a:lnTo>
                  <a:lnTo>
                    <a:pt x="6944" y="3490"/>
                  </a:lnTo>
                  <a:lnTo>
                    <a:pt x="6939" y="3497"/>
                  </a:lnTo>
                  <a:lnTo>
                    <a:pt x="6935" y="3505"/>
                  </a:lnTo>
                  <a:lnTo>
                    <a:pt x="6929" y="3512"/>
                  </a:lnTo>
                  <a:lnTo>
                    <a:pt x="6924" y="3518"/>
                  </a:lnTo>
                  <a:lnTo>
                    <a:pt x="6919" y="3525"/>
                  </a:lnTo>
                  <a:lnTo>
                    <a:pt x="6913" y="3532"/>
                  </a:lnTo>
                  <a:lnTo>
                    <a:pt x="6907" y="3538"/>
                  </a:lnTo>
                  <a:lnTo>
                    <a:pt x="6901" y="3544"/>
                  </a:lnTo>
                  <a:lnTo>
                    <a:pt x="6894" y="3550"/>
                  </a:lnTo>
                  <a:lnTo>
                    <a:pt x="6887" y="3555"/>
                  </a:lnTo>
                  <a:lnTo>
                    <a:pt x="6881" y="3560"/>
                  </a:lnTo>
                  <a:lnTo>
                    <a:pt x="6874" y="3566"/>
                  </a:lnTo>
                  <a:lnTo>
                    <a:pt x="6866" y="3570"/>
                  </a:lnTo>
                  <a:lnTo>
                    <a:pt x="6859" y="3575"/>
                  </a:lnTo>
                  <a:lnTo>
                    <a:pt x="6851" y="3579"/>
                  </a:lnTo>
                  <a:lnTo>
                    <a:pt x="6844" y="3583"/>
                  </a:lnTo>
                  <a:lnTo>
                    <a:pt x="6836" y="3587"/>
                  </a:lnTo>
                  <a:lnTo>
                    <a:pt x="6828" y="3590"/>
                  </a:lnTo>
                  <a:lnTo>
                    <a:pt x="6820" y="3593"/>
                  </a:lnTo>
                  <a:lnTo>
                    <a:pt x="6811" y="3596"/>
                  </a:lnTo>
                  <a:lnTo>
                    <a:pt x="6803" y="3598"/>
                  </a:lnTo>
                  <a:lnTo>
                    <a:pt x="6794" y="3600"/>
                  </a:lnTo>
                  <a:lnTo>
                    <a:pt x="6786" y="3602"/>
                  </a:lnTo>
                  <a:lnTo>
                    <a:pt x="6777" y="3603"/>
                  </a:lnTo>
                  <a:lnTo>
                    <a:pt x="6769" y="3605"/>
                  </a:lnTo>
                  <a:lnTo>
                    <a:pt x="6760" y="3605"/>
                  </a:lnTo>
                  <a:lnTo>
                    <a:pt x="6752" y="3606"/>
                  </a:lnTo>
                  <a:lnTo>
                    <a:pt x="6743" y="3606"/>
                  </a:lnTo>
                  <a:lnTo>
                    <a:pt x="3257" y="3606"/>
                  </a:lnTo>
                  <a:lnTo>
                    <a:pt x="3248" y="3606"/>
                  </a:lnTo>
                  <a:lnTo>
                    <a:pt x="3240" y="3605"/>
                  </a:lnTo>
                  <a:lnTo>
                    <a:pt x="3231" y="3605"/>
                  </a:lnTo>
                  <a:lnTo>
                    <a:pt x="3223" y="3603"/>
                  </a:lnTo>
                  <a:lnTo>
                    <a:pt x="3214" y="3602"/>
                  </a:lnTo>
                  <a:lnTo>
                    <a:pt x="3206" y="3600"/>
                  </a:lnTo>
                  <a:lnTo>
                    <a:pt x="3197" y="3598"/>
                  </a:lnTo>
                  <a:lnTo>
                    <a:pt x="3189" y="3596"/>
                  </a:lnTo>
                  <a:lnTo>
                    <a:pt x="3180" y="3593"/>
                  </a:lnTo>
                  <a:lnTo>
                    <a:pt x="3172" y="3590"/>
                  </a:lnTo>
                  <a:lnTo>
                    <a:pt x="3164" y="3587"/>
                  </a:lnTo>
                  <a:lnTo>
                    <a:pt x="3156" y="3583"/>
                  </a:lnTo>
                  <a:lnTo>
                    <a:pt x="3149" y="3579"/>
                  </a:lnTo>
                  <a:lnTo>
                    <a:pt x="3141" y="3575"/>
                  </a:lnTo>
                  <a:lnTo>
                    <a:pt x="3134" y="3570"/>
                  </a:lnTo>
                  <a:lnTo>
                    <a:pt x="3126" y="3566"/>
                  </a:lnTo>
                  <a:lnTo>
                    <a:pt x="3119" y="3560"/>
                  </a:lnTo>
                  <a:lnTo>
                    <a:pt x="3113" y="3555"/>
                  </a:lnTo>
                  <a:lnTo>
                    <a:pt x="3106" y="3550"/>
                  </a:lnTo>
                  <a:lnTo>
                    <a:pt x="3099" y="3544"/>
                  </a:lnTo>
                  <a:lnTo>
                    <a:pt x="3093" y="3538"/>
                  </a:lnTo>
                  <a:lnTo>
                    <a:pt x="3087" y="3532"/>
                  </a:lnTo>
                  <a:lnTo>
                    <a:pt x="3081" y="3525"/>
                  </a:lnTo>
                  <a:lnTo>
                    <a:pt x="3076" y="3518"/>
                  </a:lnTo>
                  <a:lnTo>
                    <a:pt x="3071" y="3512"/>
                  </a:lnTo>
                  <a:lnTo>
                    <a:pt x="3065" y="3505"/>
                  </a:lnTo>
                  <a:lnTo>
                    <a:pt x="3061" y="3497"/>
                  </a:lnTo>
                  <a:lnTo>
                    <a:pt x="3056" y="3490"/>
                  </a:lnTo>
                  <a:lnTo>
                    <a:pt x="3052" y="3482"/>
                  </a:lnTo>
                  <a:lnTo>
                    <a:pt x="3048" y="3474"/>
                  </a:lnTo>
                  <a:lnTo>
                    <a:pt x="3044" y="3466"/>
                  </a:lnTo>
                  <a:lnTo>
                    <a:pt x="3041" y="3458"/>
                  </a:lnTo>
                  <a:lnTo>
                    <a:pt x="3038" y="3450"/>
                  </a:lnTo>
                  <a:lnTo>
                    <a:pt x="3035" y="3442"/>
                  </a:lnTo>
                  <a:lnTo>
                    <a:pt x="3033" y="3434"/>
                  </a:lnTo>
                  <a:lnTo>
                    <a:pt x="3031" y="3425"/>
                  </a:lnTo>
                  <a:lnTo>
                    <a:pt x="3029" y="3417"/>
                  </a:lnTo>
                  <a:lnTo>
                    <a:pt x="3028" y="3408"/>
                  </a:lnTo>
                  <a:lnTo>
                    <a:pt x="3026" y="3400"/>
                  </a:lnTo>
                  <a:lnTo>
                    <a:pt x="3026" y="3391"/>
                  </a:lnTo>
                  <a:lnTo>
                    <a:pt x="3025" y="3383"/>
                  </a:lnTo>
                  <a:lnTo>
                    <a:pt x="3025" y="3374"/>
                  </a:lnTo>
                  <a:lnTo>
                    <a:pt x="3025" y="2212"/>
                  </a:lnTo>
                  <a:lnTo>
                    <a:pt x="3025" y="2203"/>
                  </a:lnTo>
                  <a:lnTo>
                    <a:pt x="3026" y="2195"/>
                  </a:lnTo>
                  <a:lnTo>
                    <a:pt x="3026" y="2186"/>
                  </a:lnTo>
                  <a:lnTo>
                    <a:pt x="3028" y="2177"/>
                  </a:lnTo>
                  <a:lnTo>
                    <a:pt x="3029" y="2169"/>
                  </a:lnTo>
                  <a:lnTo>
                    <a:pt x="3031" y="2160"/>
                  </a:lnTo>
                  <a:lnTo>
                    <a:pt x="3033" y="2152"/>
                  </a:lnTo>
                  <a:lnTo>
                    <a:pt x="3035" y="2143"/>
                  </a:lnTo>
                  <a:lnTo>
                    <a:pt x="3038" y="2135"/>
                  </a:lnTo>
                  <a:lnTo>
                    <a:pt x="3041" y="2127"/>
                  </a:lnTo>
                  <a:lnTo>
                    <a:pt x="3044" y="2119"/>
                  </a:lnTo>
                  <a:lnTo>
                    <a:pt x="3048" y="2111"/>
                  </a:lnTo>
                  <a:lnTo>
                    <a:pt x="3052" y="2104"/>
                  </a:lnTo>
                  <a:lnTo>
                    <a:pt x="3056" y="2096"/>
                  </a:lnTo>
                  <a:lnTo>
                    <a:pt x="3061" y="2088"/>
                  </a:lnTo>
                  <a:lnTo>
                    <a:pt x="3065" y="2081"/>
                  </a:lnTo>
                  <a:lnTo>
                    <a:pt x="3071" y="2074"/>
                  </a:lnTo>
                  <a:lnTo>
                    <a:pt x="3076" y="2067"/>
                  </a:lnTo>
                  <a:lnTo>
                    <a:pt x="3081" y="2060"/>
                  </a:lnTo>
                  <a:lnTo>
                    <a:pt x="3087" y="2054"/>
                  </a:lnTo>
                  <a:lnTo>
                    <a:pt x="3093" y="2048"/>
                  </a:lnTo>
                  <a:lnTo>
                    <a:pt x="3099" y="2042"/>
                  </a:lnTo>
                  <a:lnTo>
                    <a:pt x="3106" y="2036"/>
                  </a:lnTo>
                  <a:lnTo>
                    <a:pt x="3113" y="2030"/>
                  </a:lnTo>
                  <a:lnTo>
                    <a:pt x="3119" y="2025"/>
                  </a:lnTo>
                  <a:lnTo>
                    <a:pt x="3126" y="2020"/>
                  </a:lnTo>
                  <a:lnTo>
                    <a:pt x="3134" y="2015"/>
                  </a:lnTo>
                  <a:lnTo>
                    <a:pt x="3141" y="2011"/>
                  </a:lnTo>
                  <a:lnTo>
                    <a:pt x="3149" y="2007"/>
                  </a:lnTo>
                  <a:lnTo>
                    <a:pt x="3156" y="2003"/>
                  </a:lnTo>
                  <a:lnTo>
                    <a:pt x="3164" y="1999"/>
                  </a:lnTo>
                  <a:lnTo>
                    <a:pt x="3172" y="1995"/>
                  </a:lnTo>
                  <a:lnTo>
                    <a:pt x="3180" y="1992"/>
                  </a:lnTo>
                  <a:lnTo>
                    <a:pt x="3189" y="1990"/>
                  </a:lnTo>
                  <a:lnTo>
                    <a:pt x="3197" y="1987"/>
                  </a:lnTo>
                  <a:lnTo>
                    <a:pt x="3206" y="1985"/>
                  </a:lnTo>
                  <a:lnTo>
                    <a:pt x="3214" y="1983"/>
                  </a:lnTo>
                  <a:lnTo>
                    <a:pt x="3223" y="1982"/>
                  </a:lnTo>
                  <a:lnTo>
                    <a:pt x="3231" y="1981"/>
                  </a:lnTo>
                  <a:lnTo>
                    <a:pt x="3240" y="1980"/>
                  </a:lnTo>
                  <a:lnTo>
                    <a:pt x="3248" y="1979"/>
                  </a:lnTo>
                  <a:lnTo>
                    <a:pt x="3257" y="1979"/>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92" name="Google Shape;630;p7"/>
            <p:cNvSpPr/>
            <p:nvPr/>
          </p:nvSpPr>
          <p:spPr>
            <a:xfrm>
              <a:off x="5227152" y="2660110"/>
              <a:ext cx="633600" cy="633600"/>
            </a:xfrm>
            <a:custGeom>
              <a:avLst/>
              <a:gdLst/>
              <a:ahLst/>
              <a:cxnLst/>
              <a:rect l="l" t="t" r="r" b="b"/>
              <a:pathLst>
                <a:path w="10000" h="10000" extrusionOk="0">
                  <a:moveTo>
                    <a:pt x="2843" y="802"/>
                  </a:moveTo>
                  <a:lnTo>
                    <a:pt x="2869" y="801"/>
                  </a:lnTo>
                  <a:lnTo>
                    <a:pt x="2878" y="801"/>
                  </a:lnTo>
                  <a:lnTo>
                    <a:pt x="2904" y="800"/>
                  </a:lnTo>
                  <a:lnTo>
                    <a:pt x="2909" y="800"/>
                  </a:lnTo>
                  <a:lnTo>
                    <a:pt x="7091" y="800"/>
                  </a:lnTo>
                  <a:lnTo>
                    <a:pt x="7096" y="800"/>
                  </a:lnTo>
                  <a:lnTo>
                    <a:pt x="7122" y="801"/>
                  </a:lnTo>
                  <a:lnTo>
                    <a:pt x="7131" y="801"/>
                  </a:lnTo>
                  <a:lnTo>
                    <a:pt x="7157" y="802"/>
                  </a:lnTo>
                  <a:lnTo>
                    <a:pt x="7167" y="803"/>
                  </a:lnTo>
                  <a:lnTo>
                    <a:pt x="7193" y="805"/>
                  </a:lnTo>
                  <a:lnTo>
                    <a:pt x="7202" y="806"/>
                  </a:lnTo>
                  <a:lnTo>
                    <a:pt x="7228" y="810"/>
                  </a:lnTo>
                  <a:lnTo>
                    <a:pt x="7237" y="811"/>
                  </a:lnTo>
                  <a:lnTo>
                    <a:pt x="7263" y="816"/>
                  </a:lnTo>
                  <a:lnTo>
                    <a:pt x="7272" y="817"/>
                  </a:lnTo>
                  <a:lnTo>
                    <a:pt x="7297" y="823"/>
                  </a:lnTo>
                  <a:lnTo>
                    <a:pt x="7306" y="825"/>
                  </a:lnTo>
                  <a:lnTo>
                    <a:pt x="7332" y="831"/>
                  </a:lnTo>
                  <a:lnTo>
                    <a:pt x="7341" y="833"/>
                  </a:lnTo>
                  <a:lnTo>
                    <a:pt x="7366" y="840"/>
                  </a:lnTo>
                  <a:lnTo>
                    <a:pt x="7375" y="843"/>
                  </a:lnTo>
                  <a:lnTo>
                    <a:pt x="7399" y="851"/>
                  </a:lnTo>
                  <a:lnTo>
                    <a:pt x="7408" y="854"/>
                  </a:lnTo>
                  <a:lnTo>
                    <a:pt x="7433" y="863"/>
                  </a:lnTo>
                  <a:lnTo>
                    <a:pt x="7441" y="867"/>
                  </a:lnTo>
                  <a:lnTo>
                    <a:pt x="7465" y="877"/>
                  </a:lnTo>
                  <a:lnTo>
                    <a:pt x="7474" y="880"/>
                  </a:lnTo>
                  <a:lnTo>
                    <a:pt x="7498" y="891"/>
                  </a:lnTo>
                  <a:lnTo>
                    <a:pt x="7506" y="895"/>
                  </a:lnTo>
                  <a:lnTo>
                    <a:pt x="7529" y="907"/>
                  </a:lnTo>
                  <a:lnTo>
                    <a:pt x="7538" y="911"/>
                  </a:lnTo>
                  <a:lnTo>
                    <a:pt x="7561" y="924"/>
                  </a:lnTo>
                  <a:lnTo>
                    <a:pt x="7570" y="930"/>
                  </a:lnTo>
                  <a:lnTo>
                    <a:pt x="7593" y="943"/>
                  </a:lnTo>
                  <a:lnTo>
                    <a:pt x="7600" y="948"/>
                  </a:lnTo>
                  <a:lnTo>
                    <a:pt x="7622" y="963"/>
                  </a:lnTo>
                  <a:lnTo>
                    <a:pt x="7630" y="968"/>
                  </a:lnTo>
                  <a:lnTo>
                    <a:pt x="7651" y="983"/>
                  </a:lnTo>
                  <a:lnTo>
                    <a:pt x="7658" y="989"/>
                  </a:lnTo>
                  <a:lnTo>
                    <a:pt x="7679" y="1004"/>
                  </a:lnTo>
                  <a:lnTo>
                    <a:pt x="7686" y="1010"/>
                  </a:lnTo>
                  <a:lnTo>
                    <a:pt x="7706" y="1027"/>
                  </a:lnTo>
                  <a:lnTo>
                    <a:pt x="7713" y="1033"/>
                  </a:lnTo>
                  <a:lnTo>
                    <a:pt x="7733" y="1050"/>
                  </a:lnTo>
                  <a:lnTo>
                    <a:pt x="7739" y="1057"/>
                  </a:lnTo>
                  <a:lnTo>
                    <a:pt x="7758" y="1075"/>
                  </a:lnTo>
                  <a:lnTo>
                    <a:pt x="7765" y="1081"/>
                  </a:lnTo>
                  <a:lnTo>
                    <a:pt x="7783" y="1100"/>
                  </a:lnTo>
                  <a:lnTo>
                    <a:pt x="7789" y="1107"/>
                  </a:lnTo>
                  <a:lnTo>
                    <a:pt x="7806" y="1126"/>
                  </a:lnTo>
                  <a:lnTo>
                    <a:pt x="7812" y="1133"/>
                  </a:lnTo>
                  <a:lnTo>
                    <a:pt x="7829" y="1153"/>
                  </a:lnTo>
                  <a:lnTo>
                    <a:pt x="7835" y="1161"/>
                  </a:lnTo>
                  <a:lnTo>
                    <a:pt x="7851" y="1181"/>
                  </a:lnTo>
                  <a:lnTo>
                    <a:pt x="7856" y="1189"/>
                  </a:lnTo>
                  <a:lnTo>
                    <a:pt x="7871" y="1210"/>
                  </a:lnTo>
                  <a:lnTo>
                    <a:pt x="7877" y="1218"/>
                  </a:lnTo>
                  <a:lnTo>
                    <a:pt x="7891" y="1240"/>
                  </a:lnTo>
                  <a:lnTo>
                    <a:pt x="7896" y="1248"/>
                  </a:lnTo>
                  <a:lnTo>
                    <a:pt x="7909" y="1270"/>
                  </a:lnTo>
                  <a:lnTo>
                    <a:pt x="7914" y="1278"/>
                  </a:lnTo>
                  <a:lnTo>
                    <a:pt x="7926" y="1300"/>
                  </a:lnTo>
                  <a:lnTo>
                    <a:pt x="7931" y="1309"/>
                  </a:lnTo>
                  <a:lnTo>
                    <a:pt x="7942" y="1332"/>
                  </a:lnTo>
                  <a:lnTo>
                    <a:pt x="7947" y="1341"/>
                  </a:lnTo>
                  <a:lnTo>
                    <a:pt x="7957" y="1364"/>
                  </a:lnTo>
                  <a:lnTo>
                    <a:pt x="7961" y="1373"/>
                  </a:lnTo>
                  <a:lnTo>
                    <a:pt x="7971" y="1397"/>
                  </a:lnTo>
                  <a:lnTo>
                    <a:pt x="7975" y="1406"/>
                  </a:lnTo>
                  <a:lnTo>
                    <a:pt x="7984" y="1430"/>
                  </a:lnTo>
                  <a:lnTo>
                    <a:pt x="7987" y="1439"/>
                  </a:lnTo>
                  <a:lnTo>
                    <a:pt x="7995" y="1464"/>
                  </a:lnTo>
                  <a:lnTo>
                    <a:pt x="7998" y="1473"/>
                  </a:lnTo>
                  <a:lnTo>
                    <a:pt x="8005" y="1498"/>
                  </a:lnTo>
                  <a:lnTo>
                    <a:pt x="8007" y="1507"/>
                  </a:lnTo>
                  <a:lnTo>
                    <a:pt x="8013" y="1532"/>
                  </a:lnTo>
                  <a:lnTo>
                    <a:pt x="8015" y="1541"/>
                  </a:lnTo>
                  <a:lnTo>
                    <a:pt x="8021" y="1567"/>
                  </a:lnTo>
                  <a:lnTo>
                    <a:pt x="8022" y="1576"/>
                  </a:lnTo>
                  <a:lnTo>
                    <a:pt x="8027" y="1601"/>
                  </a:lnTo>
                  <a:lnTo>
                    <a:pt x="8028" y="1611"/>
                  </a:lnTo>
                  <a:lnTo>
                    <a:pt x="8031" y="1636"/>
                  </a:lnTo>
                  <a:lnTo>
                    <a:pt x="8033" y="1646"/>
                  </a:lnTo>
                  <a:lnTo>
                    <a:pt x="8035" y="1672"/>
                  </a:lnTo>
                  <a:lnTo>
                    <a:pt x="8036" y="1681"/>
                  </a:lnTo>
                  <a:lnTo>
                    <a:pt x="8037" y="1707"/>
                  </a:lnTo>
                  <a:lnTo>
                    <a:pt x="8037" y="1716"/>
                  </a:lnTo>
                  <a:lnTo>
                    <a:pt x="8038" y="1742"/>
                  </a:lnTo>
                  <a:lnTo>
                    <a:pt x="8038" y="1747"/>
                  </a:lnTo>
                  <a:lnTo>
                    <a:pt x="8038" y="8253"/>
                  </a:lnTo>
                  <a:lnTo>
                    <a:pt x="8038" y="8258"/>
                  </a:lnTo>
                  <a:lnTo>
                    <a:pt x="8037" y="8284"/>
                  </a:lnTo>
                  <a:lnTo>
                    <a:pt x="8037" y="8293"/>
                  </a:lnTo>
                  <a:lnTo>
                    <a:pt x="8036" y="8319"/>
                  </a:lnTo>
                  <a:lnTo>
                    <a:pt x="8035" y="8328"/>
                  </a:lnTo>
                  <a:lnTo>
                    <a:pt x="8033" y="8354"/>
                  </a:lnTo>
                  <a:lnTo>
                    <a:pt x="8031" y="8364"/>
                  </a:lnTo>
                  <a:lnTo>
                    <a:pt x="8028" y="8389"/>
                  </a:lnTo>
                  <a:lnTo>
                    <a:pt x="8027" y="8399"/>
                  </a:lnTo>
                  <a:lnTo>
                    <a:pt x="8022" y="8424"/>
                  </a:lnTo>
                  <a:lnTo>
                    <a:pt x="8021" y="8433"/>
                  </a:lnTo>
                  <a:lnTo>
                    <a:pt x="8015" y="8459"/>
                  </a:lnTo>
                  <a:lnTo>
                    <a:pt x="8013" y="8468"/>
                  </a:lnTo>
                  <a:lnTo>
                    <a:pt x="8007" y="8493"/>
                  </a:lnTo>
                  <a:lnTo>
                    <a:pt x="8005" y="8502"/>
                  </a:lnTo>
                  <a:lnTo>
                    <a:pt x="7998" y="8527"/>
                  </a:lnTo>
                  <a:lnTo>
                    <a:pt x="7995" y="8536"/>
                  </a:lnTo>
                  <a:lnTo>
                    <a:pt x="7987" y="8561"/>
                  </a:lnTo>
                  <a:lnTo>
                    <a:pt x="7984" y="8570"/>
                  </a:lnTo>
                  <a:lnTo>
                    <a:pt x="7975" y="8594"/>
                  </a:lnTo>
                  <a:lnTo>
                    <a:pt x="7971" y="8603"/>
                  </a:lnTo>
                  <a:lnTo>
                    <a:pt x="7961" y="8627"/>
                  </a:lnTo>
                  <a:lnTo>
                    <a:pt x="7957" y="8636"/>
                  </a:lnTo>
                  <a:lnTo>
                    <a:pt x="7947" y="8659"/>
                  </a:lnTo>
                  <a:lnTo>
                    <a:pt x="7942" y="8668"/>
                  </a:lnTo>
                  <a:lnTo>
                    <a:pt x="7931" y="8691"/>
                  </a:lnTo>
                  <a:lnTo>
                    <a:pt x="7926" y="8700"/>
                  </a:lnTo>
                  <a:lnTo>
                    <a:pt x="7914" y="8722"/>
                  </a:lnTo>
                  <a:lnTo>
                    <a:pt x="7909" y="8730"/>
                  </a:lnTo>
                  <a:lnTo>
                    <a:pt x="7896" y="8752"/>
                  </a:lnTo>
                  <a:lnTo>
                    <a:pt x="7891" y="8760"/>
                  </a:lnTo>
                  <a:lnTo>
                    <a:pt x="7877" y="8782"/>
                  </a:lnTo>
                  <a:lnTo>
                    <a:pt x="7871" y="8790"/>
                  </a:lnTo>
                  <a:lnTo>
                    <a:pt x="7856" y="8811"/>
                  </a:lnTo>
                  <a:lnTo>
                    <a:pt x="7851" y="8819"/>
                  </a:lnTo>
                  <a:lnTo>
                    <a:pt x="7835" y="8839"/>
                  </a:lnTo>
                  <a:lnTo>
                    <a:pt x="7829" y="8847"/>
                  </a:lnTo>
                  <a:lnTo>
                    <a:pt x="7812" y="8867"/>
                  </a:lnTo>
                  <a:lnTo>
                    <a:pt x="7806" y="8874"/>
                  </a:lnTo>
                  <a:lnTo>
                    <a:pt x="7789" y="8893"/>
                  </a:lnTo>
                  <a:lnTo>
                    <a:pt x="7783" y="8900"/>
                  </a:lnTo>
                  <a:lnTo>
                    <a:pt x="7765" y="8919"/>
                  </a:lnTo>
                  <a:lnTo>
                    <a:pt x="7758" y="8925"/>
                  </a:lnTo>
                  <a:lnTo>
                    <a:pt x="7739" y="8943"/>
                  </a:lnTo>
                  <a:lnTo>
                    <a:pt x="7733" y="8950"/>
                  </a:lnTo>
                  <a:lnTo>
                    <a:pt x="7713" y="8967"/>
                  </a:lnTo>
                  <a:lnTo>
                    <a:pt x="7706" y="8973"/>
                  </a:lnTo>
                  <a:lnTo>
                    <a:pt x="7686" y="8990"/>
                  </a:lnTo>
                  <a:lnTo>
                    <a:pt x="7679" y="8996"/>
                  </a:lnTo>
                  <a:lnTo>
                    <a:pt x="7658" y="9011"/>
                  </a:lnTo>
                  <a:lnTo>
                    <a:pt x="7651" y="9017"/>
                  </a:lnTo>
                  <a:lnTo>
                    <a:pt x="7630" y="9032"/>
                  </a:lnTo>
                  <a:lnTo>
                    <a:pt x="7622" y="9037"/>
                  </a:lnTo>
                  <a:lnTo>
                    <a:pt x="7600" y="9052"/>
                  </a:lnTo>
                  <a:lnTo>
                    <a:pt x="7593" y="9057"/>
                  </a:lnTo>
                  <a:lnTo>
                    <a:pt x="7570" y="9070"/>
                  </a:lnTo>
                  <a:lnTo>
                    <a:pt x="7561" y="9076"/>
                  </a:lnTo>
                  <a:lnTo>
                    <a:pt x="7538" y="9089"/>
                  </a:lnTo>
                  <a:lnTo>
                    <a:pt x="7529" y="9093"/>
                  </a:lnTo>
                  <a:lnTo>
                    <a:pt x="7506" y="9105"/>
                  </a:lnTo>
                  <a:lnTo>
                    <a:pt x="7498" y="9109"/>
                  </a:lnTo>
                  <a:lnTo>
                    <a:pt x="7474" y="9120"/>
                  </a:lnTo>
                  <a:lnTo>
                    <a:pt x="7465" y="9123"/>
                  </a:lnTo>
                  <a:lnTo>
                    <a:pt x="7441" y="9133"/>
                  </a:lnTo>
                  <a:lnTo>
                    <a:pt x="7433" y="9137"/>
                  </a:lnTo>
                  <a:lnTo>
                    <a:pt x="7408" y="9146"/>
                  </a:lnTo>
                  <a:lnTo>
                    <a:pt x="7399" y="9149"/>
                  </a:lnTo>
                  <a:lnTo>
                    <a:pt x="7375" y="9157"/>
                  </a:lnTo>
                  <a:lnTo>
                    <a:pt x="7366" y="9160"/>
                  </a:lnTo>
                  <a:lnTo>
                    <a:pt x="7341" y="9167"/>
                  </a:lnTo>
                  <a:lnTo>
                    <a:pt x="7332" y="9169"/>
                  </a:lnTo>
                  <a:lnTo>
                    <a:pt x="7306" y="9175"/>
                  </a:lnTo>
                  <a:lnTo>
                    <a:pt x="7297" y="9177"/>
                  </a:lnTo>
                  <a:lnTo>
                    <a:pt x="7272" y="9183"/>
                  </a:lnTo>
                  <a:lnTo>
                    <a:pt x="7263" y="9184"/>
                  </a:lnTo>
                  <a:lnTo>
                    <a:pt x="7237" y="9189"/>
                  </a:lnTo>
                  <a:lnTo>
                    <a:pt x="7228" y="9190"/>
                  </a:lnTo>
                  <a:lnTo>
                    <a:pt x="7202" y="9194"/>
                  </a:lnTo>
                  <a:lnTo>
                    <a:pt x="7193" y="9195"/>
                  </a:lnTo>
                  <a:lnTo>
                    <a:pt x="7167" y="9197"/>
                  </a:lnTo>
                  <a:lnTo>
                    <a:pt x="7157" y="9198"/>
                  </a:lnTo>
                  <a:lnTo>
                    <a:pt x="7131" y="9199"/>
                  </a:lnTo>
                  <a:lnTo>
                    <a:pt x="7122" y="9199"/>
                  </a:lnTo>
                  <a:lnTo>
                    <a:pt x="7096" y="9200"/>
                  </a:lnTo>
                  <a:lnTo>
                    <a:pt x="7091" y="9200"/>
                  </a:lnTo>
                  <a:lnTo>
                    <a:pt x="2909" y="9200"/>
                  </a:lnTo>
                  <a:lnTo>
                    <a:pt x="2904" y="9200"/>
                  </a:lnTo>
                  <a:lnTo>
                    <a:pt x="2878" y="9199"/>
                  </a:lnTo>
                  <a:lnTo>
                    <a:pt x="2869" y="9199"/>
                  </a:lnTo>
                  <a:lnTo>
                    <a:pt x="2843" y="9198"/>
                  </a:lnTo>
                  <a:lnTo>
                    <a:pt x="2833" y="9197"/>
                  </a:lnTo>
                  <a:lnTo>
                    <a:pt x="2807" y="9195"/>
                  </a:lnTo>
                  <a:lnTo>
                    <a:pt x="2798" y="9194"/>
                  </a:lnTo>
                  <a:lnTo>
                    <a:pt x="2772" y="9190"/>
                  </a:lnTo>
                  <a:lnTo>
                    <a:pt x="2763" y="9189"/>
                  </a:lnTo>
                  <a:lnTo>
                    <a:pt x="2737" y="9184"/>
                  </a:lnTo>
                  <a:lnTo>
                    <a:pt x="2728" y="9183"/>
                  </a:lnTo>
                  <a:lnTo>
                    <a:pt x="2703" y="9177"/>
                  </a:lnTo>
                  <a:lnTo>
                    <a:pt x="2694" y="9175"/>
                  </a:lnTo>
                  <a:lnTo>
                    <a:pt x="2668" y="9169"/>
                  </a:lnTo>
                  <a:lnTo>
                    <a:pt x="2659" y="9167"/>
                  </a:lnTo>
                  <a:lnTo>
                    <a:pt x="2634" y="9160"/>
                  </a:lnTo>
                  <a:lnTo>
                    <a:pt x="2625" y="9157"/>
                  </a:lnTo>
                  <a:lnTo>
                    <a:pt x="2601" y="9149"/>
                  </a:lnTo>
                  <a:lnTo>
                    <a:pt x="2592" y="9146"/>
                  </a:lnTo>
                  <a:lnTo>
                    <a:pt x="2567" y="9137"/>
                  </a:lnTo>
                  <a:lnTo>
                    <a:pt x="2559" y="9133"/>
                  </a:lnTo>
                  <a:lnTo>
                    <a:pt x="2535" y="9123"/>
                  </a:lnTo>
                  <a:lnTo>
                    <a:pt x="2526" y="9120"/>
                  </a:lnTo>
                  <a:lnTo>
                    <a:pt x="2502" y="9109"/>
                  </a:lnTo>
                  <a:lnTo>
                    <a:pt x="2494" y="9105"/>
                  </a:lnTo>
                  <a:lnTo>
                    <a:pt x="2471" y="9093"/>
                  </a:lnTo>
                  <a:lnTo>
                    <a:pt x="2462" y="9089"/>
                  </a:lnTo>
                  <a:lnTo>
                    <a:pt x="2439" y="9076"/>
                  </a:lnTo>
                  <a:lnTo>
                    <a:pt x="2430" y="9070"/>
                  </a:lnTo>
                  <a:lnTo>
                    <a:pt x="2407" y="9057"/>
                  </a:lnTo>
                  <a:lnTo>
                    <a:pt x="2400" y="9052"/>
                  </a:lnTo>
                  <a:lnTo>
                    <a:pt x="2378" y="9037"/>
                  </a:lnTo>
                  <a:lnTo>
                    <a:pt x="2370" y="9032"/>
                  </a:lnTo>
                  <a:lnTo>
                    <a:pt x="2349" y="9017"/>
                  </a:lnTo>
                  <a:lnTo>
                    <a:pt x="2342" y="9011"/>
                  </a:lnTo>
                  <a:lnTo>
                    <a:pt x="2321" y="8996"/>
                  </a:lnTo>
                  <a:lnTo>
                    <a:pt x="2314" y="8990"/>
                  </a:lnTo>
                  <a:lnTo>
                    <a:pt x="2294" y="8973"/>
                  </a:lnTo>
                  <a:lnTo>
                    <a:pt x="2287" y="8967"/>
                  </a:lnTo>
                  <a:lnTo>
                    <a:pt x="2267" y="8950"/>
                  </a:lnTo>
                  <a:lnTo>
                    <a:pt x="2261" y="8943"/>
                  </a:lnTo>
                  <a:lnTo>
                    <a:pt x="2242" y="8925"/>
                  </a:lnTo>
                  <a:lnTo>
                    <a:pt x="2235" y="8919"/>
                  </a:lnTo>
                  <a:lnTo>
                    <a:pt x="2217" y="8900"/>
                  </a:lnTo>
                  <a:lnTo>
                    <a:pt x="2211" y="8893"/>
                  </a:lnTo>
                  <a:lnTo>
                    <a:pt x="2194" y="8874"/>
                  </a:lnTo>
                  <a:lnTo>
                    <a:pt x="2188" y="8867"/>
                  </a:lnTo>
                  <a:lnTo>
                    <a:pt x="2171" y="8847"/>
                  </a:lnTo>
                  <a:lnTo>
                    <a:pt x="2165" y="8839"/>
                  </a:lnTo>
                  <a:lnTo>
                    <a:pt x="2149" y="8819"/>
                  </a:lnTo>
                  <a:lnTo>
                    <a:pt x="2144" y="8811"/>
                  </a:lnTo>
                  <a:lnTo>
                    <a:pt x="2129" y="8790"/>
                  </a:lnTo>
                  <a:lnTo>
                    <a:pt x="2123" y="8782"/>
                  </a:lnTo>
                  <a:lnTo>
                    <a:pt x="2109" y="8760"/>
                  </a:lnTo>
                  <a:lnTo>
                    <a:pt x="2104" y="8752"/>
                  </a:lnTo>
                  <a:lnTo>
                    <a:pt x="2091" y="8730"/>
                  </a:lnTo>
                  <a:lnTo>
                    <a:pt x="2086" y="8722"/>
                  </a:lnTo>
                  <a:lnTo>
                    <a:pt x="2074" y="8700"/>
                  </a:lnTo>
                  <a:lnTo>
                    <a:pt x="2069" y="8691"/>
                  </a:lnTo>
                  <a:lnTo>
                    <a:pt x="2058" y="8668"/>
                  </a:lnTo>
                  <a:lnTo>
                    <a:pt x="2053" y="8659"/>
                  </a:lnTo>
                  <a:lnTo>
                    <a:pt x="2043" y="8636"/>
                  </a:lnTo>
                  <a:lnTo>
                    <a:pt x="2039" y="8627"/>
                  </a:lnTo>
                  <a:lnTo>
                    <a:pt x="2029" y="8603"/>
                  </a:lnTo>
                  <a:lnTo>
                    <a:pt x="2025" y="8594"/>
                  </a:lnTo>
                  <a:lnTo>
                    <a:pt x="2016" y="8570"/>
                  </a:lnTo>
                  <a:lnTo>
                    <a:pt x="2013" y="8561"/>
                  </a:lnTo>
                  <a:lnTo>
                    <a:pt x="2005" y="8536"/>
                  </a:lnTo>
                  <a:lnTo>
                    <a:pt x="2002" y="8527"/>
                  </a:lnTo>
                  <a:lnTo>
                    <a:pt x="1995" y="8502"/>
                  </a:lnTo>
                  <a:lnTo>
                    <a:pt x="1993" y="8493"/>
                  </a:lnTo>
                  <a:lnTo>
                    <a:pt x="1987" y="8468"/>
                  </a:lnTo>
                  <a:lnTo>
                    <a:pt x="1985" y="8459"/>
                  </a:lnTo>
                  <a:lnTo>
                    <a:pt x="1979" y="8433"/>
                  </a:lnTo>
                  <a:lnTo>
                    <a:pt x="1978" y="8424"/>
                  </a:lnTo>
                  <a:lnTo>
                    <a:pt x="1973" y="8399"/>
                  </a:lnTo>
                  <a:lnTo>
                    <a:pt x="1972" y="8389"/>
                  </a:lnTo>
                  <a:lnTo>
                    <a:pt x="1969" y="8364"/>
                  </a:lnTo>
                  <a:lnTo>
                    <a:pt x="1967" y="8354"/>
                  </a:lnTo>
                  <a:lnTo>
                    <a:pt x="1965" y="8328"/>
                  </a:lnTo>
                  <a:lnTo>
                    <a:pt x="1964" y="8319"/>
                  </a:lnTo>
                  <a:lnTo>
                    <a:pt x="1963" y="8293"/>
                  </a:lnTo>
                  <a:lnTo>
                    <a:pt x="1963" y="8284"/>
                  </a:lnTo>
                  <a:lnTo>
                    <a:pt x="1962" y="8258"/>
                  </a:lnTo>
                  <a:lnTo>
                    <a:pt x="1962" y="8253"/>
                  </a:lnTo>
                  <a:lnTo>
                    <a:pt x="1962" y="1747"/>
                  </a:lnTo>
                  <a:lnTo>
                    <a:pt x="1962" y="1742"/>
                  </a:lnTo>
                  <a:lnTo>
                    <a:pt x="1963" y="1716"/>
                  </a:lnTo>
                  <a:lnTo>
                    <a:pt x="1963" y="1707"/>
                  </a:lnTo>
                  <a:lnTo>
                    <a:pt x="1964" y="1681"/>
                  </a:lnTo>
                  <a:lnTo>
                    <a:pt x="1965" y="1672"/>
                  </a:lnTo>
                  <a:lnTo>
                    <a:pt x="1967" y="1646"/>
                  </a:lnTo>
                  <a:lnTo>
                    <a:pt x="1969" y="1636"/>
                  </a:lnTo>
                  <a:lnTo>
                    <a:pt x="1972" y="1611"/>
                  </a:lnTo>
                  <a:lnTo>
                    <a:pt x="1973" y="1601"/>
                  </a:lnTo>
                  <a:lnTo>
                    <a:pt x="1978" y="1576"/>
                  </a:lnTo>
                  <a:lnTo>
                    <a:pt x="1979" y="1567"/>
                  </a:lnTo>
                  <a:lnTo>
                    <a:pt x="1985" y="1541"/>
                  </a:lnTo>
                  <a:lnTo>
                    <a:pt x="1987" y="1532"/>
                  </a:lnTo>
                  <a:lnTo>
                    <a:pt x="1993" y="1507"/>
                  </a:lnTo>
                  <a:lnTo>
                    <a:pt x="1995" y="1498"/>
                  </a:lnTo>
                  <a:lnTo>
                    <a:pt x="2002" y="1473"/>
                  </a:lnTo>
                  <a:lnTo>
                    <a:pt x="2005" y="1464"/>
                  </a:lnTo>
                  <a:lnTo>
                    <a:pt x="2013" y="1439"/>
                  </a:lnTo>
                  <a:lnTo>
                    <a:pt x="2016" y="1430"/>
                  </a:lnTo>
                  <a:lnTo>
                    <a:pt x="2025" y="1406"/>
                  </a:lnTo>
                  <a:lnTo>
                    <a:pt x="2029" y="1397"/>
                  </a:lnTo>
                  <a:lnTo>
                    <a:pt x="2039" y="1373"/>
                  </a:lnTo>
                  <a:lnTo>
                    <a:pt x="2043" y="1364"/>
                  </a:lnTo>
                  <a:lnTo>
                    <a:pt x="2053" y="1341"/>
                  </a:lnTo>
                  <a:lnTo>
                    <a:pt x="2058" y="1332"/>
                  </a:lnTo>
                  <a:lnTo>
                    <a:pt x="2069" y="1309"/>
                  </a:lnTo>
                  <a:lnTo>
                    <a:pt x="2074" y="1300"/>
                  </a:lnTo>
                  <a:lnTo>
                    <a:pt x="2086" y="1278"/>
                  </a:lnTo>
                  <a:lnTo>
                    <a:pt x="2091" y="1270"/>
                  </a:lnTo>
                  <a:lnTo>
                    <a:pt x="2104" y="1248"/>
                  </a:lnTo>
                  <a:lnTo>
                    <a:pt x="2109" y="1240"/>
                  </a:lnTo>
                  <a:lnTo>
                    <a:pt x="2123" y="1218"/>
                  </a:lnTo>
                  <a:lnTo>
                    <a:pt x="2129" y="1210"/>
                  </a:lnTo>
                  <a:lnTo>
                    <a:pt x="2144" y="1189"/>
                  </a:lnTo>
                  <a:lnTo>
                    <a:pt x="2149" y="1181"/>
                  </a:lnTo>
                  <a:lnTo>
                    <a:pt x="2165" y="1161"/>
                  </a:lnTo>
                  <a:lnTo>
                    <a:pt x="2171" y="1153"/>
                  </a:lnTo>
                  <a:lnTo>
                    <a:pt x="2188" y="1133"/>
                  </a:lnTo>
                  <a:lnTo>
                    <a:pt x="2194" y="1126"/>
                  </a:lnTo>
                  <a:lnTo>
                    <a:pt x="2211" y="1107"/>
                  </a:lnTo>
                  <a:lnTo>
                    <a:pt x="2217" y="1100"/>
                  </a:lnTo>
                  <a:lnTo>
                    <a:pt x="2235" y="1081"/>
                  </a:lnTo>
                  <a:lnTo>
                    <a:pt x="2242" y="1075"/>
                  </a:lnTo>
                  <a:lnTo>
                    <a:pt x="2261" y="1057"/>
                  </a:lnTo>
                  <a:lnTo>
                    <a:pt x="2267" y="1050"/>
                  </a:lnTo>
                  <a:lnTo>
                    <a:pt x="2287" y="1033"/>
                  </a:lnTo>
                  <a:lnTo>
                    <a:pt x="2294" y="1027"/>
                  </a:lnTo>
                  <a:lnTo>
                    <a:pt x="2314" y="1010"/>
                  </a:lnTo>
                  <a:lnTo>
                    <a:pt x="2321" y="1004"/>
                  </a:lnTo>
                  <a:lnTo>
                    <a:pt x="2342" y="989"/>
                  </a:lnTo>
                  <a:lnTo>
                    <a:pt x="2349" y="983"/>
                  </a:lnTo>
                  <a:lnTo>
                    <a:pt x="2370" y="968"/>
                  </a:lnTo>
                  <a:lnTo>
                    <a:pt x="2378" y="963"/>
                  </a:lnTo>
                  <a:lnTo>
                    <a:pt x="2400" y="948"/>
                  </a:lnTo>
                  <a:lnTo>
                    <a:pt x="2407" y="943"/>
                  </a:lnTo>
                  <a:lnTo>
                    <a:pt x="2430" y="930"/>
                  </a:lnTo>
                  <a:lnTo>
                    <a:pt x="2439" y="924"/>
                  </a:lnTo>
                  <a:lnTo>
                    <a:pt x="2462" y="911"/>
                  </a:lnTo>
                  <a:lnTo>
                    <a:pt x="2471" y="907"/>
                  </a:lnTo>
                  <a:lnTo>
                    <a:pt x="2494" y="895"/>
                  </a:lnTo>
                  <a:lnTo>
                    <a:pt x="2502" y="891"/>
                  </a:lnTo>
                  <a:lnTo>
                    <a:pt x="2526" y="880"/>
                  </a:lnTo>
                  <a:lnTo>
                    <a:pt x="2535" y="877"/>
                  </a:lnTo>
                  <a:lnTo>
                    <a:pt x="2559" y="867"/>
                  </a:lnTo>
                  <a:lnTo>
                    <a:pt x="2567" y="863"/>
                  </a:lnTo>
                  <a:lnTo>
                    <a:pt x="2592" y="854"/>
                  </a:lnTo>
                  <a:lnTo>
                    <a:pt x="2601" y="851"/>
                  </a:lnTo>
                  <a:lnTo>
                    <a:pt x="2625" y="843"/>
                  </a:lnTo>
                  <a:lnTo>
                    <a:pt x="2634" y="840"/>
                  </a:lnTo>
                  <a:lnTo>
                    <a:pt x="2659" y="833"/>
                  </a:lnTo>
                  <a:lnTo>
                    <a:pt x="2668" y="831"/>
                  </a:lnTo>
                  <a:lnTo>
                    <a:pt x="2694" y="825"/>
                  </a:lnTo>
                  <a:lnTo>
                    <a:pt x="2703" y="823"/>
                  </a:lnTo>
                  <a:lnTo>
                    <a:pt x="2728" y="817"/>
                  </a:lnTo>
                  <a:lnTo>
                    <a:pt x="2737" y="816"/>
                  </a:lnTo>
                  <a:lnTo>
                    <a:pt x="2763" y="811"/>
                  </a:lnTo>
                  <a:lnTo>
                    <a:pt x="2772" y="810"/>
                  </a:lnTo>
                  <a:lnTo>
                    <a:pt x="2798" y="806"/>
                  </a:lnTo>
                  <a:lnTo>
                    <a:pt x="2807" y="805"/>
                  </a:lnTo>
                  <a:lnTo>
                    <a:pt x="2833" y="803"/>
                  </a:lnTo>
                  <a:lnTo>
                    <a:pt x="2843" y="802"/>
                  </a:lnTo>
                  <a:close/>
                  <a:moveTo>
                    <a:pt x="7125" y="1301"/>
                  </a:moveTo>
                  <a:lnTo>
                    <a:pt x="7108" y="1300"/>
                  </a:lnTo>
                  <a:lnTo>
                    <a:pt x="7089" y="1300"/>
                  </a:lnTo>
                  <a:lnTo>
                    <a:pt x="2911" y="1300"/>
                  </a:lnTo>
                  <a:lnTo>
                    <a:pt x="2892" y="1300"/>
                  </a:lnTo>
                  <a:lnTo>
                    <a:pt x="2875" y="1301"/>
                  </a:lnTo>
                  <a:lnTo>
                    <a:pt x="2858" y="1303"/>
                  </a:lnTo>
                  <a:lnTo>
                    <a:pt x="2842" y="1305"/>
                  </a:lnTo>
                  <a:lnTo>
                    <a:pt x="2825" y="1308"/>
                  </a:lnTo>
                  <a:lnTo>
                    <a:pt x="2809" y="1311"/>
                  </a:lnTo>
                  <a:lnTo>
                    <a:pt x="2793" y="1315"/>
                  </a:lnTo>
                  <a:lnTo>
                    <a:pt x="2776" y="1320"/>
                  </a:lnTo>
                  <a:lnTo>
                    <a:pt x="2761" y="1325"/>
                  </a:lnTo>
                  <a:lnTo>
                    <a:pt x="2745" y="1331"/>
                  </a:lnTo>
                  <a:lnTo>
                    <a:pt x="2730" y="1337"/>
                  </a:lnTo>
                  <a:lnTo>
                    <a:pt x="2714" y="1344"/>
                  </a:lnTo>
                  <a:lnTo>
                    <a:pt x="2699" y="1352"/>
                  </a:lnTo>
                  <a:lnTo>
                    <a:pt x="2685" y="1359"/>
                  </a:lnTo>
                  <a:lnTo>
                    <a:pt x="2672" y="1368"/>
                  </a:lnTo>
                  <a:lnTo>
                    <a:pt x="2657" y="1377"/>
                  </a:lnTo>
                  <a:lnTo>
                    <a:pt x="2644" y="1387"/>
                  </a:lnTo>
                  <a:lnTo>
                    <a:pt x="2630" y="1397"/>
                  </a:lnTo>
                  <a:lnTo>
                    <a:pt x="2617" y="1408"/>
                  </a:lnTo>
                  <a:lnTo>
                    <a:pt x="2605" y="1419"/>
                  </a:lnTo>
                  <a:lnTo>
                    <a:pt x="2593" y="1431"/>
                  </a:lnTo>
                  <a:lnTo>
                    <a:pt x="2581" y="1443"/>
                  </a:lnTo>
                  <a:lnTo>
                    <a:pt x="2570" y="1456"/>
                  </a:lnTo>
                  <a:lnTo>
                    <a:pt x="2559" y="1468"/>
                  </a:lnTo>
                  <a:lnTo>
                    <a:pt x="2549" y="1482"/>
                  </a:lnTo>
                  <a:lnTo>
                    <a:pt x="2539" y="1495"/>
                  </a:lnTo>
                  <a:lnTo>
                    <a:pt x="2530" y="1509"/>
                  </a:lnTo>
                  <a:lnTo>
                    <a:pt x="2521" y="1524"/>
                  </a:lnTo>
                  <a:lnTo>
                    <a:pt x="2513" y="1539"/>
                  </a:lnTo>
                  <a:lnTo>
                    <a:pt x="2506" y="1553"/>
                  </a:lnTo>
                  <a:lnTo>
                    <a:pt x="2499" y="1568"/>
                  </a:lnTo>
                  <a:lnTo>
                    <a:pt x="2493" y="1584"/>
                  </a:lnTo>
                  <a:lnTo>
                    <a:pt x="2487" y="1599"/>
                  </a:lnTo>
                  <a:lnTo>
                    <a:pt x="2482" y="1615"/>
                  </a:lnTo>
                  <a:lnTo>
                    <a:pt x="2477" y="1631"/>
                  </a:lnTo>
                  <a:lnTo>
                    <a:pt x="2473" y="1647"/>
                  </a:lnTo>
                  <a:lnTo>
                    <a:pt x="2470" y="1664"/>
                  </a:lnTo>
                  <a:lnTo>
                    <a:pt x="2467" y="1680"/>
                  </a:lnTo>
                  <a:lnTo>
                    <a:pt x="2465" y="1697"/>
                  </a:lnTo>
                  <a:lnTo>
                    <a:pt x="2463" y="1713"/>
                  </a:lnTo>
                  <a:lnTo>
                    <a:pt x="2462" y="1730"/>
                  </a:lnTo>
                  <a:lnTo>
                    <a:pt x="2462" y="1749"/>
                  </a:lnTo>
                  <a:lnTo>
                    <a:pt x="2462" y="8251"/>
                  </a:lnTo>
                  <a:lnTo>
                    <a:pt x="2462" y="8270"/>
                  </a:lnTo>
                  <a:lnTo>
                    <a:pt x="2463" y="8287"/>
                  </a:lnTo>
                  <a:lnTo>
                    <a:pt x="2465" y="8303"/>
                  </a:lnTo>
                  <a:lnTo>
                    <a:pt x="2467" y="8320"/>
                  </a:lnTo>
                  <a:lnTo>
                    <a:pt x="2470" y="8336"/>
                  </a:lnTo>
                  <a:lnTo>
                    <a:pt x="2473" y="8353"/>
                  </a:lnTo>
                  <a:lnTo>
                    <a:pt x="2477" y="8369"/>
                  </a:lnTo>
                  <a:lnTo>
                    <a:pt x="2482" y="8385"/>
                  </a:lnTo>
                  <a:lnTo>
                    <a:pt x="2487" y="8401"/>
                  </a:lnTo>
                  <a:lnTo>
                    <a:pt x="2493" y="8416"/>
                  </a:lnTo>
                  <a:lnTo>
                    <a:pt x="2499" y="8432"/>
                  </a:lnTo>
                  <a:lnTo>
                    <a:pt x="2506" y="8447"/>
                  </a:lnTo>
                  <a:lnTo>
                    <a:pt x="2513" y="8461"/>
                  </a:lnTo>
                  <a:lnTo>
                    <a:pt x="2521" y="8476"/>
                  </a:lnTo>
                  <a:lnTo>
                    <a:pt x="2530" y="8491"/>
                  </a:lnTo>
                  <a:lnTo>
                    <a:pt x="2539" y="8505"/>
                  </a:lnTo>
                  <a:lnTo>
                    <a:pt x="2549" y="8518"/>
                  </a:lnTo>
                  <a:lnTo>
                    <a:pt x="2559" y="8532"/>
                  </a:lnTo>
                  <a:lnTo>
                    <a:pt x="2570" y="8544"/>
                  </a:lnTo>
                  <a:lnTo>
                    <a:pt x="2581" y="8557"/>
                  </a:lnTo>
                  <a:lnTo>
                    <a:pt x="2593" y="8569"/>
                  </a:lnTo>
                  <a:lnTo>
                    <a:pt x="2605" y="8581"/>
                  </a:lnTo>
                  <a:lnTo>
                    <a:pt x="2617" y="8592"/>
                  </a:lnTo>
                  <a:lnTo>
                    <a:pt x="2630" y="8603"/>
                  </a:lnTo>
                  <a:lnTo>
                    <a:pt x="2644" y="8613"/>
                  </a:lnTo>
                  <a:lnTo>
                    <a:pt x="2657" y="8623"/>
                  </a:lnTo>
                  <a:lnTo>
                    <a:pt x="2672" y="8632"/>
                  </a:lnTo>
                  <a:lnTo>
                    <a:pt x="2685" y="8641"/>
                  </a:lnTo>
                  <a:lnTo>
                    <a:pt x="2699" y="8648"/>
                  </a:lnTo>
                  <a:lnTo>
                    <a:pt x="2714" y="8656"/>
                  </a:lnTo>
                  <a:lnTo>
                    <a:pt x="2730" y="8663"/>
                  </a:lnTo>
                  <a:lnTo>
                    <a:pt x="2745" y="8669"/>
                  </a:lnTo>
                  <a:lnTo>
                    <a:pt x="2761" y="8675"/>
                  </a:lnTo>
                  <a:lnTo>
                    <a:pt x="2776" y="8680"/>
                  </a:lnTo>
                  <a:lnTo>
                    <a:pt x="2793" y="8685"/>
                  </a:lnTo>
                  <a:lnTo>
                    <a:pt x="2809" y="8689"/>
                  </a:lnTo>
                  <a:lnTo>
                    <a:pt x="2825" y="8692"/>
                  </a:lnTo>
                  <a:lnTo>
                    <a:pt x="2842" y="8695"/>
                  </a:lnTo>
                  <a:lnTo>
                    <a:pt x="2858" y="8697"/>
                  </a:lnTo>
                  <a:lnTo>
                    <a:pt x="2875" y="8699"/>
                  </a:lnTo>
                  <a:lnTo>
                    <a:pt x="2892" y="8700"/>
                  </a:lnTo>
                  <a:lnTo>
                    <a:pt x="2911" y="8700"/>
                  </a:lnTo>
                  <a:lnTo>
                    <a:pt x="7089" y="8700"/>
                  </a:lnTo>
                  <a:lnTo>
                    <a:pt x="7108" y="8700"/>
                  </a:lnTo>
                  <a:lnTo>
                    <a:pt x="7125" y="8699"/>
                  </a:lnTo>
                  <a:lnTo>
                    <a:pt x="7142" y="8697"/>
                  </a:lnTo>
                  <a:lnTo>
                    <a:pt x="7158" y="8695"/>
                  </a:lnTo>
                  <a:lnTo>
                    <a:pt x="7175" y="8692"/>
                  </a:lnTo>
                  <a:lnTo>
                    <a:pt x="7191" y="8689"/>
                  </a:lnTo>
                  <a:lnTo>
                    <a:pt x="7207" y="8685"/>
                  </a:lnTo>
                  <a:lnTo>
                    <a:pt x="7224" y="8680"/>
                  </a:lnTo>
                  <a:lnTo>
                    <a:pt x="7239" y="8675"/>
                  </a:lnTo>
                  <a:lnTo>
                    <a:pt x="7255" y="8669"/>
                  </a:lnTo>
                  <a:lnTo>
                    <a:pt x="7270" y="8663"/>
                  </a:lnTo>
                  <a:lnTo>
                    <a:pt x="7286" y="8656"/>
                  </a:lnTo>
                  <a:lnTo>
                    <a:pt x="7301" y="8648"/>
                  </a:lnTo>
                  <a:lnTo>
                    <a:pt x="7315" y="8641"/>
                  </a:lnTo>
                  <a:lnTo>
                    <a:pt x="7328" y="8632"/>
                  </a:lnTo>
                  <a:lnTo>
                    <a:pt x="7343" y="8623"/>
                  </a:lnTo>
                  <a:lnTo>
                    <a:pt x="7356" y="8613"/>
                  </a:lnTo>
                  <a:lnTo>
                    <a:pt x="7370" y="8603"/>
                  </a:lnTo>
                  <a:lnTo>
                    <a:pt x="7383" y="8592"/>
                  </a:lnTo>
                  <a:lnTo>
                    <a:pt x="7395" y="8581"/>
                  </a:lnTo>
                  <a:lnTo>
                    <a:pt x="7407" y="8569"/>
                  </a:lnTo>
                  <a:lnTo>
                    <a:pt x="7419" y="8557"/>
                  </a:lnTo>
                  <a:lnTo>
                    <a:pt x="7430" y="8544"/>
                  </a:lnTo>
                  <a:lnTo>
                    <a:pt x="7441" y="8532"/>
                  </a:lnTo>
                  <a:lnTo>
                    <a:pt x="7451" y="8518"/>
                  </a:lnTo>
                  <a:lnTo>
                    <a:pt x="7461" y="8505"/>
                  </a:lnTo>
                  <a:lnTo>
                    <a:pt x="7470" y="8491"/>
                  </a:lnTo>
                  <a:lnTo>
                    <a:pt x="7479" y="8476"/>
                  </a:lnTo>
                  <a:lnTo>
                    <a:pt x="7487" y="8461"/>
                  </a:lnTo>
                  <a:lnTo>
                    <a:pt x="7494" y="8447"/>
                  </a:lnTo>
                  <a:lnTo>
                    <a:pt x="7501" y="8432"/>
                  </a:lnTo>
                  <a:lnTo>
                    <a:pt x="7507" y="8416"/>
                  </a:lnTo>
                  <a:lnTo>
                    <a:pt x="7513" y="8401"/>
                  </a:lnTo>
                  <a:lnTo>
                    <a:pt x="7518" y="8385"/>
                  </a:lnTo>
                  <a:lnTo>
                    <a:pt x="7523" y="8369"/>
                  </a:lnTo>
                  <a:lnTo>
                    <a:pt x="7527" y="8353"/>
                  </a:lnTo>
                  <a:lnTo>
                    <a:pt x="7530" y="8336"/>
                  </a:lnTo>
                  <a:lnTo>
                    <a:pt x="7533" y="8320"/>
                  </a:lnTo>
                  <a:lnTo>
                    <a:pt x="7535" y="8303"/>
                  </a:lnTo>
                  <a:lnTo>
                    <a:pt x="7537" y="8287"/>
                  </a:lnTo>
                  <a:lnTo>
                    <a:pt x="7538" y="8270"/>
                  </a:lnTo>
                  <a:lnTo>
                    <a:pt x="7538" y="8251"/>
                  </a:lnTo>
                  <a:lnTo>
                    <a:pt x="7538" y="1749"/>
                  </a:lnTo>
                  <a:lnTo>
                    <a:pt x="7538" y="1730"/>
                  </a:lnTo>
                  <a:lnTo>
                    <a:pt x="7537" y="1713"/>
                  </a:lnTo>
                  <a:lnTo>
                    <a:pt x="7535" y="1697"/>
                  </a:lnTo>
                  <a:lnTo>
                    <a:pt x="7533" y="1680"/>
                  </a:lnTo>
                  <a:lnTo>
                    <a:pt x="7530" y="1664"/>
                  </a:lnTo>
                  <a:lnTo>
                    <a:pt x="7527" y="1647"/>
                  </a:lnTo>
                  <a:lnTo>
                    <a:pt x="7523" y="1631"/>
                  </a:lnTo>
                  <a:lnTo>
                    <a:pt x="7518" y="1615"/>
                  </a:lnTo>
                  <a:lnTo>
                    <a:pt x="7513" y="1599"/>
                  </a:lnTo>
                  <a:lnTo>
                    <a:pt x="7507" y="1584"/>
                  </a:lnTo>
                  <a:lnTo>
                    <a:pt x="7501" y="1568"/>
                  </a:lnTo>
                  <a:lnTo>
                    <a:pt x="7494" y="1553"/>
                  </a:lnTo>
                  <a:lnTo>
                    <a:pt x="7487" y="1539"/>
                  </a:lnTo>
                  <a:lnTo>
                    <a:pt x="7479" y="1524"/>
                  </a:lnTo>
                  <a:lnTo>
                    <a:pt x="7470" y="1509"/>
                  </a:lnTo>
                  <a:lnTo>
                    <a:pt x="7461" y="1495"/>
                  </a:lnTo>
                  <a:lnTo>
                    <a:pt x="7451" y="1482"/>
                  </a:lnTo>
                  <a:lnTo>
                    <a:pt x="7441" y="1468"/>
                  </a:lnTo>
                  <a:lnTo>
                    <a:pt x="7430" y="1456"/>
                  </a:lnTo>
                  <a:lnTo>
                    <a:pt x="7419" y="1443"/>
                  </a:lnTo>
                  <a:lnTo>
                    <a:pt x="7407" y="1431"/>
                  </a:lnTo>
                  <a:lnTo>
                    <a:pt x="7395" y="1419"/>
                  </a:lnTo>
                  <a:lnTo>
                    <a:pt x="7383" y="1408"/>
                  </a:lnTo>
                  <a:lnTo>
                    <a:pt x="7370" y="1397"/>
                  </a:lnTo>
                  <a:lnTo>
                    <a:pt x="7356" y="1387"/>
                  </a:lnTo>
                  <a:lnTo>
                    <a:pt x="7343" y="1377"/>
                  </a:lnTo>
                  <a:lnTo>
                    <a:pt x="7328" y="1368"/>
                  </a:lnTo>
                  <a:lnTo>
                    <a:pt x="7315" y="1359"/>
                  </a:lnTo>
                  <a:lnTo>
                    <a:pt x="7301" y="1352"/>
                  </a:lnTo>
                  <a:lnTo>
                    <a:pt x="7286" y="1344"/>
                  </a:lnTo>
                  <a:lnTo>
                    <a:pt x="7270" y="1337"/>
                  </a:lnTo>
                  <a:lnTo>
                    <a:pt x="7255" y="1331"/>
                  </a:lnTo>
                  <a:lnTo>
                    <a:pt x="7239" y="1325"/>
                  </a:lnTo>
                  <a:lnTo>
                    <a:pt x="7224" y="1320"/>
                  </a:lnTo>
                  <a:lnTo>
                    <a:pt x="7207" y="1315"/>
                  </a:lnTo>
                  <a:lnTo>
                    <a:pt x="7191" y="1311"/>
                  </a:lnTo>
                  <a:lnTo>
                    <a:pt x="7175" y="1308"/>
                  </a:lnTo>
                  <a:lnTo>
                    <a:pt x="7158" y="1305"/>
                  </a:lnTo>
                  <a:lnTo>
                    <a:pt x="7142" y="1303"/>
                  </a:lnTo>
                  <a:lnTo>
                    <a:pt x="7125" y="1301"/>
                  </a:lnTo>
                  <a:close/>
                  <a:moveTo>
                    <a:pt x="3231" y="1830"/>
                  </a:moveTo>
                  <a:lnTo>
                    <a:pt x="3240" y="1829"/>
                  </a:lnTo>
                  <a:lnTo>
                    <a:pt x="3245" y="1829"/>
                  </a:lnTo>
                  <a:lnTo>
                    <a:pt x="3254" y="1829"/>
                  </a:lnTo>
                  <a:lnTo>
                    <a:pt x="3257" y="1829"/>
                  </a:lnTo>
                  <a:lnTo>
                    <a:pt x="6743" y="1829"/>
                  </a:lnTo>
                  <a:lnTo>
                    <a:pt x="6746" y="1829"/>
                  </a:lnTo>
                  <a:lnTo>
                    <a:pt x="6755" y="1829"/>
                  </a:lnTo>
                  <a:lnTo>
                    <a:pt x="6760" y="1829"/>
                  </a:lnTo>
                  <a:lnTo>
                    <a:pt x="6769" y="1830"/>
                  </a:lnTo>
                  <a:lnTo>
                    <a:pt x="6775" y="1830"/>
                  </a:lnTo>
                  <a:lnTo>
                    <a:pt x="6783" y="1831"/>
                  </a:lnTo>
                  <a:lnTo>
                    <a:pt x="6789" y="1832"/>
                  </a:lnTo>
                  <a:lnTo>
                    <a:pt x="6798" y="1833"/>
                  </a:lnTo>
                  <a:lnTo>
                    <a:pt x="6803" y="1834"/>
                  </a:lnTo>
                  <a:lnTo>
                    <a:pt x="6812" y="1835"/>
                  </a:lnTo>
                  <a:lnTo>
                    <a:pt x="6817" y="1836"/>
                  </a:lnTo>
                  <a:lnTo>
                    <a:pt x="6826" y="1838"/>
                  </a:lnTo>
                  <a:lnTo>
                    <a:pt x="6831" y="1840"/>
                  </a:lnTo>
                  <a:lnTo>
                    <a:pt x="6840" y="1842"/>
                  </a:lnTo>
                  <a:lnTo>
                    <a:pt x="6845" y="1843"/>
                  </a:lnTo>
                  <a:lnTo>
                    <a:pt x="6854" y="1846"/>
                  </a:lnTo>
                  <a:lnTo>
                    <a:pt x="6859" y="1847"/>
                  </a:lnTo>
                  <a:lnTo>
                    <a:pt x="6867" y="1850"/>
                  </a:lnTo>
                  <a:lnTo>
                    <a:pt x="6873" y="1852"/>
                  </a:lnTo>
                  <a:lnTo>
                    <a:pt x="6881" y="1855"/>
                  </a:lnTo>
                  <a:lnTo>
                    <a:pt x="6886" y="1857"/>
                  </a:lnTo>
                  <a:lnTo>
                    <a:pt x="6894" y="1861"/>
                  </a:lnTo>
                  <a:lnTo>
                    <a:pt x="6900" y="1863"/>
                  </a:lnTo>
                  <a:lnTo>
                    <a:pt x="6908" y="1867"/>
                  </a:lnTo>
                  <a:lnTo>
                    <a:pt x="6913" y="1870"/>
                  </a:lnTo>
                  <a:lnTo>
                    <a:pt x="6921" y="1874"/>
                  </a:lnTo>
                  <a:lnTo>
                    <a:pt x="6926" y="1876"/>
                  </a:lnTo>
                  <a:lnTo>
                    <a:pt x="6934" y="1881"/>
                  </a:lnTo>
                  <a:lnTo>
                    <a:pt x="6936" y="1882"/>
                  </a:lnTo>
                  <a:lnTo>
                    <a:pt x="6943" y="1887"/>
                  </a:lnTo>
                  <a:lnTo>
                    <a:pt x="6948" y="1890"/>
                  </a:lnTo>
                  <a:lnTo>
                    <a:pt x="6955" y="1894"/>
                  </a:lnTo>
                  <a:lnTo>
                    <a:pt x="6960" y="1898"/>
                  </a:lnTo>
                  <a:lnTo>
                    <a:pt x="6967" y="1903"/>
                  </a:lnTo>
                  <a:lnTo>
                    <a:pt x="6972" y="1906"/>
                  </a:lnTo>
                  <a:lnTo>
                    <a:pt x="6979" y="1911"/>
                  </a:lnTo>
                  <a:lnTo>
                    <a:pt x="6983" y="1915"/>
                  </a:lnTo>
                  <a:lnTo>
                    <a:pt x="6990" y="1920"/>
                  </a:lnTo>
                  <a:lnTo>
                    <a:pt x="6994" y="1924"/>
                  </a:lnTo>
                  <a:lnTo>
                    <a:pt x="7000" y="1930"/>
                  </a:lnTo>
                  <a:lnTo>
                    <a:pt x="7005" y="1933"/>
                  </a:lnTo>
                  <a:lnTo>
                    <a:pt x="7011" y="1939"/>
                  </a:lnTo>
                  <a:lnTo>
                    <a:pt x="7015" y="1943"/>
                  </a:lnTo>
                  <a:lnTo>
                    <a:pt x="7021" y="1950"/>
                  </a:lnTo>
                  <a:lnTo>
                    <a:pt x="7025" y="1954"/>
                  </a:lnTo>
                  <a:lnTo>
                    <a:pt x="7030" y="1960"/>
                  </a:lnTo>
                  <a:lnTo>
                    <a:pt x="7034" y="1964"/>
                  </a:lnTo>
                  <a:lnTo>
                    <a:pt x="7040" y="1971"/>
                  </a:lnTo>
                  <a:lnTo>
                    <a:pt x="7043" y="1976"/>
                  </a:lnTo>
                  <a:lnTo>
                    <a:pt x="7048" y="1982"/>
                  </a:lnTo>
                  <a:lnTo>
                    <a:pt x="7052" y="1987"/>
                  </a:lnTo>
                  <a:lnTo>
                    <a:pt x="7057" y="1994"/>
                  </a:lnTo>
                  <a:lnTo>
                    <a:pt x="7060" y="1999"/>
                  </a:lnTo>
                  <a:lnTo>
                    <a:pt x="7065" y="2006"/>
                  </a:lnTo>
                  <a:lnTo>
                    <a:pt x="7068" y="2011"/>
                  </a:lnTo>
                  <a:lnTo>
                    <a:pt x="7072" y="2018"/>
                  </a:lnTo>
                  <a:lnTo>
                    <a:pt x="7076" y="2024"/>
                  </a:lnTo>
                  <a:lnTo>
                    <a:pt x="7080" y="2032"/>
                  </a:lnTo>
                  <a:lnTo>
                    <a:pt x="7082" y="2036"/>
                  </a:lnTo>
                  <a:lnTo>
                    <a:pt x="7086" y="2044"/>
                  </a:lnTo>
                  <a:lnTo>
                    <a:pt x="7088" y="2049"/>
                  </a:lnTo>
                  <a:lnTo>
                    <a:pt x="7092" y="2057"/>
                  </a:lnTo>
                  <a:lnTo>
                    <a:pt x="7094" y="2062"/>
                  </a:lnTo>
                  <a:lnTo>
                    <a:pt x="7098" y="2070"/>
                  </a:lnTo>
                  <a:lnTo>
                    <a:pt x="7100" y="2075"/>
                  </a:lnTo>
                  <a:lnTo>
                    <a:pt x="7103" y="2083"/>
                  </a:lnTo>
                  <a:lnTo>
                    <a:pt x="7104" y="2088"/>
                  </a:lnTo>
                  <a:lnTo>
                    <a:pt x="7107" y="2097"/>
                  </a:lnTo>
                  <a:lnTo>
                    <a:pt x="7109" y="2102"/>
                  </a:lnTo>
                  <a:lnTo>
                    <a:pt x="7111" y="2110"/>
                  </a:lnTo>
                  <a:lnTo>
                    <a:pt x="7113" y="2115"/>
                  </a:lnTo>
                  <a:lnTo>
                    <a:pt x="7115" y="2124"/>
                  </a:lnTo>
                  <a:lnTo>
                    <a:pt x="7116" y="2129"/>
                  </a:lnTo>
                  <a:lnTo>
                    <a:pt x="7118" y="2138"/>
                  </a:lnTo>
                  <a:lnTo>
                    <a:pt x="7119" y="2143"/>
                  </a:lnTo>
                  <a:lnTo>
                    <a:pt x="7120" y="2152"/>
                  </a:lnTo>
                  <a:lnTo>
                    <a:pt x="7121" y="2157"/>
                  </a:lnTo>
                  <a:lnTo>
                    <a:pt x="7122" y="2166"/>
                  </a:lnTo>
                  <a:lnTo>
                    <a:pt x="7123" y="2172"/>
                  </a:lnTo>
                  <a:lnTo>
                    <a:pt x="7124" y="2180"/>
                  </a:lnTo>
                  <a:lnTo>
                    <a:pt x="7124" y="2186"/>
                  </a:lnTo>
                  <a:lnTo>
                    <a:pt x="7125" y="2195"/>
                  </a:lnTo>
                  <a:lnTo>
                    <a:pt x="7125" y="2200"/>
                  </a:lnTo>
                  <a:lnTo>
                    <a:pt x="7125" y="2209"/>
                  </a:lnTo>
                  <a:lnTo>
                    <a:pt x="7125" y="2212"/>
                  </a:lnTo>
                  <a:lnTo>
                    <a:pt x="7125" y="3374"/>
                  </a:lnTo>
                  <a:lnTo>
                    <a:pt x="7125" y="3377"/>
                  </a:lnTo>
                  <a:lnTo>
                    <a:pt x="7125" y="3386"/>
                  </a:lnTo>
                  <a:lnTo>
                    <a:pt x="7125" y="3391"/>
                  </a:lnTo>
                  <a:lnTo>
                    <a:pt x="7124" y="3400"/>
                  </a:lnTo>
                  <a:lnTo>
                    <a:pt x="7124" y="3406"/>
                  </a:lnTo>
                  <a:lnTo>
                    <a:pt x="7123" y="3414"/>
                  </a:lnTo>
                  <a:lnTo>
                    <a:pt x="7122" y="3420"/>
                  </a:lnTo>
                  <a:lnTo>
                    <a:pt x="7121" y="3428"/>
                  </a:lnTo>
                  <a:lnTo>
                    <a:pt x="7120" y="3434"/>
                  </a:lnTo>
                  <a:lnTo>
                    <a:pt x="7119" y="3442"/>
                  </a:lnTo>
                  <a:lnTo>
                    <a:pt x="7118" y="3448"/>
                  </a:lnTo>
                  <a:lnTo>
                    <a:pt x="7116" y="3456"/>
                  </a:lnTo>
                  <a:lnTo>
                    <a:pt x="7115" y="3461"/>
                  </a:lnTo>
                  <a:lnTo>
                    <a:pt x="7113" y="3470"/>
                  </a:lnTo>
                  <a:lnTo>
                    <a:pt x="7111" y="3475"/>
                  </a:lnTo>
                  <a:lnTo>
                    <a:pt x="7109" y="3483"/>
                  </a:lnTo>
                  <a:lnTo>
                    <a:pt x="7107" y="3489"/>
                  </a:lnTo>
                  <a:lnTo>
                    <a:pt x="7104" y="3497"/>
                  </a:lnTo>
                  <a:lnTo>
                    <a:pt x="7103" y="3502"/>
                  </a:lnTo>
                  <a:lnTo>
                    <a:pt x="7100" y="3510"/>
                  </a:lnTo>
                  <a:lnTo>
                    <a:pt x="7098" y="3515"/>
                  </a:lnTo>
                  <a:lnTo>
                    <a:pt x="7095" y="3523"/>
                  </a:lnTo>
                  <a:lnTo>
                    <a:pt x="7092" y="3528"/>
                  </a:lnTo>
                  <a:lnTo>
                    <a:pt x="7089" y="3536"/>
                  </a:lnTo>
                  <a:lnTo>
                    <a:pt x="7087" y="3540"/>
                  </a:lnTo>
                  <a:lnTo>
                    <a:pt x="7083" y="3548"/>
                  </a:lnTo>
                  <a:lnTo>
                    <a:pt x="7080" y="3553"/>
                  </a:lnTo>
                  <a:lnTo>
                    <a:pt x="7076" y="3561"/>
                  </a:lnTo>
                  <a:lnTo>
                    <a:pt x="7071" y="3569"/>
                  </a:lnTo>
                  <a:lnTo>
                    <a:pt x="7067" y="3577"/>
                  </a:lnTo>
                  <a:lnTo>
                    <a:pt x="7064" y="3581"/>
                  </a:lnTo>
                  <a:lnTo>
                    <a:pt x="7059" y="3588"/>
                  </a:lnTo>
                  <a:lnTo>
                    <a:pt x="7056" y="3593"/>
                  </a:lnTo>
                  <a:lnTo>
                    <a:pt x="7051" y="3600"/>
                  </a:lnTo>
                  <a:lnTo>
                    <a:pt x="7048" y="3604"/>
                  </a:lnTo>
                  <a:lnTo>
                    <a:pt x="7042" y="3611"/>
                  </a:lnTo>
                  <a:lnTo>
                    <a:pt x="7039" y="3615"/>
                  </a:lnTo>
                  <a:lnTo>
                    <a:pt x="7033" y="3621"/>
                  </a:lnTo>
                  <a:lnTo>
                    <a:pt x="7030" y="3625"/>
                  </a:lnTo>
                  <a:lnTo>
                    <a:pt x="7024" y="3632"/>
                  </a:lnTo>
                  <a:lnTo>
                    <a:pt x="7021" y="3636"/>
                  </a:lnTo>
                  <a:lnTo>
                    <a:pt x="7015" y="3642"/>
                  </a:lnTo>
                  <a:lnTo>
                    <a:pt x="7011" y="3646"/>
                  </a:lnTo>
                  <a:lnTo>
                    <a:pt x="7005" y="3652"/>
                  </a:lnTo>
                  <a:lnTo>
                    <a:pt x="7001" y="3655"/>
                  </a:lnTo>
                  <a:lnTo>
                    <a:pt x="6994" y="3661"/>
                  </a:lnTo>
                  <a:lnTo>
                    <a:pt x="6990" y="3664"/>
                  </a:lnTo>
                  <a:lnTo>
                    <a:pt x="6984" y="3670"/>
                  </a:lnTo>
                  <a:lnTo>
                    <a:pt x="6980" y="3673"/>
                  </a:lnTo>
                  <a:lnTo>
                    <a:pt x="6973" y="3679"/>
                  </a:lnTo>
                  <a:lnTo>
                    <a:pt x="6969" y="3682"/>
                  </a:lnTo>
                  <a:lnTo>
                    <a:pt x="6962" y="3687"/>
                  </a:lnTo>
                  <a:lnTo>
                    <a:pt x="6957" y="3690"/>
                  </a:lnTo>
                  <a:lnTo>
                    <a:pt x="6950" y="3695"/>
                  </a:lnTo>
                  <a:lnTo>
                    <a:pt x="6946" y="3698"/>
                  </a:lnTo>
                  <a:lnTo>
                    <a:pt x="6938" y="3702"/>
                  </a:lnTo>
                  <a:lnTo>
                    <a:pt x="6931" y="3707"/>
                  </a:lnTo>
                  <a:lnTo>
                    <a:pt x="6923" y="3711"/>
                  </a:lnTo>
                  <a:lnTo>
                    <a:pt x="6918" y="3713"/>
                  </a:lnTo>
                  <a:lnTo>
                    <a:pt x="6911" y="3717"/>
                  </a:lnTo>
                  <a:lnTo>
                    <a:pt x="6906" y="3720"/>
                  </a:lnTo>
                  <a:lnTo>
                    <a:pt x="6898" y="3723"/>
                  </a:lnTo>
                  <a:lnTo>
                    <a:pt x="6893" y="3725"/>
                  </a:lnTo>
                  <a:lnTo>
                    <a:pt x="6885" y="3729"/>
                  </a:lnTo>
                  <a:lnTo>
                    <a:pt x="6879" y="3731"/>
                  </a:lnTo>
                  <a:lnTo>
                    <a:pt x="6871" y="3734"/>
                  </a:lnTo>
                  <a:lnTo>
                    <a:pt x="6866" y="3735"/>
                  </a:lnTo>
                  <a:lnTo>
                    <a:pt x="6858" y="3738"/>
                  </a:lnTo>
                  <a:lnTo>
                    <a:pt x="6853" y="3740"/>
                  </a:lnTo>
                  <a:lnTo>
                    <a:pt x="6844" y="3742"/>
                  </a:lnTo>
                  <a:lnTo>
                    <a:pt x="6839" y="3744"/>
                  </a:lnTo>
                  <a:lnTo>
                    <a:pt x="6831" y="3746"/>
                  </a:lnTo>
                  <a:lnTo>
                    <a:pt x="6825" y="3747"/>
                  </a:lnTo>
                  <a:lnTo>
                    <a:pt x="6817" y="3749"/>
                  </a:lnTo>
                  <a:lnTo>
                    <a:pt x="6811" y="3750"/>
                  </a:lnTo>
                  <a:lnTo>
                    <a:pt x="6803" y="3751"/>
                  </a:lnTo>
                  <a:lnTo>
                    <a:pt x="6797" y="3752"/>
                  </a:lnTo>
                  <a:lnTo>
                    <a:pt x="6789" y="3753"/>
                  </a:lnTo>
                  <a:lnTo>
                    <a:pt x="6783" y="3754"/>
                  </a:lnTo>
                  <a:lnTo>
                    <a:pt x="6775" y="3755"/>
                  </a:lnTo>
                  <a:lnTo>
                    <a:pt x="6769" y="3755"/>
                  </a:lnTo>
                  <a:lnTo>
                    <a:pt x="6760" y="3756"/>
                  </a:lnTo>
                  <a:lnTo>
                    <a:pt x="6755" y="3756"/>
                  </a:lnTo>
                  <a:lnTo>
                    <a:pt x="6746" y="3756"/>
                  </a:lnTo>
                  <a:lnTo>
                    <a:pt x="6743" y="3756"/>
                  </a:lnTo>
                  <a:lnTo>
                    <a:pt x="3257" y="3756"/>
                  </a:lnTo>
                  <a:lnTo>
                    <a:pt x="3254" y="3756"/>
                  </a:lnTo>
                  <a:lnTo>
                    <a:pt x="3245" y="3756"/>
                  </a:lnTo>
                  <a:lnTo>
                    <a:pt x="3240" y="3756"/>
                  </a:lnTo>
                  <a:lnTo>
                    <a:pt x="3231" y="3755"/>
                  </a:lnTo>
                  <a:lnTo>
                    <a:pt x="3225" y="3755"/>
                  </a:lnTo>
                  <a:lnTo>
                    <a:pt x="3217" y="3754"/>
                  </a:lnTo>
                  <a:lnTo>
                    <a:pt x="3211" y="3753"/>
                  </a:lnTo>
                  <a:lnTo>
                    <a:pt x="3203" y="3752"/>
                  </a:lnTo>
                  <a:lnTo>
                    <a:pt x="3197" y="3751"/>
                  </a:lnTo>
                  <a:lnTo>
                    <a:pt x="3189" y="3750"/>
                  </a:lnTo>
                  <a:lnTo>
                    <a:pt x="3183" y="3749"/>
                  </a:lnTo>
                  <a:lnTo>
                    <a:pt x="3175" y="3747"/>
                  </a:lnTo>
                  <a:lnTo>
                    <a:pt x="3169" y="3746"/>
                  </a:lnTo>
                  <a:lnTo>
                    <a:pt x="3161" y="3744"/>
                  </a:lnTo>
                  <a:lnTo>
                    <a:pt x="3156" y="3742"/>
                  </a:lnTo>
                  <a:lnTo>
                    <a:pt x="3147" y="3740"/>
                  </a:lnTo>
                  <a:lnTo>
                    <a:pt x="3142" y="3738"/>
                  </a:lnTo>
                  <a:lnTo>
                    <a:pt x="3134" y="3735"/>
                  </a:lnTo>
                  <a:lnTo>
                    <a:pt x="3129" y="3734"/>
                  </a:lnTo>
                  <a:lnTo>
                    <a:pt x="3121" y="3731"/>
                  </a:lnTo>
                  <a:lnTo>
                    <a:pt x="3115" y="3729"/>
                  </a:lnTo>
                  <a:lnTo>
                    <a:pt x="3107" y="3725"/>
                  </a:lnTo>
                  <a:lnTo>
                    <a:pt x="3102" y="3723"/>
                  </a:lnTo>
                  <a:lnTo>
                    <a:pt x="3094" y="3720"/>
                  </a:lnTo>
                  <a:lnTo>
                    <a:pt x="3089" y="3717"/>
                  </a:lnTo>
                  <a:lnTo>
                    <a:pt x="3082" y="3713"/>
                  </a:lnTo>
                  <a:lnTo>
                    <a:pt x="3077" y="3711"/>
                  </a:lnTo>
                  <a:lnTo>
                    <a:pt x="3069" y="3707"/>
                  </a:lnTo>
                  <a:lnTo>
                    <a:pt x="3062" y="3702"/>
                  </a:lnTo>
                  <a:lnTo>
                    <a:pt x="3054" y="3698"/>
                  </a:lnTo>
                  <a:lnTo>
                    <a:pt x="3050" y="3695"/>
                  </a:lnTo>
                  <a:lnTo>
                    <a:pt x="3043" y="3690"/>
                  </a:lnTo>
                  <a:lnTo>
                    <a:pt x="3038" y="3687"/>
                  </a:lnTo>
                  <a:lnTo>
                    <a:pt x="3031" y="3682"/>
                  </a:lnTo>
                  <a:lnTo>
                    <a:pt x="3027" y="3679"/>
                  </a:lnTo>
                  <a:lnTo>
                    <a:pt x="3020" y="3673"/>
                  </a:lnTo>
                  <a:lnTo>
                    <a:pt x="3016" y="3670"/>
                  </a:lnTo>
                  <a:lnTo>
                    <a:pt x="3010" y="3664"/>
                  </a:lnTo>
                  <a:lnTo>
                    <a:pt x="3006" y="3661"/>
                  </a:lnTo>
                  <a:lnTo>
                    <a:pt x="2999" y="3655"/>
                  </a:lnTo>
                  <a:lnTo>
                    <a:pt x="2995" y="3652"/>
                  </a:lnTo>
                  <a:lnTo>
                    <a:pt x="2989" y="3646"/>
                  </a:lnTo>
                  <a:lnTo>
                    <a:pt x="2985" y="3642"/>
                  </a:lnTo>
                  <a:lnTo>
                    <a:pt x="2979" y="3636"/>
                  </a:lnTo>
                  <a:lnTo>
                    <a:pt x="2976" y="3632"/>
                  </a:lnTo>
                  <a:lnTo>
                    <a:pt x="2970" y="3625"/>
                  </a:lnTo>
                  <a:lnTo>
                    <a:pt x="2967" y="3621"/>
                  </a:lnTo>
                  <a:lnTo>
                    <a:pt x="2961" y="3615"/>
                  </a:lnTo>
                  <a:lnTo>
                    <a:pt x="2958" y="3611"/>
                  </a:lnTo>
                  <a:lnTo>
                    <a:pt x="2952" y="3604"/>
                  </a:lnTo>
                  <a:lnTo>
                    <a:pt x="2949" y="3600"/>
                  </a:lnTo>
                  <a:lnTo>
                    <a:pt x="2944" y="3593"/>
                  </a:lnTo>
                  <a:lnTo>
                    <a:pt x="2941" y="3588"/>
                  </a:lnTo>
                  <a:lnTo>
                    <a:pt x="2936" y="3581"/>
                  </a:lnTo>
                  <a:lnTo>
                    <a:pt x="2933" y="3577"/>
                  </a:lnTo>
                  <a:lnTo>
                    <a:pt x="2929" y="3569"/>
                  </a:lnTo>
                  <a:lnTo>
                    <a:pt x="2924" y="3561"/>
                  </a:lnTo>
                  <a:lnTo>
                    <a:pt x="2920" y="3553"/>
                  </a:lnTo>
                  <a:lnTo>
                    <a:pt x="2917" y="3548"/>
                  </a:lnTo>
                  <a:lnTo>
                    <a:pt x="2913" y="3540"/>
                  </a:lnTo>
                  <a:lnTo>
                    <a:pt x="2911" y="3536"/>
                  </a:lnTo>
                  <a:lnTo>
                    <a:pt x="2908" y="3528"/>
                  </a:lnTo>
                  <a:lnTo>
                    <a:pt x="2905" y="3523"/>
                  </a:lnTo>
                  <a:lnTo>
                    <a:pt x="2902" y="3515"/>
                  </a:lnTo>
                  <a:lnTo>
                    <a:pt x="2900" y="3510"/>
                  </a:lnTo>
                  <a:lnTo>
                    <a:pt x="2897" y="3502"/>
                  </a:lnTo>
                  <a:lnTo>
                    <a:pt x="2896" y="3497"/>
                  </a:lnTo>
                  <a:lnTo>
                    <a:pt x="2893" y="3489"/>
                  </a:lnTo>
                  <a:lnTo>
                    <a:pt x="2891" y="3483"/>
                  </a:lnTo>
                  <a:lnTo>
                    <a:pt x="2889" y="3475"/>
                  </a:lnTo>
                  <a:lnTo>
                    <a:pt x="2887" y="3470"/>
                  </a:lnTo>
                  <a:lnTo>
                    <a:pt x="2885" y="3461"/>
                  </a:lnTo>
                  <a:lnTo>
                    <a:pt x="2884" y="3456"/>
                  </a:lnTo>
                  <a:lnTo>
                    <a:pt x="2882" y="3448"/>
                  </a:lnTo>
                  <a:lnTo>
                    <a:pt x="2881" y="3442"/>
                  </a:lnTo>
                  <a:lnTo>
                    <a:pt x="2880" y="3434"/>
                  </a:lnTo>
                  <a:lnTo>
                    <a:pt x="2879" y="3428"/>
                  </a:lnTo>
                  <a:lnTo>
                    <a:pt x="2878" y="3420"/>
                  </a:lnTo>
                  <a:lnTo>
                    <a:pt x="2877" y="3414"/>
                  </a:lnTo>
                  <a:lnTo>
                    <a:pt x="2876" y="3406"/>
                  </a:lnTo>
                  <a:lnTo>
                    <a:pt x="2876" y="3400"/>
                  </a:lnTo>
                  <a:lnTo>
                    <a:pt x="2875" y="3391"/>
                  </a:lnTo>
                  <a:lnTo>
                    <a:pt x="2875" y="3386"/>
                  </a:lnTo>
                  <a:lnTo>
                    <a:pt x="2875" y="3377"/>
                  </a:lnTo>
                  <a:lnTo>
                    <a:pt x="2875" y="3374"/>
                  </a:lnTo>
                  <a:lnTo>
                    <a:pt x="2875" y="2212"/>
                  </a:lnTo>
                  <a:lnTo>
                    <a:pt x="2875" y="2209"/>
                  </a:lnTo>
                  <a:lnTo>
                    <a:pt x="2875" y="2200"/>
                  </a:lnTo>
                  <a:lnTo>
                    <a:pt x="2875" y="2195"/>
                  </a:lnTo>
                  <a:lnTo>
                    <a:pt x="2876" y="2186"/>
                  </a:lnTo>
                  <a:lnTo>
                    <a:pt x="2876" y="2180"/>
                  </a:lnTo>
                  <a:lnTo>
                    <a:pt x="2877" y="2172"/>
                  </a:lnTo>
                  <a:lnTo>
                    <a:pt x="2878" y="2166"/>
                  </a:lnTo>
                  <a:lnTo>
                    <a:pt x="2879" y="2157"/>
                  </a:lnTo>
                  <a:lnTo>
                    <a:pt x="2880" y="2152"/>
                  </a:lnTo>
                  <a:lnTo>
                    <a:pt x="2881" y="2143"/>
                  </a:lnTo>
                  <a:lnTo>
                    <a:pt x="2882" y="2138"/>
                  </a:lnTo>
                  <a:lnTo>
                    <a:pt x="2884" y="2129"/>
                  </a:lnTo>
                  <a:lnTo>
                    <a:pt x="2885" y="2124"/>
                  </a:lnTo>
                  <a:lnTo>
                    <a:pt x="2887" y="2115"/>
                  </a:lnTo>
                  <a:lnTo>
                    <a:pt x="2889" y="2110"/>
                  </a:lnTo>
                  <a:lnTo>
                    <a:pt x="2891" y="2102"/>
                  </a:lnTo>
                  <a:lnTo>
                    <a:pt x="2893" y="2097"/>
                  </a:lnTo>
                  <a:lnTo>
                    <a:pt x="2896" y="2088"/>
                  </a:lnTo>
                  <a:lnTo>
                    <a:pt x="2897" y="2083"/>
                  </a:lnTo>
                  <a:lnTo>
                    <a:pt x="2900" y="2075"/>
                  </a:lnTo>
                  <a:lnTo>
                    <a:pt x="2902" y="2070"/>
                  </a:lnTo>
                  <a:lnTo>
                    <a:pt x="2906" y="2062"/>
                  </a:lnTo>
                  <a:lnTo>
                    <a:pt x="2908" y="2057"/>
                  </a:lnTo>
                  <a:lnTo>
                    <a:pt x="2912" y="2049"/>
                  </a:lnTo>
                  <a:lnTo>
                    <a:pt x="2914" y="2044"/>
                  </a:lnTo>
                  <a:lnTo>
                    <a:pt x="2918" y="2036"/>
                  </a:lnTo>
                  <a:lnTo>
                    <a:pt x="2920" y="2032"/>
                  </a:lnTo>
                  <a:lnTo>
                    <a:pt x="2924" y="2024"/>
                  </a:lnTo>
                  <a:lnTo>
                    <a:pt x="2928" y="2018"/>
                  </a:lnTo>
                  <a:lnTo>
                    <a:pt x="2932" y="2011"/>
                  </a:lnTo>
                  <a:lnTo>
                    <a:pt x="2935" y="2006"/>
                  </a:lnTo>
                  <a:lnTo>
                    <a:pt x="2940" y="1999"/>
                  </a:lnTo>
                  <a:lnTo>
                    <a:pt x="2943" y="1994"/>
                  </a:lnTo>
                  <a:lnTo>
                    <a:pt x="2948" y="1987"/>
                  </a:lnTo>
                  <a:lnTo>
                    <a:pt x="2952" y="1982"/>
                  </a:lnTo>
                  <a:lnTo>
                    <a:pt x="2957" y="1976"/>
                  </a:lnTo>
                  <a:lnTo>
                    <a:pt x="2960" y="1971"/>
                  </a:lnTo>
                  <a:lnTo>
                    <a:pt x="2966" y="1964"/>
                  </a:lnTo>
                  <a:lnTo>
                    <a:pt x="2970" y="1960"/>
                  </a:lnTo>
                  <a:lnTo>
                    <a:pt x="2975" y="1954"/>
                  </a:lnTo>
                  <a:lnTo>
                    <a:pt x="2979" y="1950"/>
                  </a:lnTo>
                  <a:lnTo>
                    <a:pt x="2985" y="1943"/>
                  </a:lnTo>
                  <a:lnTo>
                    <a:pt x="2989" y="1939"/>
                  </a:lnTo>
                  <a:lnTo>
                    <a:pt x="2995" y="1933"/>
                  </a:lnTo>
                  <a:lnTo>
                    <a:pt x="3000" y="1930"/>
                  </a:lnTo>
                  <a:lnTo>
                    <a:pt x="3006" y="1924"/>
                  </a:lnTo>
                  <a:lnTo>
                    <a:pt x="3010" y="1920"/>
                  </a:lnTo>
                  <a:lnTo>
                    <a:pt x="3017" y="1915"/>
                  </a:lnTo>
                  <a:lnTo>
                    <a:pt x="3021" y="1911"/>
                  </a:lnTo>
                  <a:lnTo>
                    <a:pt x="3028" y="1906"/>
                  </a:lnTo>
                  <a:lnTo>
                    <a:pt x="3033" y="1903"/>
                  </a:lnTo>
                  <a:lnTo>
                    <a:pt x="3040" y="1898"/>
                  </a:lnTo>
                  <a:lnTo>
                    <a:pt x="3045" y="1894"/>
                  </a:lnTo>
                  <a:lnTo>
                    <a:pt x="3052" y="1890"/>
                  </a:lnTo>
                  <a:lnTo>
                    <a:pt x="3057" y="1887"/>
                  </a:lnTo>
                  <a:lnTo>
                    <a:pt x="3064" y="1882"/>
                  </a:lnTo>
                  <a:lnTo>
                    <a:pt x="3066" y="1881"/>
                  </a:lnTo>
                  <a:lnTo>
                    <a:pt x="3074" y="1876"/>
                  </a:lnTo>
                  <a:lnTo>
                    <a:pt x="3079" y="1874"/>
                  </a:lnTo>
                  <a:lnTo>
                    <a:pt x="3087" y="1870"/>
                  </a:lnTo>
                  <a:lnTo>
                    <a:pt x="3092" y="1867"/>
                  </a:lnTo>
                  <a:lnTo>
                    <a:pt x="3100" y="1863"/>
                  </a:lnTo>
                  <a:lnTo>
                    <a:pt x="3106" y="1861"/>
                  </a:lnTo>
                  <a:lnTo>
                    <a:pt x="3114" y="1857"/>
                  </a:lnTo>
                  <a:lnTo>
                    <a:pt x="3119" y="1855"/>
                  </a:lnTo>
                  <a:lnTo>
                    <a:pt x="3127" y="1852"/>
                  </a:lnTo>
                  <a:lnTo>
                    <a:pt x="3133" y="1850"/>
                  </a:lnTo>
                  <a:lnTo>
                    <a:pt x="3141" y="1847"/>
                  </a:lnTo>
                  <a:lnTo>
                    <a:pt x="3146" y="1846"/>
                  </a:lnTo>
                  <a:lnTo>
                    <a:pt x="3155" y="1843"/>
                  </a:lnTo>
                  <a:lnTo>
                    <a:pt x="3160" y="1842"/>
                  </a:lnTo>
                  <a:lnTo>
                    <a:pt x="3169" y="1840"/>
                  </a:lnTo>
                  <a:lnTo>
                    <a:pt x="3174" y="1838"/>
                  </a:lnTo>
                  <a:lnTo>
                    <a:pt x="3183" y="1836"/>
                  </a:lnTo>
                  <a:lnTo>
                    <a:pt x="3188" y="1835"/>
                  </a:lnTo>
                  <a:lnTo>
                    <a:pt x="3197" y="1834"/>
                  </a:lnTo>
                  <a:lnTo>
                    <a:pt x="3202" y="1833"/>
                  </a:lnTo>
                  <a:lnTo>
                    <a:pt x="3211" y="1832"/>
                  </a:lnTo>
                  <a:lnTo>
                    <a:pt x="3217" y="1831"/>
                  </a:lnTo>
                  <a:lnTo>
                    <a:pt x="3225" y="1830"/>
                  </a:lnTo>
                  <a:lnTo>
                    <a:pt x="3231" y="1830"/>
                  </a:lnTo>
                  <a:close/>
                  <a:moveTo>
                    <a:pt x="6749" y="2129"/>
                  </a:moveTo>
                  <a:lnTo>
                    <a:pt x="6746" y="2129"/>
                  </a:lnTo>
                  <a:lnTo>
                    <a:pt x="6742" y="2129"/>
                  </a:lnTo>
                  <a:lnTo>
                    <a:pt x="3258" y="2129"/>
                  </a:lnTo>
                  <a:lnTo>
                    <a:pt x="3254" y="2129"/>
                  </a:lnTo>
                  <a:lnTo>
                    <a:pt x="3251" y="2129"/>
                  </a:lnTo>
                  <a:lnTo>
                    <a:pt x="3249" y="2130"/>
                  </a:lnTo>
                  <a:lnTo>
                    <a:pt x="3246" y="2130"/>
                  </a:lnTo>
                  <a:lnTo>
                    <a:pt x="3243" y="2130"/>
                  </a:lnTo>
                  <a:lnTo>
                    <a:pt x="3240" y="2131"/>
                  </a:lnTo>
                  <a:lnTo>
                    <a:pt x="3237" y="2132"/>
                  </a:lnTo>
                  <a:lnTo>
                    <a:pt x="3234" y="2133"/>
                  </a:lnTo>
                  <a:lnTo>
                    <a:pt x="3231" y="2134"/>
                  </a:lnTo>
                  <a:lnTo>
                    <a:pt x="3228" y="2135"/>
                  </a:lnTo>
                  <a:lnTo>
                    <a:pt x="3226" y="2136"/>
                  </a:lnTo>
                  <a:lnTo>
                    <a:pt x="3223" y="2137"/>
                  </a:lnTo>
                  <a:lnTo>
                    <a:pt x="3221" y="2138"/>
                  </a:lnTo>
                  <a:lnTo>
                    <a:pt x="3217" y="2140"/>
                  </a:lnTo>
                  <a:lnTo>
                    <a:pt x="3213" y="2143"/>
                  </a:lnTo>
                  <a:lnTo>
                    <a:pt x="3211" y="2144"/>
                  </a:lnTo>
                  <a:lnTo>
                    <a:pt x="3208" y="2146"/>
                  </a:lnTo>
                  <a:lnTo>
                    <a:pt x="3206" y="2148"/>
                  </a:lnTo>
                  <a:lnTo>
                    <a:pt x="3204" y="2150"/>
                  </a:lnTo>
                  <a:lnTo>
                    <a:pt x="3201" y="2152"/>
                  </a:lnTo>
                  <a:lnTo>
                    <a:pt x="3199" y="2154"/>
                  </a:lnTo>
                  <a:lnTo>
                    <a:pt x="3197" y="2156"/>
                  </a:lnTo>
                  <a:lnTo>
                    <a:pt x="3195" y="2158"/>
                  </a:lnTo>
                  <a:lnTo>
                    <a:pt x="3193" y="2160"/>
                  </a:lnTo>
                  <a:lnTo>
                    <a:pt x="3191" y="2163"/>
                  </a:lnTo>
                  <a:lnTo>
                    <a:pt x="3189" y="2166"/>
                  </a:lnTo>
                  <a:lnTo>
                    <a:pt x="3187" y="2169"/>
                  </a:lnTo>
                  <a:lnTo>
                    <a:pt x="3186" y="2171"/>
                  </a:lnTo>
                  <a:lnTo>
                    <a:pt x="3185" y="2173"/>
                  </a:lnTo>
                  <a:lnTo>
                    <a:pt x="3183" y="2176"/>
                  </a:lnTo>
                  <a:lnTo>
                    <a:pt x="3182" y="2179"/>
                  </a:lnTo>
                  <a:lnTo>
                    <a:pt x="3181" y="2182"/>
                  </a:lnTo>
                  <a:lnTo>
                    <a:pt x="3180" y="2185"/>
                  </a:lnTo>
                  <a:lnTo>
                    <a:pt x="3179" y="2188"/>
                  </a:lnTo>
                  <a:lnTo>
                    <a:pt x="3178" y="2191"/>
                  </a:lnTo>
                  <a:lnTo>
                    <a:pt x="3177" y="2194"/>
                  </a:lnTo>
                  <a:lnTo>
                    <a:pt x="3176" y="2197"/>
                  </a:lnTo>
                  <a:lnTo>
                    <a:pt x="3176" y="2200"/>
                  </a:lnTo>
                  <a:lnTo>
                    <a:pt x="3176" y="2203"/>
                  </a:lnTo>
                  <a:lnTo>
                    <a:pt x="3175" y="2206"/>
                  </a:lnTo>
                  <a:lnTo>
                    <a:pt x="3175" y="2209"/>
                  </a:lnTo>
                  <a:lnTo>
                    <a:pt x="3175" y="2213"/>
                  </a:lnTo>
                  <a:lnTo>
                    <a:pt x="3175" y="3373"/>
                  </a:lnTo>
                  <a:lnTo>
                    <a:pt x="3175" y="3377"/>
                  </a:lnTo>
                  <a:lnTo>
                    <a:pt x="3175" y="3380"/>
                  </a:lnTo>
                  <a:lnTo>
                    <a:pt x="3176" y="3382"/>
                  </a:lnTo>
                  <a:lnTo>
                    <a:pt x="3176" y="3385"/>
                  </a:lnTo>
                  <a:lnTo>
                    <a:pt x="3176" y="3388"/>
                  </a:lnTo>
                  <a:lnTo>
                    <a:pt x="3177" y="3391"/>
                  </a:lnTo>
                  <a:lnTo>
                    <a:pt x="3178" y="3395"/>
                  </a:lnTo>
                  <a:lnTo>
                    <a:pt x="3179" y="3398"/>
                  </a:lnTo>
                  <a:lnTo>
                    <a:pt x="3180" y="3401"/>
                  </a:lnTo>
                  <a:lnTo>
                    <a:pt x="3181" y="3404"/>
                  </a:lnTo>
                  <a:lnTo>
                    <a:pt x="3182" y="3407"/>
                  </a:lnTo>
                  <a:lnTo>
                    <a:pt x="3184" y="3411"/>
                  </a:lnTo>
                  <a:lnTo>
                    <a:pt x="3185" y="3414"/>
                  </a:lnTo>
                  <a:lnTo>
                    <a:pt x="3186" y="3415"/>
                  </a:lnTo>
                  <a:lnTo>
                    <a:pt x="3186" y="3416"/>
                  </a:lnTo>
                  <a:lnTo>
                    <a:pt x="3188" y="3419"/>
                  </a:lnTo>
                  <a:lnTo>
                    <a:pt x="3190" y="3421"/>
                  </a:lnTo>
                  <a:lnTo>
                    <a:pt x="3193" y="3424"/>
                  </a:lnTo>
                  <a:lnTo>
                    <a:pt x="3195" y="3427"/>
                  </a:lnTo>
                  <a:lnTo>
                    <a:pt x="3197" y="3429"/>
                  </a:lnTo>
                  <a:lnTo>
                    <a:pt x="3199" y="3432"/>
                  </a:lnTo>
                  <a:lnTo>
                    <a:pt x="3202" y="3434"/>
                  </a:lnTo>
                  <a:lnTo>
                    <a:pt x="3204" y="3436"/>
                  </a:lnTo>
                  <a:lnTo>
                    <a:pt x="3207" y="3438"/>
                  </a:lnTo>
                  <a:lnTo>
                    <a:pt x="3210" y="3441"/>
                  </a:lnTo>
                  <a:lnTo>
                    <a:pt x="3212" y="3443"/>
                  </a:lnTo>
                  <a:lnTo>
                    <a:pt x="3215" y="3445"/>
                  </a:lnTo>
                  <a:lnTo>
                    <a:pt x="3217" y="3445"/>
                  </a:lnTo>
                  <a:lnTo>
                    <a:pt x="3218" y="3446"/>
                  </a:lnTo>
                  <a:lnTo>
                    <a:pt x="3221" y="3448"/>
                  </a:lnTo>
                  <a:lnTo>
                    <a:pt x="3224" y="3449"/>
                  </a:lnTo>
                  <a:lnTo>
                    <a:pt x="3227" y="3450"/>
                  </a:lnTo>
                  <a:lnTo>
                    <a:pt x="3230" y="3451"/>
                  </a:lnTo>
                  <a:lnTo>
                    <a:pt x="3233" y="3452"/>
                  </a:lnTo>
                  <a:lnTo>
                    <a:pt x="3236" y="3453"/>
                  </a:lnTo>
                  <a:lnTo>
                    <a:pt x="3239" y="3454"/>
                  </a:lnTo>
                  <a:lnTo>
                    <a:pt x="3242" y="3455"/>
                  </a:lnTo>
                  <a:lnTo>
                    <a:pt x="3245" y="3455"/>
                  </a:lnTo>
                  <a:lnTo>
                    <a:pt x="3248" y="3455"/>
                  </a:lnTo>
                  <a:lnTo>
                    <a:pt x="3251" y="3456"/>
                  </a:lnTo>
                  <a:lnTo>
                    <a:pt x="3254" y="3456"/>
                  </a:lnTo>
                  <a:lnTo>
                    <a:pt x="3258" y="3456"/>
                  </a:lnTo>
                  <a:lnTo>
                    <a:pt x="6742" y="3456"/>
                  </a:lnTo>
                  <a:lnTo>
                    <a:pt x="6746" y="3456"/>
                  </a:lnTo>
                  <a:lnTo>
                    <a:pt x="6749" y="3456"/>
                  </a:lnTo>
                  <a:lnTo>
                    <a:pt x="6752" y="3455"/>
                  </a:lnTo>
                  <a:lnTo>
                    <a:pt x="6755" y="3455"/>
                  </a:lnTo>
                  <a:lnTo>
                    <a:pt x="6758" y="3455"/>
                  </a:lnTo>
                  <a:lnTo>
                    <a:pt x="6761" y="3454"/>
                  </a:lnTo>
                  <a:lnTo>
                    <a:pt x="6764" y="3453"/>
                  </a:lnTo>
                  <a:lnTo>
                    <a:pt x="6767" y="3452"/>
                  </a:lnTo>
                  <a:lnTo>
                    <a:pt x="6770" y="3451"/>
                  </a:lnTo>
                  <a:lnTo>
                    <a:pt x="6773" y="3450"/>
                  </a:lnTo>
                  <a:lnTo>
                    <a:pt x="6776" y="3449"/>
                  </a:lnTo>
                  <a:lnTo>
                    <a:pt x="6779" y="3448"/>
                  </a:lnTo>
                  <a:lnTo>
                    <a:pt x="6782" y="3446"/>
                  </a:lnTo>
                  <a:lnTo>
                    <a:pt x="6783" y="3445"/>
                  </a:lnTo>
                  <a:lnTo>
                    <a:pt x="6785" y="3445"/>
                  </a:lnTo>
                  <a:lnTo>
                    <a:pt x="6788" y="3443"/>
                  </a:lnTo>
                  <a:lnTo>
                    <a:pt x="6790" y="3441"/>
                  </a:lnTo>
                  <a:lnTo>
                    <a:pt x="6793" y="3438"/>
                  </a:lnTo>
                  <a:lnTo>
                    <a:pt x="6796" y="3436"/>
                  </a:lnTo>
                  <a:lnTo>
                    <a:pt x="6798" y="3434"/>
                  </a:lnTo>
                  <a:lnTo>
                    <a:pt x="6801" y="3432"/>
                  </a:lnTo>
                  <a:lnTo>
                    <a:pt x="6803" y="3429"/>
                  </a:lnTo>
                  <a:lnTo>
                    <a:pt x="6805" y="3427"/>
                  </a:lnTo>
                  <a:lnTo>
                    <a:pt x="6807" y="3424"/>
                  </a:lnTo>
                  <a:lnTo>
                    <a:pt x="6810" y="3421"/>
                  </a:lnTo>
                  <a:lnTo>
                    <a:pt x="6812" y="3419"/>
                  </a:lnTo>
                  <a:lnTo>
                    <a:pt x="6814" y="3416"/>
                  </a:lnTo>
                  <a:lnTo>
                    <a:pt x="6814" y="3415"/>
                  </a:lnTo>
                  <a:lnTo>
                    <a:pt x="6815" y="3414"/>
                  </a:lnTo>
                  <a:lnTo>
                    <a:pt x="6816" y="3411"/>
                  </a:lnTo>
                  <a:lnTo>
                    <a:pt x="6818" y="3407"/>
                  </a:lnTo>
                  <a:lnTo>
                    <a:pt x="6819" y="3404"/>
                  </a:lnTo>
                  <a:lnTo>
                    <a:pt x="6820" y="3401"/>
                  </a:lnTo>
                  <a:lnTo>
                    <a:pt x="6821" y="3398"/>
                  </a:lnTo>
                  <a:lnTo>
                    <a:pt x="6822" y="3395"/>
                  </a:lnTo>
                  <a:lnTo>
                    <a:pt x="6823" y="3391"/>
                  </a:lnTo>
                  <a:lnTo>
                    <a:pt x="6824" y="3388"/>
                  </a:lnTo>
                  <a:lnTo>
                    <a:pt x="6824" y="3385"/>
                  </a:lnTo>
                  <a:lnTo>
                    <a:pt x="6824" y="3382"/>
                  </a:lnTo>
                  <a:lnTo>
                    <a:pt x="6825" y="3380"/>
                  </a:lnTo>
                  <a:lnTo>
                    <a:pt x="6825" y="3377"/>
                  </a:lnTo>
                  <a:lnTo>
                    <a:pt x="6825" y="3373"/>
                  </a:lnTo>
                  <a:lnTo>
                    <a:pt x="6825" y="2213"/>
                  </a:lnTo>
                  <a:lnTo>
                    <a:pt x="6825" y="2209"/>
                  </a:lnTo>
                  <a:lnTo>
                    <a:pt x="6825" y="2206"/>
                  </a:lnTo>
                  <a:lnTo>
                    <a:pt x="6824" y="2203"/>
                  </a:lnTo>
                  <a:lnTo>
                    <a:pt x="6824" y="2200"/>
                  </a:lnTo>
                  <a:lnTo>
                    <a:pt x="6824" y="2197"/>
                  </a:lnTo>
                  <a:lnTo>
                    <a:pt x="6823" y="2194"/>
                  </a:lnTo>
                  <a:lnTo>
                    <a:pt x="6822" y="2191"/>
                  </a:lnTo>
                  <a:lnTo>
                    <a:pt x="6821" y="2188"/>
                  </a:lnTo>
                  <a:lnTo>
                    <a:pt x="6820" y="2185"/>
                  </a:lnTo>
                  <a:lnTo>
                    <a:pt x="6819" y="2182"/>
                  </a:lnTo>
                  <a:lnTo>
                    <a:pt x="6818" y="2179"/>
                  </a:lnTo>
                  <a:lnTo>
                    <a:pt x="6817" y="2176"/>
                  </a:lnTo>
                  <a:lnTo>
                    <a:pt x="6815" y="2173"/>
                  </a:lnTo>
                  <a:lnTo>
                    <a:pt x="6814" y="2171"/>
                  </a:lnTo>
                  <a:lnTo>
                    <a:pt x="6813" y="2169"/>
                  </a:lnTo>
                  <a:lnTo>
                    <a:pt x="6811" y="2166"/>
                  </a:lnTo>
                  <a:lnTo>
                    <a:pt x="6809" y="2163"/>
                  </a:lnTo>
                  <a:lnTo>
                    <a:pt x="6807" y="2160"/>
                  </a:lnTo>
                  <a:lnTo>
                    <a:pt x="6805" y="2158"/>
                  </a:lnTo>
                  <a:lnTo>
                    <a:pt x="6803" y="2156"/>
                  </a:lnTo>
                  <a:lnTo>
                    <a:pt x="6801" y="2154"/>
                  </a:lnTo>
                  <a:lnTo>
                    <a:pt x="6799" y="2152"/>
                  </a:lnTo>
                  <a:lnTo>
                    <a:pt x="6796" y="2150"/>
                  </a:lnTo>
                  <a:lnTo>
                    <a:pt x="6794" y="2148"/>
                  </a:lnTo>
                  <a:lnTo>
                    <a:pt x="6792" y="2146"/>
                  </a:lnTo>
                  <a:lnTo>
                    <a:pt x="6789" y="2144"/>
                  </a:lnTo>
                  <a:lnTo>
                    <a:pt x="6787" y="2143"/>
                  </a:lnTo>
                  <a:lnTo>
                    <a:pt x="6783" y="2140"/>
                  </a:lnTo>
                  <a:lnTo>
                    <a:pt x="6779" y="2138"/>
                  </a:lnTo>
                  <a:lnTo>
                    <a:pt x="6777" y="2137"/>
                  </a:lnTo>
                  <a:lnTo>
                    <a:pt x="6774" y="2136"/>
                  </a:lnTo>
                  <a:lnTo>
                    <a:pt x="6772" y="2135"/>
                  </a:lnTo>
                  <a:lnTo>
                    <a:pt x="6769" y="2134"/>
                  </a:lnTo>
                  <a:lnTo>
                    <a:pt x="6766" y="2133"/>
                  </a:lnTo>
                  <a:lnTo>
                    <a:pt x="6763" y="2132"/>
                  </a:lnTo>
                  <a:lnTo>
                    <a:pt x="6760" y="2131"/>
                  </a:lnTo>
                  <a:lnTo>
                    <a:pt x="6757" y="2130"/>
                  </a:lnTo>
                  <a:lnTo>
                    <a:pt x="6754" y="2130"/>
                  </a:lnTo>
                  <a:lnTo>
                    <a:pt x="6751" y="2130"/>
                  </a:lnTo>
                  <a:lnTo>
                    <a:pt x="6749" y="2129"/>
                  </a:lnTo>
                  <a:close/>
                  <a:moveTo>
                    <a:pt x="6693" y="4955"/>
                  </a:moveTo>
                  <a:lnTo>
                    <a:pt x="6694" y="4966"/>
                  </a:lnTo>
                  <a:lnTo>
                    <a:pt x="6695" y="4977"/>
                  </a:lnTo>
                  <a:lnTo>
                    <a:pt x="6696" y="4989"/>
                  </a:lnTo>
                  <a:lnTo>
                    <a:pt x="6696" y="5000"/>
                  </a:lnTo>
                  <a:lnTo>
                    <a:pt x="6696" y="5011"/>
                  </a:lnTo>
                  <a:lnTo>
                    <a:pt x="6695" y="5023"/>
                  </a:lnTo>
                  <a:lnTo>
                    <a:pt x="6694" y="5034"/>
                  </a:lnTo>
                  <a:lnTo>
                    <a:pt x="6693" y="5045"/>
                  </a:lnTo>
                  <a:lnTo>
                    <a:pt x="6691" y="5056"/>
                  </a:lnTo>
                  <a:lnTo>
                    <a:pt x="6688" y="5067"/>
                  </a:lnTo>
                  <a:lnTo>
                    <a:pt x="6686" y="5078"/>
                  </a:lnTo>
                  <a:lnTo>
                    <a:pt x="6683" y="5089"/>
                  </a:lnTo>
                  <a:lnTo>
                    <a:pt x="6679" y="5100"/>
                  </a:lnTo>
                  <a:lnTo>
                    <a:pt x="6675" y="5110"/>
                  </a:lnTo>
                  <a:lnTo>
                    <a:pt x="6671" y="5121"/>
                  </a:lnTo>
                  <a:lnTo>
                    <a:pt x="6666" y="5131"/>
                  </a:lnTo>
                  <a:lnTo>
                    <a:pt x="6661" y="5141"/>
                  </a:lnTo>
                  <a:lnTo>
                    <a:pt x="6656" y="5151"/>
                  </a:lnTo>
                  <a:lnTo>
                    <a:pt x="6650" y="5161"/>
                  </a:lnTo>
                  <a:lnTo>
                    <a:pt x="6644" y="5170"/>
                  </a:lnTo>
                  <a:lnTo>
                    <a:pt x="6637" y="5179"/>
                  </a:lnTo>
                  <a:lnTo>
                    <a:pt x="6630" y="5188"/>
                  </a:lnTo>
                  <a:lnTo>
                    <a:pt x="6623" y="5197"/>
                  </a:lnTo>
                  <a:lnTo>
                    <a:pt x="6615" y="5205"/>
                  </a:lnTo>
                  <a:lnTo>
                    <a:pt x="6608" y="5214"/>
                  </a:lnTo>
                  <a:lnTo>
                    <a:pt x="6599" y="5221"/>
                  </a:lnTo>
                  <a:lnTo>
                    <a:pt x="6591" y="5229"/>
                  </a:lnTo>
                  <a:lnTo>
                    <a:pt x="6582" y="5236"/>
                  </a:lnTo>
                  <a:lnTo>
                    <a:pt x="6573" y="5243"/>
                  </a:lnTo>
                  <a:lnTo>
                    <a:pt x="6564" y="5250"/>
                  </a:lnTo>
                  <a:lnTo>
                    <a:pt x="6555" y="5256"/>
                  </a:lnTo>
                  <a:lnTo>
                    <a:pt x="6545" y="5262"/>
                  </a:lnTo>
                  <a:lnTo>
                    <a:pt x="6535" y="5267"/>
                  </a:lnTo>
                  <a:lnTo>
                    <a:pt x="6525" y="5272"/>
                  </a:lnTo>
                  <a:lnTo>
                    <a:pt x="6515" y="5277"/>
                  </a:lnTo>
                  <a:lnTo>
                    <a:pt x="6504" y="5281"/>
                  </a:lnTo>
                  <a:lnTo>
                    <a:pt x="6494" y="5285"/>
                  </a:lnTo>
                  <a:lnTo>
                    <a:pt x="6483" y="5289"/>
                  </a:lnTo>
                  <a:lnTo>
                    <a:pt x="6472" y="5292"/>
                  </a:lnTo>
                  <a:lnTo>
                    <a:pt x="6461" y="5294"/>
                  </a:lnTo>
                  <a:lnTo>
                    <a:pt x="6450" y="5297"/>
                  </a:lnTo>
                  <a:lnTo>
                    <a:pt x="6439" y="5299"/>
                  </a:lnTo>
                  <a:lnTo>
                    <a:pt x="6428" y="5300"/>
                  </a:lnTo>
                  <a:lnTo>
                    <a:pt x="6417" y="5301"/>
                  </a:lnTo>
                  <a:lnTo>
                    <a:pt x="6405" y="5302"/>
                  </a:lnTo>
                  <a:lnTo>
                    <a:pt x="6394" y="5302"/>
                  </a:lnTo>
                  <a:lnTo>
                    <a:pt x="6383" y="5302"/>
                  </a:lnTo>
                  <a:lnTo>
                    <a:pt x="6371" y="5301"/>
                  </a:lnTo>
                  <a:lnTo>
                    <a:pt x="6360" y="5300"/>
                  </a:lnTo>
                  <a:lnTo>
                    <a:pt x="6349" y="5299"/>
                  </a:lnTo>
                  <a:lnTo>
                    <a:pt x="6338" y="5297"/>
                  </a:lnTo>
                  <a:lnTo>
                    <a:pt x="6327" y="5294"/>
                  </a:lnTo>
                  <a:lnTo>
                    <a:pt x="6316" y="5292"/>
                  </a:lnTo>
                  <a:lnTo>
                    <a:pt x="6305" y="5289"/>
                  </a:lnTo>
                  <a:lnTo>
                    <a:pt x="6294" y="5285"/>
                  </a:lnTo>
                  <a:lnTo>
                    <a:pt x="6284" y="5281"/>
                  </a:lnTo>
                  <a:lnTo>
                    <a:pt x="6273" y="5277"/>
                  </a:lnTo>
                  <a:lnTo>
                    <a:pt x="6263" y="5272"/>
                  </a:lnTo>
                  <a:lnTo>
                    <a:pt x="6253" y="5267"/>
                  </a:lnTo>
                  <a:lnTo>
                    <a:pt x="6243" y="5262"/>
                  </a:lnTo>
                  <a:lnTo>
                    <a:pt x="6233" y="5256"/>
                  </a:lnTo>
                  <a:lnTo>
                    <a:pt x="6224" y="5250"/>
                  </a:lnTo>
                  <a:lnTo>
                    <a:pt x="6215" y="5243"/>
                  </a:lnTo>
                  <a:lnTo>
                    <a:pt x="6206" y="5236"/>
                  </a:lnTo>
                  <a:lnTo>
                    <a:pt x="6197" y="5229"/>
                  </a:lnTo>
                  <a:lnTo>
                    <a:pt x="6189" y="5221"/>
                  </a:lnTo>
                  <a:lnTo>
                    <a:pt x="6180" y="5214"/>
                  </a:lnTo>
                  <a:lnTo>
                    <a:pt x="6173" y="5205"/>
                  </a:lnTo>
                  <a:lnTo>
                    <a:pt x="6165" y="5197"/>
                  </a:lnTo>
                  <a:lnTo>
                    <a:pt x="6158" y="5188"/>
                  </a:lnTo>
                  <a:lnTo>
                    <a:pt x="6151" y="5179"/>
                  </a:lnTo>
                  <a:lnTo>
                    <a:pt x="6145" y="5170"/>
                  </a:lnTo>
                  <a:lnTo>
                    <a:pt x="6139" y="5161"/>
                  </a:lnTo>
                  <a:lnTo>
                    <a:pt x="6133" y="5151"/>
                  </a:lnTo>
                  <a:lnTo>
                    <a:pt x="6127" y="5141"/>
                  </a:lnTo>
                  <a:lnTo>
                    <a:pt x="6122" y="5131"/>
                  </a:lnTo>
                  <a:lnTo>
                    <a:pt x="6117" y="5121"/>
                  </a:lnTo>
                  <a:lnTo>
                    <a:pt x="6113" y="5110"/>
                  </a:lnTo>
                  <a:lnTo>
                    <a:pt x="6109" y="5100"/>
                  </a:lnTo>
                  <a:lnTo>
                    <a:pt x="6106" y="5089"/>
                  </a:lnTo>
                  <a:lnTo>
                    <a:pt x="6102" y="5078"/>
                  </a:lnTo>
                  <a:lnTo>
                    <a:pt x="6100" y="5067"/>
                  </a:lnTo>
                  <a:lnTo>
                    <a:pt x="6097" y="5056"/>
                  </a:lnTo>
                  <a:lnTo>
                    <a:pt x="6095" y="5045"/>
                  </a:lnTo>
                  <a:lnTo>
                    <a:pt x="6094" y="5034"/>
                  </a:lnTo>
                  <a:lnTo>
                    <a:pt x="6093" y="5023"/>
                  </a:lnTo>
                  <a:lnTo>
                    <a:pt x="6092" y="5011"/>
                  </a:lnTo>
                  <a:lnTo>
                    <a:pt x="6092" y="5000"/>
                  </a:lnTo>
                  <a:lnTo>
                    <a:pt x="6092" y="4989"/>
                  </a:lnTo>
                  <a:lnTo>
                    <a:pt x="6093" y="4977"/>
                  </a:lnTo>
                  <a:lnTo>
                    <a:pt x="6094" y="4966"/>
                  </a:lnTo>
                  <a:lnTo>
                    <a:pt x="6095" y="4955"/>
                  </a:lnTo>
                  <a:lnTo>
                    <a:pt x="6097" y="4944"/>
                  </a:lnTo>
                  <a:lnTo>
                    <a:pt x="6100" y="4933"/>
                  </a:lnTo>
                  <a:lnTo>
                    <a:pt x="6102" y="4922"/>
                  </a:lnTo>
                  <a:lnTo>
                    <a:pt x="6106" y="4911"/>
                  </a:lnTo>
                  <a:lnTo>
                    <a:pt x="6109" y="4900"/>
                  </a:lnTo>
                  <a:lnTo>
                    <a:pt x="6113" y="4890"/>
                  </a:lnTo>
                  <a:lnTo>
                    <a:pt x="6117" y="4879"/>
                  </a:lnTo>
                  <a:lnTo>
                    <a:pt x="6122" y="4869"/>
                  </a:lnTo>
                  <a:lnTo>
                    <a:pt x="6127" y="4859"/>
                  </a:lnTo>
                  <a:lnTo>
                    <a:pt x="6133" y="4849"/>
                  </a:lnTo>
                  <a:lnTo>
                    <a:pt x="6139" y="4839"/>
                  </a:lnTo>
                  <a:lnTo>
                    <a:pt x="6145" y="4830"/>
                  </a:lnTo>
                  <a:lnTo>
                    <a:pt x="6151" y="4821"/>
                  </a:lnTo>
                  <a:lnTo>
                    <a:pt x="6158" y="4812"/>
                  </a:lnTo>
                  <a:lnTo>
                    <a:pt x="6165" y="4803"/>
                  </a:lnTo>
                  <a:lnTo>
                    <a:pt x="6173" y="4795"/>
                  </a:lnTo>
                  <a:lnTo>
                    <a:pt x="6180" y="4786"/>
                  </a:lnTo>
                  <a:lnTo>
                    <a:pt x="6189" y="4779"/>
                  </a:lnTo>
                  <a:lnTo>
                    <a:pt x="6197" y="4771"/>
                  </a:lnTo>
                  <a:lnTo>
                    <a:pt x="6206" y="4764"/>
                  </a:lnTo>
                  <a:lnTo>
                    <a:pt x="6215" y="4757"/>
                  </a:lnTo>
                  <a:lnTo>
                    <a:pt x="6224" y="4750"/>
                  </a:lnTo>
                  <a:lnTo>
                    <a:pt x="6233" y="4744"/>
                  </a:lnTo>
                  <a:lnTo>
                    <a:pt x="6243" y="4738"/>
                  </a:lnTo>
                  <a:lnTo>
                    <a:pt x="6253" y="4733"/>
                  </a:lnTo>
                  <a:lnTo>
                    <a:pt x="6263" y="4728"/>
                  </a:lnTo>
                  <a:lnTo>
                    <a:pt x="6273" y="4723"/>
                  </a:lnTo>
                  <a:lnTo>
                    <a:pt x="6284" y="4719"/>
                  </a:lnTo>
                  <a:lnTo>
                    <a:pt x="6294" y="4715"/>
                  </a:lnTo>
                  <a:lnTo>
                    <a:pt x="6305" y="4711"/>
                  </a:lnTo>
                  <a:lnTo>
                    <a:pt x="6316" y="4708"/>
                  </a:lnTo>
                  <a:lnTo>
                    <a:pt x="6327" y="4706"/>
                  </a:lnTo>
                  <a:lnTo>
                    <a:pt x="6338" y="4703"/>
                  </a:lnTo>
                  <a:lnTo>
                    <a:pt x="6349" y="4701"/>
                  </a:lnTo>
                  <a:lnTo>
                    <a:pt x="6360" y="4700"/>
                  </a:lnTo>
                  <a:lnTo>
                    <a:pt x="6371" y="4699"/>
                  </a:lnTo>
                  <a:lnTo>
                    <a:pt x="6383" y="4698"/>
                  </a:lnTo>
                  <a:lnTo>
                    <a:pt x="6394" y="4698"/>
                  </a:lnTo>
                  <a:lnTo>
                    <a:pt x="6405" y="4698"/>
                  </a:lnTo>
                  <a:lnTo>
                    <a:pt x="6417" y="4699"/>
                  </a:lnTo>
                  <a:lnTo>
                    <a:pt x="6428" y="4700"/>
                  </a:lnTo>
                  <a:lnTo>
                    <a:pt x="6439" y="4701"/>
                  </a:lnTo>
                  <a:lnTo>
                    <a:pt x="6450" y="4703"/>
                  </a:lnTo>
                  <a:lnTo>
                    <a:pt x="6461" y="4706"/>
                  </a:lnTo>
                  <a:lnTo>
                    <a:pt x="6472" y="4708"/>
                  </a:lnTo>
                  <a:lnTo>
                    <a:pt x="6483" y="4711"/>
                  </a:lnTo>
                  <a:lnTo>
                    <a:pt x="6494" y="4715"/>
                  </a:lnTo>
                  <a:lnTo>
                    <a:pt x="6504" y="4719"/>
                  </a:lnTo>
                  <a:lnTo>
                    <a:pt x="6515" y="4723"/>
                  </a:lnTo>
                  <a:lnTo>
                    <a:pt x="6525" y="4728"/>
                  </a:lnTo>
                  <a:lnTo>
                    <a:pt x="6535" y="4733"/>
                  </a:lnTo>
                  <a:lnTo>
                    <a:pt x="6545" y="4738"/>
                  </a:lnTo>
                  <a:lnTo>
                    <a:pt x="6555" y="4744"/>
                  </a:lnTo>
                  <a:lnTo>
                    <a:pt x="6564" y="4750"/>
                  </a:lnTo>
                  <a:lnTo>
                    <a:pt x="6573" y="4757"/>
                  </a:lnTo>
                  <a:lnTo>
                    <a:pt x="6582" y="4764"/>
                  </a:lnTo>
                  <a:lnTo>
                    <a:pt x="6591" y="4771"/>
                  </a:lnTo>
                  <a:lnTo>
                    <a:pt x="6599" y="4779"/>
                  </a:lnTo>
                  <a:lnTo>
                    <a:pt x="6608" y="4786"/>
                  </a:lnTo>
                  <a:lnTo>
                    <a:pt x="6615" y="4795"/>
                  </a:lnTo>
                  <a:lnTo>
                    <a:pt x="6623" y="4803"/>
                  </a:lnTo>
                  <a:lnTo>
                    <a:pt x="6630" y="4812"/>
                  </a:lnTo>
                  <a:lnTo>
                    <a:pt x="6637" y="4821"/>
                  </a:lnTo>
                  <a:lnTo>
                    <a:pt x="6644" y="4830"/>
                  </a:lnTo>
                  <a:lnTo>
                    <a:pt x="6650" y="4839"/>
                  </a:lnTo>
                  <a:lnTo>
                    <a:pt x="6656" y="4849"/>
                  </a:lnTo>
                  <a:lnTo>
                    <a:pt x="6661" y="4859"/>
                  </a:lnTo>
                  <a:lnTo>
                    <a:pt x="6666" y="4869"/>
                  </a:lnTo>
                  <a:lnTo>
                    <a:pt x="6671" y="4879"/>
                  </a:lnTo>
                  <a:lnTo>
                    <a:pt x="6675" y="4890"/>
                  </a:lnTo>
                  <a:lnTo>
                    <a:pt x="6679" y="4900"/>
                  </a:lnTo>
                  <a:lnTo>
                    <a:pt x="6683" y="4911"/>
                  </a:lnTo>
                  <a:lnTo>
                    <a:pt x="6686" y="4922"/>
                  </a:lnTo>
                  <a:lnTo>
                    <a:pt x="6688" y="4933"/>
                  </a:lnTo>
                  <a:lnTo>
                    <a:pt x="6691" y="4944"/>
                  </a:lnTo>
                  <a:lnTo>
                    <a:pt x="6693" y="4955"/>
                  </a:lnTo>
                  <a:close/>
                  <a:moveTo>
                    <a:pt x="6693" y="7743"/>
                  </a:moveTo>
                  <a:lnTo>
                    <a:pt x="6694" y="7754"/>
                  </a:lnTo>
                  <a:lnTo>
                    <a:pt x="6695" y="7765"/>
                  </a:lnTo>
                  <a:lnTo>
                    <a:pt x="6696" y="7777"/>
                  </a:lnTo>
                  <a:lnTo>
                    <a:pt x="6696" y="7788"/>
                  </a:lnTo>
                  <a:lnTo>
                    <a:pt x="6696" y="7799"/>
                  </a:lnTo>
                  <a:lnTo>
                    <a:pt x="6695" y="7811"/>
                  </a:lnTo>
                  <a:lnTo>
                    <a:pt x="6694" y="7822"/>
                  </a:lnTo>
                  <a:lnTo>
                    <a:pt x="6693" y="7833"/>
                  </a:lnTo>
                  <a:lnTo>
                    <a:pt x="6691" y="7844"/>
                  </a:lnTo>
                  <a:lnTo>
                    <a:pt x="6688" y="7855"/>
                  </a:lnTo>
                  <a:lnTo>
                    <a:pt x="6686" y="7866"/>
                  </a:lnTo>
                  <a:lnTo>
                    <a:pt x="6683" y="7877"/>
                  </a:lnTo>
                  <a:lnTo>
                    <a:pt x="6679" y="7888"/>
                  </a:lnTo>
                  <a:lnTo>
                    <a:pt x="6675" y="7898"/>
                  </a:lnTo>
                  <a:lnTo>
                    <a:pt x="6671" y="7909"/>
                  </a:lnTo>
                  <a:lnTo>
                    <a:pt x="6666" y="7919"/>
                  </a:lnTo>
                  <a:lnTo>
                    <a:pt x="6661" y="7929"/>
                  </a:lnTo>
                  <a:lnTo>
                    <a:pt x="6656" y="7939"/>
                  </a:lnTo>
                  <a:lnTo>
                    <a:pt x="6650" y="7949"/>
                  </a:lnTo>
                  <a:lnTo>
                    <a:pt x="6644" y="7958"/>
                  </a:lnTo>
                  <a:lnTo>
                    <a:pt x="6637" y="7967"/>
                  </a:lnTo>
                  <a:lnTo>
                    <a:pt x="6630" y="7976"/>
                  </a:lnTo>
                  <a:lnTo>
                    <a:pt x="6623" y="7985"/>
                  </a:lnTo>
                  <a:lnTo>
                    <a:pt x="6615" y="7993"/>
                  </a:lnTo>
                  <a:lnTo>
                    <a:pt x="6608" y="8002"/>
                  </a:lnTo>
                  <a:lnTo>
                    <a:pt x="6599" y="8009"/>
                  </a:lnTo>
                  <a:lnTo>
                    <a:pt x="6591" y="8017"/>
                  </a:lnTo>
                  <a:lnTo>
                    <a:pt x="6582" y="8024"/>
                  </a:lnTo>
                  <a:lnTo>
                    <a:pt x="6573" y="8031"/>
                  </a:lnTo>
                  <a:lnTo>
                    <a:pt x="6564" y="8038"/>
                  </a:lnTo>
                  <a:lnTo>
                    <a:pt x="6555" y="8044"/>
                  </a:lnTo>
                  <a:lnTo>
                    <a:pt x="6545" y="8050"/>
                  </a:lnTo>
                  <a:lnTo>
                    <a:pt x="6535" y="8055"/>
                  </a:lnTo>
                  <a:lnTo>
                    <a:pt x="6525" y="8060"/>
                  </a:lnTo>
                  <a:lnTo>
                    <a:pt x="6515" y="8065"/>
                  </a:lnTo>
                  <a:lnTo>
                    <a:pt x="6504" y="8069"/>
                  </a:lnTo>
                  <a:lnTo>
                    <a:pt x="6494" y="8073"/>
                  </a:lnTo>
                  <a:lnTo>
                    <a:pt x="6483" y="8077"/>
                  </a:lnTo>
                  <a:lnTo>
                    <a:pt x="6472" y="8080"/>
                  </a:lnTo>
                  <a:lnTo>
                    <a:pt x="6461" y="8082"/>
                  </a:lnTo>
                  <a:lnTo>
                    <a:pt x="6450" y="8085"/>
                  </a:lnTo>
                  <a:lnTo>
                    <a:pt x="6439" y="8087"/>
                  </a:lnTo>
                  <a:lnTo>
                    <a:pt x="6428" y="8088"/>
                  </a:lnTo>
                  <a:lnTo>
                    <a:pt x="6417" y="8089"/>
                  </a:lnTo>
                  <a:lnTo>
                    <a:pt x="6405" y="8090"/>
                  </a:lnTo>
                  <a:lnTo>
                    <a:pt x="6394" y="8090"/>
                  </a:lnTo>
                  <a:lnTo>
                    <a:pt x="6383" y="8090"/>
                  </a:lnTo>
                  <a:lnTo>
                    <a:pt x="6371" y="8089"/>
                  </a:lnTo>
                  <a:lnTo>
                    <a:pt x="6360" y="8088"/>
                  </a:lnTo>
                  <a:lnTo>
                    <a:pt x="6349" y="8087"/>
                  </a:lnTo>
                  <a:lnTo>
                    <a:pt x="6338" y="8085"/>
                  </a:lnTo>
                  <a:lnTo>
                    <a:pt x="6327" y="8082"/>
                  </a:lnTo>
                  <a:lnTo>
                    <a:pt x="6316" y="8080"/>
                  </a:lnTo>
                  <a:lnTo>
                    <a:pt x="6305" y="8077"/>
                  </a:lnTo>
                  <a:lnTo>
                    <a:pt x="6294" y="8073"/>
                  </a:lnTo>
                  <a:lnTo>
                    <a:pt x="6284" y="8069"/>
                  </a:lnTo>
                  <a:lnTo>
                    <a:pt x="6273" y="8065"/>
                  </a:lnTo>
                  <a:lnTo>
                    <a:pt x="6263" y="8060"/>
                  </a:lnTo>
                  <a:lnTo>
                    <a:pt x="6253" y="8055"/>
                  </a:lnTo>
                  <a:lnTo>
                    <a:pt x="6243" y="8050"/>
                  </a:lnTo>
                  <a:lnTo>
                    <a:pt x="6233" y="8044"/>
                  </a:lnTo>
                  <a:lnTo>
                    <a:pt x="6224" y="8038"/>
                  </a:lnTo>
                  <a:lnTo>
                    <a:pt x="6215" y="8031"/>
                  </a:lnTo>
                  <a:lnTo>
                    <a:pt x="6206" y="8024"/>
                  </a:lnTo>
                  <a:lnTo>
                    <a:pt x="6197" y="8017"/>
                  </a:lnTo>
                  <a:lnTo>
                    <a:pt x="6189" y="8009"/>
                  </a:lnTo>
                  <a:lnTo>
                    <a:pt x="6180" y="8002"/>
                  </a:lnTo>
                  <a:lnTo>
                    <a:pt x="6173" y="7993"/>
                  </a:lnTo>
                  <a:lnTo>
                    <a:pt x="6165" y="7985"/>
                  </a:lnTo>
                  <a:lnTo>
                    <a:pt x="6158" y="7976"/>
                  </a:lnTo>
                  <a:lnTo>
                    <a:pt x="6151" y="7967"/>
                  </a:lnTo>
                  <a:lnTo>
                    <a:pt x="6145" y="7958"/>
                  </a:lnTo>
                  <a:lnTo>
                    <a:pt x="6139" y="7949"/>
                  </a:lnTo>
                  <a:lnTo>
                    <a:pt x="6133" y="7939"/>
                  </a:lnTo>
                  <a:lnTo>
                    <a:pt x="6127" y="7929"/>
                  </a:lnTo>
                  <a:lnTo>
                    <a:pt x="6122" y="7919"/>
                  </a:lnTo>
                  <a:lnTo>
                    <a:pt x="6117" y="7909"/>
                  </a:lnTo>
                  <a:lnTo>
                    <a:pt x="6113" y="7898"/>
                  </a:lnTo>
                  <a:lnTo>
                    <a:pt x="6109" y="7888"/>
                  </a:lnTo>
                  <a:lnTo>
                    <a:pt x="6106" y="7877"/>
                  </a:lnTo>
                  <a:lnTo>
                    <a:pt x="6102" y="7866"/>
                  </a:lnTo>
                  <a:lnTo>
                    <a:pt x="6100" y="7855"/>
                  </a:lnTo>
                  <a:lnTo>
                    <a:pt x="6097" y="7844"/>
                  </a:lnTo>
                  <a:lnTo>
                    <a:pt x="6095" y="7833"/>
                  </a:lnTo>
                  <a:lnTo>
                    <a:pt x="6094" y="7822"/>
                  </a:lnTo>
                  <a:lnTo>
                    <a:pt x="6093" y="7811"/>
                  </a:lnTo>
                  <a:lnTo>
                    <a:pt x="6092" y="7799"/>
                  </a:lnTo>
                  <a:lnTo>
                    <a:pt x="6092" y="7788"/>
                  </a:lnTo>
                  <a:lnTo>
                    <a:pt x="6092" y="7777"/>
                  </a:lnTo>
                  <a:lnTo>
                    <a:pt x="6093" y="7765"/>
                  </a:lnTo>
                  <a:lnTo>
                    <a:pt x="6094" y="7754"/>
                  </a:lnTo>
                  <a:lnTo>
                    <a:pt x="6095" y="7743"/>
                  </a:lnTo>
                  <a:lnTo>
                    <a:pt x="6097" y="7732"/>
                  </a:lnTo>
                  <a:lnTo>
                    <a:pt x="6100" y="7721"/>
                  </a:lnTo>
                  <a:lnTo>
                    <a:pt x="6102" y="7710"/>
                  </a:lnTo>
                  <a:lnTo>
                    <a:pt x="6106" y="7699"/>
                  </a:lnTo>
                  <a:lnTo>
                    <a:pt x="6109" y="7688"/>
                  </a:lnTo>
                  <a:lnTo>
                    <a:pt x="6113" y="7678"/>
                  </a:lnTo>
                  <a:lnTo>
                    <a:pt x="6117" y="7667"/>
                  </a:lnTo>
                  <a:lnTo>
                    <a:pt x="6122" y="7657"/>
                  </a:lnTo>
                  <a:lnTo>
                    <a:pt x="6127" y="7647"/>
                  </a:lnTo>
                  <a:lnTo>
                    <a:pt x="6133" y="7637"/>
                  </a:lnTo>
                  <a:lnTo>
                    <a:pt x="6139" y="7627"/>
                  </a:lnTo>
                  <a:lnTo>
                    <a:pt x="6145" y="7618"/>
                  </a:lnTo>
                  <a:lnTo>
                    <a:pt x="6151" y="7609"/>
                  </a:lnTo>
                  <a:lnTo>
                    <a:pt x="6158" y="7600"/>
                  </a:lnTo>
                  <a:lnTo>
                    <a:pt x="6165" y="7591"/>
                  </a:lnTo>
                  <a:lnTo>
                    <a:pt x="6173" y="7583"/>
                  </a:lnTo>
                  <a:lnTo>
                    <a:pt x="6180" y="7574"/>
                  </a:lnTo>
                  <a:lnTo>
                    <a:pt x="6189" y="7567"/>
                  </a:lnTo>
                  <a:lnTo>
                    <a:pt x="6197" y="7559"/>
                  </a:lnTo>
                  <a:lnTo>
                    <a:pt x="6206" y="7552"/>
                  </a:lnTo>
                  <a:lnTo>
                    <a:pt x="6215" y="7545"/>
                  </a:lnTo>
                  <a:lnTo>
                    <a:pt x="6224" y="7539"/>
                  </a:lnTo>
                  <a:lnTo>
                    <a:pt x="6233" y="7533"/>
                  </a:lnTo>
                  <a:lnTo>
                    <a:pt x="6243" y="7527"/>
                  </a:lnTo>
                  <a:lnTo>
                    <a:pt x="6253" y="7521"/>
                  </a:lnTo>
                  <a:lnTo>
                    <a:pt x="6263" y="7516"/>
                  </a:lnTo>
                  <a:lnTo>
                    <a:pt x="6273" y="7511"/>
                  </a:lnTo>
                  <a:lnTo>
                    <a:pt x="6284" y="7507"/>
                  </a:lnTo>
                  <a:lnTo>
                    <a:pt x="6294" y="7503"/>
                  </a:lnTo>
                  <a:lnTo>
                    <a:pt x="6305" y="7500"/>
                  </a:lnTo>
                  <a:lnTo>
                    <a:pt x="6316" y="7496"/>
                  </a:lnTo>
                  <a:lnTo>
                    <a:pt x="6327" y="7494"/>
                  </a:lnTo>
                  <a:lnTo>
                    <a:pt x="6338" y="7491"/>
                  </a:lnTo>
                  <a:lnTo>
                    <a:pt x="6349" y="7489"/>
                  </a:lnTo>
                  <a:lnTo>
                    <a:pt x="6360" y="7488"/>
                  </a:lnTo>
                  <a:lnTo>
                    <a:pt x="6371" y="7487"/>
                  </a:lnTo>
                  <a:lnTo>
                    <a:pt x="6383" y="7486"/>
                  </a:lnTo>
                  <a:lnTo>
                    <a:pt x="6394" y="7486"/>
                  </a:lnTo>
                  <a:lnTo>
                    <a:pt x="6405" y="7486"/>
                  </a:lnTo>
                  <a:lnTo>
                    <a:pt x="6417" y="7487"/>
                  </a:lnTo>
                  <a:lnTo>
                    <a:pt x="6428" y="7488"/>
                  </a:lnTo>
                  <a:lnTo>
                    <a:pt x="6439" y="7489"/>
                  </a:lnTo>
                  <a:lnTo>
                    <a:pt x="6450" y="7491"/>
                  </a:lnTo>
                  <a:lnTo>
                    <a:pt x="6461" y="7494"/>
                  </a:lnTo>
                  <a:lnTo>
                    <a:pt x="6472" y="7496"/>
                  </a:lnTo>
                  <a:lnTo>
                    <a:pt x="6483" y="7500"/>
                  </a:lnTo>
                  <a:lnTo>
                    <a:pt x="6494" y="7503"/>
                  </a:lnTo>
                  <a:lnTo>
                    <a:pt x="6504" y="7507"/>
                  </a:lnTo>
                  <a:lnTo>
                    <a:pt x="6515" y="7511"/>
                  </a:lnTo>
                  <a:lnTo>
                    <a:pt x="6525" y="7516"/>
                  </a:lnTo>
                  <a:lnTo>
                    <a:pt x="6535" y="7521"/>
                  </a:lnTo>
                  <a:lnTo>
                    <a:pt x="6545" y="7527"/>
                  </a:lnTo>
                  <a:lnTo>
                    <a:pt x="6555" y="7533"/>
                  </a:lnTo>
                  <a:lnTo>
                    <a:pt x="6564" y="7539"/>
                  </a:lnTo>
                  <a:lnTo>
                    <a:pt x="6573" y="7545"/>
                  </a:lnTo>
                  <a:lnTo>
                    <a:pt x="6582" y="7552"/>
                  </a:lnTo>
                  <a:lnTo>
                    <a:pt x="6591" y="7559"/>
                  </a:lnTo>
                  <a:lnTo>
                    <a:pt x="6599" y="7567"/>
                  </a:lnTo>
                  <a:lnTo>
                    <a:pt x="6608" y="7574"/>
                  </a:lnTo>
                  <a:lnTo>
                    <a:pt x="6615" y="7583"/>
                  </a:lnTo>
                  <a:lnTo>
                    <a:pt x="6623" y="7591"/>
                  </a:lnTo>
                  <a:lnTo>
                    <a:pt x="6630" y="7600"/>
                  </a:lnTo>
                  <a:lnTo>
                    <a:pt x="6637" y="7609"/>
                  </a:lnTo>
                  <a:lnTo>
                    <a:pt x="6644" y="7618"/>
                  </a:lnTo>
                  <a:lnTo>
                    <a:pt x="6650" y="7627"/>
                  </a:lnTo>
                  <a:lnTo>
                    <a:pt x="6656" y="7637"/>
                  </a:lnTo>
                  <a:lnTo>
                    <a:pt x="6661" y="7647"/>
                  </a:lnTo>
                  <a:lnTo>
                    <a:pt x="6666" y="7657"/>
                  </a:lnTo>
                  <a:lnTo>
                    <a:pt x="6671" y="7667"/>
                  </a:lnTo>
                  <a:lnTo>
                    <a:pt x="6675" y="7678"/>
                  </a:lnTo>
                  <a:lnTo>
                    <a:pt x="6679" y="7688"/>
                  </a:lnTo>
                  <a:lnTo>
                    <a:pt x="6683" y="7699"/>
                  </a:lnTo>
                  <a:lnTo>
                    <a:pt x="6686" y="7710"/>
                  </a:lnTo>
                  <a:lnTo>
                    <a:pt x="6688" y="7721"/>
                  </a:lnTo>
                  <a:lnTo>
                    <a:pt x="6691" y="7732"/>
                  </a:lnTo>
                  <a:lnTo>
                    <a:pt x="6693" y="7743"/>
                  </a:lnTo>
                  <a:close/>
                  <a:moveTo>
                    <a:pt x="6694" y="6360"/>
                  </a:moveTo>
                  <a:lnTo>
                    <a:pt x="6695" y="6371"/>
                  </a:lnTo>
                  <a:lnTo>
                    <a:pt x="6696" y="6383"/>
                  </a:lnTo>
                  <a:lnTo>
                    <a:pt x="6696" y="6394"/>
                  </a:lnTo>
                  <a:lnTo>
                    <a:pt x="6696" y="6405"/>
                  </a:lnTo>
                  <a:lnTo>
                    <a:pt x="6695" y="6417"/>
                  </a:lnTo>
                  <a:lnTo>
                    <a:pt x="6694" y="6428"/>
                  </a:lnTo>
                  <a:lnTo>
                    <a:pt x="6693" y="6439"/>
                  </a:lnTo>
                  <a:lnTo>
                    <a:pt x="6691" y="6450"/>
                  </a:lnTo>
                  <a:lnTo>
                    <a:pt x="6688" y="6461"/>
                  </a:lnTo>
                  <a:lnTo>
                    <a:pt x="6686" y="6472"/>
                  </a:lnTo>
                  <a:lnTo>
                    <a:pt x="6683" y="6483"/>
                  </a:lnTo>
                  <a:lnTo>
                    <a:pt x="6679" y="6494"/>
                  </a:lnTo>
                  <a:lnTo>
                    <a:pt x="6675" y="6504"/>
                  </a:lnTo>
                  <a:lnTo>
                    <a:pt x="6671" y="6515"/>
                  </a:lnTo>
                  <a:lnTo>
                    <a:pt x="6666" y="6525"/>
                  </a:lnTo>
                  <a:lnTo>
                    <a:pt x="6661" y="6535"/>
                  </a:lnTo>
                  <a:lnTo>
                    <a:pt x="6656" y="6545"/>
                  </a:lnTo>
                  <a:lnTo>
                    <a:pt x="6650" y="6555"/>
                  </a:lnTo>
                  <a:lnTo>
                    <a:pt x="6644" y="6564"/>
                  </a:lnTo>
                  <a:lnTo>
                    <a:pt x="6637" y="6573"/>
                  </a:lnTo>
                  <a:lnTo>
                    <a:pt x="6630" y="6582"/>
                  </a:lnTo>
                  <a:lnTo>
                    <a:pt x="6623" y="6591"/>
                  </a:lnTo>
                  <a:lnTo>
                    <a:pt x="6615" y="6599"/>
                  </a:lnTo>
                  <a:lnTo>
                    <a:pt x="6608" y="6608"/>
                  </a:lnTo>
                  <a:lnTo>
                    <a:pt x="6599" y="6615"/>
                  </a:lnTo>
                  <a:lnTo>
                    <a:pt x="6591" y="6623"/>
                  </a:lnTo>
                  <a:lnTo>
                    <a:pt x="6582" y="6630"/>
                  </a:lnTo>
                  <a:lnTo>
                    <a:pt x="6573" y="6637"/>
                  </a:lnTo>
                  <a:lnTo>
                    <a:pt x="6564" y="6644"/>
                  </a:lnTo>
                  <a:lnTo>
                    <a:pt x="6555" y="6650"/>
                  </a:lnTo>
                  <a:lnTo>
                    <a:pt x="6545" y="6656"/>
                  </a:lnTo>
                  <a:lnTo>
                    <a:pt x="6535" y="6661"/>
                  </a:lnTo>
                  <a:lnTo>
                    <a:pt x="6525" y="6666"/>
                  </a:lnTo>
                  <a:lnTo>
                    <a:pt x="6515" y="6671"/>
                  </a:lnTo>
                  <a:lnTo>
                    <a:pt x="6504" y="6675"/>
                  </a:lnTo>
                  <a:lnTo>
                    <a:pt x="6494" y="6679"/>
                  </a:lnTo>
                  <a:lnTo>
                    <a:pt x="6483" y="6683"/>
                  </a:lnTo>
                  <a:lnTo>
                    <a:pt x="6472" y="6686"/>
                  </a:lnTo>
                  <a:lnTo>
                    <a:pt x="6461" y="6688"/>
                  </a:lnTo>
                  <a:lnTo>
                    <a:pt x="6450" y="6691"/>
                  </a:lnTo>
                  <a:lnTo>
                    <a:pt x="6439" y="6693"/>
                  </a:lnTo>
                  <a:lnTo>
                    <a:pt x="6428" y="6694"/>
                  </a:lnTo>
                  <a:lnTo>
                    <a:pt x="6417" y="6695"/>
                  </a:lnTo>
                  <a:lnTo>
                    <a:pt x="6405" y="6696"/>
                  </a:lnTo>
                  <a:lnTo>
                    <a:pt x="6394" y="6696"/>
                  </a:lnTo>
                  <a:lnTo>
                    <a:pt x="6383" y="6696"/>
                  </a:lnTo>
                  <a:lnTo>
                    <a:pt x="6371" y="6695"/>
                  </a:lnTo>
                  <a:lnTo>
                    <a:pt x="6360" y="6694"/>
                  </a:lnTo>
                  <a:lnTo>
                    <a:pt x="6349" y="6693"/>
                  </a:lnTo>
                  <a:lnTo>
                    <a:pt x="6338" y="6691"/>
                  </a:lnTo>
                  <a:lnTo>
                    <a:pt x="6327" y="6688"/>
                  </a:lnTo>
                  <a:lnTo>
                    <a:pt x="6316" y="6686"/>
                  </a:lnTo>
                  <a:lnTo>
                    <a:pt x="6305" y="6683"/>
                  </a:lnTo>
                  <a:lnTo>
                    <a:pt x="6294" y="6679"/>
                  </a:lnTo>
                  <a:lnTo>
                    <a:pt x="6284" y="6675"/>
                  </a:lnTo>
                  <a:lnTo>
                    <a:pt x="6273" y="6671"/>
                  </a:lnTo>
                  <a:lnTo>
                    <a:pt x="6263" y="6666"/>
                  </a:lnTo>
                  <a:lnTo>
                    <a:pt x="6253" y="6661"/>
                  </a:lnTo>
                  <a:lnTo>
                    <a:pt x="6243" y="6656"/>
                  </a:lnTo>
                  <a:lnTo>
                    <a:pt x="6233" y="6650"/>
                  </a:lnTo>
                  <a:lnTo>
                    <a:pt x="6224" y="6644"/>
                  </a:lnTo>
                  <a:lnTo>
                    <a:pt x="6215" y="6637"/>
                  </a:lnTo>
                  <a:lnTo>
                    <a:pt x="6206" y="6630"/>
                  </a:lnTo>
                  <a:lnTo>
                    <a:pt x="6197" y="6623"/>
                  </a:lnTo>
                  <a:lnTo>
                    <a:pt x="6189" y="6615"/>
                  </a:lnTo>
                  <a:lnTo>
                    <a:pt x="6180" y="6608"/>
                  </a:lnTo>
                  <a:lnTo>
                    <a:pt x="6173" y="6599"/>
                  </a:lnTo>
                  <a:lnTo>
                    <a:pt x="6165" y="6591"/>
                  </a:lnTo>
                  <a:lnTo>
                    <a:pt x="6158" y="6582"/>
                  </a:lnTo>
                  <a:lnTo>
                    <a:pt x="6151" y="6573"/>
                  </a:lnTo>
                  <a:lnTo>
                    <a:pt x="6145" y="6564"/>
                  </a:lnTo>
                  <a:lnTo>
                    <a:pt x="6139" y="6555"/>
                  </a:lnTo>
                  <a:lnTo>
                    <a:pt x="6133" y="6545"/>
                  </a:lnTo>
                  <a:lnTo>
                    <a:pt x="6127" y="6535"/>
                  </a:lnTo>
                  <a:lnTo>
                    <a:pt x="6122" y="6525"/>
                  </a:lnTo>
                  <a:lnTo>
                    <a:pt x="6117" y="6515"/>
                  </a:lnTo>
                  <a:lnTo>
                    <a:pt x="6113" y="6504"/>
                  </a:lnTo>
                  <a:lnTo>
                    <a:pt x="6109" y="6494"/>
                  </a:lnTo>
                  <a:lnTo>
                    <a:pt x="6106" y="6483"/>
                  </a:lnTo>
                  <a:lnTo>
                    <a:pt x="6102" y="6472"/>
                  </a:lnTo>
                  <a:lnTo>
                    <a:pt x="6100" y="6461"/>
                  </a:lnTo>
                  <a:lnTo>
                    <a:pt x="6097" y="6450"/>
                  </a:lnTo>
                  <a:lnTo>
                    <a:pt x="6095" y="6439"/>
                  </a:lnTo>
                  <a:lnTo>
                    <a:pt x="6094" y="6428"/>
                  </a:lnTo>
                  <a:lnTo>
                    <a:pt x="6093" y="6417"/>
                  </a:lnTo>
                  <a:lnTo>
                    <a:pt x="6092" y="6405"/>
                  </a:lnTo>
                  <a:lnTo>
                    <a:pt x="6092" y="6394"/>
                  </a:lnTo>
                  <a:lnTo>
                    <a:pt x="6092" y="6383"/>
                  </a:lnTo>
                  <a:lnTo>
                    <a:pt x="6093" y="6371"/>
                  </a:lnTo>
                  <a:lnTo>
                    <a:pt x="6094" y="6360"/>
                  </a:lnTo>
                  <a:lnTo>
                    <a:pt x="6095" y="6349"/>
                  </a:lnTo>
                  <a:lnTo>
                    <a:pt x="6097" y="6338"/>
                  </a:lnTo>
                  <a:lnTo>
                    <a:pt x="6100" y="6327"/>
                  </a:lnTo>
                  <a:lnTo>
                    <a:pt x="6102" y="6316"/>
                  </a:lnTo>
                  <a:lnTo>
                    <a:pt x="6106" y="6305"/>
                  </a:lnTo>
                  <a:lnTo>
                    <a:pt x="6109" y="6294"/>
                  </a:lnTo>
                  <a:lnTo>
                    <a:pt x="6113" y="6284"/>
                  </a:lnTo>
                  <a:lnTo>
                    <a:pt x="6117" y="6273"/>
                  </a:lnTo>
                  <a:lnTo>
                    <a:pt x="6122" y="6263"/>
                  </a:lnTo>
                  <a:lnTo>
                    <a:pt x="6127" y="6253"/>
                  </a:lnTo>
                  <a:lnTo>
                    <a:pt x="6133" y="6243"/>
                  </a:lnTo>
                  <a:lnTo>
                    <a:pt x="6139" y="6233"/>
                  </a:lnTo>
                  <a:lnTo>
                    <a:pt x="6145" y="6224"/>
                  </a:lnTo>
                  <a:lnTo>
                    <a:pt x="6151" y="6215"/>
                  </a:lnTo>
                  <a:lnTo>
                    <a:pt x="6158" y="6206"/>
                  </a:lnTo>
                  <a:lnTo>
                    <a:pt x="6165" y="6197"/>
                  </a:lnTo>
                  <a:lnTo>
                    <a:pt x="6173" y="6189"/>
                  </a:lnTo>
                  <a:lnTo>
                    <a:pt x="6180" y="6180"/>
                  </a:lnTo>
                  <a:lnTo>
                    <a:pt x="6189" y="6173"/>
                  </a:lnTo>
                  <a:lnTo>
                    <a:pt x="6197" y="6165"/>
                  </a:lnTo>
                  <a:lnTo>
                    <a:pt x="6206" y="6158"/>
                  </a:lnTo>
                  <a:lnTo>
                    <a:pt x="6215" y="6151"/>
                  </a:lnTo>
                  <a:lnTo>
                    <a:pt x="6224" y="6145"/>
                  </a:lnTo>
                  <a:lnTo>
                    <a:pt x="6233" y="6139"/>
                  </a:lnTo>
                  <a:lnTo>
                    <a:pt x="6243" y="6133"/>
                  </a:lnTo>
                  <a:lnTo>
                    <a:pt x="6253" y="6127"/>
                  </a:lnTo>
                  <a:lnTo>
                    <a:pt x="6263" y="6122"/>
                  </a:lnTo>
                  <a:lnTo>
                    <a:pt x="6273" y="6117"/>
                  </a:lnTo>
                  <a:lnTo>
                    <a:pt x="6284" y="6113"/>
                  </a:lnTo>
                  <a:lnTo>
                    <a:pt x="6294" y="6109"/>
                  </a:lnTo>
                  <a:lnTo>
                    <a:pt x="6305" y="6106"/>
                  </a:lnTo>
                  <a:lnTo>
                    <a:pt x="6316" y="6102"/>
                  </a:lnTo>
                  <a:lnTo>
                    <a:pt x="6327" y="6100"/>
                  </a:lnTo>
                  <a:lnTo>
                    <a:pt x="6338" y="6097"/>
                  </a:lnTo>
                  <a:lnTo>
                    <a:pt x="6349" y="6095"/>
                  </a:lnTo>
                  <a:lnTo>
                    <a:pt x="6360" y="6094"/>
                  </a:lnTo>
                  <a:lnTo>
                    <a:pt x="6371" y="6093"/>
                  </a:lnTo>
                  <a:lnTo>
                    <a:pt x="6383" y="6092"/>
                  </a:lnTo>
                  <a:lnTo>
                    <a:pt x="6394" y="6092"/>
                  </a:lnTo>
                  <a:lnTo>
                    <a:pt x="6405" y="6092"/>
                  </a:lnTo>
                  <a:lnTo>
                    <a:pt x="6417" y="6093"/>
                  </a:lnTo>
                  <a:lnTo>
                    <a:pt x="6428" y="6094"/>
                  </a:lnTo>
                  <a:lnTo>
                    <a:pt x="6439" y="6095"/>
                  </a:lnTo>
                  <a:lnTo>
                    <a:pt x="6450" y="6097"/>
                  </a:lnTo>
                  <a:lnTo>
                    <a:pt x="6461" y="6100"/>
                  </a:lnTo>
                  <a:lnTo>
                    <a:pt x="6472" y="6102"/>
                  </a:lnTo>
                  <a:lnTo>
                    <a:pt x="6483" y="6106"/>
                  </a:lnTo>
                  <a:lnTo>
                    <a:pt x="6494" y="6109"/>
                  </a:lnTo>
                  <a:lnTo>
                    <a:pt x="6504" y="6113"/>
                  </a:lnTo>
                  <a:lnTo>
                    <a:pt x="6515" y="6117"/>
                  </a:lnTo>
                  <a:lnTo>
                    <a:pt x="6525" y="6122"/>
                  </a:lnTo>
                  <a:lnTo>
                    <a:pt x="6535" y="6127"/>
                  </a:lnTo>
                  <a:lnTo>
                    <a:pt x="6545" y="6133"/>
                  </a:lnTo>
                  <a:lnTo>
                    <a:pt x="6555" y="6139"/>
                  </a:lnTo>
                  <a:lnTo>
                    <a:pt x="6564" y="6145"/>
                  </a:lnTo>
                  <a:lnTo>
                    <a:pt x="6573" y="6151"/>
                  </a:lnTo>
                  <a:lnTo>
                    <a:pt x="6582" y="6158"/>
                  </a:lnTo>
                  <a:lnTo>
                    <a:pt x="6591" y="6165"/>
                  </a:lnTo>
                  <a:lnTo>
                    <a:pt x="6599" y="6173"/>
                  </a:lnTo>
                  <a:lnTo>
                    <a:pt x="6608" y="6180"/>
                  </a:lnTo>
                  <a:lnTo>
                    <a:pt x="6615" y="6189"/>
                  </a:lnTo>
                  <a:lnTo>
                    <a:pt x="6623" y="6197"/>
                  </a:lnTo>
                  <a:lnTo>
                    <a:pt x="6630" y="6206"/>
                  </a:lnTo>
                  <a:lnTo>
                    <a:pt x="6637" y="6215"/>
                  </a:lnTo>
                  <a:lnTo>
                    <a:pt x="6644" y="6224"/>
                  </a:lnTo>
                  <a:lnTo>
                    <a:pt x="6650" y="6233"/>
                  </a:lnTo>
                  <a:lnTo>
                    <a:pt x="6656" y="6243"/>
                  </a:lnTo>
                  <a:lnTo>
                    <a:pt x="6661" y="6253"/>
                  </a:lnTo>
                  <a:lnTo>
                    <a:pt x="6666" y="6263"/>
                  </a:lnTo>
                  <a:lnTo>
                    <a:pt x="6671" y="6273"/>
                  </a:lnTo>
                  <a:lnTo>
                    <a:pt x="6675" y="6284"/>
                  </a:lnTo>
                  <a:lnTo>
                    <a:pt x="6679" y="6294"/>
                  </a:lnTo>
                  <a:lnTo>
                    <a:pt x="6683" y="6305"/>
                  </a:lnTo>
                  <a:lnTo>
                    <a:pt x="6686" y="6316"/>
                  </a:lnTo>
                  <a:lnTo>
                    <a:pt x="6688" y="6327"/>
                  </a:lnTo>
                  <a:lnTo>
                    <a:pt x="6691" y="6338"/>
                  </a:lnTo>
                  <a:lnTo>
                    <a:pt x="6693" y="6349"/>
                  </a:lnTo>
                  <a:lnTo>
                    <a:pt x="6694" y="6360"/>
                  </a:lnTo>
                  <a:close/>
                  <a:moveTo>
                    <a:pt x="5299" y="4955"/>
                  </a:moveTo>
                  <a:lnTo>
                    <a:pt x="5300" y="4966"/>
                  </a:lnTo>
                  <a:lnTo>
                    <a:pt x="5301" y="4977"/>
                  </a:lnTo>
                  <a:lnTo>
                    <a:pt x="5302" y="4989"/>
                  </a:lnTo>
                  <a:lnTo>
                    <a:pt x="5302" y="5000"/>
                  </a:lnTo>
                  <a:lnTo>
                    <a:pt x="5302" y="5011"/>
                  </a:lnTo>
                  <a:lnTo>
                    <a:pt x="5301" y="5023"/>
                  </a:lnTo>
                  <a:lnTo>
                    <a:pt x="5300" y="5034"/>
                  </a:lnTo>
                  <a:lnTo>
                    <a:pt x="5299" y="5045"/>
                  </a:lnTo>
                  <a:lnTo>
                    <a:pt x="5297" y="5056"/>
                  </a:lnTo>
                  <a:lnTo>
                    <a:pt x="5294" y="5067"/>
                  </a:lnTo>
                  <a:lnTo>
                    <a:pt x="5292" y="5078"/>
                  </a:lnTo>
                  <a:lnTo>
                    <a:pt x="5289" y="5089"/>
                  </a:lnTo>
                  <a:lnTo>
                    <a:pt x="5285" y="5100"/>
                  </a:lnTo>
                  <a:lnTo>
                    <a:pt x="5281" y="5110"/>
                  </a:lnTo>
                  <a:lnTo>
                    <a:pt x="5277" y="5121"/>
                  </a:lnTo>
                  <a:lnTo>
                    <a:pt x="5272" y="5131"/>
                  </a:lnTo>
                  <a:lnTo>
                    <a:pt x="5267" y="5141"/>
                  </a:lnTo>
                  <a:lnTo>
                    <a:pt x="5262" y="5151"/>
                  </a:lnTo>
                  <a:lnTo>
                    <a:pt x="5256" y="5161"/>
                  </a:lnTo>
                  <a:lnTo>
                    <a:pt x="5250" y="5170"/>
                  </a:lnTo>
                  <a:lnTo>
                    <a:pt x="5243" y="5179"/>
                  </a:lnTo>
                  <a:lnTo>
                    <a:pt x="5236" y="5188"/>
                  </a:lnTo>
                  <a:lnTo>
                    <a:pt x="5229" y="5197"/>
                  </a:lnTo>
                  <a:lnTo>
                    <a:pt x="5221" y="5205"/>
                  </a:lnTo>
                  <a:lnTo>
                    <a:pt x="5214" y="5214"/>
                  </a:lnTo>
                  <a:lnTo>
                    <a:pt x="5205" y="5221"/>
                  </a:lnTo>
                  <a:lnTo>
                    <a:pt x="5197" y="5229"/>
                  </a:lnTo>
                  <a:lnTo>
                    <a:pt x="5188" y="5236"/>
                  </a:lnTo>
                  <a:lnTo>
                    <a:pt x="5179" y="5243"/>
                  </a:lnTo>
                  <a:lnTo>
                    <a:pt x="5170" y="5250"/>
                  </a:lnTo>
                  <a:lnTo>
                    <a:pt x="5161" y="5256"/>
                  </a:lnTo>
                  <a:lnTo>
                    <a:pt x="5151" y="5262"/>
                  </a:lnTo>
                  <a:lnTo>
                    <a:pt x="5141" y="5267"/>
                  </a:lnTo>
                  <a:lnTo>
                    <a:pt x="5131" y="5272"/>
                  </a:lnTo>
                  <a:lnTo>
                    <a:pt x="5121" y="5277"/>
                  </a:lnTo>
                  <a:lnTo>
                    <a:pt x="5110" y="5281"/>
                  </a:lnTo>
                  <a:lnTo>
                    <a:pt x="5100" y="5285"/>
                  </a:lnTo>
                  <a:lnTo>
                    <a:pt x="5089" y="5289"/>
                  </a:lnTo>
                  <a:lnTo>
                    <a:pt x="5078" y="5292"/>
                  </a:lnTo>
                  <a:lnTo>
                    <a:pt x="5067" y="5294"/>
                  </a:lnTo>
                  <a:lnTo>
                    <a:pt x="5056" y="5297"/>
                  </a:lnTo>
                  <a:lnTo>
                    <a:pt x="5045" y="5299"/>
                  </a:lnTo>
                  <a:lnTo>
                    <a:pt x="5034" y="5300"/>
                  </a:lnTo>
                  <a:lnTo>
                    <a:pt x="5023" y="5301"/>
                  </a:lnTo>
                  <a:lnTo>
                    <a:pt x="5011" y="5302"/>
                  </a:lnTo>
                  <a:lnTo>
                    <a:pt x="5000" y="5302"/>
                  </a:lnTo>
                  <a:lnTo>
                    <a:pt x="4989" y="5302"/>
                  </a:lnTo>
                  <a:lnTo>
                    <a:pt x="4977" y="5301"/>
                  </a:lnTo>
                  <a:lnTo>
                    <a:pt x="4966" y="5300"/>
                  </a:lnTo>
                  <a:lnTo>
                    <a:pt x="4955" y="5299"/>
                  </a:lnTo>
                  <a:lnTo>
                    <a:pt x="4944" y="5297"/>
                  </a:lnTo>
                  <a:lnTo>
                    <a:pt x="4933" y="5294"/>
                  </a:lnTo>
                  <a:lnTo>
                    <a:pt x="4922" y="5292"/>
                  </a:lnTo>
                  <a:lnTo>
                    <a:pt x="4911" y="5289"/>
                  </a:lnTo>
                  <a:lnTo>
                    <a:pt x="4900" y="5285"/>
                  </a:lnTo>
                  <a:lnTo>
                    <a:pt x="4890" y="5281"/>
                  </a:lnTo>
                  <a:lnTo>
                    <a:pt x="4879" y="5277"/>
                  </a:lnTo>
                  <a:lnTo>
                    <a:pt x="4869" y="5272"/>
                  </a:lnTo>
                  <a:lnTo>
                    <a:pt x="4859" y="5267"/>
                  </a:lnTo>
                  <a:lnTo>
                    <a:pt x="4849" y="5262"/>
                  </a:lnTo>
                  <a:lnTo>
                    <a:pt x="4839" y="5256"/>
                  </a:lnTo>
                  <a:lnTo>
                    <a:pt x="4830" y="5250"/>
                  </a:lnTo>
                  <a:lnTo>
                    <a:pt x="4821" y="5243"/>
                  </a:lnTo>
                  <a:lnTo>
                    <a:pt x="4812" y="5236"/>
                  </a:lnTo>
                  <a:lnTo>
                    <a:pt x="4803" y="5229"/>
                  </a:lnTo>
                  <a:lnTo>
                    <a:pt x="4795" y="5221"/>
                  </a:lnTo>
                  <a:lnTo>
                    <a:pt x="4786" y="5214"/>
                  </a:lnTo>
                  <a:lnTo>
                    <a:pt x="4779" y="5205"/>
                  </a:lnTo>
                  <a:lnTo>
                    <a:pt x="4771" y="5197"/>
                  </a:lnTo>
                  <a:lnTo>
                    <a:pt x="4764" y="5188"/>
                  </a:lnTo>
                  <a:lnTo>
                    <a:pt x="4757" y="5179"/>
                  </a:lnTo>
                  <a:lnTo>
                    <a:pt x="4750" y="5170"/>
                  </a:lnTo>
                  <a:lnTo>
                    <a:pt x="4744" y="5161"/>
                  </a:lnTo>
                  <a:lnTo>
                    <a:pt x="4738" y="5151"/>
                  </a:lnTo>
                  <a:lnTo>
                    <a:pt x="4733" y="5141"/>
                  </a:lnTo>
                  <a:lnTo>
                    <a:pt x="4728" y="5131"/>
                  </a:lnTo>
                  <a:lnTo>
                    <a:pt x="4723" y="5121"/>
                  </a:lnTo>
                  <a:lnTo>
                    <a:pt x="4719" y="5110"/>
                  </a:lnTo>
                  <a:lnTo>
                    <a:pt x="4715" y="5100"/>
                  </a:lnTo>
                  <a:lnTo>
                    <a:pt x="4711" y="5089"/>
                  </a:lnTo>
                  <a:lnTo>
                    <a:pt x="4708" y="5078"/>
                  </a:lnTo>
                  <a:lnTo>
                    <a:pt x="4706" y="5067"/>
                  </a:lnTo>
                  <a:lnTo>
                    <a:pt x="4703" y="5056"/>
                  </a:lnTo>
                  <a:lnTo>
                    <a:pt x="4701" y="5045"/>
                  </a:lnTo>
                  <a:lnTo>
                    <a:pt x="4700" y="5034"/>
                  </a:lnTo>
                  <a:lnTo>
                    <a:pt x="4699" y="5023"/>
                  </a:lnTo>
                  <a:lnTo>
                    <a:pt x="4698" y="5011"/>
                  </a:lnTo>
                  <a:lnTo>
                    <a:pt x="4698" y="5000"/>
                  </a:lnTo>
                  <a:lnTo>
                    <a:pt x="4698" y="4989"/>
                  </a:lnTo>
                  <a:lnTo>
                    <a:pt x="4699" y="4977"/>
                  </a:lnTo>
                  <a:lnTo>
                    <a:pt x="4700" y="4966"/>
                  </a:lnTo>
                  <a:lnTo>
                    <a:pt x="4701" y="4955"/>
                  </a:lnTo>
                  <a:lnTo>
                    <a:pt x="4703" y="4944"/>
                  </a:lnTo>
                  <a:lnTo>
                    <a:pt x="4706" y="4933"/>
                  </a:lnTo>
                  <a:lnTo>
                    <a:pt x="4708" y="4922"/>
                  </a:lnTo>
                  <a:lnTo>
                    <a:pt x="4711" y="4911"/>
                  </a:lnTo>
                  <a:lnTo>
                    <a:pt x="4715" y="4900"/>
                  </a:lnTo>
                  <a:lnTo>
                    <a:pt x="4719" y="4890"/>
                  </a:lnTo>
                  <a:lnTo>
                    <a:pt x="4723" y="4879"/>
                  </a:lnTo>
                  <a:lnTo>
                    <a:pt x="4728" y="4869"/>
                  </a:lnTo>
                  <a:lnTo>
                    <a:pt x="4733" y="4859"/>
                  </a:lnTo>
                  <a:lnTo>
                    <a:pt x="4738" y="4849"/>
                  </a:lnTo>
                  <a:lnTo>
                    <a:pt x="4744" y="4839"/>
                  </a:lnTo>
                  <a:lnTo>
                    <a:pt x="4750" y="4830"/>
                  </a:lnTo>
                  <a:lnTo>
                    <a:pt x="4757" y="4821"/>
                  </a:lnTo>
                  <a:lnTo>
                    <a:pt x="4764" y="4812"/>
                  </a:lnTo>
                  <a:lnTo>
                    <a:pt x="4771" y="4803"/>
                  </a:lnTo>
                  <a:lnTo>
                    <a:pt x="4779" y="4795"/>
                  </a:lnTo>
                  <a:lnTo>
                    <a:pt x="4786" y="4786"/>
                  </a:lnTo>
                  <a:lnTo>
                    <a:pt x="4795" y="4779"/>
                  </a:lnTo>
                  <a:lnTo>
                    <a:pt x="4803" y="4771"/>
                  </a:lnTo>
                  <a:lnTo>
                    <a:pt x="4812" y="4764"/>
                  </a:lnTo>
                  <a:lnTo>
                    <a:pt x="4821" y="4757"/>
                  </a:lnTo>
                  <a:lnTo>
                    <a:pt x="4830" y="4750"/>
                  </a:lnTo>
                  <a:lnTo>
                    <a:pt x="4839" y="4744"/>
                  </a:lnTo>
                  <a:lnTo>
                    <a:pt x="4849" y="4738"/>
                  </a:lnTo>
                  <a:lnTo>
                    <a:pt x="4859" y="4733"/>
                  </a:lnTo>
                  <a:lnTo>
                    <a:pt x="4869" y="4728"/>
                  </a:lnTo>
                  <a:lnTo>
                    <a:pt x="4879" y="4723"/>
                  </a:lnTo>
                  <a:lnTo>
                    <a:pt x="4890" y="4719"/>
                  </a:lnTo>
                  <a:lnTo>
                    <a:pt x="4900" y="4715"/>
                  </a:lnTo>
                  <a:lnTo>
                    <a:pt x="4911" y="4711"/>
                  </a:lnTo>
                  <a:lnTo>
                    <a:pt x="4922" y="4708"/>
                  </a:lnTo>
                  <a:lnTo>
                    <a:pt x="4933" y="4706"/>
                  </a:lnTo>
                  <a:lnTo>
                    <a:pt x="4944" y="4703"/>
                  </a:lnTo>
                  <a:lnTo>
                    <a:pt x="4955" y="4701"/>
                  </a:lnTo>
                  <a:lnTo>
                    <a:pt x="4966" y="4700"/>
                  </a:lnTo>
                  <a:lnTo>
                    <a:pt x="4977" y="4699"/>
                  </a:lnTo>
                  <a:lnTo>
                    <a:pt x="4989" y="4698"/>
                  </a:lnTo>
                  <a:lnTo>
                    <a:pt x="5000" y="4698"/>
                  </a:lnTo>
                  <a:lnTo>
                    <a:pt x="5011" y="4698"/>
                  </a:lnTo>
                  <a:lnTo>
                    <a:pt x="5023" y="4699"/>
                  </a:lnTo>
                  <a:lnTo>
                    <a:pt x="5034" y="4700"/>
                  </a:lnTo>
                  <a:lnTo>
                    <a:pt x="5045" y="4701"/>
                  </a:lnTo>
                  <a:lnTo>
                    <a:pt x="5056" y="4703"/>
                  </a:lnTo>
                  <a:lnTo>
                    <a:pt x="5067" y="4706"/>
                  </a:lnTo>
                  <a:lnTo>
                    <a:pt x="5078" y="4708"/>
                  </a:lnTo>
                  <a:lnTo>
                    <a:pt x="5089" y="4711"/>
                  </a:lnTo>
                  <a:lnTo>
                    <a:pt x="5100" y="4715"/>
                  </a:lnTo>
                  <a:lnTo>
                    <a:pt x="5110" y="4719"/>
                  </a:lnTo>
                  <a:lnTo>
                    <a:pt x="5121" y="4723"/>
                  </a:lnTo>
                  <a:lnTo>
                    <a:pt x="5131" y="4728"/>
                  </a:lnTo>
                  <a:lnTo>
                    <a:pt x="5141" y="4733"/>
                  </a:lnTo>
                  <a:lnTo>
                    <a:pt x="5151" y="4738"/>
                  </a:lnTo>
                  <a:lnTo>
                    <a:pt x="5161" y="4744"/>
                  </a:lnTo>
                  <a:lnTo>
                    <a:pt x="5170" y="4750"/>
                  </a:lnTo>
                  <a:lnTo>
                    <a:pt x="5179" y="4757"/>
                  </a:lnTo>
                  <a:lnTo>
                    <a:pt x="5188" y="4764"/>
                  </a:lnTo>
                  <a:lnTo>
                    <a:pt x="5197" y="4771"/>
                  </a:lnTo>
                  <a:lnTo>
                    <a:pt x="5205" y="4779"/>
                  </a:lnTo>
                  <a:lnTo>
                    <a:pt x="5214" y="4786"/>
                  </a:lnTo>
                  <a:lnTo>
                    <a:pt x="5221" y="4795"/>
                  </a:lnTo>
                  <a:lnTo>
                    <a:pt x="5229" y="4803"/>
                  </a:lnTo>
                  <a:lnTo>
                    <a:pt x="5236" y="4812"/>
                  </a:lnTo>
                  <a:lnTo>
                    <a:pt x="5243" y="4821"/>
                  </a:lnTo>
                  <a:lnTo>
                    <a:pt x="5250" y="4830"/>
                  </a:lnTo>
                  <a:lnTo>
                    <a:pt x="5256" y="4839"/>
                  </a:lnTo>
                  <a:lnTo>
                    <a:pt x="5262" y="4849"/>
                  </a:lnTo>
                  <a:lnTo>
                    <a:pt x="5267" y="4859"/>
                  </a:lnTo>
                  <a:lnTo>
                    <a:pt x="5272" y="4869"/>
                  </a:lnTo>
                  <a:lnTo>
                    <a:pt x="5277" y="4879"/>
                  </a:lnTo>
                  <a:lnTo>
                    <a:pt x="5281" y="4890"/>
                  </a:lnTo>
                  <a:lnTo>
                    <a:pt x="5285" y="4900"/>
                  </a:lnTo>
                  <a:lnTo>
                    <a:pt x="5289" y="4911"/>
                  </a:lnTo>
                  <a:lnTo>
                    <a:pt x="5292" y="4922"/>
                  </a:lnTo>
                  <a:lnTo>
                    <a:pt x="5294" y="4933"/>
                  </a:lnTo>
                  <a:lnTo>
                    <a:pt x="5297" y="4944"/>
                  </a:lnTo>
                  <a:lnTo>
                    <a:pt x="5299" y="4955"/>
                  </a:lnTo>
                  <a:close/>
                  <a:moveTo>
                    <a:pt x="5299" y="6349"/>
                  </a:moveTo>
                  <a:lnTo>
                    <a:pt x="5300" y="6360"/>
                  </a:lnTo>
                  <a:lnTo>
                    <a:pt x="5301" y="6371"/>
                  </a:lnTo>
                  <a:lnTo>
                    <a:pt x="5302" y="6383"/>
                  </a:lnTo>
                  <a:lnTo>
                    <a:pt x="5302" y="6394"/>
                  </a:lnTo>
                  <a:lnTo>
                    <a:pt x="5302" y="6405"/>
                  </a:lnTo>
                  <a:lnTo>
                    <a:pt x="5301" y="6417"/>
                  </a:lnTo>
                  <a:lnTo>
                    <a:pt x="5300" y="6428"/>
                  </a:lnTo>
                  <a:lnTo>
                    <a:pt x="5299" y="6439"/>
                  </a:lnTo>
                  <a:lnTo>
                    <a:pt x="5297" y="6450"/>
                  </a:lnTo>
                  <a:lnTo>
                    <a:pt x="5294" y="6461"/>
                  </a:lnTo>
                  <a:lnTo>
                    <a:pt x="5292" y="6472"/>
                  </a:lnTo>
                  <a:lnTo>
                    <a:pt x="5289" y="6483"/>
                  </a:lnTo>
                  <a:lnTo>
                    <a:pt x="5285" y="6494"/>
                  </a:lnTo>
                  <a:lnTo>
                    <a:pt x="5281" y="6504"/>
                  </a:lnTo>
                  <a:lnTo>
                    <a:pt x="5277" y="6515"/>
                  </a:lnTo>
                  <a:lnTo>
                    <a:pt x="5272" y="6525"/>
                  </a:lnTo>
                  <a:lnTo>
                    <a:pt x="5267" y="6535"/>
                  </a:lnTo>
                  <a:lnTo>
                    <a:pt x="5262" y="6545"/>
                  </a:lnTo>
                  <a:lnTo>
                    <a:pt x="5256" y="6555"/>
                  </a:lnTo>
                  <a:lnTo>
                    <a:pt x="5250" y="6564"/>
                  </a:lnTo>
                  <a:lnTo>
                    <a:pt x="5243" y="6573"/>
                  </a:lnTo>
                  <a:lnTo>
                    <a:pt x="5236" y="6582"/>
                  </a:lnTo>
                  <a:lnTo>
                    <a:pt x="5229" y="6591"/>
                  </a:lnTo>
                  <a:lnTo>
                    <a:pt x="5221" y="6599"/>
                  </a:lnTo>
                  <a:lnTo>
                    <a:pt x="5214" y="6608"/>
                  </a:lnTo>
                  <a:lnTo>
                    <a:pt x="5205" y="6615"/>
                  </a:lnTo>
                  <a:lnTo>
                    <a:pt x="5197" y="6623"/>
                  </a:lnTo>
                  <a:lnTo>
                    <a:pt x="5188" y="6630"/>
                  </a:lnTo>
                  <a:lnTo>
                    <a:pt x="5179" y="6637"/>
                  </a:lnTo>
                  <a:lnTo>
                    <a:pt x="5170" y="6644"/>
                  </a:lnTo>
                  <a:lnTo>
                    <a:pt x="5161" y="6650"/>
                  </a:lnTo>
                  <a:lnTo>
                    <a:pt x="5151" y="6656"/>
                  </a:lnTo>
                  <a:lnTo>
                    <a:pt x="5141" y="6661"/>
                  </a:lnTo>
                  <a:lnTo>
                    <a:pt x="5131" y="6666"/>
                  </a:lnTo>
                  <a:lnTo>
                    <a:pt x="5121" y="6671"/>
                  </a:lnTo>
                  <a:lnTo>
                    <a:pt x="5110" y="6675"/>
                  </a:lnTo>
                  <a:lnTo>
                    <a:pt x="5100" y="6679"/>
                  </a:lnTo>
                  <a:lnTo>
                    <a:pt x="5089" y="6683"/>
                  </a:lnTo>
                  <a:lnTo>
                    <a:pt x="5078" y="6686"/>
                  </a:lnTo>
                  <a:lnTo>
                    <a:pt x="5067" y="6688"/>
                  </a:lnTo>
                  <a:lnTo>
                    <a:pt x="5056" y="6691"/>
                  </a:lnTo>
                  <a:lnTo>
                    <a:pt x="5045" y="6693"/>
                  </a:lnTo>
                  <a:lnTo>
                    <a:pt x="5034" y="6694"/>
                  </a:lnTo>
                  <a:lnTo>
                    <a:pt x="5023" y="6695"/>
                  </a:lnTo>
                  <a:lnTo>
                    <a:pt x="5011" y="6696"/>
                  </a:lnTo>
                  <a:lnTo>
                    <a:pt x="5000" y="6696"/>
                  </a:lnTo>
                  <a:lnTo>
                    <a:pt x="4989" y="6696"/>
                  </a:lnTo>
                  <a:lnTo>
                    <a:pt x="4977" y="6695"/>
                  </a:lnTo>
                  <a:lnTo>
                    <a:pt x="4966" y="6694"/>
                  </a:lnTo>
                  <a:lnTo>
                    <a:pt x="4955" y="6693"/>
                  </a:lnTo>
                  <a:lnTo>
                    <a:pt x="4944" y="6691"/>
                  </a:lnTo>
                  <a:lnTo>
                    <a:pt x="4933" y="6688"/>
                  </a:lnTo>
                  <a:lnTo>
                    <a:pt x="4922" y="6686"/>
                  </a:lnTo>
                  <a:lnTo>
                    <a:pt x="4911" y="6683"/>
                  </a:lnTo>
                  <a:lnTo>
                    <a:pt x="4900" y="6679"/>
                  </a:lnTo>
                  <a:lnTo>
                    <a:pt x="4890" y="6675"/>
                  </a:lnTo>
                  <a:lnTo>
                    <a:pt x="4879" y="6671"/>
                  </a:lnTo>
                  <a:lnTo>
                    <a:pt x="4869" y="6666"/>
                  </a:lnTo>
                  <a:lnTo>
                    <a:pt x="4859" y="6661"/>
                  </a:lnTo>
                  <a:lnTo>
                    <a:pt x="4849" y="6656"/>
                  </a:lnTo>
                  <a:lnTo>
                    <a:pt x="4839" y="6650"/>
                  </a:lnTo>
                  <a:lnTo>
                    <a:pt x="4830" y="6644"/>
                  </a:lnTo>
                  <a:lnTo>
                    <a:pt x="4821" y="6637"/>
                  </a:lnTo>
                  <a:lnTo>
                    <a:pt x="4812" y="6630"/>
                  </a:lnTo>
                  <a:lnTo>
                    <a:pt x="4803" y="6623"/>
                  </a:lnTo>
                  <a:lnTo>
                    <a:pt x="4795" y="6615"/>
                  </a:lnTo>
                  <a:lnTo>
                    <a:pt x="4786" y="6608"/>
                  </a:lnTo>
                  <a:lnTo>
                    <a:pt x="4779" y="6599"/>
                  </a:lnTo>
                  <a:lnTo>
                    <a:pt x="4771" y="6591"/>
                  </a:lnTo>
                  <a:lnTo>
                    <a:pt x="4764" y="6582"/>
                  </a:lnTo>
                  <a:lnTo>
                    <a:pt x="4757" y="6573"/>
                  </a:lnTo>
                  <a:lnTo>
                    <a:pt x="4750" y="6564"/>
                  </a:lnTo>
                  <a:lnTo>
                    <a:pt x="4744" y="6555"/>
                  </a:lnTo>
                  <a:lnTo>
                    <a:pt x="4738" y="6545"/>
                  </a:lnTo>
                  <a:lnTo>
                    <a:pt x="4733" y="6535"/>
                  </a:lnTo>
                  <a:lnTo>
                    <a:pt x="4728" y="6525"/>
                  </a:lnTo>
                  <a:lnTo>
                    <a:pt x="4723" y="6515"/>
                  </a:lnTo>
                  <a:lnTo>
                    <a:pt x="4719" y="6504"/>
                  </a:lnTo>
                  <a:lnTo>
                    <a:pt x="4715" y="6494"/>
                  </a:lnTo>
                  <a:lnTo>
                    <a:pt x="4711" y="6483"/>
                  </a:lnTo>
                  <a:lnTo>
                    <a:pt x="4708" y="6472"/>
                  </a:lnTo>
                  <a:lnTo>
                    <a:pt x="4706" y="6461"/>
                  </a:lnTo>
                  <a:lnTo>
                    <a:pt x="4703" y="6450"/>
                  </a:lnTo>
                  <a:lnTo>
                    <a:pt x="4701" y="6439"/>
                  </a:lnTo>
                  <a:lnTo>
                    <a:pt x="4700" y="6428"/>
                  </a:lnTo>
                  <a:lnTo>
                    <a:pt x="4699" y="6417"/>
                  </a:lnTo>
                  <a:lnTo>
                    <a:pt x="4698" y="6405"/>
                  </a:lnTo>
                  <a:lnTo>
                    <a:pt x="4698" y="6394"/>
                  </a:lnTo>
                  <a:lnTo>
                    <a:pt x="4698" y="6383"/>
                  </a:lnTo>
                  <a:lnTo>
                    <a:pt x="4699" y="6371"/>
                  </a:lnTo>
                  <a:lnTo>
                    <a:pt x="4700" y="6360"/>
                  </a:lnTo>
                  <a:lnTo>
                    <a:pt x="4701" y="6349"/>
                  </a:lnTo>
                  <a:lnTo>
                    <a:pt x="4703" y="6338"/>
                  </a:lnTo>
                  <a:lnTo>
                    <a:pt x="4706" y="6327"/>
                  </a:lnTo>
                  <a:lnTo>
                    <a:pt x="4708" y="6316"/>
                  </a:lnTo>
                  <a:lnTo>
                    <a:pt x="4711" y="6305"/>
                  </a:lnTo>
                  <a:lnTo>
                    <a:pt x="4715" y="6294"/>
                  </a:lnTo>
                  <a:lnTo>
                    <a:pt x="4719" y="6284"/>
                  </a:lnTo>
                  <a:lnTo>
                    <a:pt x="4723" y="6273"/>
                  </a:lnTo>
                  <a:lnTo>
                    <a:pt x="4728" y="6263"/>
                  </a:lnTo>
                  <a:lnTo>
                    <a:pt x="4733" y="6253"/>
                  </a:lnTo>
                  <a:lnTo>
                    <a:pt x="4738" y="6243"/>
                  </a:lnTo>
                  <a:lnTo>
                    <a:pt x="4744" y="6233"/>
                  </a:lnTo>
                  <a:lnTo>
                    <a:pt x="4750" y="6224"/>
                  </a:lnTo>
                  <a:lnTo>
                    <a:pt x="4757" y="6215"/>
                  </a:lnTo>
                  <a:lnTo>
                    <a:pt x="4764" y="6206"/>
                  </a:lnTo>
                  <a:lnTo>
                    <a:pt x="4771" y="6197"/>
                  </a:lnTo>
                  <a:lnTo>
                    <a:pt x="4779" y="6189"/>
                  </a:lnTo>
                  <a:lnTo>
                    <a:pt x="4786" y="6180"/>
                  </a:lnTo>
                  <a:lnTo>
                    <a:pt x="4795" y="6173"/>
                  </a:lnTo>
                  <a:lnTo>
                    <a:pt x="4803" y="6165"/>
                  </a:lnTo>
                  <a:lnTo>
                    <a:pt x="4812" y="6158"/>
                  </a:lnTo>
                  <a:lnTo>
                    <a:pt x="4821" y="6151"/>
                  </a:lnTo>
                  <a:lnTo>
                    <a:pt x="4830" y="6145"/>
                  </a:lnTo>
                  <a:lnTo>
                    <a:pt x="4839" y="6139"/>
                  </a:lnTo>
                  <a:lnTo>
                    <a:pt x="4849" y="6133"/>
                  </a:lnTo>
                  <a:lnTo>
                    <a:pt x="4859" y="6127"/>
                  </a:lnTo>
                  <a:lnTo>
                    <a:pt x="4869" y="6122"/>
                  </a:lnTo>
                  <a:lnTo>
                    <a:pt x="4879" y="6117"/>
                  </a:lnTo>
                  <a:lnTo>
                    <a:pt x="4890" y="6113"/>
                  </a:lnTo>
                  <a:lnTo>
                    <a:pt x="4900" y="6109"/>
                  </a:lnTo>
                  <a:lnTo>
                    <a:pt x="4911" y="6106"/>
                  </a:lnTo>
                  <a:lnTo>
                    <a:pt x="4922" y="6102"/>
                  </a:lnTo>
                  <a:lnTo>
                    <a:pt x="4933" y="6100"/>
                  </a:lnTo>
                  <a:lnTo>
                    <a:pt x="4944" y="6097"/>
                  </a:lnTo>
                  <a:lnTo>
                    <a:pt x="4955" y="6095"/>
                  </a:lnTo>
                  <a:lnTo>
                    <a:pt x="4966" y="6094"/>
                  </a:lnTo>
                  <a:lnTo>
                    <a:pt x="4977" y="6093"/>
                  </a:lnTo>
                  <a:lnTo>
                    <a:pt x="4989" y="6092"/>
                  </a:lnTo>
                  <a:lnTo>
                    <a:pt x="5000" y="6092"/>
                  </a:lnTo>
                  <a:lnTo>
                    <a:pt x="5011" y="6092"/>
                  </a:lnTo>
                  <a:lnTo>
                    <a:pt x="5023" y="6093"/>
                  </a:lnTo>
                  <a:lnTo>
                    <a:pt x="5034" y="6094"/>
                  </a:lnTo>
                  <a:lnTo>
                    <a:pt x="5045" y="6095"/>
                  </a:lnTo>
                  <a:lnTo>
                    <a:pt x="5056" y="6097"/>
                  </a:lnTo>
                  <a:lnTo>
                    <a:pt x="5067" y="6100"/>
                  </a:lnTo>
                  <a:lnTo>
                    <a:pt x="5078" y="6102"/>
                  </a:lnTo>
                  <a:lnTo>
                    <a:pt x="5089" y="6106"/>
                  </a:lnTo>
                  <a:lnTo>
                    <a:pt x="5100" y="6109"/>
                  </a:lnTo>
                  <a:lnTo>
                    <a:pt x="5110" y="6113"/>
                  </a:lnTo>
                  <a:lnTo>
                    <a:pt x="5121" y="6117"/>
                  </a:lnTo>
                  <a:lnTo>
                    <a:pt x="5131" y="6122"/>
                  </a:lnTo>
                  <a:lnTo>
                    <a:pt x="5141" y="6127"/>
                  </a:lnTo>
                  <a:lnTo>
                    <a:pt x="5151" y="6133"/>
                  </a:lnTo>
                  <a:lnTo>
                    <a:pt x="5161" y="6139"/>
                  </a:lnTo>
                  <a:lnTo>
                    <a:pt x="5170" y="6145"/>
                  </a:lnTo>
                  <a:lnTo>
                    <a:pt x="5179" y="6151"/>
                  </a:lnTo>
                  <a:lnTo>
                    <a:pt x="5188" y="6158"/>
                  </a:lnTo>
                  <a:lnTo>
                    <a:pt x="5197" y="6165"/>
                  </a:lnTo>
                  <a:lnTo>
                    <a:pt x="5205" y="6173"/>
                  </a:lnTo>
                  <a:lnTo>
                    <a:pt x="5214" y="6180"/>
                  </a:lnTo>
                  <a:lnTo>
                    <a:pt x="5221" y="6189"/>
                  </a:lnTo>
                  <a:lnTo>
                    <a:pt x="5229" y="6197"/>
                  </a:lnTo>
                  <a:lnTo>
                    <a:pt x="5236" y="6206"/>
                  </a:lnTo>
                  <a:lnTo>
                    <a:pt x="5243" y="6215"/>
                  </a:lnTo>
                  <a:lnTo>
                    <a:pt x="5250" y="6224"/>
                  </a:lnTo>
                  <a:lnTo>
                    <a:pt x="5256" y="6233"/>
                  </a:lnTo>
                  <a:lnTo>
                    <a:pt x="5262" y="6243"/>
                  </a:lnTo>
                  <a:lnTo>
                    <a:pt x="5267" y="6253"/>
                  </a:lnTo>
                  <a:lnTo>
                    <a:pt x="5272" y="6263"/>
                  </a:lnTo>
                  <a:lnTo>
                    <a:pt x="5277" y="6273"/>
                  </a:lnTo>
                  <a:lnTo>
                    <a:pt x="5281" y="6284"/>
                  </a:lnTo>
                  <a:lnTo>
                    <a:pt x="5285" y="6294"/>
                  </a:lnTo>
                  <a:lnTo>
                    <a:pt x="5289" y="6305"/>
                  </a:lnTo>
                  <a:lnTo>
                    <a:pt x="5292" y="6316"/>
                  </a:lnTo>
                  <a:lnTo>
                    <a:pt x="5294" y="6327"/>
                  </a:lnTo>
                  <a:lnTo>
                    <a:pt x="5297" y="6338"/>
                  </a:lnTo>
                  <a:lnTo>
                    <a:pt x="5299" y="6349"/>
                  </a:lnTo>
                  <a:close/>
                  <a:moveTo>
                    <a:pt x="5299" y="7743"/>
                  </a:moveTo>
                  <a:lnTo>
                    <a:pt x="5300" y="7754"/>
                  </a:lnTo>
                  <a:lnTo>
                    <a:pt x="5301" y="7765"/>
                  </a:lnTo>
                  <a:lnTo>
                    <a:pt x="5302" y="7777"/>
                  </a:lnTo>
                  <a:lnTo>
                    <a:pt x="5302" y="7788"/>
                  </a:lnTo>
                  <a:lnTo>
                    <a:pt x="5302" y="7799"/>
                  </a:lnTo>
                  <a:lnTo>
                    <a:pt x="5301" y="7811"/>
                  </a:lnTo>
                  <a:lnTo>
                    <a:pt x="5300" y="7822"/>
                  </a:lnTo>
                  <a:lnTo>
                    <a:pt x="5299" y="7833"/>
                  </a:lnTo>
                  <a:lnTo>
                    <a:pt x="5297" y="7844"/>
                  </a:lnTo>
                  <a:lnTo>
                    <a:pt x="5294" y="7855"/>
                  </a:lnTo>
                  <a:lnTo>
                    <a:pt x="5292" y="7866"/>
                  </a:lnTo>
                  <a:lnTo>
                    <a:pt x="5289" y="7877"/>
                  </a:lnTo>
                  <a:lnTo>
                    <a:pt x="5285" y="7888"/>
                  </a:lnTo>
                  <a:lnTo>
                    <a:pt x="5281" y="7898"/>
                  </a:lnTo>
                  <a:lnTo>
                    <a:pt x="5277" y="7909"/>
                  </a:lnTo>
                  <a:lnTo>
                    <a:pt x="5272" y="7919"/>
                  </a:lnTo>
                  <a:lnTo>
                    <a:pt x="5267" y="7929"/>
                  </a:lnTo>
                  <a:lnTo>
                    <a:pt x="5262" y="7939"/>
                  </a:lnTo>
                  <a:lnTo>
                    <a:pt x="5256" y="7949"/>
                  </a:lnTo>
                  <a:lnTo>
                    <a:pt x="5250" y="7958"/>
                  </a:lnTo>
                  <a:lnTo>
                    <a:pt x="5243" y="7967"/>
                  </a:lnTo>
                  <a:lnTo>
                    <a:pt x="5236" y="7976"/>
                  </a:lnTo>
                  <a:lnTo>
                    <a:pt x="5229" y="7985"/>
                  </a:lnTo>
                  <a:lnTo>
                    <a:pt x="5221" y="7993"/>
                  </a:lnTo>
                  <a:lnTo>
                    <a:pt x="5214" y="8002"/>
                  </a:lnTo>
                  <a:lnTo>
                    <a:pt x="5205" y="8009"/>
                  </a:lnTo>
                  <a:lnTo>
                    <a:pt x="5197" y="8017"/>
                  </a:lnTo>
                  <a:lnTo>
                    <a:pt x="5188" y="8024"/>
                  </a:lnTo>
                  <a:lnTo>
                    <a:pt x="5179" y="8031"/>
                  </a:lnTo>
                  <a:lnTo>
                    <a:pt x="5170" y="8038"/>
                  </a:lnTo>
                  <a:lnTo>
                    <a:pt x="5161" y="8044"/>
                  </a:lnTo>
                  <a:lnTo>
                    <a:pt x="5151" y="8050"/>
                  </a:lnTo>
                  <a:lnTo>
                    <a:pt x="5141" y="8055"/>
                  </a:lnTo>
                  <a:lnTo>
                    <a:pt x="5131" y="8060"/>
                  </a:lnTo>
                  <a:lnTo>
                    <a:pt x="5121" y="8065"/>
                  </a:lnTo>
                  <a:lnTo>
                    <a:pt x="5110" y="8069"/>
                  </a:lnTo>
                  <a:lnTo>
                    <a:pt x="5100" y="8073"/>
                  </a:lnTo>
                  <a:lnTo>
                    <a:pt x="5089" y="8077"/>
                  </a:lnTo>
                  <a:lnTo>
                    <a:pt x="5078" y="8080"/>
                  </a:lnTo>
                  <a:lnTo>
                    <a:pt x="5067" y="8082"/>
                  </a:lnTo>
                  <a:lnTo>
                    <a:pt x="5056" y="8085"/>
                  </a:lnTo>
                  <a:lnTo>
                    <a:pt x="5045" y="8087"/>
                  </a:lnTo>
                  <a:lnTo>
                    <a:pt x="5034" y="8088"/>
                  </a:lnTo>
                  <a:lnTo>
                    <a:pt x="5023" y="8089"/>
                  </a:lnTo>
                  <a:lnTo>
                    <a:pt x="5011" y="8090"/>
                  </a:lnTo>
                  <a:lnTo>
                    <a:pt x="5000" y="8090"/>
                  </a:lnTo>
                  <a:lnTo>
                    <a:pt x="4989" y="8090"/>
                  </a:lnTo>
                  <a:lnTo>
                    <a:pt x="4977" y="8089"/>
                  </a:lnTo>
                  <a:lnTo>
                    <a:pt x="4966" y="8088"/>
                  </a:lnTo>
                  <a:lnTo>
                    <a:pt x="4955" y="8087"/>
                  </a:lnTo>
                  <a:lnTo>
                    <a:pt x="4944" y="8085"/>
                  </a:lnTo>
                  <a:lnTo>
                    <a:pt x="4933" y="8082"/>
                  </a:lnTo>
                  <a:lnTo>
                    <a:pt x="4922" y="8080"/>
                  </a:lnTo>
                  <a:lnTo>
                    <a:pt x="4911" y="8077"/>
                  </a:lnTo>
                  <a:lnTo>
                    <a:pt x="4900" y="8073"/>
                  </a:lnTo>
                  <a:lnTo>
                    <a:pt x="4890" y="8069"/>
                  </a:lnTo>
                  <a:lnTo>
                    <a:pt x="4879" y="8065"/>
                  </a:lnTo>
                  <a:lnTo>
                    <a:pt x="4869" y="8060"/>
                  </a:lnTo>
                  <a:lnTo>
                    <a:pt x="4859" y="8055"/>
                  </a:lnTo>
                  <a:lnTo>
                    <a:pt x="4849" y="8050"/>
                  </a:lnTo>
                  <a:lnTo>
                    <a:pt x="4839" y="8044"/>
                  </a:lnTo>
                  <a:lnTo>
                    <a:pt x="4830" y="8038"/>
                  </a:lnTo>
                  <a:lnTo>
                    <a:pt x="4821" y="8031"/>
                  </a:lnTo>
                  <a:lnTo>
                    <a:pt x="4812" y="8024"/>
                  </a:lnTo>
                  <a:lnTo>
                    <a:pt x="4803" y="8017"/>
                  </a:lnTo>
                  <a:lnTo>
                    <a:pt x="4795" y="8009"/>
                  </a:lnTo>
                  <a:lnTo>
                    <a:pt x="4786" y="8002"/>
                  </a:lnTo>
                  <a:lnTo>
                    <a:pt x="4779" y="7993"/>
                  </a:lnTo>
                  <a:lnTo>
                    <a:pt x="4771" y="7985"/>
                  </a:lnTo>
                  <a:lnTo>
                    <a:pt x="4764" y="7976"/>
                  </a:lnTo>
                  <a:lnTo>
                    <a:pt x="4757" y="7967"/>
                  </a:lnTo>
                  <a:lnTo>
                    <a:pt x="4750" y="7958"/>
                  </a:lnTo>
                  <a:lnTo>
                    <a:pt x="4744" y="7949"/>
                  </a:lnTo>
                  <a:lnTo>
                    <a:pt x="4738" y="7939"/>
                  </a:lnTo>
                  <a:lnTo>
                    <a:pt x="4733" y="7929"/>
                  </a:lnTo>
                  <a:lnTo>
                    <a:pt x="4728" y="7919"/>
                  </a:lnTo>
                  <a:lnTo>
                    <a:pt x="4723" y="7909"/>
                  </a:lnTo>
                  <a:lnTo>
                    <a:pt x="4719" y="7898"/>
                  </a:lnTo>
                  <a:lnTo>
                    <a:pt x="4715" y="7888"/>
                  </a:lnTo>
                  <a:lnTo>
                    <a:pt x="4711" y="7877"/>
                  </a:lnTo>
                  <a:lnTo>
                    <a:pt x="4708" y="7866"/>
                  </a:lnTo>
                  <a:lnTo>
                    <a:pt x="4706" y="7855"/>
                  </a:lnTo>
                  <a:lnTo>
                    <a:pt x="4703" y="7844"/>
                  </a:lnTo>
                  <a:lnTo>
                    <a:pt x="4701" y="7833"/>
                  </a:lnTo>
                  <a:lnTo>
                    <a:pt x="4700" y="7822"/>
                  </a:lnTo>
                  <a:lnTo>
                    <a:pt x="4699" y="7811"/>
                  </a:lnTo>
                  <a:lnTo>
                    <a:pt x="4698" y="7799"/>
                  </a:lnTo>
                  <a:lnTo>
                    <a:pt x="4698" y="7788"/>
                  </a:lnTo>
                  <a:lnTo>
                    <a:pt x="4698" y="7777"/>
                  </a:lnTo>
                  <a:lnTo>
                    <a:pt x="4699" y="7765"/>
                  </a:lnTo>
                  <a:lnTo>
                    <a:pt x="4700" y="7754"/>
                  </a:lnTo>
                  <a:lnTo>
                    <a:pt x="4701" y="7743"/>
                  </a:lnTo>
                  <a:lnTo>
                    <a:pt x="4703" y="7732"/>
                  </a:lnTo>
                  <a:lnTo>
                    <a:pt x="4706" y="7721"/>
                  </a:lnTo>
                  <a:lnTo>
                    <a:pt x="4708" y="7710"/>
                  </a:lnTo>
                  <a:lnTo>
                    <a:pt x="4711" y="7699"/>
                  </a:lnTo>
                  <a:lnTo>
                    <a:pt x="4715" y="7688"/>
                  </a:lnTo>
                  <a:lnTo>
                    <a:pt x="4719" y="7678"/>
                  </a:lnTo>
                  <a:lnTo>
                    <a:pt x="4723" y="7667"/>
                  </a:lnTo>
                  <a:lnTo>
                    <a:pt x="4728" y="7657"/>
                  </a:lnTo>
                  <a:lnTo>
                    <a:pt x="4733" y="7647"/>
                  </a:lnTo>
                  <a:lnTo>
                    <a:pt x="4738" y="7637"/>
                  </a:lnTo>
                  <a:lnTo>
                    <a:pt x="4744" y="7627"/>
                  </a:lnTo>
                  <a:lnTo>
                    <a:pt x="4750" y="7618"/>
                  </a:lnTo>
                  <a:lnTo>
                    <a:pt x="4757" y="7609"/>
                  </a:lnTo>
                  <a:lnTo>
                    <a:pt x="4764" y="7600"/>
                  </a:lnTo>
                  <a:lnTo>
                    <a:pt x="4771" y="7591"/>
                  </a:lnTo>
                  <a:lnTo>
                    <a:pt x="4779" y="7583"/>
                  </a:lnTo>
                  <a:lnTo>
                    <a:pt x="4786" y="7574"/>
                  </a:lnTo>
                  <a:lnTo>
                    <a:pt x="4795" y="7567"/>
                  </a:lnTo>
                  <a:lnTo>
                    <a:pt x="4803" y="7559"/>
                  </a:lnTo>
                  <a:lnTo>
                    <a:pt x="4812" y="7552"/>
                  </a:lnTo>
                  <a:lnTo>
                    <a:pt x="4821" y="7545"/>
                  </a:lnTo>
                  <a:lnTo>
                    <a:pt x="4830" y="7539"/>
                  </a:lnTo>
                  <a:lnTo>
                    <a:pt x="4839" y="7533"/>
                  </a:lnTo>
                  <a:lnTo>
                    <a:pt x="4849" y="7527"/>
                  </a:lnTo>
                  <a:lnTo>
                    <a:pt x="4859" y="7521"/>
                  </a:lnTo>
                  <a:lnTo>
                    <a:pt x="4869" y="7516"/>
                  </a:lnTo>
                  <a:lnTo>
                    <a:pt x="4879" y="7511"/>
                  </a:lnTo>
                  <a:lnTo>
                    <a:pt x="4890" y="7507"/>
                  </a:lnTo>
                  <a:lnTo>
                    <a:pt x="4900" y="7503"/>
                  </a:lnTo>
                  <a:lnTo>
                    <a:pt x="4911" y="7500"/>
                  </a:lnTo>
                  <a:lnTo>
                    <a:pt x="4922" y="7496"/>
                  </a:lnTo>
                  <a:lnTo>
                    <a:pt x="4933" y="7494"/>
                  </a:lnTo>
                  <a:lnTo>
                    <a:pt x="4944" y="7491"/>
                  </a:lnTo>
                  <a:lnTo>
                    <a:pt x="4955" y="7489"/>
                  </a:lnTo>
                  <a:lnTo>
                    <a:pt x="4966" y="7488"/>
                  </a:lnTo>
                  <a:lnTo>
                    <a:pt x="4977" y="7487"/>
                  </a:lnTo>
                  <a:lnTo>
                    <a:pt x="4989" y="7486"/>
                  </a:lnTo>
                  <a:lnTo>
                    <a:pt x="5000" y="7486"/>
                  </a:lnTo>
                  <a:lnTo>
                    <a:pt x="5011" y="7486"/>
                  </a:lnTo>
                  <a:lnTo>
                    <a:pt x="5023" y="7487"/>
                  </a:lnTo>
                  <a:lnTo>
                    <a:pt x="5034" y="7488"/>
                  </a:lnTo>
                  <a:lnTo>
                    <a:pt x="5045" y="7489"/>
                  </a:lnTo>
                  <a:lnTo>
                    <a:pt x="5056" y="7491"/>
                  </a:lnTo>
                  <a:lnTo>
                    <a:pt x="5067" y="7494"/>
                  </a:lnTo>
                  <a:lnTo>
                    <a:pt x="5078" y="7496"/>
                  </a:lnTo>
                  <a:lnTo>
                    <a:pt x="5089" y="7500"/>
                  </a:lnTo>
                  <a:lnTo>
                    <a:pt x="5100" y="7503"/>
                  </a:lnTo>
                  <a:lnTo>
                    <a:pt x="5110" y="7507"/>
                  </a:lnTo>
                  <a:lnTo>
                    <a:pt x="5121" y="7511"/>
                  </a:lnTo>
                  <a:lnTo>
                    <a:pt x="5131" y="7516"/>
                  </a:lnTo>
                  <a:lnTo>
                    <a:pt x="5141" y="7521"/>
                  </a:lnTo>
                  <a:lnTo>
                    <a:pt x="5151" y="7527"/>
                  </a:lnTo>
                  <a:lnTo>
                    <a:pt x="5161" y="7533"/>
                  </a:lnTo>
                  <a:lnTo>
                    <a:pt x="5170" y="7539"/>
                  </a:lnTo>
                  <a:lnTo>
                    <a:pt x="5179" y="7545"/>
                  </a:lnTo>
                  <a:lnTo>
                    <a:pt x="5188" y="7552"/>
                  </a:lnTo>
                  <a:lnTo>
                    <a:pt x="5197" y="7559"/>
                  </a:lnTo>
                  <a:lnTo>
                    <a:pt x="5205" y="7567"/>
                  </a:lnTo>
                  <a:lnTo>
                    <a:pt x="5214" y="7574"/>
                  </a:lnTo>
                  <a:lnTo>
                    <a:pt x="5221" y="7583"/>
                  </a:lnTo>
                  <a:lnTo>
                    <a:pt x="5229" y="7591"/>
                  </a:lnTo>
                  <a:lnTo>
                    <a:pt x="5236" y="7600"/>
                  </a:lnTo>
                  <a:lnTo>
                    <a:pt x="5243" y="7609"/>
                  </a:lnTo>
                  <a:lnTo>
                    <a:pt x="5250" y="7618"/>
                  </a:lnTo>
                  <a:lnTo>
                    <a:pt x="5256" y="7627"/>
                  </a:lnTo>
                  <a:lnTo>
                    <a:pt x="5262" y="7637"/>
                  </a:lnTo>
                  <a:lnTo>
                    <a:pt x="5267" y="7647"/>
                  </a:lnTo>
                  <a:lnTo>
                    <a:pt x="5272" y="7657"/>
                  </a:lnTo>
                  <a:lnTo>
                    <a:pt x="5277" y="7667"/>
                  </a:lnTo>
                  <a:lnTo>
                    <a:pt x="5281" y="7678"/>
                  </a:lnTo>
                  <a:lnTo>
                    <a:pt x="5285" y="7688"/>
                  </a:lnTo>
                  <a:lnTo>
                    <a:pt x="5289" y="7699"/>
                  </a:lnTo>
                  <a:lnTo>
                    <a:pt x="5292" y="7710"/>
                  </a:lnTo>
                  <a:lnTo>
                    <a:pt x="5294" y="7721"/>
                  </a:lnTo>
                  <a:lnTo>
                    <a:pt x="5297" y="7732"/>
                  </a:lnTo>
                  <a:lnTo>
                    <a:pt x="5299" y="7743"/>
                  </a:lnTo>
                  <a:close/>
                  <a:moveTo>
                    <a:pt x="3905" y="6349"/>
                  </a:moveTo>
                  <a:lnTo>
                    <a:pt x="3906" y="6360"/>
                  </a:lnTo>
                  <a:lnTo>
                    <a:pt x="3907" y="6371"/>
                  </a:lnTo>
                  <a:lnTo>
                    <a:pt x="3908" y="6383"/>
                  </a:lnTo>
                  <a:lnTo>
                    <a:pt x="3908" y="6394"/>
                  </a:lnTo>
                  <a:lnTo>
                    <a:pt x="3908" y="6405"/>
                  </a:lnTo>
                  <a:lnTo>
                    <a:pt x="3907" y="6417"/>
                  </a:lnTo>
                  <a:lnTo>
                    <a:pt x="3906" y="6428"/>
                  </a:lnTo>
                  <a:lnTo>
                    <a:pt x="3905" y="6439"/>
                  </a:lnTo>
                  <a:lnTo>
                    <a:pt x="3903" y="6450"/>
                  </a:lnTo>
                  <a:lnTo>
                    <a:pt x="3900" y="6461"/>
                  </a:lnTo>
                  <a:lnTo>
                    <a:pt x="3898" y="6472"/>
                  </a:lnTo>
                  <a:lnTo>
                    <a:pt x="3894" y="6483"/>
                  </a:lnTo>
                  <a:lnTo>
                    <a:pt x="3891" y="6494"/>
                  </a:lnTo>
                  <a:lnTo>
                    <a:pt x="3887" y="6504"/>
                  </a:lnTo>
                  <a:lnTo>
                    <a:pt x="3883" y="6515"/>
                  </a:lnTo>
                  <a:lnTo>
                    <a:pt x="3878" y="6525"/>
                  </a:lnTo>
                  <a:lnTo>
                    <a:pt x="3873" y="6535"/>
                  </a:lnTo>
                  <a:lnTo>
                    <a:pt x="3867" y="6545"/>
                  </a:lnTo>
                  <a:lnTo>
                    <a:pt x="3861" y="6555"/>
                  </a:lnTo>
                  <a:lnTo>
                    <a:pt x="3855" y="6564"/>
                  </a:lnTo>
                  <a:lnTo>
                    <a:pt x="3849" y="6573"/>
                  </a:lnTo>
                  <a:lnTo>
                    <a:pt x="3842" y="6582"/>
                  </a:lnTo>
                  <a:lnTo>
                    <a:pt x="3835" y="6591"/>
                  </a:lnTo>
                  <a:lnTo>
                    <a:pt x="3827" y="6599"/>
                  </a:lnTo>
                  <a:lnTo>
                    <a:pt x="3820" y="6608"/>
                  </a:lnTo>
                  <a:lnTo>
                    <a:pt x="3811" y="6615"/>
                  </a:lnTo>
                  <a:lnTo>
                    <a:pt x="3803" y="6623"/>
                  </a:lnTo>
                  <a:lnTo>
                    <a:pt x="3794" y="6630"/>
                  </a:lnTo>
                  <a:lnTo>
                    <a:pt x="3785" y="6637"/>
                  </a:lnTo>
                  <a:lnTo>
                    <a:pt x="3776" y="6644"/>
                  </a:lnTo>
                  <a:lnTo>
                    <a:pt x="3767" y="6650"/>
                  </a:lnTo>
                  <a:lnTo>
                    <a:pt x="3757" y="6656"/>
                  </a:lnTo>
                  <a:lnTo>
                    <a:pt x="3747" y="6661"/>
                  </a:lnTo>
                  <a:lnTo>
                    <a:pt x="3737" y="6666"/>
                  </a:lnTo>
                  <a:lnTo>
                    <a:pt x="3727" y="6671"/>
                  </a:lnTo>
                  <a:lnTo>
                    <a:pt x="3716" y="6675"/>
                  </a:lnTo>
                  <a:lnTo>
                    <a:pt x="3706" y="6679"/>
                  </a:lnTo>
                  <a:lnTo>
                    <a:pt x="3695" y="6683"/>
                  </a:lnTo>
                  <a:lnTo>
                    <a:pt x="3684" y="6686"/>
                  </a:lnTo>
                  <a:lnTo>
                    <a:pt x="3673" y="6688"/>
                  </a:lnTo>
                  <a:lnTo>
                    <a:pt x="3662" y="6691"/>
                  </a:lnTo>
                  <a:lnTo>
                    <a:pt x="3651" y="6693"/>
                  </a:lnTo>
                  <a:lnTo>
                    <a:pt x="3640" y="6694"/>
                  </a:lnTo>
                  <a:lnTo>
                    <a:pt x="3629" y="6695"/>
                  </a:lnTo>
                  <a:lnTo>
                    <a:pt x="3617" y="6696"/>
                  </a:lnTo>
                  <a:lnTo>
                    <a:pt x="3606" y="6696"/>
                  </a:lnTo>
                  <a:lnTo>
                    <a:pt x="3595" y="6696"/>
                  </a:lnTo>
                  <a:lnTo>
                    <a:pt x="3583" y="6695"/>
                  </a:lnTo>
                  <a:lnTo>
                    <a:pt x="3572" y="6694"/>
                  </a:lnTo>
                  <a:lnTo>
                    <a:pt x="3561" y="6693"/>
                  </a:lnTo>
                  <a:lnTo>
                    <a:pt x="3550" y="6691"/>
                  </a:lnTo>
                  <a:lnTo>
                    <a:pt x="3539" y="6688"/>
                  </a:lnTo>
                  <a:lnTo>
                    <a:pt x="3528" y="6686"/>
                  </a:lnTo>
                  <a:lnTo>
                    <a:pt x="3517" y="6683"/>
                  </a:lnTo>
                  <a:lnTo>
                    <a:pt x="3506" y="6679"/>
                  </a:lnTo>
                  <a:lnTo>
                    <a:pt x="3496" y="6675"/>
                  </a:lnTo>
                  <a:lnTo>
                    <a:pt x="3485" y="6671"/>
                  </a:lnTo>
                  <a:lnTo>
                    <a:pt x="3475" y="6666"/>
                  </a:lnTo>
                  <a:lnTo>
                    <a:pt x="3465" y="6661"/>
                  </a:lnTo>
                  <a:lnTo>
                    <a:pt x="3455" y="6656"/>
                  </a:lnTo>
                  <a:lnTo>
                    <a:pt x="3445" y="6650"/>
                  </a:lnTo>
                  <a:lnTo>
                    <a:pt x="3436" y="6644"/>
                  </a:lnTo>
                  <a:lnTo>
                    <a:pt x="3427" y="6637"/>
                  </a:lnTo>
                  <a:lnTo>
                    <a:pt x="3418" y="6630"/>
                  </a:lnTo>
                  <a:lnTo>
                    <a:pt x="3409" y="6623"/>
                  </a:lnTo>
                  <a:lnTo>
                    <a:pt x="3401" y="6615"/>
                  </a:lnTo>
                  <a:lnTo>
                    <a:pt x="3392" y="6608"/>
                  </a:lnTo>
                  <a:lnTo>
                    <a:pt x="3385" y="6599"/>
                  </a:lnTo>
                  <a:lnTo>
                    <a:pt x="3377" y="6591"/>
                  </a:lnTo>
                  <a:lnTo>
                    <a:pt x="3370" y="6582"/>
                  </a:lnTo>
                  <a:lnTo>
                    <a:pt x="3363" y="6573"/>
                  </a:lnTo>
                  <a:lnTo>
                    <a:pt x="3356" y="6564"/>
                  </a:lnTo>
                  <a:lnTo>
                    <a:pt x="3350" y="6555"/>
                  </a:lnTo>
                  <a:lnTo>
                    <a:pt x="3344" y="6545"/>
                  </a:lnTo>
                  <a:lnTo>
                    <a:pt x="3339" y="6535"/>
                  </a:lnTo>
                  <a:lnTo>
                    <a:pt x="3334" y="6525"/>
                  </a:lnTo>
                  <a:lnTo>
                    <a:pt x="3329" y="6515"/>
                  </a:lnTo>
                  <a:lnTo>
                    <a:pt x="3325" y="6504"/>
                  </a:lnTo>
                  <a:lnTo>
                    <a:pt x="3321" y="6494"/>
                  </a:lnTo>
                  <a:lnTo>
                    <a:pt x="3317" y="6483"/>
                  </a:lnTo>
                  <a:lnTo>
                    <a:pt x="3314" y="6472"/>
                  </a:lnTo>
                  <a:lnTo>
                    <a:pt x="3312" y="6461"/>
                  </a:lnTo>
                  <a:lnTo>
                    <a:pt x="3309" y="6450"/>
                  </a:lnTo>
                  <a:lnTo>
                    <a:pt x="3307" y="6439"/>
                  </a:lnTo>
                  <a:lnTo>
                    <a:pt x="3306" y="6428"/>
                  </a:lnTo>
                  <a:lnTo>
                    <a:pt x="3305" y="6417"/>
                  </a:lnTo>
                  <a:lnTo>
                    <a:pt x="3304" y="6405"/>
                  </a:lnTo>
                  <a:lnTo>
                    <a:pt x="3304" y="6394"/>
                  </a:lnTo>
                  <a:lnTo>
                    <a:pt x="3304" y="6383"/>
                  </a:lnTo>
                  <a:lnTo>
                    <a:pt x="3305" y="6371"/>
                  </a:lnTo>
                  <a:lnTo>
                    <a:pt x="3306" y="6360"/>
                  </a:lnTo>
                  <a:lnTo>
                    <a:pt x="3307" y="6349"/>
                  </a:lnTo>
                  <a:lnTo>
                    <a:pt x="3309" y="6338"/>
                  </a:lnTo>
                  <a:lnTo>
                    <a:pt x="3312" y="6327"/>
                  </a:lnTo>
                  <a:lnTo>
                    <a:pt x="3314" y="6316"/>
                  </a:lnTo>
                  <a:lnTo>
                    <a:pt x="3317" y="6305"/>
                  </a:lnTo>
                  <a:lnTo>
                    <a:pt x="3321" y="6294"/>
                  </a:lnTo>
                  <a:lnTo>
                    <a:pt x="3325" y="6284"/>
                  </a:lnTo>
                  <a:lnTo>
                    <a:pt x="3329" y="6273"/>
                  </a:lnTo>
                  <a:lnTo>
                    <a:pt x="3334" y="6263"/>
                  </a:lnTo>
                  <a:lnTo>
                    <a:pt x="3339" y="6253"/>
                  </a:lnTo>
                  <a:lnTo>
                    <a:pt x="3344" y="6243"/>
                  </a:lnTo>
                  <a:lnTo>
                    <a:pt x="3350" y="6233"/>
                  </a:lnTo>
                  <a:lnTo>
                    <a:pt x="3356" y="6224"/>
                  </a:lnTo>
                  <a:lnTo>
                    <a:pt x="3363" y="6215"/>
                  </a:lnTo>
                  <a:lnTo>
                    <a:pt x="3370" y="6206"/>
                  </a:lnTo>
                  <a:lnTo>
                    <a:pt x="3377" y="6197"/>
                  </a:lnTo>
                  <a:lnTo>
                    <a:pt x="3385" y="6189"/>
                  </a:lnTo>
                  <a:lnTo>
                    <a:pt x="3392" y="6180"/>
                  </a:lnTo>
                  <a:lnTo>
                    <a:pt x="3401" y="6173"/>
                  </a:lnTo>
                  <a:lnTo>
                    <a:pt x="3409" y="6165"/>
                  </a:lnTo>
                  <a:lnTo>
                    <a:pt x="3418" y="6158"/>
                  </a:lnTo>
                  <a:lnTo>
                    <a:pt x="3427" y="6151"/>
                  </a:lnTo>
                  <a:lnTo>
                    <a:pt x="3436" y="6145"/>
                  </a:lnTo>
                  <a:lnTo>
                    <a:pt x="3445" y="6139"/>
                  </a:lnTo>
                  <a:lnTo>
                    <a:pt x="3455" y="6133"/>
                  </a:lnTo>
                  <a:lnTo>
                    <a:pt x="3465" y="6127"/>
                  </a:lnTo>
                  <a:lnTo>
                    <a:pt x="3475" y="6122"/>
                  </a:lnTo>
                  <a:lnTo>
                    <a:pt x="3485" y="6117"/>
                  </a:lnTo>
                  <a:lnTo>
                    <a:pt x="3496" y="6113"/>
                  </a:lnTo>
                  <a:lnTo>
                    <a:pt x="3506" y="6109"/>
                  </a:lnTo>
                  <a:lnTo>
                    <a:pt x="3517" y="6106"/>
                  </a:lnTo>
                  <a:lnTo>
                    <a:pt x="3528" y="6102"/>
                  </a:lnTo>
                  <a:lnTo>
                    <a:pt x="3539" y="6100"/>
                  </a:lnTo>
                  <a:lnTo>
                    <a:pt x="3550" y="6097"/>
                  </a:lnTo>
                  <a:lnTo>
                    <a:pt x="3561" y="6095"/>
                  </a:lnTo>
                  <a:lnTo>
                    <a:pt x="3572" y="6094"/>
                  </a:lnTo>
                  <a:lnTo>
                    <a:pt x="3583" y="6093"/>
                  </a:lnTo>
                  <a:lnTo>
                    <a:pt x="3595" y="6092"/>
                  </a:lnTo>
                  <a:lnTo>
                    <a:pt x="3606" y="6092"/>
                  </a:lnTo>
                  <a:lnTo>
                    <a:pt x="3617" y="6092"/>
                  </a:lnTo>
                  <a:lnTo>
                    <a:pt x="3629" y="6093"/>
                  </a:lnTo>
                  <a:lnTo>
                    <a:pt x="3640" y="6094"/>
                  </a:lnTo>
                  <a:lnTo>
                    <a:pt x="3651" y="6095"/>
                  </a:lnTo>
                  <a:lnTo>
                    <a:pt x="3662" y="6097"/>
                  </a:lnTo>
                  <a:lnTo>
                    <a:pt x="3673" y="6100"/>
                  </a:lnTo>
                  <a:lnTo>
                    <a:pt x="3684" y="6102"/>
                  </a:lnTo>
                  <a:lnTo>
                    <a:pt x="3695" y="6106"/>
                  </a:lnTo>
                  <a:lnTo>
                    <a:pt x="3706" y="6109"/>
                  </a:lnTo>
                  <a:lnTo>
                    <a:pt x="3716" y="6113"/>
                  </a:lnTo>
                  <a:lnTo>
                    <a:pt x="3727" y="6117"/>
                  </a:lnTo>
                  <a:lnTo>
                    <a:pt x="3737" y="6122"/>
                  </a:lnTo>
                  <a:lnTo>
                    <a:pt x="3747" y="6127"/>
                  </a:lnTo>
                  <a:lnTo>
                    <a:pt x="3757" y="6133"/>
                  </a:lnTo>
                  <a:lnTo>
                    <a:pt x="3767" y="6139"/>
                  </a:lnTo>
                  <a:lnTo>
                    <a:pt x="3776" y="6145"/>
                  </a:lnTo>
                  <a:lnTo>
                    <a:pt x="3785" y="6151"/>
                  </a:lnTo>
                  <a:lnTo>
                    <a:pt x="3794" y="6158"/>
                  </a:lnTo>
                  <a:lnTo>
                    <a:pt x="3803" y="6165"/>
                  </a:lnTo>
                  <a:lnTo>
                    <a:pt x="3811" y="6173"/>
                  </a:lnTo>
                  <a:lnTo>
                    <a:pt x="3820" y="6180"/>
                  </a:lnTo>
                  <a:lnTo>
                    <a:pt x="3827" y="6189"/>
                  </a:lnTo>
                  <a:lnTo>
                    <a:pt x="3835" y="6197"/>
                  </a:lnTo>
                  <a:lnTo>
                    <a:pt x="3842" y="6206"/>
                  </a:lnTo>
                  <a:lnTo>
                    <a:pt x="3849" y="6215"/>
                  </a:lnTo>
                  <a:lnTo>
                    <a:pt x="3855" y="6224"/>
                  </a:lnTo>
                  <a:lnTo>
                    <a:pt x="3861" y="6233"/>
                  </a:lnTo>
                  <a:lnTo>
                    <a:pt x="3867" y="6243"/>
                  </a:lnTo>
                  <a:lnTo>
                    <a:pt x="3873" y="6253"/>
                  </a:lnTo>
                  <a:lnTo>
                    <a:pt x="3878" y="6263"/>
                  </a:lnTo>
                  <a:lnTo>
                    <a:pt x="3883" y="6273"/>
                  </a:lnTo>
                  <a:lnTo>
                    <a:pt x="3887" y="6284"/>
                  </a:lnTo>
                  <a:lnTo>
                    <a:pt x="3891" y="6294"/>
                  </a:lnTo>
                  <a:lnTo>
                    <a:pt x="3894" y="6305"/>
                  </a:lnTo>
                  <a:lnTo>
                    <a:pt x="3898" y="6316"/>
                  </a:lnTo>
                  <a:lnTo>
                    <a:pt x="3900" y="6327"/>
                  </a:lnTo>
                  <a:lnTo>
                    <a:pt x="3903" y="6338"/>
                  </a:lnTo>
                  <a:lnTo>
                    <a:pt x="3905" y="6349"/>
                  </a:lnTo>
                  <a:close/>
                  <a:moveTo>
                    <a:pt x="3906" y="4966"/>
                  </a:moveTo>
                  <a:lnTo>
                    <a:pt x="3907" y="4977"/>
                  </a:lnTo>
                  <a:lnTo>
                    <a:pt x="3908" y="4989"/>
                  </a:lnTo>
                  <a:lnTo>
                    <a:pt x="3908" y="5000"/>
                  </a:lnTo>
                  <a:lnTo>
                    <a:pt x="3908" y="5011"/>
                  </a:lnTo>
                  <a:lnTo>
                    <a:pt x="3907" y="5023"/>
                  </a:lnTo>
                  <a:lnTo>
                    <a:pt x="3906" y="5034"/>
                  </a:lnTo>
                  <a:lnTo>
                    <a:pt x="3905" y="5045"/>
                  </a:lnTo>
                  <a:lnTo>
                    <a:pt x="3903" y="5056"/>
                  </a:lnTo>
                  <a:lnTo>
                    <a:pt x="3900" y="5067"/>
                  </a:lnTo>
                  <a:lnTo>
                    <a:pt x="3898" y="5078"/>
                  </a:lnTo>
                  <a:lnTo>
                    <a:pt x="3894" y="5089"/>
                  </a:lnTo>
                  <a:lnTo>
                    <a:pt x="3891" y="5100"/>
                  </a:lnTo>
                  <a:lnTo>
                    <a:pt x="3887" y="5110"/>
                  </a:lnTo>
                  <a:lnTo>
                    <a:pt x="3883" y="5121"/>
                  </a:lnTo>
                  <a:lnTo>
                    <a:pt x="3878" y="5131"/>
                  </a:lnTo>
                  <a:lnTo>
                    <a:pt x="3873" y="5141"/>
                  </a:lnTo>
                  <a:lnTo>
                    <a:pt x="3867" y="5151"/>
                  </a:lnTo>
                  <a:lnTo>
                    <a:pt x="3861" y="5161"/>
                  </a:lnTo>
                  <a:lnTo>
                    <a:pt x="3855" y="5170"/>
                  </a:lnTo>
                  <a:lnTo>
                    <a:pt x="3849" y="5179"/>
                  </a:lnTo>
                  <a:lnTo>
                    <a:pt x="3842" y="5188"/>
                  </a:lnTo>
                  <a:lnTo>
                    <a:pt x="3835" y="5197"/>
                  </a:lnTo>
                  <a:lnTo>
                    <a:pt x="3827" y="5205"/>
                  </a:lnTo>
                  <a:lnTo>
                    <a:pt x="3820" y="5214"/>
                  </a:lnTo>
                  <a:lnTo>
                    <a:pt x="3811" y="5221"/>
                  </a:lnTo>
                  <a:lnTo>
                    <a:pt x="3803" y="5229"/>
                  </a:lnTo>
                  <a:lnTo>
                    <a:pt x="3794" y="5236"/>
                  </a:lnTo>
                  <a:lnTo>
                    <a:pt x="3785" y="5243"/>
                  </a:lnTo>
                  <a:lnTo>
                    <a:pt x="3776" y="5250"/>
                  </a:lnTo>
                  <a:lnTo>
                    <a:pt x="3767" y="5256"/>
                  </a:lnTo>
                  <a:lnTo>
                    <a:pt x="3757" y="5262"/>
                  </a:lnTo>
                  <a:lnTo>
                    <a:pt x="3747" y="5267"/>
                  </a:lnTo>
                  <a:lnTo>
                    <a:pt x="3737" y="5272"/>
                  </a:lnTo>
                  <a:lnTo>
                    <a:pt x="3727" y="5277"/>
                  </a:lnTo>
                  <a:lnTo>
                    <a:pt x="3716" y="5281"/>
                  </a:lnTo>
                  <a:lnTo>
                    <a:pt x="3706" y="5285"/>
                  </a:lnTo>
                  <a:lnTo>
                    <a:pt x="3695" y="5289"/>
                  </a:lnTo>
                  <a:lnTo>
                    <a:pt x="3684" y="5292"/>
                  </a:lnTo>
                  <a:lnTo>
                    <a:pt x="3673" y="5294"/>
                  </a:lnTo>
                  <a:lnTo>
                    <a:pt x="3662" y="5297"/>
                  </a:lnTo>
                  <a:lnTo>
                    <a:pt x="3651" y="5299"/>
                  </a:lnTo>
                  <a:lnTo>
                    <a:pt x="3640" y="5300"/>
                  </a:lnTo>
                  <a:lnTo>
                    <a:pt x="3629" y="5301"/>
                  </a:lnTo>
                  <a:lnTo>
                    <a:pt x="3617" y="5302"/>
                  </a:lnTo>
                  <a:lnTo>
                    <a:pt x="3606" y="5302"/>
                  </a:lnTo>
                  <a:lnTo>
                    <a:pt x="3595" y="5302"/>
                  </a:lnTo>
                  <a:lnTo>
                    <a:pt x="3583" y="5301"/>
                  </a:lnTo>
                  <a:lnTo>
                    <a:pt x="3572" y="5300"/>
                  </a:lnTo>
                  <a:lnTo>
                    <a:pt x="3561" y="5299"/>
                  </a:lnTo>
                  <a:lnTo>
                    <a:pt x="3550" y="5297"/>
                  </a:lnTo>
                  <a:lnTo>
                    <a:pt x="3539" y="5294"/>
                  </a:lnTo>
                  <a:lnTo>
                    <a:pt x="3528" y="5292"/>
                  </a:lnTo>
                  <a:lnTo>
                    <a:pt x="3517" y="5289"/>
                  </a:lnTo>
                  <a:lnTo>
                    <a:pt x="3506" y="5285"/>
                  </a:lnTo>
                  <a:lnTo>
                    <a:pt x="3496" y="5281"/>
                  </a:lnTo>
                  <a:lnTo>
                    <a:pt x="3485" y="5277"/>
                  </a:lnTo>
                  <a:lnTo>
                    <a:pt x="3475" y="5272"/>
                  </a:lnTo>
                  <a:lnTo>
                    <a:pt x="3465" y="5267"/>
                  </a:lnTo>
                  <a:lnTo>
                    <a:pt x="3455" y="5262"/>
                  </a:lnTo>
                  <a:lnTo>
                    <a:pt x="3445" y="5256"/>
                  </a:lnTo>
                  <a:lnTo>
                    <a:pt x="3436" y="5250"/>
                  </a:lnTo>
                  <a:lnTo>
                    <a:pt x="3427" y="5243"/>
                  </a:lnTo>
                  <a:lnTo>
                    <a:pt x="3418" y="5236"/>
                  </a:lnTo>
                  <a:lnTo>
                    <a:pt x="3409" y="5229"/>
                  </a:lnTo>
                  <a:lnTo>
                    <a:pt x="3401" y="5221"/>
                  </a:lnTo>
                  <a:lnTo>
                    <a:pt x="3392" y="5214"/>
                  </a:lnTo>
                  <a:lnTo>
                    <a:pt x="3385" y="5205"/>
                  </a:lnTo>
                  <a:lnTo>
                    <a:pt x="3377" y="5197"/>
                  </a:lnTo>
                  <a:lnTo>
                    <a:pt x="3370" y="5188"/>
                  </a:lnTo>
                  <a:lnTo>
                    <a:pt x="3363" y="5179"/>
                  </a:lnTo>
                  <a:lnTo>
                    <a:pt x="3356" y="5170"/>
                  </a:lnTo>
                  <a:lnTo>
                    <a:pt x="3350" y="5161"/>
                  </a:lnTo>
                  <a:lnTo>
                    <a:pt x="3344" y="5151"/>
                  </a:lnTo>
                  <a:lnTo>
                    <a:pt x="3339" y="5141"/>
                  </a:lnTo>
                  <a:lnTo>
                    <a:pt x="3334" y="5131"/>
                  </a:lnTo>
                  <a:lnTo>
                    <a:pt x="3329" y="5121"/>
                  </a:lnTo>
                  <a:lnTo>
                    <a:pt x="3325" y="5110"/>
                  </a:lnTo>
                  <a:lnTo>
                    <a:pt x="3321" y="5100"/>
                  </a:lnTo>
                  <a:lnTo>
                    <a:pt x="3317" y="5089"/>
                  </a:lnTo>
                  <a:lnTo>
                    <a:pt x="3314" y="5078"/>
                  </a:lnTo>
                  <a:lnTo>
                    <a:pt x="3312" y="5067"/>
                  </a:lnTo>
                  <a:lnTo>
                    <a:pt x="3309" y="5056"/>
                  </a:lnTo>
                  <a:lnTo>
                    <a:pt x="3307" y="5045"/>
                  </a:lnTo>
                  <a:lnTo>
                    <a:pt x="3306" y="5034"/>
                  </a:lnTo>
                  <a:lnTo>
                    <a:pt x="3305" y="5023"/>
                  </a:lnTo>
                  <a:lnTo>
                    <a:pt x="3304" y="5011"/>
                  </a:lnTo>
                  <a:lnTo>
                    <a:pt x="3304" y="5000"/>
                  </a:lnTo>
                  <a:lnTo>
                    <a:pt x="3304" y="4989"/>
                  </a:lnTo>
                  <a:lnTo>
                    <a:pt x="3305" y="4977"/>
                  </a:lnTo>
                  <a:lnTo>
                    <a:pt x="3306" y="4966"/>
                  </a:lnTo>
                  <a:lnTo>
                    <a:pt x="3307" y="4955"/>
                  </a:lnTo>
                  <a:lnTo>
                    <a:pt x="3309" y="4944"/>
                  </a:lnTo>
                  <a:lnTo>
                    <a:pt x="3312" y="4933"/>
                  </a:lnTo>
                  <a:lnTo>
                    <a:pt x="3314" y="4922"/>
                  </a:lnTo>
                  <a:lnTo>
                    <a:pt x="3317" y="4911"/>
                  </a:lnTo>
                  <a:lnTo>
                    <a:pt x="3321" y="4900"/>
                  </a:lnTo>
                  <a:lnTo>
                    <a:pt x="3325" y="4890"/>
                  </a:lnTo>
                  <a:lnTo>
                    <a:pt x="3329" y="4879"/>
                  </a:lnTo>
                  <a:lnTo>
                    <a:pt x="3334" y="4869"/>
                  </a:lnTo>
                  <a:lnTo>
                    <a:pt x="3339" y="4859"/>
                  </a:lnTo>
                  <a:lnTo>
                    <a:pt x="3344" y="4849"/>
                  </a:lnTo>
                  <a:lnTo>
                    <a:pt x="3350" y="4839"/>
                  </a:lnTo>
                  <a:lnTo>
                    <a:pt x="3356" y="4830"/>
                  </a:lnTo>
                  <a:lnTo>
                    <a:pt x="3363" y="4821"/>
                  </a:lnTo>
                  <a:lnTo>
                    <a:pt x="3370" y="4812"/>
                  </a:lnTo>
                  <a:lnTo>
                    <a:pt x="3377" y="4803"/>
                  </a:lnTo>
                  <a:lnTo>
                    <a:pt x="3385" y="4795"/>
                  </a:lnTo>
                  <a:lnTo>
                    <a:pt x="3392" y="4786"/>
                  </a:lnTo>
                  <a:lnTo>
                    <a:pt x="3401" y="4779"/>
                  </a:lnTo>
                  <a:lnTo>
                    <a:pt x="3409" y="4771"/>
                  </a:lnTo>
                  <a:lnTo>
                    <a:pt x="3418" y="4764"/>
                  </a:lnTo>
                  <a:lnTo>
                    <a:pt x="3427" y="4757"/>
                  </a:lnTo>
                  <a:lnTo>
                    <a:pt x="3436" y="4750"/>
                  </a:lnTo>
                  <a:lnTo>
                    <a:pt x="3445" y="4744"/>
                  </a:lnTo>
                  <a:lnTo>
                    <a:pt x="3455" y="4738"/>
                  </a:lnTo>
                  <a:lnTo>
                    <a:pt x="3465" y="4733"/>
                  </a:lnTo>
                  <a:lnTo>
                    <a:pt x="3475" y="4728"/>
                  </a:lnTo>
                  <a:lnTo>
                    <a:pt x="3485" y="4723"/>
                  </a:lnTo>
                  <a:lnTo>
                    <a:pt x="3496" y="4719"/>
                  </a:lnTo>
                  <a:lnTo>
                    <a:pt x="3506" y="4715"/>
                  </a:lnTo>
                  <a:lnTo>
                    <a:pt x="3517" y="4711"/>
                  </a:lnTo>
                  <a:lnTo>
                    <a:pt x="3528" y="4708"/>
                  </a:lnTo>
                  <a:lnTo>
                    <a:pt x="3539" y="4706"/>
                  </a:lnTo>
                  <a:lnTo>
                    <a:pt x="3550" y="4703"/>
                  </a:lnTo>
                  <a:lnTo>
                    <a:pt x="3561" y="4701"/>
                  </a:lnTo>
                  <a:lnTo>
                    <a:pt x="3572" y="4700"/>
                  </a:lnTo>
                  <a:lnTo>
                    <a:pt x="3583" y="4699"/>
                  </a:lnTo>
                  <a:lnTo>
                    <a:pt x="3595" y="4698"/>
                  </a:lnTo>
                  <a:lnTo>
                    <a:pt x="3606" y="4698"/>
                  </a:lnTo>
                  <a:lnTo>
                    <a:pt x="3617" y="4698"/>
                  </a:lnTo>
                  <a:lnTo>
                    <a:pt x="3629" y="4699"/>
                  </a:lnTo>
                  <a:lnTo>
                    <a:pt x="3640" y="4700"/>
                  </a:lnTo>
                  <a:lnTo>
                    <a:pt x="3651" y="4701"/>
                  </a:lnTo>
                  <a:lnTo>
                    <a:pt x="3662" y="4703"/>
                  </a:lnTo>
                  <a:lnTo>
                    <a:pt x="3673" y="4706"/>
                  </a:lnTo>
                  <a:lnTo>
                    <a:pt x="3684" y="4708"/>
                  </a:lnTo>
                  <a:lnTo>
                    <a:pt x="3695" y="4711"/>
                  </a:lnTo>
                  <a:lnTo>
                    <a:pt x="3706" y="4715"/>
                  </a:lnTo>
                  <a:lnTo>
                    <a:pt x="3716" y="4719"/>
                  </a:lnTo>
                  <a:lnTo>
                    <a:pt x="3727" y="4723"/>
                  </a:lnTo>
                  <a:lnTo>
                    <a:pt x="3737" y="4728"/>
                  </a:lnTo>
                  <a:lnTo>
                    <a:pt x="3747" y="4733"/>
                  </a:lnTo>
                  <a:lnTo>
                    <a:pt x="3757" y="4738"/>
                  </a:lnTo>
                  <a:lnTo>
                    <a:pt x="3767" y="4744"/>
                  </a:lnTo>
                  <a:lnTo>
                    <a:pt x="3776" y="4750"/>
                  </a:lnTo>
                  <a:lnTo>
                    <a:pt x="3785" y="4757"/>
                  </a:lnTo>
                  <a:lnTo>
                    <a:pt x="3794" y="4764"/>
                  </a:lnTo>
                  <a:lnTo>
                    <a:pt x="3803" y="4771"/>
                  </a:lnTo>
                  <a:lnTo>
                    <a:pt x="3811" y="4779"/>
                  </a:lnTo>
                  <a:lnTo>
                    <a:pt x="3820" y="4786"/>
                  </a:lnTo>
                  <a:lnTo>
                    <a:pt x="3827" y="4795"/>
                  </a:lnTo>
                  <a:lnTo>
                    <a:pt x="3835" y="4803"/>
                  </a:lnTo>
                  <a:lnTo>
                    <a:pt x="3842" y="4812"/>
                  </a:lnTo>
                  <a:lnTo>
                    <a:pt x="3849" y="4821"/>
                  </a:lnTo>
                  <a:lnTo>
                    <a:pt x="3855" y="4830"/>
                  </a:lnTo>
                  <a:lnTo>
                    <a:pt x="3861" y="4839"/>
                  </a:lnTo>
                  <a:lnTo>
                    <a:pt x="3867" y="4849"/>
                  </a:lnTo>
                  <a:lnTo>
                    <a:pt x="3873" y="4859"/>
                  </a:lnTo>
                  <a:lnTo>
                    <a:pt x="3878" y="4869"/>
                  </a:lnTo>
                  <a:lnTo>
                    <a:pt x="3883" y="4879"/>
                  </a:lnTo>
                  <a:lnTo>
                    <a:pt x="3887" y="4890"/>
                  </a:lnTo>
                  <a:lnTo>
                    <a:pt x="3891" y="4900"/>
                  </a:lnTo>
                  <a:lnTo>
                    <a:pt x="3894" y="4911"/>
                  </a:lnTo>
                  <a:lnTo>
                    <a:pt x="3898" y="4922"/>
                  </a:lnTo>
                  <a:lnTo>
                    <a:pt x="3900" y="4933"/>
                  </a:lnTo>
                  <a:lnTo>
                    <a:pt x="3903" y="4944"/>
                  </a:lnTo>
                  <a:lnTo>
                    <a:pt x="3905" y="4955"/>
                  </a:lnTo>
                  <a:lnTo>
                    <a:pt x="3906" y="4966"/>
                  </a:lnTo>
                  <a:close/>
                  <a:moveTo>
                    <a:pt x="3906" y="7754"/>
                  </a:moveTo>
                  <a:lnTo>
                    <a:pt x="3907" y="7765"/>
                  </a:lnTo>
                  <a:lnTo>
                    <a:pt x="3908" y="7777"/>
                  </a:lnTo>
                  <a:lnTo>
                    <a:pt x="3908" y="7788"/>
                  </a:lnTo>
                  <a:lnTo>
                    <a:pt x="3908" y="7799"/>
                  </a:lnTo>
                  <a:lnTo>
                    <a:pt x="3907" y="7811"/>
                  </a:lnTo>
                  <a:lnTo>
                    <a:pt x="3906" y="7822"/>
                  </a:lnTo>
                  <a:lnTo>
                    <a:pt x="3905" y="7833"/>
                  </a:lnTo>
                  <a:lnTo>
                    <a:pt x="3903" y="7844"/>
                  </a:lnTo>
                  <a:lnTo>
                    <a:pt x="3900" y="7855"/>
                  </a:lnTo>
                  <a:lnTo>
                    <a:pt x="3898" y="7866"/>
                  </a:lnTo>
                  <a:lnTo>
                    <a:pt x="3894" y="7877"/>
                  </a:lnTo>
                  <a:lnTo>
                    <a:pt x="3891" y="7888"/>
                  </a:lnTo>
                  <a:lnTo>
                    <a:pt x="3887" y="7898"/>
                  </a:lnTo>
                  <a:lnTo>
                    <a:pt x="3883" y="7909"/>
                  </a:lnTo>
                  <a:lnTo>
                    <a:pt x="3878" y="7919"/>
                  </a:lnTo>
                  <a:lnTo>
                    <a:pt x="3873" y="7929"/>
                  </a:lnTo>
                  <a:lnTo>
                    <a:pt x="3867" y="7939"/>
                  </a:lnTo>
                  <a:lnTo>
                    <a:pt x="3861" y="7949"/>
                  </a:lnTo>
                  <a:lnTo>
                    <a:pt x="3855" y="7958"/>
                  </a:lnTo>
                  <a:lnTo>
                    <a:pt x="3849" y="7967"/>
                  </a:lnTo>
                  <a:lnTo>
                    <a:pt x="3842" y="7976"/>
                  </a:lnTo>
                  <a:lnTo>
                    <a:pt x="3835" y="7985"/>
                  </a:lnTo>
                  <a:lnTo>
                    <a:pt x="3827" y="7993"/>
                  </a:lnTo>
                  <a:lnTo>
                    <a:pt x="3820" y="8002"/>
                  </a:lnTo>
                  <a:lnTo>
                    <a:pt x="3811" y="8009"/>
                  </a:lnTo>
                  <a:lnTo>
                    <a:pt x="3803" y="8017"/>
                  </a:lnTo>
                  <a:lnTo>
                    <a:pt x="3794" y="8024"/>
                  </a:lnTo>
                  <a:lnTo>
                    <a:pt x="3785" y="8031"/>
                  </a:lnTo>
                  <a:lnTo>
                    <a:pt x="3776" y="8038"/>
                  </a:lnTo>
                  <a:lnTo>
                    <a:pt x="3767" y="8044"/>
                  </a:lnTo>
                  <a:lnTo>
                    <a:pt x="3757" y="8050"/>
                  </a:lnTo>
                  <a:lnTo>
                    <a:pt x="3747" y="8055"/>
                  </a:lnTo>
                  <a:lnTo>
                    <a:pt x="3737" y="8060"/>
                  </a:lnTo>
                  <a:lnTo>
                    <a:pt x="3727" y="8065"/>
                  </a:lnTo>
                  <a:lnTo>
                    <a:pt x="3716" y="8069"/>
                  </a:lnTo>
                  <a:lnTo>
                    <a:pt x="3706" y="8073"/>
                  </a:lnTo>
                  <a:lnTo>
                    <a:pt x="3695" y="8077"/>
                  </a:lnTo>
                  <a:lnTo>
                    <a:pt x="3684" y="8080"/>
                  </a:lnTo>
                  <a:lnTo>
                    <a:pt x="3673" y="8082"/>
                  </a:lnTo>
                  <a:lnTo>
                    <a:pt x="3662" y="8085"/>
                  </a:lnTo>
                  <a:lnTo>
                    <a:pt x="3651" y="8087"/>
                  </a:lnTo>
                  <a:lnTo>
                    <a:pt x="3640" y="8088"/>
                  </a:lnTo>
                  <a:lnTo>
                    <a:pt x="3629" y="8089"/>
                  </a:lnTo>
                  <a:lnTo>
                    <a:pt x="3617" y="8090"/>
                  </a:lnTo>
                  <a:lnTo>
                    <a:pt x="3606" y="8090"/>
                  </a:lnTo>
                  <a:lnTo>
                    <a:pt x="3595" y="8090"/>
                  </a:lnTo>
                  <a:lnTo>
                    <a:pt x="3583" y="8089"/>
                  </a:lnTo>
                  <a:lnTo>
                    <a:pt x="3572" y="8088"/>
                  </a:lnTo>
                  <a:lnTo>
                    <a:pt x="3561" y="8087"/>
                  </a:lnTo>
                  <a:lnTo>
                    <a:pt x="3550" y="8085"/>
                  </a:lnTo>
                  <a:lnTo>
                    <a:pt x="3539" y="8082"/>
                  </a:lnTo>
                  <a:lnTo>
                    <a:pt x="3528" y="8080"/>
                  </a:lnTo>
                  <a:lnTo>
                    <a:pt x="3517" y="8077"/>
                  </a:lnTo>
                  <a:lnTo>
                    <a:pt x="3506" y="8073"/>
                  </a:lnTo>
                  <a:lnTo>
                    <a:pt x="3496" y="8069"/>
                  </a:lnTo>
                  <a:lnTo>
                    <a:pt x="3485" y="8065"/>
                  </a:lnTo>
                  <a:lnTo>
                    <a:pt x="3475" y="8060"/>
                  </a:lnTo>
                  <a:lnTo>
                    <a:pt x="3465" y="8055"/>
                  </a:lnTo>
                  <a:lnTo>
                    <a:pt x="3455" y="8050"/>
                  </a:lnTo>
                  <a:lnTo>
                    <a:pt x="3445" y="8044"/>
                  </a:lnTo>
                  <a:lnTo>
                    <a:pt x="3436" y="8038"/>
                  </a:lnTo>
                  <a:lnTo>
                    <a:pt x="3427" y="8031"/>
                  </a:lnTo>
                  <a:lnTo>
                    <a:pt x="3418" y="8024"/>
                  </a:lnTo>
                  <a:lnTo>
                    <a:pt x="3409" y="8017"/>
                  </a:lnTo>
                  <a:lnTo>
                    <a:pt x="3401" y="8009"/>
                  </a:lnTo>
                  <a:lnTo>
                    <a:pt x="3392" y="8002"/>
                  </a:lnTo>
                  <a:lnTo>
                    <a:pt x="3385" y="7993"/>
                  </a:lnTo>
                  <a:lnTo>
                    <a:pt x="3377" y="7985"/>
                  </a:lnTo>
                  <a:lnTo>
                    <a:pt x="3370" y="7976"/>
                  </a:lnTo>
                  <a:lnTo>
                    <a:pt x="3363" y="7967"/>
                  </a:lnTo>
                  <a:lnTo>
                    <a:pt x="3356" y="7958"/>
                  </a:lnTo>
                  <a:lnTo>
                    <a:pt x="3350" y="7949"/>
                  </a:lnTo>
                  <a:lnTo>
                    <a:pt x="3344" y="7939"/>
                  </a:lnTo>
                  <a:lnTo>
                    <a:pt x="3339" y="7929"/>
                  </a:lnTo>
                  <a:lnTo>
                    <a:pt x="3334" y="7919"/>
                  </a:lnTo>
                  <a:lnTo>
                    <a:pt x="3329" y="7909"/>
                  </a:lnTo>
                  <a:lnTo>
                    <a:pt x="3325" y="7898"/>
                  </a:lnTo>
                  <a:lnTo>
                    <a:pt x="3321" y="7888"/>
                  </a:lnTo>
                  <a:lnTo>
                    <a:pt x="3317" y="7877"/>
                  </a:lnTo>
                  <a:lnTo>
                    <a:pt x="3314" y="7866"/>
                  </a:lnTo>
                  <a:lnTo>
                    <a:pt x="3312" y="7855"/>
                  </a:lnTo>
                  <a:lnTo>
                    <a:pt x="3309" y="7844"/>
                  </a:lnTo>
                  <a:lnTo>
                    <a:pt x="3307" y="7833"/>
                  </a:lnTo>
                  <a:lnTo>
                    <a:pt x="3306" y="7822"/>
                  </a:lnTo>
                  <a:lnTo>
                    <a:pt x="3305" y="7811"/>
                  </a:lnTo>
                  <a:lnTo>
                    <a:pt x="3304" y="7799"/>
                  </a:lnTo>
                  <a:lnTo>
                    <a:pt x="3304" y="7788"/>
                  </a:lnTo>
                  <a:lnTo>
                    <a:pt x="3304" y="7777"/>
                  </a:lnTo>
                  <a:lnTo>
                    <a:pt x="3305" y="7765"/>
                  </a:lnTo>
                  <a:lnTo>
                    <a:pt x="3306" y="7754"/>
                  </a:lnTo>
                  <a:lnTo>
                    <a:pt x="3307" y="7743"/>
                  </a:lnTo>
                  <a:lnTo>
                    <a:pt x="3309" y="7732"/>
                  </a:lnTo>
                  <a:lnTo>
                    <a:pt x="3312" y="7721"/>
                  </a:lnTo>
                  <a:lnTo>
                    <a:pt x="3314" y="7710"/>
                  </a:lnTo>
                  <a:lnTo>
                    <a:pt x="3317" y="7699"/>
                  </a:lnTo>
                  <a:lnTo>
                    <a:pt x="3321" y="7688"/>
                  </a:lnTo>
                  <a:lnTo>
                    <a:pt x="3325" y="7678"/>
                  </a:lnTo>
                  <a:lnTo>
                    <a:pt x="3329" y="7667"/>
                  </a:lnTo>
                  <a:lnTo>
                    <a:pt x="3334" y="7657"/>
                  </a:lnTo>
                  <a:lnTo>
                    <a:pt x="3339" y="7647"/>
                  </a:lnTo>
                  <a:lnTo>
                    <a:pt x="3344" y="7637"/>
                  </a:lnTo>
                  <a:lnTo>
                    <a:pt x="3350" y="7627"/>
                  </a:lnTo>
                  <a:lnTo>
                    <a:pt x="3356" y="7618"/>
                  </a:lnTo>
                  <a:lnTo>
                    <a:pt x="3363" y="7609"/>
                  </a:lnTo>
                  <a:lnTo>
                    <a:pt x="3370" y="7600"/>
                  </a:lnTo>
                  <a:lnTo>
                    <a:pt x="3377" y="7591"/>
                  </a:lnTo>
                  <a:lnTo>
                    <a:pt x="3385" y="7583"/>
                  </a:lnTo>
                  <a:lnTo>
                    <a:pt x="3392" y="7574"/>
                  </a:lnTo>
                  <a:lnTo>
                    <a:pt x="3401" y="7567"/>
                  </a:lnTo>
                  <a:lnTo>
                    <a:pt x="3409" y="7559"/>
                  </a:lnTo>
                  <a:lnTo>
                    <a:pt x="3418" y="7552"/>
                  </a:lnTo>
                  <a:lnTo>
                    <a:pt x="3427" y="7545"/>
                  </a:lnTo>
                  <a:lnTo>
                    <a:pt x="3436" y="7539"/>
                  </a:lnTo>
                  <a:lnTo>
                    <a:pt x="3445" y="7533"/>
                  </a:lnTo>
                  <a:lnTo>
                    <a:pt x="3455" y="7527"/>
                  </a:lnTo>
                  <a:lnTo>
                    <a:pt x="3465" y="7521"/>
                  </a:lnTo>
                  <a:lnTo>
                    <a:pt x="3475" y="7516"/>
                  </a:lnTo>
                  <a:lnTo>
                    <a:pt x="3485" y="7511"/>
                  </a:lnTo>
                  <a:lnTo>
                    <a:pt x="3496" y="7507"/>
                  </a:lnTo>
                  <a:lnTo>
                    <a:pt x="3506" y="7503"/>
                  </a:lnTo>
                  <a:lnTo>
                    <a:pt x="3517" y="7500"/>
                  </a:lnTo>
                  <a:lnTo>
                    <a:pt x="3528" y="7496"/>
                  </a:lnTo>
                  <a:lnTo>
                    <a:pt x="3539" y="7494"/>
                  </a:lnTo>
                  <a:lnTo>
                    <a:pt x="3550" y="7491"/>
                  </a:lnTo>
                  <a:lnTo>
                    <a:pt x="3561" y="7489"/>
                  </a:lnTo>
                  <a:lnTo>
                    <a:pt x="3572" y="7488"/>
                  </a:lnTo>
                  <a:lnTo>
                    <a:pt x="3583" y="7487"/>
                  </a:lnTo>
                  <a:lnTo>
                    <a:pt x="3595" y="7486"/>
                  </a:lnTo>
                  <a:lnTo>
                    <a:pt x="3606" y="7486"/>
                  </a:lnTo>
                  <a:lnTo>
                    <a:pt x="3617" y="7486"/>
                  </a:lnTo>
                  <a:lnTo>
                    <a:pt x="3629" y="7487"/>
                  </a:lnTo>
                  <a:lnTo>
                    <a:pt x="3640" y="7488"/>
                  </a:lnTo>
                  <a:lnTo>
                    <a:pt x="3651" y="7489"/>
                  </a:lnTo>
                  <a:lnTo>
                    <a:pt x="3662" y="7491"/>
                  </a:lnTo>
                  <a:lnTo>
                    <a:pt x="3673" y="7494"/>
                  </a:lnTo>
                  <a:lnTo>
                    <a:pt x="3684" y="7496"/>
                  </a:lnTo>
                  <a:lnTo>
                    <a:pt x="3695" y="7500"/>
                  </a:lnTo>
                  <a:lnTo>
                    <a:pt x="3706" y="7503"/>
                  </a:lnTo>
                  <a:lnTo>
                    <a:pt x="3716" y="7507"/>
                  </a:lnTo>
                  <a:lnTo>
                    <a:pt x="3727" y="7511"/>
                  </a:lnTo>
                  <a:lnTo>
                    <a:pt x="3737" y="7516"/>
                  </a:lnTo>
                  <a:lnTo>
                    <a:pt x="3747" y="7521"/>
                  </a:lnTo>
                  <a:lnTo>
                    <a:pt x="3757" y="7527"/>
                  </a:lnTo>
                  <a:lnTo>
                    <a:pt x="3767" y="7533"/>
                  </a:lnTo>
                  <a:lnTo>
                    <a:pt x="3776" y="7539"/>
                  </a:lnTo>
                  <a:lnTo>
                    <a:pt x="3785" y="7545"/>
                  </a:lnTo>
                  <a:lnTo>
                    <a:pt x="3794" y="7552"/>
                  </a:lnTo>
                  <a:lnTo>
                    <a:pt x="3803" y="7559"/>
                  </a:lnTo>
                  <a:lnTo>
                    <a:pt x="3811" y="7567"/>
                  </a:lnTo>
                  <a:lnTo>
                    <a:pt x="3820" y="7574"/>
                  </a:lnTo>
                  <a:lnTo>
                    <a:pt x="3827" y="7583"/>
                  </a:lnTo>
                  <a:lnTo>
                    <a:pt x="3835" y="7591"/>
                  </a:lnTo>
                  <a:lnTo>
                    <a:pt x="3842" y="7600"/>
                  </a:lnTo>
                  <a:lnTo>
                    <a:pt x="3849" y="7609"/>
                  </a:lnTo>
                  <a:lnTo>
                    <a:pt x="3855" y="7618"/>
                  </a:lnTo>
                  <a:lnTo>
                    <a:pt x="3861" y="7627"/>
                  </a:lnTo>
                  <a:lnTo>
                    <a:pt x="3867" y="7637"/>
                  </a:lnTo>
                  <a:lnTo>
                    <a:pt x="3873" y="7647"/>
                  </a:lnTo>
                  <a:lnTo>
                    <a:pt x="3878" y="7657"/>
                  </a:lnTo>
                  <a:lnTo>
                    <a:pt x="3883" y="7667"/>
                  </a:lnTo>
                  <a:lnTo>
                    <a:pt x="3887" y="7678"/>
                  </a:lnTo>
                  <a:lnTo>
                    <a:pt x="3891" y="7688"/>
                  </a:lnTo>
                  <a:lnTo>
                    <a:pt x="3894" y="7699"/>
                  </a:lnTo>
                  <a:lnTo>
                    <a:pt x="3898" y="7710"/>
                  </a:lnTo>
                  <a:lnTo>
                    <a:pt x="3900" y="7721"/>
                  </a:lnTo>
                  <a:lnTo>
                    <a:pt x="3903" y="7732"/>
                  </a:lnTo>
                  <a:lnTo>
                    <a:pt x="3905" y="7743"/>
                  </a:lnTo>
                  <a:lnTo>
                    <a:pt x="3906" y="7754"/>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178" name="Group 177">
            <a:extLst>
              <a:ext uri="{FF2B5EF4-FFF2-40B4-BE49-F238E27FC236}">
                <a16:creationId xmlns:a16="http://schemas.microsoft.com/office/drawing/2014/main" id="{814E48E3-1E68-879A-8911-F2BD44F11DCE}"/>
              </a:ext>
            </a:extLst>
          </p:cNvPr>
          <p:cNvGrpSpPr/>
          <p:nvPr/>
        </p:nvGrpSpPr>
        <p:grpSpPr>
          <a:xfrm>
            <a:off x="2932251" y="3993844"/>
            <a:ext cx="645288" cy="644756"/>
            <a:chOff x="8624067" y="2660110"/>
            <a:chExt cx="633600" cy="633600"/>
          </a:xfrm>
        </p:grpSpPr>
        <p:sp>
          <p:nvSpPr>
            <p:cNvPr id="193" name="Google Shape;632;p7"/>
            <p:cNvSpPr/>
            <p:nvPr/>
          </p:nvSpPr>
          <p:spPr>
            <a:xfrm>
              <a:off x="8624067" y="2660110"/>
              <a:ext cx="633600" cy="633600"/>
            </a:xfrm>
            <a:custGeom>
              <a:avLst/>
              <a:gdLst/>
              <a:ahLst/>
              <a:cxnLst/>
              <a:rect l="l" t="t" r="r" b="b"/>
              <a:pathLst>
                <a:path w="10000" h="10000" extrusionOk="0">
                  <a:moveTo>
                    <a:pt x="5456" y="2148"/>
                  </a:moveTo>
                  <a:lnTo>
                    <a:pt x="5456" y="2165"/>
                  </a:lnTo>
                  <a:lnTo>
                    <a:pt x="5455" y="2183"/>
                  </a:lnTo>
                  <a:lnTo>
                    <a:pt x="5453" y="2200"/>
                  </a:lnTo>
                  <a:lnTo>
                    <a:pt x="5451" y="2217"/>
                  </a:lnTo>
                  <a:lnTo>
                    <a:pt x="5448" y="2233"/>
                  </a:lnTo>
                  <a:lnTo>
                    <a:pt x="5445" y="2250"/>
                  </a:lnTo>
                  <a:lnTo>
                    <a:pt x="5440" y="2267"/>
                  </a:lnTo>
                  <a:lnTo>
                    <a:pt x="5436" y="2283"/>
                  </a:lnTo>
                  <a:lnTo>
                    <a:pt x="5430" y="2299"/>
                  </a:lnTo>
                  <a:lnTo>
                    <a:pt x="5425" y="2315"/>
                  </a:lnTo>
                  <a:lnTo>
                    <a:pt x="5418" y="2331"/>
                  </a:lnTo>
                  <a:lnTo>
                    <a:pt x="5411" y="2347"/>
                  </a:lnTo>
                  <a:lnTo>
                    <a:pt x="5403" y="2362"/>
                  </a:lnTo>
                  <a:lnTo>
                    <a:pt x="5395" y="2377"/>
                  </a:lnTo>
                  <a:lnTo>
                    <a:pt x="5386" y="2392"/>
                  </a:lnTo>
                  <a:lnTo>
                    <a:pt x="5377" y="2406"/>
                  </a:lnTo>
                  <a:lnTo>
                    <a:pt x="5367" y="2420"/>
                  </a:lnTo>
                  <a:lnTo>
                    <a:pt x="5356" y="2433"/>
                  </a:lnTo>
                  <a:lnTo>
                    <a:pt x="5346" y="2446"/>
                  </a:lnTo>
                  <a:lnTo>
                    <a:pt x="5334" y="2459"/>
                  </a:lnTo>
                  <a:lnTo>
                    <a:pt x="5322" y="2471"/>
                  </a:lnTo>
                  <a:lnTo>
                    <a:pt x="5310" y="2483"/>
                  </a:lnTo>
                  <a:lnTo>
                    <a:pt x="5297" y="2495"/>
                  </a:lnTo>
                  <a:lnTo>
                    <a:pt x="5284" y="2505"/>
                  </a:lnTo>
                  <a:lnTo>
                    <a:pt x="5271" y="2516"/>
                  </a:lnTo>
                  <a:lnTo>
                    <a:pt x="5257" y="2526"/>
                  </a:lnTo>
                  <a:lnTo>
                    <a:pt x="5243" y="2535"/>
                  </a:lnTo>
                  <a:lnTo>
                    <a:pt x="5228" y="2544"/>
                  </a:lnTo>
                  <a:lnTo>
                    <a:pt x="5213" y="2552"/>
                  </a:lnTo>
                  <a:lnTo>
                    <a:pt x="5198" y="2560"/>
                  </a:lnTo>
                  <a:lnTo>
                    <a:pt x="5182" y="2567"/>
                  </a:lnTo>
                  <a:lnTo>
                    <a:pt x="5167" y="2574"/>
                  </a:lnTo>
                  <a:lnTo>
                    <a:pt x="5151" y="2579"/>
                  </a:lnTo>
                  <a:lnTo>
                    <a:pt x="5134" y="2585"/>
                  </a:lnTo>
                  <a:lnTo>
                    <a:pt x="5118" y="2590"/>
                  </a:lnTo>
                  <a:lnTo>
                    <a:pt x="5102" y="2594"/>
                  </a:lnTo>
                  <a:lnTo>
                    <a:pt x="5085" y="2597"/>
                  </a:lnTo>
                  <a:lnTo>
                    <a:pt x="5068" y="2600"/>
                  </a:lnTo>
                  <a:lnTo>
                    <a:pt x="5051" y="2602"/>
                  </a:lnTo>
                  <a:lnTo>
                    <a:pt x="5034" y="2604"/>
                  </a:lnTo>
                  <a:lnTo>
                    <a:pt x="5017" y="2605"/>
                  </a:lnTo>
                  <a:lnTo>
                    <a:pt x="5000" y="2605"/>
                  </a:lnTo>
                  <a:lnTo>
                    <a:pt x="4983" y="2605"/>
                  </a:lnTo>
                  <a:lnTo>
                    <a:pt x="4966" y="2604"/>
                  </a:lnTo>
                  <a:lnTo>
                    <a:pt x="4949" y="2602"/>
                  </a:lnTo>
                  <a:lnTo>
                    <a:pt x="4932" y="2600"/>
                  </a:lnTo>
                  <a:lnTo>
                    <a:pt x="4915" y="2597"/>
                  </a:lnTo>
                  <a:lnTo>
                    <a:pt x="4898" y="2594"/>
                  </a:lnTo>
                  <a:lnTo>
                    <a:pt x="4882" y="2590"/>
                  </a:lnTo>
                  <a:lnTo>
                    <a:pt x="4866" y="2585"/>
                  </a:lnTo>
                  <a:lnTo>
                    <a:pt x="4849" y="2579"/>
                  </a:lnTo>
                  <a:lnTo>
                    <a:pt x="4833" y="2574"/>
                  </a:lnTo>
                  <a:lnTo>
                    <a:pt x="4818" y="2567"/>
                  </a:lnTo>
                  <a:lnTo>
                    <a:pt x="4802" y="2560"/>
                  </a:lnTo>
                  <a:lnTo>
                    <a:pt x="4787" y="2552"/>
                  </a:lnTo>
                  <a:lnTo>
                    <a:pt x="4772" y="2544"/>
                  </a:lnTo>
                  <a:lnTo>
                    <a:pt x="4757" y="2535"/>
                  </a:lnTo>
                  <a:lnTo>
                    <a:pt x="4743" y="2526"/>
                  </a:lnTo>
                  <a:lnTo>
                    <a:pt x="4729" y="2516"/>
                  </a:lnTo>
                  <a:lnTo>
                    <a:pt x="4716" y="2505"/>
                  </a:lnTo>
                  <a:lnTo>
                    <a:pt x="4703" y="2495"/>
                  </a:lnTo>
                  <a:lnTo>
                    <a:pt x="4690" y="2483"/>
                  </a:lnTo>
                  <a:lnTo>
                    <a:pt x="4678" y="2471"/>
                  </a:lnTo>
                  <a:lnTo>
                    <a:pt x="4666" y="2459"/>
                  </a:lnTo>
                  <a:lnTo>
                    <a:pt x="4654" y="2446"/>
                  </a:lnTo>
                  <a:lnTo>
                    <a:pt x="4644" y="2433"/>
                  </a:lnTo>
                  <a:lnTo>
                    <a:pt x="4633" y="2420"/>
                  </a:lnTo>
                  <a:lnTo>
                    <a:pt x="4623" y="2406"/>
                  </a:lnTo>
                  <a:lnTo>
                    <a:pt x="4614" y="2392"/>
                  </a:lnTo>
                  <a:lnTo>
                    <a:pt x="4605" y="2377"/>
                  </a:lnTo>
                  <a:lnTo>
                    <a:pt x="4597" y="2362"/>
                  </a:lnTo>
                  <a:lnTo>
                    <a:pt x="4589" y="2347"/>
                  </a:lnTo>
                  <a:lnTo>
                    <a:pt x="4582" y="2331"/>
                  </a:lnTo>
                  <a:lnTo>
                    <a:pt x="4575" y="2315"/>
                  </a:lnTo>
                  <a:lnTo>
                    <a:pt x="4570" y="2299"/>
                  </a:lnTo>
                  <a:lnTo>
                    <a:pt x="4564" y="2283"/>
                  </a:lnTo>
                  <a:lnTo>
                    <a:pt x="4560" y="2267"/>
                  </a:lnTo>
                  <a:lnTo>
                    <a:pt x="4555" y="2250"/>
                  </a:lnTo>
                  <a:lnTo>
                    <a:pt x="4552" y="2233"/>
                  </a:lnTo>
                  <a:lnTo>
                    <a:pt x="4549" y="2217"/>
                  </a:lnTo>
                  <a:lnTo>
                    <a:pt x="4547" y="2200"/>
                  </a:lnTo>
                  <a:lnTo>
                    <a:pt x="4545" y="2183"/>
                  </a:lnTo>
                  <a:lnTo>
                    <a:pt x="4544" y="2165"/>
                  </a:lnTo>
                  <a:lnTo>
                    <a:pt x="4544" y="2148"/>
                  </a:lnTo>
                  <a:lnTo>
                    <a:pt x="4544" y="2131"/>
                  </a:lnTo>
                  <a:lnTo>
                    <a:pt x="4545" y="2114"/>
                  </a:lnTo>
                  <a:lnTo>
                    <a:pt x="4547" y="2097"/>
                  </a:lnTo>
                  <a:lnTo>
                    <a:pt x="4549" y="2080"/>
                  </a:lnTo>
                  <a:lnTo>
                    <a:pt x="4552" y="2063"/>
                  </a:lnTo>
                  <a:lnTo>
                    <a:pt x="4555" y="2047"/>
                  </a:lnTo>
                  <a:lnTo>
                    <a:pt x="4560" y="2030"/>
                  </a:lnTo>
                  <a:lnTo>
                    <a:pt x="4564" y="2014"/>
                  </a:lnTo>
                  <a:lnTo>
                    <a:pt x="4570" y="1998"/>
                  </a:lnTo>
                  <a:lnTo>
                    <a:pt x="4575" y="1982"/>
                  </a:lnTo>
                  <a:lnTo>
                    <a:pt x="4582" y="1966"/>
                  </a:lnTo>
                  <a:lnTo>
                    <a:pt x="4589" y="1950"/>
                  </a:lnTo>
                  <a:lnTo>
                    <a:pt x="4597" y="1935"/>
                  </a:lnTo>
                  <a:lnTo>
                    <a:pt x="4605" y="1920"/>
                  </a:lnTo>
                  <a:lnTo>
                    <a:pt x="4614" y="1905"/>
                  </a:lnTo>
                  <a:lnTo>
                    <a:pt x="4623" y="1891"/>
                  </a:lnTo>
                  <a:lnTo>
                    <a:pt x="4633" y="1877"/>
                  </a:lnTo>
                  <a:lnTo>
                    <a:pt x="4644" y="1864"/>
                  </a:lnTo>
                  <a:lnTo>
                    <a:pt x="4654" y="1851"/>
                  </a:lnTo>
                  <a:lnTo>
                    <a:pt x="4666" y="1838"/>
                  </a:lnTo>
                  <a:lnTo>
                    <a:pt x="4678" y="1826"/>
                  </a:lnTo>
                  <a:lnTo>
                    <a:pt x="4690" y="1814"/>
                  </a:lnTo>
                  <a:lnTo>
                    <a:pt x="4703" y="1802"/>
                  </a:lnTo>
                  <a:lnTo>
                    <a:pt x="4716" y="1792"/>
                  </a:lnTo>
                  <a:lnTo>
                    <a:pt x="4729" y="1781"/>
                  </a:lnTo>
                  <a:lnTo>
                    <a:pt x="4743" y="1771"/>
                  </a:lnTo>
                  <a:lnTo>
                    <a:pt x="4757" y="1762"/>
                  </a:lnTo>
                  <a:lnTo>
                    <a:pt x="4772" y="1753"/>
                  </a:lnTo>
                  <a:lnTo>
                    <a:pt x="4787" y="1745"/>
                  </a:lnTo>
                  <a:lnTo>
                    <a:pt x="4802" y="1737"/>
                  </a:lnTo>
                  <a:lnTo>
                    <a:pt x="4818" y="1730"/>
                  </a:lnTo>
                  <a:lnTo>
                    <a:pt x="4833" y="1723"/>
                  </a:lnTo>
                  <a:lnTo>
                    <a:pt x="4849" y="1718"/>
                  </a:lnTo>
                  <a:lnTo>
                    <a:pt x="4866" y="1712"/>
                  </a:lnTo>
                  <a:lnTo>
                    <a:pt x="4882" y="1708"/>
                  </a:lnTo>
                  <a:lnTo>
                    <a:pt x="4898" y="1703"/>
                  </a:lnTo>
                  <a:lnTo>
                    <a:pt x="4915" y="1700"/>
                  </a:lnTo>
                  <a:lnTo>
                    <a:pt x="4932" y="1697"/>
                  </a:lnTo>
                  <a:lnTo>
                    <a:pt x="4949" y="1695"/>
                  </a:lnTo>
                  <a:lnTo>
                    <a:pt x="4966" y="1693"/>
                  </a:lnTo>
                  <a:lnTo>
                    <a:pt x="4983" y="1692"/>
                  </a:lnTo>
                  <a:lnTo>
                    <a:pt x="5000" y="1692"/>
                  </a:lnTo>
                  <a:lnTo>
                    <a:pt x="5017" y="1692"/>
                  </a:lnTo>
                  <a:lnTo>
                    <a:pt x="5034" y="1693"/>
                  </a:lnTo>
                  <a:lnTo>
                    <a:pt x="5051" y="1695"/>
                  </a:lnTo>
                  <a:lnTo>
                    <a:pt x="5068" y="1697"/>
                  </a:lnTo>
                  <a:lnTo>
                    <a:pt x="5085" y="1700"/>
                  </a:lnTo>
                  <a:lnTo>
                    <a:pt x="5102" y="1703"/>
                  </a:lnTo>
                  <a:lnTo>
                    <a:pt x="5118" y="1708"/>
                  </a:lnTo>
                  <a:lnTo>
                    <a:pt x="5134" y="1712"/>
                  </a:lnTo>
                  <a:lnTo>
                    <a:pt x="5151" y="1718"/>
                  </a:lnTo>
                  <a:lnTo>
                    <a:pt x="5167" y="1723"/>
                  </a:lnTo>
                  <a:lnTo>
                    <a:pt x="5182" y="1730"/>
                  </a:lnTo>
                  <a:lnTo>
                    <a:pt x="5198" y="1737"/>
                  </a:lnTo>
                  <a:lnTo>
                    <a:pt x="5213" y="1745"/>
                  </a:lnTo>
                  <a:lnTo>
                    <a:pt x="5228" y="1753"/>
                  </a:lnTo>
                  <a:lnTo>
                    <a:pt x="5243" y="1762"/>
                  </a:lnTo>
                  <a:lnTo>
                    <a:pt x="5257" y="1771"/>
                  </a:lnTo>
                  <a:lnTo>
                    <a:pt x="5271" y="1781"/>
                  </a:lnTo>
                  <a:lnTo>
                    <a:pt x="5284" y="1792"/>
                  </a:lnTo>
                  <a:lnTo>
                    <a:pt x="5297" y="1802"/>
                  </a:lnTo>
                  <a:lnTo>
                    <a:pt x="5310" y="1814"/>
                  </a:lnTo>
                  <a:lnTo>
                    <a:pt x="5322" y="1826"/>
                  </a:lnTo>
                  <a:lnTo>
                    <a:pt x="5334" y="1838"/>
                  </a:lnTo>
                  <a:lnTo>
                    <a:pt x="5346" y="1851"/>
                  </a:lnTo>
                  <a:lnTo>
                    <a:pt x="5356" y="1864"/>
                  </a:lnTo>
                  <a:lnTo>
                    <a:pt x="5367" y="1877"/>
                  </a:lnTo>
                  <a:lnTo>
                    <a:pt x="5377" y="1891"/>
                  </a:lnTo>
                  <a:lnTo>
                    <a:pt x="5386" y="1905"/>
                  </a:lnTo>
                  <a:lnTo>
                    <a:pt x="5395" y="1920"/>
                  </a:lnTo>
                  <a:lnTo>
                    <a:pt x="5403" y="1935"/>
                  </a:lnTo>
                  <a:lnTo>
                    <a:pt x="5411" y="1950"/>
                  </a:lnTo>
                  <a:lnTo>
                    <a:pt x="5418" y="1966"/>
                  </a:lnTo>
                  <a:lnTo>
                    <a:pt x="5425" y="1982"/>
                  </a:lnTo>
                  <a:lnTo>
                    <a:pt x="5430" y="1998"/>
                  </a:lnTo>
                  <a:lnTo>
                    <a:pt x="5436" y="2014"/>
                  </a:lnTo>
                  <a:lnTo>
                    <a:pt x="5440" y="2030"/>
                  </a:lnTo>
                  <a:lnTo>
                    <a:pt x="5445" y="2047"/>
                  </a:lnTo>
                  <a:lnTo>
                    <a:pt x="5448" y="2063"/>
                  </a:lnTo>
                  <a:lnTo>
                    <a:pt x="5451" y="2080"/>
                  </a:lnTo>
                  <a:lnTo>
                    <a:pt x="5453" y="2097"/>
                  </a:lnTo>
                  <a:lnTo>
                    <a:pt x="5455" y="2114"/>
                  </a:lnTo>
                  <a:lnTo>
                    <a:pt x="5456" y="2131"/>
                  </a:lnTo>
                  <a:lnTo>
                    <a:pt x="5456" y="2148"/>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94" name="Google Shape;633;p7"/>
            <p:cNvSpPr/>
            <p:nvPr/>
          </p:nvSpPr>
          <p:spPr>
            <a:xfrm>
              <a:off x="8624067" y="2660110"/>
              <a:ext cx="633600" cy="633600"/>
            </a:xfrm>
            <a:custGeom>
              <a:avLst/>
              <a:gdLst/>
              <a:ahLst/>
              <a:cxnLst/>
              <a:rect l="l" t="t" r="r" b="b"/>
              <a:pathLst>
                <a:path w="10000" h="10000" extrusionOk="0">
                  <a:moveTo>
                    <a:pt x="5605" y="2122"/>
                  </a:moveTo>
                  <a:lnTo>
                    <a:pt x="5606" y="2128"/>
                  </a:lnTo>
                  <a:lnTo>
                    <a:pt x="5606" y="2145"/>
                  </a:lnTo>
                  <a:lnTo>
                    <a:pt x="5606" y="2151"/>
                  </a:lnTo>
                  <a:lnTo>
                    <a:pt x="5606" y="2168"/>
                  </a:lnTo>
                  <a:lnTo>
                    <a:pt x="5605" y="2174"/>
                  </a:lnTo>
                  <a:lnTo>
                    <a:pt x="5604" y="2191"/>
                  </a:lnTo>
                  <a:lnTo>
                    <a:pt x="5604" y="2196"/>
                  </a:lnTo>
                  <a:lnTo>
                    <a:pt x="5602" y="2214"/>
                  </a:lnTo>
                  <a:lnTo>
                    <a:pt x="5602" y="2219"/>
                  </a:lnTo>
                  <a:lnTo>
                    <a:pt x="5600" y="2236"/>
                  </a:lnTo>
                  <a:lnTo>
                    <a:pt x="5599" y="2242"/>
                  </a:lnTo>
                  <a:lnTo>
                    <a:pt x="5596" y="2258"/>
                  </a:lnTo>
                  <a:lnTo>
                    <a:pt x="5595" y="2264"/>
                  </a:lnTo>
                  <a:lnTo>
                    <a:pt x="5591" y="2281"/>
                  </a:lnTo>
                  <a:lnTo>
                    <a:pt x="5590" y="2286"/>
                  </a:lnTo>
                  <a:lnTo>
                    <a:pt x="5586" y="2303"/>
                  </a:lnTo>
                  <a:lnTo>
                    <a:pt x="5585" y="2308"/>
                  </a:lnTo>
                  <a:lnTo>
                    <a:pt x="5580" y="2324"/>
                  </a:lnTo>
                  <a:lnTo>
                    <a:pt x="5578" y="2330"/>
                  </a:lnTo>
                  <a:lnTo>
                    <a:pt x="5573" y="2346"/>
                  </a:lnTo>
                  <a:lnTo>
                    <a:pt x="5571" y="2351"/>
                  </a:lnTo>
                  <a:lnTo>
                    <a:pt x="5565" y="2367"/>
                  </a:lnTo>
                  <a:lnTo>
                    <a:pt x="5563" y="2372"/>
                  </a:lnTo>
                  <a:lnTo>
                    <a:pt x="5557" y="2388"/>
                  </a:lnTo>
                  <a:lnTo>
                    <a:pt x="5555" y="2393"/>
                  </a:lnTo>
                  <a:lnTo>
                    <a:pt x="5547" y="2409"/>
                  </a:lnTo>
                  <a:lnTo>
                    <a:pt x="5545" y="2414"/>
                  </a:lnTo>
                  <a:lnTo>
                    <a:pt x="5537" y="2429"/>
                  </a:lnTo>
                  <a:lnTo>
                    <a:pt x="5535" y="2434"/>
                  </a:lnTo>
                  <a:lnTo>
                    <a:pt x="5527" y="2449"/>
                  </a:lnTo>
                  <a:lnTo>
                    <a:pt x="5523" y="2455"/>
                  </a:lnTo>
                  <a:lnTo>
                    <a:pt x="5514" y="2469"/>
                  </a:lnTo>
                  <a:lnTo>
                    <a:pt x="5511" y="2474"/>
                  </a:lnTo>
                  <a:lnTo>
                    <a:pt x="5502" y="2488"/>
                  </a:lnTo>
                  <a:lnTo>
                    <a:pt x="5499" y="2493"/>
                  </a:lnTo>
                  <a:lnTo>
                    <a:pt x="5489" y="2507"/>
                  </a:lnTo>
                  <a:lnTo>
                    <a:pt x="5486" y="2511"/>
                  </a:lnTo>
                  <a:lnTo>
                    <a:pt x="5475" y="2525"/>
                  </a:lnTo>
                  <a:lnTo>
                    <a:pt x="5472" y="2529"/>
                  </a:lnTo>
                  <a:lnTo>
                    <a:pt x="5461" y="2542"/>
                  </a:lnTo>
                  <a:lnTo>
                    <a:pt x="5457" y="2546"/>
                  </a:lnTo>
                  <a:lnTo>
                    <a:pt x="5446" y="2559"/>
                  </a:lnTo>
                  <a:lnTo>
                    <a:pt x="5442" y="2563"/>
                  </a:lnTo>
                  <a:lnTo>
                    <a:pt x="5430" y="2575"/>
                  </a:lnTo>
                  <a:lnTo>
                    <a:pt x="5426" y="2579"/>
                  </a:lnTo>
                  <a:lnTo>
                    <a:pt x="5414" y="2591"/>
                  </a:lnTo>
                  <a:lnTo>
                    <a:pt x="5410" y="2595"/>
                  </a:lnTo>
                  <a:lnTo>
                    <a:pt x="5397" y="2606"/>
                  </a:lnTo>
                  <a:lnTo>
                    <a:pt x="5393" y="2610"/>
                  </a:lnTo>
                  <a:lnTo>
                    <a:pt x="5380" y="2621"/>
                  </a:lnTo>
                  <a:lnTo>
                    <a:pt x="5376" y="2624"/>
                  </a:lnTo>
                  <a:lnTo>
                    <a:pt x="5362" y="2635"/>
                  </a:lnTo>
                  <a:lnTo>
                    <a:pt x="5358" y="2638"/>
                  </a:lnTo>
                  <a:lnTo>
                    <a:pt x="5344" y="2648"/>
                  </a:lnTo>
                  <a:lnTo>
                    <a:pt x="5339" y="2651"/>
                  </a:lnTo>
                  <a:lnTo>
                    <a:pt x="5325" y="2660"/>
                  </a:lnTo>
                  <a:lnTo>
                    <a:pt x="5320" y="2663"/>
                  </a:lnTo>
                  <a:lnTo>
                    <a:pt x="5306" y="2672"/>
                  </a:lnTo>
                  <a:lnTo>
                    <a:pt x="5301" y="2675"/>
                  </a:lnTo>
                  <a:lnTo>
                    <a:pt x="5286" y="2683"/>
                  </a:lnTo>
                  <a:lnTo>
                    <a:pt x="5281" y="2686"/>
                  </a:lnTo>
                  <a:lnTo>
                    <a:pt x="5266" y="2694"/>
                  </a:lnTo>
                  <a:lnTo>
                    <a:pt x="5260" y="2696"/>
                  </a:lnTo>
                  <a:lnTo>
                    <a:pt x="5250" y="2701"/>
                  </a:lnTo>
                  <a:lnTo>
                    <a:pt x="5250" y="2811"/>
                  </a:lnTo>
                  <a:lnTo>
                    <a:pt x="7738" y="2811"/>
                  </a:lnTo>
                  <a:lnTo>
                    <a:pt x="7738" y="2811"/>
                  </a:lnTo>
                  <a:lnTo>
                    <a:pt x="7738" y="2811"/>
                  </a:lnTo>
                  <a:lnTo>
                    <a:pt x="7770" y="2813"/>
                  </a:lnTo>
                  <a:lnTo>
                    <a:pt x="7770" y="2813"/>
                  </a:lnTo>
                  <a:lnTo>
                    <a:pt x="7771" y="2813"/>
                  </a:lnTo>
                  <a:lnTo>
                    <a:pt x="7781" y="2815"/>
                  </a:lnTo>
                  <a:lnTo>
                    <a:pt x="7801" y="2819"/>
                  </a:lnTo>
                  <a:lnTo>
                    <a:pt x="7802" y="2819"/>
                  </a:lnTo>
                  <a:lnTo>
                    <a:pt x="7803" y="2820"/>
                  </a:lnTo>
                  <a:lnTo>
                    <a:pt x="7814" y="2823"/>
                  </a:lnTo>
                  <a:lnTo>
                    <a:pt x="7832" y="2829"/>
                  </a:lnTo>
                  <a:lnTo>
                    <a:pt x="7833" y="2830"/>
                  </a:lnTo>
                  <a:lnTo>
                    <a:pt x="7834" y="2830"/>
                  </a:lnTo>
                  <a:lnTo>
                    <a:pt x="7845" y="2836"/>
                  </a:lnTo>
                  <a:lnTo>
                    <a:pt x="7861" y="2843"/>
                  </a:lnTo>
                  <a:lnTo>
                    <a:pt x="7862" y="2844"/>
                  </a:lnTo>
                  <a:lnTo>
                    <a:pt x="7863" y="2844"/>
                  </a:lnTo>
                  <a:lnTo>
                    <a:pt x="7874" y="2852"/>
                  </a:lnTo>
                  <a:lnTo>
                    <a:pt x="7887" y="2861"/>
                  </a:lnTo>
                  <a:lnTo>
                    <a:pt x="7889" y="2862"/>
                  </a:lnTo>
                  <a:lnTo>
                    <a:pt x="7890" y="2863"/>
                  </a:lnTo>
                  <a:lnTo>
                    <a:pt x="7900" y="2871"/>
                  </a:lnTo>
                  <a:lnTo>
                    <a:pt x="7912" y="2881"/>
                  </a:lnTo>
                  <a:lnTo>
                    <a:pt x="7913" y="2883"/>
                  </a:lnTo>
                  <a:lnTo>
                    <a:pt x="7915" y="2884"/>
                  </a:lnTo>
                  <a:lnTo>
                    <a:pt x="7923" y="2894"/>
                  </a:lnTo>
                  <a:lnTo>
                    <a:pt x="7933" y="2905"/>
                  </a:lnTo>
                  <a:lnTo>
                    <a:pt x="7935" y="2907"/>
                  </a:lnTo>
                  <a:lnTo>
                    <a:pt x="7936" y="2909"/>
                  </a:lnTo>
                  <a:lnTo>
                    <a:pt x="7943" y="2919"/>
                  </a:lnTo>
                  <a:lnTo>
                    <a:pt x="7952" y="2931"/>
                  </a:lnTo>
                  <a:lnTo>
                    <a:pt x="7953" y="2934"/>
                  </a:lnTo>
                  <a:lnTo>
                    <a:pt x="7955" y="2936"/>
                  </a:lnTo>
                  <a:lnTo>
                    <a:pt x="7960" y="2947"/>
                  </a:lnTo>
                  <a:lnTo>
                    <a:pt x="7966" y="2960"/>
                  </a:lnTo>
                  <a:lnTo>
                    <a:pt x="8878" y="5013"/>
                  </a:lnTo>
                  <a:lnTo>
                    <a:pt x="8891" y="5047"/>
                  </a:lnTo>
                  <a:lnTo>
                    <a:pt x="8898" y="5082"/>
                  </a:lnTo>
                  <a:lnTo>
                    <a:pt x="8900" y="5119"/>
                  </a:lnTo>
                  <a:lnTo>
                    <a:pt x="8899" y="5153"/>
                  </a:lnTo>
                  <a:lnTo>
                    <a:pt x="8899" y="5162"/>
                  </a:lnTo>
                  <a:lnTo>
                    <a:pt x="8897" y="5196"/>
                  </a:lnTo>
                  <a:lnTo>
                    <a:pt x="8896" y="5206"/>
                  </a:lnTo>
                  <a:lnTo>
                    <a:pt x="8893" y="5240"/>
                  </a:lnTo>
                  <a:lnTo>
                    <a:pt x="8892" y="5249"/>
                  </a:lnTo>
                  <a:lnTo>
                    <a:pt x="8888" y="5283"/>
                  </a:lnTo>
                  <a:lnTo>
                    <a:pt x="8886" y="5292"/>
                  </a:lnTo>
                  <a:lnTo>
                    <a:pt x="8881" y="5326"/>
                  </a:lnTo>
                  <a:lnTo>
                    <a:pt x="8879" y="5335"/>
                  </a:lnTo>
                  <a:lnTo>
                    <a:pt x="8872" y="5368"/>
                  </a:lnTo>
                  <a:lnTo>
                    <a:pt x="8870" y="5377"/>
                  </a:lnTo>
                  <a:lnTo>
                    <a:pt x="8862" y="5410"/>
                  </a:lnTo>
                  <a:lnTo>
                    <a:pt x="8859" y="5419"/>
                  </a:lnTo>
                  <a:lnTo>
                    <a:pt x="8850" y="5452"/>
                  </a:lnTo>
                  <a:lnTo>
                    <a:pt x="8847" y="5461"/>
                  </a:lnTo>
                  <a:lnTo>
                    <a:pt x="8837" y="5493"/>
                  </a:lnTo>
                  <a:lnTo>
                    <a:pt x="8833" y="5502"/>
                  </a:lnTo>
                  <a:lnTo>
                    <a:pt x="8822" y="5534"/>
                  </a:lnTo>
                  <a:lnTo>
                    <a:pt x="8818" y="5543"/>
                  </a:lnTo>
                  <a:lnTo>
                    <a:pt x="8805" y="5574"/>
                  </a:lnTo>
                  <a:lnTo>
                    <a:pt x="8801" y="5583"/>
                  </a:lnTo>
                  <a:lnTo>
                    <a:pt x="8787" y="5614"/>
                  </a:lnTo>
                  <a:lnTo>
                    <a:pt x="8783" y="5622"/>
                  </a:lnTo>
                  <a:lnTo>
                    <a:pt x="8768" y="5653"/>
                  </a:lnTo>
                  <a:lnTo>
                    <a:pt x="8763" y="5661"/>
                  </a:lnTo>
                  <a:lnTo>
                    <a:pt x="8747" y="5691"/>
                  </a:lnTo>
                  <a:lnTo>
                    <a:pt x="8742" y="5699"/>
                  </a:lnTo>
                  <a:lnTo>
                    <a:pt x="8725" y="5728"/>
                  </a:lnTo>
                  <a:lnTo>
                    <a:pt x="8719" y="5736"/>
                  </a:lnTo>
                  <a:lnTo>
                    <a:pt x="8701" y="5765"/>
                  </a:lnTo>
                  <a:lnTo>
                    <a:pt x="8695" y="5773"/>
                  </a:lnTo>
                  <a:lnTo>
                    <a:pt x="8676" y="5801"/>
                  </a:lnTo>
                  <a:lnTo>
                    <a:pt x="8670" y="5808"/>
                  </a:lnTo>
                  <a:lnTo>
                    <a:pt x="8649" y="5835"/>
                  </a:lnTo>
                  <a:lnTo>
                    <a:pt x="8643" y="5843"/>
                  </a:lnTo>
                  <a:lnTo>
                    <a:pt x="8621" y="5869"/>
                  </a:lnTo>
                  <a:lnTo>
                    <a:pt x="8615" y="5876"/>
                  </a:lnTo>
                  <a:lnTo>
                    <a:pt x="8593" y="5901"/>
                  </a:lnTo>
                  <a:lnTo>
                    <a:pt x="8586" y="5908"/>
                  </a:lnTo>
                  <a:lnTo>
                    <a:pt x="8563" y="5933"/>
                  </a:lnTo>
                  <a:lnTo>
                    <a:pt x="8556" y="5939"/>
                  </a:lnTo>
                  <a:lnTo>
                    <a:pt x="8531" y="5963"/>
                  </a:lnTo>
                  <a:lnTo>
                    <a:pt x="8525" y="5969"/>
                  </a:lnTo>
                  <a:lnTo>
                    <a:pt x="8499" y="5992"/>
                  </a:lnTo>
                  <a:lnTo>
                    <a:pt x="8492" y="5998"/>
                  </a:lnTo>
                  <a:lnTo>
                    <a:pt x="8466" y="6020"/>
                  </a:lnTo>
                  <a:lnTo>
                    <a:pt x="8459" y="6025"/>
                  </a:lnTo>
                  <a:lnTo>
                    <a:pt x="8432" y="6046"/>
                  </a:lnTo>
                  <a:lnTo>
                    <a:pt x="8424" y="6052"/>
                  </a:lnTo>
                  <a:lnTo>
                    <a:pt x="8397" y="6071"/>
                  </a:lnTo>
                  <a:lnTo>
                    <a:pt x="8389" y="6077"/>
                  </a:lnTo>
                  <a:lnTo>
                    <a:pt x="8360" y="6095"/>
                  </a:lnTo>
                  <a:lnTo>
                    <a:pt x="8353" y="6100"/>
                  </a:lnTo>
                  <a:lnTo>
                    <a:pt x="8323" y="6118"/>
                  </a:lnTo>
                  <a:lnTo>
                    <a:pt x="8315" y="6123"/>
                  </a:lnTo>
                  <a:lnTo>
                    <a:pt x="8285" y="6139"/>
                  </a:lnTo>
                  <a:lnTo>
                    <a:pt x="8277" y="6144"/>
                  </a:lnTo>
                  <a:lnTo>
                    <a:pt x="8246" y="6159"/>
                  </a:lnTo>
                  <a:lnTo>
                    <a:pt x="8238" y="6163"/>
                  </a:lnTo>
                  <a:lnTo>
                    <a:pt x="8207" y="6177"/>
                  </a:lnTo>
                  <a:lnTo>
                    <a:pt x="8198" y="6181"/>
                  </a:lnTo>
                  <a:lnTo>
                    <a:pt x="8167" y="6194"/>
                  </a:lnTo>
                  <a:lnTo>
                    <a:pt x="8158" y="6198"/>
                  </a:lnTo>
                  <a:lnTo>
                    <a:pt x="8126" y="6210"/>
                  </a:lnTo>
                  <a:lnTo>
                    <a:pt x="8118" y="6213"/>
                  </a:lnTo>
                  <a:lnTo>
                    <a:pt x="8085" y="6223"/>
                  </a:lnTo>
                  <a:lnTo>
                    <a:pt x="8076" y="6226"/>
                  </a:lnTo>
                  <a:lnTo>
                    <a:pt x="8044" y="6236"/>
                  </a:lnTo>
                  <a:lnTo>
                    <a:pt x="8035" y="6238"/>
                  </a:lnTo>
                  <a:lnTo>
                    <a:pt x="8002" y="6246"/>
                  </a:lnTo>
                  <a:lnTo>
                    <a:pt x="7993" y="6248"/>
                  </a:lnTo>
                  <a:lnTo>
                    <a:pt x="7959" y="6255"/>
                  </a:lnTo>
                  <a:lnTo>
                    <a:pt x="7950" y="6257"/>
                  </a:lnTo>
                  <a:lnTo>
                    <a:pt x="7917" y="6263"/>
                  </a:lnTo>
                  <a:lnTo>
                    <a:pt x="7907" y="6264"/>
                  </a:lnTo>
                  <a:lnTo>
                    <a:pt x="7874" y="6269"/>
                  </a:lnTo>
                  <a:lnTo>
                    <a:pt x="7864" y="6270"/>
                  </a:lnTo>
                  <a:lnTo>
                    <a:pt x="7830" y="6273"/>
                  </a:lnTo>
                  <a:lnTo>
                    <a:pt x="7821" y="6274"/>
                  </a:lnTo>
                  <a:lnTo>
                    <a:pt x="7787" y="6276"/>
                  </a:lnTo>
                  <a:lnTo>
                    <a:pt x="7777" y="6276"/>
                  </a:lnTo>
                  <a:lnTo>
                    <a:pt x="7743" y="6277"/>
                  </a:lnTo>
                  <a:lnTo>
                    <a:pt x="7733" y="6277"/>
                  </a:lnTo>
                  <a:lnTo>
                    <a:pt x="7699" y="6276"/>
                  </a:lnTo>
                  <a:lnTo>
                    <a:pt x="7689" y="6276"/>
                  </a:lnTo>
                  <a:lnTo>
                    <a:pt x="7655" y="6274"/>
                  </a:lnTo>
                  <a:lnTo>
                    <a:pt x="7646" y="6273"/>
                  </a:lnTo>
                  <a:lnTo>
                    <a:pt x="7611" y="6270"/>
                  </a:lnTo>
                  <a:lnTo>
                    <a:pt x="7602" y="6269"/>
                  </a:lnTo>
                  <a:lnTo>
                    <a:pt x="7568" y="6264"/>
                  </a:lnTo>
                  <a:lnTo>
                    <a:pt x="7559" y="6263"/>
                  </a:lnTo>
                  <a:lnTo>
                    <a:pt x="7525" y="6257"/>
                  </a:lnTo>
                  <a:lnTo>
                    <a:pt x="7516" y="6255"/>
                  </a:lnTo>
                  <a:lnTo>
                    <a:pt x="7483" y="6248"/>
                  </a:lnTo>
                  <a:lnTo>
                    <a:pt x="7474" y="6246"/>
                  </a:lnTo>
                  <a:lnTo>
                    <a:pt x="7441" y="6238"/>
                  </a:lnTo>
                  <a:lnTo>
                    <a:pt x="7432" y="6236"/>
                  </a:lnTo>
                  <a:lnTo>
                    <a:pt x="7399" y="6226"/>
                  </a:lnTo>
                  <a:lnTo>
                    <a:pt x="7390" y="6223"/>
                  </a:lnTo>
                  <a:lnTo>
                    <a:pt x="7358" y="6213"/>
                  </a:lnTo>
                  <a:lnTo>
                    <a:pt x="7349" y="6210"/>
                  </a:lnTo>
                  <a:lnTo>
                    <a:pt x="7317" y="6198"/>
                  </a:lnTo>
                  <a:lnTo>
                    <a:pt x="7308" y="6194"/>
                  </a:lnTo>
                  <a:lnTo>
                    <a:pt x="7277" y="6181"/>
                  </a:lnTo>
                  <a:lnTo>
                    <a:pt x="7268" y="6177"/>
                  </a:lnTo>
                  <a:lnTo>
                    <a:pt x="7237" y="6163"/>
                  </a:lnTo>
                  <a:lnTo>
                    <a:pt x="7229" y="6159"/>
                  </a:lnTo>
                  <a:lnTo>
                    <a:pt x="7198" y="6144"/>
                  </a:lnTo>
                  <a:lnTo>
                    <a:pt x="7190" y="6139"/>
                  </a:lnTo>
                  <a:lnTo>
                    <a:pt x="7160" y="6123"/>
                  </a:lnTo>
                  <a:lnTo>
                    <a:pt x="7152" y="6118"/>
                  </a:lnTo>
                  <a:lnTo>
                    <a:pt x="7122" y="6100"/>
                  </a:lnTo>
                  <a:lnTo>
                    <a:pt x="7115" y="6095"/>
                  </a:lnTo>
                  <a:lnTo>
                    <a:pt x="7086" y="6077"/>
                  </a:lnTo>
                  <a:lnTo>
                    <a:pt x="7078" y="6071"/>
                  </a:lnTo>
                  <a:lnTo>
                    <a:pt x="7051" y="6052"/>
                  </a:lnTo>
                  <a:lnTo>
                    <a:pt x="7043" y="6046"/>
                  </a:lnTo>
                  <a:lnTo>
                    <a:pt x="7016" y="6025"/>
                  </a:lnTo>
                  <a:lnTo>
                    <a:pt x="7009" y="6020"/>
                  </a:lnTo>
                  <a:lnTo>
                    <a:pt x="6983" y="5998"/>
                  </a:lnTo>
                  <a:lnTo>
                    <a:pt x="6976" y="5992"/>
                  </a:lnTo>
                  <a:lnTo>
                    <a:pt x="6950" y="5969"/>
                  </a:lnTo>
                  <a:lnTo>
                    <a:pt x="6944" y="5963"/>
                  </a:lnTo>
                  <a:lnTo>
                    <a:pt x="6919" y="5939"/>
                  </a:lnTo>
                  <a:lnTo>
                    <a:pt x="6912" y="5933"/>
                  </a:lnTo>
                  <a:lnTo>
                    <a:pt x="6889" y="5908"/>
                  </a:lnTo>
                  <a:lnTo>
                    <a:pt x="6882" y="5901"/>
                  </a:lnTo>
                  <a:lnTo>
                    <a:pt x="6860" y="5876"/>
                  </a:lnTo>
                  <a:lnTo>
                    <a:pt x="6854" y="5869"/>
                  </a:lnTo>
                  <a:lnTo>
                    <a:pt x="6832" y="5843"/>
                  </a:lnTo>
                  <a:lnTo>
                    <a:pt x="6826" y="5835"/>
                  </a:lnTo>
                  <a:lnTo>
                    <a:pt x="6805" y="5808"/>
                  </a:lnTo>
                  <a:lnTo>
                    <a:pt x="6799" y="5801"/>
                  </a:lnTo>
                  <a:lnTo>
                    <a:pt x="6780" y="5773"/>
                  </a:lnTo>
                  <a:lnTo>
                    <a:pt x="6774" y="5765"/>
                  </a:lnTo>
                  <a:lnTo>
                    <a:pt x="6756" y="5736"/>
                  </a:lnTo>
                  <a:lnTo>
                    <a:pt x="6750" y="5728"/>
                  </a:lnTo>
                  <a:lnTo>
                    <a:pt x="6733" y="5699"/>
                  </a:lnTo>
                  <a:lnTo>
                    <a:pt x="6728" y="5691"/>
                  </a:lnTo>
                  <a:lnTo>
                    <a:pt x="6712" y="5661"/>
                  </a:lnTo>
                  <a:lnTo>
                    <a:pt x="6707" y="5653"/>
                  </a:lnTo>
                  <a:lnTo>
                    <a:pt x="6692" y="5622"/>
                  </a:lnTo>
                  <a:lnTo>
                    <a:pt x="6688" y="5614"/>
                  </a:lnTo>
                  <a:lnTo>
                    <a:pt x="6674" y="5583"/>
                  </a:lnTo>
                  <a:lnTo>
                    <a:pt x="6670" y="5574"/>
                  </a:lnTo>
                  <a:lnTo>
                    <a:pt x="6657" y="5543"/>
                  </a:lnTo>
                  <a:lnTo>
                    <a:pt x="6653" y="5534"/>
                  </a:lnTo>
                  <a:lnTo>
                    <a:pt x="6642" y="5502"/>
                  </a:lnTo>
                  <a:lnTo>
                    <a:pt x="6638" y="5493"/>
                  </a:lnTo>
                  <a:lnTo>
                    <a:pt x="6628" y="5461"/>
                  </a:lnTo>
                  <a:lnTo>
                    <a:pt x="6625" y="5452"/>
                  </a:lnTo>
                  <a:lnTo>
                    <a:pt x="6616" y="5419"/>
                  </a:lnTo>
                  <a:lnTo>
                    <a:pt x="6613" y="5410"/>
                  </a:lnTo>
                  <a:lnTo>
                    <a:pt x="6605" y="5377"/>
                  </a:lnTo>
                  <a:lnTo>
                    <a:pt x="6603" y="5368"/>
                  </a:lnTo>
                  <a:lnTo>
                    <a:pt x="6596" y="5335"/>
                  </a:lnTo>
                  <a:lnTo>
                    <a:pt x="6594" y="5326"/>
                  </a:lnTo>
                  <a:lnTo>
                    <a:pt x="6589" y="5292"/>
                  </a:lnTo>
                  <a:lnTo>
                    <a:pt x="6587" y="5283"/>
                  </a:lnTo>
                  <a:lnTo>
                    <a:pt x="6583" y="5249"/>
                  </a:lnTo>
                  <a:lnTo>
                    <a:pt x="6582" y="5240"/>
                  </a:lnTo>
                  <a:lnTo>
                    <a:pt x="6579" y="5206"/>
                  </a:lnTo>
                  <a:lnTo>
                    <a:pt x="6578" y="5196"/>
                  </a:lnTo>
                  <a:lnTo>
                    <a:pt x="6576" y="5162"/>
                  </a:lnTo>
                  <a:lnTo>
                    <a:pt x="6576" y="5153"/>
                  </a:lnTo>
                  <a:lnTo>
                    <a:pt x="6575" y="5119"/>
                  </a:lnTo>
                  <a:lnTo>
                    <a:pt x="6577" y="5082"/>
                  </a:lnTo>
                  <a:lnTo>
                    <a:pt x="6584" y="5047"/>
                  </a:lnTo>
                  <a:lnTo>
                    <a:pt x="6597" y="5012"/>
                  </a:lnTo>
                  <a:lnTo>
                    <a:pt x="7353" y="3311"/>
                  </a:lnTo>
                  <a:lnTo>
                    <a:pt x="5250" y="3311"/>
                  </a:lnTo>
                  <a:lnTo>
                    <a:pt x="5250" y="7852"/>
                  </a:lnTo>
                  <a:lnTo>
                    <a:pt x="5248" y="7885"/>
                  </a:lnTo>
                  <a:lnTo>
                    <a:pt x="5241" y="7917"/>
                  </a:lnTo>
                  <a:lnTo>
                    <a:pt x="5231" y="7948"/>
                  </a:lnTo>
                  <a:lnTo>
                    <a:pt x="5217" y="7977"/>
                  </a:lnTo>
                  <a:lnTo>
                    <a:pt x="5198" y="8004"/>
                  </a:lnTo>
                  <a:lnTo>
                    <a:pt x="5177" y="8029"/>
                  </a:lnTo>
                  <a:lnTo>
                    <a:pt x="5152" y="8050"/>
                  </a:lnTo>
                  <a:lnTo>
                    <a:pt x="5141" y="8058"/>
                  </a:lnTo>
                  <a:lnTo>
                    <a:pt x="6369" y="8058"/>
                  </a:lnTo>
                  <a:lnTo>
                    <a:pt x="6402" y="8060"/>
                  </a:lnTo>
                  <a:lnTo>
                    <a:pt x="6434" y="8067"/>
                  </a:lnTo>
                  <a:lnTo>
                    <a:pt x="6465" y="8077"/>
                  </a:lnTo>
                  <a:lnTo>
                    <a:pt x="6494" y="8091"/>
                  </a:lnTo>
                  <a:lnTo>
                    <a:pt x="6521" y="8110"/>
                  </a:lnTo>
                  <a:lnTo>
                    <a:pt x="6546" y="8131"/>
                  </a:lnTo>
                  <a:lnTo>
                    <a:pt x="6567" y="8156"/>
                  </a:lnTo>
                  <a:lnTo>
                    <a:pt x="6586" y="8183"/>
                  </a:lnTo>
                  <a:lnTo>
                    <a:pt x="6600" y="8212"/>
                  </a:lnTo>
                  <a:lnTo>
                    <a:pt x="6610" y="8243"/>
                  </a:lnTo>
                  <a:lnTo>
                    <a:pt x="6617" y="8275"/>
                  </a:lnTo>
                  <a:lnTo>
                    <a:pt x="6619" y="8308"/>
                  </a:lnTo>
                  <a:lnTo>
                    <a:pt x="6617" y="8341"/>
                  </a:lnTo>
                  <a:lnTo>
                    <a:pt x="6610" y="8373"/>
                  </a:lnTo>
                  <a:lnTo>
                    <a:pt x="6600" y="8404"/>
                  </a:lnTo>
                  <a:lnTo>
                    <a:pt x="6586" y="8433"/>
                  </a:lnTo>
                  <a:lnTo>
                    <a:pt x="6567" y="8460"/>
                  </a:lnTo>
                  <a:lnTo>
                    <a:pt x="6546" y="8485"/>
                  </a:lnTo>
                  <a:lnTo>
                    <a:pt x="6521" y="8506"/>
                  </a:lnTo>
                  <a:lnTo>
                    <a:pt x="6494" y="8525"/>
                  </a:lnTo>
                  <a:lnTo>
                    <a:pt x="6465" y="8539"/>
                  </a:lnTo>
                  <a:lnTo>
                    <a:pt x="6434" y="8549"/>
                  </a:lnTo>
                  <a:lnTo>
                    <a:pt x="6402" y="8556"/>
                  </a:lnTo>
                  <a:lnTo>
                    <a:pt x="6369" y="8558"/>
                  </a:lnTo>
                  <a:lnTo>
                    <a:pt x="3631" y="8558"/>
                  </a:lnTo>
                  <a:lnTo>
                    <a:pt x="3598" y="8556"/>
                  </a:lnTo>
                  <a:lnTo>
                    <a:pt x="3566" y="8549"/>
                  </a:lnTo>
                  <a:lnTo>
                    <a:pt x="3535" y="8539"/>
                  </a:lnTo>
                  <a:lnTo>
                    <a:pt x="3506" y="8525"/>
                  </a:lnTo>
                  <a:lnTo>
                    <a:pt x="3479" y="8506"/>
                  </a:lnTo>
                  <a:lnTo>
                    <a:pt x="3454" y="8485"/>
                  </a:lnTo>
                  <a:lnTo>
                    <a:pt x="3433" y="8460"/>
                  </a:lnTo>
                  <a:lnTo>
                    <a:pt x="3414" y="8433"/>
                  </a:lnTo>
                  <a:lnTo>
                    <a:pt x="3400" y="8404"/>
                  </a:lnTo>
                  <a:lnTo>
                    <a:pt x="3390" y="8373"/>
                  </a:lnTo>
                  <a:lnTo>
                    <a:pt x="3383" y="8341"/>
                  </a:lnTo>
                  <a:lnTo>
                    <a:pt x="3381" y="8308"/>
                  </a:lnTo>
                  <a:lnTo>
                    <a:pt x="3383" y="8275"/>
                  </a:lnTo>
                  <a:lnTo>
                    <a:pt x="3390" y="8243"/>
                  </a:lnTo>
                  <a:lnTo>
                    <a:pt x="3400" y="8212"/>
                  </a:lnTo>
                  <a:lnTo>
                    <a:pt x="3414" y="8183"/>
                  </a:lnTo>
                  <a:lnTo>
                    <a:pt x="3433" y="8156"/>
                  </a:lnTo>
                  <a:lnTo>
                    <a:pt x="3454" y="8131"/>
                  </a:lnTo>
                  <a:lnTo>
                    <a:pt x="3479" y="8110"/>
                  </a:lnTo>
                  <a:lnTo>
                    <a:pt x="3506" y="8091"/>
                  </a:lnTo>
                  <a:lnTo>
                    <a:pt x="3535" y="8077"/>
                  </a:lnTo>
                  <a:lnTo>
                    <a:pt x="3566" y="8067"/>
                  </a:lnTo>
                  <a:lnTo>
                    <a:pt x="3598" y="8060"/>
                  </a:lnTo>
                  <a:lnTo>
                    <a:pt x="3631" y="8058"/>
                  </a:lnTo>
                  <a:lnTo>
                    <a:pt x="4859" y="8058"/>
                  </a:lnTo>
                  <a:lnTo>
                    <a:pt x="4848" y="8050"/>
                  </a:lnTo>
                  <a:lnTo>
                    <a:pt x="4823" y="8029"/>
                  </a:lnTo>
                  <a:lnTo>
                    <a:pt x="4802" y="8004"/>
                  </a:lnTo>
                  <a:lnTo>
                    <a:pt x="4783" y="7977"/>
                  </a:lnTo>
                  <a:lnTo>
                    <a:pt x="4769" y="7948"/>
                  </a:lnTo>
                  <a:lnTo>
                    <a:pt x="4759" y="7917"/>
                  </a:lnTo>
                  <a:lnTo>
                    <a:pt x="4752" y="7885"/>
                  </a:lnTo>
                  <a:lnTo>
                    <a:pt x="4750" y="7852"/>
                  </a:lnTo>
                  <a:lnTo>
                    <a:pt x="4750" y="3311"/>
                  </a:lnTo>
                  <a:lnTo>
                    <a:pt x="2647" y="3311"/>
                  </a:lnTo>
                  <a:lnTo>
                    <a:pt x="3403" y="5012"/>
                  </a:lnTo>
                  <a:lnTo>
                    <a:pt x="3416" y="5047"/>
                  </a:lnTo>
                  <a:lnTo>
                    <a:pt x="3423" y="5082"/>
                  </a:lnTo>
                  <a:lnTo>
                    <a:pt x="3425" y="5119"/>
                  </a:lnTo>
                  <a:lnTo>
                    <a:pt x="3424" y="5153"/>
                  </a:lnTo>
                  <a:lnTo>
                    <a:pt x="3424" y="5162"/>
                  </a:lnTo>
                  <a:lnTo>
                    <a:pt x="3422" y="5196"/>
                  </a:lnTo>
                  <a:lnTo>
                    <a:pt x="3421" y="5206"/>
                  </a:lnTo>
                  <a:lnTo>
                    <a:pt x="3418" y="5240"/>
                  </a:lnTo>
                  <a:lnTo>
                    <a:pt x="3417" y="5249"/>
                  </a:lnTo>
                  <a:lnTo>
                    <a:pt x="3413" y="5283"/>
                  </a:lnTo>
                  <a:lnTo>
                    <a:pt x="3411" y="5292"/>
                  </a:lnTo>
                  <a:lnTo>
                    <a:pt x="3406" y="5326"/>
                  </a:lnTo>
                  <a:lnTo>
                    <a:pt x="3404" y="5335"/>
                  </a:lnTo>
                  <a:lnTo>
                    <a:pt x="3397" y="5368"/>
                  </a:lnTo>
                  <a:lnTo>
                    <a:pt x="3395" y="5377"/>
                  </a:lnTo>
                  <a:lnTo>
                    <a:pt x="3387" y="5410"/>
                  </a:lnTo>
                  <a:lnTo>
                    <a:pt x="3384" y="5419"/>
                  </a:lnTo>
                  <a:lnTo>
                    <a:pt x="3375" y="5452"/>
                  </a:lnTo>
                  <a:lnTo>
                    <a:pt x="3372" y="5461"/>
                  </a:lnTo>
                  <a:lnTo>
                    <a:pt x="3362" y="5493"/>
                  </a:lnTo>
                  <a:lnTo>
                    <a:pt x="3358" y="5502"/>
                  </a:lnTo>
                  <a:lnTo>
                    <a:pt x="3347" y="5534"/>
                  </a:lnTo>
                  <a:lnTo>
                    <a:pt x="3343" y="5543"/>
                  </a:lnTo>
                  <a:lnTo>
                    <a:pt x="3330" y="5574"/>
                  </a:lnTo>
                  <a:lnTo>
                    <a:pt x="3326" y="5583"/>
                  </a:lnTo>
                  <a:lnTo>
                    <a:pt x="3312" y="5614"/>
                  </a:lnTo>
                  <a:lnTo>
                    <a:pt x="3308" y="5622"/>
                  </a:lnTo>
                  <a:lnTo>
                    <a:pt x="3293" y="5653"/>
                  </a:lnTo>
                  <a:lnTo>
                    <a:pt x="3288" y="5661"/>
                  </a:lnTo>
                  <a:lnTo>
                    <a:pt x="3272" y="5691"/>
                  </a:lnTo>
                  <a:lnTo>
                    <a:pt x="3267" y="5699"/>
                  </a:lnTo>
                  <a:lnTo>
                    <a:pt x="3250" y="5728"/>
                  </a:lnTo>
                  <a:lnTo>
                    <a:pt x="3244" y="5736"/>
                  </a:lnTo>
                  <a:lnTo>
                    <a:pt x="3226" y="5765"/>
                  </a:lnTo>
                  <a:lnTo>
                    <a:pt x="3220" y="5773"/>
                  </a:lnTo>
                  <a:lnTo>
                    <a:pt x="3201" y="5801"/>
                  </a:lnTo>
                  <a:lnTo>
                    <a:pt x="3195" y="5808"/>
                  </a:lnTo>
                  <a:lnTo>
                    <a:pt x="3174" y="5835"/>
                  </a:lnTo>
                  <a:lnTo>
                    <a:pt x="3168" y="5843"/>
                  </a:lnTo>
                  <a:lnTo>
                    <a:pt x="3146" y="5869"/>
                  </a:lnTo>
                  <a:lnTo>
                    <a:pt x="3140" y="5876"/>
                  </a:lnTo>
                  <a:lnTo>
                    <a:pt x="3118" y="5901"/>
                  </a:lnTo>
                  <a:lnTo>
                    <a:pt x="3111" y="5908"/>
                  </a:lnTo>
                  <a:lnTo>
                    <a:pt x="3088" y="5933"/>
                  </a:lnTo>
                  <a:lnTo>
                    <a:pt x="3081" y="5939"/>
                  </a:lnTo>
                  <a:lnTo>
                    <a:pt x="3056" y="5963"/>
                  </a:lnTo>
                  <a:lnTo>
                    <a:pt x="3050" y="5969"/>
                  </a:lnTo>
                  <a:lnTo>
                    <a:pt x="3024" y="5992"/>
                  </a:lnTo>
                  <a:lnTo>
                    <a:pt x="3017" y="5998"/>
                  </a:lnTo>
                  <a:lnTo>
                    <a:pt x="2991" y="6020"/>
                  </a:lnTo>
                  <a:lnTo>
                    <a:pt x="2984" y="6025"/>
                  </a:lnTo>
                  <a:lnTo>
                    <a:pt x="2957" y="6046"/>
                  </a:lnTo>
                  <a:lnTo>
                    <a:pt x="2949" y="6052"/>
                  </a:lnTo>
                  <a:lnTo>
                    <a:pt x="2922" y="6071"/>
                  </a:lnTo>
                  <a:lnTo>
                    <a:pt x="2914" y="6077"/>
                  </a:lnTo>
                  <a:lnTo>
                    <a:pt x="2885" y="6095"/>
                  </a:lnTo>
                  <a:lnTo>
                    <a:pt x="2878" y="6100"/>
                  </a:lnTo>
                  <a:lnTo>
                    <a:pt x="2848" y="6118"/>
                  </a:lnTo>
                  <a:lnTo>
                    <a:pt x="2840" y="6123"/>
                  </a:lnTo>
                  <a:lnTo>
                    <a:pt x="2810" y="6139"/>
                  </a:lnTo>
                  <a:lnTo>
                    <a:pt x="2802" y="6144"/>
                  </a:lnTo>
                  <a:lnTo>
                    <a:pt x="2771" y="6159"/>
                  </a:lnTo>
                  <a:lnTo>
                    <a:pt x="2763" y="6163"/>
                  </a:lnTo>
                  <a:lnTo>
                    <a:pt x="2732" y="6177"/>
                  </a:lnTo>
                  <a:lnTo>
                    <a:pt x="2723" y="6181"/>
                  </a:lnTo>
                  <a:lnTo>
                    <a:pt x="2692" y="6194"/>
                  </a:lnTo>
                  <a:lnTo>
                    <a:pt x="2683" y="6198"/>
                  </a:lnTo>
                  <a:lnTo>
                    <a:pt x="2651" y="6210"/>
                  </a:lnTo>
                  <a:lnTo>
                    <a:pt x="2642" y="6213"/>
                  </a:lnTo>
                  <a:lnTo>
                    <a:pt x="2610" y="6223"/>
                  </a:lnTo>
                  <a:lnTo>
                    <a:pt x="2601" y="6226"/>
                  </a:lnTo>
                  <a:lnTo>
                    <a:pt x="2568" y="6236"/>
                  </a:lnTo>
                  <a:lnTo>
                    <a:pt x="2559" y="6238"/>
                  </a:lnTo>
                  <a:lnTo>
                    <a:pt x="2526" y="6246"/>
                  </a:lnTo>
                  <a:lnTo>
                    <a:pt x="2517" y="6248"/>
                  </a:lnTo>
                  <a:lnTo>
                    <a:pt x="2484" y="6255"/>
                  </a:lnTo>
                  <a:lnTo>
                    <a:pt x="2475" y="6257"/>
                  </a:lnTo>
                  <a:lnTo>
                    <a:pt x="2441" y="6263"/>
                  </a:lnTo>
                  <a:lnTo>
                    <a:pt x="2432" y="6264"/>
                  </a:lnTo>
                  <a:lnTo>
                    <a:pt x="2398" y="6269"/>
                  </a:lnTo>
                  <a:lnTo>
                    <a:pt x="2389" y="6270"/>
                  </a:lnTo>
                  <a:lnTo>
                    <a:pt x="2354" y="6273"/>
                  </a:lnTo>
                  <a:lnTo>
                    <a:pt x="2345" y="6274"/>
                  </a:lnTo>
                  <a:lnTo>
                    <a:pt x="2311" y="6276"/>
                  </a:lnTo>
                  <a:lnTo>
                    <a:pt x="2301" y="6276"/>
                  </a:lnTo>
                  <a:lnTo>
                    <a:pt x="2267" y="6277"/>
                  </a:lnTo>
                  <a:lnTo>
                    <a:pt x="2257" y="6277"/>
                  </a:lnTo>
                  <a:lnTo>
                    <a:pt x="2223" y="6276"/>
                  </a:lnTo>
                  <a:lnTo>
                    <a:pt x="2213" y="6276"/>
                  </a:lnTo>
                  <a:lnTo>
                    <a:pt x="2179" y="6274"/>
                  </a:lnTo>
                  <a:lnTo>
                    <a:pt x="2170" y="6273"/>
                  </a:lnTo>
                  <a:lnTo>
                    <a:pt x="2136" y="6270"/>
                  </a:lnTo>
                  <a:lnTo>
                    <a:pt x="2126" y="6269"/>
                  </a:lnTo>
                  <a:lnTo>
                    <a:pt x="2093" y="6264"/>
                  </a:lnTo>
                  <a:lnTo>
                    <a:pt x="2083" y="6263"/>
                  </a:lnTo>
                  <a:lnTo>
                    <a:pt x="2050" y="6257"/>
                  </a:lnTo>
                  <a:lnTo>
                    <a:pt x="2041" y="6255"/>
                  </a:lnTo>
                  <a:lnTo>
                    <a:pt x="2007" y="6248"/>
                  </a:lnTo>
                  <a:lnTo>
                    <a:pt x="1998" y="6246"/>
                  </a:lnTo>
                  <a:lnTo>
                    <a:pt x="1965" y="6238"/>
                  </a:lnTo>
                  <a:lnTo>
                    <a:pt x="1956" y="6236"/>
                  </a:lnTo>
                  <a:lnTo>
                    <a:pt x="1924" y="6226"/>
                  </a:lnTo>
                  <a:lnTo>
                    <a:pt x="1915" y="6223"/>
                  </a:lnTo>
                  <a:lnTo>
                    <a:pt x="1882" y="6213"/>
                  </a:lnTo>
                  <a:lnTo>
                    <a:pt x="1874" y="6210"/>
                  </a:lnTo>
                  <a:lnTo>
                    <a:pt x="1842" y="6198"/>
                  </a:lnTo>
                  <a:lnTo>
                    <a:pt x="1833" y="6194"/>
                  </a:lnTo>
                  <a:lnTo>
                    <a:pt x="1802" y="6181"/>
                  </a:lnTo>
                  <a:lnTo>
                    <a:pt x="1793" y="6177"/>
                  </a:lnTo>
                  <a:lnTo>
                    <a:pt x="1762" y="6163"/>
                  </a:lnTo>
                  <a:lnTo>
                    <a:pt x="1754" y="6159"/>
                  </a:lnTo>
                  <a:lnTo>
                    <a:pt x="1723" y="6144"/>
                  </a:lnTo>
                  <a:lnTo>
                    <a:pt x="1715" y="6139"/>
                  </a:lnTo>
                  <a:lnTo>
                    <a:pt x="1685" y="6123"/>
                  </a:lnTo>
                  <a:lnTo>
                    <a:pt x="1677" y="6118"/>
                  </a:lnTo>
                  <a:lnTo>
                    <a:pt x="1647" y="6100"/>
                  </a:lnTo>
                  <a:lnTo>
                    <a:pt x="1640" y="6095"/>
                  </a:lnTo>
                  <a:lnTo>
                    <a:pt x="1611" y="6077"/>
                  </a:lnTo>
                  <a:lnTo>
                    <a:pt x="1603" y="6071"/>
                  </a:lnTo>
                  <a:lnTo>
                    <a:pt x="1576" y="6052"/>
                  </a:lnTo>
                  <a:lnTo>
                    <a:pt x="1568" y="6046"/>
                  </a:lnTo>
                  <a:lnTo>
                    <a:pt x="1541" y="6025"/>
                  </a:lnTo>
                  <a:lnTo>
                    <a:pt x="1534" y="6020"/>
                  </a:lnTo>
                  <a:lnTo>
                    <a:pt x="1508" y="5998"/>
                  </a:lnTo>
                  <a:lnTo>
                    <a:pt x="1501" y="5992"/>
                  </a:lnTo>
                  <a:lnTo>
                    <a:pt x="1475" y="5969"/>
                  </a:lnTo>
                  <a:lnTo>
                    <a:pt x="1469" y="5963"/>
                  </a:lnTo>
                  <a:lnTo>
                    <a:pt x="1444" y="5939"/>
                  </a:lnTo>
                  <a:lnTo>
                    <a:pt x="1437" y="5933"/>
                  </a:lnTo>
                  <a:lnTo>
                    <a:pt x="1414" y="5908"/>
                  </a:lnTo>
                  <a:lnTo>
                    <a:pt x="1407" y="5901"/>
                  </a:lnTo>
                  <a:lnTo>
                    <a:pt x="1385" y="5876"/>
                  </a:lnTo>
                  <a:lnTo>
                    <a:pt x="1379" y="5869"/>
                  </a:lnTo>
                  <a:lnTo>
                    <a:pt x="1357" y="5843"/>
                  </a:lnTo>
                  <a:lnTo>
                    <a:pt x="1351" y="5835"/>
                  </a:lnTo>
                  <a:lnTo>
                    <a:pt x="1330" y="5808"/>
                  </a:lnTo>
                  <a:lnTo>
                    <a:pt x="1324" y="5801"/>
                  </a:lnTo>
                  <a:lnTo>
                    <a:pt x="1305" y="5773"/>
                  </a:lnTo>
                  <a:lnTo>
                    <a:pt x="1299" y="5765"/>
                  </a:lnTo>
                  <a:lnTo>
                    <a:pt x="1281" y="5736"/>
                  </a:lnTo>
                  <a:lnTo>
                    <a:pt x="1275" y="5728"/>
                  </a:lnTo>
                  <a:lnTo>
                    <a:pt x="1258" y="5699"/>
                  </a:lnTo>
                  <a:lnTo>
                    <a:pt x="1253" y="5691"/>
                  </a:lnTo>
                  <a:lnTo>
                    <a:pt x="1237" y="5661"/>
                  </a:lnTo>
                  <a:lnTo>
                    <a:pt x="1232" y="5653"/>
                  </a:lnTo>
                  <a:lnTo>
                    <a:pt x="1217" y="5622"/>
                  </a:lnTo>
                  <a:lnTo>
                    <a:pt x="1213" y="5614"/>
                  </a:lnTo>
                  <a:lnTo>
                    <a:pt x="1199" y="5583"/>
                  </a:lnTo>
                  <a:lnTo>
                    <a:pt x="1195" y="5574"/>
                  </a:lnTo>
                  <a:lnTo>
                    <a:pt x="1182" y="5543"/>
                  </a:lnTo>
                  <a:lnTo>
                    <a:pt x="1178" y="5534"/>
                  </a:lnTo>
                  <a:lnTo>
                    <a:pt x="1167" y="5502"/>
                  </a:lnTo>
                  <a:lnTo>
                    <a:pt x="1163" y="5493"/>
                  </a:lnTo>
                  <a:lnTo>
                    <a:pt x="1153" y="5461"/>
                  </a:lnTo>
                  <a:lnTo>
                    <a:pt x="1150" y="5452"/>
                  </a:lnTo>
                  <a:lnTo>
                    <a:pt x="1141" y="5419"/>
                  </a:lnTo>
                  <a:lnTo>
                    <a:pt x="1138" y="5410"/>
                  </a:lnTo>
                  <a:lnTo>
                    <a:pt x="1130" y="5377"/>
                  </a:lnTo>
                  <a:lnTo>
                    <a:pt x="1128" y="5368"/>
                  </a:lnTo>
                  <a:lnTo>
                    <a:pt x="1121" y="5335"/>
                  </a:lnTo>
                  <a:lnTo>
                    <a:pt x="1119" y="5326"/>
                  </a:lnTo>
                  <a:lnTo>
                    <a:pt x="1114" y="5292"/>
                  </a:lnTo>
                  <a:lnTo>
                    <a:pt x="1112" y="5283"/>
                  </a:lnTo>
                  <a:lnTo>
                    <a:pt x="1108" y="5249"/>
                  </a:lnTo>
                  <a:lnTo>
                    <a:pt x="1107" y="5240"/>
                  </a:lnTo>
                  <a:lnTo>
                    <a:pt x="1104" y="5206"/>
                  </a:lnTo>
                  <a:lnTo>
                    <a:pt x="1103" y="5196"/>
                  </a:lnTo>
                  <a:lnTo>
                    <a:pt x="1101" y="5162"/>
                  </a:lnTo>
                  <a:lnTo>
                    <a:pt x="1101" y="5153"/>
                  </a:lnTo>
                  <a:lnTo>
                    <a:pt x="1100" y="5119"/>
                  </a:lnTo>
                  <a:lnTo>
                    <a:pt x="1102" y="5082"/>
                  </a:lnTo>
                  <a:lnTo>
                    <a:pt x="1109" y="5047"/>
                  </a:lnTo>
                  <a:lnTo>
                    <a:pt x="1122" y="5013"/>
                  </a:lnTo>
                  <a:lnTo>
                    <a:pt x="2034" y="2960"/>
                  </a:lnTo>
                  <a:lnTo>
                    <a:pt x="2040" y="2947"/>
                  </a:lnTo>
                  <a:lnTo>
                    <a:pt x="2045" y="2936"/>
                  </a:lnTo>
                  <a:lnTo>
                    <a:pt x="2047" y="2934"/>
                  </a:lnTo>
                  <a:lnTo>
                    <a:pt x="2048" y="2931"/>
                  </a:lnTo>
                  <a:lnTo>
                    <a:pt x="2057" y="2919"/>
                  </a:lnTo>
                  <a:lnTo>
                    <a:pt x="2064" y="2909"/>
                  </a:lnTo>
                  <a:lnTo>
                    <a:pt x="2065" y="2907"/>
                  </a:lnTo>
                  <a:lnTo>
                    <a:pt x="2067" y="2905"/>
                  </a:lnTo>
                  <a:lnTo>
                    <a:pt x="2077" y="2894"/>
                  </a:lnTo>
                  <a:lnTo>
                    <a:pt x="2085" y="2884"/>
                  </a:lnTo>
                  <a:lnTo>
                    <a:pt x="2087" y="2883"/>
                  </a:lnTo>
                  <a:lnTo>
                    <a:pt x="2088" y="2881"/>
                  </a:lnTo>
                  <a:lnTo>
                    <a:pt x="2100" y="2871"/>
                  </a:lnTo>
                  <a:lnTo>
                    <a:pt x="2110" y="2863"/>
                  </a:lnTo>
                  <a:lnTo>
                    <a:pt x="2111" y="2862"/>
                  </a:lnTo>
                  <a:lnTo>
                    <a:pt x="2113" y="2861"/>
                  </a:lnTo>
                  <a:lnTo>
                    <a:pt x="2126" y="2852"/>
                  </a:lnTo>
                  <a:lnTo>
                    <a:pt x="2137" y="2844"/>
                  </a:lnTo>
                  <a:lnTo>
                    <a:pt x="2138" y="2844"/>
                  </a:lnTo>
                  <a:lnTo>
                    <a:pt x="2139" y="2843"/>
                  </a:lnTo>
                  <a:lnTo>
                    <a:pt x="2155" y="2836"/>
                  </a:lnTo>
                  <a:lnTo>
                    <a:pt x="2166" y="2830"/>
                  </a:lnTo>
                  <a:lnTo>
                    <a:pt x="2167" y="2830"/>
                  </a:lnTo>
                  <a:lnTo>
                    <a:pt x="2168" y="2829"/>
                  </a:lnTo>
                  <a:lnTo>
                    <a:pt x="2186" y="2823"/>
                  </a:lnTo>
                  <a:lnTo>
                    <a:pt x="2197" y="2820"/>
                  </a:lnTo>
                  <a:lnTo>
                    <a:pt x="2198" y="2819"/>
                  </a:lnTo>
                  <a:lnTo>
                    <a:pt x="2199" y="2819"/>
                  </a:lnTo>
                  <a:lnTo>
                    <a:pt x="2219" y="2815"/>
                  </a:lnTo>
                  <a:lnTo>
                    <a:pt x="2229" y="2813"/>
                  </a:lnTo>
                  <a:lnTo>
                    <a:pt x="2230" y="2813"/>
                  </a:lnTo>
                  <a:lnTo>
                    <a:pt x="2230" y="2813"/>
                  </a:lnTo>
                  <a:lnTo>
                    <a:pt x="2262" y="2811"/>
                  </a:lnTo>
                  <a:lnTo>
                    <a:pt x="2262" y="2811"/>
                  </a:lnTo>
                  <a:lnTo>
                    <a:pt x="2262" y="2811"/>
                  </a:lnTo>
                  <a:lnTo>
                    <a:pt x="4750" y="2811"/>
                  </a:lnTo>
                  <a:lnTo>
                    <a:pt x="4750" y="2701"/>
                  </a:lnTo>
                  <a:lnTo>
                    <a:pt x="4740" y="2696"/>
                  </a:lnTo>
                  <a:lnTo>
                    <a:pt x="4734" y="2694"/>
                  </a:lnTo>
                  <a:lnTo>
                    <a:pt x="4719" y="2686"/>
                  </a:lnTo>
                  <a:lnTo>
                    <a:pt x="4714" y="2683"/>
                  </a:lnTo>
                  <a:lnTo>
                    <a:pt x="4699" y="2675"/>
                  </a:lnTo>
                  <a:lnTo>
                    <a:pt x="4694" y="2672"/>
                  </a:lnTo>
                  <a:lnTo>
                    <a:pt x="4680" y="2663"/>
                  </a:lnTo>
                  <a:lnTo>
                    <a:pt x="4675" y="2660"/>
                  </a:lnTo>
                  <a:lnTo>
                    <a:pt x="4661" y="2651"/>
                  </a:lnTo>
                  <a:lnTo>
                    <a:pt x="4656" y="2648"/>
                  </a:lnTo>
                  <a:lnTo>
                    <a:pt x="4642" y="2638"/>
                  </a:lnTo>
                  <a:lnTo>
                    <a:pt x="4638" y="2635"/>
                  </a:lnTo>
                  <a:lnTo>
                    <a:pt x="4624" y="2624"/>
                  </a:lnTo>
                  <a:lnTo>
                    <a:pt x="4620" y="2621"/>
                  </a:lnTo>
                  <a:lnTo>
                    <a:pt x="4607" y="2610"/>
                  </a:lnTo>
                  <a:lnTo>
                    <a:pt x="4603" y="2606"/>
                  </a:lnTo>
                  <a:lnTo>
                    <a:pt x="4590" y="2595"/>
                  </a:lnTo>
                  <a:lnTo>
                    <a:pt x="4586" y="2591"/>
                  </a:lnTo>
                  <a:lnTo>
                    <a:pt x="4574" y="2579"/>
                  </a:lnTo>
                  <a:lnTo>
                    <a:pt x="4570" y="2575"/>
                  </a:lnTo>
                  <a:lnTo>
                    <a:pt x="4558" y="2563"/>
                  </a:lnTo>
                  <a:lnTo>
                    <a:pt x="4554" y="2559"/>
                  </a:lnTo>
                  <a:lnTo>
                    <a:pt x="4543" y="2546"/>
                  </a:lnTo>
                  <a:lnTo>
                    <a:pt x="4539" y="2542"/>
                  </a:lnTo>
                  <a:lnTo>
                    <a:pt x="4528" y="2529"/>
                  </a:lnTo>
                  <a:lnTo>
                    <a:pt x="4525" y="2525"/>
                  </a:lnTo>
                  <a:lnTo>
                    <a:pt x="4514" y="2511"/>
                  </a:lnTo>
                  <a:lnTo>
                    <a:pt x="4511" y="2507"/>
                  </a:lnTo>
                  <a:lnTo>
                    <a:pt x="4501" y="2493"/>
                  </a:lnTo>
                  <a:lnTo>
                    <a:pt x="4498" y="2488"/>
                  </a:lnTo>
                  <a:lnTo>
                    <a:pt x="4489" y="2474"/>
                  </a:lnTo>
                  <a:lnTo>
                    <a:pt x="4486" y="2469"/>
                  </a:lnTo>
                  <a:lnTo>
                    <a:pt x="4477" y="2455"/>
                  </a:lnTo>
                  <a:lnTo>
                    <a:pt x="4473" y="2449"/>
                  </a:lnTo>
                  <a:lnTo>
                    <a:pt x="4465" y="2434"/>
                  </a:lnTo>
                  <a:lnTo>
                    <a:pt x="4463" y="2429"/>
                  </a:lnTo>
                  <a:lnTo>
                    <a:pt x="4455" y="2414"/>
                  </a:lnTo>
                  <a:lnTo>
                    <a:pt x="4453" y="2409"/>
                  </a:lnTo>
                  <a:lnTo>
                    <a:pt x="4445" y="2393"/>
                  </a:lnTo>
                  <a:lnTo>
                    <a:pt x="4443" y="2388"/>
                  </a:lnTo>
                  <a:lnTo>
                    <a:pt x="4437" y="2372"/>
                  </a:lnTo>
                  <a:lnTo>
                    <a:pt x="4435" y="2367"/>
                  </a:lnTo>
                  <a:lnTo>
                    <a:pt x="4429" y="2351"/>
                  </a:lnTo>
                  <a:lnTo>
                    <a:pt x="4427" y="2346"/>
                  </a:lnTo>
                  <a:lnTo>
                    <a:pt x="4422" y="2330"/>
                  </a:lnTo>
                  <a:lnTo>
                    <a:pt x="4420" y="2324"/>
                  </a:lnTo>
                  <a:lnTo>
                    <a:pt x="4415" y="2308"/>
                  </a:lnTo>
                  <a:lnTo>
                    <a:pt x="4414" y="2303"/>
                  </a:lnTo>
                  <a:lnTo>
                    <a:pt x="4410" y="2286"/>
                  </a:lnTo>
                  <a:lnTo>
                    <a:pt x="4409" y="2281"/>
                  </a:lnTo>
                  <a:lnTo>
                    <a:pt x="4405" y="2264"/>
                  </a:lnTo>
                  <a:lnTo>
                    <a:pt x="4404" y="2258"/>
                  </a:lnTo>
                  <a:lnTo>
                    <a:pt x="4401" y="2242"/>
                  </a:lnTo>
                  <a:lnTo>
                    <a:pt x="4400" y="2236"/>
                  </a:lnTo>
                  <a:lnTo>
                    <a:pt x="4398" y="2219"/>
                  </a:lnTo>
                  <a:lnTo>
                    <a:pt x="4398" y="2214"/>
                  </a:lnTo>
                  <a:lnTo>
                    <a:pt x="4396" y="2196"/>
                  </a:lnTo>
                  <a:lnTo>
                    <a:pt x="4396" y="2191"/>
                  </a:lnTo>
                  <a:lnTo>
                    <a:pt x="4395" y="2174"/>
                  </a:lnTo>
                  <a:lnTo>
                    <a:pt x="4394" y="2168"/>
                  </a:lnTo>
                  <a:lnTo>
                    <a:pt x="4394" y="2151"/>
                  </a:lnTo>
                  <a:lnTo>
                    <a:pt x="4394" y="2145"/>
                  </a:lnTo>
                  <a:lnTo>
                    <a:pt x="4394" y="2128"/>
                  </a:lnTo>
                  <a:lnTo>
                    <a:pt x="4395" y="2122"/>
                  </a:lnTo>
                  <a:lnTo>
                    <a:pt x="4396" y="2105"/>
                  </a:lnTo>
                  <a:lnTo>
                    <a:pt x="4396" y="2100"/>
                  </a:lnTo>
                  <a:lnTo>
                    <a:pt x="4398" y="2083"/>
                  </a:lnTo>
                  <a:lnTo>
                    <a:pt x="4398" y="2077"/>
                  </a:lnTo>
                  <a:lnTo>
                    <a:pt x="4400" y="2060"/>
                  </a:lnTo>
                  <a:lnTo>
                    <a:pt x="4401" y="2055"/>
                  </a:lnTo>
                  <a:lnTo>
                    <a:pt x="4404" y="2038"/>
                  </a:lnTo>
                  <a:lnTo>
                    <a:pt x="4405" y="2033"/>
                  </a:lnTo>
                  <a:lnTo>
                    <a:pt x="4409" y="2016"/>
                  </a:lnTo>
                  <a:lnTo>
                    <a:pt x="4410" y="2011"/>
                  </a:lnTo>
                  <a:lnTo>
                    <a:pt x="4414" y="1994"/>
                  </a:lnTo>
                  <a:lnTo>
                    <a:pt x="4415" y="1989"/>
                  </a:lnTo>
                  <a:lnTo>
                    <a:pt x="4420" y="1972"/>
                  </a:lnTo>
                  <a:lnTo>
                    <a:pt x="4422" y="1967"/>
                  </a:lnTo>
                  <a:lnTo>
                    <a:pt x="4427" y="1951"/>
                  </a:lnTo>
                  <a:lnTo>
                    <a:pt x="4429" y="1946"/>
                  </a:lnTo>
                  <a:lnTo>
                    <a:pt x="4435" y="1930"/>
                  </a:lnTo>
                  <a:lnTo>
                    <a:pt x="4437" y="1925"/>
                  </a:lnTo>
                  <a:lnTo>
                    <a:pt x="4443" y="1909"/>
                  </a:lnTo>
                  <a:lnTo>
                    <a:pt x="4445" y="1904"/>
                  </a:lnTo>
                  <a:lnTo>
                    <a:pt x="4453" y="1888"/>
                  </a:lnTo>
                  <a:lnTo>
                    <a:pt x="4455" y="1883"/>
                  </a:lnTo>
                  <a:lnTo>
                    <a:pt x="4463" y="1868"/>
                  </a:lnTo>
                  <a:lnTo>
                    <a:pt x="4465" y="1863"/>
                  </a:lnTo>
                  <a:lnTo>
                    <a:pt x="4473" y="1848"/>
                  </a:lnTo>
                  <a:lnTo>
                    <a:pt x="4477" y="1842"/>
                  </a:lnTo>
                  <a:lnTo>
                    <a:pt x="4486" y="1828"/>
                  </a:lnTo>
                  <a:lnTo>
                    <a:pt x="4489" y="1823"/>
                  </a:lnTo>
                  <a:lnTo>
                    <a:pt x="4498" y="1809"/>
                  </a:lnTo>
                  <a:lnTo>
                    <a:pt x="4501" y="1804"/>
                  </a:lnTo>
                  <a:lnTo>
                    <a:pt x="4511" y="1790"/>
                  </a:lnTo>
                  <a:lnTo>
                    <a:pt x="4514" y="1786"/>
                  </a:lnTo>
                  <a:lnTo>
                    <a:pt x="4525" y="1772"/>
                  </a:lnTo>
                  <a:lnTo>
                    <a:pt x="4528" y="1768"/>
                  </a:lnTo>
                  <a:lnTo>
                    <a:pt x="4539" y="1755"/>
                  </a:lnTo>
                  <a:lnTo>
                    <a:pt x="4543" y="1751"/>
                  </a:lnTo>
                  <a:lnTo>
                    <a:pt x="4554" y="1738"/>
                  </a:lnTo>
                  <a:lnTo>
                    <a:pt x="4558" y="1734"/>
                  </a:lnTo>
                  <a:lnTo>
                    <a:pt x="4570" y="1722"/>
                  </a:lnTo>
                  <a:lnTo>
                    <a:pt x="4574" y="1718"/>
                  </a:lnTo>
                  <a:lnTo>
                    <a:pt x="4586" y="1706"/>
                  </a:lnTo>
                  <a:lnTo>
                    <a:pt x="4590" y="1702"/>
                  </a:lnTo>
                  <a:lnTo>
                    <a:pt x="4603" y="1691"/>
                  </a:lnTo>
                  <a:lnTo>
                    <a:pt x="4607" y="1687"/>
                  </a:lnTo>
                  <a:lnTo>
                    <a:pt x="4620" y="1676"/>
                  </a:lnTo>
                  <a:lnTo>
                    <a:pt x="4624" y="1673"/>
                  </a:lnTo>
                  <a:lnTo>
                    <a:pt x="4638" y="1662"/>
                  </a:lnTo>
                  <a:lnTo>
                    <a:pt x="4642" y="1659"/>
                  </a:lnTo>
                  <a:lnTo>
                    <a:pt x="4656" y="1649"/>
                  </a:lnTo>
                  <a:lnTo>
                    <a:pt x="4661" y="1646"/>
                  </a:lnTo>
                  <a:lnTo>
                    <a:pt x="4675" y="1637"/>
                  </a:lnTo>
                  <a:lnTo>
                    <a:pt x="4680" y="1634"/>
                  </a:lnTo>
                  <a:lnTo>
                    <a:pt x="4694" y="1625"/>
                  </a:lnTo>
                  <a:lnTo>
                    <a:pt x="4699" y="1622"/>
                  </a:lnTo>
                  <a:lnTo>
                    <a:pt x="4714" y="1614"/>
                  </a:lnTo>
                  <a:lnTo>
                    <a:pt x="4719" y="1611"/>
                  </a:lnTo>
                  <a:lnTo>
                    <a:pt x="4734" y="1603"/>
                  </a:lnTo>
                  <a:lnTo>
                    <a:pt x="4740" y="1601"/>
                  </a:lnTo>
                  <a:lnTo>
                    <a:pt x="4755" y="1594"/>
                  </a:lnTo>
                  <a:lnTo>
                    <a:pt x="4760" y="1591"/>
                  </a:lnTo>
                  <a:lnTo>
                    <a:pt x="4776" y="1585"/>
                  </a:lnTo>
                  <a:lnTo>
                    <a:pt x="4781" y="1583"/>
                  </a:lnTo>
                  <a:lnTo>
                    <a:pt x="4797" y="1577"/>
                  </a:lnTo>
                  <a:lnTo>
                    <a:pt x="4803" y="1575"/>
                  </a:lnTo>
                  <a:lnTo>
                    <a:pt x="4819" y="1570"/>
                  </a:lnTo>
                  <a:lnTo>
                    <a:pt x="4824" y="1568"/>
                  </a:lnTo>
                  <a:lnTo>
                    <a:pt x="4840" y="1563"/>
                  </a:lnTo>
                  <a:lnTo>
                    <a:pt x="4846" y="1562"/>
                  </a:lnTo>
                  <a:lnTo>
                    <a:pt x="4862" y="1558"/>
                  </a:lnTo>
                  <a:lnTo>
                    <a:pt x="4868" y="1557"/>
                  </a:lnTo>
                  <a:lnTo>
                    <a:pt x="4885" y="1553"/>
                  </a:lnTo>
                  <a:lnTo>
                    <a:pt x="4890" y="1552"/>
                  </a:lnTo>
                  <a:lnTo>
                    <a:pt x="4907" y="1549"/>
                  </a:lnTo>
                  <a:lnTo>
                    <a:pt x="4912" y="1548"/>
                  </a:lnTo>
                  <a:lnTo>
                    <a:pt x="4929" y="1546"/>
                  </a:lnTo>
                  <a:lnTo>
                    <a:pt x="4935" y="1546"/>
                  </a:lnTo>
                  <a:lnTo>
                    <a:pt x="4952" y="1544"/>
                  </a:lnTo>
                  <a:lnTo>
                    <a:pt x="4957" y="1544"/>
                  </a:lnTo>
                  <a:lnTo>
                    <a:pt x="4974" y="1543"/>
                  </a:lnTo>
                  <a:lnTo>
                    <a:pt x="4980" y="1542"/>
                  </a:lnTo>
                  <a:lnTo>
                    <a:pt x="4997" y="1542"/>
                  </a:lnTo>
                  <a:lnTo>
                    <a:pt x="5003" y="1542"/>
                  </a:lnTo>
                  <a:lnTo>
                    <a:pt x="5020" y="1542"/>
                  </a:lnTo>
                  <a:lnTo>
                    <a:pt x="5026" y="1543"/>
                  </a:lnTo>
                  <a:lnTo>
                    <a:pt x="5043" y="1544"/>
                  </a:lnTo>
                  <a:lnTo>
                    <a:pt x="5048" y="1544"/>
                  </a:lnTo>
                  <a:lnTo>
                    <a:pt x="5065" y="1546"/>
                  </a:lnTo>
                  <a:lnTo>
                    <a:pt x="5071" y="1546"/>
                  </a:lnTo>
                  <a:lnTo>
                    <a:pt x="5088" y="1548"/>
                  </a:lnTo>
                  <a:lnTo>
                    <a:pt x="5093" y="1549"/>
                  </a:lnTo>
                  <a:lnTo>
                    <a:pt x="5110" y="1552"/>
                  </a:lnTo>
                  <a:lnTo>
                    <a:pt x="5115" y="1553"/>
                  </a:lnTo>
                  <a:lnTo>
                    <a:pt x="5132" y="1557"/>
                  </a:lnTo>
                  <a:lnTo>
                    <a:pt x="5138" y="1558"/>
                  </a:lnTo>
                  <a:lnTo>
                    <a:pt x="5154" y="1562"/>
                  </a:lnTo>
                  <a:lnTo>
                    <a:pt x="5160" y="1563"/>
                  </a:lnTo>
                  <a:lnTo>
                    <a:pt x="5176" y="1568"/>
                  </a:lnTo>
                  <a:lnTo>
                    <a:pt x="5181" y="1570"/>
                  </a:lnTo>
                  <a:lnTo>
                    <a:pt x="5197" y="1575"/>
                  </a:lnTo>
                  <a:lnTo>
                    <a:pt x="5203" y="1577"/>
                  </a:lnTo>
                  <a:lnTo>
                    <a:pt x="5219" y="1583"/>
                  </a:lnTo>
                  <a:lnTo>
                    <a:pt x="5224" y="1585"/>
                  </a:lnTo>
                  <a:lnTo>
                    <a:pt x="5240" y="1591"/>
                  </a:lnTo>
                  <a:lnTo>
                    <a:pt x="5245" y="1594"/>
                  </a:lnTo>
                  <a:lnTo>
                    <a:pt x="5260" y="1601"/>
                  </a:lnTo>
                  <a:lnTo>
                    <a:pt x="5266" y="1603"/>
                  </a:lnTo>
                  <a:lnTo>
                    <a:pt x="5281" y="1611"/>
                  </a:lnTo>
                  <a:lnTo>
                    <a:pt x="5286" y="1614"/>
                  </a:lnTo>
                  <a:lnTo>
                    <a:pt x="5301" y="1622"/>
                  </a:lnTo>
                  <a:lnTo>
                    <a:pt x="5306" y="1625"/>
                  </a:lnTo>
                  <a:lnTo>
                    <a:pt x="5320" y="1634"/>
                  </a:lnTo>
                  <a:lnTo>
                    <a:pt x="5325" y="1637"/>
                  </a:lnTo>
                  <a:lnTo>
                    <a:pt x="5339" y="1646"/>
                  </a:lnTo>
                  <a:lnTo>
                    <a:pt x="5344" y="1649"/>
                  </a:lnTo>
                  <a:lnTo>
                    <a:pt x="5358" y="1659"/>
                  </a:lnTo>
                  <a:lnTo>
                    <a:pt x="5362" y="1662"/>
                  </a:lnTo>
                  <a:lnTo>
                    <a:pt x="5376" y="1673"/>
                  </a:lnTo>
                  <a:lnTo>
                    <a:pt x="5380" y="1676"/>
                  </a:lnTo>
                  <a:lnTo>
                    <a:pt x="5393" y="1687"/>
                  </a:lnTo>
                  <a:lnTo>
                    <a:pt x="5397" y="1691"/>
                  </a:lnTo>
                  <a:lnTo>
                    <a:pt x="5410" y="1702"/>
                  </a:lnTo>
                  <a:lnTo>
                    <a:pt x="5414" y="1706"/>
                  </a:lnTo>
                  <a:lnTo>
                    <a:pt x="5426" y="1718"/>
                  </a:lnTo>
                  <a:lnTo>
                    <a:pt x="5430" y="1722"/>
                  </a:lnTo>
                  <a:lnTo>
                    <a:pt x="5442" y="1734"/>
                  </a:lnTo>
                  <a:lnTo>
                    <a:pt x="5446" y="1738"/>
                  </a:lnTo>
                  <a:lnTo>
                    <a:pt x="5457" y="1751"/>
                  </a:lnTo>
                  <a:lnTo>
                    <a:pt x="5461" y="1755"/>
                  </a:lnTo>
                  <a:lnTo>
                    <a:pt x="5472" y="1768"/>
                  </a:lnTo>
                  <a:lnTo>
                    <a:pt x="5475" y="1772"/>
                  </a:lnTo>
                  <a:lnTo>
                    <a:pt x="5486" y="1786"/>
                  </a:lnTo>
                  <a:lnTo>
                    <a:pt x="5489" y="1790"/>
                  </a:lnTo>
                  <a:lnTo>
                    <a:pt x="5499" y="1804"/>
                  </a:lnTo>
                  <a:lnTo>
                    <a:pt x="5502" y="1809"/>
                  </a:lnTo>
                  <a:lnTo>
                    <a:pt x="5511" y="1823"/>
                  </a:lnTo>
                  <a:lnTo>
                    <a:pt x="5514" y="1828"/>
                  </a:lnTo>
                  <a:lnTo>
                    <a:pt x="5523" y="1842"/>
                  </a:lnTo>
                  <a:lnTo>
                    <a:pt x="5527" y="1848"/>
                  </a:lnTo>
                  <a:lnTo>
                    <a:pt x="5535" y="1863"/>
                  </a:lnTo>
                  <a:lnTo>
                    <a:pt x="5537" y="1868"/>
                  </a:lnTo>
                  <a:lnTo>
                    <a:pt x="5545" y="1883"/>
                  </a:lnTo>
                  <a:lnTo>
                    <a:pt x="5547" y="1888"/>
                  </a:lnTo>
                  <a:lnTo>
                    <a:pt x="5555" y="1904"/>
                  </a:lnTo>
                  <a:lnTo>
                    <a:pt x="5557" y="1909"/>
                  </a:lnTo>
                  <a:lnTo>
                    <a:pt x="5563" y="1925"/>
                  </a:lnTo>
                  <a:lnTo>
                    <a:pt x="5565" y="1930"/>
                  </a:lnTo>
                  <a:lnTo>
                    <a:pt x="5571" y="1946"/>
                  </a:lnTo>
                  <a:lnTo>
                    <a:pt x="5573" y="1951"/>
                  </a:lnTo>
                  <a:lnTo>
                    <a:pt x="5578" y="1967"/>
                  </a:lnTo>
                  <a:lnTo>
                    <a:pt x="5580" y="1972"/>
                  </a:lnTo>
                  <a:lnTo>
                    <a:pt x="5585" y="1989"/>
                  </a:lnTo>
                  <a:lnTo>
                    <a:pt x="5586" y="1994"/>
                  </a:lnTo>
                  <a:lnTo>
                    <a:pt x="5590" y="2011"/>
                  </a:lnTo>
                  <a:lnTo>
                    <a:pt x="5591" y="2016"/>
                  </a:lnTo>
                  <a:lnTo>
                    <a:pt x="5595" y="2033"/>
                  </a:lnTo>
                  <a:lnTo>
                    <a:pt x="5596" y="2038"/>
                  </a:lnTo>
                  <a:lnTo>
                    <a:pt x="5599" y="2055"/>
                  </a:lnTo>
                  <a:lnTo>
                    <a:pt x="5600" y="2060"/>
                  </a:lnTo>
                  <a:lnTo>
                    <a:pt x="5602" y="2077"/>
                  </a:lnTo>
                  <a:lnTo>
                    <a:pt x="5602" y="2083"/>
                  </a:lnTo>
                  <a:lnTo>
                    <a:pt x="5604" y="2100"/>
                  </a:lnTo>
                  <a:lnTo>
                    <a:pt x="5604" y="2105"/>
                  </a:lnTo>
                  <a:lnTo>
                    <a:pt x="5605" y="2122"/>
                  </a:lnTo>
                  <a:close/>
                  <a:moveTo>
                    <a:pt x="8398" y="5163"/>
                  </a:moveTo>
                  <a:lnTo>
                    <a:pt x="7738" y="3677"/>
                  </a:lnTo>
                  <a:lnTo>
                    <a:pt x="7077" y="5163"/>
                  </a:lnTo>
                  <a:lnTo>
                    <a:pt x="7077" y="5164"/>
                  </a:lnTo>
                  <a:lnTo>
                    <a:pt x="7079" y="5188"/>
                  </a:lnTo>
                  <a:lnTo>
                    <a:pt x="7082" y="5213"/>
                  </a:lnTo>
                  <a:lnTo>
                    <a:pt x="7087" y="5237"/>
                  </a:lnTo>
                  <a:lnTo>
                    <a:pt x="7092" y="5262"/>
                  </a:lnTo>
                  <a:lnTo>
                    <a:pt x="7098" y="5286"/>
                  </a:lnTo>
                  <a:lnTo>
                    <a:pt x="7104" y="5309"/>
                  </a:lnTo>
                  <a:lnTo>
                    <a:pt x="7112" y="5333"/>
                  </a:lnTo>
                  <a:lnTo>
                    <a:pt x="7121" y="5356"/>
                  </a:lnTo>
                  <a:lnTo>
                    <a:pt x="7130" y="5379"/>
                  </a:lnTo>
                  <a:lnTo>
                    <a:pt x="7140" y="5401"/>
                  </a:lnTo>
                  <a:lnTo>
                    <a:pt x="7151" y="5423"/>
                  </a:lnTo>
                  <a:lnTo>
                    <a:pt x="7164" y="5445"/>
                  </a:lnTo>
                  <a:lnTo>
                    <a:pt x="7176" y="5466"/>
                  </a:lnTo>
                  <a:lnTo>
                    <a:pt x="7190" y="5487"/>
                  </a:lnTo>
                  <a:lnTo>
                    <a:pt x="7204" y="5507"/>
                  </a:lnTo>
                  <a:lnTo>
                    <a:pt x="7219" y="5527"/>
                  </a:lnTo>
                  <a:lnTo>
                    <a:pt x="7235" y="5546"/>
                  </a:lnTo>
                  <a:lnTo>
                    <a:pt x="7252" y="5564"/>
                  </a:lnTo>
                  <a:lnTo>
                    <a:pt x="7269" y="5582"/>
                  </a:lnTo>
                  <a:lnTo>
                    <a:pt x="7287" y="5599"/>
                  </a:lnTo>
                  <a:lnTo>
                    <a:pt x="7305" y="5616"/>
                  </a:lnTo>
                  <a:lnTo>
                    <a:pt x="7324" y="5632"/>
                  </a:lnTo>
                  <a:lnTo>
                    <a:pt x="7344" y="5647"/>
                  </a:lnTo>
                  <a:lnTo>
                    <a:pt x="7364" y="5661"/>
                  </a:lnTo>
                  <a:lnTo>
                    <a:pt x="7385" y="5675"/>
                  </a:lnTo>
                  <a:lnTo>
                    <a:pt x="7406" y="5687"/>
                  </a:lnTo>
                  <a:lnTo>
                    <a:pt x="7428" y="5699"/>
                  </a:lnTo>
                  <a:lnTo>
                    <a:pt x="7450" y="5711"/>
                  </a:lnTo>
                  <a:lnTo>
                    <a:pt x="7473" y="5721"/>
                  </a:lnTo>
                  <a:lnTo>
                    <a:pt x="7496" y="5731"/>
                  </a:lnTo>
                  <a:lnTo>
                    <a:pt x="7519" y="5739"/>
                  </a:lnTo>
                  <a:lnTo>
                    <a:pt x="7543" y="5747"/>
                  </a:lnTo>
                  <a:lnTo>
                    <a:pt x="7567" y="5754"/>
                  </a:lnTo>
                  <a:lnTo>
                    <a:pt x="7591" y="5760"/>
                  </a:lnTo>
                  <a:lnTo>
                    <a:pt x="7615" y="5765"/>
                  </a:lnTo>
                  <a:lnTo>
                    <a:pt x="7639" y="5769"/>
                  </a:lnTo>
                  <a:lnTo>
                    <a:pt x="7664" y="5773"/>
                  </a:lnTo>
                  <a:lnTo>
                    <a:pt x="7688" y="5775"/>
                  </a:lnTo>
                  <a:lnTo>
                    <a:pt x="7713" y="5776"/>
                  </a:lnTo>
                  <a:lnTo>
                    <a:pt x="7738" y="5777"/>
                  </a:lnTo>
                  <a:lnTo>
                    <a:pt x="7763" y="5776"/>
                  </a:lnTo>
                  <a:lnTo>
                    <a:pt x="7787" y="5775"/>
                  </a:lnTo>
                  <a:lnTo>
                    <a:pt x="7812" y="5773"/>
                  </a:lnTo>
                  <a:lnTo>
                    <a:pt x="7836" y="5769"/>
                  </a:lnTo>
                  <a:lnTo>
                    <a:pt x="7860" y="5765"/>
                  </a:lnTo>
                  <a:lnTo>
                    <a:pt x="7885" y="5760"/>
                  </a:lnTo>
                  <a:lnTo>
                    <a:pt x="7909" y="5754"/>
                  </a:lnTo>
                  <a:lnTo>
                    <a:pt x="7932" y="5747"/>
                  </a:lnTo>
                  <a:lnTo>
                    <a:pt x="7956" y="5739"/>
                  </a:lnTo>
                  <a:lnTo>
                    <a:pt x="7979" y="5731"/>
                  </a:lnTo>
                  <a:lnTo>
                    <a:pt x="8002" y="5721"/>
                  </a:lnTo>
                  <a:lnTo>
                    <a:pt x="8025" y="5711"/>
                  </a:lnTo>
                  <a:lnTo>
                    <a:pt x="8047" y="5699"/>
                  </a:lnTo>
                  <a:lnTo>
                    <a:pt x="8069" y="5687"/>
                  </a:lnTo>
                  <a:lnTo>
                    <a:pt x="8090" y="5675"/>
                  </a:lnTo>
                  <a:lnTo>
                    <a:pt x="8111" y="5661"/>
                  </a:lnTo>
                  <a:lnTo>
                    <a:pt x="8131" y="5647"/>
                  </a:lnTo>
                  <a:lnTo>
                    <a:pt x="8151" y="5632"/>
                  </a:lnTo>
                  <a:lnTo>
                    <a:pt x="8170" y="5616"/>
                  </a:lnTo>
                  <a:lnTo>
                    <a:pt x="8188" y="5599"/>
                  </a:lnTo>
                  <a:lnTo>
                    <a:pt x="8206" y="5582"/>
                  </a:lnTo>
                  <a:lnTo>
                    <a:pt x="8223" y="5564"/>
                  </a:lnTo>
                  <a:lnTo>
                    <a:pt x="8240" y="5546"/>
                  </a:lnTo>
                  <a:lnTo>
                    <a:pt x="8256" y="5527"/>
                  </a:lnTo>
                  <a:lnTo>
                    <a:pt x="8271" y="5507"/>
                  </a:lnTo>
                  <a:lnTo>
                    <a:pt x="8285" y="5487"/>
                  </a:lnTo>
                  <a:lnTo>
                    <a:pt x="8299" y="5466"/>
                  </a:lnTo>
                  <a:lnTo>
                    <a:pt x="8311" y="5445"/>
                  </a:lnTo>
                  <a:lnTo>
                    <a:pt x="8324" y="5423"/>
                  </a:lnTo>
                  <a:lnTo>
                    <a:pt x="8335" y="5401"/>
                  </a:lnTo>
                  <a:lnTo>
                    <a:pt x="8345" y="5379"/>
                  </a:lnTo>
                  <a:lnTo>
                    <a:pt x="8354" y="5356"/>
                  </a:lnTo>
                  <a:lnTo>
                    <a:pt x="8363" y="5333"/>
                  </a:lnTo>
                  <a:lnTo>
                    <a:pt x="8371" y="5309"/>
                  </a:lnTo>
                  <a:lnTo>
                    <a:pt x="8377" y="5286"/>
                  </a:lnTo>
                  <a:lnTo>
                    <a:pt x="8383" y="5262"/>
                  </a:lnTo>
                  <a:lnTo>
                    <a:pt x="8388" y="5237"/>
                  </a:lnTo>
                  <a:lnTo>
                    <a:pt x="8393" y="5213"/>
                  </a:lnTo>
                  <a:lnTo>
                    <a:pt x="8396" y="5188"/>
                  </a:lnTo>
                  <a:lnTo>
                    <a:pt x="8398" y="5164"/>
                  </a:lnTo>
                  <a:lnTo>
                    <a:pt x="8398" y="5163"/>
                  </a:lnTo>
                  <a:close/>
                  <a:moveTo>
                    <a:pt x="5305" y="2171"/>
                  </a:moveTo>
                  <a:lnTo>
                    <a:pt x="5306" y="2160"/>
                  </a:lnTo>
                  <a:lnTo>
                    <a:pt x="5306" y="2148"/>
                  </a:lnTo>
                  <a:lnTo>
                    <a:pt x="5306" y="2137"/>
                  </a:lnTo>
                  <a:lnTo>
                    <a:pt x="5305" y="2125"/>
                  </a:lnTo>
                  <a:lnTo>
                    <a:pt x="5304" y="2114"/>
                  </a:lnTo>
                  <a:lnTo>
                    <a:pt x="5303" y="2102"/>
                  </a:lnTo>
                  <a:lnTo>
                    <a:pt x="5301" y="2091"/>
                  </a:lnTo>
                  <a:lnTo>
                    <a:pt x="5298" y="2080"/>
                  </a:lnTo>
                  <a:lnTo>
                    <a:pt x="5296" y="2069"/>
                  </a:lnTo>
                  <a:lnTo>
                    <a:pt x="5292" y="2058"/>
                  </a:lnTo>
                  <a:lnTo>
                    <a:pt x="5289" y="2047"/>
                  </a:lnTo>
                  <a:lnTo>
                    <a:pt x="5285" y="2036"/>
                  </a:lnTo>
                  <a:lnTo>
                    <a:pt x="5280" y="2026"/>
                  </a:lnTo>
                  <a:lnTo>
                    <a:pt x="5276" y="2015"/>
                  </a:lnTo>
                  <a:lnTo>
                    <a:pt x="5270" y="2005"/>
                  </a:lnTo>
                  <a:lnTo>
                    <a:pt x="5265" y="1995"/>
                  </a:lnTo>
                  <a:lnTo>
                    <a:pt x="5259" y="1985"/>
                  </a:lnTo>
                  <a:lnTo>
                    <a:pt x="5253" y="1976"/>
                  </a:lnTo>
                  <a:lnTo>
                    <a:pt x="5246" y="1967"/>
                  </a:lnTo>
                  <a:lnTo>
                    <a:pt x="5239" y="1957"/>
                  </a:lnTo>
                  <a:lnTo>
                    <a:pt x="5232" y="1949"/>
                  </a:lnTo>
                  <a:lnTo>
                    <a:pt x="5224" y="1940"/>
                  </a:lnTo>
                  <a:lnTo>
                    <a:pt x="5216" y="1932"/>
                  </a:lnTo>
                  <a:lnTo>
                    <a:pt x="5208" y="1924"/>
                  </a:lnTo>
                  <a:lnTo>
                    <a:pt x="5199" y="1916"/>
                  </a:lnTo>
                  <a:lnTo>
                    <a:pt x="5191" y="1909"/>
                  </a:lnTo>
                  <a:lnTo>
                    <a:pt x="5181" y="1902"/>
                  </a:lnTo>
                  <a:lnTo>
                    <a:pt x="5172" y="1895"/>
                  </a:lnTo>
                  <a:lnTo>
                    <a:pt x="5163" y="1889"/>
                  </a:lnTo>
                  <a:lnTo>
                    <a:pt x="5153" y="1883"/>
                  </a:lnTo>
                  <a:lnTo>
                    <a:pt x="5143" y="1877"/>
                  </a:lnTo>
                  <a:lnTo>
                    <a:pt x="5133" y="1872"/>
                  </a:lnTo>
                  <a:lnTo>
                    <a:pt x="5122" y="1867"/>
                  </a:lnTo>
                  <a:lnTo>
                    <a:pt x="5112" y="1863"/>
                  </a:lnTo>
                  <a:lnTo>
                    <a:pt x="5101" y="1859"/>
                  </a:lnTo>
                  <a:lnTo>
                    <a:pt x="5090" y="1856"/>
                  </a:lnTo>
                  <a:lnTo>
                    <a:pt x="5079" y="1852"/>
                  </a:lnTo>
                  <a:lnTo>
                    <a:pt x="5068" y="1850"/>
                  </a:lnTo>
                  <a:lnTo>
                    <a:pt x="5057" y="1847"/>
                  </a:lnTo>
                  <a:lnTo>
                    <a:pt x="5046" y="1845"/>
                  </a:lnTo>
                  <a:lnTo>
                    <a:pt x="5034" y="1844"/>
                  </a:lnTo>
                  <a:lnTo>
                    <a:pt x="5023" y="1843"/>
                  </a:lnTo>
                  <a:lnTo>
                    <a:pt x="5012" y="1842"/>
                  </a:lnTo>
                  <a:lnTo>
                    <a:pt x="5000" y="1842"/>
                  </a:lnTo>
                  <a:lnTo>
                    <a:pt x="4988" y="1842"/>
                  </a:lnTo>
                  <a:lnTo>
                    <a:pt x="4977" y="1843"/>
                  </a:lnTo>
                  <a:lnTo>
                    <a:pt x="4966" y="1844"/>
                  </a:lnTo>
                  <a:lnTo>
                    <a:pt x="4954" y="1845"/>
                  </a:lnTo>
                  <a:lnTo>
                    <a:pt x="4943" y="1847"/>
                  </a:lnTo>
                  <a:lnTo>
                    <a:pt x="4932" y="1850"/>
                  </a:lnTo>
                  <a:lnTo>
                    <a:pt x="4921" y="1852"/>
                  </a:lnTo>
                  <a:lnTo>
                    <a:pt x="4910" y="1856"/>
                  </a:lnTo>
                  <a:lnTo>
                    <a:pt x="4899" y="1859"/>
                  </a:lnTo>
                  <a:lnTo>
                    <a:pt x="4888" y="1863"/>
                  </a:lnTo>
                  <a:lnTo>
                    <a:pt x="4878" y="1867"/>
                  </a:lnTo>
                  <a:lnTo>
                    <a:pt x="4867" y="1872"/>
                  </a:lnTo>
                  <a:lnTo>
                    <a:pt x="4857" y="1877"/>
                  </a:lnTo>
                  <a:lnTo>
                    <a:pt x="4847" y="1883"/>
                  </a:lnTo>
                  <a:lnTo>
                    <a:pt x="4837" y="1889"/>
                  </a:lnTo>
                  <a:lnTo>
                    <a:pt x="4828" y="1895"/>
                  </a:lnTo>
                  <a:lnTo>
                    <a:pt x="4819" y="1902"/>
                  </a:lnTo>
                  <a:lnTo>
                    <a:pt x="4809" y="1909"/>
                  </a:lnTo>
                  <a:lnTo>
                    <a:pt x="4801" y="1916"/>
                  </a:lnTo>
                  <a:lnTo>
                    <a:pt x="4792" y="1924"/>
                  </a:lnTo>
                  <a:lnTo>
                    <a:pt x="4784" y="1932"/>
                  </a:lnTo>
                  <a:lnTo>
                    <a:pt x="4776" y="1940"/>
                  </a:lnTo>
                  <a:lnTo>
                    <a:pt x="4768" y="1949"/>
                  </a:lnTo>
                  <a:lnTo>
                    <a:pt x="4761" y="1957"/>
                  </a:lnTo>
                  <a:lnTo>
                    <a:pt x="4754" y="1967"/>
                  </a:lnTo>
                  <a:lnTo>
                    <a:pt x="4747" y="1976"/>
                  </a:lnTo>
                  <a:lnTo>
                    <a:pt x="4741" y="1985"/>
                  </a:lnTo>
                  <a:lnTo>
                    <a:pt x="4735" y="1995"/>
                  </a:lnTo>
                  <a:lnTo>
                    <a:pt x="4730" y="2005"/>
                  </a:lnTo>
                  <a:lnTo>
                    <a:pt x="4724" y="2015"/>
                  </a:lnTo>
                  <a:lnTo>
                    <a:pt x="4720" y="2026"/>
                  </a:lnTo>
                  <a:lnTo>
                    <a:pt x="4715" y="2036"/>
                  </a:lnTo>
                  <a:lnTo>
                    <a:pt x="4711" y="2047"/>
                  </a:lnTo>
                  <a:lnTo>
                    <a:pt x="4708" y="2058"/>
                  </a:lnTo>
                  <a:lnTo>
                    <a:pt x="4704" y="2069"/>
                  </a:lnTo>
                  <a:lnTo>
                    <a:pt x="4702" y="2080"/>
                  </a:lnTo>
                  <a:lnTo>
                    <a:pt x="4699" y="2091"/>
                  </a:lnTo>
                  <a:lnTo>
                    <a:pt x="4697" y="2102"/>
                  </a:lnTo>
                  <a:lnTo>
                    <a:pt x="4696" y="2114"/>
                  </a:lnTo>
                  <a:lnTo>
                    <a:pt x="4695" y="2125"/>
                  </a:lnTo>
                  <a:lnTo>
                    <a:pt x="4694" y="2137"/>
                  </a:lnTo>
                  <a:lnTo>
                    <a:pt x="4694" y="2148"/>
                  </a:lnTo>
                  <a:lnTo>
                    <a:pt x="4694" y="2160"/>
                  </a:lnTo>
                  <a:lnTo>
                    <a:pt x="4695" y="2171"/>
                  </a:lnTo>
                  <a:lnTo>
                    <a:pt x="4696" y="2183"/>
                  </a:lnTo>
                  <a:lnTo>
                    <a:pt x="4697" y="2194"/>
                  </a:lnTo>
                  <a:lnTo>
                    <a:pt x="4699" y="2206"/>
                  </a:lnTo>
                  <a:lnTo>
                    <a:pt x="4702" y="2217"/>
                  </a:lnTo>
                  <a:lnTo>
                    <a:pt x="4704" y="2228"/>
                  </a:lnTo>
                  <a:lnTo>
                    <a:pt x="4708" y="2239"/>
                  </a:lnTo>
                  <a:lnTo>
                    <a:pt x="4711" y="2250"/>
                  </a:lnTo>
                  <a:lnTo>
                    <a:pt x="4715" y="2261"/>
                  </a:lnTo>
                  <a:lnTo>
                    <a:pt x="4720" y="2271"/>
                  </a:lnTo>
                  <a:lnTo>
                    <a:pt x="4724" y="2282"/>
                  </a:lnTo>
                  <a:lnTo>
                    <a:pt x="4730" y="2292"/>
                  </a:lnTo>
                  <a:lnTo>
                    <a:pt x="4735" y="2302"/>
                  </a:lnTo>
                  <a:lnTo>
                    <a:pt x="4741" y="2312"/>
                  </a:lnTo>
                  <a:lnTo>
                    <a:pt x="4747" y="2321"/>
                  </a:lnTo>
                  <a:lnTo>
                    <a:pt x="4750" y="2325"/>
                  </a:lnTo>
                  <a:lnTo>
                    <a:pt x="4750" y="2148"/>
                  </a:lnTo>
                  <a:lnTo>
                    <a:pt x="4752" y="2115"/>
                  </a:lnTo>
                  <a:lnTo>
                    <a:pt x="4759" y="2083"/>
                  </a:lnTo>
                  <a:lnTo>
                    <a:pt x="4769" y="2052"/>
                  </a:lnTo>
                  <a:lnTo>
                    <a:pt x="4783" y="2023"/>
                  </a:lnTo>
                  <a:lnTo>
                    <a:pt x="4802" y="1996"/>
                  </a:lnTo>
                  <a:lnTo>
                    <a:pt x="4823" y="1971"/>
                  </a:lnTo>
                  <a:lnTo>
                    <a:pt x="4848" y="1950"/>
                  </a:lnTo>
                  <a:lnTo>
                    <a:pt x="4875" y="1931"/>
                  </a:lnTo>
                  <a:lnTo>
                    <a:pt x="4904" y="1917"/>
                  </a:lnTo>
                  <a:lnTo>
                    <a:pt x="4935" y="1907"/>
                  </a:lnTo>
                  <a:lnTo>
                    <a:pt x="4967" y="1900"/>
                  </a:lnTo>
                  <a:lnTo>
                    <a:pt x="5000" y="1898"/>
                  </a:lnTo>
                  <a:lnTo>
                    <a:pt x="5033" y="1900"/>
                  </a:lnTo>
                  <a:lnTo>
                    <a:pt x="5065" y="1907"/>
                  </a:lnTo>
                  <a:lnTo>
                    <a:pt x="5096" y="1917"/>
                  </a:lnTo>
                  <a:lnTo>
                    <a:pt x="5125" y="1931"/>
                  </a:lnTo>
                  <a:lnTo>
                    <a:pt x="5152" y="1950"/>
                  </a:lnTo>
                  <a:lnTo>
                    <a:pt x="5177" y="1971"/>
                  </a:lnTo>
                  <a:lnTo>
                    <a:pt x="5198" y="1996"/>
                  </a:lnTo>
                  <a:lnTo>
                    <a:pt x="5217" y="2023"/>
                  </a:lnTo>
                  <a:lnTo>
                    <a:pt x="5231" y="2052"/>
                  </a:lnTo>
                  <a:lnTo>
                    <a:pt x="5241" y="2083"/>
                  </a:lnTo>
                  <a:lnTo>
                    <a:pt x="5248" y="2115"/>
                  </a:lnTo>
                  <a:lnTo>
                    <a:pt x="5250" y="2148"/>
                  </a:lnTo>
                  <a:lnTo>
                    <a:pt x="5250" y="2325"/>
                  </a:lnTo>
                  <a:lnTo>
                    <a:pt x="5253" y="2321"/>
                  </a:lnTo>
                  <a:lnTo>
                    <a:pt x="5259" y="2312"/>
                  </a:lnTo>
                  <a:lnTo>
                    <a:pt x="5265" y="2302"/>
                  </a:lnTo>
                  <a:lnTo>
                    <a:pt x="5270" y="2292"/>
                  </a:lnTo>
                  <a:lnTo>
                    <a:pt x="5276" y="2282"/>
                  </a:lnTo>
                  <a:lnTo>
                    <a:pt x="5280" y="2271"/>
                  </a:lnTo>
                  <a:lnTo>
                    <a:pt x="5285" y="2261"/>
                  </a:lnTo>
                  <a:lnTo>
                    <a:pt x="5289" y="2250"/>
                  </a:lnTo>
                  <a:lnTo>
                    <a:pt x="5292" y="2239"/>
                  </a:lnTo>
                  <a:lnTo>
                    <a:pt x="5296" y="2228"/>
                  </a:lnTo>
                  <a:lnTo>
                    <a:pt x="5298" y="2217"/>
                  </a:lnTo>
                  <a:lnTo>
                    <a:pt x="5301" y="2206"/>
                  </a:lnTo>
                  <a:lnTo>
                    <a:pt x="5303" y="2194"/>
                  </a:lnTo>
                  <a:lnTo>
                    <a:pt x="5304" y="2183"/>
                  </a:lnTo>
                  <a:lnTo>
                    <a:pt x="5305" y="2171"/>
                  </a:lnTo>
                  <a:close/>
                  <a:moveTo>
                    <a:pt x="2923" y="5164"/>
                  </a:moveTo>
                  <a:lnTo>
                    <a:pt x="2923" y="5163"/>
                  </a:lnTo>
                  <a:lnTo>
                    <a:pt x="2262" y="3677"/>
                  </a:lnTo>
                  <a:lnTo>
                    <a:pt x="1602" y="5163"/>
                  </a:lnTo>
                  <a:lnTo>
                    <a:pt x="1602" y="5164"/>
                  </a:lnTo>
                  <a:lnTo>
                    <a:pt x="1604" y="5188"/>
                  </a:lnTo>
                  <a:lnTo>
                    <a:pt x="1607" y="5213"/>
                  </a:lnTo>
                  <a:lnTo>
                    <a:pt x="1612" y="5237"/>
                  </a:lnTo>
                  <a:lnTo>
                    <a:pt x="1617" y="5262"/>
                  </a:lnTo>
                  <a:lnTo>
                    <a:pt x="1623" y="5286"/>
                  </a:lnTo>
                  <a:lnTo>
                    <a:pt x="1629" y="5309"/>
                  </a:lnTo>
                  <a:lnTo>
                    <a:pt x="1637" y="5333"/>
                  </a:lnTo>
                  <a:lnTo>
                    <a:pt x="1646" y="5356"/>
                  </a:lnTo>
                  <a:lnTo>
                    <a:pt x="1655" y="5379"/>
                  </a:lnTo>
                  <a:lnTo>
                    <a:pt x="1665" y="5401"/>
                  </a:lnTo>
                  <a:lnTo>
                    <a:pt x="1676" y="5423"/>
                  </a:lnTo>
                  <a:lnTo>
                    <a:pt x="1689" y="5445"/>
                  </a:lnTo>
                  <a:lnTo>
                    <a:pt x="1701" y="5466"/>
                  </a:lnTo>
                  <a:lnTo>
                    <a:pt x="1715" y="5487"/>
                  </a:lnTo>
                  <a:lnTo>
                    <a:pt x="1729" y="5507"/>
                  </a:lnTo>
                  <a:lnTo>
                    <a:pt x="1744" y="5527"/>
                  </a:lnTo>
                  <a:lnTo>
                    <a:pt x="1760" y="5546"/>
                  </a:lnTo>
                  <a:lnTo>
                    <a:pt x="1777" y="5564"/>
                  </a:lnTo>
                  <a:lnTo>
                    <a:pt x="1794" y="5582"/>
                  </a:lnTo>
                  <a:lnTo>
                    <a:pt x="1812" y="5599"/>
                  </a:lnTo>
                  <a:lnTo>
                    <a:pt x="1830" y="5616"/>
                  </a:lnTo>
                  <a:lnTo>
                    <a:pt x="1849" y="5632"/>
                  </a:lnTo>
                  <a:lnTo>
                    <a:pt x="1869" y="5647"/>
                  </a:lnTo>
                  <a:lnTo>
                    <a:pt x="1889" y="5661"/>
                  </a:lnTo>
                  <a:lnTo>
                    <a:pt x="1910" y="5675"/>
                  </a:lnTo>
                  <a:lnTo>
                    <a:pt x="1931" y="5687"/>
                  </a:lnTo>
                  <a:lnTo>
                    <a:pt x="1953" y="5699"/>
                  </a:lnTo>
                  <a:lnTo>
                    <a:pt x="1975" y="5711"/>
                  </a:lnTo>
                  <a:lnTo>
                    <a:pt x="1998" y="5721"/>
                  </a:lnTo>
                  <a:lnTo>
                    <a:pt x="2021" y="5731"/>
                  </a:lnTo>
                  <a:lnTo>
                    <a:pt x="2044" y="5739"/>
                  </a:lnTo>
                  <a:lnTo>
                    <a:pt x="2068" y="5747"/>
                  </a:lnTo>
                  <a:lnTo>
                    <a:pt x="2091" y="5754"/>
                  </a:lnTo>
                  <a:lnTo>
                    <a:pt x="2115" y="5760"/>
                  </a:lnTo>
                  <a:lnTo>
                    <a:pt x="2140" y="5765"/>
                  </a:lnTo>
                  <a:lnTo>
                    <a:pt x="2164" y="5769"/>
                  </a:lnTo>
                  <a:lnTo>
                    <a:pt x="2188" y="5773"/>
                  </a:lnTo>
                  <a:lnTo>
                    <a:pt x="2213" y="5775"/>
                  </a:lnTo>
                  <a:lnTo>
                    <a:pt x="2237" y="5776"/>
                  </a:lnTo>
                  <a:lnTo>
                    <a:pt x="2262" y="5777"/>
                  </a:lnTo>
                  <a:lnTo>
                    <a:pt x="2287" y="5776"/>
                  </a:lnTo>
                  <a:lnTo>
                    <a:pt x="2312" y="5775"/>
                  </a:lnTo>
                  <a:lnTo>
                    <a:pt x="2336" y="5773"/>
                  </a:lnTo>
                  <a:lnTo>
                    <a:pt x="2361" y="5769"/>
                  </a:lnTo>
                  <a:lnTo>
                    <a:pt x="2385" y="5765"/>
                  </a:lnTo>
                  <a:lnTo>
                    <a:pt x="2409" y="5760"/>
                  </a:lnTo>
                  <a:lnTo>
                    <a:pt x="2433" y="5754"/>
                  </a:lnTo>
                  <a:lnTo>
                    <a:pt x="2457" y="5747"/>
                  </a:lnTo>
                  <a:lnTo>
                    <a:pt x="2481" y="5739"/>
                  </a:lnTo>
                  <a:lnTo>
                    <a:pt x="2504" y="5731"/>
                  </a:lnTo>
                  <a:lnTo>
                    <a:pt x="2527" y="5721"/>
                  </a:lnTo>
                  <a:lnTo>
                    <a:pt x="2550" y="5711"/>
                  </a:lnTo>
                  <a:lnTo>
                    <a:pt x="2572" y="5699"/>
                  </a:lnTo>
                  <a:lnTo>
                    <a:pt x="2594" y="5687"/>
                  </a:lnTo>
                  <a:lnTo>
                    <a:pt x="2615" y="5675"/>
                  </a:lnTo>
                  <a:lnTo>
                    <a:pt x="2636" y="5661"/>
                  </a:lnTo>
                  <a:lnTo>
                    <a:pt x="2656" y="5647"/>
                  </a:lnTo>
                  <a:lnTo>
                    <a:pt x="2676" y="5632"/>
                  </a:lnTo>
                  <a:lnTo>
                    <a:pt x="2695" y="5616"/>
                  </a:lnTo>
                  <a:lnTo>
                    <a:pt x="2713" y="5599"/>
                  </a:lnTo>
                  <a:lnTo>
                    <a:pt x="2731" y="5582"/>
                  </a:lnTo>
                  <a:lnTo>
                    <a:pt x="2748" y="5564"/>
                  </a:lnTo>
                  <a:lnTo>
                    <a:pt x="2765" y="5546"/>
                  </a:lnTo>
                  <a:lnTo>
                    <a:pt x="2781" y="5527"/>
                  </a:lnTo>
                  <a:lnTo>
                    <a:pt x="2796" y="5507"/>
                  </a:lnTo>
                  <a:lnTo>
                    <a:pt x="2810" y="5487"/>
                  </a:lnTo>
                  <a:lnTo>
                    <a:pt x="2824" y="5466"/>
                  </a:lnTo>
                  <a:lnTo>
                    <a:pt x="2836" y="5445"/>
                  </a:lnTo>
                  <a:lnTo>
                    <a:pt x="2849" y="5423"/>
                  </a:lnTo>
                  <a:lnTo>
                    <a:pt x="2860" y="5401"/>
                  </a:lnTo>
                  <a:lnTo>
                    <a:pt x="2870" y="5379"/>
                  </a:lnTo>
                  <a:lnTo>
                    <a:pt x="2879" y="5356"/>
                  </a:lnTo>
                  <a:lnTo>
                    <a:pt x="2888" y="5333"/>
                  </a:lnTo>
                  <a:lnTo>
                    <a:pt x="2896" y="5309"/>
                  </a:lnTo>
                  <a:lnTo>
                    <a:pt x="2902" y="5286"/>
                  </a:lnTo>
                  <a:lnTo>
                    <a:pt x="2908" y="5262"/>
                  </a:lnTo>
                  <a:lnTo>
                    <a:pt x="2913" y="5237"/>
                  </a:lnTo>
                  <a:lnTo>
                    <a:pt x="2918" y="5213"/>
                  </a:lnTo>
                  <a:lnTo>
                    <a:pt x="2921" y="5188"/>
                  </a:lnTo>
                  <a:lnTo>
                    <a:pt x="2923" y="5164"/>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184" name="Isosceles Triangle 183">
            <a:extLst>
              <a:ext uri="{FF2B5EF4-FFF2-40B4-BE49-F238E27FC236}">
                <a16:creationId xmlns:a16="http://schemas.microsoft.com/office/drawing/2014/main" id="{F71CDFFB-6694-B3E4-6D2A-CD4055723460}"/>
              </a:ext>
            </a:extLst>
          </p:cNvPr>
          <p:cNvSpPr/>
          <p:nvPr/>
        </p:nvSpPr>
        <p:spPr>
          <a:xfrm rot="5400000">
            <a:off x="4974656" y="3689218"/>
            <a:ext cx="914400" cy="266720"/>
          </a:xfrm>
          <a:prstGeom prst="triangle">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cxnSp>
        <p:nvCxnSpPr>
          <p:cNvPr id="186" name="Straight Connector 185">
            <a:extLst>
              <a:ext uri="{FF2B5EF4-FFF2-40B4-BE49-F238E27FC236}">
                <a16:creationId xmlns:a16="http://schemas.microsoft.com/office/drawing/2014/main" id="{B7978C60-1B2B-FEA3-DC07-B824F294844F}"/>
              </a:ext>
            </a:extLst>
          </p:cNvPr>
          <p:cNvCxnSpPr>
            <a:cxnSpLocks/>
          </p:cNvCxnSpPr>
          <p:nvPr/>
        </p:nvCxnSpPr>
        <p:spPr>
          <a:xfrm>
            <a:off x="5298496" y="1767840"/>
            <a:ext cx="0" cy="41452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36F60578-A920-9491-9E53-E37C55B4BFBA}"/>
              </a:ext>
            </a:extLst>
          </p:cNvPr>
          <p:cNvSpPr>
            <a:spLocks noGrp="1"/>
          </p:cNvSpPr>
          <p:nvPr>
            <p:ph type="sldNum" sz="quarter" idx="12"/>
          </p:nvPr>
        </p:nvSpPr>
        <p:spPr/>
        <p:txBody>
          <a:bodyPr/>
          <a:lstStyle/>
          <a:p>
            <a:fld id="{0643C082-6B26-4A67-AAC0-3138D6D4DA1D}" type="slidenum">
              <a:rPr lang="en-PH" smtClean="0"/>
              <a:t>39</a:t>
            </a:fld>
            <a:endParaRPr lang="en-PH" dirty="0"/>
          </a:p>
        </p:txBody>
      </p:sp>
      <p:sp>
        <p:nvSpPr>
          <p:cNvPr id="4" name="Footer Placeholder 3">
            <a:extLst>
              <a:ext uri="{FF2B5EF4-FFF2-40B4-BE49-F238E27FC236}">
                <a16:creationId xmlns:a16="http://schemas.microsoft.com/office/drawing/2014/main" id="{AB75BE0D-3FE6-E9C8-0939-82EE5B7E4F54}"/>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859758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8CC247CB-309A-9CAC-A6D9-4F3FAD998AEB}"/>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7794" r="27794"/>
          <a:stretch/>
        </p:blipFill>
        <p:spPr>
          <a:prstGeom prst="rect">
            <a:avLst/>
          </a:prstGeom>
        </p:spPr>
      </p:pic>
      <p:sp>
        <p:nvSpPr>
          <p:cNvPr id="3" name="Title 2">
            <a:extLst>
              <a:ext uri="{FF2B5EF4-FFF2-40B4-BE49-F238E27FC236}">
                <a16:creationId xmlns:a16="http://schemas.microsoft.com/office/drawing/2014/main" id="{80177DAF-C3FE-4016-CC00-15A4FFD2EF4B}"/>
              </a:ext>
            </a:extLst>
          </p:cNvPr>
          <p:cNvSpPr>
            <a:spLocks noGrp="1"/>
          </p:cNvSpPr>
          <p:nvPr>
            <p:ph type="title"/>
          </p:nvPr>
        </p:nvSpPr>
        <p:spPr/>
        <p:txBody>
          <a:bodyPr/>
          <a:lstStyle/>
          <a:p>
            <a:r>
              <a:rPr lang="en-US" dirty="0"/>
              <a:t>Payments are leaking money</a:t>
            </a:r>
          </a:p>
        </p:txBody>
      </p:sp>
      <p:sp>
        <p:nvSpPr>
          <p:cNvPr id="6" name="Text Placeholder 10">
            <a:extLst>
              <a:ext uri="{FF2B5EF4-FFF2-40B4-BE49-F238E27FC236}">
                <a16:creationId xmlns:a16="http://schemas.microsoft.com/office/drawing/2014/main" id="{EB88C5E2-6074-1E9D-F66E-839217627A9D}"/>
              </a:ext>
            </a:extLst>
          </p:cNvPr>
          <p:cNvSpPr txBox="1">
            <a:spLocks/>
          </p:cNvSpPr>
          <p:nvPr/>
        </p:nvSpPr>
        <p:spPr>
          <a:xfrm>
            <a:off x="294968" y="2269017"/>
            <a:ext cx="7142152" cy="3953244"/>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dirty="0">
                <a:solidFill>
                  <a:schemeClr val="accent1"/>
                </a:solidFill>
              </a:rPr>
              <a:t>Most businesses treat payments as plumbing </a:t>
            </a:r>
            <a:r>
              <a:rPr lang="en-PH" sz="1800" dirty="0"/>
              <a:t>— until they look closely. Between declined transactions, abandoned checkouts, and a patchwork of providers, a meaningful slice of revenue never lands, and nobody owns the full picture.</a:t>
            </a:r>
          </a:p>
          <a:p>
            <a:pPr marL="541338" indent="-182563">
              <a:buClr>
                <a:schemeClr val="accent1"/>
              </a:buClr>
            </a:pPr>
            <a:r>
              <a:rPr lang="en-PH" sz="1800" dirty="0"/>
              <a:t>Good customers are turned away by soft declines that were never retried.</a:t>
            </a:r>
          </a:p>
          <a:p>
            <a:pPr marL="541338" indent="-182563">
              <a:buClr>
                <a:schemeClr val="accent1"/>
              </a:buClr>
            </a:pPr>
            <a:r>
              <a:rPr lang="en-PH" sz="1800" dirty="0"/>
              <a:t>Checkout friction and surprise fees push buyers to</a:t>
            </a:r>
            <a:br>
              <a:rPr lang="en-PH" sz="1800" dirty="0"/>
            </a:br>
            <a:r>
              <a:rPr lang="en-PH" sz="1800" dirty="0"/>
              <a:t>abandon the sale.</a:t>
            </a:r>
          </a:p>
          <a:p>
            <a:pPr marL="541338" indent="-182563">
              <a:buClr>
                <a:schemeClr val="accent1"/>
              </a:buClr>
            </a:pPr>
            <a:r>
              <a:rPr lang="en-PH" sz="1800" dirty="0"/>
              <a:t>Each new provider adds cost, data silos, and manual reconciliation.</a:t>
            </a:r>
          </a:p>
          <a:p>
            <a:pPr marL="541338" indent="-182563">
              <a:buClr>
                <a:schemeClr val="accent1"/>
              </a:buClr>
            </a:pPr>
            <a:r>
              <a:rPr lang="en-PH" sz="1800" dirty="0"/>
              <a:t>Fraud rules that overreach block revenue along with the bad actors.</a:t>
            </a:r>
          </a:p>
        </p:txBody>
      </p:sp>
      <p:sp>
        <p:nvSpPr>
          <p:cNvPr id="9" name="Text Placeholder 19">
            <a:extLst>
              <a:ext uri="{FF2B5EF4-FFF2-40B4-BE49-F238E27FC236}">
                <a16:creationId xmlns:a16="http://schemas.microsoft.com/office/drawing/2014/main" id="{C5CD40E0-3248-66F4-AD63-FDB80FE717DB}"/>
              </a:ext>
            </a:extLst>
          </p:cNvPr>
          <p:cNvSpPr txBox="1">
            <a:spLocks/>
          </p:cNvSpPr>
          <p:nvPr/>
        </p:nvSpPr>
        <p:spPr>
          <a:xfrm>
            <a:off x="294968" y="1445954"/>
            <a:ext cx="7142152"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b="1" dirty="0"/>
              <a:t>Today</a:t>
            </a:r>
          </a:p>
        </p:txBody>
      </p:sp>
      <p:cxnSp>
        <p:nvCxnSpPr>
          <p:cNvPr id="10" name="Straight Connector 9">
            <a:extLst>
              <a:ext uri="{FF2B5EF4-FFF2-40B4-BE49-F238E27FC236}">
                <a16:creationId xmlns:a16="http://schemas.microsoft.com/office/drawing/2014/main" id="{67094390-F56F-8C3B-532F-896C5EE0F69A}"/>
              </a:ext>
            </a:extLst>
          </p:cNvPr>
          <p:cNvCxnSpPr>
            <a:cxnSpLocks/>
          </p:cNvCxnSpPr>
          <p:nvPr/>
        </p:nvCxnSpPr>
        <p:spPr>
          <a:xfrm>
            <a:off x="295277" y="2004097"/>
            <a:ext cx="58864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CCE5E59B-46B3-61C5-0607-A59DEBCD7130}"/>
              </a:ext>
            </a:extLst>
          </p:cNvPr>
          <p:cNvSpPr>
            <a:spLocks noGrp="1"/>
          </p:cNvSpPr>
          <p:nvPr>
            <p:ph type="sldNum" sz="quarter" idx="12"/>
          </p:nvPr>
        </p:nvSpPr>
        <p:spPr/>
        <p:txBody>
          <a:bodyPr/>
          <a:lstStyle/>
          <a:p>
            <a:fld id="{0643C082-6B26-4A67-AAC0-3138D6D4DA1D}" type="slidenum">
              <a:rPr lang="en-PH" smtClean="0"/>
              <a:t>4</a:t>
            </a:fld>
            <a:endParaRPr lang="en-PH" dirty="0"/>
          </a:p>
        </p:txBody>
      </p:sp>
      <p:sp>
        <p:nvSpPr>
          <p:cNvPr id="4" name="Footer Placeholder 3">
            <a:extLst>
              <a:ext uri="{FF2B5EF4-FFF2-40B4-BE49-F238E27FC236}">
                <a16:creationId xmlns:a16="http://schemas.microsoft.com/office/drawing/2014/main" id="{8880F3B8-AEF5-8515-34C1-DF6100D618B2}"/>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7449742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58F19E-B65C-3F6C-64A2-CE94799A2A33}"/>
              </a:ext>
            </a:extLst>
          </p:cNvPr>
          <p:cNvSpPr>
            <a:spLocks noGrp="1"/>
          </p:cNvSpPr>
          <p:nvPr>
            <p:ph type="title"/>
          </p:nvPr>
        </p:nvSpPr>
        <p:spPr/>
        <p:txBody>
          <a:bodyPr/>
          <a:lstStyle/>
          <a:p>
            <a:r>
              <a:rPr lang="en-US" dirty="0"/>
              <a:t>Getting started</a:t>
            </a:r>
            <a:endParaRPr lang="en-PH" dirty="0"/>
          </a:p>
        </p:txBody>
      </p:sp>
      <p:sp>
        <p:nvSpPr>
          <p:cNvPr id="4" name="Text Placeholder 3">
            <a:extLst>
              <a:ext uri="{FF2B5EF4-FFF2-40B4-BE49-F238E27FC236}">
                <a16:creationId xmlns:a16="http://schemas.microsoft.com/office/drawing/2014/main" id="{B13A2FDD-9497-0996-E0AA-220A9A513DA1}"/>
              </a:ext>
            </a:extLst>
          </p:cNvPr>
          <p:cNvSpPr>
            <a:spLocks noGrp="1"/>
          </p:cNvSpPr>
          <p:nvPr>
            <p:ph type="body" sz="quarter" idx="12"/>
          </p:nvPr>
        </p:nvSpPr>
        <p:spPr/>
        <p:txBody>
          <a:bodyPr/>
          <a:lstStyle/>
          <a:p>
            <a:r>
              <a:rPr lang="en-PH" dirty="0"/>
              <a:t>08</a:t>
            </a:r>
          </a:p>
        </p:txBody>
      </p:sp>
    </p:spTree>
    <p:extLst>
      <p:ext uri="{BB962C8B-B14F-4D97-AF65-F5344CB8AC3E}">
        <p14:creationId xmlns:p14="http://schemas.microsoft.com/office/powerpoint/2010/main" val="15330142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F49A5-8769-44C5-C372-CDAF23151E21}"/>
            </a:ext>
          </a:extLst>
        </p:cNvPr>
        <p:cNvGrpSpPr/>
        <p:nvPr/>
      </p:nvGrpSpPr>
      <p:grpSpPr>
        <a:xfrm>
          <a:off x="0" y="0"/>
          <a:ext cx="0" cy="0"/>
          <a:chOff x="0" y="0"/>
          <a:chExt cx="0" cy="0"/>
        </a:xfrm>
      </p:grpSpPr>
      <p:sp>
        <p:nvSpPr>
          <p:cNvPr id="46" name="Rectangle 19">
            <a:extLst>
              <a:ext uri="{FF2B5EF4-FFF2-40B4-BE49-F238E27FC236}">
                <a16:creationId xmlns:a16="http://schemas.microsoft.com/office/drawing/2014/main" id="{0D4E7BFB-DB35-F68F-0688-83B089840195}"/>
              </a:ext>
            </a:extLst>
          </p:cNvPr>
          <p:cNvSpPr/>
          <p:nvPr/>
        </p:nvSpPr>
        <p:spPr>
          <a:xfrm>
            <a:off x="8478834" y="1764525"/>
            <a:ext cx="1672455" cy="2055841"/>
          </a:xfrm>
          <a:prstGeom prst="roundRect">
            <a:avLst>
              <a:gd name="adj" fmla="val 1493"/>
            </a:avLst>
          </a:prstGeom>
          <a:solidFill>
            <a:schemeClr val="accent1"/>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t" anchorCtr="0" forceAA="0" compatLnSpc="1">
            <a:prstTxWarp prst="textNoShape">
              <a:avLst/>
            </a:prstTxWarp>
            <a:noAutofit/>
          </a:bodyPr>
          <a:lstStyle/>
          <a:p>
            <a:endParaRPr lang="en-US" sz="1200" dirty="0">
              <a:solidFill>
                <a:schemeClr val="tx1"/>
              </a:solidFill>
            </a:endParaRPr>
          </a:p>
        </p:txBody>
      </p:sp>
      <p:sp>
        <p:nvSpPr>
          <p:cNvPr id="59" name="Rectangle 19">
            <a:extLst>
              <a:ext uri="{FF2B5EF4-FFF2-40B4-BE49-F238E27FC236}">
                <a16:creationId xmlns:a16="http://schemas.microsoft.com/office/drawing/2014/main" id="{37B99AF6-A300-5314-1339-6F266865D4E3}"/>
              </a:ext>
            </a:extLst>
          </p:cNvPr>
          <p:cNvSpPr/>
          <p:nvPr/>
        </p:nvSpPr>
        <p:spPr>
          <a:xfrm>
            <a:off x="8575040" y="1853350"/>
            <a:ext cx="3158760" cy="3995919"/>
          </a:xfrm>
          <a:prstGeom prst="roundRect">
            <a:avLst>
              <a:gd name="adj" fmla="val 1493"/>
            </a:avLst>
          </a:prstGeom>
          <a:solidFill>
            <a:schemeClr val="bg1"/>
          </a:solidFill>
          <a:ln w="9525" cap="rnd" cmpd="sng" algn="ctr">
            <a:solidFill>
              <a:schemeClr val="tx2"/>
            </a:solidFill>
            <a:prstDash val="solid"/>
            <a:round/>
            <a:headEnd type="none" w="med" len="med"/>
            <a:tailEnd type="none" w="med" len="med"/>
          </a:ln>
          <a:effectLst>
            <a:outerShdw blurRad="50800" dist="38100" dir="189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t" anchorCtr="0" forceAA="0" compatLnSpc="1">
            <a:prstTxWarp prst="textNoShape">
              <a:avLst/>
            </a:prstTxWarp>
            <a:noAutofit/>
          </a:bodyPr>
          <a:lstStyle/>
          <a:p>
            <a:endParaRPr lang="en-US" sz="1200" dirty="0">
              <a:solidFill>
                <a:schemeClr val="tx1"/>
              </a:solidFill>
            </a:endParaRPr>
          </a:p>
        </p:txBody>
      </p:sp>
      <p:cxnSp>
        <p:nvCxnSpPr>
          <p:cNvPr id="16" name="Straight Connector 15">
            <a:extLst>
              <a:ext uri="{FF2B5EF4-FFF2-40B4-BE49-F238E27FC236}">
                <a16:creationId xmlns:a16="http://schemas.microsoft.com/office/drawing/2014/main" id="{329D0FAB-0CCA-63DB-43D3-4B5922C0F64B}"/>
              </a:ext>
            </a:extLst>
          </p:cNvPr>
          <p:cNvCxnSpPr>
            <a:cxnSpLocks/>
          </p:cNvCxnSpPr>
          <p:nvPr/>
        </p:nvCxnSpPr>
        <p:spPr>
          <a:xfrm>
            <a:off x="345440" y="4472182"/>
            <a:ext cx="52019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A3E2719A-BD86-00F1-9670-F6222BD065D2}"/>
              </a:ext>
            </a:extLst>
          </p:cNvPr>
          <p:cNvSpPr>
            <a:spLocks noGrp="1"/>
          </p:cNvSpPr>
          <p:nvPr>
            <p:ph type="title"/>
          </p:nvPr>
        </p:nvSpPr>
        <p:spPr>
          <a:xfrm>
            <a:off x="294968" y="365126"/>
            <a:ext cx="11602064" cy="578772"/>
          </a:xfrm>
        </p:spPr>
        <p:txBody>
          <a:bodyPr/>
          <a:lstStyle/>
          <a:p>
            <a:r>
              <a:rPr lang="en-US" dirty="0"/>
              <a:t>From signup to live</a:t>
            </a:r>
          </a:p>
        </p:txBody>
      </p:sp>
      <p:grpSp>
        <p:nvGrpSpPr>
          <p:cNvPr id="3" name="Group 2">
            <a:extLst>
              <a:ext uri="{FF2B5EF4-FFF2-40B4-BE49-F238E27FC236}">
                <a16:creationId xmlns:a16="http://schemas.microsoft.com/office/drawing/2014/main" id="{0578F1BD-651F-A6EF-B4D9-D8C62B7A352F}"/>
              </a:ext>
            </a:extLst>
          </p:cNvPr>
          <p:cNvGrpSpPr/>
          <p:nvPr/>
        </p:nvGrpSpPr>
        <p:grpSpPr>
          <a:xfrm rot="5400000">
            <a:off x="4581839" y="2517284"/>
            <a:ext cx="2581261" cy="3840936"/>
            <a:chOff x="5530308" y="1915593"/>
            <a:chExt cx="3411351" cy="3840936"/>
          </a:xfrm>
        </p:grpSpPr>
        <p:sp>
          <p:nvSpPr>
            <p:cNvPr id="4" name="Oval 6">
              <a:extLst>
                <a:ext uri="{FF2B5EF4-FFF2-40B4-BE49-F238E27FC236}">
                  <a16:creationId xmlns:a16="http://schemas.microsoft.com/office/drawing/2014/main" id="{0D40F47F-71E8-7051-5E68-84488EFAD530}"/>
                </a:ext>
              </a:extLst>
            </p:cNvPr>
            <p:cNvSpPr>
              <a:spLocks noChangeArrowheads="1"/>
            </p:cNvSpPr>
            <p:nvPr/>
          </p:nvSpPr>
          <p:spPr bwMode="auto">
            <a:xfrm rot="16200000">
              <a:off x="3793240" y="3652661"/>
              <a:ext cx="3840936" cy="366800"/>
            </a:xfrm>
            <a:prstGeom prst="ellipse">
              <a:avLst/>
            </a:prstGeom>
            <a:solidFill>
              <a:schemeClr val="accent2"/>
            </a:solidFill>
            <a:ln>
              <a:noFill/>
            </a:ln>
          </p:spPr>
          <p:txBody>
            <a:bodyPr vert="horz" wrap="square" lIns="45720" tIns="22860" rIns="45720" bIns="22860" numCol="1" anchor="t" anchorCtr="0" compatLnSpc="1">
              <a:prstTxWarp prst="textNoShape">
                <a:avLst/>
              </a:prstTxWarp>
            </a:bodyPr>
            <a:lstStyle/>
            <a:p>
              <a:endParaRPr lang="th-TH" sz="1677"/>
            </a:p>
          </p:txBody>
        </p:sp>
        <p:sp>
          <p:nvSpPr>
            <p:cNvPr id="7" name="Freeform 9">
              <a:extLst>
                <a:ext uri="{FF2B5EF4-FFF2-40B4-BE49-F238E27FC236}">
                  <a16:creationId xmlns:a16="http://schemas.microsoft.com/office/drawing/2014/main" id="{E60057DF-EAF4-26B7-1D14-D4A803ECF7DB}"/>
                </a:ext>
              </a:extLst>
            </p:cNvPr>
            <p:cNvSpPr>
              <a:spLocks/>
            </p:cNvSpPr>
            <p:nvPr/>
          </p:nvSpPr>
          <p:spPr bwMode="auto">
            <a:xfrm rot="16200000">
              <a:off x="4605047" y="3066662"/>
              <a:ext cx="3840936" cy="1538798"/>
            </a:xfrm>
            <a:custGeom>
              <a:avLst/>
              <a:gdLst>
                <a:gd name="T0" fmla="*/ 138 w 492"/>
                <a:gd name="T1" fmla="*/ 194 h 197"/>
                <a:gd name="T2" fmla="*/ 251 w 492"/>
                <a:gd name="T3" fmla="*/ 197 h 197"/>
                <a:gd name="T4" fmla="*/ 354 w 492"/>
                <a:gd name="T5" fmla="*/ 194 h 197"/>
                <a:gd name="T6" fmla="*/ 492 w 492"/>
                <a:gd name="T7" fmla="*/ 47 h 197"/>
                <a:gd name="T8" fmla="*/ 492 w 492"/>
                <a:gd name="T9" fmla="*/ 1 h 197"/>
                <a:gd name="T10" fmla="*/ 491 w 492"/>
                <a:gd name="T11" fmla="*/ 1 h 197"/>
                <a:gd name="T12" fmla="*/ 246 w 492"/>
                <a:gd name="T13" fmla="*/ 22 h 197"/>
                <a:gd name="T14" fmla="*/ 1 w 492"/>
                <a:gd name="T15" fmla="*/ 0 h 197"/>
                <a:gd name="T16" fmla="*/ 0 w 492"/>
                <a:gd name="T17" fmla="*/ 0 h 197"/>
                <a:gd name="T18" fmla="*/ 0 w 492"/>
                <a:gd name="T19" fmla="*/ 46 h 197"/>
                <a:gd name="T20" fmla="*/ 138 w 492"/>
                <a:gd name="T21" fmla="*/ 19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197">
                  <a:moveTo>
                    <a:pt x="138" y="194"/>
                  </a:moveTo>
                  <a:cubicBezTo>
                    <a:pt x="174" y="196"/>
                    <a:pt x="212" y="197"/>
                    <a:pt x="251" y="197"/>
                  </a:cubicBezTo>
                  <a:cubicBezTo>
                    <a:pt x="286" y="197"/>
                    <a:pt x="321" y="196"/>
                    <a:pt x="354" y="194"/>
                  </a:cubicBezTo>
                  <a:cubicBezTo>
                    <a:pt x="388" y="125"/>
                    <a:pt x="436" y="72"/>
                    <a:pt x="492" y="47"/>
                  </a:cubicBezTo>
                  <a:cubicBezTo>
                    <a:pt x="492" y="1"/>
                    <a:pt x="492" y="1"/>
                    <a:pt x="492" y="1"/>
                  </a:cubicBezTo>
                  <a:cubicBezTo>
                    <a:pt x="491" y="1"/>
                    <a:pt x="491" y="1"/>
                    <a:pt x="491" y="1"/>
                  </a:cubicBezTo>
                  <a:cubicBezTo>
                    <a:pt x="475" y="13"/>
                    <a:pt x="372" y="22"/>
                    <a:pt x="246" y="22"/>
                  </a:cubicBezTo>
                  <a:cubicBezTo>
                    <a:pt x="117" y="22"/>
                    <a:pt x="12" y="12"/>
                    <a:pt x="1" y="0"/>
                  </a:cubicBezTo>
                  <a:cubicBezTo>
                    <a:pt x="0" y="0"/>
                    <a:pt x="0" y="0"/>
                    <a:pt x="0" y="0"/>
                  </a:cubicBezTo>
                  <a:cubicBezTo>
                    <a:pt x="0" y="46"/>
                    <a:pt x="0" y="46"/>
                    <a:pt x="0" y="46"/>
                  </a:cubicBezTo>
                  <a:cubicBezTo>
                    <a:pt x="56" y="71"/>
                    <a:pt x="105" y="124"/>
                    <a:pt x="138" y="194"/>
                  </a:cubicBezTo>
                  <a:close/>
                </a:path>
              </a:pathLst>
            </a:custGeom>
            <a:solidFill>
              <a:schemeClr val="accent1"/>
            </a:solidFill>
            <a:ln>
              <a:noFill/>
            </a:ln>
          </p:spPr>
          <p:txBody>
            <a:bodyPr vert="horz" wrap="square" lIns="45720" tIns="22860" rIns="45720" bIns="22860" numCol="1" anchor="t" anchorCtr="0" compatLnSpc="1">
              <a:prstTxWarp prst="textNoShape">
                <a:avLst/>
              </a:prstTxWarp>
            </a:bodyPr>
            <a:lstStyle/>
            <a:p>
              <a:endParaRPr lang="th-TH" sz="1677"/>
            </a:p>
          </p:txBody>
        </p:sp>
        <p:sp>
          <p:nvSpPr>
            <p:cNvPr id="8" name="Freeform 10">
              <a:extLst>
                <a:ext uri="{FF2B5EF4-FFF2-40B4-BE49-F238E27FC236}">
                  <a16:creationId xmlns:a16="http://schemas.microsoft.com/office/drawing/2014/main" id="{CF6155DC-1DD4-20A1-7051-31E1920BBACF}"/>
                </a:ext>
              </a:extLst>
            </p:cNvPr>
            <p:cNvSpPr>
              <a:spLocks/>
            </p:cNvSpPr>
            <p:nvPr/>
          </p:nvSpPr>
          <p:spPr bwMode="auto">
            <a:xfrm rot="16200000">
              <a:off x="7262970" y="3000572"/>
              <a:ext cx="1686399" cy="1670978"/>
            </a:xfrm>
            <a:custGeom>
              <a:avLst/>
              <a:gdLst>
                <a:gd name="T0" fmla="*/ 216 w 216"/>
                <a:gd name="T1" fmla="*/ 1 h 214"/>
                <a:gd name="T2" fmla="*/ 113 w 216"/>
                <a:gd name="T3" fmla="*/ 3 h 214"/>
                <a:gd name="T4" fmla="*/ 0 w 216"/>
                <a:gd name="T5" fmla="*/ 0 h 214"/>
                <a:gd name="T6" fmla="*/ 47 w 216"/>
                <a:gd name="T7" fmla="*/ 205 h 214"/>
                <a:gd name="T8" fmla="*/ 47 w 216"/>
                <a:gd name="T9" fmla="*/ 207 h 214"/>
                <a:gd name="T10" fmla="*/ 108 w 216"/>
                <a:gd name="T11" fmla="*/ 214 h 214"/>
                <a:gd name="T12" fmla="*/ 169 w 216"/>
                <a:gd name="T13" fmla="*/ 207 h 214"/>
                <a:gd name="T14" fmla="*/ 169 w 216"/>
                <a:gd name="T15" fmla="*/ 206 h 214"/>
                <a:gd name="T16" fmla="*/ 169 w 216"/>
                <a:gd name="T17" fmla="*/ 206 h 214"/>
                <a:gd name="T18" fmla="*/ 216 w 216"/>
                <a:gd name="T19" fmla="*/ 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4">
                  <a:moveTo>
                    <a:pt x="216" y="1"/>
                  </a:moveTo>
                  <a:cubicBezTo>
                    <a:pt x="183" y="2"/>
                    <a:pt x="148" y="3"/>
                    <a:pt x="113" y="3"/>
                  </a:cubicBezTo>
                  <a:cubicBezTo>
                    <a:pt x="74" y="3"/>
                    <a:pt x="36" y="2"/>
                    <a:pt x="0" y="0"/>
                  </a:cubicBezTo>
                  <a:cubicBezTo>
                    <a:pt x="28" y="59"/>
                    <a:pt x="45" y="129"/>
                    <a:pt x="47" y="205"/>
                  </a:cubicBezTo>
                  <a:cubicBezTo>
                    <a:pt x="47" y="205"/>
                    <a:pt x="47" y="206"/>
                    <a:pt x="47" y="207"/>
                  </a:cubicBezTo>
                  <a:cubicBezTo>
                    <a:pt x="47" y="211"/>
                    <a:pt x="74" y="214"/>
                    <a:pt x="108" y="214"/>
                  </a:cubicBezTo>
                  <a:cubicBezTo>
                    <a:pt x="142" y="214"/>
                    <a:pt x="169" y="211"/>
                    <a:pt x="169" y="207"/>
                  </a:cubicBezTo>
                  <a:cubicBezTo>
                    <a:pt x="169" y="206"/>
                    <a:pt x="169" y="206"/>
                    <a:pt x="169" y="206"/>
                  </a:cubicBezTo>
                  <a:cubicBezTo>
                    <a:pt x="169" y="206"/>
                    <a:pt x="169" y="206"/>
                    <a:pt x="169" y="206"/>
                  </a:cubicBezTo>
                  <a:cubicBezTo>
                    <a:pt x="171" y="130"/>
                    <a:pt x="188" y="59"/>
                    <a:pt x="216" y="1"/>
                  </a:cubicBezTo>
                  <a:close/>
                </a:path>
              </a:pathLst>
            </a:custGeom>
            <a:solidFill>
              <a:schemeClr val="accent3"/>
            </a:solidFill>
            <a:ln>
              <a:noFill/>
            </a:ln>
          </p:spPr>
          <p:txBody>
            <a:bodyPr vert="horz" wrap="square" lIns="45720" tIns="22860" rIns="45720" bIns="22860" numCol="1" anchor="t" anchorCtr="0" compatLnSpc="1">
              <a:prstTxWarp prst="textNoShape">
                <a:avLst/>
              </a:prstTxWarp>
            </a:bodyPr>
            <a:lstStyle/>
            <a:p>
              <a:endParaRPr lang="th-TH" sz="1677"/>
            </a:p>
          </p:txBody>
        </p:sp>
      </p:grpSp>
      <p:sp>
        <p:nvSpPr>
          <p:cNvPr id="14" name="Inhaltsplatzhalter 4">
            <a:extLst>
              <a:ext uri="{FF2B5EF4-FFF2-40B4-BE49-F238E27FC236}">
                <a16:creationId xmlns:a16="http://schemas.microsoft.com/office/drawing/2014/main" id="{2F33FBC4-FB98-E654-14B3-F0891205CE3B}"/>
              </a:ext>
            </a:extLst>
          </p:cNvPr>
          <p:cNvSpPr txBox="1">
            <a:spLocks/>
          </p:cNvSpPr>
          <p:nvPr/>
        </p:nvSpPr>
        <p:spPr>
          <a:xfrm flipH="1">
            <a:off x="558128" y="3132625"/>
            <a:ext cx="2906432" cy="954107"/>
          </a:xfrm>
          <a:prstGeom prst="rect">
            <a:avLst/>
          </a:prstGeom>
          <a:noFill/>
          <a:effectLst/>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2000" b="1" dirty="0">
                <a:solidFill>
                  <a:schemeClr val="accent1"/>
                </a:solidFill>
                <a:latin typeface="+mn-lt"/>
              </a:rPr>
              <a:t>Connect</a:t>
            </a:r>
            <a:br>
              <a:rPr lang="en-US" sz="1800" b="1" dirty="0">
                <a:solidFill>
                  <a:schemeClr val="accent2"/>
                </a:solidFill>
                <a:latin typeface="+mn-lt"/>
              </a:rPr>
            </a:br>
            <a:r>
              <a:rPr lang="en-US" sz="1400" dirty="0">
                <a:solidFill>
                  <a:schemeClr val="tx1"/>
                </a:solidFill>
                <a:latin typeface="+mn-lt"/>
              </a:rPr>
              <a:t>Create your account and connect your first processor in minutes.</a:t>
            </a:r>
          </a:p>
        </p:txBody>
      </p:sp>
      <p:sp>
        <p:nvSpPr>
          <p:cNvPr id="11" name="Inhaltsplatzhalter 4">
            <a:extLst>
              <a:ext uri="{FF2B5EF4-FFF2-40B4-BE49-F238E27FC236}">
                <a16:creationId xmlns:a16="http://schemas.microsoft.com/office/drawing/2014/main" id="{D3273168-8848-F0E6-A770-33BDD73ADF43}"/>
              </a:ext>
            </a:extLst>
          </p:cNvPr>
          <p:cNvSpPr txBox="1">
            <a:spLocks/>
          </p:cNvSpPr>
          <p:nvPr/>
        </p:nvSpPr>
        <p:spPr>
          <a:xfrm flipH="1">
            <a:off x="558128" y="4881996"/>
            <a:ext cx="2906432" cy="738664"/>
          </a:xfrm>
          <a:prstGeom prst="rect">
            <a:avLst/>
          </a:prstGeom>
          <a:noFill/>
          <a:effectLst/>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2000" b="1" dirty="0">
                <a:solidFill>
                  <a:srgbClr val="1B1BF9"/>
                </a:solidFill>
                <a:latin typeface="+mn-lt"/>
              </a:rPr>
              <a:t>Integrate</a:t>
            </a:r>
            <a:br>
              <a:rPr lang="en-US" sz="1800" b="1" dirty="0">
                <a:solidFill>
                  <a:schemeClr val="accent2"/>
                </a:solidFill>
                <a:latin typeface="+mn-lt"/>
              </a:rPr>
            </a:br>
            <a:r>
              <a:rPr lang="en-US" sz="1400" dirty="0">
                <a:solidFill>
                  <a:schemeClr val="tx1"/>
                </a:solidFill>
                <a:latin typeface="+mn-lt"/>
              </a:rPr>
              <a:t>Add the API or a prebuilt plugin and send test payments.</a:t>
            </a:r>
          </a:p>
        </p:txBody>
      </p:sp>
      <p:grpSp>
        <p:nvGrpSpPr>
          <p:cNvPr id="19" name="Group 18">
            <a:extLst>
              <a:ext uri="{FF2B5EF4-FFF2-40B4-BE49-F238E27FC236}">
                <a16:creationId xmlns:a16="http://schemas.microsoft.com/office/drawing/2014/main" id="{7C07EAC2-72BB-688A-D3E5-AD3CCF4AA606}"/>
              </a:ext>
            </a:extLst>
          </p:cNvPr>
          <p:cNvGrpSpPr/>
          <p:nvPr/>
        </p:nvGrpSpPr>
        <p:grpSpPr>
          <a:xfrm>
            <a:off x="4402101" y="1896111"/>
            <a:ext cx="1318748" cy="1168478"/>
            <a:chOff x="4460389" y="1825016"/>
            <a:chExt cx="1078954" cy="956008"/>
          </a:xfrm>
        </p:grpSpPr>
        <p:grpSp>
          <p:nvGrpSpPr>
            <p:cNvPr id="10" name="Group 9">
              <a:extLst>
                <a:ext uri="{FF2B5EF4-FFF2-40B4-BE49-F238E27FC236}">
                  <a16:creationId xmlns:a16="http://schemas.microsoft.com/office/drawing/2014/main" id="{C050F0A3-83AF-C7ED-4E91-26D2D2395B0A}"/>
                </a:ext>
              </a:extLst>
            </p:cNvPr>
            <p:cNvGrpSpPr/>
            <p:nvPr/>
          </p:nvGrpSpPr>
          <p:grpSpPr>
            <a:xfrm>
              <a:off x="4584219" y="1825016"/>
              <a:ext cx="955124" cy="956008"/>
              <a:chOff x="3278648" y="1703639"/>
              <a:chExt cx="955124" cy="956008"/>
            </a:xfrm>
          </p:grpSpPr>
          <p:sp>
            <p:nvSpPr>
              <p:cNvPr id="42" name="Oval 41">
                <a:extLst>
                  <a:ext uri="{FF2B5EF4-FFF2-40B4-BE49-F238E27FC236}">
                    <a16:creationId xmlns:a16="http://schemas.microsoft.com/office/drawing/2014/main" id="{C33EFC8F-F314-A1A4-6F41-4BDDC576B5BB}"/>
                  </a:ext>
                </a:extLst>
              </p:cNvPr>
              <p:cNvSpPr/>
              <p:nvPr>
                <p:custDataLst>
                  <p:tags r:id="rId3"/>
                </p:custDataLst>
              </p:nvPr>
            </p:nvSpPr>
            <p:spPr>
              <a:xfrm>
                <a:off x="3278648" y="1703639"/>
                <a:ext cx="955124" cy="956008"/>
              </a:xfrm>
              <a:prstGeom prst="ellipse">
                <a:avLst/>
              </a:prstGeom>
              <a:solidFill>
                <a:srgbClr val="FFFFFF"/>
              </a:solidFill>
              <a:ln w="57150">
                <a:gradFill flip="none" rotWithShape="1">
                  <a:gsLst>
                    <a:gs pos="0">
                      <a:schemeClr val="accent1"/>
                    </a:gs>
                    <a:gs pos="100000">
                      <a:schemeClr val="accent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grpSp>
            <p:nvGrpSpPr>
              <p:cNvPr id="43" name="Group 42">
                <a:extLst>
                  <a:ext uri="{FF2B5EF4-FFF2-40B4-BE49-F238E27FC236}">
                    <a16:creationId xmlns:a16="http://schemas.microsoft.com/office/drawing/2014/main" id="{5F18D011-977F-F2CD-DF1D-1F089D556C43}"/>
                  </a:ext>
                </a:extLst>
              </p:cNvPr>
              <p:cNvGrpSpPr/>
              <p:nvPr/>
            </p:nvGrpSpPr>
            <p:grpSpPr>
              <a:xfrm>
                <a:off x="3401841" y="1827567"/>
                <a:ext cx="708737" cy="708153"/>
                <a:chOff x="4094847" y="1760585"/>
                <a:chExt cx="633600" cy="633600"/>
              </a:xfrm>
            </p:grpSpPr>
            <p:sp>
              <p:nvSpPr>
                <p:cNvPr id="69" name="Google Shape;603;p7"/>
                <p:cNvSpPr/>
                <p:nvPr/>
              </p:nvSpPr>
              <p:spPr>
                <a:xfrm>
                  <a:off x="4094847" y="1760585"/>
                  <a:ext cx="633600" cy="633600"/>
                </a:xfrm>
                <a:custGeom>
                  <a:avLst/>
                  <a:gdLst/>
                  <a:ahLst/>
                  <a:cxnLst/>
                  <a:rect l="l" t="t" r="r" b="b"/>
                  <a:pathLst>
                    <a:path w="10000" h="10000" extrusionOk="0">
                      <a:moveTo>
                        <a:pt x="6320" y="5028"/>
                      </a:moveTo>
                      <a:lnTo>
                        <a:pt x="6319" y="5079"/>
                      </a:lnTo>
                      <a:lnTo>
                        <a:pt x="6316" y="5129"/>
                      </a:lnTo>
                      <a:lnTo>
                        <a:pt x="6312" y="5180"/>
                      </a:lnTo>
                      <a:lnTo>
                        <a:pt x="6305" y="5230"/>
                      </a:lnTo>
                      <a:lnTo>
                        <a:pt x="6297" y="5279"/>
                      </a:lnTo>
                      <a:lnTo>
                        <a:pt x="6286" y="5329"/>
                      </a:lnTo>
                      <a:lnTo>
                        <a:pt x="6274" y="5377"/>
                      </a:lnTo>
                      <a:lnTo>
                        <a:pt x="6260" y="5426"/>
                      </a:lnTo>
                      <a:lnTo>
                        <a:pt x="6245" y="5474"/>
                      </a:lnTo>
                      <a:lnTo>
                        <a:pt x="6227" y="5521"/>
                      </a:lnTo>
                      <a:lnTo>
                        <a:pt x="6208" y="5568"/>
                      </a:lnTo>
                      <a:lnTo>
                        <a:pt x="6187" y="5613"/>
                      </a:lnTo>
                      <a:lnTo>
                        <a:pt x="6164" y="5659"/>
                      </a:lnTo>
                      <a:lnTo>
                        <a:pt x="6140" y="5703"/>
                      </a:lnTo>
                      <a:lnTo>
                        <a:pt x="6114" y="5746"/>
                      </a:lnTo>
                      <a:lnTo>
                        <a:pt x="6086" y="5789"/>
                      </a:lnTo>
                      <a:lnTo>
                        <a:pt x="6057" y="5830"/>
                      </a:lnTo>
                      <a:lnTo>
                        <a:pt x="6026" y="5870"/>
                      </a:lnTo>
                      <a:lnTo>
                        <a:pt x="5994" y="5908"/>
                      </a:lnTo>
                      <a:lnTo>
                        <a:pt x="5960" y="5946"/>
                      </a:lnTo>
                      <a:lnTo>
                        <a:pt x="5925" y="5982"/>
                      </a:lnTo>
                      <a:lnTo>
                        <a:pt x="5889" y="6017"/>
                      </a:lnTo>
                      <a:lnTo>
                        <a:pt x="5852" y="6050"/>
                      </a:lnTo>
                      <a:lnTo>
                        <a:pt x="5813" y="6083"/>
                      </a:lnTo>
                      <a:lnTo>
                        <a:pt x="5773" y="6113"/>
                      </a:lnTo>
                      <a:lnTo>
                        <a:pt x="5732" y="6142"/>
                      </a:lnTo>
                      <a:lnTo>
                        <a:pt x="5689" y="6170"/>
                      </a:lnTo>
                      <a:lnTo>
                        <a:pt x="5646" y="6196"/>
                      </a:lnTo>
                      <a:lnTo>
                        <a:pt x="5602" y="6221"/>
                      </a:lnTo>
                      <a:lnTo>
                        <a:pt x="5557" y="6243"/>
                      </a:lnTo>
                      <a:lnTo>
                        <a:pt x="5511" y="6265"/>
                      </a:lnTo>
                      <a:lnTo>
                        <a:pt x="5464" y="6284"/>
                      </a:lnTo>
                      <a:lnTo>
                        <a:pt x="5417" y="6301"/>
                      </a:lnTo>
                      <a:lnTo>
                        <a:pt x="5369" y="6317"/>
                      </a:lnTo>
                      <a:lnTo>
                        <a:pt x="5321" y="6331"/>
                      </a:lnTo>
                      <a:lnTo>
                        <a:pt x="5272" y="6343"/>
                      </a:lnTo>
                      <a:lnTo>
                        <a:pt x="5223" y="6354"/>
                      </a:lnTo>
                      <a:lnTo>
                        <a:pt x="5173" y="6362"/>
                      </a:lnTo>
                      <a:lnTo>
                        <a:pt x="5123" y="6369"/>
                      </a:lnTo>
                      <a:lnTo>
                        <a:pt x="5073" y="6373"/>
                      </a:lnTo>
                      <a:lnTo>
                        <a:pt x="5023" y="6376"/>
                      </a:lnTo>
                      <a:lnTo>
                        <a:pt x="4972" y="6377"/>
                      </a:lnTo>
                      <a:lnTo>
                        <a:pt x="4921" y="6376"/>
                      </a:lnTo>
                      <a:lnTo>
                        <a:pt x="4871" y="6373"/>
                      </a:lnTo>
                      <a:lnTo>
                        <a:pt x="4820" y="6369"/>
                      </a:lnTo>
                      <a:lnTo>
                        <a:pt x="4770" y="6362"/>
                      </a:lnTo>
                      <a:lnTo>
                        <a:pt x="4721" y="6354"/>
                      </a:lnTo>
                      <a:lnTo>
                        <a:pt x="4671" y="6343"/>
                      </a:lnTo>
                      <a:lnTo>
                        <a:pt x="4623" y="6331"/>
                      </a:lnTo>
                      <a:lnTo>
                        <a:pt x="4574" y="6317"/>
                      </a:lnTo>
                      <a:lnTo>
                        <a:pt x="4526" y="6301"/>
                      </a:lnTo>
                      <a:lnTo>
                        <a:pt x="4479" y="6284"/>
                      </a:lnTo>
                      <a:lnTo>
                        <a:pt x="4432" y="6265"/>
                      </a:lnTo>
                      <a:lnTo>
                        <a:pt x="4387" y="6243"/>
                      </a:lnTo>
                      <a:lnTo>
                        <a:pt x="4341" y="6221"/>
                      </a:lnTo>
                      <a:lnTo>
                        <a:pt x="4297" y="6196"/>
                      </a:lnTo>
                      <a:lnTo>
                        <a:pt x="4254" y="6170"/>
                      </a:lnTo>
                      <a:lnTo>
                        <a:pt x="4211" y="6142"/>
                      </a:lnTo>
                      <a:lnTo>
                        <a:pt x="4170" y="6113"/>
                      </a:lnTo>
                      <a:lnTo>
                        <a:pt x="4130" y="6083"/>
                      </a:lnTo>
                      <a:lnTo>
                        <a:pt x="4092" y="6050"/>
                      </a:lnTo>
                      <a:lnTo>
                        <a:pt x="4054" y="6017"/>
                      </a:lnTo>
                      <a:lnTo>
                        <a:pt x="4018" y="5982"/>
                      </a:lnTo>
                      <a:lnTo>
                        <a:pt x="3983" y="5946"/>
                      </a:lnTo>
                      <a:lnTo>
                        <a:pt x="3950" y="5908"/>
                      </a:lnTo>
                      <a:lnTo>
                        <a:pt x="3917" y="5870"/>
                      </a:lnTo>
                      <a:lnTo>
                        <a:pt x="3887" y="5830"/>
                      </a:lnTo>
                      <a:lnTo>
                        <a:pt x="3858" y="5789"/>
                      </a:lnTo>
                      <a:lnTo>
                        <a:pt x="3830" y="5746"/>
                      </a:lnTo>
                      <a:lnTo>
                        <a:pt x="3804" y="5703"/>
                      </a:lnTo>
                      <a:lnTo>
                        <a:pt x="3779" y="5659"/>
                      </a:lnTo>
                      <a:lnTo>
                        <a:pt x="3757" y="5613"/>
                      </a:lnTo>
                      <a:lnTo>
                        <a:pt x="3735" y="5568"/>
                      </a:lnTo>
                      <a:lnTo>
                        <a:pt x="3716" y="5521"/>
                      </a:lnTo>
                      <a:lnTo>
                        <a:pt x="3699" y="5474"/>
                      </a:lnTo>
                      <a:lnTo>
                        <a:pt x="3683" y="5426"/>
                      </a:lnTo>
                      <a:lnTo>
                        <a:pt x="3669" y="5377"/>
                      </a:lnTo>
                      <a:lnTo>
                        <a:pt x="3657" y="5329"/>
                      </a:lnTo>
                      <a:lnTo>
                        <a:pt x="3646" y="5279"/>
                      </a:lnTo>
                      <a:lnTo>
                        <a:pt x="3638" y="5230"/>
                      </a:lnTo>
                      <a:lnTo>
                        <a:pt x="3631" y="5180"/>
                      </a:lnTo>
                      <a:lnTo>
                        <a:pt x="3627" y="5129"/>
                      </a:lnTo>
                      <a:lnTo>
                        <a:pt x="3624" y="5079"/>
                      </a:lnTo>
                      <a:lnTo>
                        <a:pt x="3623" y="5028"/>
                      </a:lnTo>
                      <a:lnTo>
                        <a:pt x="3624" y="4977"/>
                      </a:lnTo>
                      <a:lnTo>
                        <a:pt x="3627" y="4927"/>
                      </a:lnTo>
                      <a:lnTo>
                        <a:pt x="3631" y="4877"/>
                      </a:lnTo>
                      <a:lnTo>
                        <a:pt x="3638" y="4827"/>
                      </a:lnTo>
                      <a:lnTo>
                        <a:pt x="3646" y="4777"/>
                      </a:lnTo>
                      <a:lnTo>
                        <a:pt x="3657" y="4728"/>
                      </a:lnTo>
                      <a:lnTo>
                        <a:pt x="3669" y="4679"/>
                      </a:lnTo>
                      <a:lnTo>
                        <a:pt x="3683" y="4631"/>
                      </a:lnTo>
                      <a:lnTo>
                        <a:pt x="3699" y="4583"/>
                      </a:lnTo>
                      <a:lnTo>
                        <a:pt x="3716" y="4536"/>
                      </a:lnTo>
                      <a:lnTo>
                        <a:pt x="3735" y="4489"/>
                      </a:lnTo>
                      <a:lnTo>
                        <a:pt x="3757" y="4443"/>
                      </a:lnTo>
                      <a:lnTo>
                        <a:pt x="3779" y="4398"/>
                      </a:lnTo>
                      <a:lnTo>
                        <a:pt x="3804" y="4354"/>
                      </a:lnTo>
                      <a:lnTo>
                        <a:pt x="3830" y="4311"/>
                      </a:lnTo>
                      <a:lnTo>
                        <a:pt x="3858" y="4268"/>
                      </a:lnTo>
                      <a:lnTo>
                        <a:pt x="3887" y="4227"/>
                      </a:lnTo>
                      <a:lnTo>
                        <a:pt x="3917" y="4187"/>
                      </a:lnTo>
                      <a:lnTo>
                        <a:pt x="3950" y="4148"/>
                      </a:lnTo>
                      <a:lnTo>
                        <a:pt x="3983" y="4111"/>
                      </a:lnTo>
                      <a:lnTo>
                        <a:pt x="4018" y="4075"/>
                      </a:lnTo>
                      <a:lnTo>
                        <a:pt x="4054" y="4040"/>
                      </a:lnTo>
                      <a:lnTo>
                        <a:pt x="4092" y="4006"/>
                      </a:lnTo>
                      <a:lnTo>
                        <a:pt x="4130" y="3974"/>
                      </a:lnTo>
                      <a:lnTo>
                        <a:pt x="4170" y="3943"/>
                      </a:lnTo>
                      <a:lnTo>
                        <a:pt x="4211" y="3914"/>
                      </a:lnTo>
                      <a:lnTo>
                        <a:pt x="4254" y="3886"/>
                      </a:lnTo>
                      <a:lnTo>
                        <a:pt x="4297" y="3860"/>
                      </a:lnTo>
                      <a:lnTo>
                        <a:pt x="4341" y="3836"/>
                      </a:lnTo>
                      <a:lnTo>
                        <a:pt x="4387" y="3813"/>
                      </a:lnTo>
                      <a:lnTo>
                        <a:pt x="4432" y="3792"/>
                      </a:lnTo>
                      <a:lnTo>
                        <a:pt x="4479" y="3773"/>
                      </a:lnTo>
                      <a:lnTo>
                        <a:pt x="4526" y="3755"/>
                      </a:lnTo>
                      <a:lnTo>
                        <a:pt x="4574" y="3740"/>
                      </a:lnTo>
                      <a:lnTo>
                        <a:pt x="4623" y="3726"/>
                      </a:lnTo>
                      <a:lnTo>
                        <a:pt x="4671" y="3714"/>
                      </a:lnTo>
                      <a:lnTo>
                        <a:pt x="4721" y="3703"/>
                      </a:lnTo>
                      <a:lnTo>
                        <a:pt x="4770" y="3695"/>
                      </a:lnTo>
                      <a:lnTo>
                        <a:pt x="4820" y="3688"/>
                      </a:lnTo>
                      <a:lnTo>
                        <a:pt x="4871" y="3684"/>
                      </a:lnTo>
                      <a:lnTo>
                        <a:pt x="4921" y="3681"/>
                      </a:lnTo>
                      <a:lnTo>
                        <a:pt x="4972" y="3680"/>
                      </a:lnTo>
                      <a:lnTo>
                        <a:pt x="5023" y="3681"/>
                      </a:lnTo>
                      <a:lnTo>
                        <a:pt x="5073" y="3684"/>
                      </a:lnTo>
                      <a:lnTo>
                        <a:pt x="5123" y="3688"/>
                      </a:lnTo>
                      <a:lnTo>
                        <a:pt x="5173" y="3695"/>
                      </a:lnTo>
                      <a:lnTo>
                        <a:pt x="5223" y="3703"/>
                      </a:lnTo>
                      <a:lnTo>
                        <a:pt x="5272" y="3714"/>
                      </a:lnTo>
                      <a:lnTo>
                        <a:pt x="5321" y="3726"/>
                      </a:lnTo>
                      <a:lnTo>
                        <a:pt x="5369" y="3740"/>
                      </a:lnTo>
                      <a:lnTo>
                        <a:pt x="5417" y="3755"/>
                      </a:lnTo>
                      <a:lnTo>
                        <a:pt x="5464" y="3773"/>
                      </a:lnTo>
                      <a:lnTo>
                        <a:pt x="5511" y="3792"/>
                      </a:lnTo>
                      <a:lnTo>
                        <a:pt x="5557" y="3813"/>
                      </a:lnTo>
                      <a:lnTo>
                        <a:pt x="5602" y="3836"/>
                      </a:lnTo>
                      <a:lnTo>
                        <a:pt x="5646" y="3860"/>
                      </a:lnTo>
                      <a:lnTo>
                        <a:pt x="5689" y="3886"/>
                      </a:lnTo>
                      <a:lnTo>
                        <a:pt x="5732" y="3914"/>
                      </a:lnTo>
                      <a:lnTo>
                        <a:pt x="5773" y="3943"/>
                      </a:lnTo>
                      <a:lnTo>
                        <a:pt x="5813" y="3974"/>
                      </a:lnTo>
                      <a:lnTo>
                        <a:pt x="5852" y="4006"/>
                      </a:lnTo>
                      <a:lnTo>
                        <a:pt x="5889" y="4040"/>
                      </a:lnTo>
                      <a:lnTo>
                        <a:pt x="5925" y="4075"/>
                      </a:lnTo>
                      <a:lnTo>
                        <a:pt x="5960" y="4111"/>
                      </a:lnTo>
                      <a:lnTo>
                        <a:pt x="5994" y="4148"/>
                      </a:lnTo>
                      <a:lnTo>
                        <a:pt x="6026" y="4187"/>
                      </a:lnTo>
                      <a:lnTo>
                        <a:pt x="6057" y="4227"/>
                      </a:lnTo>
                      <a:lnTo>
                        <a:pt x="6086" y="4268"/>
                      </a:lnTo>
                      <a:lnTo>
                        <a:pt x="6114" y="4311"/>
                      </a:lnTo>
                      <a:lnTo>
                        <a:pt x="6140" y="4354"/>
                      </a:lnTo>
                      <a:lnTo>
                        <a:pt x="6164" y="4398"/>
                      </a:lnTo>
                      <a:lnTo>
                        <a:pt x="6187" y="4443"/>
                      </a:lnTo>
                      <a:lnTo>
                        <a:pt x="6208" y="4489"/>
                      </a:lnTo>
                      <a:lnTo>
                        <a:pt x="6227" y="4536"/>
                      </a:lnTo>
                      <a:lnTo>
                        <a:pt x="6245" y="4583"/>
                      </a:lnTo>
                      <a:lnTo>
                        <a:pt x="6260" y="4631"/>
                      </a:lnTo>
                      <a:lnTo>
                        <a:pt x="6274" y="4679"/>
                      </a:lnTo>
                      <a:lnTo>
                        <a:pt x="6286" y="4728"/>
                      </a:lnTo>
                      <a:lnTo>
                        <a:pt x="6297" y="4777"/>
                      </a:lnTo>
                      <a:lnTo>
                        <a:pt x="6305" y="4827"/>
                      </a:lnTo>
                      <a:lnTo>
                        <a:pt x="6312" y="4877"/>
                      </a:lnTo>
                      <a:lnTo>
                        <a:pt x="6316" y="4927"/>
                      </a:lnTo>
                      <a:lnTo>
                        <a:pt x="6319" y="4977"/>
                      </a:lnTo>
                      <a:lnTo>
                        <a:pt x="6320" y="5028"/>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0" name="Google Shape;604;p7"/>
                <p:cNvSpPr/>
                <p:nvPr/>
              </p:nvSpPr>
              <p:spPr>
                <a:xfrm>
                  <a:off x="4094847" y="1760585"/>
                  <a:ext cx="633600" cy="633600"/>
                </a:xfrm>
                <a:custGeom>
                  <a:avLst/>
                  <a:gdLst/>
                  <a:ahLst/>
                  <a:cxnLst/>
                  <a:rect l="l" t="t" r="r" b="b"/>
                  <a:pathLst>
                    <a:path w="10000" h="10000" extrusionOk="0">
                      <a:moveTo>
                        <a:pt x="4314" y="2037"/>
                      </a:moveTo>
                      <a:lnTo>
                        <a:pt x="4752" y="1231"/>
                      </a:lnTo>
                      <a:lnTo>
                        <a:pt x="4769" y="1203"/>
                      </a:lnTo>
                      <a:lnTo>
                        <a:pt x="4790" y="1179"/>
                      </a:lnTo>
                      <a:lnTo>
                        <a:pt x="4814" y="1157"/>
                      </a:lnTo>
                      <a:lnTo>
                        <a:pt x="4840" y="1138"/>
                      </a:lnTo>
                      <a:lnTo>
                        <a:pt x="4868" y="1123"/>
                      </a:lnTo>
                      <a:lnTo>
                        <a:pt x="4898" y="1111"/>
                      </a:lnTo>
                      <a:lnTo>
                        <a:pt x="4930" y="1104"/>
                      </a:lnTo>
                      <a:lnTo>
                        <a:pt x="4962" y="1100"/>
                      </a:lnTo>
                      <a:lnTo>
                        <a:pt x="4994" y="1101"/>
                      </a:lnTo>
                      <a:lnTo>
                        <a:pt x="5633" y="1157"/>
                      </a:lnTo>
                      <a:lnTo>
                        <a:pt x="5665" y="1162"/>
                      </a:lnTo>
                      <a:lnTo>
                        <a:pt x="5696" y="1171"/>
                      </a:lnTo>
                      <a:lnTo>
                        <a:pt x="5725" y="1184"/>
                      </a:lnTo>
                      <a:lnTo>
                        <a:pt x="5753" y="1200"/>
                      </a:lnTo>
                      <a:lnTo>
                        <a:pt x="5778" y="1220"/>
                      </a:lnTo>
                      <a:lnTo>
                        <a:pt x="5801" y="1243"/>
                      </a:lnTo>
                      <a:lnTo>
                        <a:pt x="5820" y="1269"/>
                      </a:lnTo>
                      <a:lnTo>
                        <a:pt x="5836" y="1297"/>
                      </a:lnTo>
                      <a:lnTo>
                        <a:pt x="5848" y="1327"/>
                      </a:lnTo>
                      <a:lnTo>
                        <a:pt x="6140" y="2198"/>
                      </a:lnTo>
                      <a:lnTo>
                        <a:pt x="6390" y="2314"/>
                      </a:lnTo>
                      <a:lnTo>
                        <a:pt x="7245" y="1978"/>
                      </a:lnTo>
                      <a:lnTo>
                        <a:pt x="7275" y="1969"/>
                      </a:lnTo>
                      <a:lnTo>
                        <a:pt x="7307" y="1963"/>
                      </a:lnTo>
                      <a:lnTo>
                        <a:pt x="7339" y="1961"/>
                      </a:lnTo>
                      <a:lnTo>
                        <a:pt x="7371" y="1963"/>
                      </a:lnTo>
                      <a:lnTo>
                        <a:pt x="7403" y="1970"/>
                      </a:lnTo>
                      <a:lnTo>
                        <a:pt x="7433" y="1981"/>
                      </a:lnTo>
                      <a:lnTo>
                        <a:pt x="7462" y="1995"/>
                      </a:lnTo>
                      <a:lnTo>
                        <a:pt x="7489" y="2013"/>
                      </a:lnTo>
                      <a:lnTo>
                        <a:pt x="7513" y="2034"/>
                      </a:lnTo>
                      <a:lnTo>
                        <a:pt x="7966" y="2487"/>
                      </a:lnTo>
                      <a:lnTo>
                        <a:pt x="7987" y="2511"/>
                      </a:lnTo>
                      <a:lnTo>
                        <a:pt x="8005" y="2538"/>
                      </a:lnTo>
                      <a:lnTo>
                        <a:pt x="8019" y="2567"/>
                      </a:lnTo>
                      <a:lnTo>
                        <a:pt x="8030" y="2597"/>
                      </a:lnTo>
                      <a:lnTo>
                        <a:pt x="8037" y="2629"/>
                      </a:lnTo>
                      <a:lnTo>
                        <a:pt x="8039" y="2661"/>
                      </a:lnTo>
                      <a:lnTo>
                        <a:pt x="8037" y="2693"/>
                      </a:lnTo>
                      <a:lnTo>
                        <a:pt x="8031" y="2725"/>
                      </a:lnTo>
                      <a:lnTo>
                        <a:pt x="8022" y="2755"/>
                      </a:lnTo>
                      <a:lnTo>
                        <a:pt x="7686" y="3610"/>
                      </a:lnTo>
                      <a:lnTo>
                        <a:pt x="7802" y="3860"/>
                      </a:lnTo>
                      <a:lnTo>
                        <a:pt x="8673" y="4152"/>
                      </a:lnTo>
                      <a:lnTo>
                        <a:pt x="8703" y="4164"/>
                      </a:lnTo>
                      <a:lnTo>
                        <a:pt x="8731" y="4180"/>
                      </a:lnTo>
                      <a:lnTo>
                        <a:pt x="8757" y="4199"/>
                      </a:lnTo>
                      <a:lnTo>
                        <a:pt x="8780" y="4222"/>
                      </a:lnTo>
                      <a:lnTo>
                        <a:pt x="8800" y="4247"/>
                      </a:lnTo>
                      <a:lnTo>
                        <a:pt x="8816" y="4275"/>
                      </a:lnTo>
                      <a:lnTo>
                        <a:pt x="8829" y="4304"/>
                      </a:lnTo>
                      <a:lnTo>
                        <a:pt x="8838" y="4335"/>
                      </a:lnTo>
                      <a:lnTo>
                        <a:pt x="8843" y="4367"/>
                      </a:lnTo>
                      <a:lnTo>
                        <a:pt x="8899" y="5006"/>
                      </a:lnTo>
                      <a:lnTo>
                        <a:pt x="8900" y="5038"/>
                      </a:lnTo>
                      <a:lnTo>
                        <a:pt x="8896" y="5070"/>
                      </a:lnTo>
                      <a:lnTo>
                        <a:pt x="8889" y="5102"/>
                      </a:lnTo>
                      <a:lnTo>
                        <a:pt x="8877" y="5132"/>
                      </a:lnTo>
                      <a:lnTo>
                        <a:pt x="8862" y="5160"/>
                      </a:lnTo>
                      <a:lnTo>
                        <a:pt x="8843" y="5186"/>
                      </a:lnTo>
                      <a:lnTo>
                        <a:pt x="8821" y="5210"/>
                      </a:lnTo>
                      <a:lnTo>
                        <a:pt x="8797" y="5231"/>
                      </a:lnTo>
                      <a:lnTo>
                        <a:pt x="8769" y="5248"/>
                      </a:lnTo>
                      <a:lnTo>
                        <a:pt x="7963" y="5686"/>
                      </a:lnTo>
                      <a:lnTo>
                        <a:pt x="7890" y="5954"/>
                      </a:lnTo>
                      <a:lnTo>
                        <a:pt x="8370" y="6736"/>
                      </a:lnTo>
                      <a:lnTo>
                        <a:pt x="8385" y="6765"/>
                      </a:lnTo>
                      <a:lnTo>
                        <a:pt x="8396" y="6795"/>
                      </a:lnTo>
                      <a:lnTo>
                        <a:pt x="8404" y="6826"/>
                      </a:lnTo>
                      <a:lnTo>
                        <a:pt x="8407" y="6859"/>
                      </a:lnTo>
                      <a:lnTo>
                        <a:pt x="8406" y="6891"/>
                      </a:lnTo>
                      <a:lnTo>
                        <a:pt x="8401" y="6923"/>
                      </a:lnTo>
                      <a:lnTo>
                        <a:pt x="8392" y="6953"/>
                      </a:lnTo>
                      <a:lnTo>
                        <a:pt x="8378" y="6983"/>
                      </a:lnTo>
                      <a:lnTo>
                        <a:pt x="8362" y="7010"/>
                      </a:lnTo>
                      <a:lnTo>
                        <a:pt x="7994" y="7535"/>
                      </a:lnTo>
                      <a:lnTo>
                        <a:pt x="7974" y="7561"/>
                      </a:lnTo>
                      <a:lnTo>
                        <a:pt x="7950" y="7583"/>
                      </a:lnTo>
                      <a:lnTo>
                        <a:pt x="7925" y="7602"/>
                      </a:lnTo>
                      <a:lnTo>
                        <a:pt x="7896" y="7618"/>
                      </a:lnTo>
                      <a:lnTo>
                        <a:pt x="7867" y="7630"/>
                      </a:lnTo>
                      <a:lnTo>
                        <a:pt x="7835" y="7638"/>
                      </a:lnTo>
                      <a:lnTo>
                        <a:pt x="7804" y="7642"/>
                      </a:lnTo>
                      <a:lnTo>
                        <a:pt x="7771" y="7641"/>
                      </a:lnTo>
                      <a:lnTo>
                        <a:pt x="7740" y="7637"/>
                      </a:lnTo>
                      <a:lnTo>
                        <a:pt x="6840" y="7455"/>
                      </a:lnTo>
                      <a:lnTo>
                        <a:pt x="6613" y="7614"/>
                      </a:lnTo>
                      <a:lnTo>
                        <a:pt x="6477" y="8521"/>
                      </a:lnTo>
                      <a:lnTo>
                        <a:pt x="6470" y="8553"/>
                      </a:lnTo>
                      <a:lnTo>
                        <a:pt x="6460" y="8583"/>
                      </a:lnTo>
                      <a:lnTo>
                        <a:pt x="6445" y="8612"/>
                      </a:lnTo>
                      <a:lnTo>
                        <a:pt x="6427" y="8638"/>
                      </a:lnTo>
                      <a:lnTo>
                        <a:pt x="6405" y="8662"/>
                      </a:lnTo>
                      <a:lnTo>
                        <a:pt x="6381" y="8683"/>
                      </a:lnTo>
                      <a:lnTo>
                        <a:pt x="6354" y="8701"/>
                      </a:lnTo>
                      <a:lnTo>
                        <a:pt x="6325" y="8715"/>
                      </a:lnTo>
                      <a:lnTo>
                        <a:pt x="6295" y="8725"/>
                      </a:lnTo>
                      <a:lnTo>
                        <a:pt x="5676" y="8891"/>
                      </a:lnTo>
                      <a:lnTo>
                        <a:pt x="5644" y="8898"/>
                      </a:lnTo>
                      <a:lnTo>
                        <a:pt x="5612" y="8900"/>
                      </a:lnTo>
                      <a:lnTo>
                        <a:pt x="5580" y="8898"/>
                      </a:lnTo>
                      <a:lnTo>
                        <a:pt x="5548" y="8892"/>
                      </a:lnTo>
                      <a:lnTo>
                        <a:pt x="5518" y="8882"/>
                      </a:lnTo>
                      <a:lnTo>
                        <a:pt x="5489" y="8868"/>
                      </a:lnTo>
                      <a:lnTo>
                        <a:pt x="5462" y="8850"/>
                      </a:lnTo>
                      <a:lnTo>
                        <a:pt x="5437" y="8830"/>
                      </a:lnTo>
                      <a:lnTo>
                        <a:pt x="5415" y="8806"/>
                      </a:lnTo>
                      <a:lnTo>
                        <a:pt x="4843" y="8088"/>
                      </a:lnTo>
                      <a:lnTo>
                        <a:pt x="4568" y="8063"/>
                      </a:lnTo>
                      <a:lnTo>
                        <a:pt x="3879" y="8671"/>
                      </a:lnTo>
                      <a:lnTo>
                        <a:pt x="3854" y="8691"/>
                      </a:lnTo>
                      <a:lnTo>
                        <a:pt x="3826" y="8707"/>
                      </a:lnTo>
                      <a:lnTo>
                        <a:pt x="3797" y="8720"/>
                      </a:lnTo>
                      <a:lnTo>
                        <a:pt x="3766" y="8729"/>
                      </a:lnTo>
                      <a:lnTo>
                        <a:pt x="3734" y="8733"/>
                      </a:lnTo>
                      <a:lnTo>
                        <a:pt x="3702" y="8734"/>
                      </a:lnTo>
                      <a:lnTo>
                        <a:pt x="3670" y="8730"/>
                      </a:lnTo>
                      <a:lnTo>
                        <a:pt x="3639" y="8722"/>
                      </a:lnTo>
                      <a:lnTo>
                        <a:pt x="3609" y="8711"/>
                      </a:lnTo>
                      <a:lnTo>
                        <a:pt x="3028" y="8441"/>
                      </a:lnTo>
                      <a:lnTo>
                        <a:pt x="2999" y="8425"/>
                      </a:lnTo>
                      <a:lnTo>
                        <a:pt x="2973" y="8406"/>
                      </a:lnTo>
                      <a:lnTo>
                        <a:pt x="2950" y="8384"/>
                      </a:lnTo>
                      <a:lnTo>
                        <a:pt x="2929" y="8359"/>
                      </a:lnTo>
                      <a:lnTo>
                        <a:pt x="2912" y="8332"/>
                      </a:lnTo>
                      <a:lnTo>
                        <a:pt x="2899" y="8302"/>
                      </a:lnTo>
                      <a:lnTo>
                        <a:pt x="2890" y="8271"/>
                      </a:lnTo>
                      <a:lnTo>
                        <a:pt x="2884" y="8240"/>
                      </a:lnTo>
                      <a:lnTo>
                        <a:pt x="2883" y="8207"/>
                      </a:lnTo>
                      <a:lnTo>
                        <a:pt x="2907" y="7290"/>
                      </a:lnTo>
                      <a:lnTo>
                        <a:pt x="2710" y="7093"/>
                      </a:lnTo>
                      <a:lnTo>
                        <a:pt x="1793" y="7117"/>
                      </a:lnTo>
                      <a:lnTo>
                        <a:pt x="1760" y="7116"/>
                      </a:lnTo>
                      <a:lnTo>
                        <a:pt x="1729" y="7110"/>
                      </a:lnTo>
                      <a:lnTo>
                        <a:pt x="1698" y="7101"/>
                      </a:lnTo>
                      <a:lnTo>
                        <a:pt x="1668" y="7088"/>
                      </a:lnTo>
                      <a:lnTo>
                        <a:pt x="1641" y="7071"/>
                      </a:lnTo>
                      <a:lnTo>
                        <a:pt x="1616" y="7050"/>
                      </a:lnTo>
                      <a:lnTo>
                        <a:pt x="1594" y="7027"/>
                      </a:lnTo>
                      <a:lnTo>
                        <a:pt x="1575" y="7001"/>
                      </a:lnTo>
                      <a:lnTo>
                        <a:pt x="1559" y="6972"/>
                      </a:lnTo>
                      <a:lnTo>
                        <a:pt x="1289" y="6391"/>
                      </a:lnTo>
                      <a:lnTo>
                        <a:pt x="1278" y="6361"/>
                      </a:lnTo>
                      <a:lnTo>
                        <a:pt x="1270" y="6330"/>
                      </a:lnTo>
                      <a:lnTo>
                        <a:pt x="1266" y="6298"/>
                      </a:lnTo>
                      <a:lnTo>
                        <a:pt x="1267" y="6266"/>
                      </a:lnTo>
                      <a:lnTo>
                        <a:pt x="1271" y="6234"/>
                      </a:lnTo>
                      <a:lnTo>
                        <a:pt x="1280" y="6203"/>
                      </a:lnTo>
                      <a:lnTo>
                        <a:pt x="1293" y="6174"/>
                      </a:lnTo>
                      <a:lnTo>
                        <a:pt x="1309" y="6146"/>
                      </a:lnTo>
                      <a:lnTo>
                        <a:pt x="1329" y="6121"/>
                      </a:lnTo>
                      <a:lnTo>
                        <a:pt x="1937" y="5432"/>
                      </a:lnTo>
                      <a:lnTo>
                        <a:pt x="1912" y="5157"/>
                      </a:lnTo>
                      <a:lnTo>
                        <a:pt x="1194" y="4585"/>
                      </a:lnTo>
                      <a:lnTo>
                        <a:pt x="1170" y="4563"/>
                      </a:lnTo>
                      <a:lnTo>
                        <a:pt x="1150" y="4538"/>
                      </a:lnTo>
                      <a:lnTo>
                        <a:pt x="1132" y="4511"/>
                      </a:lnTo>
                      <a:lnTo>
                        <a:pt x="1118" y="4482"/>
                      </a:lnTo>
                      <a:lnTo>
                        <a:pt x="1108" y="4452"/>
                      </a:lnTo>
                      <a:lnTo>
                        <a:pt x="1102" y="4420"/>
                      </a:lnTo>
                      <a:lnTo>
                        <a:pt x="1100" y="4388"/>
                      </a:lnTo>
                      <a:lnTo>
                        <a:pt x="1102" y="4356"/>
                      </a:lnTo>
                      <a:lnTo>
                        <a:pt x="1109" y="4324"/>
                      </a:lnTo>
                      <a:lnTo>
                        <a:pt x="1275" y="3705"/>
                      </a:lnTo>
                      <a:lnTo>
                        <a:pt x="1285" y="3675"/>
                      </a:lnTo>
                      <a:lnTo>
                        <a:pt x="1299" y="3646"/>
                      </a:lnTo>
                      <a:lnTo>
                        <a:pt x="1317" y="3619"/>
                      </a:lnTo>
                      <a:lnTo>
                        <a:pt x="1338" y="3595"/>
                      </a:lnTo>
                      <a:lnTo>
                        <a:pt x="1362" y="3573"/>
                      </a:lnTo>
                      <a:lnTo>
                        <a:pt x="1388" y="3555"/>
                      </a:lnTo>
                      <a:lnTo>
                        <a:pt x="1417" y="3540"/>
                      </a:lnTo>
                      <a:lnTo>
                        <a:pt x="1447" y="3530"/>
                      </a:lnTo>
                      <a:lnTo>
                        <a:pt x="1479" y="3523"/>
                      </a:lnTo>
                      <a:lnTo>
                        <a:pt x="2386" y="3387"/>
                      </a:lnTo>
                      <a:lnTo>
                        <a:pt x="2545" y="3160"/>
                      </a:lnTo>
                      <a:lnTo>
                        <a:pt x="2363" y="2260"/>
                      </a:lnTo>
                      <a:lnTo>
                        <a:pt x="2359" y="2229"/>
                      </a:lnTo>
                      <a:lnTo>
                        <a:pt x="2358" y="2196"/>
                      </a:lnTo>
                      <a:lnTo>
                        <a:pt x="2362" y="2165"/>
                      </a:lnTo>
                      <a:lnTo>
                        <a:pt x="2370" y="2133"/>
                      </a:lnTo>
                      <a:lnTo>
                        <a:pt x="2382" y="2104"/>
                      </a:lnTo>
                      <a:lnTo>
                        <a:pt x="2398" y="2075"/>
                      </a:lnTo>
                      <a:lnTo>
                        <a:pt x="2417" y="2050"/>
                      </a:lnTo>
                      <a:lnTo>
                        <a:pt x="2439" y="2026"/>
                      </a:lnTo>
                      <a:lnTo>
                        <a:pt x="2465" y="2006"/>
                      </a:lnTo>
                      <a:lnTo>
                        <a:pt x="2990" y="1638"/>
                      </a:lnTo>
                      <a:lnTo>
                        <a:pt x="3017" y="1622"/>
                      </a:lnTo>
                      <a:lnTo>
                        <a:pt x="3047" y="1608"/>
                      </a:lnTo>
                      <a:lnTo>
                        <a:pt x="3077" y="1599"/>
                      </a:lnTo>
                      <a:lnTo>
                        <a:pt x="3109" y="1594"/>
                      </a:lnTo>
                      <a:lnTo>
                        <a:pt x="3141" y="1593"/>
                      </a:lnTo>
                      <a:lnTo>
                        <a:pt x="3174" y="1596"/>
                      </a:lnTo>
                      <a:lnTo>
                        <a:pt x="3205" y="1604"/>
                      </a:lnTo>
                      <a:lnTo>
                        <a:pt x="3235" y="1615"/>
                      </a:lnTo>
                      <a:lnTo>
                        <a:pt x="3264" y="1630"/>
                      </a:lnTo>
                      <a:lnTo>
                        <a:pt x="4046" y="2110"/>
                      </a:lnTo>
                      <a:lnTo>
                        <a:pt x="4314" y="2037"/>
                      </a:lnTo>
                      <a:close/>
                      <a:moveTo>
                        <a:pt x="5426" y="1641"/>
                      </a:moveTo>
                      <a:lnTo>
                        <a:pt x="5114" y="1613"/>
                      </a:lnTo>
                      <a:lnTo>
                        <a:pt x="4703" y="2370"/>
                      </a:lnTo>
                      <a:lnTo>
                        <a:pt x="4685" y="2399"/>
                      </a:lnTo>
                      <a:lnTo>
                        <a:pt x="4663" y="2425"/>
                      </a:lnTo>
                      <a:lnTo>
                        <a:pt x="4638" y="2447"/>
                      </a:lnTo>
                      <a:lnTo>
                        <a:pt x="4610" y="2466"/>
                      </a:lnTo>
                      <a:lnTo>
                        <a:pt x="4580" y="2481"/>
                      </a:lnTo>
                      <a:lnTo>
                        <a:pt x="4548" y="2492"/>
                      </a:lnTo>
                      <a:lnTo>
                        <a:pt x="4072" y="2620"/>
                      </a:lnTo>
                      <a:lnTo>
                        <a:pt x="4039" y="2627"/>
                      </a:lnTo>
                      <a:lnTo>
                        <a:pt x="4005" y="2629"/>
                      </a:lnTo>
                      <a:lnTo>
                        <a:pt x="3971" y="2626"/>
                      </a:lnTo>
                      <a:lnTo>
                        <a:pt x="3938" y="2619"/>
                      </a:lnTo>
                      <a:lnTo>
                        <a:pt x="3906" y="2608"/>
                      </a:lnTo>
                      <a:lnTo>
                        <a:pt x="3876" y="2592"/>
                      </a:lnTo>
                      <a:lnTo>
                        <a:pt x="3142" y="2142"/>
                      </a:lnTo>
                      <a:lnTo>
                        <a:pt x="2885" y="2322"/>
                      </a:lnTo>
                      <a:lnTo>
                        <a:pt x="3056" y="3167"/>
                      </a:lnTo>
                      <a:lnTo>
                        <a:pt x="3060" y="3200"/>
                      </a:lnTo>
                      <a:lnTo>
                        <a:pt x="3060" y="3234"/>
                      </a:lnTo>
                      <a:lnTo>
                        <a:pt x="3056" y="3267"/>
                      </a:lnTo>
                      <a:lnTo>
                        <a:pt x="3047" y="3300"/>
                      </a:lnTo>
                      <a:lnTo>
                        <a:pt x="3033" y="3331"/>
                      </a:lnTo>
                      <a:lnTo>
                        <a:pt x="3016" y="3360"/>
                      </a:lnTo>
                      <a:lnTo>
                        <a:pt x="2734" y="3762"/>
                      </a:lnTo>
                      <a:lnTo>
                        <a:pt x="2712" y="3788"/>
                      </a:lnTo>
                      <a:lnTo>
                        <a:pt x="2688" y="3811"/>
                      </a:lnTo>
                      <a:lnTo>
                        <a:pt x="2661" y="3831"/>
                      </a:lnTo>
                      <a:lnTo>
                        <a:pt x="2631" y="3846"/>
                      </a:lnTo>
                      <a:lnTo>
                        <a:pt x="2599" y="3858"/>
                      </a:lnTo>
                      <a:lnTo>
                        <a:pt x="2566" y="3865"/>
                      </a:lnTo>
                      <a:lnTo>
                        <a:pt x="1715" y="3993"/>
                      </a:lnTo>
                      <a:lnTo>
                        <a:pt x="1634" y="4296"/>
                      </a:lnTo>
                      <a:lnTo>
                        <a:pt x="2308" y="4832"/>
                      </a:lnTo>
                      <a:lnTo>
                        <a:pt x="2333" y="4855"/>
                      </a:lnTo>
                      <a:lnTo>
                        <a:pt x="2354" y="4881"/>
                      </a:lnTo>
                      <a:lnTo>
                        <a:pt x="2372" y="4910"/>
                      </a:lnTo>
                      <a:lnTo>
                        <a:pt x="2386" y="4940"/>
                      </a:lnTo>
                      <a:lnTo>
                        <a:pt x="2396" y="4973"/>
                      </a:lnTo>
                      <a:lnTo>
                        <a:pt x="2401" y="5006"/>
                      </a:lnTo>
                      <a:lnTo>
                        <a:pt x="2444" y="5495"/>
                      </a:lnTo>
                      <a:lnTo>
                        <a:pt x="2445" y="5529"/>
                      </a:lnTo>
                      <a:lnTo>
                        <a:pt x="2441" y="5562"/>
                      </a:lnTo>
                      <a:lnTo>
                        <a:pt x="2432" y="5595"/>
                      </a:lnTo>
                      <a:lnTo>
                        <a:pt x="2420" y="5626"/>
                      </a:lnTo>
                      <a:lnTo>
                        <a:pt x="2403" y="5656"/>
                      </a:lnTo>
                      <a:lnTo>
                        <a:pt x="2382" y="5682"/>
                      </a:lnTo>
                      <a:lnTo>
                        <a:pt x="1812" y="6329"/>
                      </a:lnTo>
                      <a:lnTo>
                        <a:pt x="1944" y="6613"/>
                      </a:lnTo>
                      <a:lnTo>
                        <a:pt x="2804" y="6590"/>
                      </a:lnTo>
                      <a:lnTo>
                        <a:pt x="2838" y="6591"/>
                      </a:lnTo>
                      <a:lnTo>
                        <a:pt x="2871" y="6597"/>
                      </a:lnTo>
                      <a:lnTo>
                        <a:pt x="2904" y="6608"/>
                      </a:lnTo>
                      <a:lnTo>
                        <a:pt x="2934" y="6622"/>
                      </a:lnTo>
                      <a:lnTo>
                        <a:pt x="2962" y="6641"/>
                      </a:lnTo>
                      <a:lnTo>
                        <a:pt x="2988" y="6663"/>
                      </a:lnTo>
                      <a:lnTo>
                        <a:pt x="3337" y="7012"/>
                      </a:lnTo>
                      <a:lnTo>
                        <a:pt x="3359" y="7038"/>
                      </a:lnTo>
                      <a:lnTo>
                        <a:pt x="3378" y="7066"/>
                      </a:lnTo>
                      <a:lnTo>
                        <a:pt x="3392" y="7096"/>
                      </a:lnTo>
                      <a:lnTo>
                        <a:pt x="3403" y="7129"/>
                      </a:lnTo>
                      <a:lnTo>
                        <a:pt x="3409" y="7162"/>
                      </a:lnTo>
                      <a:lnTo>
                        <a:pt x="3410" y="7196"/>
                      </a:lnTo>
                      <a:lnTo>
                        <a:pt x="3387" y="8056"/>
                      </a:lnTo>
                      <a:lnTo>
                        <a:pt x="3671" y="8188"/>
                      </a:lnTo>
                      <a:lnTo>
                        <a:pt x="4318" y="7618"/>
                      </a:lnTo>
                      <a:lnTo>
                        <a:pt x="4344" y="7597"/>
                      </a:lnTo>
                      <a:lnTo>
                        <a:pt x="4374" y="7580"/>
                      </a:lnTo>
                      <a:lnTo>
                        <a:pt x="4405" y="7568"/>
                      </a:lnTo>
                      <a:lnTo>
                        <a:pt x="4438" y="7559"/>
                      </a:lnTo>
                      <a:lnTo>
                        <a:pt x="4471" y="7555"/>
                      </a:lnTo>
                      <a:lnTo>
                        <a:pt x="4505" y="7556"/>
                      </a:lnTo>
                      <a:lnTo>
                        <a:pt x="4994" y="7599"/>
                      </a:lnTo>
                      <a:lnTo>
                        <a:pt x="5027" y="7604"/>
                      </a:lnTo>
                      <a:lnTo>
                        <a:pt x="5060" y="7614"/>
                      </a:lnTo>
                      <a:lnTo>
                        <a:pt x="5090" y="7628"/>
                      </a:lnTo>
                      <a:lnTo>
                        <a:pt x="5119" y="7646"/>
                      </a:lnTo>
                      <a:lnTo>
                        <a:pt x="5145" y="7667"/>
                      </a:lnTo>
                      <a:lnTo>
                        <a:pt x="5168" y="7692"/>
                      </a:lnTo>
                      <a:lnTo>
                        <a:pt x="5704" y="8366"/>
                      </a:lnTo>
                      <a:lnTo>
                        <a:pt x="6007" y="8285"/>
                      </a:lnTo>
                      <a:lnTo>
                        <a:pt x="6135" y="7434"/>
                      </a:lnTo>
                      <a:lnTo>
                        <a:pt x="6142" y="7401"/>
                      </a:lnTo>
                      <a:lnTo>
                        <a:pt x="6154" y="7369"/>
                      </a:lnTo>
                      <a:lnTo>
                        <a:pt x="6169" y="7339"/>
                      </a:lnTo>
                      <a:lnTo>
                        <a:pt x="6189" y="7312"/>
                      </a:lnTo>
                      <a:lnTo>
                        <a:pt x="6212" y="7288"/>
                      </a:lnTo>
                      <a:lnTo>
                        <a:pt x="6238" y="7266"/>
                      </a:lnTo>
                      <a:lnTo>
                        <a:pt x="6640" y="6984"/>
                      </a:lnTo>
                      <a:lnTo>
                        <a:pt x="6669" y="6967"/>
                      </a:lnTo>
                      <a:lnTo>
                        <a:pt x="6700" y="6953"/>
                      </a:lnTo>
                      <a:lnTo>
                        <a:pt x="6733" y="6944"/>
                      </a:lnTo>
                      <a:lnTo>
                        <a:pt x="6766" y="6940"/>
                      </a:lnTo>
                      <a:lnTo>
                        <a:pt x="6800" y="6940"/>
                      </a:lnTo>
                      <a:lnTo>
                        <a:pt x="6833" y="6944"/>
                      </a:lnTo>
                      <a:lnTo>
                        <a:pt x="7678" y="7115"/>
                      </a:lnTo>
                      <a:lnTo>
                        <a:pt x="7858" y="6858"/>
                      </a:lnTo>
                      <a:lnTo>
                        <a:pt x="7408" y="6124"/>
                      </a:lnTo>
                      <a:lnTo>
                        <a:pt x="7392" y="6094"/>
                      </a:lnTo>
                      <a:lnTo>
                        <a:pt x="7381" y="6062"/>
                      </a:lnTo>
                      <a:lnTo>
                        <a:pt x="7374" y="6029"/>
                      </a:lnTo>
                      <a:lnTo>
                        <a:pt x="7371" y="5995"/>
                      </a:lnTo>
                      <a:lnTo>
                        <a:pt x="7373" y="5961"/>
                      </a:lnTo>
                      <a:lnTo>
                        <a:pt x="7380" y="5928"/>
                      </a:lnTo>
                      <a:lnTo>
                        <a:pt x="7508" y="5452"/>
                      </a:lnTo>
                      <a:lnTo>
                        <a:pt x="7519" y="5420"/>
                      </a:lnTo>
                      <a:lnTo>
                        <a:pt x="7534" y="5390"/>
                      </a:lnTo>
                      <a:lnTo>
                        <a:pt x="7553" y="5362"/>
                      </a:lnTo>
                      <a:lnTo>
                        <a:pt x="7575" y="5337"/>
                      </a:lnTo>
                      <a:lnTo>
                        <a:pt x="7601" y="5315"/>
                      </a:lnTo>
                      <a:lnTo>
                        <a:pt x="7630" y="5297"/>
                      </a:lnTo>
                      <a:lnTo>
                        <a:pt x="8387" y="4886"/>
                      </a:lnTo>
                      <a:lnTo>
                        <a:pt x="8359" y="4574"/>
                      </a:lnTo>
                      <a:lnTo>
                        <a:pt x="7542" y="4300"/>
                      </a:lnTo>
                      <a:lnTo>
                        <a:pt x="7510" y="4287"/>
                      </a:lnTo>
                      <a:lnTo>
                        <a:pt x="7481" y="4270"/>
                      </a:lnTo>
                      <a:lnTo>
                        <a:pt x="7454" y="4249"/>
                      </a:lnTo>
                      <a:lnTo>
                        <a:pt x="7431" y="4225"/>
                      </a:lnTo>
                      <a:lnTo>
                        <a:pt x="7411" y="4198"/>
                      </a:lnTo>
                      <a:lnTo>
                        <a:pt x="7394" y="4168"/>
                      </a:lnTo>
                      <a:lnTo>
                        <a:pt x="7187" y="3723"/>
                      </a:lnTo>
                      <a:lnTo>
                        <a:pt x="7175" y="3692"/>
                      </a:lnTo>
                      <a:lnTo>
                        <a:pt x="7167" y="3659"/>
                      </a:lnTo>
                      <a:lnTo>
                        <a:pt x="7164" y="3626"/>
                      </a:lnTo>
                      <a:lnTo>
                        <a:pt x="7165" y="3592"/>
                      </a:lnTo>
                      <a:lnTo>
                        <a:pt x="7171" y="3559"/>
                      </a:lnTo>
                      <a:lnTo>
                        <a:pt x="7181" y="3527"/>
                      </a:lnTo>
                      <a:lnTo>
                        <a:pt x="7496" y="2725"/>
                      </a:lnTo>
                      <a:lnTo>
                        <a:pt x="7275" y="2504"/>
                      </a:lnTo>
                      <a:lnTo>
                        <a:pt x="6473" y="2819"/>
                      </a:lnTo>
                      <a:lnTo>
                        <a:pt x="6441" y="2829"/>
                      </a:lnTo>
                      <a:lnTo>
                        <a:pt x="6408" y="2835"/>
                      </a:lnTo>
                      <a:lnTo>
                        <a:pt x="6374" y="2836"/>
                      </a:lnTo>
                      <a:lnTo>
                        <a:pt x="6341" y="2833"/>
                      </a:lnTo>
                      <a:lnTo>
                        <a:pt x="6308" y="2825"/>
                      </a:lnTo>
                      <a:lnTo>
                        <a:pt x="6277" y="2813"/>
                      </a:lnTo>
                      <a:lnTo>
                        <a:pt x="5832" y="2606"/>
                      </a:lnTo>
                      <a:lnTo>
                        <a:pt x="5802" y="2589"/>
                      </a:lnTo>
                      <a:lnTo>
                        <a:pt x="5775" y="2569"/>
                      </a:lnTo>
                      <a:lnTo>
                        <a:pt x="5751" y="2546"/>
                      </a:lnTo>
                      <a:lnTo>
                        <a:pt x="5730" y="2519"/>
                      </a:lnTo>
                      <a:lnTo>
                        <a:pt x="5713" y="2490"/>
                      </a:lnTo>
                      <a:lnTo>
                        <a:pt x="5700" y="2458"/>
                      </a:lnTo>
                      <a:lnTo>
                        <a:pt x="5426" y="1641"/>
                      </a:lnTo>
                      <a:close/>
                      <a:moveTo>
                        <a:pt x="6569" y="4973"/>
                      </a:moveTo>
                      <a:lnTo>
                        <a:pt x="6570" y="5023"/>
                      </a:lnTo>
                      <a:lnTo>
                        <a:pt x="6570" y="5033"/>
                      </a:lnTo>
                      <a:lnTo>
                        <a:pt x="6569" y="5083"/>
                      </a:lnTo>
                      <a:lnTo>
                        <a:pt x="6569" y="5093"/>
                      </a:lnTo>
                      <a:lnTo>
                        <a:pt x="6566" y="5143"/>
                      </a:lnTo>
                      <a:lnTo>
                        <a:pt x="6565" y="5153"/>
                      </a:lnTo>
                      <a:lnTo>
                        <a:pt x="6560" y="5203"/>
                      </a:lnTo>
                      <a:lnTo>
                        <a:pt x="6559" y="5212"/>
                      </a:lnTo>
                      <a:lnTo>
                        <a:pt x="6553" y="5262"/>
                      </a:lnTo>
                      <a:lnTo>
                        <a:pt x="6551" y="5271"/>
                      </a:lnTo>
                      <a:lnTo>
                        <a:pt x="6543" y="5321"/>
                      </a:lnTo>
                      <a:lnTo>
                        <a:pt x="6541" y="5330"/>
                      </a:lnTo>
                      <a:lnTo>
                        <a:pt x="6531" y="5379"/>
                      </a:lnTo>
                      <a:lnTo>
                        <a:pt x="6529" y="5389"/>
                      </a:lnTo>
                      <a:lnTo>
                        <a:pt x="6517" y="5437"/>
                      </a:lnTo>
                      <a:lnTo>
                        <a:pt x="6515" y="5446"/>
                      </a:lnTo>
                      <a:lnTo>
                        <a:pt x="6501" y="5495"/>
                      </a:lnTo>
                      <a:lnTo>
                        <a:pt x="6498" y="5504"/>
                      </a:lnTo>
                      <a:lnTo>
                        <a:pt x="6482" y="5551"/>
                      </a:lnTo>
                      <a:lnTo>
                        <a:pt x="6479" y="5560"/>
                      </a:lnTo>
                      <a:lnTo>
                        <a:pt x="6462" y="5608"/>
                      </a:lnTo>
                      <a:lnTo>
                        <a:pt x="6458" y="5616"/>
                      </a:lnTo>
                      <a:lnTo>
                        <a:pt x="6439" y="5663"/>
                      </a:lnTo>
                      <a:lnTo>
                        <a:pt x="6436" y="5671"/>
                      </a:lnTo>
                      <a:lnTo>
                        <a:pt x="6415" y="5717"/>
                      </a:lnTo>
                      <a:lnTo>
                        <a:pt x="6410" y="5726"/>
                      </a:lnTo>
                      <a:lnTo>
                        <a:pt x="6388" y="5771"/>
                      </a:lnTo>
                      <a:lnTo>
                        <a:pt x="6383" y="5779"/>
                      </a:lnTo>
                      <a:lnTo>
                        <a:pt x="6359" y="5824"/>
                      </a:lnTo>
                      <a:lnTo>
                        <a:pt x="6354" y="5833"/>
                      </a:lnTo>
                      <a:lnTo>
                        <a:pt x="6328" y="5876"/>
                      </a:lnTo>
                      <a:lnTo>
                        <a:pt x="6323" y="5884"/>
                      </a:lnTo>
                      <a:lnTo>
                        <a:pt x="6295" y="5926"/>
                      </a:lnTo>
                      <a:lnTo>
                        <a:pt x="6290" y="5934"/>
                      </a:lnTo>
                      <a:lnTo>
                        <a:pt x="6260" y="5975"/>
                      </a:lnTo>
                      <a:lnTo>
                        <a:pt x="6255" y="5982"/>
                      </a:lnTo>
                      <a:lnTo>
                        <a:pt x="6224" y="6022"/>
                      </a:lnTo>
                      <a:lnTo>
                        <a:pt x="6218" y="6029"/>
                      </a:lnTo>
                      <a:lnTo>
                        <a:pt x="6186" y="6068"/>
                      </a:lnTo>
                      <a:lnTo>
                        <a:pt x="6180" y="6075"/>
                      </a:lnTo>
                      <a:lnTo>
                        <a:pt x="6146" y="6113"/>
                      </a:lnTo>
                      <a:lnTo>
                        <a:pt x="6140" y="6120"/>
                      </a:lnTo>
                      <a:lnTo>
                        <a:pt x="6105" y="6156"/>
                      </a:lnTo>
                      <a:lnTo>
                        <a:pt x="6099" y="6162"/>
                      </a:lnTo>
                      <a:lnTo>
                        <a:pt x="6062" y="6197"/>
                      </a:lnTo>
                      <a:lnTo>
                        <a:pt x="6056" y="6203"/>
                      </a:lnTo>
                      <a:lnTo>
                        <a:pt x="6018" y="6237"/>
                      </a:lnTo>
                      <a:lnTo>
                        <a:pt x="6011" y="6243"/>
                      </a:lnTo>
                      <a:lnTo>
                        <a:pt x="5972" y="6275"/>
                      </a:lnTo>
                      <a:lnTo>
                        <a:pt x="5965" y="6281"/>
                      </a:lnTo>
                      <a:lnTo>
                        <a:pt x="5925" y="6312"/>
                      </a:lnTo>
                      <a:lnTo>
                        <a:pt x="5917" y="6317"/>
                      </a:lnTo>
                      <a:lnTo>
                        <a:pt x="5876" y="6346"/>
                      </a:lnTo>
                      <a:lnTo>
                        <a:pt x="5868" y="6352"/>
                      </a:lnTo>
                      <a:lnTo>
                        <a:pt x="5826" y="6379"/>
                      </a:lnTo>
                      <a:lnTo>
                        <a:pt x="5818" y="6384"/>
                      </a:lnTo>
                      <a:lnTo>
                        <a:pt x="5775" y="6410"/>
                      </a:lnTo>
                      <a:lnTo>
                        <a:pt x="5767" y="6415"/>
                      </a:lnTo>
                      <a:lnTo>
                        <a:pt x="5723" y="6439"/>
                      </a:lnTo>
                      <a:lnTo>
                        <a:pt x="5715" y="6444"/>
                      </a:lnTo>
                      <a:lnTo>
                        <a:pt x="5670" y="6466"/>
                      </a:lnTo>
                      <a:lnTo>
                        <a:pt x="5661" y="6471"/>
                      </a:lnTo>
                      <a:lnTo>
                        <a:pt x="5615" y="6492"/>
                      </a:lnTo>
                      <a:lnTo>
                        <a:pt x="5607" y="6495"/>
                      </a:lnTo>
                      <a:lnTo>
                        <a:pt x="5560" y="6515"/>
                      </a:lnTo>
                      <a:lnTo>
                        <a:pt x="5551" y="6518"/>
                      </a:lnTo>
                      <a:lnTo>
                        <a:pt x="5504" y="6536"/>
                      </a:lnTo>
                      <a:lnTo>
                        <a:pt x="5495" y="6539"/>
                      </a:lnTo>
                      <a:lnTo>
                        <a:pt x="5448" y="6555"/>
                      </a:lnTo>
                      <a:lnTo>
                        <a:pt x="5439" y="6557"/>
                      </a:lnTo>
                      <a:lnTo>
                        <a:pt x="5390" y="6571"/>
                      </a:lnTo>
                      <a:lnTo>
                        <a:pt x="5381" y="6574"/>
                      </a:lnTo>
                      <a:lnTo>
                        <a:pt x="5332" y="6586"/>
                      </a:lnTo>
                      <a:lnTo>
                        <a:pt x="5323" y="6588"/>
                      </a:lnTo>
                      <a:lnTo>
                        <a:pt x="5274" y="6598"/>
                      </a:lnTo>
                      <a:lnTo>
                        <a:pt x="5265" y="6600"/>
                      </a:lnTo>
                      <a:lnTo>
                        <a:pt x="5215" y="6608"/>
                      </a:lnTo>
                      <a:lnTo>
                        <a:pt x="5206" y="6610"/>
                      </a:lnTo>
                      <a:lnTo>
                        <a:pt x="5156" y="6616"/>
                      </a:lnTo>
                      <a:lnTo>
                        <a:pt x="5147" y="6617"/>
                      </a:lnTo>
                      <a:lnTo>
                        <a:pt x="5097" y="6622"/>
                      </a:lnTo>
                      <a:lnTo>
                        <a:pt x="5087" y="6623"/>
                      </a:lnTo>
                      <a:lnTo>
                        <a:pt x="5037" y="6626"/>
                      </a:lnTo>
                      <a:lnTo>
                        <a:pt x="5027" y="6626"/>
                      </a:lnTo>
                      <a:lnTo>
                        <a:pt x="4977" y="6627"/>
                      </a:lnTo>
                      <a:lnTo>
                        <a:pt x="4967" y="6627"/>
                      </a:lnTo>
                      <a:lnTo>
                        <a:pt x="4917" y="6626"/>
                      </a:lnTo>
                      <a:lnTo>
                        <a:pt x="4907" y="6626"/>
                      </a:lnTo>
                      <a:lnTo>
                        <a:pt x="4857" y="6623"/>
                      </a:lnTo>
                      <a:lnTo>
                        <a:pt x="4847" y="6622"/>
                      </a:lnTo>
                      <a:lnTo>
                        <a:pt x="4797" y="6617"/>
                      </a:lnTo>
                      <a:lnTo>
                        <a:pt x="4788" y="6616"/>
                      </a:lnTo>
                      <a:lnTo>
                        <a:pt x="4738" y="6610"/>
                      </a:lnTo>
                      <a:lnTo>
                        <a:pt x="4729" y="6608"/>
                      </a:lnTo>
                      <a:lnTo>
                        <a:pt x="4679" y="6600"/>
                      </a:lnTo>
                      <a:lnTo>
                        <a:pt x="4670" y="6598"/>
                      </a:lnTo>
                      <a:lnTo>
                        <a:pt x="4620" y="6588"/>
                      </a:lnTo>
                      <a:lnTo>
                        <a:pt x="4611" y="6586"/>
                      </a:lnTo>
                      <a:lnTo>
                        <a:pt x="4562" y="6574"/>
                      </a:lnTo>
                      <a:lnTo>
                        <a:pt x="4553" y="6571"/>
                      </a:lnTo>
                      <a:lnTo>
                        <a:pt x="4505" y="6557"/>
                      </a:lnTo>
                      <a:lnTo>
                        <a:pt x="4496" y="6555"/>
                      </a:lnTo>
                      <a:lnTo>
                        <a:pt x="4448" y="6539"/>
                      </a:lnTo>
                      <a:lnTo>
                        <a:pt x="4439" y="6536"/>
                      </a:lnTo>
                      <a:lnTo>
                        <a:pt x="4392" y="6518"/>
                      </a:lnTo>
                      <a:lnTo>
                        <a:pt x="4383" y="6515"/>
                      </a:lnTo>
                      <a:lnTo>
                        <a:pt x="4337" y="6496"/>
                      </a:lnTo>
                      <a:lnTo>
                        <a:pt x="4328" y="6492"/>
                      </a:lnTo>
                      <a:lnTo>
                        <a:pt x="4282" y="6471"/>
                      </a:lnTo>
                      <a:lnTo>
                        <a:pt x="4274" y="6467"/>
                      </a:lnTo>
                      <a:lnTo>
                        <a:pt x="4228" y="6444"/>
                      </a:lnTo>
                      <a:lnTo>
                        <a:pt x="4220" y="6439"/>
                      </a:lnTo>
                      <a:lnTo>
                        <a:pt x="4176" y="6415"/>
                      </a:lnTo>
                      <a:lnTo>
                        <a:pt x="4168" y="6410"/>
                      </a:lnTo>
                      <a:lnTo>
                        <a:pt x="4125" y="6384"/>
                      </a:lnTo>
                      <a:lnTo>
                        <a:pt x="4117" y="6379"/>
                      </a:lnTo>
                      <a:lnTo>
                        <a:pt x="4075" y="6352"/>
                      </a:lnTo>
                      <a:lnTo>
                        <a:pt x="4067" y="6346"/>
                      </a:lnTo>
                      <a:lnTo>
                        <a:pt x="4026" y="6317"/>
                      </a:lnTo>
                      <a:lnTo>
                        <a:pt x="4018" y="6312"/>
                      </a:lnTo>
                      <a:lnTo>
                        <a:pt x="3978" y="6281"/>
                      </a:lnTo>
                      <a:lnTo>
                        <a:pt x="3971" y="6275"/>
                      </a:lnTo>
                      <a:lnTo>
                        <a:pt x="3932" y="6243"/>
                      </a:lnTo>
                      <a:lnTo>
                        <a:pt x="3925" y="6237"/>
                      </a:lnTo>
                      <a:lnTo>
                        <a:pt x="3887" y="6203"/>
                      </a:lnTo>
                      <a:lnTo>
                        <a:pt x="3881" y="6197"/>
                      </a:lnTo>
                      <a:lnTo>
                        <a:pt x="3844" y="6162"/>
                      </a:lnTo>
                      <a:lnTo>
                        <a:pt x="3838" y="6156"/>
                      </a:lnTo>
                      <a:lnTo>
                        <a:pt x="3803" y="6119"/>
                      </a:lnTo>
                      <a:lnTo>
                        <a:pt x="3797" y="6113"/>
                      </a:lnTo>
                      <a:lnTo>
                        <a:pt x="3763" y="6075"/>
                      </a:lnTo>
                      <a:lnTo>
                        <a:pt x="3757" y="6068"/>
                      </a:lnTo>
                      <a:lnTo>
                        <a:pt x="3725" y="6029"/>
                      </a:lnTo>
                      <a:lnTo>
                        <a:pt x="3719" y="6022"/>
                      </a:lnTo>
                      <a:lnTo>
                        <a:pt x="3688" y="5982"/>
                      </a:lnTo>
                      <a:lnTo>
                        <a:pt x="3683" y="5974"/>
                      </a:lnTo>
                      <a:lnTo>
                        <a:pt x="3654" y="5933"/>
                      </a:lnTo>
                      <a:lnTo>
                        <a:pt x="3648" y="5925"/>
                      </a:lnTo>
                      <a:lnTo>
                        <a:pt x="3621" y="5883"/>
                      </a:lnTo>
                      <a:lnTo>
                        <a:pt x="3616" y="5875"/>
                      </a:lnTo>
                      <a:lnTo>
                        <a:pt x="3590" y="5832"/>
                      </a:lnTo>
                      <a:lnTo>
                        <a:pt x="3585" y="5824"/>
                      </a:lnTo>
                      <a:lnTo>
                        <a:pt x="3561" y="5780"/>
                      </a:lnTo>
                      <a:lnTo>
                        <a:pt x="3556" y="5772"/>
                      </a:lnTo>
                      <a:lnTo>
                        <a:pt x="3533" y="5726"/>
                      </a:lnTo>
                      <a:lnTo>
                        <a:pt x="3529" y="5718"/>
                      </a:lnTo>
                      <a:lnTo>
                        <a:pt x="3508" y="5672"/>
                      </a:lnTo>
                      <a:lnTo>
                        <a:pt x="3504" y="5663"/>
                      </a:lnTo>
                      <a:lnTo>
                        <a:pt x="3485" y="5617"/>
                      </a:lnTo>
                      <a:lnTo>
                        <a:pt x="3482" y="5608"/>
                      </a:lnTo>
                      <a:lnTo>
                        <a:pt x="3464" y="5561"/>
                      </a:lnTo>
                      <a:lnTo>
                        <a:pt x="3461" y="5552"/>
                      </a:lnTo>
                      <a:lnTo>
                        <a:pt x="3445" y="5504"/>
                      </a:lnTo>
                      <a:lnTo>
                        <a:pt x="3443" y="5495"/>
                      </a:lnTo>
                      <a:lnTo>
                        <a:pt x="3429" y="5447"/>
                      </a:lnTo>
                      <a:lnTo>
                        <a:pt x="3426" y="5438"/>
                      </a:lnTo>
                      <a:lnTo>
                        <a:pt x="3414" y="5389"/>
                      </a:lnTo>
                      <a:lnTo>
                        <a:pt x="3412" y="5380"/>
                      </a:lnTo>
                      <a:lnTo>
                        <a:pt x="3402" y="5330"/>
                      </a:lnTo>
                      <a:lnTo>
                        <a:pt x="3400" y="5321"/>
                      </a:lnTo>
                      <a:lnTo>
                        <a:pt x="3392" y="5271"/>
                      </a:lnTo>
                      <a:lnTo>
                        <a:pt x="3390" y="5262"/>
                      </a:lnTo>
                      <a:lnTo>
                        <a:pt x="3384" y="5212"/>
                      </a:lnTo>
                      <a:lnTo>
                        <a:pt x="3383" y="5203"/>
                      </a:lnTo>
                      <a:lnTo>
                        <a:pt x="3378" y="5153"/>
                      </a:lnTo>
                      <a:lnTo>
                        <a:pt x="3377" y="5143"/>
                      </a:lnTo>
                      <a:lnTo>
                        <a:pt x="3374" y="5093"/>
                      </a:lnTo>
                      <a:lnTo>
                        <a:pt x="3374" y="5083"/>
                      </a:lnTo>
                      <a:lnTo>
                        <a:pt x="3373" y="5033"/>
                      </a:lnTo>
                      <a:lnTo>
                        <a:pt x="3373" y="5023"/>
                      </a:lnTo>
                      <a:lnTo>
                        <a:pt x="3374" y="4973"/>
                      </a:lnTo>
                      <a:lnTo>
                        <a:pt x="3374" y="4963"/>
                      </a:lnTo>
                      <a:lnTo>
                        <a:pt x="3377" y="4913"/>
                      </a:lnTo>
                      <a:lnTo>
                        <a:pt x="3378" y="4903"/>
                      </a:lnTo>
                      <a:lnTo>
                        <a:pt x="3383" y="4853"/>
                      </a:lnTo>
                      <a:lnTo>
                        <a:pt x="3384" y="4844"/>
                      </a:lnTo>
                      <a:lnTo>
                        <a:pt x="3390" y="4794"/>
                      </a:lnTo>
                      <a:lnTo>
                        <a:pt x="3392" y="4785"/>
                      </a:lnTo>
                      <a:lnTo>
                        <a:pt x="3400" y="4735"/>
                      </a:lnTo>
                      <a:lnTo>
                        <a:pt x="3402" y="4726"/>
                      </a:lnTo>
                      <a:lnTo>
                        <a:pt x="3412" y="4677"/>
                      </a:lnTo>
                      <a:lnTo>
                        <a:pt x="3414" y="4668"/>
                      </a:lnTo>
                      <a:lnTo>
                        <a:pt x="3426" y="4619"/>
                      </a:lnTo>
                      <a:lnTo>
                        <a:pt x="3429" y="4610"/>
                      </a:lnTo>
                      <a:lnTo>
                        <a:pt x="3443" y="4561"/>
                      </a:lnTo>
                      <a:lnTo>
                        <a:pt x="3445" y="4552"/>
                      </a:lnTo>
                      <a:lnTo>
                        <a:pt x="3461" y="4505"/>
                      </a:lnTo>
                      <a:lnTo>
                        <a:pt x="3464" y="4496"/>
                      </a:lnTo>
                      <a:lnTo>
                        <a:pt x="3482" y="4449"/>
                      </a:lnTo>
                      <a:lnTo>
                        <a:pt x="3485" y="4440"/>
                      </a:lnTo>
                      <a:lnTo>
                        <a:pt x="3505" y="4393"/>
                      </a:lnTo>
                      <a:lnTo>
                        <a:pt x="3508" y="4385"/>
                      </a:lnTo>
                      <a:lnTo>
                        <a:pt x="3529" y="4339"/>
                      </a:lnTo>
                      <a:lnTo>
                        <a:pt x="3534" y="4330"/>
                      </a:lnTo>
                      <a:lnTo>
                        <a:pt x="3556" y="4285"/>
                      </a:lnTo>
                      <a:lnTo>
                        <a:pt x="3561" y="4277"/>
                      </a:lnTo>
                      <a:lnTo>
                        <a:pt x="3585" y="4233"/>
                      </a:lnTo>
                      <a:lnTo>
                        <a:pt x="3590" y="4225"/>
                      </a:lnTo>
                      <a:lnTo>
                        <a:pt x="3616" y="4182"/>
                      </a:lnTo>
                      <a:lnTo>
                        <a:pt x="3621" y="4174"/>
                      </a:lnTo>
                      <a:lnTo>
                        <a:pt x="3648" y="4132"/>
                      </a:lnTo>
                      <a:lnTo>
                        <a:pt x="3654" y="4124"/>
                      </a:lnTo>
                      <a:lnTo>
                        <a:pt x="3683" y="4083"/>
                      </a:lnTo>
                      <a:lnTo>
                        <a:pt x="3688" y="4075"/>
                      </a:lnTo>
                      <a:lnTo>
                        <a:pt x="3719" y="4035"/>
                      </a:lnTo>
                      <a:lnTo>
                        <a:pt x="3725" y="4028"/>
                      </a:lnTo>
                      <a:lnTo>
                        <a:pt x="3757" y="3989"/>
                      </a:lnTo>
                      <a:lnTo>
                        <a:pt x="3763" y="3982"/>
                      </a:lnTo>
                      <a:lnTo>
                        <a:pt x="3797" y="3944"/>
                      </a:lnTo>
                      <a:lnTo>
                        <a:pt x="3803" y="3938"/>
                      </a:lnTo>
                      <a:lnTo>
                        <a:pt x="3838" y="3901"/>
                      </a:lnTo>
                      <a:lnTo>
                        <a:pt x="3844" y="3895"/>
                      </a:lnTo>
                      <a:lnTo>
                        <a:pt x="3880" y="3860"/>
                      </a:lnTo>
                      <a:lnTo>
                        <a:pt x="3887" y="3854"/>
                      </a:lnTo>
                      <a:lnTo>
                        <a:pt x="3925" y="3820"/>
                      </a:lnTo>
                      <a:lnTo>
                        <a:pt x="3932" y="3814"/>
                      </a:lnTo>
                      <a:lnTo>
                        <a:pt x="3971" y="3782"/>
                      </a:lnTo>
                      <a:lnTo>
                        <a:pt x="3978" y="3776"/>
                      </a:lnTo>
                      <a:lnTo>
                        <a:pt x="4018" y="3745"/>
                      </a:lnTo>
                      <a:lnTo>
                        <a:pt x="4025" y="3740"/>
                      </a:lnTo>
                      <a:lnTo>
                        <a:pt x="4066" y="3710"/>
                      </a:lnTo>
                      <a:lnTo>
                        <a:pt x="4074" y="3705"/>
                      </a:lnTo>
                      <a:lnTo>
                        <a:pt x="4116" y="3677"/>
                      </a:lnTo>
                      <a:lnTo>
                        <a:pt x="4124" y="3672"/>
                      </a:lnTo>
                      <a:lnTo>
                        <a:pt x="4167" y="3646"/>
                      </a:lnTo>
                      <a:lnTo>
                        <a:pt x="4176" y="3641"/>
                      </a:lnTo>
                      <a:lnTo>
                        <a:pt x="4221" y="3617"/>
                      </a:lnTo>
                      <a:lnTo>
                        <a:pt x="4229" y="3612"/>
                      </a:lnTo>
                      <a:lnTo>
                        <a:pt x="4274" y="3590"/>
                      </a:lnTo>
                      <a:lnTo>
                        <a:pt x="4283" y="3585"/>
                      </a:lnTo>
                      <a:lnTo>
                        <a:pt x="4329" y="3564"/>
                      </a:lnTo>
                      <a:lnTo>
                        <a:pt x="4337" y="3561"/>
                      </a:lnTo>
                      <a:lnTo>
                        <a:pt x="4384" y="3542"/>
                      </a:lnTo>
                      <a:lnTo>
                        <a:pt x="4392" y="3538"/>
                      </a:lnTo>
                      <a:lnTo>
                        <a:pt x="4440" y="3521"/>
                      </a:lnTo>
                      <a:lnTo>
                        <a:pt x="4449" y="3518"/>
                      </a:lnTo>
                      <a:lnTo>
                        <a:pt x="4496" y="3502"/>
                      </a:lnTo>
                      <a:lnTo>
                        <a:pt x="4505" y="3499"/>
                      </a:lnTo>
                      <a:lnTo>
                        <a:pt x="4554" y="3485"/>
                      </a:lnTo>
                      <a:lnTo>
                        <a:pt x="4563" y="3483"/>
                      </a:lnTo>
                      <a:lnTo>
                        <a:pt x="4611" y="3471"/>
                      </a:lnTo>
                      <a:lnTo>
                        <a:pt x="4621" y="3469"/>
                      </a:lnTo>
                      <a:lnTo>
                        <a:pt x="4670" y="3459"/>
                      </a:lnTo>
                      <a:lnTo>
                        <a:pt x="4679" y="3457"/>
                      </a:lnTo>
                      <a:lnTo>
                        <a:pt x="4729" y="3449"/>
                      </a:lnTo>
                      <a:lnTo>
                        <a:pt x="4738" y="3447"/>
                      </a:lnTo>
                      <a:lnTo>
                        <a:pt x="4788" y="3441"/>
                      </a:lnTo>
                      <a:lnTo>
                        <a:pt x="4797" y="3440"/>
                      </a:lnTo>
                      <a:lnTo>
                        <a:pt x="4847" y="3435"/>
                      </a:lnTo>
                      <a:lnTo>
                        <a:pt x="4857" y="3434"/>
                      </a:lnTo>
                      <a:lnTo>
                        <a:pt x="4907" y="3431"/>
                      </a:lnTo>
                      <a:lnTo>
                        <a:pt x="4917" y="3431"/>
                      </a:lnTo>
                      <a:lnTo>
                        <a:pt x="4967" y="3430"/>
                      </a:lnTo>
                      <a:lnTo>
                        <a:pt x="4977" y="3430"/>
                      </a:lnTo>
                      <a:lnTo>
                        <a:pt x="5027" y="3431"/>
                      </a:lnTo>
                      <a:lnTo>
                        <a:pt x="5037" y="3431"/>
                      </a:lnTo>
                      <a:lnTo>
                        <a:pt x="5087" y="3434"/>
                      </a:lnTo>
                      <a:lnTo>
                        <a:pt x="5096" y="3435"/>
                      </a:lnTo>
                      <a:lnTo>
                        <a:pt x="5147" y="3440"/>
                      </a:lnTo>
                      <a:lnTo>
                        <a:pt x="5156" y="3441"/>
                      </a:lnTo>
                      <a:lnTo>
                        <a:pt x="5206" y="3447"/>
                      </a:lnTo>
                      <a:lnTo>
                        <a:pt x="5215" y="3449"/>
                      </a:lnTo>
                      <a:lnTo>
                        <a:pt x="5265" y="3457"/>
                      </a:lnTo>
                      <a:lnTo>
                        <a:pt x="5274" y="3459"/>
                      </a:lnTo>
                      <a:lnTo>
                        <a:pt x="5323" y="3469"/>
                      </a:lnTo>
                      <a:lnTo>
                        <a:pt x="5332" y="3471"/>
                      </a:lnTo>
                      <a:lnTo>
                        <a:pt x="5381" y="3483"/>
                      </a:lnTo>
                      <a:lnTo>
                        <a:pt x="5390" y="3485"/>
                      </a:lnTo>
                      <a:lnTo>
                        <a:pt x="5438" y="3499"/>
                      </a:lnTo>
                      <a:lnTo>
                        <a:pt x="5447" y="3502"/>
                      </a:lnTo>
                      <a:lnTo>
                        <a:pt x="5495" y="3518"/>
                      </a:lnTo>
                      <a:lnTo>
                        <a:pt x="5504" y="3521"/>
                      </a:lnTo>
                      <a:lnTo>
                        <a:pt x="5551" y="3538"/>
                      </a:lnTo>
                      <a:lnTo>
                        <a:pt x="5560" y="3542"/>
                      </a:lnTo>
                      <a:lnTo>
                        <a:pt x="5606" y="3561"/>
                      </a:lnTo>
                      <a:lnTo>
                        <a:pt x="5615" y="3565"/>
                      </a:lnTo>
                      <a:lnTo>
                        <a:pt x="5661" y="3586"/>
                      </a:lnTo>
                      <a:lnTo>
                        <a:pt x="5669" y="3590"/>
                      </a:lnTo>
                      <a:lnTo>
                        <a:pt x="5714" y="3612"/>
                      </a:lnTo>
                      <a:lnTo>
                        <a:pt x="5722" y="3617"/>
                      </a:lnTo>
                      <a:lnTo>
                        <a:pt x="5767" y="3641"/>
                      </a:lnTo>
                      <a:lnTo>
                        <a:pt x="5776" y="3646"/>
                      </a:lnTo>
                      <a:lnTo>
                        <a:pt x="5819" y="3672"/>
                      </a:lnTo>
                      <a:lnTo>
                        <a:pt x="5827" y="3677"/>
                      </a:lnTo>
                      <a:lnTo>
                        <a:pt x="5869" y="3705"/>
                      </a:lnTo>
                      <a:lnTo>
                        <a:pt x="5877" y="3710"/>
                      </a:lnTo>
                      <a:lnTo>
                        <a:pt x="5918" y="3740"/>
                      </a:lnTo>
                      <a:lnTo>
                        <a:pt x="5925" y="3745"/>
                      </a:lnTo>
                      <a:lnTo>
                        <a:pt x="5965" y="3776"/>
                      </a:lnTo>
                      <a:lnTo>
                        <a:pt x="5972" y="3782"/>
                      </a:lnTo>
                      <a:lnTo>
                        <a:pt x="6011" y="3814"/>
                      </a:lnTo>
                      <a:lnTo>
                        <a:pt x="6018" y="3820"/>
                      </a:lnTo>
                      <a:lnTo>
                        <a:pt x="6056" y="3854"/>
                      </a:lnTo>
                      <a:lnTo>
                        <a:pt x="6063" y="3860"/>
                      </a:lnTo>
                      <a:lnTo>
                        <a:pt x="6099" y="3895"/>
                      </a:lnTo>
                      <a:lnTo>
                        <a:pt x="6105" y="3901"/>
                      </a:lnTo>
                      <a:lnTo>
                        <a:pt x="6140" y="3937"/>
                      </a:lnTo>
                      <a:lnTo>
                        <a:pt x="6146" y="3944"/>
                      </a:lnTo>
                      <a:lnTo>
                        <a:pt x="6180" y="3982"/>
                      </a:lnTo>
                      <a:lnTo>
                        <a:pt x="6186" y="3989"/>
                      </a:lnTo>
                      <a:lnTo>
                        <a:pt x="6218" y="4028"/>
                      </a:lnTo>
                      <a:lnTo>
                        <a:pt x="6224" y="4035"/>
                      </a:lnTo>
                      <a:lnTo>
                        <a:pt x="6255" y="4075"/>
                      </a:lnTo>
                      <a:lnTo>
                        <a:pt x="6260" y="4082"/>
                      </a:lnTo>
                      <a:lnTo>
                        <a:pt x="6290" y="4123"/>
                      </a:lnTo>
                      <a:lnTo>
                        <a:pt x="6295" y="4131"/>
                      </a:lnTo>
                      <a:lnTo>
                        <a:pt x="6323" y="4173"/>
                      </a:lnTo>
                      <a:lnTo>
                        <a:pt x="6328" y="4181"/>
                      </a:lnTo>
                      <a:lnTo>
                        <a:pt x="6354" y="4224"/>
                      </a:lnTo>
                      <a:lnTo>
                        <a:pt x="6359" y="4233"/>
                      </a:lnTo>
                      <a:lnTo>
                        <a:pt x="6383" y="4278"/>
                      </a:lnTo>
                      <a:lnTo>
                        <a:pt x="6388" y="4286"/>
                      </a:lnTo>
                      <a:lnTo>
                        <a:pt x="6410" y="4331"/>
                      </a:lnTo>
                      <a:lnTo>
                        <a:pt x="6414" y="4339"/>
                      </a:lnTo>
                      <a:lnTo>
                        <a:pt x="6435" y="4385"/>
                      </a:lnTo>
                      <a:lnTo>
                        <a:pt x="6439" y="4394"/>
                      </a:lnTo>
                      <a:lnTo>
                        <a:pt x="6458" y="4440"/>
                      </a:lnTo>
                      <a:lnTo>
                        <a:pt x="6462" y="4449"/>
                      </a:lnTo>
                      <a:lnTo>
                        <a:pt x="6479" y="4496"/>
                      </a:lnTo>
                      <a:lnTo>
                        <a:pt x="6482" y="4505"/>
                      </a:lnTo>
                      <a:lnTo>
                        <a:pt x="6498" y="4553"/>
                      </a:lnTo>
                      <a:lnTo>
                        <a:pt x="6501" y="4562"/>
                      </a:lnTo>
                      <a:lnTo>
                        <a:pt x="6515" y="4610"/>
                      </a:lnTo>
                      <a:lnTo>
                        <a:pt x="6517" y="4619"/>
                      </a:lnTo>
                      <a:lnTo>
                        <a:pt x="6529" y="4668"/>
                      </a:lnTo>
                      <a:lnTo>
                        <a:pt x="6531" y="4677"/>
                      </a:lnTo>
                      <a:lnTo>
                        <a:pt x="6541" y="4726"/>
                      </a:lnTo>
                      <a:lnTo>
                        <a:pt x="6543" y="4735"/>
                      </a:lnTo>
                      <a:lnTo>
                        <a:pt x="6551" y="4785"/>
                      </a:lnTo>
                      <a:lnTo>
                        <a:pt x="6553" y="4794"/>
                      </a:lnTo>
                      <a:lnTo>
                        <a:pt x="6559" y="4844"/>
                      </a:lnTo>
                      <a:lnTo>
                        <a:pt x="6560" y="4853"/>
                      </a:lnTo>
                      <a:lnTo>
                        <a:pt x="6565" y="4904"/>
                      </a:lnTo>
                      <a:lnTo>
                        <a:pt x="6566" y="4913"/>
                      </a:lnTo>
                      <a:lnTo>
                        <a:pt x="6569" y="4963"/>
                      </a:lnTo>
                      <a:lnTo>
                        <a:pt x="6569" y="4973"/>
                      </a:lnTo>
                      <a:close/>
                      <a:moveTo>
                        <a:pt x="6069" y="5069"/>
                      </a:moveTo>
                      <a:lnTo>
                        <a:pt x="6070" y="5028"/>
                      </a:lnTo>
                      <a:lnTo>
                        <a:pt x="6069" y="4987"/>
                      </a:lnTo>
                      <a:lnTo>
                        <a:pt x="6067" y="4945"/>
                      </a:lnTo>
                      <a:lnTo>
                        <a:pt x="6063" y="4904"/>
                      </a:lnTo>
                      <a:lnTo>
                        <a:pt x="6058" y="4864"/>
                      </a:lnTo>
                      <a:lnTo>
                        <a:pt x="6051" y="4823"/>
                      </a:lnTo>
                      <a:lnTo>
                        <a:pt x="6042" y="4783"/>
                      </a:lnTo>
                      <a:lnTo>
                        <a:pt x="6033" y="4744"/>
                      </a:lnTo>
                      <a:lnTo>
                        <a:pt x="6021" y="4704"/>
                      </a:lnTo>
                      <a:lnTo>
                        <a:pt x="6009" y="4665"/>
                      </a:lnTo>
                      <a:lnTo>
                        <a:pt x="5994" y="4627"/>
                      </a:lnTo>
                      <a:lnTo>
                        <a:pt x="5979" y="4589"/>
                      </a:lnTo>
                      <a:lnTo>
                        <a:pt x="5962" y="4552"/>
                      </a:lnTo>
                      <a:lnTo>
                        <a:pt x="5943" y="4515"/>
                      </a:lnTo>
                      <a:lnTo>
                        <a:pt x="5924" y="4479"/>
                      </a:lnTo>
                      <a:lnTo>
                        <a:pt x="5902" y="4444"/>
                      </a:lnTo>
                      <a:lnTo>
                        <a:pt x="5880" y="4410"/>
                      </a:lnTo>
                      <a:lnTo>
                        <a:pt x="5856" y="4376"/>
                      </a:lnTo>
                      <a:lnTo>
                        <a:pt x="5831" y="4343"/>
                      </a:lnTo>
                      <a:lnTo>
                        <a:pt x="5804" y="4312"/>
                      </a:lnTo>
                      <a:lnTo>
                        <a:pt x="5777" y="4281"/>
                      </a:lnTo>
                      <a:lnTo>
                        <a:pt x="5748" y="4252"/>
                      </a:lnTo>
                      <a:lnTo>
                        <a:pt x="5719" y="4223"/>
                      </a:lnTo>
                      <a:lnTo>
                        <a:pt x="5688" y="4196"/>
                      </a:lnTo>
                      <a:lnTo>
                        <a:pt x="5657" y="4169"/>
                      </a:lnTo>
                      <a:lnTo>
                        <a:pt x="5624" y="4144"/>
                      </a:lnTo>
                      <a:lnTo>
                        <a:pt x="5590" y="4120"/>
                      </a:lnTo>
                      <a:lnTo>
                        <a:pt x="5556" y="4098"/>
                      </a:lnTo>
                      <a:lnTo>
                        <a:pt x="5521" y="4076"/>
                      </a:lnTo>
                      <a:lnTo>
                        <a:pt x="5485" y="4057"/>
                      </a:lnTo>
                      <a:lnTo>
                        <a:pt x="5448" y="4038"/>
                      </a:lnTo>
                      <a:lnTo>
                        <a:pt x="5411" y="4021"/>
                      </a:lnTo>
                      <a:lnTo>
                        <a:pt x="5373" y="4006"/>
                      </a:lnTo>
                      <a:lnTo>
                        <a:pt x="5335" y="3991"/>
                      </a:lnTo>
                      <a:lnTo>
                        <a:pt x="5296" y="3979"/>
                      </a:lnTo>
                      <a:lnTo>
                        <a:pt x="5256" y="3967"/>
                      </a:lnTo>
                      <a:lnTo>
                        <a:pt x="5217" y="3958"/>
                      </a:lnTo>
                      <a:lnTo>
                        <a:pt x="5177" y="3949"/>
                      </a:lnTo>
                      <a:lnTo>
                        <a:pt x="5136" y="3942"/>
                      </a:lnTo>
                      <a:lnTo>
                        <a:pt x="5096" y="3937"/>
                      </a:lnTo>
                      <a:lnTo>
                        <a:pt x="5055" y="3933"/>
                      </a:lnTo>
                      <a:lnTo>
                        <a:pt x="5013" y="3931"/>
                      </a:lnTo>
                      <a:lnTo>
                        <a:pt x="4972" y="3930"/>
                      </a:lnTo>
                      <a:lnTo>
                        <a:pt x="4931" y="3931"/>
                      </a:lnTo>
                      <a:lnTo>
                        <a:pt x="4889" y="3933"/>
                      </a:lnTo>
                      <a:lnTo>
                        <a:pt x="4848" y="3937"/>
                      </a:lnTo>
                      <a:lnTo>
                        <a:pt x="4808" y="3942"/>
                      </a:lnTo>
                      <a:lnTo>
                        <a:pt x="4767" y="3949"/>
                      </a:lnTo>
                      <a:lnTo>
                        <a:pt x="4727" y="3958"/>
                      </a:lnTo>
                      <a:lnTo>
                        <a:pt x="4687" y="3967"/>
                      </a:lnTo>
                      <a:lnTo>
                        <a:pt x="4647" y="3979"/>
                      </a:lnTo>
                      <a:lnTo>
                        <a:pt x="4608" y="3991"/>
                      </a:lnTo>
                      <a:lnTo>
                        <a:pt x="4570" y="4006"/>
                      </a:lnTo>
                      <a:lnTo>
                        <a:pt x="4532" y="4021"/>
                      </a:lnTo>
                      <a:lnTo>
                        <a:pt x="4495" y="4038"/>
                      </a:lnTo>
                      <a:lnTo>
                        <a:pt x="4458" y="4057"/>
                      </a:lnTo>
                      <a:lnTo>
                        <a:pt x="4422" y="4077"/>
                      </a:lnTo>
                      <a:lnTo>
                        <a:pt x="4387" y="4098"/>
                      </a:lnTo>
                      <a:lnTo>
                        <a:pt x="4353" y="4120"/>
                      </a:lnTo>
                      <a:lnTo>
                        <a:pt x="4319" y="4144"/>
                      </a:lnTo>
                      <a:lnTo>
                        <a:pt x="4286" y="4169"/>
                      </a:lnTo>
                      <a:lnTo>
                        <a:pt x="4255" y="4196"/>
                      </a:lnTo>
                      <a:lnTo>
                        <a:pt x="4224" y="4223"/>
                      </a:lnTo>
                      <a:lnTo>
                        <a:pt x="4195" y="4251"/>
                      </a:lnTo>
                      <a:lnTo>
                        <a:pt x="4166" y="4281"/>
                      </a:lnTo>
                      <a:lnTo>
                        <a:pt x="4139" y="4311"/>
                      </a:lnTo>
                      <a:lnTo>
                        <a:pt x="4113" y="4343"/>
                      </a:lnTo>
                      <a:lnTo>
                        <a:pt x="4088" y="4376"/>
                      </a:lnTo>
                      <a:lnTo>
                        <a:pt x="4064" y="4409"/>
                      </a:lnTo>
                      <a:lnTo>
                        <a:pt x="4042" y="4443"/>
                      </a:lnTo>
                      <a:lnTo>
                        <a:pt x="4020" y="4479"/>
                      </a:lnTo>
                      <a:lnTo>
                        <a:pt x="4000" y="4516"/>
                      </a:lnTo>
                      <a:lnTo>
                        <a:pt x="3982" y="4552"/>
                      </a:lnTo>
                      <a:lnTo>
                        <a:pt x="3964" y="4590"/>
                      </a:lnTo>
                      <a:lnTo>
                        <a:pt x="3949" y="4627"/>
                      </a:lnTo>
                      <a:lnTo>
                        <a:pt x="3935" y="4666"/>
                      </a:lnTo>
                      <a:lnTo>
                        <a:pt x="3922" y="4705"/>
                      </a:lnTo>
                      <a:lnTo>
                        <a:pt x="3910" y="4744"/>
                      </a:lnTo>
                      <a:lnTo>
                        <a:pt x="3901" y="4783"/>
                      </a:lnTo>
                      <a:lnTo>
                        <a:pt x="3892" y="4823"/>
                      </a:lnTo>
                      <a:lnTo>
                        <a:pt x="3885" y="4864"/>
                      </a:lnTo>
                      <a:lnTo>
                        <a:pt x="3880" y="4905"/>
                      </a:lnTo>
                      <a:lnTo>
                        <a:pt x="3876" y="4945"/>
                      </a:lnTo>
                      <a:lnTo>
                        <a:pt x="3874" y="4987"/>
                      </a:lnTo>
                      <a:lnTo>
                        <a:pt x="3873" y="5028"/>
                      </a:lnTo>
                      <a:lnTo>
                        <a:pt x="3874" y="5069"/>
                      </a:lnTo>
                      <a:lnTo>
                        <a:pt x="3876" y="5111"/>
                      </a:lnTo>
                      <a:lnTo>
                        <a:pt x="3880" y="5152"/>
                      </a:lnTo>
                      <a:lnTo>
                        <a:pt x="3885" y="5192"/>
                      </a:lnTo>
                      <a:lnTo>
                        <a:pt x="3892" y="5233"/>
                      </a:lnTo>
                      <a:lnTo>
                        <a:pt x="3901" y="5273"/>
                      </a:lnTo>
                      <a:lnTo>
                        <a:pt x="3910" y="5313"/>
                      </a:lnTo>
                      <a:lnTo>
                        <a:pt x="3922" y="5352"/>
                      </a:lnTo>
                      <a:lnTo>
                        <a:pt x="3935" y="5391"/>
                      </a:lnTo>
                      <a:lnTo>
                        <a:pt x="3949" y="5430"/>
                      </a:lnTo>
                      <a:lnTo>
                        <a:pt x="3965" y="5467"/>
                      </a:lnTo>
                      <a:lnTo>
                        <a:pt x="3982" y="5505"/>
                      </a:lnTo>
                      <a:lnTo>
                        <a:pt x="4000" y="5541"/>
                      </a:lnTo>
                      <a:lnTo>
                        <a:pt x="4020" y="5578"/>
                      </a:lnTo>
                      <a:lnTo>
                        <a:pt x="4042" y="5614"/>
                      </a:lnTo>
                      <a:lnTo>
                        <a:pt x="4064" y="5648"/>
                      </a:lnTo>
                      <a:lnTo>
                        <a:pt x="4088" y="5681"/>
                      </a:lnTo>
                      <a:lnTo>
                        <a:pt x="4113" y="5714"/>
                      </a:lnTo>
                      <a:lnTo>
                        <a:pt x="4139" y="5745"/>
                      </a:lnTo>
                      <a:lnTo>
                        <a:pt x="4166" y="5776"/>
                      </a:lnTo>
                      <a:lnTo>
                        <a:pt x="4195" y="5805"/>
                      </a:lnTo>
                      <a:lnTo>
                        <a:pt x="4224" y="5834"/>
                      </a:lnTo>
                      <a:lnTo>
                        <a:pt x="4255" y="5861"/>
                      </a:lnTo>
                      <a:lnTo>
                        <a:pt x="4286" y="5887"/>
                      </a:lnTo>
                      <a:lnTo>
                        <a:pt x="4319" y="5912"/>
                      </a:lnTo>
                      <a:lnTo>
                        <a:pt x="4352" y="5936"/>
                      </a:lnTo>
                      <a:lnTo>
                        <a:pt x="4386" y="5958"/>
                      </a:lnTo>
                      <a:lnTo>
                        <a:pt x="4422" y="5980"/>
                      </a:lnTo>
                      <a:lnTo>
                        <a:pt x="4459" y="6000"/>
                      </a:lnTo>
                      <a:lnTo>
                        <a:pt x="4495" y="6018"/>
                      </a:lnTo>
                      <a:lnTo>
                        <a:pt x="4533" y="6035"/>
                      </a:lnTo>
                      <a:lnTo>
                        <a:pt x="4570" y="6051"/>
                      </a:lnTo>
                      <a:lnTo>
                        <a:pt x="4609" y="6065"/>
                      </a:lnTo>
                      <a:lnTo>
                        <a:pt x="4648" y="6078"/>
                      </a:lnTo>
                      <a:lnTo>
                        <a:pt x="4687" y="6090"/>
                      </a:lnTo>
                      <a:lnTo>
                        <a:pt x="4727" y="6099"/>
                      </a:lnTo>
                      <a:lnTo>
                        <a:pt x="4767" y="6108"/>
                      </a:lnTo>
                      <a:lnTo>
                        <a:pt x="4808" y="6115"/>
                      </a:lnTo>
                      <a:lnTo>
                        <a:pt x="4848" y="6120"/>
                      </a:lnTo>
                      <a:lnTo>
                        <a:pt x="4889" y="6124"/>
                      </a:lnTo>
                      <a:lnTo>
                        <a:pt x="4931" y="6126"/>
                      </a:lnTo>
                      <a:lnTo>
                        <a:pt x="4972" y="6127"/>
                      </a:lnTo>
                      <a:lnTo>
                        <a:pt x="5013" y="6126"/>
                      </a:lnTo>
                      <a:lnTo>
                        <a:pt x="5055" y="6124"/>
                      </a:lnTo>
                      <a:lnTo>
                        <a:pt x="5095" y="6120"/>
                      </a:lnTo>
                      <a:lnTo>
                        <a:pt x="5136" y="6115"/>
                      </a:lnTo>
                      <a:lnTo>
                        <a:pt x="5177" y="6108"/>
                      </a:lnTo>
                      <a:lnTo>
                        <a:pt x="5217" y="6099"/>
                      </a:lnTo>
                      <a:lnTo>
                        <a:pt x="5256" y="6090"/>
                      </a:lnTo>
                      <a:lnTo>
                        <a:pt x="5295" y="6078"/>
                      </a:lnTo>
                      <a:lnTo>
                        <a:pt x="5334" y="6065"/>
                      </a:lnTo>
                      <a:lnTo>
                        <a:pt x="5373" y="6051"/>
                      </a:lnTo>
                      <a:lnTo>
                        <a:pt x="5410" y="6036"/>
                      </a:lnTo>
                      <a:lnTo>
                        <a:pt x="5448" y="6018"/>
                      </a:lnTo>
                      <a:lnTo>
                        <a:pt x="5484" y="6000"/>
                      </a:lnTo>
                      <a:lnTo>
                        <a:pt x="5521" y="5980"/>
                      </a:lnTo>
                      <a:lnTo>
                        <a:pt x="5557" y="5958"/>
                      </a:lnTo>
                      <a:lnTo>
                        <a:pt x="5591" y="5936"/>
                      </a:lnTo>
                      <a:lnTo>
                        <a:pt x="5624" y="5912"/>
                      </a:lnTo>
                      <a:lnTo>
                        <a:pt x="5657" y="5887"/>
                      </a:lnTo>
                      <a:lnTo>
                        <a:pt x="5689" y="5861"/>
                      </a:lnTo>
                      <a:lnTo>
                        <a:pt x="5719" y="5834"/>
                      </a:lnTo>
                      <a:lnTo>
                        <a:pt x="5749" y="5805"/>
                      </a:lnTo>
                      <a:lnTo>
                        <a:pt x="5777" y="5776"/>
                      </a:lnTo>
                      <a:lnTo>
                        <a:pt x="5804" y="5745"/>
                      </a:lnTo>
                      <a:lnTo>
                        <a:pt x="5831" y="5714"/>
                      </a:lnTo>
                      <a:lnTo>
                        <a:pt x="5856" y="5681"/>
                      </a:lnTo>
                      <a:lnTo>
                        <a:pt x="5880" y="5647"/>
                      </a:lnTo>
                      <a:lnTo>
                        <a:pt x="5902" y="5613"/>
                      </a:lnTo>
                      <a:lnTo>
                        <a:pt x="5923" y="5578"/>
                      </a:lnTo>
                      <a:lnTo>
                        <a:pt x="5943" y="5542"/>
                      </a:lnTo>
                      <a:lnTo>
                        <a:pt x="5962" y="5505"/>
                      </a:lnTo>
                      <a:lnTo>
                        <a:pt x="5979" y="5468"/>
                      </a:lnTo>
                      <a:lnTo>
                        <a:pt x="5994" y="5430"/>
                      </a:lnTo>
                      <a:lnTo>
                        <a:pt x="6009" y="5392"/>
                      </a:lnTo>
                      <a:lnTo>
                        <a:pt x="6021" y="5353"/>
                      </a:lnTo>
                      <a:lnTo>
                        <a:pt x="6033" y="5313"/>
                      </a:lnTo>
                      <a:lnTo>
                        <a:pt x="6042" y="5273"/>
                      </a:lnTo>
                      <a:lnTo>
                        <a:pt x="6051" y="5233"/>
                      </a:lnTo>
                      <a:lnTo>
                        <a:pt x="6058" y="5192"/>
                      </a:lnTo>
                      <a:lnTo>
                        <a:pt x="6063" y="5152"/>
                      </a:lnTo>
                      <a:lnTo>
                        <a:pt x="6067" y="5111"/>
                      </a:lnTo>
                      <a:lnTo>
                        <a:pt x="6069" y="506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18" name="Oval 17">
              <a:extLst>
                <a:ext uri="{FF2B5EF4-FFF2-40B4-BE49-F238E27FC236}">
                  <a16:creationId xmlns:a16="http://schemas.microsoft.com/office/drawing/2014/main" id="{6B0BFD0C-7A26-DF4D-375C-9514477B0E87}"/>
                </a:ext>
              </a:extLst>
            </p:cNvPr>
            <p:cNvSpPr/>
            <p:nvPr/>
          </p:nvSpPr>
          <p:spPr>
            <a:xfrm>
              <a:off x="4460389" y="1876219"/>
              <a:ext cx="338580" cy="338580"/>
            </a:xfrm>
            <a:prstGeom prst="ellipse">
              <a:avLst/>
            </a:prstGeom>
            <a:ln>
              <a:solidFill>
                <a:srgbClr val="FEFEF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1</a:t>
              </a:r>
              <a:endParaRPr lang="en-PH" dirty="0"/>
            </a:p>
          </p:txBody>
        </p:sp>
      </p:grpSp>
      <p:grpSp>
        <p:nvGrpSpPr>
          <p:cNvPr id="20" name="Group 19">
            <a:extLst>
              <a:ext uri="{FF2B5EF4-FFF2-40B4-BE49-F238E27FC236}">
                <a16:creationId xmlns:a16="http://schemas.microsoft.com/office/drawing/2014/main" id="{AD213CBD-9DCC-861E-E6A5-74EFE77070F3}"/>
              </a:ext>
            </a:extLst>
          </p:cNvPr>
          <p:cNvGrpSpPr/>
          <p:nvPr/>
        </p:nvGrpSpPr>
        <p:grpSpPr>
          <a:xfrm>
            <a:off x="5720849" y="2439930"/>
            <a:ext cx="1078954" cy="956008"/>
            <a:chOff x="4460389" y="1825016"/>
            <a:chExt cx="1078954" cy="956008"/>
          </a:xfrm>
        </p:grpSpPr>
        <p:grpSp>
          <p:nvGrpSpPr>
            <p:cNvPr id="21" name="Group 20">
              <a:extLst>
                <a:ext uri="{FF2B5EF4-FFF2-40B4-BE49-F238E27FC236}">
                  <a16:creationId xmlns:a16="http://schemas.microsoft.com/office/drawing/2014/main" id="{4D51E284-12D2-B680-CD50-C223A9176AF1}"/>
                </a:ext>
              </a:extLst>
            </p:cNvPr>
            <p:cNvGrpSpPr/>
            <p:nvPr/>
          </p:nvGrpSpPr>
          <p:grpSpPr>
            <a:xfrm>
              <a:off x="4584219" y="1825016"/>
              <a:ext cx="955124" cy="956008"/>
              <a:chOff x="3278648" y="1703639"/>
              <a:chExt cx="955124" cy="956008"/>
            </a:xfrm>
          </p:grpSpPr>
          <p:sp>
            <p:nvSpPr>
              <p:cNvPr id="23" name="Oval 22">
                <a:extLst>
                  <a:ext uri="{FF2B5EF4-FFF2-40B4-BE49-F238E27FC236}">
                    <a16:creationId xmlns:a16="http://schemas.microsoft.com/office/drawing/2014/main" id="{42E32D25-C0AC-0791-1BA0-255FE0029AF7}"/>
                  </a:ext>
                </a:extLst>
              </p:cNvPr>
              <p:cNvSpPr/>
              <p:nvPr>
                <p:custDataLst>
                  <p:tags r:id="rId2"/>
                </p:custDataLst>
              </p:nvPr>
            </p:nvSpPr>
            <p:spPr>
              <a:xfrm>
                <a:off x="3278648" y="1703639"/>
                <a:ext cx="955124" cy="956008"/>
              </a:xfrm>
              <a:prstGeom prst="ellipse">
                <a:avLst/>
              </a:prstGeom>
              <a:solidFill>
                <a:srgbClr val="FFFFFF"/>
              </a:solidFill>
              <a:ln w="57150">
                <a:gradFill flip="none" rotWithShape="1">
                  <a:gsLst>
                    <a:gs pos="0">
                      <a:schemeClr val="accent1"/>
                    </a:gs>
                    <a:gs pos="100000">
                      <a:schemeClr val="accent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grpSp>
            <p:nvGrpSpPr>
              <p:cNvPr id="24" name="Group 23">
                <a:extLst>
                  <a:ext uri="{FF2B5EF4-FFF2-40B4-BE49-F238E27FC236}">
                    <a16:creationId xmlns:a16="http://schemas.microsoft.com/office/drawing/2014/main" id="{38156F8F-9570-9E71-3E4B-2B4E4A63D22B}"/>
                  </a:ext>
                </a:extLst>
              </p:cNvPr>
              <p:cNvGrpSpPr/>
              <p:nvPr/>
            </p:nvGrpSpPr>
            <p:grpSpPr>
              <a:xfrm>
                <a:off x="3401841" y="1827567"/>
                <a:ext cx="708737" cy="708153"/>
                <a:chOff x="8624067" y="5358687"/>
                <a:chExt cx="633600" cy="633600"/>
              </a:xfrm>
            </p:grpSpPr>
            <p:sp>
              <p:nvSpPr>
                <p:cNvPr id="71" name="Google Shape;728;p7"/>
                <p:cNvSpPr/>
                <p:nvPr/>
              </p:nvSpPr>
              <p:spPr>
                <a:xfrm>
                  <a:off x="8624067" y="5358687"/>
                  <a:ext cx="633600" cy="633600"/>
                </a:xfrm>
                <a:custGeom>
                  <a:avLst/>
                  <a:gdLst/>
                  <a:ahLst/>
                  <a:cxnLst/>
                  <a:rect l="l" t="t" r="r" b="b"/>
                  <a:pathLst>
                    <a:path w="10000" h="10000" extrusionOk="0">
                      <a:moveTo>
                        <a:pt x="7195" y="4070"/>
                      </a:moveTo>
                      <a:lnTo>
                        <a:pt x="7177" y="4098"/>
                      </a:lnTo>
                      <a:lnTo>
                        <a:pt x="5534" y="6357"/>
                      </a:lnTo>
                      <a:lnTo>
                        <a:pt x="5535" y="6358"/>
                      </a:lnTo>
                      <a:lnTo>
                        <a:pt x="5546" y="6378"/>
                      </a:lnTo>
                      <a:lnTo>
                        <a:pt x="5557" y="6399"/>
                      </a:lnTo>
                      <a:lnTo>
                        <a:pt x="5566" y="6420"/>
                      </a:lnTo>
                      <a:lnTo>
                        <a:pt x="5575" y="6441"/>
                      </a:lnTo>
                      <a:lnTo>
                        <a:pt x="5583" y="6463"/>
                      </a:lnTo>
                      <a:lnTo>
                        <a:pt x="5590" y="6485"/>
                      </a:lnTo>
                      <a:lnTo>
                        <a:pt x="5596" y="6507"/>
                      </a:lnTo>
                      <a:lnTo>
                        <a:pt x="5602" y="6529"/>
                      </a:lnTo>
                      <a:lnTo>
                        <a:pt x="5606" y="6552"/>
                      </a:lnTo>
                      <a:lnTo>
                        <a:pt x="5610" y="6574"/>
                      </a:lnTo>
                      <a:lnTo>
                        <a:pt x="5613" y="6597"/>
                      </a:lnTo>
                      <a:lnTo>
                        <a:pt x="5615" y="6620"/>
                      </a:lnTo>
                      <a:lnTo>
                        <a:pt x="5617" y="6643"/>
                      </a:lnTo>
                      <a:lnTo>
                        <a:pt x="5617" y="6666"/>
                      </a:lnTo>
                      <a:lnTo>
                        <a:pt x="5617" y="6689"/>
                      </a:lnTo>
                      <a:lnTo>
                        <a:pt x="5615" y="6713"/>
                      </a:lnTo>
                      <a:lnTo>
                        <a:pt x="5613" y="6736"/>
                      </a:lnTo>
                      <a:lnTo>
                        <a:pt x="5610" y="6758"/>
                      </a:lnTo>
                      <a:lnTo>
                        <a:pt x="5606" y="6781"/>
                      </a:lnTo>
                      <a:lnTo>
                        <a:pt x="5602" y="6804"/>
                      </a:lnTo>
                      <a:lnTo>
                        <a:pt x="5596" y="6826"/>
                      </a:lnTo>
                      <a:lnTo>
                        <a:pt x="5590" y="6848"/>
                      </a:lnTo>
                      <a:lnTo>
                        <a:pt x="5583" y="6870"/>
                      </a:lnTo>
                      <a:lnTo>
                        <a:pt x="5575" y="6892"/>
                      </a:lnTo>
                      <a:lnTo>
                        <a:pt x="5566" y="6913"/>
                      </a:lnTo>
                      <a:lnTo>
                        <a:pt x="5557" y="6934"/>
                      </a:lnTo>
                      <a:lnTo>
                        <a:pt x="5546" y="6955"/>
                      </a:lnTo>
                      <a:lnTo>
                        <a:pt x="5535" y="6975"/>
                      </a:lnTo>
                      <a:lnTo>
                        <a:pt x="5523" y="6995"/>
                      </a:lnTo>
                      <a:lnTo>
                        <a:pt x="5510" y="7014"/>
                      </a:lnTo>
                      <a:lnTo>
                        <a:pt x="5497" y="7033"/>
                      </a:lnTo>
                      <a:lnTo>
                        <a:pt x="5482" y="7051"/>
                      </a:lnTo>
                      <a:lnTo>
                        <a:pt x="5468" y="7069"/>
                      </a:lnTo>
                      <a:lnTo>
                        <a:pt x="5452" y="7086"/>
                      </a:lnTo>
                      <a:lnTo>
                        <a:pt x="5436" y="7103"/>
                      </a:lnTo>
                      <a:lnTo>
                        <a:pt x="5420" y="7119"/>
                      </a:lnTo>
                      <a:lnTo>
                        <a:pt x="5403" y="7134"/>
                      </a:lnTo>
                      <a:lnTo>
                        <a:pt x="5385" y="7149"/>
                      </a:lnTo>
                      <a:lnTo>
                        <a:pt x="5367" y="7163"/>
                      </a:lnTo>
                      <a:lnTo>
                        <a:pt x="5348" y="7176"/>
                      </a:lnTo>
                      <a:lnTo>
                        <a:pt x="5329" y="7189"/>
                      </a:lnTo>
                      <a:lnTo>
                        <a:pt x="5309" y="7201"/>
                      </a:lnTo>
                      <a:lnTo>
                        <a:pt x="5289" y="7212"/>
                      </a:lnTo>
                      <a:lnTo>
                        <a:pt x="5268" y="7223"/>
                      </a:lnTo>
                      <a:lnTo>
                        <a:pt x="5247" y="7232"/>
                      </a:lnTo>
                      <a:lnTo>
                        <a:pt x="5226" y="7241"/>
                      </a:lnTo>
                      <a:lnTo>
                        <a:pt x="5204" y="7249"/>
                      </a:lnTo>
                      <a:lnTo>
                        <a:pt x="5182" y="7256"/>
                      </a:lnTo>
                      <a:lnTo>
                        <a:pt x="5160" y="7263"/>
                      </a:lnTo>
                      <a:lnTo>
                        <a:pt x="5137" y="7268"/>
                      </a:lnTo>
                      <a:lnTo>
                        <a:pt x="5115" y="7273"/>
                      </a:lnTo>
                      <a:lnTo>
                        <a:pt x="5092" y="7277"/>
                      </a:lnTo>
                      <a:lnTo>
                        <a:pt x="5069" y="7280"/>
                      </a:lnTo>
                      <a:lnTo>
                        <a:pt x="5046" y="7282"/>
                      </a:lnTo>
                      <a:lnTo>
                        <a:pt x="5023" y="7284"/>
                      </a:lnTo>
                      <a:lnTo>
                        <a:pt x="5000" y="7284"/>
                      </a:lnTo>
                      <a:lnTo>
                        <a:pt x="4977" y="7284"/>
                      </a:lnTo>
                      <a:lnTo>
                        <a:pt x="4954" y="7282"/>
                      </a:lnTo>
                      <a:lnTo>
                        <a:pt x="4931" y="7280"/>
                      </a:lnTo>
                      <a:lnTo>
                        <a:pt x="4908" y="7277"/>
                      </a:lnTo>
                      <a:lnTo>
                        <a:pt x="4885" y="7273"/>
                      </a:lnTo>
                      <a:lnTo>
                        <a:pt x="4863" y="7268"/>
                      </a:lnTo>
                      <a:lnTo>
                        <a:pt x="4840" y="7263"/>
                      </a:lnTo>
                      <a:lnTo>
                        <a:pt x="4818" y="7256"/>
                      </a:lnTo>
                      <a:lnTo>
                        <a:pt x="4796" y="7249"/>
                      </a:lnTo>
                      <a:lnTo>
                        <a:pt x="4774" y="7241"/>
                      </a:lnTo>
                      <a:lnTo>
                        <a:pt x="4753" y="7232"/>
                      </a:lnTo>
                      <a:lnTo>
                        <a:pt x="4732" y="7223"/>
                      </a:lnTo>
                      <a:lnTo>
                        <a:pt x="4711" y="7212"/>
                      </a:lnTo>
                      <a:lnTo>
                        <a:pt x="4691" y="7201"/>
                      </a:lnTo>
                      <a:lnTo>
                        <a:pt x="4671" y="7189"/>
                      </a:lnTo>
                      <a:lnTo>
                        <a:pt x="4652" y="7176"/>
                      </a:lnTo>
                      <a:lnTo>
                        <a:pt x="4633" y="7163"/>
                      </a:lnTo>
                      <a:lnTo>
                        <a:pt x="4615" y="7149"/>
                      </a:lnTo>
                      <a:lnTo>
                        <a:pt x="4597" y="7134"/>
                      </a:lnTo>
                      <a:lnTo>
                        <a:pt x="4580" y="7119"/>
                      </a:lnTo>
                      <a:lnTo>
                        <a:pt x="4564" y="7103"/>
                      </a:lnTo>
                      <a:lnTo>
                        <a:pt x="4548" y="7086"/>
                      </a:lnTo>
                      <a:lnTo>
                        <a:pt x="4532" y="7069"/>
                      </a:lnTo>
                      <a:lnTo>
                        <a:pt x="4518" y="7051"/>
                      </a:lnTo>
                      <a:lnTo>
                        <a:pt x="4503" y="7033"/>
                      </a:lnTo>
                      <a:lnTo>
                        <a:pt x="4490" y="7014"/>
                      </a:lnTo>
                      <a:lnTo>
                        <a:pt x="4477" y="6995"/>
                      </a:lnTo>
                      <a:lnTo>
                        <a:pt x="4465" y="6975"/>
                      </a:lnTo>
                      <a:lnTo>
                        <a:pt x="4454" y="6955"/>
                      </a:lnTo>
                      <a:lnTo>
                        <a:pt x="4443" y="6934"/>
                      </a:lnTo>
                      <a:lnTo>
                        <a:pt x="4434" y="6913"/>
                      </a:lnTo>
                      <a:lnTo>
                        <a:pt x="4425" y="6892"/>
                      </a:lnTo>
                      <a:lnTo>
                        <a:pt x="4417" y="6870"/>
                      </a:lnTo>
                      <a:lnTo>
                        <a:pt x="4410" y="6848"/>
                      </a:lnTo>
                      <a:lnTo>
                        <a:pt x="4404" y="6826"/>
                      </a:lnTo>
                      <a:lnTo>
                        <a:pt x="4398" y="6804"/>
                      </a:lnTo>
                      <a:lnTo>
                        <a:pt x="4394" y="6781"/>
                      </a:lnTo>
                      <a:lnTo>
                        <a:pt x="4390" y="6758"/>
                      </a:lnTo>
                      <a:lnTo>
                        <a:pt x="4387" y="6736"/>
                      </a:lnTo>
                      <a:lnTo>
                        <a:pt x="4385" y="6713"/>
                      </a:lnTo>
                      <a:lnTo>
                        <a:pt x="4383" y="6689"/>
                      </a:lnTo>
                      <a:lnTo>
                        <a:pt x="4383" y="6666"/>
                      </a:lnTo>
                      <a:lnTo>
                        <a:pt x="4383" y="6643"/>
                      </a:lnTo>
                      <a:lnTo>
                        <a:pt x="4385" y="6620"/>
                      </a:lnTo>
                      <a:lnTo>
                        <a:pt x="4387" y="6597"/>
                      </a:lnTo>
                      <a:lnTo>
                        <a:pt x="4390" y="6574"/>
                      </a:lnTo>
                      <a:lnTo>
                        <a:pt x="4394" y="6552"/>
                      </a:lnTo>
                      <a:lnTo>
                        <a:pt x="4398" y="6529"/>
                      </a:lnTo>
                      <a:lnTo>
                        <a:pt x="4404" y="6507"/>
                      </a:lnTo>
                      <a:lnTo>
                        <a:pt x="4410" y="6485"/>
                      </a:lnTo>
                      <a:lnTo>
                        <a:pt x="4417" y="6463"/>
                      </a:lnTo>
                      <a:lnTo>
                        <a:pt x="4425" y="6441"/>
                      </a:lnTo>
                      <a:lnTo>
                        <a:pt x="4434" y="6420"/>
                      </a:lnTo>
                      <a:lnTo>
                        <a:pt x="4443" y="6399"/>
                      </a:lnTo>
                      <a:lnTo>
                        <a:pt x="4454" y="6378"/>
                      </a:lnTo>
                      <a:lnTo>
                        <a:pt x="4465" y="6358"/>
                      </a:lnTo>
                      <a:lnTo>
                        <a:pt x="4477" y="6338"/>
                      </a:lnTo>
                      <a:lnTo>
                        <a:pt x="4490" y="6319"/>
                      </a:lnTo>
                      <a:lnTo>
                        <a:pt x="4503" y="6300"/>
                      </a:lnTo>
                      <a:lnTo>
                        <a:pt x="4518" y="6282"/>
                      </a:lnTo>
                      <a:lnTo>
                        <a:pt x="4532" y="6264"/>
                      </a:lnTo>
                      <a:lnTo>
                        <a:pt x="4548" y="6247"/>
                      </a:lnTo>
                      <a:lnTo>
                        <a:pt x="4564" y="6230"/>
                      </a:lnTo>
                      <a:lnTo>
                        <a:pt x="4580" y="6214"/>
                      </a:lnTo>
                      <a:lnTo>
                        <a:pt x="4597" y="6199"/>
                      </a:lnTo>
                      <a:lnTo>
                        <a:pt x="4615" y="6184"/>
                      </a:lnTo>
                      <a:lnTo>
                        <a:pt x="4633" y="6170"/>
                      </a:lnTo>
                      <a:lnTo>
                        <a:pt x="4652" y="6157"/>
                      </a:lnTo>
                      <a:lnTo>
                        <a:pt x="4671" y="6144"/>
                      </a:lnTo>
                      <a:lnTo>
                        <a:pt x="4691" y="6132"/>
                      </a:lnTo>
                      <a:lnTo>
                        <a:pt x="4711" y="6121"/>
                      </a:lnTo>
                      <a:lnTo>
                        <a:pt x="4732" y="6110"/>
                      </a:lnTo>
                      <a:lnTo>
                        <a:pt x="4753" y="6101"/>
                      </a:lnTo>
                      <a:lnTo>
                        <a:pt x="4774" y="6092"/>
                      </a:lnTo>
                      <a:lnTo>
                        <a:pt x="4796" y="6084"/>
                      </a:lnTo>
                      <a:lnTo>
                        <a:pt x="4818" y="6077"/>
                      </a:lnTo>
                      <a:lnTo>
                        <a:pt x="4840" y="6070"/>
                      </a:lnTo>
                      <a:lnTo>
                        <a:pt x="4863" y="6065"/>
                      </a:lnTo>
                      <a:lnTo>
                        <a:pt x="4885" y="6060"/>
                      </a:lnTo>
                      <a:lnTo>
                        <a:pt x="4908" y="6056"/>
                      </a:lnTo>
                      <a:lnTo>
                        <a:pt x="4931" y="6053"/>
                      </a:lnTo>
                      <a:lnTo>
                        <a:pt x="4954" y="6051"/>
                      </a:lnTo>
                      <a:lnTo>
                        <a:pt x="4977" y="6049"/>
                      </a:lnTo>
                      <a:lnTo>
                        <a:pt x="5000" y="6049"/>
                      </a:lnTo>
                      <a:lnTo>
                        <a:pt x="5023" y="6049"/>
                      </a:lnTo>
                      <a:lnTo>
                        <a:pt x="5046" y="6051"/>
                      </a:lnTo>
                      <a:lnTo>
                        <a:pt x="5069" y="6053"/>
                      </a:lnTo>
                      <a:lnTo>
                        <a:pt x="5092" y="6056"/>
                      </a:lnTo>
                      <a:lnTo>
                        <a:pt x="5115" y="6060"/>
                      </a:lnTo>
                      <a:lnTo>
                        <a:pt x="5129" y="6063"/>
                      </a:lnTo>
                      <a:lnTo>
                        <a:pt x="6773" y="3804"/>
                      </a:lnTo>
                      <a:lnTo>
                        <a:pt x="6794" y="3779"/>
                      </a:lnTo>
                      <a:lnTo>
                        <a:pt x="6818" y="3757"/>
                      </a:lnTo>
                      <a:lnTo>
                        <a:pt x="6845" y="3738"/>
                      </a:lnTo>
                      <a:lnTo>
                        <a:pt x="6873" y="3723"/>
                      </a:lnTo>
                      <a:lnTo>
                        <a:pt x="6904" y="3711"/>
                      </a:lnTo>
                      <a:lnTo>
                        <a:pt x="6936" y="3704"/>
                      </a:lnTo>
                      <a:lnTo>
                        <a:pt x="6969" y="3701"/>
                      </a:lnTo>
                      <a:lnTo>
                        <a:pt x="7001" y="3702"/>
                      </a:lnTo>
                      <a:lnTo>
                        <a:pt x="7034" y="3708"/>
                      </a:lnTo>
                      <a:lnTo>
                        <a:pt x="7065" y="3718"/>
                      </a:lnTo>
                      <a:lnTo>
                        <a:pt x="7094" y="3731"/>
                      </a:lnTo>
                      <a:lnTo>
                        <a:pt x="7122" y="3749"/>
                      </a:lnTo>
                      <a:lnTo>
                        <a:pt x="7147" y="3770"/>
                      </a:lnTo>
                      <a:lnTo>
                        <a:pt x="7169" y="3794"/>
                      </a:lnTo>
                      <a:lnTo>
                        <a:pt x="7188" y="3821"/>
                      </a:lnTo>
                      <a:lnTo>
                        <a:pt x="7203" y="3849"/>
                      </a:lnTo>
                      <a:lnTo>
                        <a:pt x="7215" y="3880"/>
                      </a:lnTo>
                      <a:lnTo>
                        <a:pt x="7222" y="3912"/>
                      </a:lnTo>
                      <a:lnTo>
                        <a:pt x="7225" y="3945"/>
                      </a:lnTo>
                      <a:lnTo>
                        <a:pt x="7224" y="3977"/>
                      </a:lnTo>
                      <a:lnTo>
                        <a:pt x="7218" y="4010"/>
                      </a:lnTo>
                      <a:lnTo>
                        <a:pt x="7208" y="4041"/>
                      </a:lnTo>
                      <a:lnTo>
                        <a:pt x="7195" y="4070"/>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2" name="Google Shape;729;p7"/>
                <p:cNvSpPr/>
                <p:nvPr/>
              </p:nvSpPr>
              <p:spPr>
                <a:xfrm>
                  <a:off x="8624067" y="5358687"/>
                  <a:ext cx="633600" cy="633600"/>
                </a:xfrm>
                <a:custGeom>
                  <a:avLst/>
                  <a:gdLst/>
                  <a:ahLst/>
                  <a:cxnLst/>
                  <a:rect l="l" t="t" r="r" b="b"/>
                  <a:pathLst>
                    <a:path w="10000" h="10000" extrusionOk="0">
                      <a:moveTo>
                        <a:pt x="4855" y="3496"/>
                      </a:moveTo>
                      <a:lnTo>
                        <a:pt x="4851" y="3477"/>
                      </a:lnTo>
                      <a:lnTo>
                        <a:pt x="4850" y="3457"/>
                      </a:lnTo>
                      <a:lnTo>
                        <a:pt x="4850" y="2969"/>
                      </a:lnTo>
                      <a:lnTo>
                        <a:pt x="4723" y="2976"/>
                      </a:lnTo>
                      <a:lnTo>
                        <a:pt x="4585" y="2989"/>
                      </a:lnTo>
                      <a:lnTo>
                        <a:pt x="4448" y="3008"/>
                      </a:lnTo>
                      <a:lnTo>
                        <a:pt x="4312" y="3031"/>
                      </a:lnTo>
                      <a:lnTo>
                        <a:pt x="4176" y="3059"/>
                      </a:lnTo>
                      <a:lnTo>
                        <a:pt x="4042" y="3092"/>
                      </a:lnTo>
                      <a:lnTo>
                        <a:pt x="3910" y="3131"/>
                      </a:lnTo>
                      <a:lnTo>
                        <a:pt x="3779" y="3174"/>
                      </a:lnTo>
                      <a:lnTo>
                        <a:pt x="3649" y="3222"/>
                      </a:lnTo>
                      <a:lnTo>
                        <a:pt x="3521" y="3275"/>
                      </a:lnTo>
                      <a:lnTo>
                        <a:pt x="3396" y="3333"/>
                      </a:lnTo>
                      <a:lnTo>
                        <a:pt x="3272" y="3395"/>
                      </a:lnTo>
                      <a:lnTo>
                        <a:pt x="3150" y="3463"/>
                      </a:lnTo>
                      <a:lnTo>
                        <a:pt x="3031" y="3534"/>
                      </a:lnTo>
                      <a:lnTo>
                        <a:pt x="2915" y="3610"/>
                      </a:lnTo>
                      <a:lnTo>
                        <a:pt x="2802" y="3690"/>
                      </a:lnTo>
                      <a:lnTo>
                        <a:pt x="2693" y="3774"/>
                      </a:lnTo>
                      <a:lnTo>
                        <a:pt x="2586" y="3862"/>
                      </a:lnTo>
                      <a:lnTo>
                        <a:pt x="2483" y="3954"/>
                      </a:lnTo>
                      <a:lnTo>
                        <a:pt x="2384" y="4050"/>
                      </a:lnTo>
                      <a:lnTo>
                        <a:pt x="2288" y="4149"/>
                      </a:lnTo>
                      <a:lnTo>
                        <a:pt x="2196" y="4252"/>
                      </a:lnTo>
                      <a:lnTo>
                        <a:pt x="2108" y="4359"/>
                      </a:lnTo>
                      <a:lnTo>
                        <a:pt x="2024" y="4468"/>
                      </a:lnTo>
                      <a:lnTo>
                        <a:pt x="1943" y="4581"/>
                      </a:lnTo>
                      <a:lnTo>
                        <a:pt x="1867" y="4697"/>
                      </a:lnTo>
                      <a:lnTo>
                        <a:pt x="1796" y="4816"/>
                      </a:lnTo>
                      <a:lnTo>
                        <a:pt x="1729" y="4938"/>
                      </a:lnTo>
                      <a:lnTo>
                        <a:pt x="1666" y="5062"/>
                      </a:lnTo>
                      <a:lnTo>
                        <a:pt x="1664" y="5067"/>
                      </a:lnTo>
                      <a:lnTo>
                        <a:pt x="2331" y="5290"/>
                      </a:lnTo>
                      <a:lnTo>
                        <a:pt x="2350" y="5297"/>
                      </a:lnTo>
                      <a:lnTo>
                        <a:pt x="2367" y="5307"/>
                      </a:lnTo>
                      <a:lnTo>
                        <a:pt x="2382" y="5319"/>
                      </a:lnTo>
                      <a:lnTo>
                        <a:pt x="2396" y="5333"/>
                      </a:lnTo>
                      <a:lnTo>
                        <a:pt x="2408" y="5348"/>
                      </a:lnTo>
                      <a:lnTo>
                        <a:pt x="2418" y="5365"/>
                      </a:lnTo>
                      <a:lnTo>
                        <a:pt x="2426" y="5383"/>
                      </a:lnTo>
                      <a:lnTo>
                        <a:pt x="2431" y="5402"/>
                      </a:lnTo>
                      <a:lnTo>
                        <a:pt x="2434" y="5421"/>
                      </a:lnTo>
                      <a:lnTo>
                        <a:pt x="2434" y="5441"/>
                      </a:lnTo>
                      <a:lnTo>
                        <a:pt x="2431" y="5461"/>
                      </a:lnTo>
                      <a:lnTo>
                        <a:pt x="2426" y="5479"/>
                      </a:lnTo>
                      <a:lnTo>
                        <a:pt x="2419" y="5498"/>
                      </a:lnTo>
                      <a:lnTo>
                        <a:pt x="2409" y="5515"/>
                      </a:lnTo>
                      <a:lnTo>
                        <a:pt x="2397" y="5530"/>
                      </a:lnTo>
                      <a:lnTo>
                        <a:pt x="2383" y="5544"/>
                      </a:lnTo>
                      <a:lnTo>
                        <a:pt x="2368" y="5556"/>
                      </a:lnTo>
                      <a:lnTo>
                        <a:pt x="2351" y="5566"/>
                      </a:lnTo>
                      <a:lnTo>
                        <a:pt x="2333" y="5574"/>
                      </a:lnTo>
                      <a:lnTo>
                        <a:pt x="2314" y="5579"/>
                      </a:lnTo>
                      <a:lnTo>
                        <a:pt x="2295" y="5582"/>
                      </a:lnTo>
                      <a:lnTo>
                        <a:pt x="2275" y="5582"/>
                      </a:lnTo>
                      <a:lnTo>
                        <a:pt x="2255" y="5579"/>
                      </a:lnTo>
                      <a:lnTo>
                        <a:pt x="2237" y="5574"/>
                      </a:lnTo>
                      <a:lnTo>
                        <a:pt x="1545" y="5344"/>
                      </a:lnTo>
                      <a:lnTo>
                        <a:pt x="1508" y="5445"/>
                      </a:lnTo>
                      <a:lnTo>
                        <a:pt x="1464" y="5576"/>
                      </a:lnTo>
                      <a:lnTo>
                        <a:pt x="1426" y="5709"/>
                      </a:lnTo>
                      <a:lnTo>
                        <a:pt x="1393" y="5843"/>
                      </a:lnTo>
                      <a:lnTo>
                        <a:pt x="1365" y="5978"/>
                      </a:lnTo>
                      <a:lnTo>
                        <a:pt x="1342" y="6114"/>
                      </a:lnTo>
                      <a:lnTo>
                        <a:pt x="1323" y="6251"/>
                      </a:lnTo>
                      <a:lnTo>
                        <a:pt x="1310" y="6389"/>
                      </a:lnTo>
                      <a:lnTo>
                        <a:pt x="1303" y="6527"/>
                      </a:lnTo>
                      <a:lnTo>
                        <a:pt x="1300" y="6671"/>
                      </a:lnTo>
                      <a:lnTo>
                        <a:pt x="1297" y="6703"/>
                      </a:lnTo>
                      <a:lnTo>
                        <a:pt x="1290" y="6735"/>
                      </a:lnTo>
                      <a:lnTo>
                        <a:pt x="1279" y="6766"/>
                      </a:lnTo>
                      <a:lnTo>
                        <a:pt x="1264" y="6795"/>
                      </a:lnTo>
                      <a:lnTo>
                        <a:pt x="1245" y="6822"/>
                      </a:lnTo>
                      <a:lnTo>
                        <a:pt x="1223" y="6846"/>
                      </a:lnTo>
                      <a:lnTo>
                        <a:pt x="1198" y="6867"/>
                      </a:lnTo>
                      <a:lnTo>
                        <a:pt x="1171" y="6885"/>
                      </a:lnTo>
                      <a:lnTo>
                        <a:pt x="1141" y="6899"/>
                      </a:lnTo>
                      <a:lnTo>
                        <a:pt x="1110" y="6909"/>
                      </a:lnTo>
                      <a:lnTo>
                        <a:pt x="1078" y="6914"/>
                      </a:lnTo>
                      <a:lnTo>
                        <a:pt x="1045" y="6916"/>
                      </a:lnTo>
                      <a:lnTo>
                        <a:pt x="1013" y="6913"/>
                      </a:lnTo>
                      <a:lnTo>
                        <a:pt x="981" y="6906"/>
                      </a:lnTo>
                      <a:lnTo>
                        <a:pt x="950" y="6895"/>
                      </a:lnTo>
                      <a:lnTo>
                        <a:pt x="921" y="6880"/>
                      </a:lnTo>
                      <a:lnTo>
                        <a:pt x="894" y="6861"/>
                      </a:lnTo>
                      <a:lnTo>
                        <a:pt x="870" y="6839"/>
                      </a:lnTo>
                      <a:lnTo>
                        <a:pt x="849" y="6814"/>
                      </a:lnTo>
                      <a:lnTo>
                        <a:pt x="831" y="6787"/>
                      </a:lnTo>
                      <a:lnTo>
                        <a:pt x="817" y="6757"/>
                      </a:lnTo>
                      <a:lnTo>
                        <a:pt x="807" y="6726"/>
                      </a:lnTo>
                      <a:lnTo>
                        <a:pt x="802" y="6694"/>
                      </a:lnTo>
                      <a:lnTo>
                        <a:pt x="800" y="6661"/>
                      </a:lnTo>
                      <a:lnTo>
                        <a:pt x="803" y="6513"/>
                      </a:lnTo>
                      <a:lnTo>
                        <a:pt x="803" y="6504"/>
                      </a:lnTo>
                      <a:lnTo>
                        <a:pt x="812" y="6356"/>
                      </a:lnTo>
                      <a:lnTo>
                        <a:pt x="812" y="6346"/>
                      </a:lnTo>
                      <a:lnTo>
                        <a:pt x="826" y="6199"/>
                      </a:lnTo>
                      <a:lnTo>
                        <a:pt x="827" y="6190"/>
                      </a:lnTo>
                      <a:lnTo>
                        <a:pt x="847" y="6044"/>
                      </a:lnTo>
                      <a:lnTo>
                        <a:pt x="848" y="6035"/>
                      </a:lnTo>
                      <a:lnTo>
                        <a:pt x="873" y="5889"/>
                      </a:lnTo>
                      <a:lnTo>
                        <a:pt x="874" y="5880"/>
                      </a:lnTo>
                      <a:lnTo>
                        <a:pt x="905" y="5736"/>
                      </a:lnTo>
                      <a:lnTo>
                        <a:pt x="907" y="5727"/>
                      </a:lnTo>
                      <a:lnTo>
                        <a:pt x="942" y="5584"/>
                      </a:lnTo>
                      <a:lnTo>
                        <a:pt x="945" y="5575"/>
                      </a:lnTo>
                      <a:lnTo>
                        <a:pt x="985" y="5433"/>
                      </a:lnTo>
                      <a:lnTo>
                        <a:pt x="988" y="5424"/>
                      </a:lnTo>
                      <a:lnTo>
                        <a:pt x="1034" y="5284"/>
                      </a:lnTo>
                      <a:lnTo>
                        <a:pt x="1037" y="5276"/>
                      </a:lnTo>
                      <a:lnTo>
                        <a:pt x="1088" y="5137"/>
                      </a:lnTo>
                      <a:lnTo>
                        <a:pt x="1092" y="5129"/>
                      </a:lnTo>
                      <a:lnTo>
                        <a:pt x="1148" y="4992"/>
                      </a:lnTo>
                      <a:lnTo>
                        <a:pt x="1152" y="4984"/>
                      </a:lnTo>
                      <a:lnTo>
                        <a:pt x="1213" y="4849"/>
                      </a:lnTo>
                      <a:lnTo>
                        <a:pt x="1217" y="4841"/>
                      </a:lnTo>
                      <a:lnTo>
                        <a:pt x="1284" y="4709"/>
                      </a:lnTo>
                      <a:lnTo>
                        <a:pt x="1288" y="4700"/>
                      </a:lnTo>
                      <a:lnTo>
                        <a:pt x="1360" y="4570"/>
                      </a:lnTo>
                      <a:lnTo>
                        <a:pt x="1365" y="4562"/>
                      </a:lnTo>
                      <a:lnTo>
                        <a:pt x="1442" y="4435"/>
                      </a:lnTo>
                      <a:lnTo>
                        <a:pt x="1447" y="4427"/>
                      </a:lnTo>
                      <a:lnTo>
                        <a:pt x="1528" y="4303"/>
                      </a:lnTo>
                      <a:lnTo>
                        <a:pt x="1533" y="4295"/>
                      </a:lnTo>
                      <a:lnTo>
                        <a:pt x="1619" y="4175"/>
                      </a:lnTo>
                      <a:lnTo>
                        <a:pt x="1624" y="4167"/>
                      </a:lnTo>
                      <a:lnTo>
                        <a:pt x="1714" y="4050"/>
                      </a:lnTo>
                      <a:lnTo>
                        <a:pt x="1720" y="4043"/>
                      </a:lnTo>
                      <a:lnTo>
                        <a:pt x="1814" y="3930"/>
                      </a:lnTo>
                      <a:lnTo>
                        <a:pt x="1820" y="3922"/>
                      </a:lnTo>
                      <a:lnTo>
                        <a:pt x="1919" y="3813"/>
                      </a:lnTo>
                      <a:lnTo>
                        <a:pt x="1925" y="3806"/>
                      </a:lnTo>
                      <a:lnTo>
                        <a:pt x="2027" y="3700"/>
                      </a:lnTo>
                      <a:lnTo>
                        <a:pt x="2034" y="3693"/>
                      </a:lnTo>
                      <a:lnTo>
                        <a:pt x="2140" y="3591"/>
                      </a:lnTo>
                      <a:lnTo>
                        <a:pt x="2147" y="3585"/>
                      </a:lnTo>
                      <a:lnTo>
                        <a:pt x="2257" y="3486"/>
                      </a:lnTo>
                      <a:lnTo>
                        <a:pt x="2264" y="3480"/>
                      </a:lnTo>
                      <a:lnTo>
                        <a:pt x="2377" y="3386"/>
                      </a:lnTo>
                      <a:lnTo>
                        <a:pt x="2384" y="3380"/>
                      </a:lnTo>
                      <a:lnTo>
                        <a:pt x="2502" y="3291"/>
                      </a:lnTo>
                      <a:lnTo>
                        <a:pt x="2509" y="3285"/>
                      </a:lnTo>
                      <a:lnTo>
                        <a:pt x="2630" y="3200"/>
                      </a:lnTo>
                      <a:lnTo>
                        <a:pt x="2637" y="3194"/>
                      </a:lnTo>
                      <a:lnTo>
                        <a:pt x="2761" y="3113"/>
                      </a:lnTo>
                      <a:lnTo>
                        <a:pt x="2769" y="3108"/>
                      </a:lnTo>
                      <a:lnTo>
                        <a:pt x="2896" y="3032"/>
                      </a:lnTo>
                      <a:lnTo>
                        <a:pt x="2904" y="3027"/>
                      </a:lnTo>
                      <a:lnTo>
                        <a:pt x="3034" y="2955"/>
                      </a:lnTo>
                      <a:lnTo>
                        <a:pt x="3042" y="2951"/>
                      </a:lnTo>
                      <a:lnTo>
                        <a:pt x="3174" y="2884"/>
                      </a:lnTo>
                      <a:lnTo>
                        <a:pt x="3183" y="2880"/>
                      </a:lnTo>
                      <a:lnTo>
                        <a:pt x="3317" y="2819"/>
                      </a:lnTo>
                      <a:lnTo>
                        <a:pt x="3326" y="2815"/>
                      </a:lnTo>
                      <a:lnTo>
                        <a:pt x="3462" y="2758"/>
                      </a:lnTo>
                      <a:lnTo>
                        <a:pt x="3471" y="2755"/>
                      </a:lnTo>
                      <a:lnTo>
                        <a:pt x="3609" y="2703"/>
                      </a:lnTo>
                      <a:lnTo>
                        <a:pt x="3618" y="2700"/>
                      </a:lnTo>
                      <a:lnTo>
                        <a:pt x="3758" y="2654"/>
                      </a:lnTo>
                      <a:lnTo>
                        <a:pt x="3767" y="2652"/>
                      </a:lnTo>
                      <a:lnTo>
                        <a:pt x="3908" y="2611"/>
                      </a:lnTo>
                      <a:lnTo>
                        <a:pt x="3917" y="2608"/>
                      </a:lnTo>
                      <a:lnTo>
                        <a:pt x="4060" y="2573"/>
                      </a:lnTo>
                      <a:lnTo>
                        <a:pt x="4069" y="2571"/>
                      </a:lnTo>
                      <a:lnTo>
                        <a:pt x="4214" y="2540"/>
                      </a:lnTo>
                      <a:lnTo>
                        <a:pt x="4223" y="2539"/>
                      </a:lnTo>
                      <a:lnTo>
                        <a:pt x="4368" y="2514"/>
                      </a:lnTo>
                      <a:lnTo>
                        <a:pt x="4378" y="2513"/>
                      </a:lnTo>
                      <a:lnTo>
                        <a:pt x="4524" y="2493"/>
                      </a:lnTo>
                      <a:lnTo>
                        <a:pt x="4533" y="2492"/>
                      </a:lnTo>
                      <a:lnTo>
                        <a:pt x="4680" y="2478"/>
                      </a:lnTo>
                      <a:lnTo>
                        <a:pt x="4690" y="2478"/>
                      </a:lnTo>
                      <a:lnTo>
                        <a:pt x="4838" y="2469"/>
                      </a:lnTo>
                      <a:lnTo>
                        <a:pt x="4847" y="2469"/>
                      </a:lnTo>
                      <a:lnTo>
                        <a:pt x="4995" y="2466"/>
                      </a:lnTo>
                      <a:lnTo>
                        <a:pt x="5005" y="2466"/>
                      </a:lnTo>
                      <a:lnTo>
                        <a:pt x="5153" y="2469"/>
                      </a:lnTo>
                      <a:lnTo>
                        <a:pt x="5162" y="2469"/>
                      </a:lnTo>
                      <a:lnTo>
                        <a:pt x="5310" y="2478"/>
                      </a:lnTo>
                      <a:lnTo>
                        <a:pt x="5320" y="2478"/>
                      </a:lnTo>
                      <a:lnTo>
                        <a:pt x="5467" y="2492"/>
                      </a:lnTo>
                      <a:lnTo>
                        <a:pt x="5476" y="2493"/>
                      </a:lnTo>
                      <a:lnTo>
                        <a:pt x="5622" y="2513"/>
                      </a:lnTo>
                      <a:lnTo>
                        <a:pt x="5632" y="2514"/>
                      </a:lnTo>
                      <a:lnTo>
                        <a:pt x="5777" y="2539"/>
                      </a:lnTo>
                      <a:lnTo>
                        <a:pt x="5786" y="2540"/>
                      </a:lnTo>
                      <a:lnTo>
                        <a:pt x="5931" y="2571"/>
                      </a:lnTo>
                      <a:lnTo>
                        <a:pt x="5940" y="2573"/>
                      </a:lnTo>
                      <a:lnTo>
                        <a:pt x="6083" y="2608"/>
                      </a:lnTo>
                      <a:lnTo>
                        <a:pt x="6092" y="2611"/>
                      </a:lnTo>
                      <a:lnTo>
                        <a:pt x="6233" y="2652"/>
                      </a:lnTo>
                      <a:lnTo>
                        <a:pt x="6242" y="2654"/>
                      </a:lnTo>
                      <a:lnTo>
                        <a:pt x="6382" y="2700"/>
                      </a:lnTo>
                      <a:lnTo>
                        <a:pt x="6391" y="2703"/>
                      </a:lnTo>
                      <a:lnTo>
                        <a:pt x="6529" y="2755"/>
                      </a:lnTo>
                      <a:lnTo>
                        <a:pt x="6538" y="2758"/>
                      </a:lnTo>
                      <a:lnTo>
                        <a:pt x="6674" y="2815"/>
                      </a:lnTo>
                      <a:lnTo>
                        <a:pt x="6683" y="2819"/>
                      </a:lnTo>
                      <a:lnTo>
                        <a:pt x="6817" y="2880"/>
                      </a:lnTo>
                      <a:lnTo>
                        <a:pt x="6826" y="2884"/>
                      </a:lnTo>
                      <a:lnTo>
                        <a:pt x="6958" y="2951"/>
                      </a:lnTo>
                      <a:lnTo>
                        <a:pt x="6966" y="2955"/>
                      </a:lnTo>
                      <a:lnTo>
                        <a:pt x="7096" y="3027"/>
                      </a:lnTo>
                      <a:lnTo>
                        <a:pt x="7104" y="3032"/>
                      </a:lnTo>
                      <a:lnTo>
                        <a:pt x="7231" y="3108"/>
                      </a:lnTo>
                      <a:lnTo>
                        <a:pt x="7239" y="3113"/>
                      </a:lnTo>
                      <a:lnTo>
                        <a:pt x="7363" y="3194"/>
                      </a:lnTo>
                      <a:lnTo>
                        <a:pt x="7370" y="3200"/>
                      </a:lnTo>
                      <a:lnTo>
                        <a:pt x="7491" y="3285"/>
                      </a:lnTo>
                      <a:lnTo>
                        <a:pt x="7498" y="3291"/>
                      </a:lnTo>
                      <a:lnTo>
                        <a:pt x="7616" y="3380"/>
                      </a:lnTo>
                      <a:lnTo>
                        <a:pt x="7623" y="3386"/>
                      </a:lnTo>
                      <a:lnTo>
                        <a:pt x="7736" y="3480"/>
                      </a:lnTo>
                      <a:lnTo>
                        <a:pt x="7743" y="3486"/>
                      </a:lnTo>
                      <a:lnTo>
                        <a:pt x="7853" y="3585"/>
                      </a:lnTo>
                      <a:lnTo>
                        <a:pt x="7860" y="3591"/>
                      </a:lnTo>
                      <a:lnTo>
                        <a:pt x="7966" y="3693"/>
                      </a:lnTo>
                      <a:lnTo>
                        <a:pt x="7973" y="3700"/>
                      </a:lnTo>
                      <a:lnTo>
                        <a:pt x="8075" y="3806"/>
                      </a:lnTo>
                      <a:lnTo>
                        <a:pt x="8081" y="3813"/>
                      </a:lnTo>
                      <a:lnTo>
                        <a:pt x="8180" y="3922"/>
                      </a:lnTo>
                      <a:lnTo>
                        <a:pt x="8186" y="3930"/>
                      </a:lnTo>
                      <a:lnTo>
                        <a:pt x="8280" y="4043"/>
                      </a:lnTo>
                      <a:lnTo>
                        <a:pt x="8286" y="4050"/>
                      </a:lnTo>
                      <a:lnTo>
                        <a:pt x="8376" y="4167"/>
                      </a:lnTo>
                      <a:lnTo>
                        <a:pt x="8381" y="4175"/>
                      </a:lnTo>
                      <a:lnTo>
                        <a:pt x="8467" y="4295"/>
                      </a:lnTo>
                      <a:lnTo>
                        <a:pt x="8472" y="4303"/>
                      </a:lnTo>
                      <a:lnTo>
                        <a:pt x="8553" y="4427"/>
                      </a:lnTo>
                      <a:lnTo>
                        <a:pt x="8558" y="4435"/>
                      </a:lnTo>
                      <a:lnTo>
                        <a:pt x="8635" y="4562"/>
                      </a:lnTo>
                      <a:lnTo>
                        <a:pt x="8640" y="4570"/>
                      </a:lnTo>
                      <a:lnTo>
                        <a:pt x="8712" y="4700"/>
                      </a:lnTo>
                      <a:lnTo>
                        <a:pt x="8716" y="4709"/>
                      </a:lnTo>
                      <a:lnTo>
                        <a:pt x="8783" y="4841"/>
                      </a:lnTo>
                      <a:lnTo>
                        <a:pt x="8787" y="4849"/>
                      </a:lnTo>
                      <a:lnTo>
                        <a:pt x="8848" y="4984"/>
                      </a:lnTo>
                      <a:lnTo>
                        <a:pt x="8852" y="4992"/>
                      </a:lnTo>
                      <a:lnTo>
                        <a:pt x="8908" y="5129"/>
                      </a:lnTo>
                      <a:lnTo>
                        <a:pt x="8912" y="5137"/>
                      </a:lnTo>
                      <a:lnTo>
                        <a:pt x="8963" y="5276"/>
                      </a:lnTo>
                      <a:lnTo>
                        <a:pt x="8966" y="5284"/>
                      </a:lnTo>
                      <a:lnTo>
                        <a:pt x="9012" y="5424"/>
                      </a:lnTo>
                      <a:lnTo>
                        <a:pt x="9015" y="5433"/>
                      </a:lnTo>
                      <a:lnTo>
                        <a:pt x="9055" y="5575"/>
                      </a:lnTo>
                      <a:lnTo>
                        <a:pt x="9058" y="5584"/>
                      </a:lnTo>
                      <a:lnTo>
                        <a:pt x="9093" y="5727"/>
                      </a:lnTo>
                      <a:lnTo>
                        <a:pt x="9095" y="5736"/>
                      </a:lnTo>
                      <a:lnTo>
                        <a:pt x="9126" y="5880"/>
                      </a:lnTo>
                      <a:lnTo>
                        <a:pt x="9127" y="5889"/>
                      </a:lnTo>
                      <a:lnTo>
                        <a:pt x="9152" y="6035"/>
                      </a:lnTo>
                      <a:lnTo>
                        <a:pt x="9153" y="6044"/>
                      </a:lnTo>
                      <a:lnTo>
                        <a:pt x="9173" y="6190"/>
                      </a:lnTo>
                      <a:lnTo>
                        <a:pt x="9174" y="6199"/>
                      </a:lnTo>
                      <a:lnTo>
                        <a:pt x="9188" y="6346"/>
                      </a:lnTo>
                      <a:lnTo>
                        <a:pt x="9188" y="6356"/>
                      </a:lnTo>
                      <a:lnTo>
                        <a:pt x="9197" y="6504"/>
                      </a:lnTo>
                      <a:lnTo>
                        <a:pt x="9197" y="6513"/>
                      </a:lnTo>
                      <a:lnTo>
                        <a:pt x="9200" y="6661"/>
                      </a:lnTo>
                      <a:lnTo>
                        <a:pt x="9198" y="6694"/>
                      </a:lnTo>
                      <a:lnTo>
                        <a:pt x="9193" y="6726"/>
                      </a:lnTo>
                      <a:lnTo>
                        <a:pt x="9183" y="6757"/>
                      </a:lnTo>
                      <a:lnTo>
                        <a:pt x="9169" y="6787"/>
                      </a:lnTo>
                      <a:lnTo>
                        <a:pt x="9151" y="6814"/>
                      </a:lnTo>
                      <a:lnTo>
                        <a:pt x="9130" y="6839"/>
                      </a:lnTo>
                      <a:lnTo>
                        <a:pt x="9106" y="6861"/>
                      </a:lnTo>
                      <a:lnTo>
                        <a:pt x="9079" y="6880"/>
                      </a:lnTo>
                      <a:lnTo>
                        <a:pt x="9050" y="6895"/>
                      </a:lnTo>
                      <a:lnTo>
                        <a:pt x="9019" y="6906"/>
                      </a:lnTo>
                      <a:lnTo>
                        <a:pt x="8987" y="6913"/>
                      </a:lnTo>
                      <a:lnTo>
                        <a:pt x="8955" y="6916"/>
                      </a:lnTo>
                      <a:lnTo>
                        <a:pt x="8922" y="6914"/>
                      </a:lnTo>
                      <a:lnTo>
                        <a:pt x="8890" y="6909"/>
                      </a:lnTo>
                      <a:lnTo>
                        <a:pt x="8859" y="6899"/>
                      </a:lnTo>
                      <a:lnTo>
                        <a:pt x="8829" y="6885"/>
                      </a:lnTo>
                      <a:lnTo>
                        <a:pt x="8802" y="6867"/>
                      </a:lnTo>
                      <a:lnTo>
                        <a:pt x="8777" y="6846"/>
                      </a:lnTo>
                      <a:lnTo>
                        <a:pt x="8755" y="6822"/>
                      </a:lnTo>
                      <a:lnTo>
                        <a:pt x="8736" y="6795"/>
                      </a:lnTo>
                      <a:lnTo>
                        <a:pt x="8721" y="6766"/>
                      </a:lnTo>
                      <a:lnTo>
                        <a:pt x="8710" y="6735"/>
                      </a:lnTo>
                      <a:lnTo>
                        <a:pt x="8703" y="6703"/>
                      </a:lnTo>
                      <a:lnTo>
                        <a:pt x="8700" y="6671"/>
                      </a:lnTo>
                      <a:lnTo>
                        <a:pt x="8697" y="6527"/>
                      </a:lnTo>
                      <a:lnTo>
                        <a:pt x="8690" y="6389"/>
                      </a:lnTo>
                      <a:lnTo>
                        <a:pt x="8677" y="6251"/>
                      </a:lnTo>
                      <a:lnTo>
                        <a:pt x="8658" y="6114"/>
                      </a:lnTo>
                      <a:lnTo>
                        <a:pt x="8635" y="5978"/>
                      </a:lnTo>
                      <a:lnTo>
                        <a:pt x="8607" y="5843"/>
                      </a:lnTo>
                      <a:lnTo>
                        <a:pt x="8574" y="5709"/>
                      </a:lnTo>
                      <a:lnTo>
                        <a:pt x="8536" y="5576"/>
                      </a:lnTo>
                      <a:lnTo>
                        <a:pt x="8492" y="5445"/>
                      </a:lnTo>
                      <a:lnTo>
                        <a:pt x="8455" y="5344"/>
                      </a:lnTo>
                      <a:lnTo>
                        <a:pt x="7763" y="5574"/>
                      </a:lnTo>
                      <a:lnTo>
                        <a:pt x="7745" y="5579"/>
                      </a:lnTo>
                      <a:lnTo>
                        <a:pt x="7725" y="5582"/>
                      </a:lnTo>
                      <a:lnTo>
                        <a:pt x="7705" y="5582"/>
                      </a:lnTo>
                      <a:lnTo>
                        <a:pt x="7686" y="5579"/>
                      </a:lnTo>
                      <a:lnTo>
                        <a:pt x="7667" y="5574"/>
                      </a:lnTo>
                      <a:lnTo>
                        <a:pt x="7649" y="5566"/>
                      </a:lnTo>
                      <a:lnTo>
                        <a:pt x="7632" y="5556"/>
                      </a:lnTo>
                      <a:lnTo>
                        <a:pt x="7617" y="5544"/>
                      </a:lnTo>
                      <a:lnTo>
                        <a:pt x="7603" y="5530"/>
                      </a:lnTo>
                      <a:lnTo>
                        <a:pt x="7591" y="5515"/>
                      </a:lnTo>
                      <a:lnTo>
                        <a:pt x="7581" y="5498"/>
                      </a:lnTo>
                      <a:lnTo>
                        <a:pt x="7574" y="5479"/>
                      </a:lnTo>
                      <a:lnTo>
                        <a:pt x="7569" y="5461"/>
                      </a:lnTo>
                      <a:lnTo>
                        <a:pt x="7566" y="5441"/>
                      </a:lnTo>
                      <a:lnTo>
                        <a:pt x="7566" y="5421"/>
                      </a:lnTo>
                      <a:lnTo>
                        <a:pt x="7569" y="5402"/>
                      </a:lnTo>
                      <a:lnTo>
                        <a:pt x="7574" y="5383"/>
                      </a:lnTo>
                      <a:lnTo>
                        <a:pt x="7582" y="5365"/>
                      </a:lnTo>
                      <a:lnTo>
                        <a:pt x="7592" y="5348"/>
                      </a:lnTo>
                      <a:lnTo>
                        <a:pt x="7604" y="5333"/>
                      </a:lnTo>
                      <a:lnTo>
                        <a:pt x="7618" y="5319"/>
                      </a:lnTo>
                      <a:lnTo>
                        <a:pt x="7633" y="5307"/>
                      </a:lnTo>
                      <a:lnTo>
                        <a:pt x="7650" y="5297"/>
                      </a:lnTo>
                      <a:lnTo>
                        <a:pt x="7669" y="5290"/>
                      </a:lnTo>
                      <a:lnTo>
                        <a:pt x="8336" y="5067"/>
                      </a:lnTo>
                      <a:lnTo>
                        <a:pt x="8334" y="5062"/>
                      </a:lnTo>
                      <a:lnTo>
                        <a:pt x="8271" y="4938"/>
                      </a:lnTo>
                      <a:lnTo>
                        <a:pt x="8204" y="4816"/>
                      </a:lnTo>
                      <a:lnTo>
                        <a:pt x="8133" y="4697"/>
                      </a:lnTo>
                      <a:lnTo>
                        <a:pt x="8057" y="4581"/>
                      </a:lnTo>
                      <a:lnTo>
                        <a:pt x="7976" y="4468"/>
                      </a:lnTo>
                      <a:lnTo>
                        <a:pt x="7892" y="4359"/>
                      </a:lnTo>
                      <a:lnTo>
                        <a:pt x="7804" y="4252"/>
                      </a:lnTo>
                      <a:lnTo>
                        <a:pt x="7712" y="4149"/>
                      </a:lnTo>
                      <a:lnTo>
                        <a:pt x="7616" y="4050"/>
                      </a:lnTo>
                      <a:lnTo>
                        <a:pt x="7517" y="3954"/>
                      </a:lnTo>
                      <a:lnTo>
                        <a:pt x="7414" y="3862"/>
                      </a:lnTo>
                      <a:lnTo>
                        <a:pt x="7307" y="3774"/>
                      </a:lnTo>
                      <a:lnTo>
                        <a:pt x="7198" y="3690"/>
                      </a:lnTo>
                      <a:lnTo>
                        <a:pt x="7085" y="3610"/>
                      </a:lnTo>
                      <a:lnTo>
                        <a:pt x="6969" y="3534"/>
                      </a:lnTo>
                      <a:lnTo>
                        <a:pt x="6850" y="3463"/>
                      </a:lnTo>
                      <a:lnTo>
                        <a:pt x="6728" y="3395"/>
                      </a:lnTo>
                      <a:lnTo>
                        <a:pt x="6604" y="3333"/>
                      </a:lnTo>
                      <a:lnTo>
                        <a:pt x="6479" y="3275"/>
                      </a:lnTo>
                      <a:lnTo>
                        <a:pt x="6351" y="3222"/>
                      </a:lnTo>
                      <a:lnTo>
                        <a:pt x="6221" y="3174"/>
                      </a:lnTo>
                      <a:lnTo>
                        <a:pt x="6090" y="3131"/>
                      </a:lnTo>
                      <a:lnTo>
                        <a:pt x="5958" y="3092"/>
                      </a:lnTo>
                      <a:lnTo>
                        <a:pt x="5824" y="3059"/>
                      </a:lnTo>
                      <a:lnTo>
                        <a:pt x="5688" y="3031"/>
                      </a:lnTo>
                      <a:lnTo>
                        <a:pt x="5552" y="3008"/>
                      </a:lnTo>
                      <a:lnTo>
                        <a:pt x="5415" y="2989"/>
                      </a:lnTo>
                      <a:lnTo>
                        <a:pt x="5277" y="2976"/>
                      </a:lnTo>
                      <a:lnTo>
                        <a:pt x="5150" y="2969"/>
                      </a:lnTo>
                      <a:lnTo>
                        <a:pt x="5150" y="3457"/>
                      </a:lnTo>
                      <a:lnTo>
                        <a:pt x="5149" y="3477"/>
                      </a:lnTo>
                      <a:lnTo>
                        <a:pt x="5145" y="3496"/>
                      </a:lnTo>
                      <a:lnTo>
                        <a:pt x="5139" y="3514"/>
                      </a:lnTo>
                      <a:lnTo>
                        <a:pt x="5130" y="3532"/>
                      </a:lnTo>
                      <a:lnTo>
                        <a:pt x="5119" y="3548"/>
                      </a:lnTo>
                      <a:lnTo>
                        <a:pt x="5106" y="3563"/>
                      </a:lnTo>
                      <a:lnTo>
                        <a:pt x="5091" y="3576"/>
                      </a:lnTo>
                      <a:lnTo>
                        <a:pt x="5075" y="3587"/>
                      </a:lnTo>
                      <a:lnTo>
                        <a:pt x="5057" y="3596"/>
                      </a:lnTo>
                      <a:lnTo>
                        <a:pt x="5039" y="3602"/>
                      </a:lnTo>
                      <a:lnTo>
                        <a:pt x="5020" y="3606"/>
                      </a:lnTo>
                      <a:lnTo>
                        <a:pt x="5000" y="3607"/>
                      </a:lnTo>
                      <a:lnTo>
                        <a:pt x="4980" y="3606"/>
                      </a:lnTo>
                      <a:lnTo>
                        <a:pt x="4961" y="3602"/>
                      </a:lnTo>
                      <a:lnTo>
                        <a:pt x="4943" y="3596"/>
                      </a:lnTo>
                      <a:lnTo>
                        <a:pt x="4925" y="3587"/>
                      </a:lnTo>
                      <a:lnTo>
                        <a:pt x="4909" y="3576"/>
                      </a:lnTo>
                      <a:lnTo>
                        <a:pt x="4894" y="3563"/>
                      </a:lnTo>
                      <a:lnTo>
                        <a:pt x="4881" y="3548"/>
                      </a:lnTo>
                      <a:lnTo>
                        <a:pt x="4870" y="3532"/>
                      </a:lnTo>
                      <a:lnTo>
                        <a:pt x="4861" y="3514"/>
                      </a:lnTo>
                      <a:lnTo>
                        <a:pt x="4855" y="3496"/>
                      </a:lnTo>
                      <a:close/>
                      <a:moveTo>
                        <a:pt x="5765" y="6612"/>
                      </a:moveTo>
                      <a:lnTo>
                        <a:pt x="5766" y="6635"/>
                      </a:lnTo>
                      <a:lnTo>
                        <a:pt x="5767" y="6640"/>
                      </a:lnTo>
                      <a:lnTo>
                        <a:pt x="5767" y="6663"/>
                      </a:lnTo>
                      <a:lnTo>
                        <a:pt x="5767" y="6669"/>
                      </a:lnTo>
                      <a:lnTo>
                        <a:pt x="5767" y="6692"/>
                      </a:lnTo>
                      <a:lnTo>
                        <a:pt x="5766" y="6698"/>
                      </a:lnTo>
                      <a:lnTo>
                        <a:pt x="5765" y="6721"/>
                      </a:lnTo>
                      <a:lnTo>
                        <a:pt x="5765" y="6726"/>
                      </a:lnTo>
                      <a:lnTo>
                        <a:pt x="5763" y="6749"/>
                      </a:lnTo>
                      <a:lnTo>
                        <a:pt x="5762" y="6755"/>
                      </a:lnTo>
                      <a:lnTo>
                        <a:pt x="5759" y="6778"/>
                      </a:lnTo>
                      <a:lnTo>
                        <a:pt x="5758" y="6783"/>
                      </a:lnTo>
                      <a:lnTo>
                        <a:pt x="5754" y="6806"/>
                      </a:lnTo>
                      <a:lnTo>
                        <a:pt x="5753" y="6812"/>
                      </a:lnTo>
                      <a:lnTo>
                        <a:pt x="5749" y="6834"/>
                      </a:lnTo>
                      <a:lnTo>
                        <a:pt x="5747" y="6840"/>
                      </a:lnTo>
                      <a:lnTo>
                        <a:pt x="5742" y="6862"/>
                      </a:lnTo>
                      <a:lnTo>
                        <a:pt x="5741" y="6867"/>
                      </a:lnTo>
                      <a:lnTo>
                        <a:pt x="5734" y="6889"/>
                      </a:lnTo>
                      <a:lnTo>
                        <a:pt x="5733" y="6895"/>
                      </a:lnTo>
                      <a:lnTo>
                        <a:pt x="5725" y="6917"/>
                      </a:lnTo>
                      <a:lnTo>
                        <a:pt x="5724" y="6922"/>
                      </a:lnTo>
                      <a:lnTo>
                        <a:pt x="5716" y="6943"/>
                      </a:lnTo>
                      <a:lnTo>
                        <a:pt x="5714" y="6949"/>
                      </a:lnTo>
                      <a:lnTo>
                        <a:pt x="5705" y="6970"/>
                      </a:lnTo>
                      <a:lnTo>
                        <a:pt x="5703" y="6975"/>
                      </a:lnTo>
                      <a:lnTo>
                        <a:pt x="5693" y="6996"/>
                      </a:lnTo>
                      <a:lnTo>
                        <a:pt x="5691" y="7001"/>
                      </a:lnTo>
                      <a:lnTo>
                        <a:pt x="5680" y="7022"/>
                      </a:lnTo>
                      <a:lnTo>
                        <a:pt x="5678" y="7027"/>
                      </a:lnTo>
                      <a:lnTo>
                        <a:pt x="5666" y="7047"/>
                      </a:lnTo>
                      <a:lnTo>
                        <a:pt x="5663" y="7053"/>
                      </a:lnTo>
                      <a:lnTo>
                        <a:pt x="5651" y="7073"/>
                      </a:lnTo>
                      <a:lnTo>
                        <a:pt x="5648" y="7078"/>
                      </a:lnTo>
                      <a:lnTo>
                        <a:pt x="5635" y="7097"/>
                      </a:lnTo>
                      <a:lnTo>
                        <a:pt x="5632" y="7102"/>
                      </a:lnTo>
                      <a:lnTo>
                        <a:pt x="5619" y="7120"/>
                      </a:lnTo>
                      <a:lnTo>
                        <a:pt x="5615" y="7125"/>
                      </a:lnTo>
                      <a:lnTo>
                        <a:pt x="5601" y="7143"/>
                      </a:lnTo>
                      <a:lnTo>
                        <a:pt x="5598" y="7147"/>
                      </a:lnTo>
                      <a:lnTo>
                        <a:pt x="5583" y="7165"/>
                      </a:lnTo>
                      <a:lnTo>
                        <a:pt x="5579" y="7169"/>
                      </a:lnTo>
                      <a:lnTo>
                        <a:pt x="5564" y="7186"/>
                      </a:lnTo>
                      <a:lnTo>
                        <a:pt x="5560" y="7191"/>
                      </a:lnTo>
                      <a:lnTo>
                        <a:pt x="5544" y="7207"/>
                      </a:lnTo>
                      <a:lnTo>
                        <a:pt x="5540" y="7211"/>
                      </a:lnTo>
                      <a:lnTo>
                        <a:pt x="5524" y="7227"/>
                      </a:lnTo>
                      <a:lnTo>
                        <a:pt x="5520" y="7231"/>
                      </a:lnTo>
                      <a:lnTo>
                        <a:pt x="5503" y="7246"/>
                      </a:lnTo>
                      <a:lnTo>
                        <a:pt x="5498" y="7250"/>
                      </a:lnTo>
                      <a:lnTo>
                        <a:pt x="5481" y="7264"/>
                      </a:lnTo>
                      <a:lnTo>
                        <a:pt x="5476" y="7268"/>
                      </a:lnTo>
                      <a:lnTo>
                        <a:pt x="5458" y="7282"/>
                      </a:lnTo>
                      <a:lnTo>
                        <a:pt x="5454" y="7285"/>
                      </a:lnTo>
                      <a:lnTo>
                        <a:pt x="5435" y="7299"/>
                      </a:lnTo>
                      <a:lnTo>
                        <a:pt x="5430" y="7302"/>
                      </a:lnTo>
                      <a:lnTo>
                        <a:pt x="5411" y="7314"/>
                      </a:lnTo>
                      <a:lnTo>
                        <a:pt x="5406" y="7317"/>
                      </a:lnTo>
                      <a:lnTo>
                        <a:pt x="5387" y="7329"/>
                      </a:lnTo>
                      <a:lnTo>
                        <a:pt x="5381" y="7332"/>
                      </a:lnTo>
                      <a:lnTo>
                        <a:pt x="5361" y="7344"/>
                      </a:lnTo>
                      <a:lnTo>
                        <a:pt x="5356" y="7346"/>
                      </a:lnTo>
                      <a:lnTo>
                        <a:pt x="5335" y="7357"/>
                      </a:lnTo>
                      <a:lnTo>
                        <a:pt x="5330" y="7359"/>
                      </a:lnTo>
                      <a:lnTo>
                        <a:pt x="5309" y="7369"/>
                      </a:lnTo>
                      <a:lnTo>
                        <a:pt x="5304" y="7371"/>
                      </a:lnTo>
                      <a:lnTo>
                        <a:pt x="5283" y="7380"/>
                      </a:lnTo>
                      <a:lnTo>
                        <a:pt x="5278" y="7382"/>
                      </a:lnTo>
                      <a:lnTo>
                        <a:pt x="5256" y="7390"/>
                      </a:lnTo>
                      <a:lnTo>
                        <a:pt x="5251" y="7392"/>
                      </a:lnTo>
                      <a:lnTo>
                        <a:pt x="5229" y="7399"/>
                      </a:lnTo>
                      <a:lnTo>
                        <a:pt x="5224" y="7400"/>
                      </a:lnTo>
                      <a:lnTo>
                        <a:pt x="5201" y="7407"/>
                      </a:lnTo>
                      <a:lnTo>
                        <a:pt x="5196" y="7408"/>
                      </a:lnTo>
                      <a:lnTo>
                        <a:pt x="5174" y="7414"/>
                      </a:lnTo>
                      <a:lnTo>
                        <a:pt x="5168" y="7415"/>
                      </a:lnTo>
                      <a:lnTo>
                        <a:pt x="5146" y="7420"/>
                      </a:lnTo>
                      <a:lnTo>
                        <a:pt x="5140" y="7421"/>
                      </a:lnTo>
                      <a:lnTo>
                        <a:pt x="5117" y="7425"/>
                      </a:lnTo>
                      <a:lnTo>
                        <a:pt x="5112" y="7426"/>
                      </a:lnTo>
                      <a:lnTo>
                        <a:pt x="5089" y="7429"/>
                      </a:lnTo>
                      <a:lnTo>
                        <a:pt x="5083" y="7429"/>
                      </a:lnTo>
                      <a:lnTo>
                        <a:pt x="5060" y="7432"/>
                      </a:lnTo>
                      <a:lnTo>
                        <a:pt x="5055" y="7432"/>
                      </a:lnTo>
                      <a:lnTo>
                        <a:pt x="5032" y="7433"/>
                      </a:lnTo>
                      <a:lnTo>
                        <a:pt x="5026" y="7434"/>
                      </a:lnTo>
                      <a:lnTo>
                        <a:pt x="5003" y="7434"/>
                      </a:lnTo>
                      <a:lnTo>
                        <a:pt x="4997" y="7434"/>
                      </a:lnTo>
                      <a:lnTo>
                        <a:pt x="4974" y="7434"/>
                      </a:lnTo>
                      <a:lnTo>
                        <a:pt x="4968" y="7433"/>
                      </a:lnTo>
                      <a:lnTo>
                        <a:pt x="4945" y="7432"/>
                      </a:lnTo>
                      <a:lnTo>
                        <a:pt x="4940" y="7432"/>
                      </a:lnTo>
                      <a:lnTo>
                        <a:pt x="4917" y="7429"/>
                      </a:lnTo>
                      <a:lnTo>
                        <a:pt x="4911" y="7429"/>
                      </a:lnTo>
                      <a:lnTo>
                        <a:pt x="4888" y="7426"/>
                      </a:lnTo>
                      <a:lnTo>
                        <a:pt x="4883" y="7425"/>
                      </a:lnTo>
                      <a:lnTo>
                        <a:pt x="4860" y="7421"/>
                      </a:lnTo>
                      <a:lnTo>
                        <a:pt x="4854" y="7420"/>
                      </a:lnTo>
                      <a:lnTo>
                        <a:pt x="4832" y="7415"/>
                      </a:lnTo>
                      <a:lnTo>
                        <a:pt x="4826" y="7414"/>
                      </a:lnTo>
                      <a:lnTo>
                        <a:pt x="4804" y="7408"/>
                      </a:lnTo>
                      <a:lnTo>
                        <a:pt x="4799" y="7407"/>
                      </a:lnTo>
                      <a:lnTo>
                        <a:pt x="4776" y="7400"/>
                      </a:lnTo>
                      <a:lnTo>
                        <a:pt x="4771" y="7399"/>
                      </a:lnTo>
                      <a:lnTo>
                        <a:pt x="4749" y="7392"/>
                      </a:lnTo>
                      <a:lnTo>
                        <a:pt x="4744" y="7390"/>
                      </a:lnTo>
                      <a:lnTo>
                        <a:pt x="4722" y="7382"/>
                      </a:lnTo>
                      <a:lnTo>
                        <a:pt x="4717" y="7380"/>
                      </a:lnTo>
                      <a:lnTo>
                        <a:pt x="4696" y="7371"/>
                      </a:lnTo>
                      <a:lnTo>
                        <a:pt x="4691" y="7369"/>
                      </a:lnTo>
                      <a:lnTo>
                        <a:pt x="4670" y="7359"/>
                      </a:lnTo>
                      <a:lnTo>
                        <a:pt x="4665" y="7357"/>
                      </a:lnTo>
                      <a:lnTo>
                        <a:pt x="4644" y="7346"/>
                      </a:lnTo>
                      <a:lnTo>
                        <a:pt x="4639" y="7344"/>
                      </a:lnTo>
                      <a:lnTo>
                        <a:pt x="4619" y="7332"/>
                      </a:lnTo>
                      <a:lnTo>
                        <a:pt x="4613" y="7329"/>
                      </a:lnTo>
                      <a:lnTo>
                        <a:pt x="4594" y="7317"/>
                      </a:lnTo>
                      <a:lnTo>
                        <a:pt x="4589" y="7314"/>
                      </a:lnTo>
                      <a:lnTo>
                        <a:pt x="4570" y="7302"/>
                      </a:lnTo>
                      <a:lnTo>
                        <a:pt x="4565" y="7299"/>
                      </a:lnTo>
                      <a:lnTo>
                        <a:pt x="4546" y="7285"/>
                      </a:lnTo>
                      <a:lnTo>
                        <a:pt x="4542" y="7282"/>
                      </a:lnTo>
                      <a:lnTo>
                        <a:pt x="4524" y="7268"/>
                      </a:lnTo>
                      <a:lnTo>
                        <a:pt x="4519" y="7264"/>
                      </a:lnTo>
                      <a:lnTo>
                        <a:pt x="4502" y="7250"/>
                      </a:lnTo>
                      <a:lnTo>
                        <a:pt x="4497" y="7246"/>
                      </a:lnTo>
                      <a:lnTo>
                        <a:pt x="4480" y="7231"/>
                      </a:lnTo>
                      <a:lnTo>
                        <a:pt x="4476" y="7227"/>
                      </a:lnTo>
                      <a:lnTo>
                        <a:pt x="4460" y="7211"/>
                      </a:lnTo>
                      <a:lnTo>
                        <a:pt x="4456" y="7207"/>
                      </a:lnTo>
                      <a:lnTo>
                        <a:pt x="4440" y="7191"/>
                      </a:lnTo>
                      <a:lnTo>
                        <a:pt x="4436" y="7186"/>
                      </a:lnTo>
                      <a:lnTo>
                        <a:pt x="4421" y="7169"/>
                      </a:lnTo>
                      <a:lnTo>
                        <a:pt x="4417" y="7165"/>
                      </a:lnTo>
                      <a:lnTo>
                        <a:pt x="4402" y="7147"/>
                      </a:lnTo>
                      <a:lnTo>
                        <a:pt x="4399" y="7143"/>
                      </a:lnTo>
                      <a:lnTo>
                        <a:pt x="4385" y="7125"/>
                      </a:lnTo>
                      <a:lnTo>
                        <a:pt x="4381" y="7120"/>
                      </a:lnTo>
                      <a:lnTo>
                        <a:pt x="4368" y="7102"/>
                      </a:lnTo>
                      <a:lnTo>
                        <a:pt x="4365" y="7097"/>
                      </a:lnTo>
                      <a:lnTo>
                        <a:pt x="4352" y="7078"/>
                      </a:lnTo>
                      <a:lnTo>
                        <a:pt x="4349" y="7073"/>
                      </a:lnTo>
                      <a:lnTo>
                        <a:pt x="4337" y="7053"/>
                      </a:lnTo>
                      <a:lnTo>
                        <a:pt x="4334" y="7047"/>
                      </a:lnTo>
                      <a:lnTo>
                        <a:pt x="4322" y="7027"/>
                      </a:lnTo>
                      <a:lnTo>
                        <a:pt x="4320" y="7022"/>
                      </a:lnTo>
                      <a:lnTo>
                        <a:pt x="4309" y="7001"/>
                      </a:lnTo>
                      <a:lnTo>
                        <a:pt x="4307" y="6996"/>
                      </a:lnTo>
                      <a:lnTo>
                        <a:pt x="4297" y="6975"/>
                      </a:lnTo>
                      <a:lnTo>
                        <a:pt x="4295" y="6970"/>
                      </a:lnTo>
                      <a:lnTo>
                        <a:pt x="4286" y="6949"/>
                      </a:lnTo>
                      <a:lnTo>
                        <a:pt x="4284" y="6943"/>
                      </a:lnTo>
                      <a:lnTo>
                        <a:pt x="4276" y="6922"/>
                      </a:lnTo>
                      <a:lnTo>
                        <a:pt x="4275" y="6917"/>
                      </a:lnTo>
                      <a:lnTo>
                        <a:pt x="4267" y="6895"/>
                      </a:lnTo>
                      <a:lnTo>
                        <a:pt x="4266" y="6889"/>
                      </a:lnTo>
                      <a:lnTo>
                        <a:pt x="4259" y="6867"/>
                      </a:lnTo>
                      <a:lnTo>
                        <a:pt x="4258" y="6862"/>
                      </a:lnTo>
                      <a:lnTo>
                        <a:pt x="4253" y="6840"/>
                      </a:lnTo>
                      <a:lnTo>
                        <a:pt x="4251" y="6834"/>
                      </a:lnTo>
                      <a:lnTo>
                        <a:pt x="4247" y="6812"/>
                      </a:lnTo>
                      <a:lnTo>
                        <a:pt x="4246" y="6806"/>
                      </a:lnTo>
                      <a:lnTo>
                        <a:pt x="4242" y="6783"/>
                      </a:lnTo>
                      <a:lnTo>
                        <a:pt x="4241" y="6778"/>
                      </a:lnTo>
                      <a:lnTo>
                        <a:pt x="4238" y="6755"/>
                      </a:lnTo>
                      <a:lnTo>
                        <a:pt x="4237" y="6749"/>
                      </a:lnTo>
                      <a:lnTo>
                        <a:pt x="4235" y="6726"/>
                      </a:lnTo>
                      <a:lnTo>
                        <a:pt x="4235" y="6721"/>
                      </a:lnTo>
                      <a:lnTo>
                        <a:pt x="4234" y="6698"/>
                      </a:lnTo>
                      <a:lnTo>
                        <a:pt x="4233" y="6692"/>
                      </a:lnTo>
                      <a:lnTo>
                        <a:pt x="4233" y="6669"/>
                      </a:lnTo>
                      <a:lnTo>
                        <a:pt x="4233" y="6663"/>
                      </a:lnTo>
                      <a:lnTo>
                        <a:pt x="4233" y="6640"/>
                      </a:lnTo>
                      <a:lnTo>
                        <a:pt x="4234" y="6635"/>
                      </a:lnTo>
                      <a:lnTo>
                        <a:pt x="4235" y="6612"/>
                      </a:lnTo>
                      <a:lnTo>
                        <a:pt x="4235" y="6606"/>
                      </a:lnTo>
                      <a:lnTo>
                        <a:pt x="4237" y="6583"/>
                      </a:lnTo>
                      <a:lnTo>
                        <a:pt x="4238" y="6578"/>
                      </a:lnTo>
                      <a:lnTo>
                        <a:pt x="4241" y="6555"/>
                      </a:lnTo>
                      <a:lnTo>
                        <a:pt x="4242" y="6549"/>
                      </a:lnTo>
                      <a:lnTo>
                        <a:pt x="4246" y="6527"/>
                      </a:lnTo>
                      <a:lnTo>
                        <a:pt x="4247" y="6521"/>
                      </a:lnTo>
                      <a:lnTo>
                        <a:pt x="4251" y="6499"/>
                      </a:lnTo>
                      <a:lnTo>
                        <a:pt x="4253" y="6493"/>
                      </a:lnTo>
                      <a:lnTo>
                        <a:pt x="4258" y="6471"/>
                      </a:lnTo>
                      <a:lnTo>
                        <a:pt x="4260" y="6466"/>
                      </a:lnTo>
                      <a:lnTo>
                        <a:pt x="4266" y="6443"/>
                      </a:lnTo>
                      <a:lnTo>
                        <a:pt x="4267" y="6438"/>
                      </a:lnTo>
                      <a:lnTo>
                        <a:pt x="4275" y="6416"/>
                      </a:lnTo>
                      <a:lnTo>
                        <a:pt x="4276" y="6411"/>
                      </a:lnTo>
                      <a:lnTo>
                        <a:pt x="4284" y="6389"/>
                      </a:lnTo>
                      <a:lnTo>
                        <a:pt x="4286" y="6384"/>
                      </a:lnTo>
                      <a:lnTo>
                        <a:pt x="4295" y="6363"/>
                      </a:lnTo>
                      <a:lnTo>
                        <a:pt x="4297" y="6358"/>
                      </a:lnTo>
                      <a:lnTo>
                        <a:pt x="4307" y="6337"/>
                      </a:lnTo>
                      <a:lnTo>
                        <a:pt x="4309" y="6332"/>
                      </a:lnTo>
                      <a:lnTo>
                        <a:pt x="4320" y="6311"/>
                      </a:lnTo>
                      <a:lnTo>
                        <a:pt x="4322" y="6306"/>
                      </a:lnTo>
                      <a:lnTo>
                        <a:pt x="4334" y="6286"/>
                      </a:lnTo>
                      <a:lnTo>
                        <a:pt x="4337" y="6280"/>
                      </a:lnTo>
                      <a:lnTo>
                        <a:pt x="4349" y="6260"/>
                      </a:lnTo>
                      <a:lnTo>
                        <a:pt x="4352" y="6255"/>
                      </a:lnTo>
                      <a:lnTo>
                        <a:pt x="4365" y="6236"/>
                      </a:lnTo>
                      <a:lnTo>
                        <a:pt x="4368" y="6231"/>
                      </a:lnTo>
                      <a:lnTo>
                        <a:pt x="4381" y="6213"/>
                      </a:lnTo>
                      <a:lnTo>
                        <a:pt x="4385" y="6208"/>
                      </a:lnTo>
                      <a:lnTo>
                        <a:pt x="4399" y="6190"/>
                      </a:lnTo>
                      <a:lnTo>
                        <a:pt x="4402" y="6186"/>
                      </a:lnTo>
                      <a:lnTo>
                        <a:pt x="4417" y="6168"/>
                      </a:lnTo>
                      <a:lnTo>
                        <a:pt x="4421" y="6164"/>
                      </a:lnTo>
                      <a:lnTo>
                        <a:pt x="4436" y="6147"/>
                      </a:lnTo>
                      <a:lnTo>
                        <a:pt x="4440" y="6142"/>
                      </a:lnTo>
                      <a:lnTo>
                        <a:pt x="4456" y="6126"/>
                      </a:lnTo>
                      <a:lnTo>
                        <a:pt x="4460" y="6122"/>
                      </a:lnTo>
                      <a:lnTo>
                        <a:pt x="4476" y="6106"/>
                      </a:lnTo>
                      <a:lnTo>
                        <a:pt x="4480" y="6102"/>
                      </a:lnTo>
                      <a:lnTo>
                        <a:pt x="4497" y="6087"/>
                      </a:lnTo>
                      <a:lnTo>
                        <a:pt x="4502" y="6083"/>
                      </a:lnTo>
                      <a:lnTo>
                        <a:pt x="4519" y="6069"/>
                      </a:lnTo>
                      <a:lnTo>
                        <a:pt x="4524" y="6065"/>
                      </a:lnTo>
                      <a:lnTo>
                        <a:pt x="4542" y="6051"/>
                      </a:lnTo>
                      <a:lnTo>
                        <a:pt x="4546" y="6048"/>
                      </a:lnTo>
                      <a:lnTo>
                        <a:pt x="4565" y="6034"/>
                      </a:lnTo>
                      <a:lnTo>
                        <a:pt x="4570" y="6031"/>
                      </a:lnTo>
                      <a:lnTo>
                        <a:pt x="4589" y="6019"/>
                      </a:lnTo>
                      <a:lnTo>
                        <a:pt x="4594" y="6016"/>
                      </a:lnTo>
                      <a:lnTo>
                        <a:pt x="4613" y="6004"/>
                      </a:lnTo>
                      <a:lnTo>
                        <a:pt x="4619" y="6001"/>
                      </a:lnTo>
                      <a:lnTo>
                        <a:pt x="4639" y="5989"/>
                      </a:lnTo>
                      <a:lnTo>
                        <a:pt x="4644" y="5987"/>
                      </a:lnTo>
                      <a:lnTo>
                        <a:pt x="4665" y="5976"/>
                      </a:lnTo>
                      <a:lnTo>
                        <a:pt x="4670" y="5974"/>
                      </a:lnTo>
                      <a:lnTo>
                        <a:pt x="4691" y="5964"/>
                      </a:lnTo>
                      <a:lnTo>
                        <a:pt x="4696" y="5962"/>
                      </a:lnTo>
                      <a:lnTo>
                        <a:pt x="4717" y="5953"/>
                      </a:lnTo>
                      <a:lnTo>
                        <a:pt x="4722" y="5951"/>
                      </a:lnTo>
                      <a:lnTo>
                        <a:pt x="4744" y="5943"/>
                      </a:lnTo>
                      <a:lnTo>
                        <a:pt x="4749" y="5941"/>
                      </a:lnTo>
                      <a:lnTo>
                        <a:pt x="4771" y="5934"/>
                      </a:lnTo>
                      <a:lnTo>
                        <a:pt x="4776" y="5933"/>
                      </a:lnTo>
                      <a:lnTo>
                        <a:pt x="4799" y="5926"/>
                      </a:lnTo>
                      <a:lnTo>
                        <a:pt x="4804" y="5925"/>
                      </a:lnTo>
                      <a:lnTo>
                        <a:pt x="4826" y="5919"/>
                      </a:lnTo>
                      <a:lnTo>
                        <a:pt x="4832" y="5918"/>
                      </a:lnTo>
                      <a:lnTo>
                        <a:pt x="4854" y="5913"/>
                      </a:lnTo>
                      <a:lnTo>
                        <a:pt x="4860" y="5912"/>
                      </a:lnTo>
                      <a:lnTo>
                        <a:pt x="4883" y="5908"/>
                      </a:lnTo>
                      <a:lnTo>
                        <a:pt x="4888" y="5907"/>
                      </a:lnTo>
                      <a:lnTo>
                        <a:pt x="4911" y="5904"/>
                      </a:lnTo>
                      <a:lnTo>
                        <a:pt x="4917" y="5904"/>
                      </a:lnTo>
                      <a:lnTo>
                        <a:pt x="4940" y="5901"/>
                      </a:lnTo>
                      <a:lnTo>
                        <a:pt x="4945" y="5901"/>
                      </a:lnTo>
                      <a:lnTo>
                        <a:pt x="4968" y="5900"/>
                      </a:lnTo>
                      <a:lnTo>
                        <a:pt x="4974" y="5899"/>
                      </a:lnTo>
                      <a:lnTo>
                        <a:pt x="4997" y="5899"/>
                      </a:lnTo>
                      <a:lnTo>
                        <a:pt x="5003" y="5899"/>
                      </a:lnTo>
                      <a:lnTo>
                        <a:pt x="5026" y="5899"/>
                      </a:lnTo>
                      <a:lnTo>
                        <a:pt x="5032" y="5900"/>
                      </a:lnTo>
                      <a:lnTo>
                        <a:pt x="5055" y="5901"/>
                      </a:lnTo>
                      <a:lnTo>
                        <a:pt x="5060" y="5901"/>
                      </a:lnTo>
                      <a:lnTo>
                        <a:pt x="5083" y="5904"/>
                      </a:lnTo>
                      <a:lnTo>
                        <a:pt x="5089" y="5904"/>
                      </a:lnTo>
                      <a:lnTo>
                        <a:pt x="5112" y="5907"/>
                      </a:lnTo>
                      <a:lnTo>
                        <a:pt x="5117" y="5908"/>
                      </a:lnTo>
                      <a:lnTo>
                        <a:pt x="5140" y="5912"/>
                      </a:lnTo>
                      <a:lnTo>
                        <a:pt x="5146" y="5913"/>
                      </a:lnTo>
                      <a:lnTo>
                        <a:pt x="5168" y="5918"/>
                      </a:lnTo>
                      <a:lnTo>
                        <a:pt x="5174" y="5919"/>
                      </a:lnTo>
                      <a:lnTo>
                        <a:pt x="5196" y="5925"/>
                      </a:lnTo>
                      <a:lnTo>
                        <a:pt x="5201" y="5926"/>
                      </a:lnTo>
                      <a:lnTo>
                        <a:pt x="5224" y="5933"/>
                      </a:lnTo>
                      <a:lnTo>
                        <a:pt x="5229" y="5934"/>
                      </a:lnTo>
                      <a:lnTo>
                        <a:pt x="5251" y="5941"/>
                      </a:lnTo>
                      <a:lnTo>
                        <a:pt x="5256" y="5943"/>
                      </a:lnTo>
                      <a:lnTo>
                        <a:pt x="5278" y="5951"/>
                      </a:lnTo>
                      <a:lnTo>
                        <a:pt x="5283" y="5953"/>
                      </a:lnTo>
                      <a:lnTo>
                        <a:pt x="5304" y="5962"/>
                      </a:lnTo>
                      <a:lnTo>
                        <a:pt x="5309" y="5964"/>
                      </a:lnTo>
                      <a:lnTo>
                        <a:pt x="5330" y="5974"/>
                      </a:lnTo>
                      <a:lnTo>
                        <a:pt x="5335" y="5976"/>
                      </a:lnTo>
                      <a:lnTo>
                        <a:pt x="5356" y="5987"/>
                      </a:lnTo>
                      <a:lnTo>
                        <a:pt x="5361" y="5989"/>
                      </a:lnTo>
                      <a:lnTo>
                        <a:pt x="5381" y="6001"/>
                      </a:lnTo>
                      <a:lnTo>
                        <a:pt x="5387" y="6004"/>
                      </a:lnTo>
                      <a:lnTo>
                        <a:pt x="5406" y="6016"/>
                      </a:lnTo>
                      <a:lnTo>
                        <a:pt x="5411" y="6019"/>
                      </a:lnTo>
                      <a:lnTo>
                        <a:pt x="5430" y="6031"/>
                      </a:lnTo>
                      <a:lnTo>
                        <a:pt x="5435" y="6034"/>
                      </a:lnTo>
                      <a:lnTo>
                        <a:pt x="5454" y="6048"/>
                      </a:lnTo>
                      <a:lnTo>
                        <a:pt x="5458" y="6051"/>
                      </a:lnTo>
                      <a:lnTo>
                        <a:pt x="5476" y="6065"/>
                      </a:lnTo>
                      <a:lnTo>
                        <a:pt x="5481" y="6069"/>
                      </a:lnTo>
                      <a:lnTo>
                        <a:pt x="5498" y="6083"/>
                      </a:lnTo>
                      <a:lnTo>
                        <a:pt x="5503" y="6087"/>
                      </a:lnTo>
                      <a:lnTo>
                        <a:pt x="5520" y="6102"/>
                      </a:lnTo>
                      <a:lnTo>
                        <a:pt x="5524" y="6106"/>
                      </a:lnTo>
                      <a:lnTo>
                        <a:pt x="5540" y="6122"/>
                      </a:lnTo>
                      <a:lnTo>
                        <a:pt x="5544" y="6126"/>
                      </a:lnTo>
                      <a:lnTo>
                        <a:pt x="5560" y="6142"/>
                      </a:lnTo>
                      <a:lnTo>
                        <a:pt x="5564" y="6147"/>
                      </a:lnTo>
                      <a:lnTo>
                        <a:pt x="5579" y="6164"/>
                      </a:lnTo>
                      <a:lnTo>
                        <a:pt x="5583" y="6168"/>
                      </a:lnTo>
                      <a:lnTo>
                        <a:pt x="5598" y="6186"/>
                      </a:lnTo>
                      <a:lnTo>
                        <a:pt x="5601" y="6190"/>
                      </a:lnTo>
                      <a:lnTo>
                        <a:pt x="5615" y="6208"/>
                      </a:lnTo>
                      <a:lnTo>
                        <a:pt x="5619" y="6213"/>
                      </a:lnTo>
                      <a:lnTo>
                        <a:pt x="5632" y="6231"/>
                      </a:lnTo>
                      <a:lnTo>
                        <a:pt x="5635" y="6236"/>
                      </a:lnTo>
                      <a:lnTo>
                        <a:pt x="5648" y="6255"/>
                      </a:lnTo>
                      <a:lnTo>
                        <a:pt x="5651" y="6260"/>
                      </a:lnTo>
                      <a:lnTo>
                        <a:pt x="5663" y="6280"/>
                      </a:lnTo>
                      <a:lnTo>
                        <a:pt x="5666" y="6286"/>
                      </a:lnTo>
                      <a:lnTo>
                        <a:pt x="5678" y="6306"/>
                      </a:lnTo>
                      <a:lnTo>
                        <a:pt x="5680" y="6311"/>
                      </a:lnTo>
                      <a:lnTo>
                        <a:pt x="5691" y="6332"/>
                      </a:lnTo>
                      <a:lnTo>
                        <a:pt x="5693" y="6337"/>
                      </a:lnTo>
                      <a:lnTo>
                        <a:pt x="5703" y="6358"/>
                      </a:lnTo>
                      <a:lnTo>
                        <a:pt x="5705" y="6363"/>
                      </a:lnTo>
                      <a:lnTo>
                        <a:pt x="5714" y="6384"/>
                      </a:lnTo>
                      <a:lnTo>
                        <a:pt x="5716" y="6389"/>
                      </a:lnTo>
                      <a:lnTo>
                        <a:pt x="5724" y="6411"/>
                      </a:lnTo>
                      <a:lnTo>
                        <a:pt x="5725" y="6416"/>
                      </a:lnTo>
                      <a:lnTo>
                        <a:pt x="5733" y="6438"/>
                      </a:lnTo>
                      <a:lnTo>
                        <a:pt x="5734" y="6443"/>
                      </a:lnTo>
                      <a:lnTo>
                        <a:pt x="5740" y="6466"/>
                      </a:lnTo>
                      <a:lnTo>
                        <a:pt x="5742" y="6471"/>
                      </a:lnTo>
                      <a:lnTo>
                        <a:pt x="5747" y="6493"/>
                      </a:lnTo>
                      <a:lnTo>
                        <a:pt x="5749" y="6499"/>
                      </a:lnTo>
                      <a:lnTo>
                        <a:pt x="5753" y="6521"/>
                      </a:lnTo>
                      <a:lnTo>
                        <a:pt x="5754" y="6527"/>
                      </a:lnTo>
                      <a:lnTo>
                        <a:pt x="5758" y="6549"/>
                      </a:lnTo>
                      <a:lnTo>
                        <a:pt x="5759" y="6555"/>
                      </a:lnTo>
                      <a:lnTo>
                        <a:pt x="5762" y="6578"/>
                      </a:lnTo>
                      <a:lnTo>
                        <a:pt x="5763" y="6583"/>
                      </a:lnTo>
                      <a:lnTo>
                        <a:pt x="5765" y="6606"/>
                      </a:lnTo>
                      <a:lnTo>
                        <a:pt x="5765" y="6612"/>
                      </a:lnTo>
                      <a:close/>
                      <a:moveTo>
                        <a:pt x="5464" y="6719"/>
                      </a:moveTo>
                      <a:lnTo>
                        <a:pt x="5466" y="6701"/>
                      </a:lnTo>
                      <a:lnTo>
                        <a:pt x="5467" y="6684"/>
                      </a:lnTo>
                      <a:lnTo>
                        <a:pt x="5467" y="6666"/>
                      </a:lnTo>
                      <a:lnTo>
                        <a:pt x="5467" y="6648"/>
                      </a:lnTo>
                      <a:lnTo>
                        <a:pt x="5466" y="6631"/>
                      </a:lnTo>
                      <a:lnTo>
                        <a:pt x="5464" y="6614"/>
                      </a:lnTo>
                      <a:lnTo>
                        <a:pt x="5462" y="6596"/>
                      </a:lnTo>
                      <a:lnTo>
                        <a:pt x="5459" y="6579"/>
                      </a:lnTo>
                      <a:lnTo>
                        <a:pt x="5455" y="6562"/>
                      </a:lnTo>
                      <a:lnTo>
                        <a:pt x="5451" y="6545"/>
                      </a:lnTo>
                      <a:lnTo>
                        <a:pt x="5446" y="6529"/>
                      </a:lnTo>
                      <a:lnTo>
                        <a:pt x="5441" y="6512"/>
                      </a:lnTo>
                      <a:lnTo>
                        <a:pt x="5435" y="6496"/>
                      </a:lnTo>
                      <a:lnTo>
                        <a:pt x="5428" y="6480"/>
                      </a:lnTo>
                      <a:lnTo>
                        <a:pt x="5421" y="6464"/>
                      </a:lnTo>
                      <a:lnTo>
                        <a:pt x="5413" y="6448"/>
                      </a:lnTo>
                      <a:lnTo>
                        <a:pt x="5405" y="6433"/>
                      </a:lnTo>
                      <a:lnTo>
                        <a:pt x="5396" y="6419"/>
                      </a:lnTo>
                      <a:lnTo>
                        <a:pt x="5386" y="6404"/>
                      </a:lnTo>
                      <a:lnTo>
                        <a:pt x="5376" y="6389"/>
                      </a:lnTo>
                      <a:lnTo>
                        <a:pt x="5365" y="6375"/>
                      </a:lnTo>
                      <a:lnTo>
                        <a:pt x="5354" y="6362"/>
                      </a:lnTo>
                      <a:lnTo>
                        <a:pt x="5342" y="6349"/>
                      </a:lnTo>
                      <a:lnTo>
                        <a:pt x="5330" y="6336"/>
                      </a:lnTo>
                      <a:lnTo>
                        <a:pt x="5318" y="6324"/>
                      </a:lnTo>
                      <a:lnTo>
                        <a:pt x="5305" y="6312"/>
                      </a:lnTo>
                      <a:lnTo>
                        <a:pt x="5291" y="6301"/>
                      </a:lnTo>
                      <a:lnTo>
                        <a:pt x="5277" y="6290"/>
                      </a:lnTo>
                      <a:lnTo>
                        <a:pt x="5263" y="6280"/>
                      </a:lnTo>
                      <a:lnTo>
                        <a:pt x="5249" y="6271"/>
                      </a:lnTo>
                      <a:lnTo>
                        <a:pt x="5234" y="6262"/>
                      </a:lnTo>
                      <a:lnTo>
                        <a:pt x="5219" y="6254"/>
                      </a:lnTo>
                      <a:lnTo>
                        <a:pt x="5203" y="6246"/>
                      </a:lnTo>
                      <a:lnTo>
                        <a:pt x="5187" y="6238"/>
                      </a:lnTo>
                      <a:lnTo>
                        <a:pt x="5171" y="6232"/>
                      </a:lnTo>
                      <a:lnTo>
                        <a:pt x="5154" y="6225"/>
                      </a:lnTo>
                      <a:lnTo>
                        <a:pt x="5138" y="6220"/>
                      </a:lnTo>
                      <a:lnTo>
                        <a:pt x="5121" y="6215"/>
                      </a:lnTo>
                      <a:lnTo>
                        <a:pt x="5104" y="6211"/>
                      </a:lnTo>
                      <a:lnTo>
                        <a:pt x="5087" y="6207"/>
                      </a:lnTo>
                      <a:lnTo>
                        <a:pt x="5069" y="6204"/>
                      </a:lnTo>
                      <a:lnTo>
                        <a:pt x="5052" y="6202"/>
                      </a:lnTo>
                      <a:lnTo>
                        <a:pt x="5035" y="6200"/>
                      </a:lnTo>
                      <a:lnTo>
                        <a:pt x="5017" y="6199"/>
                      </a:lnTo>
                      <a:lnTo>
                        <a:pt x="5000" y="6199"/>
                      </a:lnTo>
                      <a:lnTo>
                        <a:pt x="4983" y="6199"/>
                      </a:lnTo>
                      <a:lnTo>
                        <a:pt x="4965" y="6200"/>
                      </a:lnTo>
                      <a:lnTo>
                        <a:pt x="4948" y="6202"/>
                      </a:lnTo>
                      <a:lnTo>
                        <a:pt x="4931" y="6204"/>
                      </a:lnTo>
                      <a:lnTo>
                        <a:pt x="4913" y="6207"/>
                      </a:lnTo>
                      <a:lnTo>
                        <a:pt x="4896" y="6211"/>
                      </a:lnTo>
                      <a:lnTo>
                        <a:pt x="4879" y="6215"/>
                      </a:lnTo>
                      <a:lnTo>
                        <a:pt x="4862" y="6220"/>
                      </a:lnTo>
                      <a:lnTo>
                        <a:pt x="4846" y="6225"/>
                      </a:lnTo>
                      <a:lnTo>
                        <a:pt x="4829" y="6232"/>
                      </a:lnTo>
                      <a:lnTo>
                        <a:pt x="4813" y="6238"/>
                      </a:lnTo>
                      <a:lnTo>
                        <a:pt x="4797" y="6246"/>
                      </a:lnTo>
                      <a:lnTo>
                        <a:pt x="4781" y="6254"/>
                      </a:lnTo>
                      <a:lnTo>
                        <a:pt x="4766" y="6262"/>
                      </a:lnTo>
                      <a:lnTo>
                        <a:pt x="4751" y="6271"/>
                      </a:lnTo>
                      <a:lnTo>
                        <a:pt x="4737" y="6280"/>
                      </a:lnTo>
                      <a:lnTo>
                        <a:pt x="4723" y="6290"/>
                      </a:lnTo>
                      <a:lnTo>
                        <a:pt x="4709" y="6301"/>
                      </a:lnTo>
                      <a:lnTo>
                        <a:pt x="4695" y="6312"/>
                      </a:lnTo>
                      <a:lnTo>
                        <a:pt x="4682" y="6324"/>
                      </a:lnTo>
                      <a:lnTo>
                        <a:pt x="4670" y="6336"/>
                      </a:lnTo>
                      <a:lnTo>
                        <a:pt x="4658" y="6349"/>
                      </a:lnTo>
                      <a:lnTo>
                        <a:pt x="4646" y="6362"/>
                      </a:lnTo>
                      <a:lnTo>
                        <a:pt x="4635" y="6375"/>
                      </a:lnTo>
                      <a:lnTo>
                        <a:pt x="4624" y="6389"/>
                      </a:lnTo>
                      <a:lnTo>
                        <a:pt x="4614" y="6404"/>
                      </a:lnTo>
                      <a:lnTo>
                        <a:pt x="4604" y="6419"/>
                      </a:lnTo>
                      <a:lnTo>
                        <a:pt x="4595" y="6433"/>
                      </a:lnTo>
                      <a:lnTo>
                        <a:pt x="4587" y="6448"/>
                      </a:lnTo>
                      <a:lnTo>
                        <a:pt x="4579" y="6464"/>
                      </a:lnTo>
                      <a:lnTo>
                        <a:pt x="4572" y="6480"/>
                      </a:lnTo>
                      <a:lnTo>
                        <a:pt x="4565" y="6496"/>
                      </a:lnTo>
                      <a:lnTo>
                        <a:pt x="4559" y="6512"/>
                      </a:lnTo>
                      <a:lnTo>
                        <a:pt x="4554" y="6529"/>
                      </a:lnTo>
                      <a:lnTo>
                        <a:pt x="4549" y="6545"/>
                      </a:lnTo>
                      <a:lnTo>
                        <a:pt x="4545" y="6562"/>
                      </a:lnTo>
                      <a:lnTo>
                        <a:pt x="4541" y="6579"/>
                      </a:lnTo>
                      <a:lnTo>
                        <a:pt x="4538" y="6596"/>
                      </a:lnTo>
                      <a:lnTo>
                        <a:pt x="4536" y="6614"/>
                      </a:lnTo>
                      <a:lnTo>
                        <a:pt x="4534" y="6631"/>
                      </a:lnTo>
                      <a:lnTo>
                        <a:pt x="4533" y="6648"/>
                      </a:lnTo>
                      <a:lnTo>
                        <a:pt x="4533" y="6666"/>
                      </a:lnTo>
                      <a:lnTo>
                        <a:pt x="4533" y="6684"/>
                      </a:lnTo>
                      <a:lnTo>
                        <a:pt x="4534" y="6701"/>
                      </a:lnTo>
                      <a:lnTo>
                        <a:pt x="4536" y="6719"/>
                      </a:lnTo>
                      <a:lnTo>
                        <a:pt x="4538" y="6736"/>
                      </a:lnTo>
                      <a:lnTo>
                        <a:pt x="4541" y="6754"/>
                      </a:lnTo>
                      <a:lnTo>
                        <a:pt x="4545" y="6771"/>
                      </a:lnTo>
                      <a:lnTo>
                        <a:pt x="4549" y="6788"/>
                      </a:lnTo>
                      <a:lnTo>
                        <a:pt x="4554" y="6804"/>
                      </a:lnTo>
                      <a:lnTo>
                        <a:pt x="4559" y="6821"/>
                      </a:lnTo>
                      <a:lnTo>
                        <a:pt x="4565" y="6837"/>
                      </a:lnTo>
                      <a:lnTo>
                        <a:pt x="4572" y="6853"/>
                      </a:lnTo>
                      <a:lnTo>
                        <a:pt x="4579" y="6869"/>
                      </a:lnTo>
                      <a:lnTo>
                        <a:pt x="4587" y="6885"/>
                      </a:lnTo>
                      <a:lnTo>
                        <a:pt x="4595" y="6900"/>
                      </a:lnTo>
                      <a:lnTo>
                        <a:pt x="4604" y="6914"/>
                      </a:lnTo>
                      <a:lnTo>
                        <a:pt x="4614" y="6929"/>
                      </a:lnTo>
                      <a:lnTo>
                        <a:pt x="4624" y="6944"/>
                      </a:lnTo>
                      <a:lnTo>
                        <a:pt x="4635" y="6958"/>
                      </a:lnTo>
                      <a:lnTo>
                        <a:pt x="4646" y="6971"/>
                      </a:lnTo>
                      <a:lnTo>
                        <a:pt x="4658" y="6984"/>
                      </a:lnTo>
                      <a:lnTo>
                        <a:pt x="4670" y="6997"/>
                      </a:lnTo>
                      <a:lnTo>
                        <a:pt x="4682" y="7009"/>
                      </a:lnTo>
                      <a:lnTo>
                        <a:pt x="4695" y="7021"/>
                      </a:lnTo>
                      <a:lnTo>
                        <a:pt x="4709" y="7032"/>
                      </a:lnTo>
                      <a:lnTo>
                        <a:pt x="4723" y="7043"/>
                      </a:lnTo>
                      <a:lnTo>
                        <a:pt x="4737" y="7053"/>
                      </a:lnTo>
                      <a:lnTo>
                        <a:pt x="4751" y="7062"/>
                      </a:lnTo>
                      <a:lnTo>
                        <a:pt x="4766" y="7071"/>
                      </a:lnTo>
                      <a:lnTo>
                        <a:pt x="4781" y="7079"/>
                      </a:lnTo>
                      <a:lnTo>
                        <a:pt x="4797" y="7087"/>
                      </a:lnTo>
                      <a:lnTo>
                        <a:pt x="4813" y="7095"/>
                      </a:lnTo>
                      <a:lnTo>
                        <a:pt x="4829" y="7101"/>
                      </a:lnTo>
                      <a:lnTo>
                        <a:pt x="4846" y="7108"/>
                      </a:lnTo>
                      <a:lnTo>
                        <a:pt x="4862" y="7113"/>
                      </a:lnTo>
                      <a:lnTo>
                        <a:pt x="4879" y="7118"/>
                      </a:lnTo>
                      <a:lnTo>
                        <a:pt x="4896" y="7122"/>
                      </a:lnTo>
                      <a:lnTo>
                        <a:pt x="4913" y="7126"/>
                      </a:lnTo>
                      <a:lnTo>
                        <a:pt x="4931" y="7129"/>
                      </a:lnTo>
                      <a:lnTo>
                        <a:pt x="4948" y="7131"/>
                      </a:lnTo>
                      <a:lnTo>
                        <a:pt x="4965" y="7133"/>
                      </a:lnTo>
                      <a:lnTo>
                        <a:pt x="4983" y="7134"/>
                      </a:lnTo>
                      <a:lnTo>
                        <a:pt x="5000" y="7134"/>
                      </a:lnTo>
                      <a:lnTo>
                        <a:pt x="5017" y="7134"/>
                      </a:lnTo>
                      <a:lnTo>
                        <a:pt x="5035" y="7133"/>
                      </a:lnTo>
                      <a:lnTo>
                        <a:pt x="5052" y="7131"/>
                      </a:lnTo>
                      <a:lnTo>
                        <a:pt x="5069" y="7129"/>
                      </a:lnTo>
                      <a:lnTo>
                        <a:pt x="5087" y="7126"/>
                      </a:lnTo>
                      <a:lnTo>
                        <a:pt x="5104" y="7122"/>
                      </a:lnTo>
                      <a:lnTo>
                        <a:pt x="5121" y="7118"/>
                      </a:lnTo>
                      <a:lnTo>
                        <a:pt x="5138" y="7113"/>
                      </a:lnTo>
                      <a:lnTo>
                        <a:pt x="5154" y="7108"/>
                      </a:lnTo>
                      <a:lnTo>
                        <a:pt x="5171" y="7101"/>
                      </a:lnTo>
                      <a:lnTo>
                        <a:pt x="5187" y="7095"/>
                      </a:lnTo>
                      <a:lnTo>
                        <a:pt x="5203" y="7087"/>
                      </a:lnTo>
                      <a:lnTo>
                        <a:pt x="5219" y="7079"/>
                      </a:lnTo>
                      <a:lnTo>
                        <a:pt x="5234" y="7071"/>
                      </a:lnTo>
                      <a:lnTo>
                        <a:pt x="5249" y="7062"/>
                      </a:lnTo>
                      <a:lnTo>
                        <a:pt x="5263" y="7053"/>
                      </a:lnTo>
                      <a:lnTo>
                        <a:pt x="5277" y="7043"/>
                      </a:lnTo>
                      <a:lnTo>
                        <a:pt x="5291" y="7032"/>
                      </a:lnTo>
                      <a:lnTo>
                        <a:pt x="5305" y="7021"/>
                      </a:lnTo>
                      <a:lnTo>
                        <a:pt x="5318" y="7009"/>
                      </a:lnTo>
                      <a:lnTo>
                        <a:pt x="5330" y="6997"/>
                      </a:lnTo>
                      <a:lnTo>
                        <a:pt x="5342" y="6984"/>
                      </a:lnTo>
                      <a:lnTo>
                        <a:pt x="5354" y="6971"/>
                      </a:lnTo>
                      <a:lnTo>
                        <a:pt x="5365" y="6958"/>
                      </a:lnTo>
                      <a:lnTo>
                        <a:pt x="5376" y="6944"/>
                      </a:lnTo>
                      <a:lnTo>
                        <a:pt x="5386" y="6929"/>
                      </a:lnTo>
                      <a:lnTo>
                        <a:pt x="5396" y="6914"/>
                      </a:lnTo>
                      <a:lnTo>
                        <a:pt x="5405" y="6900"/>
                      </a:lnTo>
                      <a:lnTo>
                        <a:pt x="5413" y="6885"/>
                      </a:lnTo>
                      <a:lnTo>
                        <a:pt x="5421" y="6869"/>
                      </a:lnTo>
                      <a:lnTo>
                        <a:pt x="5428" y="6853"/>
                      </a:lnTo>
                      <a:lnTo>
                        <a:pt x="5435" y="6837"/>
                      </a:lnTo>
                      <a:lnTo>
                        <a:pt x="5441" y="6821"/>
                      </a:lnTo>
                      <a:lnTo>
                        <a:pt x="5446" y="6804"/>
                      </a:lnTo>
                      <a:lnTo>
                        <a:pt x="5451" y="6788"/>
                      </a:lnTo>
                      <a:lnTo>
                        <a:pt x="5455" y="6771"/>
                      </a:lnTo>
                      <a:lnTo>
                        <a:pt x="5459" y="6754"/>
                      </a:lnTo>
                      <a:lnTo>
                        <a:pt x="5462" y="6736"/>
                      </a:lnTo>
                      <a:lnTo>
                        <a:pt x="5464" y="671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22" name="Oval 21">
              <a:extLst>
                <a:ext uri="{FF2B5EF4-FFF2-40B4-BE49-F238E27FC236}">
                  <a16:creationId xmlns:a16="http://schemas.microsoft.com/office/drawing/2014/main" id="{6534D755-B8BA-7302-7BE0-0BCEBDFF8E98}"/>
                </a:ext>
              </a:extLst>
            </p:cNvPr>
            <p:cNvSpPr/>
            <p:nvPr/>
          </p:nvSpPr>
          <p:spPr>
            <a:xfrm>
              <a:off x="4460389" y="1876219"/>
              <a:ext cx="338580" cy="338580"/>
            </a:xfrm>
            <a:prstGeom prst="ellipse">
              <a:avLst/>
            </a:prstGeom>
            <a:ln>
              <a:solidFill>
                <a:srgbClr val="FEFEF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3</a:t>
              </a:r>
              <a:endParaRPr lang="en-PH" dirty="0"/>
            </a:p>
          </p:txBody>
        </p:sp>
      </p:grpSp>
      <p:grpSp>
        <p:nvGrpSpPr>
          <p:cNvPr id="27" name="Group 26">
            <a:extLst>
              <a:ext uri="{FF2B5EF4-FFF2-40B4-BE49-F238E27FC236}">
                <a16:creationId xmlns:a16="http://schemas.microsoft.com/office/drawing/2014/main" id="{5840FCE2-E94B-DA84-FA65-F27776638ACC}"/>
              </a:ext>
            </a:extLst>
          </p:cNvPr>
          <p:cNvGrpSpPr/>
          <p:nvPr/>
        </p:nvGrpSpPr>
        <p:grpSpPr>
          <a:xfrm>
            <a:off x="5563369" y="1347062"/>
            <a:ext cx="1078954" cy="956008"/>
            <a:chOff x="4460389" y="1825016"/>
            <a:chExt cx="1078954" cy="956008"/>
          </a:xfrm>
        </p:grpSpPr>
        <p:grpSp>
          <p:nvGrpSpPr>
            <p:cNvPr id="28" name="Group 27">
              <a:extLst>
                <a:ext uri="{FF2B5EF4-FFF2-40B4-BE49-F238E27FC236}">
                  <a16:creationId xmlns:a16="http://schemas.microsoft.com/office/drawing/2014/main" id="{BAAF6041-2C2B-F9B5-F11F-3D481BCF7033}"/>
                </a:ext>
              </a:extLst>
            </p:cNvPr>
            <p:cNvGrpSpPr/>
            <p:nvPr/>
          </p:nvGrpSpPr>
          <p:grpSpPr>
            <a:xfrm>
              <a:off x="4584219" y="1825016"/>
              <a:ext cx="955124" cy="956008"/>
              <a:chOff x="3278648" y="1703639"/>
              <a:chExt cx="955124" cy="956008"/>
            </a:xfrm>
          </p:grpSpPr>
          <p:sp>
            <p:nvSpPr>
              <p:cNvPr id="30" name="Oval 29">
                <a:extLst>
                  <a:ext uri="{FF2B5EF4-FFF2-40B4-BE49-F238E27FC236}">
                    <a16:creationId xmlns:a16="http://schemas.microsoft.com/office/drawing/2014/main" id="{0AB22BEB-EA05-6677-A0FB-FDCE1BD163D3}"/>
                  </a:ext>
                </a:extLst>
              </p:cNvPr>
              <p:cNvSpPr/>
              <p:nvPr>
                <p:custDataLst>
                  <p:tags r:id="rId1"/>
                </p:custDataLst>
              </p:nvPr>
            </p:nvSpPr>
            <p:spPr>
              <a:xfrm>
                <a:off x="3278648" y="1703639"/>
                <a:ext cx="955124" cy="956008"/>
              </a:xfrm>
              <a:prstGeom prst="ellipse">
                <a:avLst/>
              </a:prstGeom>
              <a:solidFill>
                <a:srgbClr val="FFFFFF"/>
              </a:solidFill>
              <a:ln w="57150">
                <a:gradFill flip="none" rotWithShape="1">
                  <a:gsLst>
                    <a:gs pos="0">
                      <a:schemeClr val="accent1"/>
                    </a:gs>
                    <a:gs pos="100000">
                      <a:schemeClr val="accent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grpSp>
            <p:nvGrpSpPr>
              <p:cNvPr id="31" name="Group 30">
                <a:extLst>
                  <a:ext uri="{FF2B5EF4-FFF2-40B4-BE49-F238E27FC236}">
                    <a16:creationId xmlns:a16="http://schemas.microsoft.com/office/drawing/2014/main" id="{F518693D-E60D-AB9B-8576-D8C7047B903C}"/>
                  </a:ext>
                </a:extLst>
              </p:cNvPr>
              <p:cNvGrpSpPr/>
              <p:nvPr/>
            </p:nvGrpSpPr>
            <p:grpSpPr>
              <a:xfrm>
                <a:off x="3401841" y="1827567"/>
                <a:ext cx="708737" cy="708153"/>
                <a:chOff x="697932" y="4459160"/>
                <a:chExt cx="633600" cy="633600"/>
              </a:xfrm>
            </p:grpSpPr>
            <p:sp>
              <p:nvSpPr>
                <p:cNvPr id="67" name="Google Shape;695;p7"/>
                <p:cNvSpPr/>
                <p:nvPr/>
              </p:nvSpPr>
              <p:spPr>
                <a:xfrm>
                  <a:off x="697932" y="4459160"/>
                  <a:ext cx="633600" cy="633600"/>
                </a:xfrm>
                <a:custGeom>
                  <a:avLst/>
                  <a:gdLst/>
                  <a:ahLst/>
                  <a:cxnLst/>
                  <a:rect l="l" t="t" r="r" b="b"/>
                  <a:pathLst>
                    <a:path w="10000" h="10000" extrusionOk="0">
                      <a:moveTo>
                        <a:pt x="6173" y="7412"/>
                      </a:moveTo>
                      <a:lnTo>
                        <a:pt x="6172" y="7456"/>
                      </a:lnTo>
                      <a:lnTo>
                        <a:pt x="6170" y="7500"/>
                      </a:lnTo>
                      <a:lnTo>
                        <a:pt x="6166" y="7544"/>
                      </a:lnTo>
                      <a:lnTo>
                        <a:pt x="6160" y="7587"/>
                      </a:lnTo>
                      <a:lnTo>
                        <a:pt x="6153" y="7630"/>
                      </a:lnTo>
                      <a:lnTo>
                        <a:pt x="6144" y="7673"/>
                      </a:lnTo>
                      <a:lnTo>
                        <a:pt x="6133" y="7716"/>
                      </a:lnTo>
                      <a:lnTo>
                        <a:pt x="6121" y="7757"/>
                      </a:lnTo>
                      <a:lnTo>
                        <a:pt x="6107" y="7799"/>
                      </a:lnTo>
                      <a:lnTo>
                        <a:pt x="6092" y="7840"/>
                      </a:lnTo>
                      <a:lnTo>
                        <a:pt x="6075" y="7880"/>
                      </a:lnTo>
                      <a:lnTo>
                        <a:pt x="6057" y="7920"/>
                      </a:lnTo>
                      <a:lnTo>
                        <a:pt x="6037" y="7959"/>
                      </a:lnTo>
                      <a:lnTo>
                        <a:pt x="6016" y="7998"/>
                      </a:lnTo>
                      <a:lnTo>
                        <a:pt x="5993" y="8036"/>
                      </a:lnTo>
                      <a:lnTo>
                        <a:pt x="5969" y="8073"/>
                      </a:lnTo>
                      <a:lnTo>
                        <a:pt x="5944" y="8109"/>
                      </a:lnTo>
                      <a:lnTo>
                        <a:pt x="5917" y="8144"/>
                      </a:lnTo>
                      <a:lnTo>
                        <a:pt x="5889" y="8177"/>
                      </a:lnTo>
                      <a:lnTo>
                        <a:pt x="5860" y="8210"/>
                      </a:lnTo>
                      <a:lnTo>
                        <a:pt x="5830" y="8242"/>
                      </a:lnTo>
                      <a:lnTo>
                        <a:pt x="5798" y="8272"/>
                      </a:lnTo>
                      <a:lnTo>
                        <a:pt x="5766" y="8301"/>
                      </a:lnTo>
                      <a:lnTo>
                        <a:pt x="5732" y="8329"/>
                      </a:lnTo>
                      <a:lnTo>
                        <a:pt x="5697" y="8356"/>
                      </a:lnTo>
                      <a:lnTo>
                        <a:pt x="5661" y="8381"/>
                      </a:lnTo>
                      <a:lnTo>
                        <a:pt x="5625" y="8405"/>
                      </a:lnTo>
                      <a:lnTo>
                        <a:pt x="5587" y="8428"/>
                      </a:lnTo>
                      <a:lnTo>
                        <a:pt x="5548" y="8449"/>
                      </a:lnTo>
                      <a:lnTo>
                        <a:pt x="5509" y="8469"/>
                      </a:lnTo>
                      <a:lnTo>
                        <a:pt x="5469" y="8487"/>
                      </a:lnTo>
                      <a:lnTo>
                        <a:pt x="5428" y="8504"/>
                      </a:lnTo>
                      <a:lnTo>
                        <a:pt x="5387" y="8519"/>
                      </a:lnTo>
                      <a:lnTo>
                        <a:pt x="5346" y="8533"/>
                      </a:lnTo>
                      <a:lnTo>
                        <a:pt x="5304" y="8545"/>
                      </a:lnTo>
                      <a:lnTo>
                        <a:pt x="5261" y="8556"/>
                      </a:lnTo>
                      <a:lnTo>
                        <a:pt x="5218" y="8565"/>
                      </a:lnTo>
                      <a:lnTo>
                        <a:pt x="5175" y="8572"/>
                      </a:lnTo>
                      <a:lnTo>
                        <a:pt x="5132" y="8578"/>
                      </a:lnTo>
                      <a:lnTo>
                        <a:pt x="5088" y="8582"/>
                      </a:lnTo>
                      <a:lnTo>
                        <a:pt x="5044" y="8584"/>
                      </a:lnTo>
                      <a:lnTo>
                        <a:pt x="5000" y="8585"/>
                      </a:lnTo>
                      <a:lnTo>
                        <a:pt x="4956" y="8584"/>
                      </a:lnTo>
                      <a:lnTo>
                        <a:pt x="4912" y="8582"/>
                      </a:lnTo>
                      <a:lnTo>
                        <a:pt x="4868" y="8578"/>
                      </a:lnTo>
                      <a:lnTo>
                        <a:pt x="4825" y="8572"/>
                      </a:lnTo>
                      <a:lnTo>
                        <a:pt x="4782" y="8565"/>
                      </a:lnTo>
                      <a:lnTo>
                        <a:pt x="4739" y="8556"/>
                      </a:lnTo>
                      <a:lnTo>
                        <a:pt x="4696" y="8545"/>
                      </a:lnTo>
                      <a:lnTo>
                        <a:pt x="4654" y="8533"/>
                      </a:lnTo>
                      <a:lnTo>
                        <a:pt x="4613" y="8519"/>
                      </a:lnTo>
                      <a:lnTo>
                        <a:pt x="4572" y="8504"/>
                      </a:lnTo>
                      <a:lnTo>
                        <a:pt x="4531" y="8487"/>
                      </a:lnTo>
                      <a:lnTo>
                        <a:pt x="4491" y="8469"/>
                      </a:lnTo>
                      <a:lnTo>
                        <a:pt x="4452" y="8449"/>
                      </a:lnTo>
                      <a:lnTo>
                        <a:pt x="4413" y="8428"/>
                      </a:lnTo>
                      <a:lnTo>
                        <a:pt x="4375" y="8405"/>
                      </a:lnTo>
                      <a:lnTo>
                        <a:pt x="4339" y="8381"/>
                      </a:lnTo>
                      <a:lnTo>
                        <a:pt x="4303" y="8356"/>
                      </a:lnTo>
                      <a:lnTo>
                        <a:pt x="4268" y="8329"/>
                      </a:lnTo>
                      <a:lnTo>
                        <a:pt x="4234" y="8301"/>
                      </a:lnTo>
                      <a:lnTo>
                        <a:pt x="4202" y="8272"/>
                      </a:lnTo>
                      <a:lnTo>
                        <a:pt x="4170" y="8242"/>
                      </a:lnTo>
                      <a:lnTo>
                        <a:pt x="4140" y="8210"/>
                      </a:lnTo>
                      <a:lnTo>
                        <a:pt x="4111" y="8177"/>
                      </a:lnTo>
                      <a:lnTo>
                        <a:pt x="4083" y="8144"/>
                      </a:lnTo>
                      <a:lnTo>
                        <a:pt x="4056" y="8109"/>
                      </a:lnTo>
                      <a:lnTo>
                        <a:pt x="4031" y="8073"/>
                      </a:lnTo>
                      <a:lnTo>
                        <a:pt x="4007" y="8036"/>
                      </a:lnTo>
                      <a:lnTo>
                        <a:pt x="3984" y="7998"/>
                      </a:lnTo>
                      <a:lnTo>
                        <a:pt x="3963" y="7959"/>
                      </a:lnTo>
                      <a:lnTo>
                        <a:pt x="3943" y="7920"/>
                      </a:lnTo>
                      <a:lnTo>
                        <a:pt x="3925" y="7880"/>
                      </a:lnTo>
                      <a:lnTo>
                        <a:pt x="3908" y="7840"/>
                      </a:lnTo>
                      <a:lnTo>
                        <a:pt x="3893" y="7799"/>
                      </a:lnTo>
                      <a:lnTo>
                        <a:pt x="3879" y="7757"/>
                      </a:lnTo>
                      <a:lnTo>
                        <a:pt x="3867" y="7716"/>
                      </a:lnTo>
                      <a:lnTo>
                        <a:pt x="3856" y="7673"/>
                      </a:lnTo>
                      <a:lnTo>
                        <a:pt x="3847" y="7630"/>
                      </a:lnTo>
                      <a:lnTo>
                        <a:pt x="3840" y="7587"/>
                      </a:lnTo>
                      <a:lnTo>
                        <a:pt x="3834" y="7544"/>
                      </a:lnTo>
                      <a:lnTo>
                        <a:pt x="3830" y="7500"/>
                      </a:lnTo>
                      <a:lnTo>
                        <a:pt x="3828" y="7456"/>
                      </a:lnTo>
                      <a:lnTo>
                        <a:pt x="3827" y="7412"/>
                      </a:lnTo>
                      <a:lnTo>
                        <a:pt x="3828" y="7368"/>
                      </a:lnTo>
                      <a:lnTo>
                        <a:pt x="3830" y="7324"/>
                      </a:lnTo>
                      <a:lnTo>
                        <a:pt x="3834" y="7280"/>
                      </a:lnTo>
                      <a:lnTo>
                        <a:pt x="3840" y="7237"/>
                      </a:lnTo>
                      <a:lnTo>
                        <a:pt x="3847" y="7193"/>
                      </a:lnTo>
                      <a:lnTo>
                        <a:pt x="3856" y="7151"/>
                      </a:lnTo>
                      <a:lnTo>
                        <a:pt x="3867" y="7108"/>
                      </a:lnTo>
                      <a:lnTo>
                        <a:pt x="3879" y="7066"/>
                      </a:lnTo>
                      <a:lnTo>
                        <a:pt x="3893" y="7024"/>
                      </a:lnTo>
                      <a:lnTo>
                        <a:pt x="3908" y="6983"/>
                      </a:lnTo>
                      <a:lnTo>
                        <a:pt x="3925" y="6943"/>
                      </a:lnTo>
                      <a:lnTo>
                        <a:pt x="3943" y="6903"/>
                      </a:lnTo>
                      <a:lnTo>
                        <a:pt x="3963" y="6864"/>
                      </a:lnTo>
                      <a:lnTo>
                        <a:pt x="3984" y="6825"/>
                      </a:lnTo>
                      <a:lnTo>
                        <a:pt x="4007" y="6787"/>
                      </a:lnTo>
                      <a:lnTo>
                        <a:pt x="4031" y="6751"/>
                      </a:lnTo>
                      <a:lnTo>
                        <a:pt x="4056" y="6715"/>
                      </a:lnTo>
                      <a:lnTo>
                        <a:pt x="4083" y="6680"/>
                      </a:lnTo>
                      <a:lnTo>
                        <a:pt x="4111" y="6646"/>
                      </a:lnTo>
                      <a:lnTo>
                        <a:pt x="4140" y="6614"/>
                      </a:lnTo>
                      <a:lnTo>
                        <a:pt x="4170" y="6582"/>
                      </a:lnTo>
                      <a:lnTo>
                        <a:pt x="4202" y="6552"/>
                      </a:lnTo>
                      <a:lnTo>
                        <a:pt x="4234" y="6523"/>
                      </a:lnTo>
                      <a:lnTo>
                        <a:pt x="4268" y="6495"/>
                      </a:lnTo>
                      <a:lnTo>
                        <a:pt x="4303" y="6468"/>
                      </a:lnTo>
                      <a:lnTo>
                        <a:pt x="4339" y="6443"/>
                      </a:lnTo>
                      <a:lnTo>
                        <a:pt x="4375" y="6419"/>
                      </a:lnTo>
                      <a:lnTo>
                        <a:pt x="4413" y="6396"/>
                      </a:lnTo>
                      <a:lnTo>
                        <a:pt x="4452" y="6375"/>
                      </a:lnTo>
                      <a:lnTo>
                        <a:pt x="4491" y="6355"/>
                      </a:lnTo>
                      <a:lnTo>
                        <a:pt x="4531" y="6336"/>
                      </a:lnTo>
                      <a:lnTo>
                        <a:pt x="4572" y="6320"/>
                      </a:lnTo>
                      <a:lnTo>
                        <a:pt x="4613" y="6304"/>
                      </a:lnTo>
                      <a:lnTo>
                        <a:pt x="4654" y="6291"/>
                      </a:lnTo>
                      <a:lnTo>
                        <a:pt x="4696" y="6278"/>
                      </a:lnTo>
                      <a:lnTo>
                        <a:pt x="4739" y="6268"/>
                      </a:lnTo>
                      <a:lnTo>
                        <a:pt x="4782" y="6259"/>
                      </a:lnTo>
                      <a:lnTo>
                        <a:pt x="4825" y="6251"/>
                      </a:lnTo>
                      <a:lnTo>
                        <a:pt x="4868" y="6246"/>
                      </a:lnTo>
                      <a:lnTo>
                        <a:pt x="4912" y="6241"/>
                      </a:lnTo>
                      <a:lnTo>
                        <a:pt x="4956" y="6239"/>
                      </a:lnTo>
                      <a:lnTo>
                        <a:pt x="5000" y="6238"/>
                      </a:lnTo>
                      <a:lnTo>
                        <a:pt x="5044" y="6239"/>
                      </a:lnTo>
                      <a:lnTo>
                        <a:pt x="5088" y="6241"/>
                      </a:lnTo>
                      <a:lnTo>
                        <a:pt x="5132" y="6246"/>
                      </a:lnTo>
                      <a:lnTo>
                        <a:pt x="5175" y="6251"/>
                      </a:lnTo>
                      <a:lnTo>
                        <a:pt x="5218" y="6259"/>
                      </a:lnTo>
                      <a:lnTo>
                        <a:pt x="5261" y="6268"/>
                      </a:lnTo>
                      <a:lnTo>
                        <a:pt x="5304" y="6278"/>
                      </a:lnTo>
                      <a:lnTo>
                        <a:pt x="5346" y="6291"/>
                      </a:lnTo>
                      <a:lnTo>
                        <a:pt x="5387" y="6304"/>
                      </a:lnTo>
                      <a:lnTo>
                        <a:pt x="5428" y="6320"/>
                      </a:lnTo>
                      <a:lnTo>
                        <a:pt x="5469" y="6336"/>
                      </a:lnTo>
                      <a:lnTo>
                        <a:pt x="5509" y="6355"/>
                      </a:lnTo>
                      <a:lnTo>
                        <a:pt x="5548" y="6375"/>
                      </a:lnTo>
                      <a:lnTo>
                        <a:pt x="5587" y="6396"/>
                      </a:lnTo>
                      <a:lnTo>
                        <a:pt x="5625" y="6419"/>
                      </a:lnTo>
                      <a:lnTo>
                        <a:pt x="5661" y="6443"/>
                      </a:lnTo>
                      <a:lnTo>
                        <a:pt x="5697" y="6468"/>
                      </a:lnTo>
                      <a:lnTo>
                        <a:pt x="5732" y="6495"/>
                      </a:lnTo>
                      <a:lnTo>
                        <a:pt x="5766" y="6523"/>
                      </a:lnTo>
                      <a:lnTo>
                        <a:pt x="5798" y="6552"/>
                      </a:lnTo>
                      <a:lnTo>
                        <a:pt x="5830" y="6582"/>
                      </a:lnTo>
                      <a:lnTo>
                        <a:pt x="5860" y="6614"/>
                      </a:lnTo>
                      <a:lnTo>
                        <a:pt x="5889" y="6646"/>
                      </a:lnTo>
                      <a:lnTo>
                        <a:pt x="5917" y="6680"/>
                      </a:lnTo>
                      <a:lnTo>
                        <a:pt x="5944" y="6715"/>
                      </a:lnTo>
                      <a:lnTo>
                        <a:pt x="5969" y="6751"/>
                      </a:lnTo>
                      <a:lnTo>
                        <a:pt x="5993" y="6787"/>
                      </a:lnTo>
                      <a:lnTo>
                        <a:pt x="6016" y="6825"/>
                      </a:lnTo>
                      <a:lnTo>
                        <a:pt x="6037" y="6864"/>
                      </a:lnTo>
                      <a:lnTo>
                        <a:pt x="6057" y="6903"/>
                      </a:lnTo>
                      <a:lnTo>
                        <a:pt x="6075" y="6943"/>
                      </a:lnTo>
                      <a:lnTo>
                        <a:pt x="6092" y="6983"/>
                      </a:lnTo>
                      <a:lnTo>
                        <a:pt x="6107" y="7024"/>
                      </a:lnTo>
                      <a:lnTo>
                        <a:pt x="6121" y="7066"/>
                      </a:lnTo>
                      <a:lnTo>
                        <a:pt x="6133" y="7108"/>
                      </a:lnTo>
                      <a:lnTo>
                        <a:pt x="6144" y="7151"/>
                      </a:lnTo>
                      <a:lnTo>
                        <a:pt x="6153" y="7193"/>
                      </a:lnTo>
                      <a:lnTo>
                        <a:pt x="6160" y="7237"/>
                      </a:lnTo>
                      <a:lnTo>
                        <a:pt x="6166" y="7280"/>
                      </a:lnTo>
                      <a:lnTo>
                        <a:pt x="6170" y="7324"/>
                      </a:lnTo>
                      <a:lnTo>
                        <a:pt x="6172" y="7368"/>
                      </a:lnTo>
                      <a:lnTo>
                        <a:pt x="6173" y="741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8" name="Google Shape;696;p7"/>
                <p:cNvSpPr/>
                <p:nvPr/>
              </p:nvSpPr>
              <p:spPr>
                <a:xfrm>
                  <a:off x="697932" y="4459160"/>
                  <a:ext cx="633600" cy="633600"/>
                </a:xfrm>
                <a:custGeom>
                  <a:avLst/>
                  <a:gdLst/>
                  <a:ahLst/>
                  <a:cxnLst/>
                  <a:rect l="l" t="t" r="r" b="b"/>
                  <a:pathLst>
                    <a:path w="10000" h="10000" extrusionOk="0">
                      <a:moveTo>
                        <a:pt x="3685" y="2405"/>
                      </a:moveTo>
                      <a:lnTo>
                        <a:pt x="3685" y="2414"/>
                      </a:lnTo>
                      <a:lnTo>
                        <a:pt x="3686" y="2453"/>
                      </a:lnTo>
                      <a:lnTo>
                        <a:pt x="3686" y="2463"/>
                      </a:lnTo>
                      <a:lnTo>
                        <a:pt x="3686" y="2469"/>
                      </a:lnTo>
                      <a:lnTo>
                        <a:pt x="6314" y="2469"/>
                      </a:lnTo>
                      <a:lnTo>
                        <a:pt x="6314" y="2463"/>
                      </a:lnTo>
                      <a:lnTo>
                        <a:pt x="6314" y="2453"/>
                      </a:lnTo>
                      <a:lnTo>
                        <a:pt x="6315" y="2414"/>
                      </a:lnTo>
                      <a:lnTo>
                        <a:pt x="6315" y="2405"/>
                      </a:lnTo>
                      <a:lnTo>
                        <a:pt x="6317" y="2366"/>
                      </a:lnTo>
                      <a:lnTo>
                        <a:pt x="6318" y="2356"/>
                      </a:lnTo>
                      <a:lnTo>
                        <a:pt x="6322" y="2318"/>
                      </a:lnTo>
                      <a:lnTo>
                        <a:pt x="6323" y="2308"/>
                      </a:lnTo>
                      <a:lnTo>
                        <a:pt x="6328" y="2270"/>
                      </a:lnTo>
                      <a:lnTo>
                        <a:pt x="6329" y="2260"/>
                      </a:lnTo>
                      <a:lnTo>
                        <a:pt x="6336" y="2222"/>
                      </a:lnTo>
                      <a:lnTo>
                        <a:pt x="6337" y="2213"/>
                      </a:lnTo>
                      <a:lnTo>
                        <a:pt x="6345" y="2175"/>
                      </a:lnTo>
                      <a:lnTo>
                        <a:pt x="6347" y="2166"/>
                      </a:lnTo>
                      <a:lnTo>
                        <a:pt x="6357" y="2128"/>
                      </a:lnTo>
                      <a:lnTo>
                        <a:pt x="6359" y="2119"/>
                      </a:lnTo>
                      <a:lnTo>
                        <a:pt x="6370" y="2081"/>
                      </a:lnTo>
                      <a:lnTo>
                        <a:pt x="6373" y="2073"/>
                      </a:lnTo>
                      <a:lnTo>
                        <a:pt x="6385" y="2036"/>
                      </a:lnTo>
                      <a:lnTo>
                        <a:pt x="6388" y="2027"/>
                      </a:lnTo>
                      <a:lnTo>
                        <a:pt x="6402" y="1990"/>
                      </a:lnTo>
                      <a:lnTo>
                        <a:pt x="6405" y="1981"/>
                      </a:lnTo>
                      <a:lnTo>
                        <a:pt x="6420" y="1945"/>
                      </a:lnTo>
                      <a:lnTo>
                        <a:pt x="6424" y="1937"/>
                      </a:lnTo>
                      <a:lnTo>
                        <a:pt x="6440" y="1901"/>
                      </a:lnTo>
                      <a:lnTo>
                        <a:pt x="6444" y="1893"/>
                      </a:lnTo>
                      <a:lnTo>
                        <a:pt x="6462" y="1858"/>
                      </a:lnTo>
                      <a:lnTo>
                        <a:pt x="6467" y="1850"/>
                      </a:lnTo>
                      <a:lnTo>
                        <a:pt x="6486" y="1815"/>
                      </a:lnTo>
                      <a:lnTo>
                        <a:pt x="6490" y="1808"/>
                      </a:lnTo>
                      <a:lnTo>
                        <a:pt x="6510" y="1774"/>
                      </a:lnTo>
                      <a:lnTo>
                        <a:pt x="6515" y="1766"/>
                      </a:lnTo>
                      <a:lnTo>
                        <a:pt x="6537" y="1734"/>
                      </a:lnTo>
                      <a:lnTo>
                        <a:pt x="6542" y="1726"/>
                      </a:lnTo>
                      <a:lnTo>
                        <a:pt x="6564" y="1694"/>
                      </a:lnTo>
                      <a:lnTo>
                        <a:pt x="6570" y="1687"/>
                      </a:lnTo>
                      <a:lnTo>
                        <a:pt x="6594" y="1656"/>
                      </a:lnTo>
                      <a:lnTo>
                        <a:pt x="6599" y="1648"/>
                      </a:lnTo>
                      <a:lnTo>
                        <a:pt x="6624" y="1618"/>
                      </a:lnTo>
                      <a:lnTo>
                        <a:pt x="6630" y="1611"/>
                      </a:lnTo>
                      <a:lnTo>
                        <a:pt x="6656" y="1582"/>
                      </a:lnTo>
                      <a:lnTo>
                        <a:pt x="6663" y="1575"/>
                      </a:lnTo>
                      <a:lnTo>
                        <a:pt x="6690" y="1547"/>
                      </a:lnTo>
                      <a:lnTo>
                        <a:pt x="6696" y="1541"/>
                      </a:lnTo>
                      <a:lnTo>
                        <a:pt x="6724" y="1514"/>
                      </a:lnTo>
                      <a:lnTo>
                        <a:pt x="6731" y="1507"/>
                      </a:lnTo>
                      <a:lnTo>
                        <a:pt x="6760" y="1481"/>
                      </a:lnTo>
                      <a:lnTo>
                        <a:pt x="6767" y="1475"/>
                      </a:lnTo>
                      <a:lnTo>
                        <a:pt x="6797" y="1450"/>
                      </a:lnTo>
                      <a:lnTo>
                        <a:pt x="6805" y="1444"/>
                      </a:lnTo>
                      <a:lnTo>
                        <a:pt x="6836" y="1421"/>
                      </a:lnTo>
                      <a:lnTo>
                        <a:pt x="6843" y="1415"/>
                      </a:lnTo>
                      <a:lnTo>
                        <a:pt x="6875" y="1392"/>
                      </a:lnTo>
                      <a:lnTo>
                        <a:pt x="6883" y="1387"/>
                      </a:lnTo>
                      <a:lnTo>
                        <a:pt x="6916" y="1366"/>
                      </a:lnTo>
                      <a:lnTo>
                        <a:pt x="6924" y="1361"/>
                      </a:lnTo>
                      <a:lnTo>
                        <a:pt x="6958" y="1340"/>
                      </a:lnTo>
                      <a:lnTo>
                        <a:pt x="6964" y="1337"/>
                      </a:lnTo>
                      <a:lnTo>
                        <a:pt x="6999" y="1318"/>
                      </a:lnTo>
                      <a:lnTo>
                        <a:pt x="7007" y="1313"/>
                      </a:lnTo>
                      <a:lnTo>
                        <a:pt x="7042" y="1295"/>
                      </a:lnTo>
                      <a:lnTo>
                        <a:pt x="7050" y="1291"/>
                      </a:lnTo>
                      <a:lnTo>
                        <a:pt x="7086" y="1275"/>
                      </a:lnTo>
                      <a:lnTo>
                        <a:pt x="7094" y="1271"/>
                      </a:lnTo>
                      <a:lnTo>
                        <a:pt x="7130" y="1256"/>
                      </a:lnTo>
                      <a:lnTo>
                        <a:pt x="7139" y="1253"/>
                      </a:lnTo>
                      <a:lnTo>
                        <a:pt x="7176" y="1239"/>
                      </a:lnTo>
                      <a:lnTo>
                        <a:pt x="7185" y="1236"/>
                      </a:lnTo>
                      <a:lnTo>
                        <a:pt x="7222" y="1224"/>
                      </a:lnTo>
                      <a:lnTo>
                        <a:pt x="7230" y="1221"/>
                      </a:lnTo>
                      <a:lnTo>
                        <a:pt x="7268" y="1210"/>
                      </a:lnTo>
                      <a:lnTo>
                        <a:pt x="7277" y="1208"/>
                      </a:lnTo>
                      <a:lnTo>
                        <a:pt x="7315" y="1198"/>
                      </a:lnTo>
                      <a:lnTo>
                        <a:pt x="7324" y="1196"/>
                      </a:lnTo>
                      <a:lnTo>
                        <a:pt x="7362" y="1188"/>
                      </a:lnTo>
                      <a:lnTo>
                        <a:pt x="7371" y="1187"/>
                      </a:lnTo>
                      <a:lnTo>
                        <a:pt x="7409" y="1180"/>
                      </a:lnTo>
                      <a:lnTo>
                        <a:pt x="7419" y="1179"/>
                      </a:lnTo>
                      <a:lnTo>
                        <a:pt x="7457" y="1174"/>
                      </a:lnTo>
                      <a:lnTo>
                        <a:pt x="7467" y="1173"/>
                      </a:lnTo>
                      <a:lnTo>
                        <a:pt x="7505" y="1169"/>
                      </a:lnTo>
                      <a:lnTo>
                        <a:pt x="7515" y="1168"/>
                      </a:lnTo>
                      <a:lnTo>
                        <a:pt x="7554" y="1166"/>
                      </a:lnTo>
                      <a:lnTo>
                        <a:pt x="7563" y="1166"/>
                      </a:lnTo>
                      <a:lnTo>
                        <a:pt x="7602" y="1165"/>
                      </a:lnTo>
                      <a:lnTo>
                        <a:pt x="7612" y="1165"/>
                      </a:lnTo>
                      <a:lnTo>
                        <a:pt x="7651" y="1166"/>
                      </a:lnTo>
                      <a:lnTo>
                        <a:pt x="7660" y="1166"/>
                      </a:lnTo>
                      <a:lnTo>
                        <a:pt x="7699" y="1168"/>
                      </a:lnTo>
                      <a:lnTo>
                        <a:pt x="7709" y="1169"/>
                      </a:lnTo>
                      <a:lnTo>
                        <a:pt x="7747" y="1173"/>
                      </a:lnTo>
                      <a:lnTo>
                        <a:pt x="7757" y="1174"/>
                      </a:lnTo>
                      <a:lnTo>
                        <a:pt x="7795" y="1179"/>
                      </a:lnTo>
                      <a:lnTo>
                        <a:pt x="7805" y="1180"/>
                      </a:lnTo>
                      <a:lnTo>
                        <a:pt x="7843" y="1187"/>
                      </a:lnTo>
                      <a:lnTo>
                        <a:pt x="7852" y="1188"/>
                      </a:lnTo>
                      <a:lnTo>
                        <a:pt x="7890" y="1196"/>
                      </a:lnTo>
                      <a:lnTo>
                        <a:pt x="7899" y="1198"/>
                      </a:lnTo>
                      <a:lnTo>
                        <a:pt x="7937" y="1208"/>
                      </a:lnTo>
                      <a:lnTo>
                        <a:pt x="7946" y="1210"/>
                      </a:lnTo>
                      <a:lnTo>
                        <a:pt x="7984" y="1221"/>
                      </a:lnTo>
                      <a:lnTo>
                        <a:pt x="7993" y="1224"/>
                      </a:lnTo>
                      <a:lnTo>
                        <a:pt x="8030" y="1236"/>
                      </a:lnTo>
                      <a:lnTo>
                        <a:pt x="8038" y="1239"/>
                      </a:lnTo>
                      <a:lnTo>
                        <a:pt x="8075" y="1253"/>
                      </a:lnTo>
                      <a:lnTo>
                        <a:pt x="8084" y="1256"/>
                      </a:lnTo>
                      <a:lnTo>
                        <a:pt x="8120" y="1271"/>
                      </a:lnTo>
                      <a:lnTo>
                        <a:pt x="8128" y="1275"/>
                      </a:lnTo>
                      <a:lnTo>
                        <a:pt x="8164" y="1291"/>
                      </a:lnTo>
                      <a:lnTo>
                        <a:pt x="8172" y="1295"/>
                      </a:lnTo>
                      <a:lnTo>
                        <a:pt x="8207" y="1313"/>
                      </a:lnTo>
                      <a:lnTo>
                        <a:pt x="8216" y="1317"/>
                      </a:lnTo>
                      <a:lnTo>
                        <a:pt x="8250" y="1336"/>
                      </a:lnTo>
                      <a:lnTo>
                        <a:pt x="8258" y="1341"/>
                      </a:lnTo>
                      <a:lnTo>
                        <a:pt x="8291" y="1361"/>
                      </a:lnTo>
                      <a:lnTo>
                        <a:pt x="8299" y="1366"/>
                      </a:lnTo>
                      <a:lnTo>
                        <a:pt x="8332" y="1387"/>
                      </a:lnTo>
                      <a:lnTo>
                        <a:pt x="8340" y="1393"/>
                      </a:lnTo>
                      <a:lnTo>
                        <a:pt x="8372" y="1415"/>
                      </a:lnTo>
                      <a:lnTo>
                        <a:pt x="8379" y="1421"/>
                      </a:lnTo>
                      <a:lnTo>
                        <a:pt x="8410" y="1444"/>
                      </a:lnTo>
                      <a:lnTo>
                        <a:pt x="8417" y="1450"/>
                      </a:lnTo>
                      <a:lnTo>
                        <a:pt x="8447" y="1475"/>
                      </a:lnTo>
                      <a:lnTo>
                        <a:pt x="8454" y="1481"/>
                      </a:lnTo>
                      <a:lnTo>
                        <a:pt x="8483" y="1507"/>
                      </a:lnTo>
                      <a:lnTo>
                        <a:pt x="8490" y="1514"/>
                      </a:lnTo>
                      <a:lnTo>
                        <a:pt x="8518" y="1541"/>
                      </a:lnTo>
                      <a:lnTo>
                        <a:pt x="8525" y="1547"/>
                      </a:lnTo>
                      <a:lnTo>
                        <a:pt x="8552" y="1575"/>
                      </a:lnTo>
                      <a:lnTo>
                        <a:pt x="8558" y="1582"/>
                      </a:lnTo>
                      <a:lnTo>
                        <a:pt x="8584" y="1611"/>
                      </a:lnTo>
                      <a:lnTo>
                        <a:pt x="8590" y="1618"/>
                      </a:lnTo>
                      <a:lnTo>
                        <a:pt x="8615" y="1648"/>
                      </a:lnTo>
                      <a:lnTo>
                        <a:pt x="8621" y="1656"/>
                      </a:lnTo>
                      <a:lnTo>
                        <a:pt x="8645" y="1687"/>
                      </a:lnTo>
                      <a:lnTo>
                        <a:pt x="8650" y="1694"/>
                      </a:lnTo>
                      <a:lnTo>
                        <a:pt x="8673" y="1726"/>
                      </a:lnTo>
                      <a:lnTo>
                        <a:pt x="8678" y="1734"/>
                      </a:lnTo>
                      <a:lnTo>
                        <a:pt x="8699" y="1767"/>
                      </a:lnTo>
                      <a:lnTo>
                        <a:pt x="8704" y="1775"/>
                      </a:lnTo>
                      <a:lnTo>
                        <a:pt x="8725" y="1809"/>
                      </a:lnTo>
                      <a:lnTo>
                        <a:pt x="8728" y="1815"/>
                      </a:lnTo>
                      <a:lnTo>
                        <a:pt x="8747" y="1850"/>
                      </a:lnTo>
                      <a:lnTo>
                        <a:pt x="8752" y="1858"/>
                      </a:lnTo>
                      <a:lnTo>
                        <a:pt x="8770" y="1893"/>
                      </a:lnTo>
                      <a:lnTo>
                        <a:pt x="8774" y="1901"/>
                      </a:lnTo>
                      <a:lnTo>
                        <a:pt x="8790" y="1937"/>
                      </a:lnTo>
                      <a:lnTo>
                        <a:pt x="8794" y="1945"/>
                      </a:lnTo>
                      <a:lnTo>
                        <a:pt x="8809" y="1981"/>
                      </a:lnTo>
                      <a:lnTo>
                        <a:pt x="8812" y="1990"/>
                      </a:lnTo>
                      <a:lnTo>
                        <a:pt x="8826" y="2027"/>
                      </a:lnTo>
                      <a:lnTo>
                        <a:pt x="8829" y="2036"/>
                      </a:lnTo>
                      <a:lnTo>
                        <a:pt x="8841" y="2073"/>
                      </a:lnTo>
                      <a:lnTo>
                        <a:pt x="8844" y="2081"/>
                      </a:lnTo>
                      <a:lnTo>
                        <a:pt x="8855" y="2119"/>
                      </a:lnTo>
                      <a:lnTo>
                        <a:pt x="8857" y="2128"/>
                      </a:lnTo>
                      <a:lnTo>
                        <a:pt x="8867" y="2166"/>
                      </a:lnTo>
                      <a:lnTo>
                        <a:pt x="8869" y="2175"/>
                      </a:lnTo>
                      <a:lnTo>
                        <a:pt x="8877" y="2213"/>
                      </a:lnTo>
                      <a:lnTo>
                        <a:pt x="8878" y="2222"/>
                      </a:lnTo>
                      <a:lnTo>
                        <a:pt x="8885" y="2260"/>
                      </a:lnTo>
                      <a:lnTo>
                        <a:pt x="8886" y="2270"/>
                      </a:lnTo>
                      <a:lnTo>
                        <a:pt x="8891" y="2308"/>
                      </a:lnTo>
                      <a:lnTo>
                        <a:pt x="8892" y="2318"/>
                      </a:lnTo>
                      <a:lnTo>
                        <a:pt x="8896" y="2356"/>
                      </a:lnTo>
                      <a:lnTo>
                        <a:pt x="8897" y="2366"/>
                      </a:lnTo>
                      <a:lnTo>
                        <a:pt x="8899" y="2405"/>
                      </a:lnTo>
                      <a:lnTo>
                        <a:pt x="8899" y="2414"/>
                      </a:lnTo>
                      <a:lnTo>
                        <a:pt x="8900" y="2453"/>
                      </a:lnTo>
                      <a:lnTo>
                        <a:pt x="8900" y="2463"/>
                      </a:lnTo>
                      <a:lnTo>
                        <a:pt x="8899" y="2502"/>
                      </a:lnTo>
                      <a:lnTo>
                        <a:pt x="8899" y="2511"/>
                      </a:lnTo>
                      <a:lnTo>
                        <a:pt x="8897" y="2550"/>
                      </a:lnTo>
                      <a:lnTo>
                        <a:pt x="8896" y="2560"/>
                      </a:lnTo>
                      <a:lnTo>
                        <a:pt x="8892" y="2598"/>
                      </a:lnTo>
                      <a:lnTo>
                        <a:pt x="8891" y="2608"/>
                      </a:lnTo>
                      <a:lnTo>
                        <a:pt x="8886" y="2646"/>
                      </a:lnTo>
                      <a:lnTo>
                        <a:pt x="8885" y="2656"/>
                      </a:lnTo>
                      <a:lnTo>
                        <a:pt x="8878" y="2694"/>
                      </a:lnTo>
                      <a:lnTo>
                        <a:pt x="8877" y="2703"/>
                      </a:lnTo>
                      <a:lnTo>
                        <a:pt x="8869" y="2741"/>
                      </a:lnTo>
                      <a:lnTo>
                        <a:pt x="8867" y="2750"/>
                      </a:lnTo>
                      <a:lnTo>
                        <a:pt x="8857" y="2788"/>
                      </a:lnTo>
                      <a:lnTo>
                        <a:pt x="8855" y="2797"/>
                      </a:lnTo>
                      <a:lnTo>
                        <a:pt x="8844" y="2835"/>
                      </a:lnTo>
                      <a:lnTo>
                        <a:pt x="8841" y="2843"/>
                      </a:lnTo>
                      <a:lnTo>
                        <a:pt x="8829" y="2880"/>
                      </a:lnTo>
                      <a:lnTo>
                        <a:pt x="8826" y="2889"/>
                      </a:lnTo>
                      <a:lnTo>
                        <a:pt x="8812" y="2926"/>
                      </a:lnTo>
                      <a:lnTo>
                        <a:pt x="8809" y="2935"/>
                      </a:lnTo>
                      <a:lnTo>
                        <a:pt x="8794" y="2971"/>
                      </a:lnTo>
                      <a:lnTo>
                        <a:pt x="8790" y="2979"/>
                      </a:lnTo>
                      <a:lnTo>
                        <a:pt x="8774" y="3015"/>
                      </a:lnTo>
                      <a:lnTo>
                        <a:pt x="8770" y="3023"/>
                      </a:lnTo>
                      <a:lnTo>
                        <a:pt x="8752" y="3058"/>
                      </a:lnTo>
                      <a:lnTo>
                        <a:pt x="8747" y="3066"/>
                      </a:lnTo>
                      <a:lnTo>
                        <a:pt x="8728" y="3101"/>
                      </a:lnTo>
                      <a:lnTo>
                        <a:pt x="8725" y="3107"/>
                      </a:lnTo>
                      <a:lnTo>
                        <a:pt x="8704" y="3141"/>
                      </a:lnTo>
                      <a:lnTo>
                        <a:pt x="8699" y="3149"/>
                      </a:lnTo>
                      <a:lnTo>
                        <a:pt x="8678" y="3182"/>
                      </a:lnTo>
                      <a:lnTo>
                        <a:pt x="8673" y="3190"/>
                      </a:lnTo>
                      <a:lnTo>
                        <a:pt x="8650" y="3222"/>
                      </a:lnTo>
                      <a:lnTo>
                        <a:pt x="8645" y="3229"/>
                      </a:lnTo>
                      <a:lnTo>
                        <a:pt x="8621" y="3260"/>
                      </a:lnTo>
                      <a:lnTo>
                        <a:pt x="8615" y="3268"/>
                      </a:lnTo>
                      <a:lnTo>
                        <a:pt x="8590" y="3298"/>
                      </a:lnTo>
                      <a:lnTo>
                        <a:pt x="8584" y="3305"/>
                      </a:lnTo>
                      <a:lnTo>
                        <a:pt x="8558" y="3334"/>
                      </a:lnTo>
                      <a:lnTo>
                        <a:pt x="8552" y="3341"/>
                      </a:lnTo>
                      <a:lnTo>
                        <a:pt x="8525" y="3369"/>
                      </a:lnTo>
                      <a:lnTo>
                        <a:pt x="8518" y="3375"/>
                      </a:lnTo>
                      <a:lnTo>
                        <a:pt x="8490" y="3402"/>
                      </a:lnTo>
                      <a:lnTo>
                        <a:pt x="8483" y="3409"/>
                      </a:lnTo>
                      <a:lnTo>
                        <a:pt x="8454" y="3435"/>
                      </a:lnTo>
                      <a:lnTo>
                        <a:pt x="8447" y="3441"/>
                      </a:lnTo>
                      <a:lnTo>
                        <a:pt x="8417" y="3466"/>
                      </a:lnTo>
                      <a:lnTo>
                        <a:pt x="8410" y="3472"/>
                      </a:lnTo>
                      <a:lnTo>
                        <a:pt x="8379" y="3495"/>
                      </a:lnTo>
                      <a:lnTo>
                        <a:pt x="8372" y="3501"/>
                      </a:lnTo>
                      <a:lnTo>
                        <a:pt x="8340" y="3523"/>
                      </a:lnTo>
                      <a:lnTo>
                        <a:pt x="8332" y="3529"/>
                      </a:lnTo>
                      <a:lnTo>
                        <a:pt x="8299" y="3550"/>
                      </a:lnTo>
                      <a:lnTo>
                        <a:pt x="8291" y="3555"/>
                      </a:lnTo>
                      <a:lnTo>
                        <a:pt x="8258" y="3575"/>
                      </a:lnTo>
                      <a:lnTo>
                        <a:pt x="8250" y="3580"/>
                      </a:lnTo>
                      <a:lnTo>
                        <a:pt x="8216" y="3599"/>
                      </a:lnTo>
                      <a:lnTo>
                        <a:pt x="8207" y="3603"/>
                      </a:lnTo>
                      <a:lnTo>
                        <a:pt x="8172" y="3621"/>
                      </a:lnTo>
                      <a:lnTo>
                        <a:pt x="8164" y="3625"/>
                      </a:lnTo>
                      <a:lnTo>
                        <a:pt x="8128" y="3641"/>
                      </a:lnTo>
                      <a:lnTo>
                        <a:pt x="8120" y="3645"/>
                      </a:lnTo>
                      <a:lnTo>
                        <a:pt x="8084" y="3660"/>
                      </a:lnTo>
                      <a:lnTo>
                        <a:pt x="8075" y="3663"/>
                      </a:lnTo>
                      <a:lnTo>
                        <a:pt x="8038" y="3677"/>
                      </a:lnTo>
                      <a:lnTo>
                        <a:pt x="8030" y="3680"/>
                      </a:lnTo>
                      <a:lnTo>
                        <a:pt x="7993" y="3692"/>
                      </a:lnTo>
                      <a:lnTo>
                        <a:pt x="7984" y="3695"/>
                      </a:lnTo>
                      <a:lnTo>
                        <a:pt x="7946" y="3706"/>
                      </a:lnTo>
                      <a:lnTo>
                        <a:pt x="7937" y="3708"/>
                      </a:lnTo>
                      <a:lnTo>
                        <a:pt x="7899" y="3718"/>
                      </a:lnTo>
                      <a:lnTo>
                        <a:pt x="7890" y="3720"/>
                      </a:lnTo>
                      <a:lnTo>
                        <a:pt x="7852" y="3728"/>
                      </a:lnTo>
                      <a:lnTo>
                        <a:pt x="7843" y="3729"/>
                      </a:lnTo>
                      <a:lnTo>
                        <a:pt x="7805" y="3736"/>
                      </a:lnTo>
                      <a:lnTo>
                        <a:pt x="7795" y="3737"/>
                      </a:lnTo>
                      <a:lnTo>
                        <a:pt x="7757" y="3742"/>
                      </a:lnTo>
                      <a:lnTo>
                        <a:pt x="7747" y="3743"/>
                      </a:lnTo>
                      <a:lnTo>
                        <a:pt x="7709" y="3747"/>
                      </a:lnTo>
                      <a:lnTo>
                        <a:pt x="7699" y="3748"/>
                      </a:lnTo>
                      <a:lnTo>
                        <a:pt x="7660" y="3750"/>
                      </a:lnTo>
                      <a:lnTo>
                        <a:pt x="7651" y="3750"/>
                      </a:lnTo>
                      <a:lnTo>
                        <a:pt x="7612" y="3751"/>
                      </a:lnTo>
                      <a:lnTo>
                        <a:pt x="7602" y="3751"/>
                      </a:lnTo>
                      <a:lnTo>
                        <a:pt x="7563" y="3750"/>
                      </a:lnTo>
                      <a:lnTo>
                        <a:pt x="7554" y="3750"/>
                      </a:lnTo>
                      <a:lnTo>
                        <a:pt x="7515" y="3748"/>
                      </a:lnTo>
                      <a:lnTo>
                        <a:pt x="7505" y="3747"/>
                      </a:lnTo>
                      <a:lnTo>
                        <a:pt x="7467" y="3743"/>
                      </a:lnTo>
                      <a:lnTo>
                        <a:pt x="7457" y="3742"/>
                      </a:lnTo>
                      <a:lnTo>
                        <a:pt x="7419" y="3737"/>
                      </a:lnTo>
                      <a:lnTo>
                        <a:pt x="7409" y="3736"/>
                      </a:lnTo>
                      <a:lnTo>
                        <a:pt x="7371" y="3729"/>
                      </a:lnTo>
                      <a:lnTo>
                        <a:pt x="7362" y="3728"/>
                      </a:lnTo>
                      <a:lnTo>
                        <a:pt x="7342" y="3723"/>
                      </a:lnTo>
                      <a:lnTo>
                        <a:pt x="5798" y="6233"/>
                      </a:lnTo>
                      <a:lnTo>
                        <a:pt x="5799" y="6234"/>
                      </a:lnTo>
                      <a:lnTo>
                        <a:pt x="5806" y="6239"/>
                      </a:lnTo>
                      <a:lnTo>
                        <a:pt x="5842" y="6265"/>
                      </a:lnTo>
                      <a:lnTo>
                        <a:pt x="5849" y="6270"/>
                      </a:lnTo>
                      <a:lnTo>
                        <a:pt x="5884" y="6297"/>
                      </a:lnTo>
                      <a:lnTo>
                        <a:pt x="5891" y="6303"/>
                      </a:lnTo>
                      <a:lnTo>
                        <a:pt x="5925" y="6330"/>
                      </a:lnTo>
                      <a:lnTo>
                        <a:pt x="5932" y="6337"/>
                      </a:lnTo>
                      <a:lnTo>
                        <a:pt x="5965" y="6366"/>
                      </a:lnTo>
                      <a:lnTo>
                        <a:pt x="5972" y="6372"/>
                      </a:lnTo>
                      <a:lnTo>
                        <a:pt x="6003" y="6402"/>
                      </a:lnTo>
                      <a:lnTo>
                        <a:pt x="6010" y="6409"/>
                      </a:lnTo>
                      <a:lnTo>
                        <a:pt x="6040" y="6440"/>
                      </a:lnTo>
                      <a:lnTo>
                        <a:pt x="6046" y="6447"/>
                      </a:lnTo>
                      <a:lnTo>
                        <a:pt x="6075" y="6480"/>
                      </a:lnTo>
                      <a:lnTo>
                        <a:pt x="6082" y="6487"/>
                      </a:lnTo>
                      <a:lnTo>
                        <a:pt x="6109" y="6521"/>
                      </a:lnTo>
                      <a:lnTo>
                        <a:pt x="6115" y="6528"/>
                      </a:lnTo>
                      <a:lnTo>
                        <a:pt x="6142" y="6563"/>
                      </a:lnTo>
                      <a:lnTo>
                        <a:pt x="6147" y="6570"/>
                      </a:lnTo>
                      <a:lnTo>
                        <a:pt x="6173" y="6606"/>
                      </a:lnTo>
                      <a:lnTo>
                        <a:pt x="6178" y="6613"/>
                      </a:lnTo>
                      <a:lnTo>
                        <a:pt x="6202" y="6650"/>
                      </a:lnTo>
                      <a:lnTo>
                        <a:pt x="6207" y="6658"/>
                      </a:lnTo>
                      <a:lnTo>
                        <a:pt x="6230" y="6696"/>
                      </a:lnTo>
                      <a:lnTo>
                        <a:pt x="6235" y="6704"/>
                      </a:lnTo>
                      <a:lnTo>
                        <a:pt x="6256" y="6742"/>
                      </a:lnTo>
                      <a:lnTo>
                        <a:pt x="6260" y="6751"/>
                      </a:lnTo>
                      <a:lnTo>
                        <a:pt x="6280" y="6790"/>
                      </a:lnTo>
                      <a:lnTo>
                        <a:pt x="6284" y="6799"/>
                      </a:lnTo>
                      <a:lnTo>
                        <a:pt x="6303" y="6839"/>
                      </a:lnTo>
                      <a:lnTo>
                        <a:pt x="6306" y="6847"/>
                      </a:lnTo>
                      <a:lnTo>
                        <a:pt x="6323" y="6888"/>
                      </a:lnTo>
                      <a:lnTo>
                        <a:pt x="6327" y="6896"/>
                      </a:lnTo>
                      <a:lnTo>
                        <a:pt x="6342" y="6938"/>
                      </a:lnTo>
                      <a:lnTo>
                        <a:pt x="6345" y="6946"/>
                      </a:lnTo>
                      <a:lnTo>
                        <a:pt x="6359" y="6988"/>
                      </a:lnTo>
                      <a:lnTo>
                        <a:pt x="6361" y="6997"/>
                      </a:lnTo>
                      <a:lnTo>
                        <a:pt x="6373" y="7039"/>
                      </a:lnTo>
                      <a:lnTo>
                        <a:pt x="6376" y="7048"/>
                      </a:lnTo>
                      <a:lnTo>
                        <a:pt x="6386" y="7091"/>
                      </a:lnTo>
                      <a:lnTo>
                        <a:pt x="6388" y="7100"/>
                      </a:lnTo>
                      <a:lnTo>
                        <a:pt x="6397" y="7143"/>
                      </a:lnTo>
                      <a:lnTo>
                        <a:pt x="6399" y="7152"/>
                      </a:lnTo>
                      <a:lnTo>
                        <a:pt x="6406" y="7195"/>
                      </a:lnTo>
                      <a:lnTo>
                        <a:pt x="6408" y="7204"/>
                      </a:lnTo>
                      <a:lnTo>
                        <a:pt x="6413" y="7248"/>
                      </a:lnTo>
                      <a:lnTo>
                        <a:pt x="6415" y="7257"/>
                      </a:lnTo>
                      <a:lnTo>
                        <a:pt x="6419" y="7301"/>
                      </a:lnTo>
                      <a:lnTo>
                        <a:pt x="6419" y="7310"/>
                      </a:lnTo>
                      <a:lnTo>
                        <a:pt x="6422" y="7354"/>
                      </a:lnTo>
                      <a:lnTo>
                        <a:pt x="6422" y="7363"/>
                      </a:lnTo>
                      <a:lnTo>
                        <a:pt x="6423" y="7407"/>
                      </a:lnTo>
                      <a:lnTo>
                        <a:pt x="6423" y="7417"/>
                      </a:lnTo>
                      <a:lnTo>
                        <a:pt x="6422" y="7461"/>
                      </a:lnTo>
                      <a:lnTo>
                        <a:pt x="6422" y="7470"/>
                      </a:lnTo>
                      <a:lnTo>
                        <a:pt x="6419" y="7514"/>
                      </a:lnTo>
                      <a:lnTo>
                        <a:pt x="6419" y="7523"/>
                      </a:lnTo>
                      <a:lnTo>
                        <a:pt x="6415" y="7567"/>
                      </a:lnTo>
                      <a:lnTo>
                        <a:pt x="6413" y="7576"/>
                      </a:lnTo>
                      <a:lnTo>
                        <a:pt x="6408" y="7620"/>
                      </a:lnTo>
                      <a:lnTo>
                        <a:pt x="6406" y="7629"/>
                      </a:lnTo>
                      <a:lnTo>
                        <a:pt x="6399" y="7672"/>
                      </a:lnTo>
                      <a:lnTo>
                        <a:pt x="6397" y="7681"/>
                      </a:lnTo>
                      <a:lnTo>
                        <a:pt x="6388" y="7724"/>
                      </a:lnTo>
                      <a:lnTo>
                        <a:pt x="6386" y="7733"/>
                      </a:lnTo>
                      <a:lnTo>
                        <a:pt x="6376" y="7776"/>
                      </a:lnTo>
                      <a:lnTo>
                        <a:pt x="6373" y="7785"/>
                      </a:lnTo>
                      <a:lnTo>
                        <a:pt x="6361" y="7827"/>
                      </a:lnTo>
                      <a:lnTo>
                        <a:pt x="6359" y="7836"/>
                      </a:lnTo>
                      <a:lnTo>
                        <a:pt x="6345" y="7877"/>
                      </a:lnTo>
                      <a:lnTo>
                        <a:pt x="6342" y="7886"/>
                      </a:lnTo>
                      <a:lnTo>
                        <a:pt x="6327" y="7927"/>
                      </a:lnTo>
                      <a:lnTo>
                        <a:pt x="6323" y="7936"/>
                      </a:lnTo>
                      <a:lnTo>
                        <a:pt x="6306" y="7976"/>
                      </a:lnTo>
                      <a:lnTo>
                        <a:pt x="6303" y="7985"/>
                      </a:lnTo>
                      <a:lnTo>
                        <a:pt x="6284" y="8025"/>
                      </a:lnTo>
                      <a:lnTo>
                        <a:pt x="6280" y="8033"/>
                      </a:lnTo>
                      <a:lnTo>
                        <a:pt x="6260" y="8072"/>
                      </a:lnTo>
                      <a:lnTo>
                        <a:pt x="6256" y="8081"/>
                      </a:lnTo>
                      <a:lnTo>
                        <a:pt x="6235" y="8119"/>
                      </a:lnTo>
                      <a:lnTo>
                        <a:pt x="6230" y="8127"/>
                      </a:lnTo>
                      <a:lnTo>
                        <a:pt x="6208" y="8165"/>
                      </a:lnTo>
                      <a:lnTo>
                        <a:pt x="6203" y="8173"/>
                      </a:lnTo>
                      <a:lnTo>
                        <a:pt x="6178" y="8209"/>
                      </a:lnTo>
                      <a:lnTo>
                        <a:pt x="6173" y="8217"/>
                      </a:lnTo>
                      <a:lnTo>
                        <a:pt x="6148" y="8253"/>
                      </a:lnTo>
                      <a:lnTo>
                        <a:pt x="6142" y="8261"/>
                      </a:lnTo>
                      <a:lnTo>
                        <a:pt x="6116" y="8296"/>
                      </a:lnTo>
                      <a:lnTo>
                        <a:pt x="6110" y="8303"/>
                      </a:lnTo>
                      <a:lnTo>
                        <a:pt x="6082" y="8337"/>
                      </a:lnTo>
                      <a:lnTo>
                        <a:pt x="6076" y="8344"/>
                      </a:lnTo>
                      <a:lnTo>
                        <a:pt x="6047" y="8376"/>
                      </a:lnTo>
                      <a:lnTo>
                        <a:pt x="6040" y="8383"/>
                      </a:lnTo>
                      <a:lnTo>
                        <a:pt x="6010" y="8415"/>
                      </a:lnTo>
                      <a:lnTo>
                        <a:pt x="6003" y="8421"/>
                      </a:lnTo>
                      <a:lnTo>
                        <a:pt x="5972" y="8452"/>
                      </a:lnTo>
                      <a:lnTo>
                        <a:pt x="5965" y="8458"/>
                      </a:lnTo>
                      <a:lnTo>
                        <a:pt x="5932" y="8487"/>
                      </a:lnTo>
                      <a:lnTo>
                        <a:pt x="5925" y="8493"/>
                      </a:lnTo>
                      <a:lnTo>
                        <a:pt x="5892" y="8521"/>
                      </a:lnTo>
                      <a:lnTo>
                        <a:pt x="5884" y="8527"/>
                      </a:lnTo>
                      <a:lnTo>
                        <a:pt x="5850" y="8554"/>
                      </a:lnTo>
                      <a:lnTo>
                        <a:pt x="5842" y="8559"/>
                      </a:lnTo>
                      <a:lnTo>
                        <a:pt x="5806" y="8585"/>
                      </a:lnTo>
                      <a:lnTo>
                        <a:pt x="5799" y="8590"/>
                      </a:lnTo>
                      <a:lnTo>
                        <a:pt x="5762" y="8614"/>
                      </a:lnTo>
                      <a:lnTo>
                        <a:pt x="5754" y="8619"/>
                      </a:lnTo>
                      <a:lnTo>
                        <a:pt x="5716" y="8642"/>
                      </a:lnTo>
                      <a:lnTo>
                        <a:pt x="5708" y="8647"/>
                      </a:lnTo>
                      <a:lnTo>
                        <a:pt x="5669" y="8668"/>
                      </a:lnTo>
                      <a:lnTo>
                        <a:pt x="5661" y="8673"/>
                      </a:lnTo>
                      <a:lnTo>
                        <a:pt x="5621" y="8692"/>
                      </a:lnTo>
                      <a:lnTo>
                        <a:pt x="5613" y="8696"/>
                      </a:lnTo>
                      <a:lnTo>
                        <a:pt x="5573" y="8715"/>
                      </a:lnTo>
                      <a:lnTo>
                        <a:pt x="5564" y="8718"/>
                      </a:lnTo>
                      <a:lnTo>
                        <a:pt x="5524" y="8735"/>
                      </a:lnTo>
                      <a:lnTo>
                        <a:pt x="5515" y="8739"/>
                      </a:lnTo>
                      <a:lnTo>
                        <a:pt x="5474" y="8754"/>
                      </a:lnTo>
                      <a:lnTo>
                        <a:pt x="5465" y="8757"/>
                      </a:lnTo>
                      <a:lnTo>
                        <a:pt x="5424" y="8771"/>
                      </a:lnTo>
                      <a:lnTo>
                        <a:pt x="5415" y="8773"/>
                      </a:lnTo>
                      <a:lnTo>
                        <a:pt x="5373" y="8785"/>
                      </a:lnTo>
                      <a:lnTo>
                        <a:pt x="5364" y="8788"/>
                      </a:lnTo>
                      <a:lnTo>
                        <a:pt x="5321" y="8798"/>
                      </a:lnTo>
                      <a:lnTo>
                        <a:pt x="5312" y="8800"/>
                      </a:lnTo>
                      <a:lnTo>
                        <a:pt x="5269" y="8809"/>
                      </a:lnTo>
                      <a:lnTo>
                        <a:pt x="5260" y="8811"/>
                      </a:lnTo>
                      <a:lnTo>
                        <a:pt x="5217" y="8818"/>
                      </a:lnTo>
                      <a:lnTo>
                        <a:pt x="5208" y="8820"/>
                      </a:lnTo>
                      <a:lnTo>
                        <a:pt x="5164" y="8825"/>
                      </a:lnTo>
                      <a:lnTo>
                        <a:pt x="5155" y="8827"/>
                      </a:lnTo>
                      <a:lnTo>
                        <a:pt x="5111" y="8831"/>
                      </a:lnTo>
                      <a:lnTo>
                        <a:pt x="5102" y="8831"/>
                      </a:lnTo>
                      <a:lnTo>
                        <a:pt x="5058" y="8834"/>
                      </a:lnTo>
                      <a:lnTo>
                        <a:pt x="5049" y="8834"/>
                      </a:lnTo>
                      <a:lnTo>
                        <a:pt x="5005" y="8835"/>
                      </a:lnTo>
                      <a:lnTo>
                        <a:pt x="4995" y="8835"/>
                      </a:lnTo>
                      <a:lnTo>
                        <a:pt x="4951" y="8834"/>
                      </a:lnTo>
                      <a:lnTo>
                        <a:pt x="4942" y="8834"/>
                      </a:lnTo>
                      <a:lnTo>
                        <a:pt x="4898" y="8831"/>
                      </a:lnTo>
                      <a:lnTo>
                        <a:pt x="4889" y="8831"/>
                      </a:lnTo>
                      <a:lnTo>
                        <a:pt x="4845" y="8827"/>
                      </a:lnTo>
                      <a:lnTo>
                        <a:pt x="4836" y="8825"/>
                      </a:lnTo>
                      <a:lnTo>
                        <a:pt x="4792" y="8820"/>
                      </a:lnTo>
                      <a:lnTo>
                        <a:pt x="4783" y="8818"/>
                      </a:lnTo>
                      <a:lnTo>
                        <a:pt x="4740" y="8811"/>
                      </a:lnTo>
                      <a:lnTo>
                        <a:pt x="4731" y="8809"/>
                      </a:lnTo>
                      <a:lnTo>
                        <a:pt x="4688" y="8800"/>
                      </a:lnTo>
                      <a:lnTo>
                        <a:pt x="4679" y="8798"/>
                      </a:lnTo>
                      <a:lnTo>
                        <a:pt x="4636" y="8788"/>
                      </a:lnTo>
                      <a:lnTo>
                        <a:pt x="4627" y="8785"/>
                      </a:lnTo>
                      <a:lnTo>
                        <a:pt x="4585" y="8773"/>
                      </a:lnTo>
                      <a:lnTo>
                        <a:pt x="4576" y="8771"/>
                      </a:lnTo>
                      <a:lnTo>
                        <a:pt x="4535" y="8757"/>
                      </a:lnTo>
                      <a:lnTo>
                        <a:pt x="4526" y="8754"/>
                      </a:lnTo>
                      <a:lnTo>
                        <a:pt x="4485" y="8739"/>
                      </a:lnTo>
                      <a:lnTo>
                        <a:pt x="4476" y="8735"/>
                      </a:lnTo>
                      <a:lnTo>
                        <a:pt x="4436" y="8718"/>
                      </a:lnTo>
                      <a:lnTo>
                        <a:pt x="4427" y="8715"/>
                      </a:lnTo>
                      <a:lnTo>
                        <a:pt x="4387" y="8696"/>
                      </a:lnTo>
                      <a:lnTo>
                        <a:pt x="4379" y="8692"/>
                      </a:lnTo>
                      <a:lnTo>
                        <a:pt x="4339" y="8673"/>
                      </a:lnTo>
                      <a:lnTo>
                        <a:pt x="4331" y="8668"/>
                      </a:lnTo>
                      <a:lnTo>
                        <a:pt x="4292" y="8647"/>
                      </a:lnTo>
                      <a:lnTo>
                        <a:pt x="4284" y="8642"/>
                      </a:lnTo>
                      <a:lnTo>
                        <a:pt x="4246" y="8619"/>
                      </a:lnTo>
                      <a:lnTo>
                        <a:pt x="4238" y="8614"/>
                      </a:lnTo>
                      <a:lnTo>
                        <a:pt x="4201" y="8590"/>
                      </a:lnTo>
                      <a:lnTo>
                        <a:pt x="4194" y="8585"/>
                      </a:lnTo>
                      <a:lnTo>
                        <a:pt x="4158" y="8559"/>
                      </a:lnTo>
                      <a:lnTo>
                        <a:pt x="4150" y="8554"/>
                      </a:lnTo>
                      <a:lnTo>
                        <a:pt x="4116" y="8527"/>
                      </a:lnTo>
                      <a:lnTo>
                        <a:pt x="4108" y="8521"/>
                      </a:lnTo>
                      <a:lnTo>
                        <a:pt x="4075" y="8493"/>
                      </a:lnTo>
                      <a:lnTo>
                        <a:pt x="4068" y="8487"/>
                      </a:lnTo>
                      <a:lnTo>
                        <a:pt x="4035" y="8458"/>
                      </a:lnTo>
                      <a:lnTo>
                        <a:pt x="4028" y="8452"/>
                      </a:lnTo>
                      <a:lnTo>
                        <a:pt x="3997" y="8421"/>
                      </a:lnTo>
                      <a:lnTo>
                        <a:pt x="3990" y="8415"/>
                      </a:lnTo>
                      <a:lnTo>
                        <a:pt x="3960" y="8383"/>
                      </a:lnTo>
                      <a:lnTo>
                        <a:pt x="3953" y="8376"/>
                      </a:lnTo>
                      <a:lnTo>
                        <a:pt x="3924" y="8344"/>
                      </a:lnTo>
                      <a:lnTo>
                        <a:pt x="3918" y="8337"/>
                      </a:lnTo>
                      <a:lnTo>
                        <a:pt x="3890" y="8303"/>
                      </a:lnTo>
                      <a:lnTo>
                        <a:pt x="3884" y="8296"/>
                      </a:lnTo>
                      <a:lnTo>
                        <a:pt x="3858" y="8261"/>
                      </a:lnTo>
                      <a:lnTo>
                        <a:pt x="3852" y="8253"/>
                      </a:lnTo>
                      <a:lnTo>
                        <a:pt x="3827" y="8217"/>
                      </a:lnTo>
                      <a:lnTo>
                        <a:pt x="3822" y="8209"/>
                      </a:lnTo>
                      <a:lnTo>
                        <a:pt x="3797" y="8173"/>
                      </a:lnTo>
                      <a:lnTo>
                        <a:pt x="3792" y="8165"/>
                      </a:lnTo>
                      <a:lnTo>
                        <a:pt x="3770" y="8127"/>
                      </a:lnTo>
                      <a:lnTo>
                        <a:pt x="3765" y="8119"/>
                      </a:lnTo>
                      <a:lnTo>
                        <a:pt x="3744" y="8081"/>
                      </a:lnTo>
                      <a:lnTo>
                        <a:pt x="3740" y="8072"/>
                      </a:lnTo>
                      <a:lnTo>
                        <a:pt x="3720" y="8033"/>
                      </a:lnTo>
                      <a:lnTo>
                        <a:pt x="3716" y="8025"/>
                      </a:lnTo>
                      <a:lnTo>
                        <a:pt x="3697" y="7985"/>
                      </a:lnTo>
                      <a:lnTo>
                        <a:pt x="3694" y="7976"/>
                      </a:lnTo>
                      <a:lnTo>
                        <a:pt x="3677" y="7936"/>
                      </a:lnTo>
                      <a:lnTo>
                        <a:pt x="3673" y="7927"/>
                      </a:lnTo>
                      <a:lnTo>
                        <a:pt x="3658" y="7886"/>
                      </a:lnTo>
                      <a:lnTo>
                        <a:pt x="3655" y="7877"/>
                      </a:lnTo>
                      <a:lnTo>
                        <a:pt x="3641" y="7836"/>
                      </a:lnTo>
                      <a:lnTo>
                        <a:pt x="3639" y="7827"/>
                      </a:lnTo>
                      <a:lnTo>
                        <a:pt x="3627" y="7785"/>
                      </a:lnTo>
                      <a:lnTo>
                        <a:pt x="3624" y="7776"/>
                      </a:lnTo>
                      <a:lnTo>
                        <a:pt x="3614" y="7733"/>
                      </a:lnTo>
                      <a:lnTo>
                        <a:pt x="3612" y="7724"/>
                      </a:lnTo>
                      <a:lnTo>
                        <a:pt x="3603" y="7681"/>
                      </a:lnTo>
                      <a:lnTo>
                        <a:pt x="3601" y="7672"/>
                      </a:lnTo>
                      <a:lnTo>
                        <a:pt x="3594" y="7629"/>
                      </a:lnTo>
                      <a:lnTo>
                        <a:pt x="3592" y="7620"/>
                      </a:lnTo>
                      <a:lnTo>
                        <a:pt x="3587" y="7576"/>
                      </a:lnTo>
                      <a:lnTo>
                        <a:pt x="3585" y="7567"/>
                      </a:lnTo>
                      <a:lnTo>
                        <a:pt x="3581" y="7523"/>
                      </a:lnTo>
                      <a:lnTo>
                        <a:pt x="3581" y="7514"/>
                      </a:lnTo>
                      <a:lnTo>
                        <a:pt x="3578" y="7470"/>
                      </a:lnTo>
                      <a:lnTo>
                        <a:pt x="3578" y="7461"/>
                      </a:lnTo>
                      <a:lnTo>
                        <a:pt x="3577" y="7417"/>
                      </a:lnTo>
                      <a:lnTo>
                        <a:pt x="3577" y="7407"/>
                      </a:lnTo>
                      <a:lnTo>
                        <a:pt x="3578" y="7363"/>
                      </a:lnTo>
                      <a:lnTo>
                        <a:pt x="3578" y="7354"/>
                      </a:lnTo>
                      <a:lnTo>
                        <a:pt x="3581" y="7310"/>
                      </a:lnTo>
                      <a:lnTo>
                        <a:pt x="3581" y="7301"/>
                      </a:lnTo>
                      <a:lnTo>
                        <a:pt x="3585" y="7257"/>
                      </a:lnTo>
                      <a:lnTo>
                        <a:pt x="3587" y="7248"/>
                      </a:lnTo>
                      <a:lnTo>
                        <a:pt x="3592" y="7204"/>
                      </a:lnTo>
                      <a:lnTo>
                        <a:pt x="3594" y="7195"/>
                      </a:lnTo>
                      <a:lnTo>
                        <a:pt x="3601" y="7152"/>
                      </a:lnTo>
                      <a:lnTo>
                        <a:pt x="3603" y="7143"/>
                      </a:lnTo>
                      <a:lnTo>
                        <a:pt x="3612" y="7100"/>
                      </a:lnTo>
                      <a:lnTo>
                        <a:pt x="3614" y="7091"/>
                      </a:lnTo>
                      <a:lnTo>
                        <a:pt x="3624" y="7048"/>
                      </a:lnTo>
                      <a:lnTo>
                        <a:pt x="3627" y="7039"/>
                      </a:lnTo>
                      <a:lnTo>
                        <a:pt x="3639" y="6997"/>
                      </a:lnTo>
                      <a:lnTo>
                        <a:pt x="3641" y="6988"/>
                      </a:lnTo>
                      <a:lnTo>
                        <a:pt x="3655" y="6946"/>
                      </a:lnTo>
                      <a:lnTo>
                        <a:pt x="3658" y="6938"/>
                      </a:lnTo>
                      <a:lnTo>
                        <a:pt x="3673" y="6896"/>
                      </a:lnTo>
                      <a:lnTo>
                        <a:pt x="3677" y="6888"/>
                      </a:lnTo>
                      <a:lnTo>
                        <a:pt x="3694" y="6847"/>
                      </a:lnTo>
                      <a:lnTo>
                        <a:pt x="3697" y="6839"/>
                      </a:lnTo>
                      <a:lnTo>
                        <a:pt x="3716" y="6799"/>
                      </a:lnTo>
                      <a:lnTo>
                        <a:pt x="3720" y="6790"/>
                      </a:lnTo>
                      <a:lnTo>
                        <a:pt x="3740" y="6751"/>
                      </a:lnTo>
                      <a:lnTo>
                        <a:pt x="3744" y="6742"/>
                      </a:lnTo>
                      <a:lnTo>
                        <a:pt x="3765" y="6704"/>
                      </a:lnTo>
                      <a:lnTo>
                        <a:pt x="3770" y="6696"/>
                      </a:lnTo>
                      <a:lnTo>
                        <a:pt x="3793" y="6658"/>
                      </a:lnTo>
                      <a:lnTo>
                        <a:pt x="3798" y="6650"/>
                      </a:lnTo>
                      <a:lnTo>
                        <a:pt x="3822" y="6613"/>
                      </a:lnTo>
                      <a:lnTo>
                        <a:pt x="3827" y="6606"/>
                      </a:lnTo>
                      <a:lnTo>
                        <a:pt x="3853" y="6570"/>
                      </a:lnTo>
                      <a:lnTo>
                        <a:pt x="3858" y="6563"/>
                      </a:lnTo>
                      <a:lnTo>
                        <a:pt x="3885" y="6528"/>
                      </a:lnTo>
                      <a:lnTo>
                        <a:pt x="3891" y="6521"/>
                      </a:lnTo>
                      <a:lnTo>
                        <a:pt x="3918" y="6487"/>
                      </a:lnTo>
                      <a:lnTo>
                        <a:pt x="3925" y="6480"/>
                      </a:lnTo>
                      <a:lnTo>
                        <a:pt x="3954" y="6447"/>
                      </a:lnTo>
                      <a:lnTo>
                        <a:pt x="3960" y="6440"/>
                      </a:lnTo>
                      <a:lnTo>
                        <a:pt x="3990" y="6409"/>
                      </a:lnTo>
                      <a:lnTo>
                        <a:pt x="3997" y="6402"/>
                      </a:lnTo>
                      <a:lnTo>
                        <a:pt x="4028" y="6372"/>
                      </a:lnTo>
                      <a:lnTo>
                        <a:pt x="4035" y="6366"/>
                      </a:lnTo>
                      <a:lnTo>
                        <a:pt x="4068" y="6337"/>
                      </a:lnTo>
                      <a:lnTo>
                        <a:pt x="4075" y="6330"/>
                      </a:lnTo>
                      <a:lnTo>
                        <a:pt x="4109" y="6303"/>
                      </a:lnTo>
                      <a:lnTo>
                        <a:pt x="4116" y="6297"/>
                      </a:lnTo>
                      <a:lnTo>
                        <a:pt x="4151" y="6270"/>
                      </a:lnTo>
                      <a:lnTo>
                        <a:pt x="4158" y="6265"/>
                      </a:lnTo>
                      <a:lnTo>
                        <a:pt x="4194" y="6239"/>
                      </a:lnTo>
                      <a:lnTo>
                        <a:pt x="4201" y="6234"/>
                      </a:lnTo>
                      <a:lnTo>
                        <a:pt x="4202" y="6233"/>
                      </a:lnTo>
                      <a:lnTo>
                        <a:pt x="2658" y="3723"/>
                      </a:lnTo>
                      <a:lnTo>
                        <a:pt x="2638" y="3728"/>
                      </a:lnTo>
                      <a:lnTo>
                        <a:pt x="2629" y="3729"/>
                      </a:lnTo>
                      <a:lnTo>
                        <a:pt x="2591" y="3736"/>
                      </a:lnTo>
                      <a:lnTo>
                        <a:pt x="2581" y="3737"/>
                      </a:lnTo>
                      <a:lnTo>
                        <a:pt x="2543" y="3742"/>
                      </a:lnTo>
                      <a:lnTo>
                        <a:pt x="2533" y="3743"/>
                      </a:lnTo>
                      <a:lnTo>
                        <a:pt x="2495" y="3747"/>
                      </a:lnTo>
                      <a:lnTo>
                        <a:pt x="2485" y="3748"/>
                      </a:lnTo>
                      <a:lnTo>
                        <a:pt x="2446" y="3750"/>
                      </a:lnTo>
                      <a:lnTo>
                        <a:pt x="2437" y="3750"/>
                      </a:lnTo>
                      <a:lnTo>
                        <a:pt x="2398" y="3751"/>
                      </a:lnTo>
                      <a:lnTo>
                        <a:pt x="2388" y="3751"/>
                      </a:lnTo>
                      <a:lnTo>
                        <a:pt x="2349" y="3750"/>
                      </a:lnTo>
                      <a:lnTo>
                        <a:pt x="2340" y="3750"/>
                      </a:lnTo>
                      <a:lnTo>
                        <a:pt x="2301" y="3748"/>
                      </a:lnTo>
                      <a:lnTo>
                        <a:pt x="2291" y="3747"/>
                      </a:lnTo>
                      <a:lnTo>
                        <a:pt x="2253" y="3743"/>
                      </a:lnTo>
                      <a:lnTo>
                        <a:pt x="2243" y="3742"/>
                      </a:lnTo>
                      <a:lnTo>
                        <a:pt x="2205" y="3737"/>
                      </a:lnTo>
                      <a:lnTo>
                        <a:pt x="2195" y="3736"/>
                      </a:lnTo>
                      <a:lnTo>
                        <a:pt x="2157" y="3729"/>
                      </a:lnTo>
                      <a:lnTo>
                        <a:pt x="2148" y="3728"/>
                      </a:lnTo>
                      <a:lnTo>
                        <a:pt x="2110" y="3720"/>
                      </a:lnTo>
                      <a:lnTo>
                        <a:pt x="2101" y="3718"/>
                      </a:lnTo>
                      <a:lnTo>
                        <a:pt x="2063" y="3708"/>
                      </a:lnTo>
                      <a:lnTo>
                        <a:pt x="2054" y="3706"/>
                      </a:lnTo>
                      <a:lnTo>
                        <a:pt x="2016" y="3695"/>
                      </a:lnTo>
                      <a:lnTo>
                        <a:pt x="2007" y="3692"/>
                      </a:lnTo>
                      <a:lnTo>
                        <a:pt x="1970" y="3680"/>
                      </a:lnTo>
                      <a:lnTo>
                        <a:pt x="1962" y="3677"/>
                      </a:lnTo>
                      <a:lnTo>
                        <a:pt x="1925" y="3663"/>
                      </a:lnTo>
                      <a:lnTo>
                        <a:pt x="1916" y="3660"/>
                      </a:lnTo>
                      <a:lnTo>
                        <a:pt x="1880" y="3645"/>
                      </a:lnTo>
                      <a:lnTo>
                        <a:pt x="1872" y="3641"/>
                      </a:lnTo>
                      <a:lnTo>
                        <a:pt x="1836" y="3625"/>
                      </a:lnTo>
                      <a:lnTo>
                        <a:pt x="1828" y="3621"/>
                      </a:lnTo>
                      <a:lnTo>
                        <a:pt x="1793" y="3603"/>
                      </a:lnTo>
                      <a:lnTo>
                        <a:pt x="1784" y="3599"/>
                      </a:lnTo>
                      <a:lnTo>
                        <a:pt x="1750" y="3580"/>
                      </a:lnTo>
                      <a:lnTo>
                        <a:pt x="1742" y="3575"/>
                      </a:lnTo>
                      <a:lnTo>
                        <a:pt x="1709" y="3555"/>
                      </a:lnTo>
                      <a:lnTo>
                        <a:pt x="1701" y="3550"/>
                      </a:lnTo>
                      <a:lnTo>
                        <a:pt x="1668" y="3529"/>
                      </a:lnTo>
                      <a:lnTo>
                        <a:pt x="1660" y="3523"/>
                      </a:lnTo>
                      <a:lnTo>
                        <a:pt x="1628" y="3501"/>
                      </a:lnTo>
                      <a:lnTo>
                        <a:pt x="1621" y="3495"/>
                      </a:lnTo>
                      <a:lnTo>
                        <a:pt x="1590" y="3472"/>
                      </a:lnTo>
                      <a:lnTo>
                        <a:pt x="1583" y="3466"/>
                      </a:lnTo>
                      <a:lnTo>
                        <a:pt x="1553" y="3441"/>
                      </a:lnTo>
                      <a:lnTo>
                        <a:pt x="1546" y="3435"/>
                      </a:lnTo>
                      <a:lnTo>
                        <a:pt x="1517" y="3409"/>
                      </a:lnTo>
                      <a:lnTo>
                        <a:pt x="1510" y="3402"/>
                      </a:lnTo>
                      <a:lnTo>
                        <a:pt x="1482" y="3375"/>
                      </a:lnTo>
                      <a:lnTo>
                        <a:pt x="1475" y="3369"/>
                      </a:lnTo>
                      <a:lnTo>
                        <a:pt x="1448" y="3341"/>
                      </a:lnTo>
                      <a:lnTo>
                        <a:pt x="1442" y="3334"/>
                      </a:lnTo>
                      <a:lnTo>
                        <a:pt x="1416" y="3305"/>
                      </a:lnTo>
                      <a:lnTo>
                        <a:pt x="1410" y="3298"/>
                      </a:lnTo>
                      <a:lnTo>
                        <a:pt x="1385" y="3268"/>
                      </a:lnTo>
                      <a:lnTo>
                        <a:pt x="1379" y="3260"/>
                      </a:lnTo>
                      <a:lnTo>
                        <a:pt x="1355" y="3229"/>
                      </a:lnTo>
                      <a:lnTo>
                        <a:pt x="1350" y="3222"/>
                      </a:lnTo>
                      <a:lnTo>
                        <a:pt x="1327" y="3190"/>
                      </a:lnTo>
                      <a:lnTo>
                        <a:pt x="1322" y="3182"/>
                      </a:lnTo>
                      <a:lnTo>
                        <a:pt x="1301" y="3149"/>
                      </a:lnTo>
                      <a:lnTo>
                        <a:pt x="1296" y="3141"/>
                      </a:lnTo>
                      <a:lnTo>
                        <a:pt x="1275" y="3107"/>
                      </a:lnTo>
                      <a:lnTo>
                        <a:pt x="1272" y="3101"/>
                      </a:lnTo>
                      <a:lnTo>
                        <a:pt x="1253" y="3066"/>
                      </a:lnTo>
                      <a:lnTo>
                        <a:pt x="1248" y="3058"/>
                      </a:lnTo>
                      <a:lnTo>
                        <a:pt x="1230" y="3023"/>
                      </a:lnTo>
                      <a:lnTo>
                        <a:pt x="1226" y="3015"/>
                      </a:lnTo>
                      <a:lnTo>
                        <a:pt x="1210" y="2979"/>
                      </a:lnTo>
                      <a:lnTo>
                        <a:pt x="1206" y="2971"/>
                      </a:lnTo>
                      <a:lnTo>
                        <a:pt x="1191" y="2935"/>
                      </a:lnTo>
                      <a:lnTo>
                        <a:pt x="1188" y="2926"/>
                      </a:lnTo>
                      <a:lnTo>
                        <a:pt x="1174" y="2889"/>
                      </a:lnTo>
                      <a:lnTo>
                        <a:pt x="1171" y="2880"/>
                      </a:lnTo>
                      <a:lnTo>
                        <a:pt x="1159" y="2843"/>
                      </a:lnTo>
                      <a:lnTo>
                        <a:pt x="1156" y="2835"/>
                      </a:lnTo>
                      <a:lnTo>
                        <a:pt x="1145" y="2797"/>
                      </a:lnTo>
                      <a:lnTo>
                        <a:pt x="1143" y="2788"/>
                      </a:lnTo>
                      <a:lnTo>
                        <a:pt x="1133" y="2750"/>
                      </a:lnTo>
                      <a:lnTo>
                        <a:pt x="1131" y="2741"/>
                      </a:lnTo>
                      <a:lnTo>
                        <a:pt x="1123" y="2703"/>
                      </a:lnTo>
                      <a:lnTo>
                        <a:pt x="1122" y="2694"/>
                      </a:lnTo>
                      <a:lnTo>
                        <a:pt x="1115" y="2656"/>
                      </a:lnTo>
                      <a:lnTo>
                        <a:pt x="1114" y="2646"/>
                      </a:lnTo>
                      <a:lnTo>
                        <a:pt x="1109" y="2608"/>
                      </a:lnTo>
                      <a:lnTo>
                        <a:pt x="1108" y="2598"/>
                      </a:lnTo>
                      <a:lnTo>
                        <a:pt x="1104" y="2560"/>
                      </a:lnTo>
                      <a:lnTo>
                        <a:pt x="1103" y="2550"/>
                      </a:lnTo>
                      <a:lnTo>
                        <a:pt x="1101" y="2511"/>
                      </a:lnTo>
                      <a:lnTo>
                        <a:pt x="1101" y="2502"/>
                      </a:lnTo>
                      <a:lnTo>
                        <a:pt x="1100" y="2463"/>
                      </a:lnTo>
                      <a:lnTo>
                        <a:pt x="1100" y="2453"/>
                      </a:lnTo>
                      <a:lnTo>
                        <a:pt x="1101" y="2414"/>
                      </a:lnTo>
                      <a:lnTo>
                        <a:pt x="1101" y="2405"/>
                      </a:lnTo>
                      <a:lnTo>
                        <a:pt x="1103" y="2366"/>
                      </a:lnTo>
                      <a:lnTo>
                        <a:pt x="1104" y="2356"/>
                      </a:lnTo>
                      <a:lnTo>
                        <a:pt x="1108" y="2318"/>
                      </a:lnTo>
                      <a:lnTo>
                        <a:pt x="1109" y="2308"/>
                      </a:lnTo>
                      <a:lnTo>
                        <a:pt x="1114" y="2270"/>
                      </a:lnTo>
                      <a:lnTo>
                        <a:pt x="1115" y="2260"/>
                      </a:lnTo>
                      <a:lnTo>
                        <a:pt x="1122" y="2222"/>
                      </a:lnTo>
                      <a:lnTo>
                        <a:pt x="1123" y="2213"/>
                      </a:lnTo>
                      <a:lnTo>
                        <a:pt x="1131" y="2175"/>
                      </a:lnTo>
                      <a:lnTo>
                        <a:pt x="1133" y="2166"/>
                      </a:lnTo>
                      <a:lnTo>
                        <a:pt x="1143" y="2128"/>
                      </a:lnTo>
                      <a:lnTo>
                        <a:pt x="1145" y="2119"/>
                      </a:lnTo>
                      <a:lnTo>
                        <a:pt x="1156" y="2081"/>
                      </a:lnTo>
                      <a:lnTo>
                        <a:pt x="1159" y="2073"/>
                      </a:lnTo>
                      <a:lnTo>
                        <a:pt x="1171" y="2036"/>
                      </a:lnTo>
                      <a:lnTo>
                        <a:pt x="1174" y="2027"/>
                      </a:lnTo>
                      <a:lnTo>
                        <a:pt x="1188" y="1990"/>
                      </a:lnTo>
                      <a:lnTo>
                        <a:pt x="1191" y="1981"/>
                      </a:lnTo>
                      <a:lnTo>
                        <a:pt x="1206" y="1945"/>
                      </a:lnTo>
                      <a:lnTo>
                        <a:pt x="1210" y="1937"/>
                      </a:lnTo>
                      <a:lnTo>
                        <a:pt x="1226" y="1901"/>
                      </a:lnTo>
                      <a:lnTo>
                        <a:pt x="1230" y="1893"/>
                      </a:lnTo>
                      <a:lnTo>
                        <a:pt x="1248" y="1858"/>
                      </a:lnTo>
                      <a:lnTo>
                        <a:pt x="1253" y="1850"/>
                      </a:lnTo>
                      <a:lnTo>
                        <a:pt x="1272" y="1815"/>
                      </a:lnTo>
                      <a:lnTo>
                        <a:pt x="1275" y="1809"/>
                      </a:lnTo>
                      <a:lnTo>
                        <a:pt x="1296" y="1775"/>
                      </a:lnTo>
                      <a:lnTo>
                        <a:pt x="1301" y="1767"/>
                      </a:lnTo>
                      <a:lnTo>
                        <a:pt x="1322" y="1734"/>
                      </a:lnTo>
                      <a:lnTo>
                        <a:pt x="1327" y="1726"/>
                      </a:lnTo>
                      <a:lnTo>
                        <a:pt x="1350" y="1694"/>
                      </a:lnTo>
                      <a:lnTo>
                        <a:pt x="1355" y="1687"/>
                      </a:lnTo>
                      <a:lnTo>
                        <a:pt x="1379" y="1656"/>
                      </a:lnTo>
                      <a:lnTo>
                        <a:pt x="1385" y="1648"/>
                      </a:lnTo>
                      <a:lnTo>
                        <a:pt x="1410" y="1618"/>
                      </a:lnTo>
                      <a:lnTo>
                        <a:pt x="1416" y="1611"/>
                      </a:lnTo>
                      <a:lnTo>
                        <a:pt x="1442" y="1582"/>
                      </a:lnTo>
                      <a:lnTo>
                        <a:pt x="1448" y="1575"/>
                      </a:lnTo>
                      <a:lnTo>
                        <a:pt x="1475" y="1547"/>
                      </a:lnTo>
                      <a:lnTo>
                        <a:pt x="1482" y="1541"/>
                      </a:lnTo>
                      <a:lnTo>
                        <a:pt x="1510" y="1514"/>
                      </a:lnTo>
                      <a:lnTo>
                        <a:pt x="1517" y="1507"/>
                      </a:lnTo>
                      <a:lnTo>
                        <a:pt x="1546" y="1481"/>
                      </a:lnTo>
                      <a:lnTo>
                        <a:pt x="1553" y="1475"/>
                      </a:lnTo>
                      <a:lnTo>
                        <a:pt x="1583" y="1450"/>
                      </a:lnTo>
                      <a:lnTo>
                        <a:pt x="1590" y="1444"/>
                      </a:lnTo>
                      <a:lnTo>
                        <a:pt x="1621" y="1421"/>
                      </a:lnTo>
                      <a:lnTo>
                        <a:pt x="1628" y="1415"/>
                      </a:lnTo>
                      <a:lnTo>
                        <a:pt x="1660" y="1393"/>
                      </a:lnTo>
                      <a:lnTo>
                        <a:pt x="1668" y="1387"/>
                      </a:lnTo>
                      <a:lnTo>
                        <a:pt x="1701" y="1366"/>
                      </a:lnTo>
                      <a:lnTo>
                        <a:pt x="1709" y="1361"/>
                      </a:lnTo>
                      <a:lnTo>
                        <a:pt x="1742" y="1341"/>
                      </a:lnTo>
                      <a:lnTo>
                        <a:pt x="1750" y="1336"/>
                      </a:lnTo>
                      <a:lnTo>
                        <a:pt x="1784" y="1317"/>
                      </a:lnTo>
                      <a:lnTo>
                        <a:pt x="1793" y="1313"/>
                      </a:lnTo>
                      <a:lnTo>
                        <a:pt x="1828" y="1295"/>
                      </a:lnTo>
                      <a:lnTo>
                        <a:pt x="1836" y="1291"/>
                      </a:lnTo>
                      <a:lnTo>
                        <a:pt x="1872" y="1275"/>
                      </a:lnTo>
                      <a:lnTo>
                        <a:pt x="1880" y="1271"/>
                      </a:lnTo>
                      <a:lnTo>
                        <a:pt x="1916" y="1256"/>
                      </a:lnTo>
                      <a:lnTo>
                        <a:pt x="1925" y="1253"/>
                      </a:lnTo>
                      <a:lnTo>
                        <a:pt x="1962" y="1239"/>
                      </a:lnTo>
                      <a:lnTo>
                        <a:pt x="1970" y="1236"/>
                      </a:lnTo>
                      <a:lnTo>
                        <a:pt x="2007" y="1224"/>
                      </a:lnTo>
                      <a:lnTo>
                        <a:pt x="2016" y="1221"/>
                      </a:lnTo>
                      <a:lnTo>
                        <a:pt x="2054" y="1210"/>
                      </a:lnTo>
                      <a:lnTo>
                        <a:pt x="2063" y="1208"/>
                      </a:lnTo>
                      <a:lnTo>
                        <a:pt x="2101" y="1198"/>
                      </a:lnTo>
                      <a:lnTo>
                        <a:pt x="2110" y="1196"/>
                      </a:lnTo>
                      <a:lnTo>
                        <a:pt x="2148" y="1188"/>
                      </a:lnTo>
                      <a:lnTo>
                        <a:pt x="2157" y="1187"/>
                      </a:lnTo>
                      <a:lnTo>
                        <a:pt x="2195" y="1180"/>
                      </a:lnTo>
                      <a:lnTo>
                        <a:pt x="2205" y="1179"/>
                      </a:lnTo>
                      <a:lnTo>
                        <a:pt x="2243" y="1174"/>
                      </a:lnTo>
                      <a:lnTo>
                        <a:pt x="2253" y="1173"/>
                      </a:lnTo>
                      <a:lnTo>
                        <a:pt x="2291" y="1169"/>
                      </a:lnTo>
                      <a:lnTo>
                        <a:pt x="2301" y="1168"/>
                      </a:lnTo>
                      <a:lnTo>
                        <a:pt x="2340" y="1166"/>
                      </a:lnTo>
                      <a:lnTo>
                        <a:pt x="2349" y="1166"/>
                      </a:lnTo>
                      <a:lnTo>
                        <a:pt x="2388" y="1165"/>
                      </a:lnTo>
                      <a:lnTo>
                        <a:pt x="2398" y="1165"/>
                      </a:lnTo>
                      <a:lnTo>
                        <a:pt x="2437" y="1166"/>
                      </a:lnTo>
                      <a:lnTo>
                        <a:pt x="2446" y="1166"/>
                      </a:lnTo>
                      <a:lnTo>
                        <a:pt x="2485" y="1168"/>
                      </a:lnTo>
                      <a:lnTo>
                        <a:pt x="2495" y="1169"/>
                      </a:lnTo>
                      <a:lnTo>
                        <a:pt x="2533" y="1173"/>
                      </a:lnTo>
                      <a:lnTo>
                        <a:pt x="2543" y="1174"/>
                      </a:lnTo>
                      <a:lnTo>
                        <a:pt x="2581" y="1179"/>
                      </a:lnTo>
                      <a:lnTo>
                        <a:pt x="2591" y="1180"/>
                      </a:lnTo>
                      <a:lnTo>
                        <a:pt x="2629" y="1187"/>
                      </a:lnTo>
                      <a:lnTo>
                        <a:pt x="2638" y="1188"/>
                      </a:lnTo>
                      <a:lnTo>
                        <a:pt x="2676" y="1196"/>
                      </a:lnTo>
                      <a:lnTo>
                        <a:pt x="2685" y="1198"/>
                      </a:lnTo>
                      <a:lnTo>
                        <a:pt x="2723" y="1208"/>
                      </a:lnTo>
                      <a:lnTo>
                        <a:pt x="2732" y="1210"/>
                      </a:lnTo>
                      <a:lnTo>
                        <a:pt x="2770" y="1221"/>
                      </a:lnTo>
                      <a:lnTo>
                        <a:pt x="2778" y="1224"/>
                      </a:lnTo>
                      <a:lnTo>
                        <a:pt x="2815" y="1236"/>
                      </a:lnTo>
                      <a:lnTo>
                        <a:pt x="2824" y="1239"/>
                      </a:lnTo>
                      <a:lnTo>
                        <a:pt x="2861" y="1253"/>
                      </a:lnTo>
                      <a:lnTo>
                        <a:pt x="2870" y="1256"/>
                      </a:lnTo>
                      <a:lnTo>
                        <a:pt x="2906" y="1271"/>
                      </a:lnTo>
                      <a:lnTo>
                        <a:pt x="2914" y="1275"/>
                      </a:lnTo>
                      <a:lnTo>
                        <a:pt x="2950" y="1291"/>
                      </a:lnTo>
                      <a:lnTo>
                        <a:pt x="2958" y="1295"/>
                      </a:lnTo>
                      <a:lnTo>
                        <a:pt x="2993" y="1313"/>
                      </a:lnTo>
                      <a:lnTo>
                        <a:pt x="3001" y="1318"/>
                      </a:lnTo>
                      <a:lnTo>
                        <a:pt x="3036" y="1337"/>
                      </a:lnTo>
                      <a:lnTo>
                        <a:pt x="3042" y="1340"/>
                      </a:lnTo>
                      <a:lnTo>
                        <a:pt x="3076" y="1361"/>
                      </a:lnTo>
                      <a:lnTo>
                        <a:pt x="3084" y="1366"/>
                      </a:lnTo>
                      <a:lnTo>
                        <a:pt x="3117" y="1387"/>
                      </a:lnTo>
                      <a:lnTo>
                        <a:pt x="3125" y="1392"/>
                      </a:lnTo>
                      <a:lnTo>
                        <a:pt x="3157" y="1415"/>
                      </a:lnTo>
                      <a:lnTo>
                        <a:pt x="3164" y="1421"/>
                      </a:lnTo>
                      <a:lnTo>
                        <a:pt x="3195" y="1444"/>
                      </a:lnTo>
                      <a:lnTo>
                        <a:pt x="3203" y="1450"/>
                      </a:lnTo>
                      <a:lnTo>
                        <a:pt x="3233" y="1475"/>
                      </a:lnTo>
                      <a:lnTo>
                        <a:pt x="3240" y="1481"/>
                      </a:lnTo>
                      <a:lnTo>
                        <a:pt x="3269" y="1507"/>
                      </a:lnTo>
                      <a:lnTo>
                        <a:pt x="3276" y="1514"/>
                      </a:lnTo>
                      <a:lnTo>
                        <a:pt x="3304" y="1541"/>
                      </a:lnTo>
                      <a:lnTo>
                        <a:pt x="3310" y="1547"/>
                      </a:lnTo>
                      <a:lnTo>
                        <a:pt x="3337" y="1575"/>
                      </a:lnTo>
                      <a:lnTo>
                        <a:pt x="3344" y="1582"/>
                      </a:lnTo>
                      <a:lnTo>
                        <a:pt x="3370" y="1611"/>
                      </a:lnTo>
                      <a:lnTo>
                        <a:pt x="3376" y="1618"/>
                      </a:lnTo>
                      <a:lnTo>
                        <a:pt x="3401" y="1648"/>
                      </a:lnTo>
                      <a:lnTo>
                        <a:pt x="3406" y="1656"/>
                      </a:lnTo>
                      <a:lnTo>
                        <a:pt x="3430" y="1687"/>
                      </a:lnTo>
                      <a:lnTo>
                        <a:pt x="3436" y="1694"/>
                      </a:lnTo>
                      <a:lnTo>
                        <a:pt x="3458" y="1726"/>
                      </a:lnTo>
                      <a:lnTo>
                        <a:pt x="3463" y="1734"/>
                      </a:lnTo>
                      <a:lnTo>
                        <a:pt x="3485" y="1766"/>
                      </a:lnTo>
                      <a:lnTo>
                        <a:pt x="3490" y="1774"/>
                      </a:lnTo>
                      <a:lnTo>
                        <a:pt x="3510" y="1808"/>
                      </a:lnTo>
                      <a:lnTo>
                        <a:pt x="3514" y="1815"/>
                      </a:lnTo>
                      <a:lnTo>
                        <a:pt x="3533" y="1850"/>
                      </a:lnTo>
                      <a:lnTo>
                        <a:pt x="3538" y="1858"/>
                      </a:lnTo>
                      <a:lnTo>
                        <a:pt x="3556" y="1893"/>
                      </a:lnTo>
                      <a:lnTo>
                        <a:pt x="3560" y="1901"/>
                      </a:lnTo>
                      <a:lnTo>
                        <a:pt x="3576" y="1937"/>
                      </a:lnTo>
                      <a:lnTo>
                        <a:pt x="3580" y="1945"/>
                      </a:lnTo>
                      <a:lnTo>
                        <a:pt x="3595" y="1981"/>
                      </a:lnTo>
                      <a:lnTo>
                        <a:pt x="3598" y="1990"/>
                      </a:lnTo>
                      <a:lnTo>
                        <a:pt x="3612" y="2027"/>
                      </a:lnTo>
                      <a:lnTo>
                        <a:pt x="3615" y="2036"/>
                      </a:lnTo>
                      <a:lnTo>
                        <a:pt x="3627" y="2073"/>
                      </a:lnTo>
                      <a:lnTo>
                        <a:pt x="3630" y="2081"/>
                      </a:lnTo>
                      <a:lnTo>
                        <a:pt x="3641" y="2119"/>
                      </a:lnTo>
                      <a:lnTo>
                        <a:pt x="3643" y="2128"/>
                      </a:lnTo>
                      <a:lnTo>
                        <a:pt x="3653" y="2166"/>
                      </a:lnTo>
                      <a:lnTo>
                        <a:pt x="3655" y="2175"/>
                      </a:lnTo>
                      <a:lnTo>
                        <a:pt x="3663" y="2213"/>
                      </a:lnTo>
                      <a:lnTo>
                        <a:pt x="3664" y="2222"/>
                      </a:lnTo>
                      <a:lnTo>
                        <a:pt x="3671" y="2260"/>
                      </a:lnTo>
                      <a:lnTo>
                        <a:pt x="3672" y="2270"/>
                      </a:lnTo>
                      <a:lnTo>
                        <a:pt x="3677" y="2308"/>
                      </a:lnTo>
                      <a:lnTo>
                        <a:pt x="3678" y="2318"/>
                      </a:lnTo>
                      <a:lnTo>
                        <a:pt x="3682" y="2356"/>
                      </a:lnTo>
                      <a:lnTo>
                        <a:pt x="3683" y="2366"/>
                      </a:lnTo>
                      <a:lnTo>
                        <a:pt x="3685" y="2405"/>
                      </a:lnTo>
                      <a:close/>
                      <a:moveTo>
                        <a:pt x="8395" y="2547"/>
                      </a:moveTo>
                      <a:lnTo>
                        <a:pt x="8398" y="2517"/>
                      </a:lnTo>
                      <a:lnTo>
                        <a:pt x="8399" y="2488"/>
                      </a:lnTo>
                      <a:lnTo>
                        <a:pt x="8400" y="2458"/>
                      </a:lnTo>
                      <a:lnTo>
                        <a:pt x="8399" y="2428"/>
                      </a:lnTo>
                      <a:lnTo>
                        <a:pt x="8398" y="2399"/>
                      </a:lnTo>
                      <a:lnTo>
                        <a:pt x="8395" y="2369"/>
                      </a:lnTo>
                      <a:lnTo>
                        <a:pt x="8391" y="2340"/>
                      </a:lnTo>
                      <a:lnTo>
                        <a:pt x="8386" y="2310"/>
                      </a:lnTo>
                      <a:lnTo>
                        <a:pt x="8380" y="2282"/>
                      </a:lnTo>
                      <a:lnTo>
                        <a:pt x="8373" y="2253"/>
                      </a:lnTo>
                      <a:lnTo>
                        <a:pt x="8365" y="2225"/>
                      </a:lnTo>
                      <a:lnTo>
                        <a:pt x="8356" y="2197"/>
                      </a:lnTo>
                      <a:lnTo>
                        <a:pt x="8345" y="2169"/>
                      </a:lnTo>
                      <a:lnTo>
                        <a:pt x="8334" y="2142"/>
                      </a:lnTo>
                      <a:lnTo>
                        <a:pt x="8322" y="2115"/>
                      </a:lnTo>
                      <a:lnTo>
                        <a:pt x="8308" y="2089"/>
                      </a:lnTo>
                      <a:lnTo>
                        <a:pt x="8293" y="2062"/>
                      </a:lnTo>
                      <a:lnTo>
                        <a:pt x="8278" y="2036"/>
                      </a:lnTo>
                      <a:lnTo>
                        <a:pt x="8262" y="2011"/>
                      </a:lnTo>
                      <a:lnTo>
                        <a:pt x="8245" y="1987"/>
                      </a:lnTo>
                      <a:lnTo>
                        <a:pt x="8227" y="1963"/>
                      </a:lnTo>
                      <a:lnTo>
                        <a:pt x="8208" y="1940"/>
                      </a:lnTo>
                      <a:lnTo>
                        <a:pt x="8188" y="1918"/>
                      </a:lnTo>
                      <a:lnTo>
                        <a:pt x="8168" y="1897"/>
                      </a:lnTo>
                      <a:lnTo>
                        <a:pt x="8146" y="1877"/>
                      </a:lnTo>
                      <a:lnTo>
                        <a:pt x="8124" y="1857"/>
                      </a:lnTo>
                      <a:lnTo>
                        <a:pt x="8102" y="1838"/>
                      </a:lnTo>
                      <a:lnTo>
                        <a:pt x="8078" y="1820"/>
                      </a:lnTo>
                      <a:lnTo>
                        <a:pt x="8054" y="1803"/>
                      </a:lnTo>
                      <a:lnTo>
                        <a:pt x="8030" y="1787"/>
                      </a:lnTo>
                      <a:lnTo>
                        <a:pt x="8004" y="1772"/>
                      </a:lnTo>
                      <a:lnTo>
                        <a:pt x="7978" y="1757"/>
                      </a:lnTo>
                      <a:lnTo>
                        <a:pt x="7951" y="1744"/>
                      </a:lnTo>
                      <a:lnTo>
                        <a:pt x="7924" y="1731"/>
                      </a:lnTo>
                      <a:lnTo>
                        <a:pt x="7897" y="1720"/>
                      </a:lnTo>
                      <a:lnTo>
                        <a:pt x="7869" y="1709"/>
                      </a:lnTo>
                      <a:lnTo>
                        <a:pt x="7841" y="1700"/>
                      </a:lnTo>
                      <a:lnTo>
                        <a:pt x="7812" y="1692"/>
                      </a:lnTo>
                      <a:lnTo>
                        <a:pt x="7784" y="1685"/>
                      </a:lnTo>
                      <a:lnTo>
                        <a:pt x="7755" y="1679"/>
                      </a:lnTo>
                      <a:lnTo>
                        <a:pt x="7725" y="1674"/>
                      </a:lnTo>
                      <a:lnTo>
                        <a:pt x="7696" y="1670"/>
                      </a:lnTo>
                      <a:lnTo>
                        <a:pt x="7666" y="1667"/>
                      </a:lnTo>
                      <a:lnTo>
                        <a:pt x="7637" y="1666"/>
                      </a:lnTo>
                      <a:lnTo>
                        <a:pt x="7607" y="1665"/>
                      </a:lnTo>
                      <a:lnTo>
                        <a:pt x="7577" y="1666"/>
                      </a:lnTo>
                      <a:lnTo>
                        <a:pt x="7548" y="1667"/>
                      </a:lnTo>
                      <a:lnTo>
                        <a:pt x="7518" y="1670"/>
                      </a:lnTo>
                      <a:lnTo>
                        <a:pt x="7489" y="1674"/>
                      </a:lnTo>
                      <a:lnTo>
                        <a:pt x="7459" y="1679"/>
                      </a:lnTo>
                      <a:lnTo>
                        <a:pt x="7431" y="1685"/>
                      </a:lnTo>
                      <a:lnTo>
                        <a:pt x="7402" y="1692"/>
                      </a:lnTo>
                      <a:lnTo>
                        <a:pt x="7374" y="1700"/>
                      </a:lnTo>
                      <a:lnTo>
                        <a:pt x="7346" y="1709"/>
                      </a:lnTo>
                      <a:lnTo>
                        <a:pt x="7318" y="1720"/>
                      </a:lnTo>
                      <a:lnTo>
                        <a:pt x="7291" y="1731"/>
                      </a:lnTo>
                      <a:lnTo>
                        <a:pt x="7264" y="1743"/>
                      </a:lnTo>
                      <a:lnTo>
                        <a:pt x="7238" y="1757"/>
                      </a:lnTo>
                      <a:lnTo>
                        <a:pt x="7211" y="1772"/>
                      </a:lnTo>
                      <a:lnTo>
                        <a:pt x="7185" y="1787"/>
                      </a:lnTo>
                      <a:lnTo>
                        <a:pt x="7160" y="1803"/>
                      </a:lnTo>
                      <a:lnTo>
                        <a:pt x="7136" y="1820"/>
                      </a:lnTo>
                      <a:lnTo>
                        <a:pt x="7113" y="1838"/>
                      </a:lnTo>
                      <a:lnTo>
                        <a:pt x="7090" y="1857"/>
                      </a:lnTo>
                      <a:lnTo>
                        <a:pt x="7068" y="1877"/>
                      </a:lnTo>
                      <a:lnTo>
                        <a:pt x="7047" y="1897"/>
                      </a:lnTo>
                      <a:lnTo>
                        <a:pt x="7026" y="1918"/>
                      </a:lnTo>
                      <a:lnTo>
                        <a:pt x="7007" y="1941"/>
                      </a:lnTo>
                      <a:lnTo>
                        <a:pt x="6988" y="1963"/>
                      </a:lnTo>
                      <a:lnTo>
                        <a:pt x="6970" y="1987"/>
                      </a:lnTo>
                      <a:lnTo>
                        <a:pt x="6952" y="2011"/>
                      </a:lnTo>
                      <a:lnTo>
                        <a:pt x="6936" y="2036"/>
                      </a:lnTo>
                      <a:lnTo>
                        <a:pt x="6920" y="2062"/>
                      </a:lnTo>
                      <a:lnTo>
                        <a:pt x="6906" y="2089"/>
                      </a:lnTo>
                      <a:lnTo>
                        <a:pt x="6892" y="2115"/>
                      </a:lnTo>
                      <a:lnTo>
                        <a:pt x="6880" y="2142"/>
                      </a:lnTo>
                      <a:lnTo>
                        <a:pt x="6869" y="2169"/>
                      </a:lnTo>
                      <a:lnTo>
                        <a:pt x="6858" y="2197"/>
                      </a:lnTo>
                      <a:lnTo>
                        <a:pt x="6849" y="2225"/>
                      </a:lnTo>
                      <a:lnTo>
                        <a:pt x="6841" y="2253"/>
                      </a:lnTo>
                      <a:lnTo>
                        <a:pt x="6834" y="2282"/>
                      </a:lnTo>
                      <a:lnTo>
                        <a:pt x="6828" y="2310"/>
                      </a:lnTo>
                      <a:lnTo>
                        <a:pt x="6823" y="2340"/>
                      </a:lnTo>
                      <a:lnTo>
                        <a:pt x="6819" y="2369"/>
                      </a:lnTo>
                      <a:lnTo>
                        <a:pt x="6816" y="2399"/>
                      </a:lnTo>
                      <a:lnTo>
                        <a:pt x="6815" y="2428"/>
                      </a:lnTo>
                      <a:lnTo>
                        <a:pt x="6814" y="2458"/>
                      </a:lnTo>
                      <a:lnTo>
                        <a:pt x="6814" y="2469"/>
                      </a:lnTo>
                      <a:lnTo>
                        <a:pt x="7607" y="2469"/>
                      </a:lnTo>
                      <a:lnTo>
                        <a:pt x="7640" y="2471"/>
                      </a:lnTo>
                      <a:lnTo>
                        <a:pt x="7672" y="2478"/>
                      </a:lnTo>
                      <a:lnTo>
                        <a:pt x="7703" y="2488"/>
                      </a:lnTo>
                      <a:lnTo>
                        <a:pt x="7732" y="2502"/>
                      </a:lnTo>
                      <a:lnTo>
                        <a:pt x="7759" y="2521"/>
                      </a:lnTo>
                      <a:lnTo>
                        <a:pt x="7784" y="2542"/>
                      </a:lnTo>
                      <a:lnTo>
                        <a:pt x="7805" y="2567"/>
                      </a:lnTo>
                      <a:lnTo>
                        <a:pt x="7824" y="2594"/>
                      </a:lnTo>
                      <a:lnTo>
                        <a:pt x="7838" y="2623"/>
                      </a:lnTo>
                      <a:lnTo>
                        <a:pt x="7848" y="2654"/>
                      </a:lnTo>
                      <a:lnTo>
                        <a:pt x="7855" y="2686"/>
                      </a:lnTo>
                      <a:lnTo>
                        <a:pt x="7857" y="2719"/>
                      </a:lnTo>
                      <a:lnTo>
                        <a:pt x="7855" y="2752"/>
                      </a:lnTo>
                      <a:lnTo>
                        <a:pt x="7848" y="2784"/>
                      </a:lnTo>
                      <a:lnTo>
                        <a:pt x="7838" y="2815"/>
                      </a:lnTo>
                      <a:lnTo>
                        <a:pt x="7824" y="2844"/>
                      </a:lnTo>
                      <a:lnTo>
                        <a:pt x="7805" y="2871"/>
                      </a:lnTo>
                      <a:lnTo>
                        <a:pt x="7784" y="2896"/>
                      </a:lnTo>
                      <a:lnTo>
                        <a:pt x="7759" y="2917"/>
                      </a:lnTo>
                      <a:lnTo>
                        <a:pt x="7732" y="2936"/>
                      </a:lnTo>
                      <a:lnTo>
                        <a:pt x="7703" y="2950"/>
                      </a:lnTo>
                      <a:lnTo>
                        <a:pt x="7672" y="2960"/>
                      </a:lnTo>
                      <a:lnTo>
                        <a:pt x="7640" y="2967"/>
                      </a:lnTo>
                      <a:lnTo>
                        <a:pt x="7607" y="2969"/>
                      </a:lnTo>
                      <a:lnTo>
                        <a:pt x="7001" y="2969"/>
                      </a:lnTo>
                      <a:lnTo>
                        <a:pt x="7007" y="2975"/>
                      </a:lnTo>
                      <a:lnTo>
                        <a:pt x="7026" y="2998"/>
                      </a:lnTo>
                      <a:lnTo>
                        <a:pt x="7047" y="3019"/>
                      </a:lnTo>
                      <a:lnTo>
                        <a:pt x="7068" y="3039"/>
                      </a:lnTo>
                      <a:lnTo>
                        <a:pt x="7090" y="3059"/>
                      </a:lnTo>
                      <a:lnTo>
                        <a:pt x="7113" y="3078"/>
                      </a:lnTo>
                      <a:lnTo>
                        <a:pt x="7136" y="3096"/>
                      </a:lnTo>
                      <a:lnTo>
                        <a:pt x="7140" y="3099"/>
                      </a:lnTo>
                      <a:lnTo>
                        <a:pt x="7152" y="3082"/>
                      </a:lnTo>
                      <a:lnTo>
                        <a:pt x="7174" y="3058"/>
                      </a:lnTo>
                      <a:lnTo>
                        <a:pt x="7199" y="3037"/>
                      </a:lnTo>
                      <a:lnTo>
                        <a:pt x="7227" y="3020"/>
                      </a:lnTo>
                      <a:lnTo>
                        <a:pt x="7257" y="3006"/>
                      </a:lnTo>
                      <a:lnTo>
                        <a:pt x="7288" y="2997"/>
                      </a:lnTo>
                      <a:lnTo>
                        <a:pt x="7320" y="2991"/>
                      </a:lnTo>
                      <a:lnTo>
                        <a:pt x="7353" y="2990"/>
                      </a:lnTo>
                      <a:lnTo>
                        <a:pt x="7386" y="2993"/>
                      </a:lnTo>
                      <a:lnTo>
                        <a:pt x="7417" y="3000"/>
                      </a:lnTo>
                      <a:lnTo>
                        <a:pt x="7448" y="3012"/>
                      </a:lnTo>
                      <a:lnTo>
                        <a:pt x="7477" y="3027"/>
                      </a:lnTo>
                      <a:lnTo>
                        <a:pt x="7504" y="3046"/>
                      </a:lnTo>
                      <a:lnTo>
                        <a:pt x="7528" y="3068"/>
                      </a:lnTo>
                      <a:lnTo>
                        <a:pt x="7549" y="3093"/>
                      </a:lnTo>
                      <a:lnTo>
                        <a:pt x="7566" y="3121"/>
                      </a:lnTo>
                      <a:lnTo>
                        <a:pt x="7580" y="3151"/>
                      </a:lnTo>
                      <a:lnTo>
                        <a:pt x="7589" y="3182"/>
                      </a:lnTo>
                      <a:lnTo>
                        <a:pt x="7595" y="3214"/>
                      </a:lnTo>
                      <a:lnTo>
                        <a:pt x="7596" y="3247"/>
                      </a:lnTo>
                      <a:lnTo>
                        <a:pt x="7596" y="3251"/>
                      </a:lnTo>
                      <a:lnTo>
                        <a:pt x="7607" y="3251"/>
                      </a:lnTo>
                      <a:lnTo>
                        <a:pt x="7637" y="3250"/>
                      </a:lnTo>
                      <a:lnTo>
                        <a:pt x="7666" y="3249"/>
                      </a:lnTo>
                      <a:lnTo>
                        <a:pt x="7696" y="3246"/>
                      </a:lnTo>
                      <a:lnTo>
                        <a:pt x="7725" y="3242"/>
                      </a:lnTo>
                      <a:lnTo>
                        <a:pt x="7755" y="3237"/>
                      </a:lnTo>
                      <a:lnTo>
                        <a:pt x="7784" y="3231"/>
                      </a:lnTo>
                      <a:lnTo>
                        <a:pt x="7812" y="3224"/>
                      </a:lnTo>
                      <a:lnTo>
                        <a:pt x="7841" y="3216"/>
                      </a:lnTo>
                      <a:lnTo>
                        <a:pt x="7869" y="3207"/>
                      </a:lnTo>
                      <a:lnTo>
                        <a:pt x="7897" y="3196"/>
                      </a:lnTo>
                      <a:lnTo>
                        <a:pt x="7924" y="3185"/>
                      </a:lnTo>
                      <a:lnTo>
                        <a:pt x="7951" y="3172"/>
                      </a:lnTo>
                      <a:lnTo>
                        <a:pt x="7978" y="3159"/>
                      </a:lnTo>
                      <a:lnTo>
                        <a:pt x="8004" y="3144"/>
                      </a:lnTo>
                      <a:lnTo>
                        <a:pt x="8030" y="3129"/>
                      </a:lnTo>
                      <a:lnTo>
                        <a:pt x="8054" y="3113"/>
                      </a:lnTo>
                      <a:lnTo>
                        <a:pt x="8078" y="3096"/>
                      </a:lnTo>
                      <a:lnTo>
                        <a:pt x="8102" y="3078"/>
                      </a:lnTo>
                      <a:lnTo>
                        <a:pt x="8124" y="3059"/>
                      </a:lnTo>
                      <a:lnTo>
                        <a:pt x="8146" y="3039"/>
                      </a:lnTo>
                      <a:lnTo>
                        <a:pt x="8168" y="3019"/>
                      </a:lnTo>
                      <a:lnTo>
                        <a:pt x="8188" y="2998"/>
                      </a:lnTo>
                      <a:lnTo>
                        <a:pt x="8208" y="2976"/>
                      </a:lnTo>
                      <a:lnTo>
                        <a:pt x="8227" y="2953"/>
                      </a:lnTo>
                      <a:lnTo>
                        <a:pt x="8245" y="2929"/>
                      </a:lnTo>
                      <a:lnTo>
                        <a:pt x="8262" y="2905"/>
                      </a:lnTo>
                      <a:lnTo>
                        <a:pt x="8278" y="2880"/>
                      </a:lnTo>
                      <a:lnTo>
                        <a:pt x="8293" y="2854"/>
                      </a:lnTo>
                      <a:lnTo>
                        <a:pt x="8308" y="2827"/>
                      </a:lnTo>
                      <a:lnTo>
                        <a:pt x="8322" y="2801"/>
                      </a:lnTo>
                      <a:lnTo>
                        <a:pt x="8334" y="2774"/>
                      </a:lnTo>
                      <a:lnTo>
                        <a:pt x="8345" y="2747"/>
                      </a:lnTo>
                      <a:lnTo>
                        <a:pt x="8356" y="2719"/>
                      </a:lnTo>
                      <a:lnTo>
                        <a:pt x="8365" y="2691"/>
                      </a:lnTo>
                      <a:lnTo>
                        <a:pt x="8373" y="2663"/>
                      </a:lnTo>
                      <a:lnTo>
                        <a:pt x="8380" y="2634"/>
                      </a:lnTo>
                      <a:lnTo>
                        <a:pt x="8386" y="2606"/>
                      </a:lnTo>
                      <a:lnTo>
                        <a:pt x="8391" y="2576"/>
                      </a:lnTo>
                      <a:lnTo>
                        <a:pt x="8395" y="2547"/>
                      </a:lnTo>
                      <a:close/>
                      <a:moveTo>
                        <a:pt x="3125" y="3524"/>
                      </a:moveTo>
                      <a:lnTo>
                        <a:pt x="3123" y="3525"/>
                      </a:lnTo>
                      <a:lnTo>
                        <a:pt x="4663" y="6029"/>
                      </a:lnTo>
                      <a:lnTo>
                        <a:pt x="4678" y="6025"/>
                      </a:lnTo>
                      <a:lnTo>
                        <a:pt x="4687" y="6023"/>
                      </a:lnTo>
                      <a:lnTo>
                        <a:pt x="4730" y="6014"/>
                      </a:lnTo>
                      <a:lnTo>
                        <a:pt x="4739" y="6012"/>
                      </a:lnTo>
                      <a:lnTo>
                        <a:pt x="4782" y="6005"/>
                      </a:lnTo>
                      <a:lnTo>
                        <a:pt x="4792" y="6004"/>
                      </a:lnTo>
                      <a:lnTo>
                        <a:pt x="4835" y="5998"/>
                      </a:lnTo>
                      <a:lnTo>
                        <a:pt x="4845" y="5997"/>
                      </a:lnTo>
                      <a:lnTo>
                        <a:pt x="4888" y="5992"/>
                      </a:lnTo>
                      <a:lnTo>
                        <a:pt x="4898" y="5992"/>
                      </a:lnTo>
                      <a:lnTo>
                        <a:pt x="4942" y="5989"/>
                      </a:lnTo>
                      <a:lnTo>
                        <a:pt x="4951" y="5989"/>
                      </a:lnTo>
                      <a:lnTo>
                        <a:pt x="4995" y="5988"/>
                      </a:lnTo>
                      <a:lnTo>
                        <a:pt x="5005" y="5988"/>
                      </a:lnTo>
                      <a:lnTo>
                        <a:pt x="5049" y="5989"/>
                      </a:lnTo>
                      <a:lnTo>
                        <a:pt x="5058" y="5989"/>
                      </a:lnTo>
                      <a:lnTo>
                        <a:pt x="5102" y="5992"/>
                      </a:lnTo>
                      <a:lnTo>
                        <a:pt x="5112" y="5992"/>
                      </a:lnTo>
                      <a:lnTo>
                        <a:pt x="5155" y="5997"/>
                      </a:lnTo>
                      <a:lnTo>
                        <a:pt x="5165" y="5998"/>
                      </a:lnTo>
                      <a:lnTo>
                        <a:pt x="5208" y="6004"/>
                      </a:lnTo>
                      <a:lnTo>
                        <a:pt x="5218" y="6005"/>
                      </a:lnTo>
                      <a:lnTo>
                        <a:pt x="5261" y="6012"/>
                      </a:lnTo>
                      <a:lnTo>
                        <a:pt x="5270" y="6014"/>
                      </a:lnTo>
                      <a:lnTo>
                        <a:pt x="5313" y="6023"/>
                      </a:lnTo>
                      <a:lnTo>
                        <a:pt x="5322" y="6025"/>
                      </a:lnTo>
                      <a:lnTo>
                        <a:pt x="5337" y="6029"/>
                      </a:lnTo>
                      <a:lnTo>
                        <a:pt x="6877" y="3525"/>
                      </a:lnTo>
                      <a:lnTo>
                        <a:pt x="6875" y="3524"/>
                      </a:lnTo>
                      <a:lnTo>
                        <a:pt x="6843" y="3501"/>
                      </a:lnTo>
                      <a:lnTo>
                        <a:pt x="6836" y="3495"/>
                      </a:lnTo>
                      <a:lnTo>
                        <a:pt x="6805" y="3472"/>
                      </a:lnTo>
                      <a:lnTo>
                        <a:pt x="6797" y="3466"/>
                      </a:lnTo>
                      <a:lnTo>
                        <a:pt x="6767" y="3441"/>
                      </a:lnTo>
                      <a:lnTo>
                        <a:pt x="6760" y="3435"/>
                      </a:lnTo>
                      <a:lnTo>
                        <a:pt x="6731" y="3409"/>
                      </a:lnTo>
                      <a:lnTo>
                        <a:pt x="6724" y="3402"/>
                      </a:lnTo>
                      <a:lnTo>
                        <a:pt x="6696" y="3375"/>
                      </a:lnTo>
                      <a:lnTo>
                        <a:pt x="6690" y="3369"/>
                      </a:lnTo>
                      <a:lnTo>
                        <a:pt x="6663" y="3341"/>
                      </a:lnTo>
                      <a:lnTo>
                        <a:pt x="6656" y="3334"/>
                      </a:lnTo>
                      <a:lnTo>
                        <a:pt x="6630" y="3305"/>
                      </a:lnTo>
                      <a:lnTo>
                        <a:pt x="6624" y="3298"/>
                      </a:lnTo>
                      <a:lnTo>
                        <a:pt x="6599" y="3268"/>
                      </a:lnTo>
                      <a:lnTo>
                        <a:pt x="6594" y="3260"/>
                      </a:lnTo>
                      <a:lnTo>
                        <a:pt x="6570" y="3229"/>
                      </a:lnTo>
                      <a:lnTo>
                        <a:pt x="6564" y="3222"/>
                      </a:lnTo>
                      <a:lnTo>
                        <a:pt x="6542" y="3190"/>
                      </a:lnTo>
                      <a:lnTo>
                        <a:pt x="6537" y="3182"/>
                      </a:lnTo>
                      <a:lnTo>
                        <a:pt x="6515" y="3150"/>
                      </a:lnTo>
                      <a:lnTo>
                        <a:pt x="6510" y="3142"/>
                      </a:lnTo>
                      <a:lnTo>
                        <a:pt x="6490" y="3108"/>
                      </a:lnTo>
                      <a:lnTo>
                        <a:pt x="6486" y="3101"/>
                      </a:lnTo>
                      <a:lnTo>
                        <a:pt x="6467" y="3066"/>
                      </a:lnTo>
                      <a:lnTo>
                        <a:pt x="6462" y="3058"/>
                      </a:lnTo>
                      <a:lnTo>
                        <a:pt x="6444" y="3023"/>
                      </a:lnTo>
                      <a:lnTo>
                        <a:pt x="6440" y="3015"/>
                      </a:lnTo>
                      <a:lnTo>
                        <a:pt x="6424" y="2979"/>
                      </a:lnTo>
                      <a:lnTo>
                        <a:pt x="6420" y="2971"/>
                      </a:lnTo>
                      <a:lnTo>
                        <a:pt x="6419" y="2969"/>
                      </a:lnTo>
                      <a:lnTo>
                        <a:pt x="3581" y="2969"/>
                      </a:lnTo>
                      <a:lnTo>
                        <a:pt x="3580" y="2971"/>
                      </a:lnTo>
                      <a:lnTo>
                        <a:pt x="3576" y="2979"/>
                      </a:lnTo>
                      <a:lnTo>
                        <a:pt x="3560" y="3015"/>
                      </a:lnTo>
                      <a:lnTo>
                        <a:pt x="3556" y="3023"/>
                      </a:lnTo>
                      <a:lnTo>
                        <a:pt x="3538" y="3058"/>
                      </a:lnTo>
                      <a:lnTo>
                        <a:pt x="3533" y="3066"/>
                      </a:lnTo>
                      <a:lnTo>
                        <a:pt x="3514" y="3101"/>
                      </a:lnTo>
                      <a:lnTo>
                        <a:pt x="3510" y="3108"/>
                      </a:lnTo>
                      <a:lnTo>
                        <a:pt x="3490" y="3142"/>
                      </a:lnTo>
                      <a:lnTo>
                        <a:pt x="3485" y="3150"/>
                      </a:lnTo>
                      <a:lnTo>
                        <a:pt x="3463" y="3182"/>
                      </a:lnTo>
                      <a:lnTo>
                        <a:pt x="3458" y="3190"/>
                      </a:lnTo>
                      <a:lnTo>
                        <a:pt x="3436" y="3222"/>
                      </a:lnTo>
                      <a:lnTo>
                        <a:pt x="3430" y="3229"/>
                      </a:lnTo>
                      <a:lnTo>
                        <a:pt x="3406" y="3260"/>
                      </a:lnTo>
                      <a:lnTo>
                        <a:pt x="3401" y="3268"/>
                      </a:lnTo>
                      <a:lnTo>
                        <a:pt x="3376" y="3298"/>
                      </a:lnTo>
                      <a:lnTo>
                        <a:pt x="3370" y="3305"/>
                      </a:lnTo>
                      <a:lnTo>
                        <a:pt x="3344" y="3334"/>
                      </a:lnTo>
                      <a:lnTo>
                        <a:pt x="3337" y="3341"/>
                      </a:lnTo>
                      <a:lnTo>
                        <a:pt x="3310" y="3369"/>
                      </a:lnTo>
                      <a:lnTo>
                        <a:pt x="3304" y="3375"/>
                      </a:lnTo>
                      <a:lnTo>
                        <a:pt x="3276" y="3402"/>
                      </a:lnTo>
                      <a:lnTo>
                        <a:pt x="3269" y="3409"/>
                      </a:lnTo>
                      <a:lnTo>
                        <a:pt x="3240" y="3435"/>
                      </a:lnTo>
                      <a:lnTo>
                        <a:pt x="3233" y="3441"/>
                      </a:lnTo>
                      <a:lnTo>
                        <a:pt x="3203" y="3466"/>
                      </a:lnTo>
                      <a:lnTo>
                        <a:pt x="3195" y="3472"/>
                      </a:lnTo>
                      <a:lnTo>
                        <a:pt x="3164" y="3495"/>
                      </a:lnTo>
                      <a:lnTo>
                        <a:pt x="3157" y="3501"/>
                      </a:lnTo>
                      <a:lnTo>
                        <a:pt x="3125" y="3524"/>
                      </a:lnTo>
                      <a:close/>
                      <a:moveTo>
                        <a:pt x="4567" y="6811"/>
                      </a:moveTo>
                      <a:lnTo>
                        <a:pt x="4545" y="6787"/>
                      </a:lnTo>
                      <a:lnTo>
                        <a:pt x="4526" y="6760"/>
                      </a:lnTo>
                      <a:lnTo>
                        <a:pt x="4465" y="6660"/>
                      </a:lnTo>
                      <a:lnTo>
                        <a:pt x="4452" y="6669"/>
                      </a:lnTo>
                      <a:lnTo>
                        <a:pt x="4424" y="6690"/>
                      </a:lnTo>
                      <a:lnTo>
                        <a:pt x="4398" y="6712"/>
                      </a:lnTo>
                      <a:lnTo>
                        <a:pt x="4372" y="6735"/>
                      </a:lnTo>
                      <a:lnTo>
                        <a:pt x="4347" y="6759"/>
                      </a:lnTo>
                      <a:lnTo>
                        <a:pt x="4323" y="6784"/>
                      </a:lnTo>
                      <a:lnTo>
                        <a:pt x="4300" y="6810"/>
                      </a:lnTo>
                      <a:lnTo>
                        <a:pt x="4278" y="6836"/>
                      </a:lnTo>
                      <a:lnTo>
                        <a:pt x="4257" y="6864"/>
                      </a:lnTo>
                      <a:lnTo>
                        <a:pt x="4237" y="6892"/>
                      </a:lnTo>
                      <a:lnTo>
                        <a:pt x="4218" y="6921"/>
                      </a:lnTo>
                      <a:lnTo>
                        <a:pt x="4200" y="6950"/>
                      </a:lnTo>
                      <a:lnTo>
                        <a:pt x="4184" y="6980"/>
                      </a:lnTo>
                      <a:lnTo>
                        <a:pt x="4168" y="7011"/>
                      </a:lnTo>
                      <a:lnTo>
                        <a:pt x="4154" y="7043"/>
                      </a:lnTo>
                      <a:lnTo>
                        <a:pt x="4141" y="7074"/>
                      </a:lnTo>
                      <a:lnTo>
                        <a:pt x="4129" y="7107"/>
                      </a:lnTo>
                      <a:lnTo>
                        <a:pt x="4118" y="7139"/>
                      </a:lnTo>
                      <a:lnTo>
                        <a:pt x="4108" y="7173"/>
                      </a:lnTo>
                      <a:lnTo>
                        <a:pt x="4100" y="7206"/>
                      </a:lnTo>
                      <a:lnTo>
                        <a:pt x="4093" y="7240"/>
                      </a:lnTo>
                      <a:lnTo>
                        <a:pt x="4087" y="7274"/>
                      </a:lnTo>
                      <a:lnTo>
                        <a:pt x="4083" y="7308"/>
                      </a:lnTo>
                      <a:lnTo>
                        <a:pt x="4080" y="7343"/>
                      </a:lnTo>
                      <a:lnTo>
                        <a:pt x="4078" y="7377"/>
                      </a:lnTo>
                      <a:lnTo>
                        <a:pt x="4077" y="7412"/>
                      </a:lnTo>
                      <a:lnTo>
                        <a:pt x="4078" y="7447"/>
                      </a:lnTo>
                      <a:lnTo>
                        <a:pt x="4080" y="7481"/>
                      </a:lnTo>
                      <a:lnTo>
                        <a:pt x="4083" y="7516"/>
                      </a:lnTo>
                      <a:lnTo>
                        <a:pt x="4087" y="7550"/>
                      </a:lnTo>
                      <a:lnTo>
                        <a:pt x="4093" y="7584"/>
                      </a:lnTo>
                      <a:lnTo>
                        <a:pt x="4100" y="7617"/>
                      </a:lnTo>
                      <a:lnTo>
                        <a:pt x="4108" y="7651"/>
                      </a:lnTo>
                      <a:lnTo>
                        <a:pt x="4118" y="7684"/>
                      </a:lnTo>
                      <a:lnTo>
                        <a:pt x="4129" y="7716"/>
                      </a:lnTo>
                      <a:lnTo>
                        <a:pt x="4141" y="7749"/>
                      </a:lnTo>
                      <a:lnTo>
                        <a:pt x="4154" y="7780"/>
                      </a:lnTo>
                      <a:lnTo>
                        <a:pt x="4168" y="7812"/>
                      </a:lnTo>
                      <a:lnTo>
                        <a:pt x="4184" y="7843"/>
                      </a:lnTo>
                      <a:lnTo>
                        <a:pt x="4201" y="7873"/>
                      </a:lnTo>
                      <a:lnTo>
                        <a:pt x="4219" y="7903"/>
                      </a:lnTo>
                      <a:lnTo>
                        <a:pt x="4238" y="7932"/>
                      </a:lnTo>
                      <a:lnTo>
                        <a:pt x="4258" y="7960"/>
                      </a:lnTo>
                      <a:lnTo>
                        <a:pt x="4279" y="7988"/>
                      </a:lnTo>
                      <a:lnTo>
                        <a:pt x="4301" y="8014"/>
                      </a:lnTo>
                      <a:lnTo>
                        <a:pt x="4323" y="8040"/>
                      </a:lnTo>
                      <a:lnTo>
                        <a:pt x="4347" y="8065"/>
                      </a:lnTo>
                      <a:lnTo>
                        <a:pt x="4372" y="8089"/>
                      </a:lnTo>
                      <a:lnTo>
                        <a:pt x="4398" y="8112"/>
                      </a:lnTo>
                      <a:lnTo>
                        <a:pt x="4424" y="8134"/>
                      </a:lnTo>
                      <a:lnTo>
                        <a:pt x="4452" y="8155"/>
                      </a:lnTo>
                      <a:lnTo>
                        <a:pt x="4480" y="8175"/>
                      </a:lnTo>
                      <a:lnTo>
                        <a:pt x="4509" y="8194"/>
                      </a:lnTo>
                      <a:lnTo>
                        <a:pt x="4538" y="8211"/>
                      </a:lnTo>
                      <a:lnTo>
                        <a:pt x="4568" y="8228"/>
                      </a:lnTo>
                      <a:lnTo>
                        <a:pt x="4599" y="8244"/>
                      </a:lnTo>
                      <a:lnTo>
                        <a:pt x="4631" y="8258"/>
                      </a:lnTo>
                      <a:lnTo>
                        <a:pt x="4663" y="8271"/>
                      </a:lnTo>
                      <a:lnTo>
                        <a:pt x="4695" y="8283"/>
                      </a:lnTo>
                      <a:lnTo>
                        <a:pt x="4728" y="8294"/>
                      </a:lnTo>
                      <a:lnTo>
                        <a:pt x="4761" y="8304"/>
                      </a:lnTo>
                      <a:lnTo>
                        <a:pt x="4794" y="8312"/>
                      </a:lnTo>
                      <a:lnTo>
                        <a:pt x="4828" y="8319"/>
                      </a:lnTo>
                      <a:lnTo>
                        <a:pt x="4862" y="8325"/>
                      </a:lnTo>
                      <a:lnTo>
                        <a:pt x="4896" y="8329"/>
                      </a:lnTo>
                      <a:lnTo>
                        <a:pt x="4931" y="8332"/>
                      </a:lnTo>
                      <a:lnTo>
                        <a:pt x="4965" y="8334"/>
                      </a:lnTo>
                      <a:lnTo>
                        <a:pt x="5000" y="8335"/>
                      </a:lnTo>
                      <a:lnTo>
                        <a:pt x="5035" y="8334"/>
                      </a:lnTo>
                      <a:lnTo>
                        <a:pt x="5069" y="8332"/>
                      </a:lnTo>
                      <a:lnTo>
                        <a:pt x="5104" y="8329"/>
                      </a:lnTo>
                      <a:lnTo>
                        <a:pt x="5138" y="8325"/>
                      </a:lnTo>
                      <a:lnTo>
                        <a:pt x="5172" y="8319"/>
                      </a:lnTo>
                      <a:lnTo>
                        <a:pt x="5206" y="8312"/>
                      </a:lnTo>
                      <a:lnTo>
                        <a:pt x="5239" y="8304"/>
                      </a:lnTo>
                      <a:lnTo>
                        <a:pt x="5272" y="8294"/>
                      </a:lnTo>
                      <a:lnTo>
                        <a:pt x="5305" y="8283"/>
                      </a:lnTo>
                      <a:lnTo>
                        <a:pt x="5337" y="8271"/>
                      </a:lnTo>
                      <a:lnTo>
                        <a:pt x="5369" y="8258"/>
                      </a:lnTo>
                      <a:lnTo>
                        <a:pt x="5401" y="8244"/>
                      </a:lnTo>
                      <a:lnTo>
                        <a:pt x="5432" y="8228"/>
                      </a:lnTo>
                      <a:lnTo>
                        <a:pt x="5462" y="8211"/>
                      </a:lnTo>
                      <a:lnTo>
                        <a:pt x="5491" y="8194"/>
                      </a:lnTo>
                      <a:lnTo>
                        <a:pt x="5520" y="8175"/>
                      </a:lnTo>
                      <a:lnTo>
                        <a:pt x="5548" y="8155"/>
                      </a:lnTo>
                      <a:lnTo>
                        <a:pt x="5576" y="8134"/>
                      </a:lnTo>
                      <a:lnTo>
                        <a:pt x="5602" y="8112"/>
                      </a:lnTo>
                      <a:lnTo>
                        <a:pt x="5628" y="8089"/>
                      </a:lnTo>
                      <a:lnTo>
                        <a:pt x="5653" y="8065"/>
                      </a:lnTo>
                      <a:lnTo>
                        <a:pt x="5677" y="8040"/>
                      </a:lnTo>
                      <a:lnTo>
                        <a:pt x="5699" y="8014"/>
                      </a:lnTo>
                      <a:lnTo>
                        <a:pt x="5721" y="7988"/>
                      </a:lnTo>
                      <a:lnTo>
                        <a:pt x="5742" y="7960"/>
                      </a:lnTo>
                      <a:lnTo>
                        <a:pt x="5762" y="7932"/>
                      </a:lnTo>
                      <a:lnTo>
                        <a:pt x="5781" y="7903"/>
                      </a:lnTo>
                      <a:lnTo>
                        <a:pt x="5799" y="7873"/>
                      </a:lnTo>
                      <a:lnTo>
                        <a:pt x="5816" y="7843"/>
                      </a:lnTo>
                      <a:lnTo>
                        <a:pt x="5832" y="7812"/>
                      </a:lnTo>
                      <a:lnTo>
                        <a:pt x="5846" y="7780"/>
                      </a:lnTo>
                      <a:lnTo>
                        <a:pt x="5859" y="7749"/>
                      </a:lnTo>
                      <a:lnTo>
                        <a:pt x="5871" y="7716"/>
                      </a:lnTo>
                      <a:lnTo>
                        <a:pt x="5882" y="7684"/>
                      </a:lnTo>
                      <a:lnTo>
                        <a:pt x="5892" y="7651"/>
                      </a:lnTo>
                      <a:lnTo>
                        <a:pt x="5900" y="7617"/>
                      </a:lnTo>
                      <a:lnTo>
                        <a:pt x="5907" y="7584"/>
                      </a:lnTo>
                      <a:lnTo>
                        <a:pt x="5913" y="7550"/>
                      </a:lnTo>
                      <a:lnTo>
                        <a:pt x="5917" y="7516"/>
                      </a:lnTo>
                      <a:lnTo>
                        <a:pt x="5920" y="7481"/>
                      </a:lnTo>
                      <a:lnTo>
                        <a:pt x="5922" y="7447"/>
                      </a:lnTo>
                      <a:lnTo>
                        <a:pt x="5923" y="7412"/>
                      </a:lnTo>
                      <a:lnTo>
                        <a:pt x="5922" y="7377"/>
                      </a:lnTo>
                      <a:lnTo>
                        <a:pt x="5920" y="7343"/>
                      </a:lnTo>
                      <a:lnTo>
                        <a:pt x="5917" y="7308"/>
                      </a:lnTo>
                      <a:lnTo>
                        <a:pt x="5913" y="7274"/>
                      </a:lnTo>
                      <a:lnTo>
                        <a:pt x="5907" y="7240"/>
                      </a:lnTo>
                      <a:lnTo>
                        <a:pt x="5900" y="7206"/>
                      </a:lnTo>
                      <a:lnTo>
                        <a:pt x="5892" y="7173"/>
                      </a:lnTo>
                      <a:lnTo>
                        <a:pt x="5882" y="7139"/>
                      </a:lnTo>
                      <a:lnTo>
                        <a:pt x="5871" y="7107"/>
                      </a:lnTo>
                      <a:lnTo>
                        <a:pt x="5859" y="7074"/>
                      </a:lnTo>
                      <a:lnTo>
                        <a:pt x="5846" y="7043"/>
                      </a:lnTo>
                      <a:lnTo>
                        <a:pt x="5832" y="7011"/>
                      </a:lnTo>
                      <a:lnTo>
                        <a:pt x="5816" y="6980"/>
                      </a:lnTo>
                      <a:lnTo>
                        <a:pt x="5800" y="6950"/>
                      </a:lnTo>
                      <a:lnTo>
                        <a:pt x="5782" y="6921"/>
                      </a:lnTo>
                      <a:lnTo>
                        <a:pt x="5763" y="6892"/>
                      </a:lnTo>
                      <a:lnTo>
                        <a:pt x="5743" y="6864"/>
                      </a:lnTo>
                      <a:lnTo>
                        <a:pt x="5722" y="6836"/>
                      </a:lnTo>
                      <a:lnTo>
                        <a:pt x="5700" y="6810"/>
                      </a:lnTo>
                      <a:lnTo>
                        <a:pt x="5677" y="6784"/>
                      </a:lnTo>
                      <a:lnTo>
                        <a:pt x="5653" y="6759"/>
                      </a:lnTo>
                      <a:lnTo>
                        <a:pt x="5628" y="6735"/>
                      </a:lnTo>
                      <a:lnTo>
                        <a:pt x="5602" y="6712"/>
                      </a:lnTo>
                      <a:lnTo>
                        <a:pt x="5576" y="6690"/>
                      </a:lnTo>
                      <a:lnTo>
                        <a:pt x="5548" y="6669"/>
                      </a:lnTo>
                      <a:lnTo>
                        <a:pt x="5535" y="6660"/>
                      </a:lnTo>
                      <a:lnTo>
                        <a:pt x="5474" y="6760"/>
                      </a:lnTo>
                      <a:lnTo>
                        <a:pt x="5455" y="6787"/>
                      </a:lnTo>
                      <a:lnTo>
                        <a:pt x="5433" y="6811"/>
                      </a:lnTo>
                      <a:lnTo>
                        <a:pt x="5408" y="6832"/>
                      </a:lnTo>
                      <a:lnTo>
                        <a:pt x="5380" y="6849"/>
                      </a:lnTo>
                      <a:lnTo>
                        <a:pt x="5350" y="6863"/>
                      </a:lnTo>
                      <a:lnTo>
                        <a:pt x="5319" y="6872"/>
                      </a:lnTo>
                      <a:lnTo>
                        <a:pt x="5287" y="6878"/>
                      </a:lnTo>
                      <a:lnTo>
                        <a:pt x="5254" y="6879"/>
                      </a:lnTo>
                      <a:lnTo>
                        <a:pt x="5221" y="6876"/>
                      </a:lnTo>
                      <a:lnTo>
                        <a:pt x="5190" y="6869"/>
                      </a:lnTo>
                      <a:lnTo>
                        <a:pt x="5159" y="6857"/>
                      </a:lnTo>
                      <a:lnTo>
                        <a:pt x="5130" y="6842"/>
                      </a:lnTo>
                      <a:lnTo>
                        <a:pt x="5103" y="6823"/>
                      </a:lnTo>
                      <a:lnTo>
                        <a:pt x="5079" y="6801"/>
                      </a:lnTo>
                      <a:lnTo>
                        <a:pt x="5058" y="6776"/>
                      </a:lnTo>
                      <a:lnTo>
                        <a:pt x="5041" y="6748"/>
                      </a:lnTo>
                      <a:lnTo>
                        <a:pt x="5027" y="6718"/>
                      </a:lnTo>
                      <a:lnTo>
                        <a:pt x="5018" y="6687"/>
                      </a:lnTo>
                      <a:lnTo>
                        <a:pt x="5012" y="6655"/>
                      </a:lnTo>
                      <a:lnTo>
                        <a:pt x="5011" y="6622"/>
                      </a:lnTo>
                      <a:lnTo>
                        <a:pt x="5014" y="6589"/>
                      </a:lnTo>
                      <a:lnTo>
                        <a:pt x="5021" y="6558"/>
                      </a:lnTo>
                      <a:lnTo>
                        <a:pt x="5033" y="6527"/>
                      </a:lnTo>
                      <a:lnTo>
                        <a:pt x="5048" y="6498"/>
                      </a:lnTo>
                      <a:lnTo>
                        <a:pt x="5053" y="6490"/>
                      </a:lnTo>
                      <a:lnTo>
                        <a:pt x="5035" y="6489"/>
                      </a:lnTo>
                      <a:lnTo>
                        <a:pt x="5000" y="6488"/>
                      </a:lnTo>
                      <a:lnTo>
                        <a:pt x="4965" y="6489"/>
                      </a:lnTo>
                      <a:lnTo>
                        <a:pt x="4947" y="6490"/>
                      </a:lnTo>
                      <a:lnTo>
                        <a:pt x="4952" y="6498"/>
                      </a:lnTo>
                      <a:lnTo>
                        <a:pt x="4967" y="6527"/>
                      </a:lnTo>
                      <a:lnTo>
                        <a:pt x="4979" y="6558"/>
                      </a:lnTo>
                      <a:lnTo>
                        <a:pt x="4986" y="6589"/>
                      </a:lnTo>
                      <a:lnTo>
                        <a:pt x="4989" y="6622"/>
                      </a:lnTo>
                      <a:lnTo>
                        <a:pt x="4988" y="6655"/>
                      </a:lnTo>
                      <a:lnTo>
                        <a:pt x="4982" y="6687"/>
                      </a:lnTo>
                      <a:lnTo>
                        <a:pt x="4973" y="6718"/>
                      </a:lnTo>
                      <a:lnTo>
                        <a:pt x="4959" y="6748"/>
                      </a:lnTo>
                      <a:lnTo>
                        <a:pt x="4942" y="6776"/>
                      </a:lnTo>
                      <a:lnTo>
                        <a:pt x="4921" y="6801"/>
                      </a:lnTo>
                      <a:lnTo>
                        <a:pt x="4897" y="6823"/>
                      </a:lnTo>
                      <a:lnTo>
                        <a:pt x="4870" y="6842"/>
                      </a:lnTo>
                      <a:lnTo>
                        <a:pt x="4841" y="6857"/>
                      </a:lnTo>
                      <a:lnTo>
                        <a:pt x="4810" y="6869"/>
                      </a:lnTo>
                      <a:lnTo>
                        <a:pt x="4779" y="6876"/>
                      </a:lnTo>
                      <a:lnTo>
                        <a:pt x="4746" y="6879"/>
                      </a:lnTo>
                      <a:lnTo>
                        <a:pt x="4713" y="6878"/>
                      </a:lnTo>
                      <a:lnTo>
                        <a:pt x="4681" y="6872"/>
                      </a:lnTo>
                      <a:lnTo>
                        <a:pt x="4650" y="6863"/>
                      </a:lnTo>
                      <a:lnTo>
                        <a:pt x="4620" y="6849"/>
                      </a:lnTo>
                      <a:lnTo>
                        <a:pt x="4592" y="6832"/>
                      </a:lnTo>
                      <a:lnTo>
                        <a:pt x="4567" y="6811"/>
                      </a:lnTo>
                      <a:close/>
                      <a:moveTo>
                        <a:pt x="2393" y="2469"/>
                      </a:moveTo>
                      <a:lnTo>
                        <a:pt x="3186" y="2469"/>
                      </a:lnTo>
                      <a:lnTo>
                        <a:pt x="3186" y="2458"/>
                      </a:lnTo>
                      <a:lnTo>
                        <a:pt x="3185" y="2428"/>
                      </a:lnTo>
                      <a:lnTo>
                        <a:pt x="3184" y="2399"/>
                      </a:lnTo>
                      <a:lnTo>
                        <a:pt x="3181" y="2369"/>
                      </a:lnTo>
                      <a:lnTo>
                        <a:pt x="3177" y="2340"/>
                      </a:lnTo>
                      <a:lnTo>
                        <a:pt x="3172" y="2310"/>
                      </a:lnTo>
                      <a:lnTo>
                        <a:pt x="3166" y="2282"/>
                      </a:lnTo>
                      <a:lnTo>
                        <a:pt x="3159" y="2253"/>
                      </a:lnTo>
                      <a:lnTo>
                        <a:pt x="3151" y="2225"/>
                      </a:lnTo>
                      <a:lnTo>
                        <a:pt x="3142" y="2197"/>
                      </a:lnTo>
                      <a:lnTo>
                        <a:pt x="3131" y="2169"/>
                      </a:lnTo>
                      <a:lnTo>
                        <a:pt x="3120" y="2142"/>
                      </a:lnTo>
                      <a:lnTo>
                        <a:pt x="3108" y="2115"/>
                      </a:lnTo>
                      <a:lnTo>
                        <a:pt x="3094" y="2089"/>
                      </a:lnTo>
                      <a:lnTo>
                        <a:pt x="3080" y="2062"/>
                      </a:lnTo>
                      <a:lnTo>
                        <a:pt x="3064" y="2036"/>
                      </a:lnTo>
                      <a:lnTo>
                        <a:pt x="3048" y="2011"/>
                      </a:lnTo>
                      <a:lnTo>
                        <a:pt x="3030" y="1987"/>
                      </a:lnTo>
                      <a:lnTo>
                        <a:pt x="3012" y="1963"/>
                      </a:lnTo>
                      <a:lnTo>
                        <a:pt x="2993" y="1941"/>
                      </a:lnTo>
                      <a:lnTo>
                        <a:pt x="2974" y="1918"/>
                      </a:lnTo>
                      <a:lnTo>
                        <a:pt x="2953" y="1897"/>
                      </a:lnTo>
                      <a:lnTo>
                        <a:pt x="2932" y="1877"/>
                      </a:lnTo>
                      <a:lnTo>
                        <a:pt x="2910" y="1857"/>
                      </a:lnTo>
                      <a:lnTo>
                        <a:pt x="2887" y="1838"/>
                      </a:lnTo>
                      <a:lnTo>
                        <a:pt x="2864" y="1820"/>
                      </a:lnTo>
                      <a:lnTo>
                        <a:pt x="2840" y="1803"/>
                      </a:lnTo>
                      <a:lnTo>
                        <a:pt x="2815" y="1787"/>
                      </a:lnTo>
                      <a:lnTo>
                        <a:pt x="2789" y="1772"/>
                      </a:lnTo>
                      <a:lnTo>
                        <a:pt x="2762" y="1757"/>
                      </a:lnTo>
                      <a:lnTo>
                        <a:pt x="2736" y="1743"/>
                      </a:lnTo>
                      <a:lnTo>
                        <a:pt x="2709" y="1731"/>
                      </a:lnTo>
                      <a:lnTo>
                        <a:pt x="2682" y="1720"/>
                      </a:lnTo>
                      <a:lnTo>
                        <a:pt x="2654" y="1709"/>
                      </a:lnTo>
                      <a:lnTo>
                        <a:pt x="2626" y="1700"/>
                      </a:lnTo>
                      <a:lnTo>
                        <a:pt x="2598" y="1692"/>
                      </a:lnTo>
                      <a:lnTo>
                        <a:pt x="2569" y="1685"/>
                      </a:lnTo>
                      <a:lnTo>
                        <a:pt x="2541" y="1679"/>
                      </a:lnTo>
                      <a:lnTo>
                        <a:pt x="2511" y="1674"/>
                      </a:lnTo>
                      <a:lnTo>
                        <a:pt x="2482" y="1670"/>
                      </a:lnTo>
                      <a:lnTo>
                        <a:pt x="2452" y="1667"/>
                      </a:lnTo>
                      <a:lnTo>
                        <a:pt x="2423" y="1666"/>
                      </a:lnTo>
                      <a:lnTo>
                        <a:pt x="2393" y="1665"/>
                      </a:lnTo>
                      <a:lnTo>
                        <a:pt x="2363" y="1666"/>
                      </a:lnTo>
                      <a:lnTo>
                        <a:pt x="2334" y="1667"/>
                      </a:lnTo>
                      <a:lnTo>
                        <a:pt x="2304" y="1670"/>
                      </a:lnTo>
                      <a:lnTo>
                        <a:pt x="2275" y="1674"/>
                      </a:lnTo>
                      <a:lnTo>
                        <a:pt x="2245" y="1679"/>
                      </a:lnTo>
                      <a:lnTo>
                        <a:pt x="2216" y="1685"/>
                      </a:lnTo>
                      <a:lnTo>
                        <a:pt x="2188" y="1692"/>
                      </a:lnTo>
                      <a:lnTo>
                        <a:pt x="2159" y="1700"/>
                      </a:lnTo>
                      <a:lnTo>
                        <a:pt x="2131" y="1709"/>
                      </a:lnTo>
                      <a:lnTo>
                        <a:pt x="2103" y="1720"/>
                      </a:lnTo>
                      <a:lnTo>
                        <a:pt x="2076" y="1731"/>
                      </a:lnTo>
                      <a:lnTo>
                        <a:pt x="2049" y="1744"/>
                      </a:lnTo>
                      <a:lnTo>
                        <a:pt x="2022" y="1757"/>
                      </a:lnTo>
                      <a:lnTo>
                        <a:pt x="1996" y="1772"/>
                      </a:lnTo>
                      <a:lnTo>
                        <a:pt x="1970" y="1787"/>
                      </a:lnTo>
                      <a:lnTo>
                        <a:pt x="1946" y="1803"/>
                      </a:lnTo>
                      <a:lnTo>
                        <a:pt x="1922" y="1820"/>
                      </a:lnTo>
                      <a:lnTo>
                        <a:pt x="1898" y="1838"/>
                      </a:lnTo>
                      <a:lnTo>
                        <a:pt x="1876" y="1857"/>
                      </a:lnTo>
                      <a:lnTo>
                        <a:pt x="1854" y="1877"/>
                      </a:lnTo>
                      <a:lnTo>
                        <a:pt x="1832" y="1897"/>
                      </a:lnTo>
                      <a:lnTo>
                        <a:pt x="1812" y="1918"/>
                      </a:lnTo>
                      <a:lnTo>
                        <a:pt x="1792" y="1940"/>
                      </a:lnTo>
                      <a:lnTo>
                        <a:pt x="1773" y="1963"/>
                      </a:lnTo>
                      <a:lnTo>
                        <a:pt x="1755" y="1987"/>
                      </a:lnTo>
                      <a:lnTo>
                        <a:pt x="1738" y="2011"/>
                      </a:lnTo>
                      <a:lnTo>
                        <a:pt x="1722" y="2036"/>
                      </a:lnTo>
                      <a:lnTo>
                        <a:pt x="1707" y="2062"/>
                      </a:lnTo>
                      <a:lnTo>
                        <a:pt x="1692" y="2089"/>
                      </a:lnTo>
                      <a:lnTo>
                        <a:pt x="1678" y="2115"/>
                      </a:lnTo>
                      <a:lnTo>
                        <a:pt x="1666" y="2142"/>
                      </a:lnTo>
                      <a:lnTo>
                        <a:pt x="1655" y="2169"/>
                      </a:lnTo>
                      <a:lnTo>
                        <a:pt x="1644" y="2197"/>
                      </a:lnTo>
                      <a:lnTo>
                        <a:pt x="1635" y="2225"/>
                      </a:lnTo>
                      <a:lnTo>
                        <a:pt x="1627" y="2253"/>
                      </a:lnTo>
                      <a:lnTo>
                        <a:pt x="1620" y="2282"/>
                      </a:lnTo>
                      <a:lnTo>
                        <a:pt x="1614" y="2310"/>
                      </a:lnTo>
                      <a:lnTo>
                        <a:pt x="1609" y="2340"/>
                      </a:lnTo>
                      <a:lnTo>
                        <a:pt x="1605" y="2369"/>
                      </a:lnTo>
                      <a:lnTo>
                        <a:pt x="1602" y="2399"/>
                      </a:lnTo>
                      <a:lnTo>
                        <a:pt x="1601" y="2428"/>
                      </a:lnTo>
                      <a:lnTo>
                        <a:pt x="1600" y="2458"/>
                      </a:lnTo>
                      <a:lnTo>
                        <a:pt x="1601" y="2488"/>
                      </a:lnTo>
                      <a:lnTo>
                        <a:pt x="1602" y="2517"/>
                      </a:lnTo>
                      <a:lnTo>
                        <a:pt x="1605" y="2547"/>
                      </a:lnTo>
                      <a:lnTo>
                        <a:pt x="1609" y="2576"/>
                      </a:lnTo>
                      <a:lnTo>
                        <a:pt x="1614" y="2606"/>
                      </a:lnTo>
                      <a:lnTo>
                        <a:pt x="1620" y="2634"/>
                      </a:lnTo>
                      <a:lnTo>
                        <a:pt x="1627" y="2663"/>
                      </a:lnTo>
                      <a:lnTo>
                        <a:pt x="1635" y="2691"/>
                      </a:lnTo>
                      <a:lnTo>
                        <a:pt x="1644" y="2719"/>
                      </a:lnTo>
                      <a:lnTo>
                        <a:pt x="1655" y="2747"/>
                      </a:lnTo>
                      <a:lnTo>
                        <a:pt x="1666" y="2774"/>
                      </a:lnTo>
                      <a:lnTo>
                        <a:pt x="1678" y="2801"/>
                      </a:lnTo>
                      <a:lnTo>
                        <a:pt x="1692" y="2827"/>
                      </a:lnTo>
                      <a:lnTo>
                        <a:pt x="1707" y="2854"/>
                      </a:lnTo>
                      <a:lnTo>
                        <a:pt x="1722" y="2880"/>
                      </a:lnTo>
                      <a:lnTo>
                        <a:pt x="1738" y="2905"/>
                      </a:lnTo>
                      <a:lnTo>
                        <a:pt x="1755" y="2929"/>
                      </a:lnTo>
                      <a:lnTo>
                        <a:pt x="1773" y="2953"/>
                      </a:lnTo>
                      <a:lnTo>
                        <a:pt x="1792" y="2976"/>
                      </a:lnTo>
                      <a:lnTo>
                        <a:pt x="1812" y="2998"/>
                      </a:lnTo>
                      <a:lnTo>
                        <a:pt x="1832" y="3019"/>
                      </a:lnTo>
                      <a:lnTo>
                        <a:pt x="1854" y="3039"/>
                      </a:lnTo>
                      <a:lnTo>
                        <a:pt x="1876" y="3059"/>
                      </a:lnTo>
                      <a:lnTo>
                        <a:pt x="1898" y="3078"/>
                      </a:lnTo>
                      <a:lnTo>
                        <a:pt x="1922" y="3096"/>
                      </a:lnTo>
                      <a:lnTo>
                        <a:pt x="1946" y="3113"/>
                      </a:lnTo>
                      <a:lnTo>
                        <a:pt x="1970" y="3129"/>
                      </a:lnTo>
                      <a:lnTo>
                        <a:pt x="1996" y="3144"/>
                      </a:lnTo>
                      <a:lnTo>
                        <a:pt x="2022" y="3159"/>
                      </a:lnTo>
                      <a:lnTo>
                        <a:pt x="2049" y="3172"/>
                      </a:lnTo>
                      <a:lnTo>
                        <a:pt x="2076" y="3185"/>
                      </a:lnTo>
                      <a:lnTo>
                        <a:pt x="2103" y="3196"/>
                      </a:lnTo>
                      <a:lnTo>
                        <a:pt x="2131" y="3207"/>
                      </a:lnTo>
                      <a:lnTo>
                        <a:pt x="2159" y="3216"/>
                      </a:lnTo>
                      <a:lnTo>
                        <a:pt x="2188" y="3224"/>
                      </a:lnTo>
                      <a:lnTo>
                        <a:pt x="2216" y="3231"/>
                      </a:lnTo>
                      <a:lnTo>
                        <a:pt x="2245" y="3237"/>
                      </a:lnTo>
                      <a:lnTo>
                        <a:pt x="2275" y="3242"/>
                      </a:lnTo>
                      <a:lnTo>
                        <a:pt x="2304" y="3246"/>
                      </a:lnTo>
                      <a:lnTo>
                        <a:pt x="2334" y="3249"/>
                      </a:lnTo>
                      <a:lnTo>
                        <a:pt x="2363" y="3250"/>
                      </a:lnTo>
                      <a:lnTo>
                        <a:pt x="2393" y="3251"/>
                      </a:lnTo>
                      <a:lnTo>
                        <a:pt x="2404" y="3251"/>
                      </a:lnTo>
                      <a:lnTo>
                        <a:pt x="2404" y="3247"/>
                      </a:lnTo>
                      <a:lnTo>
                        <a:pt x="2405" y="3214"/>
                      </a:lnTo>
                      <a:lnTo>
                        <a:pt x="2411" y="3182"/>
                      </a:lnTo>
                      <a:lnTo>
                        <a:pt x="2420" y="3151"/>
                      </a:lnTo>
                      <a:lnTo>
                        <a:pt x="2434" y="3121"/>
                      </a:lnTo>
                      <a:lnTo>
                        <a:pt x="2451" y="3093"/>
                      </a:lnTo>
                      <a:lnTo>
                        <a:pt x="2472" y="3068"/>
                      </a:lnTo>
                      <a:lnTo>
                        <a:pt x="2496" y="3046"/>
                      </a:lnTo>
                      <a:lnTo>
                        <a:pt x="2523" y="3027"/>
                      </a:lnTo>
                      <a:lnTo>
                        <a:pt x="2552" y="3012"/>
                      </a:lnTo>
                      <a:lnTo>
                        <a:pt x="2583" y="3000"/>
                      </a:lnTo>
                      <a:lnTo>
                        <a:pt x="2614" y="2993"/>
                      </a:lnTo>
                      <a:lnTo>
                        <a:pt x="2647" y="2990"/>
                      </a:lnTo>
                      <a:lnTo>
                        <a:pt x="2680" y="2991"/>
                      </a:lnTo>
                      <a:lnTo>
                        <a:pt x="2712" y="2997"/>
                      </a:lnTo>
                      <a:lnTo>
                        <a:pt x="2743" y="3006"/>
                      </a:lnTo>
                      <a:lnTo>
                        <a:pt x="2773" y="3020"/>
                      </a:lnTo>
                      <a:lnTo>
                        <a:pt x="2801" y="3037"/>
                      </a:lnTo>
                      <a:lnTo>
                        <a:pt x="2826" y="3058"/>
                      </a:lnTo>
                      <a:lnTo>
                        <a:pt x="2848" y="3082"/>
                      </a:lnTo>
                      <a:lnTo>
                        <a:pt x="2860" y="3099"/>
                      </a:lnTo>
                      <a:lnTo>
                        <a:pt x="2864" y="3096"/>
                      </a:lnTo>
                      <a:lnTo>
                        <a:pt x="2887" y="3078"/>
                      </a:lnTo>
                      <a:lnTo>
                        <a:pt x="2910" y="3059"/>
                      </a:lnTo>
                      <a:lnTo>
                        <a:pt x="2932" y="3039"/>
                      </a:lnTo>
                      <a:lnTo>
                        <a:pt x="2953" y="3019"/>
                      </a:lnTo>
                      <a:lnTo>
                        <a:pt x="2974" y="2998"/>
                      </a:lnTo>
                      <a:lnTo>
                        <a:pt x="2993" y="2975"/>
                      </a:lnTo>
                      <a:lnTo>
                        <a:pt x="2999" y="2969"/>
                      </a:lnTo>
                      <a:lnTo>
                        <a:pt x="2393" y="2969"/>
                      </a:lnTo>
                      <a:lnTo>
                        <a:pt x="2360" y="2967"/>
                      </a:lnTo>
                      <a:lnTo>
                        <a:pt x="2328" y="2960"/>
                      </a:lnTo>
                      <a:lnTo>
                        <a:pt x="2297" y="2950"/>
                      </a:lnTo>
                      <a:lnTo>
                        <a:pt x="2268" y="2936"/>
                      </a:lnTo>
                      <a:lnTo>
                        <a:pt x="2241" y="2917"/>
                      </a:lnTo>
                      <a:lnTo>
                        <a:pt x="2216" y="2896"/>
                      </a:lnTo>
                      <a:lnTo>
                        <a:pt x="2195" y="2871"/>
                      </a:lnTo>
                      <a:lnTo>
                        <a:pt x="2176" y="2844"/>
                      </a:lnTo>
                      <a:lnTo>
                        <a:pt x="2162" y="2815"/>
                      </a:lnTo>
                      <a:lnTo>
                        <a:pt x="2152" y="2784"/>
                      </a:lnTo>
                      <a:lnTo>
                        <a:pt x="2145" y="2752"/>
                      </a:lnTo>
                      <a:lnTo>
                        <a:pt x="2143" y="2719"/>
                      </a:lnTo>
                      <a:lnTo>
                        <a:pt x="2145" y="2686"/>
                      </a:lnTo>
                      <a:lnTo>
                        <a:pt x="2152" y="2654"/>
                      </a:lnTo>
                      <a:lnTo>
                        <a:pt x="2162" y="2623"/>
                      </a:lnTo>
                      <a:lnTo>
                        <a:pt x="2176" y="2594"/>
                      </a:lnTo>
                      <a:lnTo>
                        <a:pt x="2195" y="2567"/>
                      </a:lnTo>
                      <a:lnTo>
                        <a:pt x="2216" y="2542"/>
                      </a:lnTo>
                      <a:lnTo>
                        <a:pt x="2241" y="2521"/>
                      </a:lnTo>
                      <a:lnTo>
                        <a:pt x="2268" y="2502"/>
                      </a:lnTo>
                      <a:lnTo>
                        <a:pt x="2297" y="2488"/>
                      </a:lnTo>
                      <a:lnTo>
                        <a:pt x="2328" y="2478"/>
                      </a:lnTo>
                      <a:lnTo>
                        <a:pt x="2360" y="2471"/>
                      </a:lnTo>
                      <a:lnTo>
                        <a:pt x="2393" y="246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29" name="Oval 28">
              <a:extLst>
                <a:ext uri="{FF2B5EF4-FFF2-40B4-BE49-F238E27FC236}">
                  <a16:creationId xmlns:a16="http://schemas.microsoft.com/office/drawing/2014/main" id="{19766207-74CC-4F76-23A9-3F91B4F7AC06}"/>
                </a:ext>
              </a:extLst>
            </p:cNvPr>
            <p:cNvSpPr/>
            <p:nvPr/>
          </p:nvSpPr>
          <p:spPr>
            <a:xfrm>
              <a:off x="4460389" y="1876219"/>
              <a:ext cx="338580" cy="338580"/>
            </a:xfrm>
            <a:prstGeom prst="ellipse">
              <a:avLst/>
            </a:prstGeom>
            <a:ln>
              <a:solidFill>
                <a:srgbClr val="FEFEF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2</a:t>
              </a:r>
              <a:endParaRPr lang="en-PH" dirty="0"/>
            </a:p>
          </p:txBody>
        </p:sp>
      </p:grpSp>
      <p:grpSp>
        <p:nvGrpSpPr>
          <p:cNvPr id="65" name="Group 64">
            <a:extLst>
              <a:ext uri="{FF2B5EF4-FFF2-40B4-BE49-F238E27FC236}">
                <a16:creationId xmlns:a16="http://schemas.microsoft.com/office/drawing/2014/main" id="{F49FC7E1-B424-F767-AAD3-5375117D78B6}"/>
              </a:ext>
            </a:extLst>
          </p:cNvPr>
          <p:cNvGrpSpPr/>
          <p:nvPr/>
        </p:nvGrpSpPr>
        <p:grpSpPr>
          <a:xfrm>
            <a:off x="8817413" y="2343231"/>
            <a:ext cx="2659842" cy="830997"/>
            <a:chOff x="8817413" y="2198125"/>
            <a:chExt cx="2659842" cy="830997"/>
          </a:xfrm>
        </p:grpSpPr>
        <p:sp>
          <p:nvSpPr>
            <p:cNvPr id="12" name="Inhaltsplatzhalter 4">
              <a:extLst>
                <a:ext uri="{FF2B5EF4-FFF2-40B4-BE49-F238E27FC236}">
                  <a16:creationId xmlns:a16="http://schemas.microsoft.com/office/drawing/2014/main" id="{9E590498-10C7-BD0C-9A6E-15FE5C314634}"/>
                </a:ext>
              </a:extLst>
            </p:cNvPr>
            <p:cNvSpPr txBox="1">
              <a:spLocks/>
            </p:cNvSpPr>
            <p:nvPr/>
          </p:nvSpPr>
          <p:spPr>
            <a:xfrm flipH="1">
              <a:off x="9380276" y="2236597"/>
              <a:ext cx="2096979" cy="754053"/>
            </a:xfrm>
            <a:prstGeom prst="rect">
              <a:avLst/>
            </a:prstGeom>
            <a:effectLst/>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600" b="1" dirty="0">
                  <a:solidFill>
                    <a:schemeClr val="tx1"/>
                  </a:solidFill>
                  <a:latin typeface="+mn-lt"/>
                </a:rPr>
                <a:t>Configure</a:t>
              </a:r>
              <a:br>
                <a:rPr lang="en-US" sz="1400" b="1" dirty="0">
                  <a:solidFill>
                    <a:schemeClr val="tx1"/>
                  </a:solidFill>
                  <a:latin typeface="+mn-lt"/>
                </a:rPr>
              </a:br>
              <a:r>
                <a:rPr lang="en-US" sz="1100" dirty="0">
                  <a:solidFill>
                    <a:schemeClr val="tx1"/>
                  </a:solidFill>
                  <a:latin typeface="+mn-lt"/>
                </a:rPr>
                <a:t>Set routing, retries, and fraud rules to match your business.</a:t>
              </a:r>
            </a:p>
          </p:txBody>
        </p:sp>
        <p:sp>
          <p:nvSpPr>
            <p:cNvPr id="61" name="Inhaltsplatzhalter 4">
              <a:extLst>
                <a:ext uri="{FF2B5EF4-FFF2-40B4-BE49-F238E27FC236}">
                  <a16:creationId xmlns:a16="http://schemas.microsoft.com/office/drawing/2014/main" id="{A69DA05E-F956-2D79-4E0E-9A2BAE4B733D}"/>
                </a:ext>
              </a:extLst>
            </p:cNvPr>
            <p:cNvSpPr txBox="1">
              <a:spLocks/>
            </p:cNvSpPr>
            <p:nvPr/>
          </p:nvSpPr>
          <p:spPr>
            <a:xfrm flipH="1">
              <a:off x="8817413" y="2198125"/>
              <a:ext cx="306317" cy="830997"/>
            </a:xfrm>
            <a:prstGeom prst="rect">
              <a:avLst/>
            </a:prstGeom>
            <a:effectLst/>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5400" b="1" dirty="0">
                  <a:solidFill>
                    <a:schemeClr val="accent1"/>
                  </a:solidFill>
                  <a:latin typeface="+mn-lt"/>
                </a:rPr>
                <a:t>1</a:t>
              </a:r>
              <a:endParaRPr lang="en-US" sz="4000" dirty="0">
                <a:solidFill>
                  <a:schemeClr val="accent1"/>
                </a:solidFill>
                <a:latin typeface="+mn-lt"/>
              </a:endParaRPr>
            </a:p>
          </p:txBody>
        </p:sp>
      </p:grpSp>
      <p:grpSp>
        <p:nvGrpSpPr>
          <p:cNvPr id="64" name="Group 63">
            <a:extLst>
              <a:ext uri="{FF2B5EF4-FFF2-40B4-BE49-F238E27FC236}">
                <a16:creationId xmlns:a16="http://schemas.microsoft.com/office/drawing/2014/main" id="{2A143522-8564-5899-C031-93F301ADF638}"/>
              </a:ext>
            </a:extLst>
          </p:cNvPr>
          <p:cNvGrpSpPr/>
          <p:nvPr/>
        </p:nvGrpSpPr>
        <p:grpSpPr>
          <a:xfrm>
            <a:off x="8817413" y="3435811"/>
            <a:ext cx="2659842" cy="830997"/>
            <a:chOff x="8817413" y="3283658"/>
            <a:chExt cx="2659842" cy="830997"/>
          </a:xfrm>
        </p:grpSpPr>
        <p:sp>
          <p:nvSpPr>
            <p:cNvPr id="41" name="Inhaltsplatzhalter 4">
              <a:extLst>
                <a:ext uri="{FF2B5EF4-FFF2-40B4-BE49-F238E27FC236}">
                  <a16:creationId xmlns:a16="http://schemas.microsoft.com/office/drawing/2014/main" id="{8E73F79E-BC0B-47F7-0D8B-C476D40453DE}"/>
                </a:ext>
              </a:extLst>
            </p:cNvPr>
            <p:cNvSpPr txBox="1">
              <a:spLocks/>
            </p:cNvSpPr>
            <p:nvPr/>
          </p:nvSpPr>
          <p:spPr>
            <a:xfrm flipH="1">
              <a:off x="9380276" y="3322130"/>
              <a:ext cx="2096979" cy="754053"/>
            </a:xfrm>
            <a:prstGeom prst="rect">
              <a:avLst/>
            </a:prstGeom>
            <a:effectLst/>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600" b="1" dirty="0">
                  <a:solidFill>
                    <a:schemeClr val="tx1"/>
                  </a:solidFill>
                  <a:latin typeface="+mn-lt"/>
                </a:rPr>
                <a:t>Go live</a:t>
              </a:r>
              <a:br>
                <a:rPr lang="en-US" sz="1400" b="1" dirty="0">
                  <a:solidFill>
                    <a:schemeClr val="tx1"/>
                  </a:solidFill>
                  <a:latin typeface="+mn-lt"/>
                </a:rPr>
              </a:br>
              <a:r>
                <a:rPr lang="en-US" sz="1100" dirty="0">
                  <a:solidFill>
                    <a:schemeClr val="tx1"/>
                  </a:solidFill>
                  <a:latin typeface="+mn-lt"/>
                </a:rPr>
                <a:t>Move production traffic to Fluxa and start capturing lift.</a:t>
              </a:r>
            </a:p>
          </p:txBody>
        </p:sp>
        <p:sp>
          <p:nvSpPr>
            <p:cNvPr id="62" name="Inhaltsplatzhalter 4">
              <a:extLst>
                <a:ext uri="{FF2B5EF4-FFF2-40B4-BE49-F238E27FC236}">
                  <a16:creationId xmlns:a16="http://schemas.microsoft.com/office/drawing/2014/main" id="{43E805BC-47FF-6D90-99C9-435D1EEBB632}"/>
                </a:ext>
              </a:extLst>
            </p:cNvPr>
            <p:cNvSpPr txBox="1">
              <a:spLocks/>
            </p:cNvSpPr>
            <p:nvPr/>
          </p:nvSpPr>
          <p:spPr>
            <a:xfrm flipH="1">
              <a:off x="8817413" y="3283658"/>
              <a:ext cx="306317" cy="830997"/>
            </a:xfrm>
            <a:prstGeom prst="rect">
              <a:avLst/>
            </a:prstGeom>
            <a:effectLst/>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5400" b="1" dirty="0">
                  <a:solidFill>
                    <a:schemeClr val="accent1"/>
                  </a:solidFill>
                  <a:latin typeface="+mn-lt"/>
                </a:rPr>
                <a:t>2</a:t>
              </a:r>
              <a:endParaRPr lang="en-US" sz="4000" dirty="0">
                <a:solidFill>
                  <a:schemeClr val="accent1"/>
                </a:solidFill>
                <a:latin typeface="+mn-lt"/>
              </a:endParaRPr>
            </a:p>
          </p:txBody>
        </p:sp>
      </p:grpSp>
      <p:grpSp>
        <p:nvGrpSpPr>
          <p:cNvPr id="66" name="Group 65">
            <a:extLst>
              <a:ext uri="{FF2B5EF4-FFF2-40B4-BE49-F238E27FC236}">
                <a16:creationId xmlns:a16="http://schemas.microsoft.com/office/drawing/2014/main" id="{5E6ADFAD-A52D-8BFF-F4B9-2C79EA354551}"/>
              </a:ext>
            </a:extLst>
          </p:cNvPr>
          <p:cNvGrpSpPr/>
          <p:nvPr/>
        </p:nvGrpSpPr>
        <p:grpSpPr>
          <a:xfrm>
            <a:off x="8817413" y="4528391"/>
            <a:ext cx="2659842" cy="830997"/>
            <a:chOff x="8817413" y="4625090"/>
            <a:chExt cx="2659842" cy="830997"/>
          </a:xfrm>
        </p:grpSpPr>
        <p:sp>
          <p:nvSpPr>
            <p:cNvPr id="13" name="Inhaltsplatzhalter 4">
              <a:extLst>
                <a:ext uri="{FF2B5EF4-FFF2-40B4-BE49-F238E27FC236}">
                  <a16:creationId xmlns:a16="http://schemas.microsoft.com/office/drawing/2014/main" id="{46B9F717-AAD5-D8FB-C05A-F4D73C2C4353}"/>
                </a:ext>
              </a:extLst>
            </p:cNvPr>
            <p:cNvSpPr txBox="1">
              <a:spLocks/>
            </p:cNvSpPr>
            <p:nvPr/>
          </p:nvSpPr>
          <p:spPr>
            <a:xfrm flipH="1">
              <a:off x="9367566" y="4663562"/>
              <a:ext cx="2109689" cy="754053"/>
            </a:xfrm>
            <a:prstGeom prst="rect">
              <a:avLst/>
            </a:prstGeom>
            <a:effectLst/>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600" b="1" dirty="0">
                  <a:solidFill>
                    <a:schemeClr val="tx1"/>
                  </a:solidFill>
                  <a:latin typeface="+mn-lt"/>
                </a:rPr>
                <a:t>Optimize</a:t>
              </a:r>
              <a:br>
                <a:rPr lang="en-US" sz="1400" b="1" dirty="0">
                  <a:solidFill>
                    <a:schemeClr val="tx1"/>
                  </a:solidFill>
                  <a:latin typeface="+mn-lt"/>
                </a:rPr>
              </a:br>
              <a:r>
                <a:rPr lang="en-US" sz="1100" dirty="0">
                  <a:solidFill>
                    <a:schemeClr val="tx1"/>
                  </a:solidFill>
                  <a:latin typeface="+mn-lt"/>
                </a:rPr>
                <a:t>Refine with your solutions engineer as results come in.</a:t>
              </a:r>
            </a:p>
          </p:txBody>
        </p:sp>
        <p:sp>
          <p:nvSpPr>
            <p:cNvPr id="63" name="Inhaltsplatzhalter 4">
              <a:extLst>
                <a:ext uri="{FF2B5EF4-FFF2-40B4-BE49-F238E27FC236}">
                  <a16:creationId xmlns:a16="http://schemas.microsoft.com/office/drawing/2014/main" id="{AB7B49F6-E285-41BA-443D-43249E531CAC}"/>
                </a:ext>
              </a:extLst>
            </p:cNvPr>
            <p:cNvSpPr txBox="1">
              <a:spLocks/>
            </p:cNvSpPr>
            <p:nvPr/>
          </p:nvSpPr>
          <p:spPr>
            <a:xfrm flipH="1">
              <a:off x="8817413" y="4625090"/>
              <a:ext cx="306317" cy="830997"/>
            </a:xfrm>
            <a:prstGeom prst="rect">
              <a:avLst/>
            </a:prstGeom>
            <a:effectLst/>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5400" b="1" dirty="0">
                  <a:solidFill>
                    <a:schemeClr val="accent1"/>
                  </a:solidFill>
                  <a:latin typeface="+mn-lt"/>
                </a:rPr>
                <a:t>3</a:t>
              </a:r>
              <a:endParaRPr lang="en-US" sz="4000" dirty="0">
                <a:solidFill>
                  <a:schemeClr val="accent1"/>
                </a:solidFill>
                <a:latin typeface="+mn-lt"/>
              </a:endParaRPr>
            </a:p>
          </p:txBody>
        </p:sp>
      </p:grpSp>
      <p:sp>
        <p:nvSpPr>
          <p:cNvPr id="5" name="Slide Number Placeholder 4">
            <a:extLst>
              <a:ext uri="{FF2B5EF4-FFF2-40B4-BE49-F238E27FC236}">
                <a16:creationId xmlns:a16="http://schemas.microsoft.com/office/drawing/2014/main" id="{1CD4396B-E024-3E23-20C4-19B2AFEE302C}"/>
              </a:ext>
            </a:extLst>
          </p:cNvPr>
          <p:cNvSpPr>
            <a:spLocks noGrp="1"/>
          </p:cNvSpPr>
          <p:nvPr>
            <p:ph type="sldNum" sz="quarter" idx="12"/>
          </p:nvPr>
        </p:nvSpPr>
        <p:spPr/>
        <p:txBody>
          <a:bodyPr/>
          <a:lstStyle/>
          <a:p>
            <a:fld id="{0643C082-6B26-4A67-AAC0-3138D6D4DA1D}" type="slidenum">
              <a:rPr lang="en-PH" smtClean="0"/>
              <a:t>41</a:t>
            </a:fld>
            <a:endParaRPr lang="en-PH" dirty="0"/>
          </a:p>
        </p:txBody>
      </p:sp>
      <p:sp>
        <p:nvSpPr>
          <p:cNvPr id="6" name="Footer Placeholder 5">
            <a:extLst>
              <a:ext uri="{FF2B5EF4-FFF2-40B4-BE49-F238E27FC236}">
                <a16:creationId xmlns:a16="http://schemas.microsoft.com/office/drawing/2014/main" id="{6365CBA1-F4CB-C876-FB88-BAF0DBF2D72E}"/>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4133777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1ED6A7-B501-4D6F-AD67-8B4D2B28DEA0}"/>
              </a:ext>
            </a:extLst>
          </p:cNvPr>
          <p:cNvSpPr>
            <a:spLocks noGrp="1"/>
          </p:cNvSpPr>
          <p:nvPr>
            <p:ph type="title"/>
          </p:nvPr>
        </p:nvSpPr>
        <p:spPr>
          <a:xfrm>
            <a:off x="294968" y="365126"/>
            <a:ext cx="11602064" cy="578772"/>
          </a:xfrm>
        </p:spPr>
        <p:txBody>
          <a:bodyPr/>
          <a:lstStyle/>
          <a:p>
            <a:r>
              <a:rPr lang="en-US" dirty="0"/>
              <a:t>What we handle for you</a:t>
            </a:r>
          </a:p>
        </p:txBody>
      </p:sp>
      <p:sp>
        <p:nvSpPr>
          <p:cNvPr id="3" name="Rectangle 2">
            <a:extLst>
              <a:ext uri="{FF2B5EF4-FFF2-40B4-BE49-F238E27FC236}">
                <a16:creationId xmlns:a16="http://schemas.microsoft.com/office/drawing/2014/main" id="{D4E96363-1E47-4D51-B944-A7312CD9EBE1}"/>
              </a:ext>
            </a:extLst>
          </p:cNvPr>
          <p:cNvSpPr/>
          <p:nvPr/>
        </p:nvSpPr>
        <p:spPr>
          <a:xfrm>
            <a:off x="296652" y="5520619"/>
            <a:ext cx="11600380" cy="646331"/>
          </a:xfrm>
          <a:prstGeom prst="rect">
            <a:avLst/>
          </a:prstGeom>
          <a:solidFill>
            <a:schemeClr val="bg1"/>
          </a:solidFill>
          <a:ln w="9525" cap="rnd" cmpd="sng" algn="ctr">
            <a:solidFill>
              <a:schemeClr val="accent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spAutoFit/>
          </a:bodyPr>
          <a:lstStyle/>
          <a:p>
            <a:pPr algn="ctr"/>
            <a:r>
              <a:rPr lang="en-US" dirty="0">
                <a:solidFill>
                  <a:schemeClr val="tx1"/>
                </a:solidFill>
              </a:rPr>
              <a:t>You keep selling. Fluxa handles the payment complexity behind the scenes.</a:t>
            </a:r>
            <a:br>
              <a:rPr lang="en-US" dirty="0">
                <a:solidFill>
                  <a:schemeClr val="tx1"/>
                </a:solidFill>
              </a:rPr>
            </a:br>
            <a:r>
              <a:rPr lang="en-US" dirty="0">
                <a:solidFill>
                  <a:schemeClr val="tx1"/>
                </a:solidFill>
              </a:rPr>
              <a:t>Onboarding support at every step.</a:t>
            </a:r>
          </a:p>
        </p:txBody>
      </p:sp>
      <p:sp>
        <p:nvSpPr>
          <p:cNvPr id="4" name="Half Frame 3">
            <a:extLst>
              <a:ext uri="{FF2B5EF4-FFF2-40B4-BE49-F238E27FC236}">
                <a16:creationId xmlns:a16="http://schemas.microsoft.com/office/drawing/2014/main" id="{EB668905-97E7-4C98-8119-3345E9282F15}"/>
              </a:ext>
            </a:extLst>
          </p:cNvPr>
          <p:cNvSpPr/>
          <p:nvPr/>
        </p:nvSpPr>
        <p:spPr>
          <a:xfrm rot="16200000">
            <a:off x="305021" y="5884262"/>
            <a:ext cx="274320" cy="291056"/>
          </a:xfrm>
          <a:prstGeom prst="halfFrame">
            <a:avLst>
              <a:gd name="adj1" fmla="val 16993"/>
              <a:gd name="adj2" fmla="val 16482"/>
            </a:avLst>
          </a:prstGeom>
          <a:solidFill>
            <a:schemeClr val="accent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5" name="Half Frame 4">
            <a:extLst>
              <a:ext uri="{FF2B5EF4-FFF2-40B4-BE49-F238E27FC236}">
                <a16:creationId xmlns:a16="http://schemas.microsoft.com/office/drawing/2014/main" id="{4CC2D74E-3D5D-429B-916C-CBBB58C3D069}"/>
              </a:ext>
            </a:extLst>
          </p:cNvPr>
          <p:cNvSpPr/>
          <p:nvPr/>
        </p:nvSpPr>
        <p:spPr>
          <a:xfrm flipH="1">
            <a:off x="11605976" y="5520619"/>
            <a:ext cx="291056" cy="274320"/>
          </a:xfrm>
          <a:prstGeom prst="halfFrame">
            <a:avLst>
              <a:gd name="adj1" fmla="val 16993"/>
              <a:gd name="adj2" fmla="val 16482"/>
            </a:avLst>
          </a:prstGeom>
          <a:solidFill>
            <a:schemeClr val="accent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6" name="Right Triangle 5">
            <a:extLst>
              <a:ext uri="{FF2B5EF4-FFF2-40B4-BE49-F238E27FC236}">
                <a16:creationId xmlns:a16="http://schemas.microsoft.com/office/drawing/2014/main" id="{B5B25D7E-8C05-4925-B1BB-2E0DBD794A7B}"/>
              </a:ext>
            </a:extLst>
          </p:cNvPr>
          <p:cNvSpPr/>
          <p:nvPr/>
        </p:nvSpPr>
        <p:spPr>
          <a:xfrm flipH="1">
            <a:off x="4165859" y="2576212"/>
            <a:ext cx="278553" cy="241479"/>
          </a:xfrm>
          <a:prstGeom prst="rtTriangle">
            <a:avLst/>
          </a:prstGeom>
          <a:solidFill>
            <a:schemeClr val="accent2"/>
          </a:solidFill>
          <a:ln w="10795" cap="flat"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68580" tIns="68580" rIns="68580" bIns="68580" rtlCol="0" anchor="ctr"/>
          <a:lstStyle/>
          <a:p>
            <a:pPr algn="ctr">
              <a:lnSpc>
                <a:spcPct val="95000"/>
              </a:lnSpc>
            </a:pPr>
            <a:endParaRPr lang="en-US" sz="1200" kern="0" dirty="0">
              <a:solidFill>
                <a:schemeClr val="bg1"/>
              </a:solidFill>
            </a:endParaRPr>
          </a:p>
        </p:txBody>
      </p:sp>
      <p:sp>
        <p:nvSpPr>
          <p:cNvPr id="7" name="Right Triangle 6">
            <a:extLst>
              <a:ext uri="{FF2B5EF4-FFF2-40B4-BE49-F238E27FC236}">
                <a16:creationId xmlns:a16="http://schemas.microsoft.com/office/drawing/2014/main" id="{40C83BBE-70B7-4EAE-8916-83D08AD8B49D}"/>
              </a:ext>
            </a:extLst>
          </p:cNvPr>
          <p:cNvSpPr/>
          <p:nvPr/>
        </p:nvSpPr>
        <p:spPr>
          <a:xfrm>
            <a:off x="7628039" y="2576212"/>
            <a:ext cx="312452" cy="241479"/>
          </a:xfrm>
          <a:prstGeom prst="rtTriangle">
            <a:avLst/>
          </a:prstGeom>
          <a:solidFill>
            <a:schemeClr val="accent2"/>
          </a:solidFill>
          <a:ln w="10795" cap="flat"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68580" tIns="68580" rIns="68580" bIns="68580" rtlCol="0" anchor="ctr"/>
          <a:lstStyle/>
          <a:p>
            <a:pPr algn="ctr">
              <a:lnSpc>
                <a:spcPct val="95000"/>
              </a:lnSpc>
            </a:pPr>
            <a:endParaRPr lang="en-US" sz="1200" kern="0" dirty="0">
              <a:solidFill>
                <a:schemeClr val="bg1"/>
              </a:solidFill>
            </a:endParaRPr>
          </a:p>
        </p:txBody>
      </p:sp>
      <p:sp>
        <p:nvSpPr>
          <p:cNvPr id="8" name="Rectangle: Top Corners Rounded 7">
            <a:extLst>
              <a:ext uri="{FF2B5EF4-FFF2-40B4-BE49-F238E27FC236}">
                <a16:creationId xmlns:a16="http://schemas.microsoft.com/office/drawing/2014/main" id="{3ED1177D-8C76-416A-9879-DD38344926D8}"/>
              </a:ext>
            </a:extLst>
          </p:cNvPr>
          <p:cNvSpPr/>
          <p:nvPr/>
        </p:nvSpPr>
        <p:spPr>
          <a:xfrm>
            <a:off x="4444412" y="1993935"/>
            <a:ext cx="3183627" cy="823756"/>
          </a:xfrm>
          <a:prstGeom prst="round2SameRect">
            <a:avLst/>
          </a:prstGeom>
          <a:solidFill>
            <a:schemeClr val="bg2"/>
          </a:solidFill>
          <a:ln w="10795" cap="flat" cmpd="sng" algn="ctr">
            <a:solidFill>
              <a:srgbClr val="EBEBEB"/>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68580" tIns="68580" rIns="68580" bIns="68580" rtlCol="0" anchor="ctr"/>
          <a:lstStyle/>
          <a:p>
            <a:pPr algn="ctr">
              <a:lnSpc>
                <a:spcPct val="95000"/>
              </a:lnSpc>
            </a:pPr>
            <a:endParaRPr lang="en-US" sz="1200" kern="0" dirty="0">
              <a:solidFill>
                <a:schemeClr val="bg1"/>
              </a:solidFill>
            </a:endParaRPr>
          </a:p>
        </p:txBody>
      </p:sp>
      <p:sp>
        <p:nvSpPr>
          <p:cNvPr id="9" name="Right Triangle 8">
            <a:extLst>
              <a:ext uri="{FF2B5EF4-FFF2-40B4-BE49-F238E27FC236}">
                <a16:creationId xmlns:a16="http://schemas.microsoft.com/office/drawing/2014/main" id="{BD022766-B8F9-4F35-A40C-FA4F194D1A75}"/>
              </a:ext>
            </a:extLst>
          </p:cNvPr>
          <p:cNvSpPr/>
          <p:nvPr/>
        </p:nvSpPr>
        <p:spPr>
          <a:xfrm flipH="1">
            <a:off x="8041552" y="2576212"/>
            <a:ext cx="274385" cy="241479"/>
          </a:xfrm>
          <a:prstGeom prst="rtTriangle">
            <a:avLst/>
          </a:prstGeom>
          <a:solidFill>
            <a:schemeClr val="accent3"/>
          </a:solidFill>
          <a:ln w="10795" cap="flat"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68580" tIns="68580" rIns="68580" bIns="68580" rtlCol="0" anchor="ctr"/>
          <a:lstStyle/>
          <a:p>
            <a:pPr algn="ctr">
              <a:lnSpc>
                <a:spcPct val="95000"/>
              </a:lnSpc>
            </a:pPr>
            <a:endParaRPr lang="en-US" sz="1200" kern="0" dirty="0">
              <a:solidFill>
                <a:schemeClr val="bg1"/>
              </a:solidFill>
            </a:endParaRPr>
          </a:p>
        </p:txBody>
      </p:sp>
      <p:sp>
        <p:nvSpPr>
          <p:cNvPr id="10" name="Right Triangle 9">
            <a:extLst>
              <a:ext uri="{FF2B5EF4-FFF2-40B4-BE49-F238E27FC236}">
                <a16:creationId xmlns:a16="http://schemas.microsoft.com/office/drawing/2014/main" id="{EFEE5DE0-0DF7-4DE6-BBEC-4FF3158EB2D1}"/>
              </a:ext>
            </a:extLst>
          </p:cNvPr>
          <p:cNvSpPr/>
          <p:nvPr/>
        </p:nvSpPr>
        <p:spPr>
          <a:xfrm>
            <a:off x="11499565" y="2576212"/>
            <a:ext cx="311568" cy="241479"/>
          </a:xfrm>
          <a:prstGeom prst="rtTriangle">
            <a:avLst/>
          </a:prstGeom>
          <a:solidFill>
            <a:schemeClr val="accent3"/>
          </a:solidFill>
          <a:ln w="10795" cap="flat"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68580" tIns="68580" rIns="68580" bIns="68580" rtlCol="0" anchor="ctr"/>
          <a:lstStyle/>
          <a:p>
            <a:pPr algn="ctr">
              <a:lnSpc>
                <a:spcPct val="95000"/>
              </a:lnSpc>
            </a:pPr>
            <a:endParaRPr lang="en-US" sz="1200" kern="0" dirty="0">
              <a:solidFill>
                <a:schemeClr val="bg1"/>
              </a:solidFill>
            </a:endParaRPr>
          </a:p>
        </p:txBody>
      </p:sp>
      <p:sp>
        <p:nvSpPr>
          <p:cNvPr id="11" name="Rectangle: Top Corners Rounded 10">
            <a:extLst>
              <a:ext uri="{FF2B5EF4-FFF2-40B4-BE49-F238E27FC236}">
                <a16:creationId xmlns:a16="http://schemas.microsoft.com/office/drawing/2014/main" id="{8F6C514A-71A9-47B4-9636-932210F5D32B}"/>
              </a:ext>
            </a:extLst>
          </p:cNvPr>
          <p:cNvSpPr/>
          <p:nvPr/>
        </p:nvSpPr>
        <p:spPr>
          <a:xfrm>
            <a:off x="8315938" y="1993935"/>
            <a:ext cx="3183627" cy="823756"/>
          </a:xfrm>
          <a:prstGeom prst="round2SameRect">
            <a:avLst/>
          </a:prstGeom>
          <a:solidFill>
            <a:schemeClr val="bg2"/>
          </a:solidFill>
          <a:ln w="10795" cap="flat" cmpd="sng" algn="ctr">
            <a:solidFill>
              <a:srgbClr val="EBEBEB"/>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68580" tIns="68580" rIns="68580" bIns="68580" rtlCol="0" anchor="ctr"/>
          <a:lstStyle/>
          <a:p>
            <a:pPr algn="ctr">
              <a:lnSpc>
                <a:spcPct val="95000"/>
              </a:lnSpc>
            </a:pPr>
            <a:endParaRPr lang="en-US" sz="1200" kern="0" dirty="0">
              <a:solidFill>
                <a:schemeClr val="bg1"/>
              </a:solidFill>
            </a:endParaRPr>
          </a:p>
        </p:txBody>
      </p:sp>
      <p:sp>
        <p:nvSpPr>
          <p:cNvPr id="12" name="Right Triangle 11">
            <a:extLst>
              <a:ext uri="{FF2B5EF4-FFF2-40B4-BE49-F238E27FC236}">
                <a16:creationId xmlns:a16="http://schemas.microsoft.com/office/drawing/2014/main" id="{3E5A2D18-6139-4486-87D5-4E484176D57B}"/>
              </a:ext>
            </a:extLst>
          </p:cNvPr>
          <p:cNvSpPr/>
          <p:nvPr/>
        </p:nvSpPr>
        <p:spPr>
          <a:xfrm flipH="1">
            <a:off x="294968" y="2576212"/>
            <a:ext cx="277919" cy="241479"/>
          </a:xfrm>
          <a:prstGeom prst="rtTriangle">
            <a:avLst/>
          </a:prstGeom>
          <a:solidFill>
            <a:schemeClr val="accent1"/>
          </a:solidFill>
          <a:ln w="10795" cap="flat"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68580" tIns="68580" rIns="68580" bIns="68580" rtlCol="0" anchor="ctr"/>
          <a:lstStyle/>
          <a:p>
            <a:pPr algn="ctr">
              <a:lnSpc>
                <a:spcPct val="95000"/>
              </a:lnSpc>
            </a:pPr>
            <a:endParaRPr lang="en-US" sz="1200" kern="0" dirty="0">
              <a:solidFill>
                <a:schemeClr val="bg1"/>
              </a:solidFill>
            </a:endParaRPr>
          </a:p>
        </p:txBody>
      </p:sp>
      <p:sp>
        <p:nvSpPr>
          <p:cNvPr id="13" name="Right Triangle 12">
            <a:extLst>
              <a:ext uri="{FF2B5EF4-FFF2-40B4-BE49-F238E27FC236}">
                <a16:creationId xmlns:a16="http://schemas.microsoft.com/office/drawing/2014/main" id="{65ED7023-B07D-4AAE-BC1C-98DAED937F4C}"/>
              </a:ext>
            </a:extLst>
          </p:cNvPr>
          <p:cNvSpPr/>
          <p:nvPr/>
        </p:nvSpPr>
        <p:spPr>
          <a:xfrm>
            <a:off x="3756512" y="2576212"/>
            <a:ext cx="313339" cy="241479"/>
          </a:xfrm>
          <a:prstGeom prst="rtTriangle">
            <a:avLst/>
          </a:prstGeom>
          <a:solidFill>
            <a:schemeClr val="accent1"/>
          </a:solidFill>
          <a:ln w="10795" cap="flat"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68580" tIns="68580" rIns="68580" bIns="68580" rtlCol="0" anchor="ctr"/>
          <a:lstStyle/>
          <a:p>
            <a:pPr algn="ctr">
              <a:lnSpc>
                <a:spcPct val="95000"/>
              </a:lnSpc>
            </a:pPr>
            <a:endParaRPr lang="en-US" sz="1200" kern="0" dirty="0">
              <a:solidFill>
                <a:schemeClr val="bg1"/>
              </a:solidFill>
            </a:endParaRPr>
          </a:p>
        </p:txBody>
      </p:sp>
      <p:sp>
        <p:nvSpPr>
          <p:cNvPr id="14" name="Rectangle: Top Corners Rounded 13">
            <a:extLst>
              <a:ext uri="{FF2B5EF4-FFF2-40B4-BE49-F238E27FC236}">
                <a16:creationId xmlns:a16="http://schemas.microsoft.com/office/drawing/2014/main" id="{1F5B0195-097B-49C8-BA2E-9282B2961349}"/>
              </a:ext>
            </a:extLst>
          </p:cNvPr>
          <p:cNvSpPr/>
          <p:nvPr/>
        </p:nvSpPr>
        <p:spPr>
          <a:xfrm>
            <a:off x="572887" y="1993935"/>
            <a:ext cx="3183627" cy="823756"/>
          </a:xfrm>
          <a:prstGeom prst="round2SameRect">
            <a:avLst/>
          </a:prstGeom>
          <a:solidFill>
            <a:schemeClr val="bg2"/>
          </a:solidFill>
          <a:ln w="10795" cap="flat" cmpd="sng" algn="ctr">
            <a:solidFill>
              <a:srgbClr val="EBEBEB"/>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68580" tIns="68580" rIns="68580" bIns="68580" rtlCol="0" anchor="ctr"/>
          <a:lstStyle/>
          <a:p>
            <a:pPr algn="ctr">
              <a:lnSpc>
                <a:spcPct val="95000"/>
              </a:lnSpc>
            </a:pPr>
            <a:endParaRPr lang="en-US" sz="1200" kern="0" dirty="0">
              <a:solidFill>
                <a:schemeClr val="bg1"/>
              </a:solidFill>
            </a:endParaRPr>
          </a:p>
        </p:txBody>
      </p:sp>
      <p:sp>
        <p:nvSpPr>
          <p:cNvPr id="30" name="ValueChainStarter">
            <a:extLst>
              <a:ext uri="{FF2B5EF4-FFF2-40B4-BE49-F238E27FC236}">
                <a16:creationId xmlns:a16="http://schemas.microsoft.com/office/drawing/2014/main" id="{C7BDE417-C582-4FFC-9EB4-A083F1A5B345}"/>
              </a:ext>
            </a:extLst>
          </p:cNvPr>
          <p:cNvSpPr>
            <a:spLocks noChangeArrowheads="1"/>
          </p:cNvSpPr>
          <p:nvPr>
            <p:custDataLst>
              <p:tags r:id="rId1"/>
            </p:custDataLst>
          </p:nvPr>
        </p:nvSpPr>
        <p:spPr bwMode="gray">
          <a:xfrm>
            <a:off x="294968" y="2817691"/>
            <a:ext cx="3857331" cy="625129"/>
          </a:xfrm>
          <a:prstGeom prst="homePlate">
            <a:avLst>
              <a:gd name="adj" fmla="val 12004"/>
            </a:avLst>
          </a:prstGeom>
          <a:solidFill>
            <a:schemeClr val="accent5"/>
          </a:solidFill>
          <a:ln w="38100" cap="rnd" algn="ctr">
            <a:noFill/>
            <a:round/>
            <a:headEnd/>
            <a:tailEnd/>
          </a:ln>
        </p:spPr>
        <p:txBody>
          <a:bodyPr lIns="0" tIns="0" rIns="0" bIns="0" anchor="ctr" anchorCtr="0"/>
          <a:lstStyle/>
          <a:p>
            <a:pPr algn="ctr" eaLnBrk="0" hangingPunct="0"/>
            <a:r>
              <a:rPr lang="da-DK" sz="2000" dirty="0">
                <a:solidFill>
                  <a:schemeClr val="bg1"/>
                </a:solidFill>
                <a:sym typeface="Trebuchet MS" panose="020B0603020202020204" pitchFamily="34" charset="0"/>
              </a:rPr>
              <a:t>Integration</a:t>
            </a:r>
            <a:endParaRPr lang="en-US" sz="2000" dirty="0">
              <a:solidFill>
                <a:schemeClr val="bg1"/>
              </a:solidFill>
              <a:sym typeface="Trebuchet MS" panose="020B0603020202020204" pitchFamily="34" charset="0"/>
            </a:endParaRPr>
          </a:p>
        </p:txBody>
      </p:sp>
      <p:sp>
        <p:nvSpPr>
          <p:cNvPr id="31" name="ValueChainHeader">
            <a:extLst>
              <a:ext uri="{FF2B5EF4-FFF2-40B4-BE49-F238E27FC236}">
                <a16:creationId xmlns:a16="http://schemas.microsoft.com/office/drawing/2014/main" id="{D1AE53F6-6C4B-4149-9F6C-9BCD3F0F35B5}"/>
              </a:ext>
            </a:extLst>
          </p:cNvPr>
          <p:cNvSpPr>
            <a:spLocks noChangeArrowheads="1"/>
          </p:cNvSpPr>
          <p:nvPr>
            <p:custDataLst>
              <p:tags r:id="rId2"/>
            </p:custDataLst>
          </p:nvPr>
        </p:nvSpPr>
        <p:spPr bwMode="gray">
          <a:xfrm>
            <a:off x="4166493" y="2817691"/>
            <a:ext cx="3857331" cy="625129"/>
          </a:xfrm>
          <a:prstGeom prst="chevron">
            <a:avLst>
              <a:gd name="adj" fmla="val 12004"/>
            </a:avLst>
          </a:prstGeom>
          <a:solidFill>
            <a:schemeClr val="accent1"/>
          </a:solidFill>
          <a:ln w="38100" cap="rnd" algn="ctr">
            <a:noFill/>
            <a:round/>
            <a:headEnd/>
            <a:tailEnd/>
          </a:ln>
        </p:spPr>
        <p:txBody>
          <a:bodyPr lIns="0" tIns="0" rIns="0" bIns="0" anchor="ctr" anchorCtr="0"/>
          <a:lstStyle/>
          <a:p>
            <a:pPr algn="ctr" eaLnBrk="0" hangingPunct="0"/>
            <a:r>
              <a:rPr lang="da-DK" sz="2000" dirty="0">
                <a:solidFill>
                  <a:schemeClr val="bg1"/>
                </a:solidFill>
                <a:sym typeface="Trebuchet MS" panose="020B0603020202020204" pitchFamily="34" charset="0"/>
              </a:rPr>
              <a:t>Migration</a:t>
            </a:r>
            <a:endParaRPr lang="en-US" sz="2000" dirty="0">
              <a:solidFill>
                <a:schemeClr val="bg1"/>
              </a:solidFill>
              <a:sym typeface="Trebuchet MS" panose="020B0603020202020204" pitchFamily="34" charset="0"/>
            </a:endParaRPr>
          </a:p>
        </p:txBody>
      </p:sp>
      <p:sp>
        <p:nvSpPr>
          <p:cNvPr id="32" name="ValueChainHeader">
            <a:extLst>
              <a:ext uri="{FF2B5EF4-FFF2-40B4-BE49-F238E27FC236}">
                <a16:creationId xmlns:a16="http://schemas.microsoft.com/office/drawing/2014/main" id="{30EAFEF9-56F8-47B3-8BFD-E0454CC429EC}"/>
              </a:ext>
            </a:extLst>
          </p:cNvPr>
          <p:cNvSpPr>
            <a:spLocks noChangeArrowheads="1"/>
          </p:cNvSpPr>
          <p:nvPr>
            <p:custDataLst>
              <p:tags r:id="rId3"/>
            </p:custDataLst>
          </p:nvPr>
        </p:nvSpPr>
        <p:spPr bwMode="gray">
          <a:xfrm>
            <a:off x="8038018" y="2817691"/>
            <a:ext cx="3857331" cy="625129"/>
          </a:xfrm>
          <a:prstGeom prst="chevron">
            <a:avLst>
              <a:gd name="adj" fmla="val 12004"/>
            </a:avLst>
          </a:prstGeom>
          <a:solidFill>
            <a:schemeClr val="accent2"/>
          </a:solidFill>
          <a:ln w="38100" cap="rnd" algn="ctr">
            <a:noFill/>
            <a:round/>
            <a:headEnd/>
            <a:tailEnd/>
          </a:ln>
        </p:spPr>
        <p:txBody>
          <a:bodyPr lIns="0" tIns="0" rIns="0" bIns="0" anchor="ctr" anchorCtr="0"/>
          <a:lstStyle/>
          <a:p>
            <a:pPr algn="ctr" eaLnBrk="0" hangingPunct="0"/>
            <a:r>
              <a:rPr lang="da-DK" sz="2000" dirty="0">
                <a:solidFill>
                  <a:schemeClr val="bg1"/>
                </a:solidFill>
                <a:sym typeface="Trebuchet MS" panose="020B0603020202020204" pitchFamily="34" charset="0"/>
              </a:rPr>
              <a:t>Growth &amp; tuning</a:t>
            </a:r>
            <a:endParaRPr lang="en-US" sz="2000" dirty="0">
              <a:solidFill>
                <a:schemeClr val="bg1"/>
              </a:solidFill>
              <a:sym typeface="Trebuchet MS" panose="020B0603020202020204" pitchFamily="34" charset="0"/>
            </a:endParaRPr>
          </a:p>
        </p:txBody>
      </p:sp>
      <p:sp>
        <p:nvSpPr>
          <p:cNvPr id="33" name="ValueChainStarter">
            <a:extLst>
              <a:ext uri="{FF2B5EF4-FFF2-40B4-BE49-F238E27FC236}">
                <a16:creationId xmlns:a16="http://schemas.microsoft.com/office/drawing/2014/main" id="{73F35B54-ED15-4BC2-81BB-57B8463AD175}"/>
              </a:ext>
            </a:extLst>
          </p:cNvPr>
          <p:cNvSpPr>
            <a:spLocks noChangeArrowheads="1"/>
          </p:cNvSpPr>
          <p:nvPr>
            <p:custDataLst>
              <p:tags r:id="rId4"/>
            </p:custDataLst>
          </p:nvPr>
        </p:nvSpPr>
        <p:spPr bwMode="gray">
          <a:xfrm>
            <a:off x="294968" y="5360364"/>
            <a:ext cx="3857331" cy="52116"/>
          </a:xfrm>
          <a:prstGeom prst="rect">
            <a:avLst/>
          </a:prstGeom>
          <a:solidFill>
            <a:schemeClr val="accent5"/>
          </a:solidFill>
          <a:ln w="38100" cap="rnd" algn="ctr">
            <a:noFill/>
            <a:round/>
            <a:headEnd/>
            <a:tailEnd/>
          </a:ln>
        </p:spPr>
        <p:txBody>
          <a:bodyPr lIns="0" tIns="0" rIns="0" bIns="0" anchor="ctr" anchorCtr="0"/>
          <a:lstStyle/>
          <a:p>
            <a:pPr algn="ctr" eaLnBrk="0" hangingPunct="0"/>
            <a:endParaRPr lang="en-US" sz="2000" dirty="0">
              <a:solidFill>
                <a:schemeClr val="bg1"/>
              </a:solidFill>
              <a:sym typeface="Trebuchet MS" panose="020B0603020202020204" pitchFamily="34" charset="0"/>
            </a:endParaRPr>
          </a:p>
        </p:txBody>
      </p:sp>
      <p:sp>
        <p:nvSpPr>
          <p:cNvPr id="34" name="ValueChainHeader">
            <a:extLst>
              <a:ext uri="{FF2B5EF4-FFF2-40B4-BE49-F238E27FC236}">
                <a16:creationId xmlns:a16="http://schemas.microsoft.com/office/drawing/2014/main" id="{D8C454AE-4F5E-41AC-8E6D-A2B553F05312}"/>
              </a:ext>
            </a:extLst>
          </p:cNvPr>
          <p:cNvSpPr>
            <a:spLocks noChangeArrowheads="1"/>
          </p:cNvSpPr>
          <p:nvPr>
            <p:custDataLst>
              <p:tags r:id="rId5"/>
            </p:custDataLst>
          </p:nvPr>
        </p:nvSpPr>
        <p:spPr bwMode="gray">
          <a:xfrm>
            <a:off x="4166492" y="5360364"/>
            <a:ext cx="3857331" cy="52116"/>
          </a:xfrm>
          <a:prstGeom prst="rect">
            <a:avLst/>
          </a:prstGeom>
          <a:solidFill>
            <a:schemeClr val="accent1"/>
          </a:solidFill>
          <a:ln w="38100" cap="rnd" algn="ctr">
            <a:noFill/>
            <a:round/>
            <a:headEnd/>
            <a:tailEnd/>
          </a:ln>
        </p:spPr>
        <p:txBody>
          <a:bodyPr lIns="0" tIns="0" rIns="0" bIns="0" anchor="ctr" anchorCtr="0"/>
          <a:lstStyle/>
          <a:p>
            <a:pPr algn="ctr" eaLnBrk="0" hangingPunct="0"/>
            <a:endParaRPr lang="en-US" sz="2000" dirty="0">
              <a:solidFill>
                <a:schemeClr val="bg1"/>
              </a:solidFill>
              <a:sym typeface="Trebuchet MS" panose="020B0603020202020204" pitchFamily="34" charset="0"/>
            </a:endParaRPr>
          </a:p>
        </p:txBody>
      </p:sp>
      <p:sp>
        <p:nvSpPr>
          <p:cNvPr id="35" name="ValueChainHeader">
            <a:extLst>
              <a:ext uri="{FF2B5EF4-FFF2-40B4-BE49-F238E27FC236}">
                <a16:creationId xmlns:a16="http://schemas.microsoft.com/office/drawing/2014/main" id="{FA389DA0-14BA-4434-92B7-6048474E2CC6}"/>
              </a:ext>
            </a:extLst>
          </p:cNvPr>
          <p:cNvSpPr>
            <a:spLocks noChangeArrowheads="1"/>
          </p:cNvSpPr>
          <p:nvPr>
            <p:custDataLst>
              <p:tags r:id="rId6"/>
            </p:custDataLst>
          </p:nvPr>
        </p:nvSpPr>
        <p:spPr bwMode="gray">
          <a:xfrm>
            <a:off x="8038018" y="5360364"/>
            <a:ext cx="3857331" cy="52116"/>
          </a:xfrm>
          <a:prstGeom prst="rect">
            <a:avLst/>
          </a:prstGeom>
          <a:solidFill>
            <a:schemeClr val="accent2"/>
          </a:solidFill>
          <a:ln w="38100" cap="rnd" algn="ctr">
            <a:noFill/>
            <a:round/>
            <a:headEnd/>
            <a:tailEnd/>
          </a:ln>
        </p:spPr>
        <p:txBody>
          <a:bodyPr lIns="0" tIns="0" rIns="0" bIns="0" anchor="ctr" anchorCtr="0"/>
          <a:lstStyle/>
          <a:p>
            <a:pPr algn="ctr" eaLnBrk="0" hangingPunct="0"/>
            <a:endParaRPr lang="en-US" sz="2000" dirty="0">
              <a:solidFill>
                <a:schemeClr val="bg1"/>
              </a:solidFill>
              <a:sym typeface="Trebuchet MS" panose="020B0603020202020204" pitchFamily="34" charset="0"/>
            </a:endParaRPr>
          </a:p>
        </p:txBody>
      </p:sp>
      <p:sp>
        <p:nvSpPr>
          <p:cNvPr id="36" name="ee4pContent1">
            <a:extLst>
              <a:ext uri="{FF2B5EF4-FFF2-40B4-BE49-F238E27FC236}">
                <a16:creationId xmlns:a16="http://schemas.microsoft.com/office/drawing/2014/main" id="{8F4B6982-4836-4116-B2B5-DC8ADAF50ADF}"/>
              </a:ext>
            </a:extLst>
          </p:cNvPr>
          <p:cNvSpPr txBox="1"/>
          <p:nvPr/>
        </p:nvSpPr>
        <p:spPr>
          <a:xfrm>
            <a:off x="496024" y="3600329"/>
            <a:ext cx="3455218" cy="1515019"/>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173038" lvl="1" indent="-173038">
              <a:spcAft>
                <a:spcPts val="600"/>
              </a:spcAft>
              <a:buClr>
                <a:schemeClr val="tx1"/>
              </a:buClr>
              <a:buFont typeface="Trebuchet MS" panose="020B0703020202090204" pitchFamily="34" charset="0"/>
              <a:buChar char="•"/>
            </a:pPr>
            <a:r>
              <a:rPr lang="en-US" sz="1400" dirty="0">
                <a:solidFill>
                  <a:schemeClr val="tx1"/>
                </a:solidFill>
                <a:latin typeface="+mn-lt"/>
              </a:rPr>
              <a:t>Guided setup with docs, SDKs, and plugins.</a:t>
            </a:r>
          </a:p>
          <a:p>
            <a:pPr marL="173038" lvl="1" indent="-173038">
              <a:spcAft>
                <a:spcPts val="600"/>
              </a:spcAft>
              <a:buClr>
                <a:schemeClr val="tx1"/>
              </a:buClr>
              <a:buFont typeface="Trebuchet MS" panose="020B0703020202090204" pitchFamily="34" charset="0"/>
              <a:buChar char="•"/>
            </a:pPr>
            <a:r>
              <a:rPr lang="en-US" sz="1400" dirty="0">
                <a:solidFill>
                  <a:schemeClr val="tx1"/>
                </a:solidFill>
                <a:latin typeface="+mn-lt"/>
              </a:rPr>
              <a:t>A solutions engineer paired with your team.</a:t>
            </a:r>
          </a:p>
          <a:p>
            <a:pPr marL="173038" lvl="1" indent="-173038">
              <a:spcAft>
                <a:spcPts val="600"/>
              </a:spcAft>
              <a:buClr>
                <a:schemeClr val="tx1"/>
              </a:buClr>
              <a:buFont typeface="Trebuchet MS" panose="020B0703020202090204" pitchFamily="34" charset="0"/>
              <a:buChar char="•"/>
            </a:pPr>
            <a:r>
              <a:rPr lang="en-US" sz="1400" dirty="0">
                <a:solidFill>
                  <a:schemeClr val="tx1"/>
                </a:solidFill>
                <a:latin typeface="+mn-lt"/>
              </a:rPr>
              <a:t>Test in a sandbox before any live traffic.</a:t>
            </a:r>
          </a:p>
        </p:txBody>
      </p:sp>
      <p:sp>
        <p:nvSpPr>
          <p:cNvPr id="37" name="ee4pContent2">
            <a:extLst>
              <a:ext uri="{FF2B5EF4-FFF2-40B4-BE49-F238E27FC236}">
                <a16:creationId xmlns:a16="http://schemas.microsoft.com/office/drawing/2014/main" id="{2CF09E36-13A2-4E3C-A50B-3552F8AED361}"/>
              </a:ext>
            </a:extLst>
          </p:cNvPr>
          <p:cNvSpPr txBox="1"/>
          <p:nvPr/>
        </p:nvSpPr>
        <p:spPr>
          <a:xfrm>
            <a:off x="4367548" y="3600329"/>
            <a:ext cx="3455218" cy="1515019"/>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173038" lvl="1" indent="-173038">
              <a:spcAft>
                <a:spcPts val="600"/>
              </a:spcAft>
              <a:buClr>
                <a:schemeClr val="tx1"/>
              </a:buClr>
              <a:buFont typeface="Trebuchet MS" panose="020B0703020202090204" pitchFamily="34" charset="0"/>
              <a:buChar char="•"/>
            </a:pPr>
            <a:r>
              <a:rPr lang="en-US" sz="1400" dirty="0">
                <a:solidFill>
                  <a:schemeClr val="tx1"/>
                </a:solidFill>
                <a:latin typeface="+mn-lt"/>
              </a:rPr>
              <a:t>Move existing processors with zero downtime.</a:t>
            </a:r>
          </a:p>
          <a:p>
            <a:pPr marL="173038" lvl="1" indent="-173038">
              <a:spcAft>
                <a:spcPts val="600"/>
              </a:spcAft>
              <a:buClr>
                <a:schemeClr val="tx1"/>
              </a:buClr>
              <a:buFont typeface="Trebuchet MS" panose="020B0703020202090204" pitchFamily="34" charset="0"/>
              <a:buChar char="•"/>
            </a:pPr>
            <a:r>
              <a:rPr lang="en-US" sz="1400" dirty="0">
                <a:solidFill>
                  <a:schemeClr val="tx1"/>
                </a:solidFill>
                <a:latin typeface="+mn-lt"/>
              </a:rPr>
              <a:t>Keep your current pricing while you ramp.</a:t>
            </a:r>
          </a:p>
          <a:p>
            <a:pPr marL="173038" lvl="1" indent="-173038">
              <a:spcAft>
                <a:spcPts val="600"/>
              </a:spcAft>
              <a:buClr>
                <a:schemeClr val="tx1"/>
              </a:buClr>
              <a:buFont typeface="Trebuchet MS" panose="020B0703020202090204" pitchFamily="34" charset="0"/>
              <a:buChar char="•"/>
            </a:pPr>
            <a:r>
              <a:rPr lang="en-US" sz="1400" dirty="0">
                <a:solidFill>
                  <a:schemeClr val="tx1"/>
                </a:solidFill>
                <a:latin typeface="+mn-lt"/>
              </a:rPr>
              <a:t>Vaulted tokens migrated securely.</a:t>
            </a:r>
          </a:p>
        </p:txBody>
      </p:sp>
      <p:sp>
        <p:nvSpPr>
          <p:cNvPr id="38" name="ee4pContent3">
            <a:extLst>
              <a:ext uri="{FF2B5EF4-FFF2-40B4-BE49-F238E27FC236}">
                <a16:creationId xmlns:a16="http://schemas.microsoft.com/office/drawing/2014/main" id="{BBF19141-CE92-4F60-A865-32625D5576C2}"/>
              </a:ext>
            </a:extLst>
          </p:cNvPr>
          <p:cNvSpPr txBox="1"/>
          <p:nvPr/>
        </p:nvSpPr>
        <p:spPr>
          <a:xfrm>
            <a:off x="8239073" y="3600329"/>
            <a:ext cx="3455218" cy="1515019"/>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173038" lvl="1" indent="-173038">
              <a:spcAft>
                <a:spcPts val="600"/>
              </a:spcAft>
              <a:buClr>
                <a:schemeClr val="tx1"/>
              </a:buClr>
              <a:buFont typeface="Trebuchet MS" panose="020B0703020202090204" pitchFamily="34" charset="0"/>
              <a:buChar char="•"/>
            </a:pPr>
            <a:r>
              <a:rPr lang="en-US" sz="1400" dirty="0">
                <a:solidFill>
                  <a:schemeClr val="tx1"/>
                </a:solidFill>
                <a:latin typeface="+mn-lt"/>
              </a:rPr>
              <a:t>Ongoing routing and fraud-rule tuning.</a:t>
            </a:r>
          </a:p>
          <a:p>
            <a:pPr marL="173038" lvl="1" indent="-173038">
              <a:spcAft>
                <a:spcPts val="600"/>
              </a:spcAft>
              <a:buClr>
                <a:schemeClr val="tx1"/>
              </a:buClr>
              <a:buFont typeface="Trebuchet MS" panose="020B0703020202090204" pitchFamily="34" charset="0"/>
              <a:buChar char="•"/>
            </a:pPr>
            <a:r>
              <a:rPr lang="en-US" sz="1400" dirty="0">
                <a:solidFill>
                  <a:schemeClr val="tx1"/>
                </a:solidFill>
                <a:latin typeface="+mn-lt"/>
              </a:rPr>
              <a:t>Quarterly reviews of approvals and cost.</a:t>
            </a:r>
          </a:p>
          <a:p>
            <a:pPr marL="173038" lvl="1" indent="-173038">
              <a:spcAft>
                <a:spcPts val="600"/>
              </a:spcAft>
              <a:buClr>
                <a:schemeClr val="tx1"/>
              </a:buClr>
              <a:buFont typeface="Trebuchet MS" panose="020B0703020202090204" pitchFamily="34" charset="0"/>
              <a:buChar char="•"/>
            </a:pPr>
            <a:r>
              <a:rPr lang="en-US" sz="1400" dirty="0">
                <a:solidFill>
                  <a:schemeClr val="tx1"/>
                </a:solidFill>
                <a:latin typeface="+mn-lt"/>
              </a:rPr>
              <a:t>New markets and methods added on demand.</a:t>
            </a:r>
          </a:p>
        </p:txBody>
      </p:sp>
      <p:sp>
        <p:nvSpPr>
          <p:cNvPr id="41" name="Text Placeholder 19">
            <a:extLst>
              <a:ext uri="{FF2B5EF4-FFF2-40B4-BE49-F238E27FC236}">
                <a16:creationId xmlns:a16="http://schemas.microsoft.com/office/drawing/2014/main" id="{0381FD57-3D5C-4AD1-B57E-16766C876E05}"/>
              </a:ext>
            </a:extLst>
          </p:cNvPr>
          <p:cNvSpPr txBox="1">
            <a:spLocks/>
          </p:cNvSpPr>
          <p:nvPr/>
        </p:nvSpPr>
        <p:spPr>
          <a:xfrm>
            <a:off x="3322490" y="1192585"/>
            <a:ext cx="5547021"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2000" b="1" dirty="0"/>
              <a:t>Support</a:t>
            </a:r>
          </a:p>
        </p:txBody>
      </p:sp>
      <p:cxnSp>
        <p:nvCxnSpPr>
          <p:cNvPr id="42" name="Straight Connector 41">
            <a:extLst>
              <a:ext uri="{FF2B5EF4-FFF2-40B4-BE49-F238E27FC236}">
                <a16:creationId xmlns:a16="http://schemas.microsoft.com/office/drawing/2014/main" id="{A81C5483-712B-4718-A238-294991E5B946}"/>
              </a:ext>
            </a:extLst>
          </p:cNvPr>
          <p:cNvCxnSpPr>
            <a:cxnSpLocks/>
          </p:cNvCxnSpPr>
          <p:nvPr/>
        </p:nvCxnSpPr>
        <p:spPr>
          <a:xfrm>
            <a:off x="3750470" y="1750728"/>
            <a:ext cx="4691061" cy="0"/>
          </a:xfrm>
          <a:prstGeom prst="line">
            <a:avLst/>
          </a:prstGeom>
          <a:ln w="762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6" name="Group 45">
            <a:extLst>
              <a:ext uri="{FF2B5EF4-FFF2-40B4-BE49-F238E27FC236}">
                <a16:creationId xmlns:a16="http://schemas.microsoft.com/office/drawing/2014/main" id="{509956DB-F107-444A-8A85-C15FB50492ED}"/>
              </a:ext>
            </a:extLst>
          </p:cNvPr>
          <p:cNvGrpSpPr/>
          <p:nvPr/>
        </p:nvGrpSpPr>
        <p:grpSpPr>
          <a:xfrm>
            <a:off x="1793482" y="2040094"/>
            <a:ext cx="742436" cy="741358"/>
            <a:chOff x="4094847" y="1760585"/>
            <a:chExt cx="633600" cy="633600"/>
          </a:xfrm>
        </p:grpSpPr>
        <p:sp>
          <p:nvSpPr>
            <p:cNvPr id="55" name="Google Shape;603;p7"/>
            <p:cNvSpPr/>
            <p:nvPr/>
          </p:nvSpPr>
          <p:spPr>
            <a:xfrm>
              <a:off x="4094847" y="1760585"/>
              <a:ext cx="633600" cy="633600"/>
            </a:xfrm>
            <a:custGeom>
              <a:avLst/>
              <a:gdLst/>
              <a:ahLst/>
              <a:cxnLst/>
              <a:rect l="l" t="t" r="r" b="b"/>
              <a:pathLst>
                <a:path w="10000" h="10000" extrusionOk="0">
                  <a:moveTo>
                    <a:pt x="6320" y="5028"/>
                  </a:moveTo>
                  <a:lnTo>
                    <a:pt x="6319" y="5079"/>
                  </a:lnTo>
                  <a:lnTo>
                    <a:pt x="6316" y="5129"/>
                  </a:lnTo>
                  <a:lnTo>
                    <a:pt x="6312" y="5180"/>
                  </a:lnTo>
                  <a:lnTo>
                    <a:pt x="6305" y="5230"/>
                  </a:lnTo>
                  <a:lnTo>
                    <a:pt x="6297" y="5279"/>
                  </a:lnTo>
                  <a:lnTo>
                    <a:pt x="6286" y="5329"/>
                  </a:lnTo>
                  <a:lnTo>
                    <a:pt x="6274" y="5377"/>
                  </a:lnTo>
                  <a:lnTo>
                    <a:pt x="6260" y="5426"/>
                  </a:lnTo>
                  <a:lnTo>
                    <a:pt x="6245" y="5474"/>
                  </a:lnTo>
                  <a:lnTo>
                    <a:pt x="6227" y="5521"/>
                  </a:lnTo>
                  <a:lnTo>
                    <a:pt x="6208" y="5568"/>
                  </a:lnTo>
                  <a:lnTo>
                    <a:pt x="6187" y="5613"/>
                  </a:lnTo>
                  <a:lnTo>
                    <a:pt x="6164" y="5659"/>
                  </a:lnTo>
                  <a:lnTo>
                    <a:pt x="6140" y="5703"/>
                  </a:lnTo>
                  <a:lnTo>
                    <a:pt x="6114" y="5746"/>
                  </a:lnTo>
                  <a:lnTo>
                    <a:pt x="6086" y="5789"/>
                  </a:lnTo>
                  <a:lnTo>
                    <a:pt x="6057" y="5830"/>
                  </a:lnTo>
                  <a:lnTo>
                    <a:pt x="6026" y="5870"/>
                  </a:lnTo>
                  <a:lnTo>
                    <a:pt x="5994" y="5908"/>
                  </a:lnTo>
                  <a:lnTo>
                    <a:pt x="5960" y="5946"/>
                  </a:lnTo>
                  <a:lnTo>
                    <a:pt x="5925" y="5982"/>
                  </a:lnTo>
                  <a:lnTo>
                    <a:pt x="5889" y="6017"/>
                  </a:lnTo>
                  <a:lnTo>
                    <a:pt x="5852" y="6050"/>
                  </a:lnTo>
                  <a:lnTo>
                    <a:pt x="5813" y="6083"/>
                  </a:lnTo>
                  <a:lnTo>
                    <a:pt x="5773" y="6113"/>
                  </a:lnTo>
                  <a:lnTo>
                    <a:pt x="5732" y="6142"/>
                  </a:lnTo>
                  <a:lnTo>
                    <a:pt x="5689" y="6170"/>
                  </a:lnTo>
                  <a:lnTo>
                    <a:pt x="5646" y="6196"/>
                  </a:lnTo>
                  <a:lnTo>
                    <a:pt x="5602" y="6221"/>
                  </a:lnTo>
                  <a:lnTo>
                    <a:pt x="5557" y="6243"/>
                  </a:lnTo>
                  <a:lnTo>
                    <a:pt x="5511" y="6265"/>
                  </a:lnTo>
                  <a:lnTo>
                    <a:pt x="5464" y="6284"/>
                  </a:lnTo>
                  <a:lnTo>
                    <a:pt x="5417" y="6301"/>
                  </a:lnTo>
                  <a:lnTo>
                    <a:pt x="5369" y="6317"/>
                  </a:lnTo>
                  <a:lnTo>
                    <a:pt x="5321" y="6331"/>
                  </a:lnTo>
                  <a:lnTo>
                    <a:pt x="5272" y="6343"/>
                  </a:lnTo>
                  <a:lnTo>
                    <a:pt x="5223" y="6354"/>
                  </a:lnTo>
                  <a:lnTo>
                    <a:pt x="5173" y="6362"/>
                  </a:lnTo>
                  <a:lnTo>
                    <a:pt x="5123" y="6369"/>
                  </a:lnTo>
                  <a:lnTo>
                    <a:pt x="5073" y="6373"/>
                  </a:lnTo>
                  <a:lnTo>
                    <a:pt x="5023" y="6376"/>
                  </a:lnTo>
                  <a:lnTo>
                    <a:pt x="4972" y="6377"/>
                  </a:lnTo>
                  <a:lnTo>
                    <a:pt x="4921" y="6376"/>
                  </a:lnTo>
                  <a:lnTo>
                    <a:pt x="4871" y="6373"/>
                  </a:lnTo>
                  <a:lnTo>
                    <a:pt x="4820" y="6369"/>
                  </a:lnTo>
                  <a:lnTo>
                    <a:pt x="4770" y="6362"/>
                  </a:lnTo>
                  <a:lnTo>
                    <a:pt x="4721" y="6354"/>
                  </a:lnTo>
                  <a:lnTo>
                    <a:pt x="4671" y="6343"/>
                  </a:lnTo>
                  <a:lnTo>
                    <a:pt x="4623" y="6331"/>
                  </a:lnTo>
                  <a:lnTo>
                    <a:pt x="4574" y="6317"/>
                  </a:lnTo>
                  <a:lnTo>
                    <a:pt x="4526" y="6301"/>
                  </a:lnTo>
                  <a:lnTo>
                    <a:pt x="4479" y="6284"/>
                  </a:lnTo>
                  <a:lnTo>
                    <a:pt x="4432" y="6265"/>
                  </a:lnTo>
                  <a:lnTo>
                    <a:pt x="4387" y="6243"/>
                  </a:lnTo>
                  <a:lnTo>
                    <a:pt x="4341" y="6221"/>
                  </a:lnTo>
                  <a:lnTo>
                    <a:pt x="4297" y="6196"/>
                  </a:lnTo>
                  <a:lnTo>
                    <a:pt x="4254" y="6170"/>
                  </a:lnTo>
                  <a:lnTo>
                    <a:pt x="4211" y="6142"/>
                  </a:lnTo>
                  <a:lnTo>
                    <a:pt x="4170" y="6113"/>
                  </a:lnTo>
                  <a:lnTo>
                    <a:pt x="4130" y="6083"/>
                  </a:lnTo>
                  <a:lnTo>
                    <a:pt x="4092" y="6050"/>
                  </a:lnTo>
                  <a:lnTo>
                    <a:pt x="4054" y="6017"/>
                  </a:lnTo>
                  <a:lnTo>
                    <a:pt x="4018" y="5982"/>
                  </a:lnTo>
                  <a:lnTo>
                    <a:pt x="3983" y="5946"/>
                  </a:lnTo>
                  <a:lnTo>
                    <a:pt x="3950" y="5908"/>
                  </a:lnTo>
                  <a:lnTo>
                    <a:pt x="3917" y="5870"/>
                  </a:lnTo>
                  <a:lnTo>
                    <a:pt x="3887" y="5830"/>
                  </a:lnTo>
                  <a:lnTo>
                    <a:pt x="3858" y="5789"/>
                  </a:lnTo>
                  <a:lnTo>
                    <a:pt x="3830" y="5746"/>
                  </a:lnTo>
                  <a:lnTo>
                    <a:pt x="3804" y="5703"/>
                  </a:lnTo>
                  <a:lnTo>
                    <a:pt x="3779" y="5659"/>
                  </a:lnTo>
                  <a:lnTo>
                    <a:pt x="3757" y="5613"/>
                  </a:lnTo>
                  <a:lnTo>
                    <a:pt x="3735" y="5568"/>
                  </a:lnTo>
                  <a:lnTo>
                    <a:pt x="3716" y="5521"/>
                  </a:lnTo>
                  <a:lnTo>
                    <a:pt x="3699" y="5474"/>
                  </a:lnTo>
                  <a:lnTo>
                    <a:pt x="3683" y="5426"/>
                  </a:lnTo>
                  <a:lnTo>
                    <a:pt x="3669" y="5377"/>
                  </a:lnTo>
                  <a:lnTo>
                    <a:pt x="3657" y="5329"/>
                  </a:lnTo>
                  <a:lnTo>
                    <a:pt x="3646" y="5279"/>
                  </a:lnTo>
                  <a:lnTo>
                    <a:pt x="3638" y="5230"/>
                  </a:lnTo>
                  <a:lnTo>
                    <a:pt x="3631" y="5180"/>
                  </a:lnTo>
                  <a:lnTo>
                    <a:pt x="3627" y="5129"/>
                  </a:lnTo>
                  <a:lnTo>
                    <a:pt x="3624" y="5079"/>
                  </a:lnTo>
                  <a:lnTo>
                    <a:pt x="3623" y="5028"/>
                  </a:lnTo>
                  <a:lnTo>
                    <a:pt x="3624" y="4977"/>
                  </a:lnTo>
                  <a:lnTo>
                    <a:pt x="3627" y="4927"/>
                  </a:lnTo>
                  <a:lnTo>
                    <a:pt x="3631" y="4877"/>
                  </a:lnTo>
                  <a:lnTo>
                    <a:pt x="3638" y="4827"/>
                  </a:lnTo>
                  <a:lnTo>
                    <a:pt x="3646" y="4777"/>
                  </a:lnTo>
                  <a:lnTo>
                    <a:pt x="3657" y="4728"/>
                  </a:lnTo>
                  <a:lnTo>
                    <a:pt x="3669" y="4679"/>
                  </a:lnTo>
                  <a:lnTo>
                    <a:pt x="3683" y="4631"/>
                  </a:lnTo>
                  <a:lnTo>
                    <a:pt x="3699" y="4583"/>
                  </a:lnTo>
                  <a:lnTo>
                    <a:pt x="3716" y="4536"/>
                  </a:lnTo>
                  <a:lnTo>
                    <a:pt x="3735" y="4489"/>
                  </a:lnTo>
                  <a:lnTo>
                    <a:pt x="3757" y="4443"/>
                  </a:lnTo>
                  <a:lnTo>
                    <a:pt x="3779" y="4398"/>
                  </a:lnTo>
                  <a:lnTo>
                    <a:pt x="3804" y="4354"/>
                  </a:lnTo>
                  <a:lnTo>
                    <a:pt x="3830" y="4311"/>
                  </a:lnTo>
                  <a:lnTo>
                    <a:pt x="3858" y="4268"/>
                  </a:lnTo>
                  <a:lnTo>
                    <a:pt x="3887" y="4227"/>
                  </a:lnTo>
                  <a:lnTo>
                    <a:pt x="3917" y="4187"/>
                  </a:lnTo>
                  <a:lnTo>
                    <a:pt x="3950" y="4148"/>
                  </a:lnTo>
                  <a:lnTo>
                    <a:pt x="3983" y="4111"/>
                  </a:lnTo>
                  <a:lnTo>
                    <a:pt x="4018" y="4075"/>
                  </a:lnTo>
                  <a:lnTo>
                    <a:pt x="4054" y="4040"/>
                  </a:lnTo>
                  <a:lnTo>
                    <a:pt x="4092" y="4006"/>
                  </a:lnTo>
                  <a:lnTo>
                    <a:pt x="4130" y="3974"/>
                  </a:lnTo>
                  <a:lnTo>
                    <a:pt x="4170" y="3943"/>
                  </a:lnTo>
                  <a:lnTo>
                    <a:pt x="4211" y="3914"/>
                  </a:lnTo>
                  <a:lnTo>
                    <a:pt x="4254" y="3886"/>
                  </a:lnTo>
                  <a:lnTo>
                    <a:pt x="4297" y="3860"/>
                  </a:lnTo>
                  <a:lnTo>
                    <a:pt x="4341" y="3836"/>
                  </a:lnTo>
                  <a:lnTo>
                    <a:pt x="4387" y="3813"/>
                  </a:lnTo>
                  <a:lnTo>
                    <a:pt x="4432" y="3792"/>
                  </a:lnTo>
                  <a:lnTo>
                    <a:pt x="4479" y="3773"/>
                  </a:lnTo>
                  <a:lnTo>
                    <a:pt x="4526" y="3755"/>
                  </a:lnTo>
                  <a:lnTo>
                    <a:pt x="4574" y="3740"/>
                  </a:lnTo>
                  <a:lnTo>
                    <a:pt x="4623" y="3726"/>
                  </a:lnTo>
                  <a:lnTo>
                    <a:pt x="4671" y="3714"/>
                  </a:lnTo>
                  <a:lnTo>
                    <a:pt x="4721" y="3703"/>
                  </a:lnTo>
                  <a:lnTo>
                    <a:pt x="4770" y="3695"/>
                  </a:lnTo>
                  <a:lnTo>
                    <a:pt x="4820" y="3688"/>
                  </a:lnTo>
                  <a:lnTo>
                    <a:pt x="4871" y="3684"/>
                  </a:lnTo>
                  <a:lnTo>
                    <a:pt x="4921" y="3681"/>
                  </a:lnTo>
                  <a:lnTo>
                    <a:pt x="4972" y="3680"/>
                  </a:lnTo>
                  <a:lnTo>
                    <a:pt x="5023" y="3681"/>
                  </a:lnTo>
                  <a:lnTo>
                    <a:pt x="5073" y="3684"/>
                  </a:lnTo>
                  <a:lnTo>
                    <a:pt x="5123" y="3688"/>
                  </a:lnTo>
                  <a:lnTo>
                    <a:pt x="5173" y="3695"/>
                  </a:lnTo>
                  <a:lnTo>
                    <a:pt x="5223" y="3703"/>
                  </a:lnTo>
                  <a:lnTo>
                    <a:pt x="5272" y="3714"/>
                  </a:lnTo>
                  <a:lnTo>
                    <a:pt x="5321" y="3726"/>
                  </a:lnTo>
                  <a:lnTo>
                    <a:pt x="5369" y="3740"/>
                  </a:lnTo>
                  <a:lnTo>
                    <a:pt x="5417" y="3755"/>
                  </a:lnTo>
                  <a:lnTo>
                    <a:pt x="5464" y="3773"/>
                  </a:lnTo>
                  <a:lnTo>
                    <a:pt x="5511" y="3792"/>
                  </a:lnTo>
                  <a:lnTo>
                    <a:pt x="5557" y="3813"/>
                  </a:lnTo>
                  <a:lnTo>
                    <a:pt x="5602" y="3836"/>
                  </a:lnTo>
                  <a:lnTo>
                    <a:pt x="5646" y="3860"/>
                  </a:lnTo>
                  <a:lnTo>
                    <a:pt x="5689" y="3886"/>
                  </a:lnTo>
                  <a:lnTo>
                    <a:pt x="5732" y="3914"/>
                  </a:lnTo>
                  <a:lnTo>
                    <a:pt x="5773" y="3943"/>
                  </a:lnTo>
                  <a:lnTo>
                    <a:pt x="5813" y="3974"/>
                  </a:lnTo>
                  <a:lnTo>
                    <a:pt x="5852" y="4006"/>
                  </a:lnTo>
                  <a:lnTo>
                    <a:pt x="5889" y="4040"/>
                  </a:lnTo>
                  <a:lnTo>
                    <a:pt x="5925" y="4075"/>
                  </a:lnTo>
                  <a:lnTo>
                    <a:pt x="5960" y="4111"/>
                  </a:lnTo>
                  <a:lnTo>
                    <a:pt x="5994" y="4148"/>
                  </a:lnTo>
                  <a:lnTo>
                    <a:pt x="6026" y="4187"/>
                  </a:lnTo>
                  <a:lnTo>
                    <a:pt x="6057" y="4227"/>
                  </a:lnTo>
                  <a:lnTo>
                    <a:pt x="6086" y="4268"/>
                  </a:lnTo>
                  <a:lnTo>
                    <a:pt x="6114" y="4311"/>
                  </a:lnTo>
                  <a:lnTo>
                    <a:pt x="6140" y="4354"/>
                  </a:lnTo>
                  <a:lnTo>
                    <a:pt x="6164" y="4398"/>
                  </a:lnTo>
                  <a:lnTo>
                    <a:pt x="6187" y="4443"/>
                  </a:lnTo>
                  <a:lnTo>
                    <a:pt x="6208" y="4489"/>
                  </a:lnTo>
                  <a:lnTo>
                    <a:pt x="6227" y="4536"/>
                  </a:lnTo>
                  <a:lnTo>
                    <a:pt x="6245" y="4583"/>
                  </a:lnTo>
                  <a:lnTo>
                    <a:pt x="6260" y="4631"/>
                  </a:lnTo>
                  <a:lnTo>
                    <a:pt x="6274" y="4679"/>
                  </a:lnTo>
                  <a:lnTo>
                    <a:pt x="6286" y="4728"/>
                  </a:lnTo>
                  <a:lnTo>
                    <a:pt x="6297" y="4777"/>
                  </a:lnTo>
                  <a:lnTo>
                    <a:pt x="6305" y="4827"/>
                  </a:lnTo>
                  <a:lnTo>
                    <a:pt x="6312" y="4877"/>
                  </a:lnTo>
                  <a:lnTo>
                    <a:pt x="6316" y="4927"/>
                  </a:lnTo>
                  <a:lnTo>
                    <a:pt x="6319" y="4977"/>
                  </a:lnTo>
                  <a:lnTo>
                    <a:pt x="6320" y="5028"/>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6" name="Google Shape;604;p7"/>
            <p:cNvSpPr/>
            <p:nvPr/>
          </p:nvSpPr>
          <p:spPr>
            <a:xfrm>
              <a:off x="4094847" y="1760585"/>
              <a:ext cx="633600" cy="633600"/>
            </a:xfrm>
            <a:custGeom>
              <a:avLst/>
              <a:gdLst/>
              <a:ahLst/>
              <a:cxnLst/>
              <a:rect l="l" t="t" r="r" b="b"/>
              <a:pathLst>
                <a:path w="10000" h="10000" extrusionOk="0">
                  <a:moveTo>
                    <a:pt x="4314" y="2037"/>
                  </a:moveTo>
                  <a:lnTo>
                    <a:pt x="4752" y="1231"/>
                  </a:lnTo>
                  <a:lnTo>
                    <a:pt x="4769" y="1203"/>
                  </a:lnTo>
                  <a:lnTo>
                    <a:pt x="4790" y="1179"/>
                  </a:lnTo>
                  <a:lnTo>
                    <a:pt x="4814" y="1157"/>
                  </a:lnTo>
                  <a:lnTo>
                    <a:pt x="4840" y="1138"/>
                  </a:lnTo>
                  <a:lnTo>
                    <a:pt x="4868" y="1123"/>
                  </a:lnTo>
                  <a:lnTo>
                    <a:pt x="4898" y="1111"/>
                  </a:lnTo>
                  <a:lnTo>
                    <a:pt x="4930" y="1104"/>
                  </a:lnTo>
                  <a:lnTo>
                    <a:pt x="4962" y="1100"/>
                  </a:lnTo>
                  <a:lnTo>
                    <a:pt x="4994" y="1101"/>
                  </a:lnTo>
                  <a:lnTo>
                    <a:pt x="5633" y="1157"/>
                  </a:lnTo>
                  <a:lnTo>
                    <a:pt x="5665" y="1162"/>
                  </a:lnTo>
                  <a:lnTo>
                    <a:pt x="5696" y="1171"/>
                  </a:lnTo>
                  <a:lnTo>
                    <a:pt x="5725" y="1184"/>
                  </a:lnTo>
                  <a:lnTo>
                    <a:pt x="5753" y="1200"/>
                  </a:lnTo>
                  <a:lnTo>
                    <a:pt x="5778" y="1220"/>
                  </a:lnTo>
                  <a:lnTo>
                    <a:pt x="5801" y="1243"/>
                  </a:lnTo>
                  <a:lnTo>
                    <a:pt x="5820" y="1269"/>
                  </a:lnTo>
                  <a:lnTo>
                    <a:pt x="5836" y="1297"/>
                  </a:lnTo>
                  <a:lnTo>
                    <a:pt x="5848" y="1327"/>
                  </a:lnTo>
                  <a:lnTo>
                    <a:pt x="6140" y="2198"/>
                  </a:lnTo>
                  <a:lnTo>
                    <a:pt x="6390" y="2314"/>
                  </a:lnTo>
                  <a:lnTo>
                    <a:pt x="7245" y="1978"/>
                  </a:lnTo>
                  <a:lnTo>
                    <a:pt x="7275" y="1969"/>
                  </a:lnTo>
                  <a:lnTo>
                    <a:pt x="7307" y="1963"/>
                  </a:lnTo>
                  <a:lnTo>
                    <a:pt x="7339" y="1961"/>
                  </a:lnTo>
                  <a:lnTo>
                    <a:pt x="7371" y="1963"/>
                  </a:lnTo>
                  <a:lnTo>
                    <a:pt x="7403" y="1970"/>
                  </a:lnTo>
                  <a:lnTo>
                    <a:pt x="7433" y="1981"/>
                  </a:lnTo>
                  <a:lnTo>
                    <a:pt x="7462" y="1995"/>
                  </a:lnTo>
                  <a:lnTo>
                    <a:pt x="7489" y="2013"/>
                  </a:lnTo>
                  <a:lnTo>
                    <a:pt x="7513" y="2034"/>
                  </a:lnTo>
                  <a:lnTo>
                    <a:pt x="7966" y="2487"/>
                  </a:lnTo>
                  <a:lnTo>
                    <a:pt x="7987" y="2511"/>
                  </a:lnTo>
                  <a:lnTo>
                    <a:pt x="8005" y="2538"/>
                  </a:lnTo>
                  <a:lnTo>
                    <a:pt x="8019" y="2567"/>
                  </a:lnTo>
                  <a:lnTo>
                    <a:pt x="8030" y="2597"/>
                  </a:lnTo>
                  <a:lnTo>
                    <a:pt x="8037" y="2629"/>
                  </a:lnTo>
                  <a:lnTo>
                    <a:pt x="8039" y="2661"/>
                  </a:lnTo>
                  <a:lnTo>
                    <a:pt x="8037" y="2693"/>
                  </a:lnTo>
                  <a:lnTo>
                    <a:pt x="8031" y="2725"/>
                  </a:lnTo>
                  <a:lnTo>
                    <a:pt x="8022" y="2755"/>
                  </a:lnTo>
                  <a:lnTo>
                    <a:pt x="7686" y="3610"/>
                  </a:lnTo>
                  <a:lnTo>
                    <a:pt x="7802" y="3860"/>
                  </a:lnTo>
                  <a:lnTo>
                    <a:pt x="8673" y="4152"/>
                  </a:lnTo>
                  <a:lnTo>
                    <a:pt x="8703" y="4164"/>
                  </a:lnTo>
                  <a:lnTo>
                    <a:pt x="8731" y="4180"/>
                  </a:lnTo>
                  <a:lnTo>
                    <a:pt x="8757" y="4199"/>
                  </a:lnTo>
                  <a:lnTo>
                    <a:pt x="8780" y="4222"/>
                  </a:lnTo>
                  <a:lnTo>
                    <a:pt x="8800" y="4247"/>
                  </a:lnTo>
                  <a:lnTo>
                    <a:pt x="8816" y="4275"/>
                  </a:lnTo>
                  <a:lnTo>
                    <a:pt x="8829" y="4304"/>
                  </a:lnTo>
                  <a:lnTo>
                    <a:pt x="8838" y="4335"/>
                  </a:lnTo>
                  <a:lnTo>
                    <a:pt x="8843" y="4367"/>
                  </a:lnTo>
                  <a:lnTo>
                    <a:pt x="8899" y="5006"/>
                  </a:lnTo>
                  <a:lnTo>
                    <a:pt x="8900" y="5038"/>
                  </a:lnTo>
                  <a:lnTo>
                    <a:pt x="8896" y="5070"/>
                  </a:lnTo>
                  <a:lnTo>
                    <a:pt x="8889" y="5102"/>
                  </a:lnTo>
                  <a:lnTo>
                    <a:pt x="8877" y="5132"/>
                  </a:lnTo>
                  <a:lnTo>
                    <a:pt x="8862" y="5160"/>
                  </a:lnTo>
                  <a:lnTo>
                    <a:pt x="8843" y="5186"/>
                  </a:lnTo>
                  <a:lnTo>
                    <a:pt x="8821" y="5210"/>
                  </a:lnTo>
                  <a:lnTo>
                    <a:pt x="8797" y="5231"/>
                  </a:lnTo>
                  <a:lnTo>
                    <a:pt x="8769" y="5248"/>
                  </a:lnTo>
                  <a:lnTo>
                    <a:pt x="7963" y="5686"/>
                  </a:lnTo>
                  <a:lnTo>
                    <a:pt x="7890" y="5954"/>
                  </a:lnTo>
                  <a:lnTo>
                    <a:pt x="8370" y="6736"/>
                  </a:lnTo>
                  <a:lnTo>
                    <a:pt x="8385" y="6765"/>
                  </a:lnTo>
                  <a:lnTo>
                    <a:pt x="8396" y="6795"/>
                  </a:lnTo>
                  <a:lnTo>
                    <a:pt x="8404" y="6826"/>
                  </a:lnTo>
                  <a:lnTo>
                    <a:pt x="8407" y="6859"/>
                  </a:lnTo>
                  <a:lnTo>
                    <a:pt x="8406" y="6891"/>
                  </a:lnTo>
                  <a:lnTo>
                    <a:pt x="8401" y="6923"/>
                  </a:lnTo>
                  <a:lnTo>
                    <a:pt x="8392" y="6953"/>
                  </a:lnTo>
                  <a:lnTo>
                    <a:pt x="8378" y="6983"/>
                  </a:lnTo>
                  <a:lnTo>
                    <a:pt x="8362" y="7010"/>
                  </a:lnTo>
                  <a:lnTo>
                    <a:pt x="7994" y="7535"/>
                  </a:lnTo>
                  <a:lnTo>
                    <a:pt x="7974" y="7561"/>
                  </a:lnTo>
                  <a:lnTo>
                    <a:pt x="7950" y="7583"/>
                  </a:lnTo>
                  <a:lnTo>
                    <a:pt x="7925" y="7602"/>
                  </a:lnTo>
                  <a:lnTo>
                    <a:pt x="7896" y="7618"/>
                  </a:lnTo>
                  <a:lnTo>
                    <a:pt x="7867" y="7630"/>
                  </a:lnTo>
                  <a:lnTo>
                    <a:pt x="7835" y="7638"/>
                  </a:lnTo>
                  <a:lnTo>
                    <a:pt x="7804" y="7642"/>
                  </a:lnTo>
                  <a:lnTo>
                    <a:pt x="7771" y="7641"/>
                  </a:lnTo>
                  <a:lnTo>
                    <a:pt x="7740" y="7637"/>
                  </a:lnTo>
                  <a:lnTo>
                    <a:pt x="6840" y="7455"/>
                  </a:lnTo>
                  <a:lnTo>
                    <a:pt x="6613" y="7614"/>
                  </a:lnTo>
                  <a:lnTo>
                    <a:pt x="6477" y="8521"/>
                  </a:lnTo>
                  <a:lnTo>
                    <a:pt x="6470" y="8553"/>
                  </a:lnTo>
                  <a:lnTo>
                    <a:pt x="6460" y="8583"/>
                  </a:lnTo>
                  <a:lnTo>
                    <a:pt x="6445" y="8612"/>
                  </a:lnTo>
                  <a:lnTo>
                    <a:pt x="6427" y="8638"/>
                  </a:lnTo>
                  <a:lnTo>
                    <a:pt x="6405" y="8662"/>
                  </a:lnTo>
                  <a:lnTo>
                    <a:pt x="6381" y="8683"/>
                  </a:lnTo>
                  <a:lnTo>
                    <a:pt x="6354" y="8701"/>
                  </a:lnTo>
                  <a:lnTo>
                    <a:pt x="6325" y="8715"/>
                  </a:lnTo>
                  <a:lnTo>
                    <a:pt x="6295" y="8725"/>
                  </a:lnTo>
                  <a:lnTo>
                    <a:pt x="5676" y="8891"/>
                  </a:lnTo>
                  <a:lnTo>
                    <a:pt x="5644" y="8898"/>
                  </a:lnTo>
                  <a:lnTo>
                    <a:pt x="5612" y="8900"/>
                  </a:lnTo>
                  <a:lnTo>
                    <a:pt x="5580" y="8898"/>
                  </a:lnTo>
                  <a:lnTo>
                    <a:pt x="5548" y="8892"/>
                  </a:lnTo>
                  <a:lnTo>
                    <a:pt x="5518" y="8882"/>
                  </a:lnTo>
                  <a:lnTo>
                    <a:pt x="5489" y="8868"/>
                  </a:lnTo>
                  <a:lnTo>
                    <a:pt x="5462" y="8850"/>
                  </a:lnTo>
                  <a:lnTo>
                    <a:pt x="5437" y="8830"/>
                  </a:lnTo>
                  <a:lnTo>
                    <a:pt x="5415" y="8806"/>
                  </a:lnTo>
                  <a:lnTo>
                    <a:pt x="4843" y="8088"/>
                  </a:lnTo>
                  <a:lnTo>
                    <a:pt x="4568" y="8063"/>
                  </a:lnTo>
                  <a:lnTo>
                    <a:pt x="3879" y="8671"/>
                  </a:lnTo>
                  <a:lnTo>
                    <a:pt x="3854" y="8691"/>
                  </a:lnTo>
                  <a:lnTo>
                    <a:pt x="3826" y="8707"/>
                  </a:lnTo>
                  <a:lnTo>
                    <a:pt x="3797" y="8720"/>
                  </a:lnTo>
                  <a:lnTo>
                    <a:pt x="3766" y="8729"/>
                  </a:lnTo>
                  <a:lnTo>
                    <a:pt x="3734" y="8733"/>
                  </a:lnTo>
                  <a:lnTo>
                    <a:pt x="3702" y="8734"/>
                  </a:lnTo>
                  <a:lnTo>
                    <a:pt x="3670" y="8730"/>
                  </a:lnTo>
                  <a:lnTo>
                    <a:pt x="3639" y="8722"/>
                  </a:lnTo>
                  <a:lnTo>
                    <a:pt x="3609" y="8711"/>
                  </a:lnTo>
                  <a:lnTo>
                    <a:pt x="3028" y="8441"/>
                  </a:lnTo>
                  <a:lnTo>
                    <a:pt x="2999" y="8425"/>
                  </a:lnTo>
                  <a:lnTo>
                    <a:pt x="2973" y="8406"/>
                  </a:lnTo>
                  <a:lnTo>
                    <a:pt x="2950" y="8384"/>
                  </a:lnTo>
                  <a:lnTo>
                    <a:pt x="2929" y="8359"/>
                  </a:lnTo>
                  <a:lnTo>
                    <a:pt x="2912" y="8332"/>
                  </a:lnTo>
                  <a:lnTo>
                    <a:pt x="2899" y="8302"/>
                  </a:lnTo>
                  <a:lnTo>
                    <a:pt x="2890" y="8271"/>
                  </a:lnTo>
                  <a:lnTo>
                    <a:pt x="2884" y="8240"/>
                  </a:lnTo>
                  <a:lnTo>
                    <a:pt x="2883" y="8207"/>
                  </a:lnTo>
                  <a:lnTo>
                    <a:pt x="2907" y="7290"/>
                  </a:lnTo>
                  <a:lnTo>
                    <a:pt x="2710" y="7093"/>
                  </a:lnTo>
                  <a:lnTo>
                    <a:pt x="1793" y="7117"/>
                  </a:lnTo>
                  <a:lnTo>
                    <a:pt x="1760" y="7116"/>
                  </a:lnTo>
                  <a:lnTo>
                    <a:pt x="1729" y="7110"/>
                  </a:lnTo>
                  <a:lnTo>
                    <a:pt x="1698" y="7101"/>
                  </a:lnTo>
                  <a:lnTo>
                    <a:pt x="1668" y="7088"/>
                  </a:lnTo>
                  <a:lnTo>
                    <a:pt x="1641" y="7071"/>
                  </a:lnTo>
                  <a:lnTo>
                    <a:pt x="1616" y="7050"/>
                  </a:lnTo>
                  <a:lnTo>
                    <a:pt x="1594" y="7027"/>
                  </a:lnTo>
                  <a:lnTo>
                    <a:pt x="1575" y="7001"/>
                  </a:lnTo>
                  <a:lnTo>
                    <a:pt x="1559" y="6972"/>
                  </a:lnTo>
                  <a:lnTo>
                    <a:pt x="1289" y="6391"/>
                  </a:lnTo>
                  <a:lnTo>
                    <a:pt x="1278" y="6361"/>
                  </a:lnTo>
                  <a:lnTo>
                    <a:pt x="1270" y="6330"/>
                  </a:lnTo>
                  <a:lnTo>
                    <a:pt x="1266" y="6298"/>
                  </a:lnTo>
                  <a:lnTo>
                    <a:pt x="1267" y="6266"/>
                  </a:lnTo>
                  <a:lnTo>
                    <a:pt x="1271" y="6234"/>
                  </a:lnTo>
                  <a:lnTo>
                    <a:pt x="1280" y="6203"/>
                  </a:lnTo>
                  <a:lnTo>
                    <a:pt x="1293" y="6174"/>
                  </a:lnTo>
                  <a:lnTo>
                    <a:pt x="1309" y="6146"/>
                  </a:lnTo>
                  <a:lnTo>
                    <a:pt x="1329" y="6121"/>
                  </a:lnTo>
                  <a:lnTo>
                    <a:pt x="1937" y="5432"/>
                  </a:lnTo>
                  <a:lnTo>
                    <a:pt x="1912" y="5157"/>
                  </a:lnTo>
                  <a:lnTo>
                    <a:pt x="1194" y="4585"/>
                  </a:lnTo>
                  <a:lnTo>
                    <a:pt x="1170" y="4563"/>
                  </a:lnTo>
                  <a:lnTo>
                    <a:pt x="1150" y="4538"/>
                  </a:lnTo>
                  <a:lnTo>
                    <a:pt x="1132" y="4511"/>
                  </a:lnTo>
                  <a:lnTo>
                    <a:pt x="1118" y="4482"/>
                  </a:lnTo>
                  <a:lnTo>
                    <a:pt x="1108" y="4452"/>
                  </a:lnTo>
                  <a:lnTo>
                    <a:pt x="1102" y="4420"/>
                  </a:lnTo>
                  <a:lnTo>
                    <a:pt x="1100" y="4388"/>
                  </a:lnTo>
                  <a:lnTo>
                    <a:pt x="1102" y="4356"/>
                  </a:lnTo>
                  <a:lnTo>
                    <a:pt x="1109" y="4324"/>
                  </a:lnTo>
                  <a:lnTo>
                    <a:pt x="1275" y="3705"/>
                  </a:lnTo>
                  <a:lnTo>
                    <a:pt x="1285" y="3675"/>
                  </a:lnTo>
                  <a:lnTo>
                    <a:pt x="1299" y="3646"/>
                  </a:lnTo>
                  <a:lnTo>
                    <a:pt x="1317" y="3619"/>
                  </a:lnTo>
                  <a:lnTo>
                    <a:pt x="1338" y="3595"/>
                  </a:lnTo>
                  <a:lnTo>
                    <a:pt x="1362" y="3573"/>
                  </a:lnTo>
                  <a:lnTo>
                    <a:pt x="1388" y="3555"/>
                  </a:lnTo>
                  <a:lnTo>
                    <a:pt x="1417" y="3540"/>
                  </a:lnTo>
                  <a:lnTo>
                    <a:pt x="1447" y="3530"/>
                  </a:lnTo>
                  <a:lnTo>
                    <a:pt x="1479" y="3523"/>
                  </a:lnTo>
                  <a:lnTo>
                    <a:pt x="2386" y="3387"/>
                  </a:lnTo>
                  <a:lnTo>
                    <a:pt x="2545" y="3160"/>
                  </a:lnTo>
                  <a:lnTo>
                    <a:pt x="2363" y="2260"/>
                  </a:lnTo>
                  <a:lnTo>
                    <a:pt x="2359" y="2229"/>
                  </a:lnTo>
                  <a:lnTo>
                    <a:pt x="2358" y="2196"/>
                  </a:lnTo>
                  <a:lnTo>
                    <a:pt x="2362" y="2165"/>
                  </a:lnTo>
                  <a:lnTo>
                    <a:pt x="2370" y="2133"/>
                  </a:lnTo>
                  <a:lnTo>
                    <a:pt x="2382" y="2104"/>
                  </a:lnTo>
                  <a:lnTo>
                    <a:pt x="2398" y="2075"/>
                  </a:lnTo>
                  <a:lnTo>
                    <a:pt x="2417" y="2050"/>
                  </a:lnTo>
                  <a:lnTo>
                    <a:pt x="2439" y="2026"/>
                  </a:lnTo>
                  <a:lnTo>
                    <a:pt x="2465" y="2006"/>
                  </a:lnTo>
                  <a:lnTo>
                    <a:pt x="2990" y="1638"/>
                  </a:lnTo>
                  <a:lnTo>
                    <a:pt x="3017" y="1622"/>
                  </a:lnTo>
                  <a:lnTo>
                    <a:pt x="3047" y="1608"/>
                  </a:lnTo>
                  <a:lnTo>
                    <a:pt x="3077" y="1599"/>
                  </a:lnTo>
                  <a:lnTo>
                    <a:pt x="3109" y="1594"/>
                  </a:lnTo>
                  <a:lnTo>
                    <a:pt x="3141" y="1593"/>
                  </a:lnTo>
                  <a:lnTo>
                    <a:pt x="3174" y="1596"/>
                  </a:lnTo>
                  <a:lnTo>
                    <a:pt x="3205" y="1604"/>
                  </a:lnTo>
                  <a:lnTo>
                    <a:pt x="3235" y="1615"/>
                  </a:lnTo>
                  <a:lnTo>
                    <a:pt x="3264" y="1630"/>
                  </a:lnTo>
                  <a:lnTo>
                    <a:pt x="4046" y="2110"/>
                  </a:lnTo>
                  <a:lnTo>
                    <a:pt x="4314" y="2037"/>
                  </a:lnTo>
                  <a:close/>
                  <a:moveTo>
                    <a:pt x="5426" y="1641"/>
                  </a:moveTo>
                  <a:lnTo>
                    <a:pt x="5114" y="1613"/>
                  </a:lnTo>
                  <a:lnTo>
                    <a:pt x="4703" y="2370"/>
                  </a:lnTo>
                  <a:lnTo>
                    <a:pt x="4685" y="2399"/>
                  </a:lnTo>
                  <a:lnTo>
                    <a:pt x="4663" y="2425"/>
                  </a:lnTo>
                  <a:lnTo>
                    <a:pt x="4638" y="2447"/>
                  </a:lnTo>
                  <a:lnTo>
                    <a:pt x="4610" y="2466"/>
                  </a:lnTo>
                  <a:lnTo>
                    <a:pt x="4580" y="2481"/>
                  </a:lnTo>
                  <a:lnTo>
                    <a:pt x="4548" y="2492"/>
                  </a:lnTo>
                  <a:lnTo>
                    <a:pt x="4072" y="2620"/>
                  </a:lnTo>
                  <a:lnTo>
                    <a:pt x="4039" y="2627"/>
                  </a:lnTo>
                  <a:lnTo>
                    <a:pt x="4005" y="2629"/>
                  </a:lnTo>
                  <a:lnTo>
                    <a:pt x="3971" y="2626"/>
                  </a:lnTo>
                  <a:lnTo>
                    <a:pt x="3938" y="2619"/>
                  </a:lnTo>
                  <a:lnTo>
                    <a:pt x="3906" y="2608"/>
                  </a:lnTo>
                  <a:lnTo>
                    <a:pt x="3876" y="2592"/>
                  </a:lnTo>
                  <a:lnTo>
                    <a:pt x="3142" y="2142"/>
                  </a:lnTo>
                  <a:lnTo>
                    <a:pt x="2885" y="2322"/>
                  </a:lnTo>
                  <a:lnTo>
                    <a:pt x="3056" y="3167"/>
                  </a:lnTo>
                  <a:lnTo>
                    <a:pt x="3060" y="3200"/>
                  </a:lnTo>
                  <a:lnTo>
                    <a:pt x="3060" y="3234"/>
                  </a:lnTo>
                  <a:lnTo>
                    <a:pt x="3056" y="3267"/>
                  </a:lnTo>
                  <a:lnTo>
                    <a:pt x="3047" y="3300"/>
                  </a:lnTo>
                  <a:lnTo>
                    <a:pt x="3033" y="3331"/>
                  </a:lnTo>
                  <a:lnTo>
                    <a:pt x="3016" y="3360"/>
                  </a:lnTo>
                  <a:lnTo>
                    <a:pt x="2734" y="3762"/>
                  </a:lnTo>
                  <a:lnTo>
                    <a:pt x="2712" y="3788"/>
                  </a:lnTo>
                  <a:lnTo>
                    <a:pt x="2688" y="3811"/>
                  </a:lnTo>
                  <a:lnTo>
                    <a:pt x="2661" y="3831"/>
                  </a:lnTo>
                  <a:lnTo>
                    <a:pt x="2631" y="3846"/>
                  </a:lnTo>
                  <a:lnTo>
                    <a:pt x="2599" y="3858"/>
                  </a:lnTo>
                  <a:lnTo>
                    <a:pt x="2566" y="3865"/>
                  </a:lnTo>
                  <a:lnTo>
                    <a:pt x="1715" y="3993"/>
                  </a:lnTo>
                  <a:lnTo>
                    <a:pt x="1634" y="4296"/>
                  </a:lnTo>
                  <a:lnTo>
                    <a:pt x="2308" y="4832"/>
                  </a:lnTo>
                  <a:lnTo>
                    <a:pt x="2333" y="4855"/>
                  </a:lnTo>
                  <a:lnTo>
                    <a:pt x="2354" y="4881"/>
                  </a:lnTo>
                  <a:lnTo>
                    <a:pt x="2372" y="4910"/>
                  </a:lnTo>
                  <a:lnTo>
                    <a:pt x="2386" y="4940"/>
                  </a:lnTo>
                  <a:lnTo>
                    <a:pt x="2396" y="4973"/>
                  </a:lnTo>
                  <a:lnTo>
                    <a:pt x="2401" y="5006"/>
                  </a:lnTo>
                  <a:lnTo>
                    <a:pt x="2444" y="5495"/>
                  </a:lnTo>
                  <a:lnTo>
                    <a:pt x="2445" y="5529"/>
                  </a:lnTo>
                  <a:lnTo>
                    <a:pt x="2441" y="5562"/>
                  </a:lnTo>
                  <a:lnTo>
                    <a:pt x="2432" y="5595"/>
                  </a:lnTo>
                  <a:lnTo>
                    <a:pt x="2420" y="5626"/>
                  </a:lnTo>
                  <a:lnTo>
                    <a:pt x="2403" y="5656"/>
                  </a:lnTo>
                  <a:lnTo>
                    <a:pt x="2382" y="5682"/>
                  </a:lnTo>
                  <a:lnTo>
                    <a:pt x="1812" y="6329"/>
                  </a:lnTo>
                  <a:lnTo>
                    <a:pt x="1944" y="6613"/>
                  </a:lnTo>
                  <a:lnTo>
                    <a:pt x="2804" y="6590"/>
                  </a:lnTo>
                  <a:lnTo>
                    <a:pt x="2838" y="6591"/>
                  </a:lnTo>
                  <a:lnTo>
                    <a:pt x="2871" y="6597"/>
                  </a:lnTo>
                  <a:lnTo>
                    <a:pt x="2904" y="6608"/>
                  </a:lnTo>
                  <a:lnTo>
                    <a:pt x="2934" y="6622"/>
                  </a:lnTo>
                  <a:lnTo>
                    <a:pt x="2962" y="6641"/>
                  </a:lnTo>
                  <a:lnTo>
                    <a:pt x="2988" y="6663"/>
                  </a:lnTo>
                  <a:lnTo>
                    <a:pt x="3337" y="7012"/>
                  </a:lnTo>
                  <a:lnTo>
                    <a:pt x="3359" y="7038"/>
                  </a:lnTo>
                  <a:lnTo>
                    <a:pt x="3378" y="7066"/>
                  </a:lnTo>
                  <a:lnTo>
                    <a:pt x="3392" y="7096"/>
                  </a:lnTo>
                  <a:lnTo>
                    <a:pt x="3403" y="7129"/>
                  </a:lnTo>
                  <a:lnTo>
                    <a:pt x="3409" y="7162"/>
                  </a:lnTo>
                  <a:lnTo>
                    <a:pt x="3410" y="7196"/>
                  </a:lnTo>
                  <a:lnTo>
                    <a:pt x="3387" y="8056"/>
                  </a:lnTo>
                  <a:lnTo>
                    <a:pt x="3671" y="8188"/>
                  </a:lnTo>
                  <a:lnTo>
                    <a:pt x="4318" y="7618"/>
                  </a:lnTo>
                  <a:lnTo>
                    <a:pt x="4344" y="7597"/>
                  </a:lnTo>
                  <a:lnTo>
                    <a:pt x="4374" y="7580"/>
                  </a:lnTo>
                  <a:lnTo>
                    <a:pt x="4405" y="7568"/>
                  </a:lnTo>
                  <a:lnTo>
                    <a:pt x="4438" y="7559"/>
                  </a:lnTo>
                  <a:lnTo>
                    <a:pt x="4471" y="7555"/>
                  </a:lnTo>
                  <a:lnTo>
                    <a:pt x="4505" y="7556"/>
                  </a:lnTo>
                  <a:lnTo>
                    <a:pt x="4994" y="7599"/>
                  </a:lnTo>
                  <a:lnTo>
                    <a:pt x="5027" y="7604"/>
                  </a:lnTo>
                  <a:lnTo>
                    <a:pt x="5060" y="7614"/>
                  </a:lnTo>
                  <a:lnTo>
                    <a:pt x="5090" y="7628"/>
                  </a:lnTo>
                  <a:lnTo>
                    <a:pt x="5119" y="7646"/>
                  </a:lnTo>
                  <a:lnTo>
                    <a:pt x="5145" y="7667"/>
                  </a:lnTo>
                  <a:lnTo>
                    <a:pt x="5168" y="7692"/>
                  </a:lnTo>
                  <a:lnTo>
                    <a:pt x="5704" y="8366"/>
                  </a:lnTo>
                  <a:lnTo>
                    <a:pt x="6007" y="8285"/>
                  </a:lnTo>
                  <a:lnTo>
                    <a:pt x="6135" y="7434"/>
                  </a:lnTo>
                  <a:lnTo>
                    <a:pt x="6142" y="7401"/>
                  </a:lnTo>
                  <a:lnTo>
                    <a:pt x="6154" y="7369"/>
                  </a:lnTo>
                  <a:lnTo>
                    <a:pt x="6169" y="7339"/>
                  </a:lnTo>
                  <a:lnTo>
                    <a:pt x="6189" y="7312"/>
                  </a:lnTo>
                  <a:lnTo>
                    <a:pt x="6212" y="7288"/>
                  </a:lnTo>
                  <a:lnTo>
                    <a:pt x="6238" y="7266"/>
                  </a:lnTo>
                  <a:lnTo>
                    <a:pt x="6640" y="6984"/>
                  </a:lnTo>
                  <a:lnTo>
                    <a:pt x="6669" y="6967"/>
                  </a:lnTo>
                  <a:lnTo>
                    <a:pt x="6700" y="6953"/>
                  </a:lnTo>
                  <a:lnTo>
                    <a:pt x="6733" y="6944"/>
                  </a:lnTo>
                  <a:lnTo>
                    <a:pt x="6766" y="6940"/>
                  </a:lnTo>
                  <a:lnTo>
                    <a:pt x="6800" y="6940"/>
                  </a:lnTo>
                  <a:lnTo>
                    <a:pt x="6833" y="6944"/>
                  </a:lnTo>
                  <a:lnTo>
                    <a:pt x="7678" y="7115"/>
                  </a:lnTo>
                  <a:lnTo>
                    <a:pt x="7858" y="6858"/>
                  </a:lnTo>
                  <a:lnTo>
                    <a:pt x="7408" y="6124"/>
                  </a:lnTo>
                  <a:lnTo>
                    <a:pt x="7392" y="6094"/>
                  </a:lnTo>
                  <a:lnTo>
                    <a:pt x="7381" y="6062"/>
                  </a:lnTo>
                  <a:lnTo>
                    <a:pt x="7374" y="6029"/>
                  </a:lnTo>
                  <a:lnTo>
                    <a:pt x="7371" y="5995"/>
                  </a:lnTo>
                  <a:lnTo>
                    <a:pt x="7373" y="5961"/>
                  </a:lnTo>
                  <a:lnTo>
                    <a:pt x="7380" y="5928"/>
                  </a:lnTo>
                  <a:lnTo>
                    <a:pt x="7508" y="5452"/>
                  </a:lnTo>
                  <a:lnTo>
                    <a:pt x="7519" y="5420"/>
                  </a:lnTo>
                  <a:lnTo>
                    <a:pt x="7534" y="5390"/>
                  </a:lnTo>
                  <a:lnTo>
                    <a:pt x="7553" y="5362"/>
                  </a:lnTo>
                  <a:lnTo>
                    <a:pt x="7575" y="5337"/>
                  </a:lnTo>
                  <a:lnTo>
                    <a:pt x="7601" y="5315"/>
                  </a:lnTo>
                  <a:lnTo>
                    <a:pt x="7630" y="5297"/>
                  </a:lnTo>
                  <a:lnTo>
                    <a:pt x="8387" y="4886"/>
                  </a:lnTo>
                  <a:lnTo>
                    <a:pt x="8359" y="4574"/>
                  </a:lnTo>
                  <a:lnTo>
                    <a:pt x="7542" y="4300"/>
                  </a:lnTo>
                  <a:lnTo>
                    <a:pt x="7510" y="4287"/>
                  </a:lnTo>
                  <a:lnTo>
                    <a:pt x="7481" y="4270"/>
                  </a:lnTo>
                  <a:lnTo>
                    <a:pt x="7454" y="4249"/>
                  </a:lnTo>
                  <a:lnTo>
                    <a:pt x="7431" y="4225"/>
                  </a:lnTo>
                  <a:lnTo>
                    <a:pt x="7411" y="4198"/>
                  </a:lnTo>
                  <a:lnTo>
                    <a:pt x="7394" y="4168"/>
                  </a:lnTo>
                  <a:lnTo>
                    <a:pt x="7187" y="3723"/>
                  </a:lnTo>
                  <a:lnTo>
                    <a:pt x="7175" y="3692"/>
                  </a:lnTo>
                  <a:lnTo>
                    <a:pt x="7167" y="3659"/>
                  </a:lnTo>
                  <a:lnTo>
                    <a:pt x="7164" y="3626"/>
                  </a:lnTo>
                  <a:lnTo>
                    <a:pt x="7165" y="3592"/>
                  </a:lnTo>
                  <a:lnTo>
                    <a:pt x="7171" y="3559"/>
                  </a:lnTo>
                  <a:lnTo>
                    <a:pt x="7181" y="3527"/>
                  </a:lnTo>
                  <a:lnTo>
                    <a:pt x="7496" y="2725"/>
                  </a:lnTo>
                  <a:lnTo>
                    <a:pt x="7275" y="2504"/>
                  </a:lnTo>
                  <a:lnTo>
                    <a:pt x="6473" y="2819"/>
                  </a:lnTo>
                  <a:lnTo>
                    <a:pt x="6441" y="2829"/>
                  </a:lnTo>
                  <a:lnTo>
                    <a:pt x="6408" y="2835"/>
                  </a:lnTo>
                  <a:lnTo>
                    <a:pt x="6374" y="2836"/>
                  </a:lnTo>
                  <a:lnTo>
                    <a:pt x="6341" y="2833"/>
                  </a:lnTo>
                  <a:lnTo>
                    <a:pt x="6308" y="2825"/>
                  </a:lnTo>
                  <a:lnTo>
                    <a:pt x="6277" y="2813"/>
                  </a:lnTo>
                  <a:lnTo>
                    <a:pt x="5832" y="2606"/>
                  </a:lnTo>
                  <a:lnTo>
                    <a:pt x="5802" y="2589"/>
                  </a:lnTo>
                  <a:lnTo>
                    <a:pt x="5775" y="2569"/>
                  </a:lnTo>
                  <a:lnTo>
                    <a:pt x="5751" y="2546"/>
                  </a:lnTo>
                  <a:lnTo>
                    <a:pt x="5730" y="2519"/>
                  </a:lnTo>
                  <a:lnTo>
                    <a:pt x="5713" y="2490"/>
                  </a:lnTo>
                  <a:lnTo>
                    <a:pt x="5700" y="2458"/>
                  </a:lnTo>
                  <a:lnTo>
                    <a:pt x="5426" y="1641"/>
                  </a:lnTo>
                  <a:close/>
                  <a:moveTo>
                    <a:pt x="6569" y="4973"/>
                  </a:moveTo>
                  <a:lnTo>
                    <a:pt x="6570" y="5023"/>
                  </a:lnTo>
                  <a:lnTo>
                    <a:pt x="6570" y="5033"/>
                  </a:lnTo>
                  <a:lnTo>
                    <a:pt x="6569" y="5083"/>
                  </a:lnTo>
                  <a:lnTo>
                    <a:pt x="6569" y="5093"/>
                  </a:lnTo>
                  <a:lnTo>
                    <a:pt x="6566" y="5143"/>
                  </a:lnTo>
                  <a:lnTo>
                    <a:pt x="6565" y="5153"/>
                  </a:lnTo>
                  <a:lnTo>
                    <a:pt x="6560" y="5203"/>
                  </a:lnTo>
                  <a:lnTo>
                    <a:pt x="6559" y="5212"/>
                  </a:lnTo>
                  <a:lnTo>
                    <a:pt x="6553" y="5262"/>
                  </a:lnTo>
                  <a:lnTo>
                    <a:pt x="6551" y="5271"/>
                  </a:lnTo>
                  <a:lnTo>
                    <a:pt x="6543" y="5321"/>
                  </a:lnTo>
                  <a:lnTo>
                    <a:pt x="6541" y="5330"/>
                  </a:lnTo>
                  <a:lnTo>
                    <a:pt x="6531" y="5379"/>
                  </a:lnTo>
                  <a:lnTo>
                    <a:pt x="6529" y="5389"/>
                  </a:lnTo>
                  <a:lnTo>
                    <a:pt x="6517" y="5437"/>
                  </a:lnTo>
                  <a:lnTo>
                    <a:pt x="6515" y="5446"/>
                  </a:lnTo>
                  <a:lnTo>
                    <a:pt x="6501" y="5495"/>
                  </a:lnTo>
                  <a:lnTo>
                    <a:pt x="6498" y="5504"/>
                  </a:lnTo>
                  <a:lnTo>
                    <a:pt x="6482" y="5551"/>
                  </a:lnTo>
                  <a:lnTo>
                    <a:pt x="6479" y="5560"/>
                  </a:lnTo>
                  <a:lnTo>
                    <a:pt x="6462" y="5608"/>
                  </a:lnTo>
                  <a:lnTo>
                    <a:pt x="6458" y="5616"/>
                  </a:lnTo>
                  <a:lnTo>
                    <a:pt x="6439" y="5663"/>
                  </a:lnTo>
                  <a:lnTo>
                    <a:pt x="6436" y="5671"/>
                  </a:lnTo>
                  <a:lnTo>
                    <a:pt x="6415" y="5717"/>
                  </a:lnTo>
                  <a:lnTo>
                    <a:pt x="6410" y="5726"/>
                  </a:lnTo>
                  <a:lnTo>
                    <a:pt x="6388" y="5771"/>
                  </a:lnTo>
                  <a:lnTo>
                    <a:pt x="6383" y="5779"/>
                  </a:lnTo>
                  <a:lnTo>
                    <a:pt x="6359" y="5824"/>
                  </a:lnTo>
                  <a:lnTo>
                    <a:pt x="6354" y="5833"/>
                  </a:lnTo>
                  <a:lnTo>
                    <a:pt x="6328" y="5876"/>
                  </a:lnTo>
                  <a:lnTo>
                    <a:pt x="6323" y="5884"/>
                  </a:lnTo>
                  <a:lnTo>
                    <a:pt x="6295" y="5926"/>
                  </a:lnTo>
                  <a:lnTo>
                    <a:pt x="6290" y="5934"/>
                  </a:lnTo>
                  <a:lnTo>
                    <a:pt x="6260" y="5975"/>
                  </a:lnTo>
                  <a:lnTo>
                    <a:pt x="6255" y="5982"/>
                  </a:lnTo>
                  <a:lnTo>
                    <a:pt x="6224" y="6022"/>
                  </a:lnTo>
                  <a:lnTo>
                    <a:pt x="6218" y="6029"/>
                  </a:lnTo>
                  <a:lnTo>
                    <a:pt x="6186" y="6068"/>
                  </a:lnTo>
                  <a:lnTo>
                    <a:pt x="6180" y="6075"/>
                  </a:lnTo>
                  <a:lnTo>
                    <a:pt x="6146" y="6113"/>
                  </a:lnTo>
                  <a:lnTo>
                    <a:pt x="6140" y="6120"/>
                  </a:lnTo>
                  <a:lnTo>
                    <a:pt x="6105" y="6156"/>
                  </a:lnTo>
                  <a:lnTo>
                    <a:pt x="6099" y="6162"/>
                  </a:lnTo>
                  <a:lnTo>
                    <a:pt x="6062" y="6197"/>
                  </a:lnTo>
                  <a:lnTo>
                    <a:pt x="6056" y="6203"/>
                  </a:lnTo>
                  <a:lnTo>
                    <a:pt x="6018" y="6237"/>
                  </a:lnTo>
                  <a:lnTo>
                    <a:pt x="6011" y="6243"/>
                  </a:lnTo>
                  <a:lnTo>
                    <a:pt x="5972" y="6275"/>
                  </a:lnTo>
                  <a:lnTo>
                    <a:pt x="5965" y="6281"/>
                  </a:lnTo>
                  <a:lnTo>
                    <a:pt x="5925" y="6312"/>
                  </a:lnTo>
                  <a:lnTo>
                    <a:pt x="5917" y="6317"/>
                  </a:lnTo>
                  <a:lnTo>
                    <a:pt x="5876" y="6346"/>
                  </a:lnTo>
                  <a:lnTo>
                    <a:pt x="5868" y="6352"/>
                  </a:lnTo>
                  <a:lnTo>
                    <a:pt x="5826" y="6379"/>
                  </a:lnTo>
                  <a:lnTo>
                    <a:pt x="5818" y="6384"/>
                  </a:lnTo>
                  <a:lnTo>
                    <a:pt x="5775" y="6410"/>
                  </a:lnTo>
                  <a:lnTo>
                    <a:pt x="5767" y="6415"/>
                  </a:lnTo>
                  <a:lnTo>
                    <a:pt x="5723" y="6439"/>
                  </a:lnTo>
                  <a:lnTo>
                    <a:pt x="5715" y="6444"/>
                  </a:lnTo>
                  <a:lnTo>
                    <a:pt x="5670" y="6466"/>
                  </a:lnTo>
                  <a:lnTo>
                    <a:pt x="5661" y="6471"/>
                  </a:lnTo>
                  <a:lnTo>
                    <a:pt x="5615" y="6492"/>
                  </a:lnTo>
                  <a:lnTo>
                    <a:pt x="5607" y="6495"/>
                  </a:lnTo>
                  <a:lnTo>
                    <a:pt x="5560" y="6515"/>
                  </a:lnTo>
                  <a:lnTo>
                    <a:pt x="5551" y="6518"/>
                  </a:lnTo>
                  <a:lnTo>
                    <a:pt x="5504" y="6536"/>
                  </a:lnTo>
                  <a:lnTo>
                    <a:pt x="5495" y="6539"/>
                  </a:lnTo>
                  <a:lnTo>
                    <a:pt x="5448" y="6555"/>
                  </a:lnTo>
                  <a:lnTo>
                    <a:pt x="5439" y="6557"/>
                  </a:lnTo>
                  <a:lnTo>
                    <a:pt x="5390" y="6571"/>
                  </a:lnTo>
                  <a:lnTo>
                    <a:pt x="5381" y="6574"/>
                  </a:lnTo>
                  <a:lnTo>
                    <a:pt x="5332" y="6586"/>
                  </a:lnTo>
                  <a:lnTo>
                    <a:pt x="5323" y="6588"/>
                  </a:lnTo>
                  <a:lnTo>
                    <a:pt x="5274" y="6598"/>
                  </a:lnTo>
                  <a:lnTo>
                    <a:pt x="5265" y="6600"/>
                  </a:lnTo>
                  <a:lnTo>
                    <a:pt x="5215" y="6608"/>
                  </a:lnTo>
                  <a:lnTo>
                    <a:pt x="5206" y="6610"/>
                  </a:lnTo>
                  <a:lnTo>
                    <a:pt x="5156" y="6616"/>
                  </a:lnTo>
                  <a:lnTo>
                    <a:pt x="5147" y="6617"/>
                  </a:lnTo>
                  <a:lnTo>
                    <a:pt x="5097" y="6622"/>
                  </a:lnTo>
                  <a:lnTo>
                    <a:pt x="5087" y="6623"/>
                  </a:lnTo>
                  <a:lnTo>
                    <a:pt x="5037" y="6626"/>
                  </a:lnTo>
                  <a:lnTo>
                    <a:pt x="5027" y="6626"/>
                  </a:lnTo>
                  <a:lnTo>
                    <a:pt x="4977" y="6627"/>
                  </a:lnTo>
                  <a:lnTo>
                    <a:pt x="4967" y="6627"/>
                  </a:lnTo>
                  <a:lnTo>
                    <a:pt x="4917" y="6626"/>
                  </a:lnTo>
                  <a:lnTo>
                    <a:pt x="4907" y="6626"/>
                  </a:lnTo>
                  <a:lnTo>
                    <a:pt x="4857" y="6623"/>
                  </a:lnTo>
                  <a:lnTo>
                    <a:pt x="4847" y="6622"/>
                  </a:lnTo>
                  <a:lnTo>
                    <a:pt x="4797" y="6617"/>
                  </a:lnTo>
                  <a:lnTo>
                    <a:pt x="4788" y="6616"/>
                  </a:lnTo>
                  <a:lnTo>
                    <a:pt x="4738" y="6610"/>
                  </a:lnTo>
                  <a:lnTo>
                    <a:pt x="4729" y="6608"/>
                  </a:lnTo>
                  <a:lnTo>
                    <a:pt x="4679" y="6600"/>
                  </a:lnTo>
                  <a:lnTo>
                    <a:pt x="4670" y="6598"/>
                  </a:lnTo>
                  <a:lnTo>
                    <a:pt x="4620" y="6588"/>
                  </a:lnTo>
                  <a:lnTo>
                    <a:pt x="4611" y="6586"/>
                  </a:lnTo>
                  <a:lnTo>
                    <a:pt x="4562" y="6574"/>
                  </a:lnTo>
                  <a:lnTo>
                    <a:pt x="4553" y="6571"/>
                  </a:lnTo>
                  <a:lnTo>
                    <a:pt x="4505" y="6557"/>
                  </a:lnTo>
                  <a:lnTo>
                    <a:pt x="4496" y="6555"/>
                  </a:lnTo>
                  <a:lnTo>
                    <a:pt x="4448" y="6539"/>
                  </a:lnTo>
                  <a:lnTo>
                    <a:pt x="4439" y="6536"/>
                  </a:lnTo>
                  <a:lnTo>
                    <a:pt x="4392" y="6518"/>
                  </a:lnTo>
                  <a:lnTo>
                    <a:pt x="4383" y="6515"/>
                  </a:lnTo>
                  <a:lnTo>
                    <a:pt x="4337" y="6496"/>
                  </a:lnTo>
                  <a:lnTo>
                    <a:pt x="4328" y="6492"/>
                  </a:lnTo>
                  <a:lnTo>
                    <a:pt x="4282" y="6471"/>
                  </a:lnTo>
                  <a:lnTo>
                    <a:pt x="4274" y="6467"/>
                  </a:lnTo>
                  <a:lnTo>
                    <a:pt x="4228" y="6444"/>
                  </a:lnTo>
                  <a:lnTo>
                    <a:pt x="4220" y="6439"/>
                  </a:lnTo>
                  <a:lnTo>
                    <a:pt x="4176" y="6415"/>
                  </a:lnTo>
                  <a:lnTo>
                    <a:pt x="4168" y="6410"/>
                  </a:lnTo>
                  <a:lnTo>
                    <a:pt x="4125" y="6384"/>
                  </a:lnTo>
                  <a:lnTo>
                    <a:pt x="4117" y="6379"/>
                  </a:lnTo>
                  <a:lnTo>
                    <a:pt x="4075" y="6352"/>
                  </a:lnTo>
                  <a:lnTo>
                    <a:pt x="4067" y="6346"/>
                  </a:lnTo>
                  <a:lnTo>
                    <a:pt x="4026" y="6317"/>
                  </a:lnTo>
                  <a:lnTo>
                    <a:pt x="4018" y="6312"/>
                  </a:lnTo>
                  <a:lnTo>
                    <a:pt x="3978" y="6281"/>
                  </a:lnTo>
                  <a:lnTo>
                    <a:pt x="3971" y="6275"/>
                  </a:lnTo>
                  <a:lnTo>
                    <a:pt x="3932" y="6243"/>
                  </a:lnTo>
                  <a:lnTo>
                    <a:pt x="3925" y="6237"/>
                  </a:lnTo>
                  <a:lnTo>
                    <a:pt x="3887" y="6203"/>
                  </a:lnTo>
                  <a:lnTo>
                    <a:pt x="3881" y="6197"/>
                  </a:lnTo>
                  <a:lnTo>
                    <a:pt x="3844" y="6162"/>
                  </a:lnTo>
                  <a:lnTo>
                    <a:pt x="3838" y="6156"/>
                  </a:lnTo>
                  <a:lnTo>
                    <a:pt x="3803" y="6119"/>
                  </a:lnTo>
                  <a:lnTo>
                    <a:pt x="3797" y="6113"/>
                  </a:lnTo>
                  <a:lnTo>
                    <a:pt x="3763" y="6075"/>
                  </a:lnTo>
                  <a:lnTo>
                    <a:pt x="3757" y="6068"/>
                  </a:lnTo>
                  <a:lnTo>
                    <a:pt x="3725" y="6029"/>
                  </a:lnTo>
                  <a:lnTo>
                    <a:pt x="3719" y="6022"/>
                  </a:lnTo>
                  <a:lnTo>
                    <a:pt x="3688" y="5982"/>
                  </a:lnTo>
                  <a:lnTo>
                    <a:pt x="3683" y="5974"/>
                  </a:lnTo>
                  <a:lnTo>
                    <a:pt x="3654" y="5933"/>
                  </a:lnTo>
                  <a:lnTo>
                    <a:pt x="3648" y="5925"/>
                  </a:lnTo>
                  <a:lnTo>
                    <a:pt x="3621" y="5883"/>
                  </a:lnTo>
                  <a:lnTo>
                    <a:pt x="3616" y="5875"/>
                  </a:lnTo>
                  <a:lnTo>
                    <a:pt x="3590" y="5832"/>
                  </a:lnTo>
                  <a:lnTo>
                    <a:pt x="3585" y="5824"/>
                  </a:lnTo>
                  <a:lnTo>
                    <a:pt x="3561" y="5780"/>
                  </a:lnTo>
                  <a:lnTo>
                    <a:pt x="3556" y="5772"/>
                  </a:lnTo>
                  <a:lnTo>
                    <a:pt x="3533" y="5726"/>
                  </a:lnTo>
                  <a:lnTo>
                    <a:pt x="3529" y="5718"/>
                  </a:lnTo>
                  <a:lnTo>
                    <a:pt x="3508" y="5672"/>
                  </a:lnTo>
                  <a:lnTo>
                    <a:pt x="3504" y="5663"/>
                  </a:lnTo>
                  <a:lnTo>
                    <a:pt x="3485" y="5617"/>
                  </a:lnTo>
                  <a:lnTo>
                    <a:pt x="3482" y="5608"/>
                  </a:lnTo>
                  <a:lnTo>
                    <a:pt x="3464" y="5561"/>
                  </a:lnTo>
                  <a:lnTo>
                    <a:pt x="3461" y="5552"/>
                  </a:lnTo>
                  <a:lnTo>
                    <a:pt x="3445" y="5504"/>
                  </a:lnTo>
                  <a:lnTo>
                    <a:pt x="3443" y="5495"/>
                  </a:lnTo>
                  <a:lnTo>
                    <a:pt x="3429" y="5447"/>
                  </a:lnTo>
                  <a:lnTo>
                    <a:pt x="3426" y="5438"/>
                  </a:lnTo>
                  <a:lnTo>
                    <a:pt x="3414" y="5389"/>
                  </a:lnTo>
                  <a:lnTo>
                    <a:pt x="3412" y="5380"/>
                  </a:lnTo>
                  <a:lnTo>
                    <a:pt x="3402" y="5330"/>
                  </a:lnTo>
                  <a:lnTo>
                    <a:pt x="3400" y="5321"/>
                  </a:lnTo>
                  <a:lnTo>
                    <a:pt x="3392" y="5271"/>
                  </a:lnTo>
                  <a:lnTo>
                    <a:pt x="3390" y="5262"/>
                  </a:lnTo>
                  <a:lnTo>
                    <a:pt x="3384" y="5212"/>
                  </a:lnTo>
                  <a:lnTo>
                    <a:pt x="3383" y="5203"/>
                  </a:lnTo>
                  <a:lnTo>
                    <a:pt x="3378" y="5153"/>
                  </a:lnTo>
                  <a:lnTo>
                    <a:pt x="3377" y="5143"/>
                  </a:lnTo>
                  <a:lnTo>
                    <a:pt x="3374" y="5093"/>
                  </a:lnTo>
                  <a:lnTo>
                    <a:pt x="3374" y="5083"/>
                  </a:lnTo>
                  <a:lnTo>
                    <a:pt x="3373" y="5033"/>
                  </a:lnTo>
                  <a:lnTo>
                    <a:pt x="3373" y="5023"/>
                  </a:lnTo>
                  <a:lnTo>
                    <a:pt x="3374" y="4973"/>
                  </a:lnTo>
                  <a:lnTo>
                    <a:pt x="3374" y="4963"/>
                  </a:lnTo>
                  <a:lnTo>
                    <a:pt x="3377" y="4913"/>
                  </a:lnTo>
                  <a:lnTo>
                    <a:pt x="3378" y="4903"/>
                  </a:lnTo>
                  <a:lnTo>
                    <a:pt x="3383" y="4853"/>
                  </a:lnTo>
                  <a:lnTo>
                    <a:pt x="3384" y="4844"/>
                  </a:lnTo>
                  <a:lnTo>
                    <a:pt x="3390" y="4794"/>
                  </a:lnTo>
                  <a:lnTo>
                    <a:pt x="3392" y="4785"/>
                  </a:lnTo>
                  <a:lnTo>
                    <a:pt x="3400" y="4735"/>
                  </a:lnTo>
                  <a:lnTo>
                    <a:pt x="3402" y="4726"/>
                  </a:lnTo>
                  <a:lnTo>
                    <a:pt x="3412" y="4677"/>
                  </a:lnTo>
                  <a:lnTo>
                    <a:pt x="3414" y="4668"/>
                  </a:lnTo>
                  <a:lnTo>
                    <a:pt x="3426" y="4619"/>
                  </a:lnTo>
                  <a:lnTo>
                    <a:pt x="3429" y="4610"/>
                  </a:lnTo>
                  <a:lnTo>
                    <a:pt x="3443" y="4561"/>
                  </a:lnTo>
                  <a:lnTo>
                    <a:pt x="3445" y="4552"/>
                  </a:lnTo>
                  <a:lnTo>
                    <a:pt x="3461" y="4505"/>
                  </a:lnTo>
                  <a:lnTo>
                    <a:pt x="3464" y="4496"/>
                  </a:lnTo>
                  <a:lnTo>
                    <a:pt x="3482" y="4449"/>
                  </a:lnTo>
                  <a:lnTo>
                    <a:pt x="3485" y="4440"/>
                  </a:lnTo>
                  <a:lnTo>
                    <a:pt x="3505" y="4393"/>
                  </a:lnTo>
                  <a:lnTo>
                    <a:pt x="3508" y="4385"/>
                  </a:lnTo>
                  <a:lnTo>
                    <a:pt x="3529" y="4339"/>
                  </a:lnTo>
                  <a:lnTo>
                    <a:pt x="3534" y="4330"/>
                  </a:lnTo>
                  <a:lnTo>
                    <a:pt x="3556" y="4285"/>
                  </a:lnTo>
                  <a:lnTo>
                    <a:pt x="3561" y="4277"/>
                  </a:lnTo>
                  <a:lnTo>
                    <a:pt x="3585" y="4233"/>
                  </a:lnTo>
                  <a:lnTo>
                    <a:pt x="3590" y="4225"/>
                  </a:lnTo>
                  <a:lnTo>
                    <a:pt x="3616" y="4182"/>
                  </a:lnTo>
                  <a:lnTo>
                    <a:pt x="3621" y="4174"/>
                  </a:lnTo>
                  <a:lnTo>
                    <a:pt x="3648" y="4132"/>
                  </a:lnTo>
                  <a:lnTo>
                    <a:pt x="3654" y="4124"/>
                  </a:lnTo>
                  <a:lnTo>
                    <a:pt x="3683" y="4083"/>
                  </a:lnTo>
                  <a:lnTo>
                    <a:pt x="3688" y="4075"/>
                  </a:lnTo>
                  <a:lnTo>
                    <a:pt x="3719" y="4035"/>
                  </a:lnTo>
                  <a:lnTo>
                    <a:pt x="3725" y="4028"/>
                  </a:lnTo>
                  <a:lnTo>
                    <a:pt x="3757" y="3989"/>
                  </a:lnTo>
                  <a:lnTo>
                    <a:pt x="3763" y="3982"/>
                  </a:lnTo>
                  <a:lnTo>
                    <a:pt x="3797" y="3944"/>
                  </a:lnTo>
                  <a:lnTo>
                    <a:pt x="3803" y="3938"/>
                  </a:lnTo>
                  <a:lnTo>
                    <a:pt x="3838" y="3901"/>
                  </a:lnTo>
                  <a:lnTo>
                    <a:pt x="3844" y="3895"/>
                  </a:lnTo>
                  <a:lnTo>
                    <a:pt x="3880" y="3860"/>
                  </a:lnTo>
                  <a:lnTo>
                    <a:pt x="3887" y="3854"/>
                  </a:lnTo>
                  <a:lnTo>
                    <a:pt x="3925" y="3820"/>
                  </a:lnTo>
                  <a:lnTo>
                    <a:pt x="3932" y="3814"/>
                  </a:lnTo>
                  <a:lnTo>
                    <a:pt x="3971" y="3782"/>
                  </a:lnTo>
                  <a:lnTo>
                    <a:pt x="3978" y="3776"/>
                  </a:lnTo>
                  <a:lnTo>
                    <a:pt x="4018" y="3745"/>
                  </a:lnTo>
                  <a:lnTo>
                    <a:pt x="4025" y="3740"/>
                  </a:lnTo>
                  <a:lnTo>
                    <a:pt x="4066" y="3710"/>
                  </a:lnTo>
                  <a:lnTo>
                    <a:pt x="4074" y="3705"/>
                  </a:lnTo>
                  <a:lnTo>
                    <a:pt x="4116" y="3677"/>
                  </a:lnTo>
                  <a:lnTo>
                    <a:pt x="4124" y="3672"/>
                  </a:lnTo>
                  <a:lnTo>
                    <a:pt x="4167" y="3646"/>
                  </a:lnTo>
                  <a:lnTo>
                    <a:pt x="4176" y="3641"/>
                  </a:lnTo>
                  <a:lnTo>
                    <a:pt x="4221" y="3617"/>
                  </a:lnTo>
                  <a:lnTo>
                    <a:pt x="4229" y="3612"/>
                  </a:lnTo>
                  <a:lnTo>
                    <a:pt x="4274" y="3590"/>
                  </a:lnTo>
                  <a:lnTo>
                    <a:pt x="4283" y="3585"/>
                  </a:lnTo>
                  <a:lnTo>
                    <a:pt x="4329" y="3564"/>
                  </a:lnTo>
                  <a:lnTo>
                    <a:pt x="4337" y="3561"/>
                  </a:lnTo>
                  <a:lnTo>
                    <a:pt x="4384" y="3542"/>
                  </a:lnTo>
                  <a:lnTo>
                    <a:pt x="4392" y="3538"/>
                  </a:lnTo>
                  <a:lnTo>
                    <a:pt x="4440" y="3521"/>
                  </a:lnTo>
                  <a:lnTo>
                    <a:pt x="4449" y="3518"/>
                  </a:lnTo>
                  <a:lnTo>
                    <a:pt x="4496" y="3502"/>
                  </a:lnTo>
                  <a:lnTo>
                    <a:pt x="4505" y="3499"/>
                  </a:lnTo>
                  <a:lnTo>
                    <a:pt x="4554" y="3485"/>
                  </a:lnTo>
                  <a:lnTo>
                    <a:pt x="4563" y="3483"/>
                  </a:lnTo>
                  <a:lnTo>
                    <a:pt x="4611" y="3471"/>
                  </a:lnTo>
                  <a:lnTo>
                    <a:pt x="4621" y="3469"/>
                  </a:lnTo>
                  <a:lnTo>
                    <a:pt x="4670" y="3459"/>
                  </a:lnTo>
                  <a:lnTo>
                    <a:pt x="4679" y="3457"/>
                  </a:lnTo>
                  <a:lnTo>
                    <a:pt x="4729" y="3449"/>
                  </a:lnTo>
                  <a:lnTo>
                    <a:pt x="4738" y="3447"/>
                  </a:lnTo>
                  <a:lnTo>
                    <a:pt x="4788" y="3441"/>
                  </a:lnTo>
                  <a:lnTo>
                    <a:pt x="4797" y="3440"/>
                  </a:lnTo>
                  <a:lnTo>
                    <a:pt x="4847" y="3435"/>
                  </a:lnTo>
                  <a:lnTo>
                    <a:pt x="4857" y="3434"/>
                  </a:lnTo>
                  <a:lnTo>
                    <a:pt x="4907" y="3431"/>
                  </a:lnTo>
                  <a:lnTo>
                    <a:pt x="4917" y="3431"/>
                  </a:lnTo>
                  <a:lnTo>
                    <a:pt x="4967" y="3430"/>
                  </a:lnTo>
                  <a:lnTo>
                    <a:pt x="4977" y="3430"/>
                  </a:lnTo>
                  <a:lnTo>
                    <a:pt x="5027" y="3431"/>
                  </a:lnTo>
                  <a:lnTo>
                    <a:pt x="5037" y="3431"/>
                  </a:lnTo>
                  <a:lnTo>
                    <a:pt x="5087" y="3434"/>
                  </a:lnTo>
                  <a:lnTo>
                    <a:pt x="5096" y="3435"/>
                  </a:lnTo>
                  <a:lnTo>
                    <a:pt x="5147" y="3440"/>
                  </a:lnTo>
                  <a:lnTo>
                    <a:pt x="5156" y="3441"/>
                  </a:lnTo>
                  <a:lnTo>
                    <a:pt x="5206" y="3447"/>
                  </a:lnTo>
                  <a:lnTo>
                    <a:pt x="5215" y="3449"/>
                  </a:lnTo>
                  <a:lnTo>
                    <a:pt x="5265" y="3457"/>
                  </a:lnTo>
                  <a:lnTo>
                    <a:pt x="5274" y="3459"/>
                  </a:lnTo>
                  <a:lnTo>
                    <a:pt x="5323" y="3469"/>
                  </a:lnTo>
                  <a:lnTo>
                    <a:pt x="5332" y="3471"/>
                  </a:lnTo>
                  <a:lnTo>
                    <a:pt x="5381" y="3483"/>
                  </a:lnTo>
                  <a:lnTo>
                    <a:pt x="5390" y="3485"/>
                  </a:lnTo>
                  <a:lnTo>
                    <a:pt x="5438" y="3499"/>
                  </a:lnTo>
                  <a:lnTo>
                    <a:pt x="5447" y="3502"/>
                  </a:lnTo>
                  <a:lnTo>
                    <a:pt x="5495" y="3518"/>
                  </a:lnTo>
                  <a:lnTo>
                    <a:pt x="5504" y="3521"/>
                  </a:lnTo>
                  <a:lnTo>
                    <a:pt x="5551" y="3538"/>
                  </a:lnTo>
                  <a:lnTo>
                    <a:pt x="5560" y="3542"/>
                  </a:lnTo>
                  <a:lnTo>
                    <a:pt x="5606" y="3561"/>
                  </a:lnTo>
                  <a:lnTo>
                    <a:pt x="5615" y="3565"/>
                  </a:lnTo>
                  <a:lnTo>
                    <a:pt x="5661" y="3586"/>
                  </a:lnTo>
                  <a:lnTo>
                    <a:pt x="5669" y="3590"/>
                  </a:lnTo>
                  <a:lnTo>
                    <a:pt x="5714" y="3612"/>
                  </a:lnTo>
                  <a:lnTo>
                    <a:pt x="5722" y="3617"/>
                  </a:lnTo>
                  <a:lnTo>
                    <a:pt x="5767" y="3641"/>
                  </a:lnTo>
                  <a:lnTo>
                    <a:pt x="5776" y="3646"/>
                  </a:lnTo>
                  <a:lnTo>
                    <a:pt x="5819" y="3672"/>
                  </a:lnTo>
                  <a:lnTo>
                    <a:pt x="5827" y="3677"/>
                  </a:lnTo>
                  <a:lnTo>
                    <a:pt x="5869" y="3705"/>
                  </a:lnTo>
                  <a:lnTo>
                    <a:pt x="5877" y="3710"/>
                  </a:lnTo>
                  <a:lnTo>
                    <a:pt x="5918" y="3740"/>
                  </a:lnTo>
                  <a:lnTo>
                    <a:pt x="5925" y="3745"/>
                  </a:lnTo>
                  <a:lnTo>
                    <a:pt x="5965" y="3776"/>
                  </a:lnTo>
                  <a:lnTo>
                    <a:pt x="5972" y="3782"/>
                  </a:lnTo>
                  <a:lnTo>
                    <a:pt x="6011" y="3814"/>
                  </a:lnTo>
                  <a:lnTo>
                    <a:pt x="6018" y="3820"/>
                  </a:lnTo>
                  <a:lnTo>
                    <a:pt x="6056" y="3854"/>
                  </a:lnTo>
                  <a:lnTo>
                    <a:pt x="6063" y="3860"/>
                  </a:lnTo>
                  <a:lnTo>
                    <a:pt x="6099" y="3895"/>
                  </a:lnTo>
                  <a:lnTo>
                    <a:pt x="6105" y="3901"/>
                  </a:lnTo>
                  <a:lnTo>
                    <a:pt x="6140" y="3937"/>
                  </a:lnTo>
                  <a:lnTo>
                    <a:pt x="6146" y="3944"/>
                  </a:lnTo>
                  <a:lnTo>
                    <a:pt x="6180" y="3982"/>
                  </a:lnTo>
                  <a:lnTo>
                    <a:pt x="6186" y="3989"/>
                  </a:lnTo>
                  <a:lnTo>
                    <a:pt x="6218" y="4028"/>
                  </a:lnTo>
                  <a:lnTo>
                    <a:pt x="6224" y="4035"/>
                  </a:lnTo>
                  <a:lnTo>
                    <a:pt x="6255" y="4075"/>
                  </a:lnTo>
                  <a:lnTo>
                    <a:pt x="6260" y="4082"/>
                  </a:lnTo>
                  <a:lnTo>
                    <a:pt x="6290" y="4123"/>
                  </a:lnTo>
                  <a:lnTo>
                    <a:pt x="6295" y="4131"/>
                  </a:lnTo>
                  <a:lnTo>
                    <a:pt x="6323" y="4173"/>
                  </a:lnTo>
                  <a:lnTo>
                    <a:pt x="6328" y="4181"/>
                  </a:lnTo>
                  <a:lnTo>
                    <a:pt x="6354" y="4224"/>
                  </a:lnTo>
                  <a:lnTo>
                    <a:pt x="6359" y="4233"/>
                  </a:lnTo>
                  <a:lnTo>
                    <a:pt x="6383" y="4278"/>
                  </a:lnTo>
                  <a:lnTo>
                    <a:pt x="6388" y="4286"/>
                  </a:lnTo>
                  <a:lnTo>
                    <a:pt x="6410" y="4331"/>
                  </a:lnTo>
                  <a:lnTo>
                    <a:pt x="6414" y="4339"/>
                  </a:lnTo>
                  <a:lnTo>
                    <a:pt x="6435" y="4385"/>
                  </a:lnTo>
                  <a:lnTo>
                    <a:pt x="6439" y="4394"/>
                  </a:lnTo>
                  <a:lnTo>
                    <a:pt x="6458" y="4440"/>
                  </a:lnTo>
                  <a:lnTo>
                    <a:pt x="6462" y="4449"/>
                  </a:lnTo>
                  <a:lnTo>
                    <a:pt x="6479" y="4496"/>
                  </a:lnTo>
                  <a:lnTo>
                    <a:pt x="6482" y="4505"/>
                  </a:lnTo>
                  <a:lnTo>
                    <a:pt x="6498" y="4553"/>
                  </a:lnTo>
                  <a:lnTo>
                    <a:pt x="6501" y="4562"/>
                  </a:lnTo>
                  <a:lnTo>
                    <a:pt x="6515" y="4610"/>
                  </a:lnTo>
                  <a:lnTo>
                    <a:pt x="6517" y="4619"/>
                  </a:lnTo>
                  <a:lnTo>
                    <a:pt x="6529" y="4668"/>
                  </a:lnTo>
                  <a:lnTo>
                    <a:pt x="6531" y="4677"/>
                  </a:lnTo>
                  <a:lnTo>
                    <a:pt x="6541" y="4726"/>
                  </a:lnTo>
                  <a:lnTo>
                    <a:pt x="6543" y="4735"/>
                  </a:lnTo>
                  <a:lnTo>
                    <a:pt x="6551" y="4785"/>
                  </a:lnTo>
                  <a:lnTo>
                    <a:pt x="6553" y="4794"/>
                  </a:lnTo>
                  <a:lnTo>
                    <a:pt x="6559" y="4844"/>
                  </a:lnTo>
                  <a:lnTo>
                    <a:pt x="6560" y="4853"/>
                  </a:lnTo>
                  <a:lnTo>
                    <a:pt x="6565" y="4904"/>
                  </a:lnTo>
                  <a:lnTo>
                    <a:pt x="6566" y="4913"/>
                  </a:lnTo>
                  <a:lnTo>
                    <a:pt x="6569" y="4963"/>
                  </a:lnTo>
                  <a:lnTo>
                    <a:pt x="6569" y="4973"/>
                  </a:lnTo>
                  <a:close/>
                  <a:moveTo>
                    <a:pt x="6069" y="5069"/>
                  </a:moveTo>
                  <a:lnTo>
                    <a:pt x="6070" y="5028"/>
                  </a:lnTo>
                  <a:lnTo>
                    <a:pt x="6069" y="4987"/>
                  </a:lnTo>
                  <a:lnTo>
                    <a:pt x="6067" y="4945"/>
                  </a:lnTo>
                  <a:lnTo>
                    <a:pt x="6063" y="4904"/>
                  </a:lnTo>
                  <a:lnTo>
                    <a:pt x="6058" y="4864"/>
                  </a:lnTo>
                  <a:lnTo>
                    <a:pt x="6051" y="4823"/>
                  </a:lnTo>
                  <a:lnTo>
                    <a:pt x="6042" y="4783"/>
                  </a:lnTo>
                  <a:lnTo>
                    <a:pt x="6033" y="4744"/>
                  </a:lnTo>
                  <a:lnTo>
                    <a:pt x="6021" y="4704"/>
                  </a:lnTo>
                  <a:lnTo>
                    <a:pt x="6009" y="4665"/>
                  </a:lnTo>
                  <a:lnTo>
                    <a:pt x="5994" y="4627"/>
                  </a:lnTo>
                  <a:lnTo>
                    <a:pt x="5979" y="4589"/>
                  </a:lnTo>
                  <a:lnTo>
                    <a:pt x="5962" y="4552"/>
                  </a:lnTo>
                  <a:lnTo>
                    <a:pt x="5943" y="4515"/>
                  </a:lnTo>
                  <a:lnTo>
                    <a:pt x="5924" y="4479"/>
                  </a:lnTo>
                  <a:lnTo>
                    <a:pt x="5902" y="4444"/>
                  </a:lnTo>
                  <a:lnTo>
                    <a:pt x="5880" y="4410"/>
                  </a:lnTo>
                  <a:lnTo>
                    <a:pt x="5856" y="4376"/>
                  </a:lnTo>
                  <a:lnTo>
                    <a:pt x="5831" y="4343"/>
                  </a:lnTo>
                  <a:lnTo>
                    <a:pt x="5804" y="4312"/>
                  </a:lnTo>
                  <a:lnTo>
                    <a:pt x="5777" y="4281"/>
                  </a:lnTo>
                  <a:lnTo>
                    <a:pt x="5748" y="4252"/>
                  </a:lnTo>
                  <a:lnTo>
                    <a:pt x="5719" y="4223"/>
                  </a:lnTo>
                  <a:lnTo>
                    <a:pt x="5688" y="4196"/>
                  </a:lnTo>
                  <a:lnTo>
                    <a:pt x="5657" y="4169"/>
                  </a:lnTo>
                  <a:lnTo>
                    <a:pt x="5624" y="4144"/>
                  </a:lnTo>
                  <a:lnTo>
                    <a:pt x="5590" y="4120"/>
                  </a:lnTo>
                  <a:lnTo>
                    <a:pt x="5556" y="4098"/>
                  </a:lnTo>
                  <a:lnTo>
                    <a:pt x="5521" y="4076"/>
                  </a:lnTo>
                  <a:lnTo>
                    <a:pt x="5485" y="4057"/>
                  </a:lnTo>
                  <a:lnTo>
                    <a:pt x="5448" y="4038"/>
                  </a:lnTo>
                  <a:lnTo>
                    <a:pt x="5411" y="4021"/>
                  </a:lnTo>
                  <a:lnTo>
                    <a:pt x="5373" y="4006"/>
                  </a:lnTo>
                  <a:lnTo>
                    <a:pt x="5335" y="3991"/>
                  </a:lnTo>
                  <a:lnTo>
                    <a:pt x="5296" y="3979"/>
                  </a:lnTo>
                  <a:lnTo>
                    <a:pt x="5256" y="3967"/>
                  </a:lnTo>
                  <a:lnTo>
                    <a:pt x="5217" y="3958"/>
                  </a:lnTo>
                  <a:lnTo>
                    <a:pt x="5177" y="3949"/>
                  </a:lnTo>
                  <a:lnTo>
                    <a:pt x="5136" y="3942"/>
                  </a:lnTo>
                  <a:lnTo>
                    <a:pt x="5096" y="3937"/>
                  </a:lnTo>
                  <a:lnTo>
                    <a:pt x="5055" y="3933"/>
                  </a:lnTo>
                  <a:lnTo>
                    <a:pt x="5013" y="3931"/>
                  </a:lnTo>
                  <a:lnTo>
                    <a:pt x="4972" y="3930"/>
                  </a:lnTo>
                  <a:lnTo>
                    <a:pt x="4931" y="3931"/>
                  </a:lnTo>
                  <a:lnTo>
                    <a:pt x="4889" y="3933"/>
                  </a:lnTo>
                  <a:lnTo>
                    <a:pt x="4848" y="3937"/>
                  </a:lnTo>
                  <a:lnTo>
                    <a:pt x="4808" y="3942"/>
                  </a:lnTo>
                  <a:lnTo>
                    <a:pt x="4767" y="3949"/>
                  </a:lnTo>
                  <a:lnTo>
                    <a:pt x="4727" y="3958"/>
                  </a:lnTo>
                  <a:lnTo>
                    <a:pt x="4687" y="3967"/>
                  </a:lnTo>
                  <a:lnTo>
                    <a:pt x="4647" y="3979"/>
                  </a:lnTo>
                  <a:lnTo>
                    <a:pt x="4608" y="3991"/>
                  </a:lnTo>
                  <a:lnTo>
                    <a:pt x="4570" y="4006"/>
                  </a:lnTo>
                  <a:lnTo>
                    <a:pt x="4532" y="4021"/>
                  </a:lnTo>
                  <a:lnTo>
                    <a:pt x="4495" y="4038"/>
                  </a:lnTo>
                  <a:lnTo>
                    <a:pt x="4458" y="4057"/>
                  </a:lnTo>
                  <a:lnTo>
                    <a:pt x="4422" y="4077"/>
                  </a:lnTo>
                  <a:lnTo>
                    <a:pt x="4387" y="4098"/>
                  </a:lnTo>
                  <a:lnTo>
                    <a:pt x="4353" y="4120"/>
                  </a:lnTo>
                  <a:lnTo>
                    <a:pt x="4319" y="4144"/>
                  </a:lnTo>
                  <a:lnTo>
                    <a:pt x="4286" y="4169"/>
                  </a:lnTo>
                  <a:lnTo>
                    <a:pt x="4255" y="4196"/>
                  </a:lnTo>
                  <a:lnTo>
                    <a:pt x="4224" y="4223"/>
                  </a:lnTo>
                  <a:lnTo>
                    <a:pt x="4195" y="4251"/>
                  </a:lnTo>
                  <a:lnTo>
                    <a:pt x="4166" y="4281"/>
                  </a:lnTo>
                  <a:lnTo>
                    <a:pt x="4139" y="4311"/>
                  </a:lnTo>
                  <a:lnTo>
                    <a:pt x="4113" y="4343"/>
                  </a:lnTo>
                  <a:lnTo>
                    <a:pt x="4088" y="4376"/>
                  </a:lnTo>
                  <a:lnTo>
                    <a:pt x="4064" y="4409"/>
                  </a:lnTo>
                  <a:lnTo>
                    <a:pt x="4042" y="4443"/>
                  </a:lnTo>
                  <a:lnTo>
                    <a:pt x="4020" y="4479"/>
                  </a:lnTo>
                  <a:lnTo>
                    <a:pt x="4000" y="4516"/>
                  </a:lnTo>
                  <a:lnTo>
                    <a:pt x="3982" y="4552"/>
                  </a:lnTo>
                  <a:lnTo>
                    <a:pt x="3964" y="4590"/>
                  </a:lnTo>
                  <a:lnTo>
                    <a:pt x="3949" y="4627"/>
                  </a:lnTo>
                  <a:lnTo>
                    <a:pt x="3935" y="4666"/>
                  </a:lnTo>
                  <a:lnTo>
                    <a:pt x="3922" y="4705"/>
                  </a:lnTo>
                  <a:lnTo>
                    <a:pt x="3910" y="4744"/>
                  </a:lnTo>
                  <a:lnTo>
                    <a:pt x="3901" y="4783"/>
                  </a:lnTo>
                  <a:lnTo>
                    <a:pt x="3892" y="4823"/>
                  </a:lnTo>
                  <a:lnTo>
                    <a:pt x="3885" y="4864"/>
                  </a:lnTo>
                  <a:lnTo>
                    <a:pt x="3880" y="4905"/>
                  </a:lnTo>
                  <a:lnTo>
                    <a:pt x="3876" y="4945"/>
                  </a:lnTo>
                  <a:lnTo>
                    <a:pt x="3874" y="4987"/>
                  </a:lnTo>
                  <a:lnTo>
                    <a:pt x="3873" y="5028"/>
                  </a:lnTo>
                  <a:lnTo>
                    <a:pt x="3874" y="5069"/>
                  </a:lnTo>
                  <a:lnTo>
                    <a:pt x="3876" y="5111"/>
                  </a:lnTo>
                  <a:lnTo>
                    <a:pt x="3880" y="5152"/>
                  </a:lnTo>
                  <a:lnTo>
                    <a:pt x="3885" y="5192"/>
                  </a:lnTo>
                  <a:lnTo>
                    <a:pt x="3892" y="5233"/>
                  </a:lnTo>
                  <a:lnTo>
                    <a:pt x="3901" y="5273"/>
                  </a:lnTo>
                  <a:lnTo>
                    <a:pt x="3910" y="5313"/>
                  </a:lnTo>
                  <a:lnTo>
                    <a:pt x="3922" y="5352"/>
                  </a:lnTo>
                  <a:lnTo>
                    <a:pt x="3935" y="5391"/>
                  </a:lnTo>
                  <a:lnTo>
                    <a:pt x="3949" y="5430"/>
                  </a:lnTo>
                  <a:lnTo>
                    <a:pt x="3965" y="5467"/>
                  </a:lnTo>
                  <a:lnTo>
                    <a:pt x="3982" y="5505"/>
                  </a:lnTo>
                  <a:lnTo>
                    <a:pt x="4000" y="5541"/>
                  </a:lnTo>
                  <a:lnTo>
                    <a:pt x="4020" y="5578"/>
                  </a:lnTo>
                  <a:lnTo>
                    <a:pt x="4042" y="5614"/>
                  </a:lnTo>
                  <a:lnTo>
                    <a:pt x="4064" y="5648"/>
                  </a:lnTo>
                  <a:lnTo>
                    <a:pt x="4088" y="5681"/>
                  </a:lnTo>
                  <a:lnTo>
                    <a:pt x="4113" y="5714"/>
                  </a:lnTo>
                  <a:lnTo>
                    <a:pt x="4139" y="5745"/>
                  </a:lnTo>
                  <a:lnTo>
                    <a:pt x="4166" y="5776"/>
                  </a:lnTo>
                  <a:lnTo>
                    <a:pt x="4195" y="5805"/>
                  </a:lnTo>
                  <a:lnTo>
                    <a:pt x="4224" y="5834"/>
                  </a:lnTo>
                  <a:lnTo>
                    <a:pt x="4255" y="5861"/>
                  </a:lnTo>
                  <a:lnTo>
                    <a:pt x="4286" y="5887"/>
                  </a:lnTo>
                  <a:lnTo>
                    <a:pt x="4319" y="5912"/>
                  </a:lnTo>
                  <a:lnTo>
                    <a:pt x="4352" y="5936"/>
                  </a:lnTo>
                  <a:lnTo>
                    <a:pt x="4386" y="5958"/>
                  </a:lnTo>
                  <a:lnTo>
                    <a:pt x="4422" y="5980"/>
                  </a:lnTo>
                  <a:lnTo>
                    <a:pt x="4459" y="6000"/>
                  </a:lnTo>
                  <a:lnTo>
                    <a:pt x="4495" y="6018"/>
                  </a:lnTo>
                  <a:lnTo>
                    <a:pt x="4533" y="6035"/>
                  </a:lnTo>
                  <a:lnTo>
                    <a:pt x="4570" y="6051"/>
                  </a:lnTo>
                  <a:lnTo>
                    <a:pt x="4609" y="6065"/>
                  </a:lnTo>
                  <a:lnTo>
                    <a:pt x="4648" y="6078"/>
                  </a:lnTo>
                  <a:lnTo>
                    <a:pt x="4687" y="6090"/>
                  </a:lnTo>
                  <a:lnTo>
                    <a:pt x="4727" y="6099"/>
                  </a:lnTo>
                  <a:lnTo>
                    <a:pt x="4767" y="6108"/>
                  </a:lnTo>
                  <a:lnTo>
                    <a:pt x="4808" y="6115"/>
                  </a:lnTo>
                  <a:lnTo>
                    <a:pt x="4848" y="6120"/>
                  </a:lnTo>
                  <a:lnTo>
                    <a:pt x="4889" y="6124"/>
                  </a:lnTo>
                  <a:lnTo>
                    <a:pt x="4931" y="6126"/>
                  </a:lnTo>
                  <a:lnTo>
                    <a:pt x="4972" y="6127"/>
                  </a:lnTo>
                  <a:lnTo>
                    <a:pt x="5013" y="6126"/>
                  </a:lnTo>
                  <a:lnTo>
                    <a:pt x="5055" y="6124"/>
                  </a:lnTo>
                  <a:lnTo>
                    <a:pt x="5095" y="6120"/>
                  </a:lnTo>
                  <a:lnTo>
                    <a:pt x="5136" y="6115"/>
                  </a:lnTo>
                  <a:lnTo>
                    <a:pt x="5177" y="6108"/>
                  </a:lnTo>
                  <a:lnTo>
                    <a:pt x="5217" y="6099"/>
                  </a:lnTo>
                  <a:lnTo>
                    <a:pt x="5256" y="6090"/>
                  </a:lnTo>
                  <a:lnTo>
                    <a:pt x="5295" y="6078"/>
                  </a:lnTo>
                  <a:lnTo>
                    <a:pt x="5334" y="6065"/>
                  </a:lnTo>
                  <a:lnTo>
                    <a:pt x="5373" y="6051"/>
                  </a:lnTo>
                  <a:lnTo>
                    <a:pt x="5410" y="6036"/>
                  </a:lnTo>
                  <a:lnTo>
                    <a:pt x="5448" y="6018"/>
                  </a:lnTo>
                  <a:lnTo>
                    <a:pt x="5484" y="6000"/>
                  </a:lnTo>
                  <a:lnTo>
                    <a:pt x="5521" y="5980"/>
                  </a:lnTo>
                  <a:lnTo>
                    <a:pt x="5557" y="5958"/>
                  </a:lnTo>
                  <a:lnTo>
                    <a:pt x="5591" y="5936"/>
                  </a:lnTo>
                  <a:lnTo>
                    <a:pt x="5624" y="5912"/>
                  </a:lnTo>
                  <a:lnTo>
                    <a:pt x="5657" y="5887"/>
                  </a:lnTo>
                  <a:lnTo>
                    <a:pt x="5689" y="5861"/>
                  </a:lnTo>
                  <a:lnTo>
                    <a:pt x="5719" y="5834"/>
                  </a:lnTo>
                  <a:lnTo>
                    <a:pt x="5749" y="5805"/>
                  </a:lnTo>
                  <a:lnTo>
                    <a:pt x="5777" y="5776"/>
                  </a:lnTo>
                  <a:lnTo>
                    <a:pt x="5804" y="5745"/>
                  </a:lnTo>
                  <a:lnTo>
                    <a:pt x="5831" y="5714"/>
                  </a:lnTo>
                  <a:lnTo>
                    <a:pt x="5856" y="5681"/>
                  </a:lnTo>
                  <a:lnTo>
                    <a:pt x="5880" y="5647"/>
                  </a:lnTo>
                  <a:lnTo>
                    <a:pt x="5902" y="5613"/>
                  </a:lnTo>
                  <a:lnTo>
                    <a:pt x="5923" y="5578"/>
                  </a:lnTo>
                  <a:lnTo>
                    <a:pt x="5943" y="5542"/>
                  </a:lnTo>
                  <a:lnTo>
                    <a:pt x="5962" y="5505"/>
                  </a:lnTo>
                  <a:lnTo>
                    <a:pt x="5979" y="5468"/>
                  </a:lnTo>
                  <a:lnTo>
                    <a:pt x="5994" y="5430"/>
                  </a:lnTo>
                  <a:lnTo>
                    <a:pt x="6009" y="5392"/>
                  </a:lnTo>
                  <a:lnTo>
                    <a:pt x="6021" y="5353"/>
                  </a:lnTo>
                  <a:lnTo>
                    <a:pt x="6033" y="5313"/>
                  </a:lnTo>
                  <a:lnTo>
                    <a:pt x="6042" y="5273"/>
                  </a:lnTo>
                  <a:lnTo>
                    <a:pt x="6051" y="5233"/>
                  </a:lnTo>
                  <a:lnTo>
                    <a:pt x="6058" y="5192"/>
                  </a:lnTo>
                  <a:lnTo>
                    <a:pt x="6063" y="5152"/>
                  </a:lnTo>
                  <a:lnTo>
                    <a:pt x="6067" y="5111"/>
                  </a:lnTo>
                  <a:lnTo>
                    <a:pt x="6069" y="506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9" name="Group 48">
            <a:extLst>
              <a:ext uri="{FF2B5EF4-FFF2-40B4-BE49-F238E27FC236}">
                <a16:creationId xmlns:a16="http://schemas.microsoft.com/office/drawing/2014/main" id="{EF2E7AB1-97A3-4F54-8715-2E76C0BB1C8E}"/>
              </a:ext>
            </a:extLst>
          </p:cNvPr>
          <p:cNvGrpSpPr/>
          <p:nvPr/>
        </p:nvGrpSpPr>
        <p:grpSpPr>
          <a:xfrm>
            <a:off x="5665007" y="2040094"/>
            <a:ext cx="742436" cy="741358"/>
            <a:chOff x="697932" y="4459160"/>
            <a:chExt cx="633600" cy="633600"/>
          </a:xfrm>
        </p:grpSpPr>
        <p:sp>
          <p:nvSpPr>
            <p:cNvPr id="57" name="Google Shape;695;p7"/>
            <p:cNvSpPr/>
            <p:nvPr/>
          </p:nvSpPr>
          <p:spPr>
            <a:xfrm>
              <a:off x="697932" y="4459160"/>
              <a:ext cx="633600" cy="633600"/>
            </a:xfrm>
            <a:custGeom>
              <a:avLst/>
              <a:gdLst/>
              <a:ahLst/>
              <a:cxnLst/>
              <a:rect l="l" t="t" r="r" b="b"/>
              <a:pathLst>
                <a:path w="10000" h="10000" extrusionOk="0">
                  <a:moveTo>
                    <a:pt x="6173" y="7412"/>
                  </a:moveTo>
                  <a:lnTo>
                    <a:pt x="6172" y="7456"/>
                  </a:lnTo>
                  <a:lnTo>
                    <a:pt x="6170" y="7500"/>
                  </a:lnTo>
                  <a:lnTo>
                    <a:pt x="6166" y="7544"/>
                  </a:lnTo>
                  <a:lnTo>
                    <a:pt x="6160" y="7587"/>
                  </a:lnTo>
                  <a:lnTo>
                    <a:pt x="6153" y="7630"/>
                  </a:lnTo>
                  <a:lnTo>
                    <a:pt x="6144" y="7673"/>
                  </a:lnTo>
                  <a:lnTo>
                    <a:pt x="6133" y="7716"/>
                  </a:lnTo>
                  <a:lnTo>
                    <a:pt x="6121" y="7757"/>
                  </a:lnTo>
                  <a:lnTo>
                    <a:pt x="6107" y="7799"/>
                  </a:lnTo>
                  <a:lnTo>
                    <a:pt x="6092" y="7840"/>
                  </a:lnTo>
                  <a:lnTo>
                    <a:pt x="6075" y="7880"/>
                  </a:lnTo>
                  <a:lnTo>
                    <a:pt x="6057" y="7920"/>
                  </a:lnTo>
                  <a:lnTo>
                    <a:pt x="6037" y="7959"/>
                  </a:lnTo>
                  <a:lnTo>
                    <a:pt x="6016" y="7998"/>
                  </a:lnTo>
                  <a:lnTo>
                    <a:pt x="5993" y="8036"/>
                  </a:lnTo>
                  <a:lnTo>
                    <a:pt x="5969" y="8073"/>
                  </a:lnTo>
                  <a:lnTo>
                    <a:pt x="5944" y="8109"/>
                  </a:lnTo>
                  <a:lnTo>
                    <a:pt x="5917" y="8144"/>
                  </a:lnTo>
                  <a:lnTo>
                    <a:pt x="5889" y="8177"/>
                  </a:lnTo>
                  <a:lnTo>
                    <a:pt x="5860" y="8210"/>
                  </a:lnTo>
                  <a:lnTo>
                    <a:pt x="5830" y="8242"/>
                  </a:lnTo>
                  <a:lnTo>
                    <a:pt x="5798" y="8272"/>
                  </a:lnTo>
                  <a:lnTo>
                    <a:pt x="5766" y="8301"/>
                  </a:lnTo>
                  <a:lnTo>
                    <a:pt x="5732" y="8329"/>
                  </a:lnTo>
                  <a:lnTo>
                    <a:pt x="5697" y="8356"/>
                  </a:lnTo>
                  <a:lnTo>
                    <a:pt x="5661" y="8381"/>
                  </a:lnTo>
                  <a:lnTo>
                    <a:pt x="5625" y="8405"/>
                  </a:lnTo>
                  <a:lnTo>
                    <a:pt x="5587" y="8428"/>
                  </a:lnTo>
                  <a:lnTo>
                    <a:pt x="5548" y="8449"/>
                  </a:lnTo>
                  <a:lnTo>
                    <a:pt x="5509" y="8469"/>
                  </a:lnTo>
                  <a:lnTo>
                    <a:pt x="5469" y="8487"/>
                  </a:lnTo>
                  <a:lnTo>
                    <a:pt x="5428" y="8504"/>
                  </a:lnTo>
                  <a:lnTo>
                    <a:pt x="5387" y="8519"/>
                  </a:lnTo>
                  <a:lnTo>
                    <a:pt x="5346" y="8533"/>
                  </a:lnTo>
                  <a:lnTo>
                    <a:pt x="5304" y="8545"/>
                  </a:lnTo>
                  <a:lnTo>
                    <a:pt x="5261" y="8556"/>
                  </a:lnTo>
                  <a:lnTo>
                    <a:pt x="5218" y="8565"/>
                  </a:lnTo>
                  <a:lnTo>
                    <a:pt x="5175" y="8572"/>
                  </a:lnTo>
                  <a:lnTo>
                    <a:pt x="5132" y="8578"/>
                  </a:lnTo>
                  <a:lnTo>
                    <a:pt x="5088" y="8582"/>
                  </a:lnTo>
                  <a:lnTo>
                    <a:pt x="5044" y="8584"/>
                  </a:lnTo>
                  <a:lnTo>
                    <a:pt x="5000" y="8585"/>
                  </a:lnTo>
                  <a:lnTo>
                    <a:pt x="4956" y="8584"/>
                  </a:lnTo>
                  <a:lnTo>
                    <a:pt x="4912" y="8582"/>
                  </a:lnTo>
                  <a:lnTo>
                    <a:pt x="4868" y="8578"/>
                  </a:lnTo>
                  <a:lnTo>
                    <a:pt x="4825" y="8572"/>
                  </a:lnTo>
                  <a:lnTo>
                    <a:pt x="4782" y="8565"/>
                  </a:lnTo>
                  <a:lnTo>
                    <a:pt x="4739" y="8556"/>
                  </a:lnTo>
                  <a:lnTo>
                    <a:pt x="4696" y="8545"/>
                  </a:lnTo>
                  <a:lnTo>
                    <a:pt x="4654" y="8533"/>
                  </a:lnTo>
                  <a:lnTo>
                    <a:pt x="4613" y="8519"/>
                  </a:lnTo>
                  <a:lnTo>
                    <a:pt x="4572" y="8504"/>
                  </a:lnTo>
                  <a:lnTo>
                    <a:pt x="4531" y="8487"/>
                  </a:lnTo>
                  <a:lnTo>
                    <a:pt x="4491" y="8469"/>
                  </a:lnTo>
                  <a:lnTo>
                    <a:pt x="4452" y="8449"/>
                  </a:lnTo>
                  <a:lnTo>
                    <a:pt x="4413" y="8428"/>
                  </a:lnTo>
                  <a:lnTo>
                    <a:pt x="4375" y="8405"/>
                  </a:lnTo>
                  <a:lnTo>
                    <a:pt x="4339" y="8381"/>
                  </a:lnTo>
                  <a:lnTo>
                    <a:pt x="4303" y="8356"/>
                  </a:lnTo>
                  <a:lnTo>
                    <a:pt x="4268" y="8329"/>
                  </a:lnTo>
                  <a:lnTo>
                    <a:pt x="4234" y="8301"/>
                  </a:lnTo>
                  <a:lnTo>
                    <a:pt x="4202" y="8272"/>
                  </a:lnTo>
                  <a:lnTo>
                    <a:pt x="4170" y="8242"/>
                  </a:lnTo>
                  <a:lnTo>
                    <a:pt x="4140" y="8210"/>
                  </a:lnTo>
                  <a:lnTo>
                    <a:pt x="4111" y="8177"/>
                  </a:lnTo>
                  <a:lnTo>
                    <a:pt x="4083" y="8144"/>
                  </a:lnTo>
                  <a:lnTo>
                    <a:pt x="4056" y="8109"/>
                  </a:lnTo>
                  <a:lnTo>
                    <a:pt x="4031" y="8073"/>
                  </a:lnTo>
                  <a:lnTo>
                    <a:pt x="4007" y="8036"/>
                  </a:lnTo>
                  <a:lnTo>
                    <a:pt x="3984" y="7998"/>
                  </a:lnTo>
                  <a:lnTo>
                    <a:pt x="3963" y="7959"/>
                  </a:lnTo>
                  <a:lnTo>
                    <a:pt x="3943" y="7920"/>
                  </a:lnTo>
                  <a:lnTo>
                    <a:pt x="3925" y="7880"/>
                  </a:lnTo>
                  <a:lnTo>
                    <a:pt x="3908" y="7840"/>
                  </a:lnTo>
                  <a:lnTo>
                    <a:pt x="3893" y="7799"/>
                  </a:lnTo>
                  <a:lnTo>
                    <a:pt x="3879" y="7757"/>
                  </a:lnTo>
                  <a:lnTo>
                    <a:pt x="3867" y="7716"/>
                  </a:lnTo>
                  <a:lnTo>
                    <a:pt x="3856" y="7673"/>
                  </a:lnTo>
                  <a:lnTo>
                    <a:pt x="3847" y="7630"/>
                  </a:lnTo>
                  <a:lnTo>
                    <a:pt x="3840" y="7587"/>
                  </a:lnTo>
                  <a:lnTo>
                    <a:pt x="3834" y="7544"/>
                  </a:lnTo>
                  <a:lnTo>
                    <a:pt x="3830" y="7500"/>
                  </a:lnTo>
                  <a:lnTo>
                    <a:pt x="3828" y="7456"/>
                  </a:lnTo>
                  <a:lnTo>
                    <a:pt x="3827" y="7412"/>
                  </a:lnTo>
                  <a:lnTo>
                    <a:pt x="3828" y="7368"/>
                  </a:lnTo>
                  <a:lnTo>
                    <a:pt x="3830" y="7324"/>
                  </a:lnTo>
                  <a:lnTo>
                    <a:pt x="3834" y="7280"/>
                  </a:lnTo>
                  <a:lnTo>
                    <a:pt x="3840" y="7237"/>
                  </a:lnTo>
                  <a:lnTo>
                    <a:pt x="3847" y="7193"/>
                  </a:lnTo>
                  <a:lnTo>
                    <a:pt x="3856" y="7151"/>
                  </a:lnTo>
                  <a:lnTo>
                    <a:pt x="3867" y="7108"/>
                  </a:lnTo>
                  <a:lnTo>
                    <a:pt x="3879" y="7066"/>
                  </a:lnTo>
                  <a:lnTo>
                    <a:pt x="3893" y="7024"/>
                  </a:lnTo>
                  <a:lnTo>
                    <a:pt x="3908" y="6983"/>
                  </a:lnTo>
                  <a:lnTo>
                    <a:pt x="3925" y="6943"/>
                  </a:lnTo>
                  <a:lnTo>
                    <a:pt x="3943" y="6903"/>
                  </a:lnTo>
                  <a:lnTo>
                    <a:pt x="3963" y="6864"/>
                  </a:lnTo>
                  <a:lnTo>
                    <a:pt x="3984" y="6825"/>
                  </a:lnTo>
                  <a:lnTo>
                    <a:pt x="4007" y="6787"/>
                  </a:lnTo>
                  <a:lnTo>
                    <a:pt x="4031" y="6751"/>
                  </a:lnTo>
                  <a:lnTo>
                    <a:pt x="4056" y="6715"/>
                  </a:lnTo>
                  <a:lnTo>
                    <a:pt x="4083" y="6680"/>
                  </a:lnTo>
                  <a:lnTo>
                    <a:pt x="4111" y="6646"/>
                  </a:lnTo>
                  <a:lnTo>
                    <a:pt x="4140" y="6614"/>
                  </a:lnTo>
                  <a:lnTo>
                    <a:pt x="4170" y="6582"/>
                  </a:lnTo>
                  <a:lnTo>
                    <a:pt x="4202" y="6552"/>
                  </a:lnTo>
                  <a:lnTo>
                    <a:pt x="4234" y="6523"/>
                  </a:lnTo>
                  <a:lnTo>
                    <a:pt x="4268" y="6495"/>
                  </a:lnTo>
                  <a:lnTo>
                    <a:pt x="4303" y="6468"/>
                  </a:lnTo>
                  <a:lnTo>
                    <a:pt x="4339" y="6443"/>
                  </a:lnTo>
                  <a:lnTo>
                    <a:pt x="4375" y="6419"/>
                  </a:lnTo>
                  <a:lnTo>
                    <a:pt x="4413" y="6396"/>
                  </a:lnTo>
                  <a:lnTo>
                    <a:pt x="4452" y="6375"/>
                  </a:lnTo>
                  <a:lnTo>
                    <a:pt x="4491" y="6355"/>
                  </a:lnTo>
                  <a:lnTo>
                    <a:pt x="4531" y="6336"/>
                  </a:lnTo>
                  <a:lnTo>
                    <a:pt x="4572" y="6320"/>
                  </a:lnTo>
                  <a:lnTo>
                    <a:pt x="4613" y="6304"/>
                  </a:lnTo>
                  <a:lnTo>
                    <a:pt x="4654" y="6291"/>
                  </a:lnTo>
                  <a:lnTo>
                    <a:pt x="4696" y="6278"/>
                  </a:lnTo>
                  <a:lnTo>
                    <a:pt x="4739" y="6268"/>
                  </a:lnTo>
                  <a:lnTo>
                    <a:pt x="4782" y="6259"/>
                  </a:lnTo>
                  <a:lnTo>
                    <a:pt x="4825" y="6251"/>
                  </a:lnTo>
                  <a:lnTo>
                    <a:pt x="4868" y="6246"/>
                  </a:lnTo>
                  <a:lnTo>
                    <a:pt x="4912" y="6241"/>
                  </a:lnTo>
                  <a:lnTo>
                    <a:pt x="4956" y="6239"/>
                  </a:lnTo>
                  <a:lnTo>
                    <a:pt x="5000" y="6238"/>
                  </a:lnTo>
                  <a:lnTo>
                    <a:pt x="5044" y="6239"/>
                  </a:lnTo>
                  <a:lnTo>
                    <a:pt x="5088" y="6241"/>
                  </a:lnTo>
                  <a:lnTo>
                    <a:pt x="5132" y="6246"/>
                  </a:lnTo>
                  <a:lnTo>
                    <a:pt x="5175" y="6251"/>
                  </a:lnTo>
                  <a:lnTo>
                    <a:pt x="5218" y="6259"/>
                  </a:lnTo>
                  <a:lnTo>
                    <a:pt x="5261" y="6268"/>
                  </a:lnTo>
                  <a:lnTo>
                    <a:pt x="5304" y="6278"/>
                  </a:lnTo>
                  <a:lnTo>
                    <a:pt x="5346" y="6291"/>
                  </a:lnTo>
                  <a:lnTo>
                    <a:pt x="5387" y="6304"/>
                  </a:lnTo>
                  <a:lnTo>
                    <a:pt x="5428" y="6320"/>
                  </a:lnTo>
                  <a:lnTo>
                    <a:pt x="5469" y="6336"/>
                  </a:lnTo>
                  <a:lnTo>
                    <a:pt x="5509" y="6355"/>
                  </a:lnTo>
                  <a:lnTo>
                    <a:pt x="5548" y="6375"/>
                  </a:lnTo>
                  <a:lnTo>
                    <a:pt x="5587" y="6396"/>
                  </a:lnTo>
                  <a:lnTo>
                    <a:pt x="5625" y="6419"/>
                  </a:lnTo>
                  <a:lnTo>
                    <a:pt x="5661" y="6443"/>
                  </a:lnTo>
                  <a:lnTo>
                    <a:pt x="5697" y="6468"/>
                  </a:lnTo>
                  <a:lnTo>
                    <a:pt x="5732" y="6495"/>
                  </a:lnTo>
                  <a:lnTo>
                    <a:pt x="5766" y="6523"/>
                  </a:lnTo>
                  <a:lnTo>
                    <a:pt x="5798" y="6552"/>
                  </a:lnTo>
                  <a:lnTo>
                    <a:pt x="5830" y="6582"/>
                  </a:lnTo>
                  <a:lnTo>
                    <a:pt x="5860" y="6614"/>
                  </a:lnTo>
                  <a:lnTo>
                    <a:pt x="5889" y="6646"/>
                  </a:lnTo>
                  <a:lnTo>
                    <a:pt x="5917" y="6680"/>
                  </a:lnTo>
                  <a:lnTo>
                    <a:pt x="5944" y="6715"/>
                  </a:lnTo>
                  <a:lnTo>
                    <a:pt x="5969" y="6751"/>
                  </a:lnTo>
                  <a:lnTo>
                    <a:pt x="5993" y="6787"/>
                  </a:lnTo>
                  <a:lnTo>
                    <a:pt x="6016" y="6825"/>
                  </a:lnTo>
                  <a:lnTo>
                    <a:pt x="6037" y="6864"/>
                  </a:lnTo>
                  <a:lnTo>
                    <a:pt x="6057" y="6903"/>
                  </a:lnTo>
                  <a:lnTo>
                    <a:pt x="6075" y="6943"/>
                  </a:lnTo>
                  <a:lnTo>
                    <a:pt x="6092" y="6983"/>
                  </a:lnTo>
                  <a:lnTo>
                    <a:pt x="6107" y="7024"/>
                  </a:lnTo>
                  <a:lnTo>
                    <a:pt x="6121" y="7066"/>
                  </a:lnTo>
                  <a:lnTo>
                    <a:pt x="6133" y="7108"/>
                  </a:lnTo>
                  <a:lnTo>
                    <a:pt x="6144" y="7151"/>
                  </a:lnTo>
                  <a:lnTo>
                    <a:pt x="6153" y="7193"/>
                  </a:lnTo>
                  <a:lnTo>
                    <a:pt x="6160" y="7237"/>
                  </a:lnTo>
                  <a:lnTo>
                    <a:pt x="6166" y="7280"/>
                  </a:lnTo>
                  <a:lnTo>
                    <a:pt x="6170" y="7324"/>
                  </a:lnTo>
                  <a:lnTo>
                    <a:pt x="6172" y="7368"/>
                  </a:lnTo>
                  <a:lnTo>
                    <a:pt x="6173" y="741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8" name="Google Shape;696;p7"/>
            <p:cNvSpPr/>
            <p:nvPr/>
          </p:nvSpPr>
          <p:spPr>
            <a:xfrm>
              <a:off x="697932" y="4459160"/>
              <a:ext cx="633600" cy="633600"/>
            </a:xfrm>
            <a:custGeom>
              <a:avLst/>
              <a:gdLst/>
              <a:ahLst/>
              <a:cxnLst/>
              <a:rect l="l" t="t" r="r" b="b"/>
              <a:pathLst>
                <a:path w="10000" h="10000" extrusionOk="0">
                  <a:moveTo>
                    <a:pt x="3685" y="2405"/>
                  </a:moveTo>
                  <a:lnTo>
                    <a:pt x="3685" y="2414"/>
                  </a:lnTo>
                  <a:lnTo>
                    <a:pt x="3686" y="2453"/>
                  </a:lnTo>
                  <a:lnTo>
                    <a:pt x="3686" y="2463"/>
                  </a:lnTo>
                  <a:lnTo>
                    <a:pt x="3686" y="2469"/>
                  </a:lnTo>
                  <a:lnTo>
                    <a:pt x="6314" y="2469"/>
                  </a:lnTo>
                  <a:lnTo>
                    <a:pt x="6314" y="2463"/>
                  </a:lnTo>
                  <a:lnTo>
                    <a:pt x="6314" y="2453"/>
                  </a:lnTo>
                  <a:lnTo>
                    <a:pt x="6315" y="2414"/>
                  </a:lnTo>
                  <a:lnTo>
                    <a:pt x="6315" y="2405"/>
                  </a:lnTo>
                  <a:lnTo>
                    <a:pt x="6317" y="2366"/>
                  </a:lnTo>
                  <a:lnTo>
                    <a:pt x="6318" y="2356"/>
                  </a:lnTo>
                  <a:lnTo>
                    <a:pt x="6322" y="2318"/>
                  </a:lnTo>
                  <a:lnTo>
                    <a:pt x="6323" y="2308"/>
                  </a:lnTo>
                  <a:lnTo>
                    <a:pt x="6328" y="2270"/>
                  </a:lnTo>
                  <a:lnTo>
                    <a:pt x="6329" y="2260"/>
                  </a:lnTo>
                  <a:lnTo>
                    <a:pt x="6336" y="2222"/>
                  </a:lnTo>
                  <a:lnTo>
                    <a:pt x="6337" y="2213"/>
                  </a:lnTo>
                  <a:lnTo>
                    <a:pt x="6345" y="2175"/>
                  </a:lnTo>
                  <a:lnTo>
                    <a:pt x="6347" y="2166"/>
                  </a:lnTo>
                  <a:lnTo>
                    <a:pt x="6357" y="2128"/>
                  </a:lnTo>
                  <a:lnTo>
                    <a:pt x="6359" y="2119"/>
                  </a:lnTo>
                  <a:lnTo>
                    <a:pt x="6370" y="2081"/>
                  </a:lnTo>
                  <a:lnTo>
                    <a:pt x="6373" y="2073"/>
                  </a:lnTo>
                  <a:lnTo>
                    <a:pt x="6385" y="2036"/>
                  </a:lnTo>
                  <a:lnTo>
                    <a:pt x="6388" y="2027"/>
                  </a:lnTo>
                  <a:lnTo>
                    <a:pt x="6402" y="1990"/>
                  </a:lnTo>
                  <a:lnTo>
                    <a:pt x="6405" y="1981"/>
                  </a:lnTo>
                  <a:lnTo>
                    <a:pt x="6420" y="1945"/>
                  </a:lnTo>
                  <a:lnTo>
                    <a:pt x="6424" y="1937"/>
                  </a:lnTo>
                  <a:lnTo>
                    <a:pt x="6440" y="1901"/>
                  </a:lnTo>
                  <a:lnTo>
                    <a:pt x="6444" y="1893"/>
                  </a:lnTo>
                  <a:lnTo>
                    <a:pt x="6462" y="1858"/>
                  </a:lnTo>
                  <a:lnTo>
                    <a:pt x="6467" y="1850"/>
                  </a:lnTo>
                  <a:lnTo>
                    <a:pt x="6486" y="1815"/>
                  </a:lnTo>
                  <a:lnTo>
                    <a:pt x="6490" y="1808"/>
                  </a:lnTo>
                  <a:lnTo>
                    <a:pt x="6510" y="1774"/>
                  </a:lnTo>
                  <a:lnTo>
                    <a:pt x="6515" y="1766"/>
                  </a:lnTo>
                  <a:lnTo>
                    <a:pt x="6537" y="1734"/>
                  </a:lnTo>
                  <a:lnTo>
                    <a:pt x="6542" y="1726"/>
                  </a:lnTo>
                  <a:lnTo>
                    <a:pt x="6564" y="1694"/>
                  </a:lnTo>
                  <a:lnTo>
                    <a:pt x="6570" y="1687"/>
                  </a:lnTo>
                  <a:lnTo>
                    <a:pt x="6594" y="1656"/>
                  </a:lnTo>
                  <a:lnTo>
                    <a:pt x="6599" y="1648"/>
                  </a:lnTo>
                  <a:lnTo>
                    <a:pt x="6624" y="1618"/>
                  </a:lnTo>
                  <a:lnTo>
                    <a:pt x="6630" y="1611"/>
                  </a:lnTo>
                  <a:lnTo>
                    <a:pt x="6656" y="1582"/>
                  </a:lnTo>
                  <a:lnTo>
                    <a:pt x="6663" y="1575"/>
                  </a:lnTo>
                  <a:lnTo>
                    <a:pt x="6690" y="1547"/>
                  </a:lnTo>
                  <a:lnTo>
                    <a:pt x="6696" y="1541"/>
                  </a:lnTo>
                  <a:lnTo>
                    <a:pt x="6724" y="1514"/>
                  </a:lnTo>
                  <a:lnTo>
                    <a:pt x="6731" y="1507"/>
                  </a:lnTo>
                  <a:lnTo>
                    <a:pt x="6760" y="1481"/>
                  </a:lnTo>
                  <a:lnTo>
                    <a:pt x="6767" y="1475"/>
                  </a:lnTo>
                  <a:lnTo>
                    <a:pt x="6797" y="1450"/>
                  </a:lnTo>
                  <a:lnTo>
                    <a:pt x="6805" y="1444"/>
                  </a:lnTo>
                  <a:lnTo>
                    <a:pt x="6836" y="1421"/>
                  </a:lnTo>
                  <a:lnTo>
                    <a:pt x="6843" y="1415"/>
                  </a:lnTo>
                  <a:lnTo>
                    <a:pt x="6875" y="1392"/>
                  </a:lnTo>
                  <a:lnTo>
                    <a:pt x="6883" y="1387"/>
                  </a:lnTo>
                  <a:lnTo>
                    <a:pt x="6916" y="1366"/>
                  </a:lnTo>
                  <a:lnTo>
                    <a:pt x="6924" y="1361"/>
                  </a:lnTo>
                  <a:lnTo>
                    <a:pt x="6958" y="1340"/>
                  </a:lnTo>
                  <a:lnTo>
                    <a:pt x="6964" y="1337"/>
                  </a:lnTo>
                  <a:lnTo>
                    <a:pt x="6999" y="1318"/>
                  </a:lnTo>
                  <a:lnTo>
                    <a:pt x="7007" y="1313"/>
                  </a:lnTo>
                  <a:lnTo>
                    <a:pt x="7042" y="1295"/>
                  </a:lnTo>
                  <a:lnTo>
                    <a:pt x="7050" y="1291"/>
                  </a:lnTo>
                  <a:lnTo>
                    <a:pt x="7086" y="1275"/>
                  </a:lnTo>
                  <a:lnTo>
                    <a:pt x="7094" y="1271"/>
                  </a:lnTo>
                  <a:lnTo>
                    <a:pt x="7130" y="1256"/>
                  </a:lnTo>
                  <a:lnTo>
                    <a:pt x="7139" y="1253"/>
                  </a:lnTo>
                  <a:lnTo>
                    <a:pt x="7176" y="1239"/>
                  </a:lnTo>
                  <a:lnTo>
                    <a:pt x="7185" y="1236"/>
                  </a:lnTo>
                  <a:lnTo>
                    <a:pt x="7222" y="1224"/>
                  </a:lnTo>
                  <a:lnTo>
                    <a:pt x="7230" y="1221"/>
                  </a:lnTo>
                  <a:lnTo>
                    <a:pt x="7268" y="1210"/>
                  </a:lnTo>
                  <a:lnTo>
                    <a:pt x="7277" y="1208"/>
                  </a:lnTo>
                  <a:lnTo>
                    <a:pt x="7315" y="1198"/>
                  </a:lnTo>
                  <a:lnTo>
                    <a:pt x="7324" y="1196"/>
                  </a:lnTo>
                  <a:lnTo>
                    <a:pt x="7362" y="1188"/>
                  </a:lnTo>
                  <a:lnTo>
                    <a:pt x="7371" y="1187"/>
                  </a:lnTo>
                  <a:lnTo>
                    <a:pt x="7409" y="1180"/>
                  </a:lnTo>
                  <a:lnTo>
                    <a:pt x="7419" y="1179"/>
                  </a:lnTo>
                  <a:lnTo>
                    <a:pt x="7457" y="1174"/>
                  </a:lnTo>
                  <a:lnTo>
                    <a:pt x="7467" y="1173"/>
                  </a:lnTo>
                  <a:lnTo>
                    <a:pt x="7505" y="1169"/>
                  </a:lnTo>
                  <a:lnTo>
                    <a:pt x="7515" y="1168"/>
                  </a:lnTo>
                  <a:lnTo>
                    <a:pt x="7554" y="1166"/>
                  </a:lnTo>
                  <a:lnTo>
                    <a:pt x="7563" y="1166"/>
                  </a:lnTo>
                  <a:lnTo>
                    <a:pt x="7602" y="1165"/>
                  </a:lnTo>
                  <a:lnTo>
                    <a:pt x="7612" y="1165"/>
                  </a:lnTo>
                  <a:lnTo>
                    <a:pt x="7651" y="1166"/>
                  </a:lnTo>
                  <a:lnTo>
                    <a:pt x="7660" y="1166"/>
                  </a:lnTo>
                  <a:lnTo>
                    <a:pt x="7699" y="1168"/>
                  </a:lnTo>
                  <a:lnTo>
                    <a:pt x="7709" y="1169"/>
                  </a:lnTo>
                  <a:lnTo>
                    <a:pt x="7747" y="1173"/>
                  </a:lnTo>
                  <a:lnTo>
                    <a:pt x="7757" y="1174"/>
                  </a:lnTo>
                  <a:lnTo>
                    <a:pt x="7795" y="1179"/>
                  </a:lnTo>
                  <a:lnTo>
                    <a:pt x="7805" y="1180"/>
                  </a:lnTo>
                  <a:lnTo>
                    <a:pt x="7843" y="1187"/>
                  </a:lnTo>
                  <a:lnTo>
                    <a:pt x="7852" y="1188"/>
                  </a:lnTo>
                  <a:lnTo>
                    <a:pt x="7890" y="1196"/>
                  </a:lnTo>
                  <a:lnTo>
                    <a:pt x="7899" y="1198"/>
                  </a:lnTo>
                  <a:lnTo>
                    <a:pt x="7937" y="1208"/>
                  </a:lnTo>
                  <a:lnTo>
                    <a:pt x="7946" y="1210"/>
                  </a:lnTo>
                  <a:lnTo>
                    <a:pt x="7984" y="1221"/>
                  </a:lnTo>
                  <a:lnTo>
                    <a:pt x="7993" y="1224"/>
                  </a:lnTo>
                  <a:lnTo>
                    <a:pt x="8030" y="1236"/>
                  </a:lnTo>
                  <a:lnTo>
                    <a:pt x="8038" y="1239"/>
                  </a:lnTo>
                  <a:lnTo>
                    <a:pt x="8075" y="1253"/>
                  </a:lnTo>
                  <a:lnTo>
                    <a:pt x="8084" y="1256"/>
                  </a:lnTo>
                  <a:lnTo>
                    <a:pt x="8120" y="1271"/>
                  </a:lnTo>
                  <a:lnTo>
                    <a:pt x="8128" y="1275"/>
                  </a:lnTo>
                  <a:lnTo>
                    <a:pt x="8164" y="1291"/>
                  </a:lnTo>
                  <a:lnTo>
                    <a:pt x="8172" y="1295"/>
                  </a:lnTo>
                  <a:lnTo>
                    <a:pt x="8207" y="1313"/>
                  </a:lnTo>
                  <a:lnTo>
                    <a:pt x="8216" y="1317"/>
                  </a:lnTo>
                  <a:lnTo>
                    <a:pt x="8250" y="1336"/>
                  </a:lnTo>
                  <a:lnTo>
                    <a:pt x="8258" y="1341"/>
                  </a:lnTo>
                  <a:lnTo>
                    <a:pt x="8291" y="1361"/>
                  </a:lnTo>
                  <a:lnTo>
                    <a:pt x="8299" y="1366"/>
                  </a:lnTo>
                  <a:lnTo>
                    <a:pt x="8332" y="1387"/>
                  </a:lnTo>
                  <a:lnTo>
                    <a:pt x="8340" y="1393"/>
                  </a:lnTo>
                  <a:lnTo>
                    <a:pt x="8372" y="1415"/>
                  </a:lnTo>
                  <a:lnTo>
                    <a:pt x="8379" y="1421"/>
                  </a:lnTo>
                  <a:lnTo>
                    <a:pt x="8410" y="1444"/>
                  </a:lnTo>
                  <a:lnTo>
                    <a:pt x="8417" y="1450"/>
                  </a:lnTo>
                  <a:lnTo>
                    <a:pt x="8447" y="1475"/>
                  </a:lnTo>
                  <a:lnTo>
                    <a:pt x="8454" y="1481"/>
                  </a:lnTo>
                  <a:lnTo>
                    <a:pt x="8483" y="1507"/>
                  </a:lnTo>
                  <a:lnTo>
                    <a:pt x="8490" y="1514"/>
                  </a:lnTo>
                  <a:lnTo>
                    <a:pt x="8518" y="1541"/>
                  </a:lnTo>
                  <a:lnTo>
                    <a:pt x="8525" y="1547"/>
                  </a:lnTo>
                  <a:lnTo>
                    <a:pt x="8552" y="1575"/>
                  </a:lnTo>
                  <a:lnTo>
                    <a:pt x="8558" y="1582"/>
                  </a:lnTo>
                  <a:lnTo>
                    <a:pt x="8584" y="1611"/>
                  </a:lnTo>
                  <a:lnTo>
                    <a:pt x="8590" y="1618"/>
                  </a:lnTo>
                  <a:lnTo>
                    <a:pt x="8615" y="1648"/>
                  </a:lnTo>
                  <a:lnTo>
                    <a:pt x="8621" y="1656"/>
                  </a:lnTo>
                  <a:lnTo>
                    <a:pt x="8645" y="1687"/>
                  </a:lnTo>
                  <a:lnTo>
                    <a:pt x="8650" y="1694"/>
                  </a:lnTo>
                  <a:lnTo>
                    <a:pt x="8673" y="1726"/>
                  </a:lnTo>
                  <a:lnTo>
                    <a:pt x="8678" y="1734"/>
                  </a:lnTo>
                  <a:lnTo>
                    <a:pt x="8699" y="1767"/>
                  </a:lnTo>
                  <a:lnTo>
                    <a:pt x="8704" y="1775"/>
                  </a:lnTo>
                  <a:lnTo>
                    <a:pt x="8725" y="1809"/>
                  </a:lnTo>
                  <a:lnTo>
                    <a:pt x="8728" y="1815"/>
                  </a:lnTo>
                  <a:lnTo>
                    <a:pt x="8747" y="1850"/>
                  </a:lnTo>
                  <a:lnTo>
                    <a:pt x="8752" y="1858"/>
                  </a:lnTo>
                  <a:lnTo>
                    <a:pt x="8770" y="1893"/>
                  </a:lnTo>
                  <a:lnTo>
                    <a:pt x="8774" y="1901"/>
                  </a:lnTo>
                  <a:lnTo>
                    <a:pt x="8790" y="1937"/>
                  </a:lnTo>
                  <a:lnTo>
                    <a:pt x="8794" y="1945"/>
                  </a:lnTo>
                  <a:lnTo>
                    <a:pt x="8809" y="1981"/>
                  </a:lnTo>
                  <a:lnTo>
                    <a:pt x="8812" y="1990"/>
                  </a:lnTo>
                  <a:lnTo>
                    <a:pt x="8826" y="2027"/>
                  </a:lnTo>
                  <a:lnTo>
                    <a:pt x="8829" y="2036"/>
                  </a:lnTo>
                  <a:lnTo>
                    <a:pt x="8841" y="2073"/>
                  </a:lnTo>
                  <a:lnTo>
                    <a:pt x="8844" y="2081"/>
                  </a:lnTo>
                  <a:lnTo>
                    <a:pt x="8855" y="2119"/>
                  </a:lnTo>
                  <a:lnTo>
                    <a:pt x="8857" y="2128"/>
                  </a:lnTo>
                  <a:lnTo>
                    <a:pt x="8867" y="2166"/>
                  </a:lnTo>
                  <a:lnTo>
                    <a:pt x="8869" y="2175"/>
                  </a:lnTo>
                  <a:lnTo>
                    <a:pt x="8877" y="2213"/>
                  </a:lnTo>
                  <a:lnTo>
                    <a:pt x="8878" y="2222"/>
                  </a:lnTo>
                  <a:lnTo>
                    <a:pt x="8885" y="2260"/>
                  </a:lnTo>
                  <a:lnTo>
                    <a:pt x="8886" y="2270"/>
                  </a:lnTo>
                  <a:lnTo>
                    <a:pt x="8891" y="2308"/>
                  </a:lnTo>
                  <a:lnTo>
                    <a:pt x="8892" y="2318"/>
                  </a:lnTo>
                  <a:lnTo>
                    <a:pt x="8896" y="2356"/>
                  </a:lnTo>
                  <a:lnTo>
                    <a:pt x="8897" y="2366"/>
                  </a:lnTo>
                  <a:lnTo>
                    <a:pt x="8899" y="2405"/>
                  </a:lnTo>
                  <a:lnTo>
                    <a:pt x="8899" y="2414"/>
                  </a:lnTo>
                  <a:lnTo>
                    <a:pt x="8900" y="2453"/>
                  </a:lnTo>
                  <a:lnTo>
                    <a:pt x="8900" y="2463"/>
                  </a:lnTo>
                  <a:lnTo>
                    <a:pt x="8899" y="2502"/>
                  </a:lnTo>
                  <a:lnTo>
                    <a:pt x="8899" y="2511"/>
                  </a:lnTo>
                  <a:lnTo>
                    <a:pt x="8897" y="2550"/>
                  </a:lnTo>
                  <a:lnTo>
                    <a:pt x="8896" y="2560"/>
                  </a:lnTo>
                  <a:lnTo>
                    <a:pt x="8892" y="2598"/>
                  </a:lnTo>
                  <a:lnTo>
                    <a:pt x="8891" y="2608"/>
                  </a:lnTo>
                  <a:lnTo>
                    <a:pt x="8886" y="2646"/>
                  </a:lnTo>
                  <a:lnTo>
                    <a:pt x="8885" y="2656"/>
                  </a:lnTo>
                  <a:lnTo>
                    <a:pt x="8878" y="2694"/>
                  </a:lnTo>
                  <a:lnTo>
                    <a:pt x="8877" y="2703"/>
                  </a:lnTo>
                  <a:lnTo>
                    <a:pt x="8869" y="2741"/>
                  </a:lnTo>
                  <a:lnTo>
                    <a:pt x="8867" y="2750"/>
                  </a:lnTo>
                  <a:lnTo>
                    <a:pt x="8857" y="2788"/>
                  </a:lnTo>
                  <a:lnTo>
                    <a:pt x="8855" y="2797"/>
                  </a:lnTo>
                  <a:lnTo>
                    <a:pt x="8844" y="2835"/>
                  </a:lnTo>
                  <a:lnTo>
                    <a:pt x="8841" y="2843"/>
                  </a:lnTo>
                  <a:lnTo>
                    <a:pt x="8829" y="2880"/>
                  </a:lnTo>
                  <a:lnTo>
                    <a:pt x="8826" y="2889"/>
                  </a:lnTo>
                  <a:lnTo>
                    <a:pt x="8812" y="2926"/>
                  </a:lnTo>
                  <a:lnTo>
                    <a:pt x="8809" y="2935"/>
                  </a:lnTo>
                  <a:lnTo>
                    <a:pt x="8794" y="2971"/>
                  </a:lnTo>
                  <a:lnTo>
                    <a:pt x="8790" y="2979"/>
                  </a:lnTo>
                  <a:lnTo>
                    <a:pt x="8774" y="3015"/>
                  </a:lnTo>
                  <a:lnTo>
                    <a:pt x="8770" y="3023"/>
                  </a:lnTo>
                  <a:lnTo>
                    <a:pt x="8752" y="3058"/>
                  </a:lnTo>
                  <a:lnTo>
                    <a:pt x="8747" y="3066"/>
                  </a:lnTo>
                  <a:lnTo>
                    <a:pt x="8728" y="3101"/>
                  </a:lnTo>
                  <a:lnTo>
                    <a:pt x="8725" y="3107"/>
                  </a:lnTo>
                  <a:lnTo>
                    <a:pt x="8704" y="3141"/>
                  </a:lnTo>
                  <a:lnTo>
                    <a:pt x="8699" y="3149"/>
                  </a:lnTo>
                  <a:lnTo>
                    <a:pt x="8678" y="3182"/>
                  </a:lnTo>
                  <a:lnTo>
                    <a:pt x="8673" y="3190"/>
                  </a:lnTo>
                  <a:lnTo>
                    <a:pt x="8650" y="3222"/>
                  </a:lnTo>
                  <a:lnTo>
                    <a:pt x="8645" y="3229"/>
                  </a:lnTo>
                  <a:lnTo>
                    <a:pt x="8621" y="3260"/>
                  </a:lnTo>
                  <a:lnTo>
                    <a:pt x="8615" y="3268"/>
                  </a:lnTo>
                  <a:lnTo>
                    <a:pt x="8590" y="3298"/>
                  </a:lnTo>
                  <a:lnTo>
                    <a:pt x="8584" y="3305"/>
                  </a:lnTo>
                  <a:lnTo>
                    <a:pt x="8558" y="3334"/>
                  </a:lnTo>
                  <a:lnTo>
                    <a:pt x="8552" y="3341"/>
                  </a:lnTo>
                  <a:lnTo>
                    <a:pt x="8525" y="3369"/>
                  </a:lnTo>
                  <a:lnTo>
                    <a:pt x="8518" y="3375"/>
                  </a:lnTo>
                  <a:lnTo>
                    <a:pt x="8490" y="3402"/>
                  </a:lnTo>
                  <a:lnTo>
                    <a:pt x="8483" y="3409"/>
                  </a:lnTo>
                  <a:lnTo>
                    <a:pt x="8454" y="3435"/>
                  </a:lnTo>
                  <a:lnTo>
                    <a:pt x="8447" y="3441"/>
                  </a:lnTo>
                  <a:lnTo>
                    <a:pt x="8417" y="3466"/>
                  </a:lnTo>
                  <a:lnTo>
                    <a:pt x="8410" y="3472"/>
                  </a:lnTo>
                  <a:lnTo>
                    <a:pt x="8379" y="3495"/>
                  </a:lnTo>
                  <a:lnTo>
                    <a:pt x="8372" y="3501"/>
                  </a:lnTo>
                  <a:lnTo>
                    <a:pt x="8340" y="3523"/>
                  </a:lnTo>
                  <a:lnTo>
                    <a:pt x="8332" y="3529"/>
                  </a:lnTo>
                  <a:lnTo>
                    <a:pt x="8299" y="3550"/>
                  </a:lnTo>
                  <a:lnTo>
                    <a:pt x="8291" y="3555"/>
                  </a:lnTo>
                  <a:lnTo>
                    <a:pt x="8258" y="3575"/>
                  </a:lnTo>
                  <a:lnTo>
                    <a:pt x="8250" y="3580"/>
                  </a:lnTo>
                  <a:lnTo>
                    <a:pt x="8216" y="3599"/>
                  </a:lnTo>
                  <a:lnTo>
                    <a:pt x="8207" y="3603"/>
                  </a:lnTo>
                  <a:lnTo>
                    <a:pt x="8172" y="3621"/>
                  </a:lnTo>
                  <a:lnTo>
                    <a:pt x="8164" y="3625"/>
                  </a:lnTo>
                  <a:lnTo>
                    <a:pt x="8128" y="3641"/>
                  </a:lnTo>
                  <a:lnTo>
                    <a:pt x="8120" y="3645"/>
                  </a:lnTo>
                  <a:lnTo>
                    <a:pt x="8084" y="3660"/>
                  </a:lnTo>
                  <a:lnTo>
                    <a:pt x="8075" y="3663"/>
                  </a:lnTo>
                  <a:lnTo>
                    <a:pt x="8038" y="3677"/>
                  </a:lnTo>
                  <a:lnTo>
                    <a:pt x="8030" y="3680"/>
                  </a:lnTo>
                  <a:lnTo>
                    <a:pt x="7993" y="3692"/>
                  </a:lnTo>
                  <a:lnTo>
                    <a:pt x="7984" y="3695"/>
                  </a:lnTo>
                  <a:lnTo>
                    <a:pt x="7946" y="3706"/>
                  </a:lnTo>
                  <a:lnTo>
                    <a:pt x="7937" y="3708"/>
                  </a:lnTo>
                  <a:lnTo>
                    <a:pt x="7899" y="3718"/>
                  </a:lnTo>
                  <a:lnTo>
                    <a:pt x="7890" y="3720"/>
                  </a:lnTo>
                  <a:lnTo>
                    <a:pt x="7852" y="3728"/>
                  </a:lnTo>
                  <a:lnTo>
                    <a:pt x="7843" y="3729"/>
                  </a:lnTo>
                  <a:lnTo>
                    <a:pt x="7805" y="3736"/>
                  </a:lnTo>
                  <a:lnTo>
                    <a:pt x="7795" y="3737"/>
                  </a:lnTo>
                  <a:lnTo>
                    <a:pt x="7757" y="3742"/>
                  </a:lnTo>
                  <a:lnTo>
                    <a:pt x="7747" y="3743"/>
                  </a:lnTo>
                  <a:lnTo>
                    <a:pt x="7709" y="3747"/>
                  </a:lnTo>
                  <a:lnTo>
                    <a:pt x="7699" y="3748"/>
                  </a:lnTo>
                  <a:lnTo>
                    <a:pt x="7660" y="3750"/>
                  </a:lnTo>
                  <a:lnTo>
                    <a:pt x="7651" y="3750"/>
                  </a:lnTo>
                  <a:lnTo>
                    <a:pt x="7612" y="3751"/>
                  </a:lnTo>
                  <a:lnTo>
                    <a:pt x="7602" y="3751"/>
                  </a:lnTo>
                  <a:lnTo>
                    <a:pt x="7563" y="3750"/>
                  </a:lnTo>
                  <a:lnTo>
                    <a:pt x="7554" y="3750"/>
                  </a:lnTo>
                  <a:lnTo>
                    <a:pt x="7515" y="3748"/>
                  </a:lnTo>
                  <a:lnTo>
                    <a:pt x="7505" y="3747"/>
                  </a:lnTo>
                  <a:lnTo>
                    <a:pt x="7467" y="3743"/>
                  </a:lnTo>
                  <a:lnTo>
                    <a:pt x="7457" y="3742"/>
                  </a:lnTo>
                  <a:lnTo>
                    <a:pt x="7419" y="3737"/>
                  </a:lnTo>
                  <a:lnTo>
                    <a:pt x="7409" y="3736"/>
                  </a:lnTo>
                  <a:lnTo>
                    <a:pt x="7371" y="3729"/>
                  </a:lnTo>
                  <a:lnTo>
                    <a:pt x="7362" y="3728"/>
                  </a:lnTo>
                  <a:lnTo>
                    <a:pt x="7342" y="3723"/>
                  </a:lnTo>
                  <a:lnTo>
                    <a:pt x="5798" y="6233"/>
                  </a:lnTo>
                  <a:lnTo>
                    <a:pt x="5799" y="6234"/>
                  </a:lnTo>
                  <a:lnTo>
                    <a:pt x="5806" y="6239"/>
                  </a:lnTo>
                  <a:lnTo>
                    <a:pt x="5842" y="6265"/>
                  </a:lnTo>
                  <a:lnTo>
                    <a:pt x="5849" y="6270"/>
                  </a:lnTo>
                  <a:lnTo>
                    <a:pt x="5884" y="6297"/>
                  </a:lnTo>
                  <a:lnTo>
                    <a:pt x="5891" y="6303"/>
                  </a:lnTo>
                  <a:lnTo>
                    <a:pt x="5925" y="6330"/>
                  </a:lnTo>
                  <a:lnTo>
                    <a:pt x="5932" y="6337"/>
                  </a:lnTo>
                  <a:lnTo>
                    <a:pt x="5965" y="6366"/>
                  </a:lnTo>
                  <a:lnTo>
                    <a:pt x="5972" y="6372"/>
                  </a:lnTo>
                  <a:lnTo>
                    <a:pt x="6003" y="6402"/>
                  </a:lnTo>
                  <a:lnTo>
                    <a:pt x="6010" y="6409"/>
                  </a:lnTo>
                  <a:lnTo>
                    <a:pt x="6040" y="6440"/>
                  </a:lnTo>
                  <a:lnTo>
                    <a:pt x="6046" y="6447"/>
                  </a:lnTo>
                  <a:lnTo>
                    <a:pt x="6075" y="6480"/>
                  </a:lnTo>
                  <a:lnTo>
                    <a:pt x="6082" y="6487"/>
                  </a:lnTo>
                  <a:lnTo>
                    <a:pt x="6109" y="6521"/>
                  </a:lnTo>
                  <a:lnTo>
                    <a:pt x="6115" y="6528"/>
                  </a:lnTo>
                  <a:lnTo>
                    <a:pt x="6142" y="6563"/>
                  </a:lnTo>
                  <a:lnTo>
                    <a:pt x="6147" y="6570"/>
                  </a:lnTo>
                  <a:lnTo>
                    <a:pt x="6173" y="6606"/>
                  </a:lnTo>
                  <a:lnTo>
                    <a:pt x="6178" y="6613"/>
                  </a:lnTo>
                  <a:lnTo>
                    <a:pt x="6202" y="6650"/>
                  </a:lnTo>
                  <a:lnTo>
                    <a:pt x="6207" y="6658"/>
                  </a:lnTo>
                  <a:lnTo>
                    <a:pt x="6230" y="6696"/>
                  </a:lnTo>
                  <a:lnTo>
                    <a:pt x="6235" y="6704"/>
                  </a:lnTo>
                  <a:lnTo>
                    <a:pt x="6256" y="6742"/>
                  </a:lnTo>
                  <a:lnTo>
                    <a:pt x="6260" y="6751"/>
                  </a:lnTo>
                  <a:lnTo>
                    <a:pt x="6280" y="6790"/>
                  </a:lnTo>
                  <a:lnTo>
                    <a:pt x="6284" y="6799"/>
                  </a:lnTo>
                  <a:lnTo>
                    <a:pt x="6303" y="6839"/>
                  </a:lnTo>
                  <a:lnTo>
                    <a:pt x="6306" y="6847"/>
                  </a:lnTo>
                  <a:lnTo>
                    <a:pt x="6323" y="6888"/>
                  </a:lnTo>
                  <a:lnTo>
                    <a:pt x="6327" y="6896"/>
                  </a:lnTo>
                  <a:lnTo>
                    <a:pt x="6342" y="6938"/>
                  </a:lnTo>
                  <a:lnTo>
                    <a:pt x="6345" y="6946"/>
                  </a:lnTo>
                  <a:lnTo>
                    <a:pt x="6359" y="6988"/>
                  </a:lnTo>
                  <a:lnTo>
                    <a:pt x="6361" y="6997"/>
                  </a:lnTo>
                  <a:lnTo>
                    <a:pt x="6373" y="7039"/>
                  </a:lnTo>
                  <a:lnTo>
                    <a:pt x="6376" y="7048"/>
                  </a:lnTo>
                  <a:lnTo>
                    <a:pt x="6386" y="7091"/>
                  </a:lnTo>
                  <a:lnTo>
                    <a:pt x="6388" y="7100"/>
                  </a:lnTo>
                  <a:lnTo>
                    <a:pt x="6397" y="7143"/>
                  </a:lnTo>
                  <a:lnTo>
                    <a:pt x="6399" y="7152"/>
                  </a:lnTo>
                  <a:lnTo>
                    <a:pt x="6406" y="7195"/>
                  </a:lnTo>
                  <a:lnTo>
                    <a:pt x="6408" y="7204"/>
                  </a:lnTo>
                  <a:lnTo>
                    <a:pt x="6413" y="7248"/>
                  </a:lnTo>
                  <a:lnTo>
                    <a:pt x="6415" y="7257"/>
                  </a:lnTo>
                  <a:lnTo>
                    <a:pt x="6419" y="7301"/>
                  </a:lnTo>
                  <a:lnTo>
                    <a:pt x="6419" y="7310"/>
                  </a:lnTo>
                  <a:lnTo>
                    <a:pt x="6422" y="7354"/>
                  </a:lnTo>
                  <a:lnTo>
                    <a:pt x="6422" y="7363"/>
                  </a:lnTo>
                  <a:lnTo>
                    <a:pt x="6423" y="7407"/>
                  </a:lnTo>
                  <a:lnTo>
                    <a:pt x="6423" y="7417"/>
                  </a:lnTo>
                  <a:lnTo>
                    <a:pt x="6422" y="7461"/>
                  </a:lnTo>
                  <a:lnTo>
                    <a:pt x="6422" y="7470"/>
                  </a:lnTo>
                  <a:lnTo>
                    <a:pt x="6419" y="7514"/>
                  </a:lnTo>
                  <a:lnTo>
                    <a:pt x="6419" y="7523"/>
                  </a:lnTo>
                  <a:lnTo>
                    <a:pt x="6415" y="7567"/>
                  </a:lnTo>
                  <a:lnTo>
                    <a:pt x="6413" y="7576"/>
                  </a:lnTo>
                  <a:lnTo>
                    <a:pt x="6408" y="7620"/>
                  </a:lnTo>
                  <a:lnTo>
                    <a:pt x="6406" y="7629"/>
                  </a:lnTo>
                  <a:lnTo>
                    <a:pt x="6399" y="7672"/>
                  </a:lnTo>
                  <a:lnTo>
                    <a:pt x="6397" y="7681"/>
                  </a:lnTo>
                  <a:lnTo>
                    <a:pt x="6388" y="7724"/>
                  </a:lnTo>
                  <a:lnTo>
                    <a:pt x="6386" y="7733"/>
                  </a:lnTo>
                  <a:lnTo>
                    <a:pt x="6376" y="7776"/>
                  </a:lnTo>
                  <a:lnTo>
                    <a:pt x="6373" y="7785"/>
                  </a:lnTo>
                  <a:lnTo>
                    <a:pt x="6361" y="7827"/>
                  </a:lnTo>
                  <a:lnTo>
                    <a:pt x="6359" y="7836"/>
                  </a:lnTo>
                  <a:lnTo>
                    <a:pt x="6345" y="7877"/>
                  </a:lnTo>
                  <a:lnTo>
                    <a:pt x="6342" y="7886"/>
                  </a:lnTo>
                  <a:lnTo>
                    <a:pt x="6327" y="7927"/>
                  </a:lnTo>
                  <a:lnTo>
                    <a:pt x="6323" y="7936"/>
                  </a:lnTo>
                  <a:lnTo>
                    <a:pt x="6306" y="7976"/>
                  </a:lnTo>
                  <a:lnTo>
                    <a:pt x="6303" y="7985"/>
                  </a:lnTo>
                  <a:lnTo>
                    <a:pt x="6284" y="8025"/>
                  </a:lnTo>
                  <a:lnTo>
                    <a:pt x="6280" y="8033"/>
                  </a:lnTo>
                  <a:lnTo>
                    <a:pt x="6260" y="8072"/>
                  </a:lnTo>
                  <a:lnTo>
                    <a:pt x="6256" y="8081"/>
                  </a:lnTo>
                  <a:lnTo>
                    <a:pt x="6235" y="8119"/>
                  </a:lnTo>
                  <a:lnTo>
                    <a:pt x="6230" y="8127"/>
                  </a:lnTo>
                  <a:lnTo>
                    <a:pt x="6208" y="8165"/>
                  </a:lnTo>
                  <a:lnTo>
                    <a:pt x="6203" y="8173"/>
                  </a:lnTo>
                  <a:lnTo>
                    <a:pt x="6178" y="8209"/>
                  </a:lnTo>
                  <a:lnTo>
                    <a:pt x="6173" y="8217"/>
                  </a:lnTo>
                  <a:lnTo>
                    <a:pt x="6148" y="8253"/>
                  </a:lnTo>
                  <a:lnTo>
                    <a:pt x="6142" y="8261"/>
                  </a:lnTo>
                  <a:lnTo>
                    <a:pt x="6116" y="8296"/>
                  </a:lnTo>
                  <a:lnTo>
                    <a:pt x="6110" y="8303"/>
                  </a:lnTo>
                  <a:lnTo>
                    <a:pt x="6082" y="8337"/>
                  </a:lnTo>
                  <a:lnTo>
                    <a:pt x="6076" y="8344"/>
                  </a:lnTo>
                  <a:lnTo>
                    <a:pt x="6047" y="8376"/>
                  </a:lnTo>
                  <a:lnTo>
                    <a:pt x="6040" y="8383"/>
                  </a:lnTo>
                  <a:lnTo>
                    <a:pt x="6010" y="8415"/>
                  </a:lnTo>
                  <a:lnTo>
                    <a:pt x="6003" y="8421"/>
                  </a:lnTo>
                  <a:lnTo>
                    <a:pt x="5972" y="8452"/>
                  </a:lnTo>
                  <a:lnTo>
                    <a:pt x="5965" y="8458"/>
                  </a:lnTo>
                  <a:lnTo>
                    <a:pt x="5932" y="8487"/>
                  </a:lnTo>
                  <a:lnTo>
                    <a:pt x="5925" y="8493"/>
                  </a:lnTo>
                  <a:lnTo>
                    <a:pt x="5892" y="8521"/>
                  </a:lnTo>
                  <a:lnTo>
                    <a:pt x="5884" y="8527"/>
                  </a:lnTo>
                  <a:lnTo>
                    <a:pt x="5850" y="8554"/>
                  </a:lnTo>
                  <a:lnTo>
                    <a:pt x="5842" y="8559"/>
                  </a:lnTo>
                  <a:lnTo>
                    <a:pt x="5806" y="8585"/>
                  </a:lnTo>
                  <a:lnTo>
                    <a:pt x="5799" y="8590"/>
                  </a:lnTo>
                  <a:lnTo>
                    <a:pt x="5762" y="8614"/>
                  </a:lnTo>
                  <a:lnTo>
                    <a:pt x="5754" y="8619"/>
                  </a:lnTo>
                  <a:lnTo>
                    <a:pt x="5716" y="8642"/>
                  </a:lnTo>
                  <a:lnTo>
                    <a:pt x="5708" y="8647"/>
                  </a:lnTo>
                  <a:lnTo>
                    <a:pt x="5669" y="8668"/>
                  </a:lnTo>
                  <a:lnTo>
                    <a:pt x="5661" y="8673"/>
                  </a:lnTo>
                  <a:lnTo>
                    <a:pt x="5621" y="8692"/>
                  </a:lnTo>
                  <a:lnTo>
                    <a:pt x="5613" y="8696"/>
                  </a:lnTo>
                  <a:lnTo>
                    <a:pt x="5573" y="8715"/>
                  </a:lnTo>
                  <a:lnTo>
                    <a:pt x="5564" y="8718"/>
                  </a:lnTo>
                  <a:lnTo>
                    <a:pt x="5524" y="8735"/>
                  </a:lnTo>
                  <a:lnTo>
                    <a:pt x="5515" y="8739"/>
                  </a:lnTo>
                  <a:lnTo>
                    <a:pt x="5474" y="8754"/>
                  </a:lnTo>
                  <a:lnTo>
                    <a:pt x="5465" y="8757"/>
                  </a:lnTo>
                  <a:lnTo>
                    <a:pt x="5424" y="8771"/>
                  </a:lnTo>
                  <a:lnTo>
                    <a:pt x="5415" y="8773"/>
                  </a:lnTo>
                  <a:lnTo>
                    <a:pt x="5373" y="8785"/>
                  </a:lnTo>
                  <a:lnTo>
                    <a:pt x="5364" y="8788"/>
                  </a:lnTo>
                  <a:lnTo>
                    <a:pt x="5321" y="8798"/>
                  </a:lnTo>
                  <a:lnTo>
                    <a:pt x="5312" y="8800"/>
                  </a:lnTo>
                  <a:lnTo>
                    <a:pt x="5269" y="8809"/>
                  </a:lnTo>
                  <a:lnTo>
                    <a:pt x="5260" y="8811"/>
                  </a:lnTo>
                  <a:lnTo>
                    <a:pt x="5217" y="8818"/>
                  </a:lnTo>
                  <a:lnTo>
                    <a:pt x="5208" y="8820"/>
                  </a:lnTo>
                  <a:lnTo>
                    <a:pt x="5164" y="8825"/>
                  </a:lnTo>
                  <a:lnTo>
                    <a:pt x="5155" y="8827"/>
                  </a:lnTo>
                  <a:lnTo>
                    <a:pt x="5111" y="8831"/>
                  </a:lnTo>
                  <a:lnTo>
                    <a:pt x="5102" y="8831"/>
                  </a:lnTo>
                  <a:lnTo>
                    <a:pt x="5058" y="8834"/>
                  </a:lnTo>
                  <a:lnTo>
                    <a:pt x="5049" y="8834"/>
                  </a:lnTo>
                  <a:lnTo>
                    <a:pt x="5005" y="8835"/>
                  </a:lnTo>
                  <a:lnTo>
                    <a:pt x="4995" y="8835"/>
                  </a:lnTo>
                  <a:lnTo>
                    <a:pt x="4951" y="8834"/>
                  </a:lnTo>
                  <a:lnTo>
                    <a:pt x="4942" y="8834"/>
                  </a:lnTo>
                  <a:lnTo>
                    <a:pt x="4898" y="8831"/>
                  </a:lnTo>
                  <a:lnTo>
                    <a:pt x="4889" y="8831"/>
                  </a:lnTo>
                  <a:lnTo>
                    <a:pt x="4845" y="8827"/>
                  </a:lnTo>
                  <a:lnTo>
                    <a:pt x="4836" y="8825"/>
                  </a:lnTo>
                  <a:lnTo>
                    <a:pt x="4792" y="8820"/>
                  </a:lnTo>
                  <a:lnTo>
                    <a:pt x="4783" y="8818"/>
                  </a:lnTo>
                  <a:lnTo>
                    <a:pt x="4740" y="8811"/>
                  </a:lnTo>
                  <a:lnTo>
                    <a:pt x="4731" y="8809"/>
                  </a:lnTo>
                  <a:lnTo>
                    <a:pt x="4688" y="8800"/>
                  </a:lnTo>
                  <a:lnTo>
                    <a:pt x="4679" y="8798"/>
                  </a:lnTo>
                  <a:lnTo>
                    <a:pt x="4636" y="8788"/>
                  </a:lnTo>
                  <a:lnTo>
                    <a:pt x="4627" y="8785"/>
                  </a:lnTo>
                  <a:lnTo>
                    <a:pt x="4585" y="8773"/>
                  </a:lnTo>
                  <a:lnTo>
                    <a:pt x="4576" y="8771"/>
                  </a:lnTo>
                  <a:lnTo>
                    <a:pt x="4535" y="8757"/>
                  </a:lnTo>
                  <a:lnTo>
                    <a:pt x="4526" y="8754"/>
                  </a:lnTo>
                  <a:lnTo>
                    <a:pt x="4485" y="8739"/>
                  </a:lnTo>
                  <a:lnTo>
                    <a:pt x="4476" y="8735"/>
                  </a:lnTo>
                  <a:lnTo>
                    <a:pt x="4436" y="8718"/>
                  </a:lnTo>
                  <a:lnTo>
                    <a:pt x="4427" y="8715"/>
                  </a:lnTo>
                  <a:lnTo>
                    <a:pt x="4387" y="8696"/>
                  </a:lnTo>
                  <a:lnTo>
                    <a:pt x="4379" y="8692"/>
                  </a:lnTo>
                  <a:lnTo>
                    <a:pt x="4339" y="8673"/>
                  </a:lnTo>
                  <a:lnTo>
                    <a:pt x="4331" y="8668"/>
                  </a:lnTo>
                  <a:lnTo>
                    <a:pt x="4292" y="8647"/>
                  </a:lnTo>
                  <a:lnTo>
                    <a:pt x="4284" y="8642"/>
                  </a:lnTo>
                  <a:lnTo>
                    <a:pt x="4246" y="8619"/>
                  </a:lnTo>
                  <a:lnTo>
                    <a:pt x="4238" y="8614"/>
                  </a:lnTo>
                  <a:lnTo>
                    <a:pt x="4201" y="8590"/>
                  </a:lnTo>
                  <a:lnTo>
                    <a:pt x="4194" y="8585"/>
                  </a:lnTo>
                  <a:lnTo>
                    <a:pt x="4158" y="8559"/>
                  </a:lnTo>
                  <a:lnTo>
                    <a:pt x="4150" y="8554"/>
                  </a:lnTo>
                  <a:lnTo>
                    <a:pt x="4116" y="8527"/>
                  </a:lnTo>
                  <a:lnTo>
                    <a:pt x="4108" y="8521"/>
                  </a:lnTo>
                  <a:lnTo>
                    <a:pt x="4075" y="8493"/>
                  </a:lnTo>
                  <a:lnTo>
                    <a:pt x="4068" y="8487"/>
                  </a:lnTo>
                  <a:lnTo>
                    <a:pt x="4035" y="8458"/>
                  </a:lnTo>
                  <a:lnTo>
                    <a:pt x="4028" y="8452"/>
                  </a:lnTo>
                  <a:lnTo>
                    <a:pt x="3997" y="8421"/>
                  </a:lnTo>
                  <a:lnTo>
                    <a:pt x="3990" y="8415"/>
                  </a:lnTo>
                  <a:lnTo>
                    <a:pt x="3960" y="8383"/>
                  </a:lnTo>
                  <a:lnTo>
                    <a:pt x="3953" y="8376"/>
                  </a:lnTo>
                  <a:lnTo>
                    <a:pt x="3924" y="8344"/>
                  </a:lnTo>
                  <a:lnTo>
                    <a:pt x="3918" y="8337"/>
                  </a:lnTo>
                  <a:lnTo>
                    <a:pt x="3890" y="8303"/>
                  </a:lnTo>
                  <a:lnTo>
                    <a:pt x="3884" y="8296"/>
                  </a:lnTo>
                  <a:lnTo>
                    <a:pt x="3858" y="8261"/>
                  </a:lnTo>
                  <a:lnTo>
                    <a:pt x="3852" y="8253"/>
                  </a:lnTo>
                  <a:lnTo>
                    <a:pt x="3827" y="8217"/>
                  </a:lnTo>
                  <a:lnTo>
                    <a:pt x="3822" y="8209"/>
                  </a:lnTo>
                  <a:lnTo>
                    <a:pt x="3797" y="8173"/>
                  </a:lnTo>
                  <a:lnTo>
                    <a:pt x="3792" y="8165"/>
                  </a:lnTo>
                  <a:lnTo>
                    <a:pt x="3770" y="8127"/>
                  </a:lnTo>
                  <a:lnTo>
                    <a:pt x="3765" y="8119"/>
                  </a:lnTo>
                  <a:lnTo>
                    <a:pt x="3744" y="8081"/>
                  </a:lnTo>
                  <a:lnTo>
                    <a:pt x="3740" y="8072"/>
                  </a:lnTo>
                  <a:lnTo>
                    <a:pt x="3720" y="8033"/>
                  </a:lnTo>
                  <a:lnTo>
                    <a:pt x="3716" y="8025"/>
                  </a:lnTo>
                  <a:lnTo>
                    <a:pt x="3697" y="7985"/>
                  </a:lnTo>
                  <a:lnTo>
                    <a:pt x="3694" y="7976"/>
                  </a:lnTo>
                  <a:lnTo>
                    <a:pt x="3677" y="7936"/>
                  </a:lnTo>
                  <a:lnTo>
                    <a:pt x="3673" y="7927"/>
                  </a:lnTo>
                  <a:lnTo>
                    <a:pt x="3658" y="7886"/>
                  </a:lnTo>
                  <a:lnTo>
                    <a:pt x="3655" y="7877"/>
                  </a:lnTo>
                  <a:lnTo>
                    <a:pt x="3641" y="7836"/>
                  </a:lnTo>
                  <a:lnTo>
                    <a:pt x="3639" y="7827"/>
                  </a:lnTo>
                  <a:lnTo>
                    <a:pt x="3627" y="7785"/>
                  </a:lnTo>
                  <a:lnTo>
                    <a:pt x="3624" y="7776"/>
                  </a:lnTo>
                  <a:lnTo>
                    <a:pt x="3614" y="7733"/>
                  </a:lnTo>
                  <a:lnTo>
                    <a:pt x="3612" y="7724"/>
                  </a:lnTo>
                  <a:lnTo>
                    <a:pt x="3603" y="7681"/>
                  </a:lnTo>
                  <a:lnTo>
                    <a:pt x="3601" y="7672"/>
                  </a:lnTo>
                  <a:lnTo>
                    <a:pt x="3594" y="7629"/>
                  </a:lnTo>
                  <a:lnTo>
                    <a:pt x="3592" y="7620"/>
                  </a:lnTo>
                  <a:lnTo>
                    <a:pt x="3587" y="7576"/>
                  </a:lnTo>
                  <a:lnTo>
                    <a:pt x="3585" y="7567"/>
                  </a:lnTo>
                  <a:lnTo>
                    <a:pt x="3581" y="7523"/>
                  </a:lnTo>
                  <a:lnTo>
                    <a:pt x="3581" y="7514"/>
                  </a:lnTo>
                  <a:lnTo>
                    <a:pt x="3578" y="7470"/>
                  </a:lnTo>
                  <a:lnTo>
                    <a:pt x="3578" y="7461"/>
                  </a:lnTo>
                  <a:lnTo>
                    <a:pt x="3577" y="7417"/>
                  </a:lnTo>
                  <a:lnTo>
                    <a:pt x="3577" y="7407"/>
                  </a:lnTo>
                  <a:lnTo>
                    <a:pt x="3578" y="7363"/>
                  </a:lnTo>
                  <a:lnTo>
                    <a:pt x="3578" y="7354"/>
                  </a:lnTo>
                  <a:lnTo>
                    <a:pt x="3581" y="7310"/>
                  </a:lnTo>
                  <a:lnTo>
                    <a:pt x="3581" y="7301"/>
                  </a:lnTo>
                  <a:lnTo>
                    <a:pt x="3585" y="7257"/>
                  </a:lnTo>
                  <a:lnTo>
                    <a:pt x="3587" y="7248"/>
                  </a:lnTo>
                  <a:lnTo>
                    <a:pt x="3592" y="7204"/>
                  </a:lnTo>
                  <a:lnTo>
                    <a:pt x="3594" y="7195"/>
                  </a:lnTo>
                  <a:lnTo>
                    <a:pt x="3601" y="7152"/>
                  </a:lnTo>
                  <a:lnTo>
                    <a:pt x="3603" y="7143"/>
                  </a:lnTo>
                  <a:lnTo>
                    <a:pt x="3612" y="7100"/>
                  </a:lnTo>
                  <a:lnTo>
                    <a:pt x="3614" y="7091"/>
                  </a:lnTo>
                  <a:lnTo>
                    <a:pt x="3624" y="7048"/>
                  </a:lnTo>
                  <a:lnTo>
                    <a:pt x="3627" y="7039"/>
                  </a:lnTo>
                  <a:lnTo>
                    <a:pt x="3639" y="6997"/>
                  </a:lnTo>
                  <a:lnTo>
                    <a:pt x="3641" y="6988"/>
                  </a:lnTo>
                  <a:lnTo>
                    <a:pt x="3655" y="6946"/>
                  </a:lnTo>
                  <a:lnTo>
                    <a:pt x="3658" y="6938"/>
                  </a:lnTo>
                  <a:lnTo>
                    <a:pt x="3673" y="6896"/>
                  </a:lnTo>
                  <a:lnTo>
                    <a:pt x="3677" y="6888"/>
                  </a:lnTo>
                  <a:lnTo>
                    <a:pt x="3694" y="6847"/>
                  </a:lnTo>
                  <a:lnTo>
                    <a:pt x="3697" y="6839"/>
                  </a:lnTo>
                  <a:lnTo>
                    <a:pt x="3716" y="6799"/>
                  </a:lnTo>
                  <a:lnTo>
                    <a:pt x="3720" y="6790"/>
                  </a:lnTo>
                  <a:lnTo>
                    <a:pt x="3740" y="6751"/>
                  </a:lnTo>
                  <a:lnTo>
                    <a:pt x="3744" y="6742"/>
                  </a:lnTo>
                  <a:lnTo>
                    <a:pt x="3765" y="6704"/>
                  </a:lnTo>
                  <a:lnTo>
                    <a:pt x="3770" y="6696"/>
                  </a:lnTo>
                  <a:lnTo>
                    <a:pt x="3793" y="6658"/>
                  </a:lnTo>
                  <a:lnTo>
                    <a:pt x="3798" y="6650"/>
                  </a:lnTo>
                  <a:lnTo>
                    <a:pt x="3822" y="6613"/>
                  </a:lnTo>
                  <a:lnTo>
                    <a:pt x="3827" y="6606"/>
                  </a:lnTo>
                  <a:lnTo>
                    <a:pt x="3853" y="6570"/>
                  </a:lnTo>
                  <a:lnTo>
                    <a:pt x="3858" y="6563"/>
                  </a:lnTo>
                  <a:lnTo>
                    <a:pt x="3885" y="6528"/>
                  </a:lnTo>
                  <a:lnTo>
                    <a:pt x="3891" y="6521"/>
                  </a:lnTo>
                  <a:lnTo>
                    <a:pt x="3918" y="6487"/>
                  </a:lnTo>
                  <a:lnTo>
                    <a:pt x="3925" y="6480"/>
                  </a:lnTo>
                  <a:lnTo>
                    <a:pt x="3954" y="6447"/>
                  </a:lnTo>
                  <a:lnTo>
                    <a:pt x="3960" y="6440"/>
                  </a:lnTo>
                  <a:lnTo>
                    <a:pt x="3990" y="6409"/>
                  </a:lnTo>
                  <a:lnTo>
                    <a:pt x="3997" y="6402"/>
                  </a:lnTo>
                  <a:lnTo>
                    <a:pt x="4028" y="6372"/>
                  </a:lnTo>
                  <a:lnTo>
                    <a:pt x="4035" y="6366"/>
                  </a:lnTo>
                  <a:lnTo>
                    <a:pt x="4068" y="6337"/>
                  </a:lnTo>
                  <a:lnTo>
                    <a:pt x="4075" y="6330"/>
                  </a:lnTo>
                  <a:lnTo>
                    <a:pt x="4109" y="6303"/>
                  </a:lnTo>
                  <a:lnTo>
                    <a:pt x="4116" y="6297"/>
                  </a:lnTo>
                  <a:lnTo>
                    <a:pt x="4151" y="6270"/>
                  </a:lnTo>
                  <a:lnTo>
                    <a:pt x="4158" y="6265"/>
                  </a:lnTo>
                  <a:lnTo>
                    <a:pt x="4194" y="6239"/>
                  </a:lnTo>
                  <a:lnTo>
                    <a:pt x="4201" y="6234"/>
                  </a:lnTo>
                  <a:lnTo>
                    <a:pt x="4202" y="6233"/>
                  </a:lnTo>
                  <a:lnTo>
                    <a:pt x="2658" y="3723"/>
                  </a:lnTo>
                  <a:lnTo>
                    <a:pt x="2638" y="3728"/>
                  </a:lnTo>
                  <a:lnTo>
                    <a:pt x="2629" y="3729"/>
                  </a:lnTo>
                  <a:lnTo>
                    <a:pt x="2591" y="3736"/>
                  </a:lnTo>
                  <a:lnTo>
                    <a:pt x="2581" y="3737"/>
                  </a:lnTo>
                  <a:lnTo>
                    <a:pt x="2543" y="3742"/>
                  </a:lnTo>
                  <a:lnTo>
                    <a:pt x="2533" y="3743"/>
                  </a:lnTo>
                  <a:lnTo>
                    <a:pt x="2495" y="3747"/>
                  </a:lnTo>
                  <a:lnTo>
                    <a:pt x="2485" y="3748"/>
                  </a:lnTo>
                  <a:lnTo>
                    <a:pt x="2446" y="3750"/>
                  </a:lnTo>
                  <a:lnTo>
                    <a:pt x="2437" y="3750"/>
                  </a:lnTo>
                  <a:lnTo>
                    <a:pt x="2398" y="3751"/>
                  </a:lnTo>
                  <a:lnTo>
                    <a:pt x="2388" y="3751"/>
                  </a:lnTo>
                  <a:lnTo>
                    <a:pt x="2349" y="3750"/>
                  </a:lnTo>
                  <a:lnTo>
                    <a:pt x="2340" y="3750"/>
                  </a:lnTo>
                  <a:lnTo>
                    <a:pt x="2301" y="3748"/>
                  </a:lnTo>
                  <a:lnTo>
                    <a:pt x="2291" y="3747"/>
                  </a:lnTo>
                  <a:lnTo>
                    <a:pt x="2253" y="3743"/>
                  </a:lnTo>
                  <a:lnTo>
                    <a:pt x="2243" y="3742"/>
                  </a:lnTo>
                  <a:lnTo>
                    <a:pt x="2205" y="3737"/>
                  </a:lnTo>
                  <a:lnTo>
                    <a:pt x="2195" y="3736"/>
                  </a:lnTo>
                  <a:lnTo>
                    <a:pt x="2157" y="3729"/>
                  </a:lnTo>
                  <a:lnTo>
                    <a:pt x="2148" y="3728"/>
                  </a:lnTo>
                  <a:lnTo>
                    <a:pt x="2110" y="3720"/>
                  </a:lnTo>
                  <a:lnTo>
                    <a:pt x="2101" y="3718"/>
                  </a:lnTo>
                  <a:lnTo>
                    <a:pt x="2063" y="3708"/>
                  </a:lnTo>
                  <a:lnTo>
                    <a:pt x="2054" y="3706"/>
                  </a:lnTo>
                  <a:lnTo>
                    <a:pt x="2016" y="3695"/>
                  </a:lnTo>
                  <a:lnTo>
                    <a:pt x="2007" y="3692"/>
                  </a:lnTo>
                  <a:lnTo>
                    <a:pt x="1970" y="3680"/>
                  </a:lnTo>
                  <a:lnTo>
                    <a:pt x="1962" y="3677"/>
                  </a:lnTo>
                  <a:lnTo>
                    <a:pt x="1925" y="3663"/>
                  </a:lnTo>
                  <a:lnTo>
                    <a:pt x="1916" y="3660"/>
                  </a:lnTo>
                  <a:lnTo>
                    <a:pt x="1880" y="3645"/>
                  </a:lnTo>
                  <a:lnTo>
                    <a:pt x="1872" y="3641"/>
                  </a:lnTo>
                  <a:lnTo>
                    <a:pt x="1836" y="3625"/>
                  </a:lnTo>
                  <a:lnTo>
                    <a:pt x="1828" y="3621"/>
                  </a:lnTo>
                  <a:lnTo>
                    <a:pt x="1793" y="3603"/>
                  </a:lnTo>
                  <a:lnTo>
                    <a:pt x="1784" y="3599"/>
                  </a:lnTo>
                  <a:lnTo>
                    <a:pt x="1750" y="3580"/>
                  </a:lnTo>
                  <a:lnTo>
                    <a:pt x="1742" y="3575"/>
                  </a:lnTo>
                  <a:lnTo>
                    <a:pt x="1709" y="3555"/>
                  </a:lnTo>
                  <a:lnTo>
                    <a:pt x="1701" y="3550"/>
                  </a:lnTo>
                  <a:lnTo>
                    <a:pt x="1668" y="3529"/>
                  </a:lnTo>
                  <a:lnTo>
                    <a:pt x="1660" y="3523"/>
                  </a:lnTo>
                  <a:lnTo>
                    <a:pt x="1628" y="3501"/>
                  </a:lnTo>
                  <a:lnTo>
                    <a:pt x="1621" y="3495"/>
                  </a:lnTo>
                  <a:lnTo>
                    <a:pt x="1590" y="3472"/>
                  </a:lnTo>
                  <a:lnTo>
                    <a:pt x="1583" y="3466"/>
                  </a:lnTo>
                  <a:lnTo>
                    <a:pt x="1553" y="3441"/>
                  </a:lnTo>
                  <a:lnTo>
                    <a:pt x="1546" y="3435"/>
                  </a:lnTo>
                  <a:lnTo>
                    <a:pt x="1517" y="3409"/>
                  </a:lnTo>
                  <a:lnTo>
                    <a:pt x="1510" y="3402"/>
                  </a:lnTo>
                  <a:lnTo>
                    <a:pt x="1482" y="3375"/>
                  </a:lnTo>
                  <a:lnTo>
                    <a:pt x="1475" y="3369"/>
                  </a:lnTo>
                  <a:lnTo>
                    <a:pt x="1448" y="3341"/>
                  </a:lnTo>
                  <a:lnTo>
                    <a:pt x="1442" y="3334"/>
                  </a:lnTo>
                  <a:lnTo>
                    <a:pt x="1416" y="3305"/>
                  </a:lnTo>
                  <a:lnTo>
                    <a:pt x="1410" y="3298"/>
                  </a:lnTo>
                  <a:lnTo>
                    <a:pt x="1385" y="3268"/>
                  </a:lnTo>
                  <a:lnTo>
                    <a:pt x="1379" y="3260"/>
                  </a:lnTo>
                  <a:lnTo>
                    <a:pt x="1355" y="3229"/>
                  </a:lnTo>
                  <a:lnTo>
                    <a:pt x="1350" y="3222"/>
                  </a:lnTo>
                  <a:lnTo>
                    <a:pt x="1327" y="3190"/>
                  </a:lnTo>
                  <a:lnTo>
                    <a:pt x="1322" y="3182"/>
                  </a:lnTo>
                  <a:lnTo>
                    <a:pt x="1301" y="3149"/>
                  </a:lnTo>
                  <a:lnTo>
                    <a:pt x="1296" y="3141"/>
                  </a:lnTo>
                  <a:lnTo>
                    <a:pt x="1275" y="3107"/>
                  </a:lnTo>
                  <a:lnTo>
                    <a:pt x="1272" y="3101"/>
                  </a:lnTo>
                  <a:lnTo>
                    <a:pt x="1253" y="3066"/>
                  </a:lnTo>
                  <a:lnTo>
                    <a:pt x="1248" y="3058"/>
                  </a:lnTo>
                  <a:lnTo>
                    <a:pt x="1230" y="3023"/>
                  </a:lnTo>
                  <a:lnTo>
                    <a:pt x="1226" y="3015"/>
                  </a:lnTo>
                  <a:lnTo>
                    <a:pt x="1210" y="2979"/>
                  </a:lnTo>
                  <a:lnTo>
                    <a:pt x="1206" y="2971"/>
                  </a:lnTo>
                  <a:lnTo>
                    <a:pt x="1191" y="2935"/>
                  </a:lnTo>
                  <a:lnTo>
                    <a:pt x="1188" y="2926"/>
                  </a:lnTo>
                  <a:lnTo>
                    <a:pt x="1174" y="2889"/>
                  </a:lnTo>
                  <a:lnTo>
                    <a:pt x="1171" y="2880"/>
                  </a:lnTo>
                  <a:lnTo>
                    <a:pt x="1159" y="2843"/>
                  </a:lnTo>
                  <a:lnTo>
                    <a:pt x="1156" y="2835"/>
                  </a:lnTo>
                  <a:lnTo>
                    <a:pt x="1145" y="2797"/>
                  </a:lnTo>
                  <a:lnTo>
                    <a:pt x="1143" y="2788"/>
                  </a:lnTo>
                  <a:lnTo>
                    <a:pt x="1133" y="2750"/>
                  </a:lnTo>
                  <a:lnTo>
                    <a:pt x="1131" y="2741"/>
                  </a:lnTo>
                  <a:lnTo>
                    <a:pt x="1123" y="2703"/>
                  </a:lnTo>
                  <a:lnTo>
                    <a:pt x="1122" y="2694"/>
                  </a:lnTo>
                  <a:lnTo>
                    <a:pt x="1115" y="2656"/>
                  </a:lnTo>
                  <a:lnTo>
                    <a:pt x="1114" y="2646"/>
                  </a:lnTo>
                  <a:lnTo>
                    <a:pt x="1109" y="2608"/>
                  </a:lnTo>
                  <a:lnTo>
                    <a:pt x="1108" y="2598"/>
                  </a:lnTo>
                  <a:lnTo>
                    <a:pt x="1104" y="2560"/>
                  </a:lnTo>
                  <a:lnTo>
                    <a:pt x="1103" y="2550"/>
                  </a:lnTo>
                  <a:lnTo>
                    <a:pt x="1101" y="2511"/>
                  </a:lnTo>
                  <a:lnTo>
                    <a:pt x="1101" y="2502"/>
                  </a:lnTo>
                  <a:lnTo>
                    <a:pt x="1100" y="2463"/>
                  </a:lnTo>
                  <a:lnTo>
                    <a:pt x="1100" y="2453"/>
                  </a:lnTo>
                  <a:lnTo>
                    <a:pt x="1101" y="2414"/>
                  </a:lnTo>
                  <a:lnTo>
                    <a:pt x="1101" y="2405"/>
                  </a:lnTo>
                  <a:lnTo>
                    <a:pt x="1103" y="2366"/>
                  </a:lnTo>
                  <a:lnTo>
                    <a:pt x="1104" y="2356"/>
                  </a:lnTo>
                  <a:lnTo>
                    <a:pt x="1108" y="2318"/>
                  </a:lnTo>
                  <a:lnTo>
                    <a:pt x="1109" y="2308"/>
                  </a:lnTo>
                  <a:lnTo>
                    <a:pt x="1114" y="2270"/>
                  </a:lnTo>
                  <a:lnTo>
                    <a:pt x="1115" y="2260"/>
                  </a:lnTo>
                  <a:lnTo>
                    <a:pt x="1122" y="2222"/>
                  </a:lnTo>
                  <a:lnTo>
                    <a:pt x="1123" y="2213"/>
                  </a:lnTo>
                  <a:lnTo>
                    <a:pt x="1131" y="2175"/>
                  </a:lnTo>
                  <a:lnTo>
                    <a:pt x="1133" y="2166"/>
                  </a:lnTo>
                  <a:lnTo>
                    <a:pt x="1143" y="2128"/>
                  </a:lnTo>
                  <a:lnTo>
                    <a:pt x="1145" y="2119"/>
                  </a:lnTo>
                  <a:lnTo>
                    <a:pt x="1156" y="2081"/>
                  </a:lnTo>
                  <a:lnTo>
                    <a:pt x="1159" y="2073"/>
                  </a:lnTo>
                  <a:lnTo>
                    <a:pt x="1171" y="2036"/>
                  </a:lnTo>
                  <a:lnTo>
                    <a:pt x="1174" y="2027"/>
                  </a:lnTo>
                  <a:lnTo>
                    <a:pt x="1188" y="1990"/>
                  </a:lnTo>
                  <a:lnTo>
                    <a:pt x="1191" y="1981"/>
                  </a:lnTo>
                  <a:lnTo>
                    <a:pt x="1206" y="1945"/>
                  </a:lnTo>
                  <a:lnTo>
                    <a:pt x="1210" y="1937"/>
                  </a:lnTo>
                  <a:lnTo>
                    <a:pt x="1226" y="1901"/>
                  </a:lnTo>
                  <a:lnTo>
                    <a:pt x="1230" y="1893"/>
                  </a:lnTo>
                  <a:lnTo>
                    <a:pt x="1248" y="1858"/>
                  </a:lnTo>
                  <a:lnTo>
                    <a:pt x="1253" y="1850"/>
                  </a:lnTo>
                  <a:lnTo>
                    <a:pt x="1272" y="1815"/>
                  </a:lnTo>
                  <a:lnTo>
                    <a:pt x="1275" y="1809"/>
                  </a:lnTo>
                  <a:lnTo>
                    <a:pt x="1296" y="1775"/>
                  </a:lnTo>
                  <a:lnTo>
                    <a:pt x="1301" y="1767"/>
                  </a:lnTo>
                  <a:lnTo>
                    <a:pt x="1322" y="1734"/>
                  </a:lnTo>
                  <a:lnTo>
                    <a:pt x="1327" y="1726"/>
                  </a:lnTo>
                  <a:lnTo>
                    <a:pt x="1350" y="1694"/>
                  </a:lnTo>
                  <a:lnTo>
                    <a:pt x="1355" y="1687"/>
                  </a:lnTo>
                  <a:lnTo>
                    <a:pt x="1379" y="1656"/>
                  </a:lnTo>
                  <a:lnTo>
                    <a:pt x="1385" y="1648"/>
                  </a:lnTo>
                  <a:lnTo>
                    <a:pt x="1410" y="1618"/>
                  </a:lnTo>
                  <a:lnTo>
                    <a:pt x="1416" y="1611"/>
                  </a:lnTo>
                  <a:lnTo>
                    <a:pt x="1442" y="1582"/>
                  </a:lnTo>
                  <a:lnTo>
                    <a:pt x="1448" y="1575"/>
                  </a:lnTo>
                  <a:lnTo>
                    <a:pt x="1475" y="1547"/>
                  </a:lnTo>
                  <a:lnTo>
                    <a:pt x="1482" y="1541"/>
                  </a:lnTo>
                  <a:lnTo>
                    <a:pt x="1510" y="1514"/>
                  </a:lnTo>
                  <a:lnTo>
                    <a:pt x="1517" y="1507"/>
                  </a:lnTo>
                  <a:lnTo>
                    <a:pt x="1546" y="1481"/>
                  </a:lnTo>
                  <a:lnTo>
                    <a:pt x="1553" y="1475"/>
                  </a:lnTo>
                  <a:lnTo>
                    <a:pt x="1583" y="1450"/>
                  </a:lnTo>
                  <a:lnTo>
                    <a:pt x="1590" y="1444"/>
                  </a:lnTo>
                  <a:lnTo>
                    <a:pt x="1621" y="1421"/>
                  </a:lnTo>
                  <a:lnTo>
                    <a:pt x="1628" y="1415"/>
                  </a:lnTo>
                  <a:lnTo>
                    <a:pt x="1660" y="1393"/>
                  </a:lnTo>
                  <a:lnTo>
                    <a:pt x="1668" y="1387"/>
                  </a:lnTo>
                  <a:lnTo>
                    <a:pt x="1701" y="1366"/>
                  </a:lnTo>
                  <a:lnTo>
                    <a:pt x="1709" y="1361"/>
                  </a:lnTo>
                  <a:lnTo>
                    <a:pt x="1742" y="1341"/>
                  </a:lnTo>
                  <a:lnTo>
                    <a:pt x="1750" y="1336"/>
                  </a:lnTo>
                  <a:lnTo>
                    <a:pt x="1784" y="1317"/>
                  </a:lnTo>
                  <a:lnTo>
                    <a:pt x="1793" y="1313"/>
                  </a:lnTo>
                  <a:lnTo>
                    <a:pt x="1828" y="1295"/>
                  </a:lnTo>
                  <a:lnTo>
                    <a:pt x="1836" y="1291"/>
                  </a:lnTo>
                  <a:lnTo>
                    <a:pt x="1872" y="1275"/>
                  </a:lnTo>
                  <a:lnTo>
                    <a:pt x="1880" y="1271"/>
                  </a:lnTo>
                  <a:lnTo>
                    <a:pt x="1916" y="1256"/>
                  </a:lnTo>
                  <a:lnTo>
                    <a:pt x="1925" y="1253"/>
                  </a:lnTo>
                  <a:lnTo>
                    <a:pt x="1962" y="1239"/>
                  </a:lnTo>
                  <a:lnTo>
                    <a:pt x="1970" y="1236"/>
                  </a:lnTo>
                  <a:lnTo>
                    <a:pt x="2007" y="1224"/>
                  </a:lnTo>
                  <a:lnTo>
                    <a:pt x="2016" y="1221"/>
                  </a:lnTo>
                  <a:lnTo>
                    <a:pt x="2054" y="1210"/>
                  </a:lnTo>
                  <a:lnTo>
                    <a:pt x="2063" y="1208"/>
                  </a:lnTo>
                  <a:lnTo>
                    <a:pt x="2101" y="1198"/>
                  </a:lnTo>
                  <a:lnTo>
                    <a:pt x="2110" y="1196"/>
                  </a:lnTo>
                  <a:lnTo>
                    <a:pt x="2148" y="1188"/>
                  </a:lnTo>
                  <a:lnTo>
                    <a:pt x="2157" y="1187"/>
                  </a:lnTo>
                  <a:lnTo>
                    <a:pt x="2195" y="1180"/>
                  </a:lnTo>
                  <a:lnTo>
                    <a:pt x="2205" y="1179"/>
                  </a:lnTo>
                  <a:lnTo>
                    <a:pt x="2243" y="1174"/>
                  </a:lnTo>
                  <a:lnTo>
                    <a:pt x="2253" y="1173"/>
                  </a:lnTo>
                  <a:lnTo>
                    <a:pt x="2291" y="1169"/>
                  </a:lnTo>
                  <a:lnTo>
                    <a:pt x="2301" y="1168"/>
                  </a:lnTo>
                  <a:lnTo>
                    <a:pt x="2340" y="1166"/>
                  </a:lnTo>
                  <a:lnTo>
                    <a:pt x="2349" y="1166"/>
                  </a:lnTo>
                  <a:lnTo>
                    <a:pt x="2388" y="1165"/>
                  </a:lnTo>
                  <a:lnTo>
                    <a:pt x="2398" y="1165"/>
                  </a:lnTo>
                  <a:lnTo>
                    <a:pt x="2437" y="1166"/>
                  </a:lnTo>
                  <a:lnTo>
                    <a:pt x="2446" y="1166"/>
                  </a:lnTo>
                  <a:lnTo>
                    <a:pt x="2485" y="1168"/>
                  </a:lnTo>
                  <a:lnTo>
                    <a:pt x="2495" y="1169"/>
                  </a:lnTo>
                  <a:lnTo>
                    <a:pt x="2533" y="1173"/>
                  </a:lnTo>
                  <a:lnTo>
                    <a:pt x="2543" y="1174"/>
                  </a:lnTo>
                  <a:lnTo>
                    <a:pt x="2581" y="1179"/>
                  </a:lnTo>
                  <a:lnTo>
                    <a:pt x="2591" y="1180"/>
                  </a:lnTo>
                  <a:lnTo>
                    <a:pt x="2629" y="1187"/>
                  </a:lnTo>
                  <a:lnTo>
                    <a:pt x="2638" y="1188"/>
                  </a:lnTo>
                  <a:lnTo>
                    <a:pt x="2676" y="1196"/>
                  </a:lnTo>
                  <a:lnTo>
                    <a:pt x="2685" y="1198"/>
                  </a:lnTo>
                  <a:lnTo>
                    <a:pt x="2723" y="1208"/>
                  </a:lnTo>
                  <a:lnTo>
                    <a:pt x="2732" y="1210"/>
                  </a:lnTo>
                  <a:lnTo>
                    <a:pt x="2770" y="1221"/>
                  </a:lnTo>
                  <a:lnTo>
                    <a:pt x="2778" y="1224"/>
                  </a:lnTo>
                  <a:lnTo>
                    <a:pt x="2815" y="1236"/>
                  </a:lnTo>
                  <a:lnTo>
                    <a:pt x="2824" y="1239"/>
                  </a:lnTo>
                  <a:lnTo>
                    <a:pt x="2861" y="1253"/>
                  </a:lnTo>
                  <a:lnTo>
                    <a:pt x="2870" y="1256"/>
                  </a:lnTo>
                  <a:lnTo>
                    <a:pt x="2906" y="1271"/>
                  </a:lnTo>
                  <a:lnTo>
                    <a:pt x="2914" y="1275"/>
                  </a:lnTo>
                  <a:lnTo>
                    <a:pt x="2950" y="1291"/>
                  </a:lnTo>
                  <a:lnTo>
                    <a:pt x="2958" y="1295"/>
                  </a:lnTo>
                  <a:lnTo>
                    <a:pt x="2993" y="1313"/>
                  </a:lnTo>
                  <a:lnTo>
                    <a:pt x="3001" y="1318"/>
                  </a:lnTo>
                  <a:lnTo>
                    <a:pt x="3036" y="1337"/>
                  </a:lnTo>
                  <a:lnTo>
                    <a:pt x="3042" y="1340"/>
                  </a:lnTo>
                  <a:lnTo>
                    <a:pt x="3076" y="1361"/>
                  </a:lnTo>
                  <a:lnTo>
                    <a:pt x="3084" y="1366"/>
                  </a:lnTo>
                  <a:lnTo>
                    <a:pt x="3117" y="1387"/>
                  </a:lnTo>
                  <a:lnTo>
                    <a:pt x="3125" y="1392"/>
                  </a:lnTo>
                  <a:lnTo>
                    <a:pt x="3157" y="1415"/>
                  </a:lnTo>
                  <a:lnTo>
                    <a:pt x="3164" y="1421"/>
                  </a:lnTo>
                  <a:lnTo>
                    <a:pt x="3195" y="1444"/>
                  </a:lnTo>
                  <a:lnTo>
                    <a:pt x="3203" y="1450"/>
                  </a:lnTo>
                  <a:lnTo>
                    <a:pt x="3233" y="1475"/>
                  </a:lnTo>
                  <a:lnTo>
                    <a:pt x="3240" y="1481"/>
                  </a:lnTo>
                  <a:lnTo>
                    <a:pt x="3269" y="1507"/>
                  </a:lnTo>
                  <a:lnTo>
                    <a:pt x="3276" y="1514"/>
                  </a:lnTo>
                  <a:lnTo>
                    <a:pt x="3304" y="1541"/>
                  </a:lnTo>
                  <a:lnTo>
                    <a:pt x="3310" y="1547"/>
                  </a:lnTo>
                  <a:lnTo>
                    <a:pt x="3337" y="1575"/>
                  </a:lnTo>
                  <a:lnTo>
                    <a:pt x="3344" y="1582"/>
                  </a:lnTo>
                  <a:lnTo>
                    <a:pt x="3370" y="1611"/>
                  </a:lnTo>
                  <a:lnTo>
                    <a:pt x="3376" y="1618"/>
                  </a:lnTo>
                  <a:lnTo>
                    <a:pt x="3401" y="1648"/>
                  </a:lnTo>
                  <a:lnTo>
                    <a:pt x="3406" y="1656"/>
                  </a:lnTo>
                  <a:lnTo>
                    <a:pt x="3430" y="1687"/>
                  </a:lnTo>
                  <a:lnTo>
                    <a:pt x="3436" y="1694"/>
                  </a:lnTo>
                  <a:lnTo>
                    <a:pt x="3458" y="1726"/>
                  </a:lnTo>
                  <a:lnTo>
                    <a:pt x="3463" y="1734"/>
                  </a:lnTo>
                  <a:lnTo>
                    <a:pt x="3485" y="1766"/>
                  </a:lnTo>
                  <a:lnTo>
                    <a:pt x="3490" y="1774"/>
                  </a:lnTo>
                  <a:lnTo>
                    <a:pt x="3510" y="1808"/>
                  </a:lnTo>
                  <a:lnTo>
                    <a:pt x="3514" y="1815"/>
                  </a:lnTo>
                  <a:lnTo>
                    <a:pt x="3533" y="1850"/>
                  </a:lnTo>
                  <a:lnTo>
                    <a:pt x="3538" y="1858"/>
                  </a:lnTo>
                  <a:lnTo>
                    <a:pt x="3556" y="1893"/>
                  </a:lnTo>
                  <a:lnTo>
                    <a:pt x="3560" y="1901"/>
                  </a:lnTo>
                  <a:lnTo>
                    <a:pt x="3576" y="1937"/>
                  </a:lnTo>
                  <a:lnTo>
                    <a:pt x="3580" y="1945"/>
                  </a:lnTo>
                  <a:lnTo>
                    <a:pt x="3595" y="1981"/>
                  </a:lnTo>
                  <a:lnTo>
                    <a:pt x="3598" y="1990"/>
                  </a:lnTo>
                  <a:lnTo>
                    <a:pt x="3612" y="2027"/>
                  </a:lnTo>
                  <a:lnTo>
                    <a:pt x="3615" y="2036"/>
                  </a:lnTo>
                  <a:lnTo>
                    <a:pt x="3627" y="2073"/>
                  </a:lnTo>
                  <a:lnTo>
                    <a:pt x="3630" y="2081"/>
                  </a:lnTo>
                  <a:lnTo>
                    <a:pt x="3641" y="2119"/>
                  </a:lnTo>
                  <a:lnTo>
                    <a:pt x="3643" y="2128"/>
                  </a:lnTo>
                  <a:lnTo>
                    <a:pt x="3653" y="2166"/>
                  </a:lnTo>
                  <a:lnTo>
                    <a:pt x="3655" y="2175"/>
                  </a:lnTo>
                  <a:lnTo>
                    <a:pt x="3663" y="2213"/>
                  </a:lnTo>
                  <a:lnTo>
                    <a:pt x="3664" y="2222"/>
                  </a:lnTo>
                  <a:lnTo>
                    <a:pt x="3671" y="2260"/>
                  </a:lnTo>
                  <a:lnTo>
                    <a:pt x="3672" y="2270"/>
                  </a:lnTo>
                  <a:lnTo>
                    <a:pt x="3677" y="2308"/>
                  </a:lnTo>
                  <a:lnTo>
                    <a:pt x="3678" y="2318"/>
                  </a:lnTo>
                  <a:lnTo>
                    <a:pt x="3682" y="2356"/>
                  </a:lnTo>
                  <a:lnTo>
                    <a:pt x="3683" y="2366"/>
                  </a:lnTo>
                  <a:lnTo>
                    <a:pt x="3685" y="2405"/>
                  </a:lnTo>
                  <a:close/>
                  <a:moveTo>
                    <a:pt x="8395" y="2547"/>
                  </a:moveTo>
                  <a:lnTo>
                    <a:pt x="8398" y="2517"/>
                  </a:lnTo>
                  <a:lnTo>
                    <a:pt x="8399" y="2488"/>
                  </a:lnTo>
                  <a:lnTo>
                    <a:pt x="8400" y="2458"/>
                  </a:lnTo>
                  <a:lnTo>
                    <a:pt x="8399" y="2428"/>
                  </a:lnTo>
                  <a:lnTo>
                    <a:pt x="8398" y="2399"/>
                  </a:lnTo>
                  <a:lnTo>
                    <a:pt x="8395" y="2369"/>
                  </a:lnTo>
                  <a:lnTo>
                    <a:pt x="8391" y="2340"/>
                  </a:lnTo>
                  <a:lnTo>
                    <a:pt x="8386" y="2310"/>
                  </a:lnTo>
                  <a:lnTo>
                    <a:pt x="8380" y="2282"/>
                  </a:lnTo>
                  <a:lnTo>
                    <a:pt x="8373" y="2253"/>
                  </a:lnTo>
                  <a:lnTo>
                    <a:pt x="8365" y="2225"/>
                  </a:lnTo>
                  <a:lnTo>
                    <a:pt x="8356" y="2197"/>
                  </a:lnTo>
                  <a:lnTo>
                    <a:pt x="8345" y="2169"/>
                  </a:lnTo>
                  <a:lnTo>
                    <a:pt x="8334" y="2142"/>
                  </a:lnTo>
                  <a:lnTo>
                    <a:pt x="8322" y="2115"/>
                  </a:lnTo>
                  <a:lnTo>
                    <a:pt x="8308" y="2089"/>
                  </a:lnTo>
                  <a:lnTo>
                    <a:pt x="8293" y="2062"/>
                  </a:lnTo>
                  <a:lnTo>
                    <a:pt x="8278" y="2036"/>
                  </a:lnTo>
                  <a:lnTo>
                    <a:pt x="8262" y="2011"/>
                  </a:lnTo>
                  <a:lnTo>
                    <a:pt x="8245" y="1987"/>
                  </a:lnTo>
                  <a:lnTo>
                    <a:pt x="8227" y="1963"/>
                  </a:lnTo>
                  <a:lnTo>
                    <a:pt x="8208" y="1940"/>
                  </a:lnTo>
                  <a:lnTo>
                    <a:pt x="8188" y="1918"/>
                  </a:lnTo>
                  <a:lnTo>
                    <a:pt x="8168" y="1897"/>
                  </a:lnTo>
                  <a:lnTo>
                    <a:pt x="8146" y="1877"/>
                  </a:lnTo>
                  <a:lnTo>
                    <a:pt x="8124" y="1857"/>
                  </a:lnTo>
                  <a:lnTo>
                    <a:pt x="8102" y="1838"/>
                  </a:lnTo>
                  <a:lnTo>
                    <a:pt x="8078" y="1820"/>
                  </a:lnTo>
                  <a:lnTo>
                    <a:pt x="8054" y="1803"/>
                  </a:lnTo>
                  <a:lnTo>
                    <a:pt x="8030" y="1787"/>
                  </a:lnTo>
                  <a:lnTo>
                    <a:pt x="8004" y="1772"/>
                  </a:lnTo>
                  <a:lnTo>
                    <a:pt x="7978" y="1757"/>
                  </a:lnTo>
                  <a:lnTo>
                    <a:pt x="7951" y="1744"/>
                  </a:lnTo>
                  <a:lnTo>
                    <a:pt x="7924" y="1731"/>
                  </a:lnTo>
                  <a:lnTo>
                    <a:pt x="7897" y="1720"/>
                  </a:lnTo>
                  <a:lnTo>
                    <a:pt x="7869" y="1709"/>
                  </a:lnTo>
                  <a:lnTo>
                    <a:pt x="7841" y="1700"/>
                  </a:lnTo>
                  <a:lnTo>
                    <a:pt x="7812" y="1692"/>
                  </a:lnTo>
                  <a:lnTo>
                    <a:pt x="7784" y="1685"/>
                  </a:lnTo>
                  <a:lnTo>
                    <a:pt x="7755" y="1679"/>
                  </a:lnTo>
                  <a:lnTo>
                    <a:pt x="7725" y="1674"/>
                  </a:lnTo>
                  <a:lnTo>
                    <a:pt x="7696" y="1670"/>
                  </a:lnTo>
                  <a:lnTo>
                    <a:pt x="7666" y="1667"/>
                  </a:lnTo>
                  <a:lnTo>
                    <a:pt x="7637" y="1666"/>
                  </a:lnTo>
                  <a:lnTo>
                    <a:pt x="7607" y="1665"/>
                  </a:lnTo>
                  <a:lnTo>
                    <a:pt x="7577" y="1666"/>
                  </a:lnTo>
                  <a:lnTo>
                    <a:pt x="7548" y="1667"/>
                  </a:lnTo>
                  <a:lnTo>
                    <a:pt x="7518" y="1670"/>
                  </a:lnTo>
                  <a:lnTo>
                    <a:pt x="7489" y="1674"/>
                  </a:lnTo>
                  <a:lnTo>
                    <a:pt x="7459" y="1679"/>
                  </a:lnTo>
                  <a:lnTo>
                    <a:pt x="7431" y="1685"/>
                  </a:lnTo>
                  <a:lnTo>
                    <a:pt x="7402" y="1692"/>
                  </a:lnTo>
                  <a:lnTo>
                    <a:pt x="7374" y="1700"/>
                  </a:lnTo>
                  <a:lnTo>
                    <a:pt x="7346" y="1709"/>
                  </a:lnTo>
                  <a:lnTo>
                    <a:pt x="7318" y="1720"/>
                  </a:lnTo>
                  <a:lnTo>
                    <a:pt x="7291" y="1731"/>
                  </a:lnTo>
                  <a:lnTo>
                    <a:pt x="7264" y="1743"/>
                  </a:lnTo>
                  <a:lnTo>
                    <a:pt x="7238" y="1757"/>
                  </a:lnTo>
                  <a:lnTo>
                    <a:pt x="7211" y="1772"/>
                  </a:lnTo>
                  <a:lnTo>
                    <a:pt x="7185" y="1787"/>
                  </a:lnTo>
                  <a:lnTo>
                    <a:pt x="7160" y="1803"/>
                  </a:lnTo>
                  <a:lnTo>
                    <a:pt x="7136" y="1820"/>
                  </a:lnTo>
                  <a:lnTo>
                    <a:pt x="7113" y="1838"/>
                  </a:lnTo>
                  <a:lnTo>
                    <a:pt x="7090" y="1857"/>
                  </a:lnTo>
                  <a:lnTo>
                    <a:pt x="7068" y="1877"/>
                  </a:lnTo>
                  <a:lnTo>
                    <a:pt x="7047" y="1897"/>
                  </a:lnTo>
                  <a:lnTo>
                    <a:pt x="7026" y="1918"/>
                  </a:lnTo>
                  <a:lnTo>
                    <a:pt x="7007" y="1941"/>
                  </a:lnTo>
                  <a:lnTo>
                    <a:pt x="6988" y="1963"/>
                  </a:lnTo>
                  <a:lnTo>
                    <a:pt x="6970" y="1987"/>
                  </a:lnTo>
                  <a:lnTo>
                    <a:pt x="6952" y="2011"/>
                  </a:lnTo>
                  <a:lnTo>
                    <a:pt x="6936" y="2036"/>
                  </a:lnTo>
                  <a:lnTo>
                    <a:pt x="6920" y="2062"/>
                  </a:lnTo>
                  <a:lnTo>
                    <a:pt x="6906" y="2089"/>
                  </a:lnTo>
                  <a:lnTo>
                    <a:pt x="6892" y="2115"/>
                  </a:lnTo>
                  <a:lnTo>
                    <a:pt x="6880" y="2142"/>
                  </a:lnTo>
                  <a:lnTo>
                    <a:pt x="6869" y="2169"/>
                  </a:lnTo>
                  <a:lnTo>
                    <a:pt x="6858" y="2197"/>
                  </a:lnTo>
                  <a:lnTo>
                    <a:pt x="6849" y="2225"/>
                  </a:lnTo>
                  <a:lnTo>
                    <a:pt x="6841" y="2253"/>
                  </a:lnTo>
                  <a:lnTo>
                    <a:pt x="6834" y="2282"/>
                  </a:lnTo>
                  <a:lnTo>
                    <a:pt x="6828" y="2310"/>
                  </a:lnTo>
                  <a:lnTo>
                    <a:pt x="6823" y="2340"/>
                  </a:lnTo>
                  <a:lnTo>
                    <a:pt x="6819" y="2369"/>
                  </a:lnTo>
                  <a:lnTo>
                    <a:pt x="6816" y="2399"/>
                  </a:lnTo>
                  <a:lnTo>
                    <a:pt x="6815" y="2428"/>
                  </a:lnTo>
                  <a:lnTo>
                    <a:pt x="6814" y="2458"/>
                  </a:lnTo>
                  <a:lnTo>
                    <a:pt x="6814" y="2469"/>
                  </a:lnTo>
                  <a:lnTo>
                    <a:pt x="7607" y="2469"/>
                  </a:lnTo>
                  <a:lnTo>
                    <a:pt x="7640" y="2471"/>
                  </a:lnTo>
                  <a:lnTo>
                    <a:pt x="7672" y="2478"/>
                  </a:lnTo>
                  <a:lnTo>
                    <a:pt x="7703" y="2488"/>
                  </a:lnTo>
                  <a:lnTo>
                    <a:pt x="7732" y="2502"/>
                  </a:lnTo>
                  <a:lnTo>
                    <a:pt x="7759" y="2521"/>
                  </a:lnTo>
                  <a:lnTo>
                    <a:pt x="7784" y="2542"/>
                  </a:lnTo>
                  <a:lnTo>
                    <a:pt x="7805" y="2567"/>
                  </a:lnTo>
                  <a:lnTo>
                    <a:pt x="7824" y="2594"/>
                  </a:lnTo>
                  <a:lnTo>
                    <a:pt x="7838" y="2623"/>
                  </a:lnTo>
                  <a:lnTo>
                    <a:pt x="7848" y="2654"/>
                  </a:lnTo>
                  <a:lnTo>
                    <a:pt x="7855" y="2686"/>
                  </a:lnTo>
                  <a:lnTo>
                    <a:pt x="7857" y="2719"/>
                  </a:lnTo>
                  <a:lnTo>
                    <a:pt x="7855" y="2752"/>
                  </a:lnTo>
                  <a:lnTo>
                    <a:pt x="7848" y="2784"/>
                  </a:lnTo>
                  <a:lnTo>
                    <a:pt x="7838" y="2815"/>
                  </a:lnTo>
                  <a:lnTo>
                    <a:pt x="7824" y="2844"/>
                  </a:lnTo>
                  <a:lnTo>
                    <a:pt x="7805" y="2871"/>
                  </a:lnTo>
                  <a:lnTo>
                    <a:pt x="7784" y="2896"/>
                  </a:lnTo>
                  <a:lnTo>
                    <a:pt x="7759" y="2917"/>
                  </a:lnTo>
                  <a:lnTo>
                    <a:pt x="7732" y="2936"/>
                  </a:lnTo>
                  <a:lnTo>
                    <a:pt x="7703" y="2950"/>
                  </a:lnTo>
                  <a:lnTo>
                    <a:pt x="7672" y="2960"/>
                  </a:lnTo>
                  <a:lnTo>
                    <a:pt x="7640" y="2967"/>
                  </a:lnTo>
                  <a:lnTo>
                    <a:pt x="7607" y="2969"/>
                  </a:lnTo>
                  <a:lnTo>
                    <a:pt x="7001" y="2969"/>
                  </a:lnTo>
                  <a:lnTo>
                    <a:pt x="7007" y="2975"/>
                  </a:lnTo>
                  <a:lnTo>
                    <a:pt x="7026" y="2998"/>
                  </a:lnTo>
                  <a:lnTo>
                    <a:pt x="7047" y="3019"/>
                  </a:lnTo>
                  <a:lnTo>
                    <a:pt x="7068" y="3039"/>
                  </a:lnTo>
                  <a:lnTo>
                    <a:pt x="7090" y="3059"/>
                  </a:lnTo>
                  <a:lnTo>
                    <a:pt x="7113" y="3078"/>
                  </a:lnTo>
                  <a:lnTo>
                    <a:pt x="7136" y="3096"/>
                  </a:lnTo>
                  <a:lnTo>
                    <a:pt x="7140" y="3099"/>
                  </a:lnTo>
                  <a:lnTo>
                    <a:pt x="7152" y="3082"/>
                  </a:lnTo>
                  <a:lnTo>
                    <a:pt x="7174" y="3058"/>
                  </a:lnTo>
                  <a:lnTo>
                    <a:pt x="7199" y="3037"/>
                  </a:lnTo>
                  <a:lnTo>
                    <a:pt x="7227" y="3020"/>
                  </a:lnTo>
                  <a:lnTo>
                    <a:pt x="7257" y="3006"/>
                  </a:lnTo>
                  <a:lnTo>
                    <a:pt x="7288" y="2997"/>
                  </a:lnTo>
                  <a:lnTo>
                    <a:pt x="7320" y="2991"/>
                  </a:lnTo>
                  <a:lnTo>
                    <a:pt x="7353" y="2990"/>
                  </a:lnTo>
                  <a:lnTo>
                    <a:pt x="7386" y="2993"/>
                  </a:lnTo>
                  <a:lnTo>
                    <a:pt x="7417" y="3000"/>
                  </a:lnTo>
                  <a:lnTo>
                    <a:pt x="7448" y="3012"/>
                  </a:lnTo>
                  <a:lnTo>
                    <a:pt x="7477" y="3027"/>
                  </a:lnTo>
                  <a:lnTo>
                    <a:pt x="7504" y="3046"/>
                  </a:lnTo>
                  <a:lnTo>
                    <a:pt x="7528" y="3068"/>
                  </a:lnTo>
                  <a:lnTo>
                    <a:pt x="7549" y="3093"/>
                  </a:lnTo>
                  <a:lnTo>
                    <a:pt x="7566" y="3121"/>
                  </a:lnTo>
                  <a:lnTo>
                    <a:pt x="7580" y="3151"/>
                  </a:lnTo>
                  <a:lnTo>
                    <a:pt x="7589" y="3182"/>
                  </a:lnTo>
                  <a:lnTo>
                    <a:pt x="7595" y="3214"/>
                  </a:lnTo>
                  <a:lnTo>
                    <a:pt x="7596" y="3247"/>
                  </a:lnTo>
                  <a:lnTo>
                    <a:pt x="7596" y="3251"/>
                  </a:lnTo>
                  <a:lnTo>
                    <a:pt x="7607" y="3251"/>
                  </a:lnTo>
                  <a:lnTo>
                    <a:pt x="7637" y="3250"/>
                  </a:lnTo>
                  <a:lnTo>
                    <a:pt x="7666" y="3249"/>
                  </a:lnTo>
                  <a:lnTo>
                    <a:pt x="7696" y="3246"/>
                  </a:lnTo>
                  <a:lnTo>
                    <a:pt x="7725" y="3242"/>
                  </a:lnTo>
                  <a:lnTo>
                    <a:pt x="7755" y="3237"/>
                  </a:lnTo>
                  <a:lnTo>
                    <a:pt x="7784" y="3231"/>
                  </a:lnTo>
                  <a:lnTo>
                    <a:pt x="7812" y="3224"/>
                  </a:lnTo>
                  <a:lnTo>
                    <a:pt x="7841" y="3216"/>
                  </a:lnTo>
                  <a:lnTo>
                    <a:pt x="7869" y="3207"/>
                  </a:lnTo>
                  <a:lnTo>
                    <a:pt x="7897" y="3196"/>
                  </a:lnTo>
                  <a:lnTo>
                    <a:pt x="7924" y="3185"/>
                  </a:lnTo>
                  <a:lnTo>
                    <a:pt x="7951" y="3172"/>
                  </a:lnTo>
                  <a:lnTo>
                    <a:pt x="7978" y="3159"/>
                  </a:lnTo>
                  <a:lnTo>
                    <a:pt x="8004" y="3144"/>
                  </a:lnTo>
                  <a:lnTo>
                    <a:pt x="8030" y="3129"/>
                  </a:lnTo>
                  <a:lnTo>
                    <a:pt x="8054" y="3113"/>
                  </a:lnTo>
                  <a:lnTo>
                    <a:pt x="8078" y="3096"/>
                  </a:lnTo>
                  <a:lnTo>
                    <a:pt x="8102" y="3078"/>
                  </a:lnTo>
                  <a:lnTo>
                    <a:pt x="8124" y="3059"/>
                  </a:lnTo>
                  <a:lnTo>
                    <a:pt x="8146" y="3039"/>
                  </a:lnTo>
                  <a:lnTo>
                    <a:pt x="8168" y="3019"/>
                  </a:lnTo>
                  <a:lnTo>
                    <a:pt x="8188" y="2998"/>
                  </a:lnTo>
                  <a:lnTo>
                    <a:pt x="8208" y="2976"/>
                  </a:lnTo>
                  <a:lnTo>
                    <a:pt x="8227" y="2953"/>
                  </a:lnTo>
                  <a:lnTo>
                    <a:pt x="8245" y="2929"/>
                  </a:lnTo>
                  <a:lnTo>
                    <a:pt x="8262" y="2905"/>
                  </a:lnTo>
                  <a:lnTo>
                    <a:pt x="8278" y="2880"/>
                  </a:lnTo>
                  <a:lnTo>
                    <a:pt x="8293" y="2854"/>
                  </a:lnTo>
                  <a:lnTo>
                    <a:pt x="8308" y="2827"/>
                  </a:lnTo>
                  <a:lnTo>
                    <a:pt x="8322" y="2801"/>
                  </a:lnTo>
                  <a:lnTo>
                    <a:pt x="8334" y="2774"/>
                  </a:lnTo>
                  <a:lnTo>
                    <a:pt x="8345" y="2747"/>
                  </a:lnTo>
                  <a:lnTo>
                    <a:pt x="8356" y="2719"/>
                  </a:lnTo>
                  <a:lnTo>
                    <a:pt x="8365" y="2691"/>
                  </a:lnTo>
                  <a:lnTo>
                    <a:pt x="8373" y="2663"/>
                  </a:lnTo>
                  <a:lnTo>
                    <a:pt x="8380" y="2634"/>
                  </a:lnTo>
                  <a:lnTo>
                    <a:pt x="8386" y="2606"/>
                  </a:lnTo>
                  <a:lnTo>
                    <a:pt x="8391" y="2576"/>
                  </a:lnTo>
                  <a:lnTo>
                    <a:pt x="8395" y="2547"/>
                  </a:lnTo>
                  <a:close/>
                  <a:moveTo>
                    <a:pt x="3125" y="3524"/>
                  </a:moveTo>
                  <a:lnTo>
                    <a:pt x="3123" y="3525"/>
                  </a:lnTo>
                  <a:lnTo>
                    <a:pt x="4663" y="6029"/>
                  </a:lnTo>
                  <a:lnTo>
                    <a:pt x="4678" y="6025"/>
                  </a:lnTo>
                  <a:lnTo>
                    <a:pt x="4687" y="6023"/>
                  </a:lnTo>
                  <a:lnTo>
                    <a:pt x="4730" y="6014"/>
                  </a:lnTo>
                  <a:lnTo>
                    <a:pt x="4739" y="6012"/>
                  </a:lnTo>
                  <a:lnTo>
                    <a:pt x="4782" y="6005"/>
                  </a:lnTo>
                  <a:lnTo>
                    <a:pt x="4792" y="6004"/>
                  </a:lnTo>
                  <a:lnTo>
                    <a:pt x="4835" y="5998"/>
                  </a:lnTo>
                  <a:lnTo>
                    <a:pt x="4845" y="5997"/>
                  </a:lnTo>
                  <a:lnTo>
                    <a:pt x="4888" y="5992"/>
                  </a:lnTo>
                  <a:lnTo>
                    <a:pt x="4898" y="5992"/>
                  </a:lnTo>
                  <a:lnTo>
                    <a:pt x="4942" y="5989"/>
                  </a:lnTo>
                  <a:lnTo>
                    <a:pt x="4951" y="5989"/>
                  </a:lnTo>
                  <a:lnTo>
                    <a:pt x="4995" y="5988"/>
                  </a:lnTo>
                  <a:lnTo>
                    <a:pt x="5005" y="5988"/>
                  </a:lnTo>
                  <a:lnTo>
                    <a:pt x="5049" y="5989"/>
                  </a:lnTo>
                  <a:lnTo>
                    <a:pt x="5058" y="5989"/>
                  </a:lnTo>
                  <a:lnTo>
                    <a:pt x="5102" y="5992"/>
                  </a:lnTo>
                  <a:lnTo>
                    <a:pt x="5112" y="5992"/>
                  </a:lnTo>
                  <a:lnTo>
                    <a:pt x="5155" y="5997"/>
                  </a:lnTo>
                  <a:lnTo>
                    <a:pt x="5165" y="5998"/>
                  </a:lnTo>
                  <a:lnTo>
                    <a:pt x="5208" y="6004"/>
                  </a:lnTo>
                  <a:lnTo>
                    <a:pt x="5218" y="6005"/>
                  </a:lnTo>
                  <a:lnTo>
                    <a:pt x="5261" y="6012"/>
                  </a:lnTo>
                  <a:lnTo>
                    <a:pt x="5270" y="6014"/>
                  </a:lnTo>
                  <a:lnTo>
                    <a:pt x="5313" y="6023"/>
                  </a:lnTo>
                  <a:lnTo>
                    <a:pt x="5322" y="6025"/>
                  </a:lnTo>
                  <a:lnTo>
                    <a:pt x="5337" y="6029"/>
                  </a:lnTo>
                  <a:lnTo>
                    <a:pt x="6877" y="3525"/>
                  </a:lnTo>
                  <a:lnTo>
                    <a:pt x="6875" y="3524"/>
                  </a:lnTo>
                  <a:lnTo>
                    <a:pt x="6843" y="3501"/>
                  </a:lnTo>
                  <a:lnTo>
                    <a:pt x="6836" y="3495"/>
                  </a:lnTo>
                  <a:lnTo>
                    <a:pt x="6805" y="3472"/>
                  </a:lnTo>
                  <a:lnTo>
                    <a:pt x="6797" y="3466"/>
                  </a:lnTo>
                  <a:lnTo>
                    <a:pt x="6767" y="3441"/>
                  </a:lnTo>
                  <a:lnTo>
                    <a:pt x="6760" y="3435"/>
                  </a:lnTo>
                  <a:lnTo>
                    <a:pt x="6731" y="3409"/>
                  </a:lnTo>
                  <a:lnTo>
                    <a:pt x="6724" y="3402"/>
                  </a:lnTo>
                  <a:lnTo>
                    <a:pt x="6696" y="3375"/>
                  </a:lnTo>
                  <a:lnTo>
                    <a:pt x="6690" y="3369"/>
                  </a:lnTo>
                  <a:lnTo>
                    <a:pt x="6663" y="3341"/>
                  </a:lnTo>
                  <a:lnTo>
                    <a:pt x="6656" y="3334"/>
                  </a:lnTo>
                  <a:lnTo>
                    <a:pt x="6630" y="3305"/>
                  </a:lnTo>
                  <a:lnTo>
                    <a:pt x="6624" y="3298"/>
                  </a:lnTo>
                  <a:lnTo>
                    <a:pt x="6599" y="3268"/>
                  </a:lnTo>
                  <a:lnTo>
                    <a:pt x="6594" y="3260"/>
                  </a:lnTo>
                  <a:lnTo>
                    <a:pt x="6570" y="3229"/>
                  </a:lnTo>
                  <a:lnTo>
                    <a:pt x="6564" y="3222"/>
                  </a:lnTo>
                  <a:lnTo>
                    <a:pt x="6542" y="3190"/>
                  </a:lnTo>
                  <a:lnTo>
                    <a:pt x="6537" y="3182"/>
                  </a:lnTo>
                  <a:lnTo>
                    <a:pt x="6515" y="3150"/>
                  </a:lnTo>
                  <a:lnTo>
                    <a:pt x="6510" y="3142"/>
                  </a:lnTo>
                  <a:lnTo>
                    <a:pt x="6490" y="3108"/>
                  </a:lnTo>
                  <a:lnTo>
                    <a:pt x="6486" y="3101"/>
                  </a:lnTo>
                  <a:lnTo>
                    <a:pt x="6467" y="3066"/>
                  </a:lnTo>
                  <a:lnTo>
                    <a:pt x="6462" y="3058"/>
                  </a:lnTo>
                  <a:lnTo>
                    <a:pt x="6444" y="3023"/>
                  </a:lnTo>
                  <a:lnTo>
                    <a:pt x="6440" y="3015"/>
                  </a:lnTo>
                  <a:lnTo>
                    <a:pt x="6424" y="2979"/>
                  </a:lnTo>
                  <a:lnTo>
                    <a:pt x="6420" y="2971"/>
                  </a:lnTo>
                  <a:lnTo>
                    <a:pt x="6419" y="2969"/>
                  </a:lnTo>
                  <a:lnTo>
                    <a:pt x="3581" y="2969"/>
                  </a:lnTo>
                  <a:lnTo>
                    <a:pt x="3580" y="2971"/>
                  </a:lnTo>
                  <a:lnTo>
                    <a:pt x="3576" y="2979"/>
                  </a:lnTo>
                  <a:lnTo>
                    <a:pt x="3560" y="3015"/>
                  </a:lnTo>
                  <a:lnTo>
                    <a:pt x="3556" y="3023"/>
                  </a:lnTo>
                  <a:lnTo>
                    <a:pt x="3538" y="3058"/>
                  </a:lnTo>
                  <a:lnTo>
                    <a:pt x="3533" y="3066"/>
                  </a:lnTo>
                  <a:lnTo>
                    <a:pt x="3514" y="3101"/>
                  </a:lnTo>
                  <a:lnTo>
                    <a:pt x="3510" y="3108"/>
                  </a:lnTo>
                  <a:lnTo>
                    <a:pt x="3490" y="3142"/>
                  </a:lnTo>
                  <a:lnTo>
                    <a:pt x="3485" y="3150"/>
                  </a:lnTo>
                  <a:lnTo>
                    <a:pt x="3463" y="3182"/>
                  </a:lnTo>
                  <a:lnTo>
                    <a:pt x="3458" y="3190"/>
                  </a:lnTo>
                  <a:lnTo>
                    <a:pt x="3436" y="3222"/>
                  </a:lnTo>
                  <a:lnTo>
                    <a:pt x="3430" y="3229"/>
                  </a:lnTo>
                  <a:lnTo>
                    <a:pt x="3406" y="3260"/>
                  </a:lnTo>
                  <a:lnTo>
                    <a:pt x="3401" y="3268"/>
                  </a:lnTo>
                  <a:lnTo>
                    <a:pt x="3376" y="3298"/>
                  </a:lnTo>
                  <a:lnTo>
                    <a:pt x="3370" y="3305"/>
                  </a:lnTo>
                  <a:lnTo>
                    <a:pt x="3344" y="3334"/>
                  </a:lnTo>
                  <a:lnTo>
                    <a:pt x="3337" y="3341"/>
                  </a:lnTo>
                  <a:lnTo>
                    <a:pt x="3310" y="3369"/>
                  </a:lnTo>
                  <a:lnTo>
                    <a:pt x="3304" y="3375"/>
                  </a:lnTo>
                  <a:lnTo>
                    <a:pt x="3276" y="3402"/>
                  </a:lnTo>
                  <a:lnTo>
                    <a:pt x="3269" y="3409"/>
                  </a:lnTo>
                  <a:lnTo>
                    <a:pt x="3240" y="3435"/>
                  </a:lnTo>
                  <a:lnTo>
                    <a:pt x="3233" y="3441"/>
                  </a:lnTo>
                  <a:lnTo>
                    <a:pt x="3203" y="3466"/>
                  </a:lnTo>
                  <a:lnTo>
                    <a:pt x="3195" y="3472"/>
                  </a:lnTo>
                  <a:lnTo>
                    <a:pt x="3164" y="3495"/>
                  </a:lnTo>
                  <a:lnTo>
                    <a:pt x="3157" y="3501"/>
                  </a:lnTo>
                  <a:lnTo>
                    <a:pt x="3125" y="3524"/>
                  </a:lnTo>
                  <a:close/>
                  <a:moveTo>
                    <a:pt x="4567" y="6811"/>
                  </a:moveTo>
                  <a:lnTo>
                    <a:pt x="4545" y="6787"/>
                  </a:lnTo>
                  <a:lnTo>
                    <a:pt x="4526" y="6760"/>
                  </a:lnTo>
                  <a:lnTo>
                    <a:pt x="4465" y="6660"/>
                  </a:lnTo>
                  <a:lnTo>
                    <a:pt x="4452" y="6669"/>
                  </a:lnTo>
                  <a:lnTo>
                    <a:pt x="4424" y="6690"/>
                  </a:lnTo>
                  <a:lnTo>
                    <a:pt x="4398" y="6712"/>
                  </a:lnTo>
                  <a:lnTo>
                    <a:pt x="4372" y="6735"/>
                  </a:lnTo>
                  <a:lnTo>
                    <a:pt x="4347" y="6759"/>
                  </a:lnTo>
                  <a:lnTo>
                    <a:pt x="4323" y="6784"/>
                  </a:lnTo>
                  <a:lnTo>
                    <a:pt x="4300" y="6810"/>
                  </a:lnTo>
                  <a:lnTo>
                    <a:pt x="4278" y="6836"/>
                  </a:lnTo>
                  <a:lnTo>
                    <a:pt x="4257" y="6864"/>
                  </a:lnTo>
                  <a:lnTo>
                    <a:pt x="4237" y="6892"/>
                  </a:lnTo>
                  <a:lnTo>
                    <a:pt x="4218" y="6921"/>
                  </a:lnTo>
                  <a:lnTo>
                    <a:pt x="4200" y="6950"/>
                  </a:lnTo>
                  <a:lnTo>
                    <a:pt x="4184" y="6980"/>
                  </a:lnTo>
                  <a:lnTo>
                    <a:pt x="4168" y="7011"/>
                  </a:lnTo>
                  <a:lnTo>
                    <a:pt x="4154" y="7043"/>
                  </a:lnTo>
                  <a:lnTo>
                    <a:pt x="4141" y="7074"/>
                  </a:lnTo>
                  <a:lnTo>
                    <a:pt x="4129" y="7107"/>
                  </a:lnTo>
                  <a:lnTo>
                    <a:pt x="4118" y="7139"/>
                  </a:lnTo>
                  <a:lnTo>
                    <a:pt x="4108" y="7173"/>
                  </a:lnTo>
                  <a:lnTo>
                    <a:pt x="4100" y="7206"/>
                  </a:lnTo>
                  <a:lnTo>
                    <a:pt x="4093" y="7240"/>
                  </a:lnTo>
                  <a:lnTo>
                    <a:pt x="4087" y="7274"/>
                  </a:lnTo>
                  <a:lnTo>
                    <a:pt x="4083" y="7308"/>
                  </a:lnTo>
                  <a:lnTo>
                    <a:pt x="4080" y="7343"/>
                  </a:lnTo>
                  <a:lnTo>
                    <a:pt x="4078" y="7377"/>
                  </a:lnTo>
                  <a:lnTo>
                    <a:pt x="4077" y="7412"/>
                  </a:lnTo>
                  <a:lnTo>
                    <a:pt x="4078" y="7447"/>
                  </a:lnTo>
                  <a:lnTo>
                    <a:pt x="4080" y="7481"/>
                  </a:lnTo>
                  <a:lnTo>
                    <a:pt x="4083" y="7516"/>
                  </a:lnTo>
                  <a:lnTo>
                    <a:pt x="4087" y="7550"/>
                  </a:lnTo>
                  <a:lnTo>
                    <a:pt x="4093" y="7584"/>
                  </a:lnTo>
                  <a:lnTo>
                    <a:pt x="4100" y="7617"/>
                  </a:lnTo>
                  <a:lnTo>
                    <a:pt x="4108" y="7651"/>
                  </a:lnTo>
                  <a:lnTo>
                    <a:pt x="4118" y="7684"/>
                  </a:lnTo>
                  <a:lnTo>
                    <a:pt x="4129" y="7716"/>
                  </a:lnTo>
                  <a:lnTo>
                    <a:pt x="4141" y="7749"/>
                  </a:lnTo>
                  <a:lnTo>
                    <a:pt x="4154" y="7780"/>
                  </a:lnTo>
                  <a:lnTo>
                    <a:pt x="4168" y="7812"/>
                  </a:lnTo>
                  <a:lnTo>
                    <a:pt x="4184" y="7843"/>
                  </a:lnTo>
                  <a:lnTo>
                    <a:pt x="4201" y="7873"/>
                  </a:lnTo>
                  <a:lnTo>
                    <a:pt x="4219" y="7903"/>
                  </a:lnTo>
                  <a:lnTo>
                    <a:pt x="4238" y="7932"/>
                  </a:lnTo>
                  <a:lnTo>
                    <a:pt x="4258" y="7960"/>
                  </a:lnTo>
                  <a:lnTo>
                    <a:pt x="4279" y="7988"/>
                  </a:lnTo>
                  <a:lnTo>
                    <a:pt x="4301" y="8014"/>
                  </a:lnTo>
                  <a:lnTo>
                    <a:pt x="4323" y="8040"/>
                  </a:lnTo>
                  <a:lnTo>
                    <a:pt x="4347" y="8065"/>
                  </a:lnTo>
                  <a:lnTo>
                    <a:pt x="4372" y="8089"/>
                  </a:lnTo>
                  <a:lnTo>
                    <a:pt x="4398" y="8112"/>
                  </a:lnTo>
                  <a:lnTo>
                    <a:pt x="4424" y="8134"/>
                  </a:lnTo>
                  <a:lnTo>
                    <a:pt x="4452" y="8155"/>
                  </a:lnTo>
                  <a:lnTo>
                    <a:pt x="4480" y="8175"/>
                  </a:lnTo>
                  <a:lnTo>
                    <a:pt x="4509" y="8194"/>
                  </a:lnTo>
                  <a:lnTo>
                    <a:pt x="4538" y="8211"/>
                  </a:lnTo>
                  <a:lnTo>
                    <a:pt x="4568" y="8228"/>
                  </a:lnTo>
                  <a:lnTo>
                    <a:pt x="4599" y="8244"/>
                  </a:lnTo>
                  <a:lnTo>
                    <a:pt x="4631" y="8258"/>
                  </a:lnTo>
                  <a:lnTo>
                    <a:pt x="4663" y="8271"/>
                  </a:lnTo>
                  <a:lnTo>
                    <a:pt x="4695" y="8283"/>
                  </a:lnTo>
                  <a:lnTo>
                    <a:pt x="4728" y="8294"/>
                  </a:lnTo>
                  <a:lnTo>
                    <a:pt x="4761" y="8304"/>
                  </a:lnTo>
                  <a:lnTo>
                    <a:pt x="4794" y="8312"/>
                  </a:lnTo>
                  <a:lnTo>
                    <a:pt x="4828" y="8319"/>
                  </a:lnTo>
                  <a:lnTo>
                    <a:pt x="4862" y="8325"/>
                  </a:lnTo>
                  <a:lnTo>
                    <a:pt x="4896" y="8329"/>
                  </a:lnTo>
                  <a:lnTo>
                    <a:pt x="4931" y="8332"/>
                  </a:lnTo>
                  <a:lnTo>
                    <a:pt x="4965" y="8334"/>
                  </a:lnTo>
                  <a:lnTo>
                    <a:pt x="5000" y="8335"/>
                  </a:lnTo>
                  <a:lnTo>
                    <a:pt x="5035" y="8334"/>
                  </a:lnTo>
                  <a:lnTo>
                    <a:pt x="5069" y="8332"/>
                  </a:lnTo>
                  <a:lnTo>
                    <a:pt x="5104" y="8329"/>
                  </a:lnTo>
                  <a:lnTo>
                    <a:pt x="5138" y="8325"/>
                  </a:lnTo>
                  <a:lnTo>
                    <a:pt x="5172" y="8319"/>
                  </a:lnTo>
                  <a:lnTo>
                    <a:pt x="5206" y="8312"/>
                  </a:lnTo>
                  <a:lnTo>
                    <a:pt x="5239" y="8304"/>
                  </a:lnTo>
                  <a:lnTo>
                    <a:pt x="5272" y="8294"/>
                  </a:lnTo>
                  <a:lnTo>
                    <a:pt x="5305" y="8283"/>
                  </a:lnTo>
                  <a:lnTo>
                    <a:pt x="5337" y="8271"/>
                  </a:lnTo>
                  <a:lnTo>
                    <a:pt x="5369" y="8258"/>
                  </a:lnTo>
                  <a:lnTo>
                    <a:pt x="5401" y="8244"/>
                  </a:lnTo>
                  <a:lnTo>
                    <a:pt x="5432" y="8228"/>
                  </a:lnTo>
                  <a:lnTo>
                    <a:pt x="5462" y="8211"/>
                  </a:lnTo>
                  <a:lnTo>
                    <a:pt x="5491" y="8194"/>
                  </a:lnTo>
                  <a:lnTo>
                    <a:pt x="5520" y="8175"/>
                  </a:lnTo>
                  <a:lnTo>
                    <a:pt x="5548" y="8155"/>
                  </a:lnTo>
                  <a:lnTo>
                    <a:pt x="5576" y="8134"/>
                  </a:lnTo>
                  <a:lnTo>
                    <a:pt x="5602" y="8112"/>
                  </a:lnTo>
                  <a:lnTo>
                    <a:pt x="5628" y="8089"/>
                  </a:lnTo>
                  <a:lnTo>
                    <a:pt x="5653" y="8065"/>
                  </a:lnTo>
                  <a:lnTo>
                    <a:pt x="5677" y="8040"/>
                  </a:lnTo>
                  <a:lnTo>
                    <a:pt x="5699" y="8014"/>
                  </a:lnTo>
                  <a:lnTo>
                    <a:pt x="5721" y="7988"/>
                  </a:lnTo>
                  <a:lnTo>
                    <a:pt x="5742" y="7960"/>
                  </a:lnTo>
                  <a:lnTo>
                    <a:pt x="5762" y="7932"/>
                  </a:lnTo>
                  <a:lnTo>
                    <a:pt x="5781" y="7903"/>
                  </a:lnTo>
                  <a:lnTo>
                    <a:pt x="5799" y="7873"/>
                  </a:lnTo>
                  <a:lnTo>
                    <a:pt x="5816" y="7843"/>
                  </a:lnTo>
                  <a:lnTo>
                    <a:pt x="5832" y="7812"/>
                  </a:lnTo>
                  <a:lnTo>
                    <a:pt x="5846" y="7780"/>
                  </a:lnTo>
                  <a:lnTo>
                    <a:pt x="5859" y="7749"/>
                  </a:lnTo>
                  <a:lnTo>
                    <a:pt x="5871" y="7716"/>
                  </a:lnTo>
                  <a:lnTo>
                    <a:pt x="5882" y="7684"/>
                  </a:lnTo>
                  <a:lnTo>
                    <a:pt x="5892" y="7651"/>
                  </a:lnTo>
                  <a:lnTo>
                    <a:pt x="5900" y="7617"/>
                  </a:lnTo>
                  <a:lnTo>
                    <a:pt x="5907" y="7584"/>
                  </a:lnTo>
                  <a:lnTo>
                    <a:pt x="5913" y="7550"/>
                  </a:lnTo>
                  <a:lnTo>
                    <a:pt x="5917" y="7516"/>
                  </a:lnTo>
                  <a:lnTo>
                    <a:pt x="5920" y="7481"/>
                  </a:lnTo>
                  <a:lnTo>
                    <a:pt x="5922" y="7447"/>
                  </a:lnTo>
                  <a:lnTo>
                    <a:pt x="5923" y="7412"/>
                  </a:lnTo>
                  <a:lnTo>
                    <a:pt x="5922" y="7377"/>
                  </a:lnTo>
                  <a:lnTo>
                    <a:pt x="5920" y="7343"/>
                  </a:lnTo>
                  <a:lnTo>
                    <a:pt x="5917" y="7308"/>
                  </a:lnTo>
                  <a:lnTo>
                    <a:pt x="5913" y="7274"/>
                  </a:lnTo>
                  <a:lnTo>
                    <a:pt x="5907" y="7240"/>
                  </a:lnTo>
                  <a:lnTo>
                    <a:pt x="5900" y="7206"/>
                  </a:lnTo>
                  <a:lnTo>
                    <a:pt x="5892" y="7173"/>
                  </a:lnTo>
                  <a:lnTo>
                    <a:pt x="5882" y="7139"/>
                  </a:lnTo>
                  <a:lnTo>
                    <a:pt x="5871" y="7107"/>
                  </a:lnTo>
                  <a:lnTo>
                    <a:pt x="5859" y="7074"/>
                  </a:lnTo>
                  <a:lnTo>
                    <a:pt x="5846" y="7043"/>
                  </a:lnTo>
                  <a:lnTo>
                    <a:pt x="5832" y="7011"/>
                  </a:lnTo>
                  <a:lnTo>
                    <a:pt x="5816" y="6980"/>
                  </a:lnTo>
                  <a:lnTo>
                    <a:pt x="5800" y="6950"/>
                  </a:lnTo>
                  <a:lnTo>
                    <a:pt x="5782" y="6921"/>
                  </a:lnTo>
                  <a:lnTo>
                    <a:pt x="5763" y="6892"/>
                  </a:lnTo>
                  <a:lnTo>
                    <a:pt x="5743" y="6864"/>
                  </a:lnTo>
                  <a:lnTo>
                    <a:pt x="5722" y="6836"/>
                  </a:lnTo>
                  <a:lnTo>
                    <a:pt x="5700" y="6810"/>
                  </a:lnTo>
                  <a:lnTo>
                    <a:pt x="5677" y="6784"/>
                  </a:lnTo>
                  <a:lnTo>
                    <a:pt x="5653" y="6759"/>
                  </a:lnTo>
                  <a:lnTo>
                    <a:pt x="5628" y="6735"/>
                  </a:lnTo>
                  <a:lnTo>
                    <a:pt x="5602" y="6712"/>
                  </a:lnTo>
                  <a:lnTo>
                    <a:pt x="5576" y="6690"/>
                  </a:lnTo>
                  <a:lnTo>
                    <a:pt x="5548" y="6669"/>
                  </a:lnTo>
                  <a:lnTo>
                    <a:pt x="5535" y="6660"/>
                  </a:lnTo>
                  <a:lnTo>
                    <a:pt x="5474" y="6760"/>
                  </a:lnTo>
                  <a:lnTo>
                    <a:pt x="5455" y="6787"/>
                  </a:lnTo>
                  <a:lnTo>
                    <a:pt x="5433" y="6811"/>
                  </a:lnTo>
                  <a:lnTo>
                    <a:pt x="5408" y="6832"/>
                  </a:lnTo>
                  <a:lnTo>
                    <a:pt x="5380" y="6849"/>
                  </a:lnTo>
                  <a:lnTo>
                    <a:pt x="5350" y="6863"/>
                  </a:lnTo>
                  <a:lnTo>
                    <a:pt x="5319" y="6872"/>
                  </a:lnTo>
                  <a:lnTo>
                    <a:pt x="5287" y="6878"/>
                  </a:lnTo>
                  <a:lnTo>
                    <a:pt x="5254" y="6879"/>
                  </a:lnTo>
                  <a:lnTo>
                    <a:pt x="5221" y="6876"/>
                  </a:lnTo>
                  <a:lnTo>
                    <a:pt x="5190" y="6869"/>
                  </a:lnTo>
                  <a:lnTo>
                    <a:pt x="5159" y="6857"/>
                  </a:lnTo>
                  <a:lnTo>
                    <a:pt x="5130" y="6842"/>
                  </a:lnTo>
                  <a:lnTo>
                    <a:pt x="5103" y="6823"/>
                  </a:lnTo>
                  <a:lnTo>
                    <a:pt x="5079" y="6801"/>
                  </a:lnTo>
                  <a:lnTo>
                    <a:pt x="5058" y="6776"/>
                  </a:lnTo>
                  <a:lnTo>
                    <a:pt x="5041" y="6748"/>
                  </a:lnTo>
                  <a:lnTo>
                    <a:pt x="5027" y="6718"/>
                  </a:lnTo>
                  <a:lnTo>
                    <a:pt x="5018" y="6687"/>
                  </a:lnTo>
                  <a:lnTo>
                    <a:pt x="5012" y="6655"/>
                  </a:lnTo>
                  <a:lnTo>
                    <a:pt x="5011" y="6622"/>
                  </a:lnTo>
                  <a:lnTo>
                    <a:pt x="5014" y="6589"/>
                  </a:lnTo>
                  <a:lnTo>
                    <a:pt x="5021" y="6558"/>
                  </a:lnTo>
                  <a:lnTo>
                    <a:pt x="5033" y="6527"/>
                  </a:lnTo>
                  <a:lnTo>
                    <a:pt x="5048" y="6498"/>
                  </a:lnTo>
                  <a:lnTo>
                    <a:pt x="5053" y="6490"/>
                  </a:lnTo>
                  <a:lnTo>
                    <a:pt x="5035" y="6489"/>
                  </a:lnTo>
                  <a:lnTo>
                    <a:pt x="5000" y="6488"/>
                  </a:lnTo>
                  <a:lnTo>
                    <a:pt x="4965" y="6489"/>
                  </a:lnTo>
                  <a:lnTo>
                    <a:pt x="4947" y="6490"/>
                  </a:lnTo>
                  <a:lnTo>
                    <a:pt x="4952" y="6498"/>
                  </a:lnTo>
                  <a:lnTo>
                    <a:pt x="4967" y="6527"/>
                  </a:lnTo>
                  <a:lnTo>
                    <a:pt x="4979" y="6558"/>
                  </a:lnTo>
                  <a:lnTo>
                    <a:pt x="4986" y="6589"/>
                  </a:lnTo>
                  <a:lnTo>
                    <a:pt x="4989" y="6622"/>
                  </a:lnTo>
                  <a:lnTo>
                    <a:pt x="4988" y="6655"/>
                  </a:lnTo>
                  <a:lnTo>
                    <a:pt x="4982" y="6687"/>
                  </a:lnTo>
                  <a:lnTo>
                    <a:pt x="4973" y="6718"/>
                  </a:lnTo>
                  <a:lnTo>
                    <a:pt x="4959" y="6748"/>
                  </a:lnTo>
                  <a:lnTo>
                    <a:pt x="4942" y="6776"/>
                  </a:lnTo>
                  <a:lnTo>
                    <a:pt x="4921" y="6801"/>
                  </a:lnTo>
                  <a:lnTo>
                    <a:pt x="4897" y="6823"/>
                  </a:lnTo>
                  <a:lnTo>
                    <a:pt x="4870" y="6842"/>
                  </a:lnTo>
                  <a:lnTo>
                    <a:pt x="4841" y="6857"/>
                  </a:lnTo>
                  <a:lnTo>
                    <a:pt x="4810" y="6869"/>
                  </a:lnTo>
                  <a:lnTo>
                    <a:pt x="4779" y="6876"/>
                  </a:lnTo>
                  <a:lnTo>
                    <a:pt x="4746" y="6879"/>
                  </a:lnTo>
                  <a:lnTo>
                    <a:pt x="4713" y="6878"/>
                  </a:lnTo>
                  <a:lnTo>
                    <a:pt x="4681" y="6872"/>
                  </a:lnTo>
                  <a:lnTo>
                    <a:pt x="4650" y="6863"/>
                  </a:lnTo>
                  <a:lnTo>
                    <a:pt x="4620" y="6849"/>
                  </a:lnTo>
                  <a:lnTo>
                    <a:pt x="4592" y="6832"/>
                  </a:lnTo>
                  <a:lnTo>
                    <a:pt x="4567" y="6811"/>
                  </a:lnTo>
                  <a:close/>
                  <a:moveTo>
                    <a:pt x="2393" y="2469"/>
                  </a:moveTo>
                  <a:lnTo>
                    <a:pt x="3186" y="2469"/>
                  </a:lnTo>
                  <a:lnTo>
                    <a:pt x="3186" y="2458"/>
                  </a:lnTo>
                  <a:lnTo>
                    <a:pt x="3185" y="2428"/>
                  </a:lnTo>
                  <a:lnTo>
                    <a:pt x="3184" y="2399"/>
                  </a:lnTo>
                  <a:lnTo>
                    <a:pt x="3181" y="2369"/>
                  </a:lnTo>
                  <a:lnTo>
                    <a:pt x="3177" y="2340"/>
                  </a:lnTo>
                  <a:lnTo>
                    <a:pt x="3172" y="2310"/>
                  </a:lnTo>
                  <a:lnTo>
                    <a:pt x="3166" y="2282"/>
                  </a:lnTo>
                  <a:lnTo>
                    <a:pt x="3159" y="2253"/>
                  </a:lnTo>
                  <a:lnTo>
                    <a:pt x="3151" y="2225"/>
                  </a:lnTo>
                  <a:lnTo>
                    <a:pt x="3142" y="2197"/>
                  </a:lnTo>
                  <a:lnTo>
                    <a:pt x="3131" y="2169"/>
                  </a:lnTo>
                  <a:lnTo>
                    <a:pt x="3120" y="2142"/>
                  </a:lnTo>
                  <a:lnTo>
                    <a:pt x="3108" y="2115"/>
                  </a:lnTo>
                  <a:lnTo>
                    <a:pt x="3094" y="2089"/>
                  </a:lnTo>
                  <a:lnTo>
                    <a:pt x="3080" y="2062"/>
                  </a:lnTo>
                  <a:lnTo>
                    <a:pt x="3064" y="2036"/>
                  </a:lnTo>
                  <a:lnTo>
                    <a:pt x="3048" y="2011"/>
                  </a:lnTo>
                  <a:lnTo>
                    <a:pt x="3030" y="1987"/>
                  </a:lnTo>
                  <a:lnTo>
                    <a:pt x="3012" y="1963"/>
                  </a:lnTo>
                  <a:lnTo>
                    <a:pt x="2993" y="1941"/>
                  </a:lnTo>
                  <a:lnTo>
                    <a:pt x="2974" y="1918"/>
                  </a:lnTo>
                  <a:lnTo>
                    <a:pt x="2953" y="1897"/>
                  </a:lnTo>
                  <a:lnTo>
                    <a:pt x="2932" y="1877"/>
                  </a:lnTo>
                  <a:lnTo>
                    <a:pt x="2910" y="1857"/>
                  </a:lnTo>
                  <a:lnTo>
                    <a:pt x="2887" y="1838"/>
                  </a:lnTo>
                  <a:lnTo>
                    <a:pt x="2864" y="1820"/>
                  </a:lnTo>
                  <a:lnTo>
                    <a:pt x="2840" y="1803"/>
                  </a:lnTo>
                  <a:lnTo>
                    <a:pt x="2815" y="1787"/>
                  </a:lnTo>
                  <a:lnTo>
                    <a:pt x="2789" y="1772"/>
                  </a:lnTo>
                  <a:lnTo>
                    <a:pt x="2762" y="1757"/>
                  </a:lnTo>
                  <a:lnTo>
                    <a:pt x="2736" y="1743"/>
                  </a:lnTo>
                  <a:lnTo>
                    <a:pt x="2709" y="1731"/>
                  </a:lnTo>
                  <a:lnTo>
                    <a:pt x="2682" y="1720"/>
                  </a:lnTo>
                  <a:lnTo>
                    <a:pt x="2654" y="1709"/>
                  </a:lnTo>
                  <a:lnTo>
                    <a:pt x="2626" y="1700"/>
                  </a:lnTo>
                  <a:lnTo>
                    <a:pt x="2598" y="1692"/>
                  </a:lnTo>
                  <a:lnTo>
                    <a:pt x="2569" y="1685"/>
                  </a:lnTo>
                  <a:lnTo>
                    <a:pt x="2541" y="1679"/>
                  </a:lnTo>
                  <a:lnTo>
                    <a:pt x="2511" y="1674"/>
                  </a:lnTo>
                  <a:lnTo>
                    <a:pt x="2482" y="1670"/>
                  </a:lnTo>
                  <a:lnTo>
                    <a:pt x="2452" y="1667"/>
                  </a:lnTo>
                  <a:lnTo>
                    <a:pt x="2423" y="1666"/>
                  </a:lnTo>
                  <a:lnTo>
                    <a:pt x="2393" y="1665"/>
                  </a:lnTo>
                  <a:lnTo>
                    <a:pt x="2363" y="1666"/>
                  </a:lnTo>
                  <a:lnTo>
                    <a:pt x="2334" y="1667"/>
                  </a:lnTo>
                  <a:lnTo>
                    <a:pt x="2304" y="1670"/>
                  </a:lnTo>
                  <a:lnTo>
                    <a:pt x="2275" y="1674"/>
                  </a:lnTo>
                  <a:lnTo>
                    <a:pt x="2245" y="1679"/>
                  </a:lnTo>
                  <a:lnTo>
                    <a:pt x="2216" y="1685"/>
                  </a:lnTo>
                  <a:lnTo>
                    <a:pt x="2188" y="1692"/>
                  </a:lnTo>
                  <a:lnTo>
                    <a:pt x="2159" y="1700"/>
                  </a:lnTo>
                  <a:lnTo>
                    <a:pt x="2131" y="1709"/>
                  </a:lnTo>
                  <a:lnTo>
                    <a:pt x="2103" y="1720"/>
                  </a:lnTo>
                  <a:lnTo>
                    <a:pt x="2076" y="1731"/>
                  </a:lnTo>
                  <a:lnTo>
                    <a:pt x="2049" y="1744"/>
                  </a:lnTo>
                  <a:lnTo>
                    <a:pt x="2022" y="1757"/>
                  </a:lnTo>
                  <a:lnTo>
                    <a:pt x="1996" y="1772"/>
                  </a:lnTo>
                  <a:lnTo>
                    <a:pt x="1970" y="1787"/>
                  </a:lnTo>
                  <a:lnTo>
                    <a:pt x="1946" y="1803"/>
                  </a:lnTo>
                  <a:lnTo>
                    <a:pt x="1922" y="1820"/>
                  </a:lnTo>
                  <a:lnTo>
                    <a:pt x="1898" y="1838"/>
                  </a:lnTo>
                  <a:lnTo>
                    <a:pt x="1876" y="1857"/>
                  </a:lnTo>
                  <a:lnTo>
                    <a:pt x="1854" y="1877"/>
                  </a:lnTo>
                  <a:lnTo>
                    <a:pt x="1832" y="1897"/>
                  </a:lnTo>
                  <a:lnTo>
                    <a:pt x="1812" y="1918"/>
                  </a:lnTo>
                  <a:lnTo>
                    <a:pt x="1792" y="1940"/>
                  </a:lnTo>
                  <a:lnTo>
                    <a:pt x="1773" y="1963"/>
                  </a:lnTo>
                  <a:lnTo>
                    <a:pt x="1755" y="1987"/>
                  </a:lnTo>
                  <a:lnTo>
                    <a:pt x="1738" y="2011"/>
                  </a:lnTo>
                  <a:lnTo>
                    <a:pt x="1722" y="2036"/>
                  </a:lnTo>
                  <a:lnTo>
                    <a:pt x="1707" y="2062"/>
                  </a:lnTo>
                  <a:lnTo>
                    <a:pt x="1692" y="2089"/>
                  </a:lnTo>
                  <a:lnTo>
                    <a:pt x="1678" y="2115"/>
                  </a:lnTo>
                  <a:lnTo>
                    <a:pt x="1666" y="2142"/>
                  </a:lnTo>
                  <a:lnTo>
                    <a:pt x="1655" y="2169"/>
                  </a:lnTo>
                  <a:lnTo>
                    <a:pt x="1644" y="2197"/>
                  </a:lnTo>
                  <a:lnTo>
                    <a:pt x="1635" y="2225"/>
                  </a:lnTo>
                  <a:lnTo>
                    <a:pt x="1627" y="2253"/>
                  </a:lnTo>
                  <a:lnTo>
                    <a:pt x="1620" y="2282"/>
                  </a:lnTo>
                  <a:lnTo>
                    <a:pt x="1614" y="2310"/>
                  </a:lnTo>
                  <a:lnTo>
                    <a:pt x="1609" y="2340"/>
                  </a:lnTo>
                  <a:lnTo>
                    <a:pt x="1605" y="2369"/>
                  </a:lnTo>
                  <a:lnTo>
                    <a:pt x="1602" y="2399"/>
                  </a:lnTo>
                  <a:lnTo>
                    <a:pt x="1601" y="2428"/>
                  </a:lnTo>
                  <a:lnTo>
                    <a:pt x="1600" y="2458"/>
                  </a:lnTo>
                  <a:lnTo>
                    <a:pt x="1601" y="2488"/>
                  </a:lnTo>
                  <a:lnTo>
                    <a:pt x="1602" y="2517"/>
                  </a:lnTo>
                  <a:lnTo>
                    <a:pt x="1605" y="2547"/>
                  </a:lnTo>
                  <a:lnTo>
                    <a:pt x="1609" y="2576"/>
                  </a:lnTo>
                  <a:lnTo>
                    <a:pt x="1614" y="2606"/>
                  </a:lnTo>
                  <a:lnTo>
                    <a:pt x="1620" y="2634"/>
                  </a:lnTo>
                  <a:lnTo>
                    <a:pt x="1627" y="2663"/>
                  </a:lnTo>
                  <a:lnTo>
                    <a:pt x="1635" y="2691"/>
                  </a:lnTo>
                  <a:lnTo>
                    <a:pt x="1644" y="2719"/>
                  </a:lnTo>
                  <a:lnTo>
                    <a:pt x="1655" y="2747"/>
                  </a:lnTo>
                  <a:lnTo>
                    <a:pt x="1666" y="2774"/>
                  </a:lnTo>
                  <a:lnTo>
                    <a:pt x="1678" y="2801"/>
                  </a:lnTo>
                  <a:lnTo>
                    <a:pt x="1692" y="2827"/>
                  </a:lnTo>
                  <a:lnTo>
                    <a:pt x="1707" y="2854"/>
                  </a:lnTo>
                  <a:lnTo>
                    <a:pt x="1722" y="2880"/>
                  </a:lnTo>
                  <a:lnTo>
                    <a:pt x="1738" y="2905"/>
                  </a:lnTo>
                  <a:lnTo>
                    <a:pt x="1755" y="2929"/>
                  </a:lnTo>
                  <a:lnTo>
                    <a:pt x="1773" y="2953"/>
                  </a:lnTo>
                  <a:lnTo>
                    <a:pt x="1792" y="2976"/>
                  </a:lnTo>
                  <a:lnTo>
                    <a:pt x="1812" y="2998"/>
                  </a:lnTo>
                  <a:lnTo>
                    <a:pt x="1832" y="3019"/>
                  </a:lnTo>
                  <a:lnTo>
                    <a:pt x="1854" y="3039"/>
                  </a:lnTo>
                  <a:lnTo>
                    <a:pt x="1876" y="3059"/>
                  </a:lnTo>
                  <a:lnTo>
                    <a:pt x="1898" y="3078"/>
                  </a:lnTo>
                  <a:lnTo>
                    <a:pt x="1922" y="3096"/>
                  </a:lnTo>
                  <a:lnTo>
                    <a:pt x="1946" y="3113"/>
                  </a:lnTo>
                  <a:lnTo>
                    <a:pt x="1970" y="3129"/>
                  </a:lnTo>
                  <a:lnTo>
                    <a:pt x="1996" y="3144"/>
                  </a:lnTo>
                  <a:lnTo>
                    <a:pt x="2022" y="3159"/>
                  </a:lnTo>
                  <a:lnTo>
                    <a:pt x="2049" y="3172"/>
                  </a:lnTo>
                  <a:lnTo>
                    <a:pt x="2076" y="3185"/>
                  </a:lnTo>
                  <a:lnTo>
                    <a:pt x="2103" y="3196"/>
                  </a:lnTo>
                  <a:lnTo>
                    <a:pt x="2131" y="3207"/>
                  </a:lnTo>
                  <a:lnTo>
                    <a:pt x="2159" y="3216"/>
                  </a:lnTo>
                  <a:lnTo>
                    <a:pt x="2188" y="3224"/>
                  </a:lnTo>
                  <a:lnTo>
                    <a:pt x="2216" y="3231"/>
                  </a:lnTo>
                  <a:lnTo>
                    <a:pt x="2245" y="3237"/>
                  </a:lnTo>
                  <a:lnTo>
                    <a:pt x="2275" y="3242"/>
                  </a:lnTo>
                  <a:lnTo>
                    <a:pt x="2304" y="3246"/>
                  </a:lnTo>
                  <a:lnTo>
                    <a:pt x="2334" y="3249"/>
                  </a:lnTo>
                  <a:lnTo>
                    <a:pt x="2363" y="3250"/>
                  </a:lnTo>
                  <a:lnTo>
                    <a:pt x="2393" y="3251"/>
                  </a:lnTo>
                  <a:lnTo>
                    <a:pt x="2404" y="3251"/>
                  </a:lnTo>
                  <a:lnTo>
                    <a:pt x="2404" y="3247"/>
                  </a:lnTo>
                  <a:lnTo>
                    <a:pt x="2405" y="3214"/>
                  </a:lnTo>
                  <a:lnTo>
                    <a:pt x="2411" y="3182"/>
                  </a:lnTo>
                  <a:lnTo>
                    <a:pt x="2420" y="3151"/>
                  </a:lnTo>
                  <a:lnTo>
                    <a:pt x="2434" y="3121"/>
                  </a:lnTo>
                  <a:lnTo>
                    <a:pt x="2451" y="3093"/>
                  </a:lnTo>
                  <a:lnTo>
                    <a:pt x="2472" y="3068"/>
                  </a:lnTo>
                  <a:lnTo>
                    <a:pt x="2496" y="3046"/>
                  </a:lnTo>
                  <a:lnTo>
                    <a:pt x="2523" y="3027"/>
                  </a:lnTo>
                  <a:lnTo>
                    <a:pt x="2552" y="3012"/>
                  </a:lnTo>
                  <a:lnTo>
                    <a:pt x="2583" y="3000"/>
                  </a:lnTo>
                  <a:lnTo>
                    <a:pt x="2614" y="2993"/>
                  </a:lnTo>
                  <a:lnTo>
                    <a:pt x="2647" y="2990"/>
                  </a:lnTo>
                  <a:lnTo>
                    <a:pt x="2680" y="2991"/>
                  </a:lnTo>
                  <a:lnTo>
                    <a:pt x="2712" y="2997"/>
                  </a:lnTo>
                  <a:lnTo>
                    <a:pt x="2743" y="3006"/>
                  </a:lnTo>
                  <a:lnTo>
                    <a:pt x="2773" y="3020"/>
                  </a:lnTo>
                  <a:lnTo>
                    <a:pt x="2801" y="3037"/>
                  </a:lnTo>
                  <a:lnTo>
                    <a:pt x="2826" y="3058"/>
                  </a:lnTo>
                  <a:lnTo>
                    <a:pt x="2848" y="3082"/>
                  </a:lnTo>
                  <a:lnTo>
                    <a:pt x="2860" y="3099"/>
                  </a:lnTo>
                  <a:lnTo>
                    <a:pt x="2864" y="3096"/>
                  </a:lnTo>
                  <a:lnTo>
                    <a:pt x="2887" y="3078"/>
                  </a:lnTo>
                  <a:lnTo>
                    <a:pt x="2910" y="3059"/>
                  </a:lnTo>
                  <a:lnTo>
                    <a:pt x="2932" y="3039"/>
                  </a:lnTo>
                  <a:lnTo>
                    <a:pt x="2953" y="3019"/>
                  </a:lnTo>
                  <a:lnTo>
                    <a:pt x="2974" y="2998"/>
                  </a:lnTo>
                  <a:lnTo>
                    <a:pt x="2993" y="2975"/>
                  </a:lnTo>
                  <a:lnTo>
                    <a:pt x="2999" y="2969"/>
                  </a:lnTo>
                  <a:lnTo>
                    <a:pt x="2393" y="2969"/>
                  </a:lnTo>
                  <a:lnTo>
                    <a:pt x="2360" y="2967"/>
                  </a:lnTo>
                  <a:lnTo>
                    <a:pt x="2328" y="2960"/>
                  </a:lnTo>
                  <a:lnTo>
                    <a:pt x="2297" y="2950"/>
                  </a:lnTo>
                  <a:lnTo>
                    <a:pt x="2268" y="2936"/>
                  </a:lnTo>
                  <a:lnTo>
                    <a:pt x="2241" y="2917"/>
                  </a:lnTo>
                  <a:lnTo>
                    <a:pt x="2216" y="2896"/>
                  </a:lnTo>
                  <a:lnTo>
                    <a:pt x="2195" y="2871"/>
                  </a:lnTo>
                  <a:lnTo>
                    <a:pt x="2176" y="2844"/>
                  </a:lnTo>
                  <a:lnTo>
                    <a:pt x="2162" y="2815"/>
                  </a:lnTo>
                  <a:lnTo>
                    <a:pt x="2152" y="2784"/>
                  </a:lnTo>
                  <a:lnTo>
                    <a:pt x="2145" y="2752"/>
                  </a:lnTo>
                  <a:lnTo>
                    <a:pt x="2143" y="2719"/>
                  </a:lnTo>
                  <a:lnTo>
                    <a:pt x="2145" y="2686"/>
                  </a:lnTo>
                  <a:lnTo>
                    <a:pt x="2152" y="2654"/>
                  </a:lnTo>
                  <a:lnTo>
                    <a:pt x="2162" y="2623"/>
                  </a:lnTo>
                  <a:lnTo>
                    <a:pt x="2176" y="2594"/>
                  </a:lnTo>
                  <a:lnTo>
                    <a:pt x="2195" y="2567"/>
                  </a:lnTo>
                  <a:lnTo>
                    <a:pt x="2216" y="2542"/>
                  </a:lnTo>
                  <a:lnTo>
                    <a:pt x="2241" y="2521"/>
                  </a:lnTo>
                  <a:lnTo>
                    <a:pt x="2268" y="2502"/>
                  </a:lnTo>
                  <a:lnTo>
                    <a:pt x="2297" y="2488"/>
                  </a:lnTo>
                  <a:lnTo>
                    <a:pt x="2328" y="2478"/>
                  </a:lnTo>
                  <a:lnTo>
                    <a:pt x="2360" y="2471"/>
                  </a:lnTo>
                  <a:lnTo>
                    <a:pt x="2393" y="246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52" name="Group 51">
            <a:extLst>
              <a:ext uri="{FF2B5EF4-FFF2-40B4-BE49-F238E27FC236}">
                <a16:creationId xmlns:a16="http://schemas.microsoft.com/office/drawing/2014/main" id="{7530A7E8-3335-4528-B210-4FD6B5765C06}"/>
              </a:ext>
            </a:extLst>
          </p:cNvPr>
          <p:cNvGrpSpPr/>
          <p:nvPr/>
        </p:nvGrpSpPr>
        <p:grpSpPr>
          <a:xfrm>
            <a:off x="9536533" y="2040094"/>
            <a:ext cx="742436" cy="741358"/>
            <a:chOff x="2962542" y="1760585"/>
            <a:chExt cx="633600" cy="633600"/>
          </a:xfrm>
        </p:grpSpPr>
        <p:sp>
          <p:nvSpPr>
            <p:cNvPr id="59" name="Google Shape;594;p7"/>
            <p:cNvSpPr/>
            <p:nvPr/>
          </p:nvSpPr>
          <p:spPr>
            <a:xfrm>
              <a:off x="2962542" y="1760585"/>
              <a:ext cx="633600" cy="633600"/>
            </a:xfrm>
            <a:custGeom>
              <a:avLst/>
              <a:gdLst/>
              <a:ahLst/>
              <a:cxnLst/>
              <a:rect l="l" t="t" r="r" b="b"/>
              <a:pathLst>
                <a:path w="10000" h="10000" extrusionOk="0">
                  <a:moveTo>
                    <a:pt x="6917" y="4202"/>
                  </a:moveTo>
                  <a:lnTo>
                    <a:pt x="6917" y="3989"/>
                  </a:lnTo>
                  <a:lnTo>
                    <a:pt x="5307" y="5956"/>
                  </a:lnTo>
                  <a:lnTo>
                    <a:pt x="5284" y="5981"/>
                  </a:lnTo>
                  <a:lnTo>
                    <a:pt x="5258" y="6002"/>
                  </a:lnTo>
                  <a:lnTo>
                    <a:pt x="5229" y="6020"/>
                  </a:lnTo>
                  <a:lnTo>
                    <a:pt x="5198" y="6034"/>
                  </a:lnTo>
                  <a:lnTo>
                    <a:pt x="5165" y="6043"/>
                  </a:lnTo>
                  <a:lnTo>
                    <a:pt x="5131" y="6047"/>
                  </a:lnTo>
                  <a:lnTo>
                    <a:pt x="5097" y="6047"/>
                  </a:lnTo>
                  <a:lnTo>
                    <a:pt x="5064" y="6043"/>
                  </a:lnTo>
                  <a:lnTo>
                    <a:pt x="5031" y="6034"/>
                  </a:lnTo>
                  <a:lnTo>
                    <a:pt x="5000" y="6020"/>
                  </a:lnTo>
                  <a:lnTo>
                    <a:pt x="4971" y="6003"/>
                  </a:lnTo>
                  <a:lnTo>
                    <a:pt x="4002" y="5325"/>
                  </a:lnTo>
                  <a:lnTo>
                    <a:pt x="2554" y="6774"/>
                  </a:lnTo>
                  <a:lnTo>
                    <a:pt x="2529" y="6795"/>
                  </a:lnTo>
                  <a:lnTo>
                    <a:pt x="2502" y="6813"/>
                  </a:lnTo>
                  <a:lnTo>
                    <a:pt x="2473" y="6828"/>
                  </a:lnTo>
                  <a:lnTo>
                    <a:pt x="2442" y="6838"/>
                  </a:lnTo>
                  <a:lnTo>
                    <a:pt x="2410" y="6845"/>
                  </a:lnTo>
                  <a:lnTo>
                    <a:pt x="2377" y="6847"/>
                  </a:lnTo>
                  <a:lnTo>
                    <a:pt x="2344" y="6845"/>
                  </a:lnTo>
                  <a:lnTo>
                    <a:pt x="2312" y="6839"/>
                  </a:lnTo>
                  <a:lnTo>
                    <a:pt x="2281" y="6828"/>
                  </a:lnTo>
                  <a:lnTo>
                    <a:pt x="2252" y="6814"/>
                  </a:lnTo>
                  <a:lnTo>
                    <a:pt x="2225" y="6795"/>
                  </a:lnTo>
                  <a:lnTo>
                    <a:pt x="2200" y="6774"/>
                  </a:lnTo>
                  <a:lnTo>
                    <a:pt x="2179" y="6749"/>
                  </a:lnTo>
                  <a:lnTo>
                    <a:pt x="2161" y="6722"/>
                  </a:lnTo>
                  <a:lnTo>
                    <a:pt x="2146" y="6693"/>
                  </a:lnTo>
                  <a:lnTo>
                    <a:pt x="2136" y="6662"/>
                  </a:lnTo>
                  <a:lnTo>
                    <a:pt x="2129" y="6630"/>
                  </a:lnTo>
                  <a:lnTo>
                    <a:pt x="2127" y="6597"/>
                  </a:lnTo>
                  <a:lnTo>
                    <a:pt x="2129" y="6564"/>
                  </a:lnTo>
                  <a:lnTo>
                    <a:pt x="2135" y="6532"/>
                  </a:lnTo>
                  <a:lnTo>
                    <a:pt x="2146" y="6501"/>
                  </a:lnTo>
                  <a:lnTo>
                    <a:pt x="2160" y="6472"/>
                  </a:lnTo>
                  <a:lnTo>
                    <a:pt x="2179" y="6445"/>
                  </a:lnTo>
                  <a:lnTo>
                    <a:pt x="2200" y="6420"/>
                  </a:lnTo>
                  <a:lnTo>
                    <a:pt x="3796" y="4823"/>
                  </a:lnTo>
                  <a:lnTo>
                    <a:pt x="3820" y="4802"/>
                  </a:lnTo>
                  <a:lnTo>
                    <a:pt x="3846" y="4785"/>
                  </a:lnTo>
                  <a:lnTo>
                    <a:pt x="3875" y="4770"/>
                  </a:lnTo>
                  <a:lnTo>
                    <a:pt x="3904" y="4760"/>
                  </a:lnTo>
                  <a:lnTo>
                    <a:pt x="3935" y="4753"/>
                  </a:lnTo>
                  <a:lnTo>
                    <a:pt x="3967" y="4750"/>
                  </a:lnTo>
                  <a:lnTo>
                    <a:pt x="3999" y="4751"/>
                  </a:lnTo>
                  <a:lnTo>
                    <a:pt x="4030" y="4757"/>
                  </a:lnTo>
                  <a:lnTo>
                    <a:pt x="4060" y="4766"/>
                  </a:lnTo>
                  <a:lnTo>
                    <a:pt x="4089" y="4779"/>
                  </a:lnTo>
                  <a:lnTo>
                    <a:pt x="4116" y="4795"/>
                  </a:lnTo>
                  <a:lnTo>
                    <a:pt x="5067" y="5460"/>
                  </a:lnTo>
                  <a:lnTo>
                    <a:pt x="6639" y="3539"/>
                  </a:lnTo>
                  <a:lnTo>
                    <a:pt x="6255" y="3539"/>
                  </a:lnTo>
                  <a:lnTo>
                    <a:pt x="6222" y="3537"/>
                  </a:lnTo>
                  <a:lnTo>
                    <a:pt x="6190" y="3530"/>
                  </a:lnTo>
                  <a:lnTo>
                    <a:pt x="6159" y="3520"/>
                  </a:lnTo>
                  <a:lnTo>
                    <a:pt x="6130" y="3506"/>
                  </a:lnTo>
                  <a:lnTo>
                    <a:pt x="6103" y="3487"/>
                  </a:lnTo>
                  <a:lnTo>
                    <a:pt x="6078" y="3466"/>
                  </a:lnTo>
                  <a:lnTo>
                    <a:pt x="6057" y="3441"/>
                  </a:lnTo>
                  <a:lnTo>
                    <a:pt x="6038" y="3414"/>
                  </a:lnTo>
                  <a:lnTo>
                    <a:pt x="6024" y="3385"/>
                  </a:lnTo>
                  <a:lnTo>
                    <a:pt x="6014" y="3354"/>
                  </a:lnTo>
                  <a:lnTo>
                    <a:pt x="6007" y="3322"/>
                  </a:lnTo>
                  <a:lnTo>
                    <a:pt x="6005" y="3289"/>
                  </a:lnTo>
                  <a:lnTo>
                    <a:pt x="6007" y="3256"/>
                  </a:lnTo>
                  <a:lnTo>
                    <a:pt x="6014" y="3224"/>
                  </a:lnTo>
                  <a:lnTo>
                    <a:pt x="6024" y="3193"/>
                  </a:lnTo>
                  <a:lnTo>
                    <a:pt x="6038" y="3164"/>
                  </a:lnTo>
                  <a:lnTo>
                    <a:pt x="6057" y="3137"/>
                  </a:lnTo>
                  <a:lnTo>
                    <a:pt x="6078" y="3112"/>
                  </a:lnTo>
                  <a:lnTo>
                    <a:pt x="6103" y="3091"/>
                  </a:lnTo>
                  <a:lnTo>
                    <a:pt x="6130" y="3072"/>
                  </a:lnTo>
                  <a:lnTo>
                    <a:pt x="6159" y="3058"/>
                  </a:lnTo>
                  <a:lnTo>
                    <a:pt x="6190" y="3048"/>
                  </a:lnTo>
                  <a:lnTo>
                    <a:pt x="6222" y="3041"/>
                  </a:lnTo>
                  <a:lnTo>
                    <a:pt x="6255" y="3039"/>
                  </a:lnTo>
                  <a:lnTo>
                    <a:pt x="7167" y="3039"/>
                  </a:lnTo>
                  <a:lnTo>
                    <a:pt x="7171" y="3039"/>
                  </a:lnTo>
                  <a:lnTo>
                    <a:pt x="7175" y="3039"/>
                  </a:lnTo>
                  <a:lnTo>
                    <a:pt x="7187" y="3040"/>
                  </a:lnTo>
                  <a:lnTo>
                    <a:pt x="7200" y="3041"/>
                  </a:lnTo>
                  <a:lnTo>
                    <a:pt x="7203" y="3042"/>
                  </a:lnTo>
                  <a:lnTo>
                    <a:pt x="7207" y="3042"/>
                  </a:lnTo>
                  <a:lnTo>
                    <a:pt x="7219" y="3045"/>
                  </a:lnTo>
                  <a:lnTo>
                    <a:pt x="7232" y="3048"/>
                  </a:lnTo>
                  <a:lnTo>
                    <a:pt x="7235" y="3049"/>
                  </a:lnTo>
                  <a:lnTo>
                    <a:pt x="7239" y="3050"/>
                  </a:lnTo>
                  <a:lnTo>
                    <a:pt x="7251" y="3054"/>
                  </a:lnTo>
                  <a:lnTo>
                    <a:pt x="7263" y="3058"/>
                  </a:lnTo>
                  <a:lnTo>
                    <a:pt x="7266" y="3060"/>
                  </a:lnTo>
                  <a:lnTo>
                    <a:pt x="7270" y="3061"/>
                  </a:lnTo>
                  <a:lnTo>
                    <a:pt x="7281" y="3067"/>
                  </a:lnTo>
                  <a:lnTo>
                    <a:pt x="7292" y="3072"/>
                  </a:lnTo>
                  <a:lnTo>
                    <a:pt x="7295" y="3075"/>
                  </a:lnTo>
                  <a:lnTo>
                    <a:pt x="7299" y="3077"/>
                  </a:lnTo>
                  <a:lnTo>
                    <a:pt x="7309" y="3084"/>
                  </a:lnTo>
                  <a:lnTo>
                    <a:pt x="7319" y="3091"/>
                  </a:lnTo>
                  <a:lnTo>
                    <a:pt x="7322" y="3093"/>
                  </a:lnTo>
                  <a:lnTo>
                    <a:pt x="7325" y="3096"/>
                  </a:lnTo>
                  <a:lnTo>
                    <a:pt x="7334" y="3104"/>
                  </a:lnTo>
                  <a:lnTo>
                    <a:pt x="7344" y="3112"/>
                  </a:lnTo>
                  <a:lnTo>
                    <a:pt x="7346" y="3115"/>
                  </a:lnTo>
                  <a:lnTo>
                    <a:pt x="7349" y="3118"/>
                  </a:lnTo>
                  <a:lnTo>
                    <a:pt x="7357" y="3127"/>
                  </a:lnTo>
                  <a:lnTo>
                    <a:pt x="7365" y="3137"/>
                  </a:lnTo>
                  <a:lnTo>
                    <a:pt x="7368" y="3140"/>
                  </a:lnTo>
                  <a:lnTo>
                    <a:pt x="7370" y="3143"/>
                  </a:lnTo>
                  <a:lnTo>
                    <a:pt x="7377" y="3154"/>
                  </a:lnTo>
                  <a:lnTo>
                    <a:pt x="7384" y="3164"/>
                  </a:lnTo>
                  <a:lnTo>
                    <a:pt x="7385" y="3168"/>
                  </a:lnTo>
                  <a:lnTo>
                    <a:pt x="7387" y="3171"/>
                  </a:lnTo>
                  <a:lnTo>
                    <a:pt x="7392" y="3182"/>
                  </a:lnTo>
                  <a:lnTo>
                    <a:pt x="7398" y="3193"/>
                  </a:lnTo>
                  <a:lnTo>
                    <a:pt x="7399" y="3197"/>
                  </a:lnTo>
                  <a:lnTo>
                    <a:pt x="7401" y="3201"/>
                  </a:lnTo>
                  <a:lnTo>
                    <a:pt x="7404" y="3213"/>
                  </a:lnTo>
                  <a:lnTo>
                    <a:pt x="7408" y="3224"/>
                  </a:lnTo>
                  <a:lnTo>
                    <a:pt x="7409" y="3228"/>
                  </a:lnTo>
                  <a:lnTo>
                    <a:pt x="7410" y="3232"/>
                  </a:lnTo>
                  <a:lnTo>
                    <a:pt x="7412" y="3244"/>
                  </a:lnTo>
                  <a:lnTo>
                    <a:pt x="7415" y="3256"/>
                  </a:lnTo>
                  <a:lnTo>
                    <a:pt x="7415" y="3260"/>
                  </a:lnTo>
                  <a:lnTo>
                    <a:pt x="7416" y="3264"/>
                  </a:lnTo>
                  <a:lnTo>
                    <a:pt x="7416" y="3277"/>
                  </a:lnTo>
                  <a:lnTo>
                    <a:pt x="7417" y="3289"/>
                  </a:lnTo>
                  <a:lnTo>
                    <a:pt x="7417" y="4202"/>
                  </a:lnTo>
                  <a:lnTo>
                    <a:pt x="7415" y="4235"/>
                  </a:lnTo>
                  <a:lnTo>
                    <a:pt x="7408" y="4267"/>
                  </a:lnTo>
                  <a:lnTo>
                    <a:pt x="7398" y="4298"/>
                  </a:lnTo>
                  <a:lnTo>
                    <a:pt x="7384" y="4327"/>
                  </a:lnTo>
                  <a:lnTo>
                    <a:pt x="7365" y="4354"/>
                  </a:lnTo>
                  <a:lnTo>
                    <a:pt x="7344" y="4379"/>
                  </a:lnTo>
                  <a:lnTo>
                    <a:pt x="7319" y="4400"/>
                  </a:lnTo>
                  <a:lnTo>
                    <a:pt x="7292" y="4419"/>
                  </a:lnTo>
                  <a:lnTo>
                    <a:pt x="7263" y="4433"/>
                  </a:lnTo>
                  <a:lnTo>
                    <a:pt x="7232" y="4443"/>
                  </a:lnTo>
                  <a:lnTo>
                    <a:pt x="7200" y="4450"/>
                  </a:lnTo>
                  <a:lnTo>
                    <a:pt x="7167" y="4452"/>
                  </a:lnTo>
                  <a:lnTo>
                    <a:pt x="7134" y="4450"/>
                  </a:lnTo>
                  <a:lnTo>
                    <a:pt x="7102" y="4443"/>
                  </a:lnTo>
                  <a:lnTo>
                    <a:pt x="7071" y="4433"/>
                  </a:lnTo>
                  <a:lnTo>
                    <a:pt x="7042" y="4419"/>
                  </a:lnTo>
                  <a:lnTo>
                    <a:pt x="7015" y="4400"/>
                  </a:lnTo>
                  <a:lnTo>
                    <a:pt x="6990" y="4379"/>
                  </a:lnTo>
                  <a:lnTo>
                    <a:pt x="6969" y="4354"/>
                  </a:lnTo>
                  <a:lnTo>
                    <a:pt x="6950" y="4327"/>
                  </a:lnTo>
                  <a:lnTo>
                    <a:pt x="6936" y="4298"/>
                  </a:lnTo>
                  <a:lnTo>
                    <a:pt x="6926" y="4267"/>
                  </a:lnTo>
                  <a:lnTo>
                    <a:pt x="6919" y="4235"/>
                  </a:lnTo>
                  <a:lnTo>
                    <a:pt x="6917" y="420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0" name="Google Shape;595;p7"/>
            <p:cNvSpPr/>
            <p:nvPr/>
          </p:nvSpPr>
          <p:spPr>
            <a:xfrm>
              <a:off x="2962542" y="1760585"/>
              <a:ext cx="633600" cy="633600"/>
            </a:xfrm>
            <a:custGeom>
              <a:avLst/>
              <a:gdLst/>
              <a:ahLst/>
              <a:cxnLst/>
              <a:rect l="l" t="t" r="r" b="b"/>
              <a:pathLst>
                <a:path w="10000" h="10000" extrusionOk="0">
                  <a:moveTo>
                    <a:pt x="2143" y="1100"/>
                  </a:moveTo>
                  <a:lnTo>
                    <a:pt x="2148" y="1100"/>
                  </a:lnTo>
                  <a:lnTo>
                    <a:pt x="7852" y="1100"/>
                  </a:lnTo>
                  <a:lnTo>
                    <a:pt x="7857" y="1100"/>
                  </a:lnTo>
                  <a:lnTo>
                    <a:pt x="7887" y="1101"/>
                  </a:lnTo>
                  <a:lnTo>
                    <a:pt x="7896" y="1101"/>
                  </a:lnTo>
                  <a:lnTo>
                    <a:pt x="7926" y="1103"/>
                  </a:lnTo>
                  <a:lnTo>
                    <a:pt x="7935" y="1103"/>
                  </a:lnTo>
                  <a:lnTo>
                    <a:pt x="7965" y="1106"/>
                  </a:lnTo>
                  <a:lnTo>
                    <a:pt x="7974" y="1107"/>
                  </a:lnTo>
                  <a:lnTo>
                    <a:pt x="8004" y="1111"/>
                  </a:lnTo>
                  <a:lnTo>
                    <a:pt x="8013" y="1113"/>
                  </a:lnTo>
                  <a:lnTo>
                    <a:pt x="8042" y="1118"/>
                  </a:lnTo>
                  <a:lnTo>
                    <a:pt x="8052" y="1119"/>
                  </a:lnTo>
                  <a:lnTo>
                    <a:pt x="8081" y="1125"/>
                  </a:lnTo>
                  <a:lnTo>
                    <a:pt x="8090" y="1127"/>
                  </a:lnTo>
                  <a:lnTo>
                    <a:pt x="8119" y="1135"/>
                  </a:lnTo>
                  <a:lnTo>
                    <a:pt x="8128" y="1137"/>
                  </a:lnTo>
                  <a:lnTo>
                    <a:pt x="8156" y="1145"/>
                  </a:lnTo>
                  <a:lnTo>
                    <a:pt x="8165" y="1148"/>
                  </a:lnTo>
                  <a:lnTo>
                    <a:pt x="8193" y="1157"/>
                  </a:lnTo>
                  <a:lnTo>
                    <a:pt x="8202" y="1160"/>
                  </a:lnTo>
                  <a:lnTo>
                    <a:pt x="8230" y="1171"/>
                  </a:lnTo>
                  <a:lnTo>
                    <a:pt x="8239" y="1174"/>
                  </a:lnTo>
                  <a:lnTo>
                    <a:pt x="8266" y="1186"/>
                  </a:lnTo>
                  <a:lnTo>
                    <a:pt x="8275" y="1189"/>
                  </a:lnTo>
                  <a:lnTo>
                    <a:pt x="8302" y="1202"/>
                  </a:lnTo>
                  <a:lnTo>
                    <a:pt x="8310" y="1206"/>
                  </a:lnTo>
                  <a:lnTo>
                    <a:pt x="8337" y="1219"/>
                  </a:lnTo>
                  <a:lnTo>
                    <a:pt x="8345" y="1223"/>
                  </a:lnTo>
                  <a:lnTo>
                    <a:pt x="8371" y="1238"/>
                  </a:lnTo>
                  <a:lnTo>
                    <a:pt x="8380" y="1243"/>
                  </a:lnTo>
                  <a:lnTo>
                    <a:pt x="8406" y="1258"/>
                  </a:lnTo>
                  <a:lnTo>
                    <a:pt x="8414" y="1263"/>
                  </a:lnTo>
                  <a:lnTo>
                    <a:pt x="8439" y="1280"/>
                  </a:lnTo>
                  <a:lnTo>
                    <a:pt x="8446" y="1285"/>
                  </a:lnTo>
                  <a:lnTo>
                    <a:pt x="8471" y="1302"/>
                  </a:lnTo>
                  <a:lnTo>
                    <a:pt x="8478" y="1308"/>
                  </a:lnTo>
                  <a:lnTo>
                    <a:pt x="8502" y="1326"/>
                  </a:lnTo>
                  <a:lnTo>
                    <a:pt x="8509" y="1332"/>
                  </a:lnTo>
                  <a:lnTo>
                    <a:pt x="8532" y="1351"/>
                  </a:lnTo>
                  <a:lnTo>
                    <a:pt x="8539" y="1357"/>
                  </a:lnTo>
                  <a:lnTo>
                    <a:pt x="8561" y="1377"/>
                  </a:lnTo>
                  <a:lnTo>
                    <a:pt x="8568" y="1383"/>
                  </a:lnTo>
                  <a:lnTo>
                    <a:pt x="8590" y="1404"/>
                  </a:lnTo>
                  <a:lnTo>
                    <a:pt x="8596" y="1410"/>
                  </a:lnTo>
                  <a:lnTo>
                    <a:pt x="8617" y="1432"/>
                  </a:lnTo>
                  <a:lnTo>
                    <a:pt x="8623" y="1439"/>
                  </a:lnTo>
                  <a:lnTo>
                    <a:pt x="8643" y="1461"/>
                  </a:lnTo>
                  <a:lnTo>
                    <a:pt x="8649" y="1468"/>
                  </a:lnTo>
                  <a:lnTo>
                    <a:pt x="8668" y="1491"/>
                  </a:lnTo>
                  <a:lnTo>
                    <a:pt x="8674" y="1498"/>
                  </a:lnTo>
                  <a:lnTo>
                    <a:pt x="8692" y="1522"/>
                  </a:lnTo>
                  <a:lnTo>
                    <a:pt x="8698" y="1529"/>
                  </a:lnTo>
                  <a:lnTo>
                    <a:pt x="8715" y="1554"/>
                  </a:lnTo>
                  <a:lnTo>
                    <a:pt x="8720" y="1561"/>
                  </a:lnTo>
                  <a:lnTo>
                    <a:pt x="8737" y="1586"/>
                  </a:lnTo>
                  <a:lnTo>
                    <a:pt x="8742" y="1594"/>
                  </a:lnTo>
                  <a:lnTo>
                    <a:pt x="8757" y="1620"/>
                  </a:lnTo>
                  <a:lnTo>
                    <a:pt x="8762" y="1629"/>
                  </a:lnTo>
                  <a:lnTo>
                    <a:pt x="8777" y="1655"/>
                  </a:lnTo>
                  <a:lnTo>
                    <a:pt x="8781" y="1663"/>
                  </a:lnTo>
                  <a:lnTo>
                    <a:pt x="8794" y="1690"/>
                  </a:lnTo>
                  <a:lnTo>
                    <a:pt x="8798" y="1698"/>
                  </a:lnTo>
                  <a:lnTo>
                    <a:pt x="8811" y="1725"/>
                  </a:lnTo>
                  <a:lnTo>
                    <a:pt x="8814" y="1734"/>
                  </a:lnTo>
                  <a:lnTo>
                    <a:pt x="8826" y="1761"/>
                  </a:lnTo>
                  <a:lnTo>
                    <a:pt x="8829" y="1770"/>
                  </a:lnTo>
                  <a:lnTo>
                    <a:pt x="8840" y="1798"/>
                  </a:lnTo>
                  <a:lnTo>
                    <a:pt x="8843" y="1807"/>
                  </a:lnTo>
                  <a:lnTo>
                    <a:pt x="8852" y="1835"/>
                  </a:lnTo>
                  <a:lnTo>
                    <a:pt x="8855" y="1844"/>
                  </a:lnTo>
                  <a:lnTo>
                    <a:pt x="8863" y="1872"/>
                  </a:lnTo>
                  <a:lnTo>
                    <a:pt x="8865" y="1881"/>
                  </a:lnTo>
                  <a:lnTo>
                    <a:pt x="8873" y="1910"/>
                  </a:lnTo>
                  <a:lnTo>
                    <a:pt x="8875" y="1919"/>
                  </a:lnTo>
                  <a:lnTo>
                    <a:pt x="8881" y="1948"/>
                  </a:lnTo>
                  <a:lnTo>
                    <a:pt x="8882" y="1958"/>
                  </a:lnTo>
                  <a:lnTo>
                    <a:pt x="8887" y="1987"/>
                  </a:lnTo>
                  <a:lnTo>
                    <a:pt x="8889" y="1996"/>
                  </a:lnTo>
                  <a:lnTo>
                    <a:pt x="8893" y="2026"/>
                  </a:lnTo>
                  <a:lnTo>
                    <a:pt x="8894" y="2035"/>
                  </a:lnTo>
                  <a:lnTo>
                    <a:pt x="8897" y="2065"/>
                  </a:lnTo>
                  <a:lnTo>
                    <a:pt x="8897" y="2074"/>
                  </a:lnTo>
                  <a:lnTo>
                    <a:pt x="8899" y="2104"/>
                  </a:lnTo>
                  <a:lnTo>
                    <a:pt x="8899" y="2113"/>
                  </a:lnTo>
                  <a:lnTo>
                    <a:pt x="8900" y="2143"/>
                  </a:lnTo>
                  <a:lnTo>
                    <a:pt x="8900" y="2148"/>
                  </a:lnTo>
                  <a:lnTo>
                    <a:pt x="8900" y="7852"/>
                  </a:lnTo>
                  <a:lnTo>
                    <a:pt x="8900" y="7857"/>
                  </a:lnTo>
                  <a:lnTo>
                    <a:pt x="8899" y="7887"/>
                  </a:lnTo>
                  <a:lnTo>
                    <a:pt x="8899" y="7896"/>
                  </a:lnTo>
                  <a:lnTo>
                    <a:pt x="8897" y="7926"/>
                  </a:lnTo>
                  <a:lnTo>
                    <a:pt x="8897" y="7935"/>
                  </a:lnTo>
                  <a:lnTo>
                    <a:pt x="8894" y="7965"/>
                  </a:lnTo>
                  <a:lnTo>
                    <a:pt x="8893" y="7974"/>
                  </a:lnTo>
                  <a:lnTo>
                    <a:pt x="8889" y="8004"/>
                  </a:lnTo>
                  <a:lnTo>
                    <a:pt x="8887" y="8013"/>
                  </a:lnTo>
                  <a:lnTo>
                    <a:pt x="8882" y="8042"/>
                  </a:lnTo>
                  <a:lnTo>
                    <a:pt x="8881" y="8052"/>
                  </a:lnTo>
                  <a:lnTo>
                    <a:pt x="8875" y="8081"/>
                  </a:lnTo>
                  <a:lnTo>
                    <a:pt x="8873" y="8090"/>
                  </a:lnTo>
                  <a:lnTo>
                    <a:pt x="8865" y="8119"/>
                  </a:lnTo>
                  <a:lnTo>
                    <a:pt x="8863" y="8128"/>
                  </a:lnTo>
                  <a:lnTo>
                    <a:pt x="8855" y="8156"/>
                  </a:lnTo>
                  <a:lnTo>
                    <a:pt x="8852" y="8165"/>
                  </a:lnTo>
                  <a:lnTo>
                    <a:pt x="8843" y="8193"/>
                  </a:lnTo>
                  <a:lnTo>
                    <a:pt x="8840" y="8202"/>
                  </a:lnTo>
                  <a:lnTo>
                    <a:pt x="8829" y="8230"/>
                  </a:lnTo>
                  <a:lnTo>
                    <a:pt x="8826" y="8239"/>
                  </a:lnTo>
                  <a:lnTo>
                    <a:pt x="8814" y="8266"/>
                  </a:lnTo>
                  <a:lnTo>
                    <a:pt x="8811" y="8275"/>
                  </a:lnTo>
                  <a:lnTo>
                    <a:pt x="8798" y="8302"/>
                  </a:lnTo>
                  <a:lnTo>
                    <a:pt x="8794" y="8310"/>
                  </a:lnTo>
                  <a:lnTo>
                    <a:pt x="8781" y="8337"/>
                  </a:lnTo>
                  <a:lnTo>
                    <a:pt x="8777" y="8345"/>
                  </a:lnTo>
                  <a:lnTo>
                    <a:pt x="8762" y="8371"/>
                  </a:lnTo>
                  <a:lnTo>
                    <a:pt x="8757" y="8380"/>
                  </a:lnTo>
                  <a:lnTo>
                    <a:pt x="8742" y="8406"/>
                  </a:lnTo>
                  <a:lnTo>
                    <a:pt x="8737" y="8414"/>
                  </a:lnTo>
                  <a:lnTo>
                    <a:pt x="8720" y="8439"/>
                  </a:lnTo>
                  <a:lnTo>
                    <a:pt x="8715" y="8446"/>
                  </a:lnTo>
                  <a:lnTo>
                    <a:pt x="8698" y="8471"/>
                  </a:lnTo>
                  <a:lnTo>
                    <a:pt x="8692" y="8478"/>
                  </a:lnTo>
                  <a:lnTo>
                    <a:pt x="8674" y="8502"/>
                  </a:lnTo>
                  <a:lnTo>
                    <a:pt x="8668" y="8509"/>
                  </a:lnTo>
                  <a:lnTo>
                    <a:pt x="8649" y="8532"/>
                  </a:lnTo>
                  <a:lnTo>
                    <a:pt x="8643" y="8539"/>
                  </a:lnTo>
                  <a:lnTo>
                    <a:pt x="8623" y="8561"/>
                  </a:lnTo>
                  <a:lnTo>
                    <a:pt x="8617" y="8568"/>
                  </a:lnTo>
                  <a:lnTo>
                    <a:pt x="8596" y="8590"/>
                  </a:lnTo>
                  <a:lnTo>
                    <a:pt x="8590" y="8596"/>
                  </a:lnTo>
                  <a:lnTo>
                    <a:pt x="8568" y="8617"/>
                  </a:lnTo>
                  <a:lnTo>
                    <a:pt x="8561" y="8623"/>
                  </a:lnTo>
                  <a:lnTo>
                    <a:pt x="8539" y="8643"/>
                  </a:lnTo>
                  <a:lnTo>
                    <a:pt x="8532" y="8649"/>
                  </a:lnTo>
                  <a:lnTo>
                    <a:pt x="8509" y="8668"/>
                  </a:lnTo>
                  <a:lnTo>
                    <a:pt x="8502" y="8674"/>
                  </a:lnTo>
                  <a:lnTo>
                    <a:pt x="8478" y="8692"/>
                  </a:lnTo>
                  <a:lnTo>
                    <a:pt x="8471" y="8698"/>
                  </a:lnTo>
                  <a:lnTo>
                    <a:pt x="8446" y="8715"/>
                  </a:lnTo>
                  <a:lnTo>
                    <a:pt x="8439" y="8720"/>
                  </a:lnTo>
                  <a:lnTo>
                    <a:pt x="8414" y="8737"/>
                  </a:lnTo>
                  <a:lnTo>
                    <a:pt x="8406" y="8742"/>
                  </a:lnTo>
                  <a:lnTo>
                    <a:pt x="8380" y="8757"/>
                  </a:lnTo>
                  <a:lnTo>
                    <a:pt x="8371" y="8762"/>
                  </a:lnTo>
                  <a:lnTo>
                    <a:pt x="8345" y="8777"/>
                  </a:lnTo>
                  <a:lnTo>
                    <a:pt x="8337" y="8781"/>
                  </a:lnTo>
                  <a:lnTo>
                    <a:pt x="8310" y="8794"/>
                  </a:lnTo>
                  <a:lnTo>
                    <a:pt x="8302" y="8798"/>
                  </a:lnTo>
                  <a:lnTo>
                    <a:pt x="8275" y="8811"/>
                  </a:lnTo>
                  <a:lnTo>
                    <a:pt x="8266" y="8814"/>
                  </a:lnTo>
                  <a:lnTo>
                    <a:pt x="8239" y="8826"/>
                  </a:lnTo>
                  <a:lnTo>
                    <a:pt x="8230" y="8829"/>
                  </a:lnTo>
                  <a:lnTo>
                    <a:pt x="8202" y="8840"/>
                  </a:lnTo>
                  <a:lnTo>
                    <a:pt x="8193" y="8843"/>
                  </a:lnTo>
                  <a:lnTo>
                    <a:pt x="8165" y="8852"/>
                  </a:lnTo>
                  <a:lnTo>
                    <a:pt x="8156" y="8855"/>
                  </a:lnTo>
                  <a:lnTo>
                    <a:pt x="8128" y="8863"/>
                  </a:lnTo>
                  <a:lnTo>
                    <a:pt x="8119" y="8865"/>
                  </a:lnTo>
                  <a:lnTo>
                    <a:pt x="8090" y="8873"/>
                  </a:lnTo>
                  <a:lnTo>
                    <a:pt x="8081" y="8875"/>
                  </a:lnTo>
                  <a:lnTo>
                    <a:pt x="8052" y="8881"/>
                  </a:lnTo>
                  <a:lnTo>
                    <a:pt x="8042" y="8882"/>
                  </a:lnTo>
                  <a:lnTo>
                    <a:pt x="8013" y="8887"/>
                  </a:lnTo>
                  <a:lnTo>
                    <a:pt x="8004" y="8889"/>
                  </a:lnTo>
                  <a:lnTo>
                    <a:pt x="7974" y="8893"/>
                  </a:lnTo>
                  <a:lnTo>
                    <a:pt x="7965" y="8894"/>
                  </a:lnTo>
                  <a:lnTo>
                    <a:pt x="7935" y="8897"/>
                  </a:lnTo>
                  <a:lnTo>
                    <a:pt x="7926" y="8897"/>
                  </a:lnTo>
                  <a:lnTo>
                    <a:pt x="7896" y="8899"/>
                  </a:lnTo>
                  <a:lnTo>
                    <a:pt x="7887" y="8899"/>
                  </a:lnTo>
                  <a:lnTo>
                    <a:pt x="7857" y="8900"/>
                  </a:lnTo>
                  <a:lnTo>
                    <a:pt x="7852" y="8900"/>
                  </a:lnTo>
                  <a:lnTo>
                    <a:pt x="2148" y="8900"/>
                  </a:lnTo>
                  <a:lnTo>
                    <a:pt x="2143" y="8900"/>
                  </a:lnTo>
                  <a:lnTo>
                    <a:pt x="2113" y="8899"/>
                  </a:lnTo>
                  <a:lnTo>
                    <a:pt x="2104" y="8899"/>
                  </a:lnTo>
                  <a:lnTo>
                    <a:pt x="2074" y="8897"/>
                  </a:lnTo>
                  <a:lnTo>
                    <a:pt x="2065" y="8897"/>
                  </a:lnTo>
                  <a:lnTo>
                    <a:pt x="2035" y="8894"/>
                  </a:lnTo>
                  <a:lnTo>
                    <a:pt x="2026" y="8893"/>
                  </a:lnTo>
                  <a:lnTo>
                    <a:pt x="1996" y="8889"/>
                  </a:lnTo>
                  <a:lnTo>
                    <a:pt x="1987" y="8887"/>
                  </a:lnTo>
                  <a:lnTo>
                    <a:pt x="1958" y="8882"/>
                  </a:lnTo>
                  <a:lnTo>
                    <a:pt x="1948" y="8881"/>
                  </a:lnTo>
                  <a:lnTo>
                    <a:pt x="1919" y="8875"/>
                  </a:lnTo>
                  <a:lnTo>
                    <a:pt x="1910" y="8873"/>
                  </a:lnTo>
                  <a:lnTo>
                    <a:pt x="1881" y="8865"/>
                  </a:lnTo>
                  <a:lnTo>
                    <a:pt x="1872" y="8863"/>
                  </a:lnTo>
                  <a:lnTo>
                    <a:pt x="1844" y="8855"/>
                  </a:lnTo>
                  <a:lnTo>
                    <a:pt x="1835" y="8852"/>
                  </a:lnTo>
                  <a:lnTo>
                    <a:pt x="1807" y="8843"/>
                  </a:lnTo>
                  <a:lnTo>
                    <a:pt x="1798" y="8840"/>
                  </a:lnTo>
                  <a:lnTo>
                    <a:pt x="1770" y="8829"/>
                  </a:lnTo>
                  <a:lnTo>
                    <a:pt x="1761" y="8826"/>
                  </a:lnTo>
                  <a:lnTo>
                    <a:pt x="1734" y="8814"/>
                  </a:lnTo>
                  <a:lnTo>
                    <a:pt x="1725" y="8811"/>
                  </a:lnTo>
                  <a:lnTo>
                    <a:pt x="1698" y="8798"/>
                  </a:lnTo>
                  <a:lnTo>
                    <a:pt x="1690" y="8794"/>
                  </a:lnTo>
                  <a:lnTo>
                    <a:pt x="1663" y="8781"/>
                  </a:lnTo>
                  <a:lnTo>
                    <a:pt x="1655" y="8777"/>
                  </a:lnTo>
                  <a:lnTo>
                    <a:pt x="1629" y="8762"/>
                  </a:lnTo>
                  <a:lnTo>
                    <a:pt x="1620" y="8757"/>
                  </a:lnTo>
                  <a:lnTo>
                    <a:pt x="1594" y="8742"/>
                  </a:lnTo>
                  <a:lnTo>
                    <a:pt x="1586" y="8737"/>
                  </a:lnTo>
                  <a:lnTo>
                    <a:pt x="1561" y="8720"/>
                  </a:lnTo>
                  <a:lnTo>
                    <a:pt x="1554" y="8715"/>
                  </a:lnTo>
                  <a:lnTo>
                    <a:pt x="1529" y="8698"/>
                  </a:lnTo>
                  <a:lnTo>
                    <a:pt x="1522" y="8692"/>
                  </a:lnTo>
                  <a:lnTo>
                    <a:pt x="1498" y="8674"/>
                  </a:lnTo>
                  <a:lnTo>
                    <a:pt x="1491" y="8668"/>
                  </a:lnTo>
                  <a:lnTo>
                    <a:pt x="1468" y="8649"/>
                  </a:lnTo>
                  <a:lnTo>
                    <a:pt x="1461" y="8643"/>
                  </a:lnTo>
                  <a:lnTo>
                    <a:pt x="1439" y="8623"/>
                  </a:lnTo>
                  <a:lnTo>
                    <a:pt x="1432" y="8617"/>
                  </a:lnTo>
                  <a:lnTo>
                    <a:pt x="1410" y="8596"/>
                  </a:lnTo>
                  <a:lnTo>
                    <a:pt x="1404" y="8590"/>
                  </a:lnTo>
                  <a:lnTo>
                    <a:pt x="1383" y="8568"/>
                  </a:lnTo>
                  <a:lnTo>
                    <a:pt x="1377" y="8561"/>
                  </a:lnTo>
                  <a:lnTo>
                    <a:pt x="1357" y="8539"/>
                  </a:lnTo>
                  <a:lnTo>
                    <a:pt x="1351" y="8532"/>
                  </a:lnTo>
                  <a:lnTo>
                    <a:pt x="1332" y="8509"/>
                  </a:lnTo>
                  <a:lnTo>
                    <a:pt x="1326" y="8502"/>
                  </a:lnTo>
                  <a:lnTo>
                    <a:pt x="1308" y="8478"/>
                  </a:lnTo>
                  <a:lnTo>
                    <a:pt x="1302" y="8471"/>
                  </a:lnTo>
                  <a:lnTo>
                    <a:pt x="1285" y="8446"/>
                  </a:lnTo>
                  <a:lnTo>
                    <a:pt x="1280" y="8439"/>
                  </a:lnTo>
                  <a:lnTo>
                    <a:pt x="1263" y="8414"/>
                  </a:lnTo>
                  <a:lnTo>
                    <a:pt x="1258" y="8406"/>
                  </a:lnTo>
                  <a:lnTo>
                    <a:pt x="1243" y="8380"/>
                  </a:lnTo>
                  <a:lnTo>
                    <a:pt x="1238" y="8371"/>
                  </a:lnTo>
                  <a:lnTo>
                    <a:pt x="1223" y="8345"/>
                  </a:lnTo>
                  <a:lnTo>
                    <a:pt x="1219" y="8337"/>
                  </a:lnTo>
                  <a:lnTo>
                    <a:pt x="1206" y="8310"/>
                  </a:lnTo>
                  <a:lnTo>
                    <a:pt x="1202" y="8302"/>
                  </a:lnTo>
                  <a:lnTo>
                    <a:pt x="1189" y="8275"/>
                  </a:lnTo>
                  <a:lnTo>
                    <a:pt x="1186" y="8266"/>
                  </a:lnTo>
                  <a:lnTo>
                    <a:pt x="1174" y="8239"/>
                  </a:lnTo>
                  <a:lnTo>
                    <a:pt x="1171" y="8230"/>
                  </a:lnTo>
                  <a:lnTo>
                    <a:pt x="1160" y="8202"/>
                  </a:lnTo>
                  <a:lnTo>
                    <a:pt x="1157" y="8193"/>
                  </a:lnTo>
                  <a:lnTo>
                    <a:pt x="1148" y="8165"/>
                  </a:lnTo>
                  <a:lnTo>
                    <a:pt x="1145" y="8156"/>
                  </a:lnTo>
                  <a:lnTo>
                    <a:pt x="1137" y="8128"/>
                  </a:lnTo>
                  <a:lnTo>
                    <a:pt x="1135" y="8119"/>
                  </a:lnTo>
                  <a:lnTo>
                    <a:pt x="1127" y="8090"/>
                  </a:lnTo>
                  <a:lnTo>
                    <a:pt x="1125" y="8081"/>
                  </a:lnTo>
                  <a:lnTo>
                    <a:pt x="1119" y="8052"/>
                  </a:lnTo>
                  <a:lnTo>
                    <a:pt x="1118" y="8042"/>
                  </a:lnTo>
                  <a:lnTo>
                    <a:pt x="1113" y="8013"/>
                  </a:lnTo>
                  <a:lnTo>
                    <a:pt x="1111" y="8004"/>
                  </a:lnTo>
                  <a:lnTo>
                    <a:pt x="1107" y="7974"/>
                  </a:lnTo>
                  <a:lnTo>
                    <a:pt x="1106" y="7965"/>
                  </a:lnTo>
                  <a:lnTo>
                    <a:pt x="1103" y="7935"/>
                  </a:lnTo>
                  <a:lnTo>
                    <a:pt x="1103" y="7926"/>
                  </a:lnTo>
                  <a:lnTo>
                    <a:pt x="1101" y="7896"/>
                  </a:lnTo>
                  <a:lnTo>
                    <a:pt x="1101" y="7887"/>
                  </a:lnTo>
                  <a:lnTo>
                    <a:pt x="1100" y="7857"/>
                  </a:lnTo>
                  <a:lnTo>
                    <a:pt x="1100" y="7852"/>
                  </a:lnTo>
                  <a:lnTo>
                    <a:pt x="1100" y="2148"/>
                  </a:lnTo>
                  <a:lnTo>
                    <a:pt x="1100" y="2143"/>
                  </a:lnTo>
                  <a:lnTo>
                    <a:pt x="1101" y="2113"/>
                  </a:lnTo>
                  <a:lnTo>
                    <a:pt x="1101" y="2104"/>
                  </a:lnTo>
                  <a:lnTo>
                    <a:pt x="1103" y="2074"/>
                  </a:lnTo>
                  <a:lnTo>
                    <a:pt x="1103" y="2065"/>
                  </a:lnTo>
                  <a:lnTo>
                    <a:pt x="1106" y="2035"/>
                  </a:lnTo>
                  <a:lnTo>
                    <a:pt x="1107" y="2026"/>
                  </a:lnTo>
                  <a:lnTo>
                    <a:pt x="1111" y="1996"/>
                  </a:lnTo>
                  <a:lnTo>
                    <a:pt x="1113" y="1987"/>
                  </a:lnTo>
                  <a:lnTo>
                    <a:pt x="1118" y="1958"/>
                  </a:lnTo>
                  <a:lnTo>
                    <a:pt x="1119" y="1948"/>
                  </a:lnTo>
                  <a:lnTo>
                    <a:pt x="1125" y="1919"/>
                  </a:lnTo>
                  <a:lnTo>
                    <a:pt x="1127" y="1910"/>
                  </a:lnTo>
                  <a:lnTo>
                    <a:pt x="1135" y="1881"/>
                  </a:lnTo>
                  <a:lnTo>
                    <a:pt x="1137" y="1872"/>
                  </a:lnTo>
                  <a:lnTo>
                    <a:pt x="1145" y="1844"/>
                  </a:lnTo>
                  <a:lnTo>
                    <a:pt x="1148" y="1835"/>
                  </a:lnTo>
                  <a:lnTo>
                    <a:pt x="1157" y="1807"/>
                  </a:lnTo>
                  <a:lnTo>
                    <a:pt x="1160" y="1798"/>
                  </a:lnTo>
                  <a:lnTo>
                    <a:pt x="1171" y="1770"/>
                  </a:lnTo>
                  <a:lnTo>
                    <a:pt x="1174" y="1761"/>
                  </a:lnTo>
                  <a:lnTo>
                    <a:pt x="1186" y="1734"/>
                  </a:lnTo>
                  <a:lnTo>
                    <a:pt x="1189" y="1725"/>
                  </a:lnTo>
                  <a:lnTo>
                    <a:pt x="1202" y="1698"/>
                  </a:lnTo>
                  <a:lnTo>
                    <a:pt x="1206" y="1690"/>
                  </a:lnTo>
                  <a:lnTo>
                    <a:pt x="1219" y="1663"/>
                  </a:lnTo>
                  <a:lnTo>
                    <a:pt x="1223" y="1655"/>
                  </a:lnTo>
                  <a:lnTo>
                    <a:pt x="1238" y="1629"/>
                  </a:lnTo>
                  <a:lnTo>
                    <a:pt x="1243" y="1620"/>
                  </a:lnTo>
                  <a:lnTo>
                    <a:pt x="1258" y="1594"/>
                  </a:lnTo>
                  <a:lnTo>
                    <a:pt x="1263" y="1586"/>
                  </a:lnTo>
                  <a:lnTo>
                    <a:pt x="1280" y="1561"/>
                  </a:lnTo>
                  <a:lnTo>
                    <a:pt x="1285" y="1554"/>
                  </a:lnTo>
                  <a:lnTo>
                    <a:pt x="1302" y="1529"/>
                  </a:lnTo>
                  <a:lnTo>
                    <a:pt x="1308" y="1522"/>
                  </a:lnTo>
                  <a:lnTo>
                    <a:pt x="1326" y="1498"/>
                  </a:lnTo>
                  <a:lnTo>
                    <a:pt x="1332" y="1491"/>
                  </a:lnTo>
                  <a:lnTo>
                    <a:pt x="1351" y="1468"/>
                  </a:lnTo>
                  <a:lnTo>
                    <a:pt x="1357" y="1461"/>
                  </a:lnTo>
                  <a:lnTo>
                    <a:pt x="1377" y="1439"/>
                  </a:lnTo>
                  <a:lnTo>
                    <a:pt x="1383" y="1432"/>
                  </a:lnTo>
                  <a:lnTo>
                    <a:pt x="1404" y="1410"/>
                  </a:lnTo>
                  <a:lnTo>
                    <a:pt x="1410" y="1404"/>
                  </a:lnTo>
                  <a:lnTo>
                    <a:pt x="1432" y="1383"/>
                  </a:lnTo>
                  <a:lnTo>
                    <a:pt x="1439" y="1377"/>
                  </a:lnTo>
                  <a:lnTo>
                    <a:pt x="1461" y="1357"/>
                  </a:lnTo>
                  <a:lnTo>
                    <a:pt x="1468" y="1351"/>
                  </a:lnTo>
                  <a:lnTo>
                    <a:pt x="1491" y="1332"/>
                  </a:lnTo>
                  <a:lnTo>
                    <a:pt x="1498" y="1326"/>
                  </a:lnTo>
                  <a:lnTo>
                    <a:pt x="1522" y="1308"/>
                  </a:lnTo>
                  <a:lnTo>
                    <a:pt x="1529" y="1302"/>
                  </a:lnTo>
                  <a:lnTo>
                    <a:pt x="1554" y="1285"/>
                  </a:lnTo>
                  <a:lnTo>
                    <a:pt x="1561" y="1280"/>
                  </a:lnTo>
                  <a:lnTo>
                    <a:pt x="1586" y="1263"/>
                  </a:lnTo>
                  <a:lnTo>
                    <a:pt x="1594" y="1258"/>
                  </a:lnTo>
                  <a:lnTo>
                    <a:pt x="1620" y="1243"/>
                  </a:lnTo>
                  <a:lnTo>
                    <a:pt x="1629" y="1238"/>
                  </a:lnTo>
                  <a:lnTo>
                    <a:pt x="1655" y="1223"/>
                  </a:lnTo>
                  <a:lnTo>
                    <a:pt x="1663" y="1219"/>
                  </a:lnTo>
                  <a:lnTo>
                    <a:pt x="1690" y="1206"/>
                  </a:lnTo>
                  <a:lnTo>
                    <a:pt x="1698" y="1202"/>
                  </a:lnTo>
                  <a:lnTo>
                    <a:pt x="1725" y="1189"/>
                  </a:lnTo>
                  <a:lnTo>
                    <a:pt x="1734" y="1186"/>
                  </a:lnTo>
                  <a:lnTo>
                    <a:pt x="1761" y="1174"/>
                  </a:lnTo>
                  <a:lnTo>
                    <a:pt x="1770" y="1171"/>
                  </a:lnTo>
                  <a:lnTo>
                    <a:pt x="1798" y="1160"/>
                  </a:lnTo>
                  <a:lnTo>
                    <a:pt x="1807" y="1157"/>
                  </a:lnTo>
                  <a:lnTo>
                    <a:pt x="1835" y="1148"/>
                  </a:lnTo>
                  <a:lnTo>
                    <a:pt x="1844" y="1145"/>
                  </a:lnTo>
                  <a:lnTo>
                    <a:pt x="1872" y="1137"/>
                  </a:lnTo>
                  <a:lnTo>
                    <a:pt x="1881" y="1135"/>
                  </a:lnTo>
                  <a:lnTo>
                    <a:pt x="1910" y="1127"/>
                  </a:lnTo>
                  <a:lnTo>
                    <a:pt x="1919" y="1125"/>
                  </a:lnTo>
                  <a:lnTo>
                    <a:pt x="1948" y="1119"/>
                  </a:lnTo>
                  <a:lnTo>
                    <a:pt x="1958" y="1118"/>
                  </a:lnTo>
                  <a:lnTo>
                    <a:pt x="1987" y="1113"/>
                  </a:lnTo>
                  <a:lnTo>
                    <a:pt x="1996" y="1111"/>
                  </a:lnTo>
                  <a:lnTo>
                    <a:pt x="2026" y="1107"/>
                  </a:lnTo>
                  <a:lnTo>
                    <a:pt x="2035" y="1106"/>
                  </a:lnTo>
                  <a:lnTo>
                    <a:pt x="2065" y="1103"/>
                  </a:lnTo>
                  <a:lnTo>
                    <a:pt x="2074" y="1103"/>
                  </a:lnTo>
                  <a:lnTo>
                    <a:pt x="2104" y="1101"/>
                  </a:lnTo>
                  <a:lnTo>
                    <a:pt x="2113" y="1101"/>
                  </a:lnTo>
                  <a:lnTo>
                    <a:pt x="2143" y="1100"/>
                  </a:lnTo>
                  <a:close/>
                  <a:moveTo>
                    <a:pt x="2150" y="1600"/>
                  </a:moveTo>
                  <a:lnTo>
                    <a:pt x="2127" y="1600"/>
                  </a:lnTo>
                  <a:lnTo>
                    <a:pt x="2107" y="1602"/>
                  </a:lnTo>
                  <a:lnTo>
                    <a:pt x="2087" y="1604"/>
                  </a:lnTo>
                  <a:lnTo>
                    <a:pt x="2066" y="1606"/>
                  </a:lnTo>
                  <a:lnTo>
                    <a:pt x="2046" y="1610"/>
                  </a:lnTo>
                  <a:lnTo>
                    <a:pt x="2026" y="1614"/>
                  </a:lnTo>
                  <a:lnTo>
                    <a:pt x="2007" y="1619"/>
                  </a:lnTo>
                  <a:lnTo>
                    <a:pt x="1987" y="1624"/>
                  </a:lnTo>
                  <a:lnTo>
                    <a:pt x="1968" y="1631"/>
                  </a:lnTo>
                  <a:lnTo>
                    <a:pt x="1948" y="1638"/>
                  </a:lnTo>
                  <a:lnTo>
                    <a:pt x="1929" y="1646"/>
                  </a:lnTo>
                  <a:lnTo>
                    <a:pt x="1910" y="1654"/>
                  </a:lnTo>
                  <a:lnTo>
                    <a:pt x="1892" y="1664"/>
                  </a:lnTo>
                  <a:lnTo>
                    <a:pt x="1874" y="1674"/>
                  </a:lnTo>
                  <a:lnTo>
                    <a:pt x="1857" y="1684"/>
                  </a:lnTo>
                  <a:lnTo>
                    <a:pt x="1839" y="1695"/>
                  </a:lnTo>
                  <a:lnTo>
                    <a:pt x="1823" y="1707"/>
                  </a:lnTo>
                  <a:lnTo>
                    <a:pt x="1807" y="1720"/>
                  </a:lnTo>
                  <a:lnTo>
                    <a:pt x="1791" y="1733"/>
                  </a:lnTo>
                  <a:lnTo>
                    <a:pt x="1775" y="1746"/>
                  </a:lnTo>
                  <a:lnTo>
                    <a:pt x="1761" y="1761"/>
                  </a:lnTo>
                  <a:lnTo>
                    <a:pt x="1746" y="1775"/>
                  </a:lnTo>
                  <a:lnTo>
                    <a:pt x="1733" y="1791"/>
                  </a:lnTo>
                  <a:lnTo>
                    <a:pt x="1720" y="1807"/>
                  </a:lnTo>
                  <a:lnTo>
                    <a:pt x="1707" y="1823"/>
                  </a:lnTo>
                  <a:lnTo>
                    <a:pt x="1695" y="1839"/>
                  </a:lnTo>
                  <a:lnTo>
                    <a:pt x="1684" y="1857"/>
                  </a:lnTo>
                  <a:lnTo>
                    <a:pt x="1674" y="1874"/>
                  </a:lnTo>
                  <a:lnTo>
                    <a:pt x="1664" y="1892"/>
                  </a:lnTo>
                  <a:lnTo>
                    <a:pt x="1654" y="1910"/>
                  </a:lnTo>
                  <a:lnTo>
                    <a:pt x="1646" y="1929"/>
                  </a:lnTo>
                  <a:lnTo>
                    <a:pt x="1638" y="1948"/>
                  </a:lnTo>
                  <a:lnTo>
                    <a:pt x="1631" y="1968"/>
                  </a:lnTo>
                  <a:lnTo>
                    <a:pt x="1624" y="1987"/>
                  </a:lnTo>
                  <a:lnTo>
                    <a:pt x="1619" y="2007"/>
                  </a:lnTo>
                  <a:lnTo>
                    <a:pt x="1614" y="2026"/>
                  </a:lnTo>
                  <a:lnTo>
                    <a:pt x="1610" y="2046"/>
                  </a:lnTo>
                  <a:lnTo>
                    <a:pt x="1606" y="2066"/>
                  </a:lnTo>
                  <a:lnTo>
                    <a:pt x="1604" y="2087"/>
                  </a:lnTo>
                  <a:lnTo>
                    <a:pt x="1602" y="2107"/>
                  </a:lnTo>
                  <a:lnTo>
                    <a:pt x="1600" y="2127"/>
                  </a:lnTo>
                  <a:lnTo>
                    <a:pt x="1600" y="2150"/>
                  </a:lnTo>
                  <a:lnTo>
                    <a:pt x="1600" y="7850"/>
                  </a:lnTo>
                  <a:lnTo>
                    <a:pt x="1600" y="7873"/>
                  </a:lnTo>
                  <a:lnTo>
                    <a:pt x="1602" y="7893"/>
                  </a:lnTo>
                  <a:lnTo>
                    <a:pt x="1604" y="7913"/>
                  </a:lnTo>
                  <a:lnTo>
                    <a:pt x="1606" y="7934"/>
                  </a:lnTo>
                  <a:lnTo>
                    <a:pt x="1610" y="7954"/>
                  </a:lnTo>
                  <a:lnTo>
                    <a:pt x="1614" y="7974"/>
                  </a:lnTo>
                  <a:lnTo>
                    <a:pt x="1619" y="7993"/>
                  </a:lnTo>
                  <a:lnTo>
                    <a:pt x="1624" y="8013"/>
                  </a:lnTo>
                  <a:lnTo>
                    <a:pt x="1631" y="8032"/>
                  </a:lnTo>
                  <a:lnTo>
                    <a:pt x="1638" y="8052"/>
                  </a:lnTo>
                  <a:lnTo>
                    <a:pt x="1646" y="8071"/>
                  </a:lnTo>
                  <a:lnTo>
                    <a:pt x="1654" y="8090"/>
                  </a:lnTo>
                  <a:lnTo>
                    <a:pt x="1664" y="8108"/>
                  </a:lnTo>
                  <a:lnTo>
                    <a:pt x="1674" y="8126"/>
                  </a:lnTo>
                  <a:lnTo>
                    <a:pt x="1684" y="8143"/>
                  </a:lnTo>
                  <a:lnTo>
                    <a:pt x="1695" y="8161"/>
                  </a:lnTo>
                  <a:lnTo>
                    <a:pt x="1707" y="8177"/>
                  </a:lnTo>
                  <a:lnTo>
                    <a:pt x="1720" y="8193"/>
                  </a:lnTo>
                  <a:lnTo>
                    <a:pt x="1733" y="8209"/>
                  </a:lnTo>
                  <a:lnTo>
                    <a:pt x="1746" y="8225"/>
                  </a:lnTo>
                  <a:lnTo>
                    <a:pt x="1761" y="8239"/>
                  </a:lnTo>
                  <a:lnTo>
                    <a:pt x="1775" y="8254"/>
                  </a:lnTo>
                  <a:lnTo>
                    <a:pt x="1791" y="8267"/>
                  </a:lnTo>
                  <a:lnTo>
                    <a:pt x="1807" y="8280"/>
                  </a:lnTo>
                  <a:lnTo>
                    <a:pt x="1823" y="8293"/>
                  </a:lnTo>
                  <a:lnTo>
                    <a:pt x="1839" y="8305"/>
                  </a:lnTo>
                  <a:lnTo>
                    <a:pt x="1857" y="8316"/>
                  </a:lnTo>
                  <a:lnTo>
                    <a:pt x="1874" y="8326"/>
                  </a:lnTo>
                  <a:lnTo>
                    <a:pt x="1892" y="8336"/>
                  </a:lnTo>
                  <a:lnTo>
                    <a:pt x="1910" y="8346"/>
                  </a:lnTo>
                  <a:lnTo>
                    <a:pt x="1929" y="8354"/>
                  </a:lnTo>
                  <a:lnTo>
                    <a:pt x="1948" y="8362"/>
                  </a:lnTo>
                  <a:lnTo>
                    <a:pt x="1968" y="8369"/>
                  </a:lnTo>
                  <a:lnTo>
                    <a:pt x="1987" y="8376"/>
                  </a:lnTo>
                  <a:lnTo>
                    <a:pt x="2007" y="8381"/>
                  </a:lnTo>
                  <a:lnTo>
                    <a:pt x="2026" y="8386"/>
                  </a:lnTo>
                  <a:lnTo>
                    <a:pt x="2046" y="8390"/>
                  </a:lnTo>
                  <a:lnTo>
                    <a:pt x="2066" y="8394"/>
                  </a:lnTo>
                  <a:lnTo>
                    <a:pt x="2087" y="8396"/>
                  </a:lnTo>
                  <a:lnTo>
                    <a:pt x="2107" y="8398"/>
                  </a:lnTo>
                  <a:lnTo>
                    <a:pt x="2127" y="8400"/>
                  </a:lnTo>
                  <a:lnTo>
                    <a:pt x="2150" y="8400"/>
                  </a:lnTo>
                  <a:lnTo>
                    <a:pt x="7850" y="8400"/>
                  </a:lnTo>
                  <a:lnTo>
                    <a:pt x="7873" y="8400"/>
                  </a:lnTo>
                  <a:lnTo>
                    <a:pt x="7893" y="8398"/>
                  </a:lnTo>
                  <a:lnTo>
                    <a:pt x="7913" y="8396"/>
                  </a:lnTo>
                  <a:lnTo>
                    <a:pt x="7934" y="8394"/>
                  </a:lnTo>
                  <a:lnTo>
                    <a:pt x="7954" y="8390"/>
                  </a:lnTo>
                  <a:lnTo>
                    <a:pt x="7974" y="8386"/>
                  </a:lnTo>
                  <a:lnTo>
                    <a:pt x="7993" y="8381"/>
                  </a:lnTo>
                  <a:lnTo>
                    <a:pt x="8013" y="8376"/>
                  </a:lnTo>
                  <a:lnTo>
                    <a:pt x="8032" y="8369"/>
                  </a:lnTo>
                  <a:lnTo>
                    <a:pt x="8052" y="8362"/>
                  </a:lnTo>
                  <a:lnTo>
                    <a:pt x="8071" y="8354"/>
                  </a:lnTo>
                  <a:lnTo>
                    <a:pt x="8090" y="8346"/>
                  </a:lnTo>
                  <a:lnTo>
                    <a:pt x="8108" y="8336"/>
                  </a:lnTo>
                  <a:lnTo>
                    <a:pt x="8126" y="8326"/>
                  </a:lnTo>
                  <a:lnTo>
                    <a:pt x="8143" y="8316"/>
                  </a:lnTo>
                  <a:lnTo>
                    <a:pt x="8161" y="8305"/>
                  </a:lnTo>
                  <a:lnTo>
                    <a:pt x="8177" y="8293"/>
                  </a:lnTo>
                  <a:lnTo>
                    <a:pt x="8193" y="8280"/>
                  </a:lnTo>
                  <a:lnTo>
                    <a:pt x="8209" y="8267"/>
                  </a:lnTo>
                  <a:lnTo>
                    <a:pt x="8225" y="8254"/>
                  </a:lnTo>
                  <a:lnTo>
                    <a:pt x="8239" y="8239"/>
                  </a:lnTo>
                  <a:lnTo>
                    <a:pt x="8254" y="8225"/>
                  </a:lnTo>
                  <a:lnTo>
                    <a:pt x="8267" y="8209"/>
                  </a:lnTo>
                  <a:lnTo>
                    <a:pt x="8280" y="8193"/>
                  </a:lnTo>
                  <a:lnTo>
                    <a:pt x="8293" y="8177"/>
                  </a:lnTo>
                  <a:lnTo>
                    <a:pt x="8305" y="8161"/>
                  </a:lnTo>
                  <a:lnTo>
                    <a:pt x="8316" y="8143"/>
                  </a:lnTo>
                  <a:lnTo>
                    <a:pt x="8326" y="8126"/>
                  </a:lnTo>
                  <a:lnTo>
                    <a:pt x="8336" y="8108"/>
                  </a:lnTo>
                  <a:lnTo>
                    <a:pt x="8346" y="8090"/>
                  </a:lnTo>
                  <a:lnTo>
                    <a:pt x="8354" y="8071"/>
                  </a:lnTo>
                  <a:lnTo>
                    <a:pt x="8362" y="8052"/>
                  </a:lnTo>
                  <a:lnTo>
                    <a:pt x="8369" y="8032"/>
                  </a:lnTo>
                  <a:lnTo>
                    <a:pt x="8376" y="8013"/>
                  </a:lnTo>
                  <a:lnTo>
                    <a:pt x="8381" y="7993"/>
                  </a:lnTo>
                  <a:lnTo>
                    <a:pt x="8386" y="7974"/>
                  </a:lnTo>
                  <a:lnTo>
                    <a:pt x="8390" y="7954"/>
                  </a:lnTo>
                  <a:lnTo>
                    <a:pt x="8394" y="7934"/>
                  </a:lnTo>
                  <a:lnTo>
                    <a:pt x="8396" y="7913"/>
                  </a:lnTo>
                  <a:lnTo>
                    <a:pt x="8398" y="7893"/>
                  </a:lnTo>
                  <a:lnTo>
                    <a:pt x="8400" y="7873"/>
                  </a:lnTo>
                  <a:lnTo>
                    <a:pt x="8400" y="7850"/>
                  </a:lnTo>
                  <a:lnTo>
                    <a:pt x="8400" y="2150"/>
                  </a:lnTo>
                  <a:lnTo>
                    <a:pt x="8400" y="2127"/>
                  </a:lnTo>
                  <a:lnTo>
                    <a:pt x="8398" y="2107"/>
                  </a:lnTo>
                  <a:lnTo>
                    <a:pt x="8396" y="2087"/>
                  </a:lnTo>
                  <a:lnTo>
                    <a:pt x="8394" y="2066"/>
                  </a:lnTo>
                  <a:lnTo>
                    <a:pt x="8390" y="2046"/>
                  </a:lnTo>
                  <a:lnTo>
                    <a:pt x="8386" y="2026"/>
                  </a:lnTo>
                  <a:lnTo>
                    <a:pt x="8381" y="2007"/>
                  </a:lnTo>
                  <a:lnTo>
                    <a:pt x="8376" y="1987"/>
                  </a:lnTo>
                  <a:lnTo>
                    <a:pt x="8369" y="1968"/>
                  </a:lnTo>
                  <a:lnTo>
                    <a:pt x="8362" y="1948"/>
                  </a:lnTo>
                  <a:lnTo>
                    <a:pt x="8354" y="1929"/>
                  </a:lnTo>
                  <a:lnTo>
                    <a:pt x="8346" y="1910"/>
                  </a:lnTo>
                  <a:lnTo>
                    <a:pt x="8336" y="1892"/>
                  </a:lnTo>
                  <a:lnTo>
                    <a:pt x="8326" y="1874"/>
                  </a:lnTo>
                  <a:lnTo>
                    <a:pt x="8316" y="1857"/>
                  </a:lnTo>
                  <a:lnTo>
                    <a:pt x="8305" y="1839"/>
                  </a:lnTo>
                  <a:lnTo>
                    <a:pt x="8293" y="1823"/>
                  </a:lnTo>
                  <a:lnTo>
                    <a:pt x="8280" y="1807"/>
                  </a:lnTo>
                  <a:lnTo>
                    <a:pt x="8267" y="1791"/>
                  </a:lnTo>
                  <a:lnTo>
                    <a:pt x="8254" y="1775"/>
                  </a:lnTo>
                  <a:lnTo>
                    <a:pt x="8239" y="1761"/>
                  </a:lnTo>
                  <a:lnTo>
                    <a:pt x="8225" y="1746"/>
                  </a:lnTo>
                  <a:lnTo>
                    <a:pt x="8209" y="1733"/>
                  </a:lnTo>
                  <a:lnTo>
                    <a:pt x="8193" y="1720"/>
                  </a:lnTo>
                  <a:lnTo>
                    <a:pt x="8177" y="1707"/>
                  </a:lnTo>
                  <a:lnTo>
                    <a:pt x="8161" y="1695"/>
                  </a:lnTo>
                  <a:lnTo>
                    <a:pt x="8143" y="1684"/>
                  </a:lnTo>
                  <a:lnTo>
                    <a:pt x="8126" y="1674"/>
                  </a:lnTo>
                  <a:lnTo>
                    <a:pt x="8108" y="1664"/>
                  </a:lnTo>
                  <a:lnTo>
                    <a:pt x="8090" y="1654"/>
                  </a:lnTo>
                  <a:lnTo>
                    <a:pt x="8071" y="1646"/>
                  </a:lnTo>
                  <a:lnTo>
                    <a:pt x="8052" y="1638"/>
                  </a:lnTo>
                  <a:lnTo>
                    <a:pt x="8032" y="1631"/>
                  </a:lnTo>
                  <a:lnTo>
                    <a:pt x="8013" y="1624"/>
                  </a:lnTo>
                  <a:lnTo>
                    <a:pt x="7993" y="1619"/>
                  </a:lnTo>
                  <a:lnTo>
                    <a:pt x="7974" y="1614"/>
                  </a:lnTo>
                  <a:lnTo>
                    <a:pt x="7954" y="1610"/>
                  </a:lnTo>
                  <a:lnTo>
                    <a:pt x="7934" y="1606"/>
                  </a:lnTo>
                  <a:lnTo>
                    <a:pt x="7913" y="1604"/>
                  </a:lnTo>
                  <a:lnTo>
                    <a:pt x="7893" y="1602"/>
                  </a:lnTo>
                  <a:lnTo>
                    <a:pt x="7873" y="1600"/>
                  </a:lnTo>
                  <a:lnTo>
                    <a:pt x="7850" y="1600"/>
                  </a:lnTo>
                  <a:lnTo>
                    <a:pt x="2150" y="1600"/>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15" name="Slide Number Placeholder 14">
            <a:extLst>
              <a:ext uri="{FF2B5EF4-FFF2-40B4-BE49-F238E27FC236}">
                <a16:creationId xmlns:a16="http://schemas.microsoft.com/office/drawing/2014/main" id="{65B1C592-B883-7983-F8F2-D7C1A8D1873E}"/>
              </a:ext>
            </a:extLst>
          </p:cNvPr>
          <p:cNvSpPr>
            <a:spLocks noGrp="1"/>
          </p:cNvSpPr>
          <p:nvPr>
            <p:ph type="sldNum" sz="quarter" idx="12"/>
          </p:nvPr>
        </p:nvSpPr>
        <p:spPr/>
        <p:txBody>
          <a:bodyPr/>
          <a:lstStyle/>
          <a:p>
            <a:fld id="{0643C082-6B26-4A67-AAC0-3138D6D4DA1D}" type="slidenum">
              <a:rPr lang="en-PH" smtClean="0"/>
              <a:t>42</a:t>
            </a:fld>
            <a:endParaRPr lang="en-PH" dirty="0"/>
          </a:p>
        </p:txBody>
      </p:sp>
      <p:sp>
        <p:nvSpPr>
          <p:cNvPr id="16" name="Footer Placeholder 15">
            <a:extLst>
              <a:ext uri="{FF2B5EF4-FFF2-40B4-BE49-F238E27FC236}">
                <a16:creationId xmlns:a16="http://schemas.microsoft.com/office/drawing/2014/main" id="{1266D8F1-8725-6CB2-2268-DACEA17542CE}"/>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8192945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E94C1-F688-4693-B4CC-D8F247197ED9}"/>
              </a:ext>
            </a:extLst>
          </p:cNvPr>
          <p:cNvSpPr>
            <a:spLocks noGrp="1"/>
          </p:cNvSpPr>
          <p:nvPr>
            <p:ph type="title"/>
          </p:nvPr>
        </p:nvSpPr>
        <p:spPr/>
        <p:txBody>
          <a:bodyPr/>
          <a:lstStyle/>
          <a:p>
            <a:r>
              <a:rPr lang="en-US" dirty="0"/>
              <a:t>Who does what during rollout</a:t>
            </a:r>
          </a:p>
        </p:txBody>
      </p:sp>
      <p:sp>
        <p:nvSpPr>
          <p:cNvPr id="3" name="Rectangle: Top Corners Rounded 2">
            <a:extLst>
              <a:ext uri="{FF2B5EF4-FFF2-40B4-BE49-F238E27FC236}">
                <a16:creationId xmlns:a16="http://schemas.microsoft.com/office/drawing/2014/main" id="{39831201-DEC9-4E8C-AB9E-B18AFAC791FC}"/>
              </a:ext>
            </a:extLst>
          </p:cNvPr>
          <p:cNvSpPr/>
          <p:nvPr/>
        </p:nvSpPr>
        <p:spPr>
          <a:xfrm rot="5400000">
            <a:off x="649988" y="1340910"/>
            <a:ext cx="589784" cy="1889760"/>
          </a:xfrm>
          <a:prstGeom prst="round2SameRect">
            <a:avLst>
              <a:gd name="adj1" fmla="val 50000"/>
              <a:gd name="adj2" fmla="val 0"/>
            </a:avLst>
          </a:prstGeom>
          <a:solidFill>
            <a:schemeClr val="accent1"/>
          </a:solidFill>
          <a:ln w="19050">
            <a:noFill/>
          </a:ln>
          <a:effectLst>
            <a:outerShdw blurRad="50800" dist="38100" dir="2700000" sx="97000" sy="97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lIns="72000" tIns="72000" rIns="72000" bIns="612000" rtlCol="0" anchor="ctr"/>
          <a:lstStyle/>
          <a:p>
            <a:r>
              <a:rPr lang="en-US" sz="1400" b="1" dirty="0"/>
              <a:t>Discover</a:t>
            </a:r>
            <a:endParaRPr lang="en-PH" sz="1400" b="1" dirty="0"/>
          </a:p>
        </p:txBody>
      </p:sp>
      <p:sp>
        <p:nvSpPr>
          <p:cNvPr id="4" name="Rectangle: Top Corners Rounded 3">
            <a:extLst>
              <a:ext uri="{FF2B5EF4-FFF2-40B4-BE49-F238E27FC236}">
                <a16:creationId xmlns:a16="http://schemas.microsoft.com/office/drawing/2014/main" id="{151E5BE4-3C93-4FCF-85F1-17489B2F916A}"/>
              </a:ext>
            </a:extLst>
          </p:cNvPr>
          <p:cNvSpPr/>
          <p:nvPr/>
        </p:nvSpPr>
        <p:spPr>
          <a:xfrm rot="5400000">
            <a:off x="649988" y="2028782"/>
            <a:ext cx="589784" cy="1889760"/>
          </a:xfrm>
          <a:prstGeom prst="round2SameRect">
            <a:avLst>
              <a:gd name="adj1" fmla="val 50000"/>
              <a:gd name="adj2" fmla="val 0"/>
            </a:avLst>
          </a:prstGeom>
          <a:solidFill>
            <a:schemeClr val="accent1"/>
          </a:solidFill>
          <a:ln w="19050">
            <a:noFill/>
          </a:ln>
          <a:effectLst>
            <a:outerShdw blurRad="50800" dist="38100" dir="2700000" sx="97000" sy="97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lIns="72000" tIns="72000" rIns="72000" bIns="612000" rtlCol="0" anchor="ctr"/>
          <a:lstStyle/>
          <a:p>
            <a:r>
              <a:rPr lang="en-US" sz="1400" b="1" dirty="0"/>
              <a:t>Integrate</a:t>
            </a:r>
            <a:endParaRPr lang="en-PH" sz="1400" b="1" dirty="0"/>
          </a:p>
        </p:txBody>
      </p:sp>
      <p:sp>
        <p:nvSpPr>
          <p:cNvPr id="5" name="Rectangle: Top Corners Rounded 4">
            <a:extLst>
              <a:ext uri="{FF2B5EF4-FFF2-40B4-BE49-F238E27FC236}">
                <a16:creationId xmlns:a16="http://schemas.microsoft.com/office/drawing/2014/main" id="{85128276-E958-43E0-8FB5-BFD86F6901C6}"/>
              </a:ext>
            </a:extLst>
          </p:cNvPr>
          <p:cNvSpPr/>
          <p:nvPr/>
        </p:nvSpPr>
        <p:spPr>
          <a:xfrm rot="5400000">
            <a:off x="649988" y="2716654"/>
            <a:ext cx="589784" cy="1889760"/>
          </a:xfrm>
          <a:prstGeom prst="round2SameRect">
            <a:avLst>
              <a:gd name="adj1" fmla="val 50000"/>
              <a:gd name="adj2" fmla="val 0"/>
            </a:avLst>
          </a:prstGeom>
          <a:solidFill>
            <a:schemeClr val="accent1"/>
          </a:solidFill>
          <a:ln w="19050">
            <a:noFill/>
          </a:ln>
          <a:effectLst>
            <a:outerShdw blurRad="50800" dist="38100" dir="2700000" sx="97000" sy="97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lIns="72000" tIns="72000" rIns="72000" bIns="612000" rtlCol="0" anchor="ctr"/>
          <a:lstStyle/>
          <a:p>
            <a:r>
              <a:rPr lang="en-US" sz="1400" b="1" dirty="0"/>
              <a:t>Configure</a:t>
            </a:r>
            <a:endParaRPr lang="en-PH" sz="1400" b="1" dirty="0"/>
          </a:p>
        </p:txBody>
      </p:sp>
      <p:sp>
        <p:nvSpPr>
          <p:cNvPr id="6" name="Rectangle: Top Corners Rounded 5">
            <a:extLst>
              <a:ext uri="{FF2B5EF4-FFF2-40B4-BE49-F238E27FC236}">
                <a16:creationId xmlns:a16="http://schemas.microsoft.com/office/drawing/2014/main" id="{8964200B-8E0E-490D-A2B3-8374371F0142}"/>
              </a:ext>
            </a:extLst>
          </p:cNvPr>
          <p:cNvSpPr/>
          <p:nvPr/>
        </p:nvSpPr>
        <p:spPr>
          <a:xfrm rot="5400000">
            <a:off x="649988" y="4780272"/>
            <a:ext cx="589784" cy="1889760"/>
          </a:xfrm>
          <a:prstGeom prst="round2SameRect">
            <a:avLst>
              <a:gd name="adj1" fmla="val 50000"/>
              <a:gd name="adj2" fmla="val 0"/>
            </a:avLst>
          </a:prstGeom>
          <a:solidFill>
            <a:schemeClr val="accent1"/>
          </a:solidFill>
          <a:ln w="19050">
            <a:noFill/>
          </a:ln>
          <a:effectLst>
            <a:outerShdw blurRad="50800" dist="38100" dir="2700000" sx="97000" sy="97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lIns="72000" tIns="72000" rIns="72000" bIns="612000" rtlCol="0" anchor="ctr"/>
          <a:lstStyle/>
          <a:p>
            <a:r>
              <a:rPr lang="en-US" sz="1400" b="1" dirty="0"/>
              <a:t>Test</a:t>
            </a:r>
            <a:endParaRPr lang="en-PH" sz="1400" b="1" dirty="0"/>
          </a:p>
        </p:txBody>
      </p:sp>
      <p:sp>
        <p:nvSpPr>
          <p:cNvPr id="9" name="Rectangle: Top Corners Rounded 8">
            <a:extLst>
              <a:ext uri="{FF2B5EF4-FFF2-40B4-BE49-F238E27FC236}">
                <a16:creationId xmlns:a16="http://schemas.microsoft.com/office/drawing/2014/main" id="{579F6BF8-AAB1-4F06-B1FB-EB970231D194}"/>
              </a:ext>
            </a:extLst>
          </p:cNvPr>
          <p:cNvSpPr/>
          <p:nvPr/>
        </p:nvSpPr>
        <p:spPr>
          <a:xfrm rot="5400000">
            <a:off x="649988" y="4092398"/>
            <a:ext cx="589784" cy="1889760"/>
          </a:xfrm>
          <a:prstGeom prst="round2SameRect">
            <a:avLst>
              <a:gd name="adj1" fmla="val 50000"/>
              <a:gd name="adj2" fmla="val 0"/>
            </a:avLst>
          </a:prstGeom>
          <a:solidFill>
            <a:schemeClr val="accent1"/>
          </a:solidFill>
          <a:ln w="19050">
            <a:noFill/>
          </a:ln>
          <a:effectLst>
            <a:outerShdw blurRad="50800" dist="38100" dir="2700000" sx="97000" sy="97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lIns="72000" tIns="72000" rIns="72000" bIns="612000" rtlCol="0" anchor="ctr"/>
          <a:lstStyle/>
          <a:p>
            <a:r>
              <a:rPr lang="en-US" sz="1400" b="1" dirty="0"/>
              <a:t>Launch</a:t>
            </a:r>
            <a:endParaRPr lang="en-PH" sz="1400" b="1" dirty="0"/>
          </a:p>
        </p:txBody>
      </p:sp>
      <p:sp>
        <p:nvSpPr>
          <p:cNvPr id="10" name="Rectangle: Top Corners Rounded 9">
            <a:extLst>
              <a:ext uri="{FF2B5EF4-FFF2-40B4-BE49-F238E27FC236}">
                <a16:creationId xmlns:a16="http://schemas.microsoft.com/office/drawing/2014/main" id="{FB47A56D-89EE-4E9F-9851-D9BEF6488E95}"/>
              </a:ext>
            </a:extLst>
          </p:cNvPr>
          <p:cNvSpPr/>
          <p:nvPr/>
        </p:nvSpPr>
        <p:spPr>
          <a:xfrm rot="5400000">
            <a:off x="649988" y="3404526"/>
            <a:ext cx="589784" cy="1889760"/>
          </a:xfrm>
          <a:prstGeom prst="round2SameRect">
            <a:avLst>
              <a:gd name="adj1" fmla="val 50000"/>
              <a:gd name="adj2" fmla="val 0"/>
            </a:avLst>
          </a:prstGeom>
          <a:solidFill>
            <a:schemeClr val="accent1"/>
          </a:solidFill>
          <a:ln w="19050">
            <a:noFill/>
          </a:ln>
          <a:effectLst>
            <a:outerShdw blurRad="50800" dist="38100" dir="2700000" sx="97000" sy="97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lIns="72000" tIns="72000" rIns="72000" bIns="612000" rtlCol="0" anchor="ctr"/>
          <a:lstStyle/>
          <a:p>
            <a:r>
              <a:rPr lang="en-US" sz="1400" b="1" dirty="0"/>
              <a:t>Optimize</a:t>
            </a:r>
            <a:endParaRPr lang="en-PH" sz="1400" b="1" dirty="0"/>
          </a:p>
        </p:txBody>
      </p:sp>
      <p:sp>
        <p:nvSpPr>
          <p:cNvPr id="16" name="TextBox 15">
            <a:extLst>
              <a:ext uri="{FF2B5EF4-FFF2-40B4-BE49-F238E27FC236}">
                <a16:creationId xmlns:a16="http://schemas.microsoft.com/office/drawing/2014/main" id="{B9BB09C1-9D86-43D5-830C-DBA8FD7D15CB}"/>
              </a:ext>
            </a:extLst>
          </p:cNvPr>
          <p:cNvSpPr txBox="1"/>
          <p:nvPr/>
        </p:nvSpPr>
        <p:spPr>
          <a:xfrm>
            <a:off x="2020337" y="2033831"/>
            <a:ext cx="6476662" cy="492443"/>
          </a:xfrm>
          <a:prstGeom prst="rect">
            <a:avLst/>
          </a:prstGeom>
          <a:noFill/>
        </p:spPr>
        <p:txBody>
          <a:bodyPr wrap="square" lIns="0" tIns="0" rIns="0" bIns="0" anchor="ctr">
            <a:normAutofit/>
          </a:bodyPr>
          <a:lstStyle/>
          <a:p>
            <a:r>
              <a:rPr lang="en-US" sz="1400" dirty="0"/>
              <a:t>Align on goals, volumes, and the payment methods you need.</a:t>
            </a:r>
          </a:p>
        </p:txBody>
      </p:sp>
      <p:cxnSp>
        <p:nvCxnSpPr>
          <p:cNvPr id="17" name="Straight Connector 16">
            <a:extLst>
              <a:ext uri="{FF2B5EF4-FFF2-40B4-BE49-F238E27FC236}">
                <a16:creationId xmlns:a16="http://schemas.microsoft.com/office/drawing/2014/main" id="{EE05CAD6-6A9C-4E09-ADC4-1EF1A2B4E5F6}"/>
              </a:ext>
            </a:extLst>
          </p:cNvPr>
          <p:cNvCxnSpPr>
            <a:cxnSpLocks/>
          </p:cNvCxnSpPr>
          <p:nvPr/>
        </p:nvCxnSpPr>
        <p:spPr>
          <a:xfrm>
            <a:off x="1786759" y="2624562"/>
            <a:ext cx="6871010"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6A1B9843-AF07-4D11-AC7E-35663DEDEB69}"/>
              </a:ext>
            </a:extLst>
          </p:cNvPr>
          <p:cNvSpPr txBox="1"/>
          <p:nvPr/>
        </p:nvSpPr>
        <p:spPr>
          <a:xfrm>
            <a:off x="2020337" y="2722850"/>
            <a:ext cx="6476662" cy="492443"/>
          </a:xfrm>
          <a:prstGeom prst="rect">
            <a:avLst/>
          </a:prstGeom>
          <a:noFill/>
        </p:spPr>
        <p:txBody>
          <a:bodyPr wrap="square" lIns="0" tIns="0" rIns="0" bIns="0" anchor="ctr">
            <a:normAutofit/>
          </a:bodyPr>
          <a:lstStyle/>
          <a:p>
            <a:r>
              <a:rPr lang="en-US" sz="1400" dirty="0"/>
              <a:t>Add the API or plugin with hands-on engineering support.</a:t>
            </a:r>
          </a:p>
        </p:txBody>
      </p:sp>
      <p:sp>
        <p:nvSpPr>
          <p:cNvPr id="19" name="TextBox 18">
            <a:extLst>
              <a:ext uri="{FF2B5EF4-FFF2-40B4-BE49-F238E27FC236}">
                <a16:creationId xmlns:a16="http://schemas.microsoft.com/office/drawing/2014/main" id="{4E8CAB4B-54F3-471F-A92E-132498739D4E}"/>
              </a:ext>
            </a:extLst>
          </p:cNvPr>
          <p:cNvSpPr txBox="1"/>
          <p:nvPr/>
        </p:nvSpPr>
        <p:spPr>
          <a:xfrm>
            <a:off x="2020337" y="3411870"/>
            <a:ext cx="6476662" cy="492443"/>
          </a:xfrm>
          <a:prstGeom prst="rect">
            <a:avLst/>
          </a:prstGeom>
          <a:noFill/>
        </p:spPr>
        <p:txBody>
          <a:bodyPr wrap="square" lIns="0" tIns="0" rIns="0" bIns="0" anchor="ctr">
            <a:normAutofit/>
          </a:bodyPr>
          <a:lstStyle/>
          <a:p>
            <a:r>
              <a:rPr lang="en-US" sz="1400" dirty="0"/>
              <a:t>Set routing, retry, and fraud rules together as a team.</a:t>
            </a:r>
          </a:p>
        </p:txBody>
      </p:sp>
      <p:sp>
        <p:nvSpPr>
          <p:cNvPr id="20" name="TextBox 19">
            <a:extLst>
              <a:ext uri="{FF2B5EF4-FFF2-40B4-BE49-F238E27FC236}">
                <a16:creationId xmlns:a16="http://schemas.microsoft.com/office/drawing/2014/main" id="{35DAEF9B-E164-4087-BEE9-07E278BF62A9}"/>
              </a:ext>
            </a:extLst>
          </p:cNvPr>
          <p:cNvSpPr txBox="1"/>
          <p:nvPr/>
        </p:nvSpPr>
        <p:spPr>
          <a:xfrm>
            <a:off x="2020337" y="4100890"/>
            <a:ext cx="6476662" cy="492443"/>
          </a:xfrm>
          <a:prstGeom prst="rect">
            <a:avLst/>
          </a:prstGeom>
          <a:noFill/>
        </p:spPr>
        <p:txBody>
          <a:bodyPr wrap="square" lIns="0" tIns="0" rIns="0" bIns="0" anchor="ctr">
            <a:normAutofit/>
          </a:bodyPr>
          <a:lstStyle/>
          <a:p>
            <a:r>
              <a:rPr lang="en-US" sz="1400" dirty="0"/>
              <a:t>Validate every flow in a sandbox against real scenarios.</a:t>
            </a:r>
          </a:p>
        </p:txBody>
      </p:sp>
      <p:sp>
        <p:nvSpPr>
          <p:cNvPr id="21" name="TextBox 20">
            <a:extLst>
              <a:ext uri="{FF2B5EF4-FFF2-40B4-BE49-F238E27FC236}">
                <a16:creationId xmlns:a16="http://schemas.microsoft.com/office/drawing/2014/main" id="{F972DE35-EC50-480C-881F-8E23126B0B75}"/>
              </a:ext>
            </a:extLst>
          </p:cNvPr>
          <p:cNvSpPr txBox="1"/>
          <p:nvPr/>
        </p:nvSpPr>
        <p:spPr>
          <a:xfrm>
            <a:off x="2020337" y="4789910"/>
            <a:ext cx="6476662" cy="492443"/>
          </a:xfrm>
          <a:prstGeom prst="rect">
            <a:avLst/>
          </a:prstGeom>
          <a:noFill/>
        </p:spPr>
        <p:txBody>
          <a:bodyPr wrap="square" lIns="0" tIns="0" rIns="0" bIns="0" anchor="ctr">
            <a:normAutofit/>
          </a:bodyPr>
          <a:lstStyle/>
          <a:p>
            <a:r>
              <a:rPr lang="en-US" sz="1400" dirty="0"/>
              <a:t>Shift production traffic with Fluxa monitoring live.</a:t>
            </a:r>
          </a:p>
        </p:txBody>
      </p:sp>
      <p:sp>
        <p:nvSpPr>
          <p:cNvPr id="22" name="TextBox 21">
            <a:extLst>
              <a:ext uri="{FF2B5EF4-FFF2-40B4-BE49-F238E27FC236}">
                <a16:creationId xmlns:a16="http://schemas.microsoft.com/office/drawing/2014/main" id="{E1547858-A554-40E2-8521-9376710676C0}"/>
              </a:ext>
            </a:extLst>
          </p:cNvPr>
          <p:cNvSpPr txBox="1"/>
          <p:nvPr/>
        </p:nvSpPr>
        <p:spPr>
          <a:xfrm>
            <a:off x="2020337" y="5478931"/>
            <a:ext cx="6476662" cy="492443"/>
          </a:xfrm>
          <a:prstGeom prst="rect">
            <a:avLst/>
          </a:prstGeom>
          <a:noFill/>
        </p:spPr>
        <p:txBody>
          <a:bodyPr wrap="square" lIns="0" tIns="0" rIns="0" bIns="0" anchor="ctr">
            <a:normAutofit/>
          </a:bodyPr>
          <a:lstStyle/>
          <a:p>
            <a:r>
              <a:rPr lang="en-US" sz="1400" dirty="0"/>
              <a:t>Review results and tune for approvals and cost.</a:t>
            </a:r>
          </a:p>
        </p:txBody>
      </p:sp>
      <p:cxnSp>
        <p:nvCxnSpPr>
          <p:cNvPr id="23" name="Straight Connector 22">
            <a:extLst>
              <a:ext uri="{FF2B5EF4-FFF2-40B4-BE49-F238E27FC236}">
                <a16:creationId xmlns:a16="http://schemas.microsoft.com/office/drawing/2014/main" id="{4487BC16-04EB-40E6-B27E-70B1E84D4E14}"/>
              </a:ext>
            </a:extLst>
          </p:cNvPr>
          <p:cNvCxnSpPr>
            <a:cxnSpLocks/>
          </p:cNvCxnSpPr>
          <p:nvPr/>
        </p:nvCxnSpPr>
        <p:spPr>
          <a:xfrm>
            <a:off x="1786759" y="3313582"/>
            <a:ext cx="6871010"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92BE69F0-A2E7-4757-9DDF-024BF1D8E875}"/>
              </a:ext>
            </a:extLst>
          </p:cNvPr>
          <p:cNvCxnSpPr>
            <a:cxnSpLocks/>
          </p:cNvCxnSpPr>
          <p:nvPr/>
        </p:nvCxnSpPr>
        <p:spPr>
          <a:xfrm>
            <a:off x="1786759" y="4002602"/>
            <a:ext cx="6871010"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7614E1E-027E-4482-8A21-677E17E2488A}"/>
              </a:ext>
            </a:extLst>
          </p:cNvPr>
          <p:cNvCxnSpPr>
            <a:cxnSpLocks/>
          </p:cNvCxnSpPr>
          <p:nvPr/>
        </p:nvCxnSpPr>
        <p:spPr>
          <a:xfrm>
            <a:off x="1786759" y="4691622"/>
            <a:ext cx="6871010"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85DAA2DC-80F3-45A1-8733-67F18771D30D}"/>
              </a:ext>
            </a:extLst>
          </p:cNvPr>
          <p:cNvCxnSpPr>
            <a:cxnSpLocks/>
          </p:cNvCxnSpPr>
          <p:nvPr/>
        </p:nvCxnSpPr>
        <p:spPr>
          <a:xfrm>
            <a:off x="1786759" y="5380641"/>
            <a:ext cx="6871010"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7" name="Rectangle: Rounded Corners 26">
            <a:extLst>
              <a:ext uri="{FF2B5EF4-FFF2-40B4-BE49-F238E27FC236}">
                <a16:creationId xmlns:a16="http://schemas.microsoft.com/office/drawing/2014/main" id="{B2262755-580C-47B6-B655-8D8AC5BC83E2}"/>
              </a:ext>
            </a:extLst>
          </p:cNvPr>
          <p:cNvSpPr/>
          <p:nvPr/>
        </p:nvSpPr>
        <p:spPr>
          <a:xfrm>
            <a:off x="8988599" y="2036444"/>
            <a:ext cx="2908433" cy="4000138"/>
          </a:xfrm>
          <a:prstGeom prst="roundRect">
            <a:avLst>
              <a:gd name="adj" fmla="val 9474"/>
            </a:avLst>
          </a:prstGeom>
          <a:solidFill>
            <a:schemeClr val="accent2"/>
          </a:solidFill>
          <a:ln w="28917" cap="rnd" cmpd="sng" algn="ctr">
            <a:solidFill>
              <a:schemeClr val="tx2"/>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8799" tIns="69400" rIns="138799" bIns="69400" numCol="1" spcCol="0" rtlCol="0" fromWordArt="0" anchor="ctr" anchorCtr="0" forceAA="0" compatLnSpc="1">
            <a:prstTxWarp prst="textNoShape">
              <a:avLst/>
            </a:prstTxWarp>
            <a:noAutofit/>
          </a:bodyPr>
          <a:lstStyle/>
          <a:p>
            <a:pPr algn="ctr"/>
            <a:endParaRPr lang="en-US" sz="1000" dirty="0">
              <a:solidFill>
                <a:srgbClr val="FFFFFF"/>
              </a:solidFill>
            </a:endParaRPr>
          </a:p>
        </p:txBody>
      </p:sp>
      <p:sp>
        <p:nvSpPr>
          <p:cNvPr id="28" name="Rectangle: Rounded Corners 27">
            <a:extLst>
              <a:ext uri="{FF2B5EF4-FFF2-40B4-BE49-F238E27FC236}">
                <a16:creationId xmlns:a16="http://schemas.microsoft.com/office/drawing/2014/main" id="{8B936738-7D6B-4032-9209-C56BA6387D7F}"/>
              </a:ext>
            </a:extLst>
          </p:cNvPr>
          <p:cNvSpPr/>
          <p:nvPr/>
        </p:nvSpPr>
        <p:spPr>
          <a:xfrm>
            <a:off x="8988599" y="2036444"/>
            <a:ext cx="2908433" cy="3953841"/>
          </a:xfrm>
          <a:prstGeom prst="roundRect">
            <a:avLst>
              <a:gd name="adj" fmla="val 9474"/>
            </a:avLst>
          </a:prstGeom>
          <a:solidFill>
            <a:srgbClr val="FFFFFF"/>
          </a:solidFill>
          <a:ln w="28917"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8799" tIns="69400" rIns="138799" bIns="69400" numCol="1" spcCol="0" rtlCol="0" fromWordArt="0" anchor="ctr" anchorCtr="0" forceAA="0" compatLnSpc="1">
            <a:prstTxWarp prst="textNoShape">
              <a:avLst/>
            </a:prstTxWarp>
            <a:noAutofit/>
          </a:bodyPr>
          <a:lstStyle/>
          <a:p>
            <a:pPr algn="ctr"/>
            <a:endParaRPr lang="en-US" sz="1000" dirty="0">
              <a:solidFill>
                <a:srgbClr val="FFFFFF"/>
              </a:solidFill>
            </a:endParaRPr>
          </a:p>
        </p:txBody>
      </p:sp>
      <p:sp>
        <p:nvSpPr>
          <p:cNvPr id="29" name="Isosceles Triangle 5">
            <a:extLst>
              <a:ext uri="{FF2B5EF4-FFF2-40B4-BE49-F238E27FC236}">
                <a16:creationId xmlns:a16="http://schemas.microsoft.com/office/drawing/2014/main" id="{CC228983-8709-4183-B215-6E16DE1EE0C5}"/>
              </a:ext>
            </a:extLst>
          </p:cNvPr>
          <p:cNvSpPr/>
          <p:nvPr/>
        </p:nvSpPr>
        <p:spPr>
          <a:xfrm rot="5400000">
            <a:off x="10820862" y="1942245"/>
            <a:ext cx="242898" cy="201225"/>
          </a:xfrm>
          <a:custGeom>
            <a:avLst/>
            <a:gdLst>
              <a:gd name="connsiteX0" fmla="*/ 0 w 198120"/>
              <a:gd name="connsiteY0" fmla="*/ 170793 h 170793"/>
              <a:gd name="connsiteX1" fmla="*/ 99060 w 198120"/>
              <a:gd name="connsiteY1" fmla="*/ 0 h 170793"/>
              <a:gd name="connsiteX2" fmla="*/ 198120 w 198120"/>
              <a:gd name="connsiteY2" fmla="*/ 170793 h 170793"/>
              <a:gd name="connsiteX3" fmla="*/ 0 w 198120"/>
              <a:gd name="connsiteY3" fmla="*/ 170793 h 170793"/>
              <a:gd name="connsiteX0" fmla="*/ 0 w 198120"/>
              <a:gd name="connsiteY0" fmla="*/ 170793 h 170793"/>
              <a:gd name="connsiteX1" fmla="*/ 99060 w 198120"/>
              <a:gd name="connsiteY1" fmla="*/ 0 h 170793"/>
              <a:gd name="connsiteX2" fmla="*/ 198120 w 198120"/>
              <a:gd name="connsiteY2" fmla="*/ 170793 h 170793"/>
              <a:gd name="connsiteX3" fmla="*/ 0 w 198120"/>
              <a:gd name="connsiteY3" fmla="*/ 170793 h 170793"/>
              <a:gd name="connsiteX0" fmla="*/ 0 w 198120"/>
              <a:gd name="connsiteY0" fmla="*/ 170793 h 170793"/>
              <a:gd name="connsiteX1" fmla="*/ 99060 w 198120"/>
              <a:gd name="connsiteY1" fmla="*/ 0 h 170793"/>
              <a:gd name="connsiteX2" fmla="*/ 198120 w 198120"/>
              <a:gd name="connsiteY2" fmla="*/ 170793 h 170793"/>
              <a:gd name="connsiteX3" fmla="*/ 0 w 198120"/>
              <a:gd name="connsiteY3" fmla="*/ 170793 h 170793"/>
              <a:gd name="connsiteX0" fmla="*/ 0 w 198120"/>
              <a:gd name="connsiteY0" fmla="*/ 170793 h 170793"/>
              <a:gd name="connsiteX1" fmla="*/ 99060 w 198120"/>
              <a:gd name="connsiteY1" fmla="*/ 0 h 170793"/>
              <a:gd name="connsiteX2" fmla="*/ 198120 w 198120"/>
              <a:gd name="connsiteY2" fmla="*/ 170793 h 170793"/>
              <a:gd name="connsiteX3" fmla="*/ 0 w 198120"/>
              <a:gd name="connsiteY3" fmla="*/ 170793 h 170793"/>
              <a:gd name="connsiteX0" fmla="*/ 0 w 198120"/>
              <a:gd name="connsiteY0" fmla="*/ 170793 h 170793"/>
              <a:gd name="connsiteX1" fmla="*/ 99060 w 198120"/>
              <a:gd name="connsiteY1" fmla="*/ 0 h 170793"/>
              <a:gd name="connsiteX2" fmla="*/ 198120 w 198120"/>
              <a:gd name="connsiteY2" fmla="*/ 170793 h 170793"/>
              <a:gd name="connsiteX3" fmla="*/ 0 w 198120"/>
              <a:gd name="connsiteY3" fmla="*/ 170793 h 170793"/>
            </a:gdLst>
            <a:ahLst/>
            <a:cxnLst>
              <a:cxn ang="0">
                <a:pos x="connsiteX0" y="connsiteY0"/>
              </a:cxn>
              <a:cxn ang="0">
                <a:pos x="connsiteX1" y="connsiteY1"/>
              </a:cxn>
              <a:cxn ang="0">
                <a:pos x="connsiteX2" y="connsiteY2"/>
              </a:cxn>
              <a:cxn ang="0">
                <a:pos x="connsiteX3" y="connsiteY3"/>
              </a:cxn>
            </a:cxnLst>
            <a:rect l="l" t="t" r="r" b="b"/>
            <a:pathLst>
              <a:path w="198120" h="170793">
                <a:moveTo>
                  <a:pt x="0" y="170793"/>
                </a:moveTo>
                <a:cubicBezTo>
                  <a:pt x="68742" y="125769"/>
                  <a:pt x="80331" y="56931"/>
                  <a:pt x="99060" y="0"/>
                </a:cubicBezTo>
                <a:cubicBezTo>
                  <a:pt x="113033" y="59313"/>
                  <a:pt x="127003" y="116243"/>
                  <a:pt x="198120" y="170793"/>
                </a:cubicBezTo>
                <a:lnTo>
                  <a:pt x="0" y="170793"/>
                </a:lnTo>
                <a:close/>
              </a:path>
            </a:pathLst>
          </a:custGeom>
          <a:solidFill>
            <a:schemeClr val="accent1"/>
          </a:solidFill>
          <a:ln w="16386" cap="flat"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38799" tIns="138799" rIns="138799" bIns="138799" rtlCol="0" anchor="ctr"/>
          <a:lstStyle/>
          <a:p>
            <a:pPr algn="ctr">
              <a:lnSpc>
                <a:spcPct val="95000"/>
              </a:lnSpc>
            </a:pPr>
            <a:endParaRPr lang="en-US" sz="1200" kern="0" dirty="0">
              <a:solidFill>
                <a:schemeClr val="bg1"/>
              </a:solidFill>
            </a:endParaRPr>
          </a:p>
        </p:txBody>
      </p:sp>
      <p:sp>
        <p:nvSpPr>
          <p:cNvPr id="30" name="Isosceles Triangle 5">
            <a:extLst>
              <a:ext uri="{FF2B5EF4-FFF2-40B4-BE49-F238E27FC236}">
                <a16:creationId xmlns:a16="http://schemas.microsoft.com/office/drawing/2014/main" id="{B37E810C-FDE0-4A6D-912C-221C4C306F82}"/>
              </a:ext>
            </a:extLst>
          </p:cNvPr>
          <p:cNvSpPr/>
          <p:nvPr/>
        </p:nvSpPr>
        <p:spPr>
          <a:xfrm rot="16200000" flipH="1">
            <a:off x="9821871" y="1942248"/>
            <a:ext cx="242898" cy="201225"/>
          </a:xfrm>
          <a:custGeom>
            <a:avLst/>
            <a:gdLst>
              <a:gd name="connsiteX0" fmla="*/ 0 w 198120"/>
              <a:gd name="connsiteY0" fmla="*/ 170793 h 170793"/>
              <a:gd name="connsiteX1" fmla="*/ 99060 w 198120"/>
              <a:gd name="connsiteY1" fmla="*/ 0 h 170793"/>
              <a:gd name="connsiteX2" fmla="*/ 198120 w 198120"/>
              <a:gd name="connsiteY2" fmla="*/ 170793 h 170793"/>
              <a:gd name="connsiteX3" fmla="*/ 0 w 198120"/>
              <a:gd name="connsiteY3" fmla="*/ 170793 h 170793"/>
              <a:gd name="connsiteX0" fmla="*/ 0 w 198120"/>
              <a:gd name="connsiteY0" fmla="*/ 170793 h 170793"/>
              <a:gd name="connsiteX1" fmla="*/ 99060 w 198120"/>
              <a:gd name="connsiteY1" fmla="*/ 0 h 170793"/>
              <a:gd name="connsiteX2" fmla="*/ 198120 w 198120"/>
              <a:gd name="connsiteY2" fmla="*/ 170793 h 170793"/>
              <a:gd name="connsiteX3" fmla="*/ 0 w 198120"/>
              <a:gd name="connsiteY3" fmla="*/ 170793 h 170793"/>
              <a:gd name="connsiteX0" fmla="*/ 0 w 198120"/>
              <a:gd name="connsiteY0" fmla="*/ 170793 h 170793"/>
              <a:gd name="connsiteX1" fmla="*/ 99060 w 198120"/>
              <a:gd name="connsiteY1" fmla="*/ 0 h 170793"/>
              <a:gd name="connsiteX2" fmla="*/ 198120 w 198120"/>
              <a:gd name="connsiteY2" fmla="*/ 170793 h 170793"/>
              <a:gd name="connsiteX3" fmla="*/ 0 w 198120"/>
              <a:gd name="connsiteY3" fmla="*/ 170793 h 170793"/>
              <a:gd name="connsiteX0" fmla="*/ 0 w 198120"/>
              <a:gd name="connsiteY0" fmla="*/ 170793 h 170793"/>
              <a:gd name="connsiteX1" fmla="*/ 99060 w 198120"/>
              <a:gd name="connsiteY1" fmla="*/ 0 h 170793"/>
              <a:gd name="connsiteX2" fmla="*/ 198120 w 198120"/>
              <a:gd name="connsiteY2" fmla="*/ 170793 h 170793"/>
              <a:gd name="connsiteX3" fmla="*/ 0 w 198120"/>
              <a:gd name="connsiteY3" fmla="*/ 170793 h 170793"/>
              <a:gd name="connsiteX0" fmla="*/ 0 w 198120"/>
              <a:gd name="connsiteY0" fmla="*/ 170793 h 170793"/>
              <a:gd name="connsiteX1" fmla="*/ 99060 w 198120"/>
              <a:gd name="connsiteY1" fmla="*/ 0 h 170793"/>
              <a:gd name="connsiteX2" fmla="*/ 198120 w 198120"/>
              <a:gd name="connsiteY2" fmla="*/ 170793 h 170793"/>
              <a:gd name="connsiteX3" fmla="*/ 0 w 198120"/>
              <a:gd name="connsiteY3" fmla="*/ 170793 h 170793"/>
            </a:gdLst>
            <a:ahLst/>
            <a:cxnLst>
              <a:cxn ang="0">
                <a:pos x="connsiteX0" y="connsiteY0"/>
              </a:cxn>
              <a:cxn ang="0">
                <a:pos x="connsiteX1" y="connsiteY1"/>
              </a:cxn>
              <a:cxn ang="0">
                <a:pos x="connsiteX2" y="connsiteY2"/>
              </a:cxn>
              <a:cxn ang="0">
                <a:pos x="connsiteX3" y="connsiteY3"/>
              </a:cxn>
            </a:cxnLst>
            <a:rect l="l" t="t" r="r" b="b"/>
            <a:pathLst>
              <a:path w="198120" h="170793">
                <a:moveTo>
                  <a:pt x="0" y="170793"/>
                </a:moveTo>
                <a:cubicBezTo>
                  <a:pt x="68742" y="125769"/>
                  <a:pt x="80331" y="56931"/>
                  <a:pt x="99060" y="0"/>
                </a:cubicBezTo>
                <a:cubicBezTo>
                  <a:pt x="113033" y="59313"/>
                  <a:pt x="127003" y="116243"/>
                  <a:pt x="198120" y="170793"/>
                </a:cubicBezTo>
                <a:lnTo>
                  <a:pt x="0" y="170793"/>
                </a:lnTo>
                <a:close/>
              </a:path>
            </a:pathLst>
          </a:custGeom>
          <a:solidFill>
            <a:schemeClr val="accent1"/>
          </a:solidFill>
          <a:ln w="16386" cap="flat"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38799" tIns="138799" rIns="138799" bIns="138799" rtlCol="0" anchor="ctr"/>
          <a:lstStyle/>
          <a:p>
            <a:pPr algn="ctr">
              <a:lnSpc>
                <a:spcPct val="95000"/>
              </a:lnSpc>
            </a:pPr>
            <a:endParaRPr lang="en-US" sz="1200" kern="0" dirty="0">
              <a:solidFill>
                <a:schemeClr val="bg1"/>
              </a:solidFill>
            </a:endParaRPr>
          </a:p>
        </p:txBody>
      </p:sp>
      <p:sp>
        <p:nvSpPr>
          <p:cNvPr id="31" name="Oval 30">
            <a:extLst>
              <a:ext uri="{FF2B5EF4-FFF2-40B4-BE49-F238E27FC236}">
                <a16:creationId xmlns:a16="http://schemas.microsoft.com/office/drawing/2014/main" id="{CD01D5B3-1B99-4164-B94E-7D4883194E47}"/>
              </a:ext>
            </a:extLst>
          </p:cNvPr>
          <p:cNvSpPr/>
          <p:nvPr/>
        </p:nvSpPr>
        <p:spPr>
          <a:xfrm>
            <a:off x="10021667" y="1624855"/>
            <a:ext cx="836004" cy="836004"/>
          </a:xfrm>
          <a:prstGeom prst="ellipse">
            <a:avLst/>
          </a:prstGeom>
          <a:gradFill>
            <a:gsLst>
              <a:gs pos="100000">
                <a:schemeClr val="accent2"/>
              </a:gs>
              <a:gs pos="0">
                <a:schemeClr val="accent1"/>
              </a:gs>
            </a:gsLst>
            <a:path path="circle">
              <a:fillToRect l="100000" t="100000"/>
            </a:path>
          </a:gradFill>
          <a:ln w="28917">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US" kern="0" dirty="0">
              <a:solidFill>
                <a:schemeClr val="tx1"/>
              </a:solidFill>
            </a:endParaRPr>
          </a:p>
        </p:txBody>
      </p:sp>
      <p:sp>
        <p:nvSpPr>
          <p:cNvPr id="33" name="Oval 32">
            <a:extLst>
              <a:ext uri="{FF2B5EF4-FFF2-40B4-BE49-F238E27FC236}">
                <a16:creationId xmlns:a16="http://schemas.microsoft.com/office/drawing/2014/main" id="{55105AC4-463E-4432-8E2C-DE8992240862}"/>
              </a:ext>
            </a:extLst>
          </p:cNvPr>
          <p:cNvSpPr/>
          <p:nvPr/>
        </p:nvSpPr>
        <p:spPr>
          <a:xfrm>
            <a:off x="10153267" y="1757938"/>
            <a:ext cx="572803" cy="574432"/>
          </a:xfrm>
          <a:prstGeom prst="ellipse">
            <a:avLst/>
          </a:prstGeom>
          <a:solidFill>
            <a:schemeClr val="accent1"/>
          </a:solidFill>
          <a:ln w="25400"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grpSp>
        <p:nvGrpSpPr>
          <p:cNvPr id="34" name="Group 33">
            <a:extLst>
              <a:ext uri="{FF2B5EF4-FFF2-40B4-BE49-F238E27FC236}">
                <a16:creationId xmlns:a16="http://schemas.microsoft.com/office/drawing/2014/main" id="{D33E620C-78A3-4A2C-A760-E4EC818A7689}"/>
              </a:ext>
            </a:extLst>
          </p:cNvPr>
          <p:cNvGrpSpPr/>
          <p:nvPr/>
        </p:nvGrpSpPr>
        <p:grpSpPr>
          <a:xfrm>
            <a:off x="10180426" y="1786127"/>
            <a:ext cx="518484" cy="518054"/>
            <a:chOff x="10888678" y="861060"/>
            <a:chExt cx="633600" cy="633600"/>
          </a:xfrm>
          <a:solidFill>
            <a:schemeClr val="bg1"/>
          </a:solidFill>
        </p:grpSpPr>
        <p:sp>
          <p:nvSpPr>
            <p:cNvPr id="62" name="Google Shape;588;p7"/>
            <p:cNvSpPr/>
            <p:nvPr/>
          </p:nvSpPr>
          <p:spPr>
            <a:xfrm>
              <a:off x="10888678" y="861060"/>
              <a:ext cx="633600" cy="633600"/>
            </a:xfrm>
            <a:custGeom>
              <a:avLst/>
              <a:gdLst/>
              <a:ahLst/>
              <a:cxnLst/>
              <a:rect l="l" t="t" r="r" b="b"/>
              <a:pathLst>
                <a:path w="10000" h="10000" extrusionOk="0">
                  <a:moveTo>
                    <a:pt x="5939" y="4268"/>
                  </a:moveTo>
                  <a:lnTo>
                    <a:pt x="7771" y="2414"/>
                  </a:lnTo>
                  <a:lnTo>
                    <a:pt x="8950" y="3572"/>
                  </a:lnTo>
                  <a:lnTo>
                    <a:pt x="7117" y="5425"/>
                  </a:lnTo>
                  <a:lnTo>
                    <a:pt x="5939" y="4268"/>
                  </a:lnTo>
                  <a:close/>
                  <a:moveTo>
                    <a:pt x="1050" y="3874"/>
                  </a:moveTo>
                  <a:lnTo>
                    <a:pt x="2035" y="2742"/>
                  </a:lnTo>
                  <a:lnTo>
                    <a:pt x="3822" y="4294"/>
                  </a:lnTo>
                  <a:lnTo>
                    <a:pt x="2839" y="5425"/>
                  </a:lnTo>
                  <a:lnTo>
                    <a:pt x="1050" y="387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3" name="Google Shape;589;p7"/>
            <p:cNvSpPr/>
            <p:nvPr/>
          </p:nvSpPr>
          <p:spPr>
            <a:xfrm>
              <a:off x="10888678" y="861060"/>
              <a:ext cx="633600" cy="633600"/>
            </a:xfrm>
            <a:custGeom>
              <a:avLst/>
              <a:gdLst/>
              <a:ahLst/>
              <a:cxnLst/>
              <a:rect l="l" t="t" r="r" b="b"/>
              <a:pathLst>
                <a:path w="10000" h="10000" extrusionOk="0">
                  <a:moveTo>
                    <a:pt x="7894" y="2196"/>
                  </a:moveTo>
                  <a:lnTo>
                    <a:pt x="7921" y="2214"/>
                  </a:lnTo>
                  <a:lnTo>
                    <a:pt x="7946" y="2236"/>
                  </a:lnTo>
                  <a:lnTo>
                    <a:pt x="9125" y="3394"/>
                  </a:lnTo>
                  <a:lnTo>
                    <a:pt x="9147" y="3418"/>
                  </a:lnTo>
                  <a:lnTo>
                    <a:pt x="9165" y="3445"/>
                  </a:lnTo>
                  <a:lnTo>
                    <a:pt x="9180" y="3474"/>
                  </a:lnTo>
                  <a:lnTo>
                    <a:pt x="9191" y="3505"/>
                  </a:lnTo>
                  <a:lnTo>
                    <a:pt x="9198" y="3538"/>
                  </a:lnTo>
                  <a:lnTo>
                    <a:pt x="9200" y="3570"/>
                  </a:lnTo>
                  <a:lnTo>
                    <a:pt x="9198" y="3603"/>
                  </a:lnTo>
                  <a:lnTo>
                    <a:pt x="9192" y="3635"/>
                  </a:lnTo>
                  <a:lnTo>
                    <a:pt x="9182" y="3666"/>
                  </a:lnTo>
                  <a:lnTo>
                    <a:pt x="9167" y="3696"/>
                  </a:lnTo>
                  <a:lnTo>
                    <a:pt x="9149" y="3723"/>
                  </a:lnTo>
                  <a:lnTo>
                    <a:pt x="9128" y="3748"/>
                  </a:lnTo>
                  <a:lnTo>
                    <a:pt x="7773" y="5118"/>
                  </a:lnTo>
                  <a:lnTo>
                    <a:pt x="7767" y="5129"/>
                  </a:lnTo>
                  <a:lnTo>
                    <a:pt x="7749" y="5157"/>
                  </a:lnTo>
                  <a:lnTo>
                    <a:pt x="7728" y="5182"/>
                  </a:lnTo>
                  <a:lnTo>
                    <a:pt x="7704" y="5203"/>
                  </a:lnTo>
                  <a:lnTo>
                    <a:pt x="7677" y="5222"/>
                  </a:lnTo>
                  <a:lnTo>
                    <a:pt x="7662" y="5229"/>
                  </a:lnTo>
                  <a:lnTo>
                    <a:pt x="7295" y="5601"/>
                  </a:lnTo>
                  <a:lnTo>
                    <a:pt x="7270" y="5622"/>
                  </a:lnTo>
                  <a:lnTo>
                    <a:pt x="7243" y="5641"/>
                  </a:lnTo>
                  <a:lnTo>
                    <a:pt x="7214" y="5655"/>
                  </a:lnTo>
                  <a:lnTo>
                    <a:pt x="7183" y="5666"/>
                  </a:lnTo>
                  <a:lnTo>
                    <a:pt x="7151" y="5673"/>
                  </a:lnTo>
                  <a:lnTo>
                    <a:pt x="7119" y="5675"/>
                  </a:lnTo>
                  <a:lnTo>
                    <a:pt x="7086" y="5673"/>
                  </a:lnTo>
                  <a:lnTo>
                    <a:pt x="7054" y="5667"/>
                  </a:lnTo>
                  <a:lnTo>
                    <a:pt x="7037" y="5661"/>
                  </a:lnTo>
                  <a:lnTo>
                    <a:pt x="7016" y="5684"/>
                  </a:lnTo>
                  <a:lnTo>
                    <a:pt x="7015" y="5684"/>
                  </a:lnTo>
                  <a:lnTo>
                    <a:pt x="6989" y="5712"/>
                  </a:lnTo>
                  <a:lnTo>
                    <a:pt x="6988" y="5713"/>
                  </a:lnTo>
                  <a:lnTo>
                    <a:pt x="6965" y="5736"/>
                  </a:lnTo>
                  <a:lnTo>
                    <a:pt x="6964" y="5737"/>
                  </a:lnTo>
                  <a:lnTo>
                    <a:pt x="6944" y="5757"/>
                  </a:lnTo>
                  <a:lnTo>
                    <a:pt x="6942" y="5759"/>
                  </a:lnTo>
                  <a:lnTo>
                    <a:pt x="6924" y="5776"/>
                  </a:lnTo>
                  <a:lnTo>
                    <a:pt x="6922" y="5778"/>
                  </a:lnTo>
                  <a:lnTo>
                    <a:pt x="6905" y="5793"/>
                  </a:lnTo>
                  <a:lnTo>
                    <a:pt x="6902" y="5796"/>
                  </a:lnTo>
                  <a:lnTo>
                    <a:pt x="6887" y="5809"/>
                  </a:lnTo>
                  <a:lnTo>
                    <a:pt x="6883" y="5812"/>
                  </a:lnTo>
                  <a:lnTo>
                    <a:pt x="6869" y="5823"/>
                  </a:lnTo>
                  <a:lnTo>
                    <a:pt x="6864" y="5827"/>
                  </a:lnTo>
                  <a:lnTo>
                    <a:pt x="6851" y="5836"/>
                  </a:lnTo>
                  <a:lnTo>
                    <a:pt x="6844" y="5841"/>
                  </a:lnTo>
                  <a:lnTo>
                    <a:pt x="6832" y="5849"/>
                  </a:lnTo>
                  <a:lnTo>
                    <a:pt x="6823" y="5853"/>
                  </a:lnTo>
                  <a:lnTo>
                    <a:pt x="6811" y="5859"/>
                  </a:lnTo>
                  <a:lnTo>
                    <a:pt x="6801" y="5864"/>
                  </a:lnTo>
                  <a:lnTo>
                    <a:pt x="6790" y="5868"/>
                  </a:lnTo>
                  <a:lnTo>
                    <a:pt x="6779" y="5872"/>
                  </a:lnTo>
                  <a:lnTo>
                    <a:pt x="6768" y="5876"/>
                  </a:lnTo>
                  <a:lnTo>
                    <a:pt x="6758" y="5878"/>
                  </a:lnTo>
                  <a:lnTo>
                    <a:pt x="6746" y="5881"/>
                  </a:lnTo>
                  <a:lnTo>
                    <a:pt x="6738" y="5882"/>
                  </a:lnTo>
                  <a:lnTo>
                    <a:pt x="6727" y="5884"/>
                  </a:lnTo>
                  <a:lnTo>
                    <a:pt x="6722" y="5897"/>
                  </a:lnTo>
                  <a:lnTo>
                    <a:pt x="6718" y="5907"/>
                  </a:lnTo>
                  <a:lnTo>
                    <a:pt x="6704" y="5936"/>
                  </a:lnTo>
                  <a:lnTo>
                    <a:pt x="6700" y="5943"/>
                  </a:lnTo>
                  <a:lnTo>
                    <a:pt x="6682" y="5974"/>
                  </a:lnTo>
                  <a:lnTo>
                    <a:pt x="6679" y="5980"/>
                  </a:lnTo>
                  <a:lnTo>
                    <a:pt x="6658" y="6011"/>
                  </a:lnTo>
                  <a:lnTo>
                    <a:pt x="6655" y="6016"/>
                  </a:lnTo>
                  <a:lnTo>
                    <a:pt x="6631" y="6049"/>
                  </a:lnTo>
                  <a:lnTo>
                    <a:pt x="6628" y="6053"/>
                  </a:lnTo>
                  <a:lnTo>
                    <a:pt x="6601" y="6087"/>
                  </a:lnTo>
                  <a:lnTo>
                    <a:pt x="6598" y="6091"/>
                  </a:lnTo>
                  <a:lnTo>
                    <a:pt x="6569" y="6126"/>
                  </a:lnTo>
                  <a:lnTo>
                    <a:pt x="6566" y="6129"/>
                  </a:lnTo>
                  <a:lnTo>
                    <a:pt x="6534" y="6164"/>
                  </a:lnTo>
                  <a:lnTo>
                    <a:pt x="6531" y="6167"/>
                  </a:lnTo>
                  <a:lnTo>
                    <a:pt x="6496" y="6203"/>
                  </a:lnTo>
                  <a:lnTo>
                    <a:pt x="6494" y="6205"/>
                  </a:lnTo>
                  <a:lnTo>
                    <a:pt x="6457" y="6242"/>
                  </a:lnTo>
                  <a:lnTo>
                    <a:pt x="6455" y="6244"/>
                  </a:lnTo>
                  <a:lnTo>
                    <a:pt x="6416" y="6280"/>
                  </a:lnTo>
                  <a:lnTo>
                    <a:pt x="6413" y="6282"/>
                  </a:lnTo>
                  <a:lnTo>
                    <a:pt x="6372" y="6318"/>
                  </a:lnTo>
                  <a:lnTo>
                    <a:pt x="6370" y="6320"/>
                  </a:lnTo>
                  <a:lnTo>
                    <a:pt x="6327" y="6356"/>
                  </a:lnTo>
                  <a:lnTo>
                    <a:pt x="6327" y="6356"/>
                  </a:lnTo>
                  <a:lnTo>
                    <a:pt x="6314" y="6366"/>
                  </a:lnTo>
                  <a:lnTo>
                    <a:pt x="6305" y="6374"/>
                  </a:lnTo>
                  <a:lnTo>
                    <a:pt x="6304" y="6376"/>
                  </a:lnTo>
                  <a:lnTo>
                    <a:pt x="6304" y="6376"/>
                  </a:lnTo>
                  <a:lnTo>
                    <a:pt x="6303" y="6389"/>
                  </a:lnTo>
                  <a:lnTo>
                    <a:pt x="6302" y="6396"/>
                  </a:lnTo>
                  <a:lnTo>
                    <a:pt x="6298" y="6425"/>
                  </a:lnTo>
                  <a:lnTo>
                    <a:pt x="6295" y="6438"/>
                  </a:lnTo>
                  <a:lnTo>
                    <a:pt x="6288" y="6466"/>
                  </a:lnTo>
                  <a:lnTo>
                    <a:pt x="6284" y="6479"/>
                  </a:lnTo>
                  <a:lnTo>
                    <a:pt x="6274" y="6505"/>
                  </a:lnTo>
                  <a:lnTo>
                    <a:pt x="6269" y="6518"/>
                  </a:lnTo>
                  <a:lnTo>
                    <a:pt x="6256" y="6543"/>
                  </a:lnTo>
                  <a:lnTo>
                    <a:pt x="6250" y="6554"/>
                  </a:lnTo>
                  <a:lnTo>
                    <a:pt x="6235" y="6578"/>
                  </a:lnTo>
                  <a:lnTo>
                    <a:pt x="6227" y="6588"/>
                  </a:lnTo>
                  <a:lnTo>
                    <a:pt x="6210" y="6610"/>
                  </a:lnTo>
                  <a:lnTo>
                    <a:pt x="6201" y="6620"/>
                  </a:lnTo>
                  <a:lnTo>
                    <a:pt x="6181" y="6640"/>
                  </a:lnTo>
                  <a:lnTo>
                    <a:pt x="6173" y="6648"/>
                  </a:lnTo>
                  <a:lnTo>
                    <a:pt x="6151" y="6667"/>
                  </a:lnTo>
                  <a:lnTo>
                    <a:pt x="6141" y="6674"/>
                  </a:lnTo>
                  <a:lnTo>
                    <a:pt x="6117" y="6691"/>
                  </a:lnTo>
                  <a:lnTo>
                    <a:pt x="6107" y="6697"/>
                  </a:lnTo>
                  <a:lnTo>
                    <a:pt x="6081" y="6712"/>
                  </a:lnTo>
                  <a:lnTo>
                    <a:pt x="6071" y="6717"/>
                  </a:lnTo>
                  <a:lnTo>
                    <a:pt x="6044" y="6729"/>
                  </a:lnTo>
                  <a:lnTo>
                    <a:pt x="6033" y="6733"/>
                  </a:lnTo>
                  <a:lnTo>
                    <a:pt x="6004" y="6743"/>
                  </a:lnTo>
                  <a:lnTo>
                    <a:pt x="5993" y="6747"/>
                  </a:lnTo>
                  <a:lnTo>
                    <a:pt x="5968" y="6753"/>
                  </a:lnTo>
                  <a:lnTo>
                    <a:pt x="5961" y="6782"/>
                  </a:lnTo>
                  <a:lnTo>
                    <a:pt x="5958" y="6794"/>
                  </a:lnTo>
                  <a:lnTo>
                    <a:pt x="5948" y="6824"/>
                  </a:lnTo>
                  <a:lnTo>
                    <a:pt x="5943" y="6836"/>
                  </a:lnTo>
                  <a:lnTo>
                    <a:pt x="5930" y="6864"/>
                  </a:lnTo>
                  <a:lnTo>
                    <a:pt x="5923" y="6876"/>
                  </a:lnTo>
                  <a:lnTo>
                    <a:pt x="5908" y="6902"/>
                  </a:lnTo>
                  <a:lnTo>
                    <a:pt x="5900" y="6914"/>
                  </a:lnTo>
                  <a:lnTo>
                    <a:pt x="5882" y="6937"/>
                  </a:lnTo>
                  <a:lnTo>
                    <a:pt x="5873" y="6948"/>
                  </a:lnTo>
                  <a:lnTo>
                    <a:pt x="5852" y="6968"/>
                  </a:lnTo>
                  <a:lnTo>
                    <a:pt x="5841" y="6978"/>
                  </a:lnTo>
                  <a:lnTo>
                    <a:pt x="5819" y="6996"/>
                  </a:lnTo>
                  <a:lnTo>
                    <a:pt x="5807" y="7005"/>
                  </a:lnTo>
                  <a:lnTo>
                    <a:pt x="5782" y="7020"/>
                  </a:lnTo>
                  <a:lnTo>
                    <a:pt x="5770" y="7027"/>
                  </a:lnTo>
                  <a:lnTo>
                    <a:pt x="5743" y="7040"/>
                  </a:lnTo>
                  <a:lnTo>
                    <a:pt x="5731" y="7045"/>
                  </a:lnTo>
                  <a:lnTo>
                    <a:pt x="5702" y="7055"/>
                  </a:lnTo>
                  <a:lnTo>
                    <a:pt x="5690" y="7059"/>
                  </a:lnTo>
                  <a:lnTo>
                    <a:pt x="5659" y="7067"/>
                  </a:lnTo>
                  <a:lnTo>
                    <a:pt x="5647" y="7069"/>
                  </a:lnTo>
                  <a:lnTo>
                    <a:pt x="5614" y="7074"/>
                  </a:lnTo>
                  <a:lnTo>
                    <a:pt x="5603" y="7075"/>
                  </a:lnTo>
                  <a:lnTo>
                    <a:pt x="5580" y="7076"/>
                  </a:lnTo>
                  <a:lnTo>
                    <a:pt x="5575" y="7093"/>
                  </a:lnTo>
                  <a:lnTo>
                    <a:pt x="5569" y="7105"/>
                  </a:lnTo>
                  <a:lnTo>
                    <a:pt x="5554" y="7137"/>
                  </a:lnTo>
                  <a:lnTo>
                    <a:pt x="5547" y="7150"/>
                  </a:lnTo>
                  <a:lnTo>
                    <a:pt x="5529" y="7179"/>
                  </a:lnTo>
                  <a:lnTo>
                    <a:pt x="5521" y="7191"/>
                  </a:lnTo>
                  <a:lnTo>
                    <a:pt x="5500" y="7218"/>
                  </a:lnTo>
                  <a:lnTo>
                    <a:pt x="5490" y="7228"/>
                  </a:lnTo>
                  <a:lnTo>
                    <a:pt x="5466" y="7252"/>
                  </a:lnTo>
                  <a:lnTo>
                    <a:pt x="5455" y="7262"/>
                  </a:lnTo>
                  <a:lnTo>
                    <a:pt x="5429" y="7282"/>
                  </a:lnTo>
                  <a:lnTo>
                    <a:pt x="5417" y="7291"/>
                  </a:lnTo>
                  <a:lnTo>
                    <a:pt x="5389" y="7308"/>
                  </a:lnTo>
                  <a:lnTo>
                    <a:pt x="5376" y="7315"/>
                  </a:lnTo>
                  <a:lnTo>
                    <a:pt x="5345" y="7329"/>
                  </a:lnTo>
                  <a:lnTo>
                    <a:pt x="5332" y="7334"/>
                  </a:lnTo>
                  <a:lnTo>
                    <a:pt x="5300" y="7345"/>
                  </a:lnTo>
                  <a:lnTo>
                    <a:pt x="5286" y="7348"/>
                  </a:lnTo>
                  <a:lnTo>
                    <a:pt x="5252" y="7355"/>
                  </a:lnTo>
                  <a:lnTo>
                    <a:pt x="5238" y="7357"/>
                  </a:lnTo>
                  <a:lnTo>
                    <a:pt x="5203" y="7360"/>
                  </a:lnTo>
                  <a:lnTo>
                    <a:pt x="5196" y="7360"/>
                  </a:lnTo>
                  <a:lnTo>
                    <a:pt x="5194" y="7368"/>
                  </a:lnTo>
                  <a:lnTo>
                    <a:pt x="5187" y="7386"/>
                  </a:lnTo>
                  <a:lnTo>
                    <a:pt x="5167" y="7427"/>
                  </a:lnTo>
                  <a:lnTo>
                    <a:pt x="5158" y="7444"/>
                  </a:lnTo>
                  <a:lnTo>
                    <a:pt x="5133" y="7480"/>
                  </a:lnTo>
                  <a:lnTo>
                    <a:pt x="5121" y="7495"/>
                  </a:lnTo>
                  <a:lnTo>
                    <a:pt x="5092" y="7526"/>
                  </a:lnTo>
                  <a:lnTo>
                    <a:pt x="5077" y="7539"/>
                  </a:lnTo>
                  <a:lnTo>
                    <a:pt x="5044" y="7565"/>
                  </a:lnTo>
                  <a:lnTo>
                    <a:pt x="5028" y="7575"/>
                  </a:lnTo>
                  <a:lnTo>
                    <a:pt x="4992" y="7595"/>
                  </a:lnTo>
                  <a:lnTo>
                    <a:pt x="4975" y="7603"/>
                  </a:lnTo>
                  <a:lnTo>
                    <a:pt x="4935" y="7618"/>
                  </a:lnTo>
                  <a:lnTo>
                    <a:pt x="4918" y="7623"/>
                  </a:lnTo>
                  <a:lnTo>
                    <a:pt x="4877" y="7631"/>
                  </a:lnTo>
                  <a:lnTo>
                    <a:pt x="4858" y="7634"/>
                  </a:lnTo>
                  <a:lnTo>
                    <a:pt x="4816" y="7636"/>
                  </a:lnTo>
                  <a:lnTo>
                    <a:pt x="4798" y="7636"/>
                  </a:lnTo>
                  <a:lnTo>
                    <a:pt x="4755" y="7632"/>
                  </a:lnTo>
                  <a:lnTo>
                    <a:pt x="4737" y="7629"/>
                  </a:lnTo>
                  <a:lnTo>
                    <a:pt x="4693" y="7619"/>
                  </a:lnTo>
                  <a:lnTo>
                    <a:pt x="4676" y="7614"/>
                  </a:lnTo>
                  <a:lnTo>
                    <a:pt x="4634" y="7597"/>
                  </a:lnTo>
                  <a:lnTo>
                    <a:pt x="4618" y="7589"/>
                  </a:lnTo>
                  <a:lnTo>
                    <a:pt x="4576" y="7565"/>
                  </a:lnTo>
                  <a:lnTo>
                    <a:pt x="4562" y="7556"/>
                  </a:lnTo>
                  <a:lnTo>
                    <a:pt x="4522" y="7525"/>
                  </a:lnTo>
                  <a:lnTo>
                    <a:pt x="4515" y="7520"/>
                  </a:lnTo>
                  <a:lnTo>
                    <a:pt x="4489" y="7497"/>
                  </a:lnTo>
                  <a:lnTo>
                    <a:pt x="4464" y="7475"/>
                  </a:lnTo>
                  <a:lnTo>
                    <a:pt x="4441" y="7454"/>
                  </a:lnTo>
                  <a:lnTo>
                    <a:pt x="4418" y="7434"/>
                  </a:lnTo>
                  <a:lnTo>
                    <a:pt x="4396" y="7414"/>
                  </a:lnTo>
                  <a:lnTo>
                    <a:pt x="4375" y="7396"/>
                  </a:lnTo>
                  <a:lnTo>
                    <a:pt x="4355" y="7377"/>
                  </a:lnTo>
                  <a:lnTo>
                    <a:pt x="4334" y="7360"/>
                  </a:lnTo>
                  <a:lnTo>
                    <a:pt x="4314" y="7342"/>
                  </a:lnTo>
                  <a:lnTo>
                    <a:pt x="4295" y="7325"/>
                  </a:lnTo>
                  <a:lnTo>
                    <a:pt x="4275" y="7308"/>
                  </a:lnTo>
                  <a:lnTo>
                    <a:pt x="4255" y="7290"/>
                  </a:lnTo>
                  <a:lnTo>
                    <a:pt x="4234" y="7273"/>
                  </a:lnTo>
                  <a:lnTo>
                    <a:pt x="4213" y="7255"/>
                  </a:lnTo>
                  <a:lnTo>
                    <a:pt x="4210" y="7252"/>
                  </a:lnTo>
                  <a:lnTo>
                    <a:pt x="4198" y="7240"/>
                  </a:lnTo>
                  <a:lnTo>
                    <a:pt x="4185" y="7228"/>
                  </a:lnTo>
                  <a:lnTo>
                    <a:pt x="4172" y="7216"/>
                  </a:lnTo>
                  <a:lnTo>
                    <a:pt x="4158" y="7204"/>
                  </a:lnTo>
                  <a:lnTo>
                    <a:pt x="4145" y="7192"/>
                  </a:lnTo>
                  <a:lnTo>
                    <a:pt x="4131" y="7180"/>
                  </a:lnTo>
                  <a:lnTo>
                    <a:pt x="4118" y="7168"/>
                  </a:lnTo>
                  <a:lnTo>
                    <a:pt x="4105" y="7157"/>
                  </a:lnTo>
                  <a:lnTo>
                    <a:pt x="4092" y="7145"/>
                  </a:lnTo>
                  <a:lnTo>
                    <a:pt x="4080" y="7135"/>
                  </a:lnTo>
                  <a:lnTo>
                    <a:pt x="4069" y="7125"/>
                  </a:lnTo>
                  <a:lnTo>
                    <a:pt x="4069" y="7125"/>
                  </a:lnTo>
                  <a:lnTo>
                    <a:pt x="4059" y="7116"/>
                  </a:lnTo>
                  <a:lnTo>
                    <a:pt x="4059" y="7115"/>
                  </a:lnTo>
                  <a:lnTo>
                    <a:pt x="4049" y="7107"/>
                  </a:lnTo>
                  <a:lnTo>
                    <a:pt x="4049" y="7107"/>
                  </a:lnTo>
                  <a:lnTo>
                    <a:pt x="4042" y="7100"/>
                  </a:lnTo>
                  <a:lnTo>
                    <a:pt x="4035" y="7094"/>
                  </a:lnTo>
                  <a:lnTo>
                    <a:pt x="4027" y="7087"/>
                  </a:lnTo>
                  <a:lnTo>
                    <a:pt x="4019" y="7080"/>
                  </a:lnTo>
                  <a:lnTo>
                    <a:pt x="4011" y="7073"/>
                  </a:lnTo>
                  <a:lnTo>
                    <a:pt x="4002" y="7065"/>
                  </a:lnTo>
                  <a:lnTo>
                    <a:pt x="3994" y="7058"/>
                  </a:lnTo>
                  <a:lnTo>
                    <a:pt x="3986" y="7051"/>
                  </a:lnTo>
                  <a:lnTo>
                    <a:pt x="3978" y="7044"/>
                  </a:lnTo>
                  <a:lnTo>
                    <a:pt x="3971" y="7037"/>
                  </a:lnTo>
                  <a:lnTo>
                    <a:pt x="3963" y="7031"/>
                  </a:lnTo>
                  <a:lnTo>
                    <a:pt x="3957" y="7025"/>
                  </a:lnTo>
                  <a:lnTo>
                    <a:pt x="3950" y="7019"/>
                  </a:lnTo>
                  <a:lnTo>
                    <a:pt x="3945" y="7015"/>
                  </a:lnTo>
                  <a:lnTo>
                    <a:pt x="3940" y="7010"/>
                  </a:lnTo>
                  <a:lnTo>
                    <a:pt x="3863" y="6944"/>
                  </a:lnTo>
                  <a:lnTo>
                    <a:pt x="3862" y="6943"/>
                  </a:lnTo>
                  <a:lnTo>
                    <a:pt x="3793" y="6882"/>
                  </a:lnTo>
                  <a:lnTo>
                    <a:pt x="3791" y="6880"/>
                  </a:lnTo>
                  <a:lnTo>
                    <a:pt x="3730" y="6823"/>
                  </a:lnTo>
                  <a:lnTo>
                    <a:pt x="3727" y="6821"/>
                  </a:lnTo>
                  <a:lnTo>
                    <a:pt x="3672" y="6766"/>
                  </a:lnTo>
                  <a:lnTo>
                    <a:pt x="3669" y="6763"/>
                  </a:lnTo>
                  <a:lnTo>
                    <a:pt x="3618" y="6710"/>
                  </a:lnTo>
                  <a:lnTo>
                    <a:pt x="3615" y="6707"/>
                  </a:lnTo>
                  <a:lnTo>
                    <a:pt x="3569" y="6654"/>
                  </a:lnTo>
                  <a:lnTo>
                    <a:pt x="3565" y="6650"/>
                  </a:lnTo>
                  <a:lnTo>
                    <a:pt x="3522" y="6596"/>
                  </a:lnTo>
                  <a:lnTo>
                    <a:pt x="3519" y="6591"/>
                  </a:lnTo>
                  <a:lnTo>
                    <a:pt x="3478" y="6535"/>
                  </a:lnTo>
                  <a:lnTo>
                    <a:pt x="3475" y="6530"/>
                  </a:lnTo>
                  <a:lnTo>
                    <a:pt x="3435" y="6470"/>
                  </a:lnTo>
                  <a:lnTo>
                    <a:pt x="3432" y="6466"/>
                  </a:lnTo>
                  <a:lnTo>
                    <a:pt x="3393" y="6401"/>
                  </a:lnTo>
                  <a:lnTo>
                    <a:pt x="3391" y="6398"/>
                  </a:lnTo>
                  <a:lnTo>
                    <a:pt x="3351" y="6327"/>
                  </a:lnTo>
                  <a:lnTo>
                    <a:pt x="3349" y="6324"/>
                  </a:lnTo>
                  <a:lnTo>
                    <a:pt x="3307" y="6245"/>
                  </a:lnTo>
                  <a:lnTo>
                    <a:pt x="3306" y="6243"/>
                  </a:lnTo>
                  <a:lnTo>
                    <a:pt x="3261" y="6155"/>
                  </a:lnTo>
                  <a:lnTo>
                    <a:pt x="3261" y="6154"/>
                  </a:lnTo>
                  <a:lnTo>
                    <a:pt x="3212" y="6055"/>
                  </a:lnTo>
                  <a:lnTo>
                    <a:pt x="3212" y="6055"/>
                  </a:lnTo>
                  <a:lnTo>
                    <a:pt x="3191" y="6012"/>
                  </a:lnTo>
                  <a:lnTo>
                    <a:pt x="3173" y="5975"/>
                  </a:lnTo>
                  <a:lnTo>
                    <a:pt x="3158" y="5944"/>
                  </a:lnTo>
                  <a:lnTo>
                    <a:pt x="3146" y="5921"/>
                  </a:lnTo>
                  <a:lnTo>
                    <a:pt x="3144" y="5921"/>
                  </a:lnTo>
                  <a:lnTo>
                    <a:pt x="3131" y="5921"/>
                  </a:lnTo>
                  <a:lnTo>
                    <a:pt x="3115" y="5920"/>
                  </a:lnTo>
                  <a:lnTo>
                    <a:pt x="3101" y="5918"/>
                  </a:lnTo>
                  <a:lnTo>
                    <a:pt x="3084" y="5915"/>
                  </a:lnTo>
                  <a:lnTo>
                    <a:pt x="3071" y="5912"/>
                  </a:lnTo>
                  <a:lnTo>
                    <a:pt x="3054" y="5908"/>
                  </a:lnTo>
                  <a:lnTo>
                    <a:pt x="3042" y="5903"/>
                  </a:lnTo>
                  <a:lnTo>
                    <a:pt x="3025" y="5897"/>
                  </a:lnTo>
                  <a:lnTo>
                    <a:pt x="3015" y="5892"/>
                  </a:lnTo>
                  <a:lnTo>
                    <a:pt x="2997" y="5883"/>
                  </a:lnTo>
                  <a:lnTo>
                    <a:pt x="2989" y="5878"/>
                  </a:lnTo>
                  <a:lnTo>
                    <a:pt x="2969" y="5867"/>
                  </a:lnTo>
                  <a:lnTo>
                    <a:pt x="2963" y="5863"/>
                  </a:lnTo>
                  <a:lnTo>
                    <a:pt x="2943" y="5849"/>
                  </a:lnTo>
                  <a:lnTo>
                    <a:pt x="2938" y="5845"/>
                  </a:lnTo>
                  <a:lnTo>
                    <a:pt x="2916" y="5829"/>
                  </a:lnTo>
                  <a:lnTo>
                    <a:pt x="2912" y="5826"/>
                  </a:lnTo>
                  <a:lnTo>
                    <a:pt x="2888" y="5806"/>
                  </a:lnTo>
                  <a:lnTo>
                    <a:pt x="2886" y="5804"/>
                  </a:lnTo>
                  <a:lnTo>
                    <a:pt x="2859" y="5782"/>
                  </a:lnTo>
                  <a:lnTo>
                    <a:pt x="2857" y="5780"/>
                  </a:lnTo>
                  <a:lnTo>
                    <a:pt x="2828" y="5755"/>
                  </a:lnTo>
                  <a:lnTo>
                    <a:pt x="2828" y="5754"/>
                  </a:lnTo>
                  <a:lnTo>
                    <a:pt x="2797" y="5727"/>
                  </a:lnTo>
                  <a:lnTo>
                    <a:pt x="2795" y="5725"/>
                  </a:lnTo>
                  <a:lnTo>
                    <a:pt x="2768" y="5700"/>
                  </a:lnTo>
                  <a:lnTo>
                    <a:pt x="2765" y="5697"/>
                  </a:lnTo>
                  <a:lnTo>
                    <a:pt x="2741" y="5673"/>
                  </a:lnTo>
                  <a:lnTo>
                    <a:pt x="2738" y="5670"/>
                  </a:lnTo>
                  <a:lnTo>
                    <a:pt x="2717" y="5648"/>
                  </a:lnTo>
                  <a:lnTo>
                    <a:pt x="2713" y="5642"/>
                  </a:lnTo>
                  <a:lnTo>
                    <a:pt x="2709" y="5638"/>
                  </a:lnTo>
                  <a:lnTo>
                    <a:pt x="2701" y="5634"/>
                  </a:lnTo>
                  <a:lnTo>
                    <a:pt x="2675" y="5614"/>
                  </a:lnTo>
                  <a:lnTo>
                    <a:pt x="2332" y="5316"/>
                  </a:lnTo>
                  <a:lnTo>
                    <a:pt x="2313" y="5306"/>
                  </a:lnTo>
                  <a:lnTo>
                    <a:pt x="2287" y="5286"/>
                  </a:lnTo>
                  <a:lnTo>
                    <a:pt x="2264" y="5263"/>
                  </a:lnTo>
                  <a:lnTo>
                    <a:pt x="2251" y="5246"/>
                  </a:lnTo>
                  <a:lnTo>
                    <a:pt x="886" y="4063"/>
                  </a:lnTo>
                  <a:lnTo>
                    <a:pt x="863" y="4040"/>
                  </a:lnTo>
                  <a:lnTo>
                    <a:pt x="843" y="4014"/>
                  </a:lnTo>
                  <a:lnTo>
                    <a:pt x="826" y="3986"/>
                  </a:lnTo>
                  <a:lnTo>
                    <a:pt x="814" y="3956"/>
                  </a:lnTo>
                  <a:lnTo>
                    <a:pt x="805" y="3924"/>
                  </a:lnTo>
                  <a:lnTo>
                    <a:pt x="801" y="3892"/>
                  </a:lnTo>
                  <a:lnTo>
                    <a:pt x="800" y="3859"/>
                  </a:lnTo>
                  <a:lnTo>
                    <a:pt x="805" y="3826"/>
                  </a:lnTo>
                  <a:lnTo>
                    <a:pt x="813" y="3795"/>
                  </a:lnTo>
                  <a:lnTo>
                    <a:pt x="825" y="3764"/>
                  </a:lnTo>
                  <a:lnTo>
                    <a:pt x="842" y="3736"/>
                  </a:lnTo>
                  <a:lnTo>
                    <a:pt x="861" y="3710"/>
                  </a:lnTo>
                  <a:lnTo>
                    <a:pt x="1846" y="2578"/>
                  </a:lnTo>
                  <a:lnTo>
                    <a:pt x="1869" y="2555"/>
                  </a:lnTo>
                  <a:lnTo>
                    <a:pt x="1895" y="2535"/>
                  </a:lnTo>
                  <a:lnTo>
                    <a:pt x="1924" y="2518"/>
                  </a:lnTo>
                  <a:lnTo>
                    <a:pt x="1954" y="2506"/>
                  </a:lnTo>
                  <a:lnTo>
                    <a:pt x="1985" y="2497"/>
                  </a:lnTo>
                  <a:lnTo>
                    <a:pt x="2018" y="2493"/>
                  </a:lnTo>
                  <a:lnTo>
                    <a:pt x="2050" y="2492"/>
                  </a:lnTo>
                  <a:lnTo>
                    <a:pt x="2083" y="2497"/>
                  </a:lnTo>
                  <a:lnTo>
                    <a:pt x="2114" y="2505"/>
                  </a:lnTo>
                  <a:lnTo>
                    <a:pt x="2145" y="2517"/>
                  </a:lnTo>
                  <a:lnTo>
                    <a:pt x="2173" y="2533"/>
                  </a:lnTo>
                  <a:lnTo>
                    <a:pt x="2199" y="2553"/>
                  </a:lnTo>
                  <a:lnTo>
                    <a:pt x="3986" y="4105"/>
                  </a:lnTo>
                  <a:lnTo>
                    <a:pt x="4009" y="4128"/>
                  </a:lnTo>
                  <a:lnTo>
                    <a:pt x="4029" y="4154"/>
                  </a:lnTo>
                  <a:lnTo>
                    <a:pt x="4046" y="4182"/>
                  </a:lnTo>
                  <a:lnTo>
                    <a:pt x="4058" y="4213"/>
                  </a:lnTo>
                  <a:lnTo>
                    <a:pt x="4067" y="4244"/>
                  </a:lnTo>
                  <a:lnTo>
                    <a:pt x="4071" y="4276"/>
                  </a:lnTo>
                  <a:lnTo>
                    <a:pt x="4071" y="4279"/>
                  </a:lnTo>
                  <a:lnTo>
                    <a:pt x="4092" y="4297"/>
                  </a:lnTo>
                  <a:lnTo>
                    <a:pt x="4093" y="4298"/>
                  </a:lnTo>
                  <a:lnTo>
                    <a:pt x="4119" y="4320"/>
                  </a:lnTo>
                  <a:lnTo>
                    <a:pt x="4119" y="4321"/>
                  </a:lnTo>
                  <a:lnTo>
                    <a:pt x="4144" y="4343"/>
                  </a:lnTo>
                  <a:lnTo>
                    <a:pt x="4145" y="4344"/>
                  </a:lnTo>
                  <a:lnTo>
                    <a:pt x="4167" y="4364"/>
                  </a:lnTo>
                  <a:lnTo>
                    <a:pt x="4169" y="4365"/>
                  </a:lnTo>
                  <a:lnTo>
                    <a:pt x="4188" y="4384"/>
                  </a:lnTo>
                  <a:lnTo>
                    <a:pt x="4190" y="4386"/>
                  </a:lnTo>
                  <a:lnTo>
                    <a:pt x="4206" y="4402"/>
                  </a:lnTo>
                  <a:lnTo>
                    <a:pt x="4209" y="4405"/>
                  </a:lnTo>
                  <a:lnTo>
                    <a:pt x="4221" y="4417"/>
                  </a:lnTo>
                  <a:lnTo>
                    <a:pt x="4228" y="4425"/>
                  </a:lnTo>
                  <a:lnTo>
                    <a:pt x="4235" y="4433"/>
                  </a:lnTo>
                  <a:lnTo>
                    <a:pt x="4244" y="4445"/>
                  </a:lnTo>
                  <a:lnTo>
                    <a:pt x="4248" y="4452"/>
                  </a:lnTo>
                  <a:lnTo>
                    <a:pt x="4252" y="4458"/>
                  </a:lnTo>
                  <a:lnTo>
                    <a:pt x="4256" y="4466"/>
                  </a:lnTo>
                  <a:lnTo>
                    <a:pt x="4259" y="4472"/>
                  </a:lnTo>
                  <a:lnTo>
                    <a:pt x="4263" y="4479"/>
                  </a:lnTo>
                  <a:lnTo>
                    <a:pt x="4265" y="4485"/>
                  </a:lnTo>
                  <a:lnTo>
                    <a:pt x="4269" y="4493"/>
                  </a:lnTo>
                  <a:lnTo>
                    <a:pt x="4271" y="4498"/>
                  </a:lnTo>
                  <a:lnTo>
                    <a:pt x="4274" y="4507"/>
                  </a:lnTo>
                  <a:lnTo>
                    <a:pt x="4276" y="4512"/>
                  </a:lnTo>
                  <a:lnTo>
                    <a:pt x="4278" y="4520"/>
                  </a:lnTo>
                  <a:lnTo>
                    <a:pt x="4280" y="4525"/>
                  </a:lnTo>
                  <a:lnTo>
                    <a:pt x="4282" y="4534"/>
                  </a:lnTo>
                  <a:lnTo>
                    <a:pt x="4284" y="4539"/>
                  </a:lnTo>
                  <a:lnTo>
                    <a:pt x="4286" y="4548"/>
                  </a:lnTo>
                  <a:lnTo>
                    <a:pt x="4287" y="4552"/>
                  </a:lnTo>
                  <a:lnTo>
                    <a:pt x="4288" y="4562"/>
                  </a:lnTo>
                  <a:lnTo>
                    <a:pt x="4289" y="4566"/>
                  </a:lnTo>
                  <a:lnTo>
                    <a:pt x="4291" y="4575"/>
                  </a:lnTo>
                  <a:lnTo>
                    <a:pt x="4291" y="4580"/>
                  </a:lnTo>
                  <a:lnTo>
                    <a:pt x="4293" y="4589"/>
                  </a:lnTo>
                  <a:lnTo>
                    <a:pt x="4293" y="4594"/>
                  </a:lnTo>
                  <a:lnTo>
                    <a:pt x="4294" y="4603"/>
                  </a:lnTo>
                  <a:lnTo>
                    <a:pt x="4294" y="4607"/>
                  </a:lnTo>
                  <a:lnTo>
                    <a:pt x="4308" y="4615"/>
                  </a:lnTo>
                  <a:lnTo>
                    <a:pt x="4335" y="4628"/>
                  </a:lnTo>
                  <a:lnTo>
                    <a:pt x="4365" y="4643"/>
                  </a:lnTo>
                  <a:lnTo>
                    <a:pt x="4399" y="4660"/>
                  </a:lnTo>
                  <a:lnTo>
                    <a:pt x="4435" y="4678"/>
                  </a:lnTo>
                  <a:lnTo>
                    <a:pt x="4472" y="4697"/>
                  </a:lnTo>
                  <a:lnTo>
                    <a:pt x="4510" y="4715"/>
                  </a:lnTo>
                  <a:lnTo>
                    <a:pt x="4546" y="4733"/>
                  </a:lnTo>
                  <a:lnTo>
                    <a:pt x="4581" y="4751"/>
                  </a:lnTo>
                  <a:lnTo>
                    <a:pt x="4614" y="4766"/>
                  </a:lnTo>
                  <a:lnTo>
                    <a:pt x="4642" y="4780"/>
                  </a:lnTo>
                  <a:lnTo>
                    <a:pt x="4665" y="4791"/>
                  </a:lnTo>
                  <a:lnTo>
                    <a:pt x="4682" y="4799"/>
                  </a:lnTo>
                  <a:lnTo>
                    <a:pt x="4690" y="4802"/>
                  </a:lnTo>
                  <a:lnTo>
                    <a:pt x="4693" y="4802"/>
                  </a:lnTo>
                  <a:lnTo>
                    <a:pt x="4706" y="4798"/>
                  </a:lnTo>
                  <a:lnTo>
                    <a:pt x="4726" y="4793"/>
                  </a:lnTo>
                  <a:lnTo>
                    <a:pt x="4751" y="4785"/>
                  </a:lnTo>
                  <a:lnTo>
                    <a:pt x="4783" y="4774"/>
                  </a:lnTo>
                  <a:lnTo>
                    <a:pt x="4821" y="4761"/>
                  </a:lnTo>
                  <a:lnTo>
                    <a:pt x="4866" y="4746"/>
                  </a:lnTo>
                  <a:lnTo>
                    <a:pt x="4919" y="4727"/>
                  </a:lnTo>
                  <a:lnTo>
                    <a:pt x="4921" y="4726"/>
                  </a:lnTo>
                  <a:lnTo>
                    <a:pt x="4934" y="4722"/>
                  </a:lnTo>
                  <a:lnTo>
                    <a:pt x="4949" y="4717"/>
                  </a:lnTo>
                  <a:lnTo>
                    <a:pt x="4965" y="4711"/>
                  </a:lnTo>
                  <a:lnTo>
                    <a:pt x="4983" y="4706"/>
                  </a:lnTo>
                  <a:lnTo>
                    <a:pt x="5001" y="4699"/>
                  </a:lnTo>
                  <a:lnTo>
                    <a:pt x="5019" y="4693"/>
                  </a:lnTo>
                  <a:lnTo>
                    <a:pt x="5039" y="4687"/>
                  </a:lnTo>
                  <a:lnTo>
                    <a:pt x="5058" y="4680"/>
                  </a:lnTo>
                  <a:lnTo>
                    <a:pt x="5078" y="4673"/>
                  </a:lnTo>
                  <a:lnTo>
                    <a:pt x="5097" y="4667"/>
                  </a:lnTo>
                  <a:lnTo>
                    <a:pt x="5097" y="4667"/>
                  </a:lnTo>
                  <a:lnTo>
                    <a:pt x="5116" y="4660"/>
                  </a:lnTo>
                  <a:lnTo>
                    <a:pt x="5116" y="4660"/>
                  </a:lnTo>
                  <a:lnTo>
                    <a:pt x="5135" y="4654"/>
                  </a:lnTo>
                  <a:lnTo>
                    <a:pt x="5135" y="4654"/>
                  </a:lnTo>
                  <a:lnTo>
                    <a:pt x="5153" y="4648"/>
                  </a:lnTo>
                  <a:lnTo>
                    <a:pt x="5153" y="4648"/>
                  </a:lnTo>
                  <a:lnTo>
                    <a:pt x="5170" y="4642"/>
                  </a:lnTo>
                  <a:lnTo>
                    <a:pt x="5187" y="4637"/>
                  </a:lnTo>
                  <a:lnTo>
                    <a:pt x="5204" y="4631"/>
                  </a:lnTo>
                  <a:lnTo>
                    <a:pt x="5222" y="4625"/>
                  </a:lnTo>
                  <a:lnTo>
                    <a:pt x="5239" y="4619"/>
                  </a:lnTo>
                  <a:lnTo>
                    <a:pt x="5257" y="4614"/>
                  </a:lnTo>
                  <a:lnTo>
                    <a:pt x="5274" y="4608"/>
                  </a:lnTo>
                  <a:lnTo>
                    <a:pt x="5291" y="4602"/>
                  </a:lnTo>
                  <a:lnTo>
                    <a:pt x="5307" y="4597"/>
                  </a:lnTo>
                  <a:lnTo>
                    <a:pt x="5322" y="4592"/>
                  </a:lnTo>
                  <a:lnTo>
                    <a:pt x="5337" y="4587"/>
                  </a:lnTo>
                  <a:lnTo>
                    <a:pt x="5350" y="4583"/>
                  </a:lnTo>
                  <a:lnTo>
                    <a:pt x="5363" y="4578"/>
                  </a:lnTo>
                  <a:lnTo>
                    <a:pt x="5373" y="4575"/>
                  </a:lnTo>
                  <a:lnTo>
                    <a:pt x="5383" y="4572"/>
                  </a:lnTo>
                  <a:lnTo>
                    <a:pt x="5383" y="4571"/>
                  </a:lnTo>
                  <a:lnTo>
                    <a:pt x="5392" y="4569"/>
                  </a:lnTo>
                  <a:lnTo>
                    <a:pt x="5400" y="4566"/>
                  </a:lnTo>
                  <a:lnTo>
                    <a:pt x="5409" y="4563"/>
                  </a:lnTo>
                  <a:lnTo>
                    <a:pt x="5417" y="4560"/>
                  </a:lnTo>
                  <a:lnTo>
                    <a:pt x="5425" y="4557"/>
                  </a:lnTo>
                  <a:lnTo>
                    <a:pt x="5433" y="4555"/>
                  </a:lnTo>
                  <a:lnTo>
                    <a:pt x="5441" y="4552"/>
                  </a:lnTo>
                  <a:lnTo>
                    <a:pt x="5448" y="4550"/>
                  </a:lnTo>
                  <a:lnTo>
                    <a:pt x="5455" y="4547"/>
                  </a:lnTo>
                  <a:lnTo>
                    <a:pt x="5461" y="4545"/>
                  </a:lnTo>
                  <a:lnTo>
                    <a:pt x="5466" y="4543"/>
                  </a:lnTo>
                  <a:lnTo>
                    <a:pt x="5468" y="4543"/>
                  </a:lnTo>
                  <a:lnTo>
                    <a:pt x="5468" y="4542"/>
                  </a:lnTo>
                  <a:lnTo>
                    <a:pt x="5472" y="4534"/>
                  </a:lnTo>
                  <a:lnTo>
                    <a:pt x="5476" y="4525"/>
                  </a:lnTo>
                  <a:lnTo>
                    <a:pt x="5480" y="4517"/>
                  </a:lnTo>
                  <a:lnTo>
                    <a:pt x="5485" y="4509"/>
                  </a:lnTo>
                  <a:lnTo>
                    <a:pt x="5490" y="4500"/>
                  </a:lnTo>
                  <a:lnTo>
                    <a:pt x="5494" y="4494"/>
                  </a:lnTo>
                  <a:lnTo>
                    <a:pt x="5501" y="4485"/>
                  </a:lnTo>
                  <a:lnTo>
                    <a:pt x="5504" y="4480"/>
                  </a:lnTo>
                  <a:lnTo>
                    <a:pt x="5512" y="4469"/>
                  </a:lnTo>
                  <a:lnTo>
                    <a:pt x="5515" y="4466"/>
                  </a:lnTo>
                  <a:lnTo>
                    <a:pt x="5525" y="4454"/>
                  </a:lnTo>
                  <a:lnTo>
                    <a:pt x="5527" y="4452"/>
                  </a:lnTo>
                  <a:lnTo>
                    <a:pt x="5538" y="4439"/>
                  </a:lnTo>
                  <a:lnTo>
                    <a:pt x="5540" y="4437"/>
                  </a:lnTo>
                  <a:lnTo>
                    <a:pt x="5553" y="4423"/>
                  </a:lnTo>
                  <a:lnTo>
                    <a:pt x="5554" y="4421"/>
                  </a:lnTo>
                  <a:lnTo>
                    <a:pt x="5569" y="4405"/>
                  </a:lnTo>
                  <a:lnTo>
                    <a:pt x="5570" y="4404"/>
                  </a:lnTo>
                  <a:lnTo>
                    <a:pt x="5588" y="4386"/>
                  </a:lnTo>
                  <a:lnTo>
                    <a:pt x="5588" y="4386"/>
                  </a:lnTo>
                  <a:lnTo>
                    <a:pt x="5608" y="4366"/>
                  </a:lnTo>
                  <a:lnTo>
                    <a:pt x="5608" y="4365"/>
                  </a:lnTo>
                  <a:lnTo>
                    <a:pt x="5630" y="4343"/>
                  </a:lnTo>
                  <a:lnTo>
                    <a:pt x="5632" y="4342"/>
                  </a:lnTo>
                  <a:lnTo>
                    <a:pt x="5655" y="4319"/>
                  </a:lnTo>
                  <a:lnTo>
                    <a:pt x="5656" y="4318"/>
                  </a:lnTo>
                  <a:lnTo>
                    <a:pt x="5677" y="4298"/>
                  </a:lnTo>
                  <a:lnTo>
                    <a:pt x="5678" y="4297"/>
                  </a:lnTo>
                  <a:lnTo>
                    <a:pt x="5690" y="4285"/>
                  </a:lnTo>
                  <a:lnTo>
                    <a:pt x="5689" y="4270"/>
                  </a:lnTo>
                  <a:lnTo>
                    <a:pt x="5691" y="4237"/>
                  </a:lnTo>
                  <a:lnTo>
                    <a:pt x="5697" y="4205"/>
                  </a:lnTo>
                  <a:lnTo>
                    <a:pt x="5707" y="4174"/>
                  </a:lnTo>
                  <a:lnTo>
                    <a:pt x="5722" y="4144"/>
                  </a:lnTo>
                  <a:lnTo>
                    <a:pt x="5740" y="4117"/>
                  </a:lnTo>
                  <a:lnTo>
                    <a:pt x="5761" y="4092"/>
                  </a:lnTo>
                  <a:lnTo>
                    <a:pt x="7593" y="2238"/>
                  </a:lnTo>
                  <a:lnTo>
                    <a:pt x="7618" y="2217"/>
                  </a:lnTo>
                  <a:lnTo>
                    <a:pt x="7645" y="2198"/>
                  </a:lnTo>
                  <a:lnTo>
                    <a:pt x="7674" y="2184"/>
                  </a:lnTo>
                  <a:lnTo>
                    <a:pt x="7705" y="2173"/>
                  </a:lnTo>
                  <a:lnTo>
                    <a:pt x="7737" y="2166"/>
                  </a:lnTo>
                  <a:lnTo>
                    <a:pt x="7769" y="2164"/>
                  </a:lnTo>
                  <a:lnTo>
                    <a:pt x="7802" y="2166"/>
                  </a:lnTo>
                  <a:lnTo>
                    <a:pt x="7834" y="2172"/>
                  </a:lnTo>
                  <a:lnTo>
                    <a:pt x="7865" y="2182"/>
                  </a:lnTo>
                  <a:lnTo>
                    <a:pt x="7894" y="2196"/>
                  </a:lnTo>
                  <a:close/>
                  <a:moveTo>
                    <a:pt x="7536" y="4646"/>
                  </a:moveTo>
                  <a:lnTo>
                    <a:pt x="8596" y="3575"/>
                  </a:lnTo>
                  <a:lnTo>
                    <a:pt x="7774" y="2767"/>
                  </a:lnTo>
                  <a:lnTo>
                    <a:pt x="6712" y="3842"/>
                  </a:lnTo>
                  <a:lnTo>
                    <a:pt x="7536" y="4646"/>
                  </a:lnTo>
                  <a:close/>
                  <a:moveTo>
                    <a:pt x="6293" y="4265"/>
                  </a:moveTo>
                  <a:lnTo>
                    <a:pt x="7114" y="5072"/>
                  </a:lnTo>
                  <a:lnTo>
                    <a:pt x="7185" y="5001"/>
                  </a:lnTo>
                  <a:lnTo>
                    <a:pt x="6360" y="4197"/>
                  </a:lnTo>
                  <a:lnTo>
                    <a:pt x="6293" y="4265"/>
                  </a:lnTo>
                  <a:close/>
                  <a:moveTo>
                    <a:pt x="6755" y="5420"/>
                  </a:moveTo>
                  <a:lnTo>
                    <a:pt x="5908" y="4588"/>
                  </a:lnTo>
                  <a:lnTo>
                    <a:pt x="5903" y="4592"/>
                  </a:lnTo>
                  <a:lnTo>
                    <a:pt x="5879" y="4617"/>
                  </a:lnTo>
                  <a:lnTo>
                    <a:pt x="5878" y="4618"/>
                  </a:lnTo>
                  <a:lnTo>
                    <a:pt x="5849" y="4647"/>
                  </a:lnTo>
                  <a:lnTo>
                    <a:pt x="5830" y="4667"/>
                  </a:lnTo>
                  <a:lnTo>
                    <a:pt x="5842" y="4681"/>
                  </a:lnTo>
                  <a:lnTo>
                    <a:pt x="5874" y="4714"/>
                  </a:lnTo>
                  <a:lnTo>
                    <a:pt x="5916" y="4756"/>
                  </a:lnTo>
                  <a:lnTo>
                    <a:pt x="5968" y="4808"/>
                  </a:lnTo>
                  <a:lnTo>
                    <a:pt x="6030" y="4869"/>
                  </a:lnTo>
                  <a:lnTo>
                    <a:pt x="6030" y="4869"/>
                  </a:lnTo>
                  <a:lnTo>
                    <a:pt x="6059" y="4898"/>
                  </a:lnTo>
                  <a:lnTo>
                    <a:pt x="6088" y="4926"/>
                  </a:lnTo>
                  <a:lnTo>
                    <a:pt x="6115" y="4954"/>
                  </a:lnTo>
                  <a:lnTo>
                    <a:pt x="6142" y="4981"/>
                  </a:lnTo>
                  <a:lnTo>
                    <a:pt x="6168" y="5006"/>
                  </a:lnTo>
                  <a:lnTo>
                    <a:pt x="6193" y="5031"/>
                  </a:lnTo>
                  <a:lnTo>
                    <a:pt x="6215" y="5053"/>
                  </a:lnTo>
                  <a:lnTo>
                    <a:pt x="6237" y="5074"/>
                  </a:lnTo>
                  <a:lnTo>
                    <a:pt x="6256" y="5093"/>
                  </a:lnTo>
                  <a:lnTo>
                    <a:pt x="6272" y="5110"/>
                  </a:lnTo>
                  <a:lnTo>
                    <a:pt x="6287" y="5124"/>
                  </a:lnTo>
                  <a:lnTo>
                    <a:pt x="6299" y="5136"/>
                  </a:lnTo>
                  <a:lnTo>
                    <a:pt x="6307" y="5145"/>
                  </a:lnTo>
                  <a:lnTo>
                    <a:pt x="6308" y="5145"/>
                  </a:lnTo>
                  <a:lnTo>
                    <a:pt x="6313" y="5150"/>
                  </a:lnTo>
                  <a:lnTo>
                    <a:pt x="6313" y="5151"/>
                  </a:lnTo>
                  <a:lnTo>
                    <a:pt x="6368" y="5206"/>
                  </a:lnTo>
                  <a:lnTo>
                    <a:pt x="6419" y="5256"/>
                  </a:lnTo>
                  <a:lnTo>
                    <a:pt x="6465" y="5302"/>
                  </a:lnTo>
                  <a:lnTo>
                    <a:pt x="6508" y="5344"/>
                  </a:lnTo>
                  <a:lnTo>
                    <a:pt x="6546" y="5382"/>
                  </a:lnTo>
                  <a:lnTo>
                    <a:pt x="6580" y="5415"/>
                  </a:lnTo>
                  <a:lnTo>
                    <a:pt x="6611" y="5444"/>
                  </a:lnTo>
                  <a:lnTo>
                    <a:pt x="6637" y="5469"/>
                  </a:lnTo>
                  <a:lnTo>
                    <a:pt x="6660" y="5490"/>
                  </a:lnTo>
                  <a:lnTo>
                    <a:pt x="6674" y="5503"/>
                  </a:lnTo>
                  <a:lnTo>
                    <a:pt x="6674" y="5502"/>
                  </a:lnTo>
                  <a:lnTo>
                    <a:pt x="6689" y="5488"/>
                  </a:lnTo>
                  <a:lnTo>
                    <a:pt x="6705" y="5471"/>
                  </a:lnTo>
                  <a:lnTo>
                    <a:pt x="6725" y="5450"/>
                  </a:lnTo>
                  <a:lnTo>
                    <a:pt x="6726" y="5449"/>
                  </a:lnTo>
                  <a:lnTo>
                    <a:pt x="6749" y="5426"/>
                  </a:lnTo>
                  <a:lnTo>
                    <a:pt x="6755" y="5420"/>
                  </a:lnTo>
                  <a:close/>
                  <a:moveTo>
                    <a:pt x="4564" y="5741"/>
                  </a:moveTo>
                  <a:lnTo>
                    <a:pt x="4558" y="5757"/>
                  </a:lnTo>
                  <a:lnTo>
                    <a:pt x="4554" y="5772"/>
                  </a:lnTo>
                  <a:lnTo>
                    <a:pt x="4551" y="5785"/>
                  </a:lnTo>
                  <a:lnTo>
                    <a:pt x="4548" y="5796"/>
                  </a:lnTo>
                  <a:lnTo>
                    <a:pt x="4547" y="5804"/>
                  </a:lnTo>
                  <a:lnTo>
                    <a:pt x="4547" y="5804"/>
                  </a:lnTo>
                  <a:lnTo>
                    <a:pt x="4552" y="5806"/>
                  </a:lnTo>
                  <a:lnTo>
                    <a:pt x="4566" y="5809"/>
                  </a:lnTo>
                  <a:lnTo>
                    <a:pt x="4586" y="5809"/>
                  </a:lnTo>
                  <a:lnTo>
                    <a:pt x="4609" y="5807"/>
                  </a:lnTo>
                  <a:lnTo>
                    <a:pt x="4634" y="5800"/>
                  </a:lnTo>
                  <a:lnTo>
                    <a:pt x="4659" y="5790"/>
                  </a:lnTo>
                  <a:lnTo>
                    <a:pt x="4682" y="5777"/>
                  </a:lnTo>
                  <a:lnTo>
                    <a:pt x="4703" y="5761"/>
                  </a:lnTo>
                  <a:lnTo>
                    <a:pt x="4721" y="5743"/>
                  </a:lnTo>
                  <a:lnTo>
                    <a:pt x="4738" y="5719"/>
                  </a:lnTo>
                  <a:lnTo>
                    <a:pt x="4739" y="5718"/>
                  </a:lnTo>
                  <a:lnTo>
                    <a:pt x="4742" y="5714"/>
                  </a:lnTo>
                  <a:lnTo>
                    <a:pt x="4742" y="5712"/>
                  </a:lnTo>
                  <a:lnTo>
                    <a:pt x="4745" y="5707"/>
                  </a:lnTo>
                  <a:lnTo>
                    <a:pt x="4746" y="5706"/>
                  </a:lnTo>
                  <a:lnTo>
                    <a:pt x="4749" y="5700"/>
                  </a:lnTo>
                  <a:lnTo>
                    <a:pt x="4750" y="5700"/>
                  </a:lnTo>
                  <a:lnTo>
                    <a:pt x="4754" y="5694"/>
                  </a:lnTo>
                  <a:lnTo>
                    <a:pt x="4754" y="5693"/>
                  </a:lnTo>
                  <a:lnTo>
                    <a:pt x="4758" y="5687"/>
                  </a:lnTo>
                  <a:lnTo>
                    <a:pt x="4758" y="5686"/>
                  </a:lnTo>
                  <a:lnTo>
                    <a:pt x="4763" y="5679"/>
                  </a:lnTo>
                  <a:lnTo>
                    <a:pt x="4763" y="5679"/>
                  </a:lnTo>
                  <a:lnTo>
                    <a:pt x="4767" y="5672"/>
                  </a:lnTo>
                  <a:lnTo>
                    <a:pt x="4767" y="5672"/>
                  </a:lnTo>
                  <a:lnTo>
                    <a:pt x="4772" y="5665"/>
                  </a:lnTo>
                  <a:lnTo>
                    <a:pt x="4772" y="5665"/>
                  </a:lnTo>
                  <a:lnTo>
                    <a:pt x="4777" y="5657"/>
                  </a:lnTo>
                  <a:lnTo>
                    <a:pt x="4777" y="5657"/>
                  </a:lnTo>
                  <a:lnTo>
                    <a:pt x="4782" y="5650"/>
                  </a:lnTo>
                  <a:lnTo>
                    <a:pt x="4786" y="5643"/>
                  </a:lnTo>
                  <a:lnTo>
                    <a:pt x="4791" y="5636"/>
                  </a:lnTo>
                  <a:lnTo>
                    <a:pt x="4795" y="5629"/>
                  </a:lnTo>
                  <a:lnTo>
                    <a:pt x="4796" y="5627"/>
                  </a:lnTo>
                  <a:lnTo>
                    <a:pt x="4801" y="5620"/>
                  </a:lnTo>
                  <a:lnTo>
                    <a:pt x="4807" y="5611"/>
                  </a:lnTo>
                  <a:lnTo>
                    <a:pt x="4814" y="5602"/>
                  </a:lnTo>
                  <a:lnTo>
                    <a:pt x="4821" y="5591"/>
                  </a:lnTo>
                  <a:lnTo>
                    <a:pt x="4828" y="5580"/>
                  </a:lnTo>
                  <a:lnTo>
                    <a:pt x="4836" y="5567"/>
                  </a:lnTo>
                  <a:lnTo>
                    <a:pt x="4845" y="5555"/>
                  </a:lnTo>
                  <a:lnTo>
                    <a:pt x="4854" y="5541"/>
                  </a:lnTo>
                  <a:lnTo>
                    <a:pt x="4863" y="5527"/>
                  </a:lnTo>
                  <a:lnTo>
                    <a:pt x="4872" y="5513"/>
                  </a:lnTo>
                  <a:lnTo>
                    <a:pt x="4882" y="5499"/>
                  </a:lnTo>
                  <a:lnTo>
                    <a:pt x="4891" y="5485"/>
                  </a:lnTo>
                  <a:lnTo>
                    <a:pt x="4900" y="5471"/>
                  </a:lnTo>
                  <a:lnTo>
                    <a:pt x="4909" y="5457"/>
                  </a:lnTo>
                  <a:lnTo>
                    <a:pt x="4911" y="5455"/>
                  </a:lnTo>
                  <a:lnTo>
                    <a:pt x="4920" y="5442"/>
                  </a:lnTo>
                  <a:lnTo>
                    <a:pt x="4920" y="5441"/>
                  </a:lnTo>
                  <a:lnTo>
                    <a:pt x="4929" y="5428"/>
                  </a:lnTo>
                  <a:lnTo>
                    <a:pt x="4929" y="5428"/>
                  </a:lnTo>
                  <a:lnTo>
                    <a:pt x="4938" y="5415"/>
                  </a:lnTo>
                  <a:lnTo>
                    <a:pt x="4938" y="5415"/>
                  </a:lnTo>
                  <a:lnTo>
                    <a:pt x="4946" y="5403"/>
                  </a:lnTo>
                  <a:lnTo>
                    <a:pt x="4947" y="5402"/>
                  </a:lnTo>
                  <a:lnTo>
                    <a:pt x="4955" y="5391"/>
                  </a:lnTo>
                  <a:lnTo>
                    <a:pt x="4955" y="5391"/>
                  </a:lnTo>
                  <a:lnTo>
                    <a:pt x="4963" y="5380"/>
                  </a:lnTo>
                  <a:lnTo>
                    <a:pt x="4963" y="5379"/>
                  </a:lnTo>
                  <a:lnTo>
                    <a:pt x="4970" y="5370"/>
                  </a:lnTo>
                  <a:lnTo>
                    <a:pt x="4971" y="5369"/>
                  </a:lnTo>
                  <a:lnTo>
                    <a:pt x="4977" y="5360"/>
                  </a:lnTo>
                  <a:lnTo>
                    <a:pt x="4978" y="5359"/>
                  </a:lnTo>
                  <a:lnTo>
                    <a:pt x="4984" y="5351"/>
                  </a:lnTo>
                  <a:lnTo>
                    <a:pt x="4985" y="5350"/>
                  </a:lnTo>
                  <a:lnTo>
                    <a:pt x="4990" y="5343"/>
                  </a:lnTo>
                  <a:lnTo>
                    <a:pt x="4991" y="5342"/>
                  </a:lnTo>
                  <a:lnTo>
                    <a:pt x="4995" y="5336"/>
                  </a:lnTo>
                  <a:lnTo>
                    <a:pt x="4997" y="5334"/>
                  </a:lnTo>
                  <a:lnTo>
                    <a:pt x="5001" y="5329"/>
                  </a:lnTo>
                  <a:lnTo>
                    <a:pt x="5004" y="5325"/>
                  </a:lnTo>
                  <a:lnTo>
                    <a:pt x="5007" y="5322"/>
                  </a:lnTo>
                  <a:lnTo>
                    <a:pt x="5016" y="5313"/>
                  </a:lnTo>
                  <a:lnTo>
                    <a:pt x="5018" y="5311"/>
                  </a:lnTo>
                  <a:lnTo>
                    <a:pt x="5032" y="5301"/>
                  </a:lnTo>
                  <a:lnTo>
                    <a:pt x="5047" y="5292"/>
                  </a:lnTo>
                  <a:lnTo>
                    <a:pt x="5063" y="5285"/>
                  </a:lnTo>
                  <a:lnTo>
                    <a:pt x="5071" y="5283"/>
                  </a:lnTo>
                  <a:lnTo>
                    <a:pt x="5082" y="5280"/>
                  </a:lnTo>
                  <a:lnTo>
                    <a:pt x="5096" y="5276"/>
                  </a:lnTo>
                  <a:lnTo>
                    <a:pt x="5101" y="5275"/>
                  </a:lnTo>
                  <a:lnTo>
                    <a:pt x="5121" y="5271"/>
                  </a:lnTo>
                  <a:lnTo>
                    <a:pt x="5123" y="5271"/>
                  </a:lnTo>
                  <a:lnTo>
                    <a:pt x="5148" y="5266"/>
                  </a:lnTo>
                  <a:lnTo>
                    <a:pt x="5150" y="5266"/>
                  </a:lnTo>
                  <a:lnTo>
                    <a:pt x="5179" y="5261"/>
                  </a:lnTo>
                  <a:lnTo>
                    <a:pt x="5180" y="5261"/>
                  </a:lnTo>
                  <a:lnTo>
                    <a:pt x="5212" y="5256"/>
                  </a:lnTo>
                  <a:lnTo>
                    <a:pt x="5213" y="5256"/>
                  </a:lnTo>
                  <a:lnTo>
                    <a:pt x="5249" y="5251"/>
                  </a:lnTo>
                  <a:lnTo>
                    <a:pt x="5250" y="5251"/>
                  </a:lnTo>
                  <a:lnTo>
                    <a:pt x="5287" y="5246"/>
                  </a:lnTo>
                  <a:lnTo>
                    <a:pt x="5288" y="5246"/>
                  </a:lnTo>
                  <a:lnTo>
                    <a:pt x="5327" y="5241"/>
                  </a:lnTo>
                  <a:lnTo>
                    <a:pt x="5328" y="5240"/>
                  </a:lnTo>
                  <a:lnTo>
                    <a:pt x="5368" y="5236"/>
                  </a:lnTo>
                  <a:lnTo>
                    <a:pt x="5369" y="5235"/>
                  </a:lnTo>
                  <a:lnTo>
                    <a:pt x="5409" y="5231"/>
                  </a:lnTo>
                  <a:lnTo>
                    <a:pt x="5410" y="5231"/>
                  </a:lnTo>
                  <a:lnTo>
                    <a:pt x="5450" y="5227"/>
                  </a:lnTo>
                  <a:lnTo>
                    <a:pt x="5451" y="5226"/>
                  </a:lnTo>
                  <a:lnTo>
                    <a:pt x="5489" y="5223"/>
                  </a:lnTo>
                  <a:lnTo>
                    <a:pt x="5491" y="5223"/>
                  </a:lnTo>
                  <a:lnTo>
                    <a:pt x="5527" y="5219"/>
                  </a:lnTo>
                  <a:lnTo>
                    <a:pt x="5533" y="5219"/>
                  </a:lnTo>
                  <a:lnTo>
                    <a:pt x="5548" y="5218"/>
                  </a:lnTo>
                  <a:lnTo>
                    <a:pt x="5562" y="5219"/>
                  </a:lnTo>
                  <a:lnTo>
                    <a:pt x="5576" y="5220"/>
                  </a:lnTo>
                  <a:lnTo>
                    <a:pt x="5592" y="5222"/>
                  </a:lnTo>
                  <a:lnTo>
                    <a:pt x="5605" y="5225"/>
                  </a:lnTo>
                  <a:lnTo>
                    <a:pt x="5621" y="5229"/>
                  </a:lnTo>
                  <a:lnTo>
                    <a:pt x="5632" y="5233"/>
                  </a:lnTo>
                  <a:lnTo>
                    <a:pt x="5649" y="5240"/>
                  </a:lnTo>
                  <a:lnTo>
                    <a:pt x="5659" y="5246"/>
                  </a:lnTo>
                  <a:lnTo>
                    <a:pt x="5677" y="5257"/>
                  </a:lnTo>
                  <a:lnTo>
                    <a:pt x="5685" y="5263"/>
                  </a:lnTo>
                  <a:lnTo>
                    <a:pt x="5701" y="5278"/>
                  </a:lnTo>
                  <a:lnTo>
                    <a:pt x="5708" y="5285"/>
                  </a:lnTo>
                  <a:lnTo>
                    <a:pt x="5723" y="5305"/>
                  </a:lnTo>
                  <a:lnTo>
                    <a:pt x="5728" y="5313"/>
                  </a:lnTo>
                  <a:lnTo>
                    <a:pt x="5734" y="5325"/>
                  </a:lnTo>
                  <a:lnTo>
                    <a:pt x="5739" y="5337"/>
                  </a:lnTo>
                  <a:lnTo>
                    <a:pt x="5742" y="5346"/>
                  </a:lnTo>
                  <a:lnTo>
                    <a:pt x="5745" y="5359"/>
                  </a:lnTo>
                  <a:lnTo>
                    <a:pt x="5748" y="5372"/>
                  </a:lnTo>
                  <a:lnTo>
                    <a:pt x="5749" y="5381"/>
                  </a:lnTo>
                  <a:lnTo>
                    <a:pt x="5750" y="5394"/>
                  </a:lnTo>
                  <a:lnTo>
                    <a:pt x="5749" y="5408"/>
                  </a:lnTo>
                  <a:lnTo>
                    <a:pt x="5748" y="5417"/>
                  </a:lnTo>
                  <a:lnTo>
                    <a:pt x="5747" y="5430"/>
                  </a:lnTo>
                  <a:lnTo>
                    <a:pt x="5743" y="5442"/>
                  </a:lnTo>
                  <a:lnTo>
                    <a:pt x="5740" y="5452"/>
                  </a:lnTo>
                  <a:lnTo>
                    <a:pt x="5732" y="5473"/>
                  </a:lnTo>
                  <a:lnTo>
                    <a:pt x="5727" y="5484"/>
                  </a:lnTo>
                  <a:lnTo>
                    <a:pt x="5716" y="5501"/>
                  </a:lnTo>
                  <a:lnTo>
                    <a:pt x="5708" y="5511"/>
                  </a:lnTo>
                  <a:lnTo>
                    <a:pt x="5703" y="5518"/>
                  </a:lnTo>
                  <a:lnTo>
                    <a:pt x="5700" y="5521"/>
                  </a:lnTo>
                  <a:lnTo>
                    <a:pt x="5695" y="5527"/>
                  </a:lnTo>
                  <a:lnTo>
                    <a:pt x="5692" y="5530"/>
                  </a:lnTo>
                  <a:lnTo>
                    <a:pt x="5684" y="5537"/>
                  </a:lnTo>
                  <a:lnTo>
                    <a:pt x="5681" y="5540"/>
                  </a:lnTo>
                  <a:lnTo>
                    <a:pt x="5672" y="5547"/>
                  </a:lnTo>
                  <a:lnTo>
                    <a:pt x="5668" y="5549"/>
                  </a:lnTo>
                  <a:lnTo>
                    <a:pt x="5658" y="5556"/>
                  </a:lnTo>
                  <a:lnTo>
                    <a:pt x="5654" y="5558"/>
                  </a:lnTo>
                  <a:lnTo>
                    <a:pt x="5644" y="5564"/>
                  </a:lnTo>
                  <a:lnTo>
                    <a:pt x="5640" y="5565"/>
                  </a:lnTo>
                  <a:lnTo>
                    <a:pt x="5642" y="5567"/>
                  </a:lnTo>
                  <a:lnTo>
                    <a:pt x="5642" y="5568"/>
                  </a:lnTo>
                  <a:lnTo>
                    <a:pt x="5649" y="5574"/>
                  </a:lnTo>
                  <a:lnTo>
                    <a:pt x="5649" y="5574"/>
                  </a:lnTo>
                  <a:lnTo>
                    <a:pt x="5656" y="5580"/>
                  </a:lnTo>
                  <a:lnTo>
                    <a:pt x="5657" y="5580"/>
                  </a:lnTo>
                  <a:lnTo>
                    <a:pt x="5664" y="5587"/>
                  </a:lnTo>
                  <a:lnTo>
                    <a:pt x="5664" y="5587"/>
                  </a:lnTo>
                  <a:lnTo>
                    <a:pt x="5671" y="5593"/>
                  </a:lnTo>
                  <a:lnTo>
                    <a:pt x="5671" y="5594"/>
                  </a:lnTo>
                  <a:lnTo>
                    <a:pt x="5678" y="5600"/>
                  </a:lnTo>
                  <a:lnTo>
                    <a:pt x="5678" y="5600"/>
                  </a:lnTo>
                  <a:lnTo>
                    <a:pt x="5685" y="5606"/>
                  </a:lnTo>
                  <a:lnTo>
                    <a:pt x="5692" y="5613"/>
                  </a:lnTo>
                  <a:lnTo>
                    <a:pt x="5699" y="5619"/>
                  </a:lnTo>
                  <a:lnTo>
                    <a:pt x="5707" y="5627"/>
                  </a:lnTo>
                  <a:lnTo>
                    <a:pt x="5717" y="5635"/>
                  </a:lnTo>
                  <a:lnTo>
                    <a:pt x="5726" y="5644"/>
                  </a:lnTo>
                  <a:lnTo>
                    <a:pt x="5737" y="5653"/>
                  </a:lnTo>
                  <a:lnTo>
                    <a:pt x="5747" y="5663"/>
                  </a:lnTo>
                  <a:lnTo>
                    <a:pt x="5758" y="5673"/>
                  </a:lnTo>
                  <a:lnTo>
                    <a:pt x="5770" y="5682"/>
                  </a:lnTo>
                  <a:lnTo>
                    <a:pt x="5781" y="5692"/>
                  </a:lnTo>
                  <a:lnTo>
                    <a:pt x="5792" y="5702"/>
                  </a:lnTo>
                  <a:lnTo>
                    <a:pt x="5803" y="5712"/>
                  </a:lnTo>
                  <a:lnTo>
                    <a:pt x="5814" y="5721"/>
                  </a:lnTo>
                  <a:lnTo>
                    <a:pt x="5825" y="5730"/>
                  </a:lnTo>
                  <a:lnTo>
                    <a:pt x="5825" y="5731"/>
                  </a:lnTo>
                  <a:lnTo>
                    <a:pt x="5876" y="5776"/>
                  </a:lnTo>
                  <a:lnTo>
                    <a:pt x="5922" y="5816"/>
                  </a:lnTo>
                  <a:lnTo>
                    <a:pt x="5923" y="5816"/>
                  </a:lnTo>
                  <a:lnTo>
                    <a:pt x="5964" y="5852"/>
                  </a:lnTo>
                  <a:lnTo>
                    <a:pt x="5964" y="5852"/>
                  </a:lnTo>
                  <a:lnTo>
                    <a:pt x="6001" y="5884"/>
                  </a:lnTo>
                  <a:lnTo>
                    <a:pt x="6001" y="5885"/>
                  </a:lnTo>
                  <a:lnTo>
                    <a:pt x="6033" y="5913"/>
                  </a:lnTo>
                  <a:lnTo>
                    <a:pt x="6033" y="5913"/>
                  </a:lnTo>
                  <a:lnTo>
                    <a:pt x="6062" y="5939"/>
                  </a:lnTo>
                  <a:lnTo>
                    <a:pt x="6062" y="5939"/>
                  </a:lnTo>
                  <a:lnTo>
                    <a:pt x="6087" y="5961"/>
                  </a:lnTo>
                  <a:lnTo>
                    <a:pt x="6087" y="5961"/>
                  </a:lnTo>
                  <a:lnTo>
                    <a:pt x="6109" y="5981"/>
                  </a:lnTo>
                  <a:lnTo>
                    <a:pt x="6109" y="5981"/>
                  </a:lnTo>
                  <a:lnTo>
                    <a:pt x="6127" y="5998"/>
                  </a:lnTo>
                  <a:lnTo>
                    <a:pt x="6128" y="5998"/>
                  </a:lnTo>
                  <a:lnTo>
                    <a:pt x="6144" y="6013"/>
                  </a:lnTo>
                  <a:lnTo>
                    <a:pt x="6145" y="6014"/>
                  </a:lnTo>
                  <a:lnTo>
                    <a:pt x="6152" y="6020"/>
                  </a:lnTo>
                  <a:lnTo>
                    <a:pt x="6180" y="5996"/>
                  </a:lnTo>
                  <a:lnTo>
                    <a:pt x="6210" y="5968"/>
                  </a:lnTo>
                  <a:lnTo>
                    <a:pt x="6238" y="5940"/>
                  </a:lnTo>
                  <a:lnTo>
                    <a:pt x="6265" y="5911"/>
                  </a:lnTo>
                  <a:lnTo>
                    <a:pt x="6290" y="5882"/>
                  </a:lnTo>
                  <a:lnTo>
                    <a:pt x="6313" y="5854"/>
                  </a:lnTo>
                  <a:lnTo>
                    <a:pt x="6333" y="5826"/>
                  </a:lnTo>
                  <a:lnTo>
                    <a:pt x="6351" y="5801"/>
                  </a:lnTo>
                  <a:lnTo>
                    <a:pt x="6365" y="5777"/>
                  </a:lnTo>
                  <a:lnTo>
                    <a:pt x="6376" y="5756"/>
                  </a:lnTo>
                  <a:lnTo>
                    <a:pt x="6381" y="5744"/>
                  </a:lnTo>
                  <a:lnTo>
                    <a:pt x="6375" y="5737"/>
                  </a:lnTo>
                  <a:lnTo>
                    <a:pt x="6357" y="5717"/>
                  </a:lnTo>
                  <a:lnTo>
                    <a:pt x="6332" y="5692"/>
                  </a:lnTo>
                  <a:lnTo>
                    <a:pt x="6301" y="5661"/>
                  </a:lnTo>
                  <a:lnTo>
                    <a:pt x="6264" y="5624"/>
                  </a:lnTo>
                  <a:lnTo>
                    <a:pt x="6220" y="5580"/>
                  </a:lnTo>
                  <a:lnTo>
                    <a:pt x="6168" y="5529"/>
                  </a:lnTo>
                  <a:lnTo>
                    <a:pt x="6137" y="5498"/>
                  </a:lnTo>
                  <a:lnTo>
                    <a:pt x="6105" y="5466"/>
                  </a:lnTo>
                  <a:lnTo>
                    <a:pt x="6072" y="5434"/>
                  </a:lnTo>
                  <a:lnTo>
                    <a:pt x="6038" y="5401"/>
                  </a:lnTo>
                  <a:lnTo>
                    <a:pt x="6005" y="5368"/>
                  </a:lnTo>
                  <a:lnTo>
                    <a:pt x="5972" y="5335"/>
                  </a:lnTo>
                  <a:lnTo>
                    <a:pt x="5940" y="5303"/>
                  </a:lnTo>
                  <a:lnTo>
                    <a:pt x="5908" y="5271"/>
                  </a:lnTo>
                  <a:lnTo>
                    <a:pt x="5878" y="5241"/>
                  </a:lnTo>
                  <a:lnTo>
                    <a:pt x="5849" y="5212"/>
                  </a:lnTo>
                  <a:lnTo>
                    <a:pt x="5822" y="5185"/>
                  </a:lnTo>
                  <a:lnTo>
                    <a:pt x="5797" y="5161"/>
                  </a:lnTo>
                  <a:lnTo>
                    <a:pt x="5774" y="5138"/>
                  </a:lnTo>
                  <a:lnTo>
                    <a:pt x="5755" y="5119"/>
                  </a:lnTo>
                  <a:lnTo>
                    <a:pt x="5737" y="5101"/>
                  </a:lnTo>
                  <a:lnTo>
                    <a:pt x="5720" y="5084"/>
                  </a:lnTo>
                  <a:lnTo>
                    <a:pt x="5702" y="5067"/>
                  </a:lnTo>
                  <a:lnTo>
                    <a:pt x="5685" y="5050"/>
                  </a:lnTo>
                  <a:lnTo>
                    <a:pt x="5669" y="5034"/>
                  </a:lnTo>
                  <a:lnTo>
                    <a:pt x="5653" y="5019"/>
                  </a:lnTo>
                  <a:lnTo>
                    <a:pt x="5639" y="5005"/>
                  </a:lnTo>
                  <a:lnTo>
                    <a:pt x="5625" y="4992"/>
                  </a:lnTo>
                  <a:lnTo>
                    <a:pt x="5613" y="4979"/>
                  </a:lnTo>
                  <a:lnTo>
                    <a:pt x="5601" y="4969"/>
                  </a:lnTo>
                  <a:lnTo>
                    <a:pt x="5592" y="4959"/>
                  </a:lnTo>
                  <a:lnTo>
                    <a:pt x="5592" y="4959"/>
                  </a:lnTo>
                  <a:lnTo>
                    <a:pt x="5583" y="4951"/>
                  </a:lnTo>
                  <a:lnTo>
                    <a:pt x="5583" y="4951"/>
                  </a:lnTo>
                  <a:lnTo>
                    <a:pt x="5577" y="4945"/>
                  </a:lnTo>
                  <a:lnTo>
                    <a:pt x="5576" y="4944"/>
                  </a:lnTo>
                  <a:lnTo>
                    <a:pt x="5573" y="4941"/>
                  </a:lnTo>
                  <a:lnTo>
                    <a:pt x="5570" y="4938"/>
                  </a:lnTo>
                  <a:lnTo>
                    <a:pt x="5569" y="4937"/>
                  </a:lnTo>
                  <a:lnTo>
                    <a:pt x="5565" y="4933"/>
                  </a:lnTo>
                  <a:lnTo>
                    <a:pt x="5564" y="4932"/>
                  </a:lnTo>
                  <a:lnTo>
                    <a:pt x="5560" y="4928"/>
                  </a:lnTo>
                  <a:lnTo>
                    <a:pt x="5559" y="4927"/>
                  </a:lnTo>
                  <a:lnTo>
                    <a:pt x="5556" y="4923"/>
                  </a:lnTo>
                  <a:lnTo>
                    <a:pt x="5555" y="4922"/>
                  </a:lnTo>
                  <a:lnTo>
                    <a:pt x="5551" y="4918"/>
                  </a:lnTo>
                  <a:lnTo>
                    <a:pt x="5550" y="4917"/>
                  </a:lnTo>
                  <a:lnTo>
                    <a:pt x="5546" y="4913"/>
                  </a:lnTo>
                  <a:lnTo>
                    <a:pt x="5545" y="4912"/>
                  </a:lnTo>
                  <a:lnTo>
                    <a:pt x="5543" y="4909"/>
                  </a:lnTo>
                  <a:lnTo>
                    <a:pt x="5518" y="4917"/>
                  </a:lnTo>
                  <a:lnTo>
                    <a:pt x="5486" y="4927"/>
                  </a:lnTo>
                  <a:lnTo>
                    <a:pt x="5448" y="4940"/>
                  </a:lnTo>
                  <a:lnTo>
                    <a:pt x="5404" y="4954"/>
                  </a:lnTo>
                  <a:lnTo>
                    <a:pt x="5381" y="4962"/>
                  </a:lnTo>
                  <a:lnTo>
                    <a:pt x="5381" y="4962"/>
                  </a:lnTo>
                  <a:lnTo>
                    <a:pt x="5357" y="4970"/>
                  </a:lnTo>
                  <a:lnTo>
                    <a:pt x="5357" y="4970"/>
                  </a:lnTo>
                  <a:lnTo>
                    <a:pt x="5333" y="4979"/>
                  </a:lnTo>
                  <a:lnTo>
                    <a:pt x="5309" y="4987"/>
                  </a:lnTo>
                  <a:lnTo>
                    <a:pt x="5286" y="4995"/>
                  </a:lnTo>
                  <a:lnTo>
                    <a:pt x="5263" y="5002"/>
                  </a:lnTo>
                  <a:lnTo>
                    <a:pt x="5240" y="5010"/>
                  </a:lnTo>
                  <a:lnTo>
                    <a:pt x="5219" y="5017"/>
                  </a:lnTo>
                  <a:lnTo>
                    <a:pt x="5199" y="5024"/>
                  </a:lnTo>
                  <a:lnTo>
                    <a:pt x="5180" y="5030"/>
                  </a:lnTo>
                  <a:lnTo>
                    <a:pt x="5162" y="5036"/>
                  </a:lnTo>
                  <a:lnTo>
                    <a:pt x="5147" y="5041"/>
                  </a:lnTo>
                  <a:lnTo>
                    <a:pt x="5133" y="5046"/>
                  </a:lnTo>
                  <a:lnTo>
                    <a:pt x="5122" y="5050"/>
                  </a:lnTo>
                  <a:lnTo>
                    <a:pt x="5121" y="5050"/>
                  </a:lnTo>
                  <a:lnTo>
                    <a:pt x="5110" y="5053"/>
                  </a:lnTo>
                  <a:lnTo>
                    <a:pt x="5098" y="5057"/>
                  </a:lnTo>
                  <a:lnTo>
                    <a:pt x="5084" y="5062"/>
                  </a:lnTo>
                  <a:lnTo>
                    <a:pt x="5070" y="5067"/>
                  </a:lnTo>
                  <a:lnTo>
                    <a:pt x="5055" y="5072"/>
                  </a:lnTo>
                  <a:lnTo>
                    <a:pt x="5040" y="5077"/>
                  </a:lnTo>
                  <a:lnTo>
                    <a:pt x="5023" y="5082"/>
                  </a:lnTo>
                  <a:lnTo>
                    <a:pt x="5007" y="5088"/>
                  </a:lnTo>
                  <a:lnTo>
                    <a:pt x="4991" y="5094"/>
                  </a:lnTo>
                  <a:lnTo>
                    <a:pt x="4974" y="5099"/>
                  </a:lnTo>
                  <a:lnTo>
                    <a:pt x="4958" y="5105"/>
                  </a:lnTo>
                  <a:lnTo>
                    <a:pt x="4943" y="5110"/>
                  </a:lnTo>
                  <a:lnTo>
                    <a:pt x="4928" y="5116"/>
                  </a:lnTo>
                  <a:lnTo>
                    <a:pt x="4913" y="5121"/>
                  </a:lnTo>
                  <a:lnTo>
                    <a:pt x="4912" y="5121"/>
                  </a:lnTo>
                  <a:lnTo>
                    <a:pt x="4898" y="5126"/>
                  </a:lnTo>
                  <a:lnTo>
                    <a:pt x="4897" y="5126"/>
                  </a:lnTo>
                  <a:lnTo>
                    <a:pt x="4883" y="5131"/>
                  </a:lnTo>
                  <a:lnTo>
                    <a:pt x="4883" y="5131"/>
                  </a:lnTo>
                  <a:lnTo>
                    <a:pt x="4869" y="5136"/>
                  </a:lnTo>
                  <a:lnTo>
                    <a:pt x="4868" y="5136"/>
                  </a:lnTo>
                  <a:lnTo>
                    <a:pt x="4855" y="5140"/>
                  </a:lnTo>
                  <a:lnTo>
                    <a:pt x="4855" y="5141"/>
                  </a:lnTo>
                  <a:lnTo>
                    <a:pt x="4843" y="5145"/>
                  </a:lnTo>
                  <a:lnTo>
                    <a:pt x="4842" y="5145"/>
                  </a:lnTo>
                  <a:lnTo>
                    <a:pt x="4830" y="5149"/>
                  </a:lnTo>
                  <a:lnTo>
                    <a:pt x="4830" y="5149"/>
                  </a:lnTo>
                  <a:lnTo>
                    <a:pt x="4819" y="5152"/>
                  </a:lnTo>
                  <a:lnTo>
                    <a:pt x="4818" y="5152"/>
                  </a:lnTo>
                  <a:lnTo>
                    <a:pt x="4808" y="5155"/>
                  </a:lnTo>
                  <a:lnTo>
                    <a:pt x="4807" y="5156"/>
                  </a:lnTo>
                  <a:lnTo>
                    <a:pt x="4799" y="5158"/>
                  </a:lnTo>
                  <a:lnTo>
                    <a:pt x="4799" y="5158"/>
                  </a:lnTo>
                  <a:lnTo>
                    <a:pt x="4798" y="5159"/>
                  </a:lnTo>
                  <a:lnTo>
                    <a:pt x="4797" y="5164"/>
                  </a:lnTo>
                  <a:lnTo>
                    <a:pt x="4796" y="5165"/>
                  </a:lnTo>
                  <a:lnTo>
                    <a:pt x="4794" y="5170"/>
                  </a:lnTo>
                  <a:lnTo>
                    <a:pt x="4794" y="5171"/>
                  </a:lnTo>
                  <a:lnTo>
                    <a:pt x="4792" y="5176"/>
                  </a:lnTo>
                  <a:lnTo>
                    <a:pt x="4791" y="5177"/>
                  </a:lnTo>
                  <a:lnTo>
                    <a:pt x="4789" y="5182"/>
                  </a:lnTo>
                  <a:lnTo>
                    <a:pt x="4789" y="5183"/>
                  </a:lnTo>
                  <a:lnTo>
                    <a:pt x="4787" y="5188"/>
                  </a:lnTo>
                  <a:lnTo>
                    <a:pt x="4786" y="5189"/>
                  </a:lnTo>
                  <a:lnTo>
                    <a:pt x="4784" y="5194"/>
                  </a:lnTo>
                  <a:lnTo>
                    <a:pt x="4783" y="5195"/>
                  </a:lnTo>
                  <a:lnTo>
                    <a:pt x="4781" y="5200"/>
                  </a:lnTo>
                  <a:lnTo>
                    <a:pt x="4780" y="5201"/>
                  </a:lnTo>
                  <a:lnTo>
                    <a:pt x="4778" y="5206"/>
                  </a:lnTo>
                  <a:lnTo>
                    <a:pt x="4774" y="5214"/>
                  </a:lnTo>
                  <a:lnTo>
                    <a:pt x="4771" y="5223"/>
                  </a:lnTo>
                  <a:lnTo>
                    <a:pt x="4766" y="5233"/>
                  </a:lnTo>
                  <a:lnTo>
                    <a:pt x="4762" y="5244"/>
                  </a:lnTo>
                  <a:lnTo>
                    <a:pt x="4757" y="5255"/>
                  </a:lnTo>
                  <a:lnTo>
                    <a:pt x="4751" y="5268"/>
                  </a:lnTo>
                  <a:lnTo>
                    <a:pt x="4746" y="5281"/>
                  </a:lnTo>
                  <a:lnTo>
                    <a:pt x="4741" y="5295"/>
                  </a:lnTo>
                  <a:lnTo>
                    <a:pt x="4735" y="5308"/>
                  </a:lnTo>
                  <a:lnTo>
                    <a:pt x="4730" y="5322"/>
                  </a:lnTo>
                  <a:lnTo>
                    <a:pt x="4724" y="5337"/>
                  </a:lnTo>
                  <a:lnTo>
                    <a:pt x="4718" y="5351"/>
                  </a:lnTo>
                  <a:lnTo>
                    <a:pt x="4713" y="5365"/>
                  </a:lnTo>
                  <a:lnTo>
                    <a:pt x="4708" y="5377"/>
                  </a:lnTo>
                  <a:lnTo>
                    <a:pt x="4705" y="5386"/>
                  </a:lnTo>
                  <a:lnTo>
                    <a:pt x="4705" y="5388"/>
                  </a:lnTo>
                  <a:lnTo>
                    <a:pt x="4700" y="5401"/>
                  </a:lnTo>
                  <a:lnTo>
                    <a:pt x="4699" y="5402"/>
                  </a:lnTo>
                  <a:lnTo>
                    <a:pt x="4694" y="5417"/>
                  </a:lnTo>
                  <a:lnTo>
                    <a:pt x="4693" y="5418"/>
                  </a:lnTo>
                  <a:lnTo>
                    <a:pt x="4687" y="5434"/>
                  </a:lnTo>
                  <a:lnTo>
                    <a:pt x="4687" y="5435"/>
                  </a:lnTo>
                  <a:lnTo>
                    <a:pt x="4680" y="5453"/>
                  </a:lnTo>
                  <a:lnTo>
                    <a:pt x="4679" y="5453"/>
                  </a:lnTo>
                  <a:lnTo>
                    <a:pt x="4672" y="5472"/>
                  </a:lnTo>
                  <a:lnTo>
                    <a:pt x="4672" y="5473"/>
                  </a:lnTo>
                  <a:lnTo>
                    <a:pt x="4664" y="5492"/>
                  </a:lnTo>
                  <a:lnTo>
                    <a:pt x="4664" y="5492"/>
                  </a:lnTo>
                  <a:lnTo>
                    <a:pt x="4656" y="5511"/>
                  </a:lnTo>
                  <a:lnTo>
                    <a:pt x="4656" y="5511"/>
                  </a:lnTo>
                  <a:lnTo>
                    <a:pt x="4649" y="5530"/>
                  </a:lnTo>
                  <a:lnTo>
                    <a:pt x="4648" y="5530"/>
                  </a:lnTo>
                  <a:lnTo>
                    <a:pt x="4641" y="5547"/>
                  </a:lnTo>
                  <a:lnTo>
                    <a:pt x="4641" y="5548"/>
                  </a:lnTo>
                  <a:lnTo>
                    <a:pt x="4635" y="5564"/>
                  </a:lnTo>
                  <a:lnTo>
                    <a:pt x="4634" y="5564"/>
                  </a:lnTo>
                  <a:lnTo>
                    <a:pt x="4629" y="5578"/>
                  </a:lnTo>
                  <a:lnTo>
                    <a:pt x="4628" y="5579"/>
                  </a:lnTo>
                  <a:lnTo>
                    <a:pt x="4624" y="5590"/>
                  </a:lnTo>
                  <a:lnTo>
                    <a:pt x="4623" y="5591"/>
                  </a:lnTo>
                  <a:lnTo>
                    <a:pt x="4619" y="5599"/>
                  </a:lnTo>
                  <a:lnTo>
                    <a:pt x="4619" y="5600"/>
                  </a:lnTo>
                  <a:lnTo>
                    <a:pt x="4609" y="5622"/>
                  </a:lnTo>
                  <a:lnTo>
                    <a:pt x="4600" y="5643"/>
                  </a:lnTo>
                  <a:lnTo>
                    <a:pt x="4592" y="5664"/>
                  </a:lnTo>
                  <a:lnTo>
                    <a:pt x="4584" y="5684"/>
                  </a:lnTo>
                  <a:lnTo>
                    <a:pt x="4576" y="5704"/>
                  </a:lnTo>
                  <a:lnTo>
                    <a:pt x="4570" y="5723"/>
                  </a:lnTo>
                  <a:lnTo>
                    <a:pt x="4564" y="5741"/>
                  </a:lnTo>
                  <a:close/>
                  <a:moveTo>
                    <a:pt x="3648" y="5504"/>
                  </a:moveTo>
                  <a:lnTo>
                    <a:pt x="3604" y="5555"/>
                  </a:lnTo>
                  <a:lnTo>
                    <a:pt x="3563" y="5603"/>
                  </a:lnTo>
                  <a:lnTo>
                    <a:pt x="3526" y="5645"/>
                  </a:lnTo>
                  <a:lnTo>
                    <a:pt x="3495" y="5682"/>
                  </a:lnTo>
                  <a:lnTo>
                    <a:pt x="3471" y="5710"/>
                  </a:lnTo>
                  <a:lnTo>
                    <a:pt x="3462" y="5721"/>
                  </a:lnTo>
                  <a:lnTo>
                    <a:pt x="3464" y="5727"/>
                  </a:lnTo>
                  <a:lnTo>
                    <a:pt x="3474" y="5748"/>
                  </a:lnTo>
                  <a:lnTo>
                    <a:pt x="3486" y="5771"/>
                  </a:lnTo>
                  <a:lnTo>
                    <a:pt x="3498" y="5796"/>
                  </a:lnTo>
                  <a:lnTo>
                    <a:pt x="3510" y="5822"/>
                  </a:lnTo>
                  <a:lnTo>
                    <a:pt x="3524" y="5850"/>
                  </a:lnTo>
                  <a:lnTo>
                    <a:pt x="3538" y="5878"/>
                  </a:lnTo>
                  <a:lnTo>
                    <a:pt x="3552" y="5908"/>
                  </a:lnTo>
                  <a:lnTo>
                    <a:pt x="3597" y="5999"/>
                  </a:lnTo>
                  <a:lnTo>
                    <a:pt x="3638" y="6079"/>
                  </a:lnTo>
                  <a:lnTo>
                    <a:pt x="3674" y="6149"/>
                  </a:lnTo>
                  <a:lnTo>
                    <a:pt x="3708" y="6210"/>
                  </a:lnTo>
                  <a:lnTo>
                    <a:pt x="3740" y="6264"/>
                  </a:lnTo>
                  <a:lnTo>
                    <a:pt x="3772" y="6312"/>
                  </a:lnTo>
                  <a:lnTo>
                    <a:pt x="3804" y="6356"/>
                  </a:lnTo>
                  <a:lnTo>
                    <a:pt x="3838" y="6399"/>
                  </a:lnTo>
                  <a:lnTo>
                    <a:pt x="3876" y="6442"/>
                  </a:lnTo>
                  <a:lnTo>
                    <a:pt x="3919" y="6487"/>
                  </a:lnTo>
                  <a:lnTo>
                    <a:pt x="3969" y="6536"/>
                  </a:lnTo>
                  <a:lnTo>
                    <a:pt x="4026" y="6589"/>
                  </a:lnTo>
                  <a:lnTo>
                    <a:pt x="4091" y="6649"/>
                  </a:lnTo>
                  <a:lnTo>
                    <a:pt x="4166" y="6715"/>
                  </a:lnTo>
                  <a:lnTo>
                    <a:pt x="4186" y="6733"/>
                  </a:lnTo>
                  <a:lnTo>
                    <a:pt x="4186" y="6733"/>
                  </a:lnTo>
                  <a:lnTo>
                    <a:pt x="4207" y="6751"/>
                  </a:lnTo>
                  <a:lnTo>
                    <a:pt x="4207" y="6751"/>
                  </a:lnTo>
                  <a:lnTo>
                    <a:pt x="4227" y="6769"/>
                  </a:lnTo>
                  <a:lnTo>
                    <a:pt x="4227" y="6769"/>
                  </a:lnTo>
                  <a:lnTo>
                    <a:pt x="4248" y="6787"/>
                  </a:lnTo>
                  <a:lnTo>
                    <a:pt x="4248" y="6787"/>
                  </a:lnTo>
                  <a:lnTo>
                    <a:pt x="4267" y="6804"/>
                  </a:lnTo>
                  <a:lnTo>
                    <a:pt x="4267" y="6804"/>
                  </a:lnTo>
                  <a:lnTo>
                    <a:pt x="4286" y="6821"/>
                  </a:lnTo>
                  <a:lnTo>
                    <a:pt x="4286" y="6821"/>
                  </a:lnTo>
                  <a:lnTo>
                    <a:pt x="4304" y="6837"/>
                  </a:lnTo>
                  <a:lnTo>
                    <a:pt x="4304" y="6837"/>
                  </a:lnTo>
                  <a:lnTo>
                    <a:pt x="4321" y="6852"/>
                  </a:lnTo>
                  <a:lnTo>
                    <a:pt x="4321" y="6852"/>
                  </a:lnTo>
                  <a:lnTo>
                    <a:pt x="4337" y="6866"/>
                  </a:lnTo>
                  <a:lnTo>
                    <a:pt x="4337" y="6866"/>
                  </a:lnTo>
                  <a:lnTo>
                    <a:pt x="4351" y="6879"/>
                  </a:lnTo>
                  <a:lnTo>
                    <a:pt x="4351" y="6879"/>
                  </a:lnTo>
                  <a:lnTo>
                    <a:pt x="4364" y="6890"/>
                  </a:lnTo>
                  <a:lnTo>
                    <a:pt x="4364" y="6891"/>
                  </a:lnTo>
                  <a:lnTo>
                    <a:pt x="4375" y="6900"/>
                  </a:lnTo>
                  <a:lnTo>
                    <a:pt x="4375" y="6901"/>
                  </a:lnTo>
                  <a:lnTo>
                    <a:pt x="4384" y="6909"/>
                  </a:lnTo>
                  <a:lnTo>
                    <a:pt x="4385" y="6910"/>
                  </a:lnTo>
                  <a:lnTo>
                    <a:pt x="4390" y="6914"/>
                  </a:lnTo>
                  <a:lnTo>
                    <a:pt x="4394" y="6918"/>
                  </a:lnTo>
                  <a:lnTo>
                    <a:pt x="4394" y="6918"/>
                  </a:lnTo>
                  <a:lnTo>
                    <a:pt x="4401" y="6924"/>
                  </a:lnTo>
                  <a:lnTo>
                    <a:pt x="4401" y="6924"/>
                  </a:lnTo>
                  <a:lnTo>
                    <a:pt x="4408" y="6930"/>
                  </a:lnTo>
                  <a:lnTo>
                    <a:pt x="4409" y="6930"/>
                  </a:lnTo>
                  <a:lnTo>
                    <a:pt x="4416" y="6937"/>
                  </a:lnTo>
                  <a:lnTo>
                    <a:pt x="4416" y="6937"/>
                  </a:lnTo>
                  <a:lnTo>
                    <a:pt x="4424" y="6944"/>
                  </a:lnTo>
                  <a:lnTo>
                    <a:pt x="4424" y="6944"/>
                  </a:lnTo>
                  <a:lnTo>
                    <a:pt x="4432" y="6951"/>
                  </a:lnTo>
                  <a:lnTo>
                    <a:pt x="4432" y="6951"/>
                  </a:lnTo>
                  <a:lnTo>
                    <a:pt x="4440" y="6958"/>
                  </a:lnTo>
                  <a:lnTo>
                    <a:pt x="4440" y="6958"/>
                  </a:lnTo>
                  <a:lnTo>
                    <a:pt x="4448" y="6966"/>
                  </a:lnTo>
                  <a:lnTo>
                    <a:pt x="4448" y="6966"/>
                  </a:lnTo>
                  <a:lnTo>
                    <a:pt x="4456" y="6973"/>
                  </a:lnTo>
                  <a:lnTo>
                    <a:pt x="4456" y="6973"/>
                  </a:lnTo>
                  <a:lnTo>
                    <a:pt x="4464" y="6980"/>
                  </a:lnTo>
                  <a:lnTo>
                    <a:pt x="4464" y="6980"/>
                  </a:lnTo>
                  <a:lnTo>
                    <a:pt x="4472" y="6987"/>
                  </a:lnTo>
                  <a:lnTo>
                    <a:pt x="4480" y="6994"/>
                  </a:lnTo>
                  <a:lnTo>
                    <a:pt x="4487" y="7000"/>
                  </a:lnTo>
                  <a:lnTo>
                    <a:pt x="4493" y="7005"/>
                  </a:lnTo>
                  <a:lnTo>
                    <a:pt x="4499" y="7011"/>
                  </a:lnTo>
                  <a:lnTo>
                    <a:pt x="4500" y="7011"/>
                  </a:lnTo>
                  <a:lnTo>
                    <a:pt x="4508" y="7019"/>
                  </a:lnTo>
                  <a:lnTo>
                    <a:pt x="4508" y="7019"/>
                  </a:lnTo>
                  <a:lnTo>
                    <a:pt x="4518" y="7027"/>
                  </a:lnTo>
                  <a:lnTo>
                    <a:pt x="4529" y="7037"/>
                  </a:lnTo>
                  <a:lnTo>
                    <a:pt x="4540" y="7047"/>
                  </a:lnTo>
                  <a:lnTo>
                    <a:pt x="4553" y="7058"/>
                  </a:lnTo>
                  <a:lnTo>
                    <a:pt x="4566" y="7069"/>
                  </a:lnTo>
                  <a:lnTo>
                    <a:pt x="4579" y="7081"/>
                  </a:lnTo>
                  <a:lnTo>
                    <a:pt x="4593" y="7093"/>
                  </a:lnTo>
                  <a:lnTo>
                    <a:pt x="4607" y="7105"/>
                  </a:lnTo>
                  <a:lnTo>
                    <a:pt x="4621" y="7118"/>
                  </a:lnTo>
                  <a:lnTo>
                    <a:pt x="4635" y="7130"/>
                  </a:lnTo>
                  <a:lnTo>
                    <a:pt x="4648" y="7143"/>
                  </a:lnTo>
                  <a:lnTo>
                    <a:pt x="4662" y="7154"/>
                  </a:lnTo>
                  <a:lnTo>
                    <a:pt x="4662" y="7155"/>
                  </a:lnTo>
                  <a:lnTo>
                    <a:pt x="4693" y="7182"/>
                  </a:lnTo>
                  <a:lnTo>
                    <a:pt x="4719" y="7205"/>
                  </a:lnTo>
                  <a:lnTo>
                    <a:pt x="4741" y="7224"/>
                  </a:lnTo>
                  <a:lnTo>
                    <a:pt x="4759" y="7239"/>
                  </a:lnTo>
                  <a:lnTo>
                    <a:pt x="4773" y="7251"/>
                  </a:lnTo>
                  <a:lnTo>
                    <a:pt x="4783" y="7258"/>
                  </a:lnTo>
                  <a:lnTo>
                    <a:pt x="4788" y="7262"/>
                  </a:lnTo>
                  <a:lnTo>
                    <a:pt x="4794" y="7262"/>
                  </a:lnTo>
                  <a:lnTo>
                    <a:pt x="4801" y="7262"/>
                  </a:lnTo>
                  <a:lnTo>
                    <a:pt x="4822" y="7260"/>
                  </a:lnTo>
                  <a:lnTo>
                    <a:pt x="4832" y="7258"/>
                  </a:lnTo>
                  <a:lnTo>
                    <a:pt x="4839" y="7255"/>
                  </a:lnTo>
                  <a:lnTo>
                    <a:pt x="4844" y="7252"/>
                  </a:lnTo>
                  <a:lnTo>
                    <a:pt x="4846" y="7249"/>
                  </a:lnTo>
                  <a:lnTo>
                    <a:pt x="4848" y="7246"/>
                  </a:lnTo>
                  <a:lnTo>
                    <a:pt x="4850" y="7242"/>
                  </a:lnTo>
                  <a:lnTo>
                    <a:pt x="4851" y="7237"/>
                  </a:lnTo>
                  <a:lnTo>
                    <a:pt x="4851" y="7231"/>
                  </a:lnTo>
                  <a:lnTo>
                    <a:pt x="4850" y="7223"/>
                  </a:lnTo>
                  <a:lnTo>
                    <a:pt x="4846" y="7213"/>
                  </a:lnTo>
                  <a:lnTo>
                    <a:pt x="4840" y="7201"/>
                  </a:lnTo>
                  <a:lnTo>
                    <a:pt x="4831" y="7188"/>
                  </a:lnTo>
                  <a:lnTo>
                    <a:pt x="4814" y="7172"/>
                  </a:lnTo>
                  <a:lnTo>
                    <a:pt x="4814" y="7172"/>
                  </a:lnTo>
                  <a:lnTo>
                    <a:pt x="4813" y="7171"/>
                  </a:lnTo>
                  <a:lnTo>
                    <a:pt x="4808" y="7167"/>
                  </a:lnTo>
                  <a:lnTo>
                    <a:pt x="4808" y="7167"/>
                  </a:lnTo>
                  <a:lnTo>
                    <a:pt x="4803" y="7163"/>
                  </a:lnTo>
                  <a:lnTo>
                    <a:pt x="4803" y="7162"/>
                  </a:lnTo>
                  <a:lnTo>
                    <a:pt x="4798" y="7158"/>
                  </a:lnTo>
                  <a:lnTo>
                    <a:pt x="4798" y="7158"/>
                  </a:lnTo>
                  <a:lnTo>
                    <a:pt x="4793" y="7154"/>
                  </a:lnTo>
                  <a:lnTo>
                    <a:pt x="4793" y="7154"/>
                  </a:lnTo>
                  <a:lnTo>
                    <a:pt x="4789" y="7150"/>
                  </a:lnTo>
                  <a:lnTo>
                    <a:pt x="4789" y="7150"/>
                  </a:lnTo>
                  <a:lnTo>
                    <a:pt x="4785" y="7147"/>
                  </a:lnTo>
                  <a:lnTo>
                    <a:pt x="4784" y="7146"/>
                  </a:lnTo>
                  <a:lnTo>
                    <a:pt x="4781" y="7143"/>
                  </a:lnTo>
                  <a:lnTo>
                    <a:pt x="4781" y="7143"/>
                  </a:lnTo>
                  <a:lnTo>
                    <a:pt x="4778" y="7140"/>
                  </a:lnTo>
                  <a:lnTo>
                    <a:pt x="4777" y="7140"/>
                  </a:lnTo>
                  <a:lnTo>
                    <a:pt x="4774" y="7138"/>
                  </a:lnTo>
                  <a:lnTo>
                    <a:pt x="4774" y="7137"/>
                  </a:lnTo>
                  <a:lnTo>
                    <a:pt x="4772" y="7135"/>
                  </a:lnTo>
                  <a:lnTo>
                    <a:pt x="4771" y="7135"/>
                  </a:lnTo>
                  <a:lnTo>
                    <a:pt x="4770" y="7133"/>
                  </a:lnTo>
                  <a:lnTo>
                    <a:pt x="4769" y="7133"/>
                  </a:lnTo>
                  <a:lnTo>
                    <a:pt x="4768" y="7131"/>
                  </a:lnTo>
                  <a:lnTo>
                    <a:pt x="4767" y="7130"/>
                  </a:lnTo>
                  <a:lnTo>
                    <a:pt x="4766" y="7130"/>
                  </a:lnTo>
                  <a:lnTo>
                    <a:pt x="4766" y="7130"/>
                  </a:lnTo>
                  <a:lnTo>
                    <a:pt x="4764" y="7128"/>
                  </a:lnTo>
                  <a:lnTo>
                    <a:pt x="4762" y="7126"/>
                  </a:lnTo>
                  <a:lnTo>
                    <a:pt x="4759" y="7123"/>
                  </a:lnTo>
                  <a:lnTo>
                    <a:pt x="4755" y="7120"/>
                  </a:lnTo>
                  <a:lnTo>
                    <a:pt x="4751" y="7116"/>
                  </a:lnTo>
                  <a:lnTo>
                    <a:pt x="4746" y="7112"/>
                  </a:lnTo>
                  <a:lnTo>
                    <a:pt x="4741" y="7108"/>
                  </a:lnTo>
                  <a:lnTo>
                    <a:pt x="4735" y="7103"/>
                  </a:lnTo>
                  <a:lnTo>
                    <a:pt x="4730" y="7098"/>
                  </a:lnTo>
                  <a:lnTo>
                    <a:pt x="4724" y="7092"/>
                  </a:lnTo>
                  <a:lnTo>
                    <a:pt x="4717" y="7087"/>
                  </a:lnTo>
                  <a:lnTo>
                    <a:pt x="4711" y="7081"/>
                  </a:lnTo>
                  <a:lnTo>
                    <a:pt x="4710" y="7081"/>
                  </a:lnTo>
                  <a:lnTo>
                    <a:pt x="4684" y="7058"/>
                  </a:lnTo>
                  <a:lnTo>
                    <a:pt x="4684" y="7057"/>
                  </a:lnTo>
                  <a:lnTo>
                    <a:pt x="4661" y="7037"/>
                  </a:lnTo>
                  <a:lnTo>
                    <a:pt x="4660" y="7036"/>
                  </a:lnTo>
                  <a:lnTo>
                    <a:pt x="4641" y="7018"/>
                  </a:lnTo>
                  <a:lnTo>
                    <a:pt x="4639" y="7017"/>
                  </a:lnTo>
                  <a:lnTo>
                    <a:pt x="4623" y="7001"/>
                  </a:lnTo>
                  <a:lnTo>
                    <a:pt x="4620" y="6999"/>
                  </a:lnTo>
                  <a:lnTo>
                    <a:pt x="4607" y="6985"/>
                  </a:lnTo>
                  <a:lnTo>
                    <a:pt x="4603" y="6981"/>
                  </a:lnTo>
                  <a:lnTo>
                    <a:pt x="4592" y="6969"/>
                  </a:lnTo>
                  <a:lnTo>
                    <a:pt x="4587" y="6962"/>
                  </a:lnTo>
                  <a:lnTo>
                    <a:pt x="4578" y="6952"/>
                  </a:lnTo>
                  <a:lnTo>
                    <a:pt x="4571" y="6942"/>
                  </a:lnTo>
                  <a:lnTo>
                    <a:pt x="4565" y="6933"/>
                  </a:lnTo>
                  <a:lnTo>
                    <a:pt x="4557" y="6917"/>
                  </a:lnTo>
                  <a:lnTo>
                    <a:pt x="4553" y="6909"/>
                  </a:lnTo>
                  <a:lnTo>
                    <a:pt x="4546" y="6887"/>
                  </a:lnTo>
                  <a:lnTo>
                    <a:pt x="4544" y="6880"/>
                  </a:lnTo>
                  <a:lnTo>
                    <a:pt x="4542" y="6867"/>
                  </a:lnTo>
                  <a:lnTo>
                    <a:pt x="4540" y="6854"/>
                  </a:lnTo>
                  <a:lnTo>
                    <a:pt x="4540" y="6847"/>
                  </a:lnTo>
                  <a:lnTo>
                    <a:pt x="4541" y="6823"/>
                  </a:lnTo>
                  <a:lnTo>
                    <a:pt x="4543" y="6816"/>
                  </a:lnTo>
                  <a:lnTo>
                    <a:pt x="4547" y="6798"/>
                  </a:lnTo>
                  <a:lnTo>
                    <a:pt x="4549" y="6790"/>
                  </a:lnTo>
                  <a:lnTo>
                    <a:pt x="4553" y="6779"/>
                  </a:lnTo>
                  <a:lnTo>
                    <a:pt x="4556" y="6771"/>
                  </a:lnTo>
                  <a:lnTo>
                    <a:pt x="4563" y="6758"/>
                  </a:lnTo>
                  <a:lnTo>
                    <a:pt x="4568" y="6747"/>
                  </a:lnTo>
                  <a:lnTo>
                    <a:pt x="4580" y="6730"/>
                  </a:lnTo>
                  <a:lnTo>
                    <a:pt x="4587" y="6722"/>
                  </a:lnTo>
                  <a:lnTo>
                    <a:pt x="4595" y="6712"/>
                  </a:lnTo>
                  <a:lnTo>
                    <a:pt x="4604" y="6704"/>
                  </a:lnTo>
                  <a:lnTo>
                    <a:pt x="4612" y="6697"/>
                  </a:lnTo>
                  <a:lnTo>
                    <a:pt x="4623" y="6689"/>
                  </a:lnTo>
                  <a:lnTo>
                    <a:pt x="4635" y="6682"/>
                  </a:lnTo>
                  <a:lnTo>
                    <a:pt x="4643" y="6678"/>
                  </a:lnTo>
                  <a:lnTo>
                    <a:pt x="4656" y="6672"/>
                  </a:lnTo>
                  <a:lnTo>
                    <a:pt x="4670" y="6668"/>
                  </a:lnTo>
                  <a:lnTo>
                    <a:pt x="4679" y="6665"/>
                  </a:lnTo>
                  <a:lnTo>
                    <a:pt x="4692" y="6663"/>
                  </a:lnTo>
                  <a:lnTo>
                    <a:pt x="4705" y="6662"/>
                  </a:lnTo>
                  <a:lnTo>
                    <a:pt x="4716" y="6662"/>
                  </a:lnTo>
                  <a:lnTo>
                    <a:pt x="4738" y="6663"/>
                  </a:lnTo>
                  <a:lnTo>
                    <a:pt x="4749" y="6664"/>
                  </a:lnTo>
                  <a:lnTo>
                    <a:pt x="4767" y="6668"/>
                  </a:lnTo>
                  <a:lnTo>
                    <a:pt x="4779" y="6672"/>
                  </a:lnTo>
                  <a:lnTo>
                    <a:pt x="4792" y="6677"/>
                  </a:lnTo>
                  <a:lnTo>
                    <a:pt x="4805" y="6683"/>
                  </a:lnTo>
                  <a:lnTo>
                    <a:pt x="4816" y="6688"/>
                  </a:lnTo>
                  <a:lnTo>
                    <a:pt x="4830" y="6695"/>
                  </a:lnTo>
                  <a:lnTo>
                    <a:pt x="4838" y="6700"/>
                  </a:lnTo>
                  <a:lnTo>
                    <a:pt x="4852" y="6710"/>
                  </a:lnTo>
                  <a:lnTo>
                    <a:pt x="4859" y="6714"/>
                  </a:lnTo>
                  <a:lnTo>
                    <a:pt x="4874" y="6726"/>
                  </a:lnTo>
                  <a:lnTo>
                    <a:pt x="4879" y="6730"/>
                  </a:lnTo>
                  <a:lnTo>
                    <a:pt x="4896" y="6743"/>
                  </a:lnTo>
                  <a:lnTo>
                    <a:pt x="4900" y="6747"/>
                  </a:lnTo>
                  <a:lnTo>
                    <a:pt x="4917" y="6762"/>
                  </a:lnTo>
                  <a:lnTo>
                    <a:pt x="4917" y="6762"/>
                  </a:lnTo>
                  <a:lnTo>
                    <a:pt x="4924" y="6769"/>
                  </a:lnTo>
                  <a:lnTo>
                    <a:pt x="4931" y="6775"/>
                  </a:lnTo>
                  <a:lnTo>
                    <a:pt x="4939" y="6782"/>
                  </a:lnTo>
                  <a:lnTo>
                    <a:pt x="4946" y="6789"/>
                  </a:lnTo>
                  <a:lnTo>
                    <a:pt x="4954" y="6796"/>
                  </a:lnTo>
                  <a:lnTo>
                    <a:pt x="4961" y="6803"/>
                  </a:lnTo>
                  <a:lnTo>
                    <a:pt x="4969" y="6809"/>
                  </a:lnTo>
                  <a:lnTo>
                    <a:pt x="4976" y="6816"/>
                  </a:lnTo>
                  <a:lnTo>
                    <a:pt x="4983" y="6822"/>
                  </a:lnTo>
                  <a:lnTo>
                    <a:pt x="4990" y="6828"/>
                  </a:lnTo>
                  <a:lnTo>
                    <a:pt x="4996" y="6834"/>
                  </a:lnTo>
                  <a:lnTo>
                    <a:pt x="5002" y="6839"/>
                  </a:lnTo>
                  <a:lnTo>
                    <a:pt x="5007" y="6844"/>
                  </a:lnTo>
                  <a:lnTo>
                    <a:pt x="5009" y="6846"/>
                  </a:lnTo>
                  <a:lnTo>
                    <a:pt x="5012" y="6848"/>
                  </a:lnTo>
                  <a:lnTo>
                    <a:pt x="5012" y="6848"/>
                  </a:lnTo>
                  <a:lnTo>
                    <a:pt x="5018" y="6853"/>
                  </a:lnTo>
                  <a:lnTo>
                    <a:pt x="5018" y="6853"/>
                  </a:lnTo>
                  <a:lnTo>
                    <a:pt x="5024" y="6858"/>
                  </a:lnTo>
                  <a:lnTo>
                    <a:pt x="5024" y="6858"/>
                  </a:lnTo>
                  <a:lnTo>
                    <a:pt x="5031" y="6864"/>
                  </a:lnTo>
                  <a:lnTo>
                    <a:pt x="5031" y="6864"/>
                  </a:lnTo>
                  <a:lnTo>
                    <a:pt x="5038" y="6870"/>
                  </a:lnTo>
                  <a:lnTo>
                    <a:pt x="5038" y="6870"/>
                  </a:lnTo>
                  <a:lnTo>
                    <a:pt x="5045" y="6876"/>
                  </a:lnTo>
                  <a:lnTo>
                    <a:pt x="5046" y="6877"/>
                  </a:lnTo>
                  <a:lnTo>
                    <a:pt x="5053" y="6883"/>
                  </a:lnTo>
                  <a:lnTo>
                    <a:pt x="5054" y="6883"/>
                  </a:lnTo>
                  <a:lnTo>
                    <a:pt x="5061" y="6890"/>
                  </a:lnTo>
                  <a:lnTo>
                    <a:pt x="5061" y="6890"/>
                  </a:lnTo>
                  <a:lnTo>
                    <a:pt x="5069" y="6897"/>
                  </a:lnTo>
                  <a:lnTo>
                    <a:pt x="5069" y="6897"/>
                  </a:lnTo>
                  <a:lnTo>
                    <a:pt x="5077" y="6904"/>
                  </a:lnTo>
                  <a:lnTo>
                    <a:pt x="5077" y="6904"/>
                  </a:lnTo>
                  <a:lnTo>
                    <a:pt x="5085" y="6911"/>
                  </a:lnTo>
                  <a:lnTo>
                    <a:pt x="5086" y="6912"/>
                  </a:lnTo>
                  <a:lnTo>
                    <a:pt x="5092" y="6918"/>
                  </a:lnTo>
                  <a:lnTo>
                    <a:pt x="5094" y="6919"/>
                  </a:lnTo>
                  <a:lnTo>
                    <a:pt x="5100" y="6925"/>
                  </a:lnTo>
                  <a:lnTo>
                    <a:pt x="5101" y="6927"/>
                  </a:lnTo>
                  <a:lnTo>
                    <a:pt x="5106" y="6931"/>
                  </a:lnTo>
                  <a:lnTo>
                    <a:pt x="5119" y="6943"/>
                  </a:lnTo>
                  <a:lnTo>
                    <a:pt x="5133" y="6955"/>
                  </a:lnTo>
                  <a:lnTo>
                    <a:pt x="5144" y="6964"/>
                  </a:lnTo>
                  <a:lnTo>
                    <a:pt x="5153" y="6971"/>
                  </a:lnTo>
                  <a:lnTo>
                    <a:pt x="5161" y="6977"/>
                  </a:lnTo>
                  <a:lnTo>
                    <a:pt x="5166" y="6980"/>
                  </a:lnTo>
                  <a:lnTo>
                    <a:pt x="5169" y="6982"/>
                  </a:lnTo>
                  <a:lnTo>
                    <a:pt x="5171" y="6982"/>
                  </a:lnTo>
                  <a:lnTo>
                    <a:pt x="5172" y="6983"/>
                  </a:lnTo>
                  <a:lnTo>
                    <a:pt x="5173" y="6983"/>
                  </a:lnTo>
                  <a:lnTo>
                    <a:pt x="5175" y="6983"/>
                  </a:lnTo>
                  <a:lnTo>
                    <a:pt x="5178" y="6983"/>
                  </a:lnTo>
                  <a:lnTo>
                    <a:pt x="5184" y="6984"/>
                  </a:lnTo>
                  <a:lnTo>
                    <a:pt x="5193" y="6983"/>
                  </a:lnTo>
                  <a:lnTo>
                    <a:pt x="5203" y="6982"/>
                  </a:lnTo>
                  <a:lnTo>
                    <a:pt x="5209" y="6981"/>
                  </a:lnTo>
                  <a:lnTo>
                    <a:pt x="5213" y="6980"/>
                  </a:lnTo>
                  <a:lnTo>
                    <a:pt x="5217" y="6979"/>
                  </a:lnTo>
                  <a:lnTo>
                    <a:pt x="5219" y="6977"/>
                  </a:lnTo>
                  <a:lnTo>
                    <a:pt x="5221" y="6976"/>
                  </a:lnTo>
                  <a:lnTo>
                    <a:pt x="5223" y="6974"/>
                  </a:lnTo>
                  <a:lnTo>
                    <a:pt x="5224" y="6973"/>
                  </a:lnTo>
                  <a:lnTo>
                    <a:pt x="5225" y="6971"/>
                  </a:lnTo>
                  <a:lnTo>
                    <a:pt x="5227" y="6969"/>
                  </a:lnTo>
                  <a:lnTo>
                    <a:pt x="5228" y="6965"/>
                  </a:lnTo>
                  <a:lnTo>
                    <a:pt x="5229" y="6961"/>
                  </a:lnTo>
                  <a:lnTo>
                    <a:pt x="5230" y="6956"/>
                  </a:lnTo>
                  <a:lnTo>
                    <a:pt x="5230" y="6947"/>
                  </a:lnTo>
                  <a:lnTo>
                    <a:pt x="5230" y="6938"/>
                  </a:lnTo>
                  <a:lnTo>
                    <a:pt x="5229" y="6934"/>
                  </a:lnTo>
                  <a:lnTo>
                    <a:pt x="5228" y="6931"/>
                  </a:lnTo>
                  <a:lnTo>
                    <a:pt x="5222" y="6924"/>
                  </a:lnTo>
                  <a:lnTo>
                    <a:pt x="5212" y="6912"/>
                  </a:lnTo>
                  <a:lnTo>
                    <a:pt x="5197" y="6897"/>
                  </a:lnTo>
                  <a:lnTo>
                    <a:pt x="5177" y="6878"/>
                  </a:lnTo>
                  <a:lnTo>
                    <a:pt x="5152" y="6854"/>
                  </a:lnTo>
                  <a:lnTo>
                    <a:pt x="5121" y="6827"/>
                  </a:lnTo>
                  <a:lnTo>
                    <a:pt x="5084" y="6794"/>
                  </a:lnTo>
                  <a:lnTo>
                    <a:pt x="5041" y="6757"/>
                  </a:lnTo>
                  <a:lnTo>
                    <a:pt x="5041" y="6757"/>
                  </a:lnTo>
                  <a:lnTo>
                    <a:pt x="5017" y="6737"/>
                  </a:lnTo>
                  <a:lnTo>
                    <a:pt x="5016" y="6735"/>
                  </a:lnTo>
                  <a:lnTo>
                    <a:pt x="4996" y="6717"/>
                  </a:lnTo>
                  <a:lnTo>
                    <a:pt x="4994" y="6716"/>
                  </a:lnTo>
                  <a:lnTo>
                    <a:pt x="4977" y="6700"/>
                  </a:lnTo>
                  <a:lnTo>
                    <a:pt x="4974" y="6697"/>
                  </a:lnTo>
                  <a:lnTo>
                    <a:pt x="4960" y="6683"/>
                  </a:lnTo>
                  <a:lnTo>
                    <a:pt x="4956" y="6678"/>
                  </a:lnTo>
                  <a:lnTo>
                    <a:pt x="4945" y="6666"/>
                  </a:lnTo>
                  <a:lnTo>
                    <a:pt x="4939" y="6659"/>
                  </a:lnTo>
                  <a:lnTo>
                    <a:pt x="4930" y="6648"/>
                  </a:lnTo>
                  <a:lnTo>
                    <a:pt x="4922" y="6636"/>
                  </a:lnTo>
                  <a:lnTo>
                    <a:pt x="4916" y="6626"/>
                  </a:lnTo>
                  <a:lnTo>
                    <a:pt x="4907" y="6608"/>
                  </a:lnTo>
                  <a:lnTo>
                    <a:pt x="4903" y="6599"/>
                  </a:lnTo>
                  <a:lnTo>
                    <a:pt x="4899" y="6586"/>
                  </a:lnTo>
                  <a:lnTo>
                    <a:pt x="4896" y="6573"/>
                  </a:lnTo>
                  <a:lnTo>
                    <a:pt x="4894" y="6564"/>
                  </a:lnTo>
                  <a:lnTo>
                    <a:pt x="4893" y="6548"/>
                  </a:lnTo>
                  <a:lnTo>
                    <a:pt x="4893" y="6532"/>
                  </a:lnTo>
                  <a:lnTo>
                    <a:pt x="4894" y="6524"/>
                  </a:lnTo>
                  <a:lnTo>
                    <a:pt x="4896" y="6509"/>
                  </a:lnTo>
                  <a:lnTo>
                    <a:pt x="4900" y="6494"/>
                  </a:lnTo>
                  <a:lnTo>
                    <a:pt x="4903" y="6486"/>
                  </a:lnTo>
                  <a:lnTo>
                    <a:pt x="4913" y="6464"/>
                  </a:lnTo>
                  <a:lnTo>
                    <a:pt x="4918" y="6456"/>
                  </a:lnTo>
                  <a:lnTo>
                    <a:pt x="4927" y="6443"/>
                  </a:lnTo>
                  <a:lnTo>
                    <a:pt x="4934" y="6434"/>
                  </a:lnTo>
                  <a:lnTo>
                    <a:pt x="4940" y="6427"/>
                  </a:lnTo>
                  <a:lnTo>
                    <a:pt x="4948" y="6418"/>
                  </a:lnTo>
                  <a:lnTo>
                    <a:pt x="4953" y="6413"/>
                  </a:lnTo>
                  <a:lnTo>
                    <a:pt x="4959" y="6407"/>
                  </a:lnTo>
                  <a:lnTo>
                    <a:pt x="4967" y="6400"/>
                  </a:lnTo>
                  <a:lnTo>
                    <a:pt x="4973" y="6395"/>
                  </a:lnTo>
                  <a:lnTo>
                    <a:pt x="4984" y="6387"/>
                  </a:lnTo>
                  <a:lnTo>
                    <a:pt x="4990" y="6383"/>
                  </a:lnTo>
                  <a:lnTo>
                    <a:pt x="5005" y="6375"/>
                  </a:lnTo>
                  <a:lnTo>
                    <a:pt x="5011" y="6372"/>
                  </a:lnTo>
                  <a:lnTo>
                    <a:pt x="5031" y="6365"/>
                  </a:lnTo>
                  <a:lnTo>
                    <a:pt x="5037" y="6363"/>
                  </a:lnTo>
                  <a:lnTo>
                    <a:pt x="5060" y="6359"/>
                  </a:lnTo>
                  <a:lnTo>
                    <a:pt x="5066" y="6358"/>
                  </a:lnTo>
                  <a:lnTo>
                    <a:pt x="5089" y="6358"/>
                  </a:lnTo>
                  <a:lnTo>
                    <a:pt x="5096" y="6359"/>
                  </a:lnTo>
                  <a:lnTo>
                    <a:pt x="5115" y="6362"/>
                  </a:lnTo>
                  <a:lnTo>
                    <a:pt x="5122" y="6364"/>
                  </a:lnTo>
                  <a:lnTo>
                    <a:pt x="5138" y="6369"/>
                  </a:lnTo>
                  <a:lnTo>
                    <a:pt x="5145" y="6372"/>
                  </a:lnTo>
                  <a:lnTo>
                    <a:pt x="5157" y="6378"/>
                  </a:lnTo>
                  <a:lnTo>
                    <a:pt x="5165" y="6382"/>
                  </a:lnTo>
                  <a:lnTo>
                    <a:pt x="5173" y="6387"/>
                  </a:lnTo>
                  <a:lnTo>
                    <a:pt x="5182" y="6392"/>
                  </a:lnTo>
                  <a:lnTo>
                    <a:pt x="5188" y="6396"/>
                  </a:lnTo>
                  <a:lnTo>
                    <a:pt x="5198" y="6403"/>
                  </a:lnTo>
                  <a:lnTo>
                    <a:pt x="5202" y="6406"/>
                  </a:lnTo>
                  <a:lnTo>
                    <a:pt x="5213" y="6414"/>
                  </a:lnTo>
                  <a:lnTo>
                    <a:pt x="5216" y="6417"/>
                  </a:lnTo>
                  <a:lnTo>
                    <a:pt x="5227" y="6426"/>
                  </a:lnTo>
                  <a:lnTo>
                    <a:pt x="5228" y="6427"/>
                  </a:lnTo>
                  <a:lnTo>
                    <a:pt x="5243" y="6440"/>
                  </a:lnTo>
                  <a:lnTo>
                    <a:pt x="5244" y="6440"/>
                  </a:lnTo>
                  <a:lnTo>
                    <a:pt x="5261" y="6455"/>
                  </a:lnTo>
                  <a:lnTo>
                    <a:pt x="5262" y="6455"/>
                  </a:lnTo>
                  <a:lnTo>
                    <a:pt x="5281" y="6471"/>
                  </a:lnTo>
                  <a:lnTo>
                    <a:pt x="5281" y="6472"/>
                  </a:lnTo>
                  <a:lnTo>
                    <a:pt x="5301" y="6489"/>
                  </a:lnTo>
                  <a:lnTo>
                    <a:pt x="5301" y="6489"/>
                  </a:lnTo>
                  <a:lnTo>
                    <a:pt x="5322" y="6508"/>
                  </a:lnTo>
                  <a:lnTo>
                    <a:pt x="5323" y="6508"/>
                  </a:lnTo>
                  <a:lnTo>
                    <a:pt x="5344" y="6527"/>
                  </a:lnTo>
                  <a:lnTo>
                    <a:pt x="5344" y="6527"/>
                  </a:lnTo>
                  <a:lnTo>
                    <a:pt x="5366" y="6546"/>
                  </a:lnTo>
                  <a:lnTo>
                    <a:pt x="5366" y="6546"/>
                  </a:lnTo>
                  <a:lnTo>
                    <a:pt x="5387" y="6565"/>
                  </a:lnTo>
                  <a:lnTo>
                    <a:pt x="5387" y="6565"/>
                  </a:lnTo>
                  <a:lnTo>
                    <a:pt x="5408" y="6584"/>
                  </a:lnTo>
                  <a:lnTo>
                    <a:pt x="5409" y="6584"/>
                  </a:lnTo>
                  <a:lnTo>
                    <a:pt x="5429" y="6602"/>
                  </a:lnTo>
                  <a:lnTo>
                    <a:pt x="5429" y="6602"/>
                  </a:lnTo>
                  <a:lnTo>
                    <a:pt x="5448" y="6620"/>
                  </a:lnTo>
                  <a:lnTo>
                    <a:pt x="5448" y="6620"/>
                  </a:lnTo>
                  <a:lnTo>
                    <a:pt x="5465" y="6636"/>
                  </a:lnTo>
                  <a:lnTo>
                    <a:pt x="5466" y="6636"/>
                  </a:lnTo>
                  <a:lnTo>
                    <a:pt x="5482" y="6651"/>
                  </a:lnTo>
                  <a:lnTo>
                    <a:pt x="5482" y="6651"/>
                  </a:lnTo>
                  <a:lnTo>
                    <a:pt x="5495" y="6663"/>
                  </a:lnTo>
                  <a:lnTo>
                    <a:pt x="5511" y="6678"/>
                  </a:lnTo>
                  <a:lnTo>
                    <a:pt x="5525" y="6689"/>
                  </a:lnTo>
                  <a:lnTo>
                    <a:pt x="5537" y="6697"/>
                  </a:lnTo>
                  <a:lnTo>
                    <a:pt x="5547" y="6703"/>
                  </a:lnTo>
                  <a:lnTo>
                    <a:pt x="5556" y="6707"/>
                  </a:lnTo>
                  <a:lnTo>
                    <a:pt x="5563" y="6709"/>
                  </a:lnTo>
                  <a:lnTo>
                    <a:pt x="5568" y="6710"/>
                  </a:lnTo>
                  <a:lnTo>
                    <a:pt x="5572" y="6710"/>
                  </a:lnTo>
                  <a:lnTo>
                    <a:pt x="5574" y="6710"/>
                  </a:lnTo>
                  <a:lnTo>
                    <a:pt x="5576" y="6709"/>
                  </a:lnTo>
                  <a:lnTo>
                    <a:pt x="5579" y="6709"/>
                  </a:lnTo>
                  <a:lnTo>
                    <a:pt x="5582" y="6707"/>
                  </a:lnTo>
                  <a:lnTo>
                    <a:pt x="5586" y="6704"/>
                  </a:lnTo>
                  <a:lnTo>
                    <a:pt x="5594" y="6698"/>
                  </a:lnTo>
                  <a:lnTo>
                    <a:pt x="5596" y="6695"/>
                  </a:lnTo>
                  <a:lnTo>
                    <a:pt x="5599" y="6693"/>
                  </a:lnTo>
                  <a:lnTo>
                    <a:pt x="5600" y="6691"/>
                  </a:lnTo>
                  <a:lnTo>
                    <a:pt x="5601" y="6690"/>
                  </a:lnTo>
                  <a:lnTo>
                    <a:pt x="5601" y="6689"/>
                  </a:lnTo>
                  <a:lnTo>
                    <a:pt x="5601" y="6689"/>
                  </a:lnTo>
                  <a:lnTo>
                    <a:pt x="5601" y="6689"/>
                  </a:lnTo>
                  <a:lnTo>
                    <a:pt x="5601" y="6689"/>
                  </a:lnTo>
                  <a:lnTo>
                    <a:pt x="5602" y="6688"/>
                  </a:lnTo>
                  <a:lnTo>
                    <a:pt x="5602" y="6686"/>
                  </a:lnTo>
                  <a:lnTo>
                    <a:pt x="5602" y="6683"/>
                  </a:lnTo>
                  <a:lnTo>
                    <a:pt x="5603" y="6679"/>
                  </a:lnTo>
                  <a:lnTo>
                    <a:pt x="5603" y="6674"/>
                  </a:lnTo>
                  <a:lnTo>
                    <a:pt x="5603" y="6666"/>
                  </a:lnTo>
                  <a:lnTo>
                    <a:pt x="5603" y="6653"/>
                  </a:lnTo>
                  <a:lnTo>
                    <a:pt x="5603" y="6648"/>
                  </a:lnTo>
                  <a:lnTo>
                    <a:pt x="5600" y="6645"/>
                  </a:lnTo>
                  <a:lnTo>
                    <a:pt x="5592" y="6635"/>
                  </a:lnTo>
                  <a:lnTo>
                    <a:pt x="5578" y="6621"/>
                  </a:lnTo>
                  <a:lnTo>
                    <a:pt x="5558" y="6602"/>
                  </a:lnTo>
                  <a:lnTo>
                    <a:pt x="5533" y="6579"/>
                  </a:lnTo>
                  <a:lnTo>
                    <a:pt x="5502" y="6552"/>
                  </a:lnTo>
                  <a:lnTo>
                    <a:pt x="5465" y="6520"/>
                  </a:lnTo>
                  <a:lnTo>
                    <a:pt x="5421" y="6482"/>
                  </a:lnTo>
                  <a:lnTo>
                    <a:pt x="5420" y="6481"/>
                  </a:lnTo>
                  <a:lnTo>
                    <a:pt x="5398" y="6462"/>
                  </a:lnTo>
                  <a:lnTo>
                    <a:pt x="5397" y="6461"/>
                  </a:lnTo>
                  <a:lnTo>
                    <a:pt x="5378" y="6444"/>
                  </a:lnTo>
                  <a:lnTo>
                    <a:pt x="5377" y="6443"/>
                  </a:lnTo>
                  <a:lnTo>
                    <a:pt x="5360" y="6428"/>
                  </a:lnTo>
                  <a:lnTo>
                    <a:pt x="5359" y="6427"/>
                  </a:lnTo>
                  <a:lnTo>
                    <a:pt x="5344" y="6413"/>
                  </a:lnTo>
                  <a:lnTo>
                    <a:pt x="5342" y="6412"/>
                  </a:lnTo>
                  <a:lnTo>
                    <a:pt x="5329" y="6399"/>
                  </a:lnTo>
                  <a:lnTo>
                    <a:pt x="5327" y="6397"/>
                  </a:lnTo>
                  <a:lnTo>
                    <a:pt x="5316" y="6386"/>
                  </a:lnTo>
                  <a:lnTo>
                    <a:pt x="5313" y="6383"/>
                  </a:lnTo>
                  <a:lnTo>
                    <a:pt x="5304" y="6373"/>
                  </a:lnTo>
                  <a:lnTo>
                    <a:pt x="5300" y="6368"/>
                  </a:lnTo>
                  <a:lnTo>
                    <a:pt x="5293" y="6359"/>
                  </a:lnTo>
                  <a:lnTo>
                    <a:pt x="5287" y="6352"/>
                  </a:lnTo>
                  <a:lnTo>
                    <a:pt x="5282" y="6344"/>
                  </a:lnTo>
                  <a:lnTo>
                    <a:pt x="5276" y="6335"/>
                  </a:lnTo>
                  <a:lnTo>
                    <a:pt x="5271" y="6327"/>
                  </a:lnTo>
                  <a:lnTo>
                    <a:pt x="5265" y="6315"/>
                  </a:lnTo>
                  <a:lnTo>
                    <a:pt x="5262" y="6308"/>
                  </a:lnTo>
                  <a:lnTo>
                    <a:pt x="5257" y="6293"/>
                  </a:lnTo>
                  <a:lnTo>
                    <a:pt x="5255" y="6286"/>
                  </a:lnTo>
                  <a:lnTo>
                    <a:pt x="5251" y="6271"/>
                  </a:lnTo>
                  <a:lnTo>
                    <a:pt x="5250" y="6264"/>
                  </a:lnTo>
                  <a:lnTo>
                    <a:pt x="5248" y="6250"/>
                  </a:lnTo>
                  <a:lnTo>
                    <a:pt x="5248" y="6243"/>
                  </a:lnTo>
                  <a:lnTo>
                    <a:pt x="5248" y="6233"/>
                  </a:lnTo>
                  <a:lnTo>
                    <a:pt x="5248" y="6225"/>
                  </a:lnTo>
                  <a:lnTo>
                    <a:pt x="5249" y="6215"/>
                  </a:lnTo>
                  <a:lnTo>
                    <a:pt x="5250" y="6208"/>
                  </a:lnTo>
                  <a:lnTo>
                    <a:pt x="5252" y="6197"/>
                  </a:lnTo>
                  <a:lnTo>
                    <a:pt x="5253" y="6190"/>
                  </a:lnTo>
                  <a:lnTo>
                    <a:pt x="5256" y="6178"/>
                  </a:lnTo>
                  <a:lnTo>
                    <a:pt x="5258" y="6171"/>
                  </a:lnTo>
                  <a:lnTo>
                    <a:pt x="5263" y="6158"/>
                  </a:lnTo>
                  <a:lnTo>
                    <a:pt x="5266" y="6152"/>
                  </a:lnTo>
                  <a:lnTo>
                    <a:pt x="5273" y="6138"/>
                  </a:lnTo>
                  <a:lnTo>
                    <a:pt x="5276" y="6133"/>
                  </a:lnTo>
                  <a:lnTo>
                    <a:pt x="5286" y="6119"/>
                  </a:lnTo>
                  <a:lnTo>
                    <a:pt x="5290" y="6115"/>
                  </a:lnTo>
                  <a:lnTo>
                    <a:pt x="5302" y="6102"/>
                  </a:lnTo>
                  <a:lnTo>
                    <a:pt x="5306" y="6098"/>
                  </a:lnTo>
                  <a:lnTo>
                    <a:pt x="5320" y="6087"/>
                  </a:lnTo>
                  <a:lnTo>
                    <a:pt x="5324" y="6084"/>
                  </a:lnTo>
                  <a:lnTo>
                    <a:pt x="5339" y="6075"/>
                  </a:lnTo>
                  <a:lnTo>
                    <a:pt x="5344" y="6072"/>
                  </a:lnTo>
                  <a:lnTo>
                    <a:pt x="5359" y="6066"/>
                  </a:lnTo>
                  <a:lnTo>
                    <a:pt x="5365" y="6064"/>
                  </a:lnTo>
                  <a:lnTo>
                    <a:pt x="5378" y="6060"/>
                  </a:lnTo>
                  <a:lnTo>
                    <a:pt x="5385" y="6059"/>
                  </a:lnTo>
                  <a:lnTo>
                    <a:pt x="5397" y="6056"/>
                  </a:lnTo>
                  <a:lnTo>
                    <a:pt x="5404" y="6055"/>
                  </a:lnTo>
                  <a:lnTo>
                    <a:pt x="5415" y="6054"/>
                  </a:lnTo>
                  <a:lnTo>
                    <a:pt x="5423" y="6054"/>
                  </a:lnTo>
                  <a:lnTo>
                    <a:pt x="5426" y="6054"/>
                  </a:lnTo>
                  <a:lnTo>
                    <a:pt x="5432" y="6054"/>
                  </a:lnTo>
                  <a:lnTo>
                    <a:pt x="5439" y="6054"/>
                  </a:lnTo>
                  <a:lnTo>
                    <a:pt x="5444" y="6054"/>
                  </a:lnTo>
                  <a:lnTo>
                    <a:pt x="5464" y="6057"/>
                  </a:lnTo>
                  <a:lnTo>
                    <a:pt x="5469" y="6058"/>
                  </a:lnTo>
                  <a:lnTo>
                    <a:pt x="5492" y="6065"/>
                  </a:lnTo>
                  <a:lnTo>
                    <a:pt x="5498" y="6068"/>
                  </a:lnTo>
                  <a:lnTo>
                    <a:pt x="5514" y="6076"/>
                  </a:lnTo>
                  <a:lnTo>
                    <a:pt x="5522" y="6080"/>
                  </a:lnTo>
                  <a:lnTo>
                    <a:pt x="5530" y="6086"/>
                  </a:lnTo>
                  <a:lnTo>
                    <a:pt x="5540" y="6093"/>
                  </a:lnTo>
                  <a:lnTo>
                    <a:pt x="5545" y="6097"/>
                  </a:lnTo>
                  <a:lnTo>
                    <a:pt x="5559" y="6107"/>
                  </a:lnTo>
                  <a:lnTo>
                    <a:pt x="5561" y="6110"/>
                  </a:lnTo>
                  <a:lnTo>
                    <a:pt x="5579" y="6124"/>
                  </a:lnTo>
                  <a:lnTo>
                    <a:pt x="5580" y="6125"/>
                  </a:lnTo>
                  <a:lnTo>
                    <a:pt x="5602" y="6144"/>
                  </a:lnTo>
                  <a:lnTo>
                    <a:pt x="5603" y="6145"/>
                  </a:lnTo>
                  <a:lnTo>
                    <a:pt x="5631" y="6169"/>
                  </a:lnTo>
                  <a:lnTo>
                    <a:pt x="5631" y="6170"/>
                  </a:lnTo>
                  <a:lnTo>
                    <a:pt x="5665" y="6200"/>
                  </a:lnTo>
                  <a:lnTo>
                    <a:pt x="5666" y="6200"/>
                  </a:lnTo>
                  <a:lnTo>
                    <a:pt x="5707" y="6236"/>
                  </a:lnTo>
                  <a:lnTo>
                    <a:pt x="5756" y="6280"/>
                  </a:lnTo>
                  <a:lnTo>
                    <a:pt x="5812" y="6330"/>
                  </a:lnTo>
                  <a:lnTo>
                    <a:pt x="5829" y="6344"/>
                  </a:lnTo>
                  <a:lnTo>
                    <a:pt x="5843" y="6356"/>
                  </a:lnTo>
                  <a:lnTo>
                    <a:pt x="5856" y="6366"/>
                  </a:lnTo>
                  <a:lnTo>
                    <a:pt x="5867" y="6374"/>
                  </a:lnTo>
                  <a:lnTo>
                    <a:pt x="5876" y="6380"/>
                  </a:lnTo>
                  <a:lnTo>
                    <a:pt x="5883" y="6385"/>
                  </a:lnTo>
                  <a:lnTo>
                    <a:pt x="5888" y="6387"/>
                  </a:lnTo>
                  <a:lnTo>
                    <a:pt x="5891" y="6389"/>
                  </a:lnTo>
                  <a:lnTo>
                    <a:pt x="5891" y="6389"/>
                  </a:lnTo>
                  <a:lnTo>
                    <a:pt x="5899" y="6387"/>
                  </a:lnTo>
                  <a:lnTo>
                    <a:pt x="5907" y="6384"/>
                  </a:lnTo>
                  <a:lnTo>
                    <a:pt x="5914" y="6381"/>
                  </a:lnTo>
                  <a:lnTo>
                    <a:pt x="5920" y="6377"/>
                  </a:lnTo>
                  <a:lnTo>
                    <a:pt x="5925" y="6373"/>
                  </a:lnTo>
                  <a:lnTo>
                    <a:pt x="5929" y="6368"/>
                  </a:lnTo>
                  <a:lnTo>
                    <a:pt x="5932" y="6364"/>
                  </a:lnTo>
                  <a:lnTo>
                    <a:pt x="5934" y="6359"/>
                  </a:lnTo>
                  <a:lnTo>
                    <a:pt x="5935" y="6355"/>
                  </a:lnTo>
                  <a:lnTo>
                    <a:pt x="5936" y="6350"/>
                  </a:lnTo>
                  <a:lnTo>
                    <a:pt x="5936" y="6346"/>
                  </a:lnTo>
                  <a:lnTo>
                    <a:pt x="5936" y="6341"/>
                  </a:lnTo>
                  <a:lnTo>
                    <a:pt x="5934" y="6336"/>
                  </a:lnTo>
                  <a:lnTo>
                    <a:pt x="5931" y="6328"/>
                  </a:lnTo>
                  <a:lnTo>
                    <a:pt x="5931" y="6328"/>
                  </a:lnTo>
                  <a:lnTo>
                    <a:pt x="5928" y="6324"/>
                  </a:lnTo>
                  <a:lnTo>
                    <a:pt x="5923" y="6318"/>
                  </a:lnTo>
                  <a:lnTo>
                    <a:pt x="5917" y="6310"/>
                  </a:lnTo>
                  <a:lnTo>
                    <a:pt x="5909" y="6301"/>
                  </a:lnTo>
                  <a:lnTo>
                    <a:pt x="5899" y="6291"/>
                  </a:lnTo>
                  <a:lnTo>
                    <a:pt x="5889" y="6281"/>
                  </a:lnTo>
                  <a:lnTo>
                    <a:pt x="5878" y="6270"/>
                  </a:lnTo>
                  <a:lnTo>
                    <a:pt x="5866" y="6259"/>
                  </a:lnTo>
                  <a:lnTo>
                    <a:pt x="5854" y="6247"/>
                  </a:lnTo>
                  <a:lnTo>
                    <a:pt x="5841" y="6236"/>
                  </a:lnTo>
                  <a:lnTo>
                    <a:pt x="5827" y="6225"/>
                  </a:lnTo>
                  <a:lnTo>
                    <a:pt x="5813" y="6213"/>
                  </a:lnTo>
                  <a:lnTo>
                    <a:pt x="5811" y="6211"/>
                  </a:lnTo>
                  <a:lnTo>
                    <a:pt x="5810" y="6211"/>
                  </a:lnTo>
                  <a:lnTo>
                    <a:pt x="5806" y="6207"/>
                  </a:lnTo>
                  <a:lnTo>
                    <a:pt x="5806" y="6207"/>
                  </a:lnTo>
                  <a:lnTo>
                    <a:pt x="5801" y="6203"/>
                  </a:lnTo>
                  <a:lnTo>
                    <a:pt x="5801" y="6203"/>
                  </a:lnTo>
                  <a:lnTo>
                    <a:pt x="5796" y="6199"/>
                  </a:lnTo>
                  <a:lnTo>
                    <a:pt x="5796" y="6199"/>
                  </a:lnTo>
                  <a:lnTo>
                    <a:pt x="5790" y="6194"/>
                  </a:lnTo>
                  <a:lnTo>
                    <a:pt x="5790" y="6194"/>
                  </a:lnTo>
                  <a:lnTo>
                    <a:pt x="5785" y="6189"/>
                  </a:lnTo>
                  <a:lnTo>
                    <a:pt x="5784" y="6189"/>
                  </a:lnTo>
                  <a:lnTo>
                    <a:pt x="5779" y="6184"/>
                  </a:lnTo>
                  <a:lnTo>
                    <a:pt x="5778" y="6184"/>
                  </a:lnTo>
                  <a:lnTo>
                    <a:pt x="5772" y="6179"/>
                  </a:lnTo>
                  <a:lnTo>
                    <a:pt x="5772" y="6178"/>
                  </a:lnTo>
                  <a:lnTo>
                    <a:pt x="5766" y="6173"/>
                  </a:lnTo>
                  <a:lnTo>
                    <a:pt x="5766" y="6173"/>
                  </a:lnTo>
                  <a:lnTo>
                    <a:pt x="5759" y="6168"/>
                  </a:lnTo>
                  <a:lnTo>
                    <a:pt x="5759" y="6167"/>
                  </a:lnTo>
                  <a:lnTo>
                    <a:pt x="5753" y="6162"/>
                  </a:lnTo>
                  <a:lnTo>
                    <a:pt x="5752" y="6161"/>
                  </a:lnTo>
                  <a:lnTo>
                    <a:pt x="5746" y="6156"/>
                  </a:lnTo>
                  <a:lnTo>
                    <a:pt x="5746" y="6155"/>
                  </a:lnTo>
                  <a:lnTo>
                    <a:pt x="5740" y="6150"/>
                  </a:lnTo>
                  <a:lnTo>
                    <a:pt x="5739" y="6149"/>
                  </a:lnTo>
                  <a:lnTo>
                    <a:pt x="5734" y="6145"/>
                  </a:lnTo>
                  <a:lnTo>
                    <a:pt x="5728" y="6139"/>
                  </a:lnTo>
                  <a:lnTo>
                    <a:pt x="5720" y="6132"/>
                  </a:lnTo>
                  <a:lnTo>
                    <a:pt x="5712" y="6125"/>
                  </a:lnTo>
                  <a:lnTo>
                    <a:pt x="5702" y="6116"/>
                  </a:lnTo>
                  <a:lnTo>
                    <a:pt x="5692" y="6107"/>
                  </a:lnTo>
                  <a:lnTo>
                    <a:pt x="5682" y="6098"/>
                  </a:lnTo>
                  <a:lnTo>
                    <a:pt x="5670" y="6088"/>
                  </a:lnTo>
                  <a:lnTo>
                    <a:pt x="5659" y="6078"/>
                  </a:lnTo>
                  <a:lnTo>
                    <a:pt x="5647" y="6067"/>
                  </a:lnTo>
                  <a:lnTo>
                    <a:pt x="5636" y="6057"/>
                  </a:lnTo>
                  <a:lnTo>
                    <a:pt x="5624" y="6046"/>
                  </a:lnTo>
                  <a:lnTo>
                    <a:pt x="5612" y="6036"/>
                  </a:lnTo>
                  <a:lnTo>
                    <a:pt x="5600" y="6026"/>
                  </a:lnTo>
                  <a:lnTo>
                    <a:pt x="5589" y="6016"/>
                  </a:lnTo>
                  <a:lnTo>
                    <a:pt x="5578" y="6006"/>
                  </a:lnTo>
                  <a:lnTo>
                    <a:pt x="5567" y="5996"/>
                  </a:lnTo>
                  <a:lnTo>
                    <a:pt x="5555" y="5985"/>
                  </a:lnTo>
                  <a:lnTo>
                    <a:pt x="5543" y="5975"/>
                  </a:lnTo>
                  <a:lnTo>
                    <a:pt x="5532" y="5965"/>
                  </a:lnTo>
                  <a:lnTo>
                    <a:pt x="5520" y="5955"/>
                  </a:lnTo>
                  <a:lnTo>
                    <a:pt x="5509" y="5945"/>
                  </a:lnTo>
                  <a:lnTo>
                    <a:pt x="5498" y="5935"/>
                  </a:lnTo>
                  <a:lnTo>
                    <a:pt x="5488" y="5926"/>
                  </a:lnTo>
                  <a:lnTo>
                    <a:pt x="5478" y="5917"/>
                  </a:lnTo>
                  <a:lnTo>
                    <a:pt x="5469" y="5909"/>
                  </a:lnTo>
                  <a:lnTo>
                    <a:pt x="5461" y="5902"/>
                  </a:lnTo>
                  <a:lnTo>
                    <a:pt x="5453" y="5895"/>
                  </a:lnTo>
                  <a:lnTo>
                    <a:pt x="5447" y="5889"/>
                  </a:lnTo>
                  <a:lnTo>
                    <a:pt x="5441" y="5884"/>
                  </a:lnTo>
                  <a:lnTo>
                    <a:pt x="5435" y="5878"/>
                  </a:lnTo>
                  <a:lnTo>
                    <a:pt x="5428" y="5873"/>
                  </a:lnTo>
                  <a:lnTo>
                    <a:pt x="5421" y="5866"/>
                  </a:lnTo>
                  <a:lnTo>
                    <a:pt x="5414" y="5860"/>
                  </a:lnTo>
                  <a:lnTo>
                    <a:pt x="5406" y="5854"/>
                  </a:lnTo>
                  <a:lnTo>
                    <a:pt x="5399" y="5847"/>
                  </a:lnTo>
                  <a:lnTo>
                    <a:pt x="5392" y="5841"/>
                  </a:lnTo>
                  <a:lnTo>
                    <a:pt x="5384" y="5834"/>
                  </a:lnTo>
                  <a:lnTo>
                    <a:pt x="5377" y="5828"/>
                  </a:lnTo>
                  <a:lnTo>
                    <a:pt x="5370" y="5822"/>
                  </a:lnTo>
                  <a:lnTo>
                    <a:pt x="5364" y="5816"/>
                  </a:lnTo>
                  <a:lnTo>
                    <a:pt x="5358" y="5811"/>
                  </a:lnTo>
                  <a:lnTo>
                    <a:pt x="5352" y="5806"/>
                  </a:lnTo>
                  <a:lnTo>
                    <a:pt x="5346" y="5801"/>
                  </a:lnTo>
                  <a:lnTo>
                    <a:pt x="5346" y="5801"/>
                  </a:lnTo>
                  <a:lnTo>
                    <a:pt x="5340" y="5796"/>
                  </a:lnTo>
                  <a:lnTo>
                    <a:pt x="5340" y="5796"/>
                  </a:lnTo>
                  <a:lnTo>
                    <a:pt x="5335" y="5791"/>
                  </a:lnTo>
                  <a:lnTo>
                    <a:pt x="5335" y="5791"/>
                  </a:lnTo>
                  <a:lnTo>
                    <a:pt x="5329" y="5787"/>
                  </a:lnTo>
                  <a:lnTo>
                    <a:pt x="5329" y="5787"/>
                  </a:lnTo>
                  <a:lnTo>
                    <a:pt x="5324" y="5782"/>
                  </a:lnTo>
                  <a:lnTo>
                    <a:pt x="5324" y="5782"/>
                  </a:lnTo>
                  <a:lnTo>
                    <a:pt x="5320" y="5778"/>
                  </a:lnTo>
                  <a:lnTo>
                    <a:pt x="5319" y="5778"/>
                  </a:lnTo>
                  <a:lnTo>
                    <a:pt x="5315" y="5774"/>
                  </a:lnTo>
                  <a:lnTo>
                    <a:pt x="5315" y="5774"/>
                  </a:lnTo>
                  <a:lnTo>
                    <a:pt x="5311" y="5771"/>
                  </a:lnTo>
                  <a:lnTo>
                    <a:pt x="5311" y="5771"/>
                  </a:lnTo>
                  <a:lnTo>
                    <a:pt x="5307" y="5768"/>
                  </a:lnTo>
                  <a:lnTo>
                    <a:pt x="5307" y="5768"/>
                  </a:lnTo>
                  <a:lnTo>
                    <a:pt x="5304" y="5765"/>
                  </a:lnTo>
                  <a:lnTo>
                    <a:pt x="5304" y="5765"/>
                  </a:lnTo>
                  <a:lnTo>
                    <a:pt x="5301" y="5762"/>
                  </a:lnTo>
                  <a:lnTo>
                    <a:pt x="5301" y="5762"/>
                  </a:lnTo>
                  <a:lnTo>
                    <a:pt x="5299" y="5760"/>
                  </a:lnTo>
                  <a:lnTo>
                    <a:pt x="5298" y="5760"/>
                  </a:lnTo>
                  <a:lnTo>
                    <a:pt x="5297" y="5758"/>
                  </a:lnTo>
                  <a:lnTo>
                    <a:pt x="5295" y="5757"/>
                  </a:lnTo>
                  <a:lnTo>
                    <a:pt x="5294" y="5756"/>
                  </a:lnTo>
                  <a:lnTo>
                    <a:pt x="5288" y="5750"/>
                  </a:lnTo>
                  <a:lnTo>
                    <a:pt x="5286" y="5747"/>
                  </a:lnTo>
                  <a:lnTo>
                    <a:pt x="5281" y="5743"/>
                  </a:lnTo>
                  <a:lnTo>
                    <a:pt x="5270" y="5733"/>
                  </a:lnTo>
                  <a:lnTo>
                    <a:pt x="5256" y="5720"/>
                  </a:lnTo>
                  <a:lnTo>
                    <a:pt x="5239" y="5705"/>
                  </a:lnTo>
                  <a:lnTo>
                    <a:pt x="5221" y="5690"/>
                  </a:lnTo>
                  <a:lnTo>
                    <a:pt x="5207" y="5678"/>
                  </a:lnTo>
                  <a:lnTo>
                    <a:pt x="5197" y="5693"/>
                  </a:lnTo>
                  <a:lnTo>
                    <a:pt x="5178" y="5721"/>
                  </a:lnTo>
                  <a:lnTo>
                    <a:pt x="5157" y="5753"/>
                  </a:lnTo>
                  <a:lnTo>
                    <a:pt x="5134" y="5788"/>
                  </a:lnTo>
                  <a:lnTo>
                    <a:pt x="5117" y="5815"/>
                  </a:lnTo>
                  <a:lnTo>
                    <a:pt x="5116" y="5815"/>
                  </a:lnTo>
                  <a:lnTo>
                    <a:pt x="5100" y="5840"/>
                  </a:lnTo>
                  <a:lnTo>
                    <a:pt x="5100" y="5840"/>
                  </a:lnTo>
                  <a:lnTo>
                    <a:pt x="5085" y="5863"/>
                  </a:lnTo>
                  <a:lnTo>
                    <a:pt x="5084" y="5864"/>
                  </a:lnTo>
                  <a:lnTo>
                    <a:pt x="5070" y="5885"/>
                  </a:lnTo>
                  <a:lnTo>
                    <a:pt x="5070" y="5885"/>
                  </a:lnTo>
                  <a:lnTo>
                    <a:pt x="5056" y="5904"/>
                  </a:lnTo>
                  <a:lnTo>
                    <a:pt x="5056" y="5906"/>
                  </a:lnTo>
                  <a:lnTo>
                    <a:pt x="5044" y="5923"/>
                  </a:lnTo>
                  <a:lnTo>
                    <a:pt x="5043" y="5924"/>
                  </a:lnTo>
                  <a:lnTo>
                    <a:pt x="5031" y="5940"/>
                  </a:lnTo>
                  <a:lnTo>
                    <a:pt x="5030" y="5941"/>
                  </a:lnTo>
                  <a:lnTo>
                    <a:pt x="5020" y="5955"/>
                  </a:lnTo>
                  <a:lnTo>
                    <a:pt x="5019" y="5957"/>
                  </a:lnTo>
                  <a:lnTo>
                    <a:pt x="5009" y="5970"/>
                  </a:lnTo>
                  <a:lnTo>
                    <a:pt x="5007" y="5971"/>
                  </a:lnTo>
                  <a:lnTo>
                    <a:pt x="4998" y="5983"/>
                  </a:lnTo>
                  <a:lnTo>
                    <a:pt x="4997" y="5985"/>
                  </a:lnTo>
                  <a:lnTo>
                    <a:pt x="4988" y="5995"/>
                  </a:lnTo>
                  <a:lnTo>
                    <a:pt x="4986" y="5998"/>
                  </a:lnTo>
                  <a:lnTo>
                    <a:pt x="4978" y="6007"/>
                  </a:lnTo>
                  <a:lnTo>
                    <a:pt x="4976" y="6009"/>
                  </a:lnTo>
                  <a:lnTo>
                    <a:pt x="4968" y="6017"/>
                  </a:lnTo>
                  <a:lnTo>
                    <a:pt x="4965" y="6020"/>
                  </a:lnTo>
                  <a:lnTo>
                    <a:pt x="4959" y="6027"/>
                  </a:lnTo>
                  <a:lnTo>
                    <a:pt x="4949" y="6036"/>
                  </a:lnTo>
                  <a:lnTo>
                    <a:pt x="4904" y="6073"/>
                  </a:lnTo>
                  <a:lnTo>
                    <a:pt x="4891" y="6082"/>
                  </a:lnTo>
                  <a:lnTo>
                    <a:pt x="4843" y="6112"/>
                  </a:lnTo>
                  <a:lnTo>
                    <a:pt x="4829" y="6120"/>
                  </a:lnTo>
                  <a:lnTo>
                    <a:pt x="4779" y="6142"/>
                  </a:lnTo>
                  <a:lnTo>
                    <a:pt x="4764" y="6148"/>
                  </a:lnTo>
                  <a:lnTo>
                    <a:pt x="4713" y="6164"/>
                  </a:lnTo>
                  <a:lnTo>
                    <a:pt x="4697" y="6167"/>
                  </a:lnTo>
                  <a:lnTo>
                    <a:pt x="4646" y="6176"/>
                  </a:lnTo>
                  <a:lnTo>
                    <a:pt x="4630" y="6178"/>
                  </a:lnTo>
                  <a:lnTo>
                    <a:pt x="4579" y="6180"/>
                  </a:lnTo>
                  <a:lnTo>
                    <a:pt x="4563" y="6180"/>
                  </a:lnTo>
                  <a:lnTo>
                    <a:pt x="4514" y="6176"/>
                  </a:lnTo>
                  <a:lnTo>
                    <a:pt x="4497" y="6173"/>
                  </a:lnTo>
                  <a:lnTo>
                    <a:pt x="4450" y="6162"/>
                  </a:lnTo>
                  <a:lnTo>
                    <a:pt x="4432" y="6157"/>
                  </a:lnTo>
                  <a:lnTo>
                    <a:pt x="4389" y="6140"/>
                  </a:lnTo>
                  <a:lnTo>
                    <a:pt x="4371" y="6131"/>
                  </a:lnTo>
                  <a:lnTo>
                    <a:pt x="4333" y="6108"/>
                  </a:lnTo>
                  <a:lnTo>
                    <a:pt x="4315" y="6095"/>
                  </a:lnTo>
                  <a:lnTo>
                    <a:pt x="4281" y="6066"/>
                  </a:lnTo>
                  <a:lnTo>
                    <a:pt x="4265" y="6048"/>
                  </a:lnTo>
                  <a:lnTo>
                    <a:pt x="4237" y="6014"/>
                  </a:lnTo>
                  <a:lnTo>
                    <a:pt x="4230" y="6003"/>
                  </a:lnTo>
                  <a:lnTo>
                    <a:pt x="4224" y="5992"/>
                  </a:lnTo>
                  <a:lnTo>
                    <a:pt x="4204" y="5952"/>
                  </a:lnTo>
                  <a:lnTo>
                    <a:pt x="4199" y="5940"/>
                  </a:lnTo>
                  <a:lnTo>
                    <a:pt x="4195" y="5928"/>
                  </a:lnTo>
                  <a:lnTo>
                    <a:pt x="4183" y="5882"/>
                  </a:lnTo>
                  <a:lnTo>
                    <a:pt x="4180" y="5868"/>
                  </a:lnTo>
                  <a:lnTo>
                    <a:pt x="4178" y="5851"/>
                  </a:lnTo>
                  <a:lnTo>
                    <a:pt x="4177" y="5846"/>
                  </a:lnTo>
                  <a:lnTo>
                    <a:pt x="4176" y="5830"/>
                  </a:lnTo>
                  <a:lnTo>
                    <a:pt x="4175" y="5823"/>
                  </a:lnTo>
                  <a:lnTo>
                    <a:pt x="4174" y="5808"/>
                  </a:lnTo>
                  <a:lnTo>
                    <a:pt x="4174" y="5799"/>
                  </a:lnTo>
                  <a:lnTo>
                    <a:pt x="4175" y="5784"/>
                  </a:lnTo>
                  <a:lnTo>
                    <a:pt x="4175" y="5775"/>
                  </a:lnTo>
                  <a:lnTo>
                    <a:pt x="4177" y="5759"/>
                  </a:lnTo>
                  <a:lnTo>
                    <a:pt x="4178" y="5751"/>
                  </a:lnTo>
                  <a:lnTo>
                    <a:pt x="4180" y="5734"/>
                  </a:lnTo>
                  <a:lnTo>
                    <a:pt x="4182" y="5727"/>
                  </a:lnTo>
                  <a:lnTo>
                    <a:pt x="4186" y="5708"/>
                  </a:lnTo>
                  <a:lnTo>
                    <a:pt x="4187" y="5702"/>
                  </a:lnTo>
                  <a:lnTo>
                    <a:pt x="4193" y="5682"/>
                  </a:lnTo>
                  <a:lnTo>
                    <a:pt x="4194" y="5677"/>
                  </a:lnTo>
                  <a:lnTo>
                    <a:pt x="4201" y="5655"/>
                  </a:lnTo>
                  <a:lnTo>
                    <a:pt x="4202" y="5651"/>
                  </a:lnTo>
                  <a:lnTo>
                    <a:pt x="4211" y="5626"/>
                  </a:lnTo>
                  <a:lnTo>
                    <a:pt x="4212" y="5624"/>
                  </a:lnTo>
                  <a:lnTo>
                    <a:pt x="4223" y="5595"/>
                  </a:lnTo>
                  <a:lnTo>
                    <a:pt x="4223" y="5594"/>
                  </a:lnTo>
                  <a:lnTo>
                    <a:pt x="4236" y="5562"/>
                  </a:lnTo>
                  <a:lnTo>
                    <a:pt x="4236" y="5561"/>
                  </a:lnTo>
                  <a:lnTo>
                    <a:pt x="4251" y="5525"/>
                  </a:lnTo>
                  <a:lnTo>
                    <a:pt x="4251" y="5524"/>
                  </a:lnTo>
                  <a:lnTo>
                    <a:pt x="4267" y="5484"/>
                  </a:lnTo>
                  <a:lnTo>
                    <a:pt x="4273" y="5470"/>
                  </a:lnTo>
                  <a:lnTo>
                    <a:pt x="4279" y="5454"/>
                  </a:lnTo>
                  <a:lnTo>
                    <a:pt x="4286" y="5438"/>
                  </a:lnTo>
                  <a:lnTo>
                    <a:pt x="4292" y="5422"/>
                  </a:lnTo>
                  <a:lnTo>
                    <a:pt x="4299" y="5406"/>
                  </a:lnTo>
                  <a:lnTo>
                    <a:pt x="4305" y="5389"/>
                  </a:lnTo>
                  <a:lnTo>
                    <a:pt x="4312" y="5373"/>
                  </a:lnTo>
                  <a:lnTo>
                    <a:pt x="4318" y="5357"/>
                  </a:lnTo>
                  <a:lnTo>
                    <a:pt x="4324" y="5342"/>
                  </a:lnTo>
                  <a:lnTo>
                    <a:pt x="4330" y="5327"/>
                  </a:lnTo>
                  <a:lnTo>
                    <a:pt x="4336" y="5313"/>
                  </a:lnTo>
                  <a:lnTo>
                    <a:pt x="4341" y="5300"/>
                  </a:lnTo>
                  <a:lnTo>
                    <a:pt x="4345" y="5289"/>
                  </a:lnTo>
                  <a:lnTo>
                    <a:pt x="4349" y="5278"/>
                  </a:lnTo>
                  <a:lnTo>
                    <a:pt x="4350" y="5275"/>
                  </a:lnTo>
                  <a:lnTo>
                    <a:pt x="4355" y="5265"/>
                  </a:lnTo>
                  <a:lnTo>
                    <a:pt x="4359" y="5254"/>
                  </a:lnTo>
                  <a:lnTo>
                    <a:pt x="4364" y="5242"/>
                  </a:lnTo>
                  <a:lnTo>
                    <a:pt x="4369" y="5229"/>
                  </a:lnTo>
                  <a:lnTo>
                    <a:pt x="4375" y="5216"/>
                  </a:lnTo>
                  <a:lnTo>
                    <a:pt x="4380" y="5202"/>
                  </a:lnTo>
                  <a:lnTo>
                    <a:pt x="4386" y="5188"/>
                  </a:lnTo>
                  <a:lnTo>
                    <a:pt x="4392" y="5174"/>
                  </a:lnTo>
                  <a:lnTo>
                    <a:pt x="4397" y="5159"/>
                  </a:lnTo>
                  <a:lnTo>
                    <a:pt x="4403" y="5145"/>
                  </a:lnTo>
                  <a:lnTo>
                    <a:pt x="4409" y="5131"/>
                  </a:lnTo>
                  <a:lnTo>
                    <a:pt x="4414" y="5118"/>
                  </a:lnTo>
                  <a:lnTo>
                    <a:pt x="4419" y="5105"/>
                  </a:lnTo>
                  <a:lnTo>
                    <a:pt x="4424" y="5093"/>
                  </a:lnTo>
                  <a:lnTo>
                    <a:pt x="4425" y="5091"/>
                  </a:lnTo>
                  <a:lnTo>
                    <a:pt x="4426" y="5088"/>
                  </a:lnTo>
                  <a:lnTo>
                    <a:pt x="4425" y="5088"/>
                  </a:lnTo>
                  <a:lnTo>
                    <a:pt x="4413" y="5082"/>
                  </a:lnTo>
                  <a:lnTo>
                    <a:pt x="4401" y="5076"/>
                  </a:lnTo>
                  <a:lnTo>
                    <a:pt x="4388" y="5069"/>
                  </a:lnTo>
                  <a:lnTo>
                    <a:pt x="4373" y="5062"/>
                  </a:lnTo>
                  <a:lnTo>
                    <a:pt x="4358" y="5054"/>
                  </a:lnTo>
                  <a:lnTo>
                    <a:pt x="4341" y="5046"/>
                  </a:lnTo>
                  <a:lnTo>
                    <a:pt x="4324" y="5037"/>
                  </a:lnTo>
                  <a:lnTo>
                    <a:pt x="4307" y="5029"/>
                  </a:lnTo>
                  <a:lnTo>
                    <a:pt x="4290" y="5020"/>
                  </a:lnTo>
                  <a:lnTo>
                    <a:pt x="4272" y="5011"/>
                  </a:lnTo>
                  <a:lnTo>
                    <a:pt x="4255" y="5003"/>
                  </a:lnTo>
                  <a:lnTo>
                    <a:pt x="4237" y="4994"/>
                  </a:lnTo>
                  <a:lnTo>
                    <a:pt x="4221" y="4986"/>
                  </a:lnTo>
                  <a:lnTo>
                    <a:pt x="4204" y="4978"/>
                  </a:lnTo>
                  <a:lnTo>
                    <a:pt x="4189" y="4970"/>
                  </a:lnTo>
                  <a:lnTo>
                    <a:pt x="4175" y="4963"/>
                  </a:lnTo>
                  <a:lnTo>
                    <a:pt x="4173" y="4962"/>
                  </a:lnTo>
                  <a:lnTo>
                    <a:pt x="4159" y="4955"/>
                  </a:lnTo>
                  <a:lnTo>
                    <a:pt x="4147" y="4949"/>
                  </a:lnTo>
                  <a:lnTo>
                    <a:pt x="4136" y="4943"/>
                  </a:lnTo>
                  <a:lnTo>
                    <a:pt x="4132" y="4948"/>
                  </a:lnTo>
                  <a:lnTo>
                    <a:pt x="4122" y="4959"/>
                  </a:lnTo>
                  <a:lnTo>
                    <a:pt x="4111" y="4971"/>
                  </a:lnTo>
                  <a:lnTo>
                    <a:pt x="4100" y="4984"/>
                  </a:lnTo>
                  <a:lnTo>
                    <a:pt x="4100" y="4985"/>
                  </a:lnTo>
                  <a:lnTo>
                    <a:pt x="4088" y="4998"/>
                  </a:lnTo>
                  <a:lnTo>
                    <a:pt x="4077" y="5011"/>
                  </a:lnTo>
                  <a:lnTo>
                    <a:pt x="4064" y="5025"/>
                  </a:lnTo>
                  <a:lnTo>
                    <a:pt x="4052" y="5039"/>
                  </a:lnTo>
                  <a:lnTo>
                    <a:pt x="4040" y="5053"/>
                  </a:lnTo>
                  <a:lnTo>
                    <a:pt x="4028" y="5067"/>
                  </a:lnTo>
                  <a:lnTo>
                    <a:pt x="4016" y="5080"/>
                  </a:lnTo>
                  <a:lnTo>
                    <a:pt x="4004" y="5094"/>
                  </a:lnTo>
                  <a:lnTo>
                    <a:pt x="3993" y="5107"/>
                  </a:lnTo>
                  <a:lnTo>
                    <a:pt x="3983" y="5119"/>
                  </a:lnTo>
                  <a:lnTo>
                    <a:pt x="3973" y="5130"/>
                  </a:lnTo>
                  <a:lnTo>
                    <a:pt x="3973" y="5130"/>
                  </a:lnTo>
                  <a:lnTo>
                    <a:pt x="3964" y="5141"/>
                  </a:lnTo>
                  <a:lnTo>
                    <a:pt x="3963" y="5141"/>
                  </a:lnTo>
                  <a:lnTo>
                    <a:pt x="3955" y="5150"/>
                  </a:lnTo>
                  <a:lnTo>
                    <a:pt x="3955" y="5151"/>
                  </a:lnTo>
                  <a:lnTo>
                    <a:pt x="3948" y="5158"/>
                  </a:lnTo>
                  <a:lnTo>
                    <a:pt x="3928" y="5181"/>
                  </a:lnTo>
                  <a:lnTo>
                    <a:pt x="3900" y="5213"/>
                  </a:lnTo>
                  <a:lnTo>
                    <a:pt x="3866" y="5252"/>
                  </a:lnTo>
                  <a:lnTo>
                    <a:pt x="3828" y="5297"/>
                  </a:lnTo>
                  <a:lnTo>
                    <a:pt x="3785" y="5346"/>
                  </a:lnTo>
                  <a:lnTo>
                    <a:pt x="3740" y="5398"/>
                  </a:lnTo>
                  <a:lnTo>
                    <a:pt x="3694" y="5451"/>
                  </a:lnTo>
                  <a:lnTo>
                    <a:pt x="3648" y="5504"/>
                  </a:lnTo>
                  <a:close/>
                  <a:moveTo>
                    <a:pt x="3882" y="4606"/>
                  </a:moveTo>
                  <a:lnTo>
                    <a:pt x="3103" y="5503"/>
                  </a:lnTo>
                  <a:lnTo>
                    <a:pt x="3127" y="5525"/>
                  </a:lnTo>
                  <a:lnTo>
                    <a:pt x="3134" y="5530"/>
                  </a:lnTo>
                  <a:lnTo>
                    <a:pt x="3144" y="5519"/>
                  </a:lnTo>
                  <a:lnTo>
                    <a:pt x="3172" y="5488"/>
                  </a:lnTo>
                  <a:lnTo>
                    <a:pt x="3206" y="5449"/>
                  </a:lnTo>
                  <a:lnTo>
                    <a:pt x="3247" y="5401"/>
                  </a:lnTo>
                  <a:lnTo>
                    <a:pt x="3264" y="5382"/>
                  </a:lnTo>
                  <a:lnTo>
                    <a:pt x="3281" y="5363"/>
                  </a:lnTo>
                  <a:lnTo>
                    <a:pt x="3297" y="5344"/>
                  </a:lnTo>
                  <a:lnTo>
                    <a:pt x="3312" y="5326"/>
                  </a:lnTo>
                  <a:lnTo>
                    <a:pt x="3327" y="5308"/>
                  </a:lnTo>
                  <a:lnTo>
                    <a:pt x="3342" y="5292"/>
                  </a:lnTo>
                  <a:lnTo>
                    <a:pt x="3355" y="5276"/>
                  </a:lnTo>
                  <a:lnTo>
                    <a:pt x="3367" y="5262"/>
                  </a:lnTo>
                  <a:lnTo>
                    <a:pt x="3378" y="5249"/>
                  </a:lnTo>
                  <a:lnTo>
                    <a:pt x="3379" y="5249"/>
                  </a:lnTo>
                  <a:lnTo>
                    <a:pt x="3388" y="5238"/>
                  </a:lnTo>
                  <a:lnTo>
                    <a:pt x="3389" y="5237"/>
                  </a:lnTo>
                  <a:lnTo>
                    <a:pt x="3397" y="5228"/>
                  </a:lnTo>
                  <a:lnTo>
                    <a:pt x="3397" y="5227"/>
                  </a:lnTo>
                  <a:lnTo>
                    <a:pt x="3404" y="5220"/>
                  </a:lnTo>
                  <a:lnTo>
                    <a:pt x="3405" y="5219"/>
                  </a:lnTo>
                  <a:lnTo>
                    <a:pt x="3410" y="5213"/>
                  </a:lnTo>
                  <a:lnTo>
                    <a:pt x="3411" y="5212"/>
                  </a:lnTo>
                  <a:lnTo>
                    <a:pt x="3414" y="5209"/>
                  </a:lnTo>
                  <a:lnTo>
                    <a:pt x="3441" y="5177"/>
                  </a:lnTo>
                  <a:lnTo>
                    <a:pt x="3472" y="5143"/>
                  </a:lnTo>
                  <a:lnTo>
                    <a:pt x="3504" y="5106"/>
                  </a:lnTo>
                  <a:lnTo>
                    <a:pt x="3537" y="5069"/>
                  </a:lnTo>
                  <a:lnTo>
                    <a:pt x="3570" y="5030"/>
                  </a:lnTo>
                  <a:lnTo>
                    <a:pt x="3604" y="4991"/>
                  </a:lnTo>
                  <a:lnTo>
                    <a:pt x="3637" y="4953"/>
                  </a:lnTo>
                  <a:lnTo>
                    <a:pt x="3670" y="4916"/>
                  </a:lnTo>
                  <a:lnTo>
                    <a:pt x="3700" y="4880"/>
                  </a:lnTo>
                  <a:lnTo>
                    <a:pt x="3729" y="4847"/>
                  </a:lnTo>
                  <a:lnTo>
                    <a:pt x="3756" y="4817"/>
                  </a:lnTo>
                  <a:lnTo>
                    <a:pt x="3779" y="4790"/>
                  </a:lnTo>
                  <a:lnTo>
                    <a:pt x="3798" y="4767"/>
                  </a:lnTo>
                  <a:lnTo>
                    <a:pt x="3814" y="4749"/>
                  </a:lnTo>
                  <a:lnTo>
                    <a:pt x="3818" y="4744"/>
                  </a:lnTo>
                  <a:lnTo>
                    <a:pt x="3818" y="4744"/>
                  </a:lnTo>
                  <a:lnTo>
                    <a:pt x="3823" y="4738"/>
                  </a:lnTo>
                  <a:lnTo>
                    <a:pt x="3823" y="4738"/>
                  </a:lnTo>
                  <a:lnTo>
                    <a:pt x="3828" y="4732"/>
                  </a:lnTo>
                  <a:lnTo>
                    <a:pt x="3829" y="4731"/>
                  </a:lnTo>
                  <a:lnTo>
                    <a:pt x="3834" y="4725"/>
                  </a:lnTo>
                  <a:lnTo>
                    <a:pt x="3834" y="4724"/>
                  </a:lnTo>
                  <a:lnTo>
                    <a:pt x="3841" y="4717"/>
                  </a:lnTo>
                  <a:lnTo>
                    <a:pt x="3841" y="4717"/>
                  </a:lnTo>
                  <a:lnTo>
                    <a:pt x="3847" y="4709"/>
                  </a:lnTo>
                  <a:lnTo>
                    <a:pt x="3847" y="4709"/>
                  </a:lnTo>
                  <a:lnTo>
                    <a:pt x="3854" y="4701"/>
                  </a:lnTo>
                  <a:lnTo>
                    <a:pt x="3854" y="4701"/>
                  </a:lnTo>
                  <a:lnTo>
                    <a:pt x="3861" y="4693"/>
                  </a:lnTo>
                  <a:lnTo>
                    <a:pt x="3861" y="4693"/>
                  </a:lnTo>
                  <a:lnTo>
                    <a:pt x="3868" y="4685"/>
                  </a:lnTo>
                  <a:lnTo>
                    <a:pt x="3868" y="4685"/>
                  </a:lnTo>
                  <a:lnTo>
                    <a:pt x="3875" y="4677"/>
                  </a:lnTo>
                  <a:lnTo>
                    <a:pt x="3875" y="4677"/>
                  </a:lnTo>
                  <a:lnTo>
                    <a:pt x="3882" y="4669"/>
                  </a:lnTo>
                  <a:lnTo>
                    <a:pt x="3882" y="4669"/>
                  </a:lnTo>
                  <a:lnTo>
                    <a:pt x="3889" y="4661"/>
                  </a:lnTo>
                  <a:lnTo>
                    <a:pt x="3889" y="4661"/>
                  </a:lnTo>
                  <a:lnTo>
                    <a:pt x="3895" y="4654"/>
                  </a:lnTo>
                  <a:lnTo>
                    <a:pt x="3896" y="4653"/>
                  </a:lnTo>
                  <a:lnTo>
                    <a:pt x="3901" y="4648"/>
                  </a:lnTo>
                  <a:lnTo>
                    <a:pt x="3912" y="4634"/>
                  </a:lnTo>
                  <a:lnTo>
                    <a:pt x="3905" y="4627"/>
                  </a:lnTo>
                  <a:lnTo>
                    <a:pt x="3883" y="4607"/>
                  </a:lnTo>
                  <a:lnTo>
                    <a:pt x="3882" y="4606"/>
                  </a:lnTo>
                  <a:close/>
                  <a:moveTo>
                    <a:pt x="2808" y="5067"/>
                  </a:moveTo>
                  <a:lnTo>
                    <a:pt x="2814" y="5073"/>
                  </a:lnTo>
                  <a:lnTo>
                    <a:pt x="3469" y="4319"/>
                  </a:lnTo>
                  <a:lnTo>
                    <a:pt x="3463" y="4313"/>
                  </a:lnTo>
                  <a:lnTo>
                    <a:pt x="2808" y="5067"/>
                  </a:lnTo>
                  <a:close/>
                  <a:moveTo>
                    <a:pt x="1403" y="3849"/>
                  </a:moveTo>
                  <a:lnTo>
                    <a:pt x="2430" y="4740"/>
                  </a:lnTo>
                  <a:lnTo>
                    <a:pt x="3085" y="3985"/>
                  </a:lnTo>
                  <a:lnTo>
                    <a:pt x="2060" y="3095"/>
                  </a:lnTo>
                  <a:lnTo>
                    <a:pt x="1403" y="384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7" name="TextBox 36">
            <a:extLst>
              <a:ext uri="{FF2B5EF4-FFF2-40B4-BE49-F238E27FC236}">
                <a16:creationId xmlns:a16="http://schemas.microsoft.com/office/drawing/2014/main" id="{1E7FFB1B-29FD-4FF9-8789-C44466EABB96}"/>
              </a:ext>
            </a:extLst>
          </p:cNvPr>
          <p:cNvSpPr txBox="1"/>
          <p:nvPr/>
        </p:nvSpPr>
        <p:spPr>
          <a:xfrm>
            <a:off x="9255760" y="2969071"/>
            <a:ext cx="2468880" cy="2831544"/>
          </a:xfrm>
          <a:prstGeom prst="rect">
            <a:avLst/>
          </a:prstGeom>
          <a:noFill/>
        </p:spPr>
        <p:txBody>
          <a:bodyPr wrap="square">
            <a:spAutoFit/>
          </a:bodyPr>
          <a:lstStyle/>
          <a:p>
            <a:pPr marL="176213" indent="-176213">
              <a:spcAft>
                <a:spcPts val="600"/>
              </a:spcAft>
              <a:buClr>
                <a:schemeClr val="tx1"/>
              </a:buClr>
              <a:buSzPct val="100000"/>
              <a:buFont typeface="Arial" panose="020B0604020202020204" pitchFamily="34" charset="0"/>
              <a:buChar char="•"/>
            </a:pPr>
            <a:r>
              <a:rPr lang="en-US" sz="1400" dirty="0">
                <a:cs typeface="Calibri" panose="020F0502020204030204" pitchFamily="34" charset="0"/>
              </a:rPr>
              <a:t>A dedicated solutions engineer stays with you throughout.</a:t>
            </a:r>
          </a:p>
          <a:p>
            <a:pPr marL="176213" indent="-176213">
              <a:spcAft>
                <a:spcPts val="600"/>
              </a:spcAft>
              <a:buClr>
                <a:schemeClr val="tx1"/>
              </a:buClr>
              <a:buSzPct val="100000"/>
              <a:buFont typeface="Arial" panose="020B0604020202020204" pitchFamily="34" charset="0"/>
              <a:buChar char="•"/>
            </a:pPr>
            <a:r>
              <a:rPr lang="en-US" sz="1400" dirty="0">
                <a:cs typeface="Calibri" panose="020F0502020204030204" pitchFamily="34" charset="0"/>
              </a:rPr>
              <a:t>Most teams reach production in four to six weeks.</a:t>
            </a:r>
          </a:p>
          <a:p>
            <a:pPr marL="176213" indent="-176213">
              <a:spcAft>
                <a:spcPts val="600"/>
              </a:spcAft>
              <a:buClr>
                <a:schemeClr val="tx1"/>
              </a:buClr>
              <a:buSzPct val="100000"/>
              <a:buFont typeface="Arial" panose="020B0604020202020204" pitchFamily="34" charset="0"/>
              <a:buChar char="•"/>
            </a:pPr>
            <a:r>
              <a:rPr lang="en-US" sz="1400" dirty="0">
                <a:cs typeface="Calibri" panose="020F0502020204030204" pitchFamily="34" charset="0"/>
              </a:rPr>
              <a:t>No downtime and no change to your checkout UX.</a:t>
            </a:r>
          </a:p>
        </p:txBody>
      </p:sp>
      <p:sp>
        <p:nvSpPr>
          <p:cNvPr id="38" name="Rectangle: Rounded Corners 37">
            <a:extLst>
              <a:ext uri="{FF2B5EF4-FFF2-40B4-BE49-F238E27FC236}">
                <a16:creationId xmlns:a16="http://schemas.microsoft.com/office/drawing/2014/main" id="{9C860969-359E-4298-B44E-6BE936C04691}"/>
              </a:ext>
            </a:extLst>
          </p:cNvPr>
          <p:cNvSpPr/>
          <p:nvPr/>
        </p:nvSpPr>
        <p:spPr>
          <a:xfrm>
            <a:off x="9288229" y="2560201"/>
            <a:ext cx="2403941" cy="42889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accent1"/>
                </a:solidFill>
                <a:latin typeface="+mn-lt"/>
              </a:rPr>
              <a:t>You + Fluxa</a:t>
            </a:r>
            <a:endParaRPr lang="en-PH" sz="1600" dirty="0">
              <a:solidFill>
                <a:schemeClr val="accent1"/>
              </a:solidFill>
            </a:endParaRPr>
          </a:p>
        </p:txBody>
      </p:sp>
      <p:grpSp>
        <p:nvGrpSpPr>
          <p:cNvPr id="42" name="Group 41">
            <a:extLst>
              <a:ext uri="{FF2B5EF4-FFF2-40B4-BE49-F238E27FC236}">
                <a16:creationId xmlns:a16="http://schemas.microsoft.com/office/drawing/2014/main" id="{695FB16C-5E31-431A-B28A-C5DCF636544F}"/>
              </a:ext>
            </a:extLst>
          </p:cNvPr>
          <p:cNvGrpSpPr/>
          <p:nvPr/>
        </p:nvGrpSpPr>
        <p:grpSpPr>
          <a:xfrm>
            <a:off x="127493" y="2118454"/>
            <a:ext cx="334950" cy="334672"/>
            <a:chOff x="7491762" y="1760585"/>
            <a:chExt cx="633600" cy="633600"/>
          </a:xfrm>
          <a:solidFill>
            <a:schemeClr val="bg1"/>
          </a:solidFill>
        </p:grpSpPr>
        <p:sp>
          <p:nvSpPr>
            <p:cNvPr id="64" name="Google Shape;597;p7"/>
            <p:cNvSpPr/>
            <p:nvPr/>
          </p:nvSpPr>
          <p:spPr>
            <a:xfrm>
              <a:off x="7491762" y="1760585"/>
              <a:ext cx="633600" cy="633600"/>
            </a:xfrm>
            <a:custGeom>
              <a:avLst/>
              <a:gdLst/>
              <a:ahLst/>
              <a:cxnLst/>
              <a:rect l="l" t="t" r="r" b="b"/>
              <a:pathLst>
                <a:path w="10000" h="10000" extrusionOk="0">
                  <a:moveTo>
                    <a:pt x="8400" y="2567"/>
                  </a:moveTo>
                  <a:lnTo>
                    <a:pt x="8400" y="1600"/>
                  </a:lnTo>
                  <a:lnTo>
                    <a:pt x="7433" y="1600"/>
                  </a:lnTo>
                  <a:lnTo>
                    <a:pt x="7400" y="1598"/>
                  </a:lnTo>
                  <a:lnTo>
                    <a:pt x="7368" y="1591"/>
                  </a:lnTo>
                  <a:lnTo>
                    <a:pt x="7337" y="1581"/>
                  </a:lnTo>
                  <a:lnTo>
                    <a:pt x="7308" y="1567"/>
                  </a:lnTo>
                  <a:lnTo>
                    <a:pt x="7281" y="1548"/>
                  </a:lnTo>
                  <a:lnTo>
                    <a:pt x="7256" y="1527"/>
                  </a:lnTo>
                  <a:lnTo>
                    <a:pt x="7235" y="1502"/>
                  </a:lnTo>
                  <a:lnTo>
                    <a:pt x="7216" y="1475"/>
                  </a:lnTo>
                  <a:lnTo>
                    <a:pt x="7202" y="1446"/>
                  </a:lnTo>
                  <a:lnTo>
                    <a:pt x="7192" y="1415"/>
                  </a:lnTo>
                  <a:lnTo>
                    <a:pt x="7185" y="1383"/>
                  </a:lnTo>
                  <a:lnTo>
                    <a:pt x="7183" y="1350"/>
                  </a:lnTo>
                  <a:lnTo>
                    <a:pt x="7185" y="1317"/>
                  </a:lnTo>
                  <a:lnTo>
                    <a:pt x="7192" y="1285"/>
                  </a:lnTo>
                  <a:lnTo>
                    <a:pt x="7202" y="1254"/>
                  </a:lnTo>
                  <a:lnTo>
                    <a:pt x="7216" y="1225"/>
                  </a:lnTo>
                  <a:lnTo>
                    <a:pt x="7235" y="1198"/>
                  </a:lnTo>
                  <a:lnTo>
                    <a:pt x="7256" y="1173"/>
                  </a:lnTo>
                  <a:lnTo>
                    <a:pt x="7281" y="1152"/>
                  </a:lnTo>
                  <a:lnTo>
                    <a:pt x="7308" y="1133"/>
                  </a:lnTo>
                  <a:lnTo>
                    <a:pt x="7337" y="1119"/>
                  </a:lnTo>
                  <a:lnTo>
                    <a:pt x="7368" y="1109"/>
                  </a:lnTo>
                  <a:lnTo>
                    <a:pt x="7400" y="1102"/>
                  </a:lnTo>
                  <a:lnTo>
                    <a:pt x="7433" y="1100"/>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900" y="2567"/>
                  </a:lnTo>
                  <a:lnTo>
                    <a:pt x="8898" y="2600"/>
                  </a:lnTo>
                  <a:lnTo>
                    <a:pt x="8891" y="2632"/>
                  </a:lnTo>
                  <a:lnTo>
                    <a:pt x="8881" y="2663"/>
                  </a:lnTo>
                  <a:lnTo>
                    <a:pt x="8867" y="2692"/>
                  </a:lnTo>
                  <a:lnTo>
                    <a:pt x="8848" y="2719"/>
                  </a:lnTo>
                  <a:lnTo>
                    <a:pt x="8827" y="2744"/>
                  </a:lnTo>
                  <a:lnTo>
                    <a:pt x="8802" y="2765"/>
                  </a:lnTo>
                  <a:lnTo>
                    <a:pt x="8775" y="2784"/>
                  </a:lnTo>
                  <a:lnTo>
                    <a:pt x="8746" y="2798"/>
                  </a:lnTo>
                  <a:lnTo>
                    <a:pt x="8715" y="2808"/>
                  </a:lnTo>
                  <a:lnTo>
                    <a:pt x="8683" y="2815"/>
                  </a:lnTo>
                  <a:lnTo>
                    <a:pt x="8650" y="2817"/>
                  </a:lnTo>
                  <a:lnTo>
                    <a:pt x="8617" y="2815"/>
                  </a:lnTo>
                  <a:lnTo>
                    <a:pt x="8585" y="2808"/>
                  </a:lnTo>
                  <a:lnTo>
                    <a:pt x="8554" y="2798"/>
                  </a:lnTo>
                  <a:lnTo>
                    <a:pt x="8525" y="2784"/>
                  </a:lnTo>
                  <a:lnTo>
                    <a:pt x="8498" y="2765"/>
                  </a:lnTo>
                  <a:lnTo>
                    <a:pt x="8473" y="2744"/>
                  </a:lnTo>
                  <a:lnTo>
                    <a:pt x="8452" y="2719"/>
                  </a:lnTo>
                  <a:lnTo>
                    <a:pt x="8433" y="2692"/>
                  </a:lnTo>
                  <a:lnTo>
                    <a:pt x="8419" y="2663"/>
                  </a:lnTo>
                  <a:lnTo>
                    <a:pt x="8409" y="2632"/>
                  </a:lnTo>
                  <a:lnTo>
                    <a:pt x="8402" y="2600"/>
                  </a:lnTo>
                  <a:lnTo>
                    <a:pt x="8400" y="2567"/>
                  </a:lnTo>
                  <a:close/>
                  <a:moveTo>
                    <a:pt x="5486" y="5216"/>
                  </a:moveTo>
                  <a:lnTo>
                    <a:pt x="5487" y="5243"/>
                  </a:lnTo>
                  <a:lnTo>
                    <a:pt x="5486" y="5270"/>
                  </a:lnTo>
                  <a:lnTo>
                    <a:pt x="5485" y="5298"/>
                  </a:lnTo>
                  <a:lnTo>
                    <a:pt x="5482" y="5325"/>
                  </a:lnTo>
                  <a:lnTo>
                    <a:pt x="5479" y="5352"/>
                  </a:lnTo>
                  <a:lnTo>
                    <a:pt x="5474" y="5379"/>
                  </a:lnTo>
                  <a:lnTo>
                    <a:pt x="5469" y="5405"/>
                  </a:lnTo>
                  <a:lnTo>
                    <a:pt x="5462" y="5432"/>
                  </a:lnTo>
                  <a:lnTo>
                    <a:pt x="5454" y="5458"/>
                  </a:lnTo>
                  <a:lnTo>
                    <a:pt x="5446" y="5484"/>
                  </a:lnTo>
                  <a:lnTo>
                    <a:pt x="5436" y="5509"/>
                  </a:lnTo>
                  <a:lnTo>
                    <a:pt x="5426" y="5535"/>
                  </a:lnTo>
                  <a:lnTo>
                    <a:pt x="5415" y="5560"/>
                  </a:lnTo>
                  <a:lnTo>
                    <a:pt x="5402" y="5584"/>
                  </a:lnTo>
                  <a:lnTo>
                    <a:pt x="5389" y="5608"/>
                  </a:lnTo>
                  <a:lnTo>
                    <a:pt x="5375" y="5631"/>
                  </a:lnTo>
                  <a:lnTo>
                    <a:pt x="5360" y="5654"/>
                  </a:lnTo>
                  <a:lnTo>
                    <a:pt x="5344" y="5677"/>
                  </a:lnTo>
                  <a:lnTo>
                    <a:pt x="5327" y="5698"/>
                  </a:lnTo>
                  <a:lnTo>
                    <a:pt x="5310" y="5719"/>
                  </a:lnTo>
                  <a:lnTo>
                    <a:pt x="5292" y="5740"/>
                  </a:lnTo>
                  <a:lnTo>
                    <a:pt x="5273" y="5759"/>
                  </a:lnTo>
                  <a:lnTo>
                    <a:pt x="5254" y="5778"/>
                  </a:lnTo>
                  <a:lnTo>
                    <a:pt x="5233" y="5796"/>
                  </a:lnTo>
                  <a:lnTo>
                    <a:pt x="5212" y="5814"/>
                  </a:lnTo>
                  <a:lnTo>
                    <a:pt x="5191" y="5831"/>
                  </a:lnTo>
                  <a:lnTo>
                    <a:pt x="5168" y="5847"/>
                  </a:lnTo>
                  <a:lnTo>
                    <a:pt x="5145" y="5862"/>
                  </a:lnTo>
                  <a:lnTo>
                    <a:pt x="5122" y="5876"/>
                  </a:lnTo>
                  <a:lnTo>
                    <a:pt x="5098" y="5889"/>
                  </a:lnTo>
                  <a:lnTo>
                    <a:pt x="5074" y="5902"/>
                  </a:lnTo>
                  <a:lnTo>
                    <a:pt x="5049" y="5913"/>
                  </a:lnTo>
                  <a:lnTo>
                    <a:pt x="5023" y="5923"/>
                  </a:lnTo>
                  <a:lnTo>
                    <a:pt x="4998" y="5933"/>
                  </a:lnTo>
                  <a:lnTo>
                    <a:pt x="4972" y="5941"/>
                  </a:lnTo>
                  <a:lnTo>
                    <a:pt x="4946" y="5948"/>
                  </a:lnTo>
                  <a:lnTo>
                    <a:pt x="4919" y="5955"/>
                  </a:lnTo>
                  <a:lnTo>
                    <a:pt x="4893" y="5960"/>
                  </a:lnTo>
                  <a:lnTo>
                    <a:pt x="4866" y="5965"/>
                  </a:lnTo>
                  <a:lnTo>
                    <a:pt x="4839" y="5968"/>
                  </a:lnTo>
                  <a:lnTo>
                    <a:pt x="4812" y="5971"/>
                  </a:lnTo>
                  <a:lnTo>
                    <a:pt x="4784" y="5972"/>
                  </a:lnTo>
                  <a:lnTo>
                    <a:pt x="4757" y="5973"/>
                  </a:lnTo>
                  <a:lnTo>
                    <a:pt x="4730" y="5972"/>
                  </a:lnTo>
                  <a:lnTo>
                    <a:pt x="4702" y="5971"/>
                  </a:lnTo>
                  <a:lnTo>
                    <a:pt x="4675" y="5968"/>
                  </a:lnTo>
                  <a:lnTo>
                    <a:pt x="4648" y="5965"/>
                  </a:lnTo>
                  <a:lnTo>
                    <a:pt x="4621" y="5960"/>
                  </a:lnTo>
                  <a:lnTo>
                    <a:pt x="4595" y="5955"/>
                  </a:lnTo>
                  <a:lnTo>
                    <a:pt x="4568" y="5948"/>
                  </a:lnTo>
                  <a:lnTo>
                    <a:pt x="4542" y="5941"/>
                  </a:lnTo>
                  <a:lnTo>
                    <a:pt x="4516" y="5933"/>
                  </a:lnTo>
                  <a:lnTo>
                    <a:pt x="4491" y="5923"/>
                  </a:lnTo>
                  <a:lnTo>
                    <a:pt x="4465" y="5913"/>
                  </a:lnTo>
                  <a:lnTo>
                    <a:pt x="4440" y="5902"/>
                  </a:lnTo>
                  <a:lnTo>
                    <a:pt x="4416" y="5889"/>
                  </a:lnTo>
                  <a:lnTo>
                    <a:pt x="4392" y="5876"/>
                  </a:lnTo>
                  <a:lnTo>
                    <a:pt x="4369" y="5862"/>
                  </a:lnTo>
                  <a:lnTo>
                    <a:pt x="4346" y="5847"/>
                  </a:lnTo>
                  <a:lnTo>
                    <a:pt x="4323" y="5831"/>
                  </a:lnTo>
                  <a:lnTo>
                    <a:pt x="4302" y="5814"/>
                  </a:lnTo>
                  <a:lnTo>
                    <a:pt x="4281" y="5796"/>
                  </a:lnTo>
                  <a:lnTo>
                    <a:pt x="4260" y="5778"/>
                  </a:lnTo>
                  <a:lnTo>
                    <a:pt x="4241" y="5759"/>
                  </a:lnTo>
                  <a:lnTo>
                    <a:pt x="4222" y="5740"/>
                  </a:lnTo>
                  <a:lnTo>
                    <a:pt x="4204" y="5719"/>
                  </a:lnTo>
                  <a:lnTo>
                    <a:pt x="4186" y="5698"/>
                  </a:lnTo>
                  <a:lnTo>
                    <a:pt x="4169" y="5677"/>
                  </a:lnTo>
                  <a:lnTo>
                    <a:pt x="4153" y="5654"/>
                  </a:lnTo>
                  <a:lnTo>
                    <a:pt x="4138" y="5631"/>
                  </a:lnTo>
                  <a:lnTo>
                    <a:pt x="4124" y="5608"/>
                  </a:lnTo>
                  <a:lnTo>
                    <a:pt x="4111" y="5584"/>
                  </a:lnTo>
                  <a:lnTo>
                    <a:pt x="4098" y="5560"/>
                  </a:lnTo>
                  <a:lnTo>
                    <a:pt x="4087" y="5535"/>
                  </a:lnTo>
                  <a:lnTo>
                    <a:pt x="4077" y="5509"/>
                  </a:lnTo>
                  <a:lnTo>
                    <a:pt x="4067" y="5484"/>
                  </a:lnTo>
                  <a:lnTo>
                    <a:pt x="4059" y="5458"/>
                  </a:lnTo>
                  <a:lnTo>
                    <a:pt x="4052" y="5432"/>
                  </a:lnTo>
                  <a:lnTo>
                    <a:pt x="4045" y="5405"/>
                  </a:lnTo>
                  <a:lnTo>
                    <a:pt x="4040" y="5379"/>
                  </a:lnTo>
                  <a:lnTo>
                    <a:pt x="4035" y="5352"/>
                  </a:lnTo>
                  <a:lnTo>
                    <a:pt x="4032" y="5325"/>
                  </a:lnTo>
                  <a:lnTo>
                    <a:pt x="4029" y="5298"/>
                  </a:lnTo>
                  <a:lnTo>
                    <a:pt x="4028" y="5270"/>
                  </a:lnTo>
                  <a:lnTo>
                    <a:pt x="4027" y="5243"/>
                  </a:lnTo>
                  <a:lnTo>
                    <a:pt x="4028" y="5216"/>
                  </a:lnTo>
                  <a:lnTo>
                    <a:pt x="4029" y="5188"/>
                  </a:lnTo>
                  <a:lnTo>
                    <a:pt x="4032" y="5161"/>
                  </a:lnTo>
                  <a:lnTo>
                    <a:pt x="4035" y="5134"/>
                  </a:lnTo>
                  <a:lnTo>
                    <a:pt x="4040" y="5107"/>
                  </a:lnTo>
                  <a:lnTo>
                    <a:pt x="4045" y="5081"/>
                  </a:lnTo>
                  <a:lnTo>
                    <a:pt x="4052" y="5054"/>
                  </a:lnTo>
                  <a:lnTo>
                    <a:pt x="4059" y="5028"/>
                  </a:lnTo>
                  <a:lnTo>
                    <a:pt x="4067" y="5002"/>
                  </a:lnTo>
                  <a:lnTo>
                    <a:pt x="4077" y="4977"/>
                  </a:lnTo>
                  <a:lnTo>
                    <a:pt x="4087" y="4951"/>
                  </a:lnTo>
                  <a:lnTo>
                    <a:pt x="4098" y="4926"/>
                  </a:lnTo>
                  <a:lnTo>
                    <a:pt x="4111" y="4902"/>
                  </a:lnTo>
                  <a:lnTo>
                    <a:pt x="4124" y="4878"/>
                  </a:lnTo>
                  <a:lnTo>
                    <a:pt x="4138" y="4855"/>
                  </a:lnTo>
                  <a:lnTo>
                    <a:pt x="4153" y="4832"/>
                  </a:lnTo>
                  <a:lnTo>
                    <a:pt x="4169" y="4809"/>
                  </a:lnTo>
                  <a:lnTo>
                    <a:pt x="4186" y="4788"/>
                  </a:lnTo>
                  <a:lnTo>
                    <a:pt x="4204" y="4767"/>
                  </a:lnTo>
                  <a:lnTo>
                    <a:pt x="4222" y="4746"/>
                  </a:lnTo>
                  <a:lnTo>
                    <a:pt x="4241" y="4727"/>
                  </a:lnTo>
                  <a:lnTo>
                    <a:pt x="4260" y="4708"/>
                  </a:lnTo>
                  <a:lnTo>
                    <a:pt x="4281" y="4690"/>
                  </a:lnTo>
                  <a:lnTo>
                    <a:pt x="4302" y="4673"/>
                  </a:lnTo>
                  <a:lnTo>
                    <a:pt x="4323" y="4656"/>
                  </a:lnTo>
                  <a:lnTo>
                    <a:pt x="4346" y="4640"/>
                  </a:lnTo>
                  <a:lnTo>
                    <a:pt x="4369" y="4625"/>
                  </a:lnTo>
                  <a:lnTo>
                    <a:pt x="4392" y="4611"/>
                  </a:lnTo>
                  <a:lnTo>
                    <a:pt x="4416" y="4598"/>
                  </a:lnTo>
                  <a:lnTo>
                    <a:pt x="4440" y="4585"/>
                  </a:lnTo>
                  <a:lnTo>
                    <a:pt x="4465" y="4574"/>
                  </a:lnTo>
                  <a:lnTo>
                    <a:pt x="4491" y="4564"/>
                  </a:lnTo>
                  <a:lnTo>
                    <a:pt x="4516" y="4554"/>
                  </a:lnTo>
                  <a:lnTo>
                    <a:pt x="4542" y="4546"/>
                  </a:lnTo>
                  <a:lnTo>
                    <a:pt x="4568" y="4538"/>
                  </a:lnTo>
                  <a:lnTo>
                    <a:pt x="4595" y="4531"/>
                  </a:lnTo>
                  <a:lnTo>
                    <a:pt x="4621" y="4526"/>
                  </a:lnTo>
                  <a:lnTo>
                    <a:pt x="4648" y="4521"/>
                  </a:lnTo>
                  <a:lnTo>
                    <a:pt x="4675" y="4518"/>
                  </a:lnTo>
                  <a:lnTo>
                    <a:pt x="4702" y="4515"/>
                  </a:lnTo>
                  <a:lnTo>
                    <a:pt x="4730" y="4514"/>
                  </a:lnTo>
                  <a:lnTo>
                    <a:pt x="4757" y="4513"/>
                  </a:lnTo>
                  <a:lnTo>
                    <a:pt x="4784" y="4514"/>
                  </a:lnTo>
                  <a:lnTo>
                    <a:pt x="4812" y="4515"/>
                  </a:lnTo>
                  <a:lnTo>
                    <a:pt x="4839" y="4518"/>
                  </a:lnTo>
                  <a:lnTo>
                    <a:pt x="4866" y="4521"/>
                  </a:lnTo>
                  <a:lnTo>
                    <a:pt x="4893" y="4526"/>
                  </a:lnTo>
                  <a:lnTo>
                    <a:pt x="4919" y="4531"/>
                  </a:lnTo>
                  <a:lnTo>
                    <a:pt x="4946" y="4538"/>
                  </a:lnTo>
                  <a:lnTo>
                    <a:pt x="4972" y="4546"/>
                  </a:lnTo>
                  <a:lnTo>
                    <a:pt x="4998" y="4554"/>
                  </a:lnTo>
                  <a:lnTo>
                    <a:pt x="5023" y="4564"/>
                  </a:lnTo>
                  <a:lnTo>
                    <a:pt x="5049" y="4574"/>
                  </a:lnTo>
                  <a:lnTo>
                    <a:pt x="5074" y="4585"/>
                  </a:lnTo>
                  <a:lnTo>
                    <a:pt x="5098" y="4598"/>
                  </a:lnTo>
                  <a:lnTo>
                    <a:pt x="5122" y="4611"/>
                  </a:lnTo>
                  <a:lnTo>
                    <a:pt x="5145" y="4625"/>
                  </a:lnTo>
                  <a:lnTo>
                    <a:pt x="5168" y="4640"/>
                  </a:lnTo>
                  <a:lnTo>
                    <a:pt x="5191" y="4656"/>
                  </a:lnTo>
                  <a:lnTo>
                    <a:pt x="5212" y="4673"/>
                  </a:lnTo>
                  <a:lnTo>
                    <a:pt x="5233" y="4690"/>
                  </a:lnTo>
                  <a:lnTo>
                    <a:pt x="5254" y="4708"/>
                  </a:lnTo>
                  <a:lnTo>
                    <a:pt x="5273" y="4727"/>
                  </a:lnTo>
                  <a:lnTo>
                    <a:pt x="5292" y="4746"/>
                  </a:lnTo>
                  <a:lnTo>
                    <a:pt x="5310" y="4767"/>
                  </a:lnTo>
                  <a:lnTo>
                    <a:pt x="5327" y="4788"/>
                  </a:lnTo>
                  <a:lnTo>
                    <a:pt x="5344" y="4809"/>
                  </a:lnTo>
                  <a:lnTo>
                    <a:pt x="5360" y="4832"/>
                  </a:lnTo>
                  <a:lnTo>
                    <a:pt x="5375" y="4855"/>
                  </a:lnTo>
                  <a:lnTo>
                    <a:pt x="5389" y="4878"/>
                  </a:lnTo>
                  <a:lnTo>
                    <a:pt x="5402" y="4902"/>
                  </a:lnTo>
                  <a:lnTo>
                    <a:pt x="5415" y="4926"/>
                  </a:lnTo>
                  <a:lnTo>
                    <a:pt x="5426" y="4951"/>
                  </a:lnTo>
                  <a:lnTo>
                    <a:pt x="5436" y="4977"/>
                  </a:lnTo>
                  <a:lnTo>
                    <a:pt x="5446" y="5002"/>
                  </a:lnTo>
                  <a:lnTo>
                    <a:pt x="5454" y="5028"/>
                  </a:lnTo>
                  <a:lnTo>
                    <a:pt x="5462" y="5054"/>
                  </a:lnTo>
                  <a:lnTo>
                    <a:pt x="5469" y="5081"/>
                  </a:lnTo>
                  <a:lnTo>
                    <a:pt x="5474" y="5107"/>
                  </a:lnTo>
                  <a:lnTo>
                    <a:pt x="5479" y="5134"/>
                  </a:lnTo>
                  <a:lnTo>
                    <a:pt x="5482" y="5161"/>
                  </a:lnTo>
                  <a:lnTo>
                    <a:pt x="5485" y="5188"/>
                  </a:lnTo>
                  <a:lnTo>
                    <a:pt x="5486" y="521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5" name="Google Shape;598;p7"/>
            <p:cNvSpPr/>
            <p:nvPr/>
          </p:nvSpPr>
          <p:spPr>
            <a:xfrm>
              <a:off x="7491762" y="1760585"/>
              <a:ext cx="633600" cy="633600"/>
            </a:xfrm>
            <a:custGeom>
              <a:avLst/>
              <a:gdLst/>
              <a:ahLst/>
              <a:cxnLst/>
              <a:rect l="l" t="t" r="r" b="b"/>
              <a:pathLst>
                <a:path w="10000" h="10000" extrusionOk="0">
                  <a:moveTo>
                    <a:pt x="8867" y="1475"/>
                  </a:moveTo>
                  <a:lnTo>
                    <a:pt x="8848" y="1502"/>
                  </a:lnTo>
                  <a:lnTo>
                    <a:pt x="8827" y="1527"/>
                  </a:lnTo>
                  <a:lnTo>
                    <a:pt x="7513" y="2841"/>
                  </a:lnTo>
                  <a:lnTo>
                    <a:pt x="7525" y="2854"/>
                  </a:lnTo>
                  <a:lnTo>
                    <a:pt x="7531" y="2861"/>
                  </a:lnTo>
                  <a:lnTo>
                    <a:pt x="7612" y="2959"/>
                  </a:lnTo>
                  <a:lnTo>
                    <a:pt x="7618" y="2966"/>
                  </a:lnTo>
                  <a:lnTo>
                    <a:pt x="7695" y="3067"/>
                  </a:lnTo>
                  <a:lnTo>
                    <a:pt x="7701" y="3075"/>
                  </a:lnTo>
                  <a:lnTo>
                    <a:pt x="7775" y="3179"/>
                  </a:lnTo>
                  <a:lnTo>
                    <a:pt x="7780" y="3187"/>
                  </a:lnTo>
                  <a:lnTo>
                    <a:pt x="7850" y="3293"/>
                  </a:lnTo>
                  <a:lnTo>
                    <a:pt x="7855" y="3301"/>
                  </a:lnTo>
                  <a:lnTo>
                    <a:pt x="7921" y="3411"/>
                  </a:lnTo>
                  <a:lnTo>
                    <a:pt x="7926" y="3419"/>
                  </a:lnTo>
                  <a:lnTo>
                    <a:pt x="7988" y="3531"/>
                  </a:lnTo>
                  <a:lnTo>
                    <a:pt x="7992" y="3539"/>
                  </a:lnTo>
                  <a:lnTo>
                    <a:pt x="8050" y="3653"/>
                  </a:lnTo>
                  <a:lnTo>
                    <a:pt x="8054" y="3662"/>
                  </a:lnTo>
                  <a:lnTo>
                    <a:pt x="8107" y="3778"/>
                  </a:lnTo>
                  <a:lnTo>
                    <a:pt x="8111" y="3786"/>
                  </a:lnTo>
                  <a:lnTo>
                    <a:pt x="8159" y="3904"/>
                  </a:lnTo>
                  <a:lnTo>
                    <a:pt x="8163" y="3913"/>
                  </a:lnTo>
                  <a:lnTo>
                    <a:pt x="8207" y="4032"/>
                  </a:lnTo>
                  <a:lnTo>
                    <a:pt x="8210" y="4041"/>
                  </a:lnTo>
                  <a:lnTo>
                    <a:pt x="8250" y="4161"/>
                  </a:lnTo>
                  <a:lnTo>
                    <a:pt x="8252" y="4170"/>
                  </a:lnTo>
                  <a:lnTo>
                    <a:pt x="8287" y="4292"/>
                  </a:lnTo>
                  <a:lnTo>
                    <a:pt x="8290" y="4301"/>
                  </a:lnTo>
                  <a:lnTo>
                    <a:pt x="8320" y="4425"/>
                  </a:lnTo>
                  <a:lnTo>
                    <a:pt x="8322" y="4434"/>
                  </a:lnTo>
                  <a:lnTo>
                    <a:pt x="8348" y="4558"/>
                  </a:lnTo>
                  <a:lnTo>
                    <a:pt x="8350" y="4567"/>
                  </a:lnTo>
                  <a:lnTo>
                    <a:pt x="8371" y="4693"/>
                  </a:lnTo>
                  <a:lnTo>
                    <a:pt x="8373" y="4702"/>
                  </a:lnTo>
                  <a:lnTo>
                    <a:pt x="8389" y="4828"/>
                  </a:lnTo>
                  <a:lnTo>
                    <a:pt x="8390" y="4837"/>
                  </a:lnTo>
                  <a:lnTo>
                    <a:pt x="8402" y="4964"/>
                  </a:lnTo>
                  <a:lnTo>
                    <a:pt x="8403" y="4974"/>
                  </a:lnTo>
                  <a:lnTo>
                    <a:pt x="8410" y="5101"/>
                  </a:lnTo>
                  <a:lnTo>
                    <a:pt x="8411" y="5110"/>
                  </a:lnTo>
                  <a:lnTo>
                    <a:pt x="8413" y="5238"/>
                  </a:lnTo>
                  <a:lnTo>
                    <a:pt x="8413" y="5248"/>
                  </a:lnTo>
                  <a:lnTo>
                    <a:pt x="8411" y="5376"/>
                  </a:lnTo>
                  <a:lnTo>
                    <a:pt x="8410" y="5385"/>
                  </a:lnTo>
                  <a:lnTo>
                    <a:pt x="8403" y="5513"/>
                  </a:lnTo>
                  <a:lnTo>
                    <a:pt x="8402" y="5522"/>
                  </a:lnTo>
                  <a:lnTo>
                    <a:pt x="8390" y="5649"/>
                  </a:lnTo>
                  <a:lnTo>
                    <a:pt x="8389" y="5658"/>
                  </a:lnTo>
                  <a:lnTo>
                    <a:pt x="8373" y="5784"/>
                  </a:lnTo>
                  <a:lnTo>
                    <a:pt x="8371" y="5794"/>
                  </a:lnTo>
                  <a:lnTo>
                    <a:pt x="8350" y="5919"/>
                  </a:lnTo>
                  <a:lnTo>
                    <a:pt x="8348" y="5928"/>
                  </a:lnTo>
                  <a:lnTo>
                    <a:pt x="8322" y="6053"/>
                  </a:lnTo>
                  <a:lnTo>
                    <a:pt x="8320" y="6062"/>
                  </a:lnTo>
                  <a:lnTo>
                    <a:pt x="8290" y="6185"/>
                  </a:lnTo>
                  <a:lnTo>
                    <a:pt x="8287" y="6194"/>
                  </a:lnTo>
                  <a:lnTo>
                    <a:pt x="8252" y="6316"/>
                  </a:lnTo>
                  <a:lnTo>
                    <a:pt x="8250" y="6325"/>
                  </a:lnTo>
                  <a:lnTo>
                    <a:pt x="8210" y="6446"/>
                  </a:lnTo>
                  <a:lnTo>
                    <a:pt x="8207" y="6455"/>
                  </a:lnTo>
                  <a:lnTo>
                    <a:pt x="8163" y="6574"/>
                  </a:lnTo>
                  <a:lnTo>
                    <a:pt x="8159" y="6583"/>
                  </a:lnTo>
                  <a:lnTo>
                    <a:pt x="8111" y="6700"/>
                  </a:lnTo>
                  <a:lnTo>
                    <a:pt x="8107" y="6709"/>
                  </a:lnTo>
                  <a:lnTo>
                    <a:pt x="8054" y="6825"/>
                  </a:lnTo>
                  <a:lnTo>
                    <a:pt x="8050" y="6833"/>
                  </a:lnTo>
                  <a:lnTo>
                    <a:pt x="7992" y="6948"/>
                  </a:lnTo>
                  <a:lnTo>
                    <a:pt x="7988" y="6956"/>
                  </a:lnTo>
                  <a:lnTo>
                    <a:pt x="7926" y="7068"/>
                  </a:lnTo>
                  <a:lnTo>
                    <a:pt x="7921" y="7076"/>
                  </a:lnTo>
                  <a:lnTo>
                    <a:pt x="7855" y="7186"/>
                  </a:lnTo>
                  <a:lnTo>
                    <a:pt x="7850" y="7194"/>
                  </a:lnTo>
                  <a:lnTo>
                    <a:pt x="7780" y="7300"/>
                  </a:lnTo>
                  <a:lnTo>
                    <a:pt x="7775" y="7308"/>
                  </a:lnTo>
                  <a:lnTo>
                    <a:pt x="7701" y="7412"/>
                  </a:lnTo>
                  <a:lnTo>
                    <a:pt x="7695" y="7420"/>
                  </a:lnTo>
                  <a:lnTo>
                    <a:pt x="7618" y="7521"/>
                  </a:lnTo>
                  <a:lnTo>
                    <a:pt x="7612" y="7528"/>
                  </a:lnTo>
                  <a:lnTo>
                    <a:pt x="7531" y="7626"/>
                  </a:lnTo>
                  <a:lnTo>
                    <a:pt x="7525" y="7633"/>
                  </a:lnTo>
                  <a:lnTo>
                    <a:pt x="7440" y="7728"/>
                  </a:lnTo>
                  <a:lnTo>
                    <a:pt x="7434" y="7735"/>
                  </a:lnTo>
                  <a:lnTo>
                    <a:pt x="7346" y="7826"/>
                  </a:lnTo>
                  <a:lnTo>
                    <a:pt x="7339" y="7833"/>
                  </a:lnTo>
                  <a:lnTo>
                    <a:pt x="7248" y="7921"/>
                  </a:lnTo>
                  <a:lnTo>
                    <a:pt x="7241" y="7927"/>
                  </a:lnTo>
                  <a:lnTo>
                    <a:pt x="7146" y="8012"/>
                  </a:lnTo>
                  <a:lnTo>
                    <a:pt x="7139" y="8018"/>
                  </a:lnTo>
                  <a:lnTo>
                    <a:pt x="7041" y="8099"/>
                  </a:lnTo>
                  <a:lnTo>
                    <a:pt x="7034" y="8105"/>
                  </a:lnTo>
                  <a:lnTo>
                    <a:pt x="6933" y="8182"/>
                  </a:lnTo>
                  <a:lnTo>
                    <a:pt x="6925" y="8188"/>
                  </a:lnTo>
                  <a:lnTo>
                    <a:pt x="6821" y="8262"/>
                  </a:lnTo>
                  <a:lnTo>
                    <a:pt x="6813" y="8267"/>
                  </a:lnTo>
                  <a:lnTo>
                    <a:pt x="6707" y="8337"/>
                  </a:lnTo>
                  <a:lnTo>
                    <a:pt x="6699" y="8342"/>
                  </a:lnTo>
                  <a:lnTo>
                    <a:pt x="6589" y="8408"/>
                  </a:lnTo>
                  <a:lnTo>
                    <a:pt x="6581" y="8413"/>
                  </a:lnTo>
                  <a:lnTo>
                    <a:pt x="6469" y="8475"/>
                  </a:lnTo>
                  <a:lnTo>
                    <a:pt x="6461" y="8479"/>
                  </a:lnTo>
                  <a:lnTo>
                    <a:pt x="6347" y="8537"/>
                  </a:lnTo>
                  <a:lnTo>
                    <a:pt x="6338" y="8541"/>
                  </a:lnTo>
                  <a:lnTo>
                    <a:pt x="6222" y="8594"/>
                  </a:lnTo>
                  <a:lnTo>
                    <a:pt x="6214" y="8598"/>
                  </a:lnTo>
                  <a:lnTo>
                    <a:pt x="6096" y="8646"/>
                  </a:lnTo>
                  <a:lnTo>
                    <a:pt x="6087" y="8650"/>
                  </a:lnTo>
                  <a:lnTo>
                    <a:pt x="5968" y="8694"/>
                  </a:lnTo>
                  <a:lnTo>
                    <a:pt x="5959" y="8697"/>
                  </a:lnTo>
                  <a:lnTo>
                    <a:pt x="5839" y="8737"/>
                  </a:lnTo>
                  <a:lnTo>
                    <a:pt x="5830" y="8739"/>
                  </a:lnTo>
                  <a:lnTo>
                    <a:pt x="5708" y="8774"/>
                  </a:lnTo>
                  <a:lnTo>
                    <a:pt x="5699" y="8777"/>
                  </a:lnTo>
                  <a:lnTo>
                    <a:pt x="5575" y="8807"/>
                  </a:lnTo>
                  <a:lnTo>
                    <a:pt x="5566" y="8809"/>
                  </a:lnTo>
                  <a:lnTo>
                    <a:pt x="5442" y="8835"/>
                  </a:lnTo>
                  <a:lnTo>
                    <a:pt x="5433" y="8837"/>
                  </a:lnTo>
                  <a:lnTo>
                    <a:pt x="5307" y="8858"/>
                  </a:lnTo>
                  <a:lnTo>
                    <a:pt x="5298" y="8860"/>
                  </a:lnTo>
                  <a:lnTo>
                    <a:pt x="5172" y="8876"/>
                  </a:lnTo>
                  <a:lnTo>
                    <a:pt x="5163" y="8877"/>
                  </a:lnTo>
                  <a:lnTo>
                    <a:pt x="5036" y="8889"/>
                  </a:lnTo>
                  <a:lnTo>
                    <a:pt x="5026" y="8890"/>
                  </a:lnTo>
                  <a:lnTo>
                    <a:pt x="4899" y="8897"/>
                  </a:lnTo>
                  <a:lnTo>
                    <a:pt x="4890" y="8898"/>
                  </a:lnTo>
                  <a:lnTo>
                    <a:pt x="4762" y="8900"/>
                  </a:lnTo>
                  <a:lnTo>
                    <a:pt x="4752" y="8900"/>
                  </a:lnTo>
                  <a:lnTo>
                    <a:pt x="4624" y="8898"/>
                  </a:lnTo>
                  <a:lnTo>
                    <a:pt x="4615" y="8897"/>
                  </a:lnTo>
                  <a:lnTo>
                    <a:pt x="4487" y="8890"/>
                  </a:lnTo>
                  <a:lnTo>
                    <a:pt x="4478" y="8889"/>
                  </a:lnTo>
                  <a:lnTo>
                    <a:pt x="4351" y="8877"/>
                  </a:lnTo>
                  <a:lnTo>
                    <a:pt x="4342" y="8876"/>
                  </a:lnTo>
                  <a:lnTo>
                    <a:pt x="4216" y="8860"/>
                  </a:lnTo>
                  <a:lnTo>
                    <a:pt x="4206" y="8858"/>
                  </a:lnTo>
                  <a:lnTo>
                    <a:pt x="4081" y="8837"/>
                  </a:lnTo>
                  <a:lnTo>
                    <a:pt x="4072" y="8835"/>
                  </a:lnTo>
                  <a:lnTo>
                    <a:pt x="3947" y="8809"/>
                  </a:lnTo>
                  <a:lnTo>
                    <a:pt x="3938" y="8807"/>
                  </a:lnTo>
                  <a:lnTo>
                    <a:pt x="3815" y="8777"/>
                  </a:lnTo>
                  <a:lnTo>
                    <a:pt x="3806" y="8774"/>
                  </a:lnTo>
                  <a:lnTo>
                    <a:pt x="3684" y="8739"/>
                  </a:lnTo>
                  <a:lnTo>
                    <a:pt x="3675" y="8737"/>
                  </a:lnTo>
                  <a:lnTo>
                    <a:pt x="3554" y="8697"/>
                  </a:lnTo>
                  <a:lnTo>
                    <a:pt x="3545" y="8694"/>
                  </a:lnTo>
                  <a:lnTo>
                    <a:pt x="3426" y="8650"/>
                  </a:lnTo>
                  <a:lnTo>
                    <a:pt x="3417" y="8646"/>
                  </a:lnTo>
                  <a:lnTo>
                    <a:pt x="3300" y="8598"/>
                  </a:lnTo>
                  <a:lnTo>
                    <a:pt x="3291" y="8594"/>
                  </a:lnTo>
                  <a:lnTo>
                    <a:pt x="3175" y="8541"/>
                  </a:lnTo>
                  <a:lnTo>
                    <a:pt x="3167" y="8537"/>
                  </a:lnTo>
                  <a:lnTo>
                    <a:pt x="3052" y="8479"/>
                  </a:lnTo>
                  <a:lnTo>
                    <a:pt x="3044" y="8475"/>
                  </a:lnTo>
                  <a:lnTo>
                    <a:pt x="2932" y="8413"/>
                  </a:lnTo>
                  <a:lnTo>
                    <a:pt x="2924" y="8408"/>
                  </a:lnTo>
                  <a:lnTo>
                    <a:pt x="2814" y="8342"/>
                  </a:lnTo>
                  <a:lnTo>
                    <a:pt x="2806" y="8337"/>
                  </a:lnTo>
                  <a:lnTo>
                    <a:pt x="2700" y="8267"/>
                  </a:lnTo>
                  <a:lnTo>
                    <a:pt x="2692" y="8262"/>
                  </a:lnTo>
                  <a:lnTo>
                    <a:pt x="2588" y="8188"/>
                  </a:lnTo>
                  <a:lnTo>
                    <a:pt x="2580" y="8182"/>
                  </a:lnTo>
                  <a:lnTo>
                    <a:pt x="2479" y="8105"/>
                  </a:lnTo>
                  <a:lnTo>
                    <a:pt x="2472" y="8099"/>
                  </a:lnTo>
                  <a:lnTo>
                    <a:pt x="2374" y="8018"/>
                  </a:lnTo>
                  <a:lnTo>
                    <a:pt x="2367" y="8012"/>
                  </a:lnTo>
                  <a:lnTo>
                    <a:pt x="2272" y="7927"/>
                  </a:lnTo>
                  <a:lnTo>
                    <a:pt x="2265" y="7921"/>
                  </a:lnTo>
                  <a:lnTo>
                    <a:pt x="2174" y="7833"/>
                  </a:lnTo>
                  <a:lnTo>
                    <a:pt x="2167" y="7826"/>
                  </a:lnTo>
                  <a:lnTo>
                    <a:pt x="2079" y="7735"/>
                  </a:lnTo>
                  <a:lnTo>
                    <a:pt x="2073" y="7728"/>
                  </a:lnTo>
                  <a:lnTo>
                    <a:pt x="1988" y="7633"/>
                  </a:lnTo>
                  <a:lnTo>
                    <a:pt x="1982" y="7626"/>
                  </a:lnTo>
                  <a:lnTo>
                    <a:pt x="1901" y="7528"/>
                  </a:lnTo>
                  <a:lnTo>
                    <a:pt x="1895" y="7521"/>
                  </a:lnTo>
                  <a:lnTo>
                    <a:pt x="1818" y="7420"/>
                  </a:lnTo>
                  <a:lnTo>
                    <a:pt x="1812" y="7412"/>
                  </a:lnTo>
                  <a:lnTo>
                    <a:pt x="1738" y="7308"/>
                  </a:lnTo>
                  <a:lnTo>
                    <a:pt x="1733" y="7300"/>
                  </a:lnTo>
                  <a:lnTo>
                    <a:pt x="1663" y="7194"/>
                  </a:lnTo>
                  <a:lnTo>
                    <a:pt x="1658" y="7186"/>
                  </a:lnTo>
                  <a:lnTo>
                    <a:pt x="1592" y="7076"/>
                  </a:lnTo>
                  <a:lnTo>
                    <a:pt x="1587" y="7068"/>
                  </a:lnTo>
                  <a:lnTo>
                    <a:pt x="1525" y="6956"/>
                  </a:lnTo>
                  <a:lnTo>
                    <a:pt x="1521" y="6948"/>
                  </a:lnTo>
                  <a:lnTo>
                    <a:pt x="1463" y="6833"/>
                  </a:lnTo>
                  <a:lnTo>
                    <a:pt x="1459" y="6825"/>
                  </a:lnTo>
                  <a:lnTo>
                    <a:pt x="1406" y="6709"/>
                  </a:lnTo>
                  <a:lnTo>
                    <a:pt x="1402" y="6700"/>
                  </a:lnTo>
                  <a:lnTo>
                    <a:pt x="1354" y="6583"/>
                  </a:lnTo>
                  <a:lnTo>
                    <a:pt x="1350" y="6574"/>
                  </a:lnTo>
                  <a:lnTo>
                    <a:pt x="1306" y="6455"/>
                  </a:lnTo>
                  <a:lnTo>
                    <a:pt x="1303" y="6446"/>
                  </a:lnTo>
                  <a:lnTo>
                    <a:pt x="1263" y="6325"/>
                  </a:lnTo>
                  <a:lnTo>
                    <a:pt x="1261" y="6316"/>
                  </a:lnTo>
                  <a:lnTo>
                    <a:pt x="1226" y="6194"/>
                  </a:lnTo>
                  <a:lnTo>
                    <a:pt x="1223" y="6185"/>
                  </a:lnTo>
                  <a:lnTo>
                    <a:pt x="1193" y="6062"/>
                  </a:lnTo>
                  <a:lnTo>
                    <a:pt x="1191" y="6053"/>
                  </a:lnTo>
                  <a:lnTo>
                    <a:pt x="1165" y="5928"/>
                  </a:lnTo>
                  <a:lnTo>
                    <a:pt x="1163" y="5919"/>
                  </a:lnTo>
                  <a:lnTo>
                    <a:pt x="1142" y="5794"/>
                  </a:lnTo>
                  <a:lnTo>
                    <a:pt x="1140" y="5784"/>
                  </a:lnTo>
                  <a:lnTo>
                    <a:pt x="1124" y="5658"/>
                  </a:lnTo>
                  <a:lnTo>
                    <a:pt x="1123" y="5649"/>
                  </a:lnTo>
                  <a:lnTo>
                    <a:pt x="1111" y="5522"/>
                  </a:lnTo>
                  <a:lnTo>
                    <a:pt x="1110" y="5513"/>
                  </a:lnTo>
                  <a:lnTo>
                    <a:pt x="1103" y="5385"/>
                  </a:lnTo>
                  <a:lnTo>
                    <a:pt x="1102" y="5376"/>
                  </a:lnTo>
                  <a:lnTo>
                    <a:pt x="1100" y="5248"/>
                  </a:lnTo>
                  <a:lnTo>
                    <a:pt x="1100" y="5238"/>
                  </a:lnTo>
                  <a:lnTo>
                    <a:pt x="1102" y="5110"/>
                  </a:lnTo>
                  <a:lnTo>
                    <a:pt x="1103" y="5101"/>
                  </a:lnTo>
                  <a:lnTo>
                    <a:pt x="1110" y="4974"/>
                  </a:lnTo>
                  <a:lnTo>
                    <a:pt x="1111" y="4964"/>
                  </a:lnTo>
                  <a:lnTo>
                    <a:pt x="1123" y="4837"/>
                  </a:lnTo>
                  <a:lnTo>
                    <a:pt x="1124" y="4828"/>
                  </a:lnTo>
                  <a:lnTo>
                    <a:pt x="1140" y="4702"/>
                  </a:lnTo>
                  <a:lnTo>
                    <a:pt x="1142" y="4693"/>
                  </a:lnTo>
                  <a:lnTo>
                    <a:pt x="1163" y="4567"/>
                  </a:lnTo>
                  <a:lnTo>
                    <a:pt x="1165" y="4558"/>
                  </a:lnTo>
                  <a:lnTo>
                    <a:pt x="1191" y="4434"/>
                  </a:lnTo>
                  <a:lnTo>
                    <a:pt x="1193" y="4425"/>
                  </a:lnTo>
                  <a:lnTo>
                    <a:pt x="1223" y="4301"/>
                  </a:lnTo>
                  <a:lnTo>
                    <a:pt x="1226" y="4292"/>
                  </a:lnTo>
                  <a:lnTo>
                    <a:pt x="1261" y="4170"/>
                  </a:lnTo>
                  <a:lnTo>
                    <a:pt x="1263" y="4161"/>
                  </a:lnTo>
                  <a:lnTo>
                    <a:pt x="1303" y="4041"/>
                  </a:lnTo>
                  <a:lnTo>
                    <a:pt x="1306" y="4032"/>
                  </a:lnTo>
                  <a:lnTo>
                    <a:pt x="1350" y="3913"/>
                  </a:lnTo>
                  <a:lnTo>
                    <a:pt x="1354" y="3904"/>
                  </a:lnTo>
                  <a:lnTo>
                    <a:pt x="1402" y="3786"/>
                  </a:lnTo>
                  <a:lnTo>
                    <a:pt x="1406" y="3778"/>
                  </a:lnTo>
                  <a:lnTo>
                    <a:pt x="1459" y="3662"/>
                  </a:lnTo>
                  <a:lnTo>
                    <a:pt x="1463" y="3653"/>
                  </a:lnTo>
                  <a:lnTo>
                    <a:pt x="1521" y="3539"/>
                  </a:lnTo>
                  <a:lnTo>
                    <a:pt x="1525" y="3531"/>
                  </a:lnTo>
                  <a:lnTo>
                    <a:pt x="1587" y="3419"/>
                  </a:lnTo>
                  <a:lnTo>
                    <a:pt x="1592" y="3411"/>
                  </a:lnTo>
                  <a:lnTo>
                    <a:pt x="1658" y="3301"/>
                  </a:lnTo>
                  <a:lnTo>
                    <a:pt x="1663" y="3293"/>
                  </a:lnTo>
                  <a:lnTo>
                    <a:pt x="1733" y="3187"/>
                  </a:lnTo>
                  <a:lnTo>
                    <a:pt x="1738" y="3179"/>
                  </a:lnTo>
                  <a:lnTo>
                    <a:pt x="1812" y="3075"/>
                  </a:lnTo>
                  <a:lnTo>
                    <a:pt x="1818" y="3067"/>
                  </a:lnTo>
                  <a:lnTo>
                    <a:pt x="1895" y="2966"/>
                  </a:lnTo>
                  <a:lnTo>
                    <a:pt x="1901" y="2959"/>
                  </a:lnTo>
                  <a:lnTo>
                    <a:pt x="1982" y="2861"/>
                  </a:lnTo>
                  <a:lnTo>
                    <a:pt x="1988" y="2854"/>
                  </a:lnTo>
                  <a:lnTo>
                    <a:pt x="2073" y="2759"/>
                  </a:lnTo>
                  <a:lnTo>
                    <a:pt x="2079" y="2752"/>
                  </a:lnTo>
                  <a:lnTo>
                    <a:pt x="2167" y="2661"/>
                  </a:lnTo>
                  <a:lnTo>
                    <a:pt x="2174" y="2654"/>
                  </a:lnTo>
                  <a:lnTo>
                    <a:pt x="2265" y="2566"/>
                  </a:lnTo>
                  <a:lnTo>
                    <a:pt x="2272" y="2560"/>
                  </a:lnTo>
                  <a:lnTo>
                    <a:pt x="2367" y="2475"/>
                  </a:lnTo>
                  <a:lnTo>
                    <a:pt x="2374" y="2469"/>
                  </a:lnTo>
                  <a:lnTo>
                    <a:pt x="2472" y="2388"/>
                  </a:lnTo>
                  <a:lnTo>
                    <a:pt x="2479" y="2382"/>
                  </a:lnTo>
                  <a:lnTo>
                    <a:pt x="2580" y="2305"/>
                  </a:lnTo>
                  <a:lnTo>
                    <a:pt x="2588" y="2299"/>
                  </a:lnTo>
                  <a:lnTo>
                    <a:pt x="2692" y="2225"/>
                  </a:lnTo>
                  <a:lnTo>
                    <a:pt x="2700" y="2220"/>
                  </a:lnTo>
                  <a:lnTo>
                    <a:pt x="2806" y="2150"/>
                  </a:lnTo>
                  <a:lnTo>
                    <a:pt x="2814" y="2145"/>
                  </a:lnTo>
                  <a:lnTo>
                    <a:pt x="2924" y="2079"/>
                  </a:lnTo>
                  <a:lnTo>
                    <a:pt x="2932" y="2074"/>
                  </a:lnTo>
                  <a:lnTo>
                    <a:pt x="3044" y="2012"/>
                  </a:lnTo>
                  <a:lnTo>
                    <a:pt x="3052" y="2008"/>
                  </a:lnTo>
                  <a:lnTo>
                    <a:pt x="3167" y="1950"/>
                  </a:lnTo>
                  <a:lnTo>
                    <a:pt x="3175" y="1946"/>
                  </a:lnTo>
                  <a:lnTo>
                    <a:pt x="3291" y="1893"/>
                  </a:lnTo>
                  <a:lnTo>
                    <a:pt x="3300" y="1889"/>
                  </a:lnTo>
                  <a:lnTo>
                    <a:pt x="3417" y="1841"/>
                  </a:lnTo>
                  <a:lnTo>
                    <a:pt x="3426" y="1837"/>
                  </a:lnTo>
                  <a:lnTo>
                    <a:pt x="3545" y="1793"/>
                  </a:lnTo>
                  <a:lnTo>
                    <a:pt x="3554" y="1790"/>
                  </a:lnTo>
                  <a:lnTo>
                    <a:pt x="3675" y="1750"/>
                  </a:lnTo>
                  <a:lnTo>
                    <a:pt x="3684" y="1748"/>
                  </a:lnTo>
                  <a:lnTo>
                    <a:pt x="3806" y="1713"/>
                  </a:lnTo>
                  <a:lnTo>
                    <a:pt x="3815" y="1710"/>
                  </a:lnTo>
                  <a:lnTo>
                    <a:pt x="3938" y="1680"/>
                  </a:lnTo>
                  <a:lnTo>
                    <a:pt x="3947" y="1678"/>
                  </a:lnTo>
                  <a:lnTo>
                    <a:pt x="4072" y="1652"/>
                  </a:lnTo>
                  <a:lnTo>
                    <a:pt x="4081" y="1650"/>
                  </a:lnTo>
                  <a:lnTo>
                    <a:pt x="4206" y="1629"/>
                  </a:lnTo>
                  <a:lnTo>
                    <a:pt x="4216" y="1627"/>
                  </a:lnTo>
                  <a:lnTo>
                    <a:pt x="4342" y="1611"/>
                  </a:lnTo>
                  <a:lnTo>
                    <a:pt x="4351" y="1610"/>
                  </a:lnTo>
                  <a:lnTo>
                    <a:pt x="4478" y="1598"/>
                  </a:lnTo>
                  <a:lnTo>
                    <a:pt x="4487" y="1597"/>
                  </a:lnTo>
                  <a:lnTo>
                    <a:pt x="4615" y="1590"/>
                  </a:lnTo>
                  <a:lnTo>
                    <a:pt x="4624" y="1589"/>
                  </a:lnTo>
                  <a:lnTo>
                    <a:pt x="4752" y="1587"/>
                  </a:lnTo>
                  <a:lnTo>
                    <a:pt x="4762" y="1587"/>
                  </a:lnTo>
                  <a:lnTo>
                    <a:pt x="4890" y="1589"/>
                  </a:lnTo>
                  <a:lnTo>
                    <a:pt x="4899" y="1590"/>
                  </a:lnTo>
                  <a:lnTo>
                    <a:pt x="5026" y="1597"/>
                  </a:lnTo>
                  <a:lnTo>
                    <a:pt x="5036" y="1598"/>
                  </a:lnTo>
                  <a:lnTo>
                    <a:pt x="5163" y="1610"/>
                  </a:lnTo>
                  <a:lnTo>
                    <a:pt x="5172" y="1611"/>
                  </a:lnTo>
                  <a:lnTo>
                    <a:pt x="5298" y="1627"/>
                  </a:lnTo>
                  <a:lnTo>
                    <a:pt x="5307" y="1629"/>
                  </a:lnTo>
                  <a:lnTo>
                    <a:pt x="5433" y="1650"/>
                  </a:lnTo>
                  <a:lnTo>
                    <a:pt x="5442" y="1652"/>
                  </a:lnTo>
                  <a:lnTo>
                    <a:pt x="5566" y="1678"/>
                  </a:lnTo>
                  <a:lnTo>
                    <a:pt x="5575" y="1680"/>
                  </a:lnTo>
                  <a:lnTo>
                    <a:pt x="5699" y="1710"/>
                  </a:lnTo>
                  <a:lnTo>
                    <a:pt x="5708" y="1713"/>
                  </a:lnTo>
                  <a:lnTo>
                    <a:pt x="5830" y="1748"/>
                  </a:lnTo>
                  <a:lnTo>
                    <a:pt x="5839" y="1750"/>
                  </a:lnTo>
                  <a:lnTo>
                    <a:pt x="5959" y="1790"/>
                  </a:lnTo>
                  <a:lnTo>
                    <a:pt x="5968" y="1793"/>
                  </a:lnTo>
                  <a:lnTo>
                    <a:pt x="6087" y="1837"/>
                  </a:lnTo>
                  <a:lnTo>
                    <a:pt x="6096" y="1841"/>
                  </a:lnTo>
                  <a:lnTo>
                    <a:pt x="6214" y="1889"/>
                  </a:lnTo>
                  <a:lnTo>
                    <a:pt x="6222" y="1893"/>
                  </a:lnTo>
                  <a:lnTo>
                    <a:pt x="6338" y="1946"/>
                  </a:lnTo>
                  <a:lnTo>
                    <a:pt x="6347" y="1950"/>
                  </a:lnTo>
                  <a:lnTo>
                    <a:pt x="6461" y="2008"/>
                  </a:lnTo>
                  <a:lnTo>
                    <a:pt x="6469" y="2012"/>
                  </a:lnTo>
                  <a:lnTo>
                    <a:pt x="6581" y="2074"/>
                  </a:lnTo>
                  <a:lnTo>
                    <a:pt x="6589" y="2079"/>
                  </a:lnTo>
                  <a:lnTo>
                    <a:pt x="6699" y="2145"/>
                  </a:lnTo>
                  <a:lnTo>
                    <a:pt x="6707" y="2150"/>
                  </a:lnTo>
                  <a:lnTo>
                    <a:pt x="6813" y="2220"/>
                  </a:lnTo>
                  <a:lnTo>
                    <a:pt x="6821" y="2225"/>
                  </a:lnTo>
                  <a:lnTo>
                    <a:pt x="6925" y="2299"/>
                  </a:lnTo>
                  <a:lnTo>
                    <a:pt x="6933" y="2305"/>
                  </a:lnTo>
                  <a:lnTo>
                    <a:pt x="7034" y="2382"/>
                  </a:lnTo>
                  <a:lnTo>
                    <a:pt x="7041" y="2388"/>
                  </a:lnTo>
                  <a:lnTo>
                    <a:pt x="7139" y="2469"/>
                  </a:lnTo>
                  <a:lnTo>
                    <a:pt x="7146" y="2475"/>
                  </a:lnTo>
                  <a:lnTo>
                    <a:pt x="7159" y="2487"/>
                  </a:lnTo>
                  <a:lnTo>
                    <a:pt x="8473" y="1173"/>
                  </a:lnTo>
                  <a:lnTo>
                    <a:pt x="8498" y="1152"/>
                  </a:lnTo>
                  <a:lnTo>
                    <a:pt x="8525" y="1133"/>
                  </a:lnTo>
                  <a:lnTo>
                    <a:pt x="8554" y="1119"/>
                  </a:lnTo>
                  <a:lnTo>
                    <a:pt x="8585" y="1109"/>
                  </a:lnTo>
                  <a:lnTo>
                    <a:pt x="8617" y="1102"/>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898" y="1383"/>
                  </a:lnTo>
                  <a:lnTo>
                    <a:pt x="8891" y="1415"/>
                  </a:lnTo>
                  <a:lnTo>
                    <a:pt x="8881" y="1446"/>
                  </a:lnTo>
                  <a:lnTo>
                    <a:pt x="8867" y="1475"/>
                  </a:lnTo>
                  <a:close/>
                  <a:moveTo>
                    <a:pt x="6123" y="3523"/>
                  </a:moveTo>
                  <a:lnTo>
                    <a:pt x="6805" y="2842"/>
                  </a:lnTo>
                  <a:lnTo>
                    <a:pt x="6726" y="2776"/>
                  </a:lnTo>
                  <a:lnTo>
                    <a:pt x="6632" y="2704"/>
                  </a:lnTo>
                  <a:lnTo>
                    <a:pt x="6536" y="2636"/>
                  </a:lnTo>
                  <a:lnTo>
                    <a:pt x="6437" y="2571"/>
                  </a:lnTo>
                  <a:lnTo>
                    <a:pt x="6335" y="2510"/>
                  </a:lnTo>
                  <a:lnTo>
                    <a:pt x="6231" y="2452"/>
                  </a:lnTo>
                  <a:lnTo>
                    <a:pt x="6126" y="2399"/>
                  </a:lnTo>
                  <a:lnTo>
                    <a:pt x="6018" y="2350"/>
                  </a:lnTo>
                  <a:lnTo>
                    <a:pt x="5909" y="2305"/>
                  </a:lnTo>
                  <a:lnTo>
                    <a:pt x="5799" y="2264"/>
                  </a:lnTo>
                  <a:lnTo>
                    <a:pt x="5687" y="2227"/>
                  </a:lnTo>
                  <a:lnTo>
                    <a:pt x="5574" y="2194"/>
                  </a:lnTo>
                  <a:lnTo>
                    <a:pt x="5460" y="2166"/>
                  </a:lnTo>
                  <a:lnTo>
                    <a:pt x="5344" y="2142"/>
                  </a:lnTo>
                  <a:lnTo>
                    <a:pt x="5228" y="2122"/>
                  </a:lnTo>
                  <a:lnTo>
                    <a:pt x="5111" y="2107"/>
                  </a:lnTo>
                  <a:lnTo>
                    <a:pt x="4994" y="2096"/>
                  </a:lnTo>
                  <a:lnTo>
                    <a:pt x="4876" y="2089"/>
                  </a:lnTo>
                  <a:lnTo>
                    <a:pt x="4757" y="2087"/>
                  </a:lnTo>
                  <a:lnTo>
                    <a:pt x="4638" y="2089"/>
                  </a:lnTo>
                  <a:lnTo>
                    <a:pt x="4520" y="2096"/>
                  </a:lnTo>
                  <a:lnTo>
                    <a:pt x="4403" y="2107"/>
                  </a:lnTo>
                  <a:lnTo>
                    <a:pt x="4286" y="2122"/>
                  </a:lnTo>
                  <a:lnTo>
                    <a:pt x="4169" y="2142"/>
                  </a:lnTo>
                  <a:lnTo>
                    <a:pt x="4054" y="2166"/>
                  </a:lnTo>
                  <a:lnTo>
                    <a:pt x="3940" y="2194"/>
                  </a:lnTo>
                  <a:lnTo>
                    <a:pt x="3826" y="2227"/>
                  </a:lnTo>
                  <a:lnTo>
                    <a:pt x="3714" y="2264"/>
                  </a:lnTo>
                  <a:lnTo>
                    <a:pt x="3604" y="2305"/>
                  </a:lnTo>
                  <a:lnTo>
                    <a:pt x="3495" y="2350"/>
                  </a:lnTo>
                  <a:lnTo>
                    <a:pt x="3387" y="2399"/>
                  </a:lnTo>
                  <a:lnTo>
                    <a:pt x="3282" y="2452"/>
                  </a:lnTo>
                  <a:lnTo>
                    <a:pt x="3178" y="2510"/>
                  </a:lnTo>
                  <a:lnTo>
                    <a:pt x="3076" y="2571"/>
                  </a:lnTo>
                  <a:lnTo>
                    <a:pt x="2977" y="2636"/>
                  </a:lnTo>
                  <a:lnTo>
                    <a:pt x="2881" y="2704"/>
                  </a:lnTo>
                  <a:lnTo>
                    <a:pt x="2787" y="2776"/>
                  </a:lnTo>
                  <a:lnTo>
                    <a:pt x="2697" y="2851"/>
                  </a:lnTo>
                  <a:lnTo>
                    <a:pt x="2609" y="2930"/>
                  </a:lnTo>
                  <a:lnTo>
                    <a:pt x="2524" y="3011"/>
                  </a:lnTo>
                  <a:lnTo>
                    <a:pt x="2443" y="3096"/>
                  </a:lnTo>
                  <a:lnTo>
                    <a:pt x="2364" y="3184"/>
                  </a:lnTo>
                  <a:lnTo>
                    <a:pt x="2289" y="3274"/>
                  </a:lnTo>
                  <a:lnTo>
                    <a:pt x="2217" y="3368"/>
                  </a:lnTo>
                  <a:lnTo>
                    <a:pt x="2149" y="3464"/>
                  </a:lnTo>
                  <a:lnTo>
                    <a:pt x="2084" y="3563"/>
                  </a:lnTo>
                  <a:lnTo>
                    <a:pt x="2023" y="3665"/>
                  </a:lnTo>
                  <a:lnTo>
                    <a:pt x="1965" y="3769"/>
                  </a:lnTo>
                  <a:lnTo>
                    <a:pt x="1912" y="3874"/>
                  </a:lnTo>
                  <a:lnTo>
                    <a:pt x="1863" y="3982"/>
                  </a:lnTo>
                  <a:lnTo>
                    <a:pt x="1818" y="4091"/>
                  </a:lnTo>
                  <a:lnTo>
                    <a:pt x="1777" y="4201"/>
                  </a:lnTo>
                  <a:lnTo>
                    <a:pt x="1740" y="4313"/>
                  </a:lnTo>
                  <a:lnTo>
                    <a:pt x="1707" y="4426"/>
                  </a:lnTo>
                  <a:lnTo>
                    <a:pt x="1679" y="4540"/>
                  </a:lnTo>
                  <a:lnTo>
                    <a:pt x="1655" y="4656"/>
                  </a:lnTo>
                  <a:lnTo>
                    <a:pt x="1635" y="4772"/>
                  </a:lnTo>
                  <a:lnTo>
                    <a:pt x="1620" y="4889"/>
                  </a:lnTo>
                  <a:lnTo>
                    <a:pt x="1609" y="5006"/>
                  </a:lnTo>
                  <a:lnTo>
                    <a:pt x="1602" y="5124"/>
                  </a:lnTo>
                  <a:lnTo>
                    <a:pt x="1600" y="5243"/>
                  </a:lnTo>
                  <a:lnTo>
                    <a:pt x="1602" y="5362"/>
                  </a:lnTo>
                  <a:lnTo>
                    <a:pt x="1609" y="5480"/>
                  </a:lnTo>
                  <a:lnTo>
                    <a:pt x="1620" y="5597"/>
                  </a:lnTo>
                  <a:lnTo>
                    <a:pt x="1635" y="5714"/>
                  </a:lnTo>
                  <a:lnTo>
                    <a:pt x="1655" y="5831"/>
                  </a:lnTo>
                  <a:lnTo>
                    <a:pt x="1679" y="5946"/>
                  </a:lnTo>
                  <a:lnTo>
                    <a:pt x="1707" y="6060"/>
                  </a:lnTo>
                  <a:lnTo>
                    <a:pt x="1740" y="6174"/>
                  </a:lnTo>
                  <a:lnTo>
                    <a:pt x="1777" y="6286"/>
                  </a:lnTo>
                  <a:lnTo>
                    <a:pt x="1818" y="6396"/>
                  </a:lnTo>
                  <a:lnTo>
                    <a:pt x="1863" y="6505"/>
                  </a:lnTo>
                  <a:lnTo>
                    <a:pt x="1912" y="6613"/>
                  </a:lnTo>
                  <a:lnTo>
                    <a:pt x="1965" y="6718"/>
                  </a:lnTo>
                  <a:lnTo>
                    <a:pt x="2023" y="6822"/>
                  </a:lnTo>
                  <a:lnTo>
                    <a:pt x="2084" y="6924"/>
                  </a:lnTo>
                  <a:lnTo>
                    <a:pt x="2149" y="7023"/>
                  </a:lnTo>
                  <a:lnTo>
                    <a:pt x="2217" y="7119"/>
                  </a:lnTo>
                  <a:lnTo>
                    <a:pt x="2289" y="7213"/>
                  </a:lnTo>
                  <a:lnTo>
                    <a:pt x="2364" y="7303"/>
                  </a:lnTo>
                  <a:lnTo>
                    <a:pt x="2443" y="7391"/>
                  </a:lnTo>
                  <a:lnTo>
                    <a:pt x="2524" y="7476"/>
                  </a:lnTo>
                  <a:lnTo>
                    <a:pt x="2609" y="7557"/>
                  </a:lnTo>
                  <a:lnTo>
                    <a:pt x="2697" y="7636"/>
                  </a:lnTo>
                  <a:lnTo>
                    <a:pt x="2787" y="7711"/>
                  </a:lnTo>
                  <a:lnTo>
                    <a:pt x="2881" y="7783"/>
                  </a:lnTo>
                  <a:lnTo>
                    <a:pt x="2977" y="7851"/>
                  </a:lnTo>
                  <a:lnTo>
                    <a:pt x="3076" y="7916"/>
                  </a:lnTo>
                  <a:lnTo>
                    <a:pt x="3178" y="7977"/>
                  </a:lnTo>
                  <a:lnTo>
                    <a:pt x="3282" y="8035"/>
                  </a:lnTo>
                  <a:lnTo>
                    <a:pt x="3387" y="8088"/>
                  </a:lnTo>
                  <a:lnTo>
                    <a:pt x="3495" y="8137"/>
                  </a:lnTo>
                  <a:lnTo>
                    <a:pt x="3604" y="8182"/>
                  </a:lnTo>
                  <a:lnTo>
                    <a:pt x="3714" y="8223"/>
                  </a:lnTo>
                  <a:lnTo>
                    <a:pt x="3826" y="8260"/>
                  </a:lnTo>
                  <a:lnTo>
                    <a:pt x="3940" y="8293"/>
                  </a:lnTo>
                  <a:lnTo>
                    <a:pt x="4054" y="8321"/>
                  </a:lnTo>
                  <a:lnTo>
                    <a:pt x="4169" y="8345"/>
                  </a:lnTo>
                  <a:lnTo>
                    <a:pt x="4286" y="8365"/>
                  </a:lnTo>
                  <a:lnTo>
                    <a:pt x="4403" y="8380"/>
                  </a:lnTo>
                  <a:lnTo>
                    <a:pt x="4520" y="8391"/>
                  </a:lnTo>
                  <a:lnTo>
                    <a:pt x="4638" y="8398"/>
                  </a:lnTo>
                  <a:lnTo>
                    <a:pt x="4757" y="8400"/>
                  </a:lnTo>
                  <a:lnTo>
                    <a:pt x="4876" y="8398"/>
                  </a:lnTo>
                  <a:lnTo>
                    <a:pt x="4994" y="8391"/>
                  </a:lnTo>
                  <a:lnTo>
                    <a:pt x="5111" y="8380"/>
                  </a:lnTo>
                  <a:lnTo>
                    <a:pt x="5228" y="8365"/>
                  </a:lnTo>
                  <a:lnTo>
                    <a:pt x="5344" y="8345"/>
                  </a:lnTo>
                  <a:lnTo>
                    <a:pt x="5460" y="8321"/>
                  </a:lnTo>
                  <a:lnTo>
                    <a:pt x="5574" y="8293"/>
                  </a:lnTo>
                  <a:lnTo>
                    <a:pt x="5687" y="8260"/>
                  </a:lnTo>
                  <a:lnTo>
                    <a:pt x="5799" y="8223"/>
                  </a:lnTo>
                  <a:lnTo>
                    <a:pt x="5909" y="8182"/>
                  </a:lnTo>
                  <a:lnTo>
                    <a:pt x="6018" y="8137"/>
                  </a:lnTo>
                  <a:lnTo>
                    <a:pt x="6126" y="8088"/>
                  </a:lnTo>
                  <a:lnTo>
                    <a:pt x="6231" y="8035"/>
                  </a:lnTo>
                  <a:lnTo>
                    <a:pt x="6335" y="7977"/>
                  </a:lnTo>
                  <a:lnTo>
                    <a:pt x="6437" y="7916"/>
                  </a:lnTo>
                  <a:lnTo>
                    <a:pt x="6536" y="7851"/>
                  </a:lnTo>
                  <a:lnTo>
                    <a:pt x="6632" y="7783"/>
                  </a:lnTo>
                  <a:lnTo>
                    <a:pt x="6726" y="7711"/>
                  </a:lnTo>
                  <a:lnTo>
                    <a:pt x="6816" y="7636"/>
                  </a:lnTo>
                  <a:lnTo>
                    <a:pt x="6904" y="7557"/>
                  </a:lnTo>
                  <a:lnTo>
                    <a:pt x="6989" y="7476"/>
                  </a:lnTo>
                  <a:lnTo>
                    <a:pt x="7070" y="7391"/>
                  </a:lnTo>
                  <a:lnTo>
                    <a:pt x="7149" y="7303"/>
                  </a:lnTo>
                  <a:lnTo>
                    <a:pt x="7224" y="7213"/>
                  </a:lnTo>
                  <a:lnTo>
                    <a:pt x="7296" y="7119"/>
                  </a:lnTo>
                  <a:lnTo>
                    <a:pt x="7364" y="7023"/>
                  </a:lnTo>
                  <a:lnTo>
                    <a:pt x="7429" y="6924"/>
                  </a:lnTo>
                  <a:lnTo>
                    <a:pt x="7490" y="6822"/>
                  </a:lnTo>
                  <a:lnTo>
                    <a:pt x="7548" y="6718"/>
                  </a:lnTo>
                  <a:lnTo>
                    <a:pt x="7601" y="6613"/>
                  </a:lnTo>
                  <a:lnTo>
                    <a:pt x="7650" y="6505"/>
                  </a:lnTo>
                  <a:lnTo>
                    <a:pt x="7695" y="6396"/>
                  </a:lnTo>
                  <a:lnTo>
                    <a:pt x="7736" y="6286"/>
                  </a:lnTo>
                  <a:lnTo>
                    <a:pt x="7773" y="6174"/>
                  </a:lnTo>
                  <a:lnTo>
                    <a:pt x="7806" y="6060"/>
                  </a:lnTo>
                  <a:lnTo>
                    <a:pt x="7834" y="5946"/>
                  </a:lnTo>
                  <a:lnTo>
                    <a:pt x="7858" y="5831"/>
                  </a:lnTo>
                  <a:lnTo>
                    <a:pt x="7878" y="5714"/>
                  </a:lnTo>
                  <a:lnTo>
                    <a:pt x="7893" y="5597"/>
                  </a:lnTo>
                  <a:lnTo>
                    <a:pt x="7904" y="5480"/>
                  </a:lnTo>
                  <a:lnTo>
                    <a:pt x="7911" y="5362"/>
                  </a:lnTo>
                  <a:lnTo>
                    <a:pt x="7913" y="5243"/>
                  </a:lnTo>
                  <a:lnTo>
                    <a:pt x="7911" y="5124"/>
                  </a:lnTo>
                  <a:lnTo>
                    <a:pt x="7904" y="5006"/>
                  </a:lnTo>
                  <a:lnTo>
                    <a:pt x="7893" y="4889"/>
                  </a:lnTo>
                  <a:lnTo>
                    <a:pt x="7878" y="4772"/>
                  </a:lnTo>
                  <a:lnTo>
                    <a:pt x="7858" y="4656"/>
                  </a:lnTo>
                  <a:lnTo>
                    <a:pt x="7834" y="4540"/>
                  </a:lnTo>
                  <a:lnTo>
                    <a:pt x="7806" y="4426"/>
                  </a:lnTo>
                  <a:lnTo>
                    <a:pt x="7773" y="4313"/>
                  </a:lnTo>
                  <a:lnTo>
                    <a:pt x="7736" y="4201"/>
                  </a:lnTo>
                  <a:lnTo>
                    <a:pt x="7695" y="4091"/>
                  </a:lnTo>
                  <a:lnTo>
                    <a:pt x="7650" y="3982"/>
                  </a:lnTo>
                  <a:lnTo>
                    <a:pt x="7601" y="3874"/>
                  </a:lnTo>
                  <a:lnTo>
                    <a:pt x="7548" y="3769"/>
                  </a:lnTo>
                  <a:lnTo>
                    <a:pt x="7490" y="3665"/>
                  </a:lnTo>
                  <a:lnTo>
                    <a:pt x="7429" y="3563"/>
                  </a:lnTo>
                  <a:lnTo>
                    <a:pt x="7364" y="3464"/>
                  </a:lnTo>
                  <a:lnTo>
                    <a:pt x="7296" y="3368"/>
                  </a:lnTo>
                  <a:lnTo>
                    <a:pt x="7224" y="3274"/>
                  </a:lnTo>
                  <a:lnTo>
                    <a:pt x="7158" y="3195"/>
                  </a:lnTo>
                  <a:lnTo>
                    <a:pt x="6477" y="3877"/>
                  </a:lnTo>
                  <a:lnTo>
                    <a:pt x="6477" y="3877"/>
                  </a:lnTo>
                  <a:lnTo>
                    <a:pt x="6521" y="3935"/>
                  </a:lnTo>
                  <a:lnTo>
                    <a:pt x="6527" y="3942"/>
                  </a:lnTo>
                  <a:lnTo>
                    <a:pt x="6569" y="4002"/>
                  </a:lnTo>
                  <a:lnTo>
                    <a:pt x="6574" y="4009"/>
                  </a:lnTo>
                  <a:lnTo>
                    <a:pt x="6614" y="4070"/>
                  </a:lnTo>
                  <a:lnTo>
                    <a:pt x="6619" y="4078"/>
                  </a:lnTo>
                  <a:lnTo>
                    <a:pt x="6657" y="4141"/>
                  </a:lnTo>
                  <a:lnTo>
                    <a:pt x="6662" y="4150"/>
                  </a:lnTo>
                  <a:lnTo>
                    <a:pt x="6697" y="4214"/>
                  </a:lnTo>
                  <a:lnTo>
                    <a:pt x="6702" y="4222"/>
                  </a:lnTo>
                  <a:lnTo>
                    <a:pt x="6734" y="4287"/>
                  </a:lnTo>
                  <a:lnTo>
                    <a:pt x="6738" y="4295"/>
                  </a:lnTo>
                  <a:lnTo>
                    <a:pt x="6769" y="4362"/>
                  </a:lnTo>
                  <a:lnTo>
                    <a:pt x="6772" y="4370"/>
                  </a:lnTo>
                  <a:lnTo>
                    <a:pt x="6800" y="4437"/>
                  </a:lnTo>
                  <a:lnTo>
                    <a:pt x="6803" y="4446"/>
                  </a:lnTo>
                  <a:lnTo>
                    <a:pt x="6829" y="4514"/>
                  </a:lnTo>
                  <a:lnTo>
                    <a:pt x="6832" y="4523"/>
                  </a:lnTo>
                  <a:lnTo>
                    <a:pt x="6854" y="4592"/>
                  </a:lnTo>
                  <a:lnTo>
                    <a:pt x="6857" y="4601"/>
                  </a:lnTo>
                  <a:lnTo>
                    <a:pt x="6877" y="4671"/>
                  </a:lnTo>
                  <a:lnTo>
                    <a:pt x="6879" y="4680"/>
                  </a:lnTo>
                  <a:lnTo>
                    <a:pt x="6897" y="4750"/>
                  </a:lnTo>
                  <a:lnTo>
                    <a:pt x="6899" y="4759"/>
                  </a:lnTo>
                  <a:lnTo>
                    <a:pt x="6914" y="4830"/>
                  </a:lnTo>
                  <a:lnTo>
                    <a:pt x="6915" y="4839"/>
                  </a:lnTo>
                  <a:lnTo>
                    <a:pt x="6928" y="4911"/>
                  </a:lnTo>
                  <a:lnTo>
                    <a:pt x="6929" y="4920"/>
                  </a:lnTo>
                  <a:lnTo>
                    <a:pt x="6939" y="4992"/>
                  </a:lnTo>
                  <a:lnTo>
                    <a:pt x="6940" y="5001"/>
                  </a:lnTo>
                  <a:lnTo>
                    <a:pt x="6946" y="5074"/>
                  </a:lnTo>
                  <a:lnTo>
                    <a:pt x="6947" y="5083"/>
                  </a:lnTo>
                  <a:lnTo>
                    <a:pt x="6951" y="5156"/>
                  </a:lnTo>
                  <a:lnTo>
                    <a:pt x="6952" y="5165"/>
                  </a:lnTo>
                  <a:lnTo>
                    <a:pt x="6953" y="5238"/>
                  </a:lnTo>
                  <a:lnTo>
                    <a:pt x="6953" y="5248"/>
                  </a:lnTo>
                  <a:lnTo>
                    <a:pt x="6952" y="5321"/>
                  </a:lnTo>
                  <a:lnTo>
                    <a:pt x="6951" y="5330"/>
                  </a:lnTo>
                  <a:lnTo>
                    <a:pt x="6947" y="5403"/>
                  </a:lnTo>
                  <a:lnTo>
                    <a:pt x="6946" y="5412"/>
                  </a:lnTo>
                  <a:lnTo>
                    <a:pt x="6940" y="5485"/>
                  </a:lnTo>
                  <a:lnTo>
                    <a:pt x="6939" y="5494"/>
                  </a:lnTo>
                  <a:lnTo>
                    <a:pt x="6929" y="5567"/>
                  </a:lnTo>
                  <a:lnTo>
                    <a:pt x="6928" y="5576"/>
                  </a:lnTo>
                  <a:lnTo>
                    <a:pt x="6915" y="5647"/>
                  </a:lnTo>
                  <a:lnTo>
                    <a:pt x="6914" y="5657"/>
                  </a:lnTo>
                  <a:lnTo>
                    <a:pt x="6899" y="5728"/>
                  </a:lnTo>
                  <a:lnTo>
                    <a:pt x="6897" y="5737"/>
                  </a:lnTo>
                  <a:lnTo>
                    <a:pt x="6879" y="5807"/>
                  </a:lnTo>
                  <a:lnTo>
                    <a:pt x="6877" y="5816"/>
                  </a:lnTo>
                  <a:lnTo>
                    <a:pt x="6857" y="5886"/>
                  </a:lnTo>
                  <a:lnTo>
                    <a:pt x="6854" y="5895"/>
                  </a:lnTo>
                  <a:lnTo>
                    <a:pt x="6832" y="5964"/>
                  </a:lnTo>
                  <a:lnTo>
                    <a:pt x="6829" y="5973"/>
                  </a:lnTo>
                  <a:lnTo>
                    <a:pt x="6803" y="6041"/>
                  </a:lnTo>
                  <a:lnTo>
                    <a:pt x="6800" y="6050"/>
                  </a:lnTo>
                  <a:lnTo>
                    <a:pt x="6772" y="6117"/>
                  </a:lnTo>
                  <a:lnTo>
                    <a:pt x="6769" y="6125"/>
                  </a:lnTo>
                  <a:lnTo>
                    <a:pt x="6738" y="6192"/>
                  </a:lnTo>
                  <a:lnTo>
                    <a:pt x="6734" y="6200"/>
                  </a:lnTo>
                  <a:lnTo>
                    <a:pt x="6702" y="6265"/>
                  </a:lnTo>
                  <a:lnTo>
                    <a:pt x="6697" y="6273"/>
                  </a:lnTo>
                  <a:lnTo>
                    <a:pt x="6662" y="6337"/>
                  </a:lnTo>
                  <a:lnTo>
                    <a:pt x="6657" y="6346"/>
                  </a:lnTo>
                  <a:lnTo>
                    <a:pt x="6619" y="6409"/>
                  </a:lnTo>
                  <a:lnTo>
                    <a:pt x="6614" y="6417"/>
                  </a:lnTo>
                  <a:lnTo>
                    <a:pt x="6574" y="6478"/>
                  </a:lnTo>
                  <a:lnTo>
                    <a:pt x="6569" y="6486"/>
                  </a:lnTo>
                  <a:lnTo>
                    <a:pt x="6527" y="6545"/>
                  </a:lnTo>
                  <a:lnTo>
                    <a:pt x="6521" y="6552"/>
                  </a:lnTo>
                  <a:lnTo>
                    <a:pt x="6477" y="6610"/>
                  </a:lnTo>
                  <a:lnTo>
                    <a:pt x="6471" y="6617"/>
                  </a:lnTo>
                  <a:lnTo>
                    <a:pt x="6425" y="6673"/>
                  </a:lnTo>
                  <a:lnTo>
                    <a:pt x="6418" y="6680"/>
                  </a:lnTo>
                  <a:lnTo>
                    <a:pt x="6370" y="6734"/>
                  </a:lnTo>
                  <a:lnTo>
                    <a:pt x="6364" y="6741"/>
                  </a:lnTo>
                  <a:lnTo>
                    <a:pt x="6313" y="6794"/>
                  </a:lnTo>
                  <a:lnTo>
                    <a:pt x="6307" y="6800"/>
                  </a:lnTo>
                  <a:lnTo>
                    <a:pt x="6254" y="6850"/>
                  </a:lnTo>
                  <a:lnTo>
                    <a:pt x="6247" y="6857"/>
                  </a:lnTo>
                  <a:lnTo>
                    <a:pt x="6193" y="6905"/>
                  </a:lnTo>
                  <a:lnTo>
                    <a:pt x="6186" y="6911"/>
                  </a:lnTo>
                  <a:lnTo>
                    <a:pt x="6130" y="6957"/>
                  </a:lnTo>
                  <a:lnTo>
                    <a:pt x="6123" y="6963"/>
                  </a:lnTo>
                  <a:lnTo>
                    <a:pt x="6065" y="7008"/>
                  </a:lnTo>
                  <a:lnTo>
                    <a:pt x="6058" y="7013"/>
                  </a:lnTo>
                  <a:lnTo>
                    <a:pt x="5998" y="7055"/>
                  </a:lnTo>
                  <a:lnTo>
                    <a:pt x="5991" y="7060"/>
                  </a:lnTo>
                  <a:lnTo>
                    <a:pt x="5930" y="7100"/>
                  </a:lnTo>
                  <a:lnTo>
                    <a:pt x="5922" y="7105"/>
                  </a:lnTo>
                  <a:lnTo>
                    <a:pt x="5859" y="7143"/>
                  </a:lnTo>
                  <a:lnTo>
                    <a:pt x="5851" y="7148"/>
                  </a:lnTo>
                  <a:lnTo>
                    <a:pt x="5787" y="7183"/>
                  </a:lnTo>
                  <a:lnTo>
                    <a:pt x="5779" y="7188"/>
                  </a:lnTo>
                  <a:lnTo>
                    <a:pt x="5713" y="7220"/>
                  </a:lnTo>
                  <a:lnTo>
                    <a:pt x="5705" y="7225"/>
                  </a:lnTo>
                  <a:lnTo>
                    <a:pt x="5639" y="7255"/>
                  </a:lnTo>
                  <a:lnTo>
                    <a:pt x="5630" y="7259"/>
                  </a:lnTo>
                  <a:lnTo>
                    <a:pt x="5563" y="7287"/>
                  </a:lnTo>
                  <a:lnTo>
                    <a:pt x="5554" y="7290"/>
                  </a:lnTo>
                  <a:lnTo>
                    <a:pt x="5486" y="7315"/>
                  </a:lnTo>
                  <a:lnTo>
                    <a:pt x="5477" y="7318"/>
                  </a:lnTo>
                  <a:lnTo>
                    <a:pt x="5408" y="7341"/>
                  </a:lnTo>
                  <a:lnTo>
                    <a:pt x="5399" y="7344"/>
                  </a:lnTo>
                  <a:lnTo>
                    <a:pt x="5330" y="7364"/>
                  </a:lnTo>
                  <a:lnTo>
                    <a:pt x="5321" y="7366"/>
                  </a:lnTo>
                  <a:lnTo>
                    <a:pt x="5250" y="7384"/>
                  </a:lnTo>
                  <a:lnTo>
                    <a:pt x="5241" y="7386"/>
                  </a:lnTo>
                  <a:lnTo>
                    <a:pt x="5170" y="7401"/>
                  </a:lnTo>
                  <a:lnTo>
                    <a:pt x="5161" y="7402"/>
                  </a:lnTo>
                  <a:lnTo>
                    <a:pt x="5089" y="7415"/>
                  </a:lnTo>
                  <a:lnTo>
                    <a:pt x="5080" y="7416"/>
                  </a:lnTo>
                  <a:lnTo>
                    <a:pt x="5008" y="7426"/>
                  </a:lnTo>
                  <a:lnTo>
                    <a:pt x="4999" y="7427"/>
                  </a:lnTo>
                  <a:lnTo>
                    <a:pt x="4926" y="7433"/>
                  </a:lnTo>
                  <a:lnTo>
                    <a:pt x="4917" y="7434"/>
                  </a:lnTo>
                  <a:lnTo>
                    <a:pt x="4844" y="7438"/>
                  </a:lnTo>
                  <a:lnTo>
                    <a:pt x="4835" y="7439"/>
                  </a:lnTo>
                  <a:lnTo>
                    <a:pt x="4762" y="7440"/>
                  </a:lnTo>
                  <a:lnTo>
                    <a:pt x="4752" y="7440"/>
                  </a:lnTo>
                  <a:lnTo>
                    <a:pt x="4679" y="7439"/>
                  </a:lnTo>
                  <a:lnTo>
                    <a:pt x="4670" y="7438"/>
                  </a:lnTo>
                  <a:lnTo>
                    <a:pt x="4597" y="7434"/>
                  </a:lnTo>
                  <a:lnTo>
                    <a:pt x="4587" y="7433"/>
                  </a:lnTo>
                  <a:lnTo>
                    <a:pt x="4515" y="7427"/>
                  </a:lnTo>
                  <a:lnTo>
                    <a:pt x="4506" y="7426"/>
                  </a:lnTo>
                  <a:lnTo>
                    <a:pt x="4433" y="7416"/>
                  </a:lnTo>
                  <a:lnTo>
                    <a:pt x="4424" y="7415"/>
                  </a:lnTo>
                  <a:lnTo>
                    <a:pt x="4352" y="7402"/>
                  </a:lnTo>
                  <a:lnTo>
                    <a:pt x="4343" y="7401"/>
                  </a:lnTo>
                  <a:lnTo>
                    <a:pt x="4272" y="7386"/>
                  </a:lnTo>
                  <a:lnTo>
                    <a:pt x="4263" y="7384"/>
                  </a:lnTo>
                  <a:lnTo>
                    <a:pt x="4193" y="7366"/>
                  </a:lnTo>
                  <a:lnTo>
                    <a:pt x="4184" y="7364"/>
                  </a:lnTo>
                  <a:lnTo>
                    <a:pt x="4114" y="7344"/>
                  </a:lnTo>
                  <a:lnTo>
                    <a:pt x="4105" y="7341"/>
                  </a:lnTo>
                  <a:lnTo>
                    <a:pt x="4036" y="7318"/>
                  </a:lnTo>
                  <a:lnTo>
                    <a:pt x="4027" y="7315"/>
                  </a:lnTo>
                  <a:lnTo>
                    <a:pt x="3959" y="7290"/>
                  </a:lnTo>
                  <a:lnTo>
                    <a:pt x="3950" y="7287"/>
                  </a:lnTo>
                  <a:lnTo>
                    <a:pt x="3883" y="7259"/>
                  </a:lnTo>
                  <a:lnTo>
                    <a:pt x="3874" y="7255"/>
                  </a:lnTo>
                  <a:lnTo>
                    <a:pt x="3808" y="7225"/>
                  </a:lnTo>
                  <a:lnTo>
                    <a:pt x="3800" y="7220"/>
                  </a:lnTo>
                  <a:lnTo>
                    <a:pt x="3734" y="7188"/>
                  </a:lnTo>
                  <a:lnTo>
                    <a:pt x="3726" y="7183"/>
                  </a:lnTo>
                  <a:lnTo>
                    <a:pt x="3662" y="7148"/>
                  </a:lnTo>
                  <a:lnTo>
                    <a:pt x="3654" y="7143"/>
                  </a:lnTo>
                  <a:lnTo>
                    <a:pt x="3591" y="7105"/>
                  </a:lnTo>
                  <a:lnTo>
                    <a:pt x="3583" y="7100"/>
                  </a:lnTo>
                  <a:lnTo>
                    <a:pt x="3522" y="7060"/>
                  </a:lnTo>
                  <a:lnTo>
                    <a:pt x="3515" y="7055"/>
                  </a:lnTo>
                  <a:lnTo>
                    <a:pt x="3455" y="7013"/>
                  </a:lnTo>
                  <a:lnTo>
                    <a:pt x="3448" y="7007"/>
                  </a:lnTo>
                  <a:lnTo>
                    <a:pt x="3390" y="6963"/>
                  </a:lnTo>
                  <a:lnTo>
                    <a:pt x="3383" y="6957"/>
                  </a:lnTo>
                  <a:lnTo>
                    <a:pt x="3327" y="6911"/>
                  </a:lnTo>
                  <a:lnTo>
                    <a:pt x="3320" y="6905"/>
                  </a:lnTo>
                  <a:lnTo>
                    <a:pt x="3266" y="6857"/>
                  </a:lnTo>
                  <a:lnTo>
                    <a:pt x="3259" y="6850"/>
                  </a:lnTo>
                  <a:lnTo>
                    <a:pt x="3207" y="6800"/>
                  </a:lnTo>
                  <a:lnTo>
                    <a:pt x="3200" y="6793"/>
                  </a:lnTo>
                  <a:lnTo>
                    <a:pt x="3150" y="6741"/>
                  </a:lnTo>
                  <a:lnTo>
                    <a:pt x="3143" y="6734"/>
                  </a:lnTo>
                  <a:lnTo>
                    <a:pt x="3095" y="6680"/>
                  </a:lnTo>
                  <a:lnTo>
                    <a:pt x="3089" y="6673"/>
                  </a:lnTo>
                  <a:lnTo>
                    <a:pt x="3043" y="6617"/>
                  </a:lnTo>
                  <a:lnTo>
                    <a:pt x="3037" y="6610"/>
                  </a:lnTo>
                  <a:lnTo>
                    <a:pt x="2993" y="6552"/>
                  </a:lnTo>
                  <a:lnTo>
                    <a:pt x="2987" y="6545"/>
                  </a:lnTo>
                  <a:lnTo>
                    <a:pt x="2945" y="6485"/>
                  </a:lnTo>
                  <a:lnTo>
                    <a:pt x="2940" y="6478"/>
                  </a:lnTo>
                  <a:lnTo>
                    <a:pt x="2900" y="6417"/>
                  </a:lnTo>
                  <a:lnTo>
                    <a:pt x="2895" y="6409"/>
                  </a:lnTo>
                  <a:lnTo>
                    <a:pt x="2857" y="6346"/>
                  </a:lnTo>
                  <a:lnTo>
                    <a:pt x="2852" y="6338"/>
                  </a:lnTo>
                  <a:lnTo>
                    <a:pt x="2817" y="6274"/>
                  </a:lnTo>
                  <a:lnTo>
                    <a:pt x="2812" y="6266"/>
                  </a:lnTo>
                  <a:lnTo>
                    <a:pt x="2780" y="6200"/>
                  </a:lnTo>
                  <a:lnTo>
                    <a:pt x="2775" y="6192"/>
                  </a:lnTo>
                  <a:lnTo>
                    <a:pt x="2745" y="6126"/>
                  </a:lnTo>
                  <a:lnTo>
                    <a:pt x="2741" y="6117"/>
                  </a:lnTo>
                  <a:lnTo>
                    <a:pt x="2713" y="6050"/>
                  </a:lnTo>
                  <a:lnTo>
                    <a:pt x="2710" y="6041"/>
                  </a:lnTo>
                  <a:lnTo>
                    <a:pt x="2685" y="5973"/>
                  </a:lnTo>
                  <a:lnTo>
                    <a:pt x="2682" y="5964"/>
                  </a:lnTo>
                  <a:lnTo>
                    <a:pt x="2659" y="5895"/>
                  </a:lnTo>
                  <a:lnTo>
                    <a:pt x="2656" y="5886"/>
                  </a:lnTo>
                  <a:lnTo>
                    <a:pt x="2636" y="5816"/>
                  </a:lnTo>
                  <a:lnTo>
                    <a:pt x="2634" y="5807"/>
                  </a:lnTo>
                  <a:lnTo>
                    <a:pt x="2616" y="5737"/>
                  </a:lnTo>
                  <a:lnTo>
                    <a:pt x="2614" y="5728"/>
                  </a:lnTo>
                  <a:lnTo>
                    <a:pt x="2599" y="5657"/>
                  </a:lnTo>
                  <a:lnTo>
                    <a:pt x="2598" y="5648"/>
                  </a:lnTo>
                  <a:lnTo>
                    <a:pt x="2585" y="5576"/>
                  </a:lnTo>
                  <a:lnTo>
                    <a:pt x="2584" y="5567"/>
                  </a:lnTo>
                  <a:lnTo>
                    <a:pt x="2574" y="5494"/>
                  </a:lnTo>
                  <a:lnTo>
                    <a:pt x="2573" y="5485"/>
                  </a:lnTo>
                  <a:lnTo>
                    <a:pt x="2567" y="5413"/>
                  </a:lnTo>
                  <a:lnTo>
                    <a:pt x="2566" y="5403"/>
                  </a:lnTo>
                  <a:lnTo>
                    <a:pt x="2562" y="5330"/>
                  </a:lnTo>
                  <a:lnTo>
                    <a:pt x="2561" y="5321"/>
                  </a:lnTo>
                  <a:lnTo>
                    <a:pt x="2560" y="5248"/>
                  </a:lnTo>
                  <a:lnTo>
                    <a:pt x="2560" y="5238"/>
                  </a:lnTo>
                  <a:lnTo>
                    <a:pt x="2561" y="5165"/>
                  </a:lnTo>
                  <a:lnTo>
                    <a:pt x="2562" y="5156"/>
                  </a:lnTo>
                  <a:lnTo>
                    <a:pt x="2566" y="5083"/>
                  </a:lnTo>
                  <a:lnTo>
                    <a:pt x="2567" y="5074"/>
                  </a:lnTo>
                  <a:lnTo>
                    <a:pt x="2573" y="5001"/>
                  </a:lnTo>
                  <a:lnTo>
                    <a:pt x="2574" y="4992"/>
                  </a:lnTo>
                  <a:lnTo>
                    <a:pt x="2584" y="4920"/>
                  </a:lnTo>
                  <a:lnTo>
                    <a:pt x="2585" y="4911"/>
                  </a:lnTo>
                  <a:lnTo>
                    <a:pt x="2598" y="4839"/>
                  </a:lnTo>
                  <a:lnTo>
                    <a:pt x="2599" y="4830"/>
                  </a:lnTo>
                  <a:lnTo>
                    <a:pt x="2614" y="4759"/>
                  </a:lnTo>
                  <a:lnTo>
                    <a:pt x="2616" y="4750"/>
                  </a:lnTo>
                  <a:lnTo>
                    <a:pt x="2634" y="4679"/>
                  </a:lnTo>
                  <a:lnTo>
                    <a:pt x="2636" y="4670"/>
                  </a:lnTo>
                  <a:lnTo>
                    <a:pt x="2656" y="4601"/>
                  </a:lnTo>
                  <a:lnTo>
                    <a:pt x="2659" y="4592"/>
                  </a:lnTo>
                  <a:lnTo>
                    <a:pt x="2682" y="4523"/>
                  </a:lnTo>
                  <a:lnTo>
                    <a:pt x="2685" y="4514"/>
                  </a:lnTo>
                  <a:lnTo>
                    <a:pt x="2710" y="4446"/>
                  </a:lnTo>
                  <a:lnTo>
                    <a:pt x="2713" y="4437"/>
                  </a:lnTo>
                  <a:lnTo>
                    <a:pt x="2741" y="4370"/>
                  </a:lnTo>
                  <a:lnTo>
                    <a:pt x="2745" y="4361"/>
                  </a:lnTo>
                  <a:lnTo>
                    <a:pt x="2775" y="4295"/>
                  </a:lnTo>
                  <a:lnTo>
                    <a:pt x="2780" y="4287"/>
                  </a:lnTo>
                  <a:lnTo>
                    <a:pt x="2812" y="4221"/>
                  </a:lnTo>
                  <a:lnTo>
                    <a:pt x="2817" y="4213"/>
                  </a:lnTo>
                  <a:lnTo>
                    <a:pt x="2852" y="4149"/>
                  </a:lnTo>
                  <a:lnTo>
                    <a:pt x="2857" y="4141"/>
                  </a:lnTo>
                  <a:lnTo>
                    <a:pt x="2895" y="4078"/>
                  </a:lnTo>
                  <a:lnTo>
                    <a:pt x="2900" y="4070"/>
                  </a:lnTo>
                  <a:lnTo>
                    <a:pt x="2940" y="4009"/>
                  </a:lnTo>
                  <a:lnTo>
                    <a:pt x="2945" y="4002"/>
                  </a:lnTo>
                  <a:lnTo>
                    <a:pt x="2987" y="3942"/>
                  </a:lnTo>
                  <a:lnTo>
                    <a:pt x="2992" y="3935"/>
                  </a:lnTo>
                  <a:lnTo>
                    <a:pt x="3037" y="3877"/>
                  </a:lnTo>
                  <a:lnTo>
                    <a:pt x="3043" y="3870"/>
                  </a:lnTo>
                  <a:lnTo>
                    <a:pt x="3089" y="3814"/>
                  </a:lnTo>
                  <a:lnTo>
                    <a:pt x="3095" y="3807"/>
                  </a:lnTo>
                  <a:lnTo>
                    <a:pt x="3143" y="3753"/>
                  </a:lnTo>
                  <a:lnTo>
                    <a:pt x="3150" y="3746"/>
                  </a:lnTo>
                  <a:lnTo>
                    <a:pt x="3200" y="3693"/>
                  </a:lnTo>
                  <a:lnTo>
                    <a:pt x="3206" y="3687"/>
                  </a:lnTo>
                  <a:lnTo>
                    <a:pt x="3259" y="3636"/>
                  </a:lnTo>
                  <a:lnTo>
                    <a:pt x="3266" y="3630"/>
                  </a:lnTo>
                  <a:lnTo>
                    <a:pt x="3320" y="3582"/>
                  </a:lnTo>
                  <a:lnTo>
                    <a:pt x="3327" y="3575"/>
                  </a:lnTo>
                  <a:lnTo>
                    <a:pt x="3383" y="3529"/>
                  </a:lnTo>
                  <a:lnTo>
                    <a:pt x="3390" y="3523"/>
                  </a:lnTo>
                  <a:lnTo>
                    <a:pt x="3448" y="3479"/>
                  </a:lnTo>
                  <a:lnTo>
                    <a:pt x="3455" y="3473"/>
                  </a:lnTo>
                  <a:lnTo>
                    <a:pt x="3514" y="3431"/>
                  </a:lnTo>
                  <a:lnTo>
                    <a:pt x="3522" y="3426"/>
                  </a:lnTo>
                  <a:lnTo>
                    <a:pt x="3583" y="3386"/>
                  </a:lnTo>
                  <a:lnTo>
                    <a:pt x="3591" y="3381"/>
                  </a:lnTo>
                  <a:lnTo>
                    <a:pt x="3654" y="3343"/>
                  </a:lnTo>
                  <a:lnTo>
                    <a:pt x="3663" y="3338"/>
                  </a:lnTo>
                  <a:lnTo>
                    <a:pt x="3727" y="3303"/>
                  </a:lnTo>
                  <a:lnTo>
                    <a:pt x="3735" y="3298"/>
                  </a:lnTo>
                  <a:lnTo>
                    <a:pt x="3800" y="3266"/>
                  </a:lnTo>
                  <a:lnTo>
                    <a:pt x="3808" y="3262"/>
                  </a:lnTo>
                  <a:lnTo>
                    <a:pt x="3875" y="3231"/>
                  </a:lnTo>
                  <a:lnTo>
                    <a:pt x="3883" y="3228"/>
                  </a:lnTo>
                  <a:lnTo>
                    <a:pt x="3950" y="3200"/>
                  </a:lnTo>
                  <a:lnTo>
                    <a:pt x="3959" y="3197"/>
                  </a:lnTo>
                  <a:lnTo>
                    <a:pt x="4027" y="3171"/>
                  </a:lnTo>
                  <a:lnTo>
                    <a:pt x="4036" y="3168"/>
                  </a:lnTo>
                  <a:lnTo>
                    <a:pt x="4105" y="3146"/>
                  </a:lnTo>
                  <a:lnTo>
                    <a:pt x="4114" y="3143"/>
                  </a:lnTo>
                  <a:lnTo>
                    <a:pt x="4184" y="3123"/>
                  </a:lnTo>
                  <a:lnTo>
                    <a:pt x="4193" y="3121"/>
                  </a:lnTo>
                  <a:lnTo>
                    <a:pt x="4263" y="3103"/>
                  </a:lnTo>
                  <a:lnTo>
                    <a:pt x="4272" y="3101"/>
                  </a:lnTo>
                  <a:lnTo>
                    <a:pt x="4343" y="3086"/>
                  </a:lnTo>
                  <a:lnTo>
                    <a:pt x="4353" y="3085"/>
                  </a:lnTo>
                  <a:lnTo>
                    <a:pt x="4424" y="3072"/>
                  </a:lnTo>
                  <a:lnTo>
                    <a:pt x="4433" y="3071"/>
                  </a:lnTo>
                  <a:lnTo>
                    <a:pt x="4506" y="3061"/>
                  </a:lnTo>
                  <a:lnTo>
                    <a:pt x="4515" y="3060"/>
                  </a:lnTo>
                  <a:lnTo>
                    <a:pt x="4588" y="3054"/>
                  </a:lnTo>
                  <a:lnTo>
                    <a:pt x="4597" y="3053"/>
                  </a:lnTo>
                  <a:lnTo>
                    <a:pt x="4670" y="3049"/>
                  </a:lnTo>
                  <a:lnTo>
                    <a:pt x="4679" y="3048"/>
                  </a:lnTo>
                  <a:lnTo>
                    <a:pt x="4752" y="3047"/>
                  </a:lnTo>
                  <a:lnTo>
                    <a:pt x="4762" y="3047"/>
                  </a:lnTo>
                  <a:lnTo>
                    <a:pt x="4835" y="3048"/>
                  </a:lnTo>
                  <a:lnTo>
                    <a:pt x="4844" y="3049"/>
                  </a:lnTo>
                  <a:lnTo>
                    <a:pt x="4917" y="3053"/>
                  </a:lnTo>
                  <a:lnTo>
                    <a:pt x="4926" y="3054"/>
                  </a:lnTo>
                  <a:lnTo>
                    <a:pt x="4999" y="3060"/>
                  </a:lnTo>
                  <a:lnTo>
                    <a:pt x="5008" y="3061"/>
                  </a:lnTo>
                  <a:lnTo>
                    <a:pt x="5080" y="3071"/>
                  </a:lnTo>
                  <a:lnTo>
                    <a:pt x="5089" y="3072"/>
                  </a:lnTo>
                  <a:lnTo>
                    <a:pt x="5161" y="3085"/>
                  </a:lnTo>
                  <a:lnTo>
                    <a:pt x="5170" y="3086"/>
                  </a:lnTo>
                  <a:lnTo>
                    <a:pt x="5241" y="3101"/>
                  </a:lnTo>
                  <a:lnTo>
                    <a:pt x="5250" y="3103"/>
                  </a:lnTo>
                  <a:lnTo>
                    <a:pt x="5320" y="3121"/>
                  </a:lnTo>
                  <a:lnTo>
                    <a:pt x="5329" y="3123"/>
                  </a:lnTo>
                  <a:lnTo>
                    <a:pt x="5399" y="3143"/>
                  </a:lnTo>
                  <a:lnTo>
                    <a:pt x="5408" y="3146"/>
                  </a:lnTo>
                  <a:lnTo>
                    <a:pt x="5477" y="3168"/>
                  </a:lnTo>
                  <a:lnTo>
                    <a:pt x="5486" y="3171"/>
                  </a:lnTo>
                  <a:lnTo>
                    <a:pt x="5554" y="3197"/>
                  </a:lnTo>
                  <a:lnTo>
                    <a:pt x="5563" y="3200"/>
                  </a:lnTo>
                  <a:lnTo>
                    <a:pt x="5630" y="3228"/>
                  </a:lnTo>
                  <a:lnTo>
                    <a:pt x="5638" y="3231"/>
                  </a:lnTo>
                  <a:lnTo>
                    <a:pt x="5705" y="3262"/>
                  </a:lnTo>
                  <a:lnTo>
                    <a:pt x="5713" y="3266"/>
                  </a:lnTo>
                  <a:lnTo>
                    <a:pt x="5778" y="3298"/>
                  </a:lnTo>
                  <a:lnTo>
                    <a:pt x="5786" y="3303"/>
                  </a:lnTo>
                  <a:lnTo>
                    <a:pt x="5850" y="3338"/>
                  </a:lnTo>
                  <a:lnTo>
                    <a:pt x="5859" y="3343"/>
                  </a:lnTo>
                  <a:lnTo>
                    <a:pt x="5922" y="3381"/>
                  </a:lnTo>
                  <a:lnTo>
                    <a:pt x="5930" y="3386"/>
                  </a:lnTo>
                  <a:lnTo>
                    <a:pt x="5991" y="3426"/>
                  </a:lnTo>
                  <a:lnTo>
                    <a:pt x="5998" y="3431"/>
                  </a:lnTo>
                  <a:lnTo>
                    <a:pt x="6058" y="3473"/>
                  </a:lnTo>
                  <a:lnTo>
                    <a:pt x="6065" y="3479"/>
                  </a:lnTo>
                  <a:lnTo>
                    <a:pt x="6123" y="3523"/>
                  </a:lnTo>
                  <a:lnTo>
                    <a:pt x="6123" y="3523"/>
                  </a:lnTo>
                  <a:close/>
                  <a:moveTo>
                    <a:pt x="5177" y="4470"/>
                  </a:moveTo>
                  <a:lnTo>
                    <a:pt x="5767" y="3880"/>
                  </a:lnTo>
                  <a:lnTo>
                    <a:pt x="5765" y="3878"/>
                  </a:lnTo>
                  <a:lnTo>
                    <a:pt x="5713" y="3841"/>
                  </a:lnTo>
                  <a:lnTo>
                    <a:pt x="5660" y="3806"/>
                  </a:lnTo>
                  <a:lnTo>
                    <a:pt x="5605" y="3774"/>
                  </a:lnTo>
                  <a:lnTo>
                    <a:pt x="5550" y="3743"/>
                  </a:lnTo>
                  <a:lnTo>
                    <a:pt x="5493" y="3715"/>
                  </a:lnTo>
                  <a:lnTo>
                    <a:pt x="5435" y="3688"/>
                  </a:lnTo>
                  <a:lnTo>
                    <a:pt x="5376" y="3664"/>
                  </a:lnTo>
                  <a:lnTo>
                    <a:pt x="5317" y="3642"/>
                  </a:lnTo>
                  <a:lnTo>
                    <a:pt x="5257" y="3622"/>
                  </a:lnTo>
                  <a:lnTo>
                    <a:pt x="5196" y="3605"/>
                  </a:lnTo>
                  <a:lnTo>
                    <a:pt x="5134" y="3590"/>
                  </a:lnTo>
                  <a:lnTo>
                    <a:pt x="5072" y="3577"/>
                  </a:lnTo>
                  <a:lnTo>
                    <a:pt x="5010" y="3566"/>
                  </a:lnTo>
                  <a:lnTo>
                    <a:pt x="4947" y="3558"/>
                  </a:lnTo>
                  <a:lnTo>
                    <a:pt x="4884" y="3552"/>
                  </a:lnTo>
                  <a:lnTo>
                    <a:pt x="4821" y="3548"/>
                  </a:lnTo>
                  <a:lnTo>
                    <a:pt x="4757" y="3547"/>
                  </a:lnTo>
                  <a:lnTo>
                    <a:pt x="4693" y="3548"/>
                  </a:lnTo>
                  <a:lnTo>
                    <a:pt x="4630" y="3552"/>
                  </a:lnTo>
                  <a:lnTo>
                    <a:pt x="4566" y="3558"/>
                  </a:lnTo>
                  <a:lnTo>
                    <a:pt x="4503" y="3566"/>
                  </a:lnTo>
                  <a:lnTo>
                    <a:pt x="4441" y="3577"/>
                  </a:lnTo>
                  <a:lnTo>
                    <a:pt x="4379" y="3590"/>
                  </a:lnTo>
                  <a:lnTo>
                    <a:pt x="4317" y="3605"/>
                  </a:lnTo>
                  <a:lnTo>
                    <a:pt x="4256" y="3622"/>
                  </a:lnTo>
                  <a:lnTo>
                    <a:pt x="4196" y="3642"/>
                  </a:lnTo>
                  <a:lnTo>
                    <a:pt x="4137" y="3664"/>
                  </a:lnTo>
                  <a:lnTo>
                    <a:pt x="4078" y="3688"/>
                  </a:lnTo>
                  <a:lnTo>
                    <a:pt x="4020" y="3715"/>
                  </a:lnTo>
                  <a:lnTo>
                    <a:pt x="3963" y="3743"/>
                  </a:lnTo>
                  <a:lnTo>
                    <a:pt x="3908" y="3774"/>
                  </a:lnTo>
                  <a:lnTo>
                    <a:pt x="3854" y="3806"/>
                  </a:lnTo>
                  <a:lnTo>
                    <a:pt x="3800" y="3841"/>
                  </a:lnTo>
                  <a:lnTo>
                    <a:pt x="3749" y="3878"/>
                  </a:lnTo>
                  <a:lnTo>
                    <a:pt x="3698" y="3917"/>
                  </a:lnTo>
                  <a:lnTo>
                    <a:pt x="3650" y="3957"/>
                  </a:lnTo>
                  <a:lnTo>
                    <a:pt x="3603" y="3999"/>
                  </a:lnTo>
                  <a:lnTo>
                    <a:pt x="3557" y="4043"/>
                  </a:lnTo>
                  <a:lnTo>
                    <a:pt x="3513" y="4089"/>
                  </a:lnTo>
                  <a:lnTo>
                    <a:pt x="3471" y="4136"/>
                  </a:lnTo>
                  <a:lnTo>
                    <a:pt x="3431" y="4185"/>
                  </a:lnTo>
                  <a:lnTo>
                    <a:pt x="3392" y="4235"/>
                  </a:lnTo>
                  <a:lnTo>
                    <a:pt x="3355" y="4287"/>
                  </a:lnTo>
                  <a:lnTo>
                    <a:pt x="3320" y="4340"/>
                  </a:lnTo>
                  <a:lnTo>
                    <a:pt x="3288" y="4395"/>
                  </a:lnTo>
                  <a:lnTo>
                    <a:pt x="3257" y="4451"/>
                  </a:lnTo>
                  <a:lnTo>
                    <a:pt x="3228" y="4508"/>
                  </a:lnTo>
                  <a:lnTo>
                    <a:pt x="3202" y="4565"/>
                  </a:lnTo>
                  <a:lnTo>
                    <a:pt x="3177" y="4624"/>
                  </a:lnTo>
                  <a:lnTo>
                    <a:pt x="3155" y="4683"/>
                  </a:lnTo>
                  <a:lnTo>
                    <a:pt x="3135" y="4744"/>
                  </a:lnTo>
                  <a:lnTo>
                    <a:pt x="3118" y="4804"/>
                  </a:lnTo>
                  <a:lnTo>
                    <a:pt x="3103" y="4866"/>
                  </a:lnTo>
                  <a:lnTo>
                    <a:pt x="3090" y="4928"/>
                  </a:lnTo>
                  <a:lnTo>
                    <a:pt x="3079" y="4990"/>
                  </a:lnTo>
                  <a:lnTo>
                    <a:pt x="3071" y="5053"/>
                  </a:lnTo>
                  <a:lnTo>
                    <a:pt x="3065" y="5116"/>
                  </a:lnTo>
                  <a:lnTo>
                    <a:pt x="3061" y="5179"/>
                  </a:lnTo>
                  <a:lnTo>
                    <a:pt x="3060" y="5243"/>
                  </a:lnTo>
                  <a:lnTo>
                    <a:pt x="3061" y="5307"/>
                  </a:lnTo>
                  <a:lnTo>
                    <a:pt x="3065" y="5370"/>
                  </a:lnTo>
                  <a:lnTo>
                    <a:pt x="3071" y="5434"/>
                  </a:lnTo>
                  <a:lnTo>
                    <a:pt x="3079" y="5497"/>
                  </a:lnTo>
                  <a:lnTo>
                    <a:pt x="3090" y="5559"/>
                  </a:lnTo>
                  <a:lnTo>
                    <a:pt x="3103" y="5621"/>
                  </a:lnTo>
                  <a:lnTo>
                    <a:pt x="3118" y="5683"/>
                  </a:lnTo>
                  <a:lnTo>
                    <a:pt x="3135" y="5743"/>
                  </a:lnTo>
                  <a:lnTo>
                    <a:pt x="3155" y="5804"/>
                  </a:lnTo>
                  <a:lnTo>
                    <a:pt x="3177" y="5863"/>
                  </a:lnTo>
                  <a:lnTo>
                    <a:pt x="3202" y="5922"/>
                  </a:lnTo>
                  <a:lnTo>
                    <a:pt x="3228" y="5979"/>
                  </a:lnTo>
                  <a:lnTo>
                    <a:pt x="3257" y="6036"/>
                  </a:lnTo>
                  <a:lnTo>
                    <a:pt x="3288" y="6092"/>
                  </a:lnTo>
                  <a:lnTo>
                    <a:pt x="3320" y="6147"/>
                  </a:lnTo>
                  <a:lnTo>
                    <a:pt x="3355" y="6200"/>
                  </a:lnTo>
                  <a:lnTo>
                    <a:pt x="3392" y="6252"/>
                  </a:lnTo>
                  <a:lnTo>
                    <a:pt x="3431" y="6302"/>
                  </a:lnTo>
                  <a:lnTo>
                    <a:pt x="3471" y="6350"/>
                  </a:lnTo>
                  <a:lnTo>
                    <a:pt x="3513" y="6398"/>
                  </a:lnTo>
                  <a:lnTo>
                    <a:pt x="3557" y="6443"/>
                  </a:lnTo>
                  <a:lnTo>
                    <a:pt x="3602" y="6487"/>
                  </a:lnTo>
                  <a:lnTo>
                    <a:pt x="3650" y="6529"/>
                  </a:lnTo>
                  <a:lnTo>
                    <a:pt x="3698" y="6569"/>
                  </a:lnTo>
                  <a:lnTo>
                    <a:pt x="3748" y="6608"/>
                  </a:lnTo>
                  <a:lnTo>
                    <a:pt x="3800" y="6645"/>
                  </a:lnTo>
                  <a:lnTo>
                    <a:pt x="3853" y="6680"/>
                  </a:lnTo>
                  <a:lnTo>
                    <a:pt x="3908" y="6712"/>
                  </a:lnTo>
                  <a:lnTo>
                    <a:pt x="3964" y="6743"/>
                  </a:lnTo>
                  <a:lnTo>
                    <a:pt x="4021" y="6772"/>
                  </a:lnTo>
                  <a:lnTo>
                    <a:pt x="4078" y="6798"/>
                  </a:lnTo>
                  <a:lnTo>
                    <a:pt x="4137" y="6823"/>
                  </a:lnTo>
                  <a:lnTo>
                    <a:pt x="4196" y="6845"/>
                  </a:lnTo>
                  <a:lnTo>
                    <a:pt x="4257" y="6865"/>
                  </a:lnTo>
                  <a:lnTo>
                    <a:pt x="4317" y="6882"/>
                  </a:lnTo>
                  <a:lnTo>
                    <a:pt x="4379" y="6897"/>
                  </a:lnTo>
                  <a:lnTo>
                    <a:pt x="4441" y="6910"/>
                  </a:lnTo>
                  <a:lnTo>
                    <a:pt x="4503" y="6921"/>
                  </a:lnTo>
                  <a:lnTo>
                    <a:pt x="4566" y="6929"/>
                  </a:lnTo>
                  <a:lnTo>
                    <a:pt x="4630" y="6935"/>
                  </a:lnTo>
                  <a:lnTo>
                    <a:pt x="4693" y="6939"/>
                  </a:lnTo>
                  <a:lnTo>
                    <a:pt x="4757" y="6940"/>
                  </a:lnTo>
                  <a:lnTo>
                    <a:pt x="4821" y="6939"/>
                  </a:lnTo>
                  <a:lnTo>
                    <a:pt x="4884" y="6935"/>
                  </a:lnTo>
                  <a:lnTo>
                    <a:pt x="4947" y="6929"/>
                  </a:lnTo>
                  <a:lnTo>
                    <a:pt x="5010" y="6921"/>
                  </a:lnTo>
                  <a:lnTo>
                    <a:pt x="5072" y="6910"/>
                  </a:lnTo>
                  <a:lnTo>
                    <a:pt x="5134" y="6897"/>
                  </a:lnTo>
                  <a:lnTo>
                    <a:pt x="5196" y="6882"/>
                  </a:lnTo>
                  <a:lnTo>
                    <a:pt x="5256" y="6865"/>
                  </a:lnTo>
                  <a:lnTo>
                    <a:pt x="5317" y="6845"/>
                  </a:lnTo>
                  <a:lnTo>
                    <a:pt x="5376" y="6823"/>
                  </a:lnTo>
                  <a:lnTo>
                    <a:pt x="5435" y="6798"/>
                  </a:lnTo>
                  <a:lnTo>
                    <a:pt x="5492" y="6772"/>
                  </a:lnTo>
                  <a:lnTo>
                    <a:pt x="5549" y="6743"/>
                  </a:lnTo>
                  <a:lnTo>
                    <a:pt x="5605" y="6712"/>
                  </a:lnTo>
                  <a:lnTo>
                    <a:pt x="5660" y="6680"/>
                  </a:lnTo>
                  <a:lnTo>
                    <a:pt x="5713" y="6645"/>
                  </a:lnTo>
                  <a:lnTo>
                    <a:pt x="5765" y="6608"/>
                  </a:lnTo>
                  <a:lnTo>
                    <a:pt x="5815" y="6569"/>
                  </a:lnTo>
                  <a:lnTo>
                    <a:pt x="5864" y="6529"/>
                  </a:lnTo>
                  <a:lnTo>
                    <a:pt x="5911" y="6487"/>
                  </a:lnTo>
                  <a:lnTo>
                    <a:pt x="5957" y="6443"/>
                  </a:lnTo>
                  <a:lnTo>
                    <a:pt x="6001" y="6397"/>
                  </a:lnTo>
                  <a:lnTo>
                    <a:pt x="6043" y="6350"/>
                  </a:lnTo>
                  <a:lnTo>
                    <a:pt x="6083" y="6302"/>
                  </a:lnTo>
                  <a:lnTo>
                    <a:pt x="6122" y="6251"/>
                  </a:lnTo>
                  <a:lnTo>
                    <a:pt x="6159" y="6200"/>
                  </a:lnTo>
                  <a:lnTo>
                    <a:pt x="6194" y="6146"/>
                  </a:lnTo>
                  <a:lnTo>
                    <a:pt x="6226" y="6092"/>
                  </a:lnTo>
                  <a:lnTo>
                    <a:pt x="6257" y="6037"/>
                  </a:lnTo>
                  <a:lnTo>
                    <a:pt x="6285" y="5980"/>
                  </a:lnTo>
                  <a:lnTo>
                    <a:pt x="6312" y="5922"/>
                  </a:lnTo>
                  <a:lnTo>
                    <a:pt x="6336" y="5863"/>
                  </a:lnTo>
                  <a:lnTo>
                    <a:pt x="6358" y="5804"/>
                  </a:lnTo>
                  <a:lnTo>
                    <a:pt x="6378" y="5744"/>
                  </a:lnTo>
                  <a:lnTo>
                    <a:pt x="6395" y="5683"/>
                  </a:lnTo>
                  <a:lnTo>
                    <a:pt x="6410" y="5621"/>
                  </a:lnTo>
                  <a:lnTo>
                    <a:pt x="6423" y="5559"/>
                  </a:lnTo>
                  <a:lnTo>
                    <a:pt x="6434" y="5497"/>
                  </a:lnTo>
                  <a:lnTo>
                    <a:pt x="6442" y="5434"/>
                  </a:lnTo>
                  <a:lnTo>
                    <a:pt x="6448" y="5370"/>
                  </a:lnTo>
                  <a:lnTo>
                    <a:pt x="6452" y="5307"/>
                  </a:lnTo>
                  <a:lnTo>
                    <a:pt x="6453" y="5243"/>
                  </a:lnTo>
                  <a:lnTo>
                    <a:pt x="6452" y="5179"/>
                  </a:lnTo>
                  <a:lnTo>
                    <a:pt x="6448" y="5116"/>
                  </a:lnTo>
                  <a:lnTo>
                    <a:pt x="6442" y="5053"/>
                  </a:lnTo>
                  <a:lnTo>
                    <a:pt x="6434" y="4990"/>
                  </a:lnTo>
                  <a:lnTo>
                    <a:pt x="6423" y="4928"/>
                  </a:lnTo>
                  <a:lnTo>
                    <a:pt x="6410" y="4866"/>
                  </a:lnTo>
                  <a:lnTo>
                    <a:pt x="6395" y="4804"/>
                  </a:lnTo>
                  <a:lnTo>
                    <a:pt x="6378" y="4743"/>
                  </a:lnTo>
                  <a:lnTo>
                    <a:pt x="6358" y="4683"/>
                  </a:lnTo>
                  <a:lnTo>
                    <a:pt x="6336" y="4624"/>
                  </a:lnTo>
                  <a:lnTo>
                    <a:pt x="6312" y="4565"/>
                  </a:lnTo>
                  <a:lnTo>
                    <a:pt x="6285" y="4507"/>
                  </a:lnTo>
                  <a:lnTo>
                    <a:pt x="6257" y="4450"/>
                  </a:lnTo>
                  <a:lnTo>
                    <a:pt x="6226" y="4395"/>
                  </a:lnTo>
                  <a:lnTo>
                    <a:pt x="6194" y="4340"/>
                  </a:lnTo>
                  <a:lnTo>
                    <a:pt x="6159" y="4287"/>
                  </a:lnTo>
                  <a:lnTo>
                    <a:pt x="6122" y="4235"/>
                  </a:lnTo>
                  <a:lnTo>
                    <a:pt x="6120" y="4233"/>
                  </a:lnTo>
                  <a:lnTo>
                    <a:pt x="5530" y="4823"/>
                  </a:lnTo>
                  <a:lnTo>
                    <a:pt x="5534" y="4830"/>
                  </a:lnTo>
                  <a:lnTo>
                    <a:pt x="5536" y="4834"/>
                  </a:lnTo>
                  <a:lnTo>
                    <a:pt x="5549" y="4859"/>
                  </a:lnTo>
                  <a:lnTo>
                    <a:pt x="5551" y="4864"/>
                  </a:lnTo>
                  <a:lnTo>
                    <a:pt x="5562" y="4889"/>
                  </a:lnTo>
                  <a:lnTo>
                    <a:pt x="5565" y="4894"/>
                  </a:lnTo>
                  <a:lnTo>
                    <a:pt x="5575" y="4919"/>
                  </a:lnTo>
                  <a:lnTo>
                    <a:pt x="5577" y="4924"/>
                  </a:lnTo>
                  <a:lnTo>
                    <a:pt x="5587" y="4950"/>
                  </a:lnTo>
                  <a:lnTo>
                    <a:pt x="5588" y="4955"/>
                  </a:lnTo>
                  <a:lnTo>
                    <a:pt x="5597" y="4981"/>
                  </a:lnTo>
                  <a:lnTo>
                    <a:pt x="5599" y="4986"/>
                  </a:lnTo>
                  <a:lnTo>
                    <a:pt x="5606" y="5012"/>
                  </a:lnTo>
                  <a:lnTo>
                    <a:pt x="5608" y="5018"/>
                  </a:lnTo>
                  <a:lnTo>
                    <a:pt x="5614" y="5044"/>
                  </a:lnTo>
                  <a:lnTo>
                    <a:pt x="5615" y="5050"/>
                  </a:lnTo>
                  <a:lnTo>
                    <a:pt x="5621" y="5076"/>
                  </a:lnTo>
                  <a:lnTo>
                    <a:pt x="5622" y="5082"/>
                  </a:lnTo>
                  <a:lnTo>
                    <a:pt x="5627" y="5109"/>
                  </a:lnTo>
                  <a:lnTo>
                    <a:pt x="5627" y="5114"/>
                  </a:lnTo>
                  <a:lnTo>
                    <a:pt x="5631" y="5141"/>
                  </a:lnTo>
                  <a:lnTo>
                    <a:pt x="5632" y="5147"/>
                  </a:lnTo>
                  <a:lnTo>
                    <a:pt x="5634" y="5174"/>
                  </a:lnTo>
                  <a:lnTo>
                    <a:pt x="5635" y="5180"/>
                  </a:lnTo>
                  <a:lnTo>
                    <a:pt x="5636" y="5207"/>
                  </a:lnTo>
                  <a:lnTo>
                    <a:pt x="5636" y="5213"/>
                  </a:lnTo>
                  <a:lnTo>
                    <a:pt x="5637" y="5240"/>
                  </a:lnTo>
                  <a:lnTo>
                    <a:pt x="5637" y="5246"/>
                  </a:lnTo>
                  <a:lnTo>
                    <a:pt x="5636" y="5273"/>
                  </a:lnTo>
                  <a:lnTo>
                    <a:pt x="5636" y="5279"/>
                  </a:lnTo>
                  <a:lnTo>
                    <a:pt x="5635" y="5306"/>
                  </a:lnTo>
                  <a:lnTo>
                    <a:pt x="5634" y="5312"/>
                  </a:lnTo>
                  <a:lnTo>
                    <a:pt x="5632" y="5339"/>
                  </a:lnTo>
                  <a:lnTo>
                    <a:pt x="5631" y="5345"/>
                  </a:lnTo>
                  <a:lnTo>
                    <a:pt x="5627" y="5372"/>
                  </a:lnTo>
                  <a:lnTo>
                    <a:pt x="5627" y="5377"/>
                  </a:lnTo>
                  <a:lnTo>
                    <a:pt x="5622" y="5404"/>
                  </a:lnTo>
                  <a:lnTo>
                    <a:pt x="5621" y="5410"/>
                  </a:lnTo>
                  <a:lnTo>
                    <a:pt x="5615" y="5436"/>
                  </a:lnTo>
                  <a:lnTo>
                    <a:pt x="5614" y="5442"/>
                  </a:lnTo>
                  <a:lnTo>
                    <a:pt x="5608" y="5468"/>
                  </a:lnTo>
                  <a:lnTo>
                    <a:pt x="5606" y="5474"/>
                  </a:lnTo>
                  <a:lnTo>
                    <a:pt x="5599" y="5500"/>
                  </a:lnTo>
                  <a:lnTo>
                    <a:pt x="5597" y="5505"/>
                  </a:lnTo>
                  <a:lnTo>
                    <a:pt x="5588" y="5531"/>
                  </a:lnTo>
                  <a:lnTo>
                    <a:pt x="5587" y="5536"/>
                  </a:lnTo>
                  <a:lnTo>
                    <a:pt x="5577" y="5562"/>
                  </a:lnTo>
                  <a:lnTo>
                    <a:pt x="5575" y="5567"/>
                  </a:lnTo>
                  <a:lnTo>
                    <a:pt x="5565" y="5592"/>
                  </a:lnTo>
                  <a:lnTo>
                    <a:pt x="5562" y="5597"/>
                  </a:lnTo>
                  <a:lnTo>
                    <a:pt x="5551" y="5622"/>
                  </a:lnTo>
                  <a:lnTo>
                    <a:pt x="5549" y="5627"/>
                  </a:lnTo>
                  <a:lnTo>
                    <a:pt x="5536" y="5652"/>
                  </a:lnTo>
                  <a:lnTo>
                    <a:pt x="5534" y="5656"/>
                  </a:lnTo>
                  <a:lnTo>
                    <a:pt x="5520" y="5680"/>
                  </a:lnTo>
                  <a:lnTo>
                    <a:pt x="5518" y="5685"/>
                  </a:lnTo>
                  <a:lnTo>
                    <a:pt x="5503" y="5709"/>
                  </a:lnTo>
                  <a:lnTo>
                    <a:pt x="5500" y="5714"/>
                  </a:lnTo>
                  <a:lnTo>
                    <a:pt x="5485" y="5737"/>
                  </a:lnTo>
                  <a:lnTo>
                    <a:pt x="5482" y="5741"/>
                  </a:lnTo>
                  <a:lnTo>
                    <a:pt x="5466" y="5763"/>
                  </a:lnTo>
                  <a:lnTo>
                    <a:pt x="5463" y="5768"/>
                  </a:lnTo>
                  <a:lnTo>
                    <a:pt x="5447" y="5790"/>
                  </a:lnTo>
                  <a:lnTo>
                    <a:pt x="5443" y="5794"/>
                  </a:lnTo>
                  <a:lnTo>
                    <a:pt x="5426" y="5815"/>
                  </a:lnTo>
                  <a:lnTo>
                    <a:pt x="5422" y="5819"/>
                  </a:lnTo>
                  <a:lnTo>
                    <a:pt x="5404" y="5839"/>
                  </a:lnTo>
                  <a:lnTo>
                    <a:pt x="5400" y="5844"/>
                  </a:lnTo>
                  <a:lnTo>
                    <a:pt x="5381" y="5863"/>
                  </a:lnTo>
                  <a:lnTo>
                    <a:pt x="5377" y="5867"/>
                  </a:lnTo>
                  <a:lnTo>
                    <a:pt x="5358" y="5886"/>
                  </a:lnTo>
                  <a:lnTo>
                    <a:pt x="5354" y="5890"/>
                  </a:lnTo>
                  <a:lnTo>
                    <a:pt x="5333" y="5908"/>
                  </a:lnTo>
                  <a:lnTo>
                    <a:pt x="5329" y="5912"/>
                  </a:lnTo>
                  <a:lnTo>
                    <a:pt x="5308" y="5929"/>
                  </a:lnTo>
                  <a:lnTo>
                    <a:pt x="5304" y="5933"/>
                  </a:lnTo>
                  <a:lnTo>
                    <a:pt x="5282" y="5949"/>
                  </a:lnTo>
                  <a:lnTo>
                    <a:pt x="5278" y="5953"/>
                  </a:lnTo>
                  <a:lnTo>
                    <a:pt x="5256" y="5968"/>
                  </a:lnTo>
                  <a:lnTo>
                    <a:pt x="5251" y="5972"/>
                  </a:lnTo>
                  <a:lnTo>
                    <a:pt x="5228" y="5987"/>
                  </a:lnTo>
                  <a:lnTo>
                    <a:pt x="5224" y="5990"/>
                  </a:lnTo>
                  <a:lnTo>
                    <a:pt x="5200" y="6004"/>
                  </a:lnTo>
                  <a:lnTo>
                    <a:pt x="5194" y="6007"/>
                  </a:lnTo>
                  <a:lnTo>
                    <a:pt x="5170" y="6021"/>
                  </a:lnTo>
                  <a:lnTo>
                    <a:pt x="5165" y="6023"/>
                  </a:lnTo>
                  <a:lnTo>
                    <a:pt x="5141" y="6036"/>
                  </a:lnTo>
                  <a:lnTo>
                    <a:pt x="5136" y="6038"/>
                  </a:lnTo>
                  <a:lnTo>
                    <a:pt x="5111" y="6049"/>
                  </a:lnTo>
                  <a:lnTo>
                    <a:pt x="5106" y="6052"/>
                  </a:lnTo>
                  <a:lnTo>
                    <a:pt x="5081" y="6062"/>
                  </a:lnTo>
                  <a:lnTo>
                    <a:pt x="5075" y="6064"/>
                  </a:lnTo>
                  <a:lnTo>
                    <a:pt x="5050" y="6073"/>
                  </a:lnTo>
                  <a:lnTo>
                    <a:pt x="5044" y="6075"/>
                  </a:lnTo>
                  <a:lnTo>
                    <a:pt x="5018" y="6084"/>
                  </a:lnTo>
                  <a:lnTo>
                    <a:pt x="5013" y="6085"/>
                  </a:lnTo>
                  <a:lnTo>
                    <a:pt x="4987" y="6093"/>
                  </a:lnTo>
                  <a:lnTo>
                    <a:pt x="4982" y="6094"/>
                  </a:lnTo>
                  <a:lnTo>
                    <a:pt x="4955" y="6101"/>
                  </a:lnTo>
                  <a:lnTo>
                    <a:pt x="4950" y="6102"/>
                  </a:lnTo>
                  <a:lnTo>
                    <a:pt x="4923" y="6107"/>
                  </a:lnTo>
                  <a:lnTo>
                    <a:pt x="4918" y="6108"/>
                  </a:lnTo>
                  <a:lnTo>
                    <a:pt x="4891" y="6113"/>
                  </a:lnTo>
                  <a:lnTo>
                    <a:pt x="4885" y="6114"/>
                  </a:lnTo>
                  <a:lnTo>
                    <a:pt x="4858" y="6117"/>
                  </a:lnTo>
                  <a:lnTo>
                    <a:pt x="4853" y="6118"/>
                  </a:lnTo>
                  <a:lnTo>
                    <a:pt x="4825" y="6120"/>
                  </a:lnTo>
                  <a:lnTo>
                    <a:pt x="4820" y="6121"/>
                  </a:lnTo>
                  <a:lnTo>
                    <a:pt x="4793" y="6122"/>
                  </a:lnTo>
                  <a:lnTo>
                    <a:pt x="4787" y="6122"/>
                  </a:lnTo>
                  <a:lnTo>
                    <a:pt x="4760" y="6123"/>
                  </a:lnTo>
                  <a:lnTo>
                    <a:pt x="4754" y="6123"/>
                  </a:lnTo>
                  <a:lnTo>
                    <a:pt x="4727" y="6122"/>
                  </a:lnTo>
                  <a:lnTo>
                    <a:pt x="4721" y="6122"/>
                  </a:lnTo>
                  <a:lnTo>
                    <a:pt x="4694" y="6121"/>
                  </a:lnTo>
                  <a:lnTo>
                    <a:pt x="4689" y="6120"/>
                  </a:lnTo>
                  <a:lnTo>
                    <a:pt x="4661" y="6118"/>
                  </a:lnTo>
                  <a:lnTo>
                    <a:pt x="4656" y="6117"/>
                  </a:lnTo>
                  <a:lnTo>
                    <a:pt x="4629" y="6114"/>
                  </a:lnTo>
                  <a:lnTo>
                    <a:pt x="4623" y="6113"/>
                  </a:lnTo>
                  <a:lnTo>
                    <a:pt x="4596" y="6108"/>
                  </a:lnTo>
                  <a:lnTo>
                    <a:pt x="4591" y="6107"/>
                  </a:lnTo>
                  <a:lnTo>
                    <a:pt x="4564" y="6102"/>
                  </a:lnTo>
                  <a:lnTo>
                    <a:pt x="4559" y="6101"/>
                  </a:lnTo>
                  <a:lnTo>
                    <a:pt x="4532" y="6094"/>
                  </a:lnTo>
                  <a:lnTo>
                    <a:pt x="4527" y="6093"/>
                  </a:lnTo>
                  <a:lnTo>
                    <a:pt x="4501" y="6085"/>
                  </a:lnTo>
                  <a:lnTo>
                    <a:pt x="4496" y="6084"/>
                  </a:lnTo>
                  <a:lnTo>
                    <a:pt x="4470" y="6075"/>
                  </a:lnTo>
                  <a:lnTo>
                    <a:pt x="4464" y="6073"/>
                  </a:lnTo>
                  <a:lnTo>
                    <a:pt x="4439" y="6064"/>
                  </a:lnTo>
                  <a:lnTo>
                    <a:pt x="4433" y="6062"/>
                  </a:lnTo>
                  <a:lnTo>
                    <a:pt x="4408" y="6052"/>
                  </a:lnTo>
                  <a:lnTo>
                    <a:pt x="4403" y="6049"/>
                  </a:lnTo>
                  <a:lnTo>
                    <a:pt x="4378" y="6038"/>
                  </a:lnTo>
                  <a:lnTo>
                    <a:pt x="4373" y="6036"/>
                  </a:lnTo>
                  <a:lnTo>
                    <a:pt x="4349" y="6023"/>
                  </a:lnTo>
                  <a:lnTo>
                    <a:pt x="4344" y="6021"/>
                  </a:lnTo>
                  <a:lnTo>
                    <a:pt x="4320" y="6007"/>
                  </a:lnTo>
                  <a:lnTo>
                    <a:pt x="4314" y="6004"/>
                  </a:lnTo>
                  <a:lnTo>
                    <a:pt x="4290" y="5990"/>
                  </a:lnTo>
                  <a:lnTo>
                    <a:pt x="4286" y="5987"/>
                  </a:lnTo>
                  <a:lnTo>
                    <a:pt x="4263" y="5972"/>
                  </a:lnTo>
                  <a:lnTo>
                    <a:pt x="4258" y="5969"/>
                  </a:lnTo>
                  <a:lnTo>
                    <a:pt x="4236" y="5953"/>
                  </a:lnTo>
                  <a:lnTo>
                    <a:pt x="4232" y="5949"/>
                  </a:lnTo>
                  <a:lnTo>
                    <a:pt x="4210" y="5933"/>
                  </a:lnTo>
                  <a:lnTo>
                    <a:pt x="4206" y="5929"/>
                  </a:lnTo>
                  <a:lnTo>
                    <a:pt x="4185" y="5912"/>
                  </a:lnTo>
                  <a:lnTo>
                    <a:pt x="4181" y="5908"/>
                  </a:lnTo>
                  <a:lnTo>
                    <a:pt x="4160" y="5890"/>
                  </a:lnTo>
                  <a:lnTo>
                    <a:pt x="4156" y="5886"/>
                  </a:lnTo>
                  <a:lnTo>
                    <a:pt x="4137" y="5867"/>
                  </a:lnTo>
                  <a:lnTo>
                    <a:pt x="4133" y="5863"/>
                  </a:lnTo>
                  <a:lnTo>
                    <a:pt x="4114" y="5844"/>
                  </a:lnTo>
                  <a:lnTo>
                    <a:pt x="4110" y="5840"/>
                  </a:lnTo>
                  <a:lnTo>
                    <a:pt x="4092" y="5819"/>
                  </a:lnTo>
                  <a:lnTo>
                    <a:pt x="4088" y="5815"/>
                  </a:lnTo>
                  <a:lnTo>
                    <a:pt x="4071" y="5794"/>
                  </a:lnTo>
                  <a:lnTo>
                    <a:pt x="4067" y="5790"/>
                  </a:lnTo>
                  <a:lnTo>
                    <a:pt x="4051" y="5768"/>
                  </a:lnTo>
                  <a:lnTo>
                    <a:pt x="4047" y="5764"/>
                  </a:lnTo>
                  <a:lnTo>
                    <a:pt x="4031" y="5742"/>
                  </a:lnTo>
                  <a:lnTo>
                    <a:pt x="4028" y="5737"/>
                  </a:lnTo>
                  <a:lnTo>
                    <a:pt x="4013" y="5714"/>
                  </a:lnTo>
                  <a:lnTo>
                    <a:pt x="4010" y="5710"/>
                  </a:lnTo>
                  <a:lnTo>
                    <a:pt x="3996" y="5686"/>
                  </a:lnTo>
                  <a:lnTo>
                    <a:pt x="3993" y="5680"/>
                  </a:lnTo>
                  <a:lnTo>
                    <a:pt x="3979" y="5656"/>
                  </a:lnTo>
                  <a:lnTo>
                    <a:pt x="3977" y="5651"/>
                  </a:lnTo>
                  <a:lnTo>
                    <a:pt x="3964" y="5627"/>
                  </a:lnTo>
                  <a:lnTo>
                    <a:pt x="3962" y="5622"/>
                  </a:lnTo>
                  <a:lnTo>
                    <a:pt x="3951" y="5597"/>
                  </a:lnTo>
                  <a:lnTo>
                    <a:pt x="3948" y="5592"/>
                  </a:lnTo>
                  <a:lnTo>
                    <a:pt x="3938" y="5567"/>
                  </a:lnTo>
                  <a:lnTo>
                    <a:pt x="3936" y="5561"/>
                  </a:lnTo>
                  <a:lnTo>
                    <a:pt x="3927" y="5536"/>
                  </a:lnTo>
                  <a:lnTo>
                    <a:pt x="3925" y="5530"/>
                  </a:lnTo>
                  <a:lnTo>
                    <a:pt x="3916" y="5504"/>
                  </a:lnTo>
                  <a:lnTo>
                    <a:pt x="3915" y="5499"/>
                  </a:lnTo>
                  <a:lnTo>
                    <a:pt x="3907" y="5473"/>
                  </a:lnTo>
                  <a:lnTo>
                    <a:pt x="3906" y="5468"/>
                  </a:lnTo>
                  <a:lnTo>
                    <a:pt x="3899" y="5441"/>
                  </a:lnTo>
                  <a:lnTo>
                    <a:pt x="3898" y="5436"/>
                  </a:lnTo>
                  <a:lnTo>
                    <a:pt x="3893" y="5409"/>
                  </a:lnTo>
                  <a:lnTo>
                    <a:pt x="3892" y="5404"/>
                  </a:lnTo>
                  <a:lnTo>
                    <a:pt x="3887" y="5377"/>
                  </a:lnTo>
                  <a:lnTo>
                    <a:pt x="3886" y="5371"/>
                  </a:lnTo>
                  <a:lnTo>
                    <a:pt x="3883" y="5344"/>
                  </a:lnTo>
                  <a:lnTo>
                    <a:pt x="3882" y="5339"/>
                  </a:lnTo>
                  <a:lnTo>
                    <a:pt x="3880" y="5311"/>
                  </a:lnTo>
                  <a:lnTo>
                    <a:pt x="3879" y="5306"/>
                  </a:lnTo>
                  <a:lnTo>
                    <a:pt x="3878" y="5279"/>
                  </a:lnTo>
                  <a:lnTo>
                    <a:pt x="3878" y="5273"/>
                  </a:lnTo>
                  <a:lnTo>
                    <a:pt x="3877" y="5246"/>
                  </a:lnTo>
                  <a:lnTo>
                    <a:pt x="3877" y="5240"/>
                  </a:lnTo>
                  <a:lnTo>
                    <a:pt x="3878" y="5213"/>
                  </a:lnTo>
                  <a:lnTo>
                    <a:pt x="3878" y="5207"/>
                  </a:lnTo>
                  <a:lnTo>
                    <a:pt x="3879" y="5180"/>
                  </a:lnTo>
                  <a:lnTo>
                    <a:pt x="3880" y="5175"/>
                  </a:lnTo>
                  <a:lnTo>
                    <a:pt x="3882" y="5147"/>
                  </a:lnTo>
                  <a:lnTo>
                    <a:pt x="3883" y="5142"/>
                  </a:lnTo>
                  <a:lnTo>
                    <a:pt x="3886" y="5115"/>
                  </a:lnTo>
                  <a:lnTo>
                    <a:pt x="3887" y="5109"/>
                  </a:lnTo>
                  <a:lnTo>
                    <a:pt x="3892" y="5082"/>
                  </a:lnTo>
                  <a:lnTo>
                    <a:pt x="3893" y="5077"/>
                  </a:lnTo>
                  <a:lnTo>
                    <a:pt x="3898" y="5050"/>
                  </a:lnTo>
                  <a:lnTo>
                    <a:pt x="3899" y="5045"/>
                  </a:lnTo>
                  <a:lnTo>
                    <a:pt x="3906" y="5018"/>
                  </a:lnTo>
                  <a:lnTo>
                    <a:pt x="3907" y="5013"/>
                  </a:lnTo>
                  <a:lnTo>
                    <a:pt x="3915" y="4987"/>
                  </a:lnTo>
                  <a:lnTo>
                    <a:pt x="3916" y="4982"/>
                  </a:lnTo>
                  <a:lnTo>
                    <a:pt x="3925" y="4956"/>
                  </a:lnTo>
                  <a:lnTo>
                    <a:pt x="3927" y="4950"/>
                  </a:lnTo>
                  <a:lnTo>
                    <a:pt x="3936" y="4925"/>
                  </a:lnTo>
                  <a:lnTo>
                    <a:pt x="3938" y="4919"/>
                  </a:lnTo>
                  <a:lnTo>
                    <a:pt x="3948" y="4894"/>
                  </a:lnTo>
                  <a:lnTo>
                    <a:pt x="3951" y="4889"/>
                  </a:lnTo>
                  <a:lnTo>
                    <a:pt x="3962" y="4864"/>
                  </a:lnTo>
                  <a:lnTo>
                    <a:pt x="3964" y="4859"/>
                  </a:lnTo>
                  <a:lnTo>
                    <a:pt x="3977" y="4835"/>
                  </a:lnTo>
                  <a:lnTo>
                    <a:pt x="3979" y="4830"/>
                  </a:lnTo>
                  <a:lnTo>
                    <a:pt x="3993" y="4806"/>
                  </a:lnTo>
                  <a:lnTo>
                    <a:pt x="3996" y="4800"/>
                  </a:lnTo>
                  <a:lnTo>
                    <a:pt x="4010" y="4776"/>
                  </a:lnTo>
                  <a:lnTo>
                    <a:pt x="4013" y="4772"/>
                  </a:lnTo>
                  <a:lnTo>
                    <a:pt x="4028" y="4749"/>
                  </a:lnTo>
                  <a:lnTo>
                    <a:pt x="4032" y="4744"/>
                  </a:lnTo>
                  <a:lnTo>
                    <a:pt x="4047" y="4722"/>
                  </a:lnTo>
                  <a:lnTo>
                    <a:pt x="4051" y="4718"/>
                  </a:lnTo>
                  <a:lnTo>
                    <a:pt x="4067" y="4696"/>
                  </a:lnTo>
                  <a:lnTo>
                    <a:pt x="4071" y="4692"/>
                  </a:lnTo>
                  <a:lnTo>
                    <a:pt x="4088" y="4671"/>
                  </a:lnTo>
                  <a:lnTo>
                    <a:pt x="4092" y="4667"/>
                  </a:lnTo>
                  <a:lnTo>
                    <a:pt x="4110" y="4646"/>
                  </a:lnTo>
                  <a:lnTo>
                    <a:pt x="4114" y="4642"/>
                  </a:lnTo>
                  <a:lnTo>
                    <a:pt x="4133" y="4623"/>
                  </a:lnTo>
                  <a:lnTo>
                    <a:pt x="4137" y="4619"/>
                  </a:lnTo>
                  <a:lnTo>
                    <a:pt x="4156" y="4600"/>
                  </a:lnTo>
                  <a:lnTo>
                    <a:pt x="4161" y="4596"/>
                  </a:lnTo>
                  <a:lnTo>
                    <a:pt x="4181" y="4578"/>
                  </a:lnTo>
                  <a:lnTo>
                    <a:pt x="4185" y="4574"/>
                  </a:lnTo>
                  <a:lnTo>
                    <a:pt x="4206" y="4557"/>
                  </a:lnTo>
                  <a:lnTo>
                    <a:pt x="4210" y="4553"/>
                  </a:lnTo>
                  <a:lnTo>
                    <a:pt x="4232" y="4537"/>
                  </a:lnTo>
                  <a:lnTo>
                    <a:pt x="4237" y="4534"/>
                  </a:lnTo>
                  <a:lnTo>
                    <a:pt x="4259" y="4518"/>
                  </a:lnTo>
                  <a:lnTo>
                    <a:pt x="4263" y="4515"/>
                  </a:lnTo>
                  <a:lnTo>
                    <a:pt x="4286" y="4500"/>
                  </a:lnTo>
                  <a:lnTo>
                    <a:pt x="4291" y="4497"/>
                  </a:lnTo>
                  <a:lnTo>
                    <a:pt x="4315" y="4482"/>
                  </a:lnTo>
                  <a:lnTo>
                    <a:pt x="4320" y="4480"/>
                  </a:lnTo>
                  <a:lnTo>
                    <a:pt x="4344" y="4466"/>
                  </a:lnTo>
                  <a:lnTo>
                    <a:pt x="4348" y="4464"/>
                  </a:lnTo>
                  <a:lnTo>
                    <a:pt x="4373" y="4451"/>
                  </a:lnTo>
                  <a:lnTo>
                    <a:pt x="4378" y="4449"/>
                  </a:lnTo>
                  <a:lnTo>
                    <a:pt x="4403" y="4438"/>
                  </a:lnTo>
                  <a:lnTo>
                    <a:pt x="4408" y="4435"/>
                  </a:lnTo>
                  <a:lnTo>
                    <a:pt x="4433" y="4425"/>
                  </a:lnTo>
                  <a:lnTo>
                    <a:pt x="4438" y="4423"/>
                  </a:lnTo>
                  <a:lnTo>
                    <a:pt x="4464" y="4413"/>
                  </a:lnTo>
                  <a:lnTo>
                    <a:pt x="4469" y="4412"/>
                  </a:lnTo>
                  <a:lnTo>
                    <a:pt x="4495" y="4403"/>
                  </a:lnTo>
                  <a:lnTo>
                    <a:pt x="4500" y="4401"/>
                  </a:lnTo>
                  <a:lnTo>
                    <a:pt x="4526" y="4394"/>
                  </a:lnTo>
                  <a:lnTo>
                    <a:pt x="4532" y="4392"/>
                  </a:lnTo>
                  <a:lnTo>
                    <a:pt x="4558" y="4386"/>
                  </a:lnTo>
                  <a:lnTo>
                    <a:pt x="4564" y="4385"/>
                  </a:lnTo>
                  <a:lnTo>
                    <a:pt x="4590" y="4379"/>
                  </a:lnTo>
                  <a:lnTo>
                    <a:pt x="4596" y="4378"/>
                  </a:lnTo>
                  <a:lnTo>
                    <a:pt x="4623" y="4373"/>
                  </a:lnTo>
                  <a:lnTo>
                    <a:pt x="4628" y="4373"/>
                  </a:lnTo>
                  <a:lnTo>
                    <a:pt x="4655" y="4369"/>
                  </a:lnTo>
                  <a:lnTo>
                    <a:pt x="4661" y="4368"/>
                  </a:lnTo>
                  <a:lnTo>
                    <a:pt x="4688" y="4366"/>
                  </a:lnTo>
                  <a:lnTo>
                    <a:pt x="4694" y="4365"/>
                  </a:lnTo>
                  <a:lnTo>
                    <a:pt x="4721" y="4364"/>
                  </a:lnTo>
                  <a:lnTo>
                    <a:pt x="4727" y="4364"/>
                  </a:lnTo>
                  <a:lnTo>
                    <a:pt x="4754" y="4363"/>
                  </a:lnTo>
                  <a:lnTo>
                    <a:pt x="4760" y="4363"/>
                  </a:lnTo>
                  <a:lnTo>
                    <a:pt x="4787" y="4364"/>
                  </a:lnTo>
                  <a:lnTo>
                    <a:pt x="4793" y="4364"/>
                  </a:lnTo>
                  <a:lnTo>
                    <a:pt x="4820" y="4365"/>
                  </a:lnTo>
                  <a:lnTo>
                    <a:pt x="4826" y="4366"/>
                  </a:lnTo>
                  <a:lnTo>
                    <a:pt x="4853" y="4368"/>
                  </a:lnTo>
                  <a:lnTo>
                    <a:pt x="4859" y="4369"/>
                  </a:lnTo>
                  <a:lnTo>
                    <a:pt x="4886" y="4373"/>
                  </a:lnTo>
                  <a:lnTo>
                    <a:pt x="4891" y="4373"/>
                  </a:lnTo>
                  <a:lnTo>
                    <a:pt x="4918" y="4378"/>
                  </a:lnTo>
                  <a:lnTo>
                    <a:pt x="4924" y="4379"/>
                  </a:lnTo>
                  <a:lnTo>
                    <a:pt x="4950" y="4385"/>
                  </a:lnTo>
                  <a:lnTo>
                    <a:pt x="4956" y="4386"/>
                  </a:lnTo>
                  <a:lnTo>
                    <a:pt x="4982" y="4392"/>
                  </a:lnTo>
                  <a:lnTo>
                    <a:pt x="4988" y="4394"/>
                  </a:lnTo>
                  <a:lnTo>
                    <a:pt x="5014" y="4401"/>
                  </a:lnTo>
                  <a:lnTo>
                    <a:pt x="5019" y="4403"/>
                  </a:lnTo>
                  <a:lnTo>
                    <a:pt x="5045" y="4412"/>
                  </a:lnTo>
                  <a:lnTo>
                    <a:pt x="5050" y="4413"/>
                  </a:lnTo>
                  <a:lnTo>
                    <a:pt x="5076" y="4423"/>
                  </a:lnTo>
                  <a:lnTo>
                    <a:pt x="5081" y="4425"/>
                  </a:lnTo>
                  <a:lnTo>
                    <a:pt x="5106" y="4435"/>
                  </a:lnTo>
                  <a:lnTo>
                    <a:pt x="5111" y="4438"/>
                  </a:lnTo>
                  <a:lnTo>
                    <a:pt x="5136" y="4449"/>
                  </a:lnTo>
                  <a:lnTo>
                    <a:pt x="5141" y="4451"/>
                  </a:lnTo>
                  <a:lnTo>
                    <a:pt x="5166" y="4464"/>
                  </a:lnTo>
                  <a:lnTo>
                    <a:pt x="5170" y="4466"/>
                  </a:lnTo>
                  <a:lnTo>
                    <a:pt x="5177" y="4470"/>
                  </a:lnTo>
                  <a:close/>
                  <a:moveTo>
                    <a:pt x="4559" y="5091"/>
                  </a:moveTo>
                  <a:lnTo>
                    <a:pt x="4580" y="5066"/>
                  </a:lnTo>
                  <a:lnTo>
                    <a:pt x="4950" y="4696"/>
                  </a:lnTo>
                  <a:lnTo>
                    <a:pt x="4948" y="4696"/>
                  </a:lnTo>
                  <a:lnTo>
                    <a:pt x="4928" y="4689"/>
                  </a:lnTo>
                  <a:lnTo>
                    <a:pt x="4907" y="4683"/>
                  </a:lnTo>
                  <a:lnTo>
                    <a:pt x="4886" y="4678"/>
                  </a:lnTo>
                  <a:lnTo>
                    <a:pt x="4865" y="4673"/>
                  </a:lnTo>
                  <a:lnTo>
                    <a:pt x="4843" y="4670"/>
                  </a:lnTo>
                  <a:lnTo>
                    <a:pt x="4822" y="4667"/>
                  </a:lnTo>
                  <a:lnTo>
                    <a:pt x="4800" y="4665"/>
                  </a:lnTo>
                  <a:lnTo>
                    <a:pt x="4779" y="4663"/>
                  </a:lnTo>
                  <a:lnTo>
                    <a:pt x="4757" y="4663"/>
                  </a:lnTo>
                  <a:lnTo>
                    <a:pt x="4735" y="4663"/>
                  </a:lnTo>
                  <a:lnTo>
                    <a:pt x="4714" y="4665"/>
                  </a:lnTo>
                  <a:lnTo>
                    <a:pt x="4692" y="4667"/>
                  </a:lnTo>
                  <a:lnTo>
                    <a:pt x="4671" y="4670"/>
                  </a:lnTo>
                  <a:lnTo>
                    <a:pt x="4649" y="4673"/>
                  </a:lnTo>
                  <a:lnTo>
                    <a:pt x="4628" y="4678"/>
                  </a:lnTo>
                  <a:lnTo>
                    <a:pt x="4607" y="4683"/>
                  </a:lnTo>
                  <a:lnTo>
                    <a:pt x="4586" y="4689"/>
                  </a:lnTo>
                  <a:lnTo>
                    <a:pt x="4566" y="4696"/>
                  </a:lnTo>
                  <a:lnTo>
                    <a:pt x="4545" y="4703"/>
                  </a:lnTo>
                  <a:lnTo>
                    <a:pt x="4525" y="4712"/>
                  </a:lnTo>
                  <a:lnTo>
                    <a:pt x="4506" y="4721"/>
                  </a:lnTo>
                  <a:lnTo>
                    <a:pt x="4486" y="4730"/>
                  </a:lnTo>
                  <a:lnTo>
                    <a:pt x="4467" y="4741"/>
                  </a:lnTo>
                  <a:lnTo>
                    <a:pt x="4448" y="4752"/>
                  </a:lnTo>
                  <a:lnTo>
                    <a:pt x="4430" y="4764"/>
                  </a:lnTo>
                  <a:lnTo>
                    <a:pt x="4412" y="4777"/>
                  </a:lnTo>
                  <a:lnTo>
                    <a:pt x="4395" y="4790"/>
                  </a:lnTo>
                  <a:lnTo>
                    <a:pt x="4378" y="4804"/>
                  </a:lnTo>
                  <a:lnTo>
                    <a:pt x="4362" y="4818"/>
                  </a:lnTo>
                  <a:lnTo>
                    <a:pt x="4347" y="4833"/>
                  </a:lnTo>
                  <a:lnTo>
                    <a:pt x="4332" y="4849"/>
                  </a:lnTo>
                  <a:lnTo>
                    <a:pt x="4317" y="4865"/>
                  </a:lnTo>
                  <a:lnTo>
                    <a:pt x="4303" y="4882"/>
                  </a:lnTo>
                  <a:lnTo>
                    <a:pt x="4290" y="4899"/>
                  </a:lnTo>
                  <a:lnTo>
                    <a:pt x="4277" y="4917"/>
                  </a:lnTo>
                  <a:lnTo>
                    <a:pt x="4265" y="4935"/>
                  </a:lnTo>
                  <a:lnTo>
                    <a:pt x="4254" y="4953"/>
                  </a:lnTo>
                  <a:lnTo>
                    <a:pt x="4243" y="4972"/>
                  </a:lnTo>
                  <a:lnTo>
                    <a:pt x="4234" y="4991"/>
                  </a:lnTo>
                  <a:lnTo>
                    <a:pt x="4225" y="5011"/>
                  </a:lnTo>
                  <a:lnTo>
                    <a:pt x="4217" y="5031"/>
                  </a:lnTo>
                  <a:lnTo>
                    <a:pt x="4209" y="5051"/>
                  </a:lnTo>
                  <a:lnTo>
                    <a:pt x="4202" y="5072"/>
                  </a:lnTo>
                  <a:lnTo>
                    <a:pt x="4197" y="5093"/>
                  </a:lnTo>
                  <a:lnTo>
                    <a:pt x="4191" y="5114"/>
                  </a:lnTo>
                  <a:lnTo>
                    <a:pt x="4187" y="5135"/>
                  </a:lnTo>
                  <a:lnTo>
                    <a:pt x="4183" y="5156"/>
                  </a:lnTo>
                  <a:lnTo>
                    <a:pt x="4181" y="5178"/>
                  </a:lnTo>
                  <a:lnTo>
                    <a:pt x="4179" y="5199"/>
                  </a:lnTo>
                  <a:lnTo>
                    <a:pt x="4177" y="5221"/>
                  </a:lnTo>
                  <a:lnTo>
                    <a:pt x="4177" y="5243"/>
                  </a:lnTo>
                  <a:lnTo>
                    <a:pt x="4177" y="5265"/>
                  </a:lnTo>
                  <a:lnTo>
                    <a:pt x="4179" y="5287"/>
                  </a:lnTo>
                  <a:lnTo>
                    <a:pt x="4181" y="5308"/>
                  </a:lnTo>
                  <a:lnTo>
                    <a:pt x="4183" y="5330"/>
                  </a:lnTo>
                  <a:lnTo>
                    <a:pt x="4187" y="5351"/>
                  </a:lnTo>
                  <a:lnTo>
                    <a:pt x="4191" y="5372"/>
                  </a:lnTo>
                  <a:lnTo>
                    <a:pt x="4197" y="5393"/>
                  </a:lnTo>
                  <a:lnTo>
                    <a:pt x="4202" y="5414"/>
                  </a:lnTo>
                  <a:lnTo>
                    <a:pt x="4209" y="5435"/>
                  </a:lnTo>
                  <a:lnTo>
                    <a:pt x="4217" y="5455"/>
                  </a:lnTo>
                  <a:lnTo>
                    <a:pt x="4225" y="5475"/>
                  </a:lnTo>
                  <a:lnTo>
                    <a:pt x="4234" y="5495"/>
                  </a:lnTo>
                  <a:lnTo>
                    <a:pt x="4243" y="5514"/>
                  </a:lnTo>
                  <a:lnTo>
                    <a:pt x="4254" y="5533"/>
                  </a:lnTo>
                  <a:lnTo>
                    <a:pt x="4265" y="5551"/>
                  </a:lnTo>
                  <a:lnTo>
                    <a:pt x="4277" y="5569"/>
                  </a:lnTo>
                  <a:lnTo>
                    <a:pt x="4290" y="5587"/>
                  </a:lnTo>
                  <a:lnTo>
                    <a:pt x="4303" y="5604"/>
                  </a:lnTo>
                  <a:lnTo>
                    <a:pt x="4317" y="5621"/>
                  </a:lnTo>
                  <a:lnTo>
                    <a:pt x="4332" y="5637"/>
                  </a:lnTo>
                  <a:lnTo>
                    <a:pt x="4347" y="5653"/>
                  </a:lnTo>
                  <a:lnTo>
                    <a:pt x="4363" y="5668"/>
                  </a:lnTo>
                  <a:lnTo>
                    <a:pt x="4379" y="5683"/>
                  </a:lnTo>
                  <a:lnTo>
                    <a:pt x="4396" y="5697"/>
                  </a:lnTo>
                  <a:lnTo>
                    <a:pt x="4413" y="5710"/>
                  </a:lnTo>
                  <a:lnTo>
                    <a:pt x="4431" y="5723"/>
                  </a:lnTo>
                  <a:lnTo>
                    <a:pt x="4449" y="5735"/>
                  </a:lnTo>
                  <a:lnTo>
                    <a:pt x="4467" y="5746"/>
                  </a:lnTo>
                  <a:lnTo>
                    <a:pt x="4486" y="5757"/>
                  </a:lnTo>
                  <a:lnTo>
                    <a:pt x="4505" y="5766"/>
                  </a:lnTo>
                  <a:lnTo>
                    <a:pt x="4525" y="5775"/>
                  </a:lnTo>
                  <a:lnTo>
                    <a:pt x="4545" y="5783"/>
                  </a:lnTo>
                  <a:lnTo>
                    <a:pt x="4565" y="5791"/>
                  </a:lnTo>
                  <a:lnTo>
                    <a:pt x="4586" y="5798"/>
                  </a:lnTo>
                  <a:lnTo>
                    <a:pt x="4607" y="5803"/>
                  </a:lnTo>
                  <a:lnTo>
                    <a:pt x="4628" y="5809"/>
                  </a:lnTo>
                  <a:lnTo>
                    <a:pt x="4649" y="5813"/>
                  </a:lnTo>
                  <a:lnTo>
                    <a:pt x="4670" y="5817"/>
                  </a:lnTo>
                  <a:lnTo>
                    <a:pt x="4692" y="5819"/>
                  </a:lnTo>
                  <a:lnTo>
                    <a:pt x="4713" y="5821"/>
                  </a:lnTo>
                  <a:lnTo>
                    <a:pt x="4735" y="5823"/>
                  </a:lnTo>
                  <a:lnTo>
                    <a:pt x="4757" y="5823"/>
                  </a:lnTo>
                  <a:lnTo>
                    <a:pt x="4779" y="5823"/>
                  </a:lnTo>
                  <a:lnTo>
                    <a:pt x="4801" y="5821"/>
                  </a:lnTo>
                  <a:lnTo>
                    <a:pt x="4822" y="5819"/>
                  </a:lnTo>
                  <a:lnTo>
                    <a:pt x="4844" y="5817"/>
                  </a:lnTo>
                  <a:lnTo>
                    <a:pt x="4865" y="5813"/>
                  </a:lnTo>
                  <a:lnTo>
                    <a:pt x="4886" y="5809"/>
                  </a:lnTo>
                  <a:lnTo>
                    <a:pt x="4907" y="5803"/>
                  </a:lnTo>
                  <a:lnTo>
                    <a:pt x="4928" y="5798"/>
                  </a:lnTo>
                  <a:lnTo>
                    <a:pt x="4949" y="5791"/>
                  </a:lnTo>
                  <a:lnTo>
                    <a:pt x="4969" y="5783"/>
                  </a:lnTo>
                  <a:lnTo>
                    <a:pt x="4989" y="5775"/>
                  </a:lnTo>
                  <a:lnTo>
                    <a:pt x="5009" y="5766"/>
                  </a:lnTo>
                  <a:lnTo>
                    <a:pt x="5028" y="5757"/>
                  </a:lnTo>
                  <a:lnTo>
                    <a:pt x="5047" y="5746"/>
                  </a:lnTo>
                  <a:lnTo>
                    <a:pt x="5065" y="5735"/>
                  </a:lnTo>
                  <a:lnTo>
                    <a:pt x="5083" y="5723"/>
                  </a:lnTo>
                  <a:lnTo>
                    <a:pt x="5101" y="5710"/>
                  </a:lnTo>
                  <a:lnTo>
                    <a:pt x="5118" y="5697"/>
                  </a:lnTo>
                  <a:lnTo>
                    <a:pt x="5135" y="5683"/>
                  </a:lnTo>
                  <a:lnTo>
                    <a:pt x="5151" y="5668"/>
                  </a:lnTo>
                  <a:lnTo>
                    <a:pt x="5167" y="5653"/>
                  </a:lnTo>
                  <a:lnTo>
                    <a:pt x="5182" y="5638"/>
                  </a:lnTo>
                  <a:lnTo>
                    <a:pt x="5196" y="5622"/>
                  </a:lnTo>
                  <a:lnTo>
                    <a:pt x="5210" y="5605"/>
                  </a:lnTo>
                  <a:lnTo>
                    <a:pt x="5223" y="5588"/>
                  </a:lnTo>
                  <a:lnTo>
                    <a:pt x="5236" y="5570"/>
                  </a:lnTo>
                  <a:lnTo>
                    <a:pt x="5248" y="5552"/>
                  </a:lnTo>
                  <a:lnTo>
                    <a:pt x="5259" y="5533"/>
                  </a:lnTo>
                  <a:lnTo>
                    <a:pt x="5270" y="5514"/>
                  </a:lnTo>
                  <a:lnTo>
                    <a:pt x="5279" y="5494"/>
                  </a:lnTo>
                  <a:lnTo>
                    <a:pt x="5288" y="5475"/>
                  </a:lnTo>
                  <a:lnTo>
                    <a:pt x="5297" y="5455"/>
                  </a:lnTo>
                  <a:lnTo>
                    <a:pt x="5304" y="5434"/>
                  </a:lnTo>
                  <a:lnTo>
                    <a:pt x="5311" y="5414"/>
                  </a:lnTo>
                  <a:lnTo>
                    <a:pt x="5317" y="5393"/>
                  </a:lnTo>
                  <a:lnTo>
                    <a:pt x="5322" y="5372"/>
                  </a:lnTo>
                  <a:lnTo>
                    <a:pt x="5327" y="5351"/>
                  </a:lnTo>
                  <a:lnTo>
                    <a:pt x="5330" y="5329"/>
                  </a:lnTo>
                  <a:lnTo>
                    <a:pt x="5333" y="5308"/>
                  </a:lnTo>
                  <a:lnTo>
                    <a:pt x="5335" y="5286"/>
                  </a:lnTo>
                  <a:lnTo>
                    <a:pt x="5337" y="5265"/>
                  </a:lnTo>
                  <a:lnTo>
                    <a:pt x="5337" y="5243"/>
                  </a:lnTo>
                  <a:lnTo>
                    <a:pt x="5337" y="5221"/>
                  </a:lnTo>
                  <a:lnTo>
                    <a:pt x="5335" y="5200"/>
                  </a:lnTo>
                  <a:lnTo>
                    <a:pt x="5333" y="5178"/>
                  </a:lnTo>
                  <a:lnTo>
                    <a:pt x="5330" y="5157"/>
                  </a:lnTo>
                  <a:lnTo>
                    <a:pt x="5327" y="5135"/>
                  </a:lnTo>
                  <a:lnTo>
                    <a:pt x="5322" y="5114"/>
                  </a:lnTo>
                  <a:lnTo>
                    <a:pt x="5317" y="5093"/>
                  </a:lnTo>
                  <a:lnTo>
                    <a:pt x="5311" y="5072"/>
                  </a:lnTo>
                  <a:lnTo>
                    <a:pt x="5304" y="5052"/>
                  </a:lnTo>
                  <a:lnTo>
                    <a:pt x="5304" y="5050"/>
                  </a:lnTo>
                  <a:lnTo>
                    <a:pt x="4934" y="5420"/>
                  </a:lnTo>
                  <a:lnTo>
                    <a:pt x="4909" y="5441"/>
                  </a:lnTo>
                  <a:lnTo>
                    <a:pt x="4882" y="5460"/>
                  </a:lnTo>
                  <a:lnTo>
                    <a:pt x="4853" y="5474"/>
                  </a:lnTo>
                  <a:lnTo>
                    <a:pt x="4822" y="5484"/>
                  </a:lnTo>
                  <a:lnTo>
                    <a:pt x="4790" y="5491"/>
                  </a:lnTo>
                  <a:lnTo>
                    <a:pt x="4757" y="5493"/>
                  </a:lnTo>
                  <a:lnTo>
                    <a:pt x="4724" y="5491"/>
                  </a:lnTo>
                  <a:lnTo>
                    <a:pt x="4692" y="5484"/>
                  </a:lnTo>
                  <a:lnTo>
                    <a:pt x="4661" y="5474"/>
                  </a:lnTo>
                  <a:lnTo>
                    <a:pt x="4632" y="5460"/>
                  </a:lnTo>
                  <a:lnTo>
                    <a:pt x="4605" y="5441"/>
                  </a:lnTo>
                  <a:lnTo>
                    <a:pt x="4580" y="5420"/>
                  </a:lnTo>
                  <a:lnTo>
                    <a:pt x="4559" y="5395"/>
                  </a:lnTo>
                  <a:lnTo>
                    <a:pt x="4540" y="5368"/>
                  </a:lnTo>
                  <a:lnTo>
                    <a:pt x="4526" y="5339"/>
                  </a:lnTo>
                  <a:lnTo>
                    <a:pt x="4516" y="5308"/>
                  </a:lnTo>
                  <a:lnTo>
                    <a:pt x="4509" y="5276"/>
                  </a:lnTo>
                  <a:lnTo>
                    <a:pt x="4507" y="5243"/>
                  </a:lnTo>
                  <a:lnTo>
                    <a:pt x="4509" y="5210"/>
                  </a:lnTo>
                  <a:lnTo>
                    <a:pt x="4516" y="5178"/>
                  </a:lnTo>
                  <a:lnTo>
                    <a:pt x="4526" y="5147"/>
                  </a:lnTo>
                  <a:lnTo>
                    <a:pt x="4540" y="5118"/>
                  </a:lnTo>
                  <a:lnTo>
                    <a:pt x="4559" y="509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5" name="Group 44">
            <a:extLst>
              <a:ext uri="{FF2B5EF4-FFF2-40B4-BE49-F238E27FC236}">
                <a16:creationId xmlns:a16="http://schemas.microsoft.com/office/drawing/2014/main" id="{1631E1F8-9873-4402-9688-5C158E45D952}"/>
              </a:ext>
            </a:extLst>
          </p:cNvPr>
          <p:cNvGrpSpPr/>
          <p:nvPr/>
        </p:nvGrpSpPr>
        <p:grpSpPr>
          <a:xfrm>
            <a:off x="127493" y="2806326"/>
            <a:ext cx="334950" cy="334672"/>
            <a:chOff x="697932" y="4459160"/>
            <a:chExt cx="633600" cy="633600"/>
          </a:xfrm>
          <a:solidFill>
            <a:schemeClr val="bg1"/>
          </a:solidFill>
        </p:grpSpPr>
        <p:sp>
          <p:nvSpPr>
            <p:cNvPr id="66" name="Google Shape;695;p7"/>
            <p:cNvSpPr/>
            <p:nvPr/>
          </p:nvSpPr>
          <p:spPr>
            <a:xfrm>
              <a:off x="697932" y="4459160"/>
              <a:ext cx="633600" cy="633600"/>
            </a:xfrm>
            <a:custGeom>
              <a:avLst/>
              <a:gdLst/>
              <a:ahLst/>
              <a:cxnLst/>
              <a:rect l="l" t="t" r="r" b="b"/>
              <a:pathLst>
                <a:path w="10000" h="10000" extrusionOk="0">
                  <a:moveTo>
                    <a:pt x="6173" y="7412"/>
                  </a:moveTo>
                  <a:lnTo>
                    <a:pt x="6172" y="7456"/>
                  </a:lnTo>
                  <a:lnTo>
                    <a:pt x="6170" y="7500"/>
                  </a:lnTo>
                  <a:lnTo>
                    <a:pt x="6166" y="7544"/>
                  </a:lnTo>
                  <a:lnTo>
                    <a:pt x="6160" y="7587"/>
                  </a:lnTo>
                  <a:lnTo>
                    <a:pt x="6153" y="7630"/>
                  </a:lnTo>
                  <a:lnTo>
                    <a:pt x="6144" y="7673"/>
                  </a:lnTo>
                  <a:lnTo>
                    <a:pt x="6133" y="7716"/>
                  </a:lnTo>
                  <a:lnTo>
                    <a:pt x="6121" y="7757"/>
                  </a:lnTo>
                  <a:lnTo>
                    <a:pt x="6107" y="7799"/>
                  </a:lnTo>
                  <a:lnTo>
                    <a:pt x="6092" y="7840"/>
                  </a:lnTo>
                  <a:lnTo>
                    <a:pt x="6075" y="7880"/>
                  </a:lnTo>
                  <a:lnTo>
                    <a:pt x="6057" y="7920"/>
                  </a:lnTo>
                  <a:lnTo>
                    <a:pt x="6037" y="7959"/>
                  </a:lnTo>
                  <a:lnTo>
                    <a:pt x="6016" y="7998"/>
                  </a:lnTo>
                  <a:lnTo>
                    <a:pt x="5993" y="8036"/>
                  </a:lnTo>
                  <a:lnTo>
                    <a:pt x="5969" y="8073"/>
                  </a:lnTo>
                  <a:lnTo>
                    <a:pt x="5944" y="8109"/>
                  </a:lnTo>
                  <a:lnTo>
                    <a:pt x="5917" y="8144"/>
                  </a:lnTo>
                  <a:lnTo>
                    <a:pt x="5889" y="8177"/>
                  </a:lnTo>
                  <a:lnTo>
                    <a:pt x="5860" y="8210"/>
                  </a:lnTo>
                  <a:lnTo>
                    <a:pt x="5830" y="8242"/>
                  </a:lnTo>
                  <a:lnTo>
                    <a:pt x="5798" y="8272"/>
                  </a:lnTo>
                  <a:lnTo>
                    <a:pt x="5766" y="8301"/>
                  </a:lnTo>
                  <a:lnTo>
                    <a:pt x="5732" y="8329"/>
                  </a:lnTo>
                  <a:lnTo>
                    <a:pt x="5697" y="8356"/>
                  </a:lnTo>
                  <a:lnTo>
                    <a:pt x="5661" y="8381"/>
                  </a:lnTo>
                  <a:lnTo>
                    <a:pt x="5625" y="8405"/>
                  </a:lnTo>
                  <a:lnTo>
                    <a:pt x="5587" y="8428"/>
                  </a:lnTo>
                  <a:lnTo>
                    <a:pt x="5548" y="8449"/>
                  </a:lnTo>
                  <a:lnTo>
                    <a:pt x="5509" y="8469"/>
                  </a:lnTo>
                  <a:lnTo>
                    <a:pt x="5469" y="8487"/>
                  </a:lnTo>
                  <a:lnTo>
                    <a:pt x="5428" y="8504"/>
                  </a:lnTo>
                  <a:lnTo>
                    <a:pt x="5387" y="8519"/>
                  </a:lnTo>
                  <a:lnTo>
                    <a:pt x="5346" y="8533"/>
                  </a:lnTo>
                  <a:lnTo>
                    <a:pt x="5304" y="8545"/>
                  </a:lnTo>
                  <a:lnTo>
                    <a:pt x="5261" y="8556"/>
                  </a:lnTo>
                  <a:lnTo>
                    <a:pt x="5218" y="8565"/>
                  </a:lnTo>
                  <a:lnTo>
                    <a:pt x="5175" y="8572"/>
                  </a:lnTo>
                  <a:lnTo>
                    <a:pt x="5132" y="8578"/>
                  </a:lnTo>
                  <a:lnTo>
                    <a:pt x="5088" y="8582"/>
                  </a:lnTo>
                  <a:lnTo>
                    <a:pt x="5044" y="8584"/>
                  </a:lnTo>
                  <a:lnTo>
                    <a:pt x="5000" y="8585"/>
                  </a:lnTo>
                  <a:lnTo>
                    <a:pt x="4956" y="8584"/>
                  </a:lnTo>
                  <a:lnTo>
                    <a:pt x="4912" y="8582"/>
                  </a:lnTo>
                  <a:lnTo>
                    <a:pt x="4868" y="8578"/>
                  </a:lnTo>
                  <a:lnTo>
                    <a:pt x="4825" y="8572"/>
                  </a:lnTo>
                  <a:lnTo>
                    <a:pt x="4782" y="8565"/>
                  </a:lnTo>
                  <a:lnTo>
                    <a:pt x="4739" y="8556"/>
                  </a:lnTo>
                  <a:lnTo>
                    <a:pt x="4696" y="8545"/>
                  </a:lnTo>
                  <a:lnTo>
                    <a:pt x="4654" y="8533"/>
                  </a:lnTo>
                  <a:lnTo>
                    <a:pt x="4613" y="8519"/>
                  </a:lnTo>
                  <a:lnTo>
                    <a:pt x="4572" y="8504"/>
                  </a:lnTo>
                  <a:lnTo>
                    <a:pt x="4531" y="8487"/>
                  </a:lnTo>
                  <a:lnTo>
                    <a:pt x="4491" y="8469"/>
                  </a:lnTo>
                  <a:lnTo>
                    <a:pt x="4452" y="8449"/>
                  </a:lnTo>
                  <a:lnTo>
                    <a:pt x="4413" y="8428"/>
                  </a:lnTo>
                  <a:lnTo>
                    <a:pt x="4375" y="8405"/>
                  </a:lnTo>
                  <a:lnTo>
                    <a:pt x="4339" y="8381"/>
                  </a:lnTo>
                  <a:lnTo>
                    <a:pt x="4303" y="8356"/>
                  </a:lnTo>
                  <a:lnTo>
                    <a:pt x="4268" y="8329"/>
                  </a:lnTo>
                  <a:lnTo>
                    <a:pt x="4234" y="8301"/>
                  </a:lnTo>
                  <a:lnTo>
                    <a:pt x="4202" y="8272"/>
                  </a:lnTo>
                  <a:lnTo>
                    <a:pt x="4170" y="8242"/>
                  </a:lnTo>
                  <a:lnTo>
                    <a:pt x="4140" y="8210"/>
                  </a:lnTo>
                  <a:lnTo>
                    <a:pt x="4111" y="8177"/>
                  </a:lnTo>
                  <a:lnTo>
                    <a:pt x="4083" y="8144"/>
                  </a:lnTo>
                  <a:lnTo>
                    <a:pt x="4056" y="8109"/>
                  </a:lnTo>
                  <a:lnTo>
                    <a:pt x="4031" y="8073"/>
                  </a:lnTo>
                  <a:lnTo>
                    <a:pt x="4007" y="8036"/>
                  </a:lnTo>
                  <a:lnTo>
                    <a:pt x="3984" y="7998"/>
                  </a:lnTo>
                  <a:lnTo>
                    <a:pt x="3963" y="7959"/>
                  </a:lnTo>
                  <a:lnTo>
                    <a:pt x="3943" y="7920"/>
                  </a:lnTo>
                  <a:lnTo>
                    <a:pt x="3925" y="7880"/>
                  </a:lnTo>
                  <a:lnTo>
                    <a:pt x="3908" y="7840"/>
                  </a:lnTo>
                  <a:lnTo>
                    <a:pt x="3893" y="7799"/>
                  </a:lnTo>
                  <a:lnTo>
                    <a:pt x="3879" y="7757"/>
                  </a:lnTo>
                  <a:lnTo>
                    <a:pt x="3867" y="7716"/>
                  </a:lnTo>
                  <a:lnTo>
                    <a:pt x="3856" y="7673"/>
                  </a:lnTo>
                  <a:lnTo>
                    <a:pt x="3847" y="7630"/>
                  </a:lnTo>
                  <a:lnTo>
                    <a:pt x="3840" y="7587"/>
                  </a:lnTo>
                  <a:lnTo>
                    <a:pt x="3834" y="7544"/>
                  </a:lnTo>
                  <a:lnTo>
                    <a:pt x="3830" y="7500"/>
                  </a:lnTo>
                  <a:lnTo>
                    <a:pt x="3828" y="7456"/>
                  </a:lnTo>
                  <a:lnTo>
                    <a:pt x="3827" y="7412"/>
                  </a:lnTo>
                  <a:lnTo>
                    <a:pt x="3828" y="7368"/>
                  </a:lnTo>
                  <a:lnTo>
                    <a:pt x="3830" y="7324"/>
                  </a:lnTo>
                  <a:lnTo>
                    <a:pt x="3834" y="7280"/>
                  </a:lnTo>
                  <a:lnTo>
                    <a:pt x="3840" y="7237"/>
                  </a:lnTo>
                  <a:lnTo>
                    <a:pt x="3847" y="7193"/>
                  </a:lnTo>
                  <a:lnTo>
                    <a:pt x="3856" y="7151"/>
                  </a:lnTo>
                  <a:lnTo>
                    <a:pt x="3867" y="7108"/>
                  </a:lnTo>
                  <a:lnTo>
                    <a:pt x="3879" y="7066"/>
                  </a:lnTo>
                  <a:lnTo>
                    <a:pt x="3893" y="7024"/>
                  </a:lnTo>
                  <a:lnTo>
                    <a:pt x="3908" y="6983"/>
                  </a:lnTo>
                  <a:lnTo>
                    <a:pt x="3925" y="6943"/>
                  </a:lnTo>
                  <a:lnTo>
                    <a:pt x="3943" y="6903"/>
                  </a:lnTo>
                  <a:lnTo>
                    <a:pt x="3963" y="6864"/>
                  </a:lnTo>
                  <a:lnTo>
                    <a:pt x="3984" y="6825"/>
                  </a:lnTo>
                  <a:lnTo>
                    <a:pt x="4007" y="6787"/>
                  </a:lnTo>
                  <a:lnTo>
                    <a:pt x="4031" y="6751"/>
                  </a:lnTo>
                  <a:lnTo>
                    <a:pt x="4056" y="6715"/>
                  </a:lnTo>
                  <a:lnTo>
                    <a:pt x="4083" y="6680"/>
                  </a:lnTo>
                  <a:lnTo>
                    <a:pt x="4111" y="6646"/>
                  </a:lnTo>
                  <a:lnTo>
                    <a:pt x="4140" y="6614"/>
                  </a:lnTo>
                  <a:lnTo>
                    <a:pt x="4170" y="6582"/>
                  </a:lnTo>
                  <a:lnTo>
                    <a:pt x="4202" y="6552"/>
                  </a:lnTo>
                  <a:lnTo>
                    <a:pt x="4234" y="6523"/>
                  </a:lnTo>
                  <a:lnTo>
                    <a:pt x="4268" y="6495"/>
                  </a:lnTo>
                  <a:lnTo>
                    <a:pt x="4303" y="6468"/>
                  </a:lnTo>
                  <a:lnTo>
                    <a:pt x="4339" y="6443"/>
                  </a:lnTo>
                  <a:lnTo>
                    <a:pt x="4375" y="6419"/>
                  </a:lnTo>
                  <a:lnTo>
                    <a:pt x="4413" y="6396"/>
                  </a:lnTo>
                  <a:lnTo>
                    <a:pt x="4452" y="6375"/>
                  </a:lnTo>
                  <a:lnTo>
                    <a:pt x="4491" y="6355"/>
                  </a:lnTo>
                  <a:lnTo>
                    <a:pt x="4531" y="6336"/>
                  </a:lnTo>
                  <a:lnTo>
                    <a:pt x="4572" y="6320"/>
                  </a:lnTo>
                  <a:lnTo>
                    <a:pt x="4613" y="6304"/>
                  </a:lnTo>
                  <a:lnTo>
                    <a:pt x="4654" y="6291"/>
                  </a:lnTo>
                  <a:lnTo>
                    <a:pt x="4696" y="6278"/>
                  </a:lnTo>
                  <a:lnTo>
                    <a:pt x="4739" y="6268"/>
                  </a:lnTo>
                  <a:lnTo>
                    <a:pt x="4782" y="6259"/>
                  </a:lnTo>
                  <a:lnTo>
                    <a:pt x="4825" y="6251"/>
                  </a:lnTo>
                  <a:lnTo>
                    <a:pt x="4868" y="6246"/>
                  </a:lnTo>
                  <a:lnTo>
                    <a:pt x="4912" y="6241"/>
                  </a:lnTo>
                  <a:lnTo>
                    <a:pt x="4956" y="6239"/>
                  </a:lnTo>
                  <a:lnTo>
                    <a:pt x="5000" y="6238"/>
                  </a:lnTo>
                  <a:lnTo>
                    <a:pt x="5044" y="6239"/>
                  </a:lnTo>
                  <a:lnTo>
                    <a:pt x="5088" y="6241"/>
                  </a:lnTo>
                  <a:lnTo>
                    <a:pt x="5132" y="6246"/>
                  </a:lnTo>
                  <a:lnTo>
                    <a:pt x="5175" y="6251"/>
                  </a:lnTo>
                  <a:lnTo>
                    <a:pt x="5218" y="6259"/>
                  </a:lnTo>
                  <a:lnTo>
                    <a:pt x="5261" y="6268"/>
                  </a:lnTo>
                  <a:lnTo>
                    <a:pt x="5304" y="6278"/>
                  </a:lnTo>
                  <a:lnTo>
                    <a:pt x="5346" y="6291"/>
                  </a:lnTo>
                  <a:lnTo>
                    <a:pt x="5387" y="6304"/>
                  </a:lnTo>
                  <a:lnTo>
                    <a:pt x="5428" y="6320"/>
                  </a:lnTo>
                  <a:lnTo>
                    <a:pt x="5469" y="6336"/>
                  </a:lnTo>
                  <a:lnTo>
                    <a:pt x="5509" y="6355"/>
                  </a:lnTo>
                  <a:lnTo>
                    <a:pt x="5548" y="6375"/>
                  </a:lnTo>
                  <a:lnTo>
                    <a:pt x="5587" y="6396"/>
                  </a:lnTo>
                  <a:lnTo>
                    <a:pt x="5625" y="6419"/>
                  </a:lnTo>
                  <a:lnTo>
                    <a:pt x="5661" y="6443"/>
                  </a:lnTo>
                  <a:lnTo>
                    <a:pt x="5697" y="6468"/>
                  </a:lnTo>
                  <a:lnTo>
                    <a:pt x="5732" y="6495"/>
                  </a:lnTo>
                  <a:lnTo>
                    <a:pt x="5766" y="6523"/>
                  </a:lnTo>
                  <a:lnTo>
                    <a:pt x="5798" y="6552"/>
                  </a:lnTo>
                  <a:lnTo>
                    <a:pt x="5830" y="6582"/>
                  </a:lnTo>
                  <a:lnTo>
                    <a:pt x="5860" y="6614"/>
                  </a:lnTo>
                  <a:lnTo>
                    <a:pt x="5889" y="6646"/>
                  </a:lnTo>
                  <a:lnTo>
                    <a:pt x="5917" y="6680"/>
                  </a:lnTo>
                  <a:lnTo>
                    <a:pt x="5944" y="6715"/>
                  </a:lnTo>
                  <a:lnTo>
                    <a:pt x="5969" y="6751"/>
                  </a:lnTo>
                  <a:lnTo>
                    <a:pt x="5993" y="6787"/>
                  </a:lnTo>
                  <a:lnTo>
                    <a:pt x="6016" y="6825"/>
                  </a:lnTo>
                  <a:lnTo>
                    <a:pt x="6037" y="6864"/>
                  </a:lnTo>
                  <a:lnTo>
                    <a:pt x="6057" y="6903"/>
                  </a:lnTo>
                  <a:lnTo>
                    <a:pt x="6075" y="6943"/>
                  </a:lnTo>
                  <a:lnTo>
                    <a:pt x="6092" y="6983"/>
                  </a:lnTo>
                  <a:lnTo>
                    <a:pt x="6107" y="7024"/>
                  </a:lnTo>
                  <a:lnTo>
                    <a:pt x="6121" y="7066"/>
                  </a:lnTo>
                  <a:lnTo>
                    <a:pt x="6133" y="7108"/>
                  </a:lnTo>
                  <a:lnTo>
                    <a:pt x="6144" y="7151"/>
                  </a:lnTo>
                  <a:lnTo>
                    <a:pt x="6153" y="7193"/>
                  </a:lnTo>
                  <a:lnTo>
                    <a:pt x="6160" y="7237"/>
                  </a:lnTo>
                  <a:lnTo>
                    <a:pt x="6166" y="7280"/>
                  </a:lnTo>
                  <a:lnTo>
                    <a:pt x="6170" y="7324"/>
                  </a:lnTo>
                  <a:lnTo>
                    <a:pt x="6172" y="7368"/>
                  </a:lnTo>
                  <a:lnTo>
                    <a:pt x="6173" y="741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7" name="Google Shape;696;p7"/>
            <p:cNvSpPr/>
            <p:nvPr/>
          </p:nvSpPr>
          <p:spPr>
            <a:xfrm>
              <a:off x="697932" y="4459160"/>
              <a:ext cx="633600" cy="633600"/>
            </a:xfrm>
            <a:custGeom>
              <a:avLst/>
              <a:gdLst/>
              <a:ahLst/>
              <a:cxnLst/>
              <a:rect l="l" t="t" r="r" b="b"/>
              <a:pathLst>
                <a:path w="10000" h="10000" extrusionOk="0">
                  <a:moveTo>
                    <a:pt x="3685" y="2405"/>
                  </a:moveTo>
                  <a:lnTo>
                    <a:pt x="3685" y="2414"/>
                  </a:lnTo>
                  <a:lnTo>
                    <a:pt x="3686" y="2453"/>
                  </a:lnTo>
                  <a:lnTo>
                    <a:pt x="3686" y="2463"/>
                  </a:lnTo>
                  <a:lnTo>
                    <a:pt x="3686" y="2469"/>
                  </a:lnTo>
                  <a:lnTo>
                    <a:pt x="6314" y="2469"/>
                  </a:lnTo>
                  <a:lnTo>
                    <a:pt x="6314" y="2463"/>
                  </a:lnTo>
                  <a:lnTo>
                    <a:pt x="6314" y="2453"/>
                  </a:lnTo>
                  <a:lnTo>
                    <a:pt x="6315" y="2414"/>
                  </a:lnTo>
                  <a:lnTo>
                    <a:pt x="6315" y="2405"/>
                  </a:lnTo>
                  <a:lnTo>
                    <a:pt x="6317" y="2366"/>
                  </a:lnTo>
                  <a:lnTo>
                    <a:pt x="6318" y="2356"/>
                  </a:lnTo>
                  <a:lnTo>
                    <a:pt x="6322" y="2318"/>
                  </a:lnTo>
                  <a:lnTo>
                    <a:pt x="6323" y="2308"/>
                  </a:lnTo>
                  <a:lnTo>
                    <a:pt x="6328" y="2270"/>
                  </a:lnTo>
                  <a:lnTo>
                    <a:pt x="6329" y="2260"/>
                  </a:lnTo>
                  <a:lnTo>
                    <a:pt x="6336" y="2222"/>
                  </a:lnTo>
                  <a:lnTo>
                    <a:pt x="6337" y="2213"/>
                  </a:lnTo>
                  <a:lnTo>
                    <a:pt x="6345" y="2175"/>
                  </a:lnTo>
                  <a:lnTo>
                    <a:pt x="6347" y="2166"/>
                  </a:lnTo>
                  <a:lnTo>
                    <a:pt x="6357" y="2128"/>
                  </a:lnTo>
                  <a:lnTo>
                    <a:pt x="6359" y="2119"/>
                  </a:lnTo>
                  <a:lnTo>
                    <a:pt x="6370" y="2081"/>
                  </a:lnTo>
                  <a:lnTo>
                    <a:pt x="6373" y="2073"/>
                  </a:lnTo>
                  <a:lnTo>
                    <a:pt x="6385" y="2036"/>
                  </a:lnTo>
                  <a:lnTo>
                    <a:pt x="6388" y="2027"/>
                  </a:lnTo>
                  <a:lnTo>
                    <a:pt x="6402" y="1990"/>
                  </a:lnTo>
                  <a:lnTo>
                    <a:pt x="6405" y="1981"/>
                  </a:lnTo>
                  <a:lnTo>
                    <a:pt x="6420" y="1945"/>
                  </a:lnTo>
                  <a:lnTo>
                    <a:pt x="6424" y="1937"/>
                  </a:lnTo>
                  <a:lnTo>
                    <a:pt x="6440" y="1901"/>
                  </a:lnTo>
                  <a:lnTo>
                    <a:pt x="6444" y="1893"/>
                  </a:lnTo>
                  <a:lnTo>
                    <a:pt x="6462" y="1858"/>
                  </a:lnTo>
                  <a:lnTo>
                    <a:pt x="6467" y="1850"/>
                  </a:lnTo>
                  <a:lnTo>
                    <a:pt x="6486" y="1815"/>
                  </a:lnTo>
                  <a:lnTo>
                    <a:pt x="6490" y="1808"/>
                  </a:lnTo>
                  <a:lnTo>
                    <a:pt x="6510" y="1774"/>
                  </a:lnTo>
                  <a:lnTo>
                    <a:pt x="6515" y="1766"/>
                  </a:lnTo>
                  <a:lnTo>
                    <a:pt x="6537" y="1734"/>
                  </a:lnTo>
                  <a:lnTo>
                    <a:pt x="6542" y="1726"/>
                  </a:lnTo>
                  <a:lnTo>
                    <a:pt x="6564" y="1694"/>
                  </a:lnTo>
                  <a:lnTo>
                    <a:pt x="6570" y="1687"/>
                  </a:lnTo>
                  <a:lnTo>
                    <a:pt x="6594" y="1656"/>
                  </a:lnTo>
                  <a:lnTo>
                    <a:pt x="6599" y="1648"/>
                  </a:lnTo>
                  <a:lnTo>
                    <a:pt x="6624" y="1618"/>
                  </a:lnTo>
                  <a:lnTo>
                    <a:pt x="6630" y="1611"/>
                  </a:lnTo>
                  <a:lnTo>
                    <a:pt x="6656" y="1582"/>
                  </a:lnTo>
                  <a:lnTo>
                    <a:pt x="6663" y="1575"/>
                  </a:lnTo>
                  <a:lnTo>
                    <a:pt x="6690" y="1547"/>
                  </a:lnTo>
                  <a:lnTo>
                    <a:pt x="6696" y="1541"/>
                  </a:lnTo>
                  <a:lnTo>
                    <a:pt x="6724" y="1514"/>
                  </a:lnTo>
                  <a:lnTo>
                    <a:pt x="6731" y="1507"/>
                  </a:lnTo>
                  <a:lnTo>
                    <a:pt x="6760" y="1481"/>
                  </a:lnTo>
                  <a:lnTo>
                    <a:pt x="6767" y="1475"/>
                  </a:lnTo>
                  <a:lnTo>
                    <a:pt x="6797" y="1450"/>
                  </a:lnTo>
                  <a:lnTo>
                    <a:pt x="6805" y="1444"/>
                  </a:lnTo>
                  <a:lnTo>
                    <a:pt x="6836" y="1421"/>
                  </a:lnTo>
                  <a:lnTo>
                    <a:pt x="6843" y="1415"/>
                  </a:lnTo>
                  <a:lnTo>
                    <a:pt x="6875" y="1392"/>
                  </a:lnTo>
                  <a:lnTo>
                    <a:pt x="6883" y="1387"/>
                  </a:lnTo>
                  <a:lnTo>
                    <a:pt x="6916" y="1366"/>
                  </a:lnTo>
                  <a:lnTo>
                    <a:pt x="6924" y="1361"/>
                  </a:lnTo>
                  <a:lnTo>
                    <a:pt x="6958" y="1340"/>
                  </a:lnTo>
                  <a:lnTo>
                    <a:pt x="6964" y="1337"/>
                  </a:lnTo>
                  <a:lnTo>
                    <a:pt x="6999" y="1318"/>
                  </a:lnTo>
                  <a:lnTo>
                    <a:pt x="7007" y="1313"/>
                  </a:lnTo>
                  <a:lnTo>
                    <a:pt x="7042" y="1295"/>
                  </a:lnTo>
                  <a:lnTo>
                    <a:pt x="7050" y="1291"/>
                  </a:lnTo>
                  <a:lnTo>
                    <a:pt x="7086" y="1275"/>
                  </a:lnTo>
                  <a:lnTo>
                    <a:pt x="7094" y="1271"/>
                  </a:lnTo>
                  <a:lnTo>
                    <a:pt x="7130" y="1256"/>
                  </a:lnTo>
                  <a:lnTo>
                    <a:pt x="7139" y="1253"/>
                  </a:lnTo>
                  <a:lnTo>
                    <a:pt x="7176" y="1239"/>
                  </a:lnTo>
                  <a:lnTo>
                    <a:pt x="7185" y="1236"/>
                  </a:lnTo>
                  <a:lnTo>
                    <a:pt x="7222" y="1224"/>
                  </a:lnTo>
                  <a:lnTo>
                    <a:pt x="7230" y="1221"/>
                  </a:lnTo>
                  <a:lnTo>
                    <a:pt x="7268" y="1210"/>
                  </a:lnTo>
                  <a:lnTo>
                    <a:pt x="7277" y="1208"/>
                  </a:lnTo>
                  <a:lnTo>
                    <a:pt x="7315" y="1198"/>
                  </a:lnTo>
                  <a:lnTo>
                    <a:pt x="7324" y="1196"/>
                  </a:lnTo>
                  <a:lnTo>
                    <a:pt x="7362" y="1188"/>
                  </a:lnTo>
                  <a:lnTo>
                    <a:pt x="7371" y="1187"/>
                  </a:lnTo>
                  <a:lnTo>
                    <a:pt x="7409" y="1180"/>
                  </a:lnTo>
                  <a:lnTo>
                    <a:pt x="7419" y="1179"/>
                  </a:lnTo>
                  <a:lnTo>
                    <a:pt x="7457" y="1174"/>
                  </a:lnTo>
                  <a:lnTo>
                    <a:pt x="7467" y="1173"/>
                  </a:lnTo>
                  <a:lnTo>
                    <a:pt x="7505" y="1169"/>
                  </a:lnTo>
                  <a:lnTo>
                    <a:pt x="7515" y="1168"/>
                  </a:lnTo>
                  <a:lnTo>
                    <a:pt x="7554" y="1166"/>
                  </a:lnTo>
                  <a:lnTo>
                    <a:pt x="7563" y="1166"/>
                  </a:lnTo>
                  <a:lnTo>
                    <a:pt x="7602" y="1165"/>
                  </a:lnTo>
                  <a:lnTo>
                    <a:pt x="7612" y="1165"/>
                  </a:lnTo>
                  <a:lnTo>
                    <a:pt x="7651" y="1166"/>
                  </a:lnTo>
                  <a:lnTo>
                    <a:pt x="7660" y="1166"/>
                  </a:lnTo>
                  <a:lnTo>
                    <a:pt x="7699" y="1168"/>
                  </a:lnTo>
                  <a:lnTo>
                    <a:pt x="7709" y="1169"/>
                  </a:lnTo>
                  <a:lnTo>
                    <a:pt x="7747" y="1173"/>
                  </a:lnTo>
                  <a:lnTo>
                    <a:pt x="7757" y="1174"/>
                  </a:lnTo>
                  <a:lnTo>
                    <a:pt x="7795" y="1179"/>
                  </a:lnTo>
                  <a:lnTo>
                    <a:pt x="7805" y="1180"/>
                  </a:lnTo>
                  <a:lnTo>
                    <a:pt x="7843" y="1187"/>
                  </a:lnTo>
                  <a:lnTo>
                    <a:pt x="7852" y="1188"/>
                  </a:lnTo>
                  <a:lnTo>
                    <a:pt x="7890" y="1196"/>
                  </a:lnTo>
                  <a:lnTo>
                    <a:pt x="7899" y="1198"/>
                  </a:lnTo>
                  <a:lnTo>
                    <a:pt x="7937" y="1208"/>
                  </a:lnTo>
                  <a:lnTo>
                    <a:pt x="7946" y="1210"/>
                  </a:lnTo>
                  <a:lnTo>
                    <a:pt x="7984" y="1221"/>
                  </a:lnTo>
                  <a:lnTo>
                    <a:pt x="7993" y="1224"/>
                  </a:lnTo>
                  <a:lnTo>
                    <a:pt x="8030" y="1236"/>
                  </a:lnTo>
                  <a:lnTo>
                    <a:pt x="8038" y="1239"/>
                  </a:lnTo>
                  <a:lnTo>
                    <a:pt x="8075" y="1253"/>
                  </a:lnTo>
                  <a:lnTo>
                    <a:pt x="8084" y="1256"/>
                  </a:lnTo>
                  <a:lnTo>
                    <a:pt x="8120" y="1271"/>
                  </a:lnTo>
                  <a:lnTo>
                    <a:pt x="8128" y="1275"/>
                  </a:lnTo>
                  <a:lnTo>
                    <a:pt x="8164" y="1291"/>
                  </a:lnTo>
                  <a:lnTo>
                    <a:pt x="8172" y="1295"/>
                  </a:lnTo>
                  <a:lnTo>
                    <a:pt x="8207" y="1313"/>
                  </a:lnTo>
                  <a:lnTo>
                    <a:pt x="8216" y="1317"/>
                  </a:lnTo>
                  <a:lnTo>
                    <a:pt x="8250" y="1336"/>
                  </a:lnTo>
                  <a:lnTo>
                    <a:pt x="8258" y="1341"/>
                  </a:lnTo>
                  <a:lnTo>
                    <a:pt x="8291" y="1361"/>
                  </a:lnTo>
                  <a:lnTo>
                    <a:pt x="8299" y="1366"/>
                  </a:lnTo>
                  <a:lnTo>
                    <a:pt x="8332" y="1387"/>
                  </a:lnTo>
                  <a:lnTo>
                    <a:pt x="8340" y="1393"/>
                  </a:lnTo>
                  <a:lnTo>
                    <a:pt x="8372" y="1415"/>
                  </a:lnTo>
                  <a:lnTo>
                    <a:pt x="8379" y="1421"/>
                  </a:lnTo>
                  <a:lnTo>
                    <a:pt x="8410" y="1444"/>
                  </a:lnTo>
                  <a:lnTo>
                    <a:pt x="8417" y="1450"/>
                  </a:lnTo>
                  <a:lnTo>
                    <a:pt x="8447" y="1475"/>
                  </a:lnTo>
                  <a:lnTo>
                    <a:pt x="8454" y="1481"/>
                  </a:lnTo>
                  <a:lnTo>
                    <a:pt x="8483" y="1507"/>
                  </a:lnTo>
                  <a:lnTo>
                    <a:pt x="8490" y="1514"/>
                  </a:lnTo>
                  <a:lnTo>
                    <a:pt x="8518" y="1541"/>
                  </a:lnTo>
                  <a:lnTo>
                    <a:pt x="8525" y="1547"/>
                  </a:lnTo>
                  <a:lnTo>
                    <a:pt x="8552" y="1575"/>
                  </a:lnTo>
                  <a:lnTo>
                    <a:pt x="8558" y="1582"/>
                  </a:lnTo>
                  <a:lnTo>
                    <a:pt x="8584" y="1611"/>
                  </a:lnTo>
                  <a:lnTo>
                    <a:pt x="8590" y="1618"/>
                  </a:lnTo>
                  <a:lnTo>
                    <a:pt x="8615" y="1648"/>
                  </a:lnTo>
                  <a:lnTo>
                    <a:pt x="8621" y="1656"/>
                  </a:lnTo>
                  <a:lnTo>
                    <a:pt x="8645" y="1687"/>
                  </a:lnTo>
                  <a:lnTo>
                    <a:pt x="8650" y="1694"/>
                  </a:lnTo>
                  <a:lnTo>
                    <a:pt x="8673" y="1726"/>
                  </a:lnTo>
                  <a:lnTo>
                    <a:pt x="8678" y="1734"/>
                  </a:lnTo>
                  <a:lnTo>
                    <a:pt x="8699" y="1767"/>
                  </a:lnTo>
                  <a:lnTo>
                    <a:pt x="8704" y="1775"/>
                  </a:lnTo>
                  <a:lnTo>
                    <a:pt x="8725" y="1809"/>
                  </a:lnTo>
                  <a:lnTo>
                    <a:pt x="8728" y="1815"/>
                  </a:lnTo>
                  <a:lnTo>
                    <a:pt x="8747" y="1850"/>
                  </a:lnTo>
                  <a:lnTo>
                    <a:pt x="8752" y="1858"/>
                  </a:lnTo>
                  <a:lnTo>
                    <a:pt x="8770" y="1893"/>
                  </a:lnTo>
                  <a:lnTo>
                    <a:pt x="8774" y="1901"/>
                  </a:lnTo>
                  <a:lnTo>
                    <a:pt x="8790" y="1937"/>
                  </a:lnTo>
                  <a:lnTo>
                    <a:pt x="8794" y="1945"/>
                  </a:lnTo>
                  <a:lnTo>
                    <a:pt x="8809" y="1981"/>
                  </a:lnTo>
                  <a:lnTo>
                    <a:pt x="8812" y="1990"/>
                  </a:lnTo>
                  <a:lnTo>
                    <a:pt x="8826" y="2027"/>
                  </a:lnTo>
                  <a:lnTo>
                    <a:pt x="8829" y="2036"/>
                  </a:lnTo>
                  <a:lnTo>
                    <a:pt x="8841" y="2073"/>
                  </a:lnTo>
                  <a:lnTo>
                    <a:pt x="8844" y="2081"/>
                  </a:lnTo>
                  <a:lnTo>
                    <a:pt x="8855" y="2119"/>
                  </a:lnTo>
                  <a:lnTo>
                    <a:pt x="8857" y="2128"/>
                  </a:lnTo>
                  <a:lnTo>
                    <a:pt x="8867" y="2166"/>
                  </a:lnTo>
                  <a:lnTo>
                    <a:pt x="8869" y="2175"/>
                  </a:lnTo>
                  <a:lnTo>
                    <a:pt x="8877" y="2213"/>
                  </a:lnTo>
                  <a:lnTo>
                    <a:pt x="8878" y="2222"/>
                  </a:lnTo>
                  <a:lnTo>
                    <a:pt x="8885" y="2260"/>
                  </a:lnTo>
                  <a:lnTo>
                    <a:pt x="8886" y="2270"/>
                  </a:lnTo>
                  <a:lnTo>
                    <a:pt x="8891" y="2308"/>
                  </a:lnTo>
                  <a:lnTo>
                    <a:pt x="8892" y="2318"/>
                  </a:lnTo>
                  <a:lnTo>
                    <a:pt x="8896" y="2356"/>
                  </a:lnTo>
                  <a:lnTo>
                    <a:pt x="8897" y="2366"/>
                  </a:lnTo>
                  <a:lnTo>
                    <a:pt x="8899" y="2405"/>
                  </a:lnTo>
                  <a:lnTo>
                    <a:pt x="8899" y="2414"/>
                  </a:lnTo>
                  <a:lnTo>
                    <a:pt x="8900" y="2453"/>
                  </a:lnTo>
                  <a:lnTo>
                    <a:pt x="8900" y="2463"/>
                  </a:lnTo>
                  <a:lnTo>
                    <a:pt x="8899" y="2502"/>
                  </a:lnTo>
                  <a:lnTo>
                    <a:pt x="8899" y="2511"/>
                  </a:lnTo>
                  <a:lnTo>
                    <a:pt x="8897" y="2550"/>
                  </a:lnTo>
                  <a:lnTo>
                    <a:pt x="8896" y="2560"/>
                  </a:lnTo>
                  <a:lnTo>
                    <a:pt x="8892" y="2598"/>
                  </a:lnTo>
                  <a:lnTo>
                    <a:pt x="8891" y="2608"/>
                  </a:lnTo>
                  <a:lnTo>
                    <a:pt x="8886" y="2646"/>
                  </a:lnTo>
                  <a:lnTo>
                    <a:pt x="8885" y="2656"/>
                  </a:lnTo>
                  <a:lnTo>
                    <a:pt x="8878" y="2694"/>
                  </a:lnTo>
                  <a:lnTo>
                    <a:pt x="8877" y="2703"/>
                  </a:lnTo>
                  <a:lnTo>
                    <a:pt x="8869" y="2741"/>
                  </a:lnTo>
                  <a:lnTo>
                    <a:pt x="8867" y="2750"/>
                  </a:lnTo>
                  <a:lnTo>
                    <a:pt x="8857" y="2788"/>
                  </a:lnTo>
                  <a:lnTo>
                    <a:pt x="8855" y="2797"/>
                  </a:lnTo>
                  <a:lnTo>
                    <a:pt x="8844" y="2835"/>
                  </a:lnTo>
                  <a:lnTo>
                    <a:pt x="8841" y="2843"/>
                  </a:lnTo>
                  <a:lnTo>
                    <a:pt x="8829" y="2880"/>
                  </a:lnTo>
                  <a:lnTo>
                    <a:pt x="8826" y="2889"/>
                  </a:lnTo>
                  <a:lnTo>
                    <a:pt x="8812" y="2926"/>
                  </a:lnTo>
                  <a:lnTo>
                    <a:pt x="8809" y="2935"/>
                  </a:lnTo>
                  <a:lnTo>
                    <a:pt x="8794" y="2971"/>
                  </a:lnTo>
                  <a:lnTo>
                    <a:pt x="8790" y="2979"/>
                  </a:lnTo>
                  <a:lnTo>
                    <a:pt x="8774" y="3015"/>
                  </a:lnTo>
                  <a:lnTo>
                    <a:pt x="8770" y="3023"/>
                  </a:lnTo>
                  <a:lnTo>
                    <a:pt x="8752" y="3058"/>
                  </a:lnTo>
                  <a:lnTo>
                    <a:pt x="8747" y="3066"/>
                  </a:lnTo>
                  <a:lnTo>
                    <a:pt x="8728" y="3101"/>
                  </a:lnTo>
                  <a:lnTo>
                    <a:pt x="8725" y="3107"/>
                  </a:lnTo>
                  <a:lnTo>
                    <a:pt x="8704" y="3141"/>
                  </a:lnTo>
                  <a:lnTo>
                    <a:pt x="8699" y="3149"/>
                  </a:lnTo>
                  <a:lnTo>
                    <a:pt x="8678" y="3182"/>
                  </a:lnTo>
                  <a:lnTo>
                    <a:pt x="8673" y="3190"/>
                  </a:lnTo>
                  <a:lnTo>
                    <a:pt x="8650" y="3222"/>
                  </a:lnTo>
                  <a:lnTo>
                    <a:pt x="8645" y="3229"/>
                  </a:lnTo>
                  <a:lnTo>
                    <a:pt x="8621" y="3260"/>
                  </a:lnTo>
                  <a:lnTo>
                    <a:pt x="8615" y="3268"/>
                  </a:lnTo>
                  <a:lnTo>
                    <a:pt x="8590" y="3298"/>
                  </a:lnTo>
                  <a:lnTo>
                    <a:pt x="8584" y="3305"/>
                  </a:lnTo>
                  <a:lnTo>
                    <a:pt x="8558" y="3334"/>
                  </a:lnTo>
                  <a:lnTo>
                    <a:pt x="8552" y="3341"/>
                  </a:lnTo>
                  <a:lnTo>
                    <a:pt x="8525" y="3369"/>
                  </a:lnTo>
                  <a:lnTo>
                    <a:pt x="8518" y="3375"/>
                  </a:lnTo>
                  <a:lnTo>
                    <a:pt x="8490" y="3402"/>
                  </a:lnTo>
                  <a:lnTo>
                    <a:pt x="8483" y="3409"/>
                  </a:lnTo>
                  <a:lnTo>
                    <a:pt x="8454" y="3435"/>
                  </a:lnTo>
                  <a:lnTo>
                    <a:pt x="8447" y="3441"/>
                  </a:lnTo>
                  <a:lnTo>
                    <a:pt x="8417" y="3466"/>
                  </a:lnTo>
                  <a:lnTo>
                    <a:pt x="8410" y="3472"/>
                  </a:lnTo>
                  <a:lnTo>
                    <a:pt x="8379" y="3495"/>
                  </a:lnTo>
                  <a:lnTo>
                    <a:pt x="8372" y="3501"/>
                  </a:lnTo>
                  <a:lnTo>
                    <a:pt x="8340" y="3523"/>
                  </a:lnTo>
                  <a:lnTo>
                    <a:pt x="8332" y="3529"/>
                  </a:lnTo>
                  <a:lnTo>
                    <a:pt x="8299" y="3550"/>
                  </a:lnTo>
                  <a:lnTo>
                    <a:pt x="8291" y="3555"/>
                  </a:lnTo>
                  <a:lnTo>
                    <a:pt x="8258" y="3575"/>
                  </a:lnTo>
                  <a:lnTo>
                    <a:pt x="8250" y="3580"/>
                  </a:lnTo>
                  <a:lnTo>
                    <a:pt x="8216" y="3599"/>
                  </a:lnTo>
                  <a:lnTo>
                    <a:pt x="8207" y="3603"/>
                  </a:lnTo>
                  <a:lnTo>
                    <a:pt x="8172" y="3621"/>
                  </a:lnTo>
                  <a:lnTo>
                    <a:pt x="8164" y="3625"/>
                  </a:lnTo>
                  <a:lnTo>
                    <a:pt x="8128" y="3641"/>
                  </a:lnTo>
                  <a:lnTo>
                    <a:pt x="8120" y="3645"/>
                  </a:lnTo>
                  <a:lnTo>
                    <a:pt x="8084" y="3660"/>
                  </a:lnTo>
                  <a:lnTo>
                    <a:pt x="8075" y="3663"/>
                  </a:lnTo>
                  <a:lnTo>
                    <a:pt x="8038" y="3677"/>
                  </a:lnTo>
                  <a:lnTo>
                    <a:pt x="8030" y="3680"/>
                  </a:lnTo>
                  <a:lnTo>
                    <a:pt x="7993" y="3692"/>
                  </a:lnTo>
                  <a:lnTo>
                    <a:pt x="7984" y="3695"/>
                  </a:lnTo>
                  <a:lnTo>
                    <a:pt x="7946" y="3706"/>
                  </a:lnTo>
                  <a:lnTo>
                    <a:pt x="7937" y="3708"/>
                  </a:lnTo>
                  <a:lnTo>
                    <a:pt x="7899" y="3718"/>
                  </a:lnTo>
                  <a:lnTo>
                    <a:pt x="7890" y="3720"/>
                  </a:lnTo>
                  <a:lnTo>
                    <a:pt x="7852" y="3728"/>
                  </a:lnTo>
                  <a:lnTo>
                    <a:pt x="7843" y="3729"/>
                  </a:lnTo>
                  <a:lnTo>
                    <a:pt x="7805" y="3736"/>
                  </a:lnTo>
                  <a:lnTo>
                    <a:pt x="7795" y="3737"/>
                  </a:lnTo>
                  <a:lnTo>
                    <a:pt x="7757" y="3742"/>
                  </a:lnTo>
                  <a:lnTo>
                    <a:pt x="7747" y="3743"/>
                  </a:lnTo>
                  <a:lnTo>
                    <a:pt x="7709" y="3747"/>
                  </a:lnTo>
                  <a:lnTo>
                    <a:pt x="7699" y="3748"/>
                  </a:lnTo>
                  <a:lnTo>
                    <a:pt x="7660" y="3750"/>
                  </a:lnTo>
                  <a:lnTo>
                    <a:pt x="7651" y="3750"/>
                  </a:lnTo>
                  <a:lnTo>
                    <a:pt x="7612" y="3751"/>
                  </a:lnTo>
                  <a:lnTo>
                    <a:pt x="7602" y="3751"/>
                  </a:lnTo>
                  <a:lnTo>
                    <a:pt x="7563" y="3750"/>
                  </a:lnTo>
                  <a:lnTo>
                    <a:pt x="7554" y="3750"/>
                  </a:lnTo>
                  <a:lnTo>
                    <a:pt x="7515" y="3748"/>
                  </a:lnTo>
                  <a:lnTo>
                    <a:pt x="7505" y="3747"/>
                  </a:lnTo>
                  <a:lnTo>
                    <a:pt x="7467" y="3743"/>
                  </a:lnTo>
                  <a:lnTo>
                    <a:pt x="7457" y="3742"/>
                  </a:lnTo>
                  <a:lnTo>
                    <a:pt x="7419" y="3737"/>
                  </a:lnTo>
                  <a:lnTo>
                    <a:pt x="7409" y="3736"/>
                  </a:lnTo>
                  <a:lnTo>
                    <a:pt x="7371" y="3729"/>
                  </a:lnTo>
                  <a:lnTo>
                    <a:pt x="7362" y="3728"/>
                  </a:lnTo>
                  <a:lnTo>
                    <a:pt x="7342" y="3723"/>
                  </a:lnTo>
                  <a:lnTo>
                    <a:pt x="5798" y="6233"/>
                  </a:lnTo>
                  <a:lnTo>
                    <a:pt x="5799" y="6234"/>
                  </a:lnTo>
                  <a:lnTo>
                    <a:pt x="5806" y="6239"/>
                  </a:lnTo>
                  <a:lnTo>
                    <a:pt x="5842" y="6265"/>
                  </a:lnTo>
                  <a:lnTo>
                    <a:pt x="5849" y="6270"/>
                  </a:lnTo>
                  <a:lnTo>
                    <a:pt x="5884" y="6297"/>
                  </a:lnTo>
                  <a:lnTo>
                    <a:pt x="5891" y="6303"/>
                  </a:lnTo>
                  <a:lnTo>
                    <a:pt x="5925" y="6330"/>
                  </a:lnTo>
                  <a:lnTo>
                    <a:pt x="5932" y="6337"/>
                  </a:lnTo>
                  <a:lnTo>
                    <a:pt x="5965" y="6366"/>
                  </a:lnTo>
                  <a:lnTo>
                    <a:pt x="5972" y="6372"/>
                  </a:lnTo>
                  <a:lnTo>
                    <a:pt x="6003" y="6402"/>
                  </a:lnTo>
                  <a:lnTo>
                    <a:pt x="6010" y="6409"/>
                  </a:lnTo>
                  <a:lnTo>
                    <a:pt x="6040" y="6440"/>
                  </a:lnTo>
                  <a:lnTo>
                    <a:pt x="6046" y="6447"/>
                  </a:lnTo>
                  <a:lnTo>
                    <a:pt x="6075" y="6480"/>
                  </a:lnTo>
                  <a:lnTo>
                    <a:pt x="6082" y="6487"/>
                  </a:lnTo>
                  <a:lnTo>
                    <a:pt x="6109" y="6521"/>
                  </a:lnTo>
                  <a:lnTo>
                    <a:pt x="6115" y="6528"/>
                  </a:lnTo>
                  <a:lnTo>
                    <a:pt x="6142" y="6563"/>
                  </a:lnTo>
                  <a:lnTo>
                    <a:pt x="6147" y="6570"/>
                  </a:lnTo>
                  <a:lnTo>
                    <a:pt x="6173" y="6606"/>
                  </a:lnTo>
                  <a:lnTo>
                    <a:pt x="6178" y="6613"/>
                  </a:lnTo>
                  <a:lnTo>
                    <a:pt x="6202" y="6650"/>
                  </a:lnTo>
                  <a:lnTo>
                    <a:pt x="6207" y="6658"/>
                  </a:lnTo>
                  <a:lnTo>
                    <a:pt x="6230" y="6696"/>
                  </a:lnTo>
                  <a:lnTo>
                    <a:pt x="6235" y="6704"/>
                  </a:lnTo>
                  <a:lnTo>
                    <a:pt x="6256" y="6742"/>
                  </a:lnTo>
                  <a:lnTo>
                    <a:pt x="6260" y="6751"/>
                  </a:lnTo>
                  <a:lnTo>
                    <a:pt x="6280" y="6790"/>
                  </a:lnTo>
                  <a:lnTo>
                    <a:pt x="6284" y="6799"/>
                  </a:lnTo>
                  <a:lnTo>
                    <a:pt x="6303" y="6839"/>
                  </a:lnTo>
                  <a:lnTo>
                    <a:pt x="6306" y="6847"/>
                  </a:lnTo>
                  <a:lnTo>
                    <a:pt x="6323" y="6888"/>
                  </a:lnTo>
                  <a:lnTo>
                    <a:pt x="6327" y="6896"/>
                  </a:lnTo>
                  <a:lnTo>
                    <a:pt x="6342" y="6938"/>
                  </a:lnTo>
                  <a:lnTo>
                    <a:pt x="6345" y="6946"/>
                  </a:lnTo>
                  <a:lnTo>
                    <a:pt x="6359" y="6988"/>
                  </a:lnTo>
                  <a:lnTo>
                    <a:pt x="6361" y="6997"/>
                  </a:lnTo>
                  <a:lnTo>
                    <a:pt x="6373" y="7039"/>
                  </a:lnTo>
                  <a:lnTo>
                    <a:pt x="6376" y="7048"/>
                  </a:lnTo>
                  <a:lnTo>
                    <a:pt x="6386" y="7091"/>
                  </a:lnTo>
                  <a:lnTo>
                    <a:pt x="6388" y="7100"/>
                  </a:lnTo>
                  <a:lnTo>
                    <a:pt x="6397" y="7143"/>
                  </a:lnTo>
                  <a:lnTo>
                    <a:pt x="6399" y="7152"/>
                  </a:lnTo>
                  <a:lnTo>
                    <a:pt x="6406" y="7195"/>
                  </a:lnTo>
                  <a:lnTo>
                    <a:pt x="6408" y="7204"/>
                  </a:lnTo>
                  <a:lnTo>
                    <a:pt x="6413" y="7248"/>
                  </a:lnTo>
                  <a:lnTo>
                    <a:pt x="6415" y="7257"/>
                  </a:lnTo>
                  <a:lnTo>
                    <a:pt x="6419" y="7301"/>
                  </a:lnTo>
                  <a:lnTo>
                    <a:pt x="6419" y="7310"/>
                  </a:lnTo>
                  <a:lnTo>
                    <a:pt x="6422" y="7354"/>
                  </a:lnTo>
                  <a:lnTo>
                    <a:pt x="6422" y="7363"/>
                  </a:lnTo>
                  <a:lnTo>
                    <a:pt x="6423" y="7407"/>
                  </a:lnTo>
                  <a:lnTo>
                    <a:pt x="6423" y="7417"/>
                  </a:lnTo>
                  <a:lnTo>
                    <a:pt x="6422" y="7461"/>
                  </a:lnTo>
                  <a:lnTo>
                    <a:pt x="6422" y="7470"/>
                  </a:lnTo>
                  <a:lnTo>
                    <a:pt x="6419" y="7514"/>
                  </a:lnTo>
                  <a:lnTo>
                    <a:pt x="6419" y="7523"/>
                  </a:lnTo>
                  <a:lnTo>
                    <a:pt x="6415" y="7567"/>
                  </a:lnTo>
                  <a:lnTo>
                    <a:pt x="6413" y="7576"/>
                  </a:lnTo>
                  <a:lnTo>
                    <a:pt x="6408" y="7620"/>
                  </a:lnTo>
                  <a:lnTo>
                    <a:pt x="6406" y="7629"/>
                  </a:lnTo>
                  <a:lnTo>
                    <a:pt x="6399" y="7672"/>
                  </a:lnTo>
                  <a:lnTo>
                    <a:pt x="6397" y="7681"/>
                  </a:lnTo>
                  <a:lnTo>
                    <a:pt x="6388" y="7724"/>
                  </a:lnTo>
                  <a:lnTo>
                    <a:pt x="6386" y="7733"/>
                  </a:lnTo>
                  <a:lnTo>
                    <a:pt x="6376" y="7776"/>
                  </a:lnTo>
                  <a:lnTo>
                    <a:pt x="6373" y="7785"/>
                  </a:lnTo>
                  <a:lnTo>
                    <a:pt x="6361" y="7827"/>
                  </a:lnTo>
                  <a:lnTo>
                    <a:pt x="6359" y="7836"/>
                  </a:lnTo>
                  <a:lnTo>
                    <a:pt x="6345" y="7877"/>
                  </a:lnTo>
                  <a:lnTo>
                    <a:pt x="6342" y="7886"/>
                  </a:lnTo>
                  <a:lnTo>
                    <a:pt x="6327" y="7927"/>
                  </a:lnTo>
                  <a:lnTo>
                    <a:pt x="6323" y="7936"/>
                  </a:lnTo>
                  <a:lnTo>
                    <a:pt x="6306" y="7976"/>
                  </a:lnTo>
                  <a:lnTo>
                    <a:pt x="6303" y="7985"/>
                  </a:lnTo>
                  <a:lnTo>
                    <a:pt x="6284" y="8025"/>
                  </a:lnTo>
                  <a:lnTo>
                    <a:pt x="6280" y="8033"/>
                  </a:lnTo>
                  <a:lnTo>
                    <a:pt x="6260" y="8072"/>
                  </a:lnTo>
                  <a:lnTo>
                    <a:pt x="6256" y="8081"/>
                  </a:lnTo>
                  <a:lnTo>
                    <a:pt x="6235" y="8119"/>
                  </a:lnTo>
                  <a:lnTo>
                    <a:pt x="6230" y="8127"/>
                  </a:lnTo>
                  <a:lnTo>
                    <a:pt x="6208" y="8165"/>
                  </a:lnTo>
                  <a:lnTo>
                    <a:pt x="6203" y="8173"/>
                  </a:lnTo>
                  <a:lnTo>
                    <a:pt x="6178" y="8209"/>
                  </a:lnTo>
                  <a:lnTo>
                    <a:pt x="6173" y="8217"/>
                  </a:lnTo>
                  <a:lnTo>
                    <a:pt x="6148" y="8253"/>
                  </a:lnTo>
                  <a:lnTo>
                    <a:pt x="6142" y="8261"/>
                  </a:lnTo>
                  <a:lnTo>
                    <a:pt x="6116" y="8296"/>
                  </a:lnTo>
                  <a:lnTo>
                    <a:pt x="6110" y="8303"/>
                  </a:lnTo>
                  <a:lnTo>
                    <a:pt x="6082" y="8337"/>
                  </a:lnTo>
                  <a:lnTo>
                    <a:pt x="6076" y="8344"/>
                  </a:lnTo>
                  <a:lnTo>
                    <a:pt x="6047" y="8376"/>
                  </a:lnTo>
                  <a:lnTo>
                    <a:pt x="6040" y="8383"/>
                  </a:lnTo>
                  <a:lnTo>
                    <a:pt x="6010" y="8415"/>
                  </a:lnTo>
                  <a:lnTo>
                    <a:pt x="6003" y="8421"/>
                  </a:lnTo>
                  <a:lnTo>
                    <a:pt x="5972" y="8452"/>
                  </a:lnTo>
                  <a:lnTo>
                    <a:pt x="5965" y="8458"/>
                  </a:lnTo>
                  <a:lnTo>
                    <a:pt x="5932" y="8487"/>
                  </a:lnTo>
                  <a:lnTo>
                    <a:pt x="5925" y="8493"/>
                  </a:lnTo>
                  <a:lnTo>
                    <a:pt x="5892" y="8521"/>
                  </a:lnTo>
                  <a:lnTo>
                    <a:pt x="5884" y="8527"/>
                  </a:lnTo>
                  <a:lnTo>
                    <a:pt x="5850" y="8554"/>
                  </a:lnTo>
                  <a:lnTo>
                    <a:pt x="5842" y="8559"/>
                  </a:lnTo>
                  <a:lnTo>
                    <a:pt x="5806" y="8585"/>
                  </a:lnTo>
                  <a:lnTo>
                    <a:pt x="5799" y="8590"/>
                  </a:lnTo>
                  <a:lnTo>
                    <a:pt x="5762" y="8614"/>
                  </a:lnTo>
                  <a:lnTo>
                    <a:pt x="5754" y="8619"/>
                  </a:lnTo>
                  <a:lnTo>
                    <a:pt x="5716" y="8642"/>
                  </a:lnTo>
                  <a:lnTo>
                    <a:pt x="5708" y="8647"/>
                  </a:lnTo>
                  <a:lnTo>
                    <a:pt x="5669" y="8668"/>
                  </a:lnTo>
                  <a:lnTo>
                    <a:pt x="5661" y="8673"/>
                  </a:lnTo>
                  <a:lnTo>
                    <a:pt x="5621" y="8692"/>
                  </a:lnTo>
                  <a:lnTo>
                    <a:pt x="5613" y="8696"/>
                  </a:lnTo>
                  <a:lnTo>
                    <a:pt x="5573" y="8715"/>
                  </a:lnTo>
                  <a:lnTo>
                    <a:pt x="5564" y="8718"/>
                  </a:lnTo>
                  <a:lnTo>
                    <a:pt x="5524" y="8735"/>
                  </a:lnTo>
                  <a:lnTo>
                    <a:pt x="5515" y="8739"/>
                  </a:lnTo>
                  <a:lnTo>
                    <a:pt x="5474" y="8754"/>
                  </a:lnTo>
                  <a:lnTo>
                    <a:pt x="5465" y="8757"/>
                  </a:lnTo>
                  <a:lnTo>
                    <a:pt x="5424" y="8771"/>
                  </a:lnTo>
                  <a:lnTo>
                    <a:pt x="5415" y="8773"/>
                  </a:lnTo>
                  <a:lnTo>
                    <a:pt x="5373" y="8785"/>
                  </a:lnTo>
                  <a:lnTo>
                    <a:pt x="5364" y="8788"/>
                  </a:lnTo>
                  <a:lnTo>
                    <a:pt x="5321" y="8798"/>
                  </a:lnTo>
                  <a:lnTo>
                    <a:pt x="5312" y="8800"/>
                  </a:lnTo>
                  <a:lnTo>
                    <a:pt x="5269" y="8809"/>
                  </a:lnTo>
                  <a:lnTo>
                    <a:pt x="5260" y="8811"/>
                  </a:lnTo>
                  <a:lnTo>
                    <a:pt x="5217" y="8818"/>
                  </a:lnTo>
                  <a:lnTo>
                    <a:pt x="5208" y="8820"/>
                  </a:lnTo>
                  <a:lnTo>
                    <a:pt x="5164" y="8825"/>
                  </a:lnTo>
                  <a:lnTo>
                    <a:pt x="5155" y="8827"/>
                  </a:lnTo>
                  <a:lnTo>
                    <a:pt x="5111" y="8831"/>
                  </a:lnTo>
                  <a:lnTo>
                    <a:pt x="5102" y="8831"/>
                  </a:lnTo>
                  <a:lnTo>
                    <a:pt x="5058" y="8834"/>
                  </a:lnTo>
                  <a:lnTo>
                    <a:pt x="5049" y="8834"/>
                  </a:lnTo>
                  <a:lnTo>
                    <a:pt x="5005" y="8835"/>
                  </a:lnTo>
                  <a:lnTo>
                    <a:pt x="4995" y="8835"/>
                  </a:lnTo>
                  <a:lnTo>
                    <a:pt x="4951" y="8834"/>
                  </a:lnTo>
                  <a:lnTo>
                    <a:pt x="4942" y="8834"/>
                  </a:lnTo>
                  <a:lnTo>
                    <a:pt x="4898" y="8831"/>
                  </a:lnTo>
                  <a:lnTo>
                    <a:pt x="4889" y="8831"/>
                  </a:lnTo>
                  <a:lnTo>
                    <a:pt x="4845" y="8827"/>
                  </a:lnTo>
                  <a:lnTo>
                    <a:pt x="4836" y="8825"/>
                  </a:lnTo>
                  <a:lnTo>
                    <a:pt x="4792" y="8820"/>
                  </a:lnTo>
                  <a:lnTo>
                    <a:pt x="4783" y="8818"/>
                  </a:lnTo>
                  <a:lnTo>
                    <a:pt x="4740" y="8811"/>
                  </a:lnTo>
                  <a:lnTo>
                    <a:pt x="4731" y="8809"/>
                  </a:lnTo>
                  <a:lnTo>
                    <a:pt x="4688" y="8800"/>
                  </a:lnTo>
                  <a:lnTo>
                    <a:pt x="4679" y="8798"/>
                  </a:lnTo>
                  <a:lnTo>
                    <a:pt x="4636" y="8788"/>
                  </a:lnTo>
                  <a:lnTo>
                    <a:pt x="4627" y="8785"/>
                  </a:lnTo>
                  <a:lnTo>
                    <a:pt x="4585" y="8773"/>
                  </a:lnTo>
                  <a:lnTo>
                    <a:pt x="4576" y="8771"/>
                  </a:lnTo>
                  <a:lnTo>
                    <a:pt x="4535" y="8757"/>
                  </a:lnTo>
                  <a:lnTo>
                    <a:pt x="4526" y="8754"/>
                  </a:lnTo>
                  <a:lnTo>
                    <a:pt x="4485" y="8739"/>
                  </a:lnTo>
                  <a:lnTo>
                    <a:pt x="4476" y="8735"/>
                  </a:lnTo>
                  <a:lnTo>
                    <a:pt x="4436" y="8718"/>
                  </a:lnTo>
                  <a:lnTo>
                    <a:pt x="4427" y="8715"/>
                  </a:lnTo>
                  <a:lnTo>
                    <a:pt x="4387" y="8696"/>
                  </a:lnTo>
                  <a:lnTo>
                    <a:pt x="4379" y="8692"/>
                  </a:lnTo>
                  <a:lnTo>
                    <a:pt x="4339" y="8673"/>
                  </a:lnTo>
                  <a:lnTo>
                    <a:pt x="4331" y="8668"/>
                  </a:lnTo>
                  <a:lnTo>
                    <a:pt x="4292" y="8647"/>
                  </a:lnTo>
                  <a:lnTo>
                    <a:pt x="4284" y="8642"/>
                  </a:lnTo>
                  <a:lnTo>
                    <a:pt x="4246" y="8619"/>
                  </a:lnTo>
                  <a:lnTo>
                    <a:pt x="4238" y="8614"/>
                  </a:lnTo>
                  <a:lnTo>
                    <a:pt x="4201" y="8590"/>
                  </a:lnTo>
                  <a:lnTo>
                    <a:pt x="4194" y="8585"/>
                  </a:lnTo>
                  <a:lnTo>
                    <a:pt x="4158" y="8559"/>
                  </a:lnTo>
                  <a:lnTo>
                    <a:pt x="4150" y="8554"/>
                  </a:lnTo>
                  <a:lnTo>
                    <a:pt x="4116" y="8527"/>
                  </a:lnTo>
                  <a:lnTo>
                    <a:pt x="4108" y="8521"/>
                  </a:lnTo>
                  <a:lnTo>
                    <a:pt x="4075" y="8493"/>
                  </a:lnTo>
                  <a:lnTo>
                    <a:pt x="4068" y="8487"/>
                  </a:lnTo>
                  <a:lnTo>
                    <a:pt x="4035" y="8458"/>
                  </a:lnTo>
                  <a:lnTo>
                    <a:pt x="4028" y="8452"/>
                  </a:lnTo>
                  <a:lnTo>
                    <a:pt x="3997" y="8421"/>
                  </a:lnTo>
                  <a:lnTo>
                    <a:pt x="3990" y="8415"/>
                  </a:lnTo>
                  <a:lnTo>
                    <a:pt x="3960" y="8383"/>
                  </a:lnTo>
                  <a:lnTo>
                    <a:pt x="3953" y="8376"/>
                  </a:lnTo>
                  <a:lnTo>
                    <a:pt x="3924" y="8344"/>
                  </a:lnTo>
                  <a:lnTo>
                    <a:pt x="3918" y="8337"/>
                  </a:lnTo>
                  <a:lnTo>
                    <a:pt x="3890" y="8303"/>
                  </a:lnTo>
                  <a:lnTo>
                    <a:pt x="3884" y="8296"/>
                  </a:lnTo>
                  <a:lnTo>
                    <a:pt x="3858" y="8261"/>
                  </a:lnTo>
                  <a:lnTo>
                    <a:pt x="3852" y="8253"/>
                  </a:lnTo>
                  <a:lnTo>
                    <a:pt x="3827" y="8217"/>
                  </a:lnTo>
                  <a:lnTo>
                    <a:pt x="3822" y="8209"/>
                  </a:lnTo>
                  <a:lnTo>
                    <a:pt x="3797" y="8173"/>
                  </a:lnTo>
                  <a:lnTo>
                    <a:pt x="3792" y="8165"/>
                  </a:lnTo>
                  <a:lnTo>
                    <a:pt x="3770" y="8127"/>
                  </a:lnTo>
                  <a:lnTo>
                    <a:pt x="3765" y="8119"/>
                  </a:lnTo>
                  <a:lnTo>
                    <a:pt x="3744" y="8081"/>
                  </a:lnTo>
                  <a:lnTo>
                    <a:pt x="3740" y="8072"/>
                  </a:lnTo>
                  <a:lnTo>
                    <a:pt x="3720" y="8033"/>
                  </a:lnTo>
                  <a:lnTo>
                    <a:pt x="3716" y="8025"/>
                  </a:lnTo>
                  <a:lnTo>
                    <a:pt x="3697" y="7985"/>
                  </a:lnTo>
                  <a:lnTo>
                    <a:pt x="3694" y="7976"/>
                  </a:lnTo>
                  <a:lnTo>
                    <a:pt x="3677" y="7936"/>
                  </a:lnTo>
                  <a:lnTo>
                    <a:pt x="3673" y="7927"/>
                  </a:lnTo>
                  <a:lnTo>
                    <a:pt x="3658" y="7886"/>
                  </a:lnTo>
                  <a:lnTo>
                    <a:pt x="3655" y="7877"/>
                  </a:lnTo>
                  <a:lnTo>
                    <a:pt x="3641" y="7836"/>
                  </a:lnTo>
                  <a:lnTo>
                    <a:pt x="3639" y="7827"/>
                  </a:lnTo>
                  <a:lnTo>
                    <a:pt x="3627" y="7785"/>
                  </a:lnTo>
                  <a:lnTo>
                    <a:pt x="3624" y="7776"/>
                  </a:lnTo>
                  <a:lnTo>
                    <a:pt x="3614" y="7733"/>
                  </a:lnTo>
                  <a:lnTo>
                    <a:pt x="3612" y="7724"/>
                  </a:lnTo>
                  <a:lnTo>
                    <a:pt x="3603" y="7681"/>
                  </a:lnTo>
                  <a:lnTo>
                    <a:pt x="3601" y="7672"/>
                  </a:lnTo>
                  <a:lnTo>
                    <a:pt x="3594" y="7629"/>
                  </a:lnTo>
                  <a:lnTo>
                    <a:pt x="3592" y="7620"/>
                  </a:lnTo>
                  <a:lnTo>
                    <a:pt x="3587" y="7576"/>
                  </a:lnTo>
                  <a:lnTo>
                    <a:pt x="3585" y="7567"/>
                  </a:lnTo>
                  <a:lnTo>
                    <a:pt x="3581" y="7523"/>
                  </a:lnTo>
                  <a:lnTo>
                    <a:pt x="3581" y="7514"/>
                  </a:lnTo>
                  <a:lnTo>
                    <a:pt x="3578" y="7470"/>
                  </a:lnTo>
                  <a:lnTo>
                    <a:pt x="3578" y="7461"/>
                  </a:lnTo>
                  <a:lnTo>
                    <a:pt x="3577" y="7417"/>
                  </a:lnTo>
                  <a:lnTo>
                    <a:pt x="3577" y="7407"/>
                  </a:lnTo>
                  <a:lnTo>
                    <a:pt x="3578" y="7363"/>
                  </a:lnTo>
                  <a:lnTo>
                    <a:pt x="3578" y="7354"/>
                  </a:lnTo>
                  <a:lnTo>
                    <a:pt x="3581" y="7310"/>
                  </a:lnTo>
                  <a:lnTo>
                    <a:pt x="3581" y="7301"/>
                  </a:lnTo>
                  <a:lnTo>
                    <a:pt x="3585" y="7257"/>
                  </a:lnTo>
                  <a:lnTo>
                    <a:pt x="3587" y="7248"/>
                  </a:lnTo>
                  <a:lnTo>
                    <a:pt x="3592" y="7204"/>
                  </a:lnTo>
                  <a:lnTo>
                    <a:pt x="3594" y="7195"/>
                  </a:lnTo>
                  <a:lnTo>
                    <a:pt x="3601" y="7152"/>
                  </a:lnTo>
                  <a:lnTo>
                    <a:pt x="3603" y="7143"/>
                  </a:lnTo>
                  <a:lnTo>
                    <a:pt x="3612" y="7100"/>
                  </a:lnTo>
                  <a:lnTo>
                    <a:pt x="3614" y="7091"/>
                  </a:lnTo>
                  <a:lnTo>
                    <a:pt x="3624" y="7048"/>
                  </a:lnTo>
                  <a:lnTo>
                    <a:pt x="3627" y="7039"/>
                  </a:lnTo>
                  <a:lnTo>
                    <a:pt x="3639" y="6997"/>
                  </a:lnTo>
                  <a:lnTo>
                    <a:pt x="3641" y="6988"/>
                  </a:lnTo>
                  <a:lnTo>
                    <a:pt x="3655" y="6946"/>
                  </a:lnTo>
                  <a:lnTo>
                    <a:pt x="3658" y="6938"/>
                  </a:lnTo>
                  <a:lnTo>
                    <a:pt x="3673" y="6896"/>
                  </a:lnTo>
                  <a:lnTo>
                    <a:pt x="3677" y="6888"/>
                  </a:lnTo>
                  <a:lnTo>
                    <a:pt x="3694" y="6847"/>
                  </a:lnTo>
                  <a:lnTo>
                    <a:pt x="3697" y="6839"/>
                  </a:lnTo>
                  <a:lnTo>
                    <a:pt x="3716" y="6799"/>
                  </a:lnTo>
                  <a:lnTo>
                    <a:pt x="3720" y="6790"/>
                  </a:lnTo>
                  <a:lnTo>
                    <a:pt x="3740" y="6751"/>
                  </a:lnTo>
                  <a:lnTo>
                    <a:pt x="3744" y="6742"/>
                  </a:lnTo>
                  <a:lnTo>
                    <a:pt x="3765" y="6704"/>
                  </a:lnTo>
                  <a:lnTo>
                    <a:pt x="3770" y="6696"/>
                  </a:lnTo>
                  <a:lnTo>
                    <a:pt x="3793" y="6658"/>
                  </a:lnTo>
                  <a:lnTo>
                    <a:pt x="3798" y="6650"/>
                  </a:lnTo>
                  <a:lnTo>
                    <a:pt x="3822" y="6613"/>
                  </a:lnTo>
                  <a:lnTo>
                    <a:pt x="3827" y="6606"/>
                  </a:lnTo>
                  <a:lnTo>
                    <a:pt x="3853" y="6570"/>
                  </a:lnTo>
                  <a:lnTo>
                    <a:pt x="3858" y="6563"/>
                  </a:lnTo>
                  <a:lnTo>
                    <a:pt x="3885" y="6528"/>
                  </a:lnTo>
                  <a:lnTo>
                    <a:pt x="3891" y="6521"/>
                  </a:lnTo>
                  <a:lnTo>
                    <a:pt x="3918" y="6487"/>
                  </a:lnTo>
                  <a:lnTo>
                    <a:pt x="3925" y="6480"/>
                  </a:lnTo>
                  <a:lnTo>
                    <a:pt x="3954" y="6447"/>
                  </a:lnTo>
                  <a:lnTo>
                    <a:pt x="3960" y="6440"/>
                  </a:lnTo>
                  <a:lnTo>
                    <a:pt x="3990" y="6409"/>
                  </a:lnTo>
                  <a:lnTo>
                    <a:pt x="3997" y="6402"/>
                  </a:lnTo>
                  <a:lnTo>
                    <a:pt x="4028" y="6372"/>
                  </a:lnTo>
                  <a:lnTo>
                    <a:pt x="4035" y="6366"/>
                  </a:lnTo>
                  <a:lnTo>
                    <a:pt x="4068" y="6337"/>
                  </a:lnTo>
                  <a:lnTo>
                    <a:pt x="4075" y="6330"/>
                  </a:lnTo>
                  <a:lnTo>
                    <a:pt x="4109" y="6303"/>
                  </a:lnTo>
                  <a:lnTo>
                    <a:pt x="4116" y="6297"/>
                  </a:lnTo>
                  <a:lnTo>
                    <a:pt x="4151" y="6270"/>
                  </a:lnTo>
                  <a:lnTo>
                    <a:pt x="4158" y="6265"/>
                  </a:lnTo>
                  <a:lnTo>
                    <a:pt x="4194" y="6239"/>
                  </a:lnTo>
                  <a:lnTo>
                    <a:pt x="4201" y="6234"/>
                  </a:lnTo>
                  <a:lnTo>
                    <a:pt x="4202" y="6233"/>
                  </a:lnTo>
                  <a:lnTo>
                    <a:pt x="2658" y="3723"/>
                  </a:lnTo>
                  <a:lnTo>
                    <a:pt x="2638" y="3728"/>
                  </a:lnTo>
                  <a:lnTo>
                    <a:pt x="2629" y="3729"/>
                  </a:lnTo>
                  <a:lnTo>
                    <a:pt x="2591" y="3736"/>
                  </a:lnTo>
                  <a:lnTo>
                    <a:pt x="2581" y="3737"/>
                  </a:lnTo>
                  <a:lnTo>
                    <a:pt x="2543" y="3742"/>
                  </a:lnTo>
                  <a:lnTo>
                    <a:pt x="2533" y="3743"/>
                  </a:lnTo>
                  <a:lnTo>
                    <a:pt x="2495" y="3747"/>
                  </a:lnTo>
                  <a:lnTo>
                    <a:pt x="2485" y="3748"/>
                  </a:lnTo>
                  <a:lnTo>
                    <a:pt x="2446" y="3750"/>
                  </a:lnTo>
                  <a:lnTo>
                    <a:pt x="2437" y="3750"/>
                  </a:lnTo>
                  <a:lnTo>
                    <a:pt x="2398" y="3751"/>
                  </a:lnTo>
                  <a:lnTo>
                    <a:pt x="2388" y="3751"/>
                  </a:lnTo>
                  <a:lnTo>
                    <a:pt x="2349" y="3750"/>
                  </a:lnTo>
                  <a:lnTo>
                    <a:pt x="2340" y="3750"/>
                  </a:lnTo>
                  <a:lnTo>
                    <a:pt x="2301" y="3748"/>
                  </a:lnTo>
                  <a:lnTo>
                    <a:pt x="2291" y="3747"/>
                  </a:lnTo>
                  <a:lnTo>
                    <a:pt x="2253" y="3743"/>
                  </a:lnTo>
                  <a:lnTo>
                    <a:pt x="2243" y="3742"/>
                  </a:lnTo>
                  <a:lnTo>
                    <a:pt x="2205" y="3737"/>
                  </a:lnTo>
                  <a:lnTo>
                    <a:pt x="2195" y="3736"/>
                  </a:lnTo>
                  <a:lnTo>
                    <a:pt x="2157" y="3729"/>
                  </a:lnTo>
                  <a:lnTo>
                    <a:pt x="2148" y="3728"/>
                  </a:lnTo>
                  <a:lnTo>
                    <a:pt x="2110" y="3720"/>
                  </a:lnTo>
                  <a:lnTo>
                    <a:pt x="2101" y="3718"/>
                  </a:lnTo>
                  <a:lnTo>
                    <a:pt x="2063" y="3708"/>
                  </a:lnTo>
                  <a:lnTo>
                    <a:pt x="2054" y="3706"/>
                  </a:lnTo>
                  <a:lnTo>
                    <a:pt x="2016" y="3695"/>
                  </a:lnTo>
                  <a:lnTo>
                    <a:pt x="2007" y="3692"/>
                  </a:lnTo>
                  <a:lnTo>
                    <a:pt x="1970" y="3680"/>
                  </a:lnTo>
                  <a:lnTo>
                    <a:pt x="1962" y="3677"/>
                  </a:lnTo>
                  <a:lnTo>
                    <a:pt x="1925" y="3663"/>
                  </a:lnTo>
                  <a:lnTo>
                    <a:pt x="1916" y="3660"/>
                  </a:lnTo>
                  <a:lnTo>
                    <a:pt x="1880" y="3645"/>
                  </a:lnTo>
                  <a:lnTo>
                    <a:pt x="1872" y="3641"/>
                  </a:lnTo>
                  <a:lnTo>
                    <a:pt x="1836" y="3625"/>
                  </a:lnTo>
                  <a:lnTo>
                    <a:pt x="1828" y="3621"/>
                  </a:lnTo>
                  <a:lnTo>
                    <a:pt x="1793" y="3603"/>
                  </a:lnTo>
                  <a:lnTo>
                    <a:pt x="1784" y="3599"/>
                  </a:lnTo>
                  <a:lnTo>
                    <a:pt x="1750" y="3580"/>
                  </a:lnTo>
                  <a:lnTo>
                    <a:pt x="1742" y="3575"/>
                  </a:lnTo>
                  <a:lnTo>
                    <a:pt x="1709" y="3555"/>
                  </a:lnTo>
                  <a:lnTo>
                    <a:pt x="1701" y="3550"/>
                  </a:lnTo>
                  <a:lnTo>
                    <a:pt x="1668" y="3529"/>
                  </a:lnTo>
                  <a:lnTo>
                    <a:pt x="1660" y="3523"/>
                  </a:lnTo>
                  <a:lnTo>
                    <a:pt x="1628" y="3501"/>
                  </a:lnTo>
                  <a:lnTo>
                    <a:pt x="1621" y="3495"/>
                  </a:lnTo>
                  <a:lnTo>
                    <a:pt x="1590" y="3472"/>
                  </a:lnTo>
                  <a:lnTo>
                    <a:pt x="1583" y="3466"/>
                  </a:lnTo>
                  <a:lnTo>
                    <a:pt x="1553" y="3441"/>
                  </a:lnTo>
                  <a:lnTo>
                    <a:pt x="1546" y="3435"/>
                  </a:lnTo>
                  <a:lnTo>
                    <a:pt x="1517" y="3409"/>
                  </a:lnTo>
                  <a:lnTo>
                    <a:pt x="1510" y="3402"/>
                  </a:lnTo>
                  <a:lnTo>
                    <a:pt x="1482" y="3375"/>
                  </a:lnTo>
                  <a:lnTo>
                    <a:pt x="1475" y="3369"/>
                  </a:lnTo>
                  <a:lnTo>
                    <a:pt x="1448" y="3341"/>
                  </a:lnTo>
                  <a:lnTo>
                    <a:pt x="1442" y="3334"/>
                  </a:lnTo>
                  <a:lnTo>
                    <a:pt x="1416" y="3305"/>
                  </a:lnTo>
                  <a:lnTo>
                    <a:pt x="1410" y="3298"/>
                  </a:lnTo>
                  <a:lnTo>
                    <a:pt x="1385" y="3268"/>
                  </a:lnTo>
                  <a:lnTo>
                    <a:pt x="1379" y="3260"/>
                  </a:lnTo>
                  <a:lnTo>
                    <a:pt x="1355" y="3229"/>
                  </a:lnTo>
                  <a:lnTo>
                    <a:pt x="1350" y="3222"/>
                  </a:lnTo>
                  <a:lnTo>
                    <a:pt x="1327" y="3190"/>
                  </a:lnTo>
                  <a:lnTo>
                    <a:pt x="1322" y="3182"/>
                  </a:lnTo>
                  <a:lnTo>
                    <a:pt x="1301" y="3149"/>
                  </a:lnTo>
                  <a:lnTo>
                    <a:pt x="1296" y="3141"/>
                  </a:lnTo>
                  <a:lnTo>
                    <a:pt x="1275" y="3107"/>
                  </a:lnTo>
                  <a:lnTo>
                    <a:pt x="1272" y="3101"/>
                  </a:lnTo>
                  <a:lnTo>
                    <a:pt x="1253" y="3066"/>
                  </a:lnTo>
                  <a:lnTo>
                    <a:pt x="1248" y="3058"/>
                  </a:lnTo>
                  <a:lnTo>
                    <a:pt x="1230" y="3023"/>
                  </a:lnTo>
                  <a:lnTo>
                    <a:pt x="1226" y="3015"/>
                  </a:lnTo>
                  <a:lnTo>
                    <a:pt x="1210" y="2979"/>
                  </a:lnTo>
                  <a:lnTo>
                    <a:pt x="1206" y="2971"/>
                  </a:lnTo>
                  <a:lnTo>
                    <a:pt x="1191" y="2935"/>
                  </a:lnTo>
                  <a:lnTo>
                    <a:pt x="1188" y="2926"/>
                  </a:lnTo>
                  <a:lnTo>
                    <a:pt x="1174" y="2889"/>
                  </a:lnTo>
                  <a:lnTo>
                    <a:pt x="1171" y="2880"/>
                  </a:lnTo>
                  <a:lnTo>
                    <a:pt x="1159" y="2843"/>
                  </a:lnTo>
                  <a:lnTo>
                    <a:pt x="1156" y="2835"/>
                  </a:lnTo>
                  <a:lnTo>
                    <a:pt x="1145" y="2797"/>
                  </a:lnTo>
                  <a:lnTo>
                    <a:pt x="1143" y="2788"/>
                  </a:lnTo>
                  <a:lnTo>
                    <a:pt x="1133" y="2750"/>
                  </a:lnTo>
                  <a:lnTo>
                    <a:pt x="1131" y="2741"/>
                  </a:lnTo>
                  <a:lnTo>
                    <a:pt x="1123" y="2703"/>
                  </a:lnTo>
                  <a:lnTo>
                    <a:pt x="1122" y="2694"/>
                  </a:lnTo>
                  <a:lnTo>
                    <a:pt x="1115" y="2656"/>
                  </a:lnTo>
                  <a:lnTo>
                    <a:pt x="1114" y="2646"/>
                  </a:lnTo>
                  <a:lnTo>
                    <a:pt x="1109" y="2608"/>
                  </a:lnTo>
                  <a:lnTo>
                    <a:pt x="1108" y="2598"/>
                  </a:lnTo>
                  <a:lnTo>
                    <a:pt x="1104" y="2560"/>
                  </a:lnTo>
                  <a:lnTo>
                    <a:pt x="1103" y="2550"/>
                  </a:lnTo>
                  <a:lnTo>
                    <a:pt x="1101" y="2511"/>
                  </a:lnTo>
                  <a:lnTo>
                    <a:pt x="1101" y="2502"/>
                  </a:lnTo>
                  <a:lnTo>
                    <a:pt x="1100" y="2463"/>
                  </a:lnTo>
                  <a:lnTo>
                    <a:pt x="1100" y="2453"/>
                  </a:lnTo>
                  <a:lnTo>
                    <a:pt x="1101" y="2414"/>
                  </a:lnTo>
                  <a:lnTo>
                    <a:pt x="1101" y="2405"/>
                  </a:lnTo>
                  <a:lnTo>
                    <a:pt x="1103" y="2366"/>
                  </a:lnTo>
                  <a:lnTo>
                    <a:pt x="1104" y="2356"/>
                  </a:lnTo>
                  <a:lnTo>
                    <a:pt x="1108" y="2318"/>
                  </a:lnTo>
                  <a:lnTo>
                    <a:pt x="1109" y="2308"/>
                  </a:lnTo>
                  <a:lnTo>
                    <a:pt x="1114" y="2270"/>
                  </a:lnTo>
                  <a:lnTo>
                    <a:pt x="1115" y="2260"/>
                  </a:lnTo>
                  <a:lnTo>
                    <a:pt x="1122" y="2222"/>
                  </a:lnTo>
                  <a:lnTo>
                    <a:pt x="1123" y="2213"/>
                  </a:lnTo>
                  <a:lnTo>
                    <a:pt x="1131" y="2175"/>
                  </a:lnTo>
                  <a:lnTo>
                    <a:pt x="1133" y="2166"/>
                  </a:lnTo>
                  <a:lnTo>
                    <a:pt x="1143" y="2128"/>
                  </a:lnTo>
                  <a:lnTo>
                    <a:pt x="1145" y="2119"/>
                  </a:lnTo>
                  <a:lnTo>
                    <a:pt x="1156" y="2081"/>
                  </a:lnTo>
                  <a:lnTo>
                    <a:pt x="1159" y="2073"/>
                  </a:lnTo>
                  <a:lnTo>
                    <a:pt x="1171" y="2036"/>
                  </a:lnTo>
                  <a:lnTo>
                    <a:pt x="1174" y="2027"/>
                  </a:lnTo>
                  <a:lnTo>
                    <a:pt x="1188" y="1990"/>
                  </a:lnTo>
                  <a:lnTo>
                    <a:pt x="1191" y="1981"/>
                  </a:lnTo>
                  <a:lnTo>
                    <a:pt x="1206" y="1945"/>
                  </a:lnTo>
                  <a:lnTo>
                    <a:pt x="1210" y="1937"/>
                  </a:lnTo>
                  <a:lnTo>
                    <a:pt x="1226" y="1901"/>
                  </a:lnTo>
                  <a:lnTo>
                    <a:pt x="1230" y="1893"/>
                  </a:lnTo>
                  <a:lnTo>
                    <a:pt x="1248" y="1858"/>
                  </a:lnTo>
                  <a:lnTo>
                    <a:pt x="1253" y="1850"/>
                  </a:lnTo>
                  <a:lnTo>
                    <a:pt x="1272" y="1815"/>
                  </a:lnTo>
                  <a:lnTo>
                    <a:pt x="1275" y="1809"/>
                  </a:lnTo>
                  <a:lnTo>
                    <a:pt x="1296" y="1775"/>
                  </a:lnTo>
                  <a:lnTo>
                    <a:pt x="1301" y="1767"/>
                  </a:lnTo>
                  <a:lnTo>
                    <a:pt x="1322" y="1734"/>
                  </a:lnTo>
                  <a:lnTo>
                    <a:pt x="1327" y="1726"/>
                  </a:lnTo>
                  <a:lnTo>
                    <a:pt x="1350" y="1694"/>
                  </a:lnTo>
                  <a:lnTo>
                    <a:pt x="1355" y="1687"/>
                  </a:lnTo>
                  <a:lnTo>
                    <a:pt x="1379" y="1656"/>
                  </a:lnTo>
                  <a:lnTo>
                    <a:pt x="1385" y="1648"/>
                  </a:lnTo>
                  <a:lnTo>
                    <a:pt x="1410" y="1618"/>
                  </a:lnTo>
                  <a:lnTo>
                    <a:pt x="1416" y="1611"/>
                  </a:lnTo>
                  <a:lnTo>
                    <a:pt x="1442" y="1582"/>
                  </a:lnTo>
                  <a:lnTo>
                    <a:pt x="1448" y="1575"/>
                  </a:lnTo>
                  <a:lnTo>
                    <a:pt x="1475" y="1547"/>
                  </a:lnTo>
                  <a:lnTo>
                    <a:pt x="1482" y="1541"/>
                  </a:lnTo>
                  <a:lnTo>
                    <a:pt x="1510" y="1514"/>
                  </a:lnTo>
                  <a:lnTo>
                    <a:pt x="1517" y="1507"/>
                  </a:lnTo>
                  <a:lnTo>
                    <a:pt x="1546" y="1481"/>
                  </a:lnTo>
                  <a:lnTo>
                    <a:pt x="1553" y="1475"/>
                  </a:lnTo>
                  <a:lnTo>
                    <a:pt x="1583" y="1450"/>
                  </a:lnTo>
                  <a:lnTo>
                    <a:pt x="1590" y="1444"/>
                  </a:lnTo>
                  <a:lnTo>
                    <a:pt x="1621" y="1421"/>
                  </a:lnTo>
                  <a:lnTo>
                    <a:pt x="1628" y="1415"/>
                  </a:lnTo>
                  <a:lnTo>
                    <a:pt x="1660" y="1393"/>
                  </a:lnTo>
                  <a:lnTo>
                    <a:pt x="1668" y="1387"/>
                  </a:lnTo>
                  <a:lnTo>
                    <a:pt x="1701" y="1366"/>
                  </a:lnTo>
                  <a:lnTo>
                    <a:pt x="1709" y="1361"/>
                  </a:lnTo>
                  <a:lnTo>
                    <a:pt x="1742" y="1341"/>
                  </a:lnTo>
                  <a:lnTo>
                    <a:pt x="1750" y="1336"/>
                  </a:lnTo>
                  <a:lnTo>
                    <a:pt x="1784" y="1317"/>
                  </a:lnTo>
                  <a:lnTo>
                    <a:pt x="1793" y="1313"/>
                  </a:lnTo>
                  <a:lnTo>
                    <a:pt x="1828" y="1295"/>
                  </a:lnTo>
                  <a:lnTo>
                    <a:pt x="1836" y="1291"/>
                  </a:lnTo>
                  <a:lnTo>
                    <a:pt x="1872" y="1275"/>
                  </a:lnTo>
                  <a:lnTo>
                    <a:pt x="1880" y="1271"/>
                  </a:lnTo>
                  <a:lnTo>
                    <a:pt x="1916" y="1256"/>
                  </a:lnTo>
                  <a:lnTo>
                    <a:pt x="1925" y="1253"/>
                  </a:lnTo>
                  <a:lnTo>
                    <a:pt x="1962" y="1239"/>
                  </a:lnTo>
                  <a:lnTo>
                    <a:pt x="1970" y="1236"/>
                  </a:lnTo>
                  <a:lnTo>
                    <a:pt x="2007" y="1224"/>
                  </a:lnTo>
                  <a:lnTo>
                    <a:pt x="2016" y="1221"/>
                  </a:lnTo>
                  <a:lnTo>
                    <a:pt x="2054" y="1210"/>
                  </a:lnTo>
                  <a:lnTo>
                    <a:pt x="2063" y="1208"/>
                  </a:lnTo>
                  <a:lnTo>
                    <a:pt x="2101" y="1198"/>
                  </a:lnTo>
                  <a:lnTo>
                    <a:pt x="2110" y="1196"/>
                  </a:lnTo>
                  <a:lnTo>
                    <a:pt x="2148" y="1188"/>
                  </a:lnTo>
                  <a:lnTo>
                    <a:pt x="2157" y="1187"/>
                  </a:lnTo>
                  <a:lnTo>
                    <a:pt x="2195" y="1180"/>
                  </a:lnTo>
                  <a:lnTo>
                    <a:pt x="2205" y="1179"/>
                  </a:lnTo>
                  <a:lnTo>
                    <a:pt x="2243" y="1174"/>
                  </a:lnTo>
                  <a:lnTo>
                    <a:pt x="2253" y="1173"/>
                  </a:lnTo>
                  <a:lnTo>
                    <a:pt x="2291" y="1169"/>
                  </a:lnTo>
                  <a:lnTo>
                    <a:pt x="2301" y="1168"/>
                  </a:lnTo>
                  <a:lnTo>
                    <a:pt x="2340" y="1166"/>
                  </a:lnTo>
                  <a:lnTo>
                    <a:pt x="2349" y="1166"/>
                  </a:lnTo>
                  <a:lnTo>
                    <a:pt x="2388" y="1165"/>
                  </a:lnTo>
                  <a:lnTo>
                    <a:pt x="2398" y="1165"/>
                  </a:lnTo>
                  <a:lnTo>
                    <a:pt x="2437" y="1166"/>
                  </a:lnTo>
                  <a:lnTo>
                    <a:pt x="2446" y="1166"/>
                  </a:lnTo>
                  <a:lnTo>
                    <a:pt x="2485" y="1168"/>
                  </a:lnTo>
                  <a:lnTo>
                    <a:pt x="2495" y="1169"/>
                  </a:lnTo>
                  <a:lnTo>
                    <a:pt x="2533" y="1173"/>
                  </a:lnTo>
                  <a:lnTo>
                    <a:pt x="2543" y="1174"/>
                  </a:lnTo>
                  <a:lnTo>
                    <a:pt x="2581" y="1179"/>
                  </a:lnTo>
                  <a:lnTo>
                    <a:pt x="2591" y="1180"/>
                  </a:lnTo>
                  <a:lnTo>
                    <a:pt x="2629" y="1187"/>
                  </a:lnTo>
                  <a:lnTo>
                    <a:pt x="2638" y="1188"/>
                  </a:lnTo>
                  <a:lnTo>
                    <a:pt x="2676" y="1196"/>
                  </a:lnTo>
                  <a:lnTo>
                    <a:pt x="2685" y="1198"/>
                  </a:lnTo>
                  <a:lnTo>
                    <a:pt x="2723" y="1208"/>
                  </a:lnTo>
                  <a:lnTo>
                    <a:pt x="2732" y="1210"/>
                  </a:lnTo>
                  <a:lnTo>
                    <a:pt x="2770" y="1221"/>
                  </a:lnTo>
                  <a:lnTo>
                    <a:pt x="2778" y="1224"/>
                  </a:lnTo>
                  <a:lnTo>
                    <a:pt x="2815" y="1236"/>
                  </a:lnTo>
                  <a:lnTo>
                    <a:pt x="2824" y="1239"/>
                  </a:lnTo>
                  <a:lnTo>
                    <a:pt x="2861" y="1253"/>
                  </a:lnTo>
                  <a:lnTo>
                    <a:pt x="2870" y="1256"/>
                  </a:lnTo>
                  <a:lnTo>
                    <a:pt x="2906" y="1271"/>
                  </a:lnTo>
                  <a:lnTo>
                    <a:pt x="2914" y="1275"/>
                  </a:lnTo>
                  <a:lnTo>
                    <a:pt x="2950" y="1291"/>
                  </a:lnTo>
                  <a:lnTo>
                    <a:pt x="2958" y="1295"/>
                  </a:lnTo>
                  <a:lnTo>
                    <a:pt x="2993" y="1313"/>
                  </a:lnTo>
                  <a:lnTo>
                    <a:pt x="3001" y="1318"/>
                  </a:lnTo>
                  <a:lnTo>
                    <a:pt x="3036" y="1337"/>
                  </a:lnTo>
                  <a:lnTo>
                    <a:pt x="3042" y="1340"/>
                  </a:lnTo>
                  <a:lnTo>
                    <a:pt x="3076" y="1361"/>
                  </a:lnTo>
                  <a:lnTo>
                    <a:pt x="3084" y="1366"/>
                  </a:lnTo>
                  <a:lnTo>
                    <a:pt x="3117" y="1387"/>
                  </a:lnTo>
                  <a:lnTo>
                    <a:pt x="3125" y="1392"/>
                  </a:lnTo>
                  <a:lnTo>
                    <a:pt x="3157" y="1415"/>
                  </a:lnTo>
                  <a:lnTo>
                    <a:pt x="3164" y="1421"/>
                  </a:lnTo>
                  <a:lnTo>
                    <a:pt x="3195" y="1444"/>
                  </a:lnTo>
                  <a:lnTo>
                    <a:pt x="3203" y="1450"/>
                  </a:lnTo>
                  <a:lnTo>
                    <a:pt x="3233" y="1475"/>
                  </a:lnTo>
                  <a:lnTo>
                    <a:pt x="3240" y="1481"/>
                  </a:lnTo>
                  <a:lnTo>
                    <a:pt x="3269" y="1507"/>
                  </a:lnTo>
                  <a:lnTo>
                    <a:pt x="3276" y="1514"/>
                  </a:lnTo>
                  <a:lnTo>
                    <a:pt x="3304" y="1541"/>
                  </a:lnTo>
                  <a:lnTo>
                    <a:pt x="3310" y="1547"/>
                  </a:lnTo>
                  <a:lnTo>
                    <a:pt x="3337" y="1575"/>
                  </a:lnTo>
                  <a:lnTo>
                    <a:pt x="3344" y="1582"/>
                  </a:lnTo>
                  <a:lnTo>
                    <a:pt x="3370" y="1611"/>
                  </a:lnTo>
                  <a:lnTo>
                    <a:pt x="3376" y="1618"/>
                  </a:lnTo>
                  <a:lnTo>
                    <a:pt x="3401" y="1648"/>
                  </a:lnTo>
                  <a:lnTo>
                    <a:pt x="3406" y="1656"/>
                  </a:lnTo>
                  <a:lnTo>
                    <a:pt x="3430" y="1687"/>
                  </a:lnTo>
                  <a:lnTo>
                    <a:pt x="3436" y="1694"/>
                  </a:lnTo>
                  <a:lnTo>
                    <a:pt x="3458" y="1726"/>
                  </a:lnTo>
                  <a:lnTo>
                    <a:pt x="3463" y="1734"/>
                  </a:lnTo>
                  <a:lnTo>
                    <a:pt x="3485" y="1766"/>
                  </a:lnTo>
                  <a:lnTo>
                    <a:pt x="3490" y="1774"/>
                  </a:lnTo>
                  <a:lnTo>
                    <a:pt x="3510" y="1808"/>
                  </a:lnTo>
                  <a:lnTo>
                    <a:pt x="3514" y="1815"/>
                  </a:lnTo>
                  <a:lnTo>
                    <a:pt x="3533" y="1850"/>
                  </a:lnTo>
                  <a:lnTo>
                    <a:pt x="3538" y="1858"/>
                  </a:lnTo>
                  <a:lnTo>
                    <a:pt x="3556" y="1893"/>
                  </a:lnTo>
                  <a:lnTo>
                    <a:pt x="3560" y="1901"/>
                  </a:lnTo>
                  <a:lnTo>
                    <a:pt x="3576" y="1937"/>
                  </a:lnTo>
                  <a:lnTo>
                    <a:pt x="3580" y="1945"/>
                  </a:lnTo>
                  <a:lnTo>
                    <a:pt x="3595" y="1981"/>
                  </a:lnTo>
                  <a:lnTo>
                    <a:pt x="3598" y="1990"/>
                  </a:lnTo>
                  <a:lnTo>
                    <a:pt x="3612" y="2027"/>
                  </a:lnTo>
                  <a:lnTo>
                    <a:pt x="3615" y="2036"/>
                  </a:lnTo>
                  <a:lnTo>
                    <a:pt x="3627" y="2073"/>
                  </a:lnTo>
                  <a:lnTo>
                    <a:pt x="3630" y="2081"/>
                  </a:lnTo>
                  <a:lnTo>
                    <a:pt x="3641" y="2119"/>
                  </a:lnTo>
                  <a:lnTo>
                    <a:pt x="3643" y="2128"/>
                  </a:lnTo>
                  <a:lnTo>
                    <a:pt x="3653" y="2166"/>
                  </a:lnTo>
                  <a:lnTo>
                    <a:pt x="3655" y="2175"/>
                  </a:lnTo>
                  <a:lnTo>
                    <a:pt x="3663" y="2213"/>
                  </a:lnTo>
                  <a:lnTo>
                    <a:pt x="3664" y="2222"/>
                  </a:lnTo>
                  <a:lnTo>
                    <a:pt x="3671" y="2260"/>
                  </a:lnTo>
                  <a:lnTo>
                    <a:pt x="3672" y="2270"/>
                  </a:lnTo>
                  <a:lnTo>
                    <a:pt x="3677" y="2308"/>
                  </a:lnTo>
                  <a:lnTo>
                    <a:pt x="3678" y="2318"/>
                  </a:lnTo>
                  <a:lnTo>
                    <a:pt x="3682" y="2356"/>
                  </a:lnTo>
                  <a:lnTo>
                    <a:pt x="3683" y="2366"/>
                  </a:lnTo>
                  <a:lnTo>
                    <a:pt x="3685" y="2405"/>
                  </a:lnTo>
                  <a:close/>
                  <a:moveTo>
                    <a:pt x="8395" y="2547"/>
                  </a:moveTo>
                  <a:lnTo>
                    <a:pt x="8398" y="2517"/>
                  </a:lnTo>
                  <a:lnTo>
                    <a:pt x="8399" y="2488"/>
                  </a:lnTo>
                  <a:lnTo>
                    <a:pt x="8400" y="2458"/>
                  </a:lnTo>
                  <a:lnTo>
                    <a:pt x="8399" y="2428"/>
                  </a:lnTo>
                  <a:lnTo>
                    <a:pt x="8398" y="2399"/>
                  </a:lnTo>
                  <a:lnTo>
                    <a:pt x="8395" y="2369"/>
                  </a:lnTo>
                  <a:lnTo>
                    <a:pt x="8391" y="2340"/>
                  </a:lnTo>
                  <a:lnTo>
                    <a:pt x="8386" y="2310"/>
                  </a:lnTo>
                  <a:lnTo>
                    <a:pt x="8380" y="2282"/>
                  </a:lnTo>
                  <a:lnTo>
                    <a:pt x="8373" y="2253"/>
                  </a:lnTo>
                  <a:lnTo>
                    <a:pt x="8365" y="2225"/>
                  </a:lnTo>
                  <a:lnTo>
                    <a:pt x="8356" y="2197"/>
                  </a:lnTo>
                  <a:lnTo>
                    <a:pt x="8345" y="2169"/>
                  </a:lnTo>
                  <a:lnTo>
                    <a:pt x="8334" y="2142"/>
                  </a:lnTo>
                  <a:lnTo>
                    <a:pt x="8322" y="2115"/>
                  </a:lnTo>
                  <a:lnTo>
                    <a:pt x="8308" y="2089"/>
                  </a:lnTo>
                  <a:lnTo>
                    <a:pt x="8293" y="2062"/>
                  </a:lnTo>
                  <a:lnTo>
                    <a:pt x="8278" y="2036"/>
                  </a:lnTo>
                  <a:lnTo>
                    <a:pt x="8262" y="2011"/>
                  </a:lnTo>
                  <a:lnTo>
                    <a:pt x="8245" y="1987"/>
                  </a:lnTo>
                  <a:lnTo>
                    <a:pt x="8227" y="1963"/>
                  </a:lnTo>
                  <a:lnTo>
                    <a:pt x="8208" y="1940"/>
                  </a:lnTo>
                  <a:lnTo>
                    <a:pt x="8188" y="1918"/>
                  </a:lnTo>
                  <a:lnTo>
                    <a:pt x="8168" y="1897"/>
                  </a:lnTo>
                  <a:lnTo>
                    <a:pt x="8146" y="1877"/>
                  </a:lnTo>
                  <a:lnTo>
                    <a:pt x="8124" y="1857"/>
                  </a:lnTo>
                  <a:lnTo>
                    <a:pt x="8102" y="1838"/>
                  </a:lnTo>
                  <a:lnTo>
                    <a:pt x="8078" y="1820"/>
                  </a:lnTo>
                  <a:lnTo>
                    <a:pt x="8054" y="1803"/>
                  </a:lnTo>
                  <a:lnTo>
                    <a:pt x="8030" y="1787"/>
                  </a:lnTo>
                  <a:lnTo>
                    <a:pt x="8004" y="1772"/>
                  </a:lnTo>
                  <a:lnTo>
                    <a:pt x="7978" y="1757"/>
                  </a:lnTo>
                  <a:lnTo>
                    <a:pt x="7951" y="1744"/>
                  </a:lnTo>
                  <a:lnTo>
                    <a:pt x="7924" y="1731"/>
                  </a:lnTo>
                  <a:lnTo>
                    <a:pt x="7897" y="1720"/>
                  </a:lnTo>
                  <a:lnTo>
                    <a:pt x="7869" y="1709"/>
                  </a:lnTo>
                  <a:lnTo>
                    <a:pt x="7841" y="1700"/>
                  </a:lnTo>
                  <a:lnTo>
                    <a:pt x="7812" y="1692"/>
                  </a:lnTo>
                  <a:lnTo>
                    <a:pt x="7784" y="1685"/>
                  </a:lnTo>
                  <a:lnTo>
                    <a:pt x="7755" y="1679"/>
                  </a:lnTo>
                  <a:lnTo>
                    <a:pt x="7725" y="1674"/>
                  </a:lnTo>
                  <a:lnTo>
                    <a:pt x="7696" y="1670"/>
                  </a:lnTo>
                  <a:lnTo>
                    <a:pt x="7666" y="1667"/>
                  </a:lnTo>
                  <a:lnTo>
                    <a:pt x="7637" y="1666"/>
                  </a:lnTo>
                  <a:lnTo>
                    <a:pt x="7607" y="1665"/>
                  </a:lnTo>
                  <a:lnTo>
                    <a:pt x="7577" y="1666"/>
                  </a:lnTo>
                  <a:lnTo>
                    <a:pt x="7548" y="1667"/>
                  </a:lnTo>
                  <a:lnTo>
                    <a:pt x="7518" y="1670"/>
                  </a:lnTo>
                  <a:lnTo>
                    <a:pt x="7489" y="1674"/>
                  </a:lnTo>
                  <a:lnTo>
                    <a:pt x="7459" y="1679"/>
                  </a:lnTo>
                  <a:lnTo>
                    <a:pt x="7431" y="1685"/>
                  </a:lnTo>
                  <a:lnTo>
                    <a:pt x="7402" y="1692"/>
                  </a:lnTo>
                  <a:lnTo>
                    <a:pt x="7374" y="1700"/>
                  </a:lnTo>
                  <a:lnTo>
                    <a:pt x="7346" y="1709"/>
                  </a:lnTo>
                  <a:lnTo>
                    <a:pt x="7318" y="1720"/>
                  </a:lnTo>
                  <a:lnTo>
                    <a:pt x="7291" y="1731"/>
                  </a:lnTo>
                  <a:lnTo>
                    <a:pt x="7264" y="1743"/>
                  </a:lnTo>
                  <a:lnTo>
                    <a:pt x="7238" y="1757"/>
                  </a:lnTo>
                  <a:lnTo>
                    <a:pt x="7211" y="1772"/>
                  </a:lnTo>
                  <a:lnTo>
                    <a:pt x="7185" y="1787"/>
                  </a:lnTo>
                  <a:lnTo>
                    <a:pt x="7160" y="1803"/>
                  </a:lnTo>
                  <a:lnTo>
                    <a:pt x="7136" y="1820"/>
                  </a:lnTo>
                  <a:lnTo>
                    <a:pt x="7113" y="1838"/>
                  </a:lnTo>
                  <a:lnTo>
                    <a:pt x="7090" y="1857"/>
                  </a:lnTo>
                  <a:lnTo>
                    <a:pt x="7068" y="1877"/>
                  </a:lnTo>
                  <a:lnTo>
                    <a:pt x="7047" y="1897"/>
                  </a:lnTo>
                  <a:lnTo>
                    <a:pt x="7026" y="1918"/>
                  </a:lnTo>
                  <a:lnTo>
                    <a:pt x="7007" y="1941"/>
                  </a:lnTo>
                  <a:lnTo>
                    <a:pt x="6988" y="1963"/>
                  </a:lnTo>
                  <a:lnTo>
                    <a:pt x="6970" y="1987"/>
                  </a:lnTo>
                  <a:lnTo>
                    <a:pt x="6952" y="2011"/>
                  </a:lnTo>
                  <a:lnTo>
                    <a:pt x="6936" y="2036"/>
                  </a:lnTo>
                  <a:lnTo>
                    <a:pt x="6920" y="2062"/>
                  </a:lnTo>
                  <a:lnTo>
                    <a:pt x="6906" y="2089"/>
                  </a:lnTo>
                  <a:lnTo>
                    <a:pt x="6892" y="2115"/>
                  </a:lnTo>
                  <a:lnTo>
                    <a:pt x="6880" y="2142"/>
                  </a:lnTo>
                  <a:lnTo>
                    <a:pt x="6869" y="2169"/>
                  </a:lnTo>
                  <a:lnTo>
                    <a:pt x="6858" y="2197"/>
                  </a:lnTo>
                  <a:lnTo>
                    <a:pt x="6849" y="2225"/>
                  </a:lnTo>
                  <a:lnTo>
                    <a:pt x="6841" y="2253"/>
                  </a:lnTo>
                  <a:lnTo>
                    <a:pt x="6834" y="2282"/>
                  </a:lnTo>
                  <a:lnTo>
                    <a:pt x="6828" y="2310"/>
                  </a:lnTo>
                  <a:lnTo>
                    <a:pt x="6823" y="2340"/>
                  </a:lnTo>
                  <a:lnTo>
                    <a:pt x="6819" y="2369"/>
                  </a:lnTo>
                  <a:lnTo>
                    <a:pt x="6816" y="2399"/>
                  </a:lnTo>
                  <a:lnTo>
                    <a:pt x="6815" y="2428"/>
                  </a:lnTo>
                  <a:lnTo>
                    <a:pt x="6814" y="2458"/>
                  </a:lnTo>
                  <a:lnTo>
                    <a:pt x="6814" y="2469"/>
                  </a:lnTo>
                  <a:lnTo>
                    <a:pt x="7607" y="2469"/>
                  </a:lnTo>
                  <a:lnTo>
                    <a:pt x="7640" y="2471"/>
                  </a:lnTo>
                  <a:lnTo>
                    <a:pt x="7672" y="2478"/>
                  </a:lnTo>
                  <a:lnTo>
                    <a:pt x="7703" y="2488"/>
                  </a:lnTo>
                  <a:lnTo>
                    <a:pt x="7732" y="2502"/>
                  </a:lnTo>
                  <a:lnTo>
                    <a:pt x="7759" y="2521"/>
                  </a:lnTo>
                  <a:lnTo>
                    <a:pt x="7784" y="2542"/>
                  </a:lnTo>
                  <a:lnTo>
                    <a:pt x="7805" y="2567"/>
                  </a:lnTo>
                  <a:lnTo>
                    <a:pt x="7824" y="2594"/>
                  </a:lnTo>
                  <a:lnTo>
                    <a:pt x="7838" y="2623"/>
                  </a:lnTo>
                  <a:lnTo>
                    <a:pt x="7848" y="2654"/>
                  </a:lnTo>
                  <a:lnTo>
                    <a:pt x="7855" y="2686"/>
                  </a:lnTo>
                  <a:lnTo>
                    <a:pt x="7857" y="2719"/>
                  </a:lnTo>
                  <a:lnTo>
                    <a:pt x="7855" y="2752"/>
                  </a:lnTo>
                  <a:lnTo>
                    <a:pt x="7848" y="2784"/>
                  </a:lnTo>
                  <a:lnTo>
                    <a:pt x="7838" y="2815"/>
                  </a:lnTo>
                  <a:lnTo>
                    <a:pt x="7824" y="2844"/>
                  </a:lnTo>
                  <a:lnTo>
                    <a:pt x="7805" y="2871"/>
                  </a:lnTo>
                  <a:lnTo>
                    <a:pt x="7784" y="2896"/>
                  </a:lnTo>
                  <a:lnTo>
                    <a:pt x="7759" y="2917"/>
                  </a:lnTo>
                  <a:lnTo>
                    <a:pt x="7732" y="2936"/>
                  </a:lnTo>
                  <a:lnTo>
                    <a:pt x="7703" y="2950"/>
                  </a:lnTo>
                  <a:lnTo>
                    <a:pt x="7672" y="2960"/>
                  </a:lnTo>
                  <a:lnTo>
                    <a:pt x="7640" y="2967"/>
                  </a:lnTo>
                  <a:lnTo>
                    <a:pt x="7607" y="2969"/>
                  </a:lnTo>
                  <a:lnTo>
                    <a:pt x="7001" y="2969"/>
                  </a:lnTo>
                  <a:lnTo>
                    <a:pt x="7007" y="2975"/>
                  </a:lnTo>
                  <a:lnTo>
                    <a:pt x="7026" y="2998"/>
                  </a:lnTo>
                  <a:lnTo>
                    <a:pt x="7047" y="3019"/>
                  </a:lnTo>
                  <a:lnTo>
                    <a:pt x="7068" y="3039"/>
                  </a:lnTo>
                  <a:lnTo>
                    <a:pt x="7090" y="3059"/>
                  </a:lnTo>
                  <a:lnTo>
                    <a:pt x="7113" y="3078"/>
                  </a:lnTo>
                  <a:lnTo>
                    <a:pt x="7136" y="3096"/>
                  </a:lnTo>
                  <a:lnTo>
                    <a:pt x="7140" y="3099"/>
                  </a:lnTo>
                  <a:lnTo>
                    <a:pt x="7152" y="3082"/>
                  </a:lnTo>
                  <a:lnTo>
                    <a:pt x="7174" y="3058"/>
                  </a:lnTo>
                  <a:lnTo>
                    <a:pt x="7199" y="3037"/>
                  </a:lnTo>
                  <a:lnTo>
                    <a:pt x="7227" y="3020"/>
                  </a:lnTo>
                  <a:lnTo>
                    <a:pt x="7257" y="3006"/>
                  </a:lnTo>
                  <a:lnTo>
                    <a:pt x="7288" y="2997"/>
                  </a:lnTo>
                  <a:lnTo>
                    <a:pt x="7320" y="2991"/>
                  </a:lnTo>
                  <a:lnTo>
                    <a:pt x="7353" y="2990"/>
                  </a:lnTo>
                  <a:lnTo>
                    <a:pt x="7386" y="2993"/>
                  </a:lnTo>
                  <a:lnTo>
                    <a:pt x="7417" y="3000"/>
                  </a:lnTo>
                  <a:lnTo>
                    <a:pt x="7448" y="3012"/>
                  </a:lnTo>
                  <a:lnTo>
                    <a:pt x="7477" y="3027"/>
                  </a:lnTo>
                  <a:lnTo>
                    <a:pt x="7504" y="3046"/>
                  </a:lnTo>
                  <a:lnTo>
                    <a:pt x="7528" y="3068"/>
                  </a:lnTo>
                  <a:lnTo>
                    <a:pt x="7549" y="3093"/>
                  </a:lnTo>
                  <a:lnTo>
                    <a:pt x="7566" y="3121"/>
                  </a:lnTo>
                  <a:lnTo>
                    <a:pt x="7580" y="3151"/>
                  </a:lnTo>
                  <a:lnTo>
                    <a:pt x="7589" y="3182"/>
                  </a:lnTo>
                  <a:lnTo>
                    <a:pt x="7595" y="3214"/>
                  </a:lnTo>
                  <a:lnTo>
                    <a:pt x="7596" y="3247"/>
                  </a:lnTo>
                  <a:lnTo>
                    <a:pt x="7596" y="3251"/>
                  </a:lnTo>
                  <a:lnTo>
                    <a:pt x="7607" y="3251"/>
                  </a:lnTo>
                  <a:lnTo>
                    <a:pt x="7637" y="3250"/>
                  </a:lnTo>
                  <a:lnTo>
                    <a:pt x="7666" y="3249"/>
                  </a:lnTo>
                  <a:lnTo>
                    <a:pt x="7696" y="3246"/>
                  </a:lnTo>
                  <a:lnTo>
                    <a:pt x="7725" y="3242"/>
                  </a:lnTo>
                  <a:lnTo>
                    <a:pt x="7755" y="3237"/>
                  </a:lnTo>
                  <a:lnTo>
                    <a:pt x="7784" y="3231"/>
                  </a:lnTo>
                  <a:lnTo>
                    <a:pt x="7812" y="3224"/>
                  </a:lnTo>
                  <a:lnTo>
                    <a:pt x="7841" y="3216"/>
                  </a:lnTo>
                  <a:lnTo>
                    <a:pt x="7869" y="3207"/>
                  </a:lnTo>
                  <a:lnTo>
                    <a:pt x="7897" y="3196"/>
                  </a:lnTo>
                  <a:lnTo>
                    <a:pt x="7924" y="3185"/>
                  </a:lnTo>
                  <a:lnTo>
                    <a:pt x="7951" y="3172"/>
                  </a:lnTo>
                  <a:lnTo>
                    <a:pt x="7978" y="3159"/>
                  </a:lnTo>
                  <a:lnTo>
                    <a:pt x="8004" y="3144"/>
                  </a:lnTo>
                  <a:lnTo>
                    <a:pt x="8030" y="3129"/>
                  </a:lnTo>
                  <a:lnTo>
                    <a:pt x="8054" y="3113"/>
                  </a:lnTo>
                  <a:lnTo>
                    <a:pt x="8078" y="3096"/>
                  </a:lnTo>
                  <a:lnTo>
                    <a:pt x="8102" y="3078"/>
                  </a:lnTo>
                  <a:lnTo>
                    <a:pt x="8124" y="3059"/>
                  </a:lnTo>
                  <a:lnTo>
                    <a:pt x="8146" y="3039"/>
                  </a:lnTo>
                  <a:lnTo>
                    <a:pt x="8168" y="3019"/>
                  </a:lnTo>
                  <a:lnTo>
                    <a:pt x="8188" y="2998"/>
                  </a:lnTo>
                  <a:lnTo>
                    <a:pt x="8208" y="2976"/>
                  </a:lnTo>
                  <a:lnTo>
                    <a:pt x="8227" y="2953"/>
                  </a:lnTo>
                  <a:lnTo>
                    <a:pt x="8245" y="2929"/>
                  </a:lnTo>
                  <a:lnTo>
                    <a:pt x="8262" y="2905"/>
                  </a:lnTo>
                  <a:lnTo>
                    <a:pt x="8278" y="2880"/>
                  </a:lnTo>
                  <a:lnTo>
                    <a:pt x="8293" y="2854"/>
                  </a:lnTo>
                  <a:lnTo>
                    <a:pt x="8308" y="2827"/>
                  </a:lnTo>
                  <a:lnTo>
                    <a:pt x="8322" y="2801"/>
                  </a:lnTo>
                  <a:lnTo>
                    <a:pt x="8334" y="2774"/>
                  </a:lnTo>
                  <a:lnTo>
                    <a:pt x="8345" y="2747"/>
                  </a:lnTo>
                  <a:lnTo>
                    <a:pt x="8356" y="2719"/>
                  </a:lnTo>
                  <a:lnTo>
                    <a:pt x="8365" y="2691"/>
                  </a:lnTo>
                  <a:lnTo>
                    <a:pt x="8373" y="2663"/>
                  </a:lnTo>
                  <a:lnTo>
                    <a:pt x="8380" y="2634"/>
                  </a:lnTo>
                  <a:lnTo>
                    <a:pt x="8386" y="2606"/>
                  </a:lnTo>
                  <a:lnTo>
                    <a:pt x="8391" y="2576"/>
                  </a:lnTo>
                  <a:lnTo>
                    <a:pt x="8395" y="2547"/>
                  </a:lnTo>
                  <a:close/>
                  <a:moveTo>
                    <a:pt x="3125" y="3524"/>
                  </a:moveTo>
                  <a:lnTo>
                    <a:pt x="3123" y="3525"/>
                  </a:lnTo>
                  <a:lnTo>
                    <a:pt x="4663" y="6029"/>
                  </a:lnTo>
                  <a:lnTo>
                    <a:pt x="4678" y="6025"/>
                  </a:lnTo>
                  <a:lnTo>
                    <a:pt x="4687" y="6023"/>
                  </a:lnTo>
                  <a:lnTo>
                    <a:pt x="4730" y="6014"/>
                  </a:lnTo>
                  <a:lnTo>
                    <a:pt x="4739" y="6012"/>
                  </a:lnTo>
                  <a:lnTo>
                    <a:pt x="4782" y="6005"/>
                  </a:lnTo>
                  <a:lnTo>
                    <a:pt x="4792" y="6004"/>
                  </a:lnTo>
                  <a:lnTo>
                    <a:pt x="4835" y="5998"/>
                  </a:lnTo>
                  <a:lnTo>
                    <a:pt x="4845" y="5997"/>
                  </a:lnTo>
                  <a:lnTo>
                    <a:pt x="4888" y="5992"/>
                  </a:lnTo>
                  <a:lnTo>
                    <a:pt x="4898" y="5992"/>
                  </a:lnTo>
                  <a:lnTo>
                    <a:pt x="4942" y="5989"/>
                  </a:lnTo>
                  <a:lnTo>
                    <a:pt x="4951" y="5989"/>
                  </a:lnTo>
                  <a:lnTo>
                    <a:pt x="4995" y="5988"/>
                  </a:lnTo>
                  <a:lnTo>
                    <a:pt x="5005" y="5988"/>
                  </a:lnTo>
                  <a:lnTo>
                    <a:pt x="5049" y="5989"/>
                  </a:lnTo>
                  <a:lnTo>
                    <a:pt x="5058" y="5989"/>
                  </a:lnTo>
                  <a:lnTo>
                    <a:pt x="5102" y="5992"/>
                  </a:lnTo>
                  <a:lnTo>
                    <a:pt x="5112" y="5992"/>
                  </a:lnTo>
                  <a:lnTo>
                    <a:pt x="5155" y="5997"/>
                  </a:lnTo>
                  <a:lnTo>
                    <a:pt x="5165" y="5998"/>
                  </a:lnTo>
                  <a:lnTo>
                    <a:pt x="5208" y="6004"/>
                  </a:lnTo>
                  <a:lnTo>
                    <a:pt x="5218" y="6005"/>
                  </a:lnTo>
                  <a:lnTo>
                    <a:pt x="5261" y="6012"/>
                  </a:lnTo>
                  <a:lnTo>
                    <a:pt x="5270" y="6014"/>
                  </a:lnTo>
                  <a:lnTo>
                    <a:pt x="5313" y="6023"/>
                  </a:lnTo>
                  <a:lnTo>
                    <a:pt x="5322" y="6025"/>
                  </a:lnTo>
                  <a:lnTo>
                    <a:pt x="5337" y="6029"/>
                  </a:lnTo>
                  <a:lnTo>
                    <a:pt x="6877" y="3525"/>
                  </a:lnTo>
                  <a:lnTo>
                    <a:pt x="6875" y="3524"/>
                  </a:lnTo>
                  <a:lnTo>
                    <a:pt x="6843" y="3501"/>
                  </a:lnTo>
                  <a:lnTo>
                    <a:pt x="6836" y="3495"/>
                  </a:lnTo>
                  <a:lnTo>
                    <a:pt x="6805" y="3472"/>
                  </a:lnTo>
                  <a:lnTo>
                    <a:pt x="6797" y="3466"/>
                  </a:lnTo>
                  <a:lnTo>
                    <a:pt x="6767" y="3441"/>
                  </a:lnTo>
                  <a:lnTo>
                    <a:pt x="6760" y="3435"/>
                  </a:lnTo>
                  <a:lnTo>
                    <a:pt x="6731" y="3409"/>
                  </a:lnTo>
                  <a:lnTo>
                    <a:pt x="6724" y="3402"/>
                  </a:lnTo>
                  <a:lnTo>
                    <a:pt x="6696" y="3375"/>
                  </a:lnTo>
                  <a:lnTo>
                    <a:pt x="6690" y="3369"/>
                  </a:lnTo>
                  <a:lnTo>
                    <a:pt x="6663" y="3341"/>
                  </a:lnTo>
                  <a:lnTo>
                    <a:pt x="6656" y="3334"/>
                  </a:lnTo>
                  <a:lnTo>
                    <a:pt x="6630" y="3305"/>
                  </a:lnTo>
                  <a:lnTo>
                    <a:pt x="6624" y="3298"/>
                  </a:lnTo>
                  <a:lnTo>
                    <a:pt x="6599" y="3268"/>
                  </a:lnTo>
                  <a:lnTo>
                    <a:pt x="6594" y="3260"/>
                  </a:lnTo>
                  <a:lnTo>
                    <a:pt x="6570" y="3229"/>
                  </a:lnTo>
                  <a:lnTo>
                    <a:pt x="6564" y="3222"/>
                  </a:lnTo>
                  <a:lnTo>
                    <a:pt x="6542" y="3190"/>
                  </a:lnTo>
                  <a:lnTo>
                    <a:pt x="6537" y="3182"/>
                  </a:lnTo>
                  <a:lnTo>
                    <a:pt x="6515" y="3150"/>
                  </a:lnTo>
                  <a:lnTo>
                    <a:pt x="6510" y="3142"/>
                  </a:lnTo>
                  <a:lnTo>
                    <a:pt x="6490" y="3108"/>
                  </a:lnTo>
                  <a:lnTo>
                    <a:pt x="6486" y="3101"/>
                  </a:lnTo>
                  <a:lnTo>
                    <a:pt x="6467" y="3066"/>
                  </a:lnTo>
                  <a:lnTo>
                    <a:pt x="6462" y="3058"/>
                  </a:lnTo>
                  <a:lnTo>
                    <a:pt x="6444" y="3023"/>
                  </a:lnTo>
                  <a:lnTo>
                    <a:pt x="6440" y="3015"/>
                  </a:lnTo>
                  <a:lnTo>
                    <a:pt x="6424" y="2979"/>
                  </a:lnTo>
                  <a:lnTo>
                    <a:pt x="6420" y="2971"/>
                  </a:lnTo>
                  <a:lnTo>
                    <a:pt x="6419" y="2969"/>
                  </a:lnTo>
                  <a:lnTo>
                    <a:pt x="3581" y="2969"/>
                  </a:lnTo>
                  <a:lnTo>
                    <a:pt x="3580" y="2971"/>
                  </a:lnTo>
                  <a:lnTo>
                    <a:pt x="3576" y="2979"/>
                  </a:lnTo>
                  <a:lnTo>
                    <a:pt x="3560" y="3015"/>
                  </a:lnTo>
                  <a:lnTo>
                    <a:pt x="3556" y="3023"/>
                  </a:lnTo>
                  <a:lnTo>
                    <a:pt x="3538" y="3058"/>
                  </a:lnTo>
                  <a:lnTo>
                    <a:pt x="3533" y="3066"/>
                  </a:lnTo>
                  <a:lnTo>
                    <a:pt x="3514" y="3101"/>
                  </a:lnTo>
                  <a:lnTo>
                    <a:pt x="3510" y="3108"/>
                  </a:lnTo>
                  <a:lnTo>
                    <a:pt x="3490" y="3142"/>
                  </a:lnTo>
                  <a:lnTo>
                    <a:pt x="3485" y="3150"/>
                  </a:lnTo>
                  <a:lnTo>
                    <a:pt x="3463" y="3182"/>
                  </a:lnTo>
                  <a:lnTo>
                    <a:pt x="3458" y="3190"/>
                  </a:lnTo>
                  <a:lnTo>
                    <a:pt x="3436" y="3222"/>
                  </a:lnTo>
                  <a:lnTo>
                    <a:pt x="3430" y="3229"/>
                  </a:lnTo>
                  <a:lnTo>
                    <a:pt x="3406" y="3260"/>
                  </a:lnTo>
                  <a:lnTo>
                    <a:pt x="3401" y="3268"/>
                  </a:lnTo>
                  <a:lnTo>
                    <a:pt x="3376" y="3298"/>
                  </a:lnTo>
                  <a:lnTo>
                    <a:pt x="3370" y="3305"/>
                  </a:lnTo>
                  <a:lnTo>
                    <a:pt x="3344" y="3334"/>
                  </a:lnTo>
                  <a:lnTo>
                    <a:pt x="3337" y="3341"/>
                  </a:lnTo>
                  <a:lnTo>
                    <a:pt x="3310" y="3369"/>
                  </a:lnTo>
                  <a:lnTo>
                    <a:pt x="3304" y="3375"/>
                  </a:lnTo>
                  <a:lnTo>
                    <a:pt x="3276" y="3402"/>
                  </a:lnTo>
                  <a:lnTo>
                    <a:pt x="3269" y="3409"/>
                  </a:lnTo>
                  <a:lnTo>
                    <a:pt x="3240" y="3435"/>
                  </a:lnTo>
                  <a:lnTo>
                    <a:pt x="3233" y="3441"/>
                  </a:lnTo>
                  <a:lnTo>
                    <a:pt x="3203" y="3466"/>
                  </a:lnTo>
                  <a:lnTo>
                    <a:pt x="3195" y="3472"/>
                  </a:lnTo>
                  <a:lnTo>
                    <a:pt x="3164" y="3495"/>
                  </a:lnTo>
                  <a:lnTo>
                    <a:pt x="3157" y="3501"/>
                  </a:lnTo>
                  <a:lnTo>
                    <a:pt x="3125" y="3524"/>
                  </a:lnTo>
                  <a:close/>
                  <a:moveTo>
                    <a:pt x="4567" y="6811"/>
                  </a:moveTo>
                  <a:lnTo>
                    <a:pt x="4545" y="6787"/>
                  </a:lnTo>
                  <a:lnTo>
                    <a:pt x="4526" y="6760"/>
                  </a:lnTo>
                  <a:lnTo>
                    <a:pt x="4465" y="6660"/>
                  </a:lnTo>
                  <a:lnTo>
                    <a:pt x="4452" y="6669"/>
                  </a:lnTo>
                  <a:lnTo>
                    <a:pt x="4424" y="6690"/>
                  </a:lnTo>
                  <a:lnTo>
                    <a:pt x="4398" y="6712"/>
                  </a:lnTo>
                  <a:lnTo>
                    <a:pt x="4372" y="6735"/>
                  </a:lnTo>
                  <a:lnTo>
                    <a:pt x="4347" y="6759"/>
                  </a:lnTo>
                  <a:lnTo>
                    <a:pt x="4323" y="6784"/>
                  </a:lnTo>
                  <a:lnTo>
                    <a:pt x="4300" y="6810"/>
                  </a:lnTo>
                  <a:lnTo>
                    <a:pt x="4278" y="6836"/>
                  </a:lnTo>
                  <a:lnTo>
                    <a:pt x="4257" y="6864"/>
                  </a:lnTo>
                  <a:lnTo>
                    <a:pt x="4237" y="6892"/>
                  </a:lnTo>
                  <a:lnTo>
                    <a:pt x="4218" y="6921"/>
                  </a:lnTo>
                  <a:lnTo>
                    <a:pt x="4200" y="6950"/>
                  </a:lnTo>
                  <a:lnTo>
                    <a:pt x="4184" y="6980"/>
                  </a:lnTo>
                  <a:lnTo>
                    <a:pt x="4168" y="7011"/>
                  </a:lnTo>
                  <a:lnTo>
                    <a:pt x="4154" y="7043"/>
                  </a:lnTo>
                  <a:lnTo>
                    <a:pt x="4141" y="7074"/>
                  </a:lnTo>
                  <a:lnTo>
                    <a:pt x="4129" y="7107"/>
                  </a:lnTo>
                  <a:lnTo>
                    <a:pt x="4118" y="7139"/>
                  </a:lnTo>
                  <a:lnTo>
                    <a:pt x="4108" y="7173"/>
                  </a:lnTo>
                  <a:lnTo>
                    <a:pt x="4100" y="7206"/>
                  </a:lnTo>
                  <a:lnTo>
                    <a:pt x="4093" y="7240"/>
                  </a:lnTo>
                  <a:lnTo>
                    <a:pt x="4087" y="7274"/>
                  </a:lnTo>
                  <a:lnTo>
                    <a:pt x="4083" y="7308"/>
                  </a:lnTo>
                  <a:lnTo>
                    <a:pt x="4080" y="7343"/>
                  </a:lnTo>
                  <a:lnTo>
                    <a:pt x="4078" y="7377"/>
                  </a:lnTo>
                  <a:lnTo>
                    <a:pt x="4077" y="7412"/>
                  </a:lnTo>
                  <a:lnTo>
                    <a:pt x="4078" y="7447"/>
                  </a:lnTo>
                  <a:lnTo>
                    <a:pt x="4080" y="7481"/>
                  </a:lnTo>
                  <a:lnTo>
                    <a:pt x="4083" y="7516"/>
                  </a:lnTo>
                  <a:lnTo>
                    <a:pt x="4087" y="7550"/>
                  </a:lnTo>
                  <a:lnTo>
                    <a:pt x="4093" y="7584"/>
                  </a:lnTo>
                  <a:lnTo>
                    <a:pt x="4100" y="7617"/>
                  </a:lnTo>
                  <a:lnTo>
                    <a:pt x="4108" y="7651"/>
                  </a:lnTo>
                  <a:lnTo>
                    <a:pt x="4118" y="7684"/>
                  </a:lnTo>
                  <a:lnTo>
                    <a:pt x="4129" y="7716"/>
                  </a:lnTo>
                  <a:lnTo>
                    <a:pt x="4141" y="7749"/>
                  </a:lnTo>
                  <a:lnTo>
                    <a:pt x="4154" y="7780"/>
                  </a:lnTo>
                  <a:lnTo>
                    <a:pt x="4168" y="7812"/>
                  </a:lnTo>
                  <a:lnTo>
                    <a:pt x="4184" y="7843"/>
                  </a:lnTo>
                  <a:lnTo>
                    <a:pt x="4201" y="7873"/>
                  </a:lnTo>
                  <a:lnTo>
                    <a:pt x="4219" y="7903"/>
                  </a:lnTo>
                  <a:lnTo>
                    <a:pt x="4238" y="7932"/>
                  </a:lnTo>
                  <a:lnTo>
                    <a:pt x="4258" y="7960"/>
                  </a:lnTo>
                  <a:lnTo>
                    <a:pt x="4279" y="7988"/>
                  </a:lnTo>
                  <a:lnTo>
                    <a:pt x="4301" y="8014"/>
                  </a:lnTo>
                  <a:lnTo>
                    <a:pt x="4323" y="8040"/>
                  </a:lnTo>
                  <a:lnTo>
                    <a:pt x="4347" y="8065"/>
                  </a:lnTo>
                  <a:lnTo>
                    <a:pt x="4372" y="8089"/>
                  </a:lnTo>
                  <a:lnTo>
                    <a:pt x="4398" y="8112"/>
                  </a:lnTo>
                  <a:lnTo>
                    <a:pt x="4424" y="8134"/>
                  </a:lnTo>
                  <a:lnTo>
                    <a:pt x="4452" y="8155"/>
                  </a:lnTo>
                  <a:lnTo>
                    <a:pt x="4480" y="8175"/>
                  </a:lnTo>
                  <a:lnTo>
                    <a:pt x="4509" y="8194"/>
                  </a:lnTo>
                  <a:lnTo>
                    <a:pt x="4538" y="8211"/>
                  </a:lnTo>
                  <a:lnTo>
                    <a:pt x="4568" y="8228"/>
                  </a:lnTo>
                  <a:lnTo>
                    <a:pt x="4599" y="8244"/>
                  </a:lnTo>
                  <a:lnTo>
                    <a:pt x="4631" y="8258"/>
                  </a:lnTo>
                  <a:lnTo>
                    <a:pt x="4663" y="8271"/>
                  </a:lnTo>
                  <a:lnTo>
                    <a:pt x="4695" y="8283"/>
                  </a:lnTo>
                  <a:lnTo>
                    <a:pt x="4728" y="8294"/>
                  </a:lnTo>
                  <a:lnTo>
                    <a:pt x="4761" y="8304"/>
                  </a:lnTo>
                  <a:lnTo>
                    <a:pt x="4794" y="8312"/>
                  </a:lnTo>
                  <a:lnTo>
                    <a:pt x="4828" y="8319"/>
                  </a:lnTo>
                  <a:lnTo>
                    <a:pt x="4862" y="8325"/>
                  </a:lnTo>
                  <a:lnTo>
                    <a:pt x="4896" y="8329"/>
                  </a:lnTo>
                  <a:lnTo>
                    <a:pt x="4931" y="8332"/>
                  </a:lnTo>
                  <a:lnTo>
                    <a:pt x="4965" y="8334"/>
                  </a:lnTo>
                  <a:lnTo>
                    <a:pt x="5000" y="8335"/>
                  </a:lnTo>
                  <a:lnTo>
                    <a:pt x="5035" y="8334"/>
                  </a:lnTo>
                  <a:lnTo>
                    <a:pt x="5069" y="8332"/>
                  </a:lnTo>
                  <a:lnTo>
                    <a:pt x="5104" y="8329"/>
                  </a:lnTo>
                  <a:lnTo>
                    <a:pt x="5138" y="8325"/>
                  </a:lnTo>
                  <a:lnTo>
                    <a:pt x="5172" y="8319"/>
                  </a:lnTo>
                  <a:lnTo>
                    <a:pt x="5206" y="8312"/>
                  </a:lnTo>
                  <a:lnTo>
                    <a:pt x="5239" y="8304"/>
                  </a:lnTo>
                  <a:lnTo>
                    <a:pt x="5272" y="8294"/>
                  </a:lnTo>
                  <a:lnTo>
                    <a:pt x="5305" y="8283"/>
                  </a:lnTo>
                  <a:lnTo>
                    <a:pt x="5337" y="8271"/>
                  </a:lnTo>
                  <a:lnTo>
                    <a:pt x="5369" y="8258"/>
                  </a:lnTo>
                  <a:lnTo>
                    <a:pt x="5401" y="8244"/>
                  </a:lnTo>
                  <a:lnTo>
                    <a:pt x="5432" y="8228"/>
                  </a:lnTo>
                  <a:lnTo>
                    <a:pt x="5462" y="8211"/>
                  </a:lnTo>
                  <a:lnTo>
                    <a:pt x="5491" y="8194"/>
                  </a:lnTo>
                  <a:lnTo>
                    <a:pt x="5520" y="8175"/>
                  </a:lnTo>
                  <a:lnTo>
                    <a:pt x="5548" y="8155"/>
                  </a:lnTo>
                  <a:lnTo>
                    <a:pt x="5576" y="8134"/>
                  </a:lnTo>
                  <a:lnTo>
                    <a:pt x="5602" y="8112"/>
                  </a:lnTo>
                  <a:lnTo>
                    <a:pt x="5628" y="8089"/>
                  </a:lnTo>
                  <a:lnTo>
                    <a:pt x="5653" y="8065"/>
                  </a:lnTo>
                  <a:lnTo>
                    <a:pt x="5677" y="8040"/>
                  </a:lnTo>
                  <a:lnTo>
                    <a:pt x="5699" y="8014"/>
                  </a:lnTo>
                  <a:lnTo>
                    <a:pt x="5721" y="7988"/>
                  </a:lnTo>
                  <a:lnTo>
                    <a:pt x="5742" y="7960"/>
                  </a:lnTo>
                  <a:lnTo>
                    <a:pt x="5762" y="7932"/>
                  </a:lnTo>
                  <a:lnTo>
                    <a:pt x="5781" y="7903"/>
                  </a:lnTo>
                  <a:lnTo>
                    <a:pt x="5799" y="7873"/>
                  </a:lnTo>
                  <a:lnTo>
                    <a:pt x="5816" y="7843"/>
                  </a:lnTo>
                  <a:lnTo>
                    <a:pt x="5832" y="7812"/>
                  </a:lnTo>
                  <a:lnTo>
                    <a:pt x="5846" y="7780"/>
                  </a:lnTo>
                  <a:lnTo>
                    <a:pt x="5859" y="7749"/>
                  </a:lnTo>
                  <a:lnTo>
                    <a:pt x="5871" y="7716"/>
                  </a:lnTo>
                  <a:lnTo>
                    <a:pt x="5882" y="7684"/>
                  </a:lnTo>
                  <a:lnTo>
                    <a:pt x="5892" y="7651"/>
                  </a:lnTo>
                  <a:lnTo>
                    <a:pt x="5900" y="7617"/>
                  </a:lnTo>
                  <a:lnTo>
                    <a:pt x="5907" y="7584"/>
                  </a:lnTo>
                  <a:lnTo>
                    <a:pt x="5913" y="7550"/>
                  </a:lnTo>
                  <a:lnTo>
                    <a:pt x="5917" y="7516"/>
                  </a:lnTo>
                  <a:lnTo>
                    <a:pt x="5920" y="7481"/>
                  </a:lnTo>
                  <a:lnTo>
                    <a:pt x="5922" y="7447"/>
                  </a:lnTo>
                  <a:lnTo>
                    <a:pt x="5923" y="7412"/>
                  </a:lnTo>
                  <a:lnTo>
                    <a:pt x="5922" y="7377"/>
                  </a:lnTo>
                  <a:lnTo>
                    <a:pt x="5920" y="7343"/>
                  </a:lnTo>
                  <a:lnTo>
                    <a:pt x="5917" y="7308"/>
                  </a:lnTo>
                  <a:lnTo>
                    <a:pt x="5913" y="7274"/>
                  </a:lnTo>
                  <a:lnTo>
                    <a:pt x="5907" y="7240"/>
                  </a:lnTo>
                  <a:lnTo>
                    <a:pt x="5900" y="7206"/>
                  </a:lnTo>
                  <a:lnTo>
                    <a:pt x="5892" y="7173"/>
                  </a:lnTo>
                  <a:lnTo>
                    <a:pt x="5882" y="7139"/>
                  </a:lnTo>
                  <a:lnTo>
                    <a:pt x="5871" y="7107"/>
                  </a:lnTo>
                  <a:lnTo>
                    <a:pt x="5859" y="7074"/>
                  </a:lnTo>
                  <a:lnTo>
                    <a:pt x="5846" y="7043"/>
                  </a:lnTo>
                  <a:lnTo>
                    <a:pt x="5832" y="7011"/>
                  </a:lnTo>
                  <a:lnTo>
                    <a:pt x="5816" y="6980"/>
                  </a:lnTo>
                  <a:lnTo>
                    <a:pt x="5800" y="6950"/>
                  </a:lnTo>
                  <a:lnTo>
                    <a:pt x="5782" y="6921"/>
                  </a:lnTo>
                  <a:lnTo>
                    <a:pt x="5763" y="6892"/>
                  </a:lnTo>
                  <a:lnTo>
                    <a:pt x="5743" y="6864"/>
                  </a:lnTo>
                  <a:lnTo>
                    <a:pt x="5722" y="6836"/>
                  </a:lnTo>
                  <a:lnTo>
                    <a:pt x="5700" y="6810"/>
                  </a:lnTo>
                  <a:lnTo>
                    <a:pt x="5677" y="6784"/>
                  </a:lnTo>
                  <a:lnTo>
                    <a:pt x="5653" y="6759"/>
                  </a:lnTo>
                  <a:lnTo>
                    <a:pt x="5628" y="6735"/>
                  </a:lnTo>
                  <a:lnTo>
                    <a:pt x="5602" y="6712"/>
                  </a:lnTo>
                  <a:lnTo>
                    <a:pt x="5576" y="6690"/>
                  </a:lnTo>
                  <a:lnTo>
                    <a:pt x="5548" y="6669"/>
                  </a:lnTo>
                  <a:lnTo>
                    <a:pt x="5535" y="6660"/>
                  </a:lnTo>
                  <a:lnTo>
                    <a:pt x="5474" y="6760"/>
                  </a:lnTo>
                  <a:lnTo>
                    <a:pt x="5455" y="6787"/>
                  </a:lnTo>
                  <a:lnTo>
                    <a:pt x="5433" y="6811"/>
                  </a:lnTo>
                  <a:lnTo>
                    <a:pt x="5408" y="6832"/>
                  </a:lnTo>
                  <a:lnTo>
                    <a:pt x="5380" y="6849"/>
                  </a:lnTo>
                  <a:lnTo>
                    <a:pt x="5350" y="6863"/>
                  </a:lnTo>
                  <a:lnTo>
                    <a:pt x="5319" y="6872"/>
                  </a:lnTo>
                  <a:lnTo>
                    <a:pt x="5287" y="6878"/>
                  </a:lnTo>
                  <a:lnTo>
                    <a:pt x="5254" y="6879"/>
                  </a:lnTo>
                  <a:lnTo>
                    <a:pt x="5221" y="6876"/>
                  </a:lnTo>
                  <a:lnTo>
                    <a:pt x="5190" y="6869"/>
                  </a:lnTo>
                  <a:lnTo>
                    <a:pt x="5159" y="6857"/>
                  </a:lnTo>
                  <a:lnTo>
                    <a:pt x="5130" y="6842"/>
                  </a:lnTo>
                  <a:lnTo>
                    <a:pt x="5103" y="6823"/>
                  </a:lnTo>
                  <a:lnTo>
                    <a:pt x="5079" y="6801"/>
                  </a:lnTo>
                  <a:lnTo>
                    <a:pt x="5058" y="6776"/>
                  </a:lnTo>
                  <a:lnTo>
                    <a:pt x="5041" y="6748"/>
                  </a:lnTo>
                  <a:lnTo>
                    <a:pt x="5027" y="6718"/>
                  </a:lnTo>
                  <a:lnTo>
                    <a:pt x="5018" y="6687"/>
                  </a:lnTo>
                  <a:lnTo>
                    <a:pt x="5012" y="6655"/>
                  </a:lnTo>
                  <a:lnTo>
                    <a:pt x="5011" y="6622"/>
                  </a:lnTo>
                  <a:lnTo>
                    <a:pt x="5014" y="6589"/>
                  </a:lnTo>
                  <a:lnTo>
                    <a:pt x="5021" y="6558"/>
                  </a:lnTo>
                  <a:lnTo>
                    <a:pt x="5033" y="6527"/>
                  </a:lnTo>
                  <a:lnTo>
                    <a:pt x="5048" y="6498"/>
                  </a:lnTo>
                  <a:lnTo>
                    <a:pt x="5053" y="6490"/>
                  </a:lnTo>
                  <a:lnTo>
                    <a:pt x="5035" y="6489"/>
                  </a:lnTo>
                  <a:lnTo>
                    <a:pt x="5000" y="6488"/>
                  </a:lnTo>
                  <a:lnTo>
                    <a:pt x="4965" y="6489"/>
                  </a:lnTo>
                  <a:lnTo>
                    <a:pt x="4947" y="6490"/>
                  </a:lnTo>
                  <a:lnTo>
                    <a:pt x="4952" y="6498"/>
                  </a:lnTo>
                  <a:lnTo>
                    <a:pt x="4967" y="6527"/>
                  </a:lnTo>
                  <a:lnTo>
                    <a:pt x="4979" y="6558"/>
                  </a:lnTo>
                  <a:lnTo>
                    <a:pt x="4986" y="6589"/>
                  </a:lnTo>
                  <a:lnTo>
                    <a:pt x="4989" y="6622"/>
                  </a:lnTo>
                  <a:lnTo>
                    <a:pt x="4988" y="6655"/>
                  </a:lnTo>
                  <a:lnTo>
                    <a:pt x="4982" y="6687"/>
                  </a:lnTo>
                  <a:lnTo>
                    <a:pt x="4973" y="6718"/>
                  </a:lnTo>
                  <a:lnTo>
                    <a:pt x="4959" y="6748"/>
                  </a:lnTo>
                  <a:lnTo>
                    <a:pt x="4942" y="6776"/>
                  </a:lnTo>
                  <a:lnTo>
                    <a:pt x="4921" y="6801"/>
                  </a:lnTo>
                  <a:lnTo>
                    <a:pt x="4897" y="6823"/>
                  </a:lnTo>
                  <a:lnTo>
                    <a:pt x="4870" y="6842"/>
                  </a:lnTo>
                  <a:lnTo>
                    <a:pt x="4841" y="6857"/>
                  </a:lnTo>
                  <a:lnTo>
                    <a:pt x="4810" y="6869"/>
                  </a:lnTo>
                  <a:lnTo>
                    <a:pt x="4779" y="6876"/>
                  </a:lnTo>
                  <a:lnTo>
                    <a:pt x="4746" y="6879"/>
                  </a:lnTo>
                  <a:lnTo>
                    <a:pt x="4713" y="6878"/>
                  </a:lnTo>
                  <a:lnTo>
                    <a:pt x="4681" y="6872"/>
                  </a:lnTo>
                  <a:lnTo>
                    <a:pt x="4650" y="6863"/>
                  </a:lnTo>
                  <a:lnTo>
                    <a:pt x="4620" y="6849"/>
                  </a:lnTo>
                  <a:lnTo>
                    <a:pt x="4592" y="6832"/>
                  </a:lnTo>
                  <a:lnTo>
                    <a:pt x="4567" y="6811"/>
                  </a:lnTo>
                  <a:close/>
                  <a:moveTo>
                    <a:pt x="2393" y="2469"/>
                  </a:moveTo>
                  <a:lnTo>
                    <a:pt x="3186" y="2469"/>
                  </a:lnTo>
                  <a:lnTo>
                    <a:pt x="3186" y="2458"/>
                  </a:lnTo>
                  <a:lnTo>
                    <a:pt x="3185" y="2428"/>
                  </a:lnTo>
                  <a:lnTo>
                    <a:pt x="3184" y="2399"/>
                  </a:lnTo>
                  <a:lnTo>
                    <a:pt x="3181" y="2369"/>
                  </a:lnTo>
                  <a:lnTo>
                    <a:pt x="3177" y="2340"/>
                  </a:lnTo>
                  <a:lnTo>
                    <a:pt x="3172" y="2310"/>
                  </a:lnTo>
                  <a:lnTo>
                    <a:pt x="3166" y="2282"/>
                  </a:lnTo>
                  <a:lnTo>
                    <a:pt x="3159" y="2253"/>
                  </a:lnTo>
                  <a:lnTo>
                    <a:pt x="3151" y="2225"/>
                  </a:lnTo>
                  <a:lnTo>
                    <a:pt x="3142" y="2197"/>
                  </a:lnTo>
                  <a:lnTo>
                    <a:pt x="3131" y="2169"/>
                  </a:lnTo>
                  <a:lnTo>
                    <a:pt x="3120" y="2142"/>
                  </a:lnTo>
                  <a:lnTo>
                    <a:pt x="3108" y="2115"/>
                  </a:lnTo>
                  <a:lnTo>
                    <a:pt x="3094" y="2089"/>
                  </a:lnTo>
                  <a:lnTo>
                    <a:pt x="3080" y="2062"/>
                  </a:lnTo>
                  <a:lnTo>
                    <a:pt x="3064" y="2036"/>
                  </a:lnTo>
                  <a:lnTo>
                    <a:pt x="3048" y="2011"/>
                  </a:lnTo>
                  <a:lnTo>
                    <a:pt x="3030" y="1987"/>
                  </a:lnTo>
                  <a:lnTo>
                    <a:pt x="3012" y="1963"/>
                  </a:lnTo>
                  <a:lnTo>
                    <a:pt x="2993" y="1941"/>
                  </a:lnTo>
                  <a:lnTo>
                    <a:pt x="2974" y="1918"/>
                  </a:lnTo>
                  <a:lnTo>
                    <a:pt x="2953" y="1897"/>
                  </a:lnTo>
                  <a:lnTo>
                    <a:pt x="2932" y="1877"/>
                  </a:lnTo>
                  <a:lnTo>
                    <a:pt x="2910" y="1857"/>
                  </a:lnTo>
                  <a:lnTo>
                    <a:pt x="2887" y="1838"/>
                  </a:lnTo>
                  <a:lnTo>
                    <a:pt x="2864" y="1820"/>
                  </a:lnTo>
                  <a:lnTo>
                    <a:pt x="2840" y="1803"/>
                  </a:lnTo>
                  <a:lnTo>
                    <a:pt x="2815" y="1787"/>
                  </a:lnTo>
                  <a:lnTo>
                    <a:pt x="2789" y="1772"/>
                  </a:lnTo>
                  <a:lnTo>
                    <a:pt x="2762" y="1757"/>
                  </a:lnTo>
                  <a:lnTo>
                    <a:pt x="2736" y="1743"/>
                  </a:lnTo>
                  <a:lnTo>
                    <a:pt x="2709" y="1731"/>
                  </a:lnTo>
                  <a:lnTo>
                    <a:pt x="2682" y="1720"/>
                  </a:lnTo>
                  <a:lnTo>
                    <a:pt x="2654" y="1709"/>
                  </a:lnTo>
                  <a:lnTo>
                    <a:pt x="2626" y="1700"/>
                  </a:lnTo>
                  <a:lnTo>
                    <a:pt x="2598" y="1692"/>
                  </a:lnTo>
                  <a:lnTo>
                    <a:pt x="2569" y="1685"/>
                  </a:lnTo>
                  <a:lnTo>
                    <a:pt x="2541" y="1679"/>
                  </a:lnTo>
                  <a:lnTo>
                    <a:pt x="2511" y="1674"/>
                  </a:lnTo>
                  <a:lnTo>
                    <a:pt x="2482" y="1670"/>
                  </a:lnTo>
                  <a:lnTo>
                    <a:pt x="2452" y="1667"/>
                  </a:lnTo>
                  <a:lnTo>
                    <a:pt x="2423" y="1666"/>
                  </a:lnTo>
                  <a:lnTo>
                    <a:pt x="2393" y="1665"/>
                  </a:lnTo>
                  <a:lnTo>
                    <a:pt x="2363" y="1666"/>
                  </a:lnTo>
                  <a:lnTo>
                    <a:pt x="2334" y="1667"/>
                  </a:lnTo>
                  <a:lnTo>
                    <a:pt x="2304" y="1670"/>
                  </a:lnTo>
                  <a:lnTo>
                    <a:pt x="2275" y="1674"/>
                  </a:lnTo>
                  <a:lnTo>
                    <a:pt x="2245" y="1679"/>
                  </a:lnTo>
                  <a:lnTo>
                    <a:pt x="2216" y="1685"/>
                  </a:lnTo>
                  <a:lnTo>
                    <a:pt x="2188" y="1692"/>
                  </a:lnTo>
                  <a:lnTo>
                    <a:pt x="2159" y="1700"/>
                  </a:lnTo>
                  <a:lnTo>
                    <a:pt x="2131" y="1709"/>
                  </a:lnTo>
                  <a:lnTo>
                    <a:pt x="2103" y="1720"/>
                  </a:lnTo>
                  <a:lnTo>
                    <a:pt x="2076" y="1731"/>
                  </a:lnTo>
                  <a:lnTo>
                    <a:pt x="2049" y="1744"/>
                  </a:lnTo>
                  <a:lnTo>
                    <a:pt x="2022" y="1757"/>
                  </a:lnTo>
                  <a:lnTo>
                    <a:pt x="1996" y="1772"/>
                  </a:lnTo>
                  <a:lnTo>
                    <a:pt x="1970" y="1787"/>
                  </a:lnTo>
                  <a:lnTo>
                    <a:pt x="1946" y="1803"/>
                  </a:lnTo>
                  <a:lnTo>
                    <a:pt x="1922" y="1820"/>
                  </a:lnTo>
                  <a:lnTo>
                    <a:pt x="1898" y="1838"/>
                  </a:lnTo>
                  <a:lnTo>
                    <a:pt x="1876" y="1857"/>
                  </a:lnTo>
                  <a:lnTo>
                    <a:pt x="1854" y="1877"/>
                  </a:lnTo>
                  <a:lnTo>
                    <a:pt x="1832" y="1897"/>
                  </a:lnTo>
                  <a:lnTo>
                    <a:pt x="1812" y="1918"/>
                  </a:lnTo>
                  <a:lnTo>
                    <a:pt x="1792" y="1940"/>
                  </a:lnTo>
                  <a:lnTo>
                    <a:pt x="1773" y="1963"/>
                  </a:lnTo>
                  <a:lnTo>
                    <a:pt x="1755" y="1987"/>
                  </a:lnTo>
                  <a:lnTo>
                    <a:pt x="1738" y="2011"/>
                  </a:lnTo>
                  <a:lnTo>
                    <a:pt x="1722" y="2036"/>
                  </a:lnTo>
                  <a:lnTo>
                    <a:pt x="1707" y="2062"/>
                  </a:lnTo>
                  <a:lnTo>
                    <a:pt x="1692" y="2089"/>
                  </a:lnTo>
                  <a:lnTo>
                    <a:pt x="1678" y="2115"/>
                  </a:lnTo>
                  <a:lnTo>
                    <a:pt x="1666" y="2142"/>
                  </a:lnTo>
                  <a:lnTo>
                    <a:pt x="1655" y="2169"/>
                  </a:lnTo>
                  <a:lnTo>
                    <a:pt x="1644" y="2197"/>
                  </a:lnTo>
                  <a:lnTo>
                    <a:pt x="1635" y="2225"/>
                  </a:lnTo>
                  <a:lnTo>
                    <a:pt x="1627" y="2253"/>
                  </a:lnTo>
                  <a:lnTo>
                    <a:pt x="1620" y="2282"/>
                  </a:lnTo>
                  <a:lnTo>
                    <a:pt x="1614" y="2310"/>
                  </a:lnTo>
                  <a:lnTo>
                    <a:pt x="1609" y="2340"/>
                  </a:lnTo>
                  <a:lnTo>
                    <a:pt x="1605" y="2369"/>
                  </a:lnTo>
                  <a:lnTo>
                    <a:pt x="1602" y="2399"/>
                  </a:lnTo>
                  <a:lnTo>
                    <a:pt x="1601" y="2428"/>
                  </a:lnTo>
                  <a:lnTo>
                    <a:pt x="1600" y="2458"/>
                  </a:lnTo>
                  <a:lnTo>
                    <a:pt x="1601" y="2488"/>
                  </a:lnTo>
                  <a:lnTo>
                    <a:pt x="1602" y="2517"/>
                  </a:lnTo>
                  <a:lnTo>
                    <a:pt x="1605" y="2547"/>
                  </a:lnTo>
                  <a:lnTo>
                    <a:pt x="1609" y="2576"/>
                  </a:lnTo>
                  <a:lnTo>
                    <a:pt x="1614" y="2606"/>
                  </a:lnTo>
                  <a:lnTo>
                    <a:pt x="1620" y="2634"/>
                  </a:lnTo>
                  <a:lnTo>
                    <a:pt x="1627" y="2663"/>
                  </a:lnTo>
                  <a:lnTo>
                    <a:pt x="1635" y="2691"/>
                  </a:lnTo>
                  <a:lnTo>
                    <a:pt x="1644" y="2719"/>
                  </a:lnTo>
                  <a:lnTo>
                    <a:pt x="1655" y="2747"/>
                  </a:lnTo>
                  <a:lnTo>
                    <a:pt x="1666" y="2774"/>
                  </a:lnTo>
                  <a:lnTo>
                    <a:pt x="1678" y="2801"/>
                  </a:lnTo>
                  <a:lnTo>
                    <a:pt x="1692" y="2827"/>
                  </a:lnTo>
                  <a:lnTo>
                    <a:pt x="1707" y="2854"/>
                  </a:lnTo>
                  <a:lnTo>
                    <a:pt x="1722" y="2880"/>
                  </a:lnTo>
                  <a:lnTo>
                    <a:pt x="1738" y="2905"/>
                  </a:lnTo>
                  <a:lnTo>
                    <a:pt x="1755" y="2929"/>
                  </a:lnTo>
                  <a:lnTo>
                    <a:pt x="1773" y="2953"/>
                  </a:lnTo>
                  <a:lnTo>
                    <a:pt x="1792" y="2976"/>
                  </a:lnTo>
                  <a:lnTo>
                    <a:pt x="1812" y="2998"/>
                  </a:lnTo>
                  <a:lnTo>
                    <a:pt x="1832" y="3019"/>
                  </a:lnTo>
                  <a:lnTo>
                    <a:pt x="1854" y="3039"/>
                  </a:lnTo>
                  <a:lnTo>
                    <a:pt x="1876" y="3059"/>
                  </a:lnTo>
                  <a:lnTo>
                    <a:pt x="1898" y="3078"/>
                  </a:lnTo>
                  <a:lnTo>
                    <a:pt x="1922" y="3096"/>
                  </a:lnTo>
                  <a:lnTo>
                    <a:pt x="1946" y="3113"/>
                  </a:lnTo>
                  <a:lnTo>
                    <a:pt x="1970" y="3129"/>
                  </a:lnTo>
                  <a:lnTo>
                    <a:pt x="1996" y="3144"/>
                  </a:lnTo>
                  <a:lnTo>
                    <a:pt x="2022" y="3159"/>
                  </a:lnTo>
                  <a:lnTo>
                    <a:pt x="2049" y="3172"/>
                  </a:lnTo>
                  <a:lnTo>
                    <a:pt x="2076" y="3185"/>
                  </a:lnTo>
                  <a:lnTo>
                    <a:pt x="2103" y="3196"/>
                  </a:lnTo>
                  <a:lnTo>
                    <a:pt x="2131" y="3207"/>
                  </a:lnTo>
                  <a:lnTo>
                    <a:pt x="2159" y="3216"/>
                  </a:lnTo>
                  <a:lnTo>
                    <a:pt x="2188" y="3224"/>
                  </a:lnTo>
                  <a:lnTo>
                    <a:pt x="2216" y="3231"/>
                  </a:lnTo>
                  <a:lnTo>
                    <a:pt x="2245" y="3237"/>
                  </a:lnTo>
                  <a:lnTo>
                    <a:pt x="2275" y="3242"/>
                  </a:lnTo>
                  <a:lnTo>
                    <a:pt x="2304" y="3246"/>
                  </a:lnTo>
                  <a:lnTo>
                    <a:pt x="2334" y="3249"/>
                  </a:lnTo>
                  <a:lnTo>
                    <a:pt x="2363" y="3250"/>
                  </a:lnTo>
                  <a:lnTo>
                    <a:pt x="2393" y="3251"/>
                  </a:lnTo>
                  <a:lnTo>
                    <a:pt x="2404" y="3251"/>
                  </a:lnTo>
                  <a:lnTo>
                    <a:pt x="2404" y="3247"/>
                  </a:lnTo>
                  <a:lnTo>
                    <a:pt x="2405" y="3214"/>
                  </a:lnTo>
                  <a:lnTo>
                    <a:pt x="2411" y="3182"/>
                  </a:lnTo>
                  <a:lnTo>
                    <a:pt x="2420" y="3151"/>
                  </a:lnTo>
                  <a:lnTo>
                    <a:pt x="2434" y="3121"/>
                  </a:lnTo>
                  <a:lnTo>
                    <a:pt x="2451" y="3093"/>
                  </a:lnTo>
                  <a:lnTo>
                    <a:pt x="2472" y="3068"/>
                  </a:lnTo>
                  <a:lnTo>
                    <a:pt x="2496" y="3046"/>
                  </a:lnTo>
                  <a:lnTo>
                    <a:pt x="2523" y="3027"/>
                  </a:lnTo>
                  <a:lnTo>
                    <a:pt x="2552" y="3012"/>
                  </a:lnTo>
                  <a:lnTo>
                    <a:pt x="2583" y="3000"/>
                  </a:lnTo>
                  <a:lnTo>
                    <a:pt x="2614" y="2993"/>
                  </a:lnTo>
                  <a:lnTo>
                    <a:pt x="2647" y="2990"/>
                  </a:lnTo>
                  <a:lnTo>
                    <a:pt x="2680" y="2991"/>
                  </a:lnTo>
                  <a:lnTo>
                    <a:pt x="2712" y="2997"/>
                  </a:lnTo>
                  <a:lnTo>
                    <a:pt x="2743" y="3006"/>
                  </a:lnTo>
                  <a:lnTo>
                    <a:pt x="2773" y="3020"/>
                  </a:lnTo>
                  <a:lnTo>
                    <a:pt x="2801" y="3037"/>
                  </a:lnTo>
                  <a:lnTo>
                    <a:pt x="2826" y="3058"/>
                  </a:lnTo>
                  <a:lnTo>
                    <a:pt x="2848" y="3082"/>
                  </a:lnTo>
                  <a:lnTo>
                    <a:pt x="2860" y="3099"/>
                  </a:lnTo>
                  <a:lnTo>
                    <a:pt x="2864" y="3096"/>
                  </a:lnTo>
                  <a:lnTo>
                    <a:pt x="2887" y="3078"/>
                  </a:lnTo>
                  <a:lnTo>
                    <a:pt x="2910" y="3059"/>
                  </a:lnTo>
                  <a:lnTo>
                    <a:pt x="2932" y="3039"/>
                  </a:lnTo>
                  <a:lnTo>
                    <a:pt x="2953" y="3019"/>
                  </a:lnTo>
                  <a:lnTo>
                    <a:pt x="2974" y="2998"/>
                  </a:lnTo>
                  <a:lnTo>
                    <a:pt x="2993" y="2975"/>
                  </a:lnTo>
                  <a:lnTo>
                    <a:pt x="2999" y="2969"/>
                  </a:lnTo>
                  <a:lnTo>
                    <a:pt x="2393" y="2969"/>
                  </a:lnTo>
                  <a:lnTo>
                    <a:pt x="2360" y="2967"/>
                  </a:lnTo>
                  <a:lnTo>
                    <a:pt x="2328" y="2960"/>
                  </a:lnTo>
                  <a:lnTo>
                    <a:pt x="2297" y="2950"/>
                  </a:lnTo>
                  <a:lnTo>
                    <a:pt x="2268" y="2936"/>
                  </a:lnTo>
                  <a:lnTo>
                    <a:pt x="2241" y="2917"/>
                  </a:lnTo>
                  <a:lnTo>
                    <a:pt x="2216" y="2896"/>
                  </a:lnTo>
                  <a:lnTo>
                    <a:pt x="2195" y="2871"/>
                  </a:lnTo>
                  <a:lnTo>
                    <a:pt x="2176" y="2844"/>
                  </a:lnTo>
                  <a:lnTo>
                    <a:pt x="2162" y="2815"/>
                  </a:lnTo>
                  <a:lnTo>
                    <a:pt x="2152" y="2784"/>
                  </a:lnTo>
                  <a:lnTo>
                    <a:pt x="2145" y="2752"/>
                  </a:lnTo>
                  <a:lnTo>
                    <a:pt x="2143" y="2719"/>
                  </a:lnTo>
                  <a:lnTo>
                    <a:pt x="2145" y="2686"/>
                  </a:lnTo>
                  <a:lnTo>
                    <a:pt x="2152" y="2654"/>
                  </a:lnTo>
                  <a:lnTo>
                    <a:pt x="2162" y="2623"/>
                  </a:lnTo>
                  <a:lnTo>
                    <a:pt x="2176" y="2594"/>
                  </a:lnTo>
                  <a:lnTo>
                    <a:pt x="2195" y="2567"/>
                  </a:lnTo>
                  <a:lnTo>
                    <a:pt x="2216" y="2542"/>
                  </a:lnTo>
                  <a:lnTo>
                    <a:pt x="2241" y="2521"/>
                  </a:lnTo>
                  <a:lnTo>
                    <a:pt x="2268" y="2502"/>
                  </a:lnTo>
                  <a:lnTo>
                    <a:pt x="2297" y="2488"/>
                  </a:lnTo>
                  <a:lnTo>
                    <a:pt x="2328" y="2478"/>
                  </a:lnTo>
                  <a:lnTo>
                    <a:pt x="2360" y="2471"/>
                  </a:lnTo>
                  <a:lnTo>
                    <a:pt x="2393" y="246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8" name="Group 47">
            <a:extLst>
              <a:ext uri="{FF2B5EF4-FFF2-40B4-BE49-F238E27FC236}">
                <a16:creationId xmlns:a16="http://schemas.microsoft.com/office/drawing/2014/main" id="{AEDA4C5C-B994-492F-87B2-3C72D5E693FA}"/>
              </a:ext>
            </a:extLst>
          </p:cNvPr>
          <p:cNvGrpSpPr/>
          <p:nvPr/>
        </p:nvGrpSpPr>
        <p:grpSpPr>
          <a:xfrm>
            <a:off x="127493" y="3494198"/>
            <a:ext cx="334950" cy="334672"/>
            <a:chOff x="4094847" y="1760585"/>
            <a:chExt cx="633600" cy="633600"/>
          </a:xfrm>
          <a:solidFill>
            <a:schemeClr val="bg1"/>
          </a:solidFill>
        </p:grpSpPr>
        <p:sp>
          <p:nvSpPr>
            <p:cNvPr id="68" name="Google Shape;603;p7"/>
            <p:cNvSpPr/>
            <p:nvPr/>
          </p:nvSpPr>
          <p:spPr>
            <a:xfrm>
              <a:off x="4094847" y="1760585"/>
              <a:ext cx="633600" cy="633600"/>
            </a:xfrm>
            <a:custGeom>
              <a:avLst/>
              <a:gdLst/>
              <a:ahLst/>
              <a:cxnLst/>
              <a:rect l="l" t="t" r="r" b="b"/>
              <a:pathLst>
                <a:path w="10000" h="10000" extrusionOk="0">
                  <a:moveTo>
                    <a:pt x="6320" y="5028"/>
                  </a:moveTo>
                  <a:lnTo>
                    <a:pt x="6319" y="5079"/>
                  </a:lnTo>
                  <a:lnTo>
                    <a:pt x="6316" y="5129"/>
                  </a:lnTo>
                  <a:lnTo>
                    <a:pt x="6312" y="5180"/>
                  </a:lnTo>
                  <a:lnTo>
                    <a:pt x="6305" y="5230"/>
                  </a:lnTo>
                  <a:lnTo>
                    <a:pt x="6297" y="5279"/>
                  </a:lnTo>
                  <a:lnTo>
                    <a:pt x="6286" y="5329"/>
                  </a:lnTo>
                  <a:lnTo>
                    <a:pt x="6274" y="5377"/>
                  </a:lnTo>
                  <a:lnTo>
                    <a:pt x="6260" y="5426"/>
                  </a:lnTo>
                  <a:lnTo>
                    <a:pt x="6245" y="5474"/>
                  </a:lnTo>
                  <a:lnTo>
                    <a:pt x="6227" y="5521"/>
                  </a:lnTo>
                  <a:lnTo>
                    <a:pt x="6208" y="5568"/>
                  </a:lnTo>
                  <a:lnTo>
                    <a:pt x="6187" y="5613"/>
                  </a:lnTo>
                  <a:lnTo>
                    <a:pt x="6164" y="5659"/>
                  </a:lnTo>
                  <a:lnTo>
                    <a:pt x="6140" y="5703"/>
                  </a:lnTo>
                  <a:lnTo>
                    <a:pt x="6114" y="5746"/>
                  </a:lnTo>
                  <a:lnTo>
                    <a:pt x="6086" y="5789"/>
                  </a:lnTo>
                  <a:lnTo>
                    <a:pt x="6057" y="5830"/>
                  </a:lnTo>
                  <a:lnTo>
                    <a:pt x="6026" y="5870"/>
                  </a:lnTo>
                  <a:lnTo>
                    <a:pt x="5994" y="5908"/>
                  </a:lnTo>
                  <a:lnTo>
                    <a:pt x="5960" y="5946"/>
                  </a:lnTo>
                  <a:lnTo>
                    <a:pt x="5925" y="5982"/>
                  </a:lnTo>
                  <a:lnTo>
                    <a:pt x="5889" y="6017"/>
                  </a:lnTo>
                  <a:lnTo>
                    <a:pt x="5852" y="6050"/>
                  </a:lnTo>
                  <a:lnTo>
                    <a:pt x="5813" y="6083"/>
                  </a:lnTo>
                  <a:lnTo>
                    <a:pt x="5773" y="6113"/>
                  </a:lnTo>
                  <a:lnTo>
                    <a:pt x="5732" y="6142"/>
                  </a:lnTo>
                  <a:lnTo>
                    <a:pt x="5689" y="6170"/>
                  </a:lnTo>
                  <a:lnTo>
                    <a:pt x="5646" y="6196"/>
                  </a:lnTo>
                  <a:lnTo>
                    <a:pt x="5602" y="6221"/>
                  </a:lnTo>
                  <a:lnTo>
                    <a:pt x="5557" y="6243"/>
                  </a:lnTo>
                  <a:lnTo>
                    <a:pt x="5511" y="6265"/>
                  </a:lnTo>
                  <a:lnTo>
                    <a:pt x="5464" y="6284"/>
                  </a:lnTo>
                  <a:lnTo>
                    <a:pt x="5417" y="6301"/>
                  </a:lnTo>
                  <a:lnTo>
                    <a:pt x="5369" y="6317"/>
                  </a:lnTo>
                  <a:lnTo>
                    <a:pt x="5321" y="6331"/>
                  </a:lnTo>
                  <a:lnTo>
                    <a:pt x="5272" y="6343"/>
                  </a:lnTo>
                  <a:lnTo>
                    <a:pt x="5223" y="6354"/>
                  </a:lnTo>
                  <a:lnTo>
                    <a:pt x="5173" y="6362"/>
                  </a:lnTo>
                  <a:lnTo>
                    <a:pt x="5123" y="6369"/>
                  </a:lnTo>
                  <a:lnTo>
                    <a:pt x="5073" y="6373"/>
                  </a:lnTo>
                  <a:lnTo>
                    <a:pt x="5023" y="6376"/>
                  </a:lnTo>
                  <a:lnTo>
                    <a:pt x="4972" y="6377"/>
                  </a:lnTo>
                  <a:lnTo>
                    <a:pt x="4921" y="6376"/>
                  </a:lnTo>
                  <a:lnTo>
                    <a:pt x="4871" y="6373"/>
                  </a:lnTo>
                  <a:lnTo>
                    <a:pt x="4820" y="6369"/>
                  </a:lnTo>
                  <a:lnTo>
                    <a:pt x="4770" y="6362"/>
                  </a:lnTo>
                  <a:lnTo>
                    <a:pt x="4721" y="6354"/>
                  </a:lnTo>
                  <a:lnTo>
                    <a:pt x="4671" y="6343"/>
                  </a:lnTo>
                  <a:lnTo>
                    <a:pt x="4623" y="6331"/>
                  </a:lnTo>
                  <a:lnTo>
                    <a:pt x="4574" y="6317"/>
                  </a:lnTo>
                  <a:lnTo>
                    <a:pt x="4526" y="6301"/>
                  </a:lnTo>
                  <a:lnTo>
                    <a:pt x="4479" y="6284"/>
                  </a:lnTo>
                  <a:lnTo>
                    <a:pt x="4432" y="6265"/>
                  </a:lnTo>
                  <a:lnTo>
                    <a:pt x="4387" y="6243"/>
                  </a:lnTo>
                  <a:lnTo>
                    <a:pt x="4341" y="6221"/>
                  </a:lnTo>
                  <a:lnTo>
                    <a:pt x="4297" y="6196"/>
                  </a:lnTo>
                  <a:lnTo>
                    <a:pt x="4254" y="6170"/>
                  </a:lnTo>
                  <a:lnTo>
                    <a:pt x="4211" y="6142"/>
                  </a:lnTo>
                  <a:lnTo>
                    <a:pt x="4170" y="6113"/>
                  </a:lnTo>
                  <a:lnTo>
                    <a:pt x="4130" y="6083"/>
                  </a:lnTo>
                  <a:lnTo>
                    <a:pt x="4092" y="6050"/>
                  </a:lnTo>
                  <a:lnTo>
                    <a:pt x="4054" y="6017"/>
                  </a:lnTo>
                  <a:lnTo>
                    <a:pt x="4018" y="5982"/>
                  </a:lnTo>
                  <a:lnTo>
                    <a:pt x="3983" y="5946"/>
                  </a:lnTo>
                  <a:lnTo>
                    <a:pt x="3950" y="5908"/>
                  </a:lnTo>
                  <a:lnTo>
                    <a:pt x="3917" y="5870"/>
                  </a:lnTo>
                  <a:lnTo>
                    <a:pt x="3887" y="5830"/>
                  </a:lnTo>
                  <a:lnTo>
                    <a:pt x="3858" y="5789"/>
                  </a:lnTo>
                  <a:lnTo>
                    <a:pt x="3830" y="5746"/>
                  </a:lnTo>
                  <a:lnTo>
                    <a:pt x="3804" y="5703"/>
                  </a:lnTo>
                  <a:lnTo>
                    <a:pt x="3779" y="5659"/>
                  </a:lnTo>
                  <a:lnTo>
                    <a:pt x="3757" y="5613"/>
                  </a:lnTo>
                  <a:lnTo>
                    <a:pt x="3735" y="5568"/>
                  </a:lnTo>
                  <a:lnTo>
                    <a:pt x="3716" y="5521"/>
                  </a:lnTo>
                  <a:lnTo>
                    <a:pt x="3699" y="5474"/>
                  </a:lnTo>
                  <a:lnTo>
                    <a:pt x="3683" y="5426"/>
                  </a:lnTo>
                  <a:lnTo>
                    <a:pt x="3669" y="5377"/>
                  </a:lnTo>
                  <a:lnTo>
                    <a:pt x="3657" y="5329"/>
                  </a:lnTo>
                  <a:lnTo>
                    <a:pt x="3646" y="5279"/>
                  </a:lnTo>
                  <a:lnTo>
                    <a:pt x="3638" y="5230"/>
                  </a:lnTo>
                  <a:lnTo>
                    <a:pt x="3631" y="5180"/>
                  </a:lnTo>
                  <a:lnTo>
                    <a:pt x="3627" y="5129"/>
                  </a:lnTo>
                  <a:lnTo>
                    <a:pt x="3624" y="5079"/>
                  </a:lnTo>
                  <a:lnTo>
                    <a:pt x="3623" y="5028"/>
                  </a:lnTo>
                  <a:lnTo>
                    <a:pt x="3624" y="4977"/>
                  </a:lnTo>
                  <a:lnTo>
                    <a:pt x="3627" y="4927"/>
                  </a:lnTo>
                  <a:lnTo>
                    <a:pt x="3631" y="4877"/>
                  </a:lnTo>
                  <a:lnTo>
                    <a:pt x="3638" y="4827"/>
                  </a:lnTo>
                  <a:lnTo>
                    <a:pt x="3646" y="4777"/>
                  </a:lnTo>
                  <a:lnTo>
                    <a:pt x="3657" y="4728"/>
                  </a:lnTo>
                  <a:lnTo>
                    <a:pt x="3669" y="4679"/>
                  </a:lnTo>
                  <a:lnTo>
                    <a:pt x="3683" y="4631"/>
                  </a:lnTo>
                  <a:lnTo>
                    <a:pt x="3699" y="4583"/>
                  </a:lnTo>
                  <a:lnTo>
                    <a:pt x="3716" y="4536"/>
                  </a:lnTo>
                  <a:lnTo>
                    <a:pt x="3735" y="4489"/>
                  </a:lnTo>
                  <a:lnTo>
                    <a:pt x="3757" y="4443"/>
                  </a:lnTo>
                  <a:lnTo>
                    <a:pt x="3779" y="4398"/>
                  </a:lnTo>
                  <a:lnTo>
                    <a:pt x="3804" y="4354"/>
                  </a:lnTo>
                  <a:lnTo>
                    <a:pt x="3830" y="4311"/>
                  </a:lnTo>
                  <a:lnTo>
                    <a:pt x="3858" y="4268"/>
                  </a:lnTo>
                  <a:lnTo>
                    <a:pt x="3887" y="4227"/>
                  </a:lnTo>
                  <a:lnTo>
                    <a:pt x="3917" y="4187"/>
                  </a:lnTo>
                  <a:lnTo>
                    <a:pt x="3950" y="4148"/>
                  </a:lnTo>
                  <a:lnTo>
                    <a:pt x="3983" y="4111"/>
                  </a:lnTo>
                  <a:lnTo>
                    <a:pt x="4018" y="4075"/>
                  </a:lnTo>
                  <a:lnTo>
                    <a:pt x="4054" y="4040"/>
                  </a:lnTo>
                  <a:lnTo>
                    <a:pt x="4092" y="4006"/>
                  </a:lnTo>
                  <a:lnTo>
                    <a:pt x="4130" y="3974"/>
                  </a:lnTo>
                  <a:lnTo>
                    <a:pt x="4170" y="3943"/>
                  </a:lnTo>
                  <a:lnTo>
                    <a:pt x="4211" y="3914"/>
                  </a:lnTo>
                  <a:lnTo>
                    <a:pt x="4254" y="3886"/>
                  </a:lnTo>
                  <a:lnTo>
                    <a:pt x="4297" y="3860"/>
                  </a:lnTo>
                  <a:lnTo>
                    <a:pt x="4341" y="3836"/>
                  </a:lnTo>
                  <a:lnTo>
                    <a:pt x="4387" y="3813"/>
                  </a:lnTo>
                  <a:lnTo>
                    <a:pt x="4432" y="3792"/>
                  </a:lnTo>
                  <a:lnTo>
                    <a:pt x="4479" y="3773"/>
                  </a:lnTo>
                  <a:lnTo>
                    <a:pt x="4526" y="3755"/>
                  </a:lnTo>
                  <a:lnTo>
                    <a:pt x="4574" y="3740"/>
                  </a:lnTo>
                  <a:lnTo>
                    <a:pt x="4623" y="3726"/>
                  </a:lnTo>
                  <a:lnTo>
                    <a:pt x="4671" y="3714"/>
                  </a:lnTo>
                  <a:lnTo>
                    <a:pt x="4721" y="3703"/>
                  </a:lnTo>
                  <a:lnTo>
                    <a:pt x="4770" y="3695"/>
                  </a:lnTo>
                  <a:lnTo>
                    <a:pt x="4820" y="3688"/>
                  </a:lnTo>
                  <a:lnTo>
                    <a:pt x="4871" y="3684"/>
                  </a:lnTo>
                  <a:lnTo>
                    <a:pt x="4921" y="3681"/>
                  </a:lnTo>
                  <a:lnTo>
                    <a:pt x="4972" y="3680"/>
                  </a:lnTo>
                  <a:lnTo>
                    <a:pt x="5023" y="3681"/>
                  </a:lnTo>
                  <a:lnTo>
                    <a:pt x="5073" y="3684"/>
                  </a:lnTo>
                  <a:lnTo>
                    <a:pt x="5123" y="3688"/>
                  </a:lnTo>
                  <a:lnTo>
                    <a:pt x="5173" y="3695"/>
                  </a:lnTo>
                  <a:lnTo>
                    <a:pt x="5223" y="3703"/>
                  </a:lnTo>
                  <a:lnTo>
                    <a:pt x="5272" y="3714"/>
                  </a:lnTo>
                  <a:lnTo>
                    <a:pt x="5321" y="3726"/>
                  </a:lnTo>
                  <a:lnTo>
                    <a:pt x="5369" y="3740"/>
                  </a:lnTo>
                  <a:lnTo>
                    <a:pt x="5417" y="3755"/>
                  </a:lnTo>
                  <a:lnTo>
                    <a:pt x="5464" y="3773"/>
                  </a:lnTo>
                  <a:lnTo>
                    <a:pt x="5511" y="3792"/>
                  </a:lnTo>
                  <a:lnTo>
                    <a:pt x="5557" y="3813"/>
                  </a:lnTo>
                  <a:lnTo>
                    <a:pt x="5602" y="3836"/>
                  </a:lnTo>
                  <a:lnTo>
                    <a:pt x="5646" y="3860"/>
                  </a:lnTo>
                  <a:lnTo>
                    <a:pt x="5689" y="3886"/>
                  </a:lnTo>
                  <a:lnTo>
                    <a:pt x="5732" y="3914"/>
                  </a:lnTo>
                  <a:lnTo>
                    <a:pt x="5773" y="3943"/>
                  </a:lnTo>
                  <a:lnTo>
                    <a:pt x="5813" y="3974"/>
                  </a:lnTo>
                  <a:lnTo>
                    <a:pt x="5852" y="4006"/>
                  </a:lnTo>
                  <a:lnTo>
                    <a:pt x="5889" y="4040"/>
                  </a:lnTo>
                  <a:lnTo>
                    <a:pt x="5925" y="4075"/>
                  </a:lnTo>
                  <a:lnTo>
                    <a:pt x="5960" y="4111"/>
                  </a:lnTo>
                  <a:lnTo>
                    <a:pt x="5994" y="4148"/>
                  </a:lnTo>
                  <a:lnTo>
                    <a:pt x="6026" y="4187"/>
                  </a:lnTo>
                  <a:lnTo>
                    <a:pt x="6057" y="4227"/>
                  </a:lnTo>
                  <a:lnTo>
                    <a:pt x="6086" y="4268"/>
                  </a:lnTo>
                  <a:lnTo>
                    <a:pt x="6114" y="4311"/>
                  </a:lnTo>
                  <a:lnTo>
                    <a:pt x="6140" y="4354"/>
                  </a:lnTo>
                  <a:lnTo>
                    <a:pt x="6164" y="4398"/>
                  </a:lnTo>
                  <a:lnTo>
                    <a:pt x="6187" y="4443"/>
                  </a:lnTo>
                  <a:lnTo>
                    <a:pt x="6208" y="4489"/>
                  </a:lnTo>
                  <a:lnTo>
                    <a:pt x="6227" y="4536"/>
                  </a:lnTo>
                  <a:lnTo>
                    <a:pt x="6245" y="4583"/>
                  </a:lnTo>
                  <a:lnTo>
                    <a:pt x="6260" y="4631"/>
                  </a:lnTo>
                  <a:lnTo>
                    <a:pt x="6274" y="4679"/>
                  </a:lnTo>
                  <a:lnTo>
                    <a:pt x="6286" y="4728"/>
                  </a:lnTo>
                  <a:lnTo>
                    <a:pt x="6297" y="4777"/>
                  </a:lnTo>
                  <a:lnTo>
                    <a:pt x="6305" y="4827"/>
                  </a:lnTo>
                  <a:lnTo>
                    <a:pt x="6312" y="4877"/>
                  </a:lnTo>
                  <a:lnTo>
                    <a:pt x="6316" y="4927"/>
                  </a:lnTo>
                  <a:lnTo>
                    <a:pt x="6319" y="4977"/>
                  </a:lnTo>
                  <a:lnTo>
                    <a:pt x="6320" y="502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9" name="Google Shape;604;p7"/>
            <p:cNvSpPr/>
            <p:nvPr/>
          </p:nvSpPr>
          <p:spPr>
            <a:xfrm>
              <a:off x="4094847" y="1760585"/>
              <a:ext cx="633600" cy="633600"/>
            </a:xfrm>
            <a:custGeom>
              <a:avLst/>
              <a:gdLst/>
              <a:ahLst/>
              <a:cxnLst/>
              <a:rect l="l" t="t" r="r" b="b"/>
              <a:pathLst>
                <a:path w="10000" h="10000" extrusionOk="0">
                  <a:moveTo>
                    <a:pt x="4314" y="2037"/>
                  </a:moveTo>
                  <a:lnTo>
                    <a:pt x="4752" y="1231"/>
                  </a:lnTo>
                  <a:lnTo>
                    <a:pt x="4769" y="1203"/>
                  </a:lnTo>
                  <a:lnTo>
                    <a:pt x="4790" y="1179"/>
                  </a:lnTo>
                  <a:lnTo>
                    <a:pt x="4814" y="1157"/>
                  </a:lnTo>
                  <a:lnTo>
                    <a:pt x="4840" y="1138"/>
                  </a:lnTo>
                  <a:lnTo>
                    <a:pt x="4868" y="1123"/>
                  </a:lnTo>
                  <a:lnTo>
                    <a:pt x="4898" y="1111"/>
                  </a:lnTo>
                  <a:lnTo>
                    <a:pt x="4930" y="1104"/>
                  </a:lnTo>
                  <a:lnTo>
                    <a:pt x="4962" y="1100"/>
                  </a:lnTo>
                  <a:lnTo>
                    <a:pt x="4994" y="1101"/>
                  </a:lnTo>
                  <a:lnTo>
                    <a:pt x="5633" y="1157"/>
                  </a:lnTo>
                  <a:lnTo>
                    <a:pt x="5665" y="1162"/>
                  </a:lnTo>
                  <a:lnTo>
                    <a:pt x="5696" y="1171"/>
                  </a:lnTo>
                  <a:lnTo>
                    <a:pt x="5725" y="1184"/>
                  </a:lnTo>
                  <a:lnTo>
                    <a:pt x="5753" y="1200"/>
                  </a:lnTo>
                  <a:lnTo>
                    <a:pt x="5778" y="1220"/>
                  </a:lnTo>
                  <a:lnTo>
                    <a:pt x="5801" y="1243"/>
                  </a:lnTo>
                  <a:lnTo>
                    <a:pt x="5820" y="1269"/>
                  </a:lnTo>
                  <a:lnTo>
                    <a:pt x="5836" y="1297"/>
                  </a:lnTo>
                  <a:lnTo>
                    <a:pt x="5848" y="1327"/>
                  </a:lnTo>
                  <a:lnTo>
                    <a:pt x="6140" y="2198"/>
                  </a:lnTo>
                  <a:lnTo>
                    <a:pt x="6390" y="2314"/>
                  </a:lnTo>
                  <a:lnTo>
                    <a:pt x="7245" y="1978"/>
                  </a:lnTo>
                  <a:lnTo>
                    <a:pt x="7275" y="1969"/>
                  </a:lnTo>
                  <a:lnTo>
                    <a:pt x="7307" y="1963"/>
                  </a:lnTo>
                  <a:lnTo>
                    <a:pt x="7339" y="1961"/>
                  </a:lnTo>
                  <a:lnTo>
                    <a:pt x="7371" y="1963"/>
                  </a:lnTo>
                  <a:lnTo>
                    <a:pt x="7403" y="1970"/>
                  </a:lnTo>
                  <a:lnTo>
                    <a:pt x="7433" y="1981"/>
                  </a:lnTo>
                  <a:lnTo>
                    <a:pt x="7462" y="1995"/>
                  </a:lnTo>
                  <a:lnTo>
                    <a:pt x="7489" y="2013"/>
                  </a:lnTo>
                  <a:lnTo>
                    <a:pt x="7513" y="2034"/>
                  </a:lnTo>
                  <a:lnTo>
                    <a:pt x="7966" y="2487"/>
                  </a:lnTo>
                  <a:lnTo>
                    <a:pt x="7987" y="2511"/>
                  </a:lnTo>
                  <a:lnTo>
                    <a:pt x="8005" y="2538"/>
                  </a:lnTo>
                  <a:lnTo>
                    <a:pt x="8019" y="2567"/>
                  </a:lnTo>
                  <a:lnTo>
                    <a:pt x="8030" y="2597"/>
                  </a:lnTo>
                  <a:lnTo>
                    <a:pt x="8037" y="2629"/>
                  </a:lnTo>
                  <a:lnTo>
                    <a:pt x="8039" y="2661"/>
                  </a:lnTo>
                  <a:lnTo>
                    <a:pt x="8037" y="2693"/>
                  </a:lnTo>
                  <a:lnTo>
                    <a:pt x="8031" y="2725"/>
                  </a:lnTo>
                  <a:lnTo>
                    <a:pt x="8022" y="2755"/>
                  </a:lnTo>
                  <a:lnTo>
                    <a:pt x="7686" y="3610"/>
                  </a:lnTo>
                  <a:lnTo>
                    <a:pt x="7802" y="3860"/>
                  </a:lnTo>
                  <a:lnTo>
                    <a:pt x="8673" y="4152"/>
                  </a:lnTo>
                  <a:lnTo>
                    <a:pt x="8703" y="4164"/>
                  </a:lnTo>
                  <a:lnTo>
                    <a:pt x="8731" y="4180"/>
                  </a:lnTo>
                  <a:lnTo>
                    <a:pt x="8757" y="4199"/>
                  </a:lnTo>
                  <a:lnTo>
                    <a:pt x="8780" y="4222"/>
                  </a:lnTo>
                  <a:lnTo>
                    <a:pt x="8800" y="4247"/>
                  </a:lnTo>
                  <a:lnTo>
                    <a:pt x="8816" y="4275"/>
                  </a:lnTo>
                  <a:lnTo>
                    <a:pt x="8829" y="4304"/>
                  </a:lnTo>
                  <a:lnTo>
                    <a:pt x="8838" y="4335"/>
                  </a:lnTo>
                  <a:lnTo>
                    <a:pt x="8843" y="4367"/>
                  </a:lnTo>
                  <a:lnTo>
                    <a:pt x="8899" y="5006"/>
                  </a:lnTo>
                  <a:lnTo>
                    <a:pt x="8900" y="5038"/>
                  </a:lnTo>
                  <a:lnTo>
                    <a:pt x="8896" y="5070"/>
                  </a:lnTo>
                  <a:lnTo>
                    <a:pt x="8889" y="5102"/>
                  </a:lnTo>
                  <a:lnTo>
                    <a:pt x="8877" y="5132"/>
                  </a:lnTo>
                  <a:lnTo>
                    <a:pt x="8862" y="5160"/>
                  </a:lnTo>
                  <a:lnTo>
                    <a:pt x="8843" y="5186"/>
                  </a:lnTo>
                  <a:lnTo>
                    <a:pt x="8821" y="5210"/>
                  </a:lnTo>
                  <a:lnTo>
                    <a:pt x="8797" y="5231"/>
                  </a:lnTo>
                  <a:lnTo>
                    <a:pt x="8769" y="5248"/>
                  </a:lnTo>
                  <a:lnTo>
                    <a:pt x="7963" y="5686"/>
                  </a:lnTo>
                  <a:lnTo>
                    <a:pt x="7890" y="5954"/>
                  </a:lnTo>
                  <a:lnTo>
                    <a:pt x="8370" y="6736"/>
                  </a:lnTo>
                  <a:lnTo>
                    <a:pt x="8385" y="6765"/>
                  </a:lnTo>
                  <a:lnTo>
                    <a:pt x="8396" y="6795"/>
                  </a:lnTo>
                  <a:lnTo>
                    <a:pt x="8404" y="6826"/>
                  </a:lnTo>
                  <a:lnTo>
                    <a:pt x="8407" y="6859"/>
                  </a:lnTo>
                  <a:lnTo>
                    <a:pt x="8406" y="6891"/>
                  </a:lnTo>
                  <a:lnTo>
                    <a:pt x="8401" y="6923"/>
                  </a:lnTo>
                  <a:lnTo>
                    <a:pt x="8392" y="6953"/>
                  </a:lnTo>
                  <a:lnTo>
                    <a:pt x="8378" y="6983"/>
                  </a:lnTo>
                  <a:lnTo>
                    <a:pt x="8362" y="7010"/>
                  </a:lnTo>
                  <a:lnTo>
                    <a:pt x="7994" y="7535"/>
                  </a:lnTo>
                  <a:lnTo>
                    <a:pt x="7974" y="7561"/>
                  </a:lnTo>
                  <a:lnTo>
                    <a:pt x="7950" y="7583"/>
                  </a:lnTo>
                  <a:lnTo>
                    <a:pt x="7925" y="7602"/>
                  </a:lnTo>
                  <a:lnTo>
                    <a:pt x="7896" y="7618"/>
                  </a:lnTo>
                  <a:lnTo>
                    <a:pt x="7867" y="7630"/>
                  </a:lnTo>
                  <a:lnTo>
                    <a:pt x="7835" y="7638"/>
                  </a:lnTo>
                  <a:lnTo>
                    <a:pt x="7804" y="7642"/>
                  </a:lnTo>
                  <a:lnTo>
                    <a:pt x="7771" y="7641"/>
                  </a:lnTo>
                  <a:lnTo>
                    <a:pt x="7740" y="7637"/>
                  </a:lnTo>
                  <a:lnTo>
                    <a:pt x="6840" y="7455"/>
                  </a:lnTo>
                  <a:lnTo>
                    <a:pt x="6613" y="7614"/>
                  </a:lnTo>
                  <a:lnTo>
                    <a:pt x="6477" y="8521"/>
                  </a:lnTo>
                  <a:lnTo>
                    <a:pt x="6470" y="8553"/>
                  </a:lnTo>
                  <a:lnTo>
                    <a:pt x="6460" y="8583"/>
                  </a:lnTo>
                  <a:lnTo>
                    <a:pt x="6445" y="8612"/>
                  </a:lnTo>
                  <a:lnTo>
                    <a:pt x="6427" y="8638"/>
                  </a:lnTo>
                  <a:lnTo>
                    <a:pt x="6405" y="8662"/>
                  </a:lnTo>
                  <a:lnTo>
                    <a:pt x="6381" y="8683"/>
                  </a:lnTo>
                  <a:lnTo>
                    <a:pt x="6354" y="8701"/>
                  </a:lnTo>
                  <a:lnTo>
                    <a:pt x="6325" y="8715"/>
                  </a:lnTo>
                  <a:lnTo>
                    <a:pt x="6295" y="8725"/>
                  </a:lnTo>
                  <a:lnTo>
                    <a:pt x="5676" y="8891"/>
                  </a:lnTo>
                  <a:lnTo>
                    <a:pt x="5644" y="8898"/>
                  </a:lnTo>
                  <a:lnTo>
                    <a:pt x="5612" y="8900"/>
                  </a:lnTo>
                  <a:lnTo>
                    <a:pt x="5580" y="8898"/>
                  </a:lnTo>
                  <a:lnTo>
                    <a:pt x="5548" y="8892"/>
                  </a:lnTo>
                  <a:lnTo>
                    <a:pt x="5518" y="8882"/>
                  </a:lnTo>
                  <a:lnTo>
                    <a:pt x="5489" y="8868"/>
                  </a:lnTo>
                  <a:lnTo>
                    <a:pt x="5462" y="8850"/>
                  </a:lnTo>
                  <a:lnTo>
                    <a:pt x="5437" y="8830"/>
                  </a:lnTo>
                  <a:lnTo>
                    <a:pt x="5415" y="8806"/>
                  </a:lnTo>
                  <a:lnTo>
                    <a:pt x="4843" y="8088"/>
                  </a:lnTo>
                  <a:lnTo>
                    <a:pt x="4568" y="8063"/>
                  </a:lnTo>
                  <a:lnTo>
                    <a:pt x="3879" y="8671"/>
                  </a:lnTo>
                  <a:lnTo>
                    <a:pt x="3854" y="8691"/>
                  </a:lnTo>
                  <a:lnTo>
                    <a:pt x="3826" y="8707"/>
                  </a:lnTo>
                  <a:lnTo>
                    <a:pt x="3797" y="8720"/>
                  </a:lnTo>
                  <a:lnTo>
                    <a:pt x="3766" y="8729"/>
                  </a:lnTo>
                  <a:lnTo>
                    <a:pt x="3734" y="8733"/>
                  </a:lnTo>
                  <a:lnTo>
                    <a:pt x="3702" y="8734"/>
                  </a:lnTo>
                  <a:lnTo>
                    <a:pt x="3670" y="8730"/>
                  </a:lnTo>
                  <a:lnTo>
                    <a:pt x="3639" y="8722"/>
                  </a:lnTo>
                  <a:lnTo>
                    <a:pt x="3609" y="8711"/>
                  </a:lnTo>
                  <a:lnTo>
                    <a:pt x="3028" y="8441"/>
                  </a:lnTo>
                  <a:lnTo>
                    <a:pt x="2999" y="8425"/>
                  </a:lnTo>
                  <a:lnTo>
                    <a:pt x="2973" y="8406"/>
                  </a:lnTo>
                  <a:lnTo>
                    <a:pt x="2950" y="8384"/>
                  </a:lnTo>
                  <a:lnTo>
                    <a:pt x="2929" y="8359"/>
                  </a:lnTo>
                  <a:lnTo>
                    <a:pt x="2912" y="8332"/>
                  </a:lnTo>
                  <a:lnTo>
                    <a:pt x="2899" y="8302"/>
                  </a:lnTo>
                  <a:lnTo>
                    <a:pt x="2890" y="8271"/>
                  </a:lnTo>
                  <a:lnTo>
                    <a:pt x="2884" y="8240"/>
                  </a:lnTo>
                  <a:lnTo>
                    <a:pt x="2883" y="8207"/>
                  </a:lnTo>
                  <a:lnTo>
                    <a:pt x="2907" y="7290"/>
                  </a:lnTo>
                  <a:lnTo>
                    <a:pt x="2710" y="7093"/>
                  </a:lnTo>
                  <a:lnTo>
                    <a:pt x="1793" y="7117"/>
                  </a:lnTo>
                  <a:lnTo>
                    <a:pt x="1760" y="7116"/>
                  </a:lnTo>
                  <a:lnTo>
                    <a:pt x="1729" y="7110"/>
                  </a:lnTo>
                  <a:lnTo>
                    <a:pt x="1698" y="7101"/>
                  </a:lnTo>
                  <a:lnTo>
                    <a:pt x="1668" y="7088"/>
                  </a:lnTo>
                  <a:lnTo>
                    <a:pt x="1641" y="7071"/>
                  </a:lnTo>
                  <a:lnTo>
                    <a:pt x="1616" y="7050"/>
                  </a:lnTo>
                  <a:lnTo>
                    <a:pt x="1594" y="7027"/>
                  </a:lnTo>
                  <a:lnTo>
                    <a:pt x="1575" y="7001"/>
                  </a:lnTo>
                  <a:lnTo>
                    <a:pt x="1559" y="6972"/>
                  </a:lnTo>
                  <a:lnTo>
                    <a:pt x="1289" y="6391"/>
                  </a:lnTo>
                  <a:lnTo>
                    <a:pt x="1278" y="6361"/>
                  </a:lnTo>
                  <a:lnTo>
                    <a:pt x="1270" y="6330"/>
                  </a:lnTo>
                  <a:lnTo>
                    <a:pt x="1266" y="6298"/>
                  </a:lnTo>
                  <a:lnTo>
                    <a:pt x="1267" y="6266"/>
                  </a:lnTo>
                  <a:lnTo>
                    <a:pt x="1271" y="6234"/>
                  </a:lnTo>
                  <a:lnTo>
                    <a:pt x="1280" y="6203"/>
                  </a:lnTo>
                  <a:lnTo>
                    <a:pt x="1293" y="6174"/>
                  </a:lnTo>
                  <a:lnTo>
                    <a:pt x="1309" y="6146"/>
                  </a:lnTo>
                  <a:lnTo>
                    <a:pt x="1329" y="6121"/>
                  </a:lnTo>
                  <a:lnTo>
                    <a:pt x="1937" y="5432"/>
                  </a:lnTo>
                  <a:lnTo>
                    <a:pt x="1912" y="5157"/>
                  </a:lnTo>
                  <a:lnTo>
                    <a:pt x="1194" y="4585"/>
                  </a:lnTo>
                  <a:lnTo>
                    <a:pt x="1170" y="4563"/>
                  </a:lnTo>
                  <a:lnTo>
                    <a:pt x="1150" y="4538"/>
                  </a:lnTo>
                  <a:lnTo>
                    <a:pt x="1132" y="4511"/>
                  </a:lnTo>
                  <a:lnTo>
                    <a:pt x="1118" y="4482"/>
                  </a:lnTo>
                  <a:lnTo>
                    <a:pt x="1108" y="4452"/>
                  </a:lnTo>
                  <a:lnTo>
                    <a:pt x="1102" y="4420"/>
                  </a:lnTo>
                  <a:lnTo>
                    <a:pt x="1100" y="4388"/>
                  </a:lnTo>
                  <a:lnTo>
                    <a:pt x="1102" y="4356"/>
                  </a:lnTo>
                  <a:lnTo>
                    <a:pt x="1109" y="4324"/>
                  </a:lnTo>
                  <a:lnTo>
                    <a:pt x="1275" y="3705"/>
                  </a:lnTo>
                  <a:lnTo>
                    <a:pt x="1285" y="3675"/>
                  </a:lnTo>
                  <a:lnTo>
                    <a:pt x="1299" y="3646"/>
                  </a:lnTo>
                  <a:lnTo>
                    <a:pt x="1317" y="3619"/>
                  </a:lnTo>
                  <a:lnTo>
                    <a:pt x="1338" y="3595"/>
                  </a:lnTo>
                  <a:lnTo>
                    <a:pt x="1362" y="3573"/>
                  </a:lnTo>
                  <a:lnTo>
                    <a:pt x="1388" y="3555"/>
                  </a:lnTo>
                  <a:lnTo>
                    <a:pt x="1417" y="3540"/>
                  </a:lnTo>
                  <a:lnTo>
                    <a:pt x="1447" y="3530"/>
                  </a:lnTo>
                  <a:lnTo>
                    <a:pt x="1479" y="3523"/>
                  </a:lnTo>
                  <a:lnTo>
                    <a:pt x="2386" y="3387"/>
                  </a:lnTo>
                  <a:lnTo>
                    <a:pt x="2545" y="3160"/>
                  </a:lnTo>
                  <a:lnTo>
                    <a:pt x="2363" y="2260"/>
                  </a:lnTo>
                  <a:lnTo>
                    <a:pt x="2359" y="2229"/>
                  </a:lnTo>
                  <a:lnTo>
                    <a:pt x="2358" y="2196"/>
                  </a:lnTo>
                  <a:lnTo>
                    <a:pt x="2362" y="2165"/>
                  </a:lnTo>
                  <a:lnTo>
                    <a:pt x="2370" y="2133"/>
                  </a:lnTo>
                  <a:lnTo>
                    <a:pt x="2382" y="2104"/>
                  </a:lnTo>
                  <a:lnTo>
                    <a:pt x="2398" y="2075"/>
                  </a:lnTo>
                  <a:lnTo>
                    <a:pt x="2417" y="2050"/>
                  </a:lnTo>
                  <a:lnTo>
                    <a:pt x="2439" y="2026"/>
                  </a:lnTo>
                  <a:lnTo>
                    <a:pt x="2465" y="2006"/>
                  </a:lnTo>
                  <a:lnTo>
                    <a:pt x="2990" y="1638"/>
                  </a:lnTo>
                  <a:lnTo>
                    <a:pt x="3017" y="1622"/>
                  </a:lnTo>
                  <a:lnTo>
                    <a:pt x="3047" y="1608"/>
                  </a:lnTo>
                  <a:lnTo>
                    <a:pt x="3077" y="1599"/>
                  </a:lnTo>
                  <a:lnTo>
                    <a:pt x="3109" y="1594"/>
                  </a:lnTo>
                  <a:lnTo>
                    <a:pt x="3141" y="1593"/>
                  </a:lnTo>
                  <a:lnTo>
                    <a:pt x="3174" y="1596"/>
                  </a:lnTo>
                  <a:lnTo>
                    <a:pt x="3205" y="1604"/>
                  </a:lnTo>
                  <a:lnTo>
                    <a:pt x="3235" y="1615"/>
                  </a:lnTo>
                  <a:lnTo>
                    <a:pt x="3264" y="1630"/>
                  </a:lnTo>
                  <a:lnTo>
                    <a:pt x="4046" y="2110"/>
                  </a:lnTo>
                  <a:lnTo>
                    <a:pt x="4314" y="2037"/>
                  </a:lnTo>
                  <a:close/>
                  <a:moveTo>
                    <a:pt x="5426" y="1641"/>
                  </a:moveTo>
                  <a:lnTo>
                    <a:pt x="5114" y="1613"/>
                  </a:lnTo>
                  <a:lnTo>
                    <a:pt x="4703" y="2370"/>
                  </a:lnTo>
                  <a:lnTo>
                    <a:pt x="4685" y="2399"/>
                  </a:lnTo>
                  <a:lnTo>
                    <a:pt x="4663" y="2425"/>
                  </a:lnTo>
                  <a:lnTo>
                    <a:pt x="4638" y="2447"/>
                  </a:lnTo>
                  <a:lnTo>
                    <a:pt x="4610" y="2466"/>
                  </a:lnTo>
                  <a:lnTo>
                    <a:pt x="4580" y="2481"/>
                  </a:lnTo>
                  <a:lnTo>
                    <a:pt x="4548" y="2492"/>
                  </a:lnTo>
                  <a:lnTo>
                    <a:pt x="4072" y="2620"/>
                  </a:lnTo>
                  <a:lnTo>
                    <a:pt x="4039" y="2627"/>
                  </a:lnTo>
                  <a:lnTo>
                    <a:pt x="4005" y="2629"/>
                  </a:lnTo>
                  <a:lnTo>
                    <a:pt x="3971" y="2626"/>
                  </a:lnTo>
                  <a:lnTo>
                    <a:pt x="3938" y="2619"/>
                  </a:lnTo>
                  <a:lnTo>
                    <a:pt x="3906" y="2608"/>
                  </a:lnTo>
                  <a:lnTo>
                    <a:pt x="3876" y="2592"/>
                  </a:lnTo>
                  <a:lnTo>
                    <a:pt x="3142" y="2142"/>
                  </a:lnTo>
                  <a:lnTo>
                    <a:pt x="2885" y="2322"/>
                  </a:lnTo>
                  <a:lnTo>
                    <a:pt x="3056" y="3167"/>
                  </a:lnTo>
                  <a:lnTo>
                    <a:pt x="3060" y="3200"/>
                  </a:lnTo>
                  <a:lnTo>
                    <a:pt x="3060" y="3234"/>
                  </a:lnTo>
                  <a:lnTo>
                    <a:pt x="3056" y="3267"/>
                  </a:lnTo>
                  <a:lnTo>
                    <a:pt x="3047" y="3300"/>
                  </a:lnTo>
                  <a:lnTo>
                    <a:pt x="3033" y="3331"/>
                  </a:lnTo>
                  <a:lnTo>
                    <a:pt x="3016" y="3360"/>
                  </a:lnTo>
                  <a:lnTo>
                    <a:pt x="2734" y="3762"/>
                  </a:lnTo>
                  <a:lnTo>
                    <a:pt x="2712" y="3788"/>
                  </a:lnTo>
                  <a:lnTo>
                    <a:pt x="2688" y="3811"/>
                  </a:lnTo>
                  <a:lnTo>
                    <a:pt x="2661" y="3831"/>
                  </a:lnTo>
                  <a:lnTo>
                    <a:pt x="2631" y="3846"/>
                  </a:lnTo>
                  <a:lnTo>
                    <a:pt x="2599" y="3858"/>
                  </a:lnTo>
                  <a:lnTo>
                    <a:pt x="2566" y="3865"/>
                  </a:lnTo>
                  <a:lnTo>
                    <a:pt x="1715" y="3993"/>
                  </a:lnTo>
                  <a:lnTo>
                    <a:pt x="1634" y="4296"/>
                  </a:lnTo>
                  <a:lnTo>
                    <a:pt x="2308" y="4832"/>
                  </a:lnTo>
                  <a:lnTo>
                    <a:pt x="2333" y="4855"/>
                  </a:lnTo>
                  <a:lnTo>
                    <a:pt x="2354" y="4881"/>
                  </a:lnTo>
                  <a:lnTo>
                    <a:pt x="2372" y="4910"/>
                  </a:lnTo>
                  <a:lnTo>
                    <a:pt x="2386" y="4940"/>
                  </a:lnTo>
                  <a:lnTo>
                    <a:pt x="2396" y="4973"/>
                  </a:lnTo>
                  <a:lnTo>
                    <a:pt x="2401" y="5006"/>
                  </a:lnTo>
                  <a:lnTo>
                    <a:pt x="2444" y="5495"/>
                  </a:lnTo>
                  <a:lnTo>
                    <a:pt x="2445" y="5529"/>
                  </a:lnTo>
                  <a:lnTo>
                    <a:pt x="2441" y="5562"/>
                  </a:lnTo>
                  <a:lnTo>
                    <a:pt x="2432" y="5595"/>
                  </a:lnTo>
                  <a:lnTo>
                    <a:pt x="2420" y="5626"/>
                  </a:lnTo>
                  <a:lnTo>
                    <a:pt x="2403" y="5656"/>
                  </a:lnTo>
                  <a:lnTo>
                    <a:pt x="2382" y="5682"/>
                  </a:lnTo>
                  <a:lnTo>
                    <a:pt x="1812" y="6329"/>
                  </a:lnTo>
                  <a:lnTo>
                    <a:pt x="1944" y="6613"/>
                  </a:lnTo>
                  <a:lnTo>
                    <a:pt x="2804" y="6590"/>
                  </a:lnTo>
                  <a:lnTo>
                    <a:pt x="2838" y="6591"/>
                  </a:lnTo>
                  <a:lnTo>
                    <a:pt x="2871" y="6597"/>
                  </a:lnTo>
                  <a:lnTo>
                    <a:pt x="2904" y="6608"/>
                  </a:lnTo>
                  <a:lnTo>
                    <a:pt x="2934" y="6622"/>
                  </a:lnTo>
                  <a:lnTo>
                    <a:pt x="2962" y="6641"/>
                  </a:lnTo>
                  <a:lnTo>
                    <a:pt x="2988" y="6663"/>
                  </a:lnTo>
                  <a:lnTo>
                    <a:pt x="3337" y="7012"/>
                  </a:lnTo>
                  <a:lnTo>
                    <a:pt x="3359" y="7038"/>
                  </a:lnTo>
                  <a:lnTo>
                    <a:pt x="3378" y="7066"/>
                  </a:lnTo>
                  <a:lnTo>
                    <a:pt x="3392" y="7096"/>
                  </a:lnTo>
                  <a:lnTo>
                    <a:pt x="3403" y="7129"/>
                  </a:lnTo>
                  <a:lnTo>
                    <a:pt x="3409" y="7162"/>
                  </a:lnTo>
                  <a:lnTo>
                    <a:pt x="3410" y="7196"/>
                  </a:lnTo>
                  <a:lnTo>
                    <a:pt x="3387" y="8056"/>
                  </a:lnTo>
                  <a:lnTo>
                    <a:pt x="3671" y="8188"/>
                  </a:lnTo>
                  <a:lnTo>
                    <a:pt x="4318" y="7618"/>
                  </a:lnTo>
                  <a:lnTo>
                    <a:pt x="4344" y="7597"/>
                  </a:lnTo>
                  <a:lnTo>
                    <a:pt x="4374" y="7580"/>
                  </a:lnTo>
                  <a:lnTo>
                    <a:pt x="4405" y="7568"/>
                  </a:lnTo>
                  <a:lnTo>
                    <a:pt x="4438" y="7559"/>
                  </a:lnTo>
                  <a:lnTo>
                    <a:pt x="4471" y="7555"/>
                  </a:lnTo>
                  <a:lnTo>
                    <a:pt x="4505" y="7556"/>
                  </a:lnTo>
                  <a:lnTo>
                    <a:pt x="4994" y="7599"/>
                  </a:lnTo>
                  <a:lnTo>
                    <a:pt x="5027" y="7604"/>
                  </a:lnTo>
                  <a:lnTo>
                    <a:pt x="5060" y="7614"/>
                  </a:lnTo>
                  <a:lnTo>
                    <a:pt x="5090" y="7628"/>
                  </a:lnTo>
                  <a:lnTo>
                    <a:pt x="5119" y="7646"/>
                  </a:lnTo>
                  <a:lnTo>
                    <a:pt x="5145" y="7667"/>
                  </a:lnTo>
                  <a:lnTo>
                    <a:pt x="5168" y="7692"/>
                  </a:lnTo>
                  <a:lnTo>
                    <a:pt x="5704" y="8366"/>
                  </a:lnTo>
                  <a:lnTo>
                    <a:pt x="6007" y="8285"/>
                  </a:lnTo>
                  <a:lnTo>
                    <a:pt x="6135" y="7434"/>
                  </a:lnTo>
                  <a:lnTo>
                    <a:pt x="6142" y="7401"/>
                  </a:lnTo>
                  <a:lnTo>
                    <a:pt x="6154" y="7369"/>
                  </a:lnTo>
                  <a:lnTo>
                    <a:pt x="6169" y="7339"/>
                  </a:lnTo>
                  <a:lnTo>
                    <a:pt x="6189" y="7312"/>
                  </a:lnTo>
                  <a:lnTo>
                    <a:pt x="6212" y="7288"/>
                  </a:lnTo>
                  <a:lnTo>
                    <a:pt x="6238" y="7266"/>
                  </a:lnTo>
                  <a:lnTo>
                    <a:pt x="6640" y="6984"/>
                  </a:lnTo>
                  <a:lnTo>
                    <a:pt x="6669" y="6967"/>
                  </a:lnTo>
                  <a:lnTo>
                    <a:pt x="6700" y="6953"/>
                  </a:lnTo>
                  <a:lnTo>
                    <a:pt x="6733" y="6944"/>
                  </a:lnTo>
                  <a:lnTo>
                    <a:pt x="6766" y="6940"/>
                  </a:lnTo>
                  <a:lnTo>
                    <a:pt x="6800" y="6940"/>
                  </a:lnTo>
                  <a:lnTo>
                    <a:pt x="6833" y="6944"/>
                  </a:lnTo>
                  <a:lnTo>
                    <a:pt x="7678" y="7115"/>
                  </a:lnTo>
                  <a:lnTo>
                    <a:pt x="7858" y="6858"/>
                  </a:lnTo>
                  <a:lnTo>
                    <a:pt x="7408" y="6124"/>
                  </a:lnTo>
                  <a:lnTo>
                    <a:pt x="7392" y="6094"/>
                  </a:lnTo>
                  <a:lnTo>
                    <a:pt x="7381" y="6062"/>
                  </a:lnTo>
                  <a:lnTo>
                    <a:pt x="7374" y="6029"/>
                  </a:lnTo>
                  <a:lnTo>
                    <a:pt x="7371" y="5995"/>
                  </a:lnTo>
                  <a:lnTo>
                    <a:pt x="7373" y="5961"/>
                  </a:lnTo>
                  <a:lnTo>
                    <a:pt x="7380" y="5928"/>
                  </a:lnTo>
                  <a:lnTo>
                    <a:pt x="7508" y="5452"/>
                  </a:lnTo>
                  <a:lnTo>
                    <a:pt x="7519" y="5420"/>
                  </a:lnTo>
                  <a:lnTo>
                    <a:pt x="7534" y="5390"/>
                  </a:lnTo>
                  <a:lnTo>
                    <a:pt x="7553" y="5362"/>
                  </a:lnTo>
                  <a:lnTo>
                    <a:pt x="7575" y="5337"/>
                  </a:lnTo>
                  <a:lnTo>
                    <a:pt x="7601" y="5315"/>
                  </a:lnTo>
                  <a:lnTo>
                    <a:pt x="7630" y="5297"/>
                  </a:lnTo>
                  <a:lnTo>
                    <a:pt x="8387" y="4886"/>
                  </a:lnTo>
                  <a:lnTo>
                    <a:pt x="8359" y="4574"/>
                  </a:lnTo>
                  <a:lnTo>
                    <a:pt x="7542" y="4300"/>
                  </a:lnTo>
                  <a:lnTo>
                    <a:pt x="7510" y="4287"/>
                  </a:lnTo>
                  <a:lnTo>
                    <a:pt x="7481" y="4270"/>
                  </a:lnTo>
                  <a:lnTo>
                    <a:pt x="7454" y="4249"/>
                  </a:lnTo>
                  <a:lnTo>
                    <a:pt x="7431" y="4225"/>
                  </a:lnTo>
                  <a:lnTo>
                    <a:pt x="7411" y="4198"/>
                  </a:lnTo>
                  <a:lnTo>
                    <a:pt x="7394" y="4168"/>
                  </a:lnTo>
                  <a:lnTo>
                    <a:pt x="7187" y="3723"/>
                  </a:lnTo>
                  <a:lnTo>
                    <a:pt x="7175" y="3692"/>
                  </a:lnTo>
                  <a:lnTo>
                    <a:pt x="7167" y="3659"/>
                  </a:lnTo>
                  <a:lnTo>
                    <a:pt x="7164" y="3626"/>
                  </a:lnTo>
                  <a:lnTo>
                    <a:pt x="7165" y="3592"/>
                  </a:lnTo>
                  <a:lnTo>
                    <a:pt x="7171" y="3559"/>
                  </a:lnTo>
                  <a:lnTo>
                    <a:pt x="7181" y="3527"/>
                  </a:lnTo>
                  <a:lnTo>
                    <a:pt x="7496" y="2725"/>
                  </a:lnTo>
                  <a:lnTo>
                    <a:pt x="7275" y="2504"/>
                  </a:lnTo>
                  <a:lnTo>
                    <a:pt x="6473" y="2819"/>
                  </a:lnTo>
                  <a:lnTo>
                    <a:pt x="6441" y="2829"/>
                  </a:lnTo>
                  <a:lnTo>
                    <a:pt x="6408" y="2835"/>
                  </a:lnTo>
                  <a:lnTo>
                    <a:pt x="6374" y="2836"/>
                  </a:lnTo>
                  <a:lnTo>
                    <a:pt x="6341" y="2833"/>
                  </a:lnTo>
                  <a:lnTo>
                    <a:pt x="6308" y="2825"/>
                  </a:lnTo>
                  <a:lnTo>
                    <a:pt x="6277" y="2813"/>
                  </a:lnTo>
                  <a:lnTo>
                    <a:pt x="5832" y="2606"/>
                  </a:lnTo>
                  <a:lnTo>
                    <a:pt x="5802" y="2589"/>
                  </a:lnTo>
                  <a:lnTo>
                    <a:pt x="5775" y="2569"/>
                  </a:lnTo>
                  <a:lnTo>
                    <a:pt x="5751" y="2546"/>
                  </a:lnTo>
                  <a:lnTo>
                    <a:pt x="5730" y="2519"/>
                  </a:lnTo>
                  <a:lnTo>
                    <a:pt x="5713" y="2490"/>
                  </a:lnTo>
                  <a:lnTo>
                    <a:pt x="5700" y="2458"/>
                  </a:lnTo>
                  <a:lnTo>
                    <a:pt x="5426" y="1641"/>
                  </a:lnTo>
                  <a:close/>
                  <a:moveTo>
                    <a:pt x="6569" y="4973"/>
                  </a:moveTo>
                  <a:lnTo>
                    <a:pt x="6570" y="5023"/>
                  </a:lnTo>
                  <a:lnTo>
                    <a:pt x="6570" y="5033"/>
                  </a:lnTo>
                  <a:lnTo>
                    <a:pt x="6569" y="5083"/>
                  </a:lnTo>
                  <a:lnTo>
                    <a:pt x="6569" y="5093"/>
                  </a:lnTo>
                  <a:lnTo>
                    <a:pt x="6566" y="5143"/>
                  </a:lnTo>
                  <a:lnTo>
                    <a:pt x="6565" y="5153"/>
                  </a:lnTo>
                  <a:lnTo>
                    <a:pt x="6560" y="5203"/>
                  </a:lnTo>
                  <a:lnTo>
                    <a:pt x="6559" y="5212"/>
                  </a:lnTo>
                  <a:lnTo>
                    <a:pt x="6553" y="5262"/>
                  </a:lnTo>
                  <a:lnTo>
                    <a:pt x="6551" y="5271"/>
                  </a:lnTo>
                  <a:lnTo>
                    <a:pt x="6543" y="5321"/>
                  </a:lnTo>
                  <a:lnTo>
                    <a:pt x="6541" y="5330"/>
                  </a:lnTo>
                  <a:lnTo>
                    <a:pt x="6531" y="5379"/>
                  </a:lnTo>
                  <a:lnTo>
                    <a:pt x="6529" y="5389"/>
                  </a:lnTo>
                  <a:lnTo>
                    <a:pt x="6517" y="5437"/>
                  </a:lnTo>
                  <a:lnTo>
                    <a:pt x="6515" y="5446"/>
                  </a:lnTo>
                  <a:lnTo>
                    <a:pt x="6501" y="5495"/>
                  </a:lnTo>
                  <a:lnTo>
                    <a:pt x="6498" y="5504"/>
                  </a:lnTo>
                  <a:lnTo>
                    <a:pt x="6482" y="5551"/>
                  </a:lnTo>
                  <a:lnTo>
                    <a:pt x="6479" y="5560"/>
                  </a:lnTo>
                  <a:lnTo>
                    <a:pt x="6462" y="5608"/>
                  </a:lnTo>
                  <a:lnTo>
                    <a:pt x="6458" y="5616"/>
                  </a:lnTo>
                  <a:lnTo>
                    <a:pt x="6439" y="5663"/>
                  </a:lnTo>
                  <a:lnTo>
                    <a:pt x="6436" y="5671"/>
                  </a:lnTo>
                  <a:lnTo>
                    <a:pt x="6415" y="5717"/>
                  </a:lnTo>
                  <a:lnTo>
                    <a:pt x="6410" y="5726"/>
                  </a:lnTo>
                  <a:lnTo>
                    <a:pt x="6388" y="5771"/>
                  </a:lnTo>
                  <a:lnTo>
                    <a:pt x="6383" y="5779"/>
                  </a:lnTo>
                  <a:lnTo>
                    <a:pt x="6359" y="5824"/>
                  </a:lnTo>
                  <a:lnTo>
                    <a:pt x="6354" y="5833"/>
                  </a:lnTo>
                  <a:lnTo>
                    <a:pt x="6328" y="5876"/>
                  </a:lnTo>
                  <a:lnTo>
                    <a:pt x="6323" y="5884"/>
                  </a:lnTo>
                  <a:lnTo>
                    <a:pt x="6295" y="5926"/>
                  </a:lnTo>
                  <a:lnTo>
                    <a:pt x="6290" y="5934"/>
                  </a:lnTo>
                  <a:lnTo>
                    <a:pt x="6260" y="5975"/>
                  </a:lnTo>
                  <a:lnTo>
                    <a:pt x="6255" y="5982"/>
                  </a:lnTo>
                  <a:lnTo>
                    <a:pt x="6224" y="6022"/>
                  </a:lnTo>
                  <a:lnTo>
                    <a:pt x="6218" y="6029"/>
                  </a:lnTo>
                  <a:lnTo>
                    <a:pt x="6186" y="6068"/>
                  </a:lnTo>
                  <a:lnTo>
                    <a:pt x="6180" y="6075"/>
                  </a:lnTo>
                  <a:lnTo>
                    <a:pt x="6146" y="6113"/>
                  </a:lnTo>
                  <a:lnTo>
                    <a:pt x="6140" y="6120"/>
                  </a:lnTo>
                  <a:lnTo>
                    <a:pt x="6105" y="6156"/>
                  </a:lnTo>
                  <a:lnTo>
                    <a:pt x="6099" y="6162"/>
                  </a:lnTo>
                  <a:lnTo>
                    <a:pt x="6062" y="6197"/>
                  </a:lnTo>
                  <a:lnTo>
                    <a:pt x="6056" y="6203"/>
                  </a:lnTo>
                  <a:lnTo>
                    <a:pt x="6018" y="6237"/>
                  </a:lnTo>
                  <a:lnTo>
                    <a:pt x="6011" y="6243"/>
                  </a:lnTo>
                  <a:lnTo>
                    <a:pt x="5972" y="6275"/>
                  </a:lnTo>
                  <a:lnTo>
                    <a:pt x="5965" y="6281"/>
                  </a:lnTo>
                  <a:lnTo>
                    <a:pt x="5925" y="6312"/>
                  </a:lnTo>
                  <a:lnTo>
                    <a:pt x="5917" y="6317"/>
                  </a:lnTo>
                  <a:lnTo>
                    <a:pt x="5876" y="6346"/>
                  </a:lnTo>
                  <a:lnTo>
                    <a:pt x="5868" y="6352"/>
                  </a:lnTo>
                  <a:lnTo>
                    <a:pt x="5826" y="6379"/>
                  </a:lnTo>
                  <a:lnTo>
                    <a:pt x="5818" y="6384"/>
                  </a:lnTo>
                  <a:lnTo>
                    <a:pt x="5775" y="6410"/>
                  </a:lnTo>
                  <a:lnTo>
                    <a:pt x="5767" y="6415"/>
                  </a:lnTo>
                  <a:lnTo>
                    <a:pt x="5723" y="6439"/>
                  </a:lnTo>
                  <a:lnTo>
                    <a:pt x="5715" y="6444"/>
                  </a:lnTo>
                  <a:lnTo>
                    <a:pt x="5670" y="6466"/>
                  </a:lnTo>
                  <a:lnTo>
                    <a:pt x="5661" y="6471"/>
                  </a:lnTo>
                  <a:lnTo>
                    <a:pt x="5615" y="6492"/>
                  </a:lnTo>
                  <a:lnTo>
                    <a:pt x="5607" y="6495"/>
                  </a:lnTo>
                  <a:lnTo>
                    <a:pt x="5560" y="6515"/>
                  </a:lnTo>
                  <a:lnTo>
                    <a:pt x="5551" y="6518"/>
                  </a:lnTo>
                  <a:lnTo>
                    <a:pt x="5504" y="6536"/>
                  </a:lnTo>
                  <a:lnTo>
                    <a:pt x="5495" y="6539"/>
                  </a:lnTo>
                  <a:lnTo>
                    <a:pt x="5448" y="6555"/>
                  </a:lnTo>
                  <a:lnTo>
                    <a:pt x="5439" y="6557"/>
                  </a:lnTo>
                  <a:lnTo>
                    <a:pt x="5390" y="6571"/>
                  </a:lnTo>
                  <a:lnTo>
                    <a:pt x="5381" y="6574"/>
                  </a:lnTo>
                  <a:lnTo>
                    <a:pt x="5332" y="6586"/>
                  </a:lnTo>
                  <a:lnTo>
                    <a:pt x="5323" y="6588"/>
                  </a:lnTo>
                  <a:lnTo>
                    <a:pt x="5274" y="6598"/>
                  </a:lnTo>
                  <a:lnTo>
                    <a:pt x="5265" y="6600"/>
                  </a:lnTo>
                  <a:lnTo>
                    <a:pt x="5215" y="6608"/>
                  </a:lnTo>
                  <a:lnTo>
                    <a:pt x="5206" y="6610"/>
                  </a:lnTo>
                  <a:lnTo>
                    <a:pt x="5156" y="6616"/>
                  </a:lnTo>
                  <a:lnTo>
                    <a:pt x="5147" y="6617"/>
                  </a:lnTo>
                  <a:lnTo>
                    <a:pt x="5097" y="6622"/>
                  </a:lnTo>
                  <a:lnTo>
                    <a:pt x="5087" y="6623"/>
                  </a:lnTo>
                  <a:lnTo>
                    <a:pt x="5037" y="6626"/>
                  </a:lnTo>
                  <a:lnTo>
                    <a:pt x="5027" y="6626"/>
                  </a:lnTo>
                  <a:lnTo>
                    <a:pt x="4977" y="6627"/>
                  </a:lnTo>
                  <a:lnTo>
                    <a:pt x="4967" y="6627"/>
                  </a:lnTo>
                  <a:lnTo>
                    <a:pt x="4917" y="6626"/>
                  </a:lnTo>
                  <a:lnTo>
                    <a:pt x="4907" y="6626"/>
                  </a:lnTo>
                  <a:lnTo>
                    <a:pt x="4857" y="6623"/>
                  </a:lnTo>
                  <a:lnTo>
                    <a:pt x="4847" y="6622"/>
                  </a:lnTo>
                  <a:lnTo>
                    <a:pt x="4797" y="6617"/>
                  </a:lnTo>
                  <a:lnTo>
                    <a:pt x="4788" y="6616"/>
                  </a:lnTo>
                  <a:lnTo>
                    <a:pt x="4738" y="6610"/>
                  </a:lnTo>
                  <a:lnTo>
                    <a:pt x="4729" y="6608"/>
                  </a:lnTo>
                  <a:lnTo>
                    <a:pt x="4679" y="6600"/>
                  </a:lnTo>
                  <a:lnTo>
                    <a:pt x="4670" y="6598"/>
                  </a:lnTo>
                  <a:lnTo>
                    <a:pt x="4620" y="6588"/>
                  </a:lnTo>
                  <a:lnTo>
                    <a:pt x="4611" y="6586"/>
                  </a:lnTo>
                  <a:lnTo>
                    <a:pt x="4562" y="6574"/>
                  </a:lnTo>
                  <a:lnTo>
                    <a:pt x="4553" y="6571"/>
                  </a:lnTo>
                  <a:lnTo>
                    <a:pt x="4505" y="6557"/>
                  </a:lnTo>
                  <a:lnTo>
                    <a:pt x="4496" y="6555"/>
                  </a:lnTo>
                  <a:lnTo>
                    <a:pt x="4448" y="6539"/>
                  </a:lnTo>
                  <a:lnTo>
                    <a:pt x="4439" y="6536"/>
                  </a:lnTo>
                  <a:lnTo>
                    <a:pt x="4392" y="6518"/>
                  </a:lnTo>
                  <a:lnTo>
                    <a:pt x="4383" y="6515"/>
                  </a:lnTo>
                  <a:lnTo>
                    <a:pt x="4337" y="6496"/>
                  </a:lnTo>
                  <a:lnTo>
                    <a:pt x="4328" y="6492"/>
                  </a:lnTo>
                  <a:lnTo>
                    <a:pt x="4282" y="6471"/>
                  </a:lnTo>
                  <a:lnTo>
                    <a:pt x="4274" y="6467"/>
                  </a:lnTo>
                  <a:lnTo>
                    <a:pt x="4228" y="6444"/>
                  </a:lnTo>
                  <a:lnTo>
                    <a:pt x="4220" y="6439"/>
                  </a:lnTo>
                  <a:lnTo>
                    <a:pt x="4176" y="6415"/>
                  </a:lnTo>
                  <a:lnTo>
                    <a:pt x="4168" y="6410"/>
                  </a:lnTo>
                  <a:lnTo>
                    <a:pt x="4125" y="6384"/>
                  </a:lnTo>
                  <a:lnTo>
                    <a:pt x="4117" y="6379"/>
                  </a:lnTo>
                  <a:lnTo>
                    <a:pt x="4075" y="6352"/>
                  </a:lnTo>
                  <a:lnTo>
                    <a:pt x="4067" y="6346"/>
                  </a:lnTo>
                  <a:lnTo>
                    <a:pt x="4026" y="6317"/>
                  </a:lnTo>
                  <a:lnTo>
                    <a:pt x="4018" y="6312"/>
                  </a:lnTo>
                  <a:lnTo>
                    <a:pt x="3978" y="6281"/>
                  </a:lnTo>
                  <a:lnTo>
                    <a:pt x="3971" y="6275"/>
                  </a:lnTo>
                  <a:lnTo>
                    <a:pt x="3932" y="6243"/>
                  </a:lnTo>
                  <a:lnTo>
                    <a:pt x="3925" y="6237"/>
                  </a:lnTo>
                  <a:lnTo>
                    <a:pt x="3887" y="6203"/>
                  </a:lnTo>
                  <a:lnTo>
                    <a:pt x="3881" y="6197"/>
                  </a:lnTo>
                  <a:lnTo>
                    <a:pt x="3844" y="6162"/>
                  </a:lnTo>
                  <a:lnTo>
                    <a:pt x="3838" y="6156"/>
                  </a:lnTo>
                  <a:lnTo>
                    <a:pt x="3803" y="6119"/>
                  </a:lnTo>
                  <a:lnTo>
                    <a:pt x="3797" y="6113"/>
                  </a:lnTo>
                  <a:lnTo>
                    <a:pt x="3763" y="6075"/>
                  </a:lnTo>
                  <a:lnTo>
                    <a:pt x="3757" y="6068"/>
                  </a:lnTo>
                  <a:lnTo>
                    <a:pt x="3725" y="6029"/>
                  </a:lnTo>
                  <a:lnTo>
                    <a:pt x="3719" y="6022"/>
                  </a:lnTo>
                  <a:lnTo>
                    <a:pt x="3688" y="5982"/>
                  </a:lnTo>
                  <a:lnTo>
                    <a:pt x="3683" y="5974"/>
                  </a:lnTo>
                  <a:lnTo>
                    <a:pt x="3654" y="5933"/>
                  </a:lnTo>
                  <a:lnTo>
                    <a:pt x="3648" y="5925"/>
                  </a:lnTo>
                  <a:lnTo>
                    <a:pt x="3621" y="5883"/>
                  </a:lnTo>
                  <a:lnTo>
                    <a:pt x="3616" y="5875"/>
                  </a:lnTo>
                  <a:lnTo>
                    <a:pt x="3590" y="5832"/>
                  </a:lnTo>
                  <a:lnTo>
                    <a:pt x="3585" y="5824"/>
                  </a:lnTo>
                  <a:lnTo>
                    <a:pt x="3561" y="5780"/>
                  </a:lnTo>
                  <a:lnTo>
                    <a:pt x="3556" y="5772"/>
                  </a:lnTo>
                  <a:lnTo>
                    <a:pt x="3533" y="5726"/>
                  </a:lnTo>
                  <a:lnTo>
                    <a:pt x="3529" y="5718"/>
                  </a:lnTo>
                  <a:lnTo>
                    <a:pt x="3508" y="5672"/>
                  </a:lnTo>
                  <a:lnTo>
                    <a:pt x="3504" y="5663"/>
                  </a:lnTo>
                  <a:lnTo>
                    <a:pt x="3485" y="5617"/>
                  </a:lnTo>
                  <a:lnTo>
                    <a:pt x="3482" y="5608"/>
                  </a:lnTo>
                  <a:lnTo>
                    <a:pt x="3464" y="5561"/>
                  </a:lnTo>
                  <a:lnTo>
                    <a:pt x="3461" y="5552"/>
                  </a:lnTo>
                  <a:lnTo>
                    <a:pt x="3445" y="5504"/>
                  </a:lnTo>
                  <a:lnTo>
                    <a:pt x="3443" y="5495"/>
                  </a:lnTo>
                  <a:lnTo>
                    <a:pt x="3429" y="5447"/>
                  </a:lnTo>
                  <a:lnTo>
                    <a:pt x="3426" y="5438"/>
                  </a:lnTo>
                  <a:lnTo>
                    <a:pt x="3414" y="5389"/>
                  </a:lnTo>
                  <a:lnTo>
                    <a:pt x="3412" y="5380"/>
                  </a:lnTo>
                  <a:lnTo>
                    <a:pt x="3402" y="5330"/>
                  </a:lnTo>
                  <a:lnTo>
                    <a:pt x="3400" y="5321"/>
                  </a:lnTo>
                  <a:lnTo>
                    <a:pt x="3392" y="5271"/>
                  </a:lnTo>
                  <a:lnTo>
                    <a:pt x="3390" y="5262"/>
                  </a:lnTo>
                  <a:lnTo>
                    <a:pt x="3384" y="5212"/>
                  </a:lnTo>
                  <a:lnTo>
                    <a:pt x="3383" y="5203"/>
                  </a:lnTo>
                  <a:lnTo>
                    <a:pt x="3378" y="5153"/>
                  </a:lnTo>
                  <a:lnTo>
                    <a:pt x="3377" y="5143"/>
                  </a:lnTo>
                  <a:lnTo>
                    <a:pt x="3374" y="5093"/>
                  </a:lnTo>
                  <a:lnTo>
                    <a:pt x="3374" y="5083"/>
                  </a:lnTo>
                  <a:lnTo>
                    <a:pt x="3373" y="5033"/>
                  </a:lnTo>
                  <a:lnTo>
                    <a:pt x="3373" y="5023"/>
                  </a:lnTo>
                  <a:lnTo>
                    <a:pt x="3374" y="4973"/>
                  </a:lnTo>
                  <a:lnTo>
                    <a:pt x="3374" y="4963"/>
                  </a:lnTo>
                  <a:lnTo>
                    <a:pt x="3377" y="4913"/>
                  </a:lnTo>
                  <a:lnTo>
                    <a:pt x="3378" y="4903"/>
                  </a:lnTo>
                  <a:lnTo>
                    <a:pt x="3383" y="4853"/>
                  </a:lnTo>
                  <a:lnTo>
                    <a:pt x="3384" y="4844"/>
                  </a:lnTo>
                  <a:lnTo>
                    <a:pt x="3390" y="4794"/>
                  </a:lnTo>
                  <a:lnTo>
                    <a:pt x="3392" y="4785"/>
                  </a:lnTo>
                  <a:lnTo>
                    <a:pt x="3400" y="4735"/>
                  </a:lnTo>
                  <a:lnTo>
                    <a:pt x="3402" y="4726"/>
                  </a:lnTo>
                  <a:lnTo>
                    <a:pt x="3412" y="4677"/>
                  </a:lnTo>
                  <a:lnTo>
                    <a:pt x="3414" y="4668"/>
                  </a:lnTo>
                  <a:lnTo>
                    <a:pt x="3426" y="4619"/>
                  </a:lnTo>
                  <a:lnTo>
                    <a:pt x="3429" y="4610"/>
                  </a:lnTo>
                  <a:lnTo>
                    <a:pt x="3443" y="4561"/>
                  </a:lnTo>
                  <a:lnTo>
                    <a:pt x="3445" y="4552"/>
                  </a:lnTo>
                  <a:lnTo>
                    <a:pt x="3461" y="4505"/>
                  </a:lnTo>
                  <a:lnTo>
                    <a:pt x="3464" y="4496"/>
                  </a:lnTo>
                  <a:lnTo>
                    <a:pt x="3482" y="4449"/>
                  </a:lnTo>
                  <a:lnTo>
                    <a:pt x="3485" y="4440"/>
                  </a:lnTo>
                  <a:lnTo>
                    <a:pt x="3505" y="4393"/>
                  </a:lnTo>
                  <a:lnTo>
                    <a:pt x="3508" y="4385"/>
                  </a:lnTo>
                  <a:lnTo>
                    <a:pt x="3529" y="4339"/>
                  </a:lnTo>
                  <a:lnTo>
                    <a:pt x="3534" y="4330"/>
                  </a:lnTo>
                  <a:lnTo>
                    <a:pt x="3556" y="4285"/>
                  </a:lnTo>
                  <a:lnTo>
                    <a:pt x="3561" y="4277"/>
                  </a:lnTo>
                  <a:lnTo>
                    <a:pt x="3585" y="4233"/>
                  </a:lnTo>
                  <a:lnTo>
                    <a:pt x="3590" y="4225"/>
                  </a:lnTo>
                  <a:lnTo>
                    <a:pt x="3616" y="4182"/>
                  </a:lnTo>
                  <a:lnTo>
                    <a:pt x="3621" y="4174"/>
                  </a:lnTo>
                  <a:lnTo>
                    <a:pt x="3648" y="4132"/>
                  </a:lnTo>
                  <a:lnTo>
                    <a:pt x="3654" y="4124"/>
                  </a:lnTo>
                  <a:lnTo>
                    <a:pt x="3683" y="4083"/>
                  </a:lnTo>
                  <a:lnTo>
                    <a:pt x="3688" y="4075"/>
                  </a:lnTo>
                  <a:lnTo>
                    <a:pt x="3719" y="4035"/>
                  </a:lnTo>
                  <a:lnTo>
                    <a:pt x="3725" y="4028"/>
                  </a:lnTo>
                  <a:lnTo>
                    <a:pt x="3757" y="3989"/>
                  </a:lnTo>
                  <a:lnTo>
                    <a:pt x="3763" y="3982"/>
                  </a:lnTo>
                  <a:lnTo>
                    <a:pt x="3797" y="3944"/>
                  </a:lnTo>
                  <a:lnTo>
                    <a:pt x="3803" y="3938"/>
                  </a:lnTo>
                  <a:lnTo>
                    <a:pt x="3838" y="3901"/>
                  </a:lnTo>
                  <a:lnTo>
                    <a:pt x="3844" y="3895"/>
                  </a:lnTo>
                  <a:lnTo>
                    <a:pt x="3880" y="3860"/>
                  </a:lnTo>
                  <a:lnTo>
                    <a:pt x="3887" y="3854"/>
                  </a:lnTo>
                  <a:lnTo>
                    <a:pt x="3925" y="3820"/>
                  </a:lnTo>
                  <a:lnTo>
                    <a:pt x="3932" y="3814"/>
                  </a:lnTo>
                  <a:lnTo>
                    <a:pt x="3971" y="3782"/>
                  </a:lnTo>
                  <a:lnTo>
                    <a:pt x="3978" y="3776"/>
                  </a:lnTo>
                  <a:lnTo>
                    <a:pt x="4018" y="3745"/>
                  </a:lnTo>
                  <a:lnTo>
                    <a:pt x="4025" y="3740"/>
                  </a:lnTo>
                  <a:lnTo>
                    <a:pt x="4066" y="3710"/>
                  </a:lnTo>
                  <a:lnTo>
                    <a:pt x="4074" y="3705"/>
                  </a:lnTo>
                  <a:lnTo>
                    <a:pt x="4116" y="3677"/>
                  </a:lnTo>
                  <a:lnTo>
                    <a:pt x="4124" y="3672"/>
                  </a:lnTo>
                  <a:lnTo>
                    <a:pt x="4167" y="3646"/>
                  </a:lnTo>
                  <a:lnTo>
                    <a:pt x="4176" y="3641"/>
                  </a:lnTo>
                  <a:lnTo>
                    <a:pt x="4221" y="3617"/>
                  </a:lnTo>
                  <a:lnTo>
                    <a:pt x="4229" y="3612"/>
                  </a:lnTo>
                  <a:lnTo>
                    <a:pt x="4274" y="3590"/>
                  </a:lnTo>
                  <a:lnTo>
                    <a:pt x="4283" y="3585"/>
                  </a:lnTo>
                  <a:lnTo>
                    <a:pt x="4329" y="3564"/>
                  </a:lnTo>
                  <a:lnTo>
                    <a:pt x="4337" y="3561"/>
                  </a:lnTo>
                  <a:lnTo>
                    <a:pt x="4384" y="3542"/>
                  </a:lnTo>
                  <a:lnTo>
                    <a:pt x="4392" y="3538"/>
                  </a:lnTo>
                  <a:lnTo>
                    <a:pt x="4440" y="3521"/>
                  </a:lnTo>
                  <a:lnTo>
                    <a:pt x="4449" y="3518"/>
                  </a:lnTo>
                  <a:lnTo>
                    <a:pt x="4496" y="3502"/>
                  </a:lnTo>
                  <a:lnTo>
                    <a:pt x="4505" y="3499"/>
                  </a:lnTo>
                  <a:lnTo>
                    <a:pt x="4554" y="3485"/>
                  </a:lnTo>
                  <a:lnTo>
                    <a:pt x="4563" y="3483"/>
                  </a:lnTo>
                  <a:lnTo>
                    <a:pt x="4611" y="3471"/>
                  </a:lnTo>
                  <a:lnTo>
                    <a:pt x="4621" y="3469"/>
                  </a:lnTo>
                  <a:lnTo>
                    <a:pt x="4670" y="3459"/>
                  </a:lnTo>
                  <a:lnTo>
                    <a:pt x="4679" y="3457"/>
                  </a:lnTo>
                  <a:lnTo>
                    <a:pt x="4729" y="3449"/>
                  </a:lnTo>
                  <a:lnTo>
                    <a:pt x="4738" y="3447"/>
                  </a:lnTo>
                  <a:lnTo>
                    <a:pt x="4788" y="3441"/>
                  </a:lnTo>
                  <a:lnTo>
                    <a:pt x="4797" y="3440"/>
                  </a:lnTo>
                  <a:lnTo>
                    <a:pt x="4847" y="3435"/>
                  </a:lnTo>
                  <a:lnTo>
                    <a:pt x="4857" y="3434"/>
                  </a:lnTo>
                  <a:lnTo>
                    <a:pt x="4907" y="3431"/>
                  </a:lnTo>
                  <a:lnTo>
                    <a:pt x="4917" y="3431"/>
                  </a:lnTo>
                  <a:lnTo>
                    <a:pt x="4967" y="3430"/>
                  </a:lnTo>
                  <a:lnTo>
                    <a:pt x="4977" y="3430"/>
                  </a:lnTo>
                  <a:lnTo>
                    <a:pt x="5027" y="3431"/>
                  </a:lnTo>
                  <a:lnTo>
                    <a:pt x="5037" y="3431"/>
                  </a:lnTo>
                  <a:lnTo>
                    <a:pt x="5087" y="3434"/>
                  </a:lnTo>
                  <a:lnTo>
                    <a:pt x="5096" y="3435"/>
                  </a:lnTo>
                  <a:lnTo>
                    <a:pt x="5147" y="3440"/>
                  </a:lnTo>
                  <a:lnTo>
                    <a:pt x="5156" y="3441"/>
                  </a:lnTo>
                  <a:lnTo>
                    <a:pt x="5206" y="3447"/>
                  </a:lnTo>
                  <a:lnTo>
                    <a:pt x="5215" y="3449"/>
                  </a:lnTo>
                  <a:lnTo>
                    <a:pt x="5265" y="3457"/>
                  </a:lnTo>
                  <a:lnTo>
                    <a:pt x="5274" y="3459"/>
                  </a:lnTo>
                  <a:lnTo>
                    <a:pt x="5323" y="3469"/>
                  </a:lnTo>
                  <a:lnTo>
                    <a:pt x="5332" y="3471"/>
                  </a:lnTo>
                  <a:lnTo>
                    <a:pt x="5381" y="3483"/>
                  </a:lnTo>
                  <a:lnTo>
                    <a:pt x="5390" y="3485"/>
                  </a:lnTo>
                  <a:lnTo>
                    <a:pt x="5438" y="3499"/>
                  </a:lnTo>
                  <a:lnTo>
                    <a:pt x="5447" y="3502"/>
                  </a:lnTo>
                  <a:lnTo>
                    <a:pt x="5495" y="3518"/>
                  </a:lnTo>
                  <a:lnTo>
                    <a:pt x="5504" y="3521"/>
                  </a:lnTo>
                  <a:lnTo>
                    <a:pt x="5551" y="3538"/>
                  </a:lnTo>
                  <a:lnTo>
                    <a:pt x="5560" y="3542"/>
                  </a:lnTo>
                  <a:lnTo>
                    <a:pt x="5606" y="3561"/>
                  </a:lnTo>
                  <a:lnTo>
                    <a:pt x="5615" y="3565"/>
                  </a:lnTo>
                  <a:lnTo>
                    <a:pt x="5661" y="3586"/>
                  </a:lnTo>
                  <a:lnTo>
                    <a:pt x="5669" y="3590"/>
                  </a:lnTo>
                  <a:lnTo>
                    <a:pt x="5714" y="3612"/>
                  </a:lnTo>
                  <a:lnTo>
                    <a:pt x="5722" y="3617"/>
                  </a:lnTo>
                  <a:lnTo>
                    <a:pt x="5767" y="3641"/>
                  </a:lnTo>
                  <a:lnTo>
                    <a:pt x="5776" y="3646"/>
                  </a:lnTo>
                  <a:lnTo>
                    <a:pt x="5819" y="3672"/>
                  </a:lnTo>
                  <a:lnTo>
                    <a:pt x="5827" y="3677"/>
                  </a:lnTo>
                  <a:lnTo>
                    <a:pt x="5869" y="3705"/>
                  </a:lnTo>
                  <a:lnTo>
                    <a:pt x="5877" y="3710"/>
                  </a:lnTo>
                  <a:lnTo>
                    <a:pt x="5918" y="3740"/>
                  </a:lnTo>
                  <a:lnTo>
                    <a:pt x="5925" y="3745"/>
                  </a:lnTo>
                  <a:lnTo>
                    <a:pt x="5965" y="3776"/>
                  </a:lnTo>
                  <a:lnTo>
                    <a:pt x="5972" y="3782"/>
                  </a:lnTo>
                  <a:lnTo>
                    <a:pt x="6011" y="3814"/>
                  </a:lnTo>
                  <a:lnTo>
                    <a:pt x="6018" y="3820"/>
                  </a:lnTo>
                  <a:lnTo>
                    <a:pt x="6056" y="3854"/>
                  </a:lnTo>
                  <a:lnTo>
                    <a:pt x="6063" y="3860"/>
                  </a:lnTo>
                  <a:lnTo>
                    <a:pt x="6099" y="3895"/>
                  </a:lnTo>
                  <a:lnTo>
                    <a:pt x="6105" y="3901"/>
                  </a:lnTo>
                  <a:lnTo>
                    <a:pt x="6140" y="3937"/>
                  </a:lnTo>
                  <a:lnTo>
                    <a:pt x="6146" y="3944"/>
                  </a:lnTo>
                  <a:lnTo>
                    <a:pt x="6180" y="3982"/>
                  </a:lnTo>
                  <a:lnTo>
                    <a:pt x="6186" y="3989"/>
                  </a:lnTo>
                  <a:lnTo>
                    <a:pt x="6218" y="4028"/>
                  </a:lnTo>
                  <a:lnTo>
                    <a:pt x="6224" y="4035"/>
                  </a:lnTo>
                  <a:lnTo>
                    <a:pt x="6255" y="4075"/>
                  </a:lnTo>
                  <a:lnTo>
                    <a:pt x="6260" y="4082"/>
                  </a:lnTo>
                  <a:lnTo>
                    <a:pt x="6290" y="4123"/>
                  </a:lnTo>
                  <a:lnTo>
                    <a:pt x="6295" y="4131"/>
                  </a:lnTo>
                  <a:lnTo>
                    <a:pt x="6323" y="4173"/>
                  </a:lnTo>
                  <a:lnTo>
                    <a:pt x="6328" y="4181"/>
                  </a:lnTo>
                  <a:lnTo>
                    <a:pt x="6354" y="4224"/>
                  </a:lnTo>
                  <a:lnTo>
                    <a:pt x="6359" y="4233"/>
                  </a:lnTo>
                  <a:lnTo>
                    <a:pt x="6383" y="4278"/>
                  </a:lnTo>
                  <a:lnTo>
                    <a:pt x="6388" y="4286"/>
                  </a:lnTo>
                  <a:lnTo>
                    <a:pt x="6410" y="4331"/>
                  </a:lnTo>
                  <a:lnTo>
                    <a:pt x="6414" y="4339"/>
                  </a:lnTo>
                  <a:lnTo>
                    <a:pt x="6435" y="4385"/>
                  </a:lnTo>
                  <a:lnTo>
                    <a:pt x="6439" y="4394"/>
                  </a:lnTo>
                  <a:lnTo>
                    <a:pt x="6458" y="4440"/>
                  </a:lnTo>
                  <a:lnTo>
                    <a:pt x="6462" y="4449"/>
                  </a:lnTo>
                  <a:lnTo>
                    <a:pt x="6479" y="4496"/>
                  </a:lnTo>
                  <a:lnTo>
                    <a:pt x="6482" y="4505"/>
                  </a:lnTo>
                  <a:lnTo>
                    <a:pt x="6498" y="4553"/>
                  </a:lnTo>
                  <a:lnTo>
                    <a:pt x="6501" y="4562"/>
                  </a:lnTo>
                  <a:lnTo>
                    <a:pt x="6515" y="4610"/>
                  </a:lnTo>
                  <a:lnTo>
                    <a:pt x="6517" y="4619"/>
                  </a:lnTo>
                  <a:lnTo>
                    <a:pt x="6529" y="4668"/>
                  </a:lnTo>
                  <a:lnTo>
                    <a:pt x="6531" y="4677"/>
                  </a:lnTo>
                  <a:lnTo>
                    <a:pt x="6541" y="4726"/>
                  </a:lnTo>
                  <a:lnTo>
                    <a:pt x="6543" y="4735"/>
                  </a:lnTo>
                  <a:lnTo>
                    <a:pt x="6551" y="4785"/>
                  </a:lnTo>
                  <a:lnTo>
                    <a:pt x="6553" y="4794"/>
                  </a:lnTo>
                  <a:lnTo>
                    <a:pt x="6559" y="4844"/>
                  </a:lnTo>
                  <a:lnTo>
                    <a:pt x="6560" y="4853"/>
                  </a:lnTo>
                  <a:lnTo>
                    <a:pt x="6565" y="4904"/>
                  </a:lnTo>
                  <a:lnTo>
                    <a:pt x="6566" y="4913"/>
                  </a:lnTo>
                  <a:lnTo>
                    <a:pt x="6569" y="4963"/>
                  </a:lnTo>
                  <a:lnTo>
                    <a:pt x="6569" y="4973"/>
                  </a:lnTo>
                  <a:close/>
                  <a:moveTo>
                    <a:pt x="6069" y="5069"/>
                  </a:moveTo>
                  <a:lnTo>
                    <a:pt x="6070" y="5028"/>
                  </a:lnTo>
                  <a:lnTo>
                    <a:pt x="6069" y="4987"/>
                  </a:lnTo>
                  <a:lnTo>
                    <a:pt x="6067" y="4945"/>
                  </a:lnTo>
                  <a:lnTo>
                    <a:pt x="6063" y="4904"/>
                  </a:lnTo>
                  <a:lnTo>
                    <a:pt x="6058" y="4864"/>
                  </a:lnTo>
                  <a:lnTo>
                    <a:pt x="6051" y="4823"/>
                  </a:lnTo>
                  <a:lnTo>
                    <a:pt x="6042" y="4783"/>
                  </a:lnTo>
                  <a:lnTo>
                    <a:pt x="6033" y="4744"/>
                  </a:lnTo>
                  <a:lnTo>
                    <a:pt x="6021" y="4704"/>
                  </a:lnTo>
                  <a:lnTo>
                    <a:pt x="6009" y="4665"/>
                  </a:lnTo>
                  <a:lnTo>
                    <a:pt x="5994" y="4627"/>
                  </a:lnTo>
                  <a:lnTo>
                    <a:pt x="5979" y="4589"/>
                  </a:lnTo>
                  <a:lnTo>
                    <a:pt x="5962" y="4552"/>
                  </a:lnTo>
                  <a:lnTo>
                    <a:pt x="5943" y="4515"/>
                  </a:lnTo>
                  <a:lnTo>
                    <a:pt x="5924" y="4479"/>
                  </a:lnTo>
                  <a:lnTo>
                    <a:pt x="5902" y="4444"/>
                  </a:lnTo>
                  <a:lnTo>
                    <a:pt x="5880" y="4410"/>
                  </a:lnTo>
                  <a:lnTo>
                    <a:pt x="5856" y="4376"/>
                  </a:lnTo>
                  <a:lnTo>
                    <a:pt x="5831" y="4343"/>
                  </a:lnTo>
                  <a:lnTo>
                    <a:pt x="5804" y="4312"/>
                  </a:lnTo>
                  <a:lnTo>
                    <a:pt x="5777" y="4281"/>
                  </a:lnTo>
                  <a:lnTo>
                    <a:pt x="5748" y="4252"/>
                  </a:lnTo>
                  <a:lnTo>
                    <a:pt x="5719" y="4223"/>
                  </a:lnTo>
                  <a:lnTo>
                    <a:pt x="5688" y="4196"/>
                  </a:lnTo>
                  <a:lnTo>
                    <a:pt x="5657" y="4169"/>
                  </a:lnTo>
                  <a:lnTo>
                    <a:pt x="5624" y="4144"/>
                  </a:lnTo>
                  <a:lnTo>
                    <a:pt x="5590" y="4120"/>
                  </a:lnTo>
                  <a:lnTo>
                    <a:pt x="5556" y="4098"/>
                  </a:lnTo>
                  <a:lnTo>
                    <a:pt x="5521" y="4076"/>
                  </a:lnTo>
                  <a:lnTo>
                    <a:pt x="5485" y="4057"/>
                  </a:lnTo>
                  <a:lnTo>
                    <a:pt x="5448" y="4038"/>
                  </a:lnTo>
                  <a:lnTo>
                    <a:pt x="5411" y="4021"/>
                  </a:lnTo>
                  <a:lnTo>
                    <a:pt x="5373" y="4006"/>
                  </a:lnTo>
                  <a:lnTo>
                    <a:pt x="5335" y="3991"/>
                  </a:lnTo>
                  <a:lnTo>
                    <a:pt x="5296" y="3979"/>
                  </a:lnTo>
                  <a:lnTo>
                    <a:pt x="5256" y="3967"/>
                  </a:lnTo>
                  <a:lnTo>
                    <a:pt x="5217" y="3958"/>
                  </a:lnTo>
                  <a:lnTo>
                    <a:pt x="5177" y="3949"/>
                  </a:lnTo>
                  <a:lnTo>
                    <a:pt x="5136" y="3942"/>
                  </a:lnTo>
                  <a:lnTo>
                    <a:pt x="5096" y="3937"/>
                  </a:lnTo>
                  <a:lnTo>
                    <a:pt x="5055" y="3933"/>
                  </a:lnTo>
                  <a:lnTo>
                    <a:pt x="5013" y="3931"/>
                  </a:lnTo>
                  <a:lnTo>
                    <a:pt x="4972" y="3930"/>
                  </a:lnTo>
                  <a:lnTo>
                    <a:pt x="4931" y="3931"/>
                  </a:lnTo>
                  <a:lnTo>
                    <a:pt x="4889" y="3933"/>
                  </a:lnTo>
                  <a:lnTo>
                    <a:pt x="4848" y="3937"/>
                  </a:lnTo>
                  <a:lnTo>
                    <a:pt x="4808" y="3942"/>
                  </a:lnTo>
                  <a:lnTo>
                    <a:pt x="4767" y="3949"/>
                  </a:lnTo>
                  <a:lnTo>
                    <a:pt x="4727" y="3958"/>
                  </a:lnTo>
                  <a:lnTo>
                    <a:pt x="4687" y="3967"/>
                  </a:lnTo>
                  <a:lnTo>
                    <a:pt x="4647" y="3979"/>
                  </a:lnTo>
                  <a:lnTo>
                    <a:pt x="4608" y="3991"/>
                  </a:lnTo>
                  <a:lnTo>
                    <a:pt x="4570" y="4006"/>
                  </a:lnTo>
                  <a:lnTo>
                    <a:pt x="4532" y="4021"/>
                  </a:lnTo>
                  <a:lnTo>
                    <a:pt x="4495" y="4038"/>
                  </a:lnTo>
                  <a:lnTo>
                    <a:pt x="4458" y="4057"/>
                  </a:lnTo>
                  <a:lnTo>
                    <a:pt x="4422" y="4077"/>
                  </a:lnTo>
                  <a:lnTo>
                    <a:pt x="4387" y="4098"/>
                  </a:lnTo>
                  <a:lnTo>
                    <a:pt x="4353" y="4120"/>
                  </a:lnTo>
                  <a:lnTo>
                    <a:pt x="4319" y="4144"/>
                  </a:lnTo>
                  <a:lnTo>
                    <a:pt x="4286" y="4169"/>
                  </a:lnTo>
                  <a:lnTo>
                    <a:pt x="4255" y="4196"/>
                  </a:lnTo>
                  <a:lnTo>
                    <a:pt x="4224" y="4223"/>
                  </a:lnTo>
                  <a:lnTo>
                    <a:pt x="4195" y="4251"/>
                  </a:lnTo>
                  <a:lnTo>
                    <a:pt x="4166" y="4281"/>
                  </a:lnTo>
                  <a:lnTo>
                    <a:pt x="4139" y="4311"/>
                  </a:lnTo>
                  <a:lnTo>
                    <a:pt x="4113" y="4343"/>
                  </a:lnTo>
                  <a:lnTo>
                    <a:pt x="4088" y="4376"/>
                  </a:lnTo>
                  <a:lnTo>
                    <a:pt x="4064" y="4409"/>
                  </a:lnTo>
                  <a:lnTo>
                    <a:pt x="4042" y="4443"/>
                  </a:lnTo>
                  <a:lnTo>
                    <a:pt x="4020" y="4479"/>
                  </a:lnTo>
                  <a:lnTo>
                    <a:pt x="4000" y="4516"/>
                  </a:lnTo>
                  <a:lnTo>
                    <a:pt x="3982" y="4552"/>
                  </a:lnTo>
                  <a:lnTo>
                    <a:pt x="3964" y="4590"/>
                  </a:lnTo>
                  <a:lnTo>
                    <a:pt x="3949" y="4627"/>
                  </a:lnTo>
                  <a:lnTo>
                    <a:pt x="3935" y="4666"/>
                  </a:lnTo>
                  <a:lnTo>
                    <a:pt x="3922" y="4705"/>
                  </a:lnTo>
                  <a:lnTo>
                    <a:pt x="3910" y="4744"/>
                  </a:lnTo>
                  <a:lnTo>
                    <a:pt x="3901" y="4783"/>
                  </a:lnTo>
                  <a:lnTo>
                    <a:pt x="3892" y="4823"/>
                  </a:lnTo>
                  <a:lnTo>
                    <a:pt x="3885" y="4864"/>
                  </a:lnTo>
                  <a:lnTo>
                    <a:pt x="3880" y="4905"/>
                  </a:lnTo>
                  <a:lnTo>
                    <a:pt x="3876" y="4945"/>
                  </a:lnTo>
                  <a:lnTo>
                    <a:pt x="3874" y="4987"/>
                  </a:lnTo>
                  <a:lnTo>
                    <a:pt x="3873" y="5028"/>
                  </a:lnTo>
                  <a:lnTo>
                    <a:pt x="3874" y="5069"/>
                  </a:lnTo>
                  <a:lnTo>
                    <a:pt x="3876" y="5111"/>
                  </a:lnTo>
                  <a:lnTo>
                    <a:pt x="3880" y="5152"/>
                  </a:lnTo>
                  <a:lnTo>
                    <a:pt x="3885" y="5192"/>
                  </a:lnTo>
                  <a:lnTo>
                    <a:pt x="3892" y="5233"/>
                  </a:lnTo>
                  <a:lnTo>
                    <a:pt x="3901" y="5273"/>
                  </a:lnTo>
                  <a:lnTo>
                    <a:pt x="3910" y="5313"/>
                  </a:lnTo>
                  <a:lnTo>
                    <a:pt x="3922" y="5352"/>
                  </a:lnTo>
                  <a:lnTo>
                    <a:pt x="3935" y="5391"/>
                  </a:lnTo>
                  <a:lnTo>
                    <a:pt x="3949" y="5430"/>
                  </a:lnTo>
                  <a:lnTo>
                    <a:pt x="3965" y="5467"/>
                  </a:lnTo>
                  <a:lnTo>
                    <a:pt x="3982" y="5505"/>
                  </a:lnTo>
                  <a:lnTo>
                    <a:pt x="4000" y="5541"/>
                  </a:lnTo>
                  <a:lnTo>
                    <a:pt x="4020" y="5578"/>
                  </a:lnTo>
                  <a:lnTo>
                    <a:pt x="4042" y="5614"/>
                  </a:lnTo>
                  <a:lnTo>
                    <a:pt x="4064" y="5648"/>
                  </a:lnTo>
                  <a:lnTo>
                    <a:pt x="4088" y="5681"/>
                  </a:lnTo>
                  <a:lnTo>
                    <a:pt x="4113" y="5714"/>
                  </a:lnTo>
                  <a:lnTo>
                    <a:pt x="4139" y="5745"/>
                  </a:lnTo>
                  <a:lnTo>
                    <a:pt x="4166" y="5776"/>
                  </a:lnTo>
                  <a:lnTo>
                    <a:pt x="4195" y="5805"/>
                  </a:lnTo>
                  <a:lnTo>
                    <a:pt x="4224" y="5834"/>
                  </a:lnTo>
                  <a:lnTo>
                    <a:pt x="4255" y="5861"/>
                  </a:lnTo>
                  <a:lnTo>
                    <a:pt x="4286" y="5887"/>
                  </a:lnTo>
                  <a:lnTo>
                    <a:pt x="4319" y="5912"/>
                  </a:lnTo>
                  <a:lnTo>
                    <a:pt x="4352" y="5936"/>
                  </a:lnTo>
                  <a:lnTo>
                    <a:pt x="4386" y="5958"/>
                  </a:lnTo>
                  <a:lnTo>
                    <a:pt x="4422" y="5980"/>
                  </a:lnTo>
                  <a:lnTo>
                    <a:pt x="4459" y="6000"/>
                  </a:lnTo>
                  <a:lnTo>
                    <a:pt x="4495" y="6018"/>
                  </a:lnTo>
                  <a:lnTo>
                    <a:pt x="4533" y="6035"/>
                  </a:lnTo>
                  <a:lnTo>
                    <a:pt x="4570" y="6051"/>
                  </a:lnTo>
                  <a:lnTo>
                    <a:pt x="4609" y="6065"/>
                  </a:lnTo>
                  <a:lnTo>
                    <a:pt x="4648" y="6078"/>
                  </a:lnTo>
                  <a:lnTo>
                    <a:pt x="4687" y="6090"/>
                  </a:lnTo>
                  <a:lnTo>
                    <a:pt x="4727" y="6099"/>
                  </a:lnTo>
                  <a:lnTo>
                    <a:pt x="4767" y="6108"/>
                  </a:lnTo>
                  <a:lnTo>
                    <a:pt x="4808" y="6115"/>
                  </a:lnTo>
                  <a:lnTo>
                    <a:pt x="4848" y="6120"/>
                  </a:lnTo>
                  <a:lnTo>
                    <a:pt x="4889" y="6124"/>
                  </a:lnTo>
                  <a:lnTo>
                    <a:pt x="4931" y="6126"/>
                  </a:lnTo>
                  <a:lnTo>
                    <a:pt x="4972" y="6127"/>
                  </a:lnTo>
                  <a:lnTo>
                    <a:pt x="5013" y="6126"/>
                  </a:lnTo>
                  <a:lnTo>
                    <a:pt x="5055" y="6124"/>
                  </a:lnTo>
                  <a:lnTo>
                    <a:pt x="5095" y="6120"/>
                  </a:lnTo>
                  <a:lnTo>
                    <a:pt x="5136" y="6115"/>
                  </a:lnTo>
                  <a:lnTo>
                    <a:pt x="5177" y="6108"/>
                  </a:lnTo>
                  <a:lnTo>
                    <a:pt x="5217" y="6099"/>
                  </a:lnTo>
                  <a:lnTo>
                    <a:pt x="5256" y="6090"/>
                  </a:lnTo>
                  <a:lnTo>
                    <a:pt x="5295" y="6078"/>
                  </a:lnTo>
                  <a:lnTo>
                    <a:pt x="5334" y="6065"/>
                  </a:lnTo>
                  <a:lnTo>
                    <a:pt x="5373" y="6051"/>
                  </a:lnTo>
                  <a:lnTo>
                    <a:pt x="5410" y="6036"/>
                  </a:lnTo>
                  <a:lnTo>
                    <a:pt x="5448" y="6018"/>
                  </a:lnTo>
                  <a:lnTo>
                    <a:pt x="5484" y="6000"/>
                  </a:lnTo>
                  <a:lnTo>
                    <a:pt x="5521" y="5980"/>
                  </a:lnTo>
                  <a:lnTo>
                    <a:pt x="5557" y="5958"/>
                  </a:lnTo>
                  <a:lnTo>
                    <a:pt x="5591" y="5936"/>
                  </a:lnTo>
                  <a:lnTo>
                    <a:pt x="5624" y="5912"/>
                  </a:lnTo>
                  <a:lnTo>
                    <a:pt x="5657" y="5887"/>
                  </a:lnTo>
                  <a:lnTo>
                    <a:pt x="5689" y="5861"/>
                  </a:lnTo>
                  <a:lnTo>
                    <a:pt x="5719" y="5834"/>
                  </a:lnTo>
                  <a:lnTo>
                    <a:pt x="5749" y="5805"/>
                  </a:lnTo>
                  <a:lnTo>
                    <a:pt x="5777" y="5776"/>
                  </a:lnTo>
                  <a:lnTo>
                    <a:pt x="5804" y="5745"/>
                  </a:lnTo>
                  <a:lnTo>
                    <a:pt x="5831" y="5714"/>
                  </a:lnTo>
                  <a:lnTo>
                    <a:pt x="5856" y="5681"/>
                  </a:lnTo>
                  <a:lnTo>
                    <a:pt x="5880" y="5647"/>
                  </a:lnTo>
                  <a:lnTo>
                    <a:pt x="5902" y="5613"/>
                  </a:lnTo>
                  <a:lnTo>
                    <a:pt x="5923" y="5578"/>
                  </a:lnTo>
                  <a:lnTo>
                    <a:pt x="5943" y="5542"/>
                  </a:lnTo>
                  <a:lnTo>
                    <a:pt x="5962" y="5505"/>
                  </a:lnTo>
                  <a:lnTo>
                    <a:pt x="5979" y="5468"/>
                  </a:lnTo>
                  <a:lnTo>
                    <a:pt x="5994" y="5430"/>
                  </a:lnTo>
                  <a:lnTo>
                    <a:pt x="6009" y="5392"/>
                  </a:lnTo>
                  <a:lnTo>
                    <a:pt x="6021" y="5353"/>
                  </a:lnTo>
                  <a:lnTo>
                    <a:pt x="6033" y="5313"/>
                  </a:lnTo>
                  <a:lnTo>
                    <a:pt x="6042" y="5273"/>
                  </a:lnTo>
                  <a:lnTo>
                    <a:pt x="6051" y="5233"/>
                  </a:lnTo>
                  <a:lnTo>
                    <a:pt x="6058" y="5192"/>
                  </a:lnTo>
                  <a:lnTo>
                    <a:pt x="6063" y="5152"/>
                  </a:lnTo>
                  <a:lnTo>
                    <a:pt x="6067" y="5111"/>
                  </a:lnTo>
                  <a:lnTo>
                    <a:pt x="6069" y="506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51" name="Group 50">
            <a:extLst>
              <a:ext uri="{FF2B5EF4-FFF2-40B4-BE49-F238E27FC236}">
                <a16:creationId xmlns:a16="http://schemas.microsoft.com/office/drawing/2014/main" id="{86B221A5-9054-481D-AEB6-96351BD72637}"/>
              </a:ext>
            </a:extLst>
          </p:cNvPr>
          <p:cNvGrpSpPr/>
          <p:nvPr/>
        </p:nvGrpSpPr>
        <p:grpSpPr>
          <a:xfrm>
            <a:off x="127493" y="4182070"/>
            <a:ext cx="334950" cy="334672"/>
            <a:chOff x="8624067" y="5358687"/>
            <a:chExt cx="633600" cy="633600"/>
          </a:xfrm>
          <a:solidFill>
            <a:schemeClr val="bg1"/>
          </a:solidFill>
        </p:grpSpPr>
        <p:sp>
          <p:nvSpPr>
            <p:cNvPr id="70" name="Google Shape;728;p7"/>
            <p:cNvSpPr/>
            <p:nvPr/>
          </p:nvSpPr>
          <p:spPr>
            <a:xfrm>
              <a:off x="8624067" y="5358687"/>
              <a:ext cx="633600" cy="633600"/>
            </a:xfrm>
            <a:custGeom>
              <a:avLst/>
              <a:gdLst/>
              <a:ahLst/>
              <a:cxnLst/>
              <a:rect l="l" t="t" r="r" b="b"/>
              <a:pathLst>
                <a:path w="10000" h="10000" extrusionOk="0">
                  <a:moveTo>
                    <a:pt x="7195" y="4070"/>
                  </a:moveTo>
                  <a:lnTo>
                    <a:pt x="7177" y="4098"/>
                  </a:lnTo>
                  <a:lnTo>
                    <a:pt x="5534" y="6357"/>
                  </a:lnTo>
                  <a:lnTo>
                    <a:pt x="5535" y="6358"/>
                  </a:lnTo>
                  <a:lnTo>
                    <a:pt x="5546" y="6378"/>
                  </a:lnTo>
                  <a:lnTo>
                    <a:pt x="5557" y="6399"/>
                  </a:lnTo>
                  <a:lnTo>
                    <a:pt x="5566" y="6420"/>
                  </a:lnTo>
                  <a:lnTo>
                    <a:pt x="5575" y="6441"/>
                  </a:lnTo>
                  <a:lnTo>
                    <a:pt x="5583" y="6463"/>
                  </a:lnTo>
                  <a:lnTo>
                    <a:pt x="5590" y="6485"/>
                  </a:lnTo>
                  <a:lnTo>
                    <a:pt x="5596" y="6507"/>
                  </a:lnTo>
                  <a:lnTo>
                    <a:pt x="5602" y="6529"/>
                  </a:lnTo>
                  <a:lnTo>
                    <a:pt x="5606" y="6552"/>
                  </a:lnTo>
                  <a:lnTo>
                    <a:pt x="5610" y="6574"/>
                  </a:lnTo>
                  <a:lnTo>
                    <a:pt x="5613" y="6597"/>
                  </a:lnTo>
                  <a:lnTo>
                    <a:pt x="5615" y="6620"/>
                  </a:lnTo>
                  <a:lnTo>
                    <a:pt x="5617" y="6643"/>
                  </a:lnTo>
                  <a:lnTo>
                    <a:pt x="5617" y="6666"/>
                  </a:lnTo>
                  <a:lnTo>
                    <a:pt x="5617" y="6689"/>
                  </a:lnTo>
                  <a:lnTo>
                    <a:pt x="5615" y="6713"/>
                  </a:lnTo>
                  <a:lnTo>
                    <a:pt x="5613" y="6736"/>
                  </a:lnTo>
                  <a:lnTo>
                    <a:pt x="5610" y="6758"/>
                  </a:lnTo>
                  <a:lnTo>
                    <a:pt x="5606" y="6781"/>
                  </a:lnTo>
                  <a:lnTo>
                    <a:pt x="5602" y="6804"/>
                  </a:lnTo>
                  <a:lnTo>
                    <a:pt x="5596" y="6826"/>
                  </a:lnTo>
                  <a:lnTo>
                    <a:pt x="5590" y="6848"/>
                  </a:lnTo>
                  <a:lnTo>
                    <a:pt x="5583" y="6870"/>
                  </a:lnTo>
                  <a:lnTo>
                    <a:pt x="5575" y="6892"/>
                  </a:lnTo>
                  <a:lnTo>
                    <a:pt x="5566" y="6913"/>
                  </a:lnTo>
                  <a:lnTo>
                    <a:pt x="5557" y="6934"/>
                  </a:lnTo>
                  <a:lnTo>
                    <a:pt x="5546" y="6955"/>
                  </a:lnTo>
                  <a:lnTo>
                    <a:pt x="5535" y="6975"/>
                  </a:lnTo>
                  <a:lnTo>
                    <a:pt x="5523" y="6995"/>
                  </a:lnTo>
                  <a:lnTo>
                    <a:pt x="5510" y="7014"/>
                  </a:lnTo>
                  <a:lnTo>
                    <a:pt x="5497" y="7033"/>
                  </a:lnTo>
                  <a:lnTo>
                    <a:pt x="5482" y="7051"/>
                  </a:lnTo>
                  <a:lnTo>
                    <a:pt x="5468" y="7069"/>
                  </a:lnTo>
                  <a:lnTo>
                    <a:pt x="5452" y="7086"/>
                  </a:lnTo>
                  <a:lnTo>
                    <a:pt x="5436" y="7103"/>
                  </a:lnTo>
                  <a:lnTo>
                    <a:pt x="5420" y="7119"/>
                  </a:lnTo>
                  <a:lnTo>
                    <a:pt x="5403" y="7134"/>
                  </a:lnTo>
                  <a:lnTo>
                    <a:pt x="5385" y="7149"/>
                  </a:lnTo>
                  <a:lnTo>
                    <a:pt x="5367" y="7163"/>
                  </a:lnTo>
                  <a:lnTo>
                    <a:pt x="5348" y="7176"/>
                  </a:lnTo>
                  <a:lnTo>
                    <a:pt x="5329" y="7189"/>
                  </a:lnTo>
                  <a:lnTo>
                    <a:pt x="5309" y="7201"/>
                  </a:lnTo>
                  <a:lnTo>
                    <a:pt x="5289" y="7212"/>
                  </a:lnTo>
                  <a:lnTo>
                    <a:pt x="5268" y="7223"/>
                  </a:lnTo>
                  <a:lnTo>
                    <a:pt x="5247" y="7232"/>
                  </a:lnTo>
                  <a:lnTo>
                    <a:pt x="5226" y="7241"/>
                  </a:lnTo>
                  <a:lnTo>
                    <a:pt x="5204" y="7249"/>
                  </a:lnTo>
                  <a:lnTo>
                    <a:pt x="5182" y="7256"/>
                  </a:lnTo>
                  <a:lnTo>
                    <a:pt x="5160" y="7263"/>
                  </a:lnTo>
                  <a:lnTo>
                    <a:pt x="5137" y="7268"/>
                  </a:lnTo>
                  <a:lnTo>
                    <a:pt x="5115" y="7273"/>
                  </a:lnTo>
                  <a:lnTo>
                    <a:pt x="5092" y="7277"/>
                  </a:lnTo>
                  <a:lnTo>
                    <a:pt x="5069" y="7280"/>
                  </a:lnTo>
                  <a:lnTo>
                    <a:pt x="5046" y="7282"/>
                  </a:lnTo>
                  <a:lnTo>
                    <a:pt x="5023" y="7284"/>
                  </a:lnTo>
                  <a:lnTo>
                    <a:pt x="5000" y="7284"/>
                  </a:lnTo>
                  <a:lnTo>
                    <a:pt x="4977" y="7284"/>
                  </a:lnTo>
                  <a:lnTo>
                    <a:pt x="4954" y="7282"/>
                  </a:lnTo>
                  <a:lnTo>
                    <a:pt x="4931" y="7280"/>
                  </a:lnTo>
                  <a:lnTo>
                    <a:pt x="4908" y="7277"/>
                  </a:lnTo>
                  <a:lnTo>
                    <a:pt x="4885" y="7273"/>
                  </a:lnTo>
                  <a:lnTo>
                    <a:pt x="4863" y="7268"/>
                  </a:lnTo>
                  <a:lnTo>
                    <a:pt x="4840" y="7263"/>
                  </a:lnTo>
                  <a:lnTo>
                    <a:pt x="4818" y="7256"/>
                  </a:lnTo>
                  <a:lnTo>
                    <a:pt x="4796" y="7249"/>
                  </a:lnTo>
                  <a:lnTo>
                    <a:pt x="4774" y="7241"/>
                  </a:lnTo>
                  <a:lnTo>
                    <a:pt x="4753" y="7232"/>
                  </a:lnTo>
                  <a:lnTo>
                    <a:pt x="4732" y="7223"/>
                  </a:lnTo>
                  <a:lnTo>
                    <a:pt x="4711" y="7212"/>
                  </a:lnTo>
                  <a:lnTo>
                    <a:pt x="4691" y="7201"/>
                  </a:lnTo>
                  <a:lnTo>
                    <a:pt x="4671" y="7189"/>
                  </a:lnTo>
                  <a:lnTo>
                    <a:pt x="4652" y="7176"/>
                  </a:lnTo>
                  <a:lnTo>
                    <a:pt x="4633" y="7163"/>
                  </a:lnTo>
                  <a:lnTo>
                    <a:pt x="4615" y="7149"/>
                  </a:lnTo>
                  <a:lnTo>
                    <a:pt x="4597" y="7134"/>
                  </a:lnTo>
                  <a:lnTo>
                    <a:pt x="4580" y="7119"/>
                  </a:lnTo>
                  <a:lnTo>
                    <a:pt x="4564" y="7103"/>
                  </a:lnTo>
                  <a:lnTo>
                    <a:pt x="4548" y="7086"/>
                  </a:lnTo>
                  <a:lnTo>
                    <a:pt x="4532" y="7069"/>
                  </a:lnTo>
                  <a:lnTo>
                    <a:pt x="4518" y="7051"/>
                  </a:lnTo>
                  <a:lnTo>
                    <a:pt x="4503" y="7033"/>
                  </a:lnTo>
                  <a:lnTo>
                    <a:pt x="4490" y="7014"/>
                  </a:lnTo>
                  <a:lnTo>
                    <a:pt x="4477" y="6995"/>
                  </a:lnTo>
                  <a:lnTo>
                    <a:pt x="4465" y="6975"/>
                  </a:lnTo>
                  <a:lnTo>
                    <a:pt x="4454" y="6955"/>
                  </a:lnTo>
                  <a:lnTo>
                    <a:pt x="4443" y="6934"/>
                  </a:lnTo>
                  <a:lnTo>
                    <a:pt x="4434" y="6913"/>
                  </a:lnTo>
                  <a:lnTo>
                    <a:pt x="4425" y="6892"/>
                  </a:lnTo>
                  <a:lnTo>
                    <a:pt x="4417" y="6870"/>
                  </a:lnTo>
                  <a:lnTo>
                    <a:pt x="4410" y="6848"/>
                  </a:lnTo>
                  <a:lnTo>
                    <a:pt x="4404" y="6826"/>
                  </a:lnTo>
                  <a:lnTo>
                    <a:pt x="4398" y="6804"/>
                  </a:lnTo>
                  <a:lnTo>
                    <a:pt x="4394" y="6781"/>
                  </a:lnTo>
                  <a:lnTo>
                    <a:pt x="4390" y="6758"/>
                  </a:lnTo>
                  <a:lnTo>
                    <a:pt x="4387" y="6736"/>
                  </a:lnTo>
                  <a:lnTo>
                    <a:pt x="4385" y="6713"/>
                  </a:lnTo>
                  <a:lnTo>
                    <a:pt x="4383" y="6689"/>
                  </a:lnTo>
                  <a:lnTo>
                    <a:pt x="4383" y="6666"/>
                  </a:lnTo>
                  <a:lnTo>
                    <a:pt x="4383" y="6643"/>
                  </a:lnTo>
                  <a:lnTo>
                    <a:pt x="4385" y="6620"/>
                  </a:lnTo>
                  <a:lnTo>
                    <a:pt x="4387" y="6597"/>
                  </a:lnTo>
                  <a:lnTo>
                    <a:pt x="4390" y="6574"/>
                  </a:lnTo>
                  <a:lnTo>
                    <a:pt x="4394" y="6552"/>
                  </a:lnTo>
                  <a:lnTo>
                    <a:pt x="4398" y="6529"/>
                  </a:lnTo>
                  <a:lnTo>
                    <a:pt x="4404" y="6507"/>
                  </a:lnTo>
                  <a:lnTo>
                    <a:pt x="4410" y="6485"/>
                  </a:lnTo>
                  <a:lnTo>
                    <a:pt x="4417" y="6463"/>
                  </a:lnTo>
                  <a:lnTo>
                    <a:pt x="4425" y="6441"/>
                  </a:lnTo>
                  <a:lnTo>
                    <a:pt x="4434" y="6420"/>
                  </a:lnTo>
                  <a:lnTo>
                    <a:pt x="4443" y="6399"/>
                  </a:lnTo>
                  <a:lnTo>
                    <a:pt x="4454" y="6378"/>
                  </a:lnTo>
                  <a:lnTo>
                    <a:pt x="4465" y="6358"/>
                  </a:lnTo>
                  <a:lnTo>
                    <a:pt x="4477" y="6338"/>
                  </a:lnTo>
                  <a:lnTo>
                    <a:pt x="4490" y="6319"/>
                  </a:lnTo>
                  <a:lnTo>
                    <a:pt x="4503" y="6300"/>
                  </a:lnTo>
                  <a:lnTo>
                    <a:pt x="4518" y="6282"/>
                  </a:lnTo>
                  <a:lnTo>
                    <a:pt x="4532" y="6264"/>
                  </a:lnTo>
                  <a:lnTo>
                    <a:pt x="4548" y="6247"/>
                  </a:lnTo>
                  <a:lnTo>
                    <a:pt x="4564" y="6230"/>
                  </a:lnTo>
                  <a:lnTo>
                    <a:pt x="4580" y="6214"/>
                  </a:lnTo>
                  <a:lnTo>
                    <a:pt x="4597" y="6199"/>
                  </a:lnTo>
                  <a:lnTo>
                    <a:pt x="4615" y="6184"/>
                  </a:lnTo>
                  <a:lnTo>
                    <a:pt x="4633" y="6170"/>
                  </a:lnTo>
                  <a:lnTo>
                    <a:pt x="4652" y="6157"/>
                  </a:lnTo>
                  <a:lnTo>
                    <a:pt x="4671" y="6144"/>
                  </a:lnTo>
                  <a:lnTo>
                    <a:pt x="4691" y="6132"/>
                  </a:lnTo>
                  <a:lnTo>
                    <a:pt x="4711" y="6121"/>
                  </a:lnTo>
                  <a:lnTo>
                    <a:pt x="4732" y="6110"/>
                  </a:lnTo>
                  <a:lnTo>
                    <a:pt x="4753" y="6101"/>
                  </a:lnTo>
                  <a:lnTo>
                    <a:pt x="4774" y="6092"/>
                  </a:lnTo>
                  <a:lnTo>
                    <a:pt x="4796" y="6084"/>
                  </a:lnTo>
                  <a:lnTo>
                    <a:pt x="4818" y="6077"/>
                  </a:lnTo>
                  <a:lnTo>
                    <a:pt x="4840" y="6070"/>
                  </a:lnTo>
                  <a:lnTo>
                    <a:pt x="4863" y="6065"/>
                  </a:lnTo>
                  <a:lnTo>
                    <a:pt x="4885" y="6060"/>
                  </a:lnTo>
                  <a:lnTo>
                    <a:pt x="4908" y="6056"/>
                  </a:lnTo>
                  <a:lnTo>
                    <a:pt x="4931" y="6053"/>
                  </a:lnTo>
                  <a:lnTo>
                    <a:pt x="4954" y="6051"/>
                  </a:lnTo>
                  <a:lnTo>
                    <a:pt x="4977" y="6049"/>
                  </a:lnTo>
                  <a:lnTo>
                    <a:pt x="5000" y="6049"/>
                  </a:lnTo>
                  <a:lnTo>
                    <a:pt x="5023" y="6049"/>
                  </a:lnTo>
                  <a:lnTo>
                    <a:pt x="5046" y="6051"/>
                  </a:lnTo>
                  <a:lnTo>
                    <a:pt x="5069" y="6053"/>
                  </a:lnTo>
                  <a:lnTo>
                    <a:pt x="5092" y="6056"/>
                  </a:lnTo>
                  <a:lnTo>
                    <a:pt x="5115" y="6060"/>
                  </a:lnTo>
                  <a:lnTo>
                    <a:pt x="5129" y="6063"/>
                  </a:lnTo>
                  <a:lnTo>
                    <a:pt x="6773" y="3804"/>
                  </a:lnTo>
                  <a:lnTo>
                    <a:pt x="6794" y="3779"/>
                  </a:lnTo>
                  <a:lnTo>
                    <a:pt x="6818" y="3757"/>
                  </a:lnTo>
                  <a:lnTo>
                    <a:pt x="6845" y="3738"/>
                  </a:lnTo>
                  <a:lnTo>
                    <a:pt x="6873" y="3723"/>
                  </a:lnTo>
                  <a:lnTo>
                    <a:pt x="6904" y="3711"/>
                  </a:lnTo>
                  <a:lnTo>
                    <a:pt x="6936" y="3704"/>
                  </a:lnTo>
                  <a:lnTo>
                    <a:pt x="6969" y="3701"/>
                  </a:lnTo>
                  <a:lnTo>
                    <a:pt x="7001" y="3702"/>
                  </a:lnTo>
                  <a:lnTo>
                    <a:pt x="7034" y="3708"/>
                  </a:lnTo>
                  <a:lnTo>
                    <a:pt x="7065" y="3718"/>
                  </a:lnTo>
                  <a:lnTo>
                    <a:pt x="7094" y="3731"/>
                  </a:lnTo>
                  <a:lnTo>
                    <a:pt x="7122" y="3749"/>
                  </a:lnTo>
                  <a:lnTo>
                    <a:pt x="7147" y="3770"/>
                  </a:lnTo>
                  <a:lnTo>
                    <a:pt x="7169" y="3794"/>
                  </a:lnTo>
                  <a:lnTo>
                    <a:pt x="7188" y="3821"/>
                  </a:lnTo>
                  <a:lnTo>
                    <a:pt x="7203" y="3849"/>
                  </a:lnTo>
                  <a:lnTo>
                    <a:pt x="7215" y="3880"/>
                  </a:lnTo>
                  <a:lnTo>
                    <a:pt x="7222" y="3912"/>
                  </a:lnTo>
                  <a:lnTo>
                    <a:pt x="7225" y="3945"/>
                  </a:lnTo>
                  <a:lnTo>
                    <a:pt x="7224" y="3977"/>
                  </a:lnTo>
                  <a:lnTo>
                    <a:pt x="7218" y="4010"/>
                  </a:lnTo>
                  <a:lnTo>
                    <a:pt x="7208" y="4041"/>
                  </a:lnTo>
                  <a:lnTo>
                    <a:pt x="7195" y="407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1" name="Google Shape;729;p7"/>
            <p:cNvSpPr/>
            <p:nvPr/>
          </p:nvSpPr>
          <p:spPr>
            <a:xfrm>
              <a:off x="8624067" y="5358687"/>
              <a:ext cx="633600" cy="633600"/>
            </a:xfrm>
            <a:custGeom>
              <a:avLst/>
              <a:gdLst/>
              <a:ahLst/>
              <a:cxnLst/>
              <a:rect l="l" t="t" r="r" b="b"/>
              <a:pathLst>
                <a:path w="10000" h="10000" extrusionOk="0">
                  <a:moveTo>
                    <a:pt x="4855" y="3496"/>
                  </a:moveTo>
                  <a:lnTo>
                    <a:pt x="4851" y="3477"/>
                  </a:lnTo>
                  <a:lnTo>
                    <a:pt x="4850" y="3457"/>
                  </a:lnTo>
                  <a:lnTo>
                    <a:pt x="4850" y="2969"/>
                  </a:lnTo>
                  <a:lnTo>
                    <a:pt x="4723" y="2976"/>
                  </a:lnTo>
                  <a:lnTo>
                    <a:pt x="4585" y="2989"/>
                  </a:lnTo>
                  <a:lnTo>
                    <a:pt x="4448" y="3008"/>
                  </a:lnTo>
                  <a:lnTo>
                    <a:pt x="4312" y="3031"/>
                  </a:lnTo>
                  <a:lnTo>
                    <a:pt x="4176" y="3059"/>
                  </a:lnTo>
                  <a:lnTo>
                    <a:pt x="4042" y="3092"/>
                  </a:lnTo>
                  <a:lnTo>
                    <a:pt x="3910" y="3131"/>
                  </a:lnTo>
                  <a:lnTo>
                    <a:pt x="3779" y="3174"/>
                  </a:lnTo>
                  <a:lnTo>
                    <a:pt x="3649" y="3222"/>
                  </a:lnTo>
                  <a:lnTo>
                    <a:pt x="3521" y="3275"/>
                  </a:lnTo>
                  <a:lnTo>
                    <a:pt x="3396" y="3333"/>
                  </a:lnTo>
                  <a:lnTo>
                    <a:pt x="3272" y="3395"/>
                  </a:lnTo>
                  <a:lnTo>
                    <a:pt x="3150" y="3463"/>
                  </a:lnTo>
                  <a:lnTo>
                    <a:pt x="3031" y="3534"/>
                  </a:lnTo>
                  <a:lnTo>
                    <a:pt x="2915" y="3610"/>
                  </a:lnTo>
                  <a:lnTo>
                    <a:pt x="2802" y="3690"/>
                  </a:lnTo>
                  <a:lnTo>
                    <a:pt x="2693" y="3774"/>
                  </a:lnTo>
                  <a:lnTo>
                    <a:pt x="2586" y="3862"/>
                  </a:lnTo>
                  <a:lnTo>
                    <a:pt x="2483" y="3954"/>
                  </a:lnTo>
                  <a:lnTo>
                    <a:pt x="2384" y="4050"/>
                  </a:lnTo>
                  <a:lnTo>
                    <a:pt x="2288" y="4149"/>
                  </a:lnTo>
                  <a:lnTo>
                    <a:pt x="2196" y="4252"/>
                  </a:lnTo>
                  <a:lnTo>
                    <a:pt x="2108" y="4359"/>
                  </a:lnTo>
                  <a:lnTo>
                    <a:pt x="2024" y="4468"/>
                  </a:lnTo>
                  <a:lnTo>
                    <a:pt x="1943" y="4581"/>
                  </a:lnTo>
                  <a:lnTo>
                    <a:pt x="1867" y="4697"/>
                  </a:lnTo>
                  <a:lnTo>
                    <a:pt x="1796" y="4816"/>
                  </a:lnTo>
                  <a:lnTo>
                    <a:pt x="1729" y="4938"/>
                  </a:lnTo>
                  <a:lnTo>
                    <a:pt x="1666" y="5062"/>
                  </a:lnTo>
                  <a:lnTo>
                    <a:pt x="1664" y="5067"/>
                  </a:lnTo>
                  <a:lnTo>
                    <a:pt x="2331" y="5290"/>
                  </a:lnTo>
                  <a:lnTo>
                    <a:pt x="2350" y="5297"/>
                  </a:lnTo>
                  <a:lnTo>
                    <a:pt x="2367" y="5307"/>
                  </a:lnTo>
                  <a:lnTo>
                    <a:pt x="2382" y="5319"/>
                  </a:lnTo>
                  <a:lnTo>
                    <a:pt x="2396" y="5333"/>
                  </a:lnTo>
                  <a:lnTo>
                    <a:pt x="2408" y="5348"/>
                  </a:lnTo>
                  <a:lnTo>
                    <a:pt x="2418" y="5365"/>
                  </a:lnTo>
                  <a:lnTo>
                    <a:pt x="2426" y="5383"/>
                  </a:lnTo>
                  <a:lnTo>
                    <a:pt x="2431" y="5402"/>
                  </a:lnTo>
                  <a:lnTo>
                    <a:pt x="2434" y="5421"/>
                  </a:lnTo>
                  <a:lnTo>
                    <a:pt x="2434" y="5441"/>
                  </a:lnTo>
                  <a:lnTo>
                    <a:pt x="2431" y="5461"/>
                  </a:lnTo>
                  <a:lnTo>
                    <a:pt x="2426" y="5479"/>
                  </a:lnTo>
                  <a:lnTo>
                    <a:pt x="2419" y="5498"/>
                  </a:lnTo>
                  <a:lnTo>
                    <a:pt x="2409" y="5515"/>
                  </a:lnTo>
                  <a:lnTo>
                    <a:pt x="2397" y="5530"/>
                  </a:lnTo>
                  <a:lnTo>
                    <a:pt x="2383" y="5544"/>
                  </a:lnTo>
                  <a:lnTo>
                    <a:pt x="2368" y="5556"/>
                  </a:lnTo>
                  <a:lnTo>
                    <a:pt x="2351" y="5566"/>
                  </a:lnTo>
                  <a:lnTo>
                    <a:pt x="2333" y="5574"/>
                  </a:lnTo>
                  <a:lnTo>
                    <a:pt x="2314" y="5579"/>
                  </a:lnTo>
                  <a:lnTo>
                    <a:pt x="2295" y="5582"/>
                  </a:lnTo>
                  <a:lnTo>
                    <a:pt x="2275" y="5582"/>
                  </a:lnTo>
                  <a:lnTo>
                    <a:pt x="2255" y="5579"/>
                  </a:lnTo>
                  <a:lnTo>
                    <a:pt x="2237" y="5574"/>
                  </a:lnTo>
                  <a:lnTo>
                    <a:pt x="1545" y="5344"/>
                  </a:lnTo>
                  <a:lnTo>
                    <a:pt x="1508" y="5445"/>
                  </a:lnTo>
                  <a:lnTo>
                    <a:pt x="1464" y="5576"/>
                  </a:lnTo>
                  <a:lnTo>
                    <a:pt x="1426" y="5709"/>
                  </a:lnTo>
                  <a:lnTo>
                    <a:pt x="1393" y="5843"/>
                  </a:lnTo>
                  <a:lnTo>
                    <a:pt x="1365" y="5978"/>
                  </a:lnTo>
                  <a:lnTo>
                    <a:pt x="1342" y="6114"/>
                  </a:lnTo>
                  <a:lnTo>
                    <a:pt x="1323" y="6251"/>
                  </a:lnTo>
                  <a:lnTo>
                    <a:pt x="1310" y="6389"/>
                  </a:lnTo>
                  <a:lnTo>
                    <a:pt x="1303" y="6527"/>
                  </a:lnTo>
                  <a:lnTo>
                    <a:pt x="1300" y="6671"/>
                  </a:lnTo>
                  <a:lnTo>
                    <a:pt x="1297" y="6703"/>
                  </a:lnTo>
                  <a:lnTo>
                    <a:pt x="1290" y="6735"/>
                  </a:lnTo>
                  <a:lnTo>
                    <a:pt x="1279" y="6766"/>
                  </a:lnTo>
                  <a:lnTo>
                    <a:pt x="1264" y="6795"/>
                  </a:lnTo>
                  <a:lnTo>
                    <a:pt x="1245" y="6822"/>
                  </a:lnTo>
                  <a:lnTo>
                    <a:pt x="1223" y="6846"/>
                  </a:lnTo>
                  <a:lnTo>
                    <a:pt x="1198" y="6867"/>
                  </a:lnTo>
                  <a:lnTo>
                    <a:pt x="1171" y="6885"/>
                  </a:lnTo>
                  <a:lnTo>
                    <a:pt x="1141" y="6899"/>
                  </a:lnTo>
                  <a:lnTo>
                    <a:pt x="1110" y="6909"/>
                  </a:lnTo>
                  <a:lnTo>
                    <a:pt x="1078" y="6914"/>
                  </a:lnTo>
                  <a:lnTo>
                    <a:pt x="1045" y="6916"/>
                  </a:lnTo>
                  <a:lnTo>
                    <a:pt x="1013" y="6913"/>
                  </a:lnTo>
                  <a:lnTo>
                    <a:pt x="981" y="6906"/>
                  </a:lnTo>
                  <a:lnTo>
                    <a:pt x="950" y="6895"/>
                  </a:lnTo>
                  <a:lnTo>
                    <a:pt x="921" y="6880"/>
                  </a:lnTo>
                  <a:lnTo>
                    <a:pt x="894" y="6861"/>
                  </a:lnTo>
                  <a:lnTo>
                    <a:pt x="870" y="6839"/>
                  </a:lnTo>
                  <a:lnTo>
                    <a:pt x="849" y="6814"/>
                  </a:lnTo>
                  <a:lnTo>
                    <a:pt x="831" y="6787"/>
                  </a:lnTo>
                  <a:lnTo>
                    <a:pt x="817" y="6757"/>
                  </a:lnTo>
                  <a:lnTo>
                    <a:pt x="807" y="6726"/>
                  </a:lnTo>
                  <a:lnTo>
                    <a:pt x="802" y="6694"/>
                  </a:lnTo>
                  <a:lnTo>
                    <a:pt x="800" y="6661"/>
                  </a:lnTo>
                  <a:lnTo>
                    <a:pt x="803" y="6513"/>
                  </a:lnTo>
                  <a:lnTo>
                    <a:pt x="803" y="6504"/>
                  </a:lnTo>
                  <a:lnTo>
                    <a:pt x="812" y="6356"/>
                  </a:lnTo>
                  <a:lnTo>
                    <a:pt x="812" y="6346"/>
                  </a:lnTo>
                  <a:lnTo>
                    <a:pt x="826" y="6199"/>
                  </a:lnTo>
                  <a:lnTo>
                    <a:pt x="827" y="6190"/>
                  </a:lnTo>
                  <a:lnTo>
                    <a:pt x="847" y="6044"/>
                  </a:lnTo>
                  <a:lnTo>
                    <a:pt x="848" y="6035"/>
                  </a:lnTo>
                  <a:lnTo>
                    <a:pt x="873" y="5889"/>
                  </a:lnTo>
                  <a:lnTo>
                    <a:pt x="874" y="5880"/>
                  </a:lnTo>
                  <a:lnTo>
                    <a:pt x="905" y="5736"/>
                  </a:lnTo>
                  <a:lnTo>
                    <a:pt x="907" y="5727"/>
                  </a:lnTo>
                  <a:lnTo>
                    <a:pt x="942" y="5584"/>
                  </a:lnTo>
                  <a:lnTo>
                    <a:pt x="945" y="5575"/>
                  </a:lnTo>
                  <a:lnTo>
                    <a:pt x="985" y="5433"/>
                  </a:lnTo>
                  <a:lnTo>
                    <a:pt x="988" y="5424"/>
                  </a:lnTo>
                  <a:lnTo>
                    <a:pt x="1034" y="5284"/>
                  </a:lnTo>
                  <a:lnTo>
                    <a:pt x="1037" y="5276"/>
                  </a:lnTo>
                  <a:lnTo>
                    <a:pt x="1088" y="5137"/>
                  </a:lnTo>
                  <a:lnTo>
                    <a:pt x="1092" y="5129"/>
                  </a:lnTo>
                  <a:lnTo>
                    <a:pt x="1148" y="4992"/>
                  </a:lnTo>
                  <a:lnTo>
                    <a:pt x="1152" y="4984"/>
                  </a:lnTo>
                  <a:lnTo>
                    <a:pt x="1213" y="4849"/>
                  </a:lnTo>
                  <a:lnTo>
                    <a:pt x="1217" y="4841"/>
                  </a:lnTo>
                  <a:lnTo>
                    <a:pt x="1284" y="4709"/>
                  </a:lnTo>
                  <a:lnTo>
                    <a:pt x="1288" y="4700"/>
                  </a:lnTo>
                  <a:lnTo>
                    <a:pt x="1360" y="4570"/>
                  </a:lnTo>
                  <a:lnTo>
                    <a:pt x="1365" y="4562"/>
                  </a:lnTo>
                  <a:lnTo>
                    <a:pt x="1442" y="4435"/>
                  </a:lnTo>
                  <a:lnTo>
                    <a:pt x="1447" y="4427"/>
                  </a:lnTo>
                  <a:lnTo>
                    <a:pt x="1528" y="4303"/>
                  </a:lnTo>
                  <a:lnTo>
                    <a:pt x="1533" y="4295"/>
                  </a:lnTo>
                  <a:lnTo>
                    <a:pt x="1619" y="4175"/>
                  </a:lnTo>
                  <a:lnTo>
                    <a:pt x="1624" y="4167"/>
                  </a:lnTo>
                  <a:lnTo>
                    <a:pt x="1714" y="4050"/>
                  </a:lnTo>
                  <a:lnTo>
                    <a:pt x="1720" y="4043"/>
                  </a:lnTo>
                  <a:lnTo>
                    <a:pt x="1814" y="3930"/>
                  </a:lnTo>
                  <a:lnTo>
                    <a:pt x="1820" y="3922"/>
                  </a:lnTo>
                  <a:lnTo>
                    <a:pt x="1919" y="3813"/>
                  </a:lnTo>
                  <a:lnTo>
                    <a:pt x="1925" y="3806"/>
                  </a:lnTo>
                  <a:lnTo>
                    <a:pt x="2027" y="3700"/>
                  </a:lnTo>
                  <a:lnTo>
                    <a:pt x="2034" y="3693"/>
                  </a:lnTo>
                  <a:lnTo>
                    <a:pt x="2140" y="3591"/>
                  </a:lnTo>
                  <a:lnTo>
                    <a:pt x="2147" y="3585"/>
                  </a:lnTo>
                  <a:lnTo>
                    <a:pt x="2257" y="3486"/>
                  </a:lnTo>
                  <a:lnTo>
                    <a:pt x="2264" y="3480"/>
                  </a:lnTo>
                  <a:lnTo>
                    <a:pt x="2377" y="3386"/>
                  </a:lnTo>
                  <a:lnTo>
                    <a:pt x="2384" y="3380"/>
                  </a:lnTo>
                  <a:lnTo>
                    <a:pt x="2502" y="3291"/>
                  </a:lnTo>
                  <a:lnTo>
                    <a:pt x="2509" y="3285"/>
                  </a:lnTo>
                  <a:lnTo>
                    <a:pt x="2630" y="3200"/>
                  </a:lnTo>
                  <a:lnTo>
                    <a:pt x="2637" y="3194"/>
                  </a:lnTo>
                  <a:lnTo>
                    <a:pt x="2761" y="3113"/>
                  </a:lnTo>
                  <a:lnTo>
                    <a:pt x="2769" y="3108"/>
                  </a:lnTo>
                  <a:lnTo>
                    <a:pt x="2896" y="3032"/>
                  </a:lnTo>
                  <a:lnTo>
                    <a:pt x="2904" y="3027"/>
                  </a:lnTo>
                  <a:lnTo>
                    <a:pt x="3034" y="2955"/>
                  </a:lnTo>
                  <a:lnTo>
                    <a:pt x="3042" y="2951"/>
                  </a:lnTo>
                  <a:lnTo>
                    <a:pt x="3174" y="2884"/>
                  </a:lnTo>
                  <a:lnTo>
                    <a:pt x="3183" y="2880"/>
                  </a:lnTo>
                  <a:lnTo>
                    <a:pt x="3317" y="2819"/>
                  </a:lnTo>
                  <a:lnTo>
                    <a:pt x="3326" y="2815"/>
                  </a:lnTo>
                  <a:lnTo>
                    <a:pt x="3462" y="2758"/>
                  </a:lnTo>
                  <a:lnTo>
                    <a:pt x="3471" y="2755"/>
                  </a:lnTo>
                  <a:lnTo>
                    <a:pt x="3609" y="2703"/>
                  </a:lnTo>
                  <a:lnTo>
                    <a:pt x="3618" y="2700"/>
                  </a:lnTo>
                  <a:lnTo>
                    <a:pt x="3758" y="2654"/>
                  </a:lnTo>
                  <a:lnTo>
                    <a:pt x="3767" y="2652"/>
                  </a:lnTo>
                  <a:lnTo>
                    <a:pt x="3908" y="2611"/>
                  </a:lnTo>
                  <a:lnTo>
                    <a:pt x="3917" y="2608"/>
                  </a:lnTo>
                  <a:lnTo>
                    <a:pt x="4060" y="2573"/>
                  </a:lnTo>
                  <a:lnTo>
                    <a:pt x="4069" y="2571"/>
                  </a:lnTo>
                  <a:lnTo>
                    <a:pt x="4214" y="2540"/>
                  </a:lnTo>
                  <a:lnTo>
                    <a:pt x="4223" y="2539"/>
                  </a:lnTo>
                  <a:lnTo>
                    <a:pt x="4368" y="2514"/>
                  </a:lnTo>
                  <a:lnTo>
                    <a:pt x="4378" y="2513"/>
                  </a:lnTo>
                  <a:lnTo>
                    <a:pt x="4524" y="2493"/>
                  </a:lnTo>
                  <a:lnTo>
                    <a:pt x="4533" y="2492"/>
                  </a:lnTo>
                  <a:lnTo>
                    <a:pt x="4680" y="2478"/>
                  </a:lnTo>
                  <a:lnTo>
                    <a:pt x="4690" y="2478"/>
                  </a:lnTo>
                  <a:lnTo>
                    <a:pt x="4838" y="2469"/>
                  </a:lnTo>
                  <a:lnTo>
                    <a:pt x="4847" y="2469"/>
                  </a:lnTo>
                  <a:lnTo>
                    <a:pt x="4995" y="2466"/>
                  </a:lnTo>
                  <a:lnTo>
                    <a:pt x="5005" y="2466"/>
                  </a:lnTo>
                  <a:lnTo>
                    <a:pt x="5153" y="2469"/>
                  </a:lnTo>
                  <a:lnTo>
                    <a:pt x="5162" y="2469"/>
                  </a:lnTo>
                  <a:lnTo>
                    <a:pt x="5310" y="2478"/>
                  </a:lnTo>
                  <a:lnTo>
                    <a:pt x="5320" y="2478"/>
                  </a:lnTo>
                  <a:lnTo>
                    <a:pt x="5467" y="2492"/>
                  </a:lnTo>
                  <a:lnTo>
                    <a:pt x="5476" y="2493"/>
                  </a:lnTo>
                  <a:lnTo>
                    <a:pt x="5622" y="2513"/>
                  </a:lnTo>
                  <a:lnTo>
                    <a:pt x="5632" y="2514"/>
                  </a:lnTo>
                  <a:lnTo>
                    <a:pt x="5777" y="2539"/>
                  </a:lnTo>
                  <a:lnTo>
                    <a:pt x="5786" y="2540"/>
                  </a:lnTo>
                  <a:lnTo>
                    <a:pt x="5931" y="2571"/>
                  </a:lnTo>
                  <a:lnTo>
                    <a:pt x="5940" y="2573"/>
                  </a:lnTo>
                  <a:lnTo>
                    <a:pt x="6083" y="2608"/>
                  </a:lnTo>
                  <a:lnTo>
                    <a:pt x="6092" y="2611"/>
                  </a:lnTo>
                  <a:lnTo>
                    <a:pt x="6233" y="2652"/>
                  </a:lnTo>
                  <a:lnTo>
                    <a:pt x="6242" y="2654"/>
                  </a:lnTo>
                  <a:lnTo>
                    <a:pt x="6382" y="2700"/>
                  </a:lnTo>
                  <a:lnTo>
                    <a:pt x="6391" y="2703"/>
                  </a:lnTo>
                  <a:lnTo>
                    <a:pt x="6529" y="2755"/>
                  </a:lnTo>
                  <a:lnTo>
                    <a:pt x="6538" y="2758"/>
                  </a:lnTo>
                  <a:lnTo>
                    <a:pt x="6674" y="2815"/>
                  </a:lnTo>
                  <a:lnTo>
                    <a:pt x="6683" y="2819"/>
                  </a:lnTo>
                  <a:lnTo>
                    <a:pt x="6817" y="2880"/>
                  </a:lnTo>
                  <a:lnTo>
                    <a:pt x="6826" y="2884"/>
                  </a:lnTo>
                  <a:lnTo>
                    <a:pt x="6958" y="2951"/>
                  </a:lnTo>
                  <a:lnTo>
                    <a:pt x="6966" y="2955"/>
                  </a:lnTo>
                  <a:lnTo>
                    <a:pt x="7096" y="3027"/>
                  </a:lnTo>
                  <a:lnTo>
                    <a:pt x="7104" y="3032"/>
                  </a:lnTo>
                  <a:lnTo>
                    <a:pt x="7231" y="3108"/>
                  </a:lnTo>
                  <a:lnTo>
                    <a:pt x="7239" y="3113"/>
                  </a:lnTo>
                  <a:lnTo>
                    <a:pt x="7363" y="3194"/>
                  </a:lnTo>
                  <a:lnTo>
                    <a:pt x="7370" y="3200"/>
                  </a:lnTo>
                  <a:lnTo>
                    <a:pt x="7491" y="3285"/>
                  </a:lnTo>
                  <a:lnTo>
                    <a:pt x="7498" y="3291"/>
                  </a:lnTo>
                  <a:lnTo>
                    <a:pt x="7616" y="3380"/>
                  </a:lnTo>
                  <a:lnTo>
                    <a:pt x="7623" y="3386"/>
                  </a:lnTo>
                  <a:lnTo>
                    <a:pt x="7736" y="3480"/>
                  </a:lnTo>
                  <a:lnTo>
                    <a:pt x="7743" y="3486"/>
                  </a:lnTo>
                  <a:lnTo>
                    <a:pt x="7853" y="3585"/>
                  </a:lnTo>
                  <a:lnTo>
                    <a:pt x="7860" y="3591"/>
                  </a:lnTo>
                  <a:lnTo>
                    <a:pt x="7966" y="3693"/>
                  </a:lnTo>
                  <a:lnTo>
                    <a:pt x="7973" y="3700"/>
                  </a:lnTo>
                  <a:lnTo>
                    <a:pt x="8075" y="3806"/>
                  </a:lnTo>
                  <a:lnTo>
                    <a:pt x="8081" y="3813"/>
                  </a:lnTo>
                  <a:lnTo>
                    <a:pt x="8180" y="3922"/>
                  </a:lnTo>
                  <a:lnTo>
                    <a:pt x="8186" y="3930"/>
                  </a:lnTo>
                  <a:lnTo>
                    <a:pt x="8280" y="4043"/>
                  </a:lnTo>
                  <a:lnTo>
                    <a:pt x="8286" y="4050"/>
                  </a:lnTo>
                  <a:lnTo>
                    <a:pt x="8376" y="4167"/>
                  </a:lnTo>
                  <a:lnTo>
                    <a:pt x="8381" y="4175"/>
                  </a:lnTo>
                  <a:lnTo>
                    <a:pt x="8467" y="4295"/>
                  </a:lnTo>
                  <a:lnTo>
                    <a:pt x="8472" y="4303"/>
                  </a:lnTo>
                  <a:lnTo>
                    <a:pt x="8553" y="4427"/>
                  </a:lnTo>
                  <a:lnTo>
                    <a:pt x="8558" y="4435"/>
                  </a:lnTo>
                  <a:lnTo>
                    <a:pt x="8635" y="4562"/>
                  </a:lnTo>
                  <a:lnTo>
                    <a:pt x="8640" y="4570"/>
                  </a:lnTo>
                  <a:lnTo>
                    <a:pt x="8712" y="4700"/>
                  </a:lnTo>
                  <a:lnTo>
                    <a:pt x="8716" y="4709"/>
                  </a:lnTo>
                  <a:lnTo>
                    <a:pt x="8783" y="4841"/>
                  </a:lnTo>
                  <a:lnTo>
                    <a:pt x="8787" y="4849"/>
                  </a:lnTo>
                  <a:lnTo>
                    <a:pt x="8848" y="4984"/>
                  </a:lnTo>
                  <a:lnTo>
                    <a:pt x="8852" y="4992"/>
                  </a:lnTo>
                  <a:lnTo>
                    <a:pt x="8908" y="5129"/>
                  </a:lnTo>
                  <a:lnTo>
                    <a:pt x="8912" y="5137"/>
                  </a:lnTo>
                  <a:lnTo>
                    <a:pt x="8963" y="5276"/>
                  </a:lnTo>
                  <a:lnTo>
                    <a:pt x="8966" y="5284"/>
                  </a:lnTo>
                  <a:lnTo>
                    <a:pt x="9012" y="5424"/>
                  </a:lnTo>
                  <a:lnTo>
                    <a:pt x="9015" y="5433"/>
                  </a:lnTo>
                  <a:lnTo>
                    <a:pt x="9055" y="5575"/>
                  </a:lnTo>
                  <a:lnTo>
                    <a:pt x="9058" y="5584"/>
                  </a:lnTo>
                  <a:lnTo>
                    <a:pt x="9093" y="5727"/>
                  </a:lnTo>
                  <a:lnTo>
                    <a:pt x="9095" y="5736"/>
                  </a:lnTo>
                  <a:lnTo>
                    <a:pt x="9126" y="5880"/>
                  </a:lnTo>
                  <a:lnTo>
                    <a:pt x="9127" y="5889"/>
                  </a:lnTo>
                  <a:lnTo>
                    <a:pt x="9152" y="6035"/>
                  </a:lnTo>
                  <a:lnTo>
                    <a:pt x="9153" y="6044"/>
                  </a:lnTo>
                  <a:lnTo>
                    <a:pt x="9173" y="6190"/>
                  </a:lnTo>
                  <a:lnTo>
                    <a:pt x="9174" y="6199"/>
                  </a:lnTo>
                  <a:lnTo>
                    <a:pt x="9188" y="6346"/>
                  </a:lnTo>
                  <a:lnTo>
                    <a:pt x="9188" y="6356"/>
                  </a:lnTo>
                  <a:lnTo>
                    <a:pt x="9197" y="6504"/>
                  </a:lnTo>
                  <a:lnTo>
                    <a:pt x="9197" y="6513"/>
                  </a:lnTo>
                  <a:lnTo>
                    <a:pt x="9200" y="6661"/>
                  </a:lnTo>
                  <a:lnTo>
                    <a:pt x="9198" y="6694"/>
                  </a:lnTo>
                  <a:lnTo>
                    <a:pt x="9193" y="6726"/>
                  </a:lnTo>
                  <a:lnTo>
                    <a:pt x="9183" y="6757"/>
                  </a:lnTo>
                  <a:lnTo>
                    <a:pt x="9169" y="6787"/>
                  </a:lnTo>
                  <a:lnTo>
                    <a:pt x="9151" y="6814"/>
                  </a:lnTo>
                  <a:lnTo>
                    <a:pt x="9130" y="6839"/>
                  </a:lnTo>
                  <a:lnTo>
                    <a:pt x="9106" y="6861"/>
                  </a:lnTo>
                  <a:lnTo>
                    <a:pt x="9079" y="6880"/>
                  </a:lnTo>
                  <a:lnTo>
                    <a:pt x="9050" y="6895"/>
                  </a:lnTo>
                  <a:lnTo>
                    <a:pt x="9019" y="6906"/>
                  </a:lnTo>
                  <a:lnTo>
                    <a:pt x="8987" y="6913"/>
                  </a:lnTo>
                  <a:lnTo>
                    <a:pt x="8955" y="6916"/>
                  </a:lnTo>
                  <a:lnTo>
                    <a:pt x="8922" y="6914"/>
                  </a:lnTo>
                  <a:lnTo>
                    <a:pt x="8890" y="6909"/>
                  </a:lnTo>
                  <a:lnTo>
                    <a:pt x="8859" y="6899"/>
                  </a:lnTo>
                  <a:lnTo>
                    <a:pt x="8829" y="6885"/>
                  </a:lnTo>
                  <a:lnTo>
                    <a:pt x="8802" y="6867"/>
                  </a:lnTo>
                  <a:lnTo>
                    <a:pt x="8777" y="6846"/>
                  </a:lnTo>
                  <a:lnTo>
                    <a:pt x="8755" y="6822"/>
                  </a:lnTo>
                  <a:lnTo>
                    <a:pt x="8736" y="6795"/>
                  </a:lnTo>
                  <a:lnTo>
                    <a:pt x="8721" y="6766"/>
                  </a:lnTo>
                  <a:lnTo>
                    <a:pt x="8710" y="6735"/>
                  </a:lnTo>
                  <a:lnTo>
                    <a:pt x="8703" y="6703"/>
                  </a:lnTo>
                  <a:lnTo>
                    <a:pt x="8700" y="6671"/>
                  </a:lnTo>
                  <a:lnTo>
                    <a:pt x="8697" y="6527"/>
                  </a:lnTo>
                  <a:lnTo>
                    <a:pt x="8690" y="6389"/>
                  </a:lnTo>
                  <a:lnTo>
                    <a:pt x="8677" y="6251"/>
                  </a:lnTo>
                  <a:lnTo>
                    <a:pt x="8658" y="6114"/>
                  </a:lnTo>
                  <a:lnTo>
                    <a:pt x="8635" y="5978"/>
                  </a:lnTo>
                  <a:lnTo>
                    <a:pt x="8607" y="5843"/>
                  </a:lnTo>
                  <a:lnTo>
                    <a:pt x="8574" y="5709"/>
                  </a:lnTo>
                  <a:lnTo>
                    <a:pt x="8536" y="5576"/>
                  </a:lnTo>
                  <a:lnTo>
                    <a:pt x="8492" y="5445"/>
                  </a:lnTo>
                  <a:lnTo>
                    <a:pt x="8455" y="5344"/>
                  </a:lnTo>
                  <a:lnTo>
                    <a:pt x="7763" y="5574"/>
                  </a:lnTo>
                  <a:lnTo>
                    <a:pt x="7745" y="5579"/>
                  </a:lnTo>
                  <a:lnTo>
                    <a:pt x="7725" y="5582"/>
                  </a:lnTo>
                  <a:lnTo>
                    <a:pt x="7705" y="5582"/>
                  </a:lnTo>
                  <a:lnTo>
                    <a:pt x="7686" y="5579"/>
                  </a:lnTo>
                  <a:lnTo>
                    <a:pt x="7667" y="5574"/>
                  </a:lnTo>
                  <a:lnTo>
                    <a:pt x="7649" y="5566"/>
                  </a:lnTo>
                  <a:lnTo>
                    <a:pt x="7632" y="5556"/>
                  </a:lnTo>
                  <a:lnTo>
                    <a:pt x="7617" y="5544"/>
                  </a:lnTo>
                  <a:lnTo>
                    <a:pt x="7603" y="5530"/>
                  </a:lnTo>
                  <a:lnTo>
                    <a:pt x="7591" y="5515"/>
                  </a:lnTo>
                  <a:lnTo>
                    <a:pt x="7581" y="5498"/>
                  </a:lnTo>
                  <a:lnTo>
                    <a:pt x="7574" y="5479"/>
                  </a:lnTo>
                  <a:lnTo>
                    <a:pt x="7569" y="5461"/>
                  </a:lnTo>
                  <a:lnTo>
                    <a:pt x="7566" y="5441"/>
                  </a:lnTo>
                  <a:lnTo>
                    <a:pt x="7566" y="5421"/>
                  </a:lnTo>
                  <a:lnTo>
                    <a:pt x="7569" y="5402"/>
                  </a:lnTo>
                  <a:lnTo>
                    <a:pt x="7574" y="5383"/>
                  </a:lnTo>
                  <a:lnTo>
                    <a:pt x="7582" y="5365"/>
                  </a:lnTo>
                  <a:lnTo>
                    <a:pt x="7592" y="5348"/>
                  </a:lnTo>
                  <a:lnTo>
                    <a:pt x="7604" y="5333"/>
                  </a:lnTo>
                  <a:lnTo>
                    <a:pt x="7618" y="5319"/>
                  </a:lnTo>
                  <a:lnTo>
                    <a:pt x="7633" y="5307"/>
                  </a:lnTo>
                  <a:lnTo>
                    <a:pt x="7650" y="5297"/>
                  </a:lnTo>
                  <a:lnTo>
                    <a:pt x="7669" y="5290"/>
                  </a:lnTo>
                  <a:lnTo>
                    <a:pt x="8336" y="5067"/>
                  </a:lnTo>
                  <a:lnTo>
                    <a:pt x="8334" y="5062"/>
                  </a:lnTo>
                  <a:lnTo>
                    <a:pt x="8271" y="4938"/>
                  </a:lnTo>
                  <a:lnTo>
                    <a:pt x="8204" y="4816"/>
                  </a:lnTo>
                  <a:lnTo>
                    <a:pt x="8133" y="4697"/>
                  </a:lnTo>
                  <a:lnTo>
                    <a:pt x="8057" y="4581"/>
                  </a:lnTo>
                  <a:lnTo>
                    <a:pt x="7976" y="4468"/>
                  </a:lnTo>
                  <a:lnTo>
                    <a:pt x="7892" y="4359"/>
                  </a:lnTo>
                  <a:lnTo>
                    <a:pt x="7804" y="4252"/>
                  </a:lnTo>
                  <a:lnTo>
                    <a:pt x="7712" y="4149"/>
                  </a:lnTo>
                  <a:lnTo>
                    <a:pt x="7616" y="4050"/>
                  </a:lnTo>
                  <a:lnTo>
                    <a:pt x="7517" y="3954"/>
                  </a:lnTo>
                  <a:lnTo>
                    <a:pt x="7414" y="3862"/>
                  </a:lnTo>
                  <a:lnTo>
                    <a:pt x="7307" y="3774"/>
                  </a:lnTo>
                  <a:lnTo>
                    <a:pt x="7198" y="3690"/>
                  </a:lnTo>
                  <a:lnTo>
                    <a:pt x="7085" y="3610"/>
                  </a:lnTo>
                  <a:lnTo>
                    <a:pt x="6969" y="3534"/>
                  </a:lnTo>
                  <a:lnTo>
                    <a:pt x="6850" y="3463"/>
                  </a:lnTo>
                  <a:lnTo>
                    <a:pt x="6728" y="3395"/>
                  </a:lnTo>
                  <a:lnTo>
                    <a:pt x="6604" y="3333"/>
                  </a:lnTo>
                  <a:lnTo>
                    <a:pt x="6479" y="3275"/>
                  </a:lnTo>
                  <a:lnTo>
                    <a:pt x="6351" y="3222"/>
                  </a:lnTo>
                  <a:lnTo>
                    <a:pt x="6221" y="3174"/>
                  </a:lnTo>
                  <a:lnTo>
                    <a:pt x="6090" y="3131"/>
                  </a:lnTo>
                  <a:lnTo>
                    <a:pt x="5958" y="3092"/>
                  </a:lnTo>
                  <a:lnTo>
                    <a:pt x="5824" y="3059"/>
                  </a:lnTo>
                  <a:lnTo>
                    <a:pt x="5688" y="3031"/>
                  </a:lnTo>
                  <a:lnTo>
                    <a:pt x="5552" y="3008"/>
                  </a:lnTo>
                  <a:lnTo>
                    <a:pt x="5415" y="2989"/>
                  </a:lnTo>
                  <a:lnTo>
                    <a:pt x="5277" y="2976"/>
                  </a:lnTo>
                  <a:lnTo>
                    <a:pt x="5150" y="2969"/>
                  </a:lnTo>
                  <a:lnTo>
                    <a:pt x="5150" y="3457"/>
                  </a:lnTo>
                  <a:lnTo>
                    <a:pt x="5149" y="3477"/>
                  </a:lnTo>
                  <a:lnTo>
                    <a:pt x="5145" y="3496"/>
                  </a:lnTo>
                  <a:lnTo>
                    <a:pt x="5139" y="3514"/>
                  </a:lnTo>
                  <a:lnTo>
                    <a:pt x="5130" y="3532"/>
                  </a:lnTo>
                  <a:lnTo>
                    <a:pt x="5119" y="3548"/>
                  </a:lnTo>
                  <a:lnTo>
                    <a:pt x="5106" y="3563"/>
                  </a:lnTo>
                  <a:lnTo>
                    <a:pt x="5091" y="3576"/>
                  </a:lnTo>
                  <a:lnTo>
                    <a:pt x="5075" y="3587"/>
                  </a:lnTo>
                  <a:lnTo>
                    <a:pt x="5057" y="3596"/>
                  </a:lnTo>
                  <a:lnTo>
                    <a:pt x="5039" y="3602"/>
                  </a:lnTo>
                  <a:lnTo>
                    <a:pt x="5020" y="3606"/>
                  </a:lnTo>
                  <a:lnTo>
                    <a:pt x="5000" y="3607"/>
                  </a:lnTo>
                  <a:lnTo>
                    <a:pt x="4980" y="3606"/>
                  </a:lnTo>
                  <a:lnTo>
                    <a:pt x="4961" y="3602"/>
                  </a:lnTo>
                  <a:lnTo>
                    <a:pt x="4943" y="3596"/>
                  </a:lnTo>
                  <a:lnTo>
                    <a:pt x="4925" y="3587"/>
                  </a:lnTo>
                  <a:lnTo>
                    <a:pt x="4909" y="3576"/>
                  </a:lnTo>
                  <a:lnTo>
                    <a:pt x="4894" y="3563"/>
                  </a:lnTo>
                  <a:lnTo>
                    <a:pt x="4881" y="3548"/>
                  </a:lnTo>
                  <a:lnTo>
                    <a:pt x="4870" y="3532"/>
                  </a:lnTo>
                  <a:lnTo>
                    <a:pt x="4861" y="3514"/>
                  </a:lnTo>
                  <a:lnTo>
                    <a:pt x="4855" y="3496"/>
                  </a:lnTo>
                  <a:close/>
                  <a:moveTo>
                    <a:pt x="5765" y="6612"/>
                  </a:moveTo>
                  <a:lnTo>
                    <a:pt x="5766" y="6635"/>
                  </a:lnTo>
                  <a:lnTo>
                    <a:pt x="5767" y="6640"/>
                  </a:lnTo>
                  <a:lnTo>
                    <a:pt x="5767" y="6663"/>
                  </a:lnTo>
                  <a:lnTo>
                    <a:pt x="5767" y="6669"/>
                  </a:lnTo>
                  <a:lnTo>
                    <a:pt x="5767" y="6692"/>
                  </a:lnTo>
                  <a:lnTo>
                    <a:pt x="5766" y="6698"/>
                  </a:lnTo>
                  <a:lnTo>
                    <a:pt x="5765" y="6721"/>
                  </a:lnTo>
                  <a:lnTo>
                    <a:pt x="5765" y="6726"/>
                  </a:lnTo>
                  <a:lnTo>
                    <a:pt x="5763" y="6749"/>
                  </a:lnTo>
                  <a:lnTo>
                    <a:pt x="5762" y="6755"/>
                  </a:lnTo>
                  <a:lnTo>
                    <a:pt x="5759" y="6778"/>
                  </a:lnTo>
                  <a:lnTo>
                    <a:pt x="5758" y="6783"/>
                  </a:lnTo>
                  <a:lnTo>
                    <a:pt x="5754" y="6806"/>
                  </a:lnTo>
                  <a:lnTo>
                    <a:pt x="5753" y="6812"/>
                  </a:lnTo>
                  <a:lnTo>
                    <a:pt x="5749" y="6834"/>
                  </a:lnTo>
                  <a:lnTo>
                    <a:pt x="5747" y="6840"/>
                  </a:lnTo>
                  <a:lnTo>
                    <a:pt x="5742" y="6862"/>
                  </a:lnTo>
                  <a:lnTo>
                    <a:pt x="5741" y="6867"/>
                  </a:lnTo>
                  <a:lnTo>
                    <a:pt x="5734" y="6889"/>
                  </a:lnTo>
                  <a:lnTo>
                    <a:pt x="5733" y="6895"/>
                  </a:lnTo>
                  <a:lnTo>
                    <a:pt x="5725" y="6917"/>
                  </a:lnTo>
                  <a:lnTo>
                    <a:pt x="5724" y="6922"/>
                  </a:lnTo>
                  <a:lnTo>
                    <a:pt x="5716" y="6943"/>
                  </a:lnTo>
                  <a:lnTo>
                    <a:pt x="5714" y="6949"/>
                  </a:lnTo>
                  <a:lnTo>
                    <a:pt x="5705" y="6970"/>
                  </a:lnTo>
                  <a:lnTo>
                    <a:pt x="5703" y="6975"/>
                  </a:lnTo>
                  <a:lnTo>
                    <a:pt x="5693" y="6996"/>
                  </a:lnTo>
                  <a:lnTo>
                    <a:pt x="5691" y="7001"/>
                  </a:lnTo>
                  <a:lnTo>
                    <a:pt x="5680" y="7022"/>
                  </a:lnTo>
                  <a:lnTo>
                    <a:pt x="5678" y="7027"/>
                  </a:lnTo>
                  <a:lnTo>
                    <a:pt x="5666" y="7047"/>
                  </a:lnTo>
                  <a:lnTo>
                    <a:pt x="5663" y="7053"/>
                  </a:lnTo>
                  <a:lnTo>
                    <a:pt x="5651" y="7073"/>
                  </a:lnTo>
                  <a:lnTo>
                    <a:pt x="5648" y="7078"/>
                  </a:lnTo>
                  <a:lnTo>
                    <a:pt x="5635" y="7097"/>
                  </a:lnTo>
                  <a:lnTo>
                    <a:pt x="5632" y="7102"/>
                  </a:lnTo>
                  <a:lnTo>
                    <a:pt x="5619" y="7120"/>
                  </a:lnTo>
                  <a:lnTo>
                    <a:pt x="5615" y="7125"/>
                  </a:lnTo>
                  <a:lnTo>
                    <a:pt x="5601" y="7143"/>
                  </a:lnTo>
                  <a:lnTo>
                    <a:pt x="5598" y="7147"/>
                  </a:lnTo>
                  <a:lnTo>
                    <a:pt x="5583" y="7165"/>
                  </a:lnTo>
                  <a:lnTo>
                    <a:pt x="5579" y="7169"/>
                  </a:lnTo>
                  <a:lnTo>
                    <a:pt x="5564" y="7186"/>
                  </a:lnTo>
                  <a:lnTo>
                    <a:pt x="5560" y="7191"/>
                  </a:lnTo>
                  <a:lnTo>
                    <a:pt x="5544" y="7207"/>
                  </a:lnTo>
                  <a:lnTo>
                    <a:pt x="5540" y="7211"/>
                  </a:lnTo>
                  <a:lnTo>
                    <a:pt x="5524" y="7227"/>
                  </a:lnTo>
                  <a:lnTo>
                    <a:pt x="5520" y="7231"/>
                  </a:lnTo>
                  <a:lnTo>
                    <a:pt x="5503" y="7246"/>
                  </a:lnTo>
                  <a:lnTo>
                    <a:pt x="5498" y="7250"/>
                  </a:lnTo>
                  <a:lnTo>
                    <a:pt x="5481" y="7264"/>
                  </a:lnTo>
                  <a:lnTo>
                    <a:pt x="5476" y="7268"/>
                  </a:lnTo>
                  <a:lnTo>
                    <a:pt x="5458" y="7282"/>
                  </a:lnTo>
                  <a:lnTo>
                    <a:pt x="5454" y="7285"/>
                  </a:lnTo>
                  <a:lnTo>
                    <a:pt x="5435" y="7299"/>
                  </a:lnTo>
                  <a:lnTo>
                    <a:pt x="5430" y="7302"/>
                  </a:lnTo>
                  <a:lnTo>
                    <a:pt x="5411" y="7314"/>
                  </a:lnTo>
                  <a:lnTo>
                    <a:pt x="5406" y="7317"/>
                  </a:lnTo>
                  <a:lnTo>
                    <a:pt x="5387" y="7329"/>
                  </a:lnTo>
                  <a:lnTo>
                    <a:pt x="5381" y="7332"/>
                  </a:lnTo>
                  <a:lnTo>
                    <a:pt x="5361" y="7344"/>
                  </a:lnTo>
                  <a:lnTo>
                    <a:pt x="5356" y="7346"/>
                  </a:lnTo>
                  <a:lnTo>
                    <a:pt x="5335" y="7357"/>
                  </a:lnTo>
                  <a:lnTo>
                    <a:pt x="5330" y="7359"/>
                  </a:lnTo>
                  <a:lnTo>
                    <a:pt x="5309" y="7369"/>
                  </a:lnTo>
                  <a:lnTo>
                    <a:pt x="5304" y="7371"/>
                  </a:lnTo>
                  <a:lnTo>
                    <a:pt x="5283" y="7380"/>
                  </a:lnTo>
                  <a:lnTo>
                    <a:pt x="5278" y="7382"/>
                  </a:lnTo>
                  <a:lnTo>
                    <a:pt x="5256" y="7390"/>
                  </a:lnTo>
                  <a:lnTo>
                    <a:pt x="5251" y="7392"/>
                  </a:lnTo>
                  <a:lnTo>
                    <a:pt x="5229" y="7399"/>
                  </a:lnTo>
                  <a:lnTo>
                    <a:pt x="5224" y="7400"/>
                  </a:lnTo>
                  <a:lnTo>
                    <a:pt x="5201" y="7407"/>
                  </a:lnTo>
                  <a:lnTo>
                    <a:pt x="5196" y="7408"/>
                  </a:lnTo>
                  <a:lnTo>
                    <a:pt x="5174" y="7414"/>
                  </a:lnTo>
                  <a:lnTo>
                    <a:pt x="5168" y="7415"/>
                  </a:lnTo>
                  <a:lnTo>
                    <a:pt x="5146" y="7420"/>
                  </a:lnTo>
                  <a:lnTo>
                    <a:pt x="5140" y="7421"/>
                  </a:lnTo>
                  <a:lnTo>
                    <a:pt x="5117" y="7425"/>
                  </a:lnTo>
                  <a:lnTo>
                    <a:pt x="5112" y="7426"/>
                  </a:lnTo>
                  <a:lnTo>
                    <a:pt x="5089" y="7429"/>
                  </a:lnTo>
                  <a:lnTo>
                    <a:pt x="5083" y="7429"/>
                  </a:lnTo>
                  <a:lnTo>
                    <a:pt x="5060" y="7432"/>
                  </a:lnTo>
                  <a:lnTo>
                    <a:pt x="5055" y="7432"/>
                  </a:lnTo>
                  <a:lnTo>
                    <a:pt x="5032" y="7433"/>
                  </a:lnTo>
                  <a:lnTo>
                    <a:pt x="5026" y="7434"/>
                  </a:lnTo>
                  <a:lnTo>
                    <a:pt x="5003" y="7434"/>
                  </a:lnTo>
                  <a:lnTo>
                    <a:pt x="4997" y="7434"/>
                  </a:lnTo>
                  <a:lnTo>
                    <a:pt x="4974" y="7434"/>
                  </a:lnTo>
                  <a:lnTo>
                    <a:pt x="4968" y="7433"/>
                  </a:lnTo>
                  <a:lnTo>
                    <a:pt x="4945" y="7432"/>
                  </a:lnTo>
                  <a:lnTo>
                    <a:pt x="4940" y="7432"/>
                  </a:lnTo>
                  <a:lnTo>
                    <a:pt x="4917" y="7429"/>
                  </a:lnTo>
                  <a:lnTo>
                    <a:pt x="4911" y="7429"/>
                  </a:lnTo>
                  <a:lnTo>
                    <a:pt x="4888" y="7426"/>
                  </a:lnTo>
                  <a:lnTo>
                    <a:pt x="4883" y="7425"/>
                  </a:lnTo>
                  <a:lnTo>
                    <a:pt x="4860" y="7421"/>
                  </a:lnTo>
                  <a:lnTo>
                    <a:pt x="4854" y="7420"/>
                  </a:lnTo>
                  <a:lnTo>
                    <a:pt x="4832" y="7415"/>
                  </a:lnTo>
                  <a:lnTo>
                    <a:pt x="4826" y="7414"/>
                  </a:lnTo>
                  <a:lnTo>
                    <a:pt x="4804" y="7408"/>
                  </a:lnTo>
                  <a:lnTo>
                    <a:pt x="4799" y="7407"/>
                  </a:lnTo>
                  <a:lnTo>
                    <a:pt x="4776" y="7400"/>
                  </a:lnTo>
                  <a:lnTo>
                    <a:pt x="4771" y="7399"/>
                  </a:lnTo>
                  <a:lnTo>
                    <a:pt x="4749" y="7392"/>
                  </a:lnTo>
                  <a:lnTo>
                    <a:pt x="4744" y="7390"/>
                  </a:lnTo>
                  <a:lnTo>
                    <a:pt x="4722" y="7382"/>
                  </a:lnTo>
                  <a:lnTo>
                    <a:pt x="4717" y="7380"/>
                  </a:lnTo>
                  <a:lnTo>
                    <a:pt x="4696" y="7371"/>
                  </a:lnTo>
                  <a:lnTo>
                    <a:pt x="4691" y="7369"/>
                  </a:lnTo>
                  <a:lnTo>
                    <a:pt x="4670" y="7359"/>
                  </a:lnTo>
                  <a:lnTo>
                    <a:pt x="4665" y="7357"/>
                  </a:lnTo>
                  <a:lnTo>
                    <a:pt x="4644" y="7346"/>
                  </a:lnTo>
                  <a:lnTo>
                    <a:pt x="4639" y="7344"/>
                  </a:lnTo>
                  <a:lnTo>
                    <a:pt x="4619" y="7332"/>
                  </a:lnTo>
                  <a:lnTo>
                    <a:pt x="4613" y="7329"/>
                  </a:lnTo>
                  <a:lnTo>
                    <a:pt x="4594" y="7317"/>
                  </a:lnTo>
                  <a:lnTo>
                    <a:pt x="4589" y="7314"/>
                  </a:lnTo>
                  <a:lnTo>
                    <a:pt x="4570" y="7302"/>
                  </a:lnTo>
                  <a:lnTo>
                    <a:pt x="4565" y="7299"/>
                  </a:lnTo>
                  <a:lnTo>
                    <a:pt x="4546" y="7285"/>
                  </a:lnTo>
                  <a:lnTo>
                    <a:pt x="4542" y="7282"/>
                  </a:lnTo>
                  <a:lnTo>
                    <a:pt x="4524" y="7268"/>
                  </a:lnTo>
                  <a:lnTo>
                    <a:pt x="4519" y="7264"/>
                  </a:lnTo>
                  <a:lnTo>
                    <a:pt x="4502" y="7250"/>
                  </a:lnTo>
                  <a:lnTo>
                    <a:pt x="4497" y="7246"/>
                  </a:lnTo>
                  <a:lnTo>
                    <a:pt x="4480" y="7231"/>
                  </a:lnTo>
                  <a:lnTo>
                    <a:pt x="4476" y="7227"/>
                  </a:lnTo>
                  <a:lnTo>
                    <a:pt x="4460" y="7211"/>
                  </a:lnTo>
                  <a:lnTo>
                    <a:pt x="4456" y="7207"/>
                  </a:lnTo>
                  <a:lnTo>
                    <a:pt x="4440" y="7191"/>
                  </a:lnTo>
                  <a:lnTo>
                    <a:pt x="4436" y="7186"/>
                  </a:lnTo>
                  <a:lnTo>
                    <a:pt x="4421" y="7169"/>
                  </a:lnTo>
                  <a:lnTo>
                    <a:pt x="4417" y="7165"/>
                  </a:lnTo>
                  <a:lnTo>
                    <a:pt x="4402" y="7147"/>
                  </a:lnTo>
                  <a:lnTo>
                    <a:pt x="4399" y="7143"/>
                  </a:lnTo>
                  <a:lnTo>
                    <a:pt x="4385" y="7125"/>
                  </a:lnTo>
                  <a:lnTo>
                    <a:pt x="4381" y="7120"/>
                  </a:lnTo>
                  <a:lnTo>
                    <a:pt x="4368" y="7102"/>
                  </a:lnTo>
                  <a:lnTo>
                    <a:pt x="4365" y="7097"/>
                  </a:lnTo>
                  <a:lnTo>
                    <a:pt x="4352" y="7078"/>
                  </a:lnTo>
                  <a:lnTo>
                    <a:pt x="4349" y="7073"/>
                  </a:lnTo>
                  <a:lnTo>
                    <a:pt x="4337" y="7053"/>
                  </a:lnTo>
                  <a:lnTo>
                    <a:pt x="4334" y="7047"/>
                  </a:lnTo>
                  <a:lnTo>
                    <a:pt x="4322" y="7027"/>
                  </a:lnTo>
                  <a:lnTo>
                    <a:pt x="4320" y="7022"/>
                  </a:lnTo>
                  <a:lnTo>
                    <a:pt x="4309" y="7001"/>
                  </a:lnTo>
                  <a:lnTo>
                    <a:pt x="4307" y="6996"/>
                  </a:lnTo>
                  <a:lnTo>
                    <a:pt x="4297" y="6975"/>
                  </a:lnTo>
                  <a:lnTo>
                    <a:pt x="4295" y="6970"/>
                  </a:lnTo>
                  <a:lnTo>
                    <a:pt x="4286" y="6949"/>
                  </a:lnTo>
                  <a:lnTo>
                    <a:pt x="4284" y="6943"/>
                  </a:lnTo>
                  <a:lnTo>
                    <a:pt x="4276" y="6922"/>
                  </a:lnTo>
                  <a:lnTo>
                    <a:pt x="4275" y="6917"/>
                  </a:lnTo>
                  <a:lnTo>
                    <a:pt x="4267" y="6895"/>
                  </a:lnTo>
                  <a:lnTo>
                    <a:pt x="4266" y="6889"/>
                  </a:lnTo>
                  <a:lnTo>
                    <a:pt x="4259" y="6867"/>
                  </a:lnTo>
                  <a:lnTo>
                    <a:pt x="4258" y="6862"/>
                  </a:lnTo>
                  <a:lnTo>
                    <a:pt x="4253" y="6840"/>
                  </a:lnTo>
                  <a:lnTo>
                    <a:pt x="4251" y="6834"/>
                  </a:lnTo>
                  <a:lnTo>
                    <a:pt x="4247" y="6812"/>
                  </a:lnTo>
                  <a:lnTo>
                    <a:pt x="4246" y="6806"/>
                  </a:lnTo>
                  <a:lnTo>
                    <a:pt x="4242" y="6783"/>
                  </a:lnTo>
                  <a:lnTo>
                    <a:pt x="4241" y="6778"/>
                  </a:lnTo>
                  <a:lnTo>
                    <a:pt x="4238" y="6755"/>
                  </a:lnTo>
                  <a:lnTo>
                    <a:pt x="4237" y="6749"/>
                  </a:lnTo>
                  <a:lnTo>
                    <a:pt x="4235" y="6726"/>
                  </a:lnTo>
                  <a:lnTo>
                    <a:pt x="4235" y="6721"/>
                  </a:lnTo>
                  <a:lnTo>
                    <a:pt x="4234" y="6698"/>
                  </a:lnTo>
                  <a:lnTo>
                    <a:pt x="4233" y="6692"/>
                  </a:lnTo>
                  <a:lnTo>
                    <a:pt x="4233" y="6669"/>
                  </a:lnTo>
                  <a:lnTo>
                    <a:pt x="4233" y="6663"/>
                  </a:lnTo>
                  <a:lnTo>
                    <a:pt x="4233" y="6640"/>
                  </a:lnTo>
                  <a:lnTo>
                    <a:pt x="4234" y="6635"/>
                  </a:lnTo>
                  <a:lnTo>
                    <a:pt x="4235" y="6612"/>
                  </a:lnTo>
                  <a:lnTo>
                    <a:pt x="4235" y="6606"/>
                  </a:lnTo>
                  <a:lnTo>
                    <a:pt x="4237" y="6583"/>
                  </a:lnTo>
                  <a:lnTo>
                    <a:pt x="4238" y="6578"/>
                  </a:lnTo>
                  <a:lnTo>
                    <a:pt x="4241" y="6555"/>
                  </a:lnTo>
                  <a:lnTo>
                    <a:pt x="4242" y="6549"/>
                  </a:lnTo>
                  <a:lnTo>
                    <a:pt x="4246" y="6527"/>
                  </a:lnTo>
                  <a:lnTo>
                    <a:pt x="4247" y="6521"/>
                  </a:lnTo>
                  <a:lnTo>
                    <a:pt x="4251" y="6499"/>
                  </a:lnTo>
                  <a:lnTo>
                    <a:pt x="4253" y="6493"/>
                  </a:lnTo>
                  <a:lnTo>
                    <a:pt x="4258" y="6471"/>
                  </a:lnTo>
                  <a:lnTo>
                    <a:pt x="4260" y="6466"/>
                  </a:lnTo>
                  <a:lnTo>
                    <a:pt x="4266" y="6443"/>
                  </a:lnTo>
                  <a:lnTo>
                    <a:pt x="4267" y="6438"/>
                  </a:lnTo>
                  <a:lnTo>
                    <a:pt x="4275" y="6416"/>
                  </a:lnTo>
                  <a:lnTo>
                    <a:pt x="4276" y="6411"/>
                  </a:lnTo>
                  <a:lnTo>
                    <a:pt x="4284" y="6389"/>
                  </a:lnTo>
                  <a:lnTo>
                    <a:pt x="4286" y="6384"/>
                  </a:lnTo>
                  <a:lnTo>
                    <a:pt x="4295" y="6363"/>
                  </a:lnTo>
                  <a:lnTo>
                    <a:pt x="4297" y="6358"/>
                  </a:lnTo>
                  <a:lnTo>
                    <a:pt x="4307" y="6337"/>
                  </a:lnTo>
                  <a:lnTo>
                    <a:pt x="4309" y="6332"/>
                  </a:lnTo>
                  <a:lnTo>
                    <a:pt x="4320" y="6311"/>
                  </a:lnTo>
                  <a:lnTo>
                    <a:pt x="4322" y="6306"/>
                  </a:lnTo>
                  <a:lnTo>
                    <a:pt x="4334" y="6286"/>
                  </a:lnTo>
                  <a:lnTo>
                    <a:pt x="4337" y="6280"/>
                  </a:lnTo>
                  <a:lnTo>
                    <a:pt x="4349" y="6260"/>
                  </a:lnTo>
                  <a:lnTo>
                    <a:pt x="4352" y="6255"/>
                  </a:lnTo>
                  <a:lnTo>
                    <a:pt x="4365" y="6236"/>
                  </a:lnTo>
                  <a:lnTo>
                    <a:pt x="4368" y="6231"/>
                  </a:lnTo>
                  <a:lnTo>
                    <a:pt x="4381" y="6213"/>
                  </a:lnTo>
                  <a:lnTo>
                    <a:pt x="4385" y="6208"/>
                  </a:lnTo>
                  <a:lnTo>
                    <a:pt x="4399" y="6190"/>
                  </a:lnTo>
                  <a:lnTo>
                    <a:pt x="4402" y="6186"/>
                  </a:lnTo>
                  <a:lnTo>
                    <a:pt x="4417" y="6168"/>
                  </a:lnTo>
                  <a:lnTo>
                    <a:pt x="4421" y="6164"/>
                  </a:lnTo>
                  <a:lnTo>
                    <a:pt x="4436" y="6147"/>
                  </a:lnTo>
                  <a:lnTo>
                    <a:pt x="4440" y="6142"/>
                  </a:lnTo>
                  <a:lnTo>
                    <a:pt x="4456" y="6126"/>
                  </a:lnTo>
                  <a:lnTo>
                    <a:pt x="4460" y="6122"/>
                  </a:lnTo>
                  <a:lnTo>
                    <a:pt x="4476" y="6106"/>
                  </a:lnTo>
                  <a:lnTo>
                    <a:pt x="4480" y="6102"/>
                  </a:lnTo>
                  <a:lnTo>
                    <a:pt x="4497" y="6087"/>
                  </a:lnTo>
                  <a:lnTo>
                    <a:pt x="4502" y="6083"/>
                  </a:lnTo>
                  <a:lnTo>
                    <a:pt x="4519" y="6069"/>
                  </a:lnTo>
                  <a:lnTo>
                    <a:pt x="4524" y="6065"/>
                  </a:lnTo>
                  <a:lnTo>
                    <a:pt x="4542" y="6051"/>
                  </a:lnTo>
                  <a:lnTo>
                    <a:pt x="4546" y="6048"/>
                  </a:lnTo>
                  <a:lnTo>
                    <a:pt x="4565" y="6034"/>
                  </a:lnTo>
                  <a:lnTo>
                    <a:pt x="4570" y="6031"/>
                  </a:lnTo>
                  <a:lnTo>
                    <a:pt x="4589" y="6019"/>
                  </a:lnTo>
                  <a:lnTo>
                    <a:pt x="4594" y="6016"/>
                  </a:lnTo>
                  <a:lnTo>
                    <a:pt x="4613" y="6004"/>
                  </a:lnTo>
                  <a:lnTo>
                    <a:pt x="4619" y="6001"/>
                  </a:lnTo>
                  <a:lnTo>
                    <a:pt x="4639" y="5989"/>
                  </a:lnTo>
                  <a:lnTo>
                    <a:pt x="4644" y="5987"/>
                  </a:lnTo>
                  <a:lnTo>
                    <a:pt x="4665" y="5976"/>
                  </a:lnTo>
                  <a:lnTo>
                    <a:pt x="4670" y="5974"/>
                  </a:lnTo>
                  <a:lnTo>
                    <a:pt x="4691" y="5964"/>
                  </a:lnTo>
                  <a:lnTo>
                    <a:pt x="4696" y="5962"/>
                  </a:lnTo>
                  <a:lnTo>
                    <a:pt x="4717" y="5953"/>
                  </a:lnTo>
                  <a:lnTo>
                    <a:pt x="4722" y="5951"/>
                  </a:lnTo>
                  <a:lnTo>
                    <a:pt x="4744" y="5943"/>
                  </a:lnTo>
                  <a:lnTo>
                    <a:pt x="4749" y="5941"/>
                  </a:lnTo>
                  <a:lnTo>
                    <a:pt x="4771" y="5934"/>
                  </a:lnTo>
                  <a:lnTo>
                    <a:pt x="4776" y="5933"/>
                  </a:lnTo>
                  <a:lnTo>
                    <a:pt x="4799" y="5926"/>
                  </a:lnTo>
                  <a:lnTo>
                    <a:pt x="4804" y="5925"/>
                  </a:lnTo>
                  <a:lnTo>
                    <a:pt x="4826" y="5919"/>
                  </a:lnTo>
                  <a:lnTo>
                    <a:pt x="4832" y="5918"/>
                  </a:lnTo>
                  <a:lnTo>
                    <a:pt x="4854" y="5913"/>
                  </a:lnTo>
                  <a:lnTo>
                    <a:pt x="4860" y="5912"/>
                  </a:lnTo>
                  <a:lnTo>
                    <a:pt x="4883" y="5908"/>
                  </a:lnTo>
                  <a:lnTo>
                    <a:pt x="4888" y="5907"/>
                  </a:lnTo>
                  <a:lnTo>
                    <a:pt x="4911" y="5904"/>
                  </a:lnTo>
                  <a:lnTo>
                    <a:pt x="4917" y="5904"/>
                  </a:lnTo>
                  <a:lnTo>
                    <a:pt x="4940" y="5901"/>
                  </a:lnTo>
                  <a:lnTo>
                    <a:pt x="4945" y="5901"/>
                  </a:lnTo>
                  <a:lnTo>
                    <a:pt x="4968" y="5900"/>
                  </a:lnTo>
                  <a:lnTo>
                    <a:pt x="4974" y="5899"/>
                  </a:lnTo>
                  <a:lnTo>
                    <a:pt x="4997" y="5899"/>
                  </a:lnTo>
                  <a:lnTo>
                    <a:pt x="5003" y="5899"/>
                  </a:lnTo>
                  <a:lnTo>
                    <a:pt x="5026" y="5899"/>
                  </a:lnTo>
                  <a:lnTo>
                    <a:pt x="5032" y="5900"/>
                  </a:lnTo>
                  <a:lnTo>
                    <a:pt x="5055" y="5901"/>
                  </a:lnTo>
                  <a:lnTo>
                    <a:pt x="5060" y="5901"/>
                  </a:lnTo>
                  <a:lnTo>
                    <a:pt x="5083" y="5904"/>
                  </a:lnTo>
                  <a:lnTo>
                    <a:pt x="5089" y="5904"/>
                  </a:lnTo>
                  <a:lnTo>
                    <a:pt x="5112" y="5907"/>
                  </a:lnTo>
                  <a:lnTo>
                    <a:pt x="5117" y="5908"/>
                  </a:lnTo>
                  <a:lnTo>
                    <a:pt x="5140" y="5912"/>
                  </a:lnTo>
                  <a:lnTo>
                    <a:pt x="5146" y="5913"/>
                  </a:lnTo>
                  <a:lnTo>
                    <a:pt x="5168" y="5918"/>
                  </a:lnTo>
                  <a:lnTo>
                    <a:pt x="5174" y="5919"/>
                  </a:lnTo>
                  <a:lnTo>
                    <a:pt x="5196" y="5925"/>
                  </a:lnTo>
                  <a:lnTo>
                    <a:pt x="5201" y="5926"/>
                  </a:lnTo>
                  <a:lnTo>
                    <a:pt x="5224" y="5933"/>
                  </a:lnTo>
                  <a:lnTo>
                    <a:pt x="5229" y="5934"/>
                  </a:lnTo>
                  <a:lnTo>
                    <a:pt x="5251" y="5941"/>
                  </a:lnTo>
                  <a:lnTo>
                    <a:pt x="5256" y="5943"/>
                  </a:lnTo>
                  <a:lnTo>
                    <a:pt x="5278" y="5951"/>
                  </a:lnTo>
                  <a:lnTo>
                    <a:pt x="5283" y="5953"/>
                  </a:lnTo>
                  <a:lnTo>
                    <a:pt x="5304" y="5962"/>
                  </a:lnTo>
                  <a:lnTo>
                    <a:pt x="5309" y="5964"/>
                  </a:lnTo>
                  <a:lnTo>
                    <a:pt x="5330" y="5974"/>
                  </a:lnTo>
                  <a:lnTo>
                    <a:pt x="5335" y="5976"/>
                  </a:lnTo>
                  <a:lnTo>
                    <a:pt x="5356" y="5987"/>
                  </a:lnTo>
                  <a:lnTo>
                    <a:pt x="5361" y="5989"/>
                  </a:lnTo>
                  <a:lnTo>
                    <a:pt x="5381" y="6001"/>
                  </a:lnTo>
                  <a:lnTo>
                    <a:pt x="5387" y="6004"/>
                  </a:lnTo>
                  <a:lnTo>
                    <a:pt x="5406" y="6016"/>
                  </a:lnTo>
                  <a:lnTo>
                    <a:pt x="5411" y="6019"/>
                  </a:lnTo>
                  <a:lnTo>
                    <a:pt x="5430" y="6031"/>
                  </a:lnTo>
                  <a:lnTo>
                    <a:pt x="5435" y="6034"/>
                  </a:lnTo>
                  <a:lnTo>
                    <a:pt x="5454" y="6048"/>
                  </a:lnTo>
                  <a:lnTo>
                    <a:pt x="5458" y="6051"/>
                  </a:lnTo>
                  <a:lnTo>
                    <a:pt x="5476" y="6065"/>
                  </a:lnTo>
                  <a:lnTo>
                    <a:pt x="5481" y="6069"/>
                  </a:lnTo>
                  <a:lnTo>
                    <a:pt x="5498" y="6083"/>
                  </a:lnTo>
                  <a:lnTo>
                    <a:pt x="5503" y="6087"/>
                  </a:lnTo>
                  <a:lnTo>
                    <a:pt x="5520" y="6102"/>
                  </a:lnTo>
                  <a:lnTo>
                    <a:pt x="5524" y="6106"/>
                  </a:lnTo>
                  <a:lnTo>
                    <a:pt x="5540" y="6122"/>
                  </a:lnTo>
                  <a:lnTo>
                    <a:pt x="5544" y="6126"/>
                  </a:lnTo>
                  <a:lnTo>
                    <a:pt x="5560" y="6142"/>
                  </a:lnTo>
                  <a:lnTo>
                    <a:pt x="5564" y="6147"/>
                  </a:lnTo>
                  <a:lnTo>
                    <a:pt x="5579" y="6164"/>
                  </a:lnTo>
                  <a:lnTo>
                    <a:pt x="5583" y="6168"/>
                  </a:lnTo>
                  <a:lnTo>
                    <a:pt x="5598" y="6186"/>
                  </a:lnTo>
                  <a:lnTo>
                    <a:pt x="5601" y="6190"/>
                  </a:lnTo>
                  <a:lnTo>
                    <a:pt x="5615" y="6208"/>
                  </a:lnTo>
                  <a:lnTo>
                    <a:pt x="5619" y="6213"/>
                  </a:lnTo>
                  <a:lnTo>
                    <a:pt x="5632" y="6231"/>
                  </a:lnTo>
                  <a:lnTo>
                    <a:pt x="5635" y="6236"/>
                  </a:lnTo>
                  <a:lnTo>
                    <a:pt x="5648" y="6255"/>
                  </a:lnTo>
                  <a:lnTo>
                    <a:pt x="5651" y="6260"/>
                  </a:lnTo>
                  <a:lnTo>
                    <a:pt x="5663" y="6280"/>
                  </a:lnTo>
                  <a:lnTo>
                    <a:pt x="5666" y="6286"/>
                  </a:lnTo>
                  <a:lnTo>
                    <a:pt x="5678" y="6306"/>
                  </a:lnTo>
                  <a:lnTo>
                    <a:pt x="5680" y="6311"/>
                  </a:lnTo>
                  <a:lnTo>
                    <a:pt x="5691" y="6332"/>
                  </a:lnTo>
                  <a:lnTo>
                    <a:pt x="5693" y="6337"/>
                  </a:lnTo>
                  <a:lnTo>
                    <a:pt x="5703" y="6358"/>
                  </a:lnTo>
                  <a:lnTo>
                    <a:pt x="5705" y="6363"/>
                  </a:lnTo>
                  <a:lnTo>
                    <a:pt x="5714" y="6384"/>
                  </a:lnTo>
                  <a:lnTo>
                    <a:pt x="5716" y="6389"/>
                  </a:lnTo>
                  <a:lnTo>
                    <a:pt x="5724" y="6411"/>
                  </a:lnTo>
                  <a:lnTo>
                    <a:pt x="5725" y="6416"/>
                  </a:lnTo>
                  <a:lnTo>
                    <a:pt x="5733" y="6438"/>
                  </a:lnTo>
                  <a:lnTo>
                    <a:pt x="5734" y="6443"/>
                  </a:lnTo>
                  <a:lnTo>
                    <a:pt x="5740" y="6466"/>
                  </a:lnTo>
                  <a:lnTo>
                    <a:pt x="5742" y="6471"/>
                  </a:lnTo>
                  <a:lnTo>
                    <a:pt x="5747" y="6493"/>
                  </a:lnTo>
                  <a:lnTo>
                    <a:pt x="5749" y="6499"/>
                  </a:lnTo>
                  <a:lnTo>
                    <a:pt x="5753" y="6521"/>
                  </a:lnTo>
                  <a:lnTo>
                    <a:pt x="5754" y="6527"/>
                  </a:lnTo>
                  <a:lnTo>
                    <a:pt x="5758" y="6549"/>
                  </a:lnTo>
                  <a:lnTo>
                    <a:pt x="5759" y="6555"/>
                  </a:lnTo>
                  <a:lnTo>
                    <a:pt x="5762" y="6578"/>
                  </a:lnTo>
                  <a:lnTo>
                    <a:pt x="5763" y="6583"/>
                  </a:lnTo>
                  <a:lnTo>
                    <a:pt x="5765" y="6606"/>
                  </a:lnTo>
                  <a:lnTo>
                    <a:pt x="5765" y="6612"/>
                  </a:lnTo>
                  <a:close/>
                  <a:moveTo>
                    <a:pt x="5464" y="6719"/>
                  </a:moveTo>
                  <a:lnTo>
                    <a:pt x="5466" y="6701"/>
                  </a:lnTo>
                  <a:lnTo>
                    <a:pt x="5467" y="6684"/>
                  </a:lnTo>
                  <a:lnTo>
                    <a:pt x="5467" y="6666"/>
                  </a:lnTo>
                  <a:lnTo>
                    <a:pt x="5467" y="6648"/>
                  </a:lnTo>
                  <a:lnTo>
                    <a:pt x="5466" y="6631"/>
                  </a:lnTo>
                  <a:lnTo>
                    <a:pt x="5464" y="6614"/>
                  </a:lnTo>
                  <a:lnTo>
                    <a:pt x="5462" y="6596"/>
                  </a:lnTo>
                  <a:lnTo>
                    <a:pt x="5459" y="6579"/>
                  </a:lnTo>
                  <a:lnTo>
                    <a:pt x="5455" y="6562"/>
                  </a:lnTo>
                  <a:lnTo>
                    <a:pt x="5451" y="6545"/>
                  </a:lnTo>
                  <a:lnTo>
                    <a:pt x="5446" y="6529"/>
                  </a:lnTo>
                  <a:lnTo>
                    <a:pt x="5441" y="6512"/>
                  </a:lnTo>
                  <a:lnTo>
                    <a:pt x="5435" y="6496"/>
                  </a:lnTo>
                  <a:lnTo>
                    <a:pt x="5428" y="6480"/>
                  </a:lnTo>
                  <a:lnTo>
                    <a:pt x="5421" y="6464"/>
                  </a:lnTo>
                  <a:lnTo>
                    <a:pt x="5413" y="6448"/>
                  </a:lnTo>
                  <a:lnTo>
                    <a:pt x="5405" y="6433"/>
                  </a:lnTo>
                  <a:lnTo>
                    <a:pt x="5396" y="6419"/>
                  </a:lnTo>
                  <a:lnTo>
                    <a:pt x="5386" y="6404"/>
                  </a:lnTo>
                  <a:lnTo>
                    <a:pt x="5376" y="6389"/>
                  </a:lnTo>
                  <a:lnTo>
                    <a:pt x="5365" y="6375"/>
                  </a:lnTo>
                  <a:lnTo>
                    <a:pt x="5354" y="6362"/>
                  </a:lnTo>
                  <a:lnTo>
                    <a:pt x="5342" y="6349"/>
                  </a:lnTo>
                  <a:lnTo>
                    <a:pt x="5330" y="6336"/>
                  </a:lnTo>
                  <a:lnTo>
                    <a:pt x="5318" y="6324"/>
                  </a:lnTo>
                  <a:lnTo>
                    <a:pt x="5305" y="6312"/>
                  </a:lnTo>
                  <a:lnTo>
                    <a:pt x="5291" y="6301"/>
                  </a:lnTo>
                  <a:lnTo>
                    <a:pt x="5277" y="6290"/>
                  </a:lnTo>
                  <a:lnTo>
                    <a:pt x="5263" y="6280"/>
                  </a:lnTo>
                  <a:lnTo>
                    <a:pt x="5249" y="6271"/>
                  </a:lnTo>
                  <a:lnTo>
                    <a:pt x="5234" y="6262"/>
                  </a:lnTo>
                  <a:lnTo>
                    <a:pt x="5219" y="6254"/>
                  </a:lnTo>
                  <a:lnTo>
                    <a:pt x="5203" y="6246"/>
                  </a:lnTo>
                  <a:lnTo>
                    <a:pt x="5187" y="6238"/>
                  </a:lnTo>
                  <a:lnTo>
                    <a:pt x="5171" y="6232"/>
                  </a:lnTo>
                  <a:lnTo>
                    <a:pt x="5154" y="6225"/>
                  </a:lnTo>
                  <a:lnTo>
                    <a:pt x="5138" y="6220"/>
                  </a:lnTo>
                  <a:lnTo>
                    <a:pt x="5121" y="6215"/>
                  </a:lnTo>
                  <a:lnTo>
                    <a:pt x="5104" y="6211"/>
                  </a:lnTo>
                  <a:lnTo>
                    <a:pt x="5087" y="6207"/>
                  </a:lnTo>
                  <a:lnTo>
                    <a:pt x="5069" y="6204"/>
                  </a:lnTo>
                  <a:lnTo>
                    <a:pt x="5052" y="6202"/>
                  </a:lnTo>
                  <a:lnTo>
                    <a:pt x="5035" y="6200"/>
                  </a:lnTo>
                  <a:lnTo>
                    <a:pt x="5017" y="6199"/>
                  </a:lnTo>
                  <a:lnTo>
                    <a:pt x="5000" y="6199"/>
                  </a:lnTo>
                  <a:lnTo>
                    <a:pt x="4983" y="6199"/>
                  </a:lnTo>
                  <a:lnTo>
                    <a:pt x="4965" y="6200"/>
                  </a:lnTo>
                  <a:lnTo>
                    <a:pt x="4948" y="6202"/>
                  </a:lnTo>
                  <a:lnTo>
                    <a:pt x="4931" y="6204"/>
                  </a:lnTo>
                  <a:lnTo>
                    <a:pt x="4913" y="6207"/>
                  </a:lnTo>
                  <a:lnTo>
                    <a:pt x="4896" y="6211"/>
                  </a:lnTo>
                  <a:lnTo>
                    <a:pt x="4879" y="6215"/>
                  </a:lnTo>
                  <a:lnTo>
                    <a:pt x="4862" y="6220"/>
                  </a:lnTo>
                  <a:lnTo>
                    <a:pt x="4846" y="6225"/>
                  </a:lnTo>
                  <a:lnTo>
                    <a:pt x="4829" y="6232"/>
                  </a:lnTo>
                  <a:lnTo>
                    <a:pt x="4813" y="6238"/>
                  </a:lnTo>
                  <a:lnTo>
                    <a:pt x="4797" y="6246"/>
                  </a:lnTo>
                  <a:lnTo>
                    <a:pt x="4781" y="6254"/>
                  </a:lnTo>
                  <a:lnTo>
                    <a:pt x="4766" y="6262"/>
                  </a:lnTo>
                  <a:lnTo>
                    <a:pt x="4751" y="6271"/>
                  </a:lnTo>
                  <a:lnTo>
                    <a:pt x="4737" y="6280"/>
                  </a:lnTo>
                  <a:lnTo>
                    <a:pt x="4723" y="6290"/>
                  </a:lnTo>
                  <a:lnTo>
                    <a:pt x="4709" y="6301"/>
                  </a:lnTo>
                  <a:lnTo>
                    <a:pt x="4695" y="6312"/>
                  </a:lnTo>
                  <a:lnTo>
                    <a:pt x="4682" y="6324"/>
                  </a:lnTo>
                  <a:lnTo>
                    <a:pt x="4670" y="6336"/>
                  </a:lnTo>
                  <a:lnTo>
                    <a:pt x="4658" y="6349"/>
                  </a:lnTo>
                  <a:lnTo>
                    <a:pt x="4646" y="6362"/>
                  </a:lnTo>
                  <a:lnTo>
                    <a:pt x="4635" y="6375"/>
                  </a:lnTo>
                  <a:lnTo>
                    <a:pt x="4624" y="6389"/>
                  </a:lnTo>
                  <a:lnTo>
                    <a:pt x="4614" y="6404"/>
                  </a:lnTo>
                  <a:lnTo>
                    <a:pt x="4604" y="6419"/>
                  </a:lnTo>
                  <a:lnTo>
                    <a:pt x="4595" y="6433"/>
                  </a:lnTo>
                  <a:lnTo>
                    <a:pt x="4587" y="6448"/>
                  </a:lnTo>
                  <a:lnTo>
                    <a:pt x="4579" y="6464"/>
                  </a:lnTo>
                  <a:lnTo>
                    <a:pt x="4572" y="6480"/>
                  </a:lnTo>
                  <a:lnTo>
                    <a:pt x="4565" y="6496"/>
                  </a:lnTo>
                  <a:lnTo>
                    <a:pt x="4559" y="6512"/>
                  </a:lnTo>
                  <a:lnTo>
                    <a:pt x="4554" y="6529"/>
                  </a:lnTo>
                  <a:lnTo>
                    <a:pt x="4549" y="6545"/>
                  </a:lnTo>
                  <a:lnTo>
                    <a:pt x="4545" y="6562"/>
                  </a:lnTo>
                  <a:lnTo>
                    <a:pt x="4541" y="6579"/>
                  </a:lnTo>
                  <a:lnTo>
                    <a:pt x="4538" y="6596"/>
                  </a:lnTo>
                  <a:lnTo>
                    <a:pt x="4536" y="6614"/>
                  </a:lnTo>
                  <a:lnTo>
                    <a:pt x="4534" y="6631"/>
                  </a:lnTo>
                  <a:lnTo>
                    <a:pt x="4533" y="6648"/>
                  </a:lnTo>
                  <a:lnTo>
                    <a:pt x="4533" y="6666"/>
                  </a:lnTo>
                  <a:lnTo>
                    <a:pt x="4533" y="6684"/>
                  </a:lnTo>
                  <a:lnTo>
                    <a:pt x="4534" y="6701"/>
                  </a:lnTo>
                  <a:lnTo>
                    <a:pt x="4536" y="6719"/>
                  </a:lnTo>
                  <a:lnTo>
                    <a:pt x="4538" y="6736"/>
                  </a:lnTo>
                  <a:lnTo>
                    <a:pt x="4541" y="6754"/>
                  </a:lnTo>
                  <a:lnTo>
                    <a:pt x="4545" y="6771"/>
                  </a:lnTo>
                  <a:lnTo>
                    <a:pt x="4549" y="6788"/>
                  </a:lnTo>
                  <a:lnTo>
                    <a:pt x="4554" y="6804"/>
                  </a:lnTo>
                  <a:lnTo>
                    <a:pt x="4559" y="6821"/>
                  </a:lnTo>
                  <a:lnTo>
                    <a:pt x="4565" y="6837"/>
                  </a:lnTo>
                  <a:lnTo>
                    <a:pt x="4572" y="6853"/>
                  </a:lnTo>
                  <a:lnTo>
                    <a:pt x="4579" y="6869"/>
                  </a:lnTo>
                  <a:lnTo>
                    <a:pt x="4587" y="6885"/>
                  </a:lnTo>
                  <a:lnTo>
                    <a:pt x="4595" y="6900"/>
                  </a:lnTo>
                  <a:lnTo>
                    <a:pt x="4604" y="6914"/>
                  </a:lnTo>
                  <a:lnTo>
                    <a:pt x="4614" y="6929"/>
                  </a:lnTo>
                  <a:lnTo>
                    <a:pt x="4624" y="6944"/>
                  </a:lnTo>
                  <a:lnTo>
                    <a:pt x="4635" y="6958"/>
                  </a:lnTo>
                  <a:lnTo>
                    <a:pt x="4646" y="6971"/>
                  </a:lnTo>
                  <a:lnTo>
                    <a:pt x="4658" y="6984"/>
                  </a:lnTo>
                  <a:lnTo>
                    <a:pt x="4670" y="6997"/>
                  </a:lnTo>
                  <a:lnTo>
                    <a:pt x="4682" y="7009"/>
                  </a:lnTo>
                  <a:lnTo>
                    <a:pt x="4695" y="7021"/>
                  </a:lnTo>
                  <a:lnTo>
                    <a:pt x="4709" y="7032"/>
                  </a:lnTo>
                  <a:lnTo>
                    <a:pt x="4723" y="7043"/>
                  </a:lnTo>
                  <a:lnTo>
                    <a:pt x="4737" y="7053"/>
                  </a:lnTo>
                  <a:lnTo>
                    <a:pt x="4751" y="7062"/>
                  </a:lnTo>
                  <a:lnTo>
                    <a:pt x="4766" y="7071"/>
                  </a:lnTo>
                  <a:lnTo>
                    <a:pt x="4781" y="7079"/>
                  </a:lnTo>
                  <a:lnTo>
                    <a:pt x="4797" y="7087"/>
                  </a:lnTo>
                  <a:lnTo>
                    <a:pt x="4813" y="7095"/>
                  </a:lnTo>
                  <a:lnTo>
                    <a:pt x="4829" y="7101"/>
                  </a:lnTo>
                  <a:lnTo>
                    <a:pt x="4846" y="7108"/>
                  </a:lnTo>
                  <a:lnTo>
                    <a:pt x="4862" y="7113"/>
                  </a:lnTo>
                  <a:lnTo>
                    <a:pt x="4879" y="7118"/>
                  </a:lnTo>
                  <a:lnTo>
                    <a:pt x="4896" y="7122"/>
                  </a:lnTo>
                  <a:lnTo>
                    <a:pt x="4913" y="7126"/>
                  </a:lnTo>
                  <a:lnTo>
                    <a:pt x="4931" y="7129"/>
                  </a:lnTo>
                  <a:lnTo>
                    <a:pt x="4948" y="7131"/>
                  </a:lnTo>
                  <a:lnTo>
                    <a:pt x="4965" y="7133"/>
                  </a:lnTo>
                  <a:lnTo>
                    <a:pt x="4983" y="7134"/>
                  </a:lnTo>
                  <a:lnTo>
                    <a:pt x="5000" y="7134"/>
                  </a:lnTo>
                  <a:lnTo>
                    <a:pt x="5017" y="7134"/>
                  </a:lnTo>
                  <a:lnTo>
                    <a:pt x="5035" y="7133"/>
                  </a:lnTo>
                  <a:lnTo>
                    <a:pt x="5052" y="7131"/>
                  </a:lnTo>
                  <a:lnTo>
                    <a:pt x="5069" y="7129"/>
                  </a:lnTo>
                  <a:lnTo>
                    <a:pt x="5087" y="7126"/>
                  </a:lnTo>
                  <a:lnTo>
                    <a:pt x="5104" y="7122"/>
                  </a:lnTo>
                  <a:lnTo>
                    <a:pt x="5121" y="7118"/>
                  </a:lnTo>
                  <a:lnTo>
                    <a:pt x="5138" y="7113"/>
                  </a:lnTo>
                  <a:lnTo>
                    <a:pt x="5154" y="7108"/>
                  </a:lnTo>
                  <a:lnTo>
                    <a:pt x="5171" y="7101"/>
                  </a:lnTo>
                  <a:lnTo>
                    <a:pt x="5187" y="7095"/>
                  </a:lnTo>
                  <a:lnTo>
                    <a:pt x="5203" y="7087"/>
                  </a:lnTo>
                  <a:lnTo>
                    <a:pt x="5219" y="7079"/>
                  </a:lnTo>
                  <a:lnTo>
                    <a:pt x="5234" y="7071"/>
                  </a:lnTo>
                  <a:lnTo>
                    <a:pt x="5249" y="7062"/>
                  </a:lnTo>
                  <a:lnTo>
                    <a:pt x="5263" y="7053"/>
                  </a:lnTo>
                  <a:lnTo>
                    <a:pt x="5277" y="7043"/>
                  </a:lnTo>
                  <a:lnTo>
                    <a:pt x="5291" y="7032"/>
                  </a:lnTo>
                  <a:lnTo>
                    <a:pt x="5305" y="7021"/>
                  </a:lnTo>
                  <a:lnTo>
                    <a:pt x="5318" y="7009"/>
                  </a:lnTo>
                  <a:lnTo>
                    <a:pt x="5330" y="6997"/>
                  </a:lnTo>
                  <a:lnTo>
                    <a:pt x="5342" y="6984"/>
                  </a:lnTo>
                  <a:lnTo>
                    <a:pt x="5354" y="6971"/>
                  </a:lnTo>
                  <a:lnTo>
                    <a:pt x="5365" y="6958"/>
                  </a:lnTo>
                  <a:lnTo>
                    <a:pt x="5376" y="6944"/>
                  </a:lnTo>
                  <a:lnTo>
                    <a:pt x="5386" y="6929"/>
                  </a:lnTo>
                  <a:lnTo>
                    <a:pt x="5396" y="6914"/>
                  </a:lnTo>
                  <a:lnTo>
                    <a:pt x="5405" y="6900"/>
                  </a:lnTo>
                  <a:lnTo>
                    <a:pt x="5413" y="6885"/>
                  </a:lnTo>
                  <a:lnTo>
                    <a:pt x="5421" y="6869"/>
                  </a:lnTo>
                  <a:lnTo>
                    <a:pt x="5428" y="6853"/>
                  </a:lnTo>
                  <a:lnTo>
                    <a:pt x="5435" y="6837"/>
                  </a:lnTo>
                  <a:lnTo>
                    <a:pt x="5441" y="6821"/>
                  </a:lnTo>
                  <a:lnTo>
                    <a:pt x="5446" y="6804"/>
                  </a:lnTo>
                  <a:lnTo>
                    <a:pt x="5451" y="6788"/>
                  </a:lnTo>
                  <a:lnTo>
                    <a:pt x="5455" y="6771"/>
                  </a:lnTo>
                  <a:lnTo>
                    <a:pt x="5459" y="6754"/>
                  </a:lnTo>
                  <a:lnTo>
                    <a:pt x="5462" y="6736"/>
                  </a:lnTo>
                  <a:lnTo>
                    <a:pt x="5464" y="671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54" name="Group 53">
            <a:extLst>
              <a:ext uri="{FF2B5EF4-FFF2-40B4-BE49-F238E27FC236}">
                <a16:creationId xmlns:a16="http://schemas.microsoft.com/office/drawing/2014/main" id="{14C07032-2FD6-48D8-9409-E18D7CD2525A}"/>
              </a:ext>
            </a:extLst>
          </p:cNvPr>
          <p:cNvGrpSpPr/>
          <p:nvPr/>
        </p:nvGrpSpPr>
        <p:grpSpPr>
          <a:xfrm>
            <a:off x="127493" y="4869942"/>
            <a:ext cx="334950" cy="334672"/>
            <a:chOff x="6359457" y="3559635"/>
            <a:chExt cx="633600" cy="633600"/>
          </a:xfrm>
          <a:solidFill>
            <a:schemeClr val="bg1"/>
          </a:solidFill>
        </p:grpSpPr>
        <p:sp>
          <p:nvSpPr>
            <p:cNvPr id="72" name="Google Shape;665;p7"/>
            <p:cNvSpPr/>
            <p:nvPr/>
          </p:nvSpPr>
          <p:spPr>
            <a:xfrm>
              <a:off x="6359457" y="3559635"/>
              <a:ext cx="633600" cy="633600"/>
            </a:xfrm>
            <a:custGeom>
              <a:avLst/>
              <a:gdLst/>
              <a:ahLst/>
              <a:cxnLst/>
              <a:rect l="l" t="t" r="r" b="b"/>
              <a:pathLst>
                <a:path w="10000" h="10000" extrusionOk="0">
                  <a:moveTo>
                    <a:pt x="4200" y="7699"/>
                  </a:moveTo>
                  <a:lnTo>
                    <a:pt x="4193" y="7684"/>
                  </a:lnTo>
                  <a:lnTo>
                    <a:pt x="4096" y="7475"/>
                  </a:lnTo>
                  <a:lnTo>
                    <a:pt x="4084" y="7444"/>
                  </a:lnTo>
                  <a:lnTo>
                    <a:pt x="4077" y="7412"/>
                  </a:lnTo>
                  <a:lnTo>
                    <a:pt x="4073" y="7380"/>
                  </a:lnTo>
                  <a:lnTo>
                    <a:pt x="4074" y="7347"/>
                  </a:lnTo>
                  <a:lnTo>
                    <a:pt x="4079" y="7315"/>
                  </a:lnTo>
                  <a:lnTo>
                    <a:pt x="4088" y="7284"/>
                  </a:lnTo>
                  <a:lnTo>
                    <a:pt x="4102" y="7254"/>
                  </a:lnTo>
                  <a:lnTo>
                    <a:pt x="4119" y="7226"/>
                  </a:lnTo>
                  <a:lnTo>
                    <a:pt x="4139" y="7200"/>
                  </a:lnTo>
                  <a:lnTo>
                    <a:pt x="4163" y="7178"/>
                  </a:lnTo>
                  <a:lnTo>
                    <a:pt x="4190" y="7159"/>
                  </a:lnTo>
                  <a:lnTo>
                    <a:pt x="4218" y="7143"/>
                  </a:lnTo>
                  <a:lnTo>
                    <a:pt x="4249" y="7131"/>
                  </a:lnTo>
                  <a:lnTo>
                    <a:pt x="4281" y="7124"/>
                  </a:lnTo>
                  <a:lnTo>
                    <a:pt x="4313" y="7120"/>
                  </a:lnTo>
                  <a:lnTo>
                    <a:pt x="4346" y="7121"/>
                  </a:lnTo>
                  <a:lnTo>
                    <a:pt x="4378" y="7126"/>
                  </a:lnTo>
                  <a:lnTo>
                    <a:pt x="4409" y="7135"/>
                  </a:lnTo>
                  <a:lnTo>
                    <a:pt x="4439" y="7149"/>
                  </a:lnTo>
                  <a:lnTo>
                    <a:pt x="4467" y="7166"/>
                  </a:lnTo>
                  <a:lnTo>
                    <a:pt x="4493" y="7186"/>
                  </a:lnTo>
                  <a:lnTo>
                    <a:pt x="4515" y="7210"/>
                  </a:lnTo>
                  <a:lnTo>
                    <a:pt x="4534" y="7237"/>
                  </a:lnTo>
                  <a:lnTo>
                    <a:pt x="4550" y="7265"/>
                  </a:lnTo>
                  <a:lnTo>
                    <a:pt x="4643" y="7467"/>
                  </a:lnTo>
                  <a:lnTo>
                    <a:pt x="4731" y="7628"/>
                  </a:lnTo>
                  <a:lnTo>
                    <a:pt x="4813" y="7751"/>
                  </a:lnTo>
                  <a:lnTo>
                    <a:pt x="4886" y="7836"/>
                  </a:lnTo>
                  <a:lnTo>
                    <a:pt x="4944" y="7885"/>
                  </a:lnTo>
                  <a:lnTo>
                    <a:pt x="4981" y="7903"/>
                  </a:lnTo>
                  <a:lnTo>
                    <a:pt x="5000" y="7907"/>
                  </a:lnTo>
                  <a:lnTo>
                    <a:pt x="5019" y="7903"/>
                  </a:lnTo>
                  <a:lnTo>
                    <a:pt x="5056" y="7885"/>
                  </a:lnTo>
                  <a:lnTo>
                    <a:pt x="5114" y="7836"/>
                  </a:lnTo>
                  <a:lnTo>
                    <a:pt x="5187" y="7751"/>
                  </a:lnTo>
                  <a:lnTo>
                    <a:pt x="5269" y="7628"/>
                  </a:lnTo>
                  <a:lnTo>
                    <a:pt x="5357" y="7467"/>
                  </a:lnTo>
                  <a:lnTo>
                    <a:pt x="5450" y="7265"/>
                  </a:lnTo>
                  <a:lnTo>
                    <a:pt x="5466" y="7237"/>
                  </a:lnTo>
                  <a:lnTo>
                    <a:pt x="5485" y="7210"/>
                  </a:lnTo>
                  <a:lnTo>
                    <a:pt x="5507" y="7186"/>
                  </a:lnTo>
                  <a:lnTo>
                    <a:pt x="5533" y="7166"/>
                  </a:lnTo>
                  <a:lnTo>
                    <a:pt x="5561" y="7149"/>
                  </a:lnTo>
                  <a:lnTo>
                    <a:pt x="5591" y="7135"/>
                  </a:lnTo>
                  <a:lnTo>
                    <a:pt x="5622" y="7126"/>
                  </a:lnTo>
                  <a:lnTo>
                    <a:pt x="5654" y="7121"/>
                  </a:lnTo>
                  <a:lnTo>
                    <a:pt x="5687" y="7120"/>
                  </a:lnTo>
                  <a:lnTo>
                    <a:pt x="5719" y="7124"/>
                  </a:lnTo>
                  <a:lnTo>
                    <a:pt x="5751" y="7131"/>
                  </a:lnTo>
                  <a:lnTo>
                    <a:pt x="5782" y="7143"/>
                  </a:lnTo>
                  <a:lnTo>
                    <a:pt x="5810" y="7159"/>
                  </a:lnTo>
                  <a:lnTo>
                    <a:pt x="5837" y="7178"/>
                  </a:lnTo>
                  <a:lnTo>
                    <a:pt x="5861" y="7200"/>
                  </a:lnTo>
                  <a:lnTo>
                    <a:pt x="5881" y="7226"/>
                  </a:lnTo>
                  <a:lnTo>
                    <a:pt x="5898" y="7254"/>
                  </a:lnTo>
                  <a:lnTo>
                    <a:pt x="5912" y="7284"/>
                  </a:lnTo>
                  <a:lnTo>
                    <a:pt x="5921" y="7315"/>
                  </a:lnTo>
                  <a:lnTo>
                    <a:pt x="5926" y="7347"/>
                  </a:lnTo>
                  <a:lnTo>
                    <a:pt x="5927" y="7380"/>
                  </a:lnTo>
                  <a:lnTo>
                    <a:pt x="5923" y="7412"/>
                  </a:lnTo>
                  <a:lnTo>
                    <a:pt x="5916" y="7444"/>
                  </a:lnTo>
                  <a:lnTo>
                    <a:pt x="5904" y="7475"/>
                  </a:lnTo>
                  <a:lnTo>
                    <a:pt x="5807" y="7684"/>
                  </a:lnTo>
                  <a:lnTo>
                    <a:pt x="5800" y="7699"/>
                  </a:lnTo>
                  <a:lnTo>
                    <a:pt x="5703" y="7877"/>
                  </a:lnTo>
                  <a:lnTo>
                    <a:pt x="5692" y="7896"/>
                  </a:lnTo>
                  <a:lnTo>
                    <a:pt x="5595" y="8041"/>
                  </a:lnTo>
                  <a:lnTo>
                    <a:pt x="5577" y="8065"/>
                  </a:lnTo>
                  <a:lnTo>
                    <a:pt x="5480" y="8178"/>
                  </a:lnTo>
                  <a:lnTo>
                    <a:pt x="5450" y="8207"/>
                  </a:lnTo>
                  <a:lnTo>
                    <a:pt x="5353" y="8288"/>
                  </a:lnTo>
                  <a:lnTo>
                    <a:pt x="5330" y="8305"/>
                  </a:lnTo>
                  <a:lnTo>
                    <a:pt x="5305" y="8319"/>
                  </a:lnTo>
                  <a:lnTo>
                    <a:pt x="5209" y="8367"/>
                  </a:lnTo>
                  <a:lnTo>
                    <a:pt x="5174" y="8382"/>
                  </a:lnTo>
                  <a:lnTo>
                    <a:pt x="5138" y="8390"/>
                  </a:lnTo>
                  <a:lnTo>
                    <a:pt x="5041" y="8407"/>
                  </a:lnTo>
                  <a:lnTo>
                    <a:pt x="5014" y="8410"/>
                  </a:lnTo>
                  <a:lnTo>
                    <a:pt x="4986" y="8410"/>
                  </a:lnTo>
                  <a:lnTo>
                    <a:pt x="4959" y="8407"/>
                  </a:lnTo>
                  <a:lnTo>
                    <a:pt x="4862" y="8390"/>
                  </a:lnTo>
                  <a:lnTo>
                    <a:pt x="4826" y="8382"/>
                  </a:lnTo>
                  <a:lnTo>
                    <a:pt x="4791" y="8367"/>
                  </a:lnTo>
                  <a:lnTo>
                    <a:pt x="4695" y="8319"/>
                  </a:lnTo>
                  <a:lnTo>
                    <a:pt x="4670" y="8305"/>
                  </a:lnTo>
                  <a:lnTo>
                    <a:pt x="4647" y="8288"/>
                  </a:lnTo>
                  <a:lnTo>
                    <a:pt x="4550" y="8207"/>
                  </a:lnTo>
                  <a:lnTo>
                    <a:pt x="4520" y="8178"/>
                  </a:lnTo>
                  <a:lnTo>
                    <a:pt x="4423" y="8065"/>
                  </a:lnTo>
                  <a:lnTo>
                    <a:pt x="4405" y="8041"/>
                  </a:lnTo>
                  <a:lnTo>
                    <a:pt x="4308" y="7896"/>
                  </a:lnTo>
                  <a:lnTo>
                    <a:pt x="4297" y="7877"/>
                  </a:lnTo>
                  <a:lnTo>
                    <a:pt x="4200" y="7699"/>
                  </a:lnTo>
                  <a:close/>
                  <a:moveTo>
                    <a:pt x="5789" y="3729"/>
                  </a:moveTo>
                  <a:lnTo>
                    <a:pt x="5790" y="3759"/>
                  </a:lnTo>
                  <a:lnTo>
                    <a:pt x="5789" y="3789"/>
                  </a:lnTo>
                  <a:lnTo>
                    <a:pt x="5788" y="3818"/>
                  </a:lnTo>
                  <a:lnTo>
                    <a:pt x="5785" y="3847"/>
                  </a:lnTo>
                  <a:lnTo>
                    <a:pt x="5781" y="3876"/>
                  </a:lnTo>
                  <a:lnTo>
                    <a:pt x="5776" y="3905"/>
                  </a:lnTo>
                  <a:lnTo>
                    <a:pt x="5770" y="3934"/>
                  </a:lnTo>
                  <a:lnTo>
                    <a:pt x="5763" y="3963"/>
                  </a:lnTo>
                  <a:lnTo>
                    <a:pt x="5755" y="3991"/>
                  </a:lnTo>
                  <a:lnTo>
                    <a:pt x="5745" y="4019"/>
                  </a:lnTo>
                  <a:lnTo>
                    <a:pt x="5735" y="4047"/>
                  </a:lnTo>
                  <a:lnTo>
                    <a:pt x="5724" y="4074"/>
                  </a:lnTo>
                  <a:lnTo>
                    <a:pt x="5712" y="4101"/>
                  </a:lnTo>
                  <a:lnTo>
                    <a:pt x="5698" y="4128"/>
                  </a:lnTo>
                  <a:lnTo>
                    <a:pt x="5684" y="4154"/>
                  </a:lnTo>
                  <a:lnTo>
                    <a:pt x="5669" y="4179"/>
                  </a:lnTo>
                  <a:lnTo>
                    <a:pt x="5653" y="4204"/>
                  </a:lnTo>
                  <a:lnTo>
                    <a:pt x="5635" y="4228"/>
                  </a:lnTo>
                  <a:lnTo>
                    <a:pt x="5618" y="4252"/>
                  </a:lnTo>
                  <a:lnTo>
                    <a:pt x="5599" y="4274"/>
                  </a:lnTo>
                  <a:lnTo>
                    <a:pt x="5579" y="4296"/>
                  </a:lnTo>
                  <a:lnTo>
                    <a:pt x="5559" y="4317"/>
                  </a:lnTo>
                  <a:lnTo>
                    <a:pt x="5537" y="4338"/>
                  </a:lnTo>
                  <a:lnTo>
                    <a:pt x="5515" y="4357"/>
                  </a:lnTo>
                  <a:lnTo>
                    <a:pt x="5493" y="4376"/>
                  </a:lnTo>
                  <a:lnTo>
                    <a:pt x="5469" y="4394"/>
                  </a:lnTo>
                  <a:lnTo>
                    <a:pt x="5445" y="4411"/>
                  </a:lnTo>
                  <a:lnTo>
                    <a:pt x="5420" y="4428"/>
                  </a:lnTo>
                  <a:lnTo>
                    <a:pt x="5395" y="4443"/>
                  </a:lnTo>
                  <a:lnTo>
                    <a:pt x="5369" y="4457"/>
                  </a:lnTo>
                  <a:lnTo>
                    <a:pt x="5343" y="4471"/>
                  </a:lnTo>
                  <a:lnTo>
                    <a:pt x="5316" y="4483"/>
                  </a:lnTo>
                  <a:lnTo>
                    <a:pt x="5289" y="4494"/>
                  </a:lnTo>
                  <a:lnTo>
                    <a:pt x="5261" y="4504"/>
                  </a:lnTo>
                  <a:lnTo>
                    <a:pt x="5233" y="4514"/>
                  </a:lnTo>
                  <a:lnTo>
                    <a:pt x="5205" y="4522"/>
                  </a:lnTo>
                  <a:lnTo>
                    <a:pt x="5176" y="4529"/>
                  </a:lnTo>
                  <a:lnTo>
                    <a:pt x="5147" y="4535"/>
                  </a:lnTo>
                  <a:lnTo>
                    <a:pt x="5118" y="4540"/>
                  </a:lnTo>
                  <a:lnTo>
                    <a:pt x="5089" y="4544"/>
                  </a:lnTo>
                  <a:lnTo>
                    <a:pt x="5059" y="4547"/>
                  </a:lnTo>
                  <a:lnTo>
                    <a:pt x="5030" y="4548"/>
                  </a:lnTo>
                  <a:lnTo>
                    <a:pt x="5000" y="4549"/>
                  </a:lnTo>
                  <a:lnTo>
                    <a:pt x="4970" y="4548"/>
                  </a:lnTo>
                  <a:lnTo>
                    <a:pt x="4941" y="4547"/>
                  </a:lnTo>
                  <a:lnTo>
                    <a:pt x="4911" y="4544"/>
                  </a:lnTo>
                  <a:lnTo>
                    <a:pt x="4882" y="4540"/>
                  </a:lnTo>
                  <a:lnTo>
                    <a:pt x="4853" y="4535"/>
                  </a:lnTo>
                  <a:lnTo>
                    <a:pt x="4824" y="4529"/>
                  </a:lnTo>
                  <a:lnTo>
                    <a:pt x="4795" y="4522"/>
                  </a:lnTo>
                  <a:lnTo>
                    <a:pt x="4767" y="4514"/>
                  </a:lnTo>
                  <a:lnTo>
                    <a:pt x="4739" y="4504"/>
                  </a:lnTo>
                  <a:lnTo>
                    <a:pt x="4711" y="4494"/>
                  </a:lnTo>
                  <a:lnTo>
                    <a:pt x="4684" y="4483"/>
                  </a:lnTo>
                  <a:lnTo>
                    <a:pt x="4657" y="4471"/>
                  </a:lnTo>
                  <a:lnTo>
                    <a:pt x="4631" y="4457"/>
                  </a:lnTo>
                  <a:lnTo>
                    <a:pt x="4605" y="4443"/>
                  </a:lnTo>
                  <a:lnTo>
                    <a:pt x="4580" y="4428"/>
                  </a:lnTo>
                  <a:lnTo>
                    <a:pt x="4555" y="4411"/>
                  </a:lnTo>
                  <a:lnTo>
                    <a:pt x="4531" y="4394"/>
                  </a:lnTo>
                  <a:lnTo>
                    <a:pt x="4507" y="4376"/>
                  </a:lnTo>
                  <a:lnTo>
                    <a:pt x="4485" y="4357"/>
                  </a:lnTo>
                  <a:lnTo>
                    <a:pt x="4463" y="4338"/>
                  </a:lnTo>
                  <a:lnTo>
                    <a:pt x="4441" y="4317"/>
                  </a:lnTo>
                  <a:lnTo>
                    <a:pt x="4421" y="4296"/>
                  </a:lnTo>
                  <a:lnTo>
                    <a:pt x="4401" y="4274"/>
                  </a:lnTo>
                  <a:lnTo>
                    <a:pt x="4382" y="4252"/>
                  </a:lnTo>
                  <a:lnTo>
                    <a:pt x="4365" y="4228"/>
                  </a:lnTo>
                  <a:lnTo>
                    <a:pt x="4347" y="4204"/>
                  </a:lnTo>
                  <a:lnTo>
                    <a:pt x="4331" y="4179"/>
                  </a:lnTo>
                  <a:lnTo>
                    <a:pt x="4316" y="4154"/>
                  </a:lnTo>
                  <a:lnTo>
                    <a:pt x="4302" y="4128"/>
                  </a:lnTo>
                  <a:lnTo>
                    <a:pt x="4288" y="4101"/>
                  </a:lnTo>
                  <a:lnTo>
                    <a:pt x="4276" y="4074"/>
                  </a:lnTo>
                  <a:lnTo>
                    <a:pt x="4265" y="4047"/>
                  </a:lnTo>
                  <a:lnTo>
                    <a:pt x="4255" y="4019"/>
                  </a:lnTo>
                  <a:lnTo>
                    <a:pt x="4245" y="3991"/>
                  </a:lnTo>
                  <a:lnTo>
                    <a:pt x="4237" y="3963"/>
                  </a:lnTo>
                  <a:lnTo>
                    <a:pt x="4230" y="3934"/>
                  </a:lnTo>
                  <a:lnTo>
                    <a:pt x="4224" y="3905"/>
                  </a:lnTo>
                  <a:lnTo>
                    <a:pt x="4219" y="3876"/>
                  </a:lnTo>
                  <a:lnTo>
                    <a:pt x="4215" y="3847"/>
                  </a:lnTo>
                  <a:lnTo>
                    <a:pt x="4212" y="3818"/>
                  </a:lnTo>
                  <a:lnTo>
                    <a:pt x="4211" y="3789"/>
                  </a:lnTo>
                  <a:lnTo>
                    <a:pt x="4210" y="3759"/>
                  </a:lnTo>
                  <a:lnTo>
                    <a:pt x="4211" y="3729"/>
                  </a:lnTo>
                  <a:lnTo>
                    <a:pt x="4212" y="3700"/>
                  </a:lnTo>
                  <a:lnTo>
                    <a:pt x="4215" y="3670"/>
                  </a:lnTo>
                  <a:lnTo>
                    <a:pt x="4219" y="3641"/>
                  </a:lnTo>
                  <a:lnTo>
                    <a:pt x="4224" y="3612"/>
                  </a:lnTo>
                  <a:lnTo>
                    <a:pt x="4230" y="3583"/>
                  </a:lnTo>
                  <a:lnTo>
                    <a:pt x="4237" y="3554"/>
                  </a:lnTo>
                  <a:lnTo>
                    <a:pt x="4245" y="3526"/>
                  </a:lnTo>
                  <a:lnTo>
                    <a:pt x="4255" y="3498"/>
                  </a:lnTo>
                  <a:lnTo>
                    <a:pt x="4265" y="3470"/>
                  </a:lnTo>
                  <a:lnTo>
                    <a:pt x="4276" y="3443"/>
                  </a:lnTo>
                  <a:lnTo>
                    <a:pt x="4288" y="3416"/>
                  </a:lnTo>
                  <a:lnTo>
                    <a:pt x="4302" y="3390"/>
                  </a:lnTo>
                  <a:lnTo>
                    <a:pt x="4316" y="3364"/>
                  </a:lnTo>
                  <a:lnTo>
                    <a:pt x="4331" y="3338"/>
                  </a:lnTo>
                  <a:lnTo>
                    <a:pt x="4347" y="3314"/>
                  </a:lnTo>
                  <a:lnTo>
                    <a:pt x="4365" y="3289"/>
                  </a:lnTo>
                  <a:lnTo>
                    <a:pt x="4382" y="3266"/>
                  </a:lnTo>
                  <a:lnTo>
                    <a:pt x="4401" y="3243"/>
                  </a:lnTo>
                  <a:lnTo>
                    <a:pt x="4421" y="3221"/>
                  </a:lnTo>
                  <a:lnTo>
                    <a:pt x="4441" y="3200"/>
                  </a:lnTo>
                  <a:lnTo>
                    <a:pt x="4463" y="3179"/>
                  </a:lnTo>
                  <a:lnTo>
                    <a:pt x="4485" y="3160"/>
                  </a:lnTo>
                  <a:lnTo>
                    <a:pt x="4507" y="3141"/>
                  </a:lnTo>
                  <a:lnTo>
                    <a:pt x="4531" y="3123"/>
                  </a:lnTo>
                  <a:lnTo>
                    <a:pt x="4555" y="3106"/>
                  </a:lnTo>
                  <a:lnTo>
                    <a:pt x="4580" y="3089"/>
                  </a:lnTo>
                  <a:lnTo>
                    <a:pt x="4605" y="3074"/>
                  </a:lnTo>
                  <a:lnTo>
                    <a:pt x="4631" y="3060"/>
                  </a:lnTo>
                  <a:lnTo>
                    <a:pt x="4657" y="3046"/>
                  </a:lnTo>
                  <a:lnTo>
                    <a:pt x="4684" y="3034"/>
                  </a:lnTo>
                  <a:lnTo>
                    <a:pt x="4711" y="3023"/>
                  </a:lnTo>
                  <a:lnTo>
                    <a:pt x="4739" y="3013"/>
                  </a:lnTo>
                  <a:lnTo>
                    <a:pt x="4767" y="3004"/>
                  </a:lnTo>
                  <a:lnTo>
                    <a:pt x="4795" y="2996"/>
                  </a:lnTo>
                  <a:lnTo>
                    <a:pt x="4824" y="2989"/>
                  </a:lnTo>
                  <a:lnTo>
                    <a:pt x="4853" y="2983"/>
                  </a:lnTo>
                  <a:lnTo>
                    <a:pt x="4882" y="2978"/>
                  </a:lnTo>
                  <a:lnTo>
                    <a:pt x="4911" y="2974"/>
                  </a:lnTo>
                  <a:lnTo>
                    <a:pt x="4941" y="2971"/>
                  </a:lnTo>
                  <a:lnTo>
                    <a:pt x="4970" y="2970"/>
                  </a:lnTo>
                  <a:lnTo>
                    <a:pt x="5000" y="2969"/>
                  </a:lnTo>
                  <a:lnTo>
                    <a:pt x="5030" y="2970"/>
                  </a:lnTo>
                  <a:lnTo>
                    <a:pt x="5059" y="2971"/>
                  </a:lnTo>
                  <a:lnTo>
                    <a:pt x="5089" y="2974"/>
                  </a:lnTo>
                  <a:lnTo>
                    <a:pt x="5118" y="2978"/>
                  </a:lnTo>
                  <a:lnTo>
                    <a:pt x="5147" y="2983"/>
                  </a:lnTo>
                  <a:lnTo>
                    <a:pt x="5176" y="2989"/>
                  </a:lnTo>
                  <a:lnTo>
                    <a:pt x="5205" y="2996"/>
                  </a:lnTo>
                  <a:lnTo>
                    <a:pt x="5233" y="3004"/>
                  </a:lnTo>
                  <a:lnTo>
                    <a:pt x="5261" y="3013"/>
                  </a:lnTo>
                  <a:lnTo>
                    <a:pt x="5289" y="3023"/>
                  </a:lnTo>
                  <a:lnTo>
                    <a:pt x="5316" y="3034"/>
                  </a:lnTo>
                  <a:lnTo>
                    <a:pt x="5343" y="3046"/>
                  </a:lnTo>
                  <a:lnTo>
                    <a:pt x="5369" y="3060"/>
                  </a:lnTo>
                  <a:lnTo>
                    <a:pt x="5395" y="3074"/>
                  </a:lnTo>
                  <a:lnTo>
                    <a:pt x="5420" y="3089"/>
                  </a:lnTo>
                  <a:lnTo>
                    <a:pt x="5445" y="3106"/>
                  </a:lnTo>
                  <a:lnTo>
                    <a:pt x="5469" y="3123"/>
                  </a:lnTo>
                  <a:lnTo>
                    <a:pt x="5493" y="3141"/>
                  </a:lnTo>
                  <a:lnTo>
                    <a:pt x="5515" y="3160"/>
                  </a:lnTo>
                  <a:lnTo>
                    <a:pt x="5537" y="3179"/>
                  </a:lnTo>
                  <a:lnTo>
                    <a:pt x="5559" y="3200"/>
                  </a:lnTo>
                  <a:lnTo>
                    <a:pt x="5579" y="3221"/>
                  </a:lnTo>
                  <a:lnTo>
                    <a:pt x="5599" y="3243"/>
                  </a:lnTo>
                  <a:lnTo>
                    <a:pt x="5618" y="3266"/>
                  </a:lnTo>
                  <a:lnTo>
                    <a:pt x="5635" y="3289"/>
                  </a:lnTo>
                  <a:lnTo>
                    <a:pt x="5653" y="3314"/>
                  </a:lnTo>
                  <a:lnTo>
                    <a:pt x="5669" y="3338"/>
                  </a:lnTo>
                  <a:lnTo>
                    <a:pt x="5684" y="3364"/>
                  </a:lnTo>
                  <a:lnTo>
                    <a:pt x="5698" y="3390"/>
                  </a:lnTo>
                  <a:lnTo>
                    <a:pt x="5712" y="3416"/>
                  </a:lnTo>
                  <a:lnTo>
                    <a:pt x="5724" y="3443"/>
                  </a:lnTo>
                  <a:lnTo>
                    <a:pt x="5735" y="3470"/>
                  </a:lnTo>
                  <a:lnTo>
                    <a:pt x="5745" y="3498"/>
                  </a:lnTo>
                  <a:lnTo>
                    <a:pt x="5755" y="3526"/>
                  </a:lnTo>
                  <a:lnTo>
                    <a:pt x="5763" y="3554"/>
                  </a:lnTo>
                  <a:lnTo>
                    <a:pt x="5770" y="3583"/>
                  </a:lnTo>
                  <a:lnTo>
                    <a:pt x="5776" y="3612"/>
                  </a:lnTo>
                  <a:lnTo>
                    <a:pt x="5781" y="3641"/>
                  </a:lnTo>
                  <a:lnTo>
                    <a:pt x="5785" y="3670"/>
                  </a:lnTo>
                  <a:lnTo>
                    <a:pt x="5788" y="3700"/>
                  </a:lnTo>
                  <a:lnTo>
                    <a:pt x="5789" y="372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3" name="Google Shape;666;p7"/>
            <p:cNvSpPr/>
            <p:nvPr/>
          </p:nvSpPr>
          <p:spPr>
            <a:xfrm>
              <a:off x="6359457" y="3559635"/>
              <a:ext cx="633600" cy="633600"/>
            </a:xfrm>
            <a:custGeom>
              <a:avLst/>
              <a:gdLst/>
              <a:ahLst/>
              <a:cxnLst/>
              <a:rect l="l" t="t" r="r" b="b"/>
              <a:pathLst>
                <a:path w="10000" h="10000" extrusionOk="0">
                  <a:moveTo>
                    <a:pt x="4553" y="1072"/>
                  </a:moveTo>
                  <a:lnTo>
                    <a:pt x="4572" y="1056"/>
                  </a:lnTo>
                  <a:lnTo>
                    <a:pt x="4851" y="849"/>
                  </a:lnTo>
                  <a:lnTo>
                    <a:pt x="4878" y="832"/>
                  </a:lnTo>
                  <a:lnTo>
                    <a:pt x="4907" y="818"/>
                  </a:lnTo>
                  <a:lnTo>
                    <a:pt x="4937" y="808"/>
                  </a:lnTo>
                  <a:lnTo>
                    <a:pt x="4968" y="802"/>
                  </a:lnTo>
                  <a:lnTo>
                    <a:pt x="5000" y="800"/>
                  </a:lnTo>
                  <a:lnTo>
                    <a:pt x="5032" y="802"/>
                  </a:lnTo>
                  <a:lnTo>
                    <a:pt x="5063" y="808"/>
                  </a:lnTo>
                  <a:lnTo>
                    <a:pt x="5093" y="818"/>
                  </a:lnTo>
                  <a:lnTo>
                    <a:pt x="5122" y="832"/>
                  </a:lnTo>
                  <a:lnTo>
                    <a:pt x="5149" y="849"/>
                  </a:lnTo>
                  <a:lnTo>
                    <a:pt x="5428" y="1056"/>
                  </a:lnTo>
                  <a:lnTo>
                    <a:pt x="5447" y="1072"/>
                  </a:lnTo>
                  <a:lnTo>
                    <a:pt x="5706" y="1306"/>
                  </a:lnTo>
                  <a:lnTo>
                    <a:pt x="5723" y="1322"/>
                  </a:lnTo>
                  <a:lnTo>
                    <a:pt x="5960" y="1582"/>
                  </a:lnTo>
                  <a:lnTo>
                    <a:pt x="5974" y="1600"/>
                  </a:lnTo>
                  <a:lnTo>
                    <a:pt x="6189" y="1884"/>
                  </a:lnTo>
                  <a:lnTo>
                    <a:pt x="6202" y="1902"/>
                  </a:lnTo>
                  <a:lnTo>
                    <a:pt x="6394" y="2210"/>
                  </a:lnTo>
                  <a:lnTo>
                    <a:pt x="6404" y="2229"/>
                  </a:lnTo>
                  <a:lnTo>
                    <a:pt x="6573" y="2559"/>
                  </a:lnTo>
                  <a:lnTo>
                    <a:pt x="6581" y="2578"/>
                  </a:lnTo>
                  <a:lnTo>
                    <a:pt x="6726" y="2930"/>
                  </a:lnTo>
                  <a:lnTo>
                    <a:pt x="6733" y="2948"/>
                  </a:lnTo>
                  <a:lnTo>
                    <a:pt x="6854" y="3321"/>
                  </a:lnTo>
                  <a:lnTo>
                    <a:pt x="6859" y="3339"/>
                  </a:lnTo>
                  <a:lnTo>
                    <a:pt x="6955" y="3731"/>
                  </a:lnTo>
                  <a:lnTo>
                    <a:pt x="6959" y="3748"/>
                  </a:lnTo>
                  <a:lnTo>
                    <a:pt x="7030" y="4160"/>
                  </a:lnTo>
                  <a:lnTo>
                    <a:pt x="7032" y="4176"/>
                  </a:lnTo>
                  <a:lnTo>
                    <a:pt x="7077" y="4605"/>
                  </a:lnTo>
                  <a:lnTo>
                    <a:pt x="7078" y="4621"/>
                  </a:lnTo>
                  <a:lnTo>
                    <a:pt x="7098" y="5067"/>
                  </a:lnTo>
                  <a:lnTo>
                    <a:pt x="7098" y="5082"/>
                  </a:lnTo>
                  <a:lnTo>
                    <a:pt x="7090" y="5543"/>
                  </a:lnTo>
                  <a:lnTo>
                    <a:pt x="7090" y="5557"/>
                  </a:lnTo>
                  <a:lnTo>
                    <a:pt x="7055" y="6034"/>
                  </a:lnTo>
                  <a:lnTo>
                    <a:pt x="7050" y="6069"/>
                  </a:lnTo>
                  <a:lnTo>
                    <a:pt x="7040" y="6103"/>
                  </a:lnTo>
                  <a:lnTo>
                    <a:pt x="7025" y="6136"/>
                  </a:lnTo>
                  <a:lnTo>
                    <a:pt x="7006" y="6166"/>
                  </a:lnTo>
                  <a:lnTo>
                    <a:pt x="6983" y="6193"/>
                  </a:lnTo>
                  <a:lnTo>
                    <a:pt x="6643" y="6533"/>
                  </a:lnTo>
                  <a:lnTo>
                    <a:pt x="7417" y="7178"/>
                  </a:lnTo>
                  <a:lnTo>
                    <a:pt x="7441" y="7201"/>
                  </a:lnTo>
                  <a:lnTo>
                    <a:pt x="7462" y="7227"/>
                  </a:lnTo>
                  <a:lnTo>
                    <a:pt x="7479" y="7255"/>
                  </a:lnTo>
                  <a:lnTo>
                    <a:pt x="7492" y="7285"/>
                  </a:lnTo>
                  <a:lnTo>
                    <a:pt x="7501" y="7317"/>
                  </a:lnTo>
                  <a:lnTo>
                    <a:pt x="7506" y="7349"/>
                  </a:lnTo>
                  <a:lnTo>
                    <a:pt x="7507" y="7383"/>
                  </a:lnTo>
                  <a:lnTo>
                    <a:pt x="7503" y="7415"/>
                  </a:lnTo>
                  <a:lnTo>
                    <a:pt x="7495" y="7447"/>
                  </a:lnTo>
                  <a:lnTo>
                    <a:pt x="7482" y="7478"/>
                  </a:lnTo>
                  <a:lnTo>
                    <a:pt x="7466" y="7507"/>
                  </a:lnTo>
                  <a:lnTo>
                    <a:pt x="7446" y="7533"/>
                  </a:lnTo>
                  <a:lnTo>
                    <a:pt x="7423" y="7557"/>
                  </a:lnTo>
                  <a:lnTo>
                    <a:pt x="7397" y="7577"/>
                  </a:lnTo>
                  <a:lnTo>
                    <a:pt x="7369" y="7594"/>
                  </a:lnTo>
                  <a:lnTo>
                    <a:pt x="7338" y="7606"/>
                  </a:lnTo>
                  <a:lnTo>
                    <a:pt x="7306" y="7615"/>
                  </a:lnTo>
                  <a:lnTo>
                    <a:pt x="7273" y="7619"/>
                  </a:lnTo>
                  <a:lnTo>
                    <a:pt x="7240" y="7619"/>
                  </a:lnTo>
                  <a:lnTo>
                    <a:pt x="7208" y="7615"/>
                  </a:lnTo>
                  <a:lnTo>
                    <a:pt x="7176" y="7606"/>
                  </a:lnTo>
                  <a:lnTo>
                    <a:pt x="7145" y="7594"/>
                  </a:lnTo>
                  <a:lnTo>
                    <a:pt x="6242" y="7143"/>
                  </a:lnTo>
                  <a:lnTo>
                    <a:pt x="6212" y="7125"/>
                  </a:lnTo>
                  <a:lnTo>
                    <a:pt x="6185" y="7104"/>
                  </a:lnTo>
                  <a:lnTo>
                    <a:pt x="6162" y="7079"/>
                  </a:lnTo>
                  <a:lnTo>
                    <a:pt x="6141" y="7050"/>
                  </a:lnTo>
                  <a:lnTo>
                    <a:pt x="6136" y="7040"/>
                  </a:lnTo>
                  <a:lnTo>
                    <a:pt x="6080" y="7096"/>
                  </a:lnTo>
                  <a:lnTo>
                    <a:pt x="6055" y="7117"/>
                  </a:lnTo>
                  <a:lnTo>
                    <a:pt x="6028" y="7136"/>
                  </a:lnTo>
                  <a:lnTo>
                    <a:pt x="5999" y="7150"/>
                  </a:lnTo>
                  <a:lnTo>
                    <a:pt x="5968" y="7160"/>
                  </a:lnTo>
                  <a:lnTo>
                    <a:pt x="5936" y="7167"/>
                  </a:lnTo>
                  <a:lnTo>
                    <a:pt x="5903" y="7169"/>
                  </a:lnTo>
                  <a:lnTo>
                    <a:pt x="4097" y="7169"/>
                  </a:lnTo>
                  <a:lnTo>
                    <a:pt x="4064" y="7167"/>
                  </a:lnTo>
                  <a:lnTo>
                    <a:pt x="4032" y="7160"/>
                  </a:lnTo>
                  <a:lnTo>
                    <a:pt x="4001" y="7150"/>
                  </a:lnTo>
                  <a:lnTo>
                    <a:pt x="3972" y="7136"/>
                  </a:lnTo>
                  <a:lnTo>
                    <a:pt x="3945" y="7117"/>
                  </a:lnTo>
                  <a:lnTo>
                    <a:pt x="3920" y="7096"/>
                  </a:lnTo>
                  <a:lnTo>
                    <a:pt x="3864" y="7040"/>
                  </a:lnTo>
                  <a:lnTo>
                    <a:pt x="3859" y="7050"/>
                  </a:lnTo>
                  <a:lnTo>
                    <a:pt x="3838" y="7079"/>
                  </a:lnTo>
                  <a:lnTo>
                    <a:pt x="3815" y="7104"/>
                  </a:lnTo>
                  <a:lnTo>
                    <a:pt x="3788" y="7125"/>
                  </a:lnTo>
                  <a:lnTo>
                    <a:pt x="3758" y="7143"/>
                  </a:lnTo>
                  <a:lnTo>
                    <a:pt x="2855" y="7594"/>
                  </a:lnTo>
                  <a:lnTo>
                    <a:pt x="2824" y="7606"/>
                  </a:lnTo>
                  <a:lnTo>
                    <a:pt x="2792" y="7615"/>
                  </a:lnTo>
                  <a:lnTo>
                    <a:pt x="2760" y="7619"/>
                  </a:lnTo>
                  <a:lnTo>
                    <a:pt x="2727" y="7619"/>
                  </a:lnTo>
                  <a:lnTo>
                    <a:pt x="2694" y="7615"/>
                  </a:lnTo>
                  <a:lnTo>
                    <a:pt x="2662" y="7606"/>
                  </a:lnTo>
                  <a:lnTo>
                    <a:pt x="2631" y="7594"/>
                  </a:lnTo>
                  <a:lnTo>
                    <a:pt x="2603" y="7577"/>
                  </a:lnTo>
                  <a:lnTo>
                    <a:pt x="2577" y="7557"/>
                  </a:lnTo>
                  <a:lnTo>
                    <a:pt x="2554" y="7533"/>
                  </a:lnTo>
                  <a:lnTo>
                    <a:pt x="2534" y="7507"/>
                  </a:lnTo>
                  <a:lnTo>
                    <a:pt x="2518" y="7478"/>
                  </a:lnTo>
                  <a:lnTo>
                    <a:pt x="2505" y="7447"/>
                  </a:lnTo>
                  <a:lnTo>
                    <a:pt x="2497" y="7415"/>
                  </a:lnTo>
                  <a:lnTo>
                    <a:pt x="2493" y="7383"/>
                  </a:lnTo>
                  <a:lnTo>
                    <a:pt x="2494" y="7349"/>
                  </a:lnTo>
                  <a:lnTo>
                    <a:pt x="2499" y="7317"/>
                  </a:lnTo>
                  <a:lnTo>
                    <a:pt x="2508" y="7285"/>
                  </a:lnTo>
                  <a:lnTo>
                    <a:pt x="2521" y="7255"/>
                  </a:lnTo>
                  <a:lnTo>
                    <a:pt x="2538" y="7227"/>
                  </a:lnTo>
                  <a:lnTo>
                    <a:pt x="2559" y="7201"/>
                  </a:lnTo>
                  <a:lnTo>
                    <a:pt x="2583" y="7178"/>
                  </a:lnTo>
                  <a:lnTo>
                    <a:pt x="3357" y="6533"/>
                  </a:lnTo>
                  <a:lnTo>
                    <a:pt x="3017" y="6193"/>
                  </a:lnTo>
                  <a:lnTo>
                    <a:pt x="2994" y="6166"/>
                  </a:lnTo>
                  <a:lnTo>
                    <a:pt x="2975" y="6136"/>
                  </a:lnTo>
                  <a:lnTo>
                    <a:pt x="2960" y="6103"/>
                  </a:lnTo>
                  <a:lnTo>
                    <a:pt x="2950" y="6069"/>
                  </a:lnTo>
                  <a:lnTo>
                    <a:pt x="2945" y="6034"/>
                  </a:lnTo>
                  <a:lnTo>
                    <a:pt x="2910" y="5557"/>
                  </a:lnTo>
                  <a:lnTo>
                    <a:pt x="2910" y="5543"/>
                  </a:lnTo>
                  <a:lnTo>
                    <a:pt x="2902" y="5082"/>
                  </a:lnTo>
                  <a:lnTo>
                    <a:pt x="2902" y="5067"/>
                  </a:lnTo>
                  <a:lnTo>
                    <a:pt x="2922" y="4621"/>
                  </a:lnTo>
                  <a:lnTo>
                    <a:pt x="2923" y="4605"/>
                  </a:lnTo>
                  <a:lnTo>
                    <a:pt x="2968" y="4176"/>
                  </a:lnTo>
                  <a:lnTo>
                    <a:pt x="2970" y="4160"/>
                  </a:lnTo>
                  <a:lnTo>
                    <a:pt x="3041" y="3748"/>
                  </a:lnTo>
                  <a:lnTo>
                    <a:pt x="3045" y="3731"/>
                  </a:lnTo>
                  <a:lnTo>
                    <a:pt x="3141" y="3339"/>
                  </a:lnTo>
                  <a:lnTo>
                    <a:pt x="3146" y="3321"/>
                  </a:lnTo>
                  <a:lnTo>
                    <a:pt x="3267" y="2948"/>
                  </a:lnTo>
                  <a:lnTo>
                    <a:pt x="3274" y="2930"/>
                  </a:lnTo>
                  <a:lnTo>
                    <a:pt x="3419" y="2578"/>
                  </a:lnTo>
                  <a:lnTo>
                    <a:pt x="3427" y="2559"/>
                  </a:lnTo>
                  <a:lnTo>
                    <a:pt x="3596" y="2229"/>
                  </a:lnTo>
                  <a:lnTo>
                    <a:pt x="3606" y="2210"/>
                  </a:lnTo>
                  <a:lnTo>
                    <a:pt x="3798" y="1902"/>
                  </a:lnTo>
                  <a:lnTo>
                    <a:pt x="3811" y="1884"/>
                  </a:lnTo>
                  <a:lnTo>
                    <a:pt x="4026" y="1600"/>
                  </a:lnTo>
                  <a:lnTo>
                    <a:pt x="4040" y="1582"/>
                  </a:lnTo>
                  <a:lnTo>
                    <a:pt x="4277" y="1322"/>
                  </a:lnTo>
                  <a:lnTo>
                    <a:pt x="4294" y="1306"/>
                  </a:lnTo>
                  <a:lnTo>
                    <a:pt x="4553" y="1072"/>
                  </a:lnTo>
                  <a:close/>
                  <a:moveTo>
                    <a:pt x="5362" y="1668"/>
                  </a:moveTo>
                  <a:lnTo>
                    <a:pt x="5121" y="1451"/>
                  </a:lnTo>
                  <a:lnTo>
                    <a:pt x="5000" y="1361"/>
                  </a:lnTo>
                  <a:lnTo>
                    <a:pt x="4879" y="1451"/>
                  </a:lnTo>
                  <a:lnTo>
                    <a:pt x="4638" y="1668"/>
                  </a:lnTo>
                  <a:lnTo>
                    <a:pt x="4418" y="1910"/>
                  </a:lnTo>
                  <a:lnTo>
                    <a:pt x="4217" y="2176"/>
                  </a:lnTo>
                  <a:lnTo>
                    <a:pt x="4036" y="2466"/>
                  </a:lnTo>
                  <a:lnTo>
                    <a:pt x="3877" y="2778"/>
                  </a:lnTo>
                  <a:lnTo>
                    <a:pt x="3740" y="3111"/>
                  </a:lnTo>
                  <a:lnTo>
                    <a:pt x="3625" y="3467"/>
                  </a:lnTo>
                  <a:lnTo>
                    <a:pt x="3533" y="3842"/>
                  </a:lnTo>
                  <a:lnTo>
                    <a:pt x="3465" y="4237"/>
                  </a:lnTo>
                  <a:lnTo>
                    <a:pt x="3421" y="4650"/>
                  </a:lnTo>
                  <a:lnTo>
                    <a:pt x="3402" y="5081"/>
                  </a:lnTo>
                  <a:lnTo>
                    <a:pt x="3409" y="5528"/>
                  </a:lnTo>
                  <a:lnTo>
                    <a:pt x="3435" y="5883"/>
                  </a:lnTo>
                  <a:lnTo>
                    <a:pt x="3448" y="5864"/>
                  </a:lnTo>
                  <a:lnTo>
                    <a:pt x="3469" y="5839"/>
                  </a:lnTo>
                  <a:lnTo>
                    <a:pt x="3494" y="5818"/>
                  </a:lnTo>
                  <a:lnTo>
                    <a:pt x="3521" y="5799"/>
                  </a:lnTo>
                  <a:lnTo>
                    <a:pt x="3550" y="5785"/>
                  </a:lnTo>
                  <a:lnTo>
                    <a:pt x="3581" y="5775"/>
                  </a:lnTo>
                  <a:lnTo>
                    <a:pt x="3613" y="5768"/>
                  </a:lnTo>
                  <a:lnTo>
                    <a:pt x="3646" y="5766"/>
                  </a:lnTo>
                  <a:lnTo>
                    <a:pt x="3679" y="5768"/>
                  </a:lnTo>
                  <a:lnTo>
                    <a:pt x="3711" y="5775"/>
                  </a:lnTo>
                  <a:lnTo>
                    <a:pt x="3742" y="5785"/>
                  </a:lnTo>
                  <a:lnTo>
                    <a:pt x="3771" y="5799"/>
                  </a:lnTo>
                  <a:lnTo>
                    <a:pt x="3798" y="5818"/>
                  </a:lnTo>
                  <a:lnTo>
                    <a:pt x="3823" y="5839"/>
                  </a:lnTo>
                  <a:lnTo>
                    <a:pt x="3844" y="5864"/>
                  </a:lnTo>
                  <a:lnTo>
                    <a:pt x="3863" y="5891"/>
                  </a:lnTo>
                  <a:lnTo>
                    <a:pt x="3877" y="5920"/>
                  </a:lnTo>
                  <a:lnTo>
                    <a:pt x="3887" y="5951"/>
                  </a:lnTo>
                  <a:lnTo>
                    <a:pt x="3894" y="5983"/>
                  </a:lnTo>
                  <a:lnTo>
                    <a:pt x="3896" y="6016"/>
                  </a:lnTo>
                  <a:lnTo>
                    <a:pt x="3896" y="6083"/>
                  </a:lnTo>
                  <a:lnTo>
                    <a:pt x="3937" y="6049"/>
                  </a:lnTo>
                  <a:lnTo>
                    <a:pt x="3963" y="6030"/>
                  </a:lnTo>
                  <a:lnTo>
                    <a:pt x="3992" y="6014"/>
                  </a:lnTo>
                  <a:lnTo>
                    <a:pt x="4023" y="6002"/>
                  </a:lnTo>
                  <a:lnTo>
                    <a:pt x="4054" y="5995"/>
                  </a:lnTo>
                  <a:lnTo>
                    <a:pt x="4087" y="5991"/>
                  </a:lnTo>
                  <a:lnTo>
                    <a:pt x="4120" y="5992"/>
                  </a:lnTo>
                  <a:lnTo>
                    <a:pt x="4152" y="5997"/>
                  </a:lnTo>
                  <a:lnTo>
                    <a:pt x="4183" y="6006"/>
                  </a:lnTo>
                  <a:lnTo>
                    <a:pt x="4213" y="6020"/>
                  </a:lnTo>
                  <a:lnTo>
                    <a:pt x="4241" y="6037"/>
                  </a:lnTo>
                  <a:lnTo>
                    <a:pt x="4266" y="6057"/>
                  </a:lnTo>
                  <a:lnTo>
                    <a:pt x="4289" y="6081"/>
                  </a:lnTo>
                  <a:lnTo>
                    <a:pt x="4308" y="6107"/>
                  </a:lnTo>
                  <a:lnTo>
                    <a:pt x="4324" y="6136"/>
                  </a:lnTo>
                  <a:lnTo>
                    <a:pt x="4336" y="6167"/>
                  </a:lnTo>
                  <a:lnTo>
                    <a:pt x="4343" y="6198"/>
                  </a:lnTo>
                  <a:lnTo>
                    <a:pt x="4347" y="6231"/>
                  </a:lnTo>
                  <a:lnTo>
                    <a:pt x="4346" y="6264"/>
                  </a:lnTo>
                  <a:lnTo>
                    <a:pt x="4341" y="6296"/>
                  </a:lnTo>
                  <a:lnTo>
                    <a:pt x="4332" y="6327"/>
                  </a:lnTo>
                  <a:lnTo>
                    <a:pt x="4318" y="6357"/>
                  </a:lnTo>
                  <a:lnTo>
                    <a:pt x="4301" y="6385"/>
                  </a:lnTo>
                  <a:lnTo>
                    <a:pt x="4281" y="6410"/>
                  </a:lnTo>
                  <a:lnTo>
                    <a:pt x="4257" y="6433"/>
                  </a:lnTo>
                  <a:lnTo>
                    <a:pt x="4098" y="6566"/>
                  </a:lnTo>
                  <a:lnTo>
                    <a:pt x="4201" y="6669"/>
                  </a:lnTo>
                  <a:lnTo>
                    <a:pt x="5799" y="6669"/>
                  </a:lnTo>
                  <a:lnTo>
                    <a:pt x="5902" y="6566"/>
                  </a:lnTo>
                  <a:lnTo>
                    <a:pt x="5743" y="6433"/>
                  </a:lnTo>
                  <a:lnTo>
                    <a:pt x="5719" y="6410"/>
                  </a:lnTo>
                  <a:lnTo>
                    <a:pt x="5699" y="6385"/>
                  </a:lnTo>
                  <a:lnTo>
                    <a:pt x="5682" y="6357"/>
                  </a:lnTo>
                  <a:lnTo>
                    <a:pt x="5668" y="6327"/>
                  </a:lnTo>
                  <a:lnTo>
                    <a:pt x="5659" y="6296"/>
                  </a:lnTo>
                  <a:lnTo>
                    <a:pt x="5654" y="6264"/>
                  </a:lnTo>
                  <a:lnTo>
                    <a:pt x="5653" y="6231"/>
                  </a:lnTo>
                  <a:lnTo>
                    <a:pt x="5657" y="6198"/>
                  </a:lnTo>
                  <a:lnTo>
                    <a:pt x="5664" y="6167"/>
                  </a:lnTo>
                  <a:lnTo>
                    <a:pt x="5676" y="6136"/>
                  </a:lnTo>
                  <a:lnTo>
                    <a:pt x="5692" y="6107"/>
                  </a:lnTo>
                  <a:lnTo>
                    <a:pt x="5711" y="6081"/>
                  </a:lnTo>
                  <a:lnTo>
                    <a:pt x="5734" y="6057"/>
                  </a:lnTo>
                  <a:lnTo>
                    <a:pt x="5759" y="6037"/>
                  </a:lnTo>
                  <a:lnTo>
                    <a:pt x="5787" y="6020"/>
                  </a:lnTo>
                  <a:lnTo>
                    <a:pt x="5817" y="6006"/>
                  </a:lnTo>
                  <a:lnTo>
                    <a:pt x="5848" y="5997"/>
                  </a:lnTo>
                  <a:lnTo>
                    <a:pt x="5880" y="5992"/>
                  </a:lnTo>
                  <a:lnTo>
                    <a:pt x="5913" y="5991"/>
                  </a:lnTo>
                  <a:lnTo>
                    <a:pt x="5946" y="5995"/>
                  </a:lnTo>
                  <a:lnTo>
                    <a:pt x="5977" y="6002"/>
                  </a:lnTo>
                  <a:lnTo>
                    <a:pt x="6008" y="6014"/>
                  </a:lnTo>
                  <a:lnTo>
                    <a:pt x="6037" y="6030"/>
                  </a:lnTo>
                  <a:lnTo>
                    <a:pt x="6063" y="6049"/>
                  </a:lnTo>
                  <a:lnTo>
                    <a:pt x="6104" y="6083"/>
                  </a:lnTo>
                  <a:lnTo>
                    <a:pt x="6104" y="6016"/>
                  </a:lnTo>
                  <a:lnTo>
                    <a:pt x="6106" y="5983"/>
                  </a:lnTo>
                  <a:lnTo>
                    <a:pt x="6113" y="5951"/>
                  </a:lnTo>
                  <a:lnTo>
                    <a:pt x="6123" y="5920"/>
                  </a:lnTo>
                  <a:lnTo>
                    <a:pt x="6137" y="5891"/>
                  </a:lnTo>
                  <a:lnTo>
                    <a:pt x="6156" y="5864"/>
                  </a:lnTo>
                  <a:lnTo>
                    <a:pt x="6177" y="5839"/>
                  </a:lnTo>
                  <a:lnTo>
                    <a:pt x="6202" y="5818"/>
                  </a:lnTo>
                  <a:lnTo>
                    <a:pt x="6229" y="5799"/>
                  </a:lnTo>
                  <a:lnTo>
                    <a:pt x="6258" y="5785"/>
                  </a:lnTo>
                  <a:lnTo>
                    <a:pt x="6289" y="5775"/>
                  </a:lnTo>
                  <a:lnTo>
                    <a:pt x="6321" y="5768"/>
                  </a:lnTo>
                  <a:lnTo>
                    <a:pt x="6354" y="5766"/>
                  </a:lnTo>
                  <a:lnTo>
                    <a:pt x="6387" y="5768"/>
                  </a:lnTo>
                  <a:lnTo>
                    <a:pt x="6419" y="5775"/>
                  </a:lnTo>
                  <a:lnTo>
                    <a:pt x="6450" y="5785"/>
                  </a:lnTo>
                  <a:lnTo>
                    <a:pt x="6479" y="5799"/>
                  </a:lnTo>
                  <a:lnTo>
                    <a:pt x="6506" y="5818"/>
                  </a:lnTo>
                  <a:lnTo>
                    <a:pt x="6531" y="5839"/>
                  </a:lnTo>
                  <a:lnTo>
                    <a:pt x="6552" y="5864"/>
                  </a:lnTo>
                  <a:lnTo>
                    <a:pt x="6565" y="5883"/>
                  </a:lnTo>
                  <a:lnTo>
                    <a:pt x="6591" y="5528"/>
                  </a:lnTo>
                  <a:lnTo>
                    <a:pt x="6598" y="5081"/>
                  </a:lnTo>
                  <a:lnTo>
                    <a:pt x="6579" y="4650"/>
                  </a:lnTo>
                  <a:lnTo>
                    <a:pt x="6535" y="4237"/>
                  </a:lnTo>
                  <a:lnTo>
                    <a:pt x="6467" y="3842"/>
                  </a:lnTo>
                  <a:lnTo>
                    <a:pt x="6375" y="3467"/>
                  </a:lnTo>
                  <a:lnTo>
                    <a:pt x="6260" y="3111"/>
                  </a:lnTo>
                  <a:lnTo>
                    <a:pt x="6123" y="2778"/>
                  </a:lnTo>
                  <a:lnTo>
                    <a:pt x="5964" y="2466"/>
                  </a:lnTo>
                  <a:lnTo>
                    <a:pt x="5783" y="2176"/>
                  </a:lnTo>
                  <a:lnTo>
                    <a:pt x="5582" y="1910"/>
                  </a:lnTo>
                  <a:lnTo>
                    <a:pt x="5362" y="1668"/>
                  </a:lnTo>
                  <a:close/>
                  <a:moveTo>
                    <a:pt x="6039" y="3715"/>
                  </a:moveTo>
                  <a:lnTo>
                    <a:pt x="6039" y="3725"/>
                  </a:lnTo>
                  <a:lnTo>
                    <a:pt x="6040" y="3754"/>
                  </a:lnTo>
                  <a:lnTo>
                    <a:pt x="6040" y="3764"/>
                  </a:lnTo>
                  <a:lnTo>
                    <a:pt x="6039" y="3793"/>
                  </a:lnTo>
                  <a:lnTo>
                    <a:pt x="6039" y="3803"/>
                  </a:lnTo>
                  <a:lnTo>
                    <a:pt x="6037" y="3832"/>
                  </a:lnTo>
                  <a:lnTo>
                    <a:pt x="6037" y="3842"/>
                  </a:lnTo>
                  <a:lnTo>
                    <a:pt x="6034" y="3871"/>
                  </a:lnTo>
                  <a:lnTo>
                    <a:pt x="6033" y="3880"/>
                  </a:lnTo>
                  <a:lnTo>
                    <a:pt x="6029" y="3910"/>
                  </a:lnTo>
                  <a:lnTo>
                    <a:pt x="6027" y="3919"/>
                  </a:lnTo>
                  <a:lnTo>
                    <a:pt x="6022" y="3948"/>
                  </a:lnTo>
                  <a:lnTo>
                    <a:pt x="6021" y="3957"/>
                  </a:lnTo>
                  <a:lnTo>
                    <a:pt x="6015" y="3986"/>
                  </a:lnTo>
                  <a:lnTo>
                    <a:pt x="6013" y="3995"/>
                  </a:lnTo>
                  <a:lnTo>
                    <a:pt x="6005" y="4023"/>
                  </a:lnTo>
                  <a:lnTo>
                    <a:pt x="6003" y="4032"/>
                  </a:lnTo>
                  <a:lnTo>
                    <a:pt x="5995" y="4061"/>
                  </a:lnTo>
                  <a:lnTo>
                    <a:pt x="5992" y="4069"/>
                  </a:lnTo>
                  <a:lnTo>
                    <a:pt x="5983" y="4097"/>
                  </a:lnTo>
                  <a:lnTo>
                    <a:pt x="5980" y="4106"/>
                  </a:lnTo>
                  <a:lnTo>
                    <a:pt x="5970" y="4134"/>
                  </a:lnTo>
                  <a:lnTo>
                    <a:pt x="5966" y="4142"/>
                  </a:lnTo>
                  <a:lnTo>
                    <a:pt x="5955" y="4170"/>
                  </a:lnTo>
                  <a:lnTo>
                    <a:pt x="5951" y="4178"/>
                  </a:lnTo>
                  <a:lnTo>
                    <a:pt x="5939" y="4205"/>
                  </a:lnTo>
                  <a:lnTo>
                    <a:pt x="5935" y="4213"/>
                  </a:lnTo>
                  <a:lnTo>
                    <a:pt x="5922" y="4240"/>
                  </a:lnTo>
                  <a:lnTo>
                    <a:pt x="5918" y="4248"/>
                  </a:lnTo>
                  <a:lnTo>
                    <a:pt x="5903" y="4274"/>
                  </a:lnTo>
                  <a:lnTo>
                    <a:pt x="5898" y="4283"/>
                  </a:lnTo>
                  <a:lnTo>
                    <a:pt x="5883" y="4308"/>
                  </a:lnTo>
                  <a:lnTo>
                    <a:pt x="5878" y="4316"/>
                  </a:lnTo>
                  <a:lnTo>
                    <a:pt x="5862" y="4341"/>
                  </a:lnTo>
                  <a:lnTo>
                    <a:pt x="5856" y="4349"/>
                  </a:lnTo>
                  <a:lnTo>
                    <a:pt x="5839" y="4373"/>
                  </a:lnTo>
                  <a:lnTo>
                    <a:pt x="5834" y="4381"/>
                  </a:lnTo>
                  <a:lnTo>
                    <a:pt x="5816" y="4404"/>
                  </a:lnTo>
                  <a:lnTo>
                    <a:pt x="5810" y="4411"/>
                  </a:lnTo>
                  <a:lnTo>
                    <a:pt x="5791" y="4434"/>
                  </a:lnTo>
                  <a:lnTo>
                    <a:pt x="5785" y="4441"/>
                  </a:lnTo>
                  <a:lnTo>
                    <a:pt x="5765" y="4463"/>
                  </a:lnTo>
                  <a:lnTo>
                    <a:pt x="5759" y="4470"/>
                  </a:lnTo>
                  <a:lnTo>
                    <a:pt x="5738" y="4491"/>
                  </a:lnTo>
                  <a:lnTo>
                    <a:pt x="5732" y="4497"/>
                  </a:lnTo>
                  <a:lnTo>
                    <a:pt x="5711" y="4518"/>
                  </a:lnTo>
                  <a:lnTo>
                    <a:pt x="5704" y="4524"/>
                  </a:lnTo>
                  <a:lnTo>
                    <a:pt x="5682" y="4544"/>
                  </a:lnTo>
                  <a:lnTo>
                    <a:pt x="5675" y="4550"/>
                  </a:lnTo>
                  <a:lnTo>
                    <a:pt x="5652" y="4569"/>
                  </a:lnTo>
                  <a:lnTo>
                    <a:pt x="5645" y="4574"/>
                  </a:lnTo>
                  <a:lnTo>
                    <a:pt x="5622" y="4592"/>
                  </a:lnTo>
                  <a:lnTo>
                    <a:pt x="5614" y="4598"/>
                  </a:lnTo>
                  <a:lnTo>
                    <a:pt x="5590" y="4615"/>
                  </a:lnTo>
                  <a:lnTo>
                    <a:pt x="5583" y="4620"/>
                  </a:lnTo>
                  <a:lnTo>
                    <a:pt x="5558" y="4636"/>
                  </a:lnTo>
                  <a:lnTo>
                    <a:pt x="5550" y="4641"/>
                  </a:lnTo>
                  <a:lnTo>
                    <a:pt x="5525" y="4657"/>
                  </a:lnTo>
                  <a:lnTo>
                    <a:pt x="5516" y="4662"/>
                  </a:lnTo>
                  <a:lnTo>
                    <a:pt x="5490" y="4676"/>
                  </a:lnTo>
                  <a:lnTo>
                    <a:pt x="5481" y="4681"/>
                  </a:lnTo>
                  <a:lnTo>
                    <a:pt x="5455" y="4694"/>
                  </a:lnTo>
                  <a:lnTo>
                    <a:pt x="5447" y="4698"/>
                  </a:lnTo>
                  <a:lnTo>
                    <a:pt x="5420" y="4710"/>
                  </a:lnTo>
                  <a:lnTo>
                    <a:pt x="5411" y="4714"/>
                  </a:lnTo>
                  <a:lnTo>
                    <a:pt x="5384" y="4725"/>
                  </a:lnTo>
                  <a:lnTo>
                    <a:pt x="5376" y="4729"/>
                  </a:lnTo>
                  <a:lnTo>
                    <a:pt x="5348" y="4739"/>
                  </a:lnTo>
                  <a:lnTo>
                    <a:pt x="5339" y="4742"/>
                  </a:lnTo>
                  <a:lnTo>
                    <a:pt x="5311" y="4751"/>
                  </a:lnTo>
                  <a:lnTo>
                    <a:pt x="5302" y="4754"/>
                  </a:lnTo>
                  <a:lnTo>
                    <a:pt x="5274" y="4762"/>
                  </a:lnTo>
                  <a:lnTo>
                    <a:pt x="5265" y="4764"/>
                  </a:lnTo>
                  <a:lnTo>
                    <a:pt x="5237" y="4772"/>
                  </a:lnTo>
                  <a:lnTo>
                    <a:pt x="5227" y="4774"/>
                  </a:lnTo>
                  <a:lnTo>
                    <a:pt x="5199" y="4780"/>
                  </a:lnTo>
                  <a:lnTo>
                    <a:pt x="5189" y="4781"/>
                  </a:lnTo>
                  <a:lnTo>
                    <a:pt x="5160" y="4786"/>
                  </a:lnTo>
                  <a:lnTo>
                    <a:pt x="5151" y="4788"/>
                  </a:lnTo>
                  <a:lnTo>
                    <a:pt x="5122" y="4792"/>
                  </a:lnTo>
                  <a:lnTo>
                    <a:pt x="5112" y="4793"/>
                  </a:lnTo>
                  <a:lnTo>
                    <a:pt x="5083" y="4796"/>
                  </a:lnTo>
                  <a:lnTo>
                    <a:pt x="5074" y="4796"/>
                  </a:lnTo>
                  <a:lnTo>
                    <a:pt x="5044" y="4798"/>
                  </a:lnTo>
                  <a:lnTo>
                    <a:pt x="5034" y="4798"/>
                  </a:lnTo>
                  <a:lnTo>
                    <a:pt x="5005" y="4799"/>
                  </a:lnTo>
                  <a:lnTo>
                    <a:pt x="4995" y="4799"/>
                  </a:lnTo>
                  <a:lnTo>
                    <a:pt x="4966" y="4798"/>
                  </a:lnTo>
                  <a:lnTo>
                    <a:pt x="4956" y="4798"/>
                  </a:lnTo>
                  <a:lnTo>
                    <a:pt x="4926" y="4796"/>
                  </a:lnTo>
                  <a:lnTo>
                    <a:pt x="4917" y="4796"/>
                  </a:lnTo>
                  <a:lnTo>
                    <a:pt x="4888" y="4793"/>
                  </a:lnTo>
                  <a:lnTo>
                    <a:pt x="4878" y="4792"/>
                  </a:lnTo>
                  <a:lnTo>
                    <a:pt x="4849" y="4788"/>
                  </a:lnTo>
                  <a:lnTo>
                    <a:pt x="4840" y="4786"/>
                  </a:lnTo>
                  <a:lnTo>
                    <a:pt x="4811" y="4781"/>
                  </a:lnTo>
                  <a:lnTo>
                    <a:pt x="4801" y="4780"/>
                  </a:lnTo>
                  <a:lnTo>
                    <a:pt x="4773" y="4774"/>
                  </a:lnTo>
                  <a:lnTo>
                    <a:pt x="4763" y="4772"/>
                  </a:lnTo>
                  <a:lnTo>
                    <a:pt x="4735" y="4764"/>
                  </a:lnTo>
                  <a:lnTo>
                    <a:pt x="4726" y="4762"/>
                  </a:lnTo>
                  <a:lnTo>
                    <a:pt x="4698" y="4754"/>
                  </a:lnTo>
                  <a:lnTo>
                    <a:pt x="4689" y="4751"/>
                  </a:lnTo>
                  <a:lnTo>
                    <a:pt x="4661" y="4742"/>
                  </a:lnTo>
                  <a:lnTo>
                    <a:pt x="4652" y="4739"/>
                  </a:lnTo>
                  <a:lnTo>
                    <a:pt x="4624" y="4729"/>
                  </a:lnTo>
                  <a:lnTo>
                    <a:pt x="4616" y="4725"/>
                  </a:lnTo>
                  <a:lnTo>
                    <a:pt x="4589" y="4714"/>
                  </a:lnTo>
                  <a:lnTo>
                    <a:pt x="4580" y="4710"/>
                  </a:lnTo>
                  <a:lnTo>
                    <a:pt x="4553" y="4698"/>
                  </a:lnTo>
                  <a:lnTo>
                    <a:pt x="4545" y="4694"/>
                  </a:lnTo>
                  <a:lnTo>
                    <a:pt x="4519" y="4681"/>
                  </a:lnTo>
                  <a:lnTo>
                    <a:pt x="4510" y="4676"/>
                  </a:lnTo>
                  <a:lnTo>
                    <a:pt x="4484" y="4662"/>
                  </a:lnTo>
                  <a:lnTo>
                    <a:pt x="4475" y="4657"/>
                  </a:lnTo>
                  <a:lnTo>
                    <a:pt x="4450" y="4641"/>
                  </a:lnTo>
                  <a:lnTo>
                    <a:pt x="4442" y="4636"/>
                  </a:lnTo>
                  <a:lnTo>
                    <a:pt x="4417" y="4620"/>
                  </a:lnTo>
                  <a:lnTo>
                    <a:pt x="4410" y="4615"/>
                  </a:lnTo>
                  <a:lnTo>
                    <a:pt x="4386" y="4598"/>
                  </a:lnTo>
                  <a:lnTo>
                    <a:pt x="4378" y="4592"/>
                  </a:lnTo>
                  <a:lnTo>
                    <a:pt x="4355" y="4574"/>
                  </a:lnTo>
                  <a:lnTo>
                    <a:pt x="4348" y="4569"/>
                  </a:lnTo>
                  <a:lnTo>
                    <a:pt x="4325" y="4550"/>
                  </a:lnTo>
                  <a:lnTo>
                    <a:pt x="4318" y="4544"/>
                  </a:lnTo>
                  <a:lnTo>
                    <a:pt x="4296" y="4524"/>
                  </a:lnTo>
                  <a:lnTo>
                    <a:pt x="4289" y="4518"/>
                  </a:lnTo>
                  <a:lnTo>
                    <a:pt x="4268" y="4497"/>
                  </a:lnTo>
                  <a:lnTo>
                    <a:pt x="4262" y="4491"/>
                  </a:lnTo>
                  <a:lnTo>
                    <a:pt x="4241" y="4470"/>
                  </a:lnTo>
                  <a:lnTo>
                    <a:pt x="4235" y="4463"/>
                  </a:lnTo>
                  <a:lnTo>
                    <a:pt x="4215" y="4441"/>
                  </a:lnTo>
                  <a:lnTo>
                    <a:pt x="4209" y="4434"/>
                  </a:lnTo>
                  <a:lnTo>
                    <a:pt x="4190" y="4411"/>
                  </a:lnTo>
                  <a:lnTo>
                    <a:pt x="4184" y="4404"/>
                  </a:lnTo>
                  <a:lnTo>
                    <a:pt x="4166" y="4381"/>
                  </a:lnTo>
                  <a:lnTo>
                    <a:pt x="4161" y="4373"/>
                  </a:lnTo>
                  <a:lnTo>
                    <a:pt x="4144" y="4349"/>
                  </a:lnTo>
                  <a:lnTo>
                    <a:pt x="4138" y="4341"/>
                  </a:lnTo>
                  <a:lnTo>
                    <a:pt x="4122" y="4316"/>
                  </a:lnTo>
                  <a:lnTo>
                    <a:pt x="4117" y="4308"/>
                  </a:lnTo>
                  <a:lnTo>
                    <a:pt x="4102" y="4283"/>
                  </a:lnTo>
                  <a:lnTo>
                    <a:pt x="4097" y="4274"/>
                  </a:lnTo>
                  <a:lnTo>
                    <a:pt x="4082" y="4248"/>
                  </a:lnTo>
                  <a:lnTo>
                    <a:pt x="4078" y="4240"/>
                  </a:lnTo>
                  <a:lnTo>
                    <a:pt x="4065" y="4213"/>
                  </a:lnTo>
                  <a:lnTo>
                    <a:pt x="4061" y="4205"/>
                  </a:lnTo>
                  <a:lnTo>
                    <a:pt x="4049" y="4178"/>
                  </a:lnTo>
                  <a:lnTo>
                    <a:pt x="4045" y="4170"/>
                  </a:lnTo>
                  <a:lnTo>
                    <a:pt x="4034" y="4142"/>
                  </a:lnTo>
                  <a:lnTo>
                    <a:pt x="4030" y="4134"/>
                  </a:lnTo>
                  <a:lnTo>
                    <a:pt x="4020" y="4106"/>
                  </a:lnTo>
                  <a:lnTo>
                    <a:pt x="4017" y="4097"/>
                  </a:lnTo>
                  <a:lnTo>
                    <a:pt x="4008" y="4069"/>
                  </a:lnTo>
                  <a:lnTo>
                    <a:pt x="4005" y="4061"/>
                  </a:lnTo>
                  <a:lnTo>
                    <a:pt x="3997" y="4032"/>
                  </a:lnTo>
                  <a:lnTo>
                    <a:pt x="3995" y="4023"/>
                  </a:lnTo>
                  <a:lnTo>
                    <a:pt x="3987" y="3995"/>
                  </a:lnTo>
                  <a:lnTo>
                    <a:pt x="3985" y="3986"/>
                  </a:lnTo>
                  <a:lnTo>
                    <a:pt x="3979" y="3957"/>
                  </a:lnTo>
                  <a:lnTo>
                    <a:pt x="3978" y="3948"/>
                  </a:lnTo>
                  <a:lnTo>
                    <a:pt x="3973" y="3919"/>
                  </a:lnTo>
                  <a:lnTo>
                    <a:pt x="3971" y="3910"/>
                  </a:lnTo>
                  <a:lnTo>
                    <a:pt x="3967" y="3880"/>
                  </a:lnTo>
                  <a:lnTo>
                    <a:pt x="3966" y="3871"/>
                  </a:lnTo>
                  <a:lnTo>
                    <a:pt x="3963" y="3842"/>
                  </a:lnTo>
                  <a:lnTo>
                    <a:pt x="3963" y="3832"/>
                  </a:lnTo>
                  <a:lnTo>
                    <a:pt x="3961" y="3803"/>
                  </a:lnTo>
                  <a:lnTo>
                    <a:pt x="3961" y="3793"/>
                  </a:lnTo>
                  <a:lnTo>
                    <a:pt x="3960" y="3764"/>
                  </a:lnTo>
                  <a:lnTo>
                    <a:pt x="3960" y="3754"/>
                  </a:lnTo>
                  <a:lnTo>
                    <a:pt x="3961" y="3725"/>
                  </a:lnTo>
                  <a:lnTo>
                    <a:pt x="3961" y="3715"/>
                  </a:lnTo>
                  <a:lnTo>
                    <a:pt x="3963" y="3685"/>
                  </a:lnTo>
                  <a:lnTo>
                    <a:pt x="3963" y="3676"/>
                  </a:lnTo>
                  <a:lnTo>
                    <a:pt x="3966" y="3647"/>
                  </a:lnTo>
                  <a:lnTo>
                    <a:pt x="3967" y="3637"/>
                  </a:lnTo>
                  <a:lnTo>
                    <a:pt x="3971" y="3608"/>
                  </a:lnTo>
                  <a:lnTo>
                    <a:pt x="3973" y="3599"/>
                  </a:lnTo>
                  <a:lnTo>
                    <a:pt x="3978" y="3570"/>
                  </a:lnTo>
                  <a:lnTo>
                    <a:pt x="3979" y="3560"/>
                  </a:lnTo>
                  <a:lnTo>
                    <a:pt x="3985" y="3532"/>
                  </a:lnTo>
                  <a:lnTo>
                    <a:pt x="3987" y="3522"/>
                  </a:lnTo>
                  <a:lnTo>
                    <a:pt x="3995" y="3494"/>
                  </a:lnTo>
                  <a:lnTo>
                    <a:pt x="3997" y="3485"/>
                  </a:lnTo>
                  <a:lnTo>
                    <a:pt x="4005" y="3457"/>
                  </a:lnTo>
                  <a:lnTo>
                    <a:pt x="4008" y="3448"/>
                  </a:lnTo>
                  <a:lnTo>
                    <a:pt x="4017" y="3420"/>
                  </a:lnTo>
                  <a:lnTo>
                    <a:pt x="4020" y="3411"/>
                  </a:lnTo>
                  <a:lnTo>
                    <a:pt x="4030" y="3383"/>
                  </a:lnTo>
                  <a:lnTo>
                    <a:pt x="4034" y="3375"/>
                  </a:lnTo>
                  <a:lnTo>
                    <a:pt x="4045" y="3348"/>
                  </a:lnTo>
                  <a:lnTo>
                    <a:pt x="4049" y="3339"/>
                  </a:lnTo>
                  <a:lnTo>
                    <a:pt x="4061" y="3312"/>
                  </a:lnTo>
                  <a:lnTo>
                    <a:pt x="4065" y="3304"/>
                  </a:lnTo>
                  <a:lnTo>
                    <a:pt x="4078" y="3278"/>
                  </a:lnTo>
                  <a:lnTo>
                    <a:pt x="4083" y="3269"/>
                  </a:lnTo>
                  <a:lnTo>
                    <a:pt x="4097" y="3243"/>
                  </a:lnTo>
                  <a:lnTo>
                    <a:pt x="4101" y="3236"/>
                  </a:lnTo>
                  <a:lnTo>
                    <a:pt x="4117" y="3210"/>
                  </a:lnTo>
                  <a:lnTo>
                    <a:pt x="4122" y="3202"/>
                  </a:lnTo>
                  <a:lnTo>
                    <a:pt x="4138" y="3177"/>
                  </a:lnTo>
                  <a:lnTo>
                    <a:pt x="4143" y="3169"/>
                  </a:lnTo>
                  <a:lnTo>
                    <a:pt x="4160" y="3145"/>
                  </a:lnTo>
                  <a:lnTo>
                    <a:pt x="4166" y="3137"/>
                  </a:lnTo>
                  <a:lnTo>
                    <a:pt x="4184" y="3114"/>
                  </a:lnTo>
                  <a:lnTo>
                    <a:pt x="4190" y="3106"/>
                  </a:lnTo>
                  <a:lnTo>
                    <a:pt x="4209" y="3084"/>
                  </a:lnTo>
                  <a:lnTo>
                    <a:pt x="4215" y="3077"/>
                  </a:lnTo>
                  <a:lnTo>
                    <a:pt x="4234" y="3055"/>
                  </a:lnTo>
                  <a:lnTo>
                    <a:pt x="4241" y="3048"/>
                  </a:lnTo>
                  <a:lnTo>
                    <a:pt x="4261" y="3026"/>
                  </a:lnTo>
                  <a:lnTo>
                    <a:pt x="4268" y="3020"/>
                  </a:lnTo>
                  <a:lnTo>
                    <a:pt x="4289" y="2999"/>
                  </a:lnTo>
                  <a:lnTo>
                    <a:pt x="4296" y="2993"/>
                  </a:lnTo>
                  <a:lnTo>
                    <a:pt x="4318" y="2973"/>
                  </a:lnTo>
                  <a:lnTo>
                    <a:pt x="4325" y="2967"/>
                  </a:lnTo>
                  <a:lnTo>
                    <a:pt x="4348" y="2949"/>
                  </a:lnTo>
                  <a:lnTo>
                    <a:pt x="4355" y="2943"/>
                  </a:lnTo>
                  <a:lnTo>
                    <a:pt x="4378" y="2925"/>
                  </a:lnTo>
                  <a:lnTo>
                    <a:pt x="4386" y="2919"/>
                  </a:lnTo>
                  <a:lnTo>
                    <a:pt x="4410" y="2902"/>
                  </a:lnTo>
                  <a:lnTo>
                    <a:pt x="4417" y="2897"/>
                  </a:lnTo>
                  <a:lnTo>
                    <a:pt x="4442" y="2881"/>
                  </a:lnTo>
                  <a:lnTo>
                    <a:pt x="4450" y="2876"/>
                  </a:lnTo>
                  <a:lnTo>
                    <a:pt x="4475" y="2860"/>
                  </a:lnTo>
                  <a:lnTo>
                    <a:pt x="4484" y="2855"/>
                  </a:lnTo>
                  <a:lnTo>
                    <a:pt x="4510" y="2841"/>
                  </a:lnTo>
                  <a:lnTo>
                    <a:pt x="4519" y="2836"/>
                  </a:lnTo>
                  <a:lnTo>
                    <a:pt x="4545" y="2823"/>
                  </a:lnTo>
                  <a:lnTo>
                    <a:pt x="4554" y="2819"/>
                  </a:lnTo>
                  <a:lnTo>
                    <a:pt x="4581" y="2807"/>
                  </a:lnTo>
                  <a:lnTo>
                    <a:pt x="4589" y="2803"/>
                  </a:lnTo>
                  <a:lnTo>
                    <a:pt x="4616" y="2792"/>
                  </a:lnTo>
                  <a:lnTo>
                    <a:pt x="4625" y="2788"/>
                  </a:lnTo>
                  <a:lnTo>
                    <a:pt x="4653" y="2778"/>
                  </a:lnTo>
                  <a:lnTo>
                    <a:pt x="4662" y="2775"/>
                  </a:lnTo>
                  <a:lnTo>
                    <a:pt x="4690" y="2766"/>
                  </a:lnTo>
                  <a:lnTo>
                    <a:pt x="4698" y="2763"/>
                  </a:lnTo>
                  <a:lnTo>
                    <a:pt x="4727" y="2755"/>
                  </a:lnTo>
                  <a:lnTo>
                    <a:pt x="4736" y="2753"/>
                  </a:lnTo>
                  <a:lnTo>
                    <a:pt x="4764" y="2746"/>
                  </a:lnTo>
                  <a:lnTo>
                    <a:pt x="4773" y="2744"/>
                  </a:lnTo>
                  <a:lnTo>
                    <a:pt x="4802" y="2738"/>
                  </a:lnTo>
                  <a:lnTo>
                    <a:pt x="4811" y="2736"/>
                  </a:lnTo>
                  <a:lnTo>
                    <a:pt x="4840" y="2731"/>
                  </a:lnTo>
                  <a:lnTo>
                    <a:pt x="4850" y="2730"/>
                  </a:lnTo>
                  <a:lnTo>
                    <a:pt x="4879" y="2726"/>
                  </a:lnTo>
                  <a:lnTo>
                    <a:pt x="4888" y="2725"/>
                  </a:lnTo>
                  <a:lnTo>
                    <a:pt x="4918" y="2722"/>
                  </a:lnTo>
                  <a:lnTo>
                    <a:pt x="4927" y="2722"/>
                  </a:lnTo>
                  <a:lnTo>
                    <a:pt x="4956" y="2720"/>
                  </a:lnTo>
                  <a:lnTo>
                    <a:pt x="4966" y="2720"/>
                  </a:lnTo>
                  <a:lnTo>
                    <a:pt x="4995" y="2719"/>
                  </a:lnTo>
                  <a:lnTo>
                    <a:pt x="5005" y="2719"/>
                  </a:lnTo>
                  <a:lnTo>
                    <a:pt x="5034" y="2720"/>
                  </a:lnTo>
                  <a:lnTo>
                    <a:pt x="5044" y="2720"/>
                  </a:lnTo>
                  <a:lnTo>
                    <a:pt x="5073" y="2722"/>
                  </a:lnTo>
                  <a:lnTo>
                    <a:pt x="5082" y="2722"/>
                  </a:lnTo>
                  <a:lnTo>
                    <a:pt x="5112" y="2725"/>
                  </a:lnTo>
                  <a:lnTo>
                    <a:pt x="5121" y="2726"/>
                  </a:lnTo>
                  <a:lnTo>
                    <a:pt x="5150" y="2730"/>
                  </a:lnTo>
                  <a:lnTo>
                    <a:pt x="5160" y="2731"/>
                  </a:lnTo>
                  <a:lnTo>
                    <a:pt x="5189" y="2736"/>
                  </a:lnTo>
                  <a:lnTo>
                    <a:pt x="5198" y="2738"/>
                  </a:lnTo>
                  <a:lnTo>
                    <a:pt x="5227" y="2744"/>
                  </a:lnTo>
                  <a:lnTo>
                    <a:pt x="5236" y="2746"/>
                  </a:lnTo>
                  <a:lnTo>
                    <a:pt x="5264" y="2753"/>
                  </a:lnTo>
                  <a:lnTo>
                    <a:pt x="5273" y="2755"/>
                  </a:lnTo>
                  <a:lnTo>
                    <a:pt x="5302" y="2763"/>
                  </a:lnTo>
                  <a:lnTo>
                    <a:pt x="5310" y="2766"/>
                  </a:lnTo>
                  <a:lnTo>
                    <a:pt x="5338" y="2775"/>
                  </a:lnTo>
                  <a:lnTo>
                    <a:pt x="5347" y="2778"/>
                  </a:lnTo>
                  <a:lnTo>
                    <a:pt x="5375" y="2788"/>
                  </a:lnTo>
                  <a:lnTo>
                    <a:pt x="5384" y="2792"/>
                  </a:lnTo>
                  <a:lnTo>
                    <a:pt x="5411" y="2803"/>
                  </a:lnTo>
                  <a:lnTo>
                    <a:pt x="5419" y="2807"/>
                  </a:lnTo>
                  <a:lnTo>
                    <a:pt x="5446" y="2819"/>
                  </a:lnTo>
                  <a:lnTo>
                    <a:pt x="5455" y="2823"/>
                  </a:lnTo>
                  <a:lnTo>
                    <a:pt x="5481" y="2836"/>
                  </a:lnTo>
                  <a:lnTo>
                    <a:pt x="5490" y="2841"/>
                  </a:lnTo>
                  <a:lnTo>
                    <a:pt x="5516" y="2855"/>
                  </a:lnTo>
                  <a:lnTo>
                    <a:pt x="5525" y="2860"/>
                  </a:lnTo>
                  <a:lnTo>
                    <a:pt x="5550" y="2876"/>
                  </a:lnTo>
                  <a:lnTo>
                    <a:pt x="5558" y="2881"/>
                  </a:lnTo>
                  <a:lnTo>
                    <a:pt x="5583" y="2897"/>
                  </a:lnTo>
                  <a:lnTo>
                    <a:pt x="5590" y="2902"/>
                  </a:lnTo>
                  <a:lnTo>
                    <a:pt x="5614" y="2919"/>
                  </a:lnTo>
                  <a:lnTo>
                    <a:pt x="5622" y="2925"/>
                  </a:lnTo>
                  <a:lnTo>
                    <a:pt x="5645" y="2943"/>
                  </a:lnTo>
                  <a:lnTo>
                    <a:pt x="5652" y="2949"/>
                  </a:lnTo>
                  <a:lnTo>
                    <a:pt x="5675" y="2967"/>
                  </a:lnTo>
                  <a:lnTo>
                    <a:pt x="5682" y="2973"/>
                  </a:lnTo>
                  <a:lnTo>
                    <a:pt x="5704" y="2993"/>
                  </a:lnTo>
                  <a:lnTo>
                    <a:pt x="5711" y="2999"/>
                  </a:lnTo>
                  <a:lnTo>
                    <a:pt x="5732" y="3020"/>
                  </a:lnTo>
                  <a:lnTo>
                    <a:pt x="5739" y="3026"/>
                  </a:lnTo>
                  <a:lnTo>
                    <a:pt x="5759" y="3048"/>
                  </a:lnTo>
                  <a:lnTo>
                    <a:pt x="5766" y="3055"/>
                  </a:lnTo>
                  <a:lnTo>
                    <a:pt x="5785" y="3077"/>
                  </a:lnTo>
                  <a:lnTo>
                    <a:pt x="5791" y="3084"/>
                  </a:lnTo>
                  <a:lnTo>
                    <a:pt x="5810" y="3106"/>
                  </a:lnTo>
                  <a:lnTo>
                    <a:pt x="5816" y="3114"/>
                  </a:lnTo>
                  <a:lnTo>
                    <a:pt x="5834" y="3137"/>
                  </a:lnTo>
                  <a:lnTo>
                    <a:pt x="5840" y="3145"/>
                  </a:lnTo>
                  <a:lnTo>
                    <a:pt x="5857" y="3169"/>
                  </a:lnTo>
                  <a:lnTo>
                    <a:pt x="5862" y="3177"/>
                  </a:lnTo>
                  <a:lnTo>
                    <a:pt x="5878" y="3202"/>
                  </a:lnTo>
                  <a:lnTo>
                    <a:pt x="5883" y="3210"/>
                  </a:lnTo>
                  <a:lnTo>
                    <a:pt x="5899" y="3236"/>
                  </a:lnTo>
                  <a:lnTo>
                    <a:pt x="5903" y="3243"/>
                  </a:lnTo>
                  <a:lnTo>
                    <a:pt x="5917" y="3269"/>
                  </a:lnTo>
                  <a:lnTo>
                    <a:pt x="5922" y="3278"/>
                  </a:lnTo>
                  <a:lnTo>
                    <a:pt x="5935" y="3304"/>
                  </a:lnTo>
                  <a:lnTo>
                    <a:pt x="5939" y="3312"/>
                  </a:lnTo>
                  <a:lnTo>
                    <a:pt x="5951" y="3339"/>
                  </a:lnTo>
                  <a:lnTo>
                    <a:pt x="5955" y="3348"/>
                  </a:lnTo>
                  <a:lnTo>
                    <a:pt x="5966" y="3375"/>
                  </a:lnTo>
                  <a:lnTo>
                    <a:pt x="5970" y="3383"/>
                  </a:lnTo>
                  <a:lnTo>
                    <a:pt x="5980" y="3411"/>
                  </a:lnTo>
                  <a:lnTo>
                    <a:pt x="5983" y="3420"/>
                  </a:lnTo>
                  <a:lnTo>
                    <a:pt x="5992" y="3448"/>
                  </a:lnTo>
                  <a:lnTo>
                    <a:pt x="5995" y="3457"/>
                  </a:lnTo>
                  <a:lnTo>
                    <a:pt x="6003" y="3485"/>
                  </a:lnTo>
                  <a:lnTo>
                    <a:pt x="6005" y="3494"/>
                  </a:lnTo>
                  <a:lnTo>
                    <a:pt x="6013" y="3522"/>
                  </a:lnTo>
                  <a:lnTo>
                    <a:pt x="6015" y="3532"/>
                  </a:lnTo>
                  <a:lnTo>
                    <a:pt x="6021" y="3560"/>
                  </a:lnTo>
                  <a:lnTo>
                    <a:pt x="6022" y="3570"/>
                  </a:lnTo>
                  <a:lnTo>
                    <a:pt x="6027" y="3599"/>
                  </a:lnTo>
                  <a:lnTo>
                    <a:pt x="6029" y="3608"/>
                  </a:lnTo>
                  <a:lnTo>
                    <a:pt x="6033" y="3637"/>
                  </a:lnTo>
                  <a:lnTo>
                    <a:pt x="6034" y="3647"/>
                  </a:lnTo>
                  <a:lnTo>
                    <a:pt x="6037" y="3676"/>
                  </a:lnTo>
                  <a:lnTo>
                    <a:pt x="6037" y="3685"/>
                  </a:lnTo>
                  <a:lnTo>
                    <a:pt x="6039" y="3715"/>
                  </a:lnTo>
                  <a:close/>
                  <a:moveTo>
                    <a:pt x="5538" y="3799"/>
                  </a:moveTo>
                  <a:lnTo>
                    <a:pt x="5540" y="3779"/>
                  </a:lnTo>
                  <a:lnTo>
                    <a:pt x="5540" y="3759"/>
                  </a:lnTo>
                  <a:lnTo>
                    <a:pt x="5540" y="3739"/>
                  </a:lnTo>
                  <a:lnTo>
                    <a:pt x="5538" y="3719"/>
                  </a:lnTo>
                  <a:lnTo>
                    <a:pt x="5537" y="3698"/>
                  </a:lnTo>
                  <a:lnTo>
                    <a:pt x="5534" y="3679"/>
                  </a:lnTo>
                  <a:lnTo>
                    <a:pt x="5530" y="3659"/>
                  </a:lnTo>
                  <a:lnTo>
                    <a:pt x="5526" y="3639"/>
                  </a:lnTo>
                  <a:lnTo>
                    <a:pt x="5521" y="3619"/>
                  </a:lnTo>
                  <a:lnTo>
                    <a:pt x="5516" y="3600"/>
                  </a:lnTo>
                  <a:lnTo>
                    <a:pt x="5509" y="3581"/>
                  </a:lnTo>
                  <a:lnTo>
                    <a:pt x="5502" y="3562"/>
                  </a:lnTo>
                  <a:lnTo>
                    <a:pt x="5495" y="3543"/>
                  </a:lnTo>
                  <a:lnTo>
                    <a:pt x="5486" y="3525"/>
                  </a:lnTo>
                  <a:lnTo>
                    <a:pt x="5477" y="3507"/>
                  </a:lnTo>
                  <a:lnTo>
                    <a:pt x="5467" y="3488"/>
                  </a:lnTo>
                  <a:lnTo>
                    <a:pt x="5456" y="3471"/>
                  </a:lnTo>
                  <a:lnTo>
                    <a:pt x="5446" y="3454"/>
                  </a:lnTo>
                  <a:lnTo>
                    <a:pt x="5434" y="3437"/>
                  </a:lnTo>
                  <a:lnTo>
                    <a:pt x="5422" y="3422"/>
                  </a:lnTo>
                  <a:lnTo>
                    <a:pt x="5409" y="3406"/>
                  </a:lnTo>
                  <a:lnTo>
                    <a:pt x="5396" y="3391"/>
                  </a:lnTo>
                  <a:lnTo>
                    <a:pt x="5382" y="3377"/>
                  </a:lnTo>
                  <a:lnTo>
                    <a:pt x="5367" y="3363"/>
                  </a:lnTo>
                  <a:lnTo>
                    <a:pt x="5352" y="3349"/>
                  </a:lnTo>
                  <a:lnTo>
                    <a:pt x="5337" y="3336"/>
                  </a:lnTo>
                  <a:lnTo>
                    <a:pt x="5321" y="3324"/>
                  </a:lnTo>
                  <a:lnTo>
                    <a:pt x="5304" y="3312"/>
                  </a:lnTo>
                  <a:lnTo>
                    <a:pt x="5287" y="3301"/>
                  </a:lnTo>
                  <a:lnTo>
                    <a:pt x="5270" y="3290"/>
                  </a:lnTo>
                  <a:lnTo>
                    <a:pt x="5253" y="3281"/>
                  </a:lnTo>
                  <a:lnTo>
                    <a:pt x="5235" y="3272"/>
                  </a:lnTo>
                  <a:lnTo>
                    <a:pt x="5216" y="3264"/>
                  </a:lnTo>
                  <a:lnTo>
                    <a:pt x="5198" y="3256"/>
                  </a:lnTo>
                  <a:lnTo>
                    <a:pt x="5179" y="3249"/>
                  </a:lnTo>
                  <a:lnTo>
                    <a:pt x="5160" y="3243"/>
                  </a:lnTo>
                  <a:lnTo>
                    <a:pt x="5140" y="3237"/>
                  </a:lnTo>
                  <a:lnTo>
                    <a:pt x="5121" y="3232"/>
                  </a:lnTo>
                  <a:lnTo>
                    <a:pt x="5101" y="3228"/>
                  </a:lnTo>
                  <a:lnTo>
                    <a:pt x="5081" y="3225"/>
                  </a:lnTo>
                  <a:lnTo>
                    <a:pt x="5061" y="3222"/>
                  </a:lnTo>
                  <a:lnTo>
                    <a:pt x="5041" y="3221"/>
                  </a:lnTo>
                  <a:lnTo>
                    <a:pt x="5020" y="3219"/>
                  </a:lnTo>
                  <a:lnTo>
                    <a:pt x="5000" y="3219"/>
                  </a:lnTo>
                  <a:lnTo>
                    <a:pt x="4980" y="3219"/>
                  </a:lnTo>
                  <a:lnTo>
                    <a:pt x="4959" y="3221"/>
                  </a:lnTo>
                  <a:lnTo>
                    <a:pt x="4939" y="3222"/>
                  </a:lnTo>
                  <a:lnTo>
                    <a:pt x="4919" y="3225"/>
                  </a:lnTo>
                  <a:lnTo>
                    <a:pt x="4899" y="3228"/>
                  </a:lnTo>
                  <a:lnTo>
                    <a:pt x="4879" y="3232"/>
                  </a:lnTo>
                  <a:lnTo>
                    <a:pt x="4860" y="3237"/>
                  </a:lnTo>
                  <a:lnTo>
                    <a:pt x="4840" y="3243"/>
                  </a:lnTo>
                  <a:lnTo>
                    <a:pt x="4821" y="3249"/>
                  </a:lnTo>
                  <a:lnTo>
                    <a:pt x="4802" y="3256"/>
                  </a:lnTo>
                  <a:lnTo>
                    <a:pt x="4784" y="3264"/>
                  </a:lnTo>
                  <a:lnTo>
                    <a:pt x="4765" y="3272"/>
                  </a:lnTo>
                  <a:lnTo>
                    <a:pt x="4747" y="3281"/>
                  </a:lnTo>
                  <a:lnTo>
                    <a:pt x="4730" y="3290"/>
                  </a:lnTo>
                  <a:lnTo>
                    <a:pt x="4713" y="3301"/>
                  </a:lnTo>
                  <a:lnTo>
                    <a:pt x="4696" y="3312"/>
                  </a:lnTo>
                  <a:lnTo>
                    <a:pt x="4679" y="3324"/>
                  </a:lnTo>
                  <a:lnTo>
                    <a:pt x="4663" y="3336"/>
                  </a:lnTo>
                  <a:lnTo>
                    <a:pt x="4648" y="3349"/>
                  </a:lnTo>
                  <a:lnTo>
                    <a:pt x="4633" y="3363"/>
                  </a:lnTo>
                  <a:lnTo>
                    <a:pt x="4618" y="3377"/>
                  </a:lnTo>
                  <a:lnTo>
                    <a:pt x="4604" y="3391"/>
                  </a:lnTo>
                  <a:lnTo>
                    <a:pt x="4591" y="3406"/>
                  </a:lnTo>
                  <a:lnTo>
                    <a:pt x="4578" y="3422"/>
                  </a:lnTo>
                  <a:lnTo>
                    <a:pt x="4566" y="3437"/>
                  </a:lnTo>
                  <a:lnTo>
                    <a:pt x="4554" y="3454"/>
                  </a:lnTo>
                  <a:lnTo>
                    <a:pt x="4544" y="3471"/>
                  </a:lnTo>
                  <a:lnTo>
                    <a:pt x="4533" y="3488"/>
                  </a:lnTo>
                  <a:lnTo>
                    <a:pt x="4523" y="3507"/>
                  </a:lnTo>
                  <a:lnTo>
                    <a:pt x="4514" y="3525"/>
                  </a:lnTo>
                  <a:lnTo>
                    <a:pt x="4505" y="3543"/>
                  </a:lnTo>
                  <a:lnTo>
                    <a:pt x="4498" y="3562"/>
                  </a:lnTo>
                  <a:lnTo>
                    <a:pt x="4491" y="3581"/>
                  </a:lnTo>
                  <a:lnTo>
                    <a:pt x="4484" y="3600"/>
                  </a:lnTo>
                  <a:lnTo>
                    <a:pt x="4479" y="3619"/>
                  </a:lnTo>
                  <a:lnTo>
                    <a:pt x="4474" y="3639"/>
                  </a:lnTo>
                  <a:lnTo>
                    <a:pt x="4470" y="3659"/>
                  </a:lnTo>
                  <a:lnTo>
                    <a:pt x="4466" y="3679"/>
                  </a:lnTo>
                  <a:lnTo>
                    <a:pt x="4463" y="3698"/>
                  </a:lnTo>
                  <a:lnTo>
                    <a:pt x="4462" y="3719"/>
                  </a:lnTo>
                  <a:lnTo>
                    <a:pt x="4460" y="3739"/>
                  </a:lnTo>
                  <a:lnTo>
                    <a:pt x="4460" y="3759"/>
                  </a:lnTo>
                  <a:lnTo>
                    <a:pt x="4460" y="3779"/>
                  </a:lnTo>
                  <a:lnTo>
                    <a:pt x="4462" y="3799"/>
                  </a:lnTo>
                  <a:lnTo>
                    <a:pt x="4463" y="3819"/>
                  </a:lnTo>
                  <a:lnTo>
                    <a:pt x="4466" y="3839"/>
                  </a:lnTo>
                  <a:lnTo>
                    <a:pt x="4470" y="3859"/>
                  </a:lnTo>
                  <a:lnTo>
                    <a:pt x="4474" y="3878"/>
                  </a:lnTo>
                  <a:lnTo>
                    <a:pt x="4479" y="3898"/>
                  </a:lnTo>
                  <a:lnTo>
                    <a:pt x="4484" y="3917"/>
                  </a:lnTo>
                  <a:lnTo>
                    <a:pt x="4491" y="3937"/>
                  </a:lnTo>
                  <a:lnTo>
                    <a:pt x="4498" y="3956"/>
                  </a:lnTo>
                  <a:lnTo>
                    <a:pt x="4505" y="3975"/>
                  </a:lnTo>
                  <a:lnTo>
                    <a:pt x="4514" y="3993"/>
                  </a:lnTo>
                  <a:lnTo>
                    <a:pt x="4523" y="4012"/>
                  </a:lnTo>
                  <a:lnTo>
                    <a:pt x="4533" y="4030"/>
                  </a:lnTo>
                  <a:lnTo>
                    <a:pt x="4543" y="4047"/>
                  </a:lnTo>
                  <a:lnTo>
                    <a:pt x="4554" y="4063"/>
                  </a:lnTo>
                  <a:lnTo>
                    <a:pt x="4566" y="4080"/>
                  </a:lnTo>
                  <a:lnTo>
                    <a:pt x="4578" y="4095"/>
                  </a:lnTo>
                  <a:lnTo>
                    <a:pt x="4591" y="4111"/>
                  </a:lnTo>
                  <a:lnTo>
                    <a:pt x="4604" y="4126"/>
                  </a:lnTo>
                  <a:lnTo>
                    <a:pt x="4618" y="4140"/>
                  </a:lnTo>
                  <a:lnTo>
                    <a:pt x="4633" y="4154"/>
                  </a:lnTo>
                  <a:lnTo>
                    <a:pt x="4648" y="4168"/>
                  </a:lnTo>
                  <a:lnTo>
                    <a:pt x="4663" y="4181"/>
                  </a:lnTo>
                  <a:lnTo>
                    <a:pt x="4679" y="4193"/>
                  </a:lnTo>
                  <a:lnTo>
                    <a:pt x="4696" y="4205"/>
                  </a:lnTo>
                  <a:lnTo>
                    <a:pt x="4713" y="4216"/>
                  </a:lnTo>
                  <a:lnTo>
                    <a:pt x="4730" y="4227"/>
                  </a:lnTo>
                  <a:lnTo>
                    <a:pt x="4748" y="4236"/>
                  </a:lnTo>
                  <a:lnTo>
                    <a:pt x="4766" y="4245"/>
                  </a:lnTo>
                  <a:lnTo>
                    <a:pt x="4784" y="4254"/>
                  </a:lnTo>
                  <a:lnTo>
                    <a:pt x="4803" y="4261"/>
                  </a:lnTo>
                  <a:lnTo>
                    <a:pt x="4822" y="4268"/>
                  </a:lnTo>
                  <a:lnTo>
                    <a:pt x="4841" y="4275"/>
                  </a:lnTo>
                  <a:lnTo>
                    <a:pt x="4860" y="4280"/>
                  </a:lnTo>
                  <a:lnTo>
                    <a:pt x="4880" y="4285"/>
                  </a:lnTo>
                  <a:lnTo>
                    <a:pt x="4900" y="4289"/>
                  </a:lnTo>
                  <a:lnTo>
                    <a:pt x="4920" y="4293"/>
                  </a:lnTo>
                  <a:lnTo>
                    <a:pt x="4939" y="4296"/>
                  </a:lnTo>
                  <a:lnTo>
                    <a:pt x="4960" y="4297"/>
                  </a:lnTo>
                  <a:lnTo>
                    <a:pt x="4980" y="4299"/>
                  </a:lnTo>
                  <a:lnTo>
                    <a:pt x="5000" y="4299"/>
                  </a:lnTo>
                  <a:lnTo>
                    <a:pt x="5020" y="4299"/>
                  </a:lnTo>
                  <a:lnTo>
                    <a:pt x="5040" y="4297"/>
                  </a:lnTo>
                  <a:lnTo>
                    <a:pt x="5061" y="4296"/>
                  </a:lnTo>
                  <a:lnTo>
                    <a:pt x="5080" y="4293"/>
                  </a:lnTo>
                  <a:lnTo>
                    <a:pt x="5100" y="4289"/>
                  </a:lnTo>
                  <a:lnTo>
                    <a:pt x="5120" y="4285"/>
                  </a:lnTo>
                  <a:lnTo>
                    <a:pt x="5140" y="4280"/>
                  </a:lnTo>
                  <a:lnTo>
                    <a:pt x="5159" y="4275"/>
                  </a:lnTo>
                  <a:lnTo>
                    <a:pt x="5178" y="4268"/>
                  </a:lnTo>
                  <a:lnTo>
                    <a:pt x="5197" y="4261"/>
                  </a:lnTo>
                  <a:lnTo>
                    <a:pt x="5216" y="4254"/>
                  </a:lnTo>
                  <a:lnTo>
                    <a:pt x="5234" y="4245"/>
                  </a:lnTo>
                  <a:lnTo>
                    <a:pt x="5252" y="4236"/>
                  </a:lnTo>
                  <a:lnTo>
                    <a:pt x="5270" y="4227"/>
                  </a:lnTo>
                  <a:lnTo>
                    <a:pt x="5287" y="4216"/>
                  </a:lnTo>
                  <a:lnTo>
                    <a:pt x="5304" y="4205"/>
                  </a:lnTo>
                  <a:lnTo>
                    <a:pt x="5321" y="4193"/>
                  </a:lnTo>
                  <a:lnTo>
                    <a:pt x="5337" y="4181"/>
                  </a:lnTo>
                  <a:lnTo>
                    <a:pt x="5352" y="4168"/>
                  </a:lnTo>
                  <a:lnTo>
                    <a:pt x="5367" y="4154"/>
                  </a:lnTo>
                  <a:lnTo>
                    <a:pt x="5382" y="4140"/>
                  </a:lnTo>
                  <a:lnTo>
                    <a:pt x="5396" y="4126"/>
                  </a:lnTo>
                  <a:lnTo>
                    <a:pt x="5409" y="4111"/>
                  </a:lnTo>
                  <a:lnTo>
                    <a:pt x="5422" y="4095"/>
                  </a:lnTo>
                  <a:lnTo>
                    <a:pt x="5434" y="4080"/>
                  </a:lnTo>
                  <a:lnTo>
                    <a:pt x="5446" y="4063"/>
                  </a:lnTo>
                  <a:lnTo>
                    <a:pt x="5457" y="4047"/>
                  </a:lnTo>
                  <a:lnTo>
                    <a:pt x="5467" y="4030"/>
                  </a:lnTo>
                  <a:lnTo>
                    <a:pt x="5477" y="4012"/>
                  </a:lnTo>
                  <a:lnTo>
                    <a:pt x="5486" y="3993"/>
                  </a:lnTo>
                  <a:lnTo>
                    <a:pt x="5495" y="3975"/>
                  </a:lnTo>
                  <a:lnTo>
                    <a:pt x="5502" y="3956"/>
                  </a:lnTo>
                  <a:lnTo>
                    <a:pt x="5509" y="3937"/>
                  </a:lnTo>
                  <a:lnTo>
                    <a:pt x="5516" y="3917"/>
                  </a:lnTo>
                  <a:lnTo>
                    <a:pt x="5521" y="3898"/>
                  </a:lnTo>
                  <a:lnTo>
                    <a:pt x="5526" y="3878"/>
                  </a:lnTo>
                  <a:lnTo>
                    <a:pt x="5530" y="3859"/>
                  </a:lnTo>
                  <a:lnTo>
                    <a:pt x="5534" y="3839"/>
                  </a:lnTo>
                  <a:lnTo>
                    <a:pt x="5537" y="3819"/>
                  </a:lnTo>
                  <a:lnTo>
                    <a:pt x="5538" y="37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57" name="Group 56">
            <a:extLst>
              <a:ext uri="{FF2B5EF4-FFF2-40B4-BE49-F238E27FC236}">
                <a16:creationId xmlns:a16="http://schemas.microsoft.com/office/drawing/2014/main" id="{0558F5EA-A2ED-45F7-9F48-3CFD91700116}"/>
              </a:ext>
            </a:extLst>
          </p:cNvPr>
          <p:cNvGrpSpPr/>
          <p:nvPr/>
        </p:nvGrpSpPr>
        <p:grpSpPr>
          <a:xfrm>
            <a:off x="127493" y="5557816"/>
            <a:ext cx="334950" cy="334672"/>
            <a:chOff x="5227152" y="1760585"/>
            <a:chExt cx="633600" cy="633600"/>
          </a:xfrm>
          <a:solidFill>
            <a:schemeClr val="bg1"/>
          </a:solidFill>
        </p:grpSpPr>
        <p:sp>
          <p:nvSpPr>
            <p:cNvPr id="74" name="Google Shape;606;p7"/>
            <p:cNvSpPr/>
            <p:nvPr/>
          </p:nvSpPr>
          <p:spPr>
            <a:xfrm>
              <a:off x="5227152" y="1760585"/>
              <a:ext cx="633600" cy="633600"/>
            </a:xfrm>
            <a:custGeom>
              <a:avLst/>
              <a:gdLst/>
              <a:ahLst/>
              <a:cxnLst/>
              <a:rect l="l" t="t" r="r" b="b"/>
              <a:pathLst>
                <a:path w="10000" h="10000" extrusionOk="0">
                  <a:moveTo>
                    <a:pt x="5748" y="3921"/>
                  </a:moveTo>
                  <a:lnTo>
                    <a:pt x="5755" y="3953"/>
                  </a:lnTo>
                  <a:lnTo>
                    <a:pt x="5757" y="3986"/>
                  </a:lnTo>
                  <a:lnTo>
                    <a:pt x="5757" y="5000"/>
                  </a:lnTo>
                  <a:lnTo>
                    <a:pt x="5755" y="5033"/>
                  </a:lnTo>
                  <a:lnTo>
                    <a:pt x="5748" y="5065"/>
                  </a:lnTo>
                  <a:lnTo>
                    <a:pt x="5738" y="5096"/>
                  </a:lnTo>
                  <a:lnTo>
                    <a:pt x="5724" y="5125"/>
                  </a:lnTo>
                  <a:lnTo>
                    <a:pt x="5705" y="5152"/>
                  </a:lnTo>
                  <a:lnTo>
                    <a:pt x="5684" y="5177"/>
                  </a:lnTo>
                  <a:lnTo>
                    <a:pt x="5659" y="5198"/>
                  </a:lnTo>
                  <a:lnTo>
                    <a:pt x="5632" y="5217"/>
                  </a:lnTo>
                  <a:lnTo>
                    <a:pt x="5603" y="5231"/>
                  </a:lnTo>
                  <a:lnTo>
                    <a:pt x="5572" y="5241"/>
                  </a:lnTo>
                  <a:lnTo>
                    <a:pt x="5540" y="5248"/>
                  </a:lnTo>
                  <a:lnTo>
                    <a:pt x="5507" y="5250"/>
                  </a:lnTo>
                  <a:lnTo>
                    <a:pt x="5474" y="5248"/>
                  </a:lnTo>
                  <a:lnTo>
                    <a:pt x="5442" y="5241"/>
                  </a:lnTo>
                  <a:lnTo>
                    <a:pt x="5411" y="5231"/>
                  </a:lnTo>
                  <a:lnTo>
                    <a:pt x="5382" y="5217"/>
                  </a:lnTo>
                  <a:lnTo>
                    <a:pt x="5355" y="5198"/>
                  </a:lnTo>
                  <a:lnTo>
                    <a:pt x="5330" y="5177"/>
                  </a:lnTo>
                  <a:lnTo>
                    <a:pt x="5309" y="5152"/>
                  </a:lnTo>
                  <a:lnTo>
                    <a:pt x="5290" y="5125"/>
                  </a:lnTo>
                  <a:lnTo>
                    <a:pt x="5276" y="5096"/>
                  </a:lnTo>
                  <a:lnTo>
                    <a:pt x="5266" y="5065"/>
                  </a:lnTo>
                  <a:lnTo>
                    <a:pt x="5259" y="5033"/>
                  </a:lnTo>
                  <a:lnTo>
                    <a:pt x="5257" y="5000"/>
                  </a:lnTo>
                  <a:lnTo>
                    <a:pt x="5257" y="3986"/>
                  </a:lnTo>
                  <a:lnTo>
                    <a:pt x="5259" y="3953"/>
                  </a:lnTo>
                  <a:lnTo>
                    <a:pt x="5266" y="3921"/>
                  </a:lnTo>
                  <a:lnTo>
                    <a:pt x="5276" y="3890"/>
                  </a:lnTo>
                  <a:lnTo>
                    <a:pt x="5290" y="3861"/>
                  </a:lnTo>
                  <a:lnTo>
                    <a:pt x="5309" y="3834"/>
                  </a:lnTo>
                  <a:lnTo>
                    <a:pt x="5330" y="3809"/>
                  </a:lnTo>
                  <a:lnTo>
                    <a:pt x="5355" y="3788"/>
                  </a:lnTo>
                  <a:lnTo>
                    <a:pt x="5382" y="3769"/>
                  </a:lnTo>
                  <a:lnTo>
                    <a:pt x="5411" y="3755"/>
                  </a:lnTo>
                  <a:lnTo>
                    <a:pt x="5442" y="3745"/>
                  </a:lnTo>
                  <a:lnTo>
                    <a:pt x="5474" y="3738"/>
                  </a:lnTo>
                  <a:lnTo>
                    <a:pt x="5507" y="3736"/>
                  </a:lnTo>
                  <a:lnTo>
                    <a:pt x="5540" y="3738"/>
                  </a:lnTo>
                  <a:lnTo>
                    <a:pt x="5572" y="3745"/>
                  </a:lnTo>
                  <a:lnTo>
                    <a:pt x="5603" y="3755"/>
                  </a:lnTo>
                  <a:lnTo>
                    <a:pt x="5632" y="3769"/>
                  </a:lnTo>
                  <a:lnTo>
                    <a:pt x="5659" y="3788"/>
                  </a:lnTo>
                  <a:lnTo>
                    <a:pt x="5684" y="3809"/>
                  </a:lnTo>
                  <a:lnTo>
                    <a:pt x="5705" y="3834"/>
                  </a:lnTo>
                  <a:lnTo>
                    <a:pt x="5724" y="3861"/>
                  </a:lnTo>
                  <a:lnTo>
                    <a:pt x="5738" y="3890"/>
                  </a:lnTo>
                  <a:lnTo>
                    <a:pt x="5748" y="3921"/>
                  </a:lnTo>
                  <a:close/>
                  <a:moveTo>
                    <a:pt x="4741" y="3192"/>
                  </a:moveTo>
                  <a:lnTo>
                    <a:pt x="4743" y="3225"/>
                  </a:lnTo>
                  <a:lnTo>
                    <a:pt x="4743" y="5000"/>
                  </a:lnTo>
                  <a:lnTo>
                    <a:pt x="4741" y="5033"/>
                  </a:lnTo>
                  <a:lnTo>
                    <a:pt x="4734" y="5065"/>
                  </a:lnTo>
                  <a:lnTo>
                    <a:pt x="4724" y="5096"/>
                  </a:lnTo>
                  <a:lnTo>
                    <a:pt x="4710" y="5125"/>
                  </a:lnTo>
                  <a:lnTo>
                    <a:pt x="4691" y="5152"/>
                  </a:lnTo>
                  <a:lnTo>
                    <a:pt x="4670" y="5177"/>
                  </a:lnTo>
                  <a:lnTo>
                    <a:pt x="4645" y="5198"/>
                  </a:lnTo>
                  <a:lnTo>
                    <a:pt x="4618" y="5217"/>
                  </a:lnTo>
                  <a:lnTo>
                    <a:pt x="4589" y="5231"/>
                  </a:lnTo>
                  <a:lnTo>
                    <a:pt x="4558" y="5241"/>
                  </a:lnTo>
                  <a:lnTo>
                    <a:pt x="4526" y="5248"/>
                  </a:lnTo>
                  <a:lnTo>
                    <a:pt x="4493" y="5250"/>
                  </a:lnTo>
                  <a:lnTo>
                    <a:pt x="4460" y="5248"/>
                  </a:lnTo>
                  <a:lnTo>
                    <a:pt x="4428" y="5241"/>
                  </a:lnTo>
                  <a:lnTo>
                    <a:pt x="4397" y="5231"/>
                  </a:lnTo>
                  <a:lnTo>
                    <a:pt x="4368" y="5217"/>
                  </a:lnTo>
                  <a:lnTo>
                    <a:pt x="4341" y="5198"/>
                  </a:lnTo>
                  <a:lnTo>
                    <a:pt x="4316" y="5177"/>
                  </a:lnTo>
                  <a:lnTo>
                    <a:pt x="4295" y="5152"/>
                  </a:lnTo>
                  <a:lnTo>
                    <a:pt x="4276" y="5125"/>
                  </a:lnTo>
                  <a:lnTo>
                    <a:pt x="4262" y="5096"/>
                  </a:lnTo>
                  <a:lnTo>
                    <a:pt x="4252" y="5065"/>
                  </a:lnTo>
                  <a:lnTo>
                    <a:pt x="4245" y="5033"/>
                  </a:lnTo>
                  <a:lnTo>
                    <a:pt x="4243" y="5000"/>
                  </a:lnTo>
                  <a:lnTo>
                    <a:pt x="4243" y="3225"/>
                  </a:lnTo>
                  <a:lnTo>
                    <a:pt x="4245" y="3192"/>
                  </a:lnTo>
                  <a:lnTo>
                    <a:pt x="4252" y="3160"/>
                  </a:lnTo>
                  <a:lnTo>
                    <a:pt x="4262" y="3129"/>
                  </a:lnTo>
                  <a:lnTo>
                    <a:pt x="4276" y="3100"/>
                  </a:lnTo>
                  <a:lnTo>
                    <a:pt x="4295" y="3073"/>
                  </a:lnTo>
                  <a:lnTo>
                    <a:pt x="4316" y="3048"/>
                  </a:lnTo>
                  <a:lnTo>
                    <a:pt x="4341" y="3027"/>
                  </a:lnTo>
                  <a:lnTo>
                    <a:pt x="4368" y="3008"/>
                  </a:lnTo>
                  <a:lnTo>
                    <a:pt x="4397" y="2994"/>
                  </a:lnTo>
                  <a:lnTo>
                    <a:pt x="4428" y="2984"/>
                  </a:lnTo>
                  <a:lnTo>
                    <a:pt x="4460" y="2977"/>
                  </a:lnTo>
                  <a:lnTo>
                    <a:pt x="4493" y="2975"/>
                  </a:lnTo>
                  <a:lnTo>
                    <a:pt x="4526" y="2977"/>
                  </a:lnTo>
                  <a:lnTo>
                    <a:pt x="4558" y="2984"/>
                  </a:lnTo>
                  <a:lnTo>
                    <a:pt x="4589" y="2994"/>
                  </a:lnTo>
                  <a:lnTo>
                    <a:pt x="4618" y="3008"/>
                  </a:lnTo>
                  <a:lnTo>
                    <a:pt x="4645" y="3027"/>
                  </a:lnTo>
                  <a:lnTo>
                    <a:pt x="4670" y="3048"/>
                  </a:lnTo>
                  <a:lnTo>
                    <a:pt x="4691" y="3073"/>
                  </a:lnTo>
                  <a:lnTo>
                    <a:pt x="4710" y="3100"/>
                  </a:lnTo>
                  <a:lnTo>
                    <a:pt x="4724" y="3129"/>
                  </a:lnTo>
                  <a:lnTo>
                    <a:pt x="4734" y="3160"/>
                  </a:lnTo>
                  <a:lnTo>
                    <a:pt x="4741" y="3192"/>
                  </a:lnTo>
                  <a:close/>
                  <a:moveTo>
                    <a:pt x="3720" y="4174"/>
                  </a:moveTo>
                  <a:lnTo>
                    <a:pt x="3727" y="4206"/>
                  </a:lnTo>
                  <a:lnTo>
                    <a:pt x="3729" y="4239"/>
                  </a:lnTo>
                  <a:lnTo>
                    <a:pt x="3729" y="5000"/>
                  </a:lnTo>
                  <a:lnTo>
                    <a:pt x="3727" y="5033"/>
                  </a:lnTo>
                  <a:lnTo>
                    <a:pt x="3720" y="5065"/>
                  </a:lnTo>
                  <a:lnTo>
                    <a:pt x="3710" y="5096"/>
                  </a:lnTo>
                  <a:lnTo>
                    <a:pt x="3696" y="5125"/>
                  </a:lnTo>
                  <a:lnTo>
                    <a:pt x="3677" y="5152"/>
                  </a:lnTo>
                  <a:lnTo>
                    <a:pt x="3656" y="5177"/>
                  </a:lnTo>
                  <a:lnTo>
                    <a:pt x="3631" y="5198"/>
                  </a:lnTo>
                  <a:lnTo>
                    <a:pt x="3604" y="5217"/>
                  </a:lnTo>
                  <a:lnTo>
                    <a:pt x="3575" y="5231"/>
                  </a:lnTo>
                  <a:lnTo>
                    <a:pt x="3544" y="5241"/>
                  </a:lnTo>
                  <a:lnTo>
                    <a:pt x="3512" y="5248"/>
                  </a:lnTo>
                  <a:lnTo>
                    <a:pt x="3479" y="5250"/>
                  </a:lnTo>
                  <a:lnTo>
                    <a:pt x="3446" y="5248"/>
                  </a:lnTo>
                  <a:lnTo>
                    <a:pt x="3414" y="5241"/>
                  </a:lnTo>
                  <a:lnTo>
                    <a:pt x="3383" y="5231"/>
                  </a:lnTo>
                  <a:lnTo>
                    <a:pt x="3354" y="5217"/>
                  </a:lnTo>
                  <a:lnTo>
                    <a:pt x="3327" y="5198"/>
                  </a:lnTo>
                  <a:lnTo>
                    <a:pt x="3302" y="5177"/>
                  </a:lnTo>
                  <a:lnTo>
                    <a:pt x="3281" y="5152"/>
                  </a:lnTo>
                  <a:lnTo>
                    <a:pt x="3262" y="5125"/>
                  </a:lnTo>
                  <a:lnTo>
                    <a:pt x="3248" y="5096"/>
                  </a:lnTo>
                  <a:lnTo>
                    <a:pt x="3238" y="5065"/>
                  </a:lnTo>
                  <a:lnTo>
                    <a:pt x="3231" y="5033"/>
                  </a:lnTo>
                  <a:lnTo>
                    <a:pt x="3229" y="5000"/>
                  </a:lnTo>
                  <a:lnTo>
                    <a:pt x="3229" y="4239"/>
                  </a:lnTo>
                  <a:lnTo>
                    <a:pt x="3231" y="4206"/>
                  </a:lnTo>
                  <a:lnTo>
                    <a:pt x="3238" y="4174"/>
                  </a:lnTo>
                  <a:lnTo>
                    <a:pt x="3248" y="4143"/>
                  </a:lnTo>
                  <a:lnTo>
                    <a:pt x="3262" y="4114"/>
                  </a:lnTo>
                  <a:lnTo>
                    <a:pt x="3281" y="4087"/>
                  </a:lnTo>
                  <a:lnTo>
                    <a:pt x="3302" y="4062"/>
                  </a:lnTo>
                  <a:lnTo>
                    <a:pt x="3327" y="4041"/>
                  </a:lnTo>
                  <a:lnTo>
                    <a:pt x="3354" y="4022"/>
                  </a:lnTo>
                  <a:lnTo>
                    <a:pt x="3383" y="4008"/>
                  </a:lnTo>
                  <a:lnTo>
                    <a:pt x="3414" y="3998"/>
                  </a:lnTo>
                  <a:lnTo>
                    <a:pt x="3446" y="3991"/>
                  </a:lnTo>
                  <a:lnTo>
                    <a:pt x="3479" y="3989"/>
                  </a:lnTo>
                  <a:lnTo>
                    <a:pt x="3512" y="3991"/>
                  </a:lnTo>
                  <a:lnTo>
                    <a:pt x="3544" y="3998"/>
                  </a:lnTo>
                  <a:lnTo>
                    <a:pt x="3575" y="4008"/>
                  </a:lnTo>
                  <a:lnTo>
                    <a:pt x="3604" y="4022"/>
                  </a:lnTo>
                  <a:lnTo>
                    <a:pt x="3631" y="4041"/>
                  </a:lnTo>
                  <a:lnTo>
                    <a:pt x="3656" y="4062"/>
                  </a:lnTo>
                  <a:lnTo>
                    <a:pt x="3677" y="4087"/>
                  </a:lnTo>
                  <a:lnTo>
                    <a:pt x="3696" y="4114"/>
                  </a:lnTo>
                  <a:lnTo>
                    <a:pt x="3710" y="4143"/>
                  </a:lnTo>
                  <a:lnTo>
                    <a:pt x="3720" y="417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5" name="Google Shape;607;p7"/>
            <p:cNvSpPr/>
            <p:nvPr/>
          </p:nvSpPr>
          <p:spPr>
            <a:xfrm>
              <a:off x="5227152" y="1760585"/>
              <a:ext cx="633600" cy="633600"/>
            </a:xfrm>
            <a:custGeom>
              <a:avLst/>
              <a:gdLst/>
              <a:ahLst/>
              <a:cxnLst/>
              <a:rect l="l" t="t" r="r" b="b"/>
              <a:pathLst>
                <a:path w="10000" h="10000" extrusionOk="0">
                  <a:moveTo>
                    <a:pt x="7277" y="4130"/>
                  </a:moveTo>
                  <a:lnTo>
                    <a:pt x="7279" y="4234"/>
                  </a:lnTo>
                  <a:lnTo>
                    <a:pt x="7279" y="4244"/>
                  </a:lnTo>
                  <a:lnTo>
                    <a:pt x="7277" y="4349"/>
                  </a:lnTo>
                  <a:lnTo>
                    <a:pt x="7277" y="4358"/>
                  </a:lnTo>
                  <a:lnTo>
                    <a:pt x="7271" y="4462"/>
                  </a:lnTo>
                  <a:lnTo>
                    <a:pt x="7270" y="4472"/>
                  </a:lnTo>
                  <a:lnTo>
                    <a:pt x="7260" y="4576"/>
                  </a:lnTo>
                  <a:lnTo>
                    <a:pt x="7259" y="4585"/>
                  </a:lnTo>
                  <a:lnTo>
                    <a:pt x="7246" y="4688"/>
                  </a:lnTo>
                  <a:lnTo>
                    <a:pt x="7244" y="4698"/>
                  </a:lnTo>
                  <a:lnTo>
                    <a:pt x="7227" y="4800"/>
                  </a:lnTo>
                  <a:lnTo>
                    <a:pt x="7225" y="4809"/>
                  </a:lnTo>
                  <a:lnTo>
                    <a:pt x="7204" y="4911"/>
                  </a:lnTo>
                  <a:lnTo>
                    <a:pt x="7202" y="4920"/>
                  </a:lnTo>
                  <a:lnTo>
                    <a:pt x="7177" y="5021"/>
                  </a:lnTo>
                  <a:lnTo>
                    <a:pt x="7174" y="5030"/>
                  </a:lnTo>
                  <a:lnTo>
                    <a:pt x="7145" y="5130"/>
                  </a:lnTo>
                  <a:lnTo>
                    <a:pt x="7143" y="5139"/>
                  </a:lnTo>
                  <a:lnTo>
                    <a:pt x="7110" y="5238"/>
                  </a:lnTo>
                  <a:lnTo>
                    <a:pt x="7107" y="5247"/>
                  </a:lnTo>
                  <a:lnTo>
                    <a:pt x="7071" y="5345"/>
                  </a:lnTo>
                  <a:lnTo>
                    <a:pt x="7067" y="5353"/>
                  </a:lnTo>
                  <a:lnTo>
                    <a:pt x="7027" y="5450"/>
                  </a:lnTo>
                  <a:lnTo>
                    <a:pt x="7024" y="5458"/>
                  </a:lnTo>
                  <a:lnTo>
                    <a:pt x="6980" y="5553"/>
                  </a:lnTo>
                  <a:lnTo>
                    <a:pt x="6976" y="5562"/>
                  </a:lnTo>
                  <a:lnTo>
                    <a:pt x="6929" y="5655"/>
                  </a:lnTo>
                  <a:lnTo>
                    <a:pt x="6924" y="5663"/>
                  </a:lnTo>
                  <a:lnTo>
                    <a:pt x="6874" y="5755"/>
                  </a:lnTo>
                  <a:lnTo>
                    <a:pt x="6869" y="5763"/>
                  </a:lnTo>
                  <a:lnTo>
                    <a:pt x="6815" y="5853"/>
                  </a:lnTo>
                  <a:lnTo>
                    <a:pt x="6810" y="5861"/>
                  </a:lnTo>
                  <a:lnTo>
                    <a:pt x="6753" y="5948"/>
                  </a:lnTo>
                  <a:lnTo>
                    <a:pt x="6747" y="5956"/>
                  </a:lnTo>
                  <a:lnTo>
                    <a:pt x="6687" y="6041"/>
                  </a:lnTo>
                  <a:lnTo>
                    <a:pt x="6681" y="6049"/>
                  </a:lnTo>
                  <a:lnTo>
                    <a:pt x="6622" y="6127"/>
                  </a:lnTo>
                  <a:lnTo>
                    <a:pt x="8797" y="8303"/>
                  </a:lnTo>
                  <a:lnTo>
                    <a:pt x="8828" y="8337"/>
                  </a:lnTo>
                  <a:lnTo>
                    <a:pt x="8853" y="8375"/>
                  </a:lnTo>
                  <a:lnTo>
                    <a:pt x="8873" y="8416"/>
                  </a:lnTo>
                  <a:lnTo>
                    <a:pt x="8888" y="8459"/>
                  </a:lnTo>
                  <a:lnTo>
                    <a:pt x="8897" y="8504"/>
                  </a:lnTo>
                  <a:lnTo>
                    <a:pt x="8900" y="8550"/>
                  </a:lnTo>
                  <a:lnTo>
                    <a:pt x="8897" y="8596"/>
                  </a:lnTo>
                  <a:lnTo>
                    <a:pt x="8888" y="8641"/>
                  </a:lnTo>
                  <a:lnTo>
                    <a:pt x="8873" y="8684"/>
                  </a:lnTo>
                  <a:lnTo>
                    <a:pt x="8853" y="8725"/>
                  </a:lnTo>
                  <a:lnTo>
                    <a:pt x="8828" y="8763"/>
                  </a:lnTo>
                  <a:lnTo>
                    <a:pt x="8797" y="8797"/>
                  </a:lnTo>
                  <a:lnTo>
                    <a:pt x="8763" y="8828"/>
                  </a:lnTo>
                  <a:lnTo>
                    <a:pt x="8725" y="8853"/>
                  </a:lnTo>
                  <a:lnTo>
                    <a:pt x="8684" y="8873"/>
                  </a:lnTo>
                  <a:lnTo>
                    <a:pt x="8641" y="8888"/>
                  </a:lnTo>
                  <a:lnTo>
                    <a:pt x="8596" y="8897"/>
                  </a:lnTo>
                  <a:lnTo>
                    <a:pt x="8550" y="8900"/>
                  </a:lnTo>
                  <a:lnTo>
                    <a:pt x="8504" y="8897"/>
                  </a:lnTo>
                  <a:lnTo>
                    <a:pt x="8459" y="8888"/>
                  </a:lnTo>
                  <a:lnTo>
                    <a:pt x="8416" y="8873"/>
                  </a:lnTo>
                  <a:lnTo>
                    <a:pt x="8375" y="8853"/>
                  </a:lnTo>
                  <a:lnTo>
                    <a:pt x="8337" y="8828"/>
                  </a:lnTo>
                  <a:lnTo>
                    <a:pt x="8303" y="8797"/>
                  </a:lnTo>
                  <a:lnTo>
                    <a:pt x="6127" y="6622"/>
                  </a:lnTo>
                  <a:lnTo>
                    <a:pt x="6049" y="6681"/>
                  </a:lnTo>
                  <a:lnTo>
                    <a:pt x="6041" y="6687"/>
                  </a:lnTo>
                  <a:lnTo>
                    <a:pt x="5956" y="6747"/>
                  </a:lnTo>
                  <a:lnTo>
                    <a:pt x="5948" y="6753"/>
                  </a:lnTo>
                  <a:lnTo>
                    <a:pt x="5861" y="6810"/>
                  </a:lnTo>
                  <a:lnTo>
                    <a:pt x="5853" y="6815"/>
                  </a:lnTo>
                  <a:lnTo>
                    <a:pt x="5763" y="6869"/>
                  </a:lnTo>
                  <a:lnTo>
                    <a:pt x="5755" y="6874"/>
                  </a:lnTo>
                  <a:lnTo>
                    <a:pt x="5663" y="6924"/>
                  </a:lnTo>
                  <a:lnTo>
                    <a:pt x="5655" y="6929"/>
                  </a:lnTo>
                  <a:lnTo>
                    <a:pt x="5562" y="6976"/>
                  </a:lnTo>
                  <a:lnTo>
                    <a:pt x="5553" y="6980"/>
                  </a:lnTo>
                  <a:lnTo>
                    <a:pt x="5458" y="7024"/>
                  </a:lnTo>
                  <a:lnTo>
                    <a:pt x="5450" y="7027"/>
                  </a:lnTo>
                  <a:lnTo>
                    <a:pt x="5353" y="7067"/>
                  </a:lnTo>
                  <a:lnTo>
                    <a:pt x="5345" y="7071"/>
                  </a:lnTo>
                  <a:lnTo>
                    <a:pt x="5247" y="7107"/>
                  </a:lnTo>
                  <a:lnTo>
                    <a:pt x="5238" y="7110"/>
                  </a:lnTo>
                  <a:lnTo>
                    <a:pt x="5139" y="7143"/>
                  </a:lnTo>
                  <a:lnTo>
                    <a:pt x="5130" y="7145"/>
                  </a:lnTo>
                  <a:lnTo>
                    <a:pt x="5030" y="7174"/>
                  </a:lnTo>
                  <a:lnTo>
                    <a:pt x="5021" y="7177"/>
                  </a:lnTo>
                  <a:lnTo>
                    <a:pt x="4920" y="7202"/>
                  </a:lnTo>
                  <a:lnTo>
                    <a:pt x="4911" y="7204"/>
                  </a:lnTo>
                  <a:lnTo>
                    <a:pt x="4809" y="7225"/>
                  </a:lnTo>
                  <a:lnTo>
                    <a:pt x="4800" y="7227"/>
                  </a:lnTo>
                  <a:lnTo>
                    <a:pt x="4698" y="7244"/>
                  </a:lnTo>
                  <a:lnTo>
                    <a:pt x="4688" y="7246"/>
                  </a:lnTo>
                  <a:lnTo>
                    <a:pt x="4585" y="7259"/>
                  </a:lnTo>
                  <a:lnTo>
                    <a:pt x="4576" y="7260"/>
                  </a:lnTo>
                  <a:lnTo>
                    <a:pt x="4472" y="7270"/>
                  </a:lnTo>
                  <a:lnTo>
                    <a:pt x="4462" y="7271"/>
                  </a:lnTo>
                  <a:lnTo>
                    <a:pt x="4358" y="7277"/>
                  </a:lnTo>
                  <a:lnTo>
                    <a:pt x="4349" y="7277"/>
                  </a:lnTo>
                  <a:lnTo>
                    <a:pt x="4244" y="7279"/>
                  </a:lnTo>
                  <a:lnTo>
                    <a:pt x="4234" y="7279"/>
                  </a:lnTo>
                  <a:lnTo>
                    <a:pt x="4130" y="7277"/>
                  </a:lnTo>
                  <a:lnTo>
                    <a:pt x="4120" y="7277"/>
                  </a:lnTo>
                  <a:lnTo>
                    <a:pt x="4016" y="7271"/>
                  </a:lnTo>
                  <a:lnTo>
                    <a:pt x="4007" y="7270"/>
                  </a:lnTo>
                  <a:lnTo>
                    <a:pt x="3903" y="7260"/>
                  </a:lnTo>
                  <a:lnTo>
                    <a:pt x="3893" y="7259"/>
                  </a:lnTo>
                  <a:lnTo>
                    <a:pt x="3790" y="7246"/>
                  </a:lnTo>
                  <a:lnTo>
                    <a:pt x="3781" y="7244"/>
                  </a:lnTo>
                  <a:lnTo>
                    <a:pt x="3678" y="7227"/>
                  </a:lnTo>
                  <a:lnTo>
                    <a:pt x="3669" y="7225"/>
                  </a:lnTo>
                  <a:lnTo>
                    <a:pt x="3567" y="7204"/>
                  </a:lnTo>
                  <a:lnTo>
                    <a:pt x="3558" y="7202"/>
                  </a:lnTo>
                  <a:lnTo>
                    <a:pt x="3457" y="7177"/>
                  </a:lnTo>
                  <a:lnTo>
                    <a:pt x="3448" y="7174"/>
                  </a:lnTo>
                  <a:lnTo>
                    <a:pt x="3348" y="7145"/>
                  </a:lnTo>
                  <a:lnTo>
                    <a:pt x="3340" y="7143"/>
                  </a:lnTo>
                  <a:lnTo>
                    <a:pt x="3241" y="7110"/>
                  </a:lnTo>
                  <a:lnTo>
                    <a:pt x="3232" y="7107"/>
                  </a:lnTo>
                  <a:lnTo>
                    <a:pt x="3134" y="7071"/>
                  </a:lnTo>
                  <a:lnTo>
                    <a:pt x="3126" y="7067"/>
                  </a:lnTo>
                  <a:lnTo>
                    <a:pt x="3029" y="7027"/>
                  </a:lnTo>
                  <a:lnTo>
                    <a:pt x="3021" y="7024"/>
                  </a:lnTo>
                  <a:lnTo>
                    <a:pt x="2926" y="6980"/>
                  </a:lnTo>
                  <a:lnTo>
                    <a:pt x="2917" y="6976"/>
                  </a:lnTo>
                  <a:lnTo>
                    <a:pt x="2824" y="6929"/>
                  </a:lnTo>
                  <a:lnTo>
                    <a:pt x="2816" y="6924"/>
                  </a:lnTo>
                  <a:lnTo>
                    <a:pt x="2724" y="6874"/>
                  </a:lnTo>
                  <a:lnTo>
                    <a:pt x="2716" y="6869"/>
                  </a:lnTo>
                  <a:lnTo>
                    <a:pt x="2626" y="6815"/>
                  </a:lnTo>
                  <a:lnTo>
                    <a:pt x="2618" y="6810"/>
                  </a:lnTo>
                  <a:lnTo>
                    <a:pt x="2531" y="6753"/>
                  </a:lnTo>
                  <a:lnTo>
                    <a:pt x="2523" y="6747"/>
                  </a:lnTo>
                  <a:lnTo>
                    <a:pt x="2438" y="6687"/>
                  </a:lnTo>
                  <a:lnTo>
                    <a:pt x="2430" y="6681"/>
                  </a:lnTo>
                  <a:lnTo>
                    <a:pt x="2348" y="6618"/>
                  </a:lnTo>
                  <a:lnTo>
                    <a:pt x="2340" y="6612"/>
                  </a:lnTo>
                  <a:lnTo>
                    <a:pt x="2260" y="6546"/>
                  </a:lnTo>
                  <a:lnTo>
                    <a:pt x="2253" y="6540"/>
                  </a:lnTo>
                  <a:lnTo>
                    <a:pt x="2175" y="6470"/>
                  </a:lnTo>
                  <a:lnTo>
                    <a:pt x="2169" y="6464"/>
                  </a:lnTo>
                  <a:lnTo>
                    <a:pt x="2094" y="6392"/>
                  </a:lnTo>
                  <a:lnTo>
                    <a:pt x="2087" y="6385"/>
                  </a:lnTo>
                  <a:lnTo>
                    <a:pt x="2015" y="6310"/>
                  </a:lnTo>
                  <a:lnTo>
                    <a:pt x="2008" y="6303"/>
                  </a:lnTo>
                  <a:lnTo>
                    <a:pt x="1939" y="6226"/>
                  </a:lnTo>
                  <a:lnTo>
                    <a:pt x="1933" y="6219"/>
                  </a:lnTo>
                  <a:lnTo>
                    <a:pt x="1866" y="6139"/>
                  </a:lnTo>
                  <a:lnTo>
                    <a:pt x="1861" y="6131"/>
                  </a:lnTo>
                  <a:lnTo>
                    <a:pt x="1797" y="6049"/>
                  </a:lnTo>
                  <a:lnTo>
                    <a:pt x="1792" y="6041"/>
                  </a:lnTo>
                  <a:lnTo>
                    <a:pt x="1731" y="5956"/>
                  </a:lnTo>
                  <a:lnTo>
                    <a:pt x="1726" y="5948"/>
                  </a:lnTo>
                  <a:lnTo>
                    <a:pt x="1669" y="5861"/>
                  </a:lnTo>
                  <a:lnTo>
                    <a:pt x="1664" y="5853"/>
                  </a:lnTo>
                  <a:lnTo>
                    <a:pt x="1610" y="5763"/>
                  </a:lnTo>
                  <a:lnTo>
                    <a:pt x="1605" y="5755"/>
                  </a:lnTo>
                  <a:lnTo>
                    <a:pt x="1555" y="5663"/>
                  </a:lnTo>
                  <a:lnTo>
                    <a:pt x="1550" y="5655"/>
                  </a:lnTo>
                  <a:lnTo>
                    <a:pt x="1503" y="5562"/>
                  </a:lnTo>
                  <a:lnTo>
                    <a:pt x="1499" y="5553"/>
                  </a:lnTo>
                  <a:lnTo>
                    <a:pt x="1455" y="5458"/>
                  </a:lnTo>
                  <a:lnTo>
                    <a:pt x="1452" y="5450"/>
                  </a:lnTo>
                  <a:lnTo>
                    <a:pt x="1412" y="5353"/>
                  </a:lnTo>
                  <a:lnTo>
                    <a:pt x="1408" y="5345"/>
                  </a:lnTo>
                  <a:lnTo>
                    <a:pt x="1372" y="5247"/>
                  </a:lnTo>
                  <a:lnTo>
                    <a:pt x="1369" y="5238"/>
                  </a:lnTo>
                  <a:lnTo>
                    <a:pt x="1336" y="5139"/>
                  </a:lnTo>
                  <a:lnTo>
                    <a:pt x="1334" y="5130"/>
                  </a:lnTo>
                  <a:lnTo>
                    <a:pt x="1305" y="5030"/>
                  </a:lnTo>
                  <a:lnTo>
                    <a:pt x="1302" y="5021"/>
                  </a:lnTo>
                  <a:lnTo>
                    <a:pt x="1277" y="4920"/>
                  </a:lnTo>
                  <a:lnTo>
                    <a:pt x="1275" y="4911"/>
                  </a:lnTo>
                  <a:lnTo>
                    <a:pt x="1254" y="4809"/>
                  </a:lnTo>
                  <a:lnTo>
                    <a:pt x="1252" y="4800"/>
                  </a:lnTo>
                  <a:lnTo>
                    <a:pt x="1235" y="4698"/>
                  </a:lnTo>
                  <a:lnTo>
                    <a:pt x="1233" y="4688"/>
                  </a:lnTo>
                  <a:lnTo>
                    <a:pt x="1220" y="4585"/>
                  </a:lnTo>
                  <a:lnTo>
                    <a:pt x="1219" y="4576"/>
                  </a:lnTo>
                  <a:lnTo>
                    <a:pt x="1209" y="4472"/>
                  </a:lnTo>
                  <a:lnTo>
                    <a:pt x="1208" y="4462"/>
                  </a:lnTo>
                  <a:lnTo>
                    <a:pt x="1202" y="4358"/>
                  </a:lnTo>
                  <a:lnTo>
                    <a:pt x="1202" y="4349"/>
                  </a:lnTo>
                  <a:lnTo>
                    <a:pt x="1200" y="4244"/>
                  </a:lnTo>
                  <a:lnTo>
                    <a:pt x="1200" y="4234"/>
                  </a:lnTo>
                  <a:lnTo>
                    <a:pt x="1202" y="4130"/>
                  </a:lnTo>
                  <a:lnTo>
                    <a:pt x="1202" y="4120"/>
                  </a:lnTo>
                  <a:lnTo>
                    <a:pt x="1208" y="4016"/>
                  </a:lnTo>
                  <a:lnTo>
                    <a:pt x="1209" y="4007"/>
                  </a:lnTo>
                  <a:lnTo>
                    <a:pt x="1219" y="3903"/>
                  </a:lnTo>
                  <a:lnTo>
                    <a:pt x="1220" y="3893"/>
                  </a:lnTo>
                  <a:lnTo>
                    <a:pt x="1233" y="3790"/>
                  </a:lnTo>
                  <a:lnTo>
                    <a:pt x="1235" y="3781"/>
                  </a:lnTo>
                  <a:lnTo>
                    <a:pt x="1252" y="3678"/>
                  </a:lnTo>
                  <a:lnTo>
                    <a:pt x="1254" y="3669"/>
                  </a:lnTo>
                  <a:lnTo>
                    <a:pt x="1275" y="3567"/>
                  </a:lnTo>
                  <a:lnTo>
                    <a:pt x="1277" y="3558"/>
                  </a:lnTo>
                  <a:lnTo>
                    <a:pt x="1302" y="3457"/>
                  </a:lnTo>
                  <a:lnTo>
                    <a:pt x="1305" y="3448"/>
                  </a:lnTo>
                  <a:lnTo>
                    <a:pt x="1334" y="3348"/>
                  </a:lnTo>
                  <a:lnTo>
                    <a:pt x="1336" y="3340"/>
                  </a:lnTo>
                  <a:lnTo>
                    <a:pt x="1369" y="3241"/>
                  </a:lnTo>
                  <a:lnTo>
                    <a:pt x="1372" y="3232"/>
                  </a:lnTo>
                  <a:lnTo>
                    <a:pt x="1408" y="3134"/>
                  </a:lnTo>
                  <a:lnTo>
                    <a:pt x="1412" y="3126"/>
                  </a:lnTo>
                  <a:lnTo>
                    <a:pt x="1452" y="3029"/>
                  </a:lnTo>
                  <a:lnTo>
                    <a:pt x="1455" y="3021"/>
                  </a:lnTo>
                  <a:lnTo>
                    <a:pt x="1499" y="2926"/>
                  </a:lnTo>
                  <a:lnTo>
                    <a:pt x="1503" y="2917"/>
                  </a:lnTo>
                  <a:lnTo>
                    <a:pt x="1550" y="2824"/>
                  </a:lnTo>
                  <a:lnTo>
                    <a:pt x="1555" y="2816"/>
                  </a:lnTo>
                  <a:lnTo>
                    <a:pt x="1605" y="2724"/>
                  </a:lnTo>
                  <a:lnTo>
                    <a:pt x="1610" y="2716"/>
                  </a:lnTo>
                  <a:lnTo>
                    <a:pt x="1664" y="2626"/>
                  </a:lnTo>
                  <a:lnTo>
                    <a:pt x="1669" y="2618"/>
                  </a:lnTo>
                  <a:lnTo>
                    <a:pt x="1726" y="2531"/>
                  </a:lnTo>
                  <a:lnTo>
                    <a:pt x="1731" y="2523"/>
                  </a:lnTo>
                  <a:lnTo>
                    <a:pt x="1792" y="2438"/>
                  </a:lnTo>
                  <a:lnTo>
                    <a:pt x="1797" y="2430"/>
                  </a:lnTo>
                  <a:lnTo>
                    <a:pt x="1861" y="2348"/>
                  </a:lnTo>
                  <a:lnTo>
                    <a:pt x="1866" y="2340"/>
                  </a:lnTo>
                  <a:lnTo>
                    <a:pt x="1933" y="2260"/>
                  </a:lnTo>
                  <a:lnTo>
                    <a:pt x="1939" y="2253"/>
                  </a:lnTo>
                  <a:lnTo>
                    <a:pt x="2008" y="2175"/>
                  </a:lnTo>
                  <a:lnTo>
                    <a:pt x="2015" y="2169"/>
                  </a:lnTo>
                  <a:lnTo>
                    <a:pt x="2087" y="2094"/>
                  </a:lnTo>
                  <a:lnTo>
                    <a:pt x="2094" y="2087"/>
                  </a:lnTo>
                  <a:lnTo>
                    <a:pt x="2169" y="2015"/>
                  </a:lnTo>
                  <a:lnTo>
                    <a:pt x="2175" y="2008"/>
                  </a:lnTo>
                  <a:lnTo>
                    <a:pt x="2253" y="1939"/>
                  </a:lnTo>
                  <a:lnTo>
                    <a:pt x="2260" y="1933"/>
                  </a:lnTo>
                  <a:lnTo>
                    <a:pt x="2340" y="1866"/>
                  </a:lnTo>
                  <a:lnTo>
                    <a:pt x="2348" y="1861"/>
                  </a:lnTo>
                  <a:lnTo>
                    <a:pt x="2430" y="1797"/>
                  </a:lnTo>
                  <a:lnTo>
                    <a:pt x="2438" y="1792"/>
                  </a:lnTo>
                  <a:lnTo>
                    <a:pt x="2523" y="1731"/>
                  </a:lnTo>
                  <a:lnTo>
                    <a:pt x="2531" y="1726"/>
                  </a:lnTo>
                  <a:lnTo>
                    <a:pt x="2618" y="1669"/>
                  </a:lnTo>
                  <a:lnTo>
                    <a:pt x="2626" y="1664"/>
                  </a:lnTo>
                  <a:lnTo>
                    <a:pt x="2716" y="1610"/>
                  </a:lnTo>
                  <a:lnTo>
                    <a:pt x="2724" y="1605"/>
                  </a:lnTo>
                  <a:lnTo>
                    <a:pt x="2816" y="1555"/>
                  </a:lnTo>
                  <a:lnTo>
                    <a:pt x="2824" y="1550"/>
                  </a:lnTo>
                  <a:lnTo>
                    <a:pt x="2917" y="1503"/>
                  </a:lnTo>
                  <a:lnTo>
                    <a:pt x="2926" y="1499"/>
                  </a:lnTo>
                  <a:lnTo>
                    <a:pt x="3021" y="1455"/>
                  </a:lnTo>
                  <a:lnTo>
                    <a:pt x="3029" y="1452"/>
                  </a:lnTo>
                  <a:lnTo>
                    <a:pt x="3126" y="1412"/>
                  </a:lnTo>
                  <a:lnTo>
                    <a:pt x="3134" y="1408"/>
                  </a:lnTo>
                  <a:lnTo>
                    <a:pt x="3232" y="1372"/>
                  </a:lnTo>
                  <a:lnTo>
                    <a:pt x="3241" y="1369"/>
                  </a:lnTo>
                  <a:lnTo>
                    <a:pt x="3340" y="1336"/>
                  </a:lnTo>
                  <a:lnTo>
                    <a:pt x="3348" y="1334"/>
                  </a:lnTo>
                  <a:lnTo>
                    <a:pt x="3448" y="1305"/>
                  </a:lnTo>
                  <a:lnTo>
                    <a:pt x="3457" y="1302"/>
                  </a:lnTo>
                  <a:lnTo>
                    <a:pt x="3558" y="1277"/>
                  </a:lnTo>
                  <a:lnTo>
                    <a:pt x="3567" y="1275"/>
                  </a:lnTo>
                  <a:lnTo>
                    <a:pt x="3669" y="1254"/>
                  </a:lnTo>
                  <a:lnTo>
                    <a:pt x="3678" y="1252"/>
                  </a:lnTo>
                  <a:lnTo>
                    <a:pt x="3781" y="1235"/>
                  </a:lnTo>
                  <a:lnTo>
                    <a:pt x="3790" y="1233"/>
                  </a:lnTo>
                  <a:lnTo>
                    <a:pt x="3893" y="1220"/>
                  </a:lnTo>
                  <a:lnTo>
                    <a:pt x="3903" y="1219"/>
                  </a:lnTo>
                  <a:lnTo>
                    <a:pt x="4007" y="1209"/>
                  </a:lnTo>
                  <a:lnTo>
                    <a:pt x="4016" y="1208"/>
                  </a:lnTo>
                  <a:lnTo>
                    <a:pt x="4120" y="1202"/>
                  </a:lnTo>
                  <a:lnTo>
                    <a:pt x="4130" y="1202"/>
                  </a:lnTo>
                  <a:lnTo>
                    <a:pt x="4234" y="1200"/>
                  </a:lnTo>
                  <a:lnTo>
                    <a:pt x="4244" y="1200"/>
                  </a:lnTo>
                  <a:lnTo>
                    <a:pt x="4349" y="1202"/>
                  </a:lnTo>
                  <a:lnTo>
                    <a:pt x="4358" y="1202"/>
                  </a:lnTo>
                  <a:lnTo>
                    <a:pt x="4462" y="1208"/>
                  </a:lnTo>
                  <a:lnTo>
                    <a:pt x="4472" y="1209"/>
                  </a:lnTo>
                  <a:lnTo>
                    <a:pt x="4576" y="1219"/>
                  </a:lnTo>
                  <a:lnTo>
                    <a:pt x="4585" y="1220"/>
                  </a:lnTo>
                  <a:lnTo>
                    <a:pt x="4688" y="1233"/>
                  </a:lnTo>
                  <a:lnTo>
                    <a:pt x="4698" y="1235"/>
                  </a:lnTo>
                  <a:lnTo>
                    <a:pt x="4800" y="1252"/>
                  </a:lnTo>
                  <a:lnTo>
                    <a:pt x="4809" y="1254"/>
                  </a:lnTo>
                  <a:lnTo>
                    <a:pt x="4911" y="1275"/>
                  </a:lnTo>
                  <a:lnTo>
                    <a:pt x="4920" y="1277"/>
                  </a:lnTo>
                  <a:lnTo>
                    <a:pt x="5021" y="1302"/>
                  </a:lnTo>
                  <a:lnTo>
                    <a:pt x="5030" y="1305"/>
                  </a:lnTo>
                  <a:lnTo>
                    <a:pt x="5130" y="1334"/>
                  </a:lnTo>
                  <a:lnTo>
                    <a:pt x="5139" y="1336"/>
                  </a:lnTo>
                  <a:lnTo>
                    <a:pt x="5238" y="1369"/>
                  </a:lnTo>
                  <a:lnTo>
                    <a:pt x="5247" y="1372"/>
                  </a:lnTo>
                  <a:lnTo>
                    <a:pt x="5345" y="1408"/>
                  </a:lnTo>
                  <a:lnTo>
                    <a:pt x="5353" y="1412"/>
                  </a:lnTo>
                  <a:lnTo>
                    <a:pt x="5450" y="1452"/>
                  </a:lnTo>
                  <a:lnTo>
                    <a:pt x="5458" y="1455"/>
                  </a:lnTo>
                  <a:lnTo>
                    <a:pt x="5553" y="1499"/>
                  </a:lnTo>
                  <a:lnTo>
                    <a:pt x="5562" y="1503"/>
                  </a:lnTo>
                  <a:lnTo>
                    <a:pt x="5655" y="1550"/>
                  </a:lnTo>
                  <a:lnTo>
                    <a:pt x="5663" y="1555"/>
                  </a:lnTo>
                  <a:lnTo>
                    <a:pt x="5755" y="1605"/>
                  </a:lnTo>
                  <a:lnTo>
                    <a:pt x="5763" y="1610"/>
                  </a:lnTo>
                  <a:lnTo>
                    <a:pt x="5853" y="1664"/>
                  </a:lnTo>
                  <a:lnTo>
                    <a:pt x="5861" y="1669"/>
                  </a:lnTo>
                  <a:lnTo>
                    <a:pt x="5948" y="1726"/>
                  </a:lnTo>
                  <a:lnTo>
                    <a:pt x="5956" y="1731"/>
                  </a:lnTo>
                  <a:lnTo>
                    <a:pt x="6041" y="1792"/>
                  </a:lnTo>
                  <a:lnTo>
                    <a:pt x="6049" y="1797"/>
                  </a:lnTo>
                  <a:lnTo>
                    <a:pt x="6131" y="1861"/>
                  </a:lnTo>
                  <a:lnTo>
                    <a:pt x="6139" y="1866"/>
                  </a:lnTo>
                  <a:lnTo>
                    <a:pt x="6219" y="1933"/>
                  </a:lnTo>
                  <a:lnTo>
                    <a:pt x="6226" y="1939"/>
                  </a:lnTo>
                  <a:lnTo>
                    <a:pt x="6303" y="2008"/>
                  </a:lnTo>
                  <a:lnTo>
                    <a:pt x="6310" y="2015"/>
                  </a:lnTo>
                  <a:lnTo>
                    <a:pt x="6385" y="2087"/>
                  </a:lnTo>
                  <a:lnTo>
                    <a:pt x="6392" y="2094"/>
                  </a:lnTo>
                  <a:lnTo>
                    <a:pt x="6464" y="2169"/>
                  </a:lnTo>
                  <a:lnTo>
                    <a:pt x="6470" y="2175"/>
                  </a:lnTo>
                  <a:lnTo>
                    <a:pt x="6540" y="2253"/>
                  </a:lnTo>
                  <a:lnTo>
                    <a:pt x="6546" y="2260"/>
                  </a:lnTo>
                  <a:lnTo>
                    <a:pt x="6612" y="2340"/>
                  </a:lnTo>
                  <a:lnTo>
                    <a:pt x="6618" y="2348"/>
                  </a:lnTo>
                  <a:lnTo>
                    <a:pt x="6681" y="2430"/>
                  </a:lnTo>
                  <a:lnTo>
                    <a:pt x="6687" y="2438"/>
                  </a:lnTo>
                  <a:lnTo>
                    <a:pt x="6747" y="2523"/>
                  </a:lnTo>
                  <a:lnTo>
                    <a:pt x="6753" y="2531"/>
                  </a:lnTo>
                  <a:lnTo>
                    <a:pt x="6810" y="2618"/>
                  </a:lnTo>
                  <a:lnTo>
                    <a:pt x="6815" y="2626"/>
                  </a:lnTo>
                  <a:lnTo>
                    <a:pt x="6869" y="2716"/>
                  </a:lnTo>
                  <a:lnTo>
                    <a:pt x="6874" y="2724"/>
                  </a:lnTo>
                  <a:lnTo>
                    <a:pt x="6924" y="2816"/>
                  </a:lnTo>
                  <a:lnTo>
                    <a:pt x="6929" y="2824"/>
                  </a:lnTo>
                  <a:lnTo>
                    <a:pt x="6976" y="2917"/>
                  </a:lnTo>
                  <a:lnTo>
                    <a:pt x="6980" y="2926"/>
                  </a:lnTo>
                  <a:lnTo>
                    <a:pt x="7024" y="3021"/>
                  </a:lnTo>
                  <a:lnTo>
                    <a:pt x="7027" y="3029"/>
                  </a:lnTo>
                  <a:lnTo>
                    <a:pt x="7067" y="3126"/>
                  </a:lnTo>
                  <a:lnTo>
                    <a:pt x="7071" y="3134"/>
                  </a:lnTo>
                  <a:lnTo>
                    <a:pt x="7107" y="3232"/>
                  </a:lnTo>
                  <a:lnTo>
                    <a:pt x="7110" y="3241"/>
                  </a:lnTo>
                  <a:lnTo>
                    <a:pt x="7143" y="3340"/>
                  </a:lnTo>
                  <a:lnTo>
                    <a:pt x="7145" y="3348"/>
                  </a:lnTo>
                  <a:lnTo>
                    <a:pt x="7174" y="3448"/>
                  </a:lnTo>
                  <a:lnTo>
                    <a:pt x="7177" y="3457"/>
                  </a:lnTo>
                  <a:lnTo>
                    <a:pt x="7202" y="3558"/>
                  </a:lnTo>
                  <a:lnTo>
                    <a:pt x="7204" y="3567"/>
                  </a:lnTo>
                  <a:lnTo>
                    <a:pt x="7225" y="3669"/>
                  </a:lnTo>
                  <a:lnTo>
                    <a:pt x="7227" y="3678"/>
                  </a:lnTo>
                  <a:lnTo>
                    <a:pt x="7244" y="3781"/>
                  </a:lnTo>
                  <a:lnTo>
                    <a:pt x="7246" y="3790"/>
                  </a:lnTo>
                  <a:lnTo>
                    <a:pt x="7259" y="3893"/>
                  </a:lnTo>
                  <a:lnTo>
                    <a:pt x="7260" y="3903"/>
                  </a:lnTo>
                  <a:lnTo>
                    <a:pt x="7270" y="4007"/>
                  </a:lnTo>
                  <a:lnTo>
                    <a:pt x="7271" y="4016"/>
                  </a:lnTo>
                  <a:lnTo>
                    <a:pt x="7277" y="4120"/>
                  </a:lnTo>
                  <a:lnTo>
                    <a:pt x="7277" y="4130"/>
                  </a:lnTo>
                  <a:close/>
                  <a:moveTo>
                    <a:pt x="6777" y="4334"/>
                  </a:moveTo>
                  <a:lnTo>
                    <a:pt x="6779" y="4239"/>
                  </a:lnTo>
                  <a:lnTo>
                    <a:pt x="6777" y="4144"/>
                  </a:lnTo>
                  <a:lnTo>
                    <a:pt x="6772" y="4049"/>
                  </a:lnTo>
                  <a:lnTo>
                    <a:pt x="6763" y="3954"/>
                  </a:lnTo>
                  <a:lnTo>
                    <a:pt x="6750" y="3860"/>
                  </a:lnTo>
                  <a:lnTo>
                    <a:pt x="6735" y="3767"/>
                  </a:lnTo>
                  <a:lnTo>
                    <a:pt x="6715" y="3674"/>
                  </a:lnTo>
                  <a:lnTo>
                    <a:pt x="6692" y="3582"/>
                  </a:lnTo>
                  <a:lnTo>
                    <a:pt x="6666" y="3491"/>
                  </a:lnTo>
                  <a:lnTo>
                    <a:pt x="6637" y="3401"/>
                  </a:lnTo>
                  <a:lnTo>
                    <a:pt x="6604" y="3313"/>
                  </a:lnTo>
                  <a:lnTo>
                    <a:pt x="6567" y="3225"/>
                  </a:lnTo>
                  <a:lnTo>
                    <a:pt x="6528" y="3139"/>
                  </a:lnTo>
                  <a:lnTo>
                    <a:pt x="6485" y="3054"/>
                  </a:lnTo>
                  <a:lnTo>
                    <a:pt x="6438" y="2970"/>
                  </a:lnTo>
                  <a:lnTo>
                    <a:pt x="6389" y="2888"/>
                  </a:lnTo>
                  <a:lnTo>
                    <a:pt x="6337" y="2809"/>
                  </a:lnTo>
                  <a:lnTo>
                    <a:pt x="6282" y="2731"/>
                  </a:lnTo>
                  <a:lnTo>
                    <a:pt x="6224" y="2656"/>
                  </a:lnTo>
                  <a:lnTo>
                    <a:pt x="6164" y="2583"/>
                  </a:lnTo>
                  <a:lnTo>
                    <a:pt x="6100" y="2512"/>
                  </a:lnTo>
                  <a:lnTo>
                    <a:pt x="6035" y="2444"/>
                  </a:lnTo>
                  <a:lnTo>
                    <a:pt x="5967" y="2378"/>
                  </a:lnTo>
                  <a:lnTo>
                    <a:pt x="5896" y="2315"/>
                  </a:lnTo>
                  <a:lnTo>
                    <a:pt x="5823" y="2254"/>
                  </a:lnTo>
                  <a:lnTo>
                    <a:pt x="5748" y="2197"/>
                  </a:lnTo>
                  <a:lnTo>
                    <a:pt x="5670" y="2142"/>
                  </a:lnTo>
                  <a:lnTo>
                    <a:pt x="5591" y="2090"/>
                  </a:lnTo>
                  <a:lnTo>
                    <a:pt x="5509" y="2041"/>
                  </a:lnTo>
                  <a:lnTo>
                    <a:pt x="5425" y="1994"/>
                  </a:lnTo>
                  <a:lnTo>
                    <a:pt x="5340" y="1951"/>
                  </a:lnTo>
                  <a:lnTo>
                    <a:pt x="5254" y="1912"/>
                  </a:lnTo>
                  <a:lnTo>
                    <a:pt x="5166" y="1875"/>
                  </a:lnTo>
                  <a:lnTo>
                    <a:pt x="5077" y="1842"/>
                  </a:lnTo>
                  <a:lnTo>
                    <a:pt x="4988" y="1813"/>
                  </a:lnTo>
                  <a:lnTo>
                    <a:pt x="4896" y="1787"/>
                  </a:lnTo>
                  <a:lnTo>
                    <a:pt x="4805" y="1764"/>
                  </a:lnTo>
                  <a:lnTo>
                    <a:pt x="4712" y="1744"/>
                  </a:lnTo>
                  <a:lnTo>
                    <a:pt x="4618" y="1729"/>
                  </a:lnTo>
                  <a:lnTo>
                    <a:pt x="4524" y="1716"/>
                  </a:lnTo>
                  <a:lnTo>
                    <a:pt x="4430" y="1707"/>
                  </a:lnTo>
                  <a:lnTo>
                    <a:pt x="4334" y="1702"/>
                  </a:lnTo>
                  <a:lnTo>
                    <a:pt x="4239" y="1700"/>
                  </a:lnTo>
                  <a:lnTo>
                    <a:pt x="4144" y="1702"/>
                  </a:lnTo>
                  <a:lnTo>
                    <a:pt x="4049" y="1707"/>
                  </a:lnTo>
                  <a:lnTo>
                    <a:pt x="3954" y="1716"/>
                  </a:lnTo>
                  <a:lnTo>
                    <a:pt x="3860" y="1729"/>
                  </a:lnTo>
                  <a:lnTo>
                    <a:pt x="3767" y="1744"/>
                  </a:lnTo>
                  <a:lnTo>
                    <a:pt x="3674" y="1764"/>
                  </a:lnTo>
                  <a:lnTo>
                    <a:pt x="3582" y="1787"/>
                  </a:lnTo>
                  <a:lnTo>
                    <a:pt x="3491" y="1813"/>
                  </a:lnTo>
                  <a:lnTo>
                    <a:pt x="3401" y="1842"/>
                  </a:lnTo>
                  <a:lnTo>
                    <a:pt x="3313" y="1875"/>
                  </a:lnTo>
                  <a:lnTo>
                    <a:pt x="3225" y="1912"/>
                  </a:lnTo>
                  <a:lnTo>
                    <a:pt x="3139" y="1951"/>
                  </a:lnTo>
                  <a:lnTo>
                    <a:pt x="3054" y="1994"/>
                  </a:lnTo>
                  <a:lnTo>
                    <a:pt x="2970" y="2041"/>
                  </a:lnTo>
                  <a:lnTo>
                    <a:pt x="2888" y="2090"/>
                  </a:lnTo>
                  <a:lnTo>
                    <a:pt x="2808" y="2142"/>
                  </a:lnTo>
                  <a:lnTo>
                    <a:pt x="2731" y="2197"/>
                  </a:lnTo>
                  <a:lnTo>
                    <a:pt x="2656" y="2254"/>
                  </a:lnTo>
                  <a:lnTo>
                    <a:pt x="2583" y="2315"/>
                  </a:lnTo>
                  <a:lnTo>
                    <a:pt x="2512" y="2378"/>
                  </a:lnTo>
                  <a:lnTo>
                    <a:pt x="2444" y="2444"/>
                  </a:lnTo>
                  <a:lnTo>
                    <a:pt x="2378" y="2512"/>
                  </a:lnTo>
                  <a:lnTo>
                    <a:pt x="2315" y="2583"/>
                  </a:lnTo>
                  <a:lnTo>
                    <a:pt x="2254" y="2656"/>
                  </a:lnTo>
                  <a:lnTo>
                    <a:pt x="2197" y="2731"/>
                  </a:lnTo>
                  <a:lnTo>
                    <a:pt x="2142" y="2808"/>
                  </a:lnTo>
                  <a:lnTo>
                    <a:pt x="2090" y="2888"/>
                  </a:lnTo>
                  <a:lnTo>
                    <a:pt x="2041" y="2970"/>
                  </a:lnTo>
                  <a:lnTo>
                    <a:pt x="1994" y="3054"/>
                  </a:lnTo>
                  <a:lnTo>
                    <a:pt x="1951" y="3139"/>
                  </a:lnTo>
                  <a:lnTo>
                    <a:pt x="1912" y="3225"/>
                  </a:lnTo>
                  <a:lnTo>
                    <a:pt x="1875" y="3313"/>
                  </a:lnTo>
                  <a:lnTo>
                    <a:pt x="1842" y="3401"/>
                  </a:lnTo>
                  <a:lnTo>
                    <a:pt x="1813" y="3491"/>
                  </a:lnTo>
                  <a:lnTo>
                    <a:pt x="1787" y="3582"/>
                  </a:lnTo>
                  <a:lnTo>
                    <a:pt x="1764" y="3674"/>
                  </a:lnTo>
                  <a:lnTo>
                    <a:pt x="1744" y="3767"/>
                  </a:lnTo>
                  <a:lnTo>
                    <a:pt x="1729" y="3860"/>
                  </a:lnTo>
                  <a:lnTo>
                    <a:pt x="1716" y="3954"/>
                  </a:lnTo>
                  <a:lnTo>
                    <a:pt x="1707" y="4049"/>
                  </a:lnTo>
                  <a:lnTo>
                    <a:pt x="1702" y="4144"/>
                  </a:lnTo>
                  <a:lnTo>
                    <a:pt x="1700" y="4239"/>
                  </a:lnTo>
                  <a:lnTo>
                    <a:pt x="1702" y="4334"/>
                  </a:lnTo>
                  <a:lnTo>
                    <a:pt x="1707" y="4430"/>
                  </a:lnTo>
                  <a:lnTo>
                    <a:pt x="1716" y="4524"/>
                  </a:lnTo>
                  <a:lnTo>
                    <a:pt x="1729" y="4618"/>
                  </a:lnTo>
                  <a:lnTo>
                    <a:pt x="1744" y="4712"/>
                  </a:lnTo>
                  <a:lnTo>
                    <a:pt x="1764" y="4805"/>
                  </a:lnTo>
                  <a:lnTo>
                    <a:pt x="1787" y="4896"/>
                  </a:lnTo>
                  <a:lnTo>
                    <a:pt x="1813" y="4988"/>
                  </a:lnTo>
                  <a:lnTo>
                    <a:pt x="1842" y="5077"/>
                  </a:lnTo>
                  <a:lnTo>
                    <a:pt x="1875" y="5166"/>
                  </a:lnTo>
                  <a:lnTo>
                    <a:pt x="1912" y="5254"/>
                  </a:lnTo>
                  <a:lnTo>
                    <a:pt x="1951" y="5340"/>
                  </a:lnTo>
                  <a:lnTo>
                    <a:pt x="1994" y="5425"/>
                  </a:lnTo>
                  <a:lnTo>
                    <a:pt x="2041" y="5509"/>
                  </a:lnTo>
                  <a:lnTo>
                    <a:pt x="2090" y="5591"/>
                  </a:lnTo>
                  <a:lnTo>
                    <a:pt x="2142" y="5670"/>
                  </a:lnTo>
                  <a:lnTo>
                    <a:pt x="2197" y="5748"/>
                  </a:lnTo>
                  <a:lnTo>
                    <a:pt x="2254" y="5823"/>
                  </a:lnTo>
                  <a:lnTo>
                    <a:pt x="2315" y="5896"/>
                  </a:lnTo>
                  <a:lnTo>
                    <a:pt x="2378" y="5967"/>
                  </a:lnTo>
                  <a:lnTo>
                    <a:pt x="2444" y="6035"/>
                  </a:lnTo>
                  <a:lnTo>
                    <a:pt x="2512" y="6100"/>
                  </a:lnTo>
                  <a:lnTo>
                    <a:pt x="2583" y="6164"/>
                  </a:lnTo>
                  <a:lnTo>
                    <a:pt x="2656" y="6224"/>
                  </a:lnTo>
                  <a:lnTo>
                    <a:pt x="2731" y="6282"/>
                  </a:lnTo>
                  <a:lnTo>
                    <a:pt x="2809" y="6337"/>
                  </a:lnTo>
                  <a:lnTo>
                    <a:pt x="2888" y="6389"/>
                  </a:lnTo>
                  <a:lnTo>
                    <a:pt x="2970" y="6438"/>
                  </a:lnTo>
                  <a:lnTo>
                    <a:pt x="3054" y="6485"/>
                  </a:lnTo>
                  <a:lnTo>
                    <a:pt x="3139" y="6528"/>
                  </a:lnTo>
                  <a:lnTo>
                    <a:pt x="3225" y="6567"/>
                  </a:lnTo>
                  <a:lnTo>
                    <a:pt x="3313" y="6604"/>
                  </a:lnTo>
                  <a:lnTo>
                    <a:pt x="3401" y="6637"/>
                  </a:lnTo>
                  <a:lnTo>
                    <a:pt x="3491" y="6666"/>
                  </a:lnTo>
                  <a:lnTo>
                    <a:pt x="3582" y="6692"/>
                  </a:lnTo>
                  <a:lnTo>
                    <a:pt x="3674" y="6715"/>
                  </a:lnTo>
                  <a:lnTo>
                    <a:pt x="3767" y="6735"/>
                  </a:lnTo>
                  <a:lnTo>
                    <a:pt x="3860" y="6750"/>
                  </a:lnTo>
                  <a:lnTo>
                    <a:pt x="3954" y="6763"/>
                  </a:lnTo>
                  <a:lnTo>
                    <a:pt x="4049" y="6772"/>
                  </a:lnTo>
                  <a:lnTo>
                    <a:pt x="4144" y="6777"/>
                  </a:lnTo>
                  <a:lnTo>
                    <a:pt x="4239" y="6779"/>
                  </a:lnTo>
                  <a:lnTo>
                    <a:pt x="4334" y="6777"/>
                  </a:lnTo>
                  <a:lnTo>
                    <a:pt x="4430" y="6772"/>
                  </a:lnTo>
                  <a:lnTo>
                    <a:pt x="4524" y="6763"/>
                  </a:lnTo>
                  <a:lnTo>
                    <a:pt x="4618" y="6750"/>
                  </a:lnTo>
                  <a:lnTo>
                    <a:pt x="4712" y="6735"/>
                  </a:lnTo>
                  <a:lnTo>
                    <a:pt x="4805" y="6715"/>
                  </a:lnTo>
                  <a:lnTo>
                    <a:pt x="4896" y="6692"/>
                  </a:lnTo>
                  <a:lnTo>
                    <a:pt x="4988" y="6666"/>
                  </a:lnTo>
                  <a:lnTo>
                    <a:pt x="5077" y="6637"/>
                  </a:lnTo>
                  <a:lnTo>
                    <a:pt x="5166" y="6604"/>
                  </a:lnTo>
                  <a:lnTo>
                    <a:pt x="5254" y="6567"/>
                  </a:lnTo>
                  <a:lnTo>
                    <a:pt x="5340" y="6528"/>
                  </a:lnTo>
                  <a:lnTo>
                    <a:pt x="5425" y="6485"/>
                  </a:lnTo>
                  <a:lnTo>
                    <a:pt x="5509" y="6438"/>
                  </a:lnTo>
                  <a:lnTo>
                    <a:pt x="5591" y="6389"/>
                  </a:lnTo>
                  <a:lnTo>
                    <a:pt x="5670" y="6337"/>
                  </a:lnTo>
                  <a:lnTo>
                    <a:pt x="5748" y="6282"/>
                  </a:lnTo>
                  <a:lnTo>
                    <a:pt x="5823" y="6224"/>
                  </a:lnTo>
                  <a:lnTo>
                    <a:pt x="5896" y="6164"/>
                  </a:lnTo>
                  <a:lnTo>
                    <a:pt x="5957" y="6109"/>
                  </a:lnTo>
                  <a:lnTo>
                    <a:pt x="5965" y="6093"/>
                  </a:lnTo>
                  <a:lnTo>
                    <a:pt x="5990" y="6055"/>
                  </a:lnTo>
                  <a:lnTo>
                    <a:pt x="6021" y="6021"/>
                  </a:lnTo>
                  <a:lnTo>
                    <a:pt x="6055" y="5990"/>
                  </a:lnTo>
                  <a:lnTo>
                    <a:pt x="6093" y="5965"/>
                  </a:lnTo>
                  <a:lnTo>
                    <a:pt x="6109" y="5957"/>
                  </a:lnTo>
                  <a:lnTo>
                    <a:pt x="6164" y="5896"/>
                  </a:lnTo>
                  <a:lnTo>
                    <a:pt x="6224" y="5823"/>
                  </a:lnTo>
                  <a:lnTo>
                    <a:pt x="6282" y="5748"/>
                  </a:lnTo>
                  <a:lnTo>
                    <a:pt x="6337" y="5670"/>
                  </a:lnTo>
                  <a:lnTo>
                    <a:pt x="6389" y="5591"/>
                  </a:lnTo>
                  <a:lnTo>
                    <a:pt x="6438" y="5509"/>
                  </a:lnTo>
                  <a:lnTo>
                    <a:pt x="6485" y="5425"/>
                  </a:lnTo>
                  <a:lnTo>
                    <a:pt x="6528" y="5340"/>
                  </a:lnTo>
                  <a:lnTo>
                    <a:pt x="6567" y="5254"/>
                  </a:lnTo>
                  <a:lnTo>
                    <a:pt x="6604" y="5166"/>
                  </a:lnTo>
                  <a:lnTo>
                    <a:pt x="6637" y="5077"/>
                  </a:lnTo>
                  <a:lnTo>
                    <a:pt x="6666" y="4988"/>
                  </a:lnTo>
                  <a:lnTo>
                    <a:pt x="6692" y="4896"/>
                  </a:lnTo>
                  <a:lnTo>
                    <a:pt x="6715" y="4805"/>
                  </a:lnTo>
                  <a:lnTo>
                    <a:pt x="6735" y="4712"/>
                  </a:lnTo>
                  <a:lnTo>
                    <a:pt x="6750" y="4618"/>
                  </a:lnTo>
                  <a:lnTo>
                    <a:pt x="6763" y="4524"/>
                  </a:lnTo>
                  <a:lnTo>
                    <a:pt x="6772" y="4430"/>
                  </a:lnTo>
                  <a:lnTo>
                    <a:pt x="6777" y="433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60" name="Text Placeholder 19">
            <a:extLst>
              <a:ext uri="{FF2B5EF4-FFF2-40B4-BE49-F238E27FC236}">
                <a16:creationId xmlns:a16="http://schemas.microsoft.com/office/drawing/2014/main" id="{474E4F5C-DF78-42EA-A8DB-376683F1176D}"/>
              </a:ext>
            </a:extLst>
          </p:cNvPr>
          <p:cNvSpPr txBox="1">
            <a:spLocks/>
          </p:cNvSpPr>
          <p:nvPr/>
        </p:nvSpPr>
        <p:spPr>
          <a:xfrm>
            <a:off x="294968" y="1260216"/>
            <a:ext cx="8362801"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b="1" dirty="0"/>
              <a:t>Rollout plan</a:t>
            </a:r>
          </a:p>
        </p:txBody>
      </p:sp>
      <p:cxnSp>
        <p:nvCxnSpPr>
          <p:cNvPr id="61" name="Straight Connector 60">
            <a:extLst>
              <a:ext uri="{FF2B5EF4-FFF2-40B4-BE49-F238E27FC236}">
                <a16:creationId xmlns:a16="http://schemas.microsoft.com/office/drawing/2014/main" id="{D9D662DD-0D5A-49DD-B159-DF4E5F3E6148}"/>
              </a:ext>
            </a:extLst>
          </p:cNvPr>
          <p:cNvCxnSpPr>
            <a:cxnSpLocks/>
          </p:cNvCxnSpPr>
          <p:nvPr/>
        </p:nvCxnSpPr>
        <p:spPr>
          <a:xfrm>
            <a:off x="295277" y="1818359"/>
            <a:ext cx="58864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FBFA9F3F-3872-3E6A-8C51-680C4EBD9D81}"/>
              </a:ext>
            </a:extLst>
          </p:cNvPr>
          <p:cNvSpPr>
            <a:spLocks noGrp="1"/>
          </p:cNvSpPr>
          <p:nvPr>
            <p:ph type="sldNum" sz="quarter" idx="12"/>
          </p:nvPr>
        </p:nvSpPr>
        <p:spPr/>
        <p:txBody>
          <a:bodyPr/>
          <a:lstStyle/>
          <a:p>
            <a:fld id="{0643C082-6B26-4A67-AAC0-3138D6D4DA1D}" type="slidenum">
              <a:rPr lang="en-PH" smtClean="0"/>
              <a:t>43</a:t>
            </a:fld>
            <a:endParaRPr lang="en-PH" dirty="0"/>
          </a:p>
        </p:txBody>
      </p:sp>
      <p:sp>
        <p:nvSpPr>
          <p:cNvPr id="8" name="Footer Placeholder 7">
            <a:extLst>
              <a:ext uri="{FF2B5EF4-FFF2-40B4-BE49-F238E27FC236}">
                <a16:creationId xmlns:a16="http://schemas.microsoft.com/office/drawing/2014/main" id="{CC791DA5-4C3D-489B-5387-CC50BDB4BDB2}"/>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5593193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3B368DA-6FF6-725C-BC52-48C48D210342}"/>
              </a:ext>
            </a:extLst>
          </p:cNvPr>
          <p:cNvSpPr>
            <a:spLocks noGrp="1"/>
          </p:cNvSpPr>
          <p:nvPr>
            <p:ph type="title"/>
          </p:nvPr>
        </p:nvSpPr>
        <p:spPr/>
        <p:txBody>
          <a:bodyPr/>
          <a:lstStyle/>
          <a:p>
            <a:r>
              <a:rPr lang="en-US" dirty="0"/>
              <a:t>Pricing &amp; plans</a:t>
            </a:r>
            <a:endParaRPr lang="en-PH" dirty="0"/>
          </a:p>
        </p:txBody>
      </p:sp>
      <p:sp>
        <p:nvSpPr>
          <p:cNvPr id="6" name="Text Placeholder 5">
            <a:extLst>
              <a:ext uri="{FF2B5EF4-FFF2-40B4-BE49-F238E27FC236}">
                <a16:creationId xmlns:a16="http://schemas.microsoft.com/office/drawing/2014/main" id="{36E027FA-65A8-5022-62E6-713524E4E582}"/>
              </a:ext>
            </a:extLst>
          </p:cNvPr>
          <p:cNvSpPr>
            <a:spLocks noGrp="1"/>
          </p:cNvSpPr>
          <p:nvPr>
            <p:ph type="body" sz="quarter" idx="12"/>
          </p:nvPr>
        </p:nvSpPr>
        <p:spPr/>
        <p:txBody>
          <a:bodyPr/>
          <a:lstStyle/>
          <a:p>
            <a:r>
              <a:rPr lang="en-PH" dirty="0"/>
              <a:t>09</a:t>
            </a:r>
          </a:p>
        </p:txBody>
      </p:sp>
    </p:spTree>
    <p:extLst>
      <p:ext uri="{BB962C8B-B14F-4D97-AF65-F5344CB8AC3E}">
        <p14:creationId xmlns:p14="http://schemas.microsoft.com/office/powerpoint/2010/main" val="15823663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60EB5-9E3F-4EF2-842F-8A9E5C78F949}"/>
              </a:ext>
            </a:extLst>
          </p:cNvPr>
          <p:cNvSpPr>
            <a:spLocks noGrp="1"/>
          </p:cNvSpPr>
          <p:nvPr>
            <p:ph type="title"/>
          </p:nvPr>
        </p:nvSpPr>
        <p:spPr>
          <a:xfrm>
            <a:off x="294968" y="365126"/>
            <a:ext cx="11602064" cy="578772"/>
          </a:xfrm>
        </p:spPr>
        <p:txBody>
          <a:bodyPr/>
          <a:lstStyle/>
          <a:p>
            <a:r>
              <a:rPr lang="en-US" dirty="0"/>
              <a:t>Simple, scalable pricing</a:t>
            </a:r>
          </a:p>
        </p:txBody>
      </p:sp>
      <p:sp>
        <p:nvSpPr>
          <p:cNvPr id="39" name="Rectangle 38">
            <a:extLst>
              <a:ext uri="{FF2B5EF4-FFF2-40B4-BE49-F238E27FC236}">
                <a16:creationId xmlns:a16="http://schemas.microsoft.com/office/drawing/2014/main" id="{02901069-FB71-4596-A579-0A7772F356F4}"/>
              </a:ext>
            </a:extLst>
          </p:cNvPr>
          <p:cNvSpPr/>
          <p:nvPr/>
        </p:nvSpPr>
        <p:spPr>
          <a:xfrm>
            <a:off x="0" y="5788877"/>
            <a:ext cx="12192000" cy="296584"/>
          </a:xfrm>
          <a:prstGeom prst="rect">
            <a:avLst/>
          </a:prstGeom>
          <a:solidFill>
            <a:schemeClr val="tx1">
              <a:lumMod val="20000"/>
              <a:lumOff val="80000"/>
            </a:schemeClr>
          </a:solidFill>
          <a:ln w="9525" cap="rnd" cmpd="sng" algn="ctr">
            <a:solidFill>
              <a:schemeClr val="tx1">
                <a:lumMod val="20000"/>
                <a:lumOff val="8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FFFFFF"/>
              </a:solidFill>
              <a:effectLst/>
              <a:uLnTx/>
              <a:uFillTx/>
              <a:sym typeface="+mn-lt"/>
            </a:endParaRPr>
          </a:p>
        </p:txBody>
      </p:sp>
      <p:sp>
        <p:nvSpPr>
          <p:cNvPr id="40" name="Isosceles Triangle 39">
            <a:extLst>
              <a:ext uri="{FF2B5EF4-FFF2-40B4-BE49-F238E27FC236}">
                <a16:creationId xmlns:a16="http://schemas.microsoft.com/office/drawing/2014/main" id="{EDA36F27-E015-45FC-A907-F5D2E95468AD}"/>
              </a:ext>
            </a:extLst>
          </p:cNvPr>
          <p:cNvSpPr/>
          <p:nvPr/>
        </p:nvSpPr>
        <p:spPr>
          <a:xfrm flipV="1">
            <a:off x="11103400" y="6085460"/>
            <a:ext cx="109527" cy="63067"/>
          </a:xfrm>
          <a:prstGeom prst="triangle">
            <a:avLst>
              <a:gd name="adj" fmla="val 0"/>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sym typeface="+mn-lt"/>
            </a:endParaRPr>
          </a:p>
        </p:txBody>
      </p:sp>
      <p:sp>
        <p:nvSpPr>
          <p:cNvPr id="41" name="Isosceles Triangle 40">
            <a:extLst>
              <a:ext uri="{FF2B5EF4-FFF2-40B4-BE49-F238E27FC236}">
                <a16:creationId xmlns:a16="http://schemas.microsoft.com/office/drawing/2014/main" id="{7CBC4E94-5794-4E51-85F0-24D00B8BA5CD}"/>
              </a:ext>
            </a:extLst>
          </p:cNvPr>
          <p:cNvSpPr/>
          <p:nvPr/>
        </p:nvSpPr>
        <p:spPr>
          <a:xfrm flipH="1" flipV="1">
            <a:off x="979072" y="6085460"/>
            <a:ext cx="109527" cy="63067"/>
          </a:xfrm>
          <a:prstGeom prst="triangle">
            <a:avLst>
              <a:gd name="adj" fmla="val 0"/>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sym typeface="+mn-lt"/>
            </a:endParaRPr>
          </a:p>
        </p:txBody>
      </p:sp>
      <p:sp>
        <p:nvSpPr>
          <p:cNvPr id="42" name="Isosceles Triangle 41">
            <a:extLst>
              <a:ext uri="{FF2B5EF4-FFF2-40B4-BE49-F238E27FC236}">
                <a16:creationId xmlns:a16="http://schemas.microsoft.com/office/drawing/2014/main" id="{2331E08B-B15A-44FF-B7EE-242833D9CEEE}"/>
              </a:ext>
            </a:extLst>
          </p:cNvPr>
          <p:cNvSpPr/>
          <p:nvPr/>
        </p:nvSpPr>
        <p:spPr>
          <a:xfrm>
            <a:off x="11103400" y="5725810"/>
            <a:ext cx="109527" cy="63067"/>
          </a:xfrm>
          <a:prstGeom prst="triangle">
            <a:avLst>
              <a:gd name="adj" fmla="val 0"/>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sym typeface="+mn-lt"/>
            </a:endParaRPr>
          </a:p>
        </p:txBody>
      </p:sp>
      <p:sp>
        <p:nvSpPr>
          <p:cNvPr id="44" name="Rectangle 43">
            <a:extLst>
              <a:ext uri="{FF2B5EF4-FFF2-40B4-BE49-F238E27FC236}">
                <a16:creationId xmlns:a16="http://schemas.microsoft.com/office/drawing/2014/main" id="{89F90B10-4358-4FEF-B0AC-0704166CD08F}"/>
              </a:ext>
            </a:extLst>
          </p:cNvPr>
          <p:cNvSpPr/>
          <p:nvPr/>
        </p:nvSpPr>
        <p:spPr>
          <a:xfrm>
            <a:off x="1088599" y="5725809"/>
            <a:ext cx="10014801" cy="422718"/>
          </a:xfrm>
          <a:prstGeom prst="rect">
            <a:avLst/>
          </a:prstGeom>
          <a:solidFill>
            <a:schemeClr val="accent3"/>
          </a:solidFill>
          <a:ln w="9525" cap="rnd" cmpd="sng" algn="ctr">
            <a:solidFill>
              <a:schemeClr val="accent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8640" tIns="0" rIns="0" bIns="0" numCol="1" spcCol="0" rtlCol="0" fromWordArt="0" anchor="ctr" anchorCtr="0" forceAA="0" compatLnSpc="1">
            <a:prstTxWarp prst="textNoShape">
              <a:avLst/>
            </a:prstTxWarp>
            <a:noAutofit/>
          </a:bodyPr>
          <a:lstStyle/>
          <a:p>
            <a:pPr algn="ctr"/>
            <a:r>
              <a:rPr lang="en-US" dirty="0">
                <a:solidFill>
                  <a:srgbClr val="FFFFFF"/>
                </a:solidFill>
                <a:sym typeface="+mn-lt"/>
              </a:rPr>
              <a:t>Pay for what you process. No hidden platform fees.</a:t>
            </a:r>
          </a:p>
        </p:txBody>
      </p:sp>
      <p:cxnSp>
        <p:nvCxnSpPr>
          <p:cNvPr id="3" name="Straight Connector 2">
            <a:extLst>
              <a:ext uri="{FF2B5EF4-FFF2-40B4-BE49-F238E27FC236}">
                <a16:creationId xmlns:a16="http://schemas.microsoft.com/office/drawing/2014/main" id="{B1465647-152F-4581-94A3-C50472541599}"/>
              </a:ext>
            </a:extLst>
          </p:cNvPr>
          <p:cNvCxnSpPr>
            <a:cxnSpLocks/>
            <a:stCxn id="16" idx="4"/>
            <a:endCxn id="26" idx="0"/>
          </p:cNvCxnSpPr>
          <p:nvPr/>
        </p:nvCxnSpPr>
        <p:spPr>
          <a:xfrm>
            <a:off x="659699" y="2533004"/>
            <a:ext cx="0" cy="2494397"/>
          </a:xfrm>
          <a:prstGeom prst="line">
            <a:avLst/>
          </a:prstGeom>
          <a:ln w="9525" cap="rnd" cmpd="sng" algn="ctr">
            <a:solidFill>
              <a:schemeClr val="bg1">
                <a:lumMod val="5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Oval 20">
            <a:extLst>
              <a:ext uri="{FF2B5EF4-FFF2-40B4-BE49-F238E27FC236}">
                <a16:creationId xmlns:a16="http://schemas.microsoft.com/office/drawing/2014/main" id="{207DF0E8-6435-4D42-BEF4-ABAE8FCB727D}"/>
              </a:ext>
            </a:extLst>
          </p:cNvPr>
          <p:cNvSpPr>
            <a:spLocks noChangeArrowheads="1"/>
          </p:cNvSpPr>
          <p:nvPr/>
        </p:nvSpPr>
        <p:spPr bwMode="auto">
          <a:xfrm>
            <a:off x="529413" y="2662817"/>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1</a:t>
            </a:r>
          </a:p>
        </p:txBody>
      </p:sp>
      <p:sp>
        <p:nvSpPr>
          <p:cNvPr id="5" name="Oval 20">
            <a:extLst>
              <a:ext uri="{FF2B5EF4-FFF2-40B4-BE49-F238E27FC236}">
                <a16:creationId xmlns:a16="http://schemas.microsoft.com/office/drawing/2014/main" id="{220979CD-AEA1-4613-981F-C356B4B112D0}"/>
              </a:ext>
            </a:extLst>
          </p:cNvPr>
          <p:cNvSpPr>
            <a:spLocks noChangeArrowheads="1"/>
          </p:cNvSpPr>
          <p:nvPr/>
        </p:nvSpPr>
        <p:spPr bwMode="auto">
          <a:xfrm>
            <a:off x="529413" y="3845109"/>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3</a:t>
            </a:r>
          </a:p>
        </p:txBody>
      </p:sp>
      <p:sp>
        <p:nvSpPr>
          <p:cNvPr id="14" name="Rectangle: Rounded Corners 13">
            <a:extLst>
              <a:ext uri="{FF2B5EF4-FFF2-40B4-BE49-F238E27FC236}">
                <a16:creationId xmlns:a16="http://schemas.microsoft.com/office/drawing/2014/main" id="{460D114C-EEA1-4118-A621-7B1588B2AEC3}"/>
              </a:ext>
            </a:extLst>
          </p:cNvPr>
          <p:cNvSpPr/>
          <p:nvPr/>
        </p:nvSpPr>
        <p:spPr>
          <a:xfrm>
            <a:off x="300341" y="1927192"/>
            <a:ext cx="3704500" cy="482165"/>
          </a:xfrm>
          <a:prstGeom prst="roundRect">
            <a:avLst>
              <a:gd name="adj" fmla="val 50000"/>
            </a:avLst>
          </a:prstGeom>
          <a:gradFill flip="none" rotWithShape="1">
            <a:gsLst>
              <a:gs pos="0">
                <a:schemeClr val="accent1"/>
              </a:gs>
              <a:gs pos="100000">
                <a:schemeClr val="accent3"/>
              </a:gs>
            </a:gsLst>
            <a:lin ang="18900000" scaled="1"/>
            <a:tileRect/>
          </a:gra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dirty="0">
              <a:solidFill>
                <a:srgbClr val="FFFFFF"/>
              </a:solidFill>
            </a:endParaRPr>
          </a:p>
        </p:txBody>
      </p:sp>
      <p:sp>
        <p:nvSpPr>
          <p:cNvPr id="15" name="ee4pHeader1">
            <a:extLst>
              <a:ext uri="{FF2B5EF4-FFF2-40B4-BE49-F238E27FC236}">
                <a16:creationId xmlns:a16="http://schemas.microsoft.com/office/drawing/2014/main" id="{A46C4BC8-7C3E-4F59-B2AF-9FC98C22F317}"/>
              </a:ext>
            </a:extLst>
          </p:cNvPr>
          <p:cNvSpPr txBox="1"/>
          <p:nvPr/>
        </p:nvSpPr>
        <p:spPr>
          <a:xfrm>
            <a:off x="1143087" y="2064218"/>
            <a:ext cx="2712633" cy="246221"/>
          </a:xfrm>
          <a:prstGeom prst="rect">
            <a:avLst/>
          </a:prstGeom>
          <a:noFill/>
          <a:ln cap="rnd">
            <a:noFill/>
          </a:ln>
        </p:spPr>
        <p:txBody>
          <a:bodyPr vert="horz" wrap="square" lIns="0" tIns="0" rIns="0" bIns="0" rtlCol="0" anchor="b" anchorCtr="0">
            <a:spAutoFit/>
          </a:bodyPr>
          <a:lstStyle/>
          <a:p>
            <a:pPr marL="0" lvl="3"/>
            <a:r>
              <a:rPr lang="da-DK" sz="1600" b="1" dirty="0">
                <a:solidFill>
                  <a:schemeClr val="bg1"/>
                </a:solidFill>
              </a:rPr>
              <a:t>Starter</a:t>
            </a:r>
            <a:endParaRPr lang="en-US" sz="1600" b="1" dirty="0">
              <a:solidFill>
                <a:schemeClr val="bg1"/>
              </a:solidFill>
            </a:endParaRPr>
          </a:p>
        </p:txBody>
      </p:sp>
      <p:sp>
        <p:nvSpPr>
          <p:cNvPr id="16" name="Oval 15">
            <a:extLst>
              <a:ext uri="{FF2B5EF4-FFF2-40B4-BE49-F238E27FC236}">
                <a16:creationId xmlns:a16="http://schemas.microsoft.com/office/drawing/2014/main" id="{8BEFF9BB-1321-4FC3-9C11-B78DCF3C547C}"/>
              </a:ext>
            </a:extLst>
          </p:cNvPr>
          <p:cNvSpPr/>
          <p:nvPr/>
        </p:nvSpPr>
        <p:spPr>
          <a:xfrm>
            <a:off x="294968" y="1803544"/>
            <a:ext cx="729462" cy="729460"/>
          </a:xfrm>
          <a:prstGeom prst="ellipse">
            <a:avLst/>
          </a:prstGeom>
          <a:solidFill>
            <a:srgbClr val="FFFFFF"/>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dirty="0">
              <a:solidFill>
                <a:srgbClr val="FFFFFF"/>
              </a:solidFill>
            </a:endParaRPr>
          </a:p>
        </p:txBody>
      </p:sp>
      <p:sp>
        <p:nvSpPr>
          <p:cNvPr id="20" name="TextBox 19">
            <a:extLst>
              <a:ext uri="{FF2B5EF4-FFF2-40B4-BE49-F238E27FC236}">
                <a16:creationId xmlns:a16="http://schemas.microsoft.com/office/drawing/2014/main" id="{F4DD0D68-65D9-4025-BC25-38A02EF94B3D}"/>
              </a:ext>
            </a:extLst>
          </p:cNvPr>
          <p:cNvSpPr txBox="1"/>
          <p:nvPr/>
        </p:nvSpPr>
        <p:spPr>
          <a:xfrm>
            <a:off x="920271" y="2609439"/>
            <a:ext cx="3215877" cy="430887"/>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400" dirty="0">
                <a:solidFill>
                  <a:schemeClr val="tx1"/>
                </a:solidFill>
              </a:rPr>
              <a:t>Best for new or lower-volume merchants getting started.</a:t>
            </a:r>
          </a:p>
        </p:txBody>
      </p:sp>
      <p:sp>
        <p:nvSpPr>
          <p:cNvPr id="26" name="Oval 20">
            <a:extLst>
              <a:ext uri="{FF2B5EF4-FFF2-40B4-BE49-F238E27FC236}">
                <a16:creationId xmlns:a16="http://schemas.microsoft.com/office/drawing/2014/main" id="{630B801A-D3E4-4A59-8D09-BE5398C1C513}"/>
              </a:ext>
            </a:extLst>
          </p:cNvPr>
          <p:cNvSpPr>
            <a:spLocks noChangeArrowheads="1"/>
          </p:cNvSpPr>
          <p:nvPr/>
        </p:nvSpPr>
        <p:spPr bwMode="auto">
          <a:xfrm>
            <a:off x="529413" y="5027401"/>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5</a:t>
            </a:r>
          </a:p>
        </p:txBody>
      </p:sp>
      <p:sp>
        <p:nvSpPr>
          <p:cNvPr id="27" name="Oval 20">
            <a:extLst>
              <a:ext uri="{FF2B5EF4-FFF2-40B4-BE49-F238E27FC236}">
                <a16:creationId xmlns:a16="http://schemas.microsoft.com/office/drawing/2014/main" id="{E71C4A25-B7FC-43C0-8B25-E8586D7FB489}"/>
              </a:ext>
            </a:extLst>
          </p:cNvPr>
          <p:cNvSpPr>
            <a:spLocks noChangeArrowheads="1"/>
          </p:cNvSpPr>
          <p:nvPr/>
        </p:nvSpPr>
        <p:spPr bwMode="auto">
          <a:xfrm>
            <a:off x="529413" y="4436255"/>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4</a:t>
            </a:r>
          </a:p>
        </p:txBody>
      </p:sp>
      <p:sp>
        <p:nvSpPr>
          <p:cNvPr id="28" name="Oval 20">
            <a:extLst>
              <a:ext uri="{FF2B5EF4-FFF2-40B4-BE49-F238E27FC236}">
                <a16:creationId xmlns:a16="http://schemas.microsoft.com/office/drawing/2014/main" id="{8F093B94-33AA-4A1E-81FE-719D5637D240}"/>
              </a:ext>
            </a:extLst>
          </p:cNvPr>
          <p:cNvSpPr>
            <a:spLocks noChangeArrowheads="1"/>
          </p:cNvSpPr>
          <p:nvPr/>
        </p:nvSpPr>
        <p:spPr bwMode="auto">
          <a:xfrm>
            <a:off x="529413" y="3253963"/>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2</a:t>
            </a:r>
          </a:p>
        </p:txBody>
      </p:sp>
      <p:sp>
        <p:nvSpPr>
          <p:cNvPr id="43" name="Isosceles Triangle 42">
            <a:extLst>
              <a:ext uri="{FF2B5EF4-FFF2-40B4-BE49-F238E27FC236}">
                <a16:creationId xmlns:a16="http://schemas.microsoft.com/office/drawing/2014/main" id="{D003FF23-54E6-4055-9A2E-DE4964F5B814}"/>
              </a:ext>
            </a:extLst>
          </p:cNvPr>
          <p:cNvSpPr/>
          <p:nvPr/>
        </p:nvSpPr>
        <p:spPr>
          <a:xfrm flipH="1">
            <a:off x="979072" y="5725810"/>
            <a:ext cx="109527" cy="63067"/>
          </a:xfrm>
          <a:prstGeom prst="triangle">
            <a:avLst>
              <a:gd name="adj" fmla="val 0"/>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sym typeface="+mn-lt"/>
            </a:endParaRPr>
          </a:p>
        </p:txBody>
      </p:sp>
      <p:sp>
        <p:nvSpPr>
          <p:cNvPr id="169" name="TextBox 168">
            <a:extLst>
              <a:ext uri="{FF2B5EF4-FFF2-40B4-BE49-F238E27FC236}">
                <a16:creationId xmlns:a16="http://schemas.microsoft.com/office/drawing/2014/main" id="{ADD69E68-93CC-449F-9DA6-E21CE3F00FE5}"/>
              </a:ext>
            </a:extLst>
          </p:cNvPr>
          <p:cNvSpPr txBox="1"/>
          <p:nvPr/>
        </p:nvSpPr>
        <p:spPr>
          <a:xfrm>
            <a:off x="920271" y="3307094"/>
            <a:ext cx="3215877" cy="215444"/>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400" dirty="0">
                <a:solidFill>
                  <a:schemeClr val="tx1"/>
                </a:solidFill>
              </a:rPr>
              <a:t>No monthly platform fee.</a:t>
            </a:r>
          </a:p>
        </p:txBody>
      </p:sp>
      <p:sp>
        <p:nvSpPr>
          <p:cNvPr id="170" name="TextBox 169">
            <a:extLst>
              <a:ext uri="{FF2B5EF4-FFF2-40B4-BE49-F238E27FC236}">
                <a16:creationId xmlns:a16="http://schemas.microsoft.com/office/drawing/2014/main" id="{E9BFE183-5DCB-4EA8-9565-7229E75C3E72}"/>
              </a:ext>
            </a:extLst>
          </p:cNvPr>
          <p:cNvSpPr txBox="1"/>
          <p:nvPr/>
        </p:nvSpPr>
        <p:spPr>
          <a:xfrm>
            <a:off x="920271" y="3897028"/>
            <a:ext cx="3215877" cy="215444"/>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400" dirty="0">
                <a:solidFill>
                  <a:schemeClr val="tx1"/>
                </a:solidFill>
              </a:rPr>
              <a:t>2.75% + fixed fee per transaction.</a:t>
            </a:r>
          </a:p>
        </p:txBody>
      </p:sp>
      <p:sp>
        <p:nvSpPr>
          <p:cNvPr id="171" name="TextBox 170">
            <a:extLst>
              <a:ext uri="{FF2B5EF4-FFF2-40B4-BE49-F238E27FC236}">
                <a16:creationId xmlns:a16="http://schemas.microsoft.com/office/drawing/2014/main" id="{BE7AD98F-9253-4754-B73E-6B2C55F8E7E8}"/>
              </a:ext>
            </a:extLst>
          </p:cNvPr>
          <p:cNvSpPr txBox="1"/>
          <p:nvPr/>
        </p:nvSpPr>
        <p:spPr>
          <a:xfrm>
            <a:off x="920271" y="4486962"/>
            <a:ext cx="3215877" cy="215444"/>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400" dirty="0">
                <a:solidFill>
                  <a:schemeClr val="tx1"/>
                </a:solidFill>
              </a:rPr>
              <a:t>Core routing and fraud screening.</a:t>
            </a:r>
          </a:p>
        </p:txBody>
      </p:sp>
      <p:sp>
        <p:nvSpPr>
          <p:cNvPr id="172" name="TextBox 171">
            <a:extLst>
              <a:ext uri="{FF2B5EF4-FFF2-40B4-BE49-F238E27FC236}">
                <a16:creationId xmlns:a16="http://schemas.microsoft.com/office/drawing/2014/main" id="{2FB32D10-B483-4D3F-87D7-AD301A03E46A}"/>
              </a:ext>
            </a:extLst>
          </p:cNvPr>
          <p:cNvSpPr txBox="1"/>
          <p:nvPr/>
        </p:nvSpPr>
        <p:spPr>
          <a:xfrm>
            <a:off x="920271" y="5076896"/>
            <a:ext cx="3215877" cy="215444"/>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400" dirty="0">
                <a:solidFill>
                  <a:schemeClr val="tx1"/>
                </a:solidFill>
              </a:rPr>
              <a:t>Email support and full documentation.</a:t>
            </a:r>
          </a:p>
        </p:txBody>
      </p:sp>
      <p:grpSp>
        <p:nvGrpSpPr>
          <p:cNvPr id="181" name="Group 180">
            <a:extLst>
              <a:ext uri="{FF2B5EF4-FFF2-40B4-BE49-F238E27FC236}">
                <a16:creationId xmlns:a16="http://schemas.microsoft.com/office/drawing/2014/main" id="{F30F69DB-84B6-4028-977C-B3E619BDB464}"/>
              </a:ext>
            </a:extLst>
          </p:cNvPr>
          <p:cNvGrpSpPr/>
          <p:nvPr/>
        </p:nvGrpSpPr>
        <p:grpSpPr>
          <a:xfrm>
            <a:off x="412126" y="1921060"/>
            <a:ext cx="495146" cy="494428"/>
            <a:chOff x="6359457" y="3559635"/>
            <a:chExt cx="633600" cy="633600"/>
          </a:xfrm>
        </p:grpSpPr>
        <p:sp>
          <p:nvSpPr>
            <p:cNvPr id="184" name="Google Shape;665;p7"/>
            <p:cNvSpPr/>
            <p:nvPr/>
          </p:nvSpPr>
          <p:spPr>
            <a:xfrm>
              <a:off x="6359457" y="3559635"/>
              <a:ext cx="633600" cy="633600"/>
            </a:xfrm>
            <a:custGeom>
              <a:avLst/>
              <a:gdLst/>
              <a:ahLst/>
              <a:cxnLst/>
              <a:rect l="l" t="t" r="r" b="b"/>
              <a:pathLst>
                <a:path w="10000" h="10000" extrusionOk="0">
                  <a:moveTo>
                    <a:pt x="4200" y="7699"/>
                  </a:moveTo>
                  <a:lnTo>
                    <a:pt x="4193" y="7684"/>
                  </a:lnTo>
                  <a:lnTo>
                    <a:pt x="4096" y="7475"/>
                  </a:lnTo>
                  <a:lnTo>
                    <a:pt x="4084" y="7444"/>
                  </a:lnTo>
                  <a:lnTo>
                    <a:pt x="4077" y="7412"/>
                  </a:lnTo>
                  <a:lnTo>
                    <a:pt x="4073" y="7380"/>
                  </a:lnTo>
                  <a:lnTo>
                    <a:pt x="4074" y="7347"/>
                  </a:lnTo>
                  <a:lnTo>
                    <a:pt x="4079" y="7315"/>
                  </a:lnTo>
                  <a:lnTo>
                    <a:pt x="4088" y="7284"/>
                  </a:lnTo>
                  <a:lnTo>
                    <a:pt x="4102" y="7254"/>
                  </a:lnTo>
                  <a:lnTo>
                    <a:pt x="4119" y="7226"/>
                  </a:lnTo>
                  <a:lnTo>
                    <a:pt x="4139" y="7200"/>
                  </a:lnTo>
                  <a:lnTo>
                    <a:pt x="4163" y="7178"/>
                  </a:lnTo>
                  <a:lnTo>
                    <a:pt x="4190" y="7159"/>
                  </a:lnTo>
                  <a:lnTo>
                    <a:pt x="4218" y="7143"/>
                  </a:lnTo>
                  <a:lnTo>
                    <a:pt x="4249" y="7131"/>
                  </a:lnTo>
                  <a:lnTo>
                    <a:pt x="4281" y="7124"/>
                  </a:lnTo>
                  <a:lnTo>
                    <a:pt x="4313" y="7120"/>
                  </a:lnTo>
                  <a:lnTo>
                    <a:pt x="4346" y="7121"/>
                  </a:lnTo>
                  <a:lnTo>
                    <a:pt x="4378" y="7126"/>
                  </a:lnTo>
                  <a:lnTo>
                    <a:pt x="4409" y="7135"/>
                  </a:lnTo>
                  <a:lnTo>
                    <a:pt x="4439" y="7149"/>
                  </a:lnTo>
                  <a:lnTo>
                    <a:pt x="4467" y="7166"/>
                  </a:lnTo>
                  <a:lnTo>
                    <a:pt x="4493" y="7186"/>
                  </a:lnTo>
                  <a:lnTo>
                    <a:pt x="4515" y="7210"/>
                  </a:lnTo>
                  <a:lnTo>
                    <a:pt x="4534" y="7237"/>
                  </a:lnTo>
                  <a:lnTo>
                    <a:pt x="4550" y="7265"/>
                  </a:lnTo>
                  <a:lnTo>
                    <a:pt x="4643" y="7467"/>
                  </a:lnTo>
                  <a:lnTo>
                    <a:pt x="4731" y="7628"/>
                  </a:lnTo>
                  <a:lnTo>
                    <a:pt x="4813" y="7751"/>
                  </a:lnTo>
                  <a:lnTo>
                    <a:pt x="4886" y="7836"/>
                  </a:lnTo>
                  <a:lnTo>
                    <a:pt x="4944" y="7885"/>
                  </a:lnTo>
                  <a:lnTo>
                    <a:pt x="4981" y="7903"/>
                  </a:lnTo>
                  <a:lnTo>
                    <a:pt x="5000" y="7907"/>
                  </a:lnTo>
                  <a:lnTo>
                    <a:pt x="5019" y="7903"/>
                  </a:lnTo>
                  <a:lnTo>
                    <a:pt x="5056" y="7885"/>
                  </a:lnTo>
                  <a:lnTo>
                    <a:pt x="5114" y="7836"/>
                  </a:lnTo>
                  <a:lnTo>
                    <a:pt x="5187" y="7751"/>
                  </a:lnTo>
                  <a:lnTo>
                    <a:pt x="5269" y="7628"/>
                  </a:lnTo>
                  <a:lnTo>
                    <a:pt x="5357" y="7467"/>
                  </a:lnTo>
                  <a:lnTo>
                    <a:pt x="5450" y="7265"/>
                  </a:lnTo>
                  <a:lnTo>
                    <a:pt x="5466" y="7237"/>
                  </a:lnTo>
                  <a:lnTo>
                    <a:pt x="5485" y="7210"/>
                  </a:lnTo>
                  <a:lnTo>
                    <a:pt x="5507" y="7186"/>
                  </a:lnTo>
                  <a:lnTo>
                    <a:pt x="5533" y="7166"/>
                  </a:lnTo>
                  <a:lnTo>
                    <a:pt x="5561" y="7149"/>
                  </a:lnTo>
                  <a:lnTo>
                    <a:pt x="5591" y="7135"/>
                  </a:lnTo>
                  <a:lnTo>
                    <a:pt x="5622" y="7126"/>
                  </a:lnTo>
                  <a:lnTo>
                    <a:pt x="5654" y="7121"/>
                  </a:lnTo>
                  <a:lnTo>
                    <a:pt x="5687" y="7120"/>
                  </a:lnTo>
                  <a:lnTo>
                    <a:pt x="5719" y="7124"/>
                  </a:lnTo>
                  <a:lnTo>
                    <a:pt x="5751" y="7131"/>
                  </a:lnTo>
                  <a:lnTo>
                    <a:pt x="5782" y="7143"/>
                  </a:lnTo>
                  <a:lnTo>
                    <a:pt x="5810" y="7159"/>
                  </a:lnTo>
                  <a:lnTo>
                    <a:pt x="5837" y="7178"/>
                  </a:lnTo>
                  <a:lnTo>
                    <a:pt x="5861" y="7200"/>
                  </a:lnTo>
                  <a:lnTo>
                    <a:pt x="5881" y="7226"/>
                  </a:lnTo>
                  <a:lnTo>
                    <a:pt x="5898" y="7254"/>
                  </a:lnTo>
                  <a:lnTo>
                    <a:pt x="5912" y="7284"/>
                  </a:lnTo>
                  <a:lnTo>
                    <a:pt x="5921" y="7315"/>
                  </a:lnTo>
                  <a:lnTo>
                    <a:pt x="5926" y="7347"/>
                  </a:lnTo>
                  <a:lnTo>
                    <a:pt x="5927" y="7380"/>
                  </a:lnTo>
                  <a:lnTo>
                    <a:pt x="5923" y="7412"/>
                  </a:lnTo>
                  <a:lnTo>
                    <a:pt x="5916" y="7444"/>
                  </a:lnTo>
                  <a:lnTo>
                    <a:pt x="5904" y="7475"/>
                  </a:lnTo>
                  <a:lnTo>
                    <a:pt x="5807" y="7684"/>
                  </a:lnTo>
                  <a:lnTo>
                    <a:pt x="5800" y="7699"/>
                  </a:lnTo>
                  <a:lnTo>
                    <a:pt x="5703" y="7877"/>
                  </a:lnTo>
                  <a:lnTo>
                    <a:pt x="5692" y="7896"/>
                  </a:lnTo>
                  <a:lnTo>
                    <a:pt x="5595" y="8041"/>
                  </a:lnTo>
                  <a:lnTo>
                    <a:pt x="5577" y="8065"/>
                  </a:lnTo>
                  <a:lnTo>
                    <a:pt x="5480" y="8178"/>
                  </a:lnTo>
                  <a:lnTo>
                    <a:pt x="5450" y="8207"/>
                  </a:lnTo>
                  <a:lnTo>
                    <a:pt x="5353" y="8288"/>
                  </a:lnTo>
                  <a:lnTo>
                    <a:pt x="5330" y="8305"/>
                  </a:lnTo>
                  <a:lnTo>
                    <a:pt x="5305" y="8319"/>
                  </a:lnTo>
                  <a:lnTo>
                    <a:pt x="5209" y="8367"/>
                  </a:lnTo>
                  <a:lnTo>
                    <a:pt x="5174" y="8382"/>
                  </a:lnTo>
                  <a:lnTo>
                    <a:pt x="5138" y="8390"/>
                  </a:lnTo>
                  <a:lnTo>
                    <a:pt x="5041" y="8407"/>
                  </a:lnTo>
                  <a:lnTo>
                    <a:pt x="5014" y="8410"/>
                  </a:lnTo>
                  <a:lnTo>
                    <a:pt x="4986" y="8410"/>
                  </a:lnTo>
                  <a:lnTo>
                    <a:pt x="4959" y="8407"/>
                  </a:lnTo>
                  <a:lnTo>
                    <a:pt x="4862" y="8390"/>
                  </a:lnTo>
                  <a:lnTo>
                    <a:pt x="4826" y="8382"/>
                  </a:lnTo>
                  <a:lnTo>
                    <a:pt x="4791" y="8367"/>
                  </a:lnTo>
                  <a:lnTo>
                    <a:pt x="4695" y="8319"/>
                  </a:lnTo>
                  <a:lnTo>
                    <a:pt x="4670" y="8305"/>
                  </a:lnTo>
                  <a:lnTo>
                    <a:pt x="4647" y="8288"/>
                  </a:lnTo>
                  <a:lnTo>
                    <a:pt x="4550" y="8207"/>
                  </a:lnTo>
                  <a:lnTo>
                    <a:pt x="4520" y="8178"/>
                  </a:lnTo>
                  <a:lnTo>
                    <a:pt x="4423" y="8065"/>
                  </a:lnTo>
                  <a:lnTo>
                    <a:pt x="4405" y="8041"/>
                  </a:lnTo>
                  <a:lnTo>
                    <a:pt x="4308" y="7896"/>
                  </a:lnTo>
                  <a:lnTo>
                    <a:pt x="4297" y="7877"/>
                  </a:lnTo>
                  <a:lnTo>
                    <a:pt x="4200" y="7699"/>
                  </a:lnTo>
                  <a:close/>
                  <a:moveTo>
                    <a:pt x="5789" y="3729"/>
                  </a:moveTo>
                  <a:lnTo>
                    <a:pt x="5790" y="3759"/>
                  </a:lnTo>
                  <a:lnTo>
                    <a:pt x="5789" y="3789"/>
                  </a:lnTo>
                  <a:lnTo>
                    <a:pt x="5788" y="3818"/>
                  </a:lnTo>
                  <a:lnTo>
                    <a:pt x="5785" y="3847"/>
                  </a:lnTo>
                  <a:lnTo>
                    <a:pt x="5781" y="3876"/>
                  </a:lnTo>
                  <a:lnTo>
                    <a:pt x="5776" y="3905"/>
                  </a:lnTo>
                  <a:lnTo>
                    <a:pt x="5770" y="3934"/>
                  </a:lnTo>
                  <a:lnTo>
                    <a:pt x="5763" y="3963"/>
                  </a:lnTo>
                  <a:lnTo>
                    <a:pt x="5755" y="3991"/>
                  </a:lnTo>
                  <a:lnTo>
                    <a:pt x="5745" y="4019"/>
                  </a:lnTo>
                  <a:lnTo>
                    <a:pt x="5735" y="4047"/>
                  </a:lnTo>
                  <a:lnTo>
                    <a:pt x="5724" y="4074"/>
                  </a:lnTo>
                  <a:lnTo>
                    <a:pt x="5712" y="4101"/>
                  </a:lnTo>
                  <a:lnTo>
                    <a:pt x="5698" y="4128"/>
                  </a:lnTo>
                  <a:lnTo>
                    <a:pt x="5684" y="4154"/>
                  </a:lnTo>
                  <a:lnTo>
                    <a:pt x="5669" y="4179"/>
                  </a:lnTo>
                  <a:lnTo>
                    <a:pt x="5653" y="4204"/>
                  </a:lnTo>
                  <a:lnTo>
                    <a:pt x="5635" y="4228"/>
                  </a:lnTo>
                  <a:lnTo>
                    <a:pt x="5618" y="4252"/>
                  </a:lnTo>
                  <a:lnTo>
                    <a:pt x="5599" y="4274"/>
                  </a:lnTo>
                  <a:lnTo>
                    <a:pt x="5579" y="4296"/>
                  </a:lnTo>
                  <a:lnTo>
                    <a:pt x="5559" y="4317"/>
                  </a:lnTo>
                  <a:lnTo>
                    <a:pt x="5537" y="4338"/>
                  </a:lnTo>
                  <a:lnTo>
                    <a:pt x="5515" y="4357"/>
                  </a:lnTo>
                  <a:lnTo>
                    <a:pt x="5493" y="4376"/>
                  </a:lnTo>
                  <a:lnTo>
                    <a:pt x="5469" y="4394"/>
                  </a:lnTo>
                  <a:lnTo>
                    <a:pt x="5445" y="4411"/>
                  </a:lnTo>
                  <a:lnTo>
                    <a:pt x="5420" y="4428"/>
                  </a:lnTo>
                  <a:lnTo>
                    <a:pt x="5395" y="4443"/>
                  </a:lnTo>
                  <a:lnTo>
                    <a:pt x="5369" y="4457"/>
                  </a:lnTo>
                  <a:lnTo>
                    <a:pt x="5343" y="4471"/>
                  </a:lnTo>
                  <a:lnTo>
                    <a:pt x="5316" y="4483"/>
                  </a:lnTo>
                  <a:lnTo>
                    <a:pt x="5289" y="4494"/>
                  </a:lnTo>
                  <a:lnTo>
                    <a:pt x="5261" y="4504"/>
                  </a:lnTo>
                  <a:lnTo>
                    <a:pt x="5233" y="4514"/>
                  </a:lnTo>
                  <a:lnTo>
                    <a:pt x="5205" y="4522"/>
                  </a:lnTo>
                  <a:lnTo>
                    <a:pt x="5176" y="4529"/>
                  </a:lnTo>
                  <a:lnTo>
                    <a:pt x="5147" y="4535"/>
                  </a:lnTo>
                  <a:lnTo>
                    <a:pt x="5118" y="4540"/>
                  </a:lnTo>
                  <a:lnTo>
                    <a:pt x="5089" y="4544"/>
                  </a:lnTo>
                  <a:lnTo>
                    <a:pt x="5059" y="4547"/>
                  </a:lnTo>
                  <a:lnTo>
                    <a:pt x="5030" y="4548"/>
                  </a:lnTo>
                  <a:lnTo>
                    <a:pt x="5000" y="4549"/>
                  </a:lnTo>
                  <a:lnTo>
                    <a:pt x="4970" y="4548"/>
                  </a:lnTo>
                  <a:lnTo>
                    <a:pt x="4941" y="4547"/>
                  </a:lnTo>
                  <a:lnTo>
                    <a:pt x="4911" y="4544"/>
                  </a:lnTo>
                  <a:lnTo>
                    <a:pt x="4882" y="4540"/>
                  </a:lnTo>
                  <a:lnTo>
                    <a:pt x="4853" y="4535"/>
                  </a:lnTo>
                  <a:lnTo>
                    <a:pt x="4824" y="4529"/>
                  </a:lnTo>
                  <a:lnTo>
                    <a:pt x="4795" y="4522"/>
                  </a:lnTo>
                  <a:lnTo>
                    <a:pt x="4767" y="4514"/>
                  </a:lnTo>
                  <a:lnTo>
                    <a:pt x="4739" y="4504"/>
                  </a:lnTo>
                  <a:lnTo>
                    <a:pt x="4711" y="4494"/>
                  </a:lnTo>
                  <a:lnTo>
                    <a:pt x="4684" y="4483"/>
                  </a:lnTo>
                  <a:lnTo>
                    <a:pt x="4657" y="4471"/>
                  </a:lnTo>
                  <a:lnTo>
                    <a:pt x="4631" y="4457"/>
                  </a:lnTo>
                  <a:lnTo>
                    <a:pt x="4605" y="4443"/>
                  </a:lnTo>
                  <a:lnTo>
                    <a:pt x="4580" y="4428"/>
                  </a:lnTo>
                  <a:lnTo>
                    <a:pt x="4555" y="4411"/>
                  </a:lnTo>
                  <a:lnTo>
                    <a:pt x="4531" y="4394"/>
                  </a:lnTo>
                  <a:lnTo>
                    <a:pt x="4507" y="4376"/>
                  </a:lnTo>
                  <a:lnTo>
                    <a:pt x="4485" y="4357"/>
                  </a:lnTo>
                  <a:lnTo>
                    <a:pt x="4463" y="4338"/>
                  </a:lnTo>
                  <a:lnTo>
                    <a:pt x="4441" y="4317"/>
                  </a:lnTo>
                  <a:lnTo>
                    <a:pt x="4421" y="4296"/>
                  </a:lnTo>
                  <a:lnTo>
                    <a:pt x="4401" y="4274"/>
                  </a:lnTo>
                  <a:lnTo>
                    <a:pt x="4382" y="4252"/>
                  </a:lnTo>
                  <a:lnTo>
                    <a:pt x="4365" y="4228"/>
                  </a:lnTo>
                  <a:lnTo>
                    <a:pt x="4347" y="4204"/>
                  </a:lnTo>
                  <a:lnTo>
                    <a:pt x="4331" y="4179"/>
                  </a:lnTo>
                  <a:lnTo>
                    <a:pt x="4316" y="4154"/>
                  </a:lnTo>
                  <a:lnTo>
                    <a:pt x="4302" y="4128"/>
                  </a:lnTo>
                  <a:lnTo>
                    <a:pt x="4288" y="4101"/>
                  </a:lnTo>
                  <a:lnTo>
                    <a:pt x="4276" y="4074"/>
                  </a:lnTo>
                  <a:lnTo>
                    <a:pt x="4265" y="4047"/>
                  </a:lnTo>
                  <a:lnTo>
                    <a:pt x="4255" y="4019"/>
                  </a:lnTo>
                  <a:lnTo>
                    <a:pt x="4245" y="3991"/>
                  </a:lnTo>
                  <a:lnTo>
                    <a:pt x="4237" y="3963"/>
                  </a:lnTo>
                  <a:lnTo>
                    <a:pt x="4230" y="3934"/>
                  </a:lnTo>
                  <a:lnTo>
                    <a:pt x="4224" y="3905"/>
                  </a:lnTo>
                  <a:lnTo>
                    <a:pt x="4219" y="3876"/>
                  </a:lnTo>
                  <a:lnTo>
                    <a:pt x="4215" y="3847"/>
                  </a:lnTo>
                  <a:lnTo>
                    <a:pt x="4212" y="3818"/>
                  </a:lnTo>
                  <a:lnTo>
                    <a:pt x="4211" y="3789"/>
                  </a:lnTo>
                  <a:lnTo>
                    <a:pt x="4210" y="3759"/>
                  </a:lnTo>
                  <a:lnTo>
                    <a:pt x="4211" y="3729"/>
                  </a:lnTo>
                  <a:lnTo>
                    <a:pt x="4212" y="3700"/>
                  </a:lnTo>
                  <a:lnTo>
                    <a:pt x="4215" y="3670"/>
                  </a:lnTo>
                  <a:lnTo>
                    <a:pt x="4219" y="3641"/>
                  </a:lnTo>
                  <a:lnTo>
                    <a:pt x="4224" y="3612"/>
                  </a:lnTo>
                  <a:lnTo>
                    <a:pt x="4230" y="3583"/>
                  </a:lnTo>
                  <a:lnTo>
                    <a:pt x="4237" y="3554"/>
                  </a:lnTo>
                  <a:lnTo>
                    <a:pt x="4245" y="3526"/>
                  </a:lnTo>
                  <a:lnTo>
                    <a:pt x="4255" y="3498"/>
                  </a:lnTo>
                  <a:lnTo>
                    <a:pt x="4265" y="3470"/>
                  </a:lnTo>
                  <a:lnTo>
                    <a:pt x="4276" y="3443"/>
                  </a:lnTo>
                  <a:lnTo>
                    <a:pt x="4288" y="3416"/>
                  </a:lnTo>
                  <a:lnTo>
                    <a:pt x="4302" y="3390"/>
                  </a:lnTo>
                  <a:lnTo>
                    <a:pt x="4316" y="3364"/>
                  </a:lnTo>
                  <a:lnTo>
                    <a:pt x="4331" y="3338"/>
                  </a:lnTo>
                  <a:lnTo>
                    <a:pt x="4347" y="3314"/>
                  </a:lnTo>
                  <a:lnTo>
                    <a:pt x="4365" y="3289"/>
                  </a:lnTo>
                  <a:lnTo>
                    <a:pt x="4382" y="3266"/>
                  </a:lnTo>
                  <a:lnTo>
                    <a:pt x="4401" y="3243"/>
                  </a:lnTo>
                  <a:lnTo>
                    <a:pt x="4421" y="3221"/>
                  </a:lnTo>
                  <a:lnTo>
                    <a:pt x="4441" y="3200"/>
                  </a:lnTo>
                  <a:lnTo>
                    <a:pt x="4463" y="3179"/>
                  </a:lnTo>
                  <a:lnTo>
                    <a:pt x="4485" y="3160"/>
                  </a:lnTo>
                  <a:lnTo>
                    <a:pt x="4507" y="3141"/>
                  </a:lnTo>
                  <a:lnTo>
                    <a:pt x="4531" y="3123"/>
                  </a:lnTo>
                  <a:lnTo>
                    <a:pt x="4555" y="3106"/>
                  </a:lnTo>
                  <a:lnTo>
                    <a:pt x="4580" y="3089"/>
                  </a:lnTo>
                  <a:lnTo>
                    <a:pt x="4605" y="3074"/>
                  </a:lnTo>
                  <a:lnTo>
                    <a:pt x="4631" y="3060"/>
                  </a:lnTo>
                  <a:lnTo>
                    <a:pt x="4657" y="3046"/>
                  </a:lnTo>
                  <a:lnTo>
                    <a:pt x="4684" y="3034"/>
                  </a:lnTo>
                  <a:lnTo>
                    <a:pt x="4711" y="3023"/>
                  </a:lnTo>
                  <a:lnTo>
                    <a:pt x="4739" y="3013"/>
                  </a:lnTo>
                  <a:lnTo>
                    <a:pt x="4767" y="3004"/>
                  </a:lnTo>
                  <a:lnTo>
                    <a:pt x="4795" y="2996"/>
                  </a:lnTo>
                  <a:lnTo>
                    <a:pt x="4824" y="2989"/>
                  </a:lnTo>
                  <a:lnTo>
                    <a:pt x="4853" y="2983"/>
                  </a:lnTo>
                  <a:lnTo>
                    <a:pt x="4882" y="2978"/>
                  </a:lnTo>
                  <a:lnTo>
                    <a:pt x="4911" y="2974"/>
                  </a:lnTo>
                  <a:lnTo>
                    <a:pt x="4941" y="2971"/>
                  </a:lnTo>
                  <a:lnTo>
                    <a:pt x="4970" y="2970"/>
                  </a:lnTo>
                  <a:lnTo>
                    <a:pt x="5000" y="2969"/>
                  </a:lnTo>
                  <a:lnTo>
                    <a:pt x="5030" y="2970"/>
                  </a:lnTo>
                  <a:lnTo>
                    <a:pt x="5059" y="2971"/>
                  </a:lnTo>
                  <a:lnTo>
                    <a:pt x="5089" y="2974"/>
                  </a:lnTo>
                  <a:lnTo>
                    <a:pt x="5118" y="2978"/>
                  </a:lnTo>
                  <a:lnTo>
                    <a:pt x="5147" y="2983"/>
                  </a:lnTo>
                  <a:lnTo>
                    <a:pt x="5176" y="2989"/>
                  </a:lnTo>
                  <a:lnTo>
                    <a:pt x="5205" y="2996"/>
                  </a:lnTo>
                  <a:lnTo>
                    <a:pt x="5233" y="3004"/>
                  </a:lnTo>
                  <a:lnTo>
                    <a:pt x="5261" y="3013"/>
                  </a:lnTo>
                  <a:lnTo>
                    <a:pt x="5289" y="3023"/>
                  </a:lnTo>
                  <a:lnTo>
                    <a:pt x="5316" y="3034"/>
                  </a:lnTo>
                  <a:lnTo>
                    <a:pt x="5343" y="3046"/>
                  </a:lnTo>
                  <a:lnTo>
                    <a:pt x="5369" y="3060"/>
                  </a:lnTo>
                  <a:lnTo>
                    <a:pt x="5395" y="3074"/>
                  </a:lnTo>
                  <a:lnTo>
                    <a:pt x="5420" y="3089"/>
                  </a:lnTo>
                  <a:lnTo>
                    <a:pt x="5445" y="3106"/>
                  </a:lnTo>
                  <a:lnTo>
                    <a:pt x="5469" y="3123"/>
                  </a:lnTo>
                  <a:lnTo>
                    <a:pt x="5493" y="3141"/>
                  </a:lnTo>
                  <a:lnTo>
                    <a:pt x="5515" y="3160"/>
                  </a:lnTo>
                  <a:lnTo>
                    <a:pt x="5537" y="3179"/>
                  </a:lnTo>
                  <a:lnTo>
                    <a:pt x="5559" y="3200"/>
                  </a:lnTo>
                  <a:lnTo>
                    <a:pt x="5579" y="3221"/>
                  </a:lnTo>
                  <a:lnTo>
                    <a:pt x="5599" y="3243"/>
                  </a:lnTo>
                  <a:lnTo>
                    <a:pt x="5618" y="3266"/>
                  </a:lnTo>
                  <a:lnTo>
                    <a:pt x="5635" y="3289"/>
                  </a:lnTo>
                  <a:lnTo>
                    <a:pt x="5653" y="3314"/>
                  </a:lnTo>
                  <a:lnTo>
                    <a:pt x="5669" y="3338"/>
                  </a:lnTo>
                  <a:lnTo>
                    <a:pt x="5684" y="3364"/>
                  </a:lnTo>
                  <a:lnTo>
                    <a:pt x="5698" y="3390"/>
                  </a:lnTo>
                  <a:lnTo>
                    <a:pt x="5712" y="3416"/>
                  </a:lnTo>
                  <a:lnTo>
                    <a:pt x="5724" y="3443"/>
                  </a:lnTo>
                  <a:lnTo>
                    <a:pt x="5735" y="3470"/>
                  </a:lnTo>
                  <a:lnTo>
                    <a:pt x="5745" y="3498"/>
                  </a:lnTo>
                  <a:lnTo>
                    <a:pt x="5755" y="3526"/>
                  </a:lnTo>
                  <a:lnTo>
                    <a:pt x="5763" y="3554"/>
                  </a:lnTo>
                  <a:lnTo>
                    <a:pt x="5770" y="3583"/>
                  </a:lnTo>
                  <a:lnTo>
                    <a:pt x="5776" y="3612"/>
                  </a:lnTo>
                  <a:lnTo>
                    <a:pt x="5781" y="3641"/>
                  </a:lnTo>
                  <a:lnTo>
                    <a:pt x="5785" y="3670"/>
                  </a:lnTo>
                  <a:lnTo>
                    <a:pt x="5788" y="3700"/>
                  </a:lnTo>
                  <a:lnTo>
                    <a:pt x="5789" y="3729"/>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85" name="Google Shape;666;p7"/>
            <p:cNvSpPr/>
            <p:nvPr/>
          </p:nvSpPr>
          <p:spPr>
            <a:xfrm>
              <a:off x="6359457" y="3559635"/>
              <a:ext cx="633600" cy="633600"/>
            </a:xfrm>
            <a:custGeom>
              <a:avLst/>
              <a:gdLst/>
              <a:ahLst/>
              <a:cxnLst/>
              <a:rect l="l" t="t" r="r" b="b"/>
              <a:pathLst>
                <a:path w="10000" h="10000" extrusionOk="0">
                  <a:moveTo>
                    <a:pt x="4553" y="1072"/>
                  </a:moveTo>
                  <a:lnTo>
                    <a:pt x="4572" y="1056"/>
                  </a:lnTo>
                  <a:lnTo>
                    <a:pt x="4851" y="849"/>
                  </a:lnTo>
                  <a:lnTo>
                    <a:pt x="4878" y="832"/>
                  </a:lnTo>
                  <a:lnTo>
                    <a:pt x="4907" y="818"/>
                  </a:lnTo>
                  <a:lnTo>
                    <a:pt x="4937" y="808"/>
                  </a:lnTo>
                  <a:lnTo>
                    <a:pt x="4968" y="802"/>
                  </a:lnTo>
                  <a:lnTo>
                    <a:pt x="5000" y="800"/>
                  </a:lnTo>
                  <a:lnTo>
                    <a:pt x="5032" y="802"/>
                  </a:lnTo>
                  <a:lnTo>
                    <a:pt x="5063" y="808"/>
                  </a:lnTo>
                  <a:lnTo>
                    <a:pt x="5093" y="818"/>
                  </a:lnTo>
                  <a:lnTo>
                    <a:pt x="5122" y="832"/>
                  </a:lnTo>
                  <a:lnTo>
                    <a:pt x="5149" y="849"/>
                  </a:lnTo>
                  <a:lnTo>
                    <a:pt x="5428" y="1056"/>
                  </a:lnTo>
                  <a:lnTo>
                    <a:pt x="5447" y="1072"/>
                  </a:lnTo>
                  <a:lnTo>
                    <a:pt x="5706" y="1306"/>
                  </a:lnTo>
                  <a:lnTo>
                    <a:pt x="5723" y="1322"/>
                  </a:lnTo>
                  <a:lnTo>
                    <a:pt x="5960" y="1582"/>
                  </a:lnTo>
                  <a:lnTo>
                    <a:pt x="5974" y="1600"/>
                  </a:lnTo>
                  <a:lnTo>
                    <a:pt x="6189" y="1884"/>
                  </a:lnTo>
                  <a:lnTo>
                    <a:pt x="6202" y="1902"/>
                  </a:lnTo>
                  <a:lnTo>
                    <a:pt x="6394" y="2210"/>
                  </a:lnTo>
                  <a:lnTo>
                    <a:pt x="6404" y="2229"/>
                  </a:lnTo>
                  <a:lnTo>
                    <a:pt x="6573" y="2559"/>
                  </a:lnTo>
                  <a:lnTo>
                    <a:pt x="6581" y="2578"/>
                  </a:lnTo>
                  <a:lnTo>
                    <a:pt x="6726" y="2930"/>
                  </a:lnTo>
                  <a:lnTo>
                    <a:pt x="6733" y="2948"/>
                  </a:lnTo>
                  <a:lnTo>
                    <a:pt x="6854" y="3321"/>
                  </a:lnTo>
                  <a:lnTo>
                    <a:pt x="6859" y="3339"/>
                  </a:lnTo>
                  <a:lnTo>
                    <a:pt x="6955" y="3731"/>
                  </a:lnTo>
                  <a:lnTo>
                    <a:pt x="6959" y="3748"/>
                  </a:lnTo>
                  <a:lnTo>
                    <a:pt x="7030" y="4160"/>
                  </a:lnTo>
                  <a:lnTo>
                    <a:pt x="7032" y="4176"/>
                  </a:lnTo>
                  <a:lnTo>
                    <a:pt x="7077" y="4605"/>
                  </a:lnTo>
                  <a:lnTo>
                    <a:pt x="7078" y="4621"/>
                  </a:lnTo>
                  <a:lnTo>
                    <a:pt x="7098" y="5067"/>
                  </a:lnTo>
                  <a:lnTo>
                    <a:pt x="7098" y="5082"/>
                  </a:lnTo>
                  <a:lnTo>
                    <a:pt x="7090" y="5543"/>
                  </a:lnTo>
                  <a:lnTo>
                    <a:pt x="7090" y="5557"/>
                  </a:lnTo>
                  <a:lnTo>
                    <a:pt x="7055" y="6034"/>
                  </a:lnTo>
                  <a:lnTo>
                    <a:pt x="7050" y="6069"/>
                  </a:lnTo>
                  <a:lnTo>
                    <a:pt x="7040" y="6103"/>
                  </a:lnTo>
                  <a:lnTo>
                    <a:pt x="7025" y="6136"/>
                  </a:lnTo>
                  <a:lnTo>
                    <a:pt x="7006" y="6166"/>
                  </a:lnTo>
                  <a:lnTo>
                    <a:pt x="6983" y="6193"/>
                  </a:lnTo>
                  <a:lnTo>
                    <a:pt x="6643" y="6533"/>
                  </a:lnTo>
                  <a:lnTo>
                    <a:pt x="7417" y="7178"/>
                  </a:lnTo>
                  <a:lnTo>
                    <a:pt x="7441" y="7201"/>
                  </a:lnTo>
                  <a:lnTo>
                    <a:pt x="7462" y="7227"/>
                  </a:lnTo>
                  <a:lnTo>
                    <a:pt x="7479" y="7255"/>
                  </a:lnTo>
                  <a:lnTo>
                    <a:pt x="7492" y="7285"/>
                  </a:lnTo>
                  <a:lnTo>
                    <a:pt x="7501" y="7317"/>
                  </a:lnTo>
                  <a:lnTo>
                    <a:pt x="7506" y="7349"/>
                  </a:lnTo>
                  <a:lnTo>
                    <a:pt x="7507" y="7383"/>
                  </a:lnTo>
                  <a:lnTo>
                    <a:pt x="7503" y="7415"/>
                  </a:lnTo>
                  <a:lnTo>
                    <a:pt x="7495" y="7447"/>
                  </a:lnTo>
                  <a:lnTo>
                    <a:pt x="7482" y="7478"/>
                  </a:lnTo>
                  <a:lnTo>
                    <a:pt x="7466" y="7507"/>
                  </a:lnTo>
                  <a:lnTo>
                    <a:pt x="7446" y="7533"/>
                  </a:lnTo>
                  <a:lnTo>
                    <a:pt x="7423" y="7557"/>
                  </a:lnTo>
                  <a:lnTo>
                    <a:pt x="7397" y="7577"/>
                  </a:lnTo>
                  <a:lnTo>
                    <a:pt x="7369" y="7594"/>
                  </a:lnTo>
                  <a:lnTo>
                    <a:pt x="7338" y="7606"/>
                  </a:lnTo>
                  <a:lnTo>
                    <a:pt x="7306" y="7615"/>
                  </a:lnTo>
                  <a:lnTo>
                    <a:pt x="7273" y="7619"/>
                  </a:lnTo>
                  <a:lnTo>
                    <a:pt x="7240" y="7619"/>
                  </a:lnTo>
                  <a:lnTo>
                    <a:pt x="7208" y="7615"/>
                  </a:lnTo>
                  <a:lnTo>
                    <a:pt x="7176" y="7606"/>
                  </a:lnTo>
                  <a:lnTo>
                    <a:pt x="7145" y="7594"/>
                  </a:lnTo>
                  <a:lnTo>
                    <a:pt x="6242" y="7143"/>
                  </a:lnTo>
                  <a:lnTo>
                    <a:pt x="6212" y="7125"/>
                  </a:lnTo>
                  <a:lnTo>
                    <a:pt x="6185" y="7104"/>
                  </a:lnTo>
                  <a:lnTo>
                    <a:pt x="6162" y="7079"/>
                  </a:lnTo>
                  <a:lnTo>
                    <a:pt x="6141" y="7050"/>
                  </a:lnTo>
                  <a:lnTo>
                    <a:pt x="6136" y="7040"/>
                  </a:lnTo>
                  <a:lnTo>
                    <a:pt x="6080" y="7096"/>
                  </a:lnTo>
                  <a:lnTo>
                    <a:pt x="6055" y="7117"/>
                  </a:lnTo>
                  <a:lnTo>
                    <a:pt x="6028" y="7136"/>
                  </a:lnTo>
                  <a:lnTo>
                    <a:pt x="5999" y="7150"/>
                  </a:lnTo>
                  <a:lnTo>
                    <a:pt x="5968" y="7160"/>
                  </a:lnTo>
                  <a:lnTo>
                    <a:pt x="5936" y="7167"/>
                  </a:lnTo>
                  <a:lnTo>
                    <a:pt x="5903" y="7169"/>
                  </a:lnTo>
                  <a:lnTo>
                    <a:pt x="4097" y="7169"/>
                  </a:lnTo>
                  <a:lnTo>
                    <a:pt x="4064" y="7167"/>
                  </a:lnTo>
                  <a:lnTo>
                    <a:pt x="4032" y="7160"/>
                  </a:lnTo>
                  <a:lnTo>
                    <a:pt x="4001" y="7150"/>
                  </a:lnTo>
                  <a:lnTo>
                    <a:pt x="3972" y="7136"/>
                  </a:lnTo>
                  <a:lnTo>
                    <a:pt x="3945" y="7117"/>
                  </a:lnTo>
                  <a:lnTo>
                    <a:pt x="3920" y="7096"/>
                  </a:lnTo>
                  <a:lnTo>
                    <a:pt x="3864" y="7040"/>
                  </a:lnTo>
                  <a:lnTo>
                    <a:pt x="3859" y="7050"/>
                  </a:lnTo>
                  <a:lnTo>
                    <a:pt x="3838" y="7079"/>
                  </a:lnTo>
                  <a:lnTo>
                    <a:pt x="3815" y="7104"/>
                  </a:lnTo>
                  <a:lnTo>
                    <a:pt x="3788" y="7125"/>
                  </a:lnTo>
                  <a:lnTo>
                    <a:pt x="3758" y="7143"/>
                  </a:lnTo>
                  <a:lnTo>
                    <a:pt x="2855" y="7594"/>
                  </a:lnTo>
                  <a:lnTo>
                    <a:pt x="2824" y="7606"/>
                  </a:lnTo>
                  <a:lnTo>
                    <a:pt x="2792" y="7615"/>
                  </a:lnTo>
                  <a:lnTo>
                    <a:pt x="2760" y="7619"/>
                  </a:lnTo>
                  <a:lnTo>
                    <a:pt x="2727" y="7619"/>
                  </a:lnTo>
                  <a:lnTo>
                    <a:pt x="2694" y="7615"/>
                  </a:lnTo>
                  <a:lnTo>
                    <a:pt x="2662" y="7606"/>
                  </a:lnTo>
                  <a:lnTo>
                    <a:pt x="2631" y="7594"/>
                  </a:lnTo>
                  <a:lnTo>
                    <a:pt x="2603" y="7577"/>
                  </a:lnTo>
                  <a:lnTo>
                    <a:pt x="2577" y="7557"/>
                  </a:lnTo>
                  <a:lnTo>
                    <a:pt x="2554" y="7533"/>
                  </a:lnTo>
                  <a:lnTo>
                    <a:pt x="2534" y="7507"/>
                  </a:lnTo>
                  <a:lnTo>
                    <a:pt x="2518" y="7478"/>
                  </a:lnTo>
                  <a:lnTo>
                    <a:pt x="2505" y="7447"/>
                  </a:lnTo>
                  <a:lnTo>
                    <a:pt x="2497" y="7415"/>
                  </a:lnTo>
                  <a:lnTo>
                    <a:pt x="2493" y="7383"/>
                  </a:lnTo>
                  <a:lnTo>
                    <a:pt x="2494" y="7349"/>
                  </a:lnTo>
                  <a:lnTo>
                    <a:pt x="2499" y="7317"/>
                  </a:lnTo>
                  <a:lnTo>
                    <a:pt x="2508" y="7285"/>
                  </a:lnTo>
                  <a:lnTo>
                    <a:pt x="2521" y="7255"/>
                  </a:lnTo>
                  <a:lnTo>
                    <a:pt x="2538" y="7227"/>
                  </a:lnTo>
                  <a:lnTo>
                    <a:pt x="2559" y="7201"/>
                  </a:lnTo>
                  <a:lnTo>
                    <a:pt x="2583" y="7178"/>
                  </a:lnTo>
                  <a:lnTo>
                    <a:pt x="3357" y="6533"/>
                  </a:lnTo>
                  <a:lnTo>
                    <a:pt x="3017" y="6193"/>
                  </a:lnTo>
                  <a:lnTo>
                    <a:pt x="2994" y="6166"/>
                  </a:lnTo>
                  <a:lnTo>
                    <a:pt x="2975" y="6136"/>
                  </a:lnTo>
                  <a:lnTo>
                    <a:pt x="2960" y="6103"/>
                  </a:lnTo>
                  <a:lnTo>
                    <a:pt x="2950" y="6069"/>
                  </a:lnTo>
                  <a:lnTo>
                    <a:pt x="2945" y="6034"/>
                  </a:lnTo>
                  <a:lnTo>
                    <a:pt x="2910" y="5557"/>
                  </a:lnTo>
                  <a:lnTo>
                    <a:pt x="2910" y="5543"/>
                  </a:lnTo>
                  <a:lnTo>
                    <a:pt x="2902" y="5082"/>
                  </a:lnTo>
                  <a:lnTo>
                    <a:pt x="2902" y="5067"/>
                  </a:lnTo>
                  <a:lnTo>
                    <a:pt x="2922" y="4621"/>
                  </a:lnTo>
                  <a:lnTo>
                    <a:pt x="2923" y="4605"/>
                  </a:lnTo>
                  <a:lnTo>
                    <a:pt x="2968" y="4176"/>
                  </a:lnTo>
                  <a:lnTo>
                    <a:pt x="2970" y="4160"/>
                  </a:lnTo>
                  <a:lnTo>
                    <a:pt x="3041" y="3748"/>
                  </a:lnTo>
                  <a:lnTo>
                    <a:pt x="3045" y="3731"/>
                  </a:lnTo>
                  <a:lnTo>
                    <a:pt x="3141" y="3339"/>
                  </a:lnTo>
                  <a:lnTo>
                    <a:pt x="3146" y="3321"/>
                  </a:lnTo>
                  <a:lnTo>
                    <a:pt x="3267" y="2948"/>
                  </a:lnTo>
                  <a:lnTo>
                    <a:pt x="3274" y="2930"/>
                  </a:lnTo>
                  <a:lnTo>
                    <a:pt x="3419" y="2578"/>
                  </a:lnTo>
                  <a:lnTo>
                    <a:pt x="3427" y="2559"/>
                  </a:lnTo>
                  <a:lnTo>
                    <a:pt x="3596" y="2229"/>
                  </a:lnTo>
                  <a:lnTo>
                    <a:pt x="3606" y="2210"/>
                  </a:lnTo>
                  <a:lnTo>
                    <a:pt x="3798" y="1902"/>
                  </a:lnTo>
                  <a:lnTo>
                    <a:pt x="3811" y="1884"/>
                  </a:lnTo>
                  <a:lnTo>
                    <a:pt x="4026" y="1600"/>
                  </a:lnTo>
                  <a:lnTo>
                    <a:pt x="4040" y="1582"/>
                  </a:lnTo>
                  <a:lnTo>
                    <a:pt x="4277" y="1322"/>
                  </a:lnTo>
                  <a:lnTo>
                    <a:pt x="4294" y="1306"/>
                  </a:lnTo>
                  <a:lnTo>
                    <a:pt x="4553" y="1072"/>
                  </a:lnTo>
                  <a:close/>
                  <a:moveTo>
                    <a:pt x="5362" y="1668"/>
                  </a:moveTo>
                  <a:lnTo>
                    <a:pt x="5121" y="1451"/>
                  </a:lnTo>
                  <a:lnTo>
                    <a:pt x="5000" y="1361"/>
                  </a:lnTo>
                  <a:lnTo>
                    <a:pt x="4879" y="1451"/>
                  </a:lnTo>
                  <a:lnTo>
                    <a:pt x="4638" y="1668"/>
                  </a:lnTo>
                  <a:lnTo>
                    <a:pt x="4418" y="1910"/>
                  </a:lnTo>
                  <a:lnTo>
                    <a:pt x="4217" y="2176"/>
                  </a:lnTo>
                  <a:lnTo>
                    <a:pt x="4036" y="2466"/>
                  </a:lnTo>
                  <a:lnTo>
                    <a:pt x="3877" y="2778"/>
                  </a:lnTo>
                  <a:lnTo>
                    <a:pt x="3740" y="3111"/>
                  </a:lnTo>
                  <a:lnTo>
                    <a:pt x="3625" y="3467"/>
                  </a:lnTo>
                  <a:lnTo>
                    <a:pt x="3533" y="3842"/>
                  </a:lnTo>
                  <a:lnTo>
                    <a:pt x="3465" y="4237"/>
                  </a:lnTo>
                  <a:lnTo>
                    <a:pt x="3421" y="4650"/>
                  </a:lnTo>
                  <a:lnTo>
                    <a:pt x="3402" y="5081"/>
                  </a:lnTo>
                  <a:lnTo>
                    <a:pt x="3409" y="5528"/>
                  </a:lnTo>
                  <a:lnTo>
                    <a:pt x="3435" y="5883"/>
                  </a:lnTo>
                  <a:lnTo>
                    <a:pt x="3448" y="5864"/>
                  </a:lnTo>
                  <a:lnTo>
                    <a:pt x="3469" y="5839"/>
                  </a:lnTo>
                  <a:lnTo>
                    <a:pt x="3494" y="5818"/>
                  </a:lnTo>
                  <a:lnTo>
                    <a:pt x="3521" y="5799"/>
                  </a:lnTo>
                  <a:lnTo>
                    <a:pt x="3550" y="5785"/>
                  </a:lnTo>
                  <a:lnTo>
                    <a:pt x="3581" y="5775"/>
                  </a:lnTo>
                  <a:lnTo>
                    <a:pt x="3613" y="5768"/>
                  </a:lnTo>
                  <a:lnTo>
                    <a:pt x="3646" y="5766"/>
                  </a:lnTo>
                  <a:lnTo>
                    <a:pt x="3679" y="5768"/>
                  </a:lnTo>
                  <a:lnTo>
                    <a:pt x="3711" y="5775"/>
                  </a:lnTo>
                  <a:lnTo>
                    <a:pt x="3742" y="5785"/>
                  </a:lnTo>
                  <a:lnTo>
                    <a:pt x="3771" y="5799"/>
                  </a:lnTo>
                  <a:lnTo>
                    <a:pt x="3798" y="5818"/>
                  </a:lnTo>
                  <a:lnTo>
                    <a:pt x="3823" y="5839"/>
                  </a:lnTo>
                  <a:lnTo>
                    <a:pt x="3844" y="5864"/>
                  </a:lnTo>
                  <a:lnTo>
                    <a:pt x="3863" y="5891"/>
                  </a:lnTo>
                  <a:lnTo>
                    <a:pt x="3877" y="5920"/>
                  </a:lnTo>
                  <a:lnTo>
                    <a:pt x="3887" y="5951"/>
                  </a:lnTo>
                  <a:lnTo>
                    <a:pt x="3894" y="5983"/>
                  </a:lnTo>
                  <a:lnTo>
                    <a:pt x="3896" y="6016"/>
                  </a:lnTo>
                  <a:lnTo>
                    <a:pt x="3896" y="6083"/>
                  </a:lnTo>
                  <a:lnTo>
                    <a:pt x="3937" y="6049"/>
                  </a:lnTo>
                  <a:lnTo>
                    <a:pt x="3963" y="6030"/>
                  </a:lnTo>
                  <a:lnTo>
                    <a:pt x="3992" y="6014"/>
                  </a:lnTo>
                  <a:lnTo>
                    <a:pt x="4023" y="6002"/>
                  </a:lnTo>
                  <a:lnTo>
                    <a:pt x="4054" y="5995"/>
                  </a:lnTo>
                  <a:lnTo>
                    <a:pt x="4087" y="5991"/>
                  </a:lnTo>
                  <a:lnTo>
                    <a:pt x="4120" y="5992"/>
                  </a:lnTo>
                  <a:lnTo>
                    <a:pt x="4152" y="5997"/>
                  </a:lnTo>
                  <a:lnTo>
                    <a:pt x="4183" y="6006"/>
                  </a:lnTo>
                  <a:lnTo>
                    <a:pt x="4213" y="6020"/>
                  </a:lnTo>
                  <a:lnTo>
                    <a:pt x="4241" y="6037"/>
                  </a:lnTo>
                  <a:lnTo>
                    <a:pt x="4266" y="6057"/>
                  </a:lnTo>
                  <a:lnTo>
                    <a:pt x="4289" y="6081"/>
                  </a:lnTo>
                  <a:lnTo>
                    <a:pt x="4308" y="6107"/>
                  </a:lnTo>
                  <a:lnTo>
                    <a:pt x="4324" y="6136"/>
                  </a:lnTo>
                  <a:lnTo>
                    <a:pt x="4336" y="6167"/>
                  </a:lnTo>
                  <a:lnTo>
                    <a:pt x="4343" y="6198"/>
                  </a:lnTo>
                  <a:lnTo>
                    <a:pt x="4347" y="6231"/>
                  </a:lnTo>
                  <a:lnTo>
                    <a:pt x="4346" y="6264"/>
                  </a:lnTo>
                  <a:lnTo>
                    <a:pt x="4341" y="6296"/>
                  </a:lnTo>
                  <a:lnTo>
                    <a:pt x="4332" y="6327"/>
                  </a:lnTo>
                  <a:lnTo>
                    <a:pt x="4318" y="6357"/>
                  </a:lnTo>
                  <a:lnTo>
                    <a:pt x="4301" y="6385"/>
                  </a:lnTo>
                  <a:lnTo>
                    <a:pt x="4281" y="6410"/>
                  </a:lnTo>
                  <a:lnTo>
                    <a:pt x="4257" y="6433"/>
                  </a:lnTo>
                  <a:lnTo>
                    <a:pt x="4098" y="6566"/>
                  </a:lnTo>
                  <a:lnTo>
                    <a:pt x="4201" y="6669"/>
                  </a:lnTo>
                  <a:lnTo>
                    <a:pt x="5799" y="6669"/>
                  </a:lnTo>
                  <a:lnTo>
                    <a:pt x="5902" y="6566"/>
                  </a:lnTo>
                  <a:lnTo>
                    <a:pt x="5743" y="6433"/>
                  </a:lnTo>
                  <a:lnTo>
                    <a:pt x="5719" y="6410"/>
                  </a:lnTo>
                  <a:lnTo>
                    <a:pt x="5699" y="6385"/>
                  </a:lnTo>
                  <a:lnTo>
                    <a:pt x="5682" y="6357"/>
                  </a:lnTo>
                  <a:lnTo>
                    <a:pt x="5668" y="6327"/>
                  </a:lnTo>
                  <a:lnTo>
                    <a:pt x="5659" y="6296"/>
                  </a:lnTo>
                  <a:lnTo>
                    <a:pt x="5654" y="6264"/>
                  </a:lnTo>
                  <a:lnTo>
                    <a:pt x="5653" y="6231"/>
                  </a:lnTo>
                  <a:lnTo>
                    <a:pt x="5657" y="6198"/>
                  </a:lnTo>
                  <a:lnTo>
                    <a:pt x="5664" y="6167"/>
                  </a:lnTo>
                  <a:lnTo>
                    <a:pt x="5676" y="6136"/>
                  </a:lnTo>
                  <a:lnTo>
                    <a:pt x="5692" y="6107"/>
                  </a:lnTo>
                  <a:lnTo>
                    <a:pt x="5711" y="6081"/>
                  </a:lnTo>
                  <a:lnTo>
                    <a:pt x="5734" y="6057"/>
                  </a:lnTo>
                  <a:lnTo>
                    <a:pt x="5759" y="6037"/>
                  </a:lnTo>
                  <a:lnTo>
                    <a:pt x="5787" y="6020"/>
                  </a:lnTo>
                  <a:lnTo>
                    <a:pt x="5817" y="6006"/>
                  </a:lnTo>
                  <a:lnTo>
                    <a:pt x="5848" y="5997"/>
                  </a:lnTo>
                  <a:lnTo>
                    <a:pt x="5880" y="5992"/>
                  </a:lnTo>
                  <a:lnTo>
                    <a:pt x="5913" y="5991"/>
                  </a:lnTo>
                  <a:lnTo>
                    <a:pt x="5946" y="5995"/>
                  </a:lnTo>
                  <a:lnTo>
                    <a:pt x="5977" y="6002"/>
                  </a:lnTo>
                  <a:lnTo>
                    <a:pt x="6008" y="6014"/>
                  </a:lnTo>
                  <a:lnTo>
                    <a:pt x="6037" y="6030"/>
                  </a:lnTo>
                  <a:lnTo>
                    <a:pt x="6063" y="6049"/>
                  </a:lnTo>
                  <a:lnTo>
                    <a:pt x="6104" y="6083"/>
                  </a:lnTo>
                  <a:lnTo>
                    <a:pt x="6104" y="6016"/>
                  </a:lnTo>
                  <a:lnTo>
                    <a:pt x="6106" y="5983"/>
                  </a:lnTo>
                  <a:lnTo>
                    <a:pt x="6113" y="5951"/>
                  </a:lnTo>
                  <a:lnTo>
                    <a:pt x="6123" y="5920"/>
                  </a:lnTo>
                  <a:lnTo>
                    <a:pt x="6137" y="5891"/>
                  </a:lnTo>
                  <a:lnTo>
                    <a:pt x="6156" y="5864"/>
                  </a:lnTo>
                  <a:lnTo>
                    <a:pt x="6177" y="5839"/>
                  </a:lnTo>
                  <a:lnTo>
                    <a:pt x="6202" y="5818"/>
                  </a:lnTo>
                  <a:lnTo>
                    <a:pt x="6229" y="5799"/>
                  </a:lnTo>
                  <a:lnTo>
                    <a:pt x="6258" y="5785"/>
                  </a:lnTo>
                  <a:lnTo>
                    <a:pt x="6289" y="5775"/>
                  </a:lnTo>
                  <a:lnTo>
                    <a:pt x="6321" y="5768"/>
                  </a:lnTo>
                  <a:lnTo>
                    <a:pt x="6354" y="5766"/>
                  </a:lnTo>
                  <a:lnTo>
                    <a:pt x="6387" y="5768"/>
                  </a:lnTo>
                  <a:lnTo>
                    <a:pt x="6419" y="5775"/>
                  </a:lnTo>
                  <a:lnTo>
                    <a:pt x="6450" y="5785"/>
                  </a:lnTo>
                  <a:lnTo>
                    <a:pt x="6479" y="5799"/>
                  </a:lnTo>
                  <a:lnTo>
                    <a:pt x="6506" y="5818"/>
                  </a:lnTo>
                  <a:lnTo>
                    <a:pt x="6531" y="5839"/>
                  </a:lnTo>
                  <a:lnTo>
                    <a:pt x="6552" y="5864"/>
                  </a:lnTo>
                  <a:lnTo>
                    <a:pt x="6565" y="5883"/>
                  </a:lnTo>
                  <a:lnTo>
                    <a:pt x="6591" y="5528"/>
                  </a:lnTo>
                  <a:lnTo>
                    <a:pt x="6598" y="5081"/>
                  </a:lnTo>
                  <a:lnTo>
                    <a:pt x="6579" y="4650"/>
                  </a:lnTo>
                  <a:lnTo>
                    <a:pt x="6535" y="4237"/>
                  </a:lnTo>
                  <a:lnTo>
                    <a:pt x="6467" y="3842"/>
                  </a:lnTo>
                  <a:lnTo>
                    <a:pt x="6375" y="3467"/>
                  </a:lnTo>
                  <a:lnTo>
                    <a:pt x="6260" y="3111"/>
                  </a:lnTo>
                  <a:lnTo>
                    <a:pt x="6123" y="2778"/>
                  </a:lnTo>
                  <a:lnTo>
                    <a:pt x="5964" y="2466"/>
                  </a:lnTo>
                  <a:lnTo>
                    <a:pt x="5783" y="2176"/>
                  </a:lnTo>
                  <a:lnTo>
                    <a:pt x="5582" y="1910"/>
                  </a:lnTo>
                  <a:lnTo>
                    <a:pt x="5362" y="1668"/>
                  </a:lnTo>
                  <a:close/>
                  <a:moveTo>
                    <a:pt x="6039" y="3715"/>
                  </a:moveTo>
                  <a:lnTo>
                    <a:pt x="6039" y="3725"/>
                  </a:lnTo>
                  <a:lnTo>
                    <a:pt x="6040" y="3754"/>
                  </a:lnTo>
                  <a:lnTo>
                    <a:pt x="6040" y="3764"/>
                  </a:lnTo>
                  <a:lnTo>
                    <a:pt x="6039" y="3793"/>
                  </a:lnTo>
                  <a:lnTo>
                    <a:pt x="6039" y="3803"/>
                  </a:lnTo>
                  <a:lnTo>
                    <a:pt x="6037" y="3832"/>
                  </a:lnTo>
                  <a:lnTo>
                    <a:pt x="6037" y="3842"/>
                  </a:lnTo>
                  <a:lnTo>
                    <a:pt x="6034" y="3871"/>
                  </a:lnTo>
                  <a:lnTo>
                    <a:pt x="6033" y="3880"/>
                  </a:lnTo>
                  <a:lnTo>
                    <a:pt x="6029" y="3910"/>
                  </a:lnTo>
                  <a:lnTo>
                    <a:pt x="6027" y="3919"/>
                  </a:lnTo>
                  <a:lnTo>
                    <a:pt x="6022" y="3948"/>
                  </a:lnTo>
                  <a:lnTo>
                    <a:pt x="6021" y="3957"/>
                  </a:lnTo>
                  <a:lnTo>
                    <a:pt x="6015" y="3986"/>
                  </a:lnTo>
                  <a:lnTo>
                    <a:pt x="6013" y="3995"/>
                  </a:lnTo>
                  <a:lnTo>
                    <a:pt x="6005" y="4023"/>
                  </a:lnTo>
                  <a:lnTo>
                    <a:pt x="6003" y="4032"/>
                  </a:lnTo>
                  <a:lnTo>
                    <a:pt x="5995" y="4061"/>
                  </a:lnTo>
                  <a:lnTo>
                    <a:pt x="5992" y="4069"/>
                  </a:lnTo>
                  <a:lnTo>
                    <a:pt x="5983" y="4097"/>
                  </a:lnTo>
                  <a:lnTo>
                    <a:pt x="5980" y="4106"/>
                  </a:lnTo>
                  <a:lnTo>
                    <a:pt x="5970" y="4134"/>
                  </a:lnTo>
                  <a:lnTo>
                    <a:pt x="5966" y="4142"/>
                  </a:lnTo>
                  <a:lnTo>
                    <a:pt x="5955" y="4170"/>
                  </a:lnTo>
                  <a:lnTo>
                    <a:pt x="5951" y="4178"/>
                  </a:lnTo>
                  <a:lnTo>
                    <a:pt x="5939" y="4205"/>
                  </a:lnTo>
                  <a:lnTo>
                    <a:pt x="5935" y="4213"/>
                  </a:lnTo>
                  <a:lnTo>
                    <a:pt x="5922" y="4240"/>
                  </a:lnTo>
                  <a:lnTo>
                    <a:pt x="5918" y="4248"/>
                  </a:lnTo>
                  <a:lnTo>
                    <a:pt x="5903" y="4274"/>
                  </a:lnTo>
                  <a:lnTo>
                    <a:pt x="5898" y="4283"/>
                  </a:lnTo>
                  <a:lnTo>
                    <a:pt x="5883" y="4308"/>
                  </a:lnTo>
                  <a:lnTo>
                    <a:pt x="5878" y="4316"/>
                  </a:lnTo>
                  <a:lnTo>
                    <a:pt x="5862" y="4341"/>
                  </a:lnTo>
                  <a:lnTo>
                    <a:pt x="5856" y="4349"/>
                  </a:lnTo>
                  <a:lnTo>
                    <a:pt x="5839" y="4373"/>
                  </a:lnTo>
                  <a:lnTo>
                    <a:pt x="5834" y="4381"/>
                  </a:lnTo>
                  <a:lnTo>
                    <a:pt x="5816" y="4404"/>
                  </a:lnTo>
                  <a:lnTo>
                    <a:pt x="5810" y="4411"/>
                  </a:lnTo>
                  <a:lnTo>
                    <a:pt x="5791" y="4434"/>
                  </a:lnTo>
                  <a:lnTo>
                    <a:pt x="5785" y="4441"/>
                  </a:lnTo>
                  <a:lnTo>
                    <a:pt x="5765" y="4463"/>
                  </a:lnTo>
                  <a:lnTo>
                    <a:pt x="5759" y="4470"/>
                  </a:lnTo>
                  <a:lnTo>
                    <a:pt x="5738" y="4491"/>
                  </a:lnTo>
                  <a:lnTo>
                    <a:pt x="5732" y="4497"/>
                  </a:lnTo>
                  <a:lnTo>
                    <a:pt x="5711" y="4518"/>
                  </a:lnTo>
                  <a:lnTo>
                    <a:pt x="5704" y="4524"/>
                  </a:lnTo>
                  <a:lnTo>
                    <a:pt x="5682" y="4544"/>
                  </a:lnTo>
                  <a:lnTo>
                    <a:pt x="5675" y="4550"/>
                  </a:lnTo>
                  <a:lnTo>
                    <a:pt x="5652" y="4569"/>
                  </a:lnTo>
                  <a:lnTo>
                    <a:pt x="5645" y="4574"/>
                  </a:lnTo>
                  <a:lnTo>
                    <a:pt x="5622" y="4592"/>
                  </a:lnTo>
                  <a:lnTo>
                    <a:pt x="5614" y="4598"/>
                  </a:lnTo>
                  <a:lnTo>
                    <a:pt x="5590" y="4615"/>
                  </a:lnTo>
                  <a:lnTo>
                    <a:pt x="5583" y="4620"/>
                  </a:lnTo>
                  <a:lnTo>
                    <a:pt x="5558" y="4636"/>
                  </a:lnTo>
                  <a:lnTo>
                    <a:pt x="5550" y="4641"/>
                  </a:lnTo>
                  <a:lnTo>
                    <a:pt x="5525" y="4657"/>
                  </a:lnTo>
                  <a:lnTo>
                    <a:pt x="5516" y="4662"/>
                  </a:lnTo>
                  <a:lnTo>
                    <a:pt x="5490" y="4676"/>
                  </a:lnTo>
                  <a:lnTo>
                    <a:pt x="5481" y="4681"/>
                  </a:lnTo>
                  <a:lnTo>
                    <a:pt x="5455" y="4694"/>
                  </a:lnTo>
                  <a:lnTo>
                    <a:pt x="5447" y="4698"/>
                  </a:lnTo>
                  <a:lnTo>
                    <a:pt x="5420" y="4710"/>
                  </a:lnTo>
                  <a:lnTo>
                    <a:pt x="5411" y="4714"/>
                  </a:lnTo>
                  <a:lnTo>
                    <a:pt x="5384" y="4725"/>
                  </a:lnTo>
                  <a:lnTo>
                    <a:pt x="5376" y="4729"/>
                  </a:lnTo>
                  <a:lnTo>
                    <a:pt x="5348" y="4739"/>
                  </a:lnTo>
                  <a:lnTo>
                    <a:pt x="5339" y="4742"/>
                  </a:lnTo>
                  <a:lnTo>
                    <a:pt x="5311" y="4751"/>
                  </a:lnTo>
                  <a:lnTo>
                    <a:pt x="5302" y="4754"/>
                  </a:lnTo>
                  <a:lnTo>
                    <a:pt x="5274" y="4762"/>
                  </a:lnTo>
                  <a:lnTo>
                    <a:pt x="5265" y="4764"/>
                  </a:lnTo>
                  <a:lnTo>
                    <a:pt x="5237" y="4772"/>
                  </a:lnTo>
                  <a:lnTo>
                    <a:pt x="5227" y="4774"/>
                  </a:lnTo>
                  <a:lnTo>
                    <a:pt x="5199" y="4780"/>
                  </a:lnTo>
                  <a:lnTo>
                    <a:pt x="5189" y="4781"/>
                  </a:lnTo>
                  <a:lnTo>
                    <a:pt x="5160" y="4786"/>
                  </a:lnTo>
                  <a:lnTo>
                    <a:pt x="5151" y="4788"/>
                  </a:lnTo>
                  <a:lnTo>
                    <a:pt x="5122" y="4792"/>
                  </a:lnTo>
                  <a:lnTo>
                    <a:pt x="5112" y="4793"/>
                  </a:lnTo>
                  <a:lnTo>
                    <a:pt x="5083" y="4796"/>
                  </a:lnTo>
                  <a:lnTo>
                    <a:pt x="5074" y="4796"/>
                  </a:lnTo>
                  <a:lnTo>
                    <a:pt x="5044" y="4798"/>
                  </a:lnTo>
                  <a:lnTo>
                    <a:pt x="5034" y="4798"/>
                  </a:lnTo>
                  <a:lnTo>
                    <a:pt x="5005" y="4799"/>
                  </a:lnTo>
                  <a:lnTo>
                    <a:pt x="4995" y="4799"/>
                  </a:lnTo>
                  <a:lnTo>
                    <a:pt x="4966" y="4798"/>
                  </a:lnTo>
                  <a:lnTo>
                    <a:pt x="4956" y="4798"/>
                  </a:lnTo>
                  <a:lnTo>
                    <a:pt x="4926" y="4796"/>
                  </a:lnTo>
                  <a:lnTo>
                    <a:pt x="4917" y="4796"/>
                  </a:lnTo>
                  <a:lnTo>
                    <a:pt x="4888" y="4793"/>
                  </a:lnTo>
                  <a:lnTo>
                    <a:pt x="4878" y="4792"/>
                  </a:lnTo>
                  <a:lnTo>
                    <a:pt x="4849" y="4788"/>
                  </a:lnTo>
                  <a:lnTo>
                    <a:pt x="4840" y="4786"/>
                  </a:lnTo>
                  <a:lnTo>
                    <a:pt x="4811" y="4781"/>
                  </a:lnTo>
                  <a:lnTo>
                    <a:pt x="4801" y="4780"/>
                  </a:lnTo>
                  <a:lnTo>
                    <a:pt x="4773" y="4774"/>
                  </a:lnTo>
                  <a:lnTo>
                    <a:pt x="4763" y="4772"/>
                  </a:lnTo>
                  <a:lnTo>
                    <a:pt x="4735" y="4764"/>
                  </a:lnTo>
                  <a:lnTo>
                    <a:pt x="4726" y="4762"/>
                  </a:lnTo>
                  <a:lnTo>
                    <a:pt x="4698" y="4754"/>
                  </a:lnTo>
                  <a:lnTo>
                    <a:pt x="4689" y="4751"/>
                  </a:lnTo>
                  <a:lnTo>
                    <a:pt x="4661" y="4742"/>
                  </a:lnTo>
                  <a:lnTo>
                    <a:pt x="4652" y="4739"/>
                  </a:lnTo>
                  <a:lnTo>
                    <a:pt x="4624" y="4729"/>
                  </a:lnTo>
                  <a:lnTo>
                    <a:pt x="4616" y="4725"/>
                  </a:lnTo>
                  <a:lnTo>
                    <a:pt x="4589" y="4714"/>
                  </a:lnTo>
                  <a:lnTo>
                    <a:pt x="4580" y="4710"/>
                  </a:lnTo>
                  <a:lnTo>
                    <a:pt x="4553" y="4698"/>
                  </a:lnTo>
                  <a:lnTo>
                    <a:pt x="4545" y="4694"/>
                  </a:lnTo>
                  <a:lnTo>
                    <a:pt x="4519" y="4681"/>
                  </a:lnTo>
                  <a:lnTo>
                    <a:pt x="4510" y="4676"/>
                  </a:lnTo>
                  <a:lnTo>
                    <a:pt x="4484" y="4662"/>
                  </a:lnTo>
                  <a:lnTo>
                    <a:pt x="4475" y="4657"/>
                  </a:lnTo>
                  <a:lnTo>
                    <a:pt x="4450" y="4641"/>
                  </a:lnTo>
                  <a:lnTo>
                    <a:pt x="4442" y="4636"/>
                  </a:lnTo>
                  <a:lnTo>
                    <a:pt x="4417" y="4620"/>
                  </a:lnTo>
                  <a:lnTo>
                    <a:pt x="4410" y="4615"/>
                  </a:lnTo>
                  <a:lnTo>
                    <a:pt x="4386" y="4598"/>
                  </a:lnTo>
                  <a:lnTo>
                    <a:pt x="4378" y="4592"/>
                  </a:lnTo>
                  <a:lnTo>
                    <a:pt x="4355" y="4574"/>
                  </a:lnTo>
                  <a:lnTo>
                    <a:pt x="4348" y="4569"/>
                  </a:lnTo>
                  <a:lnTo>
                    <a:pt x="4325" y="4550"/>
                  </a:lnTo>
                  <a:lnTo>
                    <a:pt x="4318" y="4544"/>
                  </a:lnTo>
                  <a:lnTo>
                    <a:pt x="4296" y="4524"/>
                  </a:lnTo>
                  <a:lnTo>
                    <a:pt x="4289" y="4518"/>
                  </a:lnTo>
                  <a:lnTo>
                    <a:pt x="4268" y="4497"/>
                  </a:lnTo>
                  <a:lnTo>
                    <a:pt x="4262" y="4491"/>
                  </a:lnTo>
                  <a:lnTo>
                    <a:pt x="4241" y="4470"/>
                  </a:lnTo>
                  <a:lnTo>
                    <a:pt x="4235" y="4463"/>
                  </a:lnTo>
                  <a:lnTo>
                    <a:pt x="4215" y="4441"/>
                  </a:lnTo>
                  <a:lnTo>
                    <a:pt x="4209" y="4434"/>
                  </a:lnTo>
                  <a:lnTo>
                    <a:pt x="4190" y="4411"/>
                  </a:lnTo>
                  <a:lnTo>
                    <a:pt x="4184" y="4404"/>
                  </a:lnTo>
                  <a:lnTo>
                    <a:pt x="4166" y="4381"/>
                  </a:lnTo>
                  <a:lnTo>
                    <a:pt x="4161" y="4373"/>
                  </a:lnTo>
                  <a:lnTo>
                    <a:pt x="4144" y="4349"/>
                  </a:lnTo>
                  <a:lnTo>
                    <a:pt x="4138" y="4341"/>
                  </a:lnTo>
                  <a:lnTo>
                    <a:pt x="4122" y="4316"/>
                  </a:lnTo>
                  <a:lnTo>
                    <a:pt x="4117" y="4308"/>
                  </a:lnTo>
                  <a:lnTo>
                    <a:pt x="4102" y="4283"/>
                  </a:lnTo>
                  <a:lnTo>
                    <a:pt x="4097" y="4274"/>
                  </a:lnTo>
                  <a:lnTo>
                    <a:pt x="4082" y="4248"/>
                  </a:lnTo>
                  <a:lnTo>
                    <a:pt x="4078" y="4240"/>
                  </a:lnTo>
                  <a:lnTo>
                    <a:pt x="4065" y="4213"/>
                  </a:lnTo>
                  <a:lnTo>
                    <a:pt x="4061" y="4205"/>
                  </a:lnTo>
                  <a:lnTo>
                    <a:pt x="4049" y="4178"/>
                  </a:lnTo>
                  <a:lnTo>
                    <a:pt x="4045" y="4170"/>
                  </a:lnTo>
                  <a:lnTo>
                    <a:pt x="4034" y="4142"/>
                  </a:lnTo>
                  <a:lnTo>
                    <a:pt x="4030" y="4134"/>
                  </a:lnTo>
                  <a:lnTo>
                    <a:pt x="4020" y="4106"/>
                  </a:lnTo>
                  <a:lnTo>
                    <a:pt x="4017" y="4097"/>
                  </a:lnTo>
                  <a:lnTo>
                    <a:pt x="4008" y="4069"/>
                  </a:lnTo>
                  <a:lnTo>
                    <a:pt x="4005" y="4061"/>
                  </a:lnTo>
                  <a:lnTo>
                    <a:pt x="3997" y="4032"/>
                  </a:lnTo>
                  <a:lnTo>
                    <a:pt x="3995" y="4023"/>
                  </a:lnTo>
                  <a:lnTo>
                    <a:pt x="3987" y="3995"/>
                  </a:lnTo>
                  <a:lnTo>
                    <a:pt x="3985" y="3986"/>
                  </a:lnTo>
                  <a:lnTo>
                    <a:pt x="3979" y="3957"/>
                  </a:lnTo>
                  <a:lnTo>
                    <a:pt x="3978" y="3948"/>
                  </a:lnTo>
                  <a:lnTo>
                    <a:pt x="3973" y="3919"/>
                  </a:lnTo>
                  <a:lnTo>
                    <a:pt x="3971" y="3910"/>
                  </a:lnTo>
                  <a:lnTo>
                    <a:pt x="3967" y="3880"/>
                  </a:lnTo>
                  <a:lnTo>
                    <a:pt x="3966" y="3871"/>
                  </a:lnTo>
                  <a:lnTo>
                    <a:pt x="3963" y="3842"/>
                  </a:lnTo>
                  <a:lnTo>
                    <a:pt x="3963" y="3832"/>
                  </a:lnTo>
                  <a:lnTo>
                    <a:pt x="3961" y="3803"/>
                  </a:lnTo>
                  <a:lnTo>
                    <a:pt x="3961" y="3793"/>
                  </a:lnTo>
                  <a:lnTo>
                    <a:pt x="3960" y="3764"/>
                  </a:lnTo>
                  <a:lnTo>
                    <a:pt x="3960" y="3754"/>
                  </a:lnTo>
                  <a:lnTo>
                    <a:pt x="3961" y="3725"/>
                  </a:lnTo>
                  <a:lnTo>
                    <a:pt x="3961" y="3715"/>
                  </a:lnTo>
                  <a:lnTo>
                    <a:pt x="3963" y="3685"/>
                  </a:lnTo>
                  <a:lnTo>
                    <a:pt x="3963" y="3676"/>
                  </a:lnTo>
                  <a:lnTo>
                    <a:pt x="3966" y="3647"/>
                  </a:lnTo>
                  <a:lnTo>
                    <a:pt x="3967" y="3637"/>
                  </a:lnTo>
                  <a:lnTo>
                    <a:pt x="3971" y="3608"/>
                  </a:lnTo>
                  <a:lnTo>
                    <a:pt x="3973" y="3599"/>
                  </a:lnTo>
                  <a:lnTo>
                    <a:pt x="3978" y="3570"/>
                  </a:lnTo>
                  <a:lnTo>
                    <a:pt x="3979" y="3560"/>
                  </a:lnTo>
                  <a:lnTo>
                    <a:pt x="3985" y="3532"/>
                  </a:lnTo>
                  <a:lnTo>
                    <a:pt x="3987" y="3522"/>
                  </a:lnTo>
                  <a:lnTo>
                    <a:pt x="3995" y="3494"/>
                  </a:lnTo>
                  <a:lnTo>
                    <a:pt x="3997" y="3485"/>
                  </a:lnTo>
                  <a:lnTo>
                    <a:pt x="4005" y="3457"/>
                  </a:lnTo>
                  <a:lnTo>
                    <a:pt x="4008" y="3448"/>
                  </a:lnTo>
                  <a:lnTo>
                    <a:pt x="4017" y="3420"/>
                  </a:lnTo>
                  <a:lnTo>
                    <a:pt x="4020" y="3411"/>
                  </a:lnTo>
                  <a:lnTo>
                    <a:pt x="4030" y="3383"/>
                  </a:lnTo>
                  <a:lnTo>
                    <a:pt x="4034" y="3375"/>
                  </a:lnTo>
                  <a:lnTo>
                    <a:pt x="4045" y="3348"/>
                  </a:lnTo>
                  <a:lnTo>
                    <a:pt x="4049" y="3339"/>
                  </a:lnTo>
                  <a:lnTo>
                    <a:pt x="4061" y="3312"/>
                  </a:lnTo>
                  <a:lnTo>
                    <a:pt x="4065" y="3304"/>
                  </a:lnTo>
                  <a:lnTo>
                    <a:pt x="4078" y="3278"/>
                  </a:lnTo>
                  <a:lnTo>
                    <a:pt x="4083" y="3269"/>
                  </a:lnTo>
                  <a:lnTo>
                    <a:pt x="4097" y="3243"/>
                  </a:lnTo>
                  <a:lnTo>
                    <a:pt x="4101" y="3236"/>
                  </a:lnTo>
                  <a:lnTo>
                    <a:pt x="4117" y="3210"/>
                  </a:lnTo>
                  <a:lnTo>
                    <a:pt x="4122" y="3202"/>
                  </a:lnTo>
                  <a:lnTo>
                    <a:pt x="4138" y="3177"/>
                  </a:lnTo>
                  <a:lnTo>
                    <a:pt x="4143" y="3169"/>
                  </a:lnTo>
                  <a:lnTo>
                    <a:pt x="4160" y="3145"/>
                  </a:lnTo>
                  <a:lnTo>
                    <a:pt x="4166" y="3137"/>
                  </a:lnTo>
                  <a:lnTo>
                    <a:pt x="4184" y="3114"/>
                  </a:lnTo>
                  <a:lnTo>
                    <a:pt x="4190" y="3106"/>
                  </a:lnTo>
                  <a:lnTo>
                    <a:pt x="4209" y="3084"/>
                  </a:lnTo>
                  <a:lnTo>
                    <a:pt x="4215" y="3077"/>
                  </a:lnTo>
                  <a:lnTo>
                    <a:pt x="4234" y="3055"/>
                  </a:lnTo>
                  <a:lnTo>
                    <a:pt x="4241" y="3048"/>
                  </a:lnTo>
                  <a:lnTo>
                    <a:pt x="4261" y="3026"/>
                  </a:lnTo>
                  <a:lnTo>
                    <a:pt x="4268" y="3020"/>
                  </a:lnTo>
                  <a:lnTo>
                    <a:pt x="4289" y="2999"/>
                  </a:lnTo>
                  <a:lnTo>
                    <a:pt x="4296" y="2993"/>
                  </a:lnTo>
                  <a:lnTo>
                    <a:pt x="4318" y="2973"/>
                  </a:lnTo>
                  <a:lnTo>
                    <a:pt x="4325" y="2967"/>
                  </a:lnTo>
                  <a:lnTo>
                    <a:pt x="4348" y="2949"/>
                  </a:lnTo>
                  <a:lnTo>
                    <a:pt x="4355" y="2943"/>
                  </a:lnTo>
                  <a:lnTo>
                    <a:pt x="4378" y="2925"/>
                  </a:lnTo>
                  <a:lnTo>
                    <a:pt x="4386" y="2919"/>
                  </a:lnTo>
                  <a:lnTo>
                    <a:pt x="4410" y="2902"/>
                  </a:lnTo>
                  <a:lnTo>
                    <a:pt x="4417" y="2897"/>
                  </a:lnTo>
                  <a:lnTo>
                    <a:pt x="4442" y="2881"/>
                  </a:lnTo>
                  <a:lnTo>
                    <a:pt x="4450" y="2876"/>
                  </a:lnTo>
                  <a:lnTo>
                    <a:pt x="4475" y="2860"/>
                  </a:lnTo>
                  <a:lnTo>
                    <a:pt x="4484" y="2855"/>
                  </a:lnTo>
                  <a:lnTo>
                    <a:pt x="4510" y="2841"/>
                  </a:lnTo>
                  <a:lnTo>
                    <a:pt x="4519" y="2836"/>
                  </a:lnTo>
                  <a:lnTo>
                    <a:pt x="4545" y="2823"/>
                  </a:lnTo>
                  <a:lnTo>
                    <a:pt x="4554" y="2819"/>
                  </a:lnTo>
                  <a:lnTo>
                    <a:pt x="4581" y="2807"/>
                  </a:lnTo>
                  <a:lnTo>
                    <a:pt x="4589" y="2803"/>
                  </a:lnTo>
                  <a:lnTo>
                    <a:pt x="4616" y="2792"/>
                  </a:lnTo>
                  <a:lnTo>
                    <a:pt x="4625" y="2788"/>
                  </a:lnTo>
                  <a:lnTo>
                    <a:pt x="4653" y="2778"/>
                  </a:lnTo>
                  <a:lnTo>
                    <a:pt x="4662" y="2775"/>
                  </a:lnTo>
                  <a:lnTo>
                    <a:pt x="4690" y="2766"/>
                  </a:lnTo>
                  <a:lnTo>
                    <a:pt x="4698" y="2763"/>
                  </a:lnTo>
                  <a:lnTo>
                    <a:pt x="4727" y="2755"/>
                  </a:lnTo>
                  <a:lnTo>
                    <a:pt x="4736" y="2753"/>
                  </a:lnTo>
                  <a:lnTo>
                    <a:pt x="4764" y="2746"/>
                  </a:lnTo>
                  <a:lnTo>
                    <a:pt x="4773" y="2744"/>
                  </a:lnTo>
                  <a:lnTo>
                    <a:pt x="4802" y="2738"/>
                  </a:lnTo>
                  <a:lnTo>
                    <a:pt x="4811" y="2736"/>
                  </a:lnTo>
                  <a:lnTo>
                    <a:pt x="4840" y="2731"/>
                  </a:lnTo>
                  <a:lnTo>
                    <a:pt x="4850" y="2730"/>
                  </a:lnTo>
                  <a:lnTo>
                    <a:pt x="4879" y="2726"/>
                  </a:lnTo>
                  <a:lnTo>
                    <a:pt x="4888" y="2725"/>
                  </a:lnTo>
                  <a:lnTo>
                    <a:pt x="4918" y="2722"/>
                  </a:lnTo>
                  <a:lnTo>
                    <a:pt x="4927" y="2722"/>
                  </a:lnTo>
                  <a:lnTo>
                    <a:pt x="4956" y="2720"/>
                  </a:lnTo>
                  <a:lnTo>
                    <a:pt x="4966" y="2720"/>
                  </a:lnTo>
                  <a:lnTo>
                    <a:pt x="4995" y="2719"/>
                  </a:lnTo>
                  <a:lnTo>
                    <a:pt x="5005" y="2719"/>
                  </a:lnTo>
                  <a:lnTo>
                    <a:pt x="5034" y="2720"/>
                  </a:lnTo>
                  <a:lnTo>
                    <a:pt x="5044" y="2720"/>
                  </a:lnTo>
                  <a:lnTo>
                    <a:pt x="5073" y="2722"/>
                  </a:lnTo>
                  <a:lnTo>
                    <a:pt x="5082" y="2722"/>
                  </a:lnTo>
                  <a:lnTo>
                    <a:pt x="5112" y="2725"/>
                  </a:lnTo>
                  <a:lnTo>
                    <a:pt x="5121" y="2726"/>
                  </a:lnTo>
                  <a:lnTo>
                    <a:pt x="5150" y="2730"/>
                  </a:lnTo>
                  <a:lnTo>
                    <a:pt x="5160" y="2731"/>
                  </a:lnTo>
                  <a:lnTo>
                    <a:pt x="5189" y="2736"/>
                  </a:lnTo>
                  <a:lnTo>
                    <a:pt x="5198" y="2738"/>
                  </a:lnTo>
                  <a:lnTo>
                    <a:pt x="5227" y="2744"/>
                  </a:lnTo>
                  <a:lnTo>
                    <a:pt x="5236" y="2746"/>
                  </a:lnTo>
                  <a:lnTo>
                    <a:pt x="5264" y="2753"/>
                  </a:lnTo>
                  <a:lnTo>
                    <a:pt x="5273" y="2755"/>
                  </a:lnTo>
                  <a:lnTo>
                    <a:pt x="5302" y="2763"/>
                  </a:lnTo>
                  <a:lnTo>
                    <a:pt x="5310" y="2766"/>
                  </a:lnTo>
                  <a:lnTo>
                    <a:pt x="5338" y="2775"/>
                  </a:lnTo>
                  <a:lnTo>
                    <a:pt x="5347" y="2778"/>
                  </a:lnTo>
                  <a:lnTo>
                    <a:pt x="5375" y="2788"/>
                  </a:lnTo>
                  <a:lnTo>
                    <a:pt x="5384" y="2792"/>
                  </a:lnTo>
                  <a:lnTo>
                    <a:pt x="5411" y="2803"/>
                  </a:lnTo>
                  <a:lnTo>
                    <a:pt x="5419" y="2807"/>
                  </a:lnTo>
                  <a:lnTo>
                    <a:pt x="5446" y="2819"/>
                  </a:lnTo>
                  <a:lnTo>
                    <a:pt x="5455" y="2823"/>
                  </a:lnTo>
                  <a:lnTo>
                    <a:pt x="5481" y="2836"/>
                  </a:lnTo>
                  <a:lnTo>
                    <a:pt x="5490" y="2841"/>
                  </a:lnTo>
                  <a:lnTo>
                    <a:pt x="5516" y="2855"/>
                  </a:lnTo>
                  <a:lnTo>
                    <a:pt x="5525" y="2860"/>
                  </a:lnTo>
                  <a:lnTo>
                    <a:pt x="5550" y="2876"/>
                  </a:lnTo>
                  <a:lnTo>
                    <a:pt x="5558" y="2881"/>
                  </a:lnTo>
                  <a:lnTo>
                    <a:pt x="5583" y="2897"/>
                  </a:lnTo>
                  <a:lnTo>
                    <a:pt x="5590" y="2902"/>
                  </a:lnTo>
                  <a:lnTo>
                    <a:pt x="5614" y="2919"/>
                  </a:lnTo>
                  <a:lnTo>
                    <a:pt x="5622" y="2925"/>
                  </a:lnTo>
                  <a:lnTo>
                    <a:pt x="5645" y="2943"/>
                  </a:lnTo>
                  <a:lnTo>
                    <a:pt x="5652" y="2949"/>
                  </a:lnTo>
                  <a:lnTo>
                    <a:pt x="5675" y="2967"/>
                  </a:lnTo>
                  <a:lnTo>
                    <a:pt x="5682" y="2973"/>
                  </a:lnTo>
                  <a:lnTo>
                    <a:pt x="5704" y="2993"/>
                  </a:lnTo>
                  <a:lnTo>
                    <a:pt x="5711" y="2999"/>
                  </a:lnTo>
                  <a:lnTo>
                    <a:pt x="5732" y="3020"/>
                  </a:lnTo>
                  <a:lnTo>
                    <a:pt x="5739" y="3026"/>
                  </a:lnTo>
                  <a:lnTo>
                    <a:pt x="5759" y="3048"/>
                  </a:lnTo>
                  <a:lnTo>
                    <a:pt x="5766" y="3055"/>
                  </a:lnTo>
                  <a:lnTo>
                    <a:pt x="5785" y="3077"/>
                  </a:lnTo>
                  <a:lnTo>
                    <a:pt x="5791" y="3084"/>
                  </a:lnTo>
                  <a:lnTo>
                    <a:pt x="5810" y="3106"/>
                  </a:lnTo>
                  <a:lnTo>
                    <a:pt x="5816" y="3114"/>
                  </a:lnTo>
                  <a:lnTo>
                    <a:pt x="5834" y="3137"/>
                  </a:lnTo>
                  <a:lnTo>
                    <a:pt x="5840" y="3145"/>
                  </a:lnTo>
                  <a:lnTo>
                    <a:pt x="5857" y="3169"/>
                  </a:lnTo>
                  <a:lnTo>
                    <a:pt x="5862" y="3177"/>
                  </a:lnTo>
                  <a:lnTo>
                    <a:pt x="5878" y="3202"/>
                  </a:lnTo>
                  <a:lnTo>
                    <a:pt x="5883" y="3210"/>
                  </a:lnTo>
                  <a:lnTo>
                    <a:pt x="5899" y="3236"/>
                  </a:lnTo>
                  <a:lnTo>
                    <a:pt x="5903" y="3243"/>
                  </a:lnTo>
                  <a:lnTo>
                    <a:pt x="5917" y="3269"/>
                  </a:lnTo>
                  <a:lnTo>
                    <a:pt x="5922" y="3278"/>
                  </a:lnTo>
                  <a:lnTo>
                    <a:pt x="5935" y="3304"/>
                  </a:lnTo>
                  <a:lnTo>
                    <a:pt x="5939" y="3312"/>
                  </a:lnTo>
                  <a:lnTo>
                    <a:pt x="5951" y="3339"/>
                  </a:lnTo>
                  <a:lnTo>
                    <a:pt x="5955" y="3348"/>
                  </a:lnTo>
                  <a:lnTo>
                    <a:pt x="5966" y="3375"/>
                  </a:lnTo>
                  <a:lnTo>
                    <a:pt x="5970" y="3383"/>
                  </a:lnTo>
                  <a:lnTo>
                    <a:pt x="5980" y="3411"/>
                  </a:lnTo>
                  <a:lnTo>
                    <a:pt x="5983" y="3420"/>
                  </a:lnTo>
                  <a:lnTo>
                    <a:pt x="5992" y="3448"/>
                  </a:lnTo>
                  <a:lnTo>
                    <a:pt x="5995" y="3457"/>
                  </a:lnTo>
                  <a:lnTo>
                    <a:pt x="6003" y="3485"/>
                  </a:lnTo>
                  <a:lnTo>
                    <a:pt x="6005" y="3494"/>
                  </a:lnTo>
                  <a:lnTo>
                    <a:pt x="6013" y="3522"/>
                  </a:lnTo>
                  <a:lnTo>
                    <a:pt x="6015" y="3532"/>
                  </a:lnTo>
                  <a:lnTo>
                    <a:pt x="6021" y="3560"/>
                  </a:lnTo>
                  <a:lnTo>
                    <a:pt x="6022" y="3570"/>
                  </a:lnTo>
                  <a:lnTo>
                    <a:pt x="6027" y="3599"/>
                  </a:lnTo>
                  <a:lnTo>
                    <a:pt x="6029" y="3608"/>
                  </a:lnTo>
                  <a:lnTo>
                    <a:pt x="6033" y="3637"/>
                  </a:lnTo>
                  <a:lnTo>
                    <a:pt x="6034" y="3647"/>
                  </a:lnTo>
                  <a:lnTo>
                    <a:pt x="6037" y="3676"/>
                  </a:lnTo>
                  <a:lnTo>
                    <a:pt x="6037" y="3685"/>
                  </a:lnTo>
                  <a:lnTo>
                    <a:pt x="6039" y="3715"/>
                  </a:lnTo>
                  <a:close/>
                  <a:moveTo>
                    <a:pt x="5538" y="3799"/>
                  </a:moveTo>
                  <a:lnTo>
                    <a:pt x="5540" y="3779"/>
                  </a:lnTo>
                  <a:lnTo>
                    <a:pt x="5540" y="3759"/>
                  </a:lnTo>
                  <a:lnTo>
                    <a:pt x="5540" y="3739"/>
                  </a:lnTo>
                  <a:lnTo>
                    <a:pt x="5538" y="3719"/>
                  </a:lnTo>
                  <a:lnTo>
                    <a:pt x="5537" y="3698"/>
                  </a:lnTo>
                  <a:lnTo>
                    <a:pt x="5534" y="3679"/>
                  </a:lnTo>
                  <a:lnTo>
                    <a:pt x="5530" y="3659"/>
                  </a:lnTo>
                  <a:lnTo>
                    <a:pt x="5526" y="3639"/>
                  </a:lnTo>
                  <a:lnTo>
                    <a:pt x="5521" y="3619"/>
                  </a:lnTo>
                  <a:lnTo>
                    <a:pt x="5516" y="3600"/>
                  </a:lnTo>
                  <a:lnTo>
                    <a:pt x="5509" y="3581"/>
                  </a:lnTo>
                  <a:lnTo>
                    <a:pt x="5502" y="3562"/>
                  </a:lnTo>
                  <a:lnTo>
                    <a:pt x="5495" y="3543"/>
                  </a:lnTo>
                  <a:lnTo>
                    <a:pt x="5486" y="3525"/>
                  </a:lnTo>
                  <a:lnTo>
                    <a:pt x="5477" y="3507"/>
                  </a:lnTo>
                  <a:lnTo>
                    <a:pt x="5467" y="3488"/>
                  </a:lnTo>
                  <a:lnTo>
                    <a:pt x="5456" y="3471"/>
                  </a:lnTo>
                  <a:lnTo>
                    <a:pt x="5446" y="3454"/>
                  </a:lnTo>
                  <a:lnTo>
                    <a:pt x="5434" y="3437"/>
                  </a:lnTo>
                  <a:lnTo>
                    <a:pt x="5422" y="3422"/>
                  </a:lnTo>
                  <a:lnTo>
                    <a:pt x="5409" y="3406"/>
                  </a:lnTo>
                  <a:lnTo>
                    <a:pt x="5396" y="3391"/>
                  </a:lnTo>
                  <a:lnTo>
                    <a:pt x="5382" y="3377"/>
                  </a:lnTo>
                  <a:lnTo>
                    <a:pt x="5367" y="3363"/>
                  </a:lnTo>
                  <a:lnTo>
                    <a:pt x="5352" y="3349"/>
                  </a:lnTo>
                  <a:lnTo>
                    <a:pt x="5337" y="3336"/>
                  </a:lnTo>
                  <a:lnTo>
                    <a:pt x="5321" y="3324"/>
                  </a:lnTo>
                  <a:lnTo>
                    <a:pt x="5304" y="3312"/>
                  </a:lnTo>
                  <a:lnTo>
                    <a:pt x="5287" y="3301"/>
                  </a:lnTo>
                  <a:lnTo>
                    <a:pt x="5270" y="3290"/>
                  </a:lnTo>
                  <a:lnTo>
                    <a:pt x="5253" y="3281"/>
                  </a:lnTo>
                  <a:lnTo>
                    <a:pt x="5235" y="3272"/>
                  </a:lnTo>
                  <a:lnTo>
                    <a:pt x="5216" y="3264"/>
                  </a:lnTo>
                  <a:lnTo>
                    <a:pt x="5198" y="3256"/>
                  </a:lnTo>
                  <a:lnTo>
                    <a:pt x="5179" y="3249"/>
                  </a:lnTo>
                  <a:lnTo>
                    <a:pt x="5160" y="3243"/>
                  </a:lnTo>
                  <a:lnTo>
                    <a:pt x="5140" y="3237"/>
                  </a:lnTo>
                  <a:lnTo>
                    <a:pt x="5121" y="3232"/>
                  </a:lnTo>
                  <a:lnTo>
                    <a:pt x="5101" y="3228"/>
                  </a:lnTo>
                  <a:lnTo>
                    <a:pt x="5081" y="3225"/>
                  </a:lnTo>
                  <a:lnTo>
                    <a:pt x="5061" y="3222"/>
                  </a:lnTo>
                  <a:lnTo>
                    <a:pt x="5041" y="3221"/>
                  </a:lnTo>
                  <a:lnTo>
                    <a:pt x="5020" y="3219"/>
                  </a:lnTo>
                  <a:lnTo>
                    <a:pt x="5000" y="3219"/>
                  </a:lnTo>
                  <a:lnTo>
                    <a:pt x="4980" y="3219"/>
                  </a:lnTo>
                  <a:lnTo>
                    <a:pt x="4959" y="3221"/>
                  </a:lnTo>
                  <a:lnTo>
                    <a:pt x="4939" y="3222"/>
                  </a:lnTo>
                  <a:lnTo>
                    <a:pt x="4919" y="3225"/>
                  </a:lnTo>
                  <a:lnTo>
                    <a:pt x="4899" y="3228"/>
                  </a:lnTo>
                  <a:lnTo>
                    <a:pt x="4879" y="3232"/>
                  </a:lnTo>
                  <a:lnTo>
                    <a:pt x="4860" y="3237"/>
                  </a:lnTo>
                  <a:lnTo>
                    <a:pt x="4840" y="3243"/>
                  </a:lnTo>
                  <a:lnTo>
                    <a:pt x="4821" y="3249"/>
                  </a:lnTo>
                  <a:lnTo>
                    <a:pt x="4802" y="3256"/>
                  </a:lnTo>
                  <a:lnTo>
                    <a:pt x="4784" y="3264"/>
                  </a:lnTo>
                  <a:lnTo>
                    <a:pt x="4765" y="3272"/>
                  </a:lnTo>
                  <a:lnTo>
                    <a:pt x="4747" y="3281"/>
                  </a:lnTo>
                  <a:lnTo>
                    <a:pt x="4730" y="3290"/>
                  </a:lnTo>
                  <a:lnTo>
                    <a:pt x="4713" y="3301"/>
                  </a:lnTo>
                  <a:lnTo>
                    <a:pt x="4696" y="3312"/>
                  </a:lnTo>
                  <a:lnTo>
                    <a:pt x="4679" y="3324"/>
                  </a:lnTo>
                  <a:lnTo>
                    <a:pt x="4663" y="3336"/>
                  </a:lnTo>
                  <a:lnTo>
                    <a:pt x="4648" y="3349"/>
                  </a:lnTo>
                  <a:lnTo>
                    <a:pt x="4633" y="3363"/>
                  </a:lnTo>
                  <a:lnTo>
                    <a:pt x="4618" y="3377"/>
                  </a:lnTo>
                  <a:lnTo>
                    <a:pt x="4604" y="3391"/>
                  </a:lnTo>
                  <a:lnTo>
                    <a:pt x="4591" y="3406"/>
                  </a:lnTo>
                  <a:lnTo>
                    <a:pt x="4578" y="3422"/>
                  </a:lnTo>
                  <a:lnTo>
                    <a:pt x="4566" y="3437"/>
                  </a:lnTo>
                  <a:lnTo>
                    <a:pt x="4554" y="3454"/>
                  </a:lnTo>
                  <a:lnTo>
                    <a:pt x="4544" y="3471"/>
                  </a:lnTo>
                  <a:lnTo>
                    <a:pt x="4533" y="3488"/>
                  </a:lnTo>
                  <a:lnTo>
                    <a:pt x="4523" y="3507"/>
                  </a:lnTo>
                  <a:lnTo>
                    <a:pt x="4514" y="3525"/>
                  </a:lnTo>
                  <a:lnTo>
                    <a:pt x="4505" y="3543"/>
                  </a:lnTo>
                  <a:lnTo>
                    <a:pt x="4498" y="3562"/>
                  </a:lnTo>
                  <a:lnTo>
                    <a:pt x="4491" y="3581"/>
                  </a:lnTo>
                  <a:lnTo>
                    <a:pt x="4484" y="3600"/>
                  </a:lnTo>
                  <a:lnTo>
                    <a:pt x="4479" y="3619"/>
                  </a:lnTo>
                  <a:lnTo>
                    <a:pt x="4474" y="3639"/>
                  </a:lnTo>
                  <a:lnTo>
                    <a:pt x="4470" y="3659"/>
                  </a:lnTo>
                  <a:lnTo>
                    <a:pt x="4466" y="3679"/>
                  </a:lnTo>
                  <a:lnTo>
                    <a:pt x="4463" y="3698"/>
                  </a:lnTo>
                  <a:lnTo>
                    <a:pt x="4462" y="3719"/>
                  </a:lnTo>
                  <a:lnTo>
                    <a:pt x="4460" y="3739"/>
                  </a:lnTo>
                  <a:lnTo>
                    <a:pt x="4460" y="3759"/>
                  </a:lnTo>
                  <a:lnTo>
                    <a:pt x="4460" y="3779"/>
                  </a:lnTo>
                  <a:lnTo>
                    <a:pt x="4462" y="3799"/>
                  </a:lnTo>
                  <a:lnTo>
                    <a:pt x="4463" y="3819"/>
                  </a:lnTo>
                  <a:lnTo>
                    <a:pt x="4466" y="3839"/>
                  </a:lnTo>
                  <a:lnTo>
                    <a:pt x="4470" y="3859"/>
                  </a:lnTo>
                  <a:lnTo>
                    <a:pt x="4474" y="3878"/>
                  </a:lnTo>
                  <a:lnTo>
                    <a:pt x="4479" y="3898"/>
                  </a:lnTo>
                  <a:lnTo>
                    <a:pt x="4484" y="3917"/>
                  </a:lnTo>
                  <a:lnTo>
                    <a:pt x="4491" y="3937"/>
                  </a:lnTo>
                  <a:lnTo>
                    <a:pt x="4498" y="3956"/>
                  </a:lnTo>
                  <a:lnTo>
                    <a:pt x="4505" y="3975"/>
                  </a:lnTo>
                  <a:lnTo>
                    <a:pt x="4514" y="3993"/>
                  </a:lnTo>
                  <a:lnTo>
                    <a:pt x="4523" y="4012"/>
                  </a:lnTo>
                  <a:lnTo>
                    <a:pt x="4533" y="4030"/>
                  </a:lnTo>
                  <a:lnTo>
                    <a:pt x="4543" y="4047"/>
                  </a:lnTo>
                  <a:lnTo>
                    <a:pt x="4554" y="4063"/>
                  </a:lnTo>
                  <a:lnTo>
                    <a:pt x="4566" y="4080"/>
                  </a:lnTo>
                  <a:lnTo>
                    <a:pt x="4578" y="4095"/>
                  </a:lnTo>
                  <a:lnTo>
                    <a:pt x="4591" y="4111"/>
                  </a:lnTo>
                  <a:lnTo>
                    <a:pt x="4604" y="4126"/>
                  </a:lnTo>
                  <a:lnTo>
                    <a:pt x="4618" y="4140"/>
                  </a:lnTo>
                  <a:lnTo>
                    <a:pt x="4633" y="4154"/>
                  </a:lnTo>
                  <a:lnTo>
                    <a:pt x="4648" y="4168"/>
                  </a:lnTo>
                  <a:lnTo>
                    <a:pt x="4663" y="4181"/>
                  </a:lnTo>
                  <a:lnTo>
                    <a:pt x="4679" y="4193"/>
                  </a:lnTo>
                  <a:lnTo>
                    <a:pt x="4696" y="4205"/>
                  </a:lnTo>
                  <a:lnTo>
                    <a:pt x="4713" y="4216"/>
                  </a:lnTo>
                  <a:lnTo>
                    <a:pt x="4730" y="4227"/>
                  </a:lnTo>
                  <a:lnTo>
                    <a:pt x="4748" y="4236"/>
                  </a:lnTo>
                  <a:lnTo>
                    <a:pt x="4766" y="4245"/>
                  </a:lnTo>
                  <a:lnTo>
                    <a:pt x="4784" y="4254"/>
                  </a:lnTo>
                  <a:lnTo>
                    <a:pt x="4803" y="4261"/>
                  </a:lnTo>
                  <a:lnTo>
                    <a:pt x="4822" y="4268"/>
                  </a:lnTo>
                  <a:lnTo>
                    <a:pt x="4841" y="4275"/>
                  </a:lnTo>
                  <a:lnTo>
                    <a:pt x="4860" y="4280"/>
                  </a:lnTo>
                  <a:lnTo>
                    <a:pt x="4880" y="4285"/>
                  </a:lnTo>
                  <a:lnTo>
                    <a:pt x="4900" y="4289"/>
                  </a:lnTo>
                  <a:lnTo>
                    <a:pt x="4920" y="4293"/>
                  </a:lnTo>
                  <a:lnTo>
                    <a:pt x="4939" y="4296"/>
                  </a:lnTo>
                  <a:lnTo>
                    <a:pt x="4960" y="4297"/>
                  </a:lnTo>
                  <a:lnTo>
                    <a:pt x="4980" y="4299"/>
                  </a:lnTo>
                  <a:lnTo>
                    <a:pt x="5000" y="4299"/>
                  </a:lnTo>
                  <a:lnTo>
                    <a:pt x="5020" y="4299"/>
                  </a:lnTo>
                  <a:lnTo>
                    <a:pt x="5040" y="4297"/>
                  </a:lnTo>
                  <a:lnTo>
                    <a:pt x="5061" y="4296"/>
                  </a:lnTo>
                  <a:lnTo>
                    <a:pt x="5080" y="4293"/>
                  </a:lnTo>
                  <a:lnTo>
                    <a:pt x="5100" y="4289"/>
                  </a:lnTo>
                  <a:lnTo>
                    <a:pt x="5120" y="4285"/>
                  </a:lnTo>
                  <a:lnTo>
                    <a:pt x="5140" y="4280"/>
                  </a:lnTo>
                  <a:lnTo>
                    <a:pt x="5159" y="4275"/>
                  </a:lnTo>
                  <a:lnTo>
                    <a:pt x="5178" y="4268"/>
                  </a:lnTo>
                  <a:lnTo>
                    <a:pt x="5197" y="4261"/>
                  </a:lnTo>
                  <a:lnTo>
                    <a:pt x="5216" y="4254"/>
                  </a:lnTo>
                  <a:lnTo>
                    <a:pt x="5234" y="4245"/>
                  </a:lnTo>
                  <a:lnTo>
                    <a:pt x="5252" y="4236"/>
                  </a:lnTo>
                  <a:lnTo>
                    <a:pt x="5270" y="4227"/>
                  </a:lnTo>
                  <a:lnTo>
                    <a:pt x="5287" y="4216"/>
                  </a:lnTo>
                  <a:lnTo>
                    <a:pt x="5304" y="4205"/>
                  </a:lnTo>
                  <a:lnTo>
                    <a:pt x="5321" y="4193"/>
                  </a:lnTo>
                  <a:lnTo>
                    <a:pt x="5337" y="4181"/>
                  </a:lnTo>
                  <a:lnTo>
                    <a:pt x="5352" y="4168"/>
                  </a:lnTo>
                  <a:lnTo>
                    <a:pt x="5367" y="4154"/>
                  </a:lnTo>
                  <a:lnTo>
                    <a:pt x="5382" y="4140"/>
                  </a:lnTo>
                  <a:lnTo>
                    <a:pt x="5396" y="4126"/>
                  </a:lnTo>
                  <a:lnTo>
                    <a:pt x="5409" y="4111"/>
                  </a:lnTo>
                  <a:lnTo>
                    <a:pt x="5422" y="4095"/>
                  </a:lnTo>
                  <a:lnTo>
                    <a:pt x="5434" y="4080"/>
                  </a:lnTo>
                  <a:lnTo>
                    <a:pt x="5446" y="4063"/>
                  </a:lnTo>
                  <a:lnTo>
                    <a:pt x="5457" y="4047"/>
                  </a:lnTo>
                  <a:lnTo>
                    <a:pt x="5467" y="4030"/>
                  </a:lnTo>
                  <a:lnTo>
                    <a:pt x="5477" y="4012"/>
                  </a:lnTo>
                  <a:lnTo>
                    <a:pt x="5486" y="3993"/>
                  </a:lnTo>
                  <a:lnTo>
                    <a:pt x="5495" y="3975"/>
                  </a:lnTo>
                  <a:lnTo>
                    <a:pt x="5502" y="3956"/>
                  </a:lnTo>
                  <a:lnTo>
                    <a:pt x="5509" y="3937"/>
                  </a:lnTo>
                  <a:lnTo>
                    <a:pt x="5516" y="3917"/>
                  </a:lnTo>
                  <a:lnTo>
                    <a:pt x="5521" y="3898"/>
                  </a:lnTo>
                  <a:lnTo>
                    <a:pt x="5526" y="3878"/>
                  </a:lnTo>
                  <a:lnTo>
                    <a:pt x="5530" y="3859"/>
                  </a:lnTo>
                  <a:lnTo>
                    <a:pt x="5534" y="3839"/>
                  </a:lnTo>
                  <a:lnTo>
                    <a:pt x="5537" y="3819"/>
                  </a:lnTo>
                  <a:lnTo>
                    <a:pt x="5538" y="379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cxnSp>
        <p:nvCxnSpPr>
          <p:cNvPr id="79" name="Straight Connector 78">
            <a:extLst>
              <a:ext uri="{FF2B5EF4-FFF2-40B4-BE49-F238E27FC236}">
                <a16:creationId xmlns:a16="http://schemas.microsoft.com/office/drawing/2014/main" id="{33A8891B-EABD-4C17-AADC-01644B644BB5}"/>
              </a:ext>
            </a:extLst>
          </p:cNvPr>
          <p:cNvCxnSpPr>
            <a:cxnSpLocks/>
            <a:stCxn id="84" idx="4"/>
            <a:endCxn id="86" idx="0"/>
          </p:cNvCxnSpPr>
          <p:nvPr/>
        </p:nvCxnSpPr>
        <p:spPr>
          <a:xfrm>
            <a:off x="4540141" y="2533004"/>
            <a:ext cx="0" cy="2494397"/>
          </a:xfrm>
          <a:prstGeom prst="line">
            <a:avLst/>
          </a:prstGeom>
          <a:ln w="9525" cap="rnd" cmpd="sng" algn="ctr">
            <a:solidFill>
              <a:schemeClr val="bg1">
                <a:lumMod val="5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0" name="Oval 20">
            <a:extLst>
              <a:ext uri="{FF2B5EF4-FFF2-40B4-BE49-F238E27FC236}">
                <a16:creationId xmlns:a16="http://schemas.microsoft.com/office/drawing/2014/main" id="{6BF21087-6CF0-4354-913B-1B141E143BF3}"/>
              </a:ext>
            </a:extLst>
          </p:cNvPr>
          <p:cNvSpPr>
            <a:spLocks noChangeArrowheads="1"/>
          </p:cNvSpPr>
          <p:nvPr/>
        </p:nvSpPr>
        <p:spPr bwMode="auto">
          <a:xfrm>
            <a:off x="4409855" y="2662817"/>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1</a:t>
            </a:r>
          </a:p>
        </p:txBody>
      </p:sp>
      <p:sp>
        <p:nvSpPr>
          <p:cNvPr id="81" name="Oval 20">
            <a:extLst>
              <a:ext uri="{FF2B5EF4-FFF2-40B4-BE49-F238E27FC236}">
                <a16:creationId xmlns:a16="http://schemas.microsoft.com/office/drawing/2014/main" id="{610E0B21-5656-4BD1-867A-BFA505F848DD}"/>
              </a:ext>
            </a:extLst>
          </p:cNvPr>
          <p:cNvSpPr>
            <a:spLocks noChangeArrowheads="1"/>
          </p:cNvSpPr>
          <p:nvPr/>
        </p:nvSpPr>
        <p:spPr bwMode="auto">
          <a:xfrm>
            <a:off x="4409855" y="3845109"/>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3</a:t>
            </a:r>
          </a:p>
        </p:txBody>
      </p:sp>
      <p:sp>
        <p:nvSpPr>
          <p:cNvPr id="82" name="Rectangle: Rounded Corners 81">
            <a:extLst>
              <a:ext uri="{FF2B5EF4-FFF2-40B4-BE49-F238E27FC236}">
                <a16:creationId xmlns:a16="http://schemas.microsoft.com/office/drawing/2014/main" id="{3E493345-2FB7-40F2-AA01-0B11966E51EB}"/>
              </a:ext>
            </a:extLst>
          </p:cNvPr>
          <p:cNvSpPr/>
          <p:nvPr/>
        </p:nvSpPr>
        <p:spPr>
          <a:xfrm>
            <a:off x="4180783" y="1927192"/>
            <a:ext cx="3704500" cy="482165"/>
          </a:xfrm>
          <a:prstGeom prst="roundRect">
            <a:avLst>
              <a:gd name="adj" fmla="val 50000"/>
            </a:avLst>
          </a:prstGeom>
          <a:gradFill flip="none" rotWithShape="1">
            <a:gsLst>
              <a:gs pos="0">
                <a:schemeClr val="accent1"/>
              </a:gs>
              <a:gs pos="100000">
                <a:schemeClr val="accent3"/>
              </a:gs>
            </a:gsLst>
            <a:lin ang="18900000" scaled="1"/>
            <a:tileRect/>
          </a:gra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dirty="0">
              <a:solidFill>
                <a:srgbClr val="FFFFFF"/>
              </a:solidFill>
            </a:endParaRPr>
          </a:p>
        </p:txBody>
      </p:sp>
      <p:sp>
        <p:nvSpPr>
          <p:cNvPr id="83" name="ee4pHeader1">
            <a:extLst>
              <a:ext uri="{FF2B5EF4-FFF2-40B4-BE49-F238E27FC236}">
                <a16:creationId xmlns:a16="http://schemas.microsoft.com/office/drawing/2014/main" id="{5F621BB8-535B-4188-9391-CCE8009618BC}"/>
              </a:ext>
            </a:extLst>
          </p:cNvPr>
          <p:cNvSpPr txBox="1"/>
          <p:nvPr/>
        </p:nvSpPr>
        <p:spPr>
          <a:xfrm>
            <a:off x="5023529" y="2064218"/>
            <a:ext cx="2712633" cy="246221"/>
          </a:xfrm>
          <a:prstGeom prst="rect">
            <a:avLst/>
          </a:prstGeom>
          <a:noFill/>
          <a:ln cap="rnd">
            <a:noFill/>
          </a:ln>
        </p:spPr>
        <p:txBody>
          <a:bodyPr vert="horz" wrap="square" lIns="0" tIns="0" rIns="0" bIns="0" rtlCol="0" anchor="b" anchorCtr="0">
            <a:spAutoFit/>
          </a:bodyPr>
          <a:lstStyle/>
          <a:p>
            <a:pPr marL="0" lvl="3"/>
            <a:r>
              <a:rPr lang="da-DK" sz="1600" b="1" dirty="0">
                <a:solidFill>
                  <a:schemeClr val="bg1"/>
                </a:solidFill>
              </a:rPr>
              <a:t>Growth</a:t>
            </a:r>
            <a:endParaRPr lang="en-US" sz="1600" b="1" dirty="0">
              <a:solidFill>
                <a:schemeClr val="bg1"/>
              </a:solidFill>
            </a:endParaRPr>
          </a:p>
        </p:txBody>
      </p:sp>
      <p:sp>
        <p:nvSpPr>
          <p:cNvPr id="84" name="Oval 83">
            <a:extLst>
              <a:ext uri="{FF2B5EF4-FFF2-40B4-BE49-F238E27FC236}">
                <a16:creationId xmlns:a16="http://schemas.microsoft.com/office/drawing/2014/main" id="{6E335F70-8D38-4A87-8EEF-1F2D81A07B2A}"/>
              </a:ext>
            </a:extLst>
          </p:cNvPr>
          <p:cNvSpPr/>
          <p:nvPr/>
        </p:nvSpPr>
        <p:spPr>
          <a:xfrm>
            <a:off x="4175410" y="1803544"/>
            <a:ext cx="729462" cy="729460"/>
          </a:xfrm>
          <a:prstGeom prst="ellipse">
            <a:avLst/>
          </a:prstGeom>
          <a:solidFill>
            <a:srgbClr val="FFFFFF"/>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dirty="0">
              <a:solidFill>
                <a:srgbClr val="FFFFFF"/>
              </a:solidFill>
            </a:endParaRPr>
          </a:p>
        </p:txBody>
      </p:sp>
      <p:sp>
        <p:nvSpPr>
          <p:cNvPr id="85" name="TextBox 84">
            <a:extLst>
              <a:ext uri="{FF2B5EF4-FFF2-40B4-BE49-F238E27FC236}">
                <a16:creationId xmlns:a16="http://schemas.microsoft.com/office/drawing/2014/main" id="{65205FE4-8B3F-4ACD-937F-7C7400A79140}"/>
              </a:ext>
            </a:extLst>
          </p:cNvPr>
          <p:cNvSpPr txBox="1"/>
          <p:nvPr/>
        </p:nvSpPr>
        <p:spPr>
          <a:xfrm>
            <a:off x="4800713" y="2609439"/>
            <a:ext cx="3215877" cy="430887"/>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400" dirty="0">
                <a:solidFill>
                  <a:schemeClr val="tx1"/>
                </a:solidFill>
              </a:rPr>
              <a:t>For scaling teams that want higher approvals.</a:t>
            </a:r>
          </a:p>
        </p:txBody>
      </p:sp>
      <p:sp>
        <p:nvSpPr>
          <p:cNvPr id="86" name="Oval 20">
            <a:extLst>
              <a:ext uri="{FF2B5EF4-FFF2-40B4-BE49-F238E27FC236}">
                <a16:creationId xmlns:a16="http://schemas.microsoft.com/office/drawing/2014/main" id="{2CA1969A-FF7B-46C1-A656-FB5113F6BCF0}"/>
              </a:ext>
            </a:extLst>
          </p:cNvPr>
          <p:cNvSpPr>
            <a:spLocks noChangeArrowheads="1"/>
          </p:cNvSpPr>
          <p:nvPr/>
        </p:nvSpPr>
        <p:spPr bwMode="auto">
          <a:xfrm>
            <a:off x="4409855" y="5027401"/>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5</a:t>
            </a:r>
          </a:p>
        </p:txBody>
      </p:sp>
      <p:sp>
        <p:nvSpPr>
          <p:cNvPr id="87" name="Oval 20">
            <a:extLst>
              <a:ext uri="{FF2B5EF4-FFF2-40B4-BE49-F238E27FC236}">
                <a16:creationId xmlns:a16="http://schemas.microsoft.com/office/drawing/2014/main" id="{F0AA6C8D-5C1D-445D-B21F-C4DD80472DAB}"/>
              </a:ext>
            </a:extLst>
          </p:cNvPr>
          <p:cNvSpPr>
            <a:spLocks noChangeArrowheads="1"/>
          </p:cNvSpPr>
          <p:nvPr/>
        </p:nvSpPr>
        <p:spPr bwMode="auto">
          <a:xfrm>
            <a:off x="4409855" y="4436255"/>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4</a:t>
            </a:r>
          </a:p>
        </p:txBody>
      </p:sp>
      <p:sp>
        <p:nvSpPr>
          <p:cNvPr id="88" name="Oval 20">
            <a:extLst>
              <a:ext uri="{FF2B5EF4-FFF2-40B4-BE49-F238E27FC236}">
                <a16:creationId xmlns:a16="http://schemas.microsoft.com/office/drawing/2014/main" id="{09A1761B-6F4E-4569-B303-00F5CAAFDA8A}"/>
              </a:ext>
            </a:extLst>
          </p:cNvPr>
          <p:cNvSpPr>
            <a:spLocks noChangeArrowheads="1"/>
          </p:cNvSpPr>
          <p:nvPr/>
        </p:nvSpPr>
        <p:spPr bwMode="auto">
          <a:xfrm>
            <a:off x="4409855" y="3253963"/>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2</a:t>
            </a:r>
          </a:p>
        </p:txBody>
      </p:sp>
      <p:sp>
        <p:nvSpPr>
          <p:cNvPr id="89" name="TextBox 88">
            <a:extLst>
              <a:ext uri="{FF2B5EF4-FFF2-40B4-BE49-F238E27FC236}">
                <a16:creationId xmlns:a16="http://schemas.microsoft.com/office/drawing/2014/main" id="{D5C99435-B517-4339-A566-D3FA374EB558}"/>
              </a:ext>
            </a:extLst>
          </p:cNvPr>
          <p:cNvSpPr txBox="1"/>
          <p:nvPr/>
        </p:nvSpPr>
        <p:spPr>
          <a:xfrm>
            <a:off x="4800713" y="3307094"/>
            <a:ext cx="3215877" cy="215444"/>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400" dirty="0">
                <a:solidFill>
                  <a:schemeClr val="tx1"/>
                </a:solidFill>
              </a:rPr>
              <a:t>$499 / month platform fee.</a:t>
            </a:r>
          </a:p>
        </p:txBody>
      </p:sp>
      <p:sp>
        <p:nvSpPr>
          <p:cNvPr id="90" name="TextBox 89">
            <a:extLst>
              <a:ext uri="{FF2B5EF4-FFF2-40B4-BE49-F238E27FC236}">
                <a16:creationId xmlns:a16="http://schemas.microsoft.com/office/drawing/2014/main" id="{B2A0CBFC-764D-4BDA-8607-51BA59131E73}"/>
              </a:ext>
            </a:extLst>
          </p:cNvPr>
          <p:cNvSpPr txBox="1"/>
          <p:nvPr/>
        </p:nvSpPr>
        <p:spPr>
          <a:xfrm>
            <a:off x="4800713" y="3897028"/>
            <a:ext cx="3215877" cy="215444"/>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400" dirty="0">
                <a:solidFill>
                  <a:schemeClr val="tx1"/>
                </a:solidFill>
              </a:rPr>
              <a:t>2.35% + fixed fee, volume discounts.</a:t>
            </a:r>
          </a:p>
        </p:txBody>
      </p:sp>
      <p:sp>
        <p:nvSpPr>
          <p:cNvPr id="91" name="TextBox 90">
            <a:extLst>
              <a:ext uri="{FF2B5EF4-FFF2-40B4-BE49-F238E27FC236}">
                <a16:creationId xmlns:a16="http://schemas.microsoft.com/office/drawing/2014/main" id="{F4AF9027-9057-4B79-AEE6-F0B1088ED0D6}"/>
              </a:ext>
            </a:extLst>
          </p:cNvPr>
          <p:cNvSpPr txBox="1"/>
          <p:nvPr/>
        </p:nvSpPr>
        <p:spPr>
          <a:xfrm>
            <a:off x="4800713" y="4486962"/>
            <a:ext cx="3215877" cy="215444"/>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400" dirty="0">
                <a:solidFill>
                  <a:schemeClr val="tx1"/>
                </a:solidFill>
              </a:rPr>
              <a:t>Smart retries and advanced routing.</a:t>
            </a:r>
          </a:p>
        </p:txBody>
      </p:sp>
      <p:sp>
        <p:nvSpPr>
          <p:cNvPr id="92" name="TextBox 91">
            <a:extLst>
              <a:ext uri="{FF2B5EF4-FFF2-40B4-BE49-F238E27FC236}">
                <a16:creationId xmlns:a16="http://schemas.microsoft.com/office/drawing/2014/main" id="{07DF7E98-7153-46D0-8339-9BD7A259067F}"/>
              </a:ext>
            </a:extLst>
          </p:cNvPr>
          <p:cNvSpPr txBox="1"/>
          <p:nvPr/>
        </p:nvSpPr>
        <p:spPr>
          <a:xfrm>
            <a:off x="4800713" y="4969175"/>
            <a:ext cx="3215877" cy="430887"/>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400" dirty="0">
                <a:solidFill>
                  <a:schemeClr val="tx1"/>
                </a:solidFill>
              </a:rPr>
              <a:t>Priority support and a solutions engineer.</a:t>
            </a:r>
          </a:p>
        </p:txBody>
      </p:sp>
      <p:grpSp>
        <p:nvGrpSpPr>
          <p:cNvPr id="93" name="Group 92">
            <a:extLst>
              <a:ext uri="{FF2B5EF4-FFF2-40B4-BE49-F238E27FC236}">
                <a16:creationId xmlns:a16="http://schemas.microsoft.com/office/drawing/2014/main" id="{8FD3EB75-F9E2-43A8-9256-D809A40D7EF6}"/>
              </a:ext>
            </a:extLst>
          </p:cNvPr>
          <p:cNvGrpSpPr/>
          <p:nvPr/>
        </p:nvGrpSpPr>
        <p:grpSpPr>
          <a:xfrm>
            <a:off x="4292568" y="1921060"/>
            <a:ext cx="495146" cy="494428"/>
            <a:chOff x="2962542" y="1760585"/>
            <a:chExt cx="633600" cy="633600"/>
          </a:xfrm>
        </p:grpSpPr>
        <p:sp>
          <p:nvSpPr>
            <p:cNvPr id="186" name="Google Shape;594;p7"/>
            <p:cNvSpPr/>
            <p:nvPr/>
          </p:nvSpPr>
          <p:spPr>
            <a:xfrm>
              <a:off x="2962542" y="1760585"/>
              <a:ext cx="633600" cy="633600"/>
            </a:xfrm>
            <a:custGeom>
              <a:avLst/>
              <a:gdLst/>
              <a:ahLst/>
              <a:cxnLst/>
              <a:rect l="l" t="t" r="r" b="b"/>
              <a:pathLst>
                <a:path w="10000" h="10000" extrusionOk="0">
                  <a:moveTo>
                    <a:pt x="6917" y="4202"/>
                  </a:moveTo>
                  <a:lnTo>
                    <a:pt x="6917" y="3989"/>
                  </a:lnTo>
                  <a:lnTo>
                    <a:pt x="5307" y="5956"/>
                  </a:lnTo>
                  <a:lnTo>
                    <a:pt x="5284" y="5981"/>
                  </a:lnTo>
                  <a:lnTo>
                    <a:pt x="5258" y="6002"/>
                  </a:lnTo>
                  <a:lnTo>
                    <a:pt x="5229" y="6020"/>
                  </a:lnTo>
                  <a:lnTo>
                    <a:pt x="5198" y="6034"/>
                  </a:lnTo>
                  <a:lnTo>
                    <a:pt x="5165" y="6043"/>
                  </a:lnTo>
                  <a:lnTo>
                    <a:pt x="5131" y="6047"/>
                  </a:lnTo>
                  <a:lnTo>
                    <a:pt x="5097" y="6047"/>
                  </a:lnTo>
                  <a:lnTo>
                    <a:pt x="5064" y="6043"/>
                  </a:lnTo>
                  <a:lnTo>
                    <a:pt x="5031" y="6034"/>
                  </a:lnTo>
                  <a:lnTo>
                    <a:pt x="5000" y="6020"/>
                  </a:lnTo>
                  <a:lnTo>
                    <a:pt x="4971" y="6003"/>
                  </a:lnTo>
                  <a:lnTo>
                    <a:pt x="4002" y="5325"/>
                  </a:lnTo>
                  <a:lnTo>
                    <a:pt x="2554" y="6774"/>
                  </a:lnTo>
                  <a:lnTo>
                    <a:pt x="2529" y="6795"/>
                  </a:lnTo>
                  <a:lnTo>
                    <a:pt x="2502" y="6813"/>
                  </a:lnTo>
                  <a:lnTo>
                    <a:pt x="2473" y="6828"/>
                  </a:lnTo>
                  <a:lnTo>
                    <a:pt x="2442" y="6838"/>
                  </a:lnTo>
                  <a:lnTo>
                    <a:pt x="2410" y="6845"/>
                  </a:lnTo>
                  <a:lnTo>
                    <a:pt x="2377" y="6847"/>
                  </a:lnTo>
                  <a:lnTo>
                    <a:pt x="2344" y="6845"/>
                  </a:lnTo>
                  <a:lnTo>
                    <a:pt x="2312" y="6839"/>
                  </a:lnTo>
                  <a:lnTo>
                    <a:pt x="2281" y="6828"/>
                  </a:lnTo>
                  <a:lnTo>
                    <a:pt x="2252" y="6814"/>
                  </a:lnTo>
                  <a:lnTo>
                    <a:pt x="2225" y="6795"/>
                  </a:lnTo>
                  <a:lnTo>
                    <a:pt x="2200" y="6774"/>
                  </a:lnTo>
                  <a:lnTo>
                    <a:pt x="2179" y="6749"/>
                  </a:lnTo>
                  <a:lnTo>
                    <a:pt x="2161" y="6722"/>
                  </a:lnTo>
                  <a:lnTo>
                    <a:pt x="2146" y="6693"/>
                  </a:lnTo>
                  <a:lnTo>
                    <a:pt x="2136" y="6662"/>
                  </a:lnTo>
                  <a:lnTo>
                    <a:pt x="2129" y="6630"/>
                  </a:lnTo>
                  <a:lnTo>
                    <a:pt x="2127" y="6597"/>
                  </a:lnTo>
                  <a:lnTo>
                    <a:pt x="2129" y="6564"/>
                  </a:lnTo>
                  <a:lnTo>
                    <a:pt x="2135" y="6532"/>
                  </a:lnTo>
                  <a:lnTo>
                    <a:pt x="2146" y="6501"/>
                  </a:lnTo>
                  <a:lnTo>
                    <a:pt x="2160" y="6472"/>
                  </a:lnTo>
                  <a:lnTo>
                    <a:pt x="2179" y="6445"/>
                  </a:lnTo>
                  <a:lnTo>
                    <a:pt x="2200" y="6420"/>
                  </a:lnTo>
                  <a:lnTo>
                    <a:pt x="3796" y="4823"/>
                  </a:lnTo>
                  <a:lnTo>
                    <a:pt x="3820" y="4802"/>
                  </a:lnTo>
                  <a:lnTo>
                    <a:pt x="3846" y="4785"/>
                  </a:lnTo>
                  <a:lnTo>
                    <a:pt x="3875" y="4770"/>
                  </a:lnTo>
                  <a:lnTo>
                    <a:pt x="3904" y="4760"/>
                  </a:lnTo>
                  <a:lnTo>
                    <a:pt x="3935" y="4753"/>
                  </a:lnTo>
                  <a:lnTo>
                    <a:pt x="3967" y="4750"/>
                  </a:lnTo>
                  <a:lnTo>
                    <a:pt x="3999" y="4751"/>
                  </a:lnTo>
                  <a:lnTo>
                    <a:pt x="4030" y="4757"/>
                  </a:lnTo>
                  <a:lnTo>
                    <a:pt x="4060" y="4766"/>
                  </a:lnTo>
                  <a:lnTo>
                    <a:pt x="4089" y="4779"/>
                  </a:lnTo>
                  <a:lnTo>
                    <a:pt x="4116" y="4795"/>
                  </a:lnTo>
                  <a:lnTo>
                    <a:pt x="5067" y="5460"/>
                  </a:lnTo>
                  <a:lnTo>
                    <a:pt x="6639" y="3539"/>
                  </a:lnTo>
                  <a:lnTo>
                    <a:pt x="6255" y="3539"/>
                  </a:lnTo>
                  <a:lnTo>
                    <a:pt x="6222" y="3537"/>
                  </a:lnTo>
                  <a:lnTo>
                    <a:pt x="6190" y="3530"/>
                  </a:lnTo>
                  <a:lnTo>
                    <a:pt x="6159" y="3520"/>
                  </a:lnTo>
                  <a:lnTo>
                    <a:pt x="6130" y="3506"/>
                  </a:lnTo>
                  <a:lnTo>
                    <a:pt x="6103" y="3487"/>
                  </a:lnTo>
                  <a:lnTo>
                    <a:pt x="6078" y="3466"/>
                  </a:lnTo>
                  <a:lnTo>
                    <a:pt x="6057" y="3441"/>
                  </a:lnTo>
                  <a:lnTo>
                    <a:pt x="6038" y="3414"/>
                  </a:lnTo>
                  <a:lnTo>
                    <a:pt x="6024" y="3385"/>
                  </a:lnTo>
                  <a:lnTo>
                    <a:pt x="6014" y="3354"/>
                  </a:lnTo>
                  <a:lnTo>
                    <a:pt x="6007" y="3322"/>
                  </a:lnTo>
                  <a:lnTo>
                    <a:pt x="6005" y="3289"/>
                  </a:lnTo>
                  <a:lnTo>
                    <a:pt x="6007" y="3256"/>
                  </a:lnTo>
                  <a:lnTo>
                    <a:pt x="6014" y="3224"/>
                  </a:lnTo>
                  <a:lnTo>
                    <a:pt x="6024" y="3193"/>
                  </a:lnTo>
                  <a:lnTo>
                    <a:pt x="6038" y="3164"/>
                  </a:lnTo>
                  <a:lnTo>
                    <a:pt x="6057" y="3137"/>
                  </a:lnTo>
                  <a:lnTo>
                    <a:pt x="6078" y="3112"/>
                  </a:lnTo>
                  <a:lnTo>
                    <a:pt x="6103" y="3091"/>
                  </a:lnTo>
                  <a:lnTo>
                    <a:pt x="6130" y="3072"/>
                  </a:lnTo>
                  <a:lnTo>
                    <a:pt x="6159" y="3058"/>
                  </a:lnTo>
                  <a:lnTo>
                    <a:pt x="6190" y="3048"/>
                  </a:lnTo>
                  <a:lnTo>
                    <a:pt x="6222" y="3041"/>
                  </a:lnTo>
                  <a:lnTo>
                    <a:pt x="6255" y="3039"/>
                  </a:lnTo>
                  <a:lnTo>
                    <a:pt x="7167" y="3039"/>
                  </a:lnTo>
                  <a:lnTo>
                    <a:pt x="7171" y="3039"/>
                  </a:lnTo>
                  <a:lnTo>
                    <a:pt x="7175" y="3039"/>
                  </a:lnTo>
                  <a:lnTo>
                    <a:pt x="7187" y="3040"/>
                  </a:lnTo>
                  <a:lnTo>
                    <a:pt x="7200" y="3041"/>
                  </a:lnTo>
                  <a:lnTo>
                    <a:pt x="7203" y="3042"/>
                  </a:lnTo>
                  <a:lnTo>
                    <a:pt x="7207" y="3042"/>
                  </a:lnTo>
                  <a:lnTo>
                    <a:pt x="7219" y="3045"/>
                  </a:lnTo>
                  <a:lnTo>
                    <a:pt x="7232" y="3048"/>
                  </a:lnTo>
                  <a:lnTo>
                    <a:pt x="7235" y="3049"/>
                  </a:lnTo>
                  <a:lnTo>
                    <a:pt x="7239" y="3050"/>
                  </a:lnTo>
                  <a:lnTo>
                    <a:pt x="7251" y="3054"/>
                  </a:lnTo>
                  <a:lnTo>
                    <a:pt x="7263" y="3058"/>
                  </a:lnTo>
                  <a:lnTo>
                    <a:pt x="7266" y="3060"/>
                  </a:lnTo>
                  <a:lnTo>
                    <a:pt x="7270" y="3061"/>
                  </a:lnTo>
                  <a:lnTo>
                    <a:pt x="7281" y="3067"/>
                  </a:lnTo>
                  <a:lnTo>
                    <a:pt x="7292" y="3072"/>
                  </a:lnTo>
                  <a:lnTo>
                    <a:pt x="7295" y="3075"/>
                  </a:lnTo>
                  <a:lnTo>
                    <a:pt x="7299" y="3077"/>
                  </a:lnTo>
                  <a:lnTo>
                    <a:pt x="7309" y="3084"/>
                  </a:lnTo>
                  <a:lnTo>
                    <a:pt x="7319" y="3091"/>
                  </a:lnTo>
                  <a:lnTo>
                    <a:pt x="7322" y="3093"/>
                  </a:lnTo>
                  <a:lnTo>
                    <a:pt x="7325" y="3096"/>
                  </a:lnTo>
                  <a:lnTo>
                    <a:pt x="7334" y="3104"/>
                  </a:lnTo>
                  <a:lnTo>
                    <a:pt x="7344" y="3112"/>
                  </a:lnTo>
                  <a:lnTo>
                    <a:pt x="7346" y="3115"/>
                  </a:lnTo>
                  <a:lnTo>
                    <a:pt x="7349" y="3118"/>
                  </a:lnTo>
                  <a:lnTo>
                    <a:pt x="7357" y="3127"/>
                  </a:lnTo>
                  <a:lnTo>
                    <a:pt x="7365" y="3137"/>
                  </a:lnTo>
                  <a:lnTo>
                    <a:pt x="7368" y="3140"/>
                  </a:lnTo>
                  <a:lnTo>
                    <a:pt x="7370" y="3143"/>
                  </a:lnTo>
                  <a:lnTo>
                    <a:pt x="7377" y="3154"/>
                  </a:lnTo>
                  <a:lnTo>
                    <a:pt x="7384" y="3164"/>
                  </a:lnTo>
                  <a:lnTo>
                    <a:pt x="7385" y="3168"/>
                  </a:lnTo>
                  <a:lnTo>
                    <a:pt x="7387" y="3171"/>
                  </a:lnTo>
                  <a:lnTo>
                    <a:pt x="7392" y="3182"/>
                  </a:lnTo>
                  <a:lnTo>
                    <a:pt x="7398" y="3193"/>
                  </a:lnTo>
                  <a:lnTo>
                    <a:pt x="7399" y="3197"/>
                  </a:lnTo>
                  <a:lnTo>
                    <a:pt x="7401" y="3201"/>
                  </a:lnTo>
                  <a:lnTo>
                    <a:pt x="7404" y="3213"/>
                  </a:lnTo>
                  <a:lnTo>
                    <a:pt x="7408" y="3224"/>
                  </a:lnTo>
                  <a:lnTo>
                    <a:pt x="7409" y="3228"/>
                  </a:lnTo>
                  <a:lnTo>
                    <a:pt x="7410" y="3232"/>
                  </a:lnTo>
                  <a:lnTo>
                    <a:pt x="7412" y="3244"/>
                  </a:lnTo>
                  <a:lnTo>
                    <a:pt x="7415" y="3256"/>
                  </a:lnTo>
                  <a:lnTo>
                    <a:pt x="7415" y="3260"/>
                  </a:lnTo>
                  <a:lnTo>
                    <a:pt x="7416" y="3264"/>
                  </a:lnTo>
                  <a:lnTo>
                    <a:pt x="7416" y="3277"/>
                  </a:lnTo>
                  <a:lnTo>
                    <a:pt x="7417" y="3289"/>
                  </a:lnTo>
                  <a:lnTo>
                    <a:pt x="7417" y="4202"/>
                  </a:lnTo>
                  <a:lnTo>
                    <a:pt x="7415" y="4235"/>
                  </a:lnTo>
                  <a:lnTo>
                    <a:pt x="7408" y="4267"/>
                  </a:lnTo>
                  <a:lnTo>
                    <a:pt x="7398" y="4298"/>
                  </a:lnTo>
                  <a:lnTo>
                    <a:pt x="7384" y="4327"/>
                  </a:lnTo>
                  <a:lnTo>
                    <a:pt x="7365" y="4354"/>
                  </a:lnTo>
                  <a:lnTo>
                    <a:pt x="7344" y="4379"/>
                  </a:lnTo>
                  <a:lnTo>
                    <a:pt x="7319" y="4400"/>
                  </a:lnTo>
                  <a:lnTo>
                    <a:pt x="7292" y="4419"/>
                  </a:lnTo>
                  <a:lnTo>
                    <a:pt x="7263" y="4433"/>
                  </a:lnTo>
                  <a:lnTo>
                    <a:pt x="7232" y="4443"/>
                  </a:lnTo>
                  <a:lnTo>
                    <a:pt x="7200" y="4450"/>
                  </a:lnTo>
                  <a:lnTo>
                    <a:pt x="7167" y="4452"/>
                  </a:lnTo>
                  <a:lnTo>
                    <a:pt x="7134" y="4450"/>
                  </a:lnTo>
                  <a:lnTo>
                    <a:pt x="7102" y="4443"/>
                  </a:lnTo>
                  <a:lnTo>
                    <a:pt x="7071" y="4433"/>
                  </a:lnTo>
                  <a:lnTo>
                    <a:pt x="7042" y="4419"/>
                  </a:lnTo>
                  <a:lnTo>
                    <a:pt x="7015" y="4400"/>
                  </a:lnTo>
                  <a:lnTo>
                    <a:pt x="6990" y="4379"/>
                  </a:lnTo>
                  <a:lnTo>
                    <a:pt x="6969" y="4354"/>
                  </a:lnTo>
                  <a:lnTo>
                    <a:pt x="6950" y="4327"/>
                  </a:lnTo>
                  <a:lnTo>
                    <a:pt x="6936" y="4298"/>
                  </a:lnTo>
                  <a:lnTo>
                    <a:pt x="6926" y="4267"/>
                  </a:lnTo>
                  <a:lnTo>
                    <a:pt x="6919" y="4235"/>
                  </a:lnTo>
                  <a:lnTo>
                    <a:pt x="6917" y="420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87" name="Google Shape;595;p7"/>
            <p:cNvSpPr/>
            <p:nvPr/>
          </p:nvSpPr>
          <p:spPr>
            <a:xfrm>
              <a:off x="2962542" y="1760585"/>
              <a:ext cx="633600" cy="633600"/>
            </a:xfrm>
            <a:custGeom>
              <a:avLst/>
              <a:gdLst/>
              <a:ahLst/>
              <a:cxnLst/>
              <a:rect l="l" t="t" r="r" b="b"/>
              <a:pathLst>
                <a:path w="10000" h="10000" extrusionOk="0">
                  <a:moveTo>
                    <a:pt x="2143" y="1100"/>
                  </a:moveTo>
                  <a:lnTo>
                    <a:pt x="2148" y="1100"/>
                  </a:lnTo>
                  <a:lnTo>
                    <a:pt x="7852" y="1100"/>
                  </a:lnTo>
                  <a:lnTo>
                    <a:pt x="7857" y="1100"/>
                  </a:lnTo>
                  <a:lnTo>
                    <a:pt x="7887" y="1101"/>
                  </a:lnTo>
                  <a:lnTo>
                    <a:pt x="7896" y="1101"/>
                  </a:lnTo>
                  <a:lnTo>
                    <a:pt x="7926" y="1103"/>
                  </a:lnTo>
                  <a:lnTo>
                    <a:pt x="7935" y="1103"/>
                  </a:lnTo>
                  <a:lnTo>
                    <a:pt x="7965" y="1106"/>
                  </a:lnTo>
                  <a:lnTo>
                    <a:pt x="7974" y="1107"/>
                  </a:lnTo>
                  <a:lnTo>
                    <a:pt x="8004" y="1111"/>
                  </a:lnTo>
                  <a:lnTo>
                    <a:pt x="8013" y="1113"/>
                  </a:lnTo>
                  <a:lnTo>
                    <a:pt x="8042" y="1118"/>
                  </a:lnTo>
                  <a:lnTo>
                    <a:pt x="8052" y="1119"/>
                  </a:lnTo>
                  <a:lnTo>
                    <a:pt x="8081" y="1125"/>
                  </a:lnTo>
                  <a:lnTo>
                    <a:pt x="8090" y="1127"/>
                  </a:lnTo>
                  <a:lnTo>
                    <a:pt x="8119" y="1135"/>
                  </a:lnTo>
                  <a:lnTo>
                    <a:pt x="8128" y="1137"/>
                  </a:lnTo>
                  <a:lnTo>
                    <a:pt x="8156" y="1145"/>
                  </a:lnTo>
                  <a:lnTo>
                    <a:pt x="8165" y="1148"/>
                  </a:lnTo>
                  <a:lnTo>
                    <a:pt x="8193" y="1157"/>
                  </a:lnTo>
                  <a:lnTo>
                    <a:pt x="8202" y="1160"/>
                  </a:lnTo>
                  <a:lnTo>
                    <a:pt x="8230" y="1171"/>
                  </a:lnTo>
                  <a:lnTo>
                    <a:pt x="8239" y="1174"/>
                  </a:lnTo>
                  <a:lnTo>
                    <a:pt x="8266" y="1186"/>
                  </a:lnTo>
                  <a:lnTo>
                    <a:pt x="8275" y="1189"/>
                  </a:lnTo>
                  <a:lnTo>
                    <a:pt x="8302" y="1202"/>
                  </a:lnTo>
                  <a:lnTo>
                    <a:pt x="8310" y="1206"/>
                  </a:lnTo>
                  <a:lnTo>
                    <a:pt x="8337" y="1219"/>
                  </a:lnTo>
                  <a:lnTo>
                    <a:pt x="8345" y="1223"/>
                  </a:lnTo>
                  <a:lnTo>
                    <a:pt x="8371" y="1238"/>
                  </a:lnTo>
                  <a:lnTo>
                    <a:pt x="8380" y="1243"/>
                  </a:lnTo>
                  <a:lnTo>
                    <a:pt x="8406" y="1258"/>
                  </a:lnTo>
                  <a:lnTo>
                    <a:pt x="8414" y="1263"/>
                  </a:lnTo>
                  <a:lnTo>
                    <a:pt x="8439" y="1280"/>
                  </a:lnTo>
                  <a:lnTo>
                    <a:pt x="8446" y="1285"/>
                  </a:lnTo>
                  <a:lnTo>
                    <a:pt x="8471" y="1302"/>
                  </a:lnTo>
                  <a:lnTo>
                    <a:pt x="8478" y="1308"/>
                  </a:lnTo>
                  <a:lnTo>
                    <a:pt x="8502" y="1326"/>
                  </a:lnTo>
                  <a:lnTo>
                    <a:pt x="8509" y="1332"/>
                  </a:lnTo>
                  <a:lnTo>
                    <a:pt x="8532" y="1351"/>
                  </a:lnTo>
                  <a:lnTo>
                    <a:pt x="8539" y="1357"/>
                  </a:lnTo>
                  <a:lnTo>
                    <a:pt x="8561" y="1377"/>
                  </a:lnTo>
                  <a:lnTo>
                    <a:pt x="8568" y="1383"/>
                  </a:lnTo>
                  <a:lnTo>
                    <a:pt x="8590" y="1404"/>
                  </a:lnTo>
                  <a:lnTo>
                    <a:pt x="8596" y="1410"/>
                  </a:lnTo>
                  <a:lnTo>
                    <a:pt x="8617" y="1432"/>
                  </a:lnTo>
                  <a:lnTo>
                    <a:pt x="8623" y="1439"/>
                  </a:lnTo>
                  <a:lnTo>
                    <a:pt x="8643" y="1461"/>
                  </a:lnTo>
                  <a:lnTo>
                    <a:pt x="8649" y="1468"/>
                  </a:lnTo>
                  <a:lnTo>
                    <a:pt x="8668" y="1491"/>
                  </a:lnTo>
                  <a:lnTo>
                    <a:pt x="8674" y="1498"/>
                  </a:lnTo>
                  <a:lnTo>
                    <a:pt x="8692" y="1522"/>
                  </a:lnTo>
                  <a:lnTo>
                    <a:pt x="8698" y="1529"/>
                  </a:lnTo>
                  <a:lnTo>
                    <a:pt x="8715" y="1554"/>
                  </a:lnTo>
                  <a:lnTo>
                    <a:pt x="8720" y="1561"/>
                  </a:lnTo>
                  <a:lnTo>
                    <a:pt x="8737" y="1586"/>
                  </a:lnTo>
                  <a:lnTo>
                    <a:pt x="8742" y="1594"/>
                  </a:lnTo>
                  <a:lnTo>
                    <a:pt x="8757" y="1620"/>
                  </a:lnTo>
                  <a:lnTo>
                    <a:pt x="8762" y="1629"/>
                  </a:lnTo>
                  <a:lnTo>
                    <a:pt x="8777" y="1655"/>
                  </a:lnTo>
                  <a:lnTo>
                    <a:pt x="8781" y="1663"/>
                  </a:lnTo>
                  <a:lnTo>
                    <a:pt x="8794" y="1690"/>
                  </a:lnTo>
                  <a:lnTo>
                    <a:pt x="8798" y="1698"/>
                  </a:lnTo>
                  <a:lnTo>
                    <a:pt x="8811" y="1725"/>
                  </a:lnTo>
                  <a:lnTo>
                    <a:pt x="8814" y="1734"/>
                  </a:lnTo>
                  <a:lnTo>
                    <a:pt x="8826" y="1761"/>
                  </a:lnTo>
                  <a:lnTo>
                    <a:pt x="8829" y="1770"/>
                  </a:lnTo>
                  <a:lnTo>
                    <a:pt x="8840" y="1798"/>
                  </a:lnTo>
                  <a:lnTo>
                    <a:pt x="8843" y="1807"/>
                  </a:lnTo>
                  <a:lnTo>
                    <a:pt x="8852" y="1835"/>
                  </a:lnTo>
                  <a:lnTo>
                    <a:pt x="8855" y="1844"/>
                  </a:lnTo>
                  <a:lnTo>
                    <a:pt x="8863" y="1872"/>
                  </a:lnTo>
                  <a:lnTo>
                    <a:pt x="8865" y="1881"/>
                  </a:lnTo>
                  <a:lnTo>
                    <a:pt x="8873" y="1910"/>
                  </a:lnTo>
                  <a:lnTo>
                    <a:pt x="8875" y="1919"/>
                  </a:lnTo>
                  <a:lnTo>
                    <a:pt x="8881" y="1948"/>
                  </a:lnTo>
                  <a:lnTo>
                    <a:pt x="8882" y="1958"/>
                  </a:lnTo>
                  <a:lnTo>
                    <a:pt x="8887" y="1987"/>
                  </a:lnTo>
                  <a:lnTo>
                    <a:pt x="8889" y="1996"/>
                  </a:lnTo>
                  <a:lnTo>
                    <a:pt x="8893" y="2026"/>
                  </a:lnTo>
                  <a:lnTo>
                    <a:pt x="8894" y="2035"/>
                  </a:lnTo>
                  <a:lnTo>
                    <a:pt x="8897" y="2065"/>
                  </a:lnTo>
                  <a:lnTo>
                    <a:pt x="8897" y="2074"/>
                  </a:lnTo>
                  <a:lnTo>
                    <a:pt x="8899" y="2104"/>
                  </a:lnTo>
                  <a:lnTo>
                    <a:pt x="8899" y="2113"/>
                  </a:lnTo>
                  <a:lnTo>
                    <a:pt x="8900" y="2143"/>
                  </a:lnTo>
                  <a:lnTo>
                    <a:pt x="8900" y="2148"/>
                  </a:lnTo>
                  <a:lnTo>
                    <a:pt x="8900" y="7852"/>
                  </a:lnTo>
                  <a:lnTo>
                    <a:pt x="8900" y="7857"/>
                  </a:lnTo>
                  <a:lnTo>
                    <a:pt x="8899" y="7887"/>
                  </a:lnTo>
                  <a:lnTo>
                    <a:pt x="8899" y="7896"/>
                  </a:lnTo>
                  <a:lnTo>
                    <a:pt x="8897" y="7926"/>
                  </a:lnTo>
                  <a:lnTo>
                    <a:pt x="8897" y="7935"/>
                  </a:lnTo>
                  <a:lnTo>
                    <a:pt x="8894" y="7965"/>
                  </a:lnTo>
                  <a:lnTo>
                    <a:pt x="8893" y="7974"/>
                  </a:lnTo>
                  <a:lnTo>
                    <a:pt x="8889" y="8004"/>
                  </a:lnTo>
                  <a:lnTo>
                    <a:pt x="8887" y="8013"/>
                  </a:lnTo>
                  <a:lnTo>
                    <a:pt x="8882" y="8042"/>
                  </a:lnTo>
                  <a:lnTo>
                    <a:pt x="8881" y="8052"/>
                  </a:lnTo>
                  <a:lnTo>
                    <a:pt x="8875" y="8081"/>
                  </a:lnTo>
                  <a:lnTo>
                    <a:pt x="8873" y="8090"/>
                  </a:lnTo>
                  <a:lnTo>
                    <a:pt x="8865" y="8119"/>
                  </a:lnTo>
                  <a:lnTo>
                    <a:pt x="8863" y="8128"/>
                  </a:lnTo>
                  <a:lnTo>
                    <a:pt x="8855" y="8156"/>
                  </a:lnTo>
                  <a:lnTo>
                    <a:pt x="8852" y="8165"/>
                  </a:lnTo>
                  <a:lnTo>
                    <a:pt x="8843" y="8193"/>
                  </a:lnTo>
                  <a:lnTo>
                    <a:pt x="8840" y="8202"/>
                  </a:lnTo>
                  <a:lnTo>
                    <a:pt x="8829" y="8230"/>
                  </a:lnTo>
                  <a:lnTo>
                    <a:pt x="8826" y="8239"/>
                  </a:lnTo>
                  <a:lnTo>
                    <a:pt x="8814" y="8266"/>
                  </a:lnTo>
                  <a:lnTo>
                    <a:pt x="8811" y="8275"/>
                  </a:lnTo>
                  <a:lnTo>
                    <a:pt x="8798" y="8302"/>
                  </a:lnTo>
                  <a:lnTo>
                    <a:pt x="8794" y="8310"/>
                  </a:lnTo>
                  <a:lnTo>
                    <a:pt x="8781" y="8337"/>
                  </a:lnTo>
                  <a:lnTo>
                    <a:pt x="8777" y="8345"/>
                  </a:lnTo>
                  <a:lnTo>
                    <a:pt x="8762" y="8371"/>
                  </a:lnTo>
                  <a:lnTo>
                    <a:pt x="8757" y="8380"/>
                  </a:lnTo>
                  <a:lnTo>
                    <a:pt x="8742" y="8406"/>
                  </a:lnTo>
                  <a:lnTo>
                    <a:pt x="8737" y="8414"/>
                  </a:lnTo>
                  <a:lnTo>
                    <a:pt x="8720" y="8439"/>
                  </a:lnTo>
                  <a:lnTo>
                    <a:pt x="8715" y="8446"/>
                  </a:lnTo>
                  <a:lnTo>
                    <a:pt x="8698" y="8471"/>
                  </a:lnTo>
                  <a:lnTo>
                    <a:pt x="8692" y="8478"/>
                  </a:lnTo>
                  <a:lnTo>
                    <a:pt x="8674" y="8502"/>
                  </a:lnTo>
                  <a:lnTo>
                    <a:pt x="8668" y="8509"/>
                  </a:lnTo>
                  <a:lnTo>
                    <a:pt x="8649" y="8532"/>
                  </a:lnTo>
                  <a:lnTo>
                    <a:pt x="8643" y="8539"/>
                  </a:lnTo>
                  <a:lnTo>
                    <a:pt x="8623" y="8561"/>
                  </a:lnTo>
                  <a:lnTo>
                    <a:pt x="8617" y="8568"/>
                  </a:lnTo>
                  <a:lnTo>
                    <a:pt x="8596" y="8590"/>
                  </a:lnTo>
                  <a:lnTo>
                    <a:pt x="8590" y="8596"/>
                  </a:lnTo>
                  <a:lnTo>
                    <a:pt x="8568" y="8617"/>
                  </a:lnTo>
                  <a:lnTo>
                    <a:pt x="8561" y="8623"/>
                  </a:lnTo>
                  <a:lnTo>
                    <a:pt x="8539" y="8643"/>
                  </a:lnTo>
                  <a:lnTo>
                    <a:pt x="8532" y="8649"/>
                  </a:lnTo>
                  <a:lnTo>
                    <a:pt x="8509" y="8668"/>
                  </a:lnTo>
                  <a:lnTo>
                    <a:pt x="8502" y="8674"/>
                  </a:lnTo>
                  <a:lnTo>
                    <a:pt x="8478" y="8692"/>
                  </a:lnTo>
                  <a:lnTo>
                    <a:pt x="8471" y="8698"/>
                  </a:lnTo>
                  <a:lnTo>
                    <a:pt x="8446" y="8715"/>
                  </a:lnTo>
                  <a:lnTo>
                    <a:pt x="8439" y="8720"/>
                  </a:lnTo>
                  <a:lnTo>
                    <a:pt x="8414" y="8737"/>
                  </a:lnTo>
                  <a:lnTo>
                    <a:pt x="8406" y="8742"/>
                  </a:lnTo>
                  <a:lnTo>
                    <a:pt x="8380" y="8757"/>
                  </a:lnTo>
                  <a:lnTo>
                    <a:pt x="8371" y="8762"/>
                  </a:lnTo>
                  <a:lnTo>
                    <a:pt x="8345" y="8777"/>
                  </a:lnTo>
                  <a:lnTo>
                    <a:pt x="8337" y="8781"/>
                  </a:lnTo>
                  <a:lnTo>
                    <a:pt x="8310" y="8794"/>
                  </a:lnTo>
                  <a:lnTo>
                    <a:pt x="8302" y="8798"/>
                  </a:lnTo>
                  <a:lnTo>
                    <a:pt x="8275" y="8811"/>
                  </a:lnTo>
                  <a:lnTo>
                    <a:pt x="8266" y="8814"/>
                  </a:lnTo>
                  <a:lnTo>
                    <a:pt x="8239" y="8826"/>
                  </a:lnTo>
                  <a:lnTo>
                    <a:pt x="8230" y="8829"/>
                  </a:lnTo>
                  <a:lnTo>
                    <a:pt x="8202" y="8840"/>
                  </a:lnTo>
                  <a:lnTo>
                    <a:pt x="8193" y="8843"/>
                  </a:lnTo>
                  <a:lnTo>
                    <a:pt x="8165" y="8852"/>
                  </a:lnTo>
                  <a:lnTo>
                    <a:pt x="8156" y="8855"/>
                  </a:lnTo>
                  <a:lnTo>
                    <a:pt x="8128" y="8863"/>
                  </a:lnTo>
                  <a:lnTo>
                    <a:pt x="8119" y="8865"/>
                  </a:lnTo>
                  <a:lnTo>
                    <a:pt x="8090" y="8873"/>
                  </a:lnTo>
                  <a:lnTo>
                    <a:pt x="8081" y="8875"/>
                  </a:lnTo>
                  <a:lnTo>
                    <a:pt x="8052" y="8881"/>
                  </a:lnTo>
                  <a:lnTo>
                    <a:pt x="8042" y="8882"/>
                  </a:lnTo>
                  <a:lnTo>
                    <a:pt x="8013" y="8887"/>
                  </a:lnTo>
                  <a:lnTo>
                    <a:pt x="8004" y="8889"/>
                  </a:lnTo>
                  <a:lnTo>
                    <a:pt x="7974" y="8893"/>
                  </a:lnTo>
                  <a:lnTo>
                    <a:pt x="7965" y="8894"/>
                  </a:lnTo>
                  <a:lnTo>
                    <a:pt x="7935" y="8897"/>
                  </a:lnTo>
                  <a:lnTo>
                    <a:pt x="7926" y="8897"/>
                  </a:lnTo>
                  <a:lnTo>
                    <a:pt x="7896" y="8899"/>
                  </a:lnTo>
                  <a:lnTo>
                    <a:pt x="7887" y="8899"/>
                  </a:lnTo>
                  <a:lnTo>
                    <a:pt x="7857" y="8900"/>
                  </a:lnTo>
                  <a:lnTo>
                    <a:pt x="7852" y="8900"/>
                  </a:lnTo>
                  <a:lnTo>
                    <a:pt x="2148" y="8900"/>
                  </a:lnTo>
                  <a:lnTo>
                    <a:pt x="2143" y="8900"/>
                  </a:lnTo>
                  <a:lnTo>
                    <a:pt x="2113" y="8899"/>
                  </a:lnTo>
                  <a:lnTo>
                    <a:pt x="2104" y="8899"/>
                  </a:lnTo>
                  <a:lnTo>
                    <a:pt x="2074" y="8897"/>
                  </a:lnTo>
                  <a:lnTo>
                    <a:pt x="2065" y="8897"/>
                  </a:lnTo>
                  <a:lnTo>
                    <a:pt x="2035" y="8894"/>
                  </a:lnTo>
                  <a:lnTo>
                    <a:pt x="2026" y="8893"/>
                  </a:lnTo>
                  <a:lnTo>
                    <a:pt x="1996" y="8889"/>
                  </a:lnTo>
                  <a:lnTo>
                    <a:pt x="1987" y="8887"/>
                  </a:lnTo>
                  <a:lnTo>
                    <a:pt x="1958" y="8882"/>
                  </a:lnTo>
                  <a:lnTo>
                    <a:pt x="1948" y="8881"/>
                  </a:lnTo>
                  <a:lnTo>
                    <a:pt x="1919" y="8875"/>
                  </a:lnTo>
                  <a:lnTo>
                    <a:pt x="1910" y="8873"/>
                  </a:lnTo>
                  <a:lnTo>
                    <a:pt x="1881" y="8865"/>
                  </a:lnTo>
                  <a:lnTo>
                    <a:pt x="1872" y="8863"/>
                  </a:lnTo>
                  <a:lnTo>
                    <a:pt x="1844" y="8855"/>
                  </a:lnTo>
                  <a:lnTo>
                    <a:pt x="1835" y="8852"/>
                  </a:lnTo>
                  <a:lnTo>
                    <a:pt x="1807" y="8843"/>
                  </a:lnTo>
                  <a:lnTo>
                    <a:pt x="1798" y="8840"/>
                  </a:lnTo>
                  <a:lnTo>
                    <a:pt x="1770" y="8829"/>
                  </a:lnTo>
                  <a:lnTo>
                    <a:pt x="1761" y="8826"/>
                  </a:lnTo>
                  <a:lnTo>
                    <a:pt x="1734" y="8814"/>
                  </a:lnTo>
                  <a:lnTo>
                    <a:pt x="1725" y="8811"/>
                  </a:lnTo>
                  <a:lnTo>
                    <a:pt x="1698" y="8798"/>
                  </a:lnTo>
                  <a:lnTo>
                    <a:pt x="1690" y="8794"/>
                  </a:lnTo>
                  <a:lnTo>
                    <a:pt x="1663" y="8781"/>
                  </a:lnTo>
                  <a:lnTo>
                    <a:pt x="1655" y="8777"/>
                  </a:lnTo>
                  <a:lnTo>
                    <a:pt x="1629" y="8762"/>
                  </a:lnTo>
                  <a:lnTo>
                    <a:pt x="1620" y="8757"/>
                  </a:lnTo>
                  <a:lnTo>
                    <a:pt x="1594" y="8742"/>
                  </a:lnTo>
                  <a:lnTo>
                    <a:pt x="1586" y="8737"/>
                  </a:lnTo>
                  <a:lnTo>
                    <a:pt x="1561" y="8720"/>
                  </a:lnTo>
                  <a:lnTo>
                    <a:pt x="1554" y="8715"/>
                  </a:lnTo>
                  <a:lnTo>
                    <a:pt x="1529" y="8698"/>
                  </a:lnTo>
                  <a:lnTo>
                    <a:pt x="1522" y="8692"/>
                  </a:lnTo>
                  <a:lnTo>
                    <a:pt x="1498" y="8674"/>
                  </a:lnTo>
                  <a:lnTo>
                    <a:pt x="1491" y="8668"/>
                  </a:lnTo>
                  <a:lnTo>
                    <a:pt x="1468" y="8649"/>
                  </a:lnTo>
                  <a:lnTo>
                    <a:pt x="1461" y="8643"/>
                  </a:lnTo>
                  <a:lnTo>
                    <a:pt x="1439" y="8623"/>
                  </a:lnTo>
                  <a:lnTo>
                    <a:pt x="1432" y="8617"/>
                  </a:lnTo>
                  <a:lnTo>
                    <a:pt x="1410" y="8596"/>
                  </a:lnTo>
                  <a:lnTo>
                    <a:pt x="1404" y="8590"/>
                  </a:lnTo>
                  <a:lnTo>
                    <a:pt x="1383" y="8568"/>
                  </a:lnTo>
                  <a:lnTo>
                    <a:pt x="1377" y="8561"/>
                  </a:lnTo>
                  <a:lnTo>
                    <a:pt x="1357" y="8539"/>
                  </a:lnTo>
                  <a:lnTo>
                    <a:pt x="1351" y="8532"/>
                  </a:lnTo>
                  <a:lnTo>
                    <a:pt x="1332" y="8509"/>
                  </a:lnTo>
                  <a:lnTo>
                    <a:pt x="1326" y="8502"/>
                  </a:lnTo>
                  <a:lnTo>
                    <a:pt x="1308" y="8478"/>
                  </a:lnTo>
                  <a:lnTo>
                    <a:pt x="1302" y="8471"/>
                  </a:lnTo>
                  <a:lnTo>
                    <a:pt x="1285" y="8446"/>
                  </a:lnTo>
                  <a:lnTo>
                    <a:pt x="1280" y="8439"/>
                  </a:lnTo>
                  <a:lnTo>
                    <a:pt x="1263" y="8414"/>
                  </a:lnTo>
                  <a:lnTo>
                    <a:pt x="1258" y="8406"/>
                  </a:lnTo>
                  <a:lnTo>
                    <a:pt x="1243" y="8380"/>
                  </a:lnTo>
                  <a:lnTo>
                    <a:pt x="1238" y="8371"/>
                  </a:lnTo>
                  <a:lnTo>
                    <a:pt x="1223" y="8345"/>
                  </a:lnTo>
                  <a:lnTo>
                    <a:pt x="1219" y="8337"/>
                  </a:lnTo>
                  <a:lnTo>
                    <a:pt x="1206" y="8310"/>
                  </a:lnTo>
                  <a:lnTo>
                    <a:pt x="1202" y="8302"/>
                  </a:lnTo>
                  <a:lnTo>
                    <a:pt x="1189" y="8275"/>
                  </a:lnTo>
                  <a:lnTo>
                    <a:pt x="1186" y="8266"/>
                  </a:lnTo>
                  <a:lnTo>
                    <a:pt x="1174" y="8239"/>
                  </a:lnTo>
                  <a:lnTo>
                    <a:pt x="1171" y="8230"/>
                  </a:lnTo>
                  <a:lnTo>
                    <a:pt x="1160" y="8202"/>
                  </a:lnTo>
                  <a:lnTo>
                    <a:pt x="1157" y="8193"/>
                  </a:lnTo>
                  <a:lnTo>
                    <a:pt x="1148" y="8165"/>
                  </a:lnTo>
                  <a:lnTo>
                    <a:pt x="1145" y="8156"/>
                  </a:lnTo>
                  <a:lnTo>
                    <a:pt x="1137" y="8128"/>
                  </a:lnTo>
                  <a:lnTo>
                    <a:pt x="1135" y="8119"/>
                  </a:lnTo>
                  <a:lnTo>
                    <a:pt x="1127" y="8090"/>
                  </a:lnTo>
                  <a:lnTo>
                    <a:pt x="1125" y="8081"/>
                  </a:lnTo>
                  <a:lnTo>
                    <a:pt x="1119" y="8052"/>
                  </a:lnTo>
                  <a:lnTo>
                    <a:pt x="1118" y="8042"/>
                  </a:lnTo>
                  <a:lnTo>
                    <a:pt x="1113" y="8013"/>
                  </a:lnTo>
                  <a:lnTo>
                    <a:pt x="1111" y="8004"/>
                  </a:lnTo>
                  <a:lnTo>
                    <a:pt x="1107" y="7974"/>
                  </a:lnTo>
                  <a:lnTo>
                    <a:pt x="1106" y="7965"/>
                  </a:lnTo>
                  <a:lnTo>
                    <a:pt x="1103" y="7935"/>
                  </a:lnTo>
                  <a:lnTo>
                    <a:pt x="1103" y="7926"/>
                  </a:lnTo>
                  <a:lnTo>
                    <a:pt x="1101" y="7896"/>
                  </a:lnTo>
                  <a:lnTo>
                    <a:pt x="1101" y="7887"/>
                  </a:lnTo>
                  <a:lnTo>
                    <a:pt x="1100" y="7857"/>
                  </a:lnTo>
                  <a:lnTo>
                    <a:pt x="1100" y="7852"/>
                  </a:lnTo>
                  <a:lnTo>
                    <a:pt x="1100" y="2148"/>
                  </a:lnTo>
                  <a:lnTo>
                    <a:pt x="1100" y="2143"/>
                  </a:lnTo>
                  <a:lnTo>
                    <a:pt x="1101" y="2113"/>
                  </a:lnTo>
                  <a:lnTo>
                    <a:pt x="1101" y="2104"/>
                  </a:lnTo>
                  <a:lnTo>
                    <a:pt x="1103" y="2074"/>
                  </a:lnTo>
                  <a:lnTo>
                    <a:pt x="1103" y="2065"/>
                  </a:lnTo>
                  <a:lnTo>
                    <a:pt x="1106" y="2035"/>
                  </a:lnTo>
                  <a:lnTo>
                    <a:pt x="1107" y="2026"/>
                  </a:lnTo>
                  <a:lnTo>
                    <a:pt x="1111" y="1996"/>
                  </a:lnTo>
                  <a:lnTo>
                    <a:pt x="1113" y="1987"/>
                  </a:lnTo>
                  <a:lnTo>
                    <a:pt x="1118" y="1958"/>
                  </a:lnTo>
                  <a:lnTo>
                    <a:pt x="1119" y="1948"/>
                  </a:lnTo>
                  <a:lnTo>
                    <a:pt x="1125" y="1919"/>
                  </a:lnTo>
                  <a:lnTo>
                    <a:pt x="1127" y="1910"/>
                  </a:lnTo>
                  <a:lnTo>
                    <a:pt x="1135" y="1881"/>
                  </a:lnTo>
                  <a:lnTo>
                    <a:pt x="1137" y="1872"/>
                  </a:lnTo>
                  <a:lnTo>
                    <a:pt x="1145" y="1844"/>
                  </a:lnTo>
                  <a:lnTo>
                    <a:pt x="1148" y="1835"/>
                  </a:lnTo>
                  <a:lnTo>
                    <a:pt x="1157" y="1807"/>
                  </a:lnTo>
                  <a:lnTo>
                    <a:pt x="1160" y="1798"/>
                  </a:lnTo>
                  <a:lnTo>
                    <a:pt x="1171" y="1770"/>
                  </a:lnTo>
                  <a:lnTo>
                    <a:pt x="1174" y="1761"/>
                  </a:lnTo>
                  <a:lnTo>
                    <a:pt x="1186" y="1734"/>
                  </a:lnTo>
                  <a:lnTo>
                    <a:pt x="1189" y="1725"/>
                  </a:lnTo>
                  <a:lnTo>
                    <a:pt x="1202" y="1698"/>
                  </a:lnTo>
                  <a:lnTo>
                    <a:pt x="1206" y="1690"/>
                  </a:lnTo>
                  <a:lnTo>
                    <a:pt x="1219" y="1663"/>
                  </a:lnTo>
                  <a:lnTo>
                    <a:pt x="1223" y="1655"/>
                  </a:lnTo>
                  <a:lnTo>
                    <a:pt x="1238" y="1629"/>
                  </a:lnTo>
                  <a:lnTo>
                    <a:pt x="1243" y="1620"/>
                  </a:lnTo>
                  <a:lnTo>
                    <a:pt x="1258" y="1594"/>
                  </a:lnTo>
                  <a:lnTo>
                    <a:pt x="1263" y="1586"/>
                  </a:lnTo>
                  <a:lnTo>
                    <a:pt x="1280" y="1561"/>
                  </a:lnTo>
                  <a:lnTo>
                    <a:pt x="1285" y="1554"/>
                  </a:lnTo>
                  <a:lnTo>
                    <a:pt x="1302" y="1529"/>
                  </a:lnTo>
                  <a:lnTo>
                    <a:pt x="1308" y="1522"/>
                  </a:lnTo>
                  <a:lnTo>
                    <a:pt x="1326" y="1498"/>
                  </a:lnTo>
                  <a:lnTo>
                    <a:pt x="1332" y="1491"/>
                  </a:lnTo>
                  <a:lnTo>
                    <a:pt x="1351" y="1468"/>
                  </a:lnTo>
                  <a:lnTo>
                    <a:pt x="1357" y="1461"/>
                  </a:lnTo>
                  <a:lnTo>
                    <a:pt x="1377" y="1439"/>
                  </a:lnTo>
                  <a:lnTo>
                    <a:pt x="1383" y="1432"/>
                  </a:lnTo>
                  <a:lnTo>
                    <a:pt x="1404" y="1410"/>
                  </a:lnTo>
                  <a:lnTo>
                    <a:pt x="1410" y="1404"/>
                  </a:lnTo>
                  <a:lnTo>
                    <a:pt x="1432" y="1383"/>
                  </a:lnTo>
                  <a:lnTo>
                    <a:pt x="1439" y="1377"/>
                  </a:lnTo>
                  <a:lnTo>
                    <a:pt x="1461" y="1357"/>
                  </a:lnTo>
                  <a:lnTo>
                    <a:pt x="1468" y="1351"/>
                  </a:lnTo>
                  <a:lnTo>
                    <a:pt x="1491" y="1332"/>
                  </a:lnTo>
                  <a:lnTo>
                    <a:pt x="1498" y="1326"/>
                  </a:lnTo>
                  <a:lnTo>
                    <a:pt x="1522" y="1308"/>
                  </a:lnTo>
                  <a:lnTo>
                    <a:pt x="1529" y="1302"/>
                  </a:lnTo>
                  <a:lnTo>
                    <a:pt x="1554" y="1285"/>
                  </a:lnTo>
                  <a:lnTo>
                    <a:pt x="1561" y="1280"/>
                  </a:lnTo>
                  <a:lnTo>
                    <a:pt x="1586" y="1263"/>
                  </a:lnTo>
                  <a:lnTo>
                    <a:pt x="1594" y="1258"/>
                  </a:lnTo>
                  <a:lnTo>
                    <a:pt x="1620" y="1243"/>
                  </a:lnTo>
                  <a:lnTo>
                    <a:pt x="1629" y="1238"/>
                  </a:lnTo>
                  <a:lnTo>
                    <a:pt x="1655" y="1223"/>
                  </a:lnTo>
                  <a:lnTo>
                    <a:pt x="1663" y="1219"/>
                  </a:lnTo>
                  <a:lnTo>
                    <a:pt x="1690" y="1206"/>
                  </a:lnTo>
                  <a:lnTo>
                    <a:pt x="1698" y="1202"/>
                  </a:lnTo>
                  <a:lnTo>
                    <a:pt x="1725" y="1189"/>
                  </a:lnTo>
                  <a:lnTo>
                    <a:pt x="1734" y="1186"/>
                  </a:lnTo>
                  <a:lnTo>
                    <a:pt x="1761" y="1174"/>
                  </a:lnTo>
                  <a:lnTo>
                    <a:pt x="1770" y="1171"/>
                  </a:lnTo>
                  <a:lnTo>
                    <a:pt x="1798" y="1160"/>
                  </a:lnTo>
                  <a:lnTo>
                    <a:pt x="1807" y="1157"/>
                  </a:lnTo>
                  <a:lnTo>
                    <a:pt x="1835" y="1148"/>
                  </a:lnTo>
                  <a:lnTo>
                    <a:pt x="1844" y="1145"/>
                  </a:lnTo>
                  <a:lnTo>
                    <a:pt x="1872" y="1137"/>
                  </a:lnTo>
                  <a:lnTo>
                    <a:pt x="1881" y="1135"/>
                  </a:lnTo>
                  <a:lnTo>
                    <a:pt x="1910" y="1127"/>
                  </a:lnTo>
                  <a:lnTo>
                    <a:pt x="1919" y="1125"/>
                  </a:lnTo>
                  <a:lnTo>
                    <a:pt x="1948" y="1119"/>
                  </a:lnTo>
                  <a:lnTo>
                    <a:pt x="1958" y="1118"/>
                  </a:lnTo>
                  <a:lnTo>
                    <a:pt x="1987" y="1113"/>
                  </a:lnTo>
                  <a:lnTo>
                    <a:pt x="1996" y="1111"/>
                  </a:lnTo>
                  <a:lnTo>
                    <a:pt x="2026" y="1107"/>
                  </a:lnTo>
                  <a:lnTo>
                    <a:pt x="2035" y="1106"/>
                  </a:lnTo>
                  <a:lnTo>
                    <a:pt x="2065" y="1103"/>
                  </a:lnTo>
                  <a:lnTo>
                    <a:pt x="2074" y="1103"/>
                  </a:lnTo>
                  <a:lnTo>
                    <a:pt x="2104" y="1101"/>
                  </a:lnTo>
                  <a:lnTo>
                    <a:pt x="2113" y="1101"/>
                  </a:lnTo>
                  <a:lnTo>
                    <a:pt x="2143" y="1100"/>
                  </a:lnTo>
                  <a:close/>
                  <a:moveTo>
                    <a:pt x="2150" y="1600"/>
                  </a:moveTo>
                  <a:lnTo>
                    <a:pt x="2127" y="1600"/>
                  </a:lnTo>
                  <a:lnTo>
                    <a:pt x="2107" y="1602"/>
                  </a:lnTo>
                  <a:lnTo>
                    <a:pt x="2087" y="1604"/>
                  </a:lnTo>
                  <a:lnTo>
                    <a:pt x="2066" y="1606"/>
                  </a:lnTo>
                  <a:lnTo>
                    <a:pt x="2046" y="1610"/>
                  </a:lnTo>
                  <a:lnTo>
                    <a:pt x="2026" y="1614"/>
                  </a:lnTo>
                  <a:lnTo>
                    <a:pt x="2007" y="1619"/>
                  </a:lnTo>
                  <a:lnTo>
                    <a:pt x="1987" y="1624"/>
                  </a:lnTo>
                  <a:lnTo>
                    <a:pt x="1968" y="1631"/>
                  </a:lnTo>
                  <a:lnTo>
                    <a:pt x="1948" y="1638"/>
                  </a:lnTo>
                  <a:lnTo>
                    <a:pt x="1929" y="1646"/>
                  </a:lnTo>
                  <a:lnTo>
                    <a:pt x="1910" y="1654"/>
                  </a:lnTo>
                  <a:lnTo>
                    <a:pt x="1892" y="1664"/>
                  </a:lnTo>
                  <a:lnTo>
                    <a:pt x="1874" y="1674"/>
                  </a:lnTo>
                  <a:lnTo>
                    <a:pt x="1857" y="1684"/>
                  </a:lnTo>
                  <a:lnTo>
                    <a:pt x="1839" y="1695"/>
                  </a:lnTo>
                  <a:lnTo>
                    <a:pt x="1823" y="1707"/>
                  </a:lnTo>
                  <a:lnTo>
                    <a:pt x="1807" y="1720"/>
                  </a:lnTo>
                  <a:lnTo>
                    <a:pt x="1791" y="1733"/>
                  </a:lnTo>
                  <a:lnTo>
                    <a:pt x="1775" y="1746"/>
                  </a:lnTo>
                  <a:lnTo>
                    <a:pt x="1761" y="1761"/>
                  </a:lnTo>
                  <a:lnTo>
                    <a:pt x="1746" y="1775"/>
                  </a:lnTo>
                  <a:lnTo>
                    <a:pt x="1733" y="1791"/>
                  </a:lnTo>
                  <a:lnTo>
                    <a:pt x="1720" y="1807"/>
                  </a:lnTo>
                  <a:lnTo>
                    <a:pt x="1707" y="1823"/>
                  </a:lnTo>
                  <a:lnTo>
                    <a:pt x="1695" y="1839"/>
                  </a:lnTo>
                  <a:lnTo>
                    <a:pt x="1684" y="1857"/>
                  </a:lnTo>
                  <a:lnTo>
                    <a:pt x="1674" y="1874"/>
                  </a:lnTo>
                  <a:lnTo>
                    <a:pt x="1664" y="1892"/>
                  </a:lnTo>
                  <a:lnTo>
                    <a:pt x="1654" y="1910"/>
                  </a:lnTo>
                  <a:lnTo>
                    <a:pt x="1646" y="1929"/>
                  </a:lnTo>
                  <a:lnTo>
                    <a:pt x="1638" y="1948"/>
                  </a:lnTo>
                  <a:lnTo>
                    <a:pt x="1631" y="1968"/>
                  </a:lnTo>
                  <a:lnTo>
                    <a:pt x="1624" y="1987"/>
                  </a:lnTo>
                  <a:lnTo>
                    <a:pt x="1619" y="2007"/>
                  </a:lnTo>
                  <a:lnTo>
                    <a:pt x="1614" y="2026"/>
                  </a:lnTo>
                  <a:lnTo>
                    <a:pt x="1610" y="2046"/>
                  </a:lnTo>
                  <a:lnTo>
                    <a:pt x="1606" y="2066"/>
                  </a:lnTo>
                  <a:lnTo>
                    <a:pt x="1604" y="2087"/>
                  </a:lnTo>
                  <a:lnTo>
                    <a:pt x="1602" y="2107"/>
                  </a:lnTo>
                  <a:lnTo>
                    <a:pt x="1600" y="2127"/>
                  </a:lnTo>
                  <a:lnTo>
                    <a:pt x="1600" y="2150"/>
                  </a:lnTo>
                  <a:lnTo>
                    <a:pt x="1600" y="7850"/>
                  </a:lnTo>
                  <a:lnTo>
                    <a:pt x="1600" y="7873"/>
                  </a:lnTo>
                  <a:lnTo>
                    <a:pt x="1602" y="7893"/>
                  </a:lnTo>
                  <a:lnTo>
                    <a:pt x="1604" y="7913"/>
                  </a:lnTo>
                  <a:lnTo>
                    <a:pt x="1606" y="7934"/>
                  </a:lnTo>
                  <a:lnTo>
                    <a:pt x="1610" y="7954"/>
                  </a:lnTo>
                  <a:lnTo>
                    <a:pt x="1614" y="7974"/>
                  </a:lnTo>
                  <a:lnTo>
                    <a:pt x="1619" y="7993"/>
                  </a:lnTo>
                  <a:lnTo>
                    <a:pt x="1624" y="8013"/>
                  </a:lnTo>
                  <a:lnTo>
                    <a:pt x="1631" y="8032"/>
                  </a:lnTo>
                  <a:lnTo>
                    <a:pt x="1638" y="8052"/>
                  </a:lnTo>
                  <a:lnTo>
                    <a:pt x="1646" y="8071"/>
                  </a:lnTo>
                  <a:lnTo>
                    <a:pt x="1654" y="8090"/>
                  </a:lnTo>
                  <a:lnTo>
                    <a:pt x="1664" y="8108"/>
                  </a:lnTo>
                  <a:lnTo>
                    <a:pt x="1674" y="8126"/>
                  </a:lnTo>
                  <a:lnTo>
                    <a:pt x="1684" y="8143"/>
                  </a:lnTo>
                  <a:lnTo>
                    <a:pt x="1695" y="8161"/>
                  </a:lnTo>
                  <a:lnTo>
                    <a:pt x="1707" y="8177"/>
                  </a:lnTo>
                  <a:lnTo>
                    <a:pt x="1720" y="8193"/>
                  </a:lnTo>
                  <a:lnTo>
                    <a:pt x="1733" y="8209"/>
                  </a:lnTo>
                  <a:lnTo>
                    <a:pt x="1746" y="8225"/>
                  </a:lnTo>
                  <a:lnTo>
                    <a:pt x="1761" y="8239"/>
                  </a:lnTo>
                  <a:lnTo>
                    <a:pt x="1775" y="8254"/>
                  </a:lnTo>
                  <a:lnTo>
                    <a:pt x="1791" y="8267"/>
                  </a:lnTo>
                  <a:lnTo>
                    <a:pt x="1807" y="8280"/>
                  </a:lnTo>
                  <a:lnTo>
                    <a:pt x="1823" y="8293"/>
                  </a:lnTo>
                  <a:lnTo>
                    <a:pt x="1839" y="8305"/>
                  </a:lnTo>
                  <a:lnTo>
                    <a:pt x="1857" y="8316"/>
                  </a:lnTo>
                  <a:lnTo>
                    <a:pt x="1874" y="8326"/>
                  </a:lnTo>
                  <a:lnTo>
                    <a:pt x="1892" y="8336"/>
                  </a:lnTo>
                  <a:lnTo>
                    <a:pt x="1910" y="8346"/>
                  </a:lnTo>
                  <a:lnTo>
                    <a:pt x="1929" y="8354"/>
                  </a:lnTo>
                  <a:lnTo>
                    <a:pt x="1948" y="8362"/>
                  </a:lnTo>
                  <a:lnTo>
                    <a:pt x="1968" y="8369"/>
                  </a:lnTo>
                  <a:lnTo>
                    <a:pt x="1987" y="8376"/>
                  </a:lnTo>
                  <a:lnTo>
                    <a:pt x="2007" y="8381"/>
                  </a:lnTo>
                  <a:lnTo>
                    <a:pt x="2026" y="8386"/>
                  </a:lnTo>
                  <a:lnTo>
                    <a:pt x="2046" y="8390"/>
                  </a:lnTo>
                  <a:lnTo>
                    <a:pt x="2066" y="8394"/>
                  </a:lnTo>
                  <a:lnTo>
                    <a:pt x="2087" y="8396"/>
                  </a:lnTo>
                  <a:lnTo>
                    <a:pt x="2107" y="8398"/>
                  </a:lnTo>
                  <a:lnTo>
                    <a:pt x="2127" y="8400"/>
                  </a:lnTo>
                  <a:lnTo>
                    <a:pt x="2150" y="8400"/>
                  </a:lnTo>
                  <a:lnTo>
                    <a:pt x="7850" y="8400"/>
                  </a:lnTo>
                  <a:lnTo>
                    <a:pt x="7873" y="8400"/>
                  </a:lnTo>
                  <a:lnTo>
                    <a:pt x="7893" y="8398"/>
                  </a:lnTo>
                  <a:lnTo>
                    <a:pt x="7913" y="8396"/>
                  </a:lnTo>
                  <a:lnTo>
                    <a:pt x="7934" y="8394"/>
                  </a:lnTo>
                  <a:lnTo>
                    <a:pt x="7954" y="8390"/>
                  </a:lnTo>
                  <a:lnTo>
                    <a:pt x="7974" y="8386"/>
                  </a:lnTo>
                  <a:lnTo>
                    <a:pt x="7993" y="8381"/>
                  </a:lnTo>
                  <a:lnTo>
                    <a:pt x="8013" y="8376"/>
                  </a:lnTo>
                  <a:lnTo>
                    <a:pt x="8032" y="8369"/>
                  </a:lnTo>
                  <a:lnTo>
                    <a:pt x="8052" y="8362"/>
                  </a:lnTo>
                  <a:lnTo>
                    <a:pt x="8071" y="8354"/>
                  </a:lnTo>
                  <a:lnTo>
                    <a:pt x="8090" y="8346"/>
                  </a:lnTo>
                  <a:lnTo>
                    <a:pt x="8108" y="8336"/>
                  </a:lnTo>
                  <a:lnTo>
                    <a:pt x="8126" y="8326"/>
                  </a:lnTo>
                  <a:lnTo>
                    <a:pt x="8143" y="8316"/>
                  </a:lnTo>
                  <a:lnTo>
                    <a:pt x="8161" y="8305"/>
                  </a:lnTo>
                  <a:lnTo>
                    <a:pt x="8177" y="8293"/>
                  </a:lnTo>
                  <a:lnTo>
                    <a:pt x="8193" y="8280"/>
                  </a:lnTo>
                  <a:lnTo>
                    <a:pt x="8209" y="8267"/>
                  </a:lnTo>
                  <a:lnTo>
                    <a:pt x="8225" y="8254"/>
                  </a:lnTo>
                  <a:lnTo>
                    <a:pt x="8239" y="8239"/>
                  </a:lnTo>
                  <a:lnTo>
                    <a:pt x="8254" y="8225"/>
                  </a:lnTo>
                  <a:lnTo>
                    <a:pt x="8267" y="8209"/>
                  </a:lnTo>
                  <a:lnTo>
                    <a:pt x="8280" y="8193"/>
                  </a:lnTo>
                  <a:lnTo>
                    <a:pt x="8293" y="8177"/>
                  </a:lnTo>
                  <a:lnTo>
                    <a:pt x="8305" y="8161"/>
                  </a:lnTo>
                  <a:lnTo>
                    <a:pt x="8316" y="8143"/>
                  </a:lnTo>
                  <a:lnTo>
                    <a:pt x="8326" y="8126"/>
                  </a:lnTo>
                  <a:lnTo>
                    <a:pt x="8336" y="8108"/>
                  </a:lnTo>
                  <a:lnTo>
                    <a:pt x="8346" y="8090"/>
                  </a:lnTo>
                  <a:lnTo>
                    <a:pt x="8354" y="8071"/>
                  </a:lnTo>
                  <a:lnTo>
                    <a:pt x="8362" y="8052"/>
                  </a:lnTo>
                  <a:lnTo>
                    <a:pt x="8369" y="8032"/>
                  </a:lnTo>
                  <a:lnTo>
                    <a:pt x="8376" y="8013"/>
                  </a:lnTo>
                  <a:lnTo>
                    <a:pt x="8381" y="7993"/>
                  </a:lnTo>
                  <a:lnTo>
                    <a:pt x="8386" y="7974"/>
                  </a:lnTo>
                  <a:lnTo>
                    <a:pt x="8390" y="7954"/>
                  </a:lnTo>
                  <a:lnTo>
                    <a:pt x="8394" y="7934"/>
                  </a:lnTo>
                  <a:lnTo>
                    <a:pt x="8396" y="7913"/>
                  </a:lnTo>
                  <a:lnTo>
                    <a:pt x="8398" y="7893"/>
                  </a:lnTo>
                  <a:lnTo>
                    <a:pt x="8400" y="7873"/>
                  </a:lnTo>
                  <a:lnTo>
                    <a:pt x="8400" y="7850"/>
                  </a:lnTo>
                  <a:lnTo>
                    <a:pt x="8400" y="2150"/>
                  </a:lnTo>
                  <a:lnTo>
                    <a:pt x="8400" y="2127"/>
                  </a:lnTo>
                  <a:lnTo>
                    <a:pt x="8398" y="2107"/>
                  </a:lnTo>
                  <a:lnTo>
                    <a:pt x="8396" y="2087"/>
                  </a:lnTo>
                  <a:lnTo>
                    <a:pt x="8394" y="2066"/>
                  </a:lnTo>
                  <a:lnTo>
                    <a:pt x="8390" y="2046"/>
                  </a:lnTo>
                  <a:lnTo>
                    <a:pt x="8386" y="2026"/>
                  </a:lnTo>
                  <a:lnTo>
                    <a:pt x="8381" y="2007"/>
                  </a:lnTo>
                  <a:lnTo>
                    <a:pt x="8376" y="1987"/>
                  </a:lnTo>
                  <a:lnTo>
                    <a:pt x="8369" y="1968"/>
                  </a:lnTo>
                  <a:lnTo>
                    <a:pt x="8362" y="1948"/>
                  </a:lnTo>
                  <a:lnTo>
                    <a:pt x="8354" y="1929"/>
                  </a:lnTo>
                  <a:lnTo>
                    <a:pt x="8346" y="1910"/>
                  </a:lnTo>
                  <a:lnTo>
                    <a:pt x="8336" y="1892"/>
                  </a:lnTo>
                  <a:lnTo>
                    <a:pt x="8326" y="1874"/>
                  </a:lnTo>
                  <a:lnTo>
                    <a:pt x="8316" y="1857"/>
                  </a:lnTo>
                  <a:lnTo>
                    <a:pt x="8305" y="1839"/>
                  </a:lnTo>
                  <a:lnTo>
                    <a:pt x="8293" y="1823"/>
                  </a:lnTo>
                  <a:lnTo>
                    <a:pt x="8280" y="1807"/>
                  </a:lnTo>
                  <a:lnTo>
                    <a:pt x="8267" y="1791"/>
                  </a:lnTo>
                  <a:lnTo>
                    <a:pt x="8254" y="1775"/>
                  </a:lnTo>
                  <a:lnTo>
                    <a:pt x="8239" y="1761"/>
                  </a:lnTo>
                  <a:lnTo>
                    <a:pt x="8225" y="1746"/>
                  </a:lnTo>
                  <a:lnTo>
                    <a:pt x="8209" y="1733"/>
                  </a:lnTo>
                  <a:lnTo>
                    <a:pt x="8193" y="1720"/>
                  </a:lnTo>
                  <a:lnTo>
                    <a:pt x="8177" y="1707"/>
                  </a:lnTo>
                  <a:lnTo>
                    <a:pt x="8161" y="1695"/>
                  </a:lnTo>
                  <a:lnTo>
                    <a:pt x="8143" y="1684"/>
                  </a:lnTo>
                  <a:lnTo>
                    <a:pt x="8126" y="1674"/>
                  </a:lnTo>
                  <a:lnTo>
                    <a:pt x="8108" y="1664"/>
                  </a:lnTo>
                  <a:lnTo>
                    <a:pt x="8090" y="1654"/>
                  </a:lnTo>
                  <a:lnTo>
                    <a:pt x="8071" y="1646"/>
                  </a:lnTo>
                  <a:lnTo>
                    <a:pt x="8052" y="1638"/>
                  </a:lnTo>
                  <a:lnTo>
                    <a:pt x="8032" y="1631"/>
                  </a:lnTo>
                  <a:lnTo>
                    <a:pt x="8013" y="1624"/>
                  </a:lnTo>
                  <a:lnTo>
                    <a:pt x="7993" y="1619"/>
                  </a:lnTo>
                  <a:lnTo>
                    <a:pt x="7974" y="1614"/>
                  </a:lnTo>
                  <a:lnTo>
                    <a:pt x="7954" y="1610"/>
                  </a:lnTo>
                  <a:lnTo>
                    <a:pt x="7934" y="1606"/>
                  </a:lnTo>
                  <a:lnTo>
                    <a:pt x="7913" y="1604"/>
                  </a:lnTo>
                  <a:lnTo>
                    <a:pt x="7893" y="1602"/>
                  </a:lnTo>
                  <a:lnTo>
                    <a:pt x="7873" y="1600"/>
                  </a:lnTo>
                  <a:lnTo>
                    <a:pt x="7850" y="1600"/>
                  </a:lnTo>
                  <a:lnTo>
                    <a:pt x="2150" y="1600"/>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cxnSp>
        <p:nvCxnSpPr>
          <p:cNvPr id="96" name="Straight Connector 95">
            <a:extLst>
              <a:ext uri="{FF2B5EF4-FFF2-40B4-BE49-F238E27FC236}">
                <a16:creationId xmlns:a16="http://schemas.microsoft.com/office/drawing/2014/main" id="{7C500577-C36E-4346-B1AE-60B7F2EC528B}"/>
              </a:ext>
            </a:extLst>
          </p:cNvPr>
          <p:cNvCxnSpPr>
            <a:cxnSpLocks/>
            <a:stCxn id="101" idx="4"/>
            <a:endCxn id="103" idx="0"/>
          </p:cNvCxnSpPr>
          <p:nvPr/>
        </p:nvCxnSpPr>
        <p:spPr>
          <a:xfrm>
            <a:off x="8420583" y="2533004"/>
            <a:ext cx="0" cy="2494397"/>
          </a:xfrm>
          <a:prstGeom prst="line">
            <a:avLst/>
          </a:prstGeom>
          <a:ln w="9525" cap="rnd" cmpd="sng" algn="ctr">
            <a:solidFill>
              <a:schemeClr val="bg1">
                <a:lumMod val="5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7" name="Oval 20">
            <a:extLst>
              <a:ext uri="{FF2B5EF4-FFF2-40B4-BE49-F238E27FC236}">
                <a16:creationId xmlns:a16="http://schemas.microsoft.com/office/drawing/2014/main" id="{743DB5DE-5AD5-4C7C-9DAC-13EDCE9EA163}"/>
              </a:ext>
            </a:extLst>
          </p:cNvPr>
          <p:cNvSpPr>
            <a:spLocks noChangeArrowheads="1"/>
          </p:cNvSpPr>
          <p:nvPr/>
        </p:nvSpPr>
        <p:spPr bwMode="auto">
          <a:xfrm>
            <a:off x="8290297" y="2662817"/>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1</a:t>
            </a:r>
          </a:p>
        </p:txBody>
      </p:sp>
      <p:sp>
        <p:nvSpPr>
          <p:cNvPr id="98" name="Oval 20">
            <a:extLst>
              <a:ext uri="{FF2B5EF4-FFF2-40B4-BE49-F238E27FC236}">
                <a16:creationId xmlns:a16="http://schemas.microsoft.com/office/drawing/2014/main" id="{68F74A90-9E38-46B2-B0ED-52946107943E}"/>
              </a:ext>
            </a:extLst>
          </p:cNvPr>
          <p:cNvSpPr>
            <a:spLocks noChangeArrowheads="1"/>
          </p:cNvSpPr>
          <p:nvPr/>
        </p:nvSpPr>
        <p:spPr bwMode="auto">
          <a:xfrm>
            <a:off x="8290297" y="3845109"/>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3</a:t>
            </a:r>
          </a:p>
        </p:txBody>
      </p:sp>
      <p:sp>
        <p:nvSpPr>
          <p:cNvPr id="99" name="Rectangle: Rounded Corners 98">
            <a:extLst>
              <a:ext uri="{FF2B5EF4-FFF2-40B4-BE49-F238E27FC236}">
                <a16:creationId xmlns:a16="http://schemas.microsoft.com/office/drawing/2014/main" id="{A065E962-11FD-4E4F-9C55-D1455EE5275E}"/>
              </a:ext>
            </a:extLst>
          </p:cNvPr>
          <p:cNvSpPr/>
          <p:nvPr/>
        </p:nvSpPr>
        <p:spPr>
          <a:xfrm>
            <a:off x="8061225" y="1927192"/>
            <a:ext cx="3704500" cy="482165"/>
          </a:xfrm>
          <a:prstGeom prst="roundRect">
            <a:avLst>
              <a:gd name="adj" fmla="val 50000"/>
            </a:avLst>
          </a:prstGeom>
          <a:gradFill flip="none" rotWithShape="1">
            <a:gsLst>
              <a:gs pos="0">
                <a:schemeClr val="accent1"/>
              </a:gs>
              <a:gs pos="100000">
                <a:schemeClr val="accent3"/>
              </a:gs>
            </a:gsLst>
            <a:lin ang="18900000" scaled="1"/>
            <a:tileRect/>
          </a:gra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dirty="0">
              <a:solidFill>
                <a:srgbClr val="FFFFFF"/>
              </a:solidFill>
            </a:endParaRPr>
          </a:p>
        </p:txBody>
      </p:sp>
      <p:sp>
        <p:nvSpPr>
          <p:cNvPr id="100" name="ee4pHeader1">
            <a:extLst>
              <a:ext uri="{FF2B5EF4-FFF2-40B4-BE49-F238E27FC236}">
                <a16:creationId xmlns:a16="http://schemas.microsoft.com/office/drawing/2014/main" id="{63DF74E2-5200-4839-96E1-C260C582124F}"/>
              </a:ext>
            </a:extLst>
          </p:cNvPr>
          <p:cNvSpPr txBox="1"/>
          <p:nvPr/>
        </p:nvSpPr>
        <p:spPr>
          <a:xfrm>
            <a:off x="8903971" y="2064218"/>
            <a:ext cx="2712633" cy="246221"/>
          </a:xfrm>
          <a:prstGeom prst="rect">
            <a:avLst/>
          </a:prstGeom>
          <a:noFill/>
          <a:ln cap="rnd">
            <a:noFill/>
          </a:ln>
        </p:spPr>
        <p:txBody>
          <a:bodyPr vert="horz" wrap="square" lIns="0" tIns="0" rIns="0" bIns="0" rtlCol="0" anchor="b" anchorCtr="0">
            <a:spAutoFit/>
          </a:bodyPr>
          <a:lstStyle/>
          <a:p>
            <a:pPr marL="0" lvl="3"/>
            <a:r>
              <a:rPr lang="da-DK" sz="1600" b="1" dirty="0">
                <a:solidFill>
                  <a:schemeClr val="bg1"/>
                </a:solidFill>
              </a:rPr>
              <a:t>Scale</a:t>
            </a:r>
            <a:endParaRPr lang="en-US" sz="1600" b="1" dirty="0">
              <a:solidFill>
                <a:schemeClr val="bg1"/>
              </a:solidFill>
            </a:endParaRPr>
          </a:p>
        </p:txBody>
      </p:sp>
      <p:sp>
        <p:nvSpPr>
          <p:cNvPr id="101" name="Oval 100">
            <a:extLst>
              <a:ext uri="{FF2B5EF4-FFF2-40B4-BE49-F238E27FC236}">
                <a16:creationId xmlns:a16="http://schemas.microsoft.com/office/drawing/2014/main" id="{61CE4C09-2580-4E78-AEDB-B6B5B1A13426}"/>
              </a:ext>
            </a:extLst>
          </p:cNvPr>
          <p:cNvSpPr/>
          <p:nvPr/>
        </p:nvSpPr>
        <p:spPr>
          <a:xfrm>
            <a:off x="8055852" y="1803544"/>
            <a:ext cx="729462" cy="729460"/>
          </a:xfrm>
          <a:prstGeom prst="ellipse">
            <a:avLst/>
          </a:prstGeom>
          <a:solidFill>
            <a:srgbClr val="FFFFFF"/>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dirty="0">
              <a:solidFill>
                <a:srgbClr val="FFFFFF"/>
              </a:solidFill>
            </a:endParaRPr>
          </a:p>
        </p:txBody>
      </p:sp>
      <p:sp>
        <p:nvSpPr>
          <p:cNvPr id="102" name="TextBox 101">
            <a:extLst>
              <a:ext uri="{FF2B5EF4-FFF2-40B4-BE49-F238E27FC236}">
                <a16:creationId xmlns:a16="http://schemas.microsoft.com/office/drawing/2014/main" id="{1C03F1E8-D157-41F8-9EC8-3D398D626DDA}"/>
              </a:ext>
            </a:extLst>
          </p:cNvPr>
          <p:cNvSpPr txBox="1"/>
          <p:nvPr/>
        </p:nvSpPr>
        <p:spPr>
          <a:xfrm>
            <a:off x="8681155" y="2609439"/>
            <a:ext cx="3215877" cy="430887"/>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400" dirty="0">
                <a:solidFill>
                  <a:schemeClr val="tx1"/>
                </a:solidFill>
              </a:rPr>
              <a:t>For high-volume, multi-market businesses.</a:t>
            </a:r>
          </a:p>
        </p:txBody>
      </p:sp>
      <p:sp>
        <p:nvSpPr>
          <p:cNvPr id="103" name="Oval 20">
            <a:extLst>
              <a:ext uri="{FF2B5EF4-FFF2-40B4-BE49-F238E27FC236}">
                <a16:creationId xmlns:a16="http://schemas.microsoft.com/office/drawing/2014/main" id="{637CB301-B6BB-4372-94F1-5EE58D0AE589}"/>
              </a:ext>
            </a:extLst>
          </p:cNvPr>
          <p:cNvSpPr>
            <a:spLocks noChangeArrowheads="1"/>
          </p:cNvSpPr>
          <p:nvPr/>
        </p:nvSpPr>
        <p:spPr bwMode="auto">
          <a:xfrm>
            <a:off x="8290297" y="5027401"/>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5</a:t>
            </a:r>
          </a:p>
        </p:txBody>
      </p:sp>
      <p:sp>
        <p:nvSpPr>
          <p:cNvPr id="104" name="Oval 20">
            <a:extLst>
              <a:ext uri="{FF2B5EF4-FFF2-40B4-BE49-F238E27FC236}">
                <a16:creationId xmlns:a16="http://schemas.microsoft.com/office/drawing/2014/main" id="{28B6F13D-10F2-4998-A0C9-55B295546B5D}"/>
              </a:ext>
            </a:extLst>
          </p:cNvPr>
          <p:cNvSpPr>
            <a:spLocks noChangeArrowheads="1"/>
          </p:cNvSpPr>
          <p:nvPr/>
        </p:nvSpPr>
        <p:spPr bwMode="auto">
          <a:xfrm>
            <a:off x="8290297" y="4436255"/>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4</a:t>
            </a:r>
          </a:p>
        </p:txBody>
      </p:sp>
      <p:sp>
        <p:nvSpPr>
          <p:cNvPr id="105" name="Oval 20">
            <a:extLst>
              <a:ext uri="{FF2B5EF4-FFF2-40B4-BE49-F238E27FC236}">
                <a16:creationId xmlns:a16="http://schemas.microsoft.com/office/drawing/2014/main" id="{E137FF17-9A49-489C-8062-091930B687A7}"/>
              </a:ext>
            </a:extLst>
          </p:cNvPr>
          <p:cNvSpPr>
            <a:spLocks noChangeArrowheads="1"/>
          </p:cNvSpPr>
          <p:nvPr/>
        </p:nvSpPr>
        <p:spPr bwMode="auto">
          <a:xfrm>
            <a:off x="8290297" y="3253963"/>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2</a:t>
            </a:r>
          </a:p>
        </p:txBody>
      </p:sp>
      <p:sp>
        <p:nvSpPr>
          <p:cNvPr id="106" name="TextBox 105">
            <a:extLst>
              <a:ext uri="{FF2B5EF4-FFF2-40B4-BE49-F238E27FC236}">
                <a16:creationId xmlns:a16="http://schemas.microsoft.com/office/drawing/2014/main" id="{C2B80113-A5BC-46F8-92A2-A6B6664E7FF3}"/>
              </a:ext>
            </a:extLst>
          </p:cNvPr>
          <p:cNvSpPr txBox="1"/>
          <p:nvPr/>
        </p:nvSpPr>
        <p:spPr>
          <a:xfrm>
            <a:off x="8681155" y="3307094"/>
            <a:ext cx="3215877" cy="215444"/>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400" dirty="0">
                <a:solidFill>
                  <a:schemeClr val="tx1"/>
                </a:solidFill>
              </a:rPr>
              <a:t>$1,999 / month platform fee.</a:t>
            </a:r>
          </a:p>
        </p:txBody>
      </p:sp>
      <p:sp>
        <p:nvSpPr>
          <p:cNvPr id="107" name="TextBox 106">
            <a:extLst>
              <a:ext uri="{FF2B5EF4-FFF2-40B4-BE49-F238E27FC236}">
                <a16:creationId xmlns:a16="http://schemas.microsoft.com/office/drawing/2014/main" id="{EB4BBD58-91A8-4988-8940-092140A8B37A}"/>
              </a:ext>
            </a:extLst>
          </p:cNvPr>
          <p:cNvSpPr txBox="1"/>
          <p:nvPr/>
        </p:nvSpPr>
        <p:spPr>
          <a:xfrm>
            <a:off x="8681155" y="3897028"/>
            <a:ext cx="3215877" cy="215444"/>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400" dirty="0">
                <a:solidFill>
                  <a:schemeClr val="tx1"/>
                </a:solidFill>
              </a:rPr>
              <a:t>1.95% + fixed fee, custom rates.</a:t>
            </a:r>
          </a:p>
        </p:txBody>
      </p:sp>
      <p:sp>
        <p:nvSpPr>
          <p:cNvPr id="108" name="TextBox 107">
            <a:extLst>
              <a:ext uri="{FF2B5EF4-FFF2-40B4-BE49-F238E27FC236}">
                <a16:creationId xmlns:a16="http://schemas.microsoft.com/office/drawing/2014/main" id="{C2B4C428-8905-47B9-B915-7EBB772B6BF7}"/>
              </a:ext>
            </a:extLst>
          </p:cNvPr>
          <p:cNvSpPr txBox="1"/>
          <p:nvPr/>
        </p:nvSpPr>
        <p:spPr>
          <a:xfrm>
            <a:off x="8681155" y="4486962"/>
            <a:ext cx="3215877" cy="215444"/>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400" dirty="0">
                <a:solidFill>
                  <a:schemeClr val="tx1"/>
                </a:solidFill>
              </a:rPr>
              <a:t>Custom rules, SLAs, and reporting.</a:t>
            </a:r>
          </a:p>
        </p:txBody>
      </p:sp>
      <p:sp>
        <p:nvSpPr>
          <p:cNvPr id="109" name="TextBox 108">
            <a:extLst>
              <a:ext uri="{FF2B5EF4-FFF2-40B4-BE49-F238E27FC236}">
                <a16:creationId xmlns:a16="http://schemas.microsoft.com/office/drawing/2014/main" id="{162DEE33-054B-44DD-9C68-28F12B11739D}"/>
              </a:ext>
            </a:extLst>
          </p:cNvPr>
          <p:cNvSpPr txBox="1"/>
          <p:nvPr/>
        </p:nvSpPr>
        <p:spPr>
          <a:xfrm>
            <a:off x="8681155" y="4969175"/>
            <a:ext cx="3215877" cy="430887"/>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400" dirty="0">
                <a:solidFill>
                  <a:schemeClr val="tx1"/>
                </a:solidFill>
              </a:rPr>
              <a:t>Dedicated support and quarterly reviews.</a:t>
            </a:r>
          </a:p>
        </p:txBody>
      </p:sp>
      <p:grpSp>
        <p:nvGrpSpPr>
          <p:cNvPr id="110" name="Group 109">
            <a:extLst>
              <a:ext uri="{FF2B5EF4-FFF2-40B4-BE49-F238E27FC236}">
                <a16:creationId xmlns:a16="http://schemas.microsoft.com/office/drawing/2014/main" id="{19D89275-8FA9-4E81-89BF-2F803DC17AA9}"/>
              </a:ext>
            </a:extLst>
          </p:cNvPr>
          <p:cNvGrpSpPr/>
          <p:nvPr/>
        </p:nvGrpSpPr>
        <p:grpSpPr>
          <a:xfrm>
            <a:off x="8173010" y="1921060"/>
            <a:ext cx="495146" cy="494428"/>
            <a:chOff x="5227152" y="5358687"/>
            <a:chExt cx="633600" cy="633600"/>
          </a:xfrm>
        </p:grpSpPr>
        <p:sp>
          <p:nvSpPr>
            <p:cNvPr id="188" name="Google Shape;722;p7"/>
            <p:cNvSpPr/>
            <p:nvPr/>
          </p:nvSpPr>
          <p:spPr>
            <a:xfrm>
              <a:off x="5227152" y="5358687"/>
              <a:ext cx="633600" cy="633600"/>
            </a:xfrm>
            <a:custGeom>
              <a:avLst/>
              <a:gdLst/>
              <a:ahLst/>
              <a:cxnLst/>
              <a:rect l="l" t="t" r="r" b="b"/>
              <a:pathLst>
                <a:path w="10000" h="10000" extrusionOk="0">
                  <a:moveTo>
                    <a:pt x="4058" y="3352"/>
                  </a:moveTo>
                  <a:lnTo>
                    <a:pt x="4058" y="2527"/>
                  </a:lnTo>
                  <a:lnTo>
                    <a:pt x="4882" y="2527"/>
                  </a:lnTo>
                  <a:lnTo>
                    <a:pt x="4882" y="3352"/>
                  </a:lnTo>
                  <a:lnTo>
                    <a:pt x="4058" y="3352"/>
                  </a:lnTo>
                  <a:close/>
                  <a:moveTo>
                    <a:pt x="2763" y="3352"/>
                  </a:moveTo>
                  <a:lnTo>
                    <a:pt x="2763" y="2527"/>
                  </a:lnTo>
                  <a:lnTo>
                    <a:pt x="3587" y="2527"/>
                  </a:lnTo>
                  <a:lnTo>
                    <a:pt x="3587" y="3352"/>
                  </a:lnTo>
                  <a:lnTo>
                    <a:pt x="2763" y="335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89" name="Google Shape;723;p7"/>
            <p:cNvSpPr/>
            <p:nvPr/>
          </p:nvSpPr>
          <p:spPr>
            <a:xfrm>
              <a:off x="5227152" y="5358687"/>
              <a:ext cx="633600" cy="633600"/>
            </a:xfrm>
            <a:custGeom>
              <a:avLst/>
              <a:gdLst/>
              <a:ahLst/>
              <a:cxnLst/>
              <a:rect l="l" t="t" r="r" b="b"/>
              <a:pathLst>
                <a:path w="10000" h="10000" extrusionOk="0">
                  <a:moveTo>
                    <a:pt x="5824" y="8900"/>
                  </a:moveTo>
                  <a:lnTo>
                    <a:pt x="1821" y="8900"/>
                  </a:lnTo>
                  <a:lnTo>
                    <a:pt x="1350" y="8900"/>
                  </a:lnTo>
                  <a:lnTo>
                    <a:pt x="1317" y="8898"/>
                  </a:lnTo>
                  <a:lnTo>
                    <a:pt x="1285" y="8891"/>
                  </a:lnTo>
                  <a:lnTo>
                    <a:pt x="1254" y="8881"/>
                  </a:lnTo>
                  <a:lnTo>
                    <a:pt x="1225" y="8867"/>
                  </a:lnTo>
                  <a:lnTo>
                    <a:pt x="1198" y="8848"/>
                  </a:lnTo>
                  <a:lnTo>
                    <a:pt x="1173" y="8827"/>
                  </a:lnTo>
                  <a:lnTo>
                    <a:pt x="1152" y="8802"/>
                  </a:lnTo>
                  <a:lnTo>
                    <a:pt x="1133" y="8775"/>
                  </a:lnTo>
                  <a:lnTo>
                    <a:pt x="1119" y="8746"/>
                  </a:lnTo>
                  <a:lnTo>
                    <a:pt x="1109" y="8715"/>
                  </a:lnTo>
                  <a:lnTo>
                    <a:pt x="1102" y="8683"/>
                  </a:lnTo>
                  <a:lnTo>
                    <a:pt x="1100" y="8650"/>
                  </a:lnTo>
                  <a:lnTo>
                    <a:pt x="1102" y="8617"/>
                  </a:lnTo>
                  <a:lnTo>
                    <a:pt x="1109" y="8585"/>
                  </a:lnTo>
                  <a:lnTo>
                    <a:pt x="1119" y="8554"/>
                  </a:lnTo>
                  <a:lnTo>
                    <a:pt x="1133" y="8525"/>
                  </a:lnTo>
                  <a:lnTo>
                    <a:pt x="1152" y="8498"/>
                  </a:lnTo>
                  <a:lnTo>
                    <a:pt x="1173" y="8473"/>
                  </a:lnTo>
                  <a:lnTo>
                    <a:pt x="1198" y="8452"/>
                  </a:lnTo>
                  <a:lnTo>
                    <a:pt x="1225" y="8433"/>
                  </a:lnTo>
                  <a:lnTo>
                    <a:pt x="1254" y="8419"/>
                  </a:lnTo>
                  <a:lnTo>
                    <a:pt x="1285" y="8409"/>
                  </a:lnTo>
                  <a:lnTo>
                    <a:pt x="1317" y="8402"/>
                  </a:lnTo>
                  <a:lnTo>
                    <a:pt x="1350" y="8400"/>
                  </a:lnTo>
                  <a:lnTo>
                    <a:pt x="1571" y="8400"/>
                  </a:lnTo>
                  <a:lnTo>
                    <a:pt x="1571" y="1350"/>
                  </a:lnTo>
                  <a:lnTo>
                    <a:pt x="1573" y="1317"/>
                  </a:lnTo>
                  <a:lnTo>
                    <a:pt x="1580" y="1285"/>
                  </a:lnTo>
                  <a:lnTo>
                    <a:pt x="1590" y="1254"/>
                  </a:lnTo>
                  <a:lnTo>
                    <a:pt x="1604" y="1225"/>
                  </a:lnTo>
                  <a:lnTo>
                    <a:pt x="1623" y="1198"/>
                  </a:lnTo>
                  <a:lnTo>
                    <a:pt x="1644" y="1173"/>
                  </a:lnTo>
                  <a:lnTo>
                    <a:pt x="1669" y="1152"/>
                  </a:lnTo>
                  <a:lnTo>
                    <a:pt x="1696" y="1133"/>
                  </a:lnTo>
                  <a:lnTo>
                    <a:pt x="1725" y="1119"/>
                  </a:lnTo>
                  <a:lnTo>
                    <a:pt x="1756" y="1109"/>
                  </a:lnTo>
                  <a:lnTo>
                    <a:pt x="1788" y="1102"/>
                  </a:lnTo>
                  <a:lnTo>
                    <a:pt x="1821" y="1100"/>
                  </a:lnTo>
                  <a:lnTo>
                    <a:pt x="5824" y="1100"/>
                  </a:lnTo>
                  <a:lnTo>
                    <a:pt x="5857" y="1102"/>
                  </a:lnTo>
                  <a:lnTo>
                    <a:pt x="5889" y="1109"/>
                  </a:lnTo>
                  <a:lnTo>
                    <a:pt x="5920" y="1119"/>
                  </a:lnTo>
                  <a:lnTo>
                    <a:pt x="5949" y="1133"/>
                  </a:lnTo>
                  <a:lnTo>
                    <a:pt x="5976" y="1152"/>
                  </a:lnTo>
                  <a:lnTo>
                    <a:pt x="6001" y="1173"/>
                  </a:lnTo>
                  <a:lnTo>
                    <a:pt x="6022" y="1198"/>
                  </a:lnTo>
                  <a:lnTo>
                    <a:pt x="6041" y="1225"/>
                  </a:lnTo>
                  <a:lnTo>
                    <a:pt x="6055" y="1254"/>
                  </a:lnTo>
                  <a:lnTo>
                    <a:pt x="6065" y="1285"/>
                  </a:lnTo>
                  <a:lnTo>
                    <a:pt x="6072" y="1317"/>
                  </a:lnTo>
                  <a:lnTo>
                    <a:pt x="6074" y="1350"/>
                  </a:lnTo>
                  <a:lnTo>
                    <a:pt x="6074" y="3455"/>
                  </a:lnTo>
                  <a:lnTo>
                    <a:pt x="8179" y="3455"/>
                  </a:lnTo>
                  <a:lnTo>
                    <a:pt x="8212" y="3457"/>
                  </a:lnTo>
                  <a:lnTo>
                    <a:pt x="8244" y="3464"/>
                  </a:lnTo>
                  <a:lnTo>
                    <a:pt x="8275" y="3474"/>
                  </a:lnTo>
                  <a:lnTo>
                    <a:pt x="8304" y="3488"/>
                  </a:lnTo>
                  <a:lnTo>
                    <a:pt x="8331" y="3507"/>
                  </a:lnTo>
                  <a:lnTo>
                    <a:pt x="8356" y="3528"/>
                  </a:lnTo>
                  <a:lnTo>
                    <a:pt x="8377" y="3553"/>
                  </a:lnTo>
                  <a:lnTo>
                    <a:pt x="8396" y="3580"/>
                  </a:lnTo>
                  <a:lnTo>
                    <a:pt x="8410" y="3609"/>
                  </a:lnTo>
                  <a:lnTo>
                    <a:pt x="8420" y="3640"/>
                  </a:lnTo>
                  <a:lnTo>
                    <a:pt x="8427" y="3672"/>
                  </a:lnTo>
                  <a:lnTo>
                    <a:pt x="8429" y="3705"/>
                  </a:lnTo>
                  <a:lnTo>
                    <a:pt x="8429" y="8400"/>
                  </a:lnTo>
                  <a:lnTo>
                    <a:pt x="8650" y="8400"/>
                  </a:lnTo>
                  <a:lnTo>
                    <a:pt x="8683" y="8402"/>
                  </a:lnTo>
                  <a:lnTo>
                    <a:pt x="8715" y="8409"/>
                  </a:lnTo>
                  <a:lnTo>
                    <a:pt x="8746" y="8419"/>
                  </a:lnTo>
                  <a:lnTo>
                    <a:pt x="8775" y="8433"/>
                  </a:lnTo>
                  <a:lnTo>
                    <a:pt x="8802" y="8452"/>
                  </a:lnTo>
                  <a:lnTo>
                    <a:pt x="8827" y="8473"/>
                  </a:lnTo>
                  <a:lnTo>
                    <a:pt x="8848" y="8498"/>
                  </a:lnTo>
                  <a:lnTo>
                    <a:pt x="8867" y="8525"/>
                  </a:lnTo>
                  <a:lnTo>
                    <a:pt x="8881" y="8554"/>
                  </a:lnTo>
                  <a:lnTo>
                    <a:pt x="8891" y="8585"/>
                  </a:lnTo>
                  <a:lnTo>
                    <a:pt x="8898" y="8617"/>
                  </a:lnTo>
                  <a:lnTo>
                    <a:pt x="8900" y="8650"/>
                  </a:lnTo>
                  <a:lnTo>
                    <a:pt x="8898" y="8683"/>
                  </a:lnTo>
                  <a:lnTo>
                    <a:pt x="8891" y="8715"/>
                  </a:lnTo>
                  <a:lnTo>
                    <a:pt x="8881" y="8746"/>
                  </a:lnTo>
                  <a:lnTo>
                    <a:pt x="8867" y="8775"/>
                  </a:lnTo>
                  <a:lnTo>
                    <a:pt x="8848" y="8802"/>
                  </a:lnTo>
                  <a:lnTo>
                    <a:pt x="8827" y="8827"/>
                  </a:lnTo>
                  <a:lnTo>
                    <a:pt x="8802" y="8848"/>
                  </a:lnTo>
                  <a:lnTo>
                    <a:pt x="8775" y="8867"/>
                  </a:lnTo>
                  <a:lnTo>
                    <a:pt x="8746" y="8881"/>
                  </a:lnTo>
                  <a:lnTo>
                    <a:pt x="8715" y="8891"/>
                  </a:lnTo>
                  <a:lnTo>
                    <a:pt x="8683" y="8898"/>
                  </a:lnTo>
                  <a:lnTo>
                    <a:pt x="8650" y="8900"/>
                  </a:lnTo>
                  <a:lnTo>
                    <a:pt x="8179" y="8900"/>
                  </a:lnTo>
                  <a:lnTo>
                    <a:pt x="5824" y="8900"/>
                  </a:lnTo>
                  <a:close/>
                  <a:moveTo>
                    <a:pt x="6074" y="3955"/>
                  </a:moveTo>
                  <a:lnTo>
                    <a:pt x="6074" y="8400"/>
                  </a:lnTo>
                  <a:lnTo>
                    <a:pt x="7929" y="8400"/>
                  </a:lnTo>
                  <a:lnTo>
                    <a:pt x="7929" y="3955"/>
                  </a:lnTo>
                  <a:lnTo>
                    <a:pt x="6074" y="3955"/>
                  </a:lnTo>
                  <a:close/>
                  <a:moveTo>
                    <a:pt x="2071" y="8400"/>
                  </a:moveTo>
                  <a:lnTo>
                    <a:pt x="5574" y="8400"/>
                  </a:lnTo>
                  <a:lnTo>
                    <a:pt x="5574" y="3705"/>
                  </a:lnTo>
                  <a:lnTo>
                    <a:pt x="5574" y="1600"/>
                  </a:lnTo>
                  <a:lnTo>
                    <a:pt x="2071" y="1600"/>
                  </a:lnTo>
                  <a:lnTo>
                    <a:pt x="2071" y="8400"/>
                  </a:lnTo>
                  <a:close/>
                  <a:moveTo>
                    <a:pt x="6410" y="5974"/>
                  </a:moveTo>
                  <a:lnTo>
                    <a:pt x="6407" y="5958"/>
                  </a:lnTo>
                  <a:lnTo>
                    <a:pt x="6406" y="5942"/>
                  </a:lnTo>
                  <a:lnTo>
                    <a:pt x="6406" y="5118"/>
                  </a:lnTo>
                  <a:lnTo>
                    <a:pt x="6407" y="5102"/>
                  </a:lnTo>
                  <a:lnTo>
                    <a:pt x="6410" y="5086"/>
                  </a:lnTo>
                  <a:lnTo>
                    <a:pt x="6416" y="5070"/>
                  </a:lnTo>
                  <a:lnTo>
                    <a:pt x="6423" y="5056"/>
                  </a:lnTo>
                  <a:lnTo>
                    <a:pt x="6432" y="5042"/>
                  </a:lnTo>
                  <a:lnTo>
                    <a:pt x="6443" y="5030"/>
                  </a:lnTo>
                  <a:lnTo>
                    <a:pt x="6455" y="5019"/>
                  </a:lnTo>
                  <a:lnTo>
                    <a:pt x="6468" y="5010"/>
                  </a:lnTo>
                  <a:lnTo>
                    <a:pt x="6483" y="5003"/>
                  </a:lnTo>
                  <a:lnTo>
                    <a:pt x="6499" y="4997"/>
                  </a:lnTo>
                  <a:lnTo>
                    <a:pt x="6515" y="4994"/>
                  </a:lnTo>
                  <a:lnTo>
                    <a:pt x="6531" y="4993"/>
                  </a:lnTo>
                  <a:lnTo>
                    <a:pt x="7355" y="4993"/>
                  </a:lnTo>
                  <a:lnTo>
                    <a:pt x="7371" y="4994"/>
                  </a:lnTo>
                  <a:lnTo>
                    <a:pt x="7387" y="4997"/>
                  </a:lnTo>
                  <a:lnTo>
                    <a:pt x="7403" y="5003"/>
                  </a:lnTo>
                  <a:lnTo>
                    <a:pt x="7418" y="5010"/>
                  </a:lnTo>
                  <a:lnTo>
                    <a:pt x="7431" y="5019"/>
                  </a:lnTo>
                  <a:lnTo>
                    <a:pt x="7443" y="5030"/>
                  </a:lnTo>
                  <a:lnTo>
                    <a:pt x="7454" y="5042"/>
                  </a:lnTo>
                  <a:lnTo>
                    <a:pt x="7463" y="5056"/>
                  </a:lnTo>
                  <a:lnTo>
                    <a:pt x="7470" y="5070"/>
                  </a:lnTo>
                  <a:lnTo>
                    <a:pt x="7476" y="5086"/>
                  </a:lnTo>
                  <a:lnTo>
                    <a:pt x="7479" y="5102"/>
                  </a:lnTo>
                  <a:lnTo>
                    <a:pt x="7480" y="5118"/>
                  </a:lnTo>
                  <a:lnTo>
                    <a:pt x="7480" y="5942"/>
                  </a:lnTo>
                  <a:lnTo>
                    <a:pt x="7479" y="5958"/>
                  </a:lnTo>
                  <a:lnTo>
                    <a:pt x="7476" y="5974"/>
                  </a:lnTo>
                  <a:lnTo>
                    <a:pt x="7470" y="5990"/>
                  </a:lnTo>
                  <a:lnTo>
                    <a:pt x="7463" y="6004"/>
                  </a:lnTo>
                  <a:lnTo>
                    <a:pt x="7454" y="6018"/>
                  </a:lnTo>
                  <a:lnTo>
                    <a:pt x="7443" y="6030"/>
                  </a:lnTo>
                  <a:lnTo>
                    <a:pt x="7431" y="6041"/>
                  </a:lnTo>
                  <a:lnTo>
                    <a:pt x="7418" y="6050"/>
                  </a:lnTo>
                  <a:lnTo>
                    <a:pt x="7403" y="6057"/>
                  </a:lnTo>
                  <a:lnTo>
                    <a:pt x="7387" y="6063"/>
                  </a:lnTo>
                  <a:lnTo>
                    <a:pt x="7371" y="6066"/>
                  </a:lnTo>
                  <a:lnTo>
                    <a:pt x="7355" y="6067"/>
                  </a:lnTo>
                  <a:lnTo>
                    <a:pt x="6531" y="6067"/>
                  </a:lnTo>
                  <a:lnTo>
                    <a:pt x="6515" y="6066"/>
                  </a:lnTo>
                  <a:lnTo>
                    <a:pt x="6499" y="6063"/>
                  </a:lnTo>
                  <a:lnTo>
                    <a:pt x="6483" y="6057"/>
                  </a:lnTo>
                  <a:lnTo>
                    <a:pt x="6468" y="6050"/>
                  </a:lnTo>
                  <a:lnTo>
                    <a:pt x="6455" y="6041"/>
                  </a:lnTo>
                  <a:lnTo>
                    <a:pt x="6443" y="6030"/>
                  </a:lnTo>
                  <a:lnTo>
                    <a:pt x="6432" y="6018"/>
                  </a:lnTo>
                  <a:lnTo>
                    <a:pt x="6423" y="6004"/>
                  </a:lnTo>
                  <a:lnTo>
                    <a:pt x="6416" y="5990"/>
                  </a:lnTo>
                  <a:lnTo>
                    <a:pt x="6410" y="5974"/>
                  </a:lnTo>
                  <a:close/>
                  <a:moveTo>
                    <a:pt x="6656" y="5817"/>
                  </a:moveTo>
                  <a:lnTo>
                    <a:pt x="7230" y="5817"/>
                  </a:lnTo>
                  <a:lnTo>
                    <a:pt x="7230" y="5243"/>
                  </a:lnTo>
                  <a:lnTo>
                    <a:pt x="6656" y="5243"/>
                  </a:lnTo>
                  <a:lnTo>
                    <a:pt x="6656" y="5817"/>
                  </a:lnTo>
                  <a:close/>
                  <a:moveTo>
                    <a:pt x="6416" y="7638"/>
                  </a:moveTo>
                  <a:lnTo>
                    <a:pt x="6410" y="7622"/>
                  </a:lnTo>
                  <a:lnTo>
                    <a:pt x="6407" y="7606"/>
                  </a:lnTo>
                  <a:lnTo>
                    <a:pt x="6406" y="7590"/>
                  </a:lnTo>
                  <a:lnTo>
                    <a:pt x="6406" y="6766"/>
                  </a:lnTo>
                  <a:lnTo>
                    <a:pt x="6407" y="6750"/>
                  </a:lnTo>
                  <a:lnTo>
                    <a:pt x="6410" y="6734"/>
                  </a:lnTo>
                  <a:lnTo>
                    <a:pt x="6416" y="6718"/>
                  </a:lnTo>
                  <a:lnTo>
                    <a:pt x="6423" y="6704"/>
                  </a:lnTo>
                  <a:lnTo>
                    <a:pt x="6432" y="6690"/>
                  </a:lnTo>
                  <a:lnTo>
                    <a:pt x="6443" y="6678"/>
                  </a:lnTo>
                  <a:lnTo>
                    <a:pt x="6455" y="6667"/>
                  </a:lnTo>
                  <a:lnTo>
                    <a:pt x="6468" y="6658"/>
                  </a:lnTo>
                  <a:lnTo>
                    <a:pt x="6483" y="6651"/>
                  </a:lnTo>
                  <a:lnTo>
                    <a:pt x="6499" y="6645"/>
                  </a:lnTo>
                  <a:lnTo>
                    <a:pt x="6515" y="6642"/>
                  </a:lnTo>
                  <a:lnTo>
                    <a:pt x="6531" y="6641"/>
                  </a:lnTo>
                  <a:lnTo>
                    <a:pt x="7355" y="6641"/>
                  </a:lnTo>
                  <a:lnTo>
                    <a:pt x="7371" y="6642"/>
                  </a:lnTo>
                  <a:lnTo>
                    <a:pt x="7387" y="6645"/>
                  </a:lnTo>
                  <a:lnTo>
                    <a:pt x="7403" y="6651"/>
                  </a:lnTo>
                  <a:lnTo>
                    <a:pt x="7418" y="6658"/>
                  </a:lnTo>
                  <a:lnTo>
                    <a:pt x="7431" y="6667"/>
                  </a:lnTo>
                  <a:lnTo>
                    <a:pt x="7443" y="6678"/>
                  </a:lnTo>
                  <a:lnTo>
                    <a:pt x="7454" y="6690"/>
                  </a:lnTo>
                  <a:lnTo>
                    <a:pt x="7463" y="6704"/>
                  </a:lnTo>
                  <a:lnTo>
                    <a:pt x="7470" y="6718"/>
                  </a:lnTo>
                  <a:lnTo>
                    <a:pt x="7476" y="6734"/>
                  </a:lnTo>
                  <a:lnTo>
                    <a:pt x="7479" y="6750"/>
                  </a:lnTo>
                  <a:lnTo>
                    <a:pt x="7480" y="6766"/>
                  </a:lnTo>
                  <a:lnTo>
                    <a:pt x="7480" y="7590"/>
                  </a:lnTo>
                  <a:lnTo>
                    <a:pt x="7479" y="7606"/>
                  </a:lnTo>
                  <a:lnTo>
                    <a:pt x="7476" y="7622"/>
                  </a:lnTo>
                  <a:lnTo>
                    <a:pt x="7470" y="7638"/>
                  </a:lnTo>
                  <a:lnTo>
                    <a:pt x="7463" y="7653"/>
                  </a:lnTo>
                  <a:lnTo>
                    <a:pt x="7454" y="7666"/>
                  </a:lnTo>
                  <a:lnTo>
                    <a:pt x="7443" y="7678"/>
                  </a:lnTo>
                  <a:lnTo>
                    <a:pt x="7431" y="7689"/>
                  </a:lnTo>
                  <a:lnTo>
                    <a:pt x="7418" y="7698"/>
                  </a:lnTo>
                  <a:lnTo>
                    <a:pt x="7403" y="7705"/>
                  </a:lnTo>
                  <a:lnTo>
                    <a:pt x="7387" y="7711"/>
                  </a:lnTo>
                  <a:lnTo>
                    <a:pt x="7371" y="7714"/>
                  </a:lnTo>
                  <a:lnTo>
                    <a:pt x="7355" y="7715"/>
                  </a:lnTo>
                  <a:lnTo>
                    <a:pt x="6531" y="7715"/>
                  </a:lnTo>
                  <a:lnTo>
                    <a:pt x="6515" y="7714"/>
                  </a:lnTo>
                  <a:lnTo>
                    <a:pt x="6499" y="7711"/>
                  </a:lnTo>
                  <a:lnTo>
                    <a:pt x="6483" y="7705"/>
                  </a:lnTo>
                  <a:lnTo>
                    <a:pt x="6468" y="7698"/>
                  </a:lnTo>
                  <a:lnTo>
                    <a:pt x="6455" y="7689"/>
                  </a:lnTo>
                  <a:lnTo>
                    <a:pt x="6443" y="7678"/>
                  </a:lnTo>
                  <a:lnTo>
                    <a:pt x="6432" y="7666"/>
                  </a:lnTo>
                  <a:lnTo>
                    <a:pt x="6423" y="7653"/>
                  </a:lnTo>
                  <a:lnTo>
                    <a:pt x="6416" y="7638"/>
                  </a:lnTo>
                  <a:close/>
                  <a:moveTo>
                    <a:pt x="6656" y="6891"/>
                  </a:moveTo>
                  <a:lnTo>
                    <a:pt x="6656" y="7465"/>
                  </a:lnTo>
                  <a:lnTo>
                    <a:pt x="7230" y="7465"/>
                  </a:lnTo>
                  <a:lnTo>
                    <a:pt x="7230" y="6891"/>
                  </a:lnTo>
                  <a:lnTo>
                    <a:pt x="6656" y="6891"/>
                  </a:lnTo>
                  <a:close/>
                  <a:moveTo>
                    <a:pt x="3937" y="5032"/>
                  </a:moveTo>
                  <a:lnTo>
                    <a:pt x="3934" y="5016"/>
                  </a:lnTo>
                  <a:lnTo>
                    <a:pt x="3933" y="5000"/>
                  </a:lnTo>
                  <a:lnTo>
                    <a:pt x="3933" y="4176"/>
                  </a:lnTo>
                  <a:lnTo>
                    <a:pt x="3934" y="4160"/>
                  </a:lnTo>
                  <a:lnTo>
                    <a:pt x="3937" y="4144"/>
                  </a:lnTo>
                  <a:lnTo>
                    <a:pt x="3943" y="4128"/>
                  </a:lnTo>
                  <a:lnTo>
                    <a:pt x="3950" y="4114"/>
                  </a:lnTo>
                  <a:lnTo>
                    <a:pt x="3959" y="4100"/>
                  </a:lnTo>
                  <a:lnTo>
                    <a:pt x="3970" y="4088"/>
                  </a:lnTo>
                  <a:lnTo>
                    <a:pt x="3982" y="4077"/>
                  </a:lnTo>
                  <a:lnTo>
                    <a:pt x="3996" y="4068"/>
                  </a:lnTo>
                  <a:lnTo>
                    <a:pt x="4010" y="4061"/>
                  </a:lnTo>
                  <a:lnTo>
                    <a:pt x="4026" y="4055"/>
                  </a:lnTo>
                  <a:lnTo>
                    <a:pt x="4042" y="4052"/>
                  </a:lnTo>
                  <a:lnTo>
                    <a:pt x="4058" y="4051"/>
                  </a:lnTo>
                  <a:lnTo>
                    <a:pt x="4882" y="4051"/>
                  </a:lnTo>
                  <a:lnTo>
                    <a:pt x="4898" y="4052"/>
                  </a:lnTo>
                  <a:lnTo>
                    <a:pt x="4914" y="4055"/>
                  </a:lnTo>
                  <a:lnTo>
                    <a:pt x="4930" y="4061"/>
                  </a:lnTo>
                  <a:lnTo>
                    <a:pt x="4944" y="4068"/>
                  </a:lnTo>
                  <a:lnTo>
                    <a:pt x="4958" y="4077"/>
                  </a:lnTo>
                  <a:lnTo>
                    <a:pt x="4970" y="4088"/>
                  </a:lnTo>
                  <a:lnTo>
                    <a:pt x="4981" y="4100"/>
                  </a:lnTo>
                  <a:lnTo>
                    <a:pt x="4990" y="4114"/>
                  </a:lnTo>
                  <a:lnTo>
                    <a:pt x="4997" y="4128"/>
                  </a:lnTo>
                  <a:lnTo>
                    <a:pt x="5003" y="4144"/>
                  </a:lnTo>
                  <a:lnTo>
                    <a:pt x="5006" y="4160"/>
                  </a:lnTo>
                  <a:lnTo>
                    <a:pt x="5007" y="4176"/>
                  </a:lnTo>
                  <a:lnTo>
                    <a:pt x="5007" y="5000"/>
                  </a:lnTo>
                  <a:lnTo>
                    <a:pt x="5006" y="5016"/>
                  </a:lnTo>
                  <a:lnTo>
                    <a:pt x="5003" y="5032"/>
                  </a:lnTo>
                  <a:lnTo>
                    <a:pt x="4997" y="5048"/>
                  </a:lnTo>
                  <a:lnTo>
                    <a:pt x="4990" y="5062"/>
                  </a:lnTo>
                  <a:lnTo>
                    <a:pt x="4981" y="5076"/>
                  </a:lnTo>
                  <a:lnTo>
                    <a:pt x="4970" y="5088"/>
                  </a:lnTo>
                  <a:lnTo>
                    <a:pt x="4958" y="5099"/>
                  </a:lnTo>
                  <a:lnTo>
                    <a:pt x="4944" y="5108"/>
                  </a:lnTo>
                  <a:lnTo>
                    <a:pt x="4930" y="5115"/>
                  </a:lnTo>
                  <a:lnTo>
                    <a:pt x="4914" y="5121"/>
                  </a:lnTo>
                  <a:lnTo>
                    <a:pt x="4898" y="5124"/>
                  </a:lnTo>
                  <a:lnTo>
                    <a:pt x="4882" y="5125"/>
                  </a:lnTo>
                  <a:lnTo>
                    <a:pt x="4058" y="5125"/>
                  </a:lnTo>
                  <a:lnTo>
                    <a:pt x="4042" y="5124"/>
                  </a:lnTo>
                  <a:lnTo>
                    <a:pt x="4026" y="5121"/>
                  </a:lnTo>
                  <a:lnTo>
                    <a:pt x="4010" y="5115"/>
                  </a:lnTo>
                  <a:lnTo>
                    <a:pt x="3996" y="5108"/>
                  </a:lnTo>
                  <a:lnTo>
                    <a:pt x="3982" y="5099"/>
                  </a:lnTo>
                  <a:lnTo>
                    <a:pt x="3970" y="5088"/>
                  </a:lnTo>
                  <a:lnTo>
                    <a:pt x="3959" y="5076"/>
                  </a:lnTo>
                  <a:lnTo>
                    <a:pt x="3950" y="5062"/>
                  </a:lnTo>
                  <a:lnTo>
                    <a:pt x="3943" y="5048"/>
                  </a:lnTo>
                  <a:lnTo>
                    <a:pt x="3937" y="5032"/>
                  </a:lnTo>
                  <a:close/>
                  <a:moveTo>
                    <a:pt x="4183" y="4875"/>
                  </a:moveTo>
                  <a:lnTo>
                    <a:pt x="4757" y="4875"/>
                  </a:lnTo>
                  <a:lnTo>
                    <a:pt x="4757" y="4301"/>
                  </a:lnTo>
                  <a:lnTo>
                    <a:pt x="4183" y="4301"/>
                  </a:lnTo>
                  <a:lnTo>
                    <a:pt x="4183" y="4875"/>
                  </a:lnTo>
                  <a:close/>
                  <a:moveTo>
                    <a:pt x="3937" y="6680"/>
                  </a:moveTo>
                  <a:lnTo>
                    <a:pt x="3934" y="6664"/>
                  </a:lnTo>
                  <a:lnTo>
                    <a:pt x="3933" y="6648"/>
                  </a:lnTo>
                  <a:lnTo>
                    <a:pt x="3933" y="5824"/>
                  </a:lnTo>
                  <a:lnTo>
                    <a:pt x="3934" y="5808"/>
                  </a:lnTo>
                  <a:lnTo>
                    <a:pt x="3937" y="5792"/>
                  </a:lnTo>
                  <a:lnTo>
                    <a:pt x="3943" y="5776"/>
                  </a:lnTo>
                  <a:lnTo>
                    <a:pt x="3950" y="5762"/>
                  </a:lnTo>
                  <a:lnTo>
                    <a:pt x="3959" y="5748"/>
                  </a:lnTo>
                  <a:lnTo>
                    <a:pt x="3970" y="5736"/>
                  </a:lnTo>
                  <a:lnTo>
                    <a:pt x="3982" y="5725"/>
                  </a:lnTo>
                  <a:lnTo>
                    <a:pt x="3996" y="5716"/>
                  </a:lnTo>
                  <a:lnTo>
                    <a:pt x="4010" y="5709"/>
                  </a:lnTo>
                  <a:lnTo>
                    <a:pt x="4026" y="5703"/>
                  </a:lnTo>
                  <a:lnTo>
                    <a:pt x="4042" y="5700"/>
                  </a:lnTo>
                  <a:lnTo>
                    <a:pt x="4058" y="5699"/>
                  </a:lnTo>
                  <a:lnTo>
                    <a:pt x="4882" y="5699"/>
                  </a:lnTo>
                  <a:lnTo>
                    <a:pt x="4898" y="5700"/>
                  </a:lnTo>
                  <a:lnTo>
                    <a:pt x="4914" y="5703"/>
                  </a:lnTo>
                  <a:lnTo>
                    <a:pt x="4930" y="5709"/>
                  </a:lnTo>
                  <a:lnTo>
                    <a:pt x="4944" y="5716"/>
                  </a:lnTo>
                  <a:lnTo>
                    <a:pt x="4958" y="5725"/>
                  </a:lnTo>
                  <a:lnTo>
                    <a:pt x="4970" y="5736"/>
                  </a:lnTo>
                  <a:lnTo>
                    <a:pt x="4981" y="5748"/>
                  </a:lnTo>
                  <a:lnTo>
                    <a:pt x="4990" y="5762"/>
                  </a:lnTo>
                  <a:lnTo>
                    <a:pt x="4997" y="5776"/>
                  </a:lnTo>
                  <a:lnTo>
                    <a:pt x="5003" y="5792"/>
                  </a:lnTo>
                  <a:lnTo>
                    <a:pt x="5006" y="5808"/>
                  </a:lnTo>
                  <a:lnTo>
                    <a:pt x="5007" y="5824"/>
                  </a:lnTo>
                  <a:lnTo>
                    <a:pt x="5007" y="6648"/>
                  </a:lnTo>
                  <a:lnTo>
                    <a:pt x="5006" y="6664"/>
                  </a:lnTo>
                  <a:lnTo>
                    <a:pt x="5003" y="6680"/>
                  </a:lnTo>
                  <a:lnTo>
                    <a:pt x="4997" y="6696"/>
                  </a:lnTo>
                  <a:lnTo>
                    <a:pt x="4990" y="6710"/>
                  </a:lnTo>
                  <a:lnTo>
                    <a:pt x="4981" y="6724"/>
                  </a:lnTo>
                  <a:lnTo>
                    <a:pt x="4970" y="6736"/>
                  </a:lnTo>
                  <a:lnTo>
                    <a:pt x="4958" y="6747"/>
                  </a:lnTo>
                  <a:lnTo>
                    <a:pt x="4944" y="6756"/>
                  </a:lnTo>
                  <a:lnTo>
                    <a:pt x="4930" y="6763"/>
                  </a:lnTo>
                  <a:lnTo>
                    <a:pt x="4914" y="6769"/>
                  </a:lnTo>
                  <a:lnTo>
                    <a:pt x="4898" y="6772"/>
                  </a:lnTo>
                  <a:lnTo>
                    <a:pt x="4882" y="6773"/>
                  </a:lnTo>
                  <a:lnTo>
                    <a:pt x="4058" y="6773"/>
                  </a:lnTo>
                  <a:lnTo>
                    <a:pt x="4042" y="6772"/>
                  </a:lnTo>
                  <a:lnTo>
                    <a:pt x="4026" y="6769"/>
                  </a:lnTo>
                  <a:lnTo>
                    <a:pt x="4010" y="6763"/>
                  </a:lnTo>
                  <a:lnTo>
                    <a:pt x="3996" y="6756"/>
                  </a:lnTo>
                  <a:lnTo>
                    <a:pt x="3982" y="6747"/>
                  </a:lnTo>
                  <a:lnTo>
                    <a:pt x="3970" y="6736"/>
                  </a:lnTo>
                  <a:lnTo>
                    <a:pt x="3959" y="6724"/>
                  </a:lnTo>
                  <a:lnTo>
                    <a:pt x="3950" y="6710"/>
                  </a:lnTo>
                  <a:lnTo>
                    <a:pt x="3943" y="6696"/>
                  </a:lnTo>
                  <a:lnTo>
                    <a:pt x="3937" y="6680"/>
                  </a:lnTo>
                  <a:close/>
                  <a:moveTo>
                    <a:pt x="4183" y="6523"/>
                  </a:moveTo>
                  <a:lnTo>
                    <a:pt x="4757" y="6523"/>
                  </a:lnTo>
                  <a:lnTo>
                    <a:pt x="4757" y="5949"/>
                  </a:lnTo>
                  <a:lnTo>
                    <a:pt x="4183" y="5949"/>
                  </a:lnTo>
                  <a:lnTo>
                    <a:pt x="4183" y="6523"/>
                  </a:lnTo>
                  <a:close/>
                  <a:moveTo>
                    <a:pt x="2642" y="5032"/>
                  </a:moveTo>
                  <a:lnTo>
                    <a:pt x="2639" y="5016"/>
                  </a:lnTo>
                  <a:lnTo>
                    <a:pt x="2638" y="5000"/>
                  </a:lnTo>
                  <a:lnTo>
                    <a:pt x="2638" y="4176"/>
                  </a:lnTo>
                  <a:lnTo>
                    <a:pt x="2639" y="4160"/>
                  </a:lnTo>
                  <a:lnTo>
                    <a:pt x="2642" y="4144"/>
                  </a:lnTo>
                  <a:lnTo>
                    <a:pt x="2648" y="4128"/>
                  </a:lnTo>
                  <a:lnTo>
                    <a:pt x="2655" y="4114"/>
                  </a:lnTo>
                  <a:lnTo>
                    <a:pt x="2664" y="4100"/>
                  </a:lnTo>
                  <a:lnTo>
                    <a:pt x="2675" y="4088"/>
                  </a:lnTo>
                  <a:lnTo>
                    <a:pt x="2687" y="4077"/>
                  </a:lnTo>
                  <a:lnTo>
                    <a:pt x="2700" y="4068"/>
                  </a:lnTo>
                  <a:lnTo>
                    <a:pt x="2715" y="4061"/>
                  </a:lnTo>
                  <a:lnTo>
                    <a:pt x="2731" y="4055"/>
                  </a:lnTo>
                  <a:lnTo>
                    <a:pt x="2747" y="4052"/>
                  </a:lnTo>
                  <a:lnTo>
                    <a:pt x="2763" y="4051"/>
                  </a:lnTo>
                  <a:lnTo>
                    <a:pt x="3587" y="4051"/>
                  </a:lnTo>
                  <a:lnTo>
                    <a:pt x="3603" y="4052"/>
                  </a:lnTo>
                  <a:lnTo>
                    <a:pt x="3619" y="4055"/>
                  </a:lnTo>
                  <a:lnTo>
                    <a:pt x="3635" y="4061"/>
                  </a:lnTo>
                  <a:lnTo>
                    <a:pt x="3649" y="4068"/>
                  </a:lnTo>
                  <a:lnTo>
                    <a:pt x="3663" y="4077"/>
                  </a:lnTo>
                  <a:lnTo>
                    <a:pt x="3675" y="4088"/>
                  </a:lnTo>
                  <a:lnTo>
                    <a:pt x="3686" y="4100"/>
                  </a:lnTo>
                  <a:lnTo>
                    <a:pt x="3695" y="4114"/>
                  </a:lnTo>
                  <a:lnTo>
                    <a:pt x="3702" y="4128"/>
                  </a:lnTo>
                  <a:lnTo>
                    <a:pt x="3708" y="4144"/>
                  </a:lnTo>
                  <a:lnTo>
                    <a:pt x="3711" y="4160"/>
                  </a:lnTo>
                  <a:lnTo>
                    <a:pt x="3712" y="4176"/>
                  </a:lnTo>
                  <a:lnTo>
                    <a:pt x="3712" y="5000"/>
                  </a:lnTo>
                  <a:lnTo>
                    <a:pt x="3711" y="5016"/>
                  </a:lnTo>
                  <a:lnTo>
                    <a:pt x="3708" y="5032"/>
                  </a:lnTo>
                  <a:lnTo>
                    <a:pt x="3702" y="5048"/>
                  </a:lnTo>
                  <a:lnTo>
                    <a:pt x="3695" y="5062"/>
                  </a:lnTo>
                  <a:lnTo>
                    <a:pt x="3686" y="5076"/>
                  </a:lnTo>
                  <a:lnTo>
                    <a:pt x="3675" y="5088"/>
                  </a:lnTo>
                  <a:lnTo>
                    <a:pt x="3663" y="5099"/>
                  </a:lnTo>
                  <a:lnTo>
                    <a:pt x="3649" y="5108"/>
                  </a:lnTo>
                  <a:lnTo>
                    <a:pt x="3635" y="5115"/>
                  </a:lnTo>
                  <a:lnTo>
                    <a:pt x="3619" y="5121"/>
                  </a:lnTo>
                  <a:lnTo>
                    <a:pt x="3603" y="5124"/>
                  </a:lnTo>
                  <a:lnTo>
                    <a:pt x="3587" y="5125"/>
                  </a:lnTo>
                  <a:lnTo>
                    <a:pt x="2763" y="5125"/>
                  </a:lnTo>
                  <a:lnTo>
                    <a:pt x="2747" y="5124"/>
                  </a:lnTo>
                  <a:lnTo>
                    <a:pt x="2731" y="5121"/>
                  </a:lnTo>
                  <a:lnTo>
                    <a:pt x="2715" y="5115"/>
                  </a:lnTo>
                  <a:lnTo>
                    <a:pt x="2700" y="5108"/>
                  </a:lnTo>
                  <a:lnTo>
                    <a:pt x="2687" y="5099"/>
                  </a:lnTo>
                  <a:lnTo>
                    <a:pt x="2675" y="5088"/>
                  </a:lnTo>
                  <a:lnTo>
                    <a:pt x="2664" y="5076"/>
                  </a:lnTo>
                  <a:lnTo>
                    <a:pt x="2655" y="5062"/>
                  </a:lnTo>
                  <a:lnTo>
                    <a:pt x="2648" y="5048"/>
                  </a:lnTo>
                  <a:lnTo>
                    <a:pt x="2642" y="5032"/>
                  </a:lnTo>
                  <a:close/>
                  <a:moveTo>
                    <a:pt x="2888" y="4875"/>
                  </a:moveTo>
                  <a:lnTo>
                    <a:pt x="3462" y="4875"/>
                  </a:lnTo>
                  <a:lnTo>
                    <a:pt x="3462" y="4301"/>
                  </a:lnTo>
                  <a:lnTo>
                    <a:pt x="2888" y="4301"/>
                  </a:lnTo>
                  <a:lnTo>
                    <a:pt x="2888" y="4875"/>
                  </a:lnTo>
                  <a:close/>
                  <a:moveTo>
                    <a:pt x="2642" y="6680"/>
                  </a:moveTo>
                  <a:lnTo>
                    <a:pt x="2639" y="6664"/>
                  </a:lnTo>
                  <a:lnTo>
                    <a:pt x="2638" y="6648"/>
                  </a:lnTo>
                  <a:lnTo>
                    <a:pt x="2638" y="5824"/>
                  </a:lnTo>
                  <a:lnTo>
                    <a:pt x="2639" y="5808"/>
                  </a:lnTo>
                  <a:lnTo>
                    <a:pt x="2642" y="5792"/>
                  </a:lnTo>
                  <a:lnTo>
                    <a:pt x="2648" y="5776"/>
                  </a:lnTo>
                  <a:lnTo>
                    <a:pt x="2655" y="5762"/>
                  </a:lnTo>
                  <a:lnTo>
                    <a:pt x="2664" y="5748"/>
                  </a:lnTo>
                  <a:lnTo>
                    <a:pt x="2675" y="5736"/>
                  </a:lnTo>
                  <a:lnTo>
                    <a:pt x="2687" y="5725"/>
                  </a:lnTo>
                  <a:lnTo>
                    <a:pt x="2700" y="5716"/>
                  </a:lnTo>
                  <a:lnTo>
                    <a:pt x="2715" y="5709"/>
                  </a:lnTo>
                  <a:lnTo>
                    <a:pt x="2731" y="5703"/>
                  </a:lnTo>
                  <a:lnTo>
                    <a:pt x="2747" y="5700"/>
                  </a:lnTo>
                  <a:lnTo>
                    <a:pt x="2763" y="5699"/>
                  </a:lnTo>
                  <a:lnTo>
                    <a:pt x="3587" y="5699"/>
                  </a:lnTo>
                  <a:lnTo>
                    <a:pt x="3603" y="5700"/>
                  </a:lnTo>
                  <a:lnTo>
                    <a:pt x="3619" y="5703"/>
                  </a:lnTo>
                  <a:lnTo>
                    <a:pt x="3635" y="5709"/>
                  </a:lnTo>
                  <a:lnTo>
                    <a:pt x="3649" y="5716"/>
                  </a:lnTo>
                  <a:lnTo>
                    <a:pt x="3663" y="5725"/>
                  </a:lnTo>
                  <a:lnTo>
                    <a:pt x="3675" y="5736"/>
                  </a:lnTo>
                  <a:lnTo>
                    <a:pt x="3686" y="5748"/>
                  </a:lnTo>
                  <a:lnTo>
                    <a:pt x="3695" y="5762"/>
                  </a:lnTo>
                  <a:lnTo>
                    <a:pt x="3702" y="5776"/>
                  </a:lnTo>
                  <a:lnTo>
                    <a:pt x="3708" y="5792"/>
                  </a:lnTo>
                  <a:lnTo>
                    <a:pt x="3711" y="5808"/>
                  </a:lnTo>
                  <a:lnTo>
                    <a:pt x="3712" y="5824"/>
                  </a:lnTo>
                  <a:lnTo>
                    <a:pt x="3712" y="6648"/>
                  </a:lnTo>
                  <a:lnTo>
                    <a:pt x="3711" y="6664"/>
                  </a:lnTo>
                  <a:lnTo>
                    <a:pt x="3708" y="6680"/>
                  </a:lnTo>
                  <a:lnTo>
                    <a:pt x="3702" y="6696"/>
                  </a:lnTo>
                  <a:lnTo>
                    <a:pt x="3695" y="6710"/>
                  </a:lnTo>
                  <a:lnTo>
                    <a:pt x="3686" y="6724"/>
                  </a:lnTo>
                  <a:lnTo>
                    <a:pt x="3675" y="6736"/>
                  </a:lnTo>
                  <a:lnTo>
                    <a:pt x="3663" y="6747"/>
                  </a:lnTo>
                  <a:lnTo>
                    <a:pt x="3649" y="6756"/>
                  </a:lnTo>
                  <a:lnTo>
                    <a:pt x="3635" y="6763"/>
                  </a:lnTo>
                  <a:lnTo>
                    <a:pt x="3619" y="6769"/>
                  </a:lnTo>
                  <a:lnTo>
                    <a:pt x="3603" y="6772"/>
                  </a:lnTo>
                  <a:lnTo>
                    <a:pt x="3587" y="6773"/>
                  </a:lnTo>
                  <a:lnTo>
                    <a:pt x="2763" y="6773"/>
                  </a:lnTo>
                  <a:lnTo>
                    <a:pt x="2747" y="6772"/>
                  </a:lnTo>
                  <a:lnTo>
                    <a:pt x="2731" y="6769"/>
                  </a:lnTo>
                  <a:lnTo>
                    <a:pt x="2715" y="6763"/>
                  </a:lnTo>
                  <a:lnTo>
                    <a:pt x="2700" y="6756"/>
                  </a:lnTo>
                  <a:lnTo>
                    <a:pt x="2687" y="6747"/>
                  </a:lnTo>
                  <a:lnTo>
                    <a:pt x="2675" y="6736"/>
                  </a:lnTo>
                  <a:lnTo>
                    <a:pt x="2664" y="6724"/>
                  </a:lnTo>
                  <a:lnTo>
                    <a:pt x="2655" y="6710"/>
                  </a:lnTo>
                  <a:lnTo>
                    <a:pt x="2648" y="6696"/>
                  </a:lnTo>
                  <a:lnTo>
                    <a:pt x="2642" y="6680"/>
                  </a:lnTo>
                  <a:close/>
                  <a:moveTo>
                    <a:pt x="2888" y="6523"/>
                  </a:moveTo>
                  <a:lnTo>
                    <a:pt x="3462" y="6523"/>
                  </a:lnTo>
                  <a:lnTo>
                    <a:pt x="3462" y="5949"/>
                  </a:lnTo>
                  <a:lnTo>
                    <a:pt x="2888" y="5949"/>
                  </a:lnTo>
                  <a:lnTo>
                    <a:pt x="2888" y="6523"/>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115" name="Text Placeholder 19">
            <a:extLst>
              <a:ext uri="{FF2B5EF4-FFF2-40B4-BE49-F238E27FC236}">
                <a16:creationId xmlns:a16="http://schemas.microsoft.com/office/drawing/2014/main" id="{42EDA713-B1D9-46C9-9F3B-51F66C46E6CB}"/>
              </a:ext>
            </a:extLst>
          </p:cNvPr>
          <p:cNvSpPr txBox="1">
            <a:spLocks/>
          </p:cNvSpPr>
          <p:nvPr/>
        </p:nvSpPr>
        <p:spPr>
          <a:xfrm>
            <a:off x="294968" y="1222081"/>
            <a:ext cx="11596690"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solidFill>
                  <a:schemeClr val="accent1"/>
                </a:solidFill>
              </a:rPr>
              <a:t>Plans</a:t>
            </a:r>
          </a:p>
        </p:txBody>
      </p:sp>
      <p:sp>
        <p:nvSpPr>
          <p:cNvPr id="6" name="Slide Number Placeholder 5">
            <a:extLst>
              <a:ext uri="{FF2B5EF4-FFF2-40B4-BE49-F238E27FC236}">
                <a16:creationId xmlns:a16="http://schemas.microsoft.com/office/drawing/2014/main" id="{A5129F8D-862D-E103-A9FD-25490207848C}"/>
              </a:ext>
            </a:extLst>
          </p:cNvPr>
          <p:cNvSpPr>
            <a:spLocks noGrp="1"/>
          </p:cNvSpPr>
          <p:nvPr>
            <p:ph type="sldNum" sz="quarter" idx="12"/>
          </p:nvPr>
        </p:nvSpPr>
        <p:spPr/>
        <p:txBody>
          <a:bodyPr/>
          <a:lstStyle/>
          <a:p>
            <a:fld id="{0643C082-6B26-4A67-AAC0-3138D6D4DA1D}" type="slidenum">
              <a:rPr lang="en-PH" smtClean="0"/>
              <a:t>45</a:t>
            </a:fld>
            <a:endParaRPr lang="en-PH" dirty="0"/>
          </a:p>
        </p:txBody>
      </p:sp>
      <p:sp>
        <p:nvSpPr>
          <p:cNvPr id="7" name="Footer Placeholder 6">
            <a:extLst>
              <a:ext uri="{FF2B5EF4-FFF2-40B4-BE49-F238E27FC236}">
                <a16:creationId xmlns:a16="http://schemas.microsoft.com/office/drawing/2014/main" id="{5548D2B0-E1DA-3E24-D678-4C9AA7473FA1}"/>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3203914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F682E-BB0B-0EFA-B0A8-6B75CC7FCA4B}"/>
            </a:ext>
          </a:extLst>
        </p:cNvPr>
        <p:cNvGrpSpPr/>
        <p:nvPr/>
      </p:nvGrpSpPr>
      <p:grpSpPr>
        <a:xfrm>
          <a:off x="0" y="0"/>
          <a:ext cx="0" cy="0"/>
          <a:chOff x="0" y="0"/>
          <a:chExt cx="0" cy="0"/>
        </a:xfrm>
      </p:grpSpPr>
      <p:sp>
        <p:nvSpPr>
          <p:cNvPr id="35" name="Title 34">
            <a:extLst>
              <a:ext uri="{FF2B5EF4-FFF2-40B4-BE49-F238E27FC236}">
                <a16:creationId xmlns:a16="http://schemas.microsoft.com/office/drawing/2014/main" id="{DE4BB1CE-CA36-865C-29CD-4BE6A39DFE3D}"/>
              </a:ext>
            </a:extLst>
          </p:cNvPr>
          <p:cNvSpPr>
            <a:spLocks noGrp="1"/>
          </p:cNvSpPr>
          <p:nvPr>
            <p:ph type="title"/>
          </p:nvPr>
        </p:nvSpPr>
        <p:spPr>
          <a:xfrm>
            <a:off x="294968" y="365126"/>
            <a:ext cx="11602064" cy="578772"/>
          </a:xfrm>
        </p:spPr>
        <p:txBody>
          <a:bodyPr/>
          <a:lstStyle/>
          <a:p>
            <a:r>
              <a:rPr lang="en-US" dirty="0"/>
              <a:t>Cost across plans</a:t>
            </a:r>
          </a:p>
        </p:txBody>
      </p:sp>
      <p:sp>
        <p:nvSpPr>
          <p:cNvPr id="5" name="TextBox 4">
            <a:extLst>
              <a:ext uri="{FF2B5EF4-FFF2-40B4-BE49-F238E27FC236}">
                <a16:creationId xmlns:a16="http://schemas.microsoft.com/office/drawing/2014/main" id="{8E6B3EC7-9CF0-6046-3858-ECDACB009C56}"/>
              </a:ext>
            </a:extLst>
          </p:cNvPr>
          <p:cNvSpPr txBox="1"/>
          <p:nvPr/>
        </p:nvSpPr>
        <p:spPr>
          <a:xfrm>
            <a:off x="1703402" y="4049655"/>
            <a:ext cx="2254089" cy="578769"/>
          </a:xfrm>
          <a:prstGeom prst="rect">
            <a:avLst/>
          </a:prstGeom>
          <a:noFill/>
        </p:spPr>
        <p:txBody>
          <a:bodyPr wrap="square" lIns="0" tIns="0" rIns="0" bIns="0" rtlCol="0" anchor="ctr">
            <a:normAutofit/>
          </a:bodyPr>
          <a:lstStyle/>
          <a:p>
            <a:pPr marL="0" lvl="1">
              <a:spcAft>
                <a:spcPts val="1200"/>
              </a:spcAft>
              <a:buClr>
                <a:schemeClr val="tx1"/>
              </a:buClr>
              <a:buSzPct val="100000"/>
            </a:pPr>
            <a:r>
              <a:rPr lang="en-US" sz="1200" dirty="0">
                <a:solidFill>
                  <a:schemeClr val="tx1">
                    <a:lumMod val="100000"/>
                  </a:schemeClr>
                </a:solidFill>
                <a:sym typeface="Trebuchet MS" panose="020B0603020202020204" pitchFamily="34" charset="0"/>
              </a:rPr>
              <a:t>Effective processing rate falls as you move up plans and add volume.</a:t>
            </a:r>
          </a:p>
        </p:txBody>
      </p:sp>
      <p:sp>
        <p:nvSpPr>
          <p:cNvPr id="6" name="Text Placeholder 19">
            <a:extLst>
              <a:ext uri="{FF2B5EF4-FFF2-40B4-BE49-F238E27FC236}">
                <a16:creationId xmlns:a16="http://schemas.microsoft.com/office/drawing/2014/main" id="{761C1850-500A-A3B8-F48D-2B5A7C20CF96}"/>
              </a:ext>
            </a:extLst>
          </p:cNvPr>
          <p:cNvSpPr txBox="1">
            <a:spLocks/>
          </p:cNvSpPr>
          <p:nvPr/>
        </p:nvSpPr>
        <p:spPr>
          <a:xfrm>
            <a:off x="1703400" y="1473651"/>
            <a:ext cx="2254089" cy="544010"/>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400" b="1" dirty="0"/>
              <a:t>Rate in basis points.</a:t>
            </a:r>
          </a:p>
        </p:txBody>
      </p:sp>
      <p:graphicFrame>
        <p:nvGraphicFramePr>
          <p:cNvPr id="14" name="Chart 13">
            <a:extLst>
              <a:ext uri="{FF2B5EF4-FFF2-40B4-BE49-F238E27FC236}">
                <a16:creationId xmlns:a16="http://schemas.microsoft.com/office/drawing/2014/main" id="{8FB33840-E255-44B6-2FD4-AD2D8556C7BC}"/>
              </a:ext>
            </a:extLst>
          </p:cNvPr>
          <p:cNvGraphicFramePr/>
          <p:nvPr>
            <p:extLst>
              <p:ext uri="{D42A27DB-BD31-4B8C-83A1-F6EECF244321}">
                <p14:modId xmlns:p14="http://schemas.microsoft.com/office/powerpoint/2010/main" val="2567143402"/>
              </p:ext>
            </p:extLst>
          </p:nvPr>
        </p:nvGraphicFramePr>
        <p:xfrm>
          <a:off x="1695305" y="2261639"/>
          <a:ext cx="2254089" cy="1647683"/>
        </p:xfrm>
        <a:graphic>
          <a:graphicData uri="http://schemas.openxmlformats.org/drawingml/2006/chart">
            <c:chart xmlns:c="http://schemas.openxmlformats.org/drawingml/2006/chart" xmlns:r="http://schemas.openxmlformats.org/officeDocument/2006/relationships" r:id="rId2"/>
          </a:graphicData>
        </a:graphic>
      </p:graphicFrame>
      <p:cxnSp>
        <p:nvCxnSpPr>
          <p:cNvPr id="19" name="Straight Connector 18">
            <a:extLst>
              <a:ext uri="{FF2B5EF4-FFF2-40B4-BE49-F238E27FC236}">
                <a16:creationId xmlns:a16="http://schemas.microsoft.com/office/drawing/2014/main" id="{38508107-FABA-5A46-47D1-8F6904E18C10}"/>
              </a:ext>
            </a:extLst>
          </p:cNvPr>
          <p:cNvCxnSpPr>
            <a:cxnSpLocks/>
          </p:cNvCxnSpPr>
          <p:nvPr/>
        </p:nvCxnSpPr>
        <p:spPr>
          <a:xfrm>
            <a:off x="1703400" y="2123900"/>
            <a:ext cx="22525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55A5F8DF-AF06-4E9A-5FCB-BE1A28BE96C8}"/>
              </a:ext>
            </a:extLst>
          </p:cNvPr>
          <p:cNvSpPr txBox="1"/>
          <p:nvPr/>
        </p:nvSpPr>
        <p:spPr>
          <a:xfrm>
            <a:off x="1703402" y="4906181"/>
            <a:ext cx="2254089" cy="1092592"/>
          </a:xfrm>
          <a:prstGeom prst="rect">
            <a:avLst/>
          </a:prstGeom>
          <a:noFill/>
        </p:spPr>
        <p:txBody>
          <a:bodyPr wrap="square" lIns="0" tIns="0" rIns="0" bIns="0" rtlCol="0" anchor="ctr">
            <a:normAutofit/>
          </a:bodyPr>
          <a:lstStyle/>
          <a:p>
            <a:pPr marL="171450" lvl="1" indent="-171450">
              <a:buClr>
                <a:schemeClr val="tx1"/>
              </a:buClr>
              <a:buSzPct val="100000"/>
              <a:buFont typeface="Arial" panose="020B0604020202020204" pitchFamily="34" charset="0"/>
              <a:buChar char="•"/>
            </a:pPr>
            <a:r>
              <a:rPr lang="en-US" sz="1200" dirty="0">
                <a:solidFill>
                  <a:schemeClr val="tx1">
                    <a:lumMod val="100000"/>
                  </a:schemeClr>
                </a:solidFill>
                <a:sym typeface="Trebuchet MS" panose="020B0603020202020204" pitchFamily="34" charset="0"/>
              </a:rPr>
              <a:t>Starter has the highest rate.</a:t>
            </a:r>
          </a:p>
          <a:p>
            <a:pPr marL="171450" lvl="1" indent="-171450">
              <a:buClr>
                <a:schemeClr val="tx1"/>
              </a:buClr>
              <a:buSzPct val="100000"/>
              <a:buFont typeface="Arial" panose="020B0604020202020204" pitchFamily="34" charset="0"/>
              <a:buChar char="•"/>
            </a:pPr>
            <a:r>
              <a:rPr lang="en-US" sz="1200" dirty="0">
                <a:solidFill>
                  <a:schemeClr val="tx1">
                    <a:lumMod val="100000"/>
                  </a:schemeClr>
                </a:solidFill>
                <a:sym typeface="Trebuchet MS" panose="020B0603020202020204" pitchFamily="34" charset="0"/>
              </a:rPr>
              <a:t>No commitment required to start.</a:t>
            </a:r>
          </a:p>
          <a:p>
            <a:pPr marL="171450" lvl="1" indent="-171450">
              <a:buClr>
                <a:schemeClr val="tx1"/>
              </a:buClr>
              <a:buSzPct val="100000"/>
              <a:buFont typeface="Arial" panose="020B0604020202020204" pitchFamily="34" charset="0"/>
              <a:buChar char="•"/>
            </a:pPr>
            <a:r>
              <a:rPr lang="en-US" sz="1200" dirty="0">
                <a:solidFill>
                  <a:schemeClr val="tx1">
                    <a:lumMod val="100000"/>
                  </a:schemeClr>
                </a:solidFill>
                <a:sym typeface="Trebuchet MS" panose="020B0603020202020204" pitchFamily="34" charset="0"/>
              </a:rPr>
              <a:t>Scale reaches the lowest rate.</a:t>
            </a:r>
          </a:p>
        </p:txBody>
      </p:sp>
      <p:cxnSp>
        <p:nvCxnSpPr>
          <p:cNvPr id="27" name="Straight Connector 26">
            <a:extLst>
              <a:ext uri="{FF2B5EF4-FFF2-40B4-BE49-F238E27FC236}">
                <a16:creationId xmlns:a16="http://schemas.microsoft.com/office/drawing/2014/main" id="{D9CEB83B-2354-9E4D-A63A-F2EC292A0A33}"/>
              </a:ext>
            </a:extLst>
          </p:cNvPr>
          <p:cNvCxnSpPr>
            <a:cxnSpLocks/>
          </p:cNvCxnSpPr>
          <p:nvPr/>
        </p:nvCxnSpPr>
        <p:spPr>
          <a:xfrm>
            <a:off x="1695305" y="4771856"/>
            <a:ext cx="101803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E002D7B-FE46-23D4-3324-E5FEB91F2C0E}"/>
              </a:ext>
            </a:extLst>
          </p:cNvPr>
          <p:cNvSpPr txBox="1"/>
          <p:nvPr/>
        </p:nvSpPr>
        <p:spPr>
          <a:xfrm>
            <a:off x="4349915" y="4049655"/>
            <a:ext cx="2254089" cy="578769"/>
          </a:xfrm>
          <a:prstGeom prst="rect">
            <a:avLst/>
          </a:prstGeom>
          <a:noFill/>
        </p:spPr>
        <p:txBody>
          <a:bodyPr wrap="square" lIns="0" tIns="0" rIns="0" bIns="0" rtlCol="0" anchor="ctr">
            <a:normAutofit/>
          </a:bodyPr>
          <a:lstStyle/>
          <a:p>
            <a:pPr marL="0" lvl="1">
              <a:spcAft>
                <a:spcPts val="1200"/>
              </a:spcAft>
              <a:buClr>
                <a:schemeClr val="tx1"/>
              </a:buClr>
              <a:buSzPct val="100000"/>
            </a:pPr>
            <a:r>
              <a:rPr lang="en-US" sz="1200" dirty="0">
                <a:solidFill>
                  <a:schemeClr val="tx1">
                    <a:lumMod val="100000"/>
                  </a:schemeClr>
                </a:solidFill>
                <a:sym typeface="Trebuchet MS" panose="020B0603020202020204" pitchFamily="34" charset="0"/>
              </a:rPr>
              <a:t>Monthly platform fee scales with the capabilities you unlock.</a:t>
            </a:r>
          </a:p>
        </p:txBody>
      </p:sp>
      <p:sp>
        <p:nvSpPr>
          <p:cNvPr id="9" name="Text Placeholder 19">
            <a:extLst>
              <a:ext uri="{FF2B5EF4-FFF2-40B4-BE49-F238E27FC236}">
                <a16:creationId xmlns:a16="http://schemas.microsoft.com/office/drawing/2014/main" id="{CE765E3C-8EC5-71C9-93B6-CD0C37161832}"/>
              </a:ext>
            </a:extLst>
          </p:cNvPr>
          <p:cNvSpPr txBox="1">
            <a:spLocks/>
          </p:cNvSpPr>
          <p:nvPr/>
        </p:nvSpPr>
        <p:spPr>
          <a:xfrm>
            <a:off x="4349915" y="1473651"/>
            <a:ext cx="2254089" cy="544010"/>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400" b="1" dirty="0"/>
              <a:t>Fee in dollars per month.</a:t>
            </a:r>
          </a:p>
        </p:txBody>
      </p:sp>
      <p:graphicFrame>
        <p:nvGraphicFramePr>
          <p:cNvPr id="15" name="Chart 14">
            <a:extLst>
              <a:ext uri="{FF2B5EF4-FFF2-40B4-BE49-F238E27FC236}">
                <a16:creationId xmlns:a16="http://schemas.microsoft.com/office/drawing/2014/main" id="{E23C1046-5EDD-545E-CB33-6B179375A3FA}"/>
              </a:ext>
            </a:extLst>
          </p:cNvPr>
          <p:cNvGraphicFramePr/>
          <p:nvPr>
            <p:extLst>
              <p:ext uri="{D42A27DB-BD31-4B8C-83A1-F6EECF244321}">
                <p14:modId xmlns:p14="http://schemas.microsoft.com/office/powerpoint/2010/main" val="443089964"/>
              </p:ext>
            </p:extLst>
          </p:nvPr>
        </p:nvGraphicFramePr>
        <p:xfrm>
          <a:off x="4341820" y="2261639"/>
          <a:ext cx="2254088" cy="1647683"/>
        </p:xfrm>
        <a:graphic>
          <a:graphicData uri="http://schemas.openxmlformats.org/drawingml/2006/chart">
            <c:chart xmlns:c="http://schemas.openxmlformats.org/drawingml/2006/chart" xmlns:r="http://schemas.openxmlformats.org/officeDocument/2006/relationships" r:id="rId3"/>
          </a:graphicData>
        </a:graphic>
      </p:graphicFrame>
      <p:cxnSp>
        <p:nvCxnSpPr>
          <p:cNvPr id="21" name="Straight Connector 20">
            <a:extLst>
              <a:ext uri="{FF2B5EF4-FFF2-40B4-BE49-F238E27FC236}">
                <a16:creationId xmlns:a16="http://schemas.microsoft.com/office/drawing/2014/main" id="{47FF15A5-4563-9E31-56E5-8EC345B4F4AE}"/>
              </a:ext>
            </a:extLst>
          </p:cNvPr>
          <p:cNvCxnSpPr>
            <a:cxnSpLocks/>
          </p:cNvCxnSpPr>
          <p:nvPr/>
        </p:nvCxnSpPr>
        <p:spPr>
          <a:xfrm>
            <a:off x="4349915" y="2123900"/>
            <a:ext cx="22525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44A1CF96-6494-3B3A-4B95-79BB628FC109}"/>
              </a:ext>
            </a:extLst>
          </p:cNvPr>
          <p:cNvSpPr txBox="1"/>
          <p:nvPr/>
        </p:nvSpPr>
        <p:spPr>
          <a:xfrm>
            <a:off x="4349915" y="4906181"/>
            <a:ext cx="2254089" cy="1092592"/>
          </a:xfrm>
          <a:prstGeom prst="rect">
            <a:avLst/>
          </a:prstGeom>
          <a:noFill/>
        </p:spPr>
        <p:txBody>
          <a:bodyPr wrap="square" lIns="0" tIns="0" rIns="0" bIns="0" rtlCol="0" anchor="ctr">
            <a:normAutofit/>
          </a:bodyPr>
          <a:lstStyle/>
          <a:p>
            <a:pPr marL="171450" lvl="1" indent="-171450">
              <a:buClr>
                <a:schemeClr val="tx1"/>
              </a:buClr>
              <a:buSzPct val="100000"/>
              <a:buFont typeface="Arial" panose="020B0604020202020204" pitchFamily="34" charset="0"/>
              <a:buChar char="•"/>
            </a:pPr>
            <a:r>
              <a:rPr lang="en-US" sz="1200" dirty="0">
                <a:solidFill>
                  <a:schemeClr val="tx1">
                    <a:lumMod val="100000"/>
                  </a:schemeClr>
                </a:solidFill>
                <a:sym typeface="Trebuchet MS" panose="020B0603020202020204" pitchFamily="34" charset="0"/>
              </a:rPr>
              <a:t>Starter is free to run.</a:t>
            </a:r>
          </a:p>
          <a:p>
            <a:pPr marL="171450" lvl="1" indent="-171450">
              <a:buClr>
                <a:schemeClr val="tx1"/>
              </a:buClr>
              <a:buSzPct val="100000"/>
              <a:buFont typeface="Arial" panose="020B0604020202020204" pitchFamily="34" charset="0"/>
              <a:buChar char="•"/>
            </a:pPr>
            <a:r>
              <a:rPr lang="en-US" sz="1200" dirty="0">
                <a:solidFill>
                  <a:schemeClr val="tx1">
                    <a:lumMod val="100000"/>
                  </a:schemeClr>
                </a:solidFill>
                <a:sym typeface="Trebuchet MS" panose="020B0603020202020204" pitchFamily="34" charset="0"/>
              </a:rPr>
              <a:t>Growth adds routing and retries.</a:t>
            </a:r>
          </a:p>
          <a:p>
            <a:pPr marL="171450" lvl="1" indent="-171450">
              <a:buClr>
                <a:schemeClr val="tx1"/>
              </a:buClr>
              <a:buSzPct val="100000"/>
              <a:buFont typeface="Arial" panose="020B0604020202020204" pitchFamily="34" charset="0"/>
              <a:buChar char="•"/>
            </a:pPr>
            <a:r>
              <a:rPr lang="en-US" sz="1200" dirty="0">
                <a:solidFill>
                  <a:schemeClr val="tx1">
                    <a:lumMod val="100000"/>
                  </a:schemeClr>
                </a:solidFill>
                <a:sym typeface="Trebuchet MS" panose="020B0603020202020204" pitchFamily="34" charset="0"/>
              </a:rPr>
              <a:t>Scale pricing is fully custom.</a:t>
            </a:r>
          </a:p>
        </p:txBody>
      </p:sp>
      <p:cxnSp>
        <p:nvCxnSpPr>
          <p:cNvPr id="30" name="Straight Connector 29">
            <a:extLst>
              <a:ext uri="{FF2B5EF4-FFF2-40B4-BE49-F238E27FC236}">
                <a16:creationId xmlns:a16="http://schemas.microsoft.com/office/drawing/2014/main" id="{77744CF2-6592-C68C-D379-55DD6C89568C}"/>
              </a:ext>
            </a:extLst>
          </p:cNvPr>
          <p:cNvCxnSpPr>
            <a:cxnSpLocks/>
          </p:cNvCxnSpPr>
          <p:nvPr/>
        </p:nvCxnSpPr>
        <p:spPr>
          <a:xfrm>
            <a:off x="4153703" y="4049655"/>
            <a:ext cx="0" cy="5787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B949583-0F8A-0DF9-E185-723A6B7A691A}"/>
              </a:ext>
            </a:extLst>
          </p:cNvPr>
          <p:cNvCxnSpPr>
            <a:cxnSpLocks/>
          </p:cNvCxnSpPr>
          <p:nvPr/>
        </p:nvCxnSpPr>
        <p:spPr>
          <a:xfrm>
            <a:off x="4153703" y="4906181"/>
            <a:ext cx="0" cy="10925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62BE5978-193E-0425-50CF-ACABD632A8B7}"/>
              </a:ext>
            </a:extLst>
          </p:cNvPr>
          <p:cNvSpPr txBox="1"/>
          <p:nvPr/>
        </p:nvSpPr>
        <p:spPr>
          <a:xfrm>
            <a:off x="6996428" y="4049655"/>
            <a:ext cx="2254089" cy="578769"/>
          </a:xfrm>
          <a:prstGeom prst="rect">
            <a:avLst/>
          </a:prstGeom>
          <a:noFill/>
        </p:spPr>
        <p:txBody>
          <a:bodyPr wrap="square" lIns="0" tIns="0" rIns="0" bIns="0" rtlCol="0" anchor="ctr">
            <a:normAutofit/>
          </a:bodyPr>
          <a:lstStyle/>
          <a:p>
            <a:pPr marL="0" lvl="1">
              <a:spcAft>
                <a:spcPts val="1200"/>
              </a:spcAft>
              <a:buClr>
                <a:schemeClr val="tx1"/>
              </a:buClr>
              <a:buSzPct val="100000"/>
            </a:pPr>
            <a:r>
              <a:rPr lang="en-US" sz="1200" dirty="0">
                <a:solidFill>
                  <a:schemeClr val="tx1">
                    <a:lumMod val="100000"/>
                  </a:schemeClr>
                </a:solidFill>
                <a:sym typeface="Trebuchet MS" panose="020B0603020202020204" pitchFamily="34" charset="0"/>
              </a:rPr>
              <a:t>Authorization rate improves as more optimization is enabled.</a:t>
            </a:r>
          </a:p>
        </p:txBody>
      </p:sp>
      <p:sp>
        <p:nvSpPr>
          <p:cNvPr id="12" name="Text Placeholder 19">
            <a:extLst>
              <a:ext uri="{FF2B5EF4-FFF2-40B4-BE49-F238E27FC236}">
                <a16:creationId xmlns:a16="http://schemas.microsoft.com/office/drawing/2014/main" id="{650E6626-D0D0-6C95-9FD6-39D7656FE2FB}"/>
              </a:ext>
            </a:extLst>
          </p:cNvPr>
          <p:cNvSpPr txBox="1">
            <a:spLocks/>
          </p:cNvSpPr>
          <p:nvPr/>
        </p:nvSpPr>
        <p:spPr>
          <a:xfrm>
            <a:off x="6996429" y="1473651"/>
            <a:ext cx="2254089" cy="544010"/>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400" b="1" dirty="0"/>
              <a:t>Approval rate (%).</a:t>
            </a:r>
          </a:p>
        </p:txBody>
      </p:sp>
      <p:graphicFrame>
        <p:nvGraphicFramePr>
          <p:cNvPr id="16" name="Chart 15">
            <a:extLst>
              <a:ext uri="{FF2B5EF4-FFF2-40B4-BE49-F238E27FC236}">
                <a16:creationId xmlns:a16="http://schemas.microsoft.com/office/drawing/2014/main" id="{A582EC94-6B76-5523-AD6A-439C5F0DA556}"/>
              </a:ext>
            </a:extLst>
          </p:cNvPr>
          <p:cNvGraphicFramePr/>
          <p:nvPr>
            <p:extLst>
              <p:ext uri="{D42A27DB-BD31-4B8C-83A1-F6EECF244321}">
                <p14:modId xmlns:p14="http://schemas.microsoft.com/office/powerpoint/2010/main" val="2157507568"/>
              </p:ext>
            </p:extLst>
          </p:nvPr>
        </p:nvGraphicFramePr>
        <p:xfrm>
          <a:off x="6988334" y="2261639"/>
          <a:ext cx="2254089" cy="1647683"/>
        </p:xfrm>
        <a:graphic>
          <a:graphicData uri="http://schemas.openxmlformats.org/drawingml/2006/chart">
            <c:chart xmlns:c="http://schemas.openxmlformats.org/drawingml/2006/chart" xmlns:r="http://schemas.openxmlformats.org/officeDocument/2006/relationships" r:id="rId4"/>
          </a:graphicData>
        </a:graphic>
      </p:graphicFrame>
      <p:cxnSp>
        <p:nvCxnSpPr>
          <p:cNvPr id="22" name="Straight Connector 21">
            <a:extLst>
              <a:ext uri="{FF2B5EF4-FFF2-40B4-BE49-F238E27FC236}">
                <a16:creationId xmlns:a16="http://schemas.microsoft.com/office/drawing/2014/main" id="{ACA0D372-EA70-B0B6-A750-D1199834150B}"/>
              </a:ext>
            </a:extLst>
          </p:cNvPr>
          <p:cNvCxnSpPr>
            <a:cxnSpLocks/>
          </p:cNvCxnSpPr>
          <p:nvPr/>
        </p:nvCxnSpPr>
        <p:spPr>
          <a:xfrm>
            <a:off x="6996429" y="2123900"/>
            <a:ext cx="22525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0AA0ED8B-13A6-E509-000E-17877E71D0FB}"/>
              </a:ext>
            </a:extLst>
          </p:cNvPr>
          <p:cNvSpPr txBox="1"/>
          <p:nvPr/>
        </p:nvSpPr>
        <p:spPr>
          <a:xfrm>
            <a:off x="6996428" y="4906181"/>
            <a:ext cx="2254089" cy="1092592"/>
          </a:xfrm>
          <a:prstGeom prst="rect">
            <a:avLst/>
          </a:prstGeom>
          <a:noFill/>
        </p:spPr>
        <p:txBody>
          <a:bodyPr wrap="square" lIns="0" tIns="0" rIns="0" bIns="0" rtlCol="0" anchor="ctr">
            <a:normAutofit/>
          </a:bodyPr>
          <a:lstStyle/>
          <a:p>
            <a:pPr marL="171450" lvl="1" indent="-171450">
              <a:buClr>
                <a:schemeClr val="tx1"/>
              </a:buClr>
              <a:buSzPct val="100000"/>
              <a:buFont typeface="Arial" panose="020B0604020202020204" pitchFamily="34" charset="0"/>
              <a:buChar char="•"/>
            </a:pPr>
            <a:r>
              <a:rPr lang="en-US" sz="1200" dirty="0">
                <a:solidFill>
                  <a:schemeClr val="tx1">
                    <a:lumMod val="100000"/>
                  </a:schemeClr>
                </a:solidFill>
                <a:sym typeface="Trebuchet MS" panose="020B0603020202020204" pitchFamily="34" charset="0"/>
              </a:rPr>
              <a:t>Starter uses baseline routing.</a:t>
            </a:r>
          </a:p>
          <a:p>
            <a:pPr marL="171450" lvl="1" indent="-171450">
              <a:buClr>
                <a:schemeClr val="tx1"/>
              </a:buClr>
              <a:buSzPct val="100000"/>
              <a:buFont typeface="Arial" panose="020B0604020202020204" pitchFamily="34" charset="0"/>
              <a:buChar char="•"/>
            </a:pPr>
            <a:r>
              <a:rPr lang="en-US" sz="1200" dirty="0">
                <a:solidFill>
                  <a:schemeClr val="tx1">
                    <a:lumMod val="100000"/>
                  </a:schemeClr>
                </a:solidFill>
                <a:sym typeface="Trebuchet MS" panose="020B0603020202020204" pitchFamily="34" charset="0"/>
              </a:rPr>
              <a:t>Enough to get moving fast.</a:t>
            </a:r>
          </a:p>
          <a:p>
            <a:pPr marL="171450" lvl="1" indent="-171450">
              <a:buClr>
                <a:schemeClr val="tx1"/>
              </a:buClr>
              <a:buSzPct val="100000"/>
              <a:buFont typeface="Arial" panose="020B0604020202020204" pitchFamily="34" charset="0"/>
              <a:buChar char="•"/>
            </a:pPr>
            <a:r>
              <a:rPr lang="en-US" sz="1200" dirty="0">
                <a:solidFill>
                  <a:schemeClr val="tx1">
                    <a:lumMod val="100000"/>
                  </a:schemeClr>
                </a:solidFill>
                <a:sym typeface="Trebuchet MS" panose="020B0603020202020204" pitchFamily="34" charset="0"/>
              </a:rPr>
              <a:t>Scale delivers the best approvals.</a:t>
            </a:r>
          </a:p>
        </p:txBody>
      </p:sp>
      <p:cxnSp>
        <p:nvCxnSpPr>
          <p:cNvPr id="33" name="Straight Connector 32">
            <a:extLst>
              <a:ext uri="{FF2B5EF4-FFF2-40B4-BE49-F238E27FC236}">
                <a16:creationId xmlns:a16="http://schemas.microsoft.com/office/drawing/2014/main" id="{C11D1381-A5B1-22A8-5C04-B273ECBCF3A6}"/>
              </a:ext>
            </a:extLst>
          </p:cNvPr>
          <p:cNvCxnSpPr>
            <a:cxnSpLocks/>
          </p:cNvCxnSpPr>
          <p:nvPr/>
        </p:nvCxnSpPr>
        <p:spPr>
          <a:xfrm>
            <a:off x="6800216" y="4906181"/>
            <a:ext cx="0" cy="10925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D26385C-40D1-511D-A295-A4C6EC179862}"/>
              </a:ext>
            </a:extLst>
          </p:cNvPr>
          <p:cNvCxnSpPr>
            <a:cxnSpLocks/>
          </p:cNvCxnSpPr>
          <p:nvPr/>
        </p:nvCxnSpPr>
        <p:spPr>
          <a:xfrm>
            <a:off x="6800216" y="4049655"/>
            <a:ext cx="0" cy="5787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03020F56-0CC4-F182-BA29-2B662DA29EDA}"/>
              </a:ext>
            </a:extLst>
          </p:cNvPr>
          <p:cNvSpPr/>
          <p:nvPr/>
        </p:nvSpPr>
        <p:spPr>
          <a:xfrm>
            <a:off x="1458410" y="4049652"/>
            <a:ext cx="71862" cy="578768"/>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8" name="Rectangle 37">
            <a:extLst>
              <a:ext uri="{FF2B5EF4-FFF2-40B4-BE49-F238E27FC236}">
                <a16:creationId xmlns:a16="http://schemas.microsoft.com/office/drawing/2014/main" id="{3E06A960-71C8-3928-9C7A-33F2459A247F}"/>
              </a:ext>
            </a:extLst>
          </p:cNvPr>
          <p:cNvSpPr/>
          <p:nvPr/>
        </p:nvSpPr>
        <p:spPr>
          <a:xfrm>
            <a:off x="1458410" y="4906181"/>
            <a:ext cx="71862" cy="109259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9" name="TextBox 38">
            <a:extLst>
              <a:ext uri="{FF2B5EF4-FFF2-40B4-BE49-F238E27FC236}">
                <a16:creationId xmlns:a16="http://schemas.microsoft.com/office/drawing/2014/main" id="{347B2452-FA74-9CE7-9578-C22D3F89561B}"/>
              </a:ext>
            </a:extLst>
          </p:cNvPr>
          <p:cNvSpPr txBox="1"/>
          <p:nvPr/>
        </p:nvSpPr>
        <p:spPr>
          <a:xfrm>
            <a:off x="294968" y="4049655"/>
            <a:ext cx="1091580" cy="578769"/>
          </a:xfrm>
          <a:prstGeom prst="rect">
            <a:avLst/>
          </a:prstGeom>
          <a:noFill/>
        </p:spPr>
        <p:txBody>
          <a:bodyPr wrap="square" lIns="0" tIns="0" rIns="0" bIns="0" rtlCol="0" anchor="ctr">
            <a:noAutofit/>
          </a:bodyPr>
          <a:lstStyle/>
          <a:p>
            <a:pPr marL="0" lvl="1">
              <a:spcAft>
                <a:spcPts val="1200"/>
              </a:spcAft>
              <a:buClr>
                <a:schemeClr val="tx1"/>
              </a:buClr>
              <a:buSzPct val="100000"/>
            </a:pPr>
            <a:r>
              <a:rPr lang="en-US" sz="1200" b="1" dirty="0">
                <a:solidFill>
                  <a:srgbClr val="1B1BF9"/>
                </a:solidFill>
                <a:sym typeface="Trebuchet MS" panose="020B0603020202020204" pitchFamily="34" charset="0"/>
              </a:rPr>
              <a:t>Rate (bps)</a:t>
            </a:r>
          </a:p>
        </p:txBody>
      </p:sp>
      <p:sp>
        <p:nvSpPr>
          <p:cNvPr id="40" name="TextBox 39">
            <a:extLst>
              <a:ext uri="{FF2B5EF4-FFF2-40B4-BE49-F238E27FC236}">
                <a16:creationId xmlns:a16="http://schemas.microsoft.com/office/drawing/2014/main" id="{834D183B-7D78-DE2F-AF6E-833EEF014152}"/>
              </a:ext>
            </a:extLst>
          </p:cNvPr>
          <p:cNvSpPr txBox="1"/>
          <p:nvPr/>
        </p:nvSpPr>
        <p:spPr>
          <a:xfrm>
            <a:off x="294968" y="5163093"/>
            <a:ext cx="1091580" cy="578769"/>
          </a:xfrm>
          <a:prstGeom prst="rect">
            <a:avLst/>
          </a:prstGeom>
          <a:noFill/>
        </p:spPr>
        <p:txBody>
          <a:bodyPr wrap="square" lIns="0" tIns="0" rIns="0" bIns="0" rtlCol="0" anchor="ctr">
            <a:noAutofit/>
          </a:bodyPr>
          <a:lstStyle/>
          <a:p>
            <a:pPr marL="0" lvl="1">
              <a:spcAft>
                <a:spcPts val="1200"/>
              </a:spcAft>
              <a:buClr>
                <a:schemeClr val="tx1"/>
              </a:buClr>
              <a:buSzPct val="100000"/>
            </a:pPr>
            <a:r>
              <a:rPr lang="en-US" sz="1200" b="1" dirty="0">
                <a:solidFill>
                  <a:srgbClr val="1B1BF9"/>
                </a:solidFill>
                <a:sym typeface="Trebuchet MS" panose="020B0603020202020204" pitchFamily="34" charset="0"/>
              </a:rPr>
              <a:t>Auth (%)</a:t>
            </a:r>
          </a:p>
        </p:txBody>
      </p:sp>
      <p:sp>
        <p:nvSpPr>
          <p:cNvPr id="18" name="TextBox 17">
            <a:extLst>
              <a:ext uri="{FF2B5EF4-FFF2-40B4-BE49-F238E27FC236}">
                <a16:creationId xmlns:a16="http://schemas.microsoft.com/office/drawing/2014/main" id="{6A7FE0A5-BCE9-817B-2948-4488EA7C1732}"/>
              </a:ext>
            </a:extLst>
          </p:cNvPr>
          <p:cNvSpPr txBox="1"/>
          <p:nvPr/>
        </p:nvSpPr>
        <p:spPr>
          <a:xfrm>
            <a:off x="9642943" y="4049655"/>
            <a:ext cx="2254089" cy="578769"/>
          </a:xfrm>
          <a:prstGeom prst="rect">
            <a:avLst/>
          </a:prstGeom>
          <a:noFill/>
        </p:spPr>
        <p:txBody>
          <a:bodyPr wrap="square" lIns="0" tIns="0" rIns="0" bIns="0" rtlCol="0" anchor="ctr">
            <a:normAutofit/>
          </a:bodyPr>
          <a:lstStyle/>
          <a:p>
            <a:pPr marL="0" lvl="1">
              <a:spcAft>
                <a:spcPts val="1200"/>
              </a:spcAft>
              <a:buClr>
                <a:schemeClr val="tx1"/>
              </a:buClr>
              <a:buSzPct val="100000"/>
            </a:pPr>
            <a:r>
              <a:rPr lang="en-US" sz="1200" dirty="0">
                <a:solidFill>
                  <a:schemeClr val="tx1">
                    <a:lumMod val="100000"/>
                  </a:schemeClr>
                </a:solidFill>
                <a:sym typeface="Trebuchet MS" panose="020B0603020202020204" pitchFamily="34" charset="0"/>
              </a:rPr>
              <a:t>Support response times get faster at higher tiers.</a:t>
            </a:r>
          </a:p>
        </p:txBody>
      </p:sp>
      <p:sp>
        <p:nvSpPr>
          <p:cNvPr id="20" name="Text Placeholder 19">
            <a:extLst>
              <a:ext uri="{FF2B5EF4-FFF2-40B4-BE49-F238E27FC236}">
                <a16:creationId xmlns:a16="http://schemas.microsoft.com/office/drawing/2014/main" id="{AAB29257-3027-7659-49A2-FED3703E67A6}"/>
              </a:ext>
            </a:extLst>
          </p:cNvPr>
          <p:cNvSpPr txBox="1">
            <a:spLocks/>
          </p:cNvSpPr>
          <p:nvPr/>
        </p:nvSpPr>
        <p:spPr>
          <a:xfrm>
            <a:off x="9642943" y="1473651"/>
            <a:ext cx="2254089" cy="544010"/>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400" b="1" dirty="0"/>
              <a:t>Response time in hours.</a:t>
            </a:r>
          </a:p>
        </p:txBody>
      </p:sp>
      <p:graphicFrame>
        <p:nvGraphicFramePr>
          <p:cNvPr id="26" name="Chart 25">
            <a:extLst>
              <a:ext uri="{FF2B5EF4-FFF2-40B4-BE49-F238E27FC236}">
                <a16:creationId xmlns:a16="http://schemas.microsoft.com/office/drawing/2014/main" id="{5D1C4F2C-6277-2AF2-493B-3D92A64F9BC3}"/>
              </a:ext>
            </a:extLst>
          </p:cNvPr>
          <p:cNvGraphicFramePr/>
          <p:nvPr>
            <p:extLst>
              <p:ext uri="{D42A27DB-BD31-4B8C-83A1-F6EECF244321}">
                <p14:modId xmlns:p14="http://schemas.microsoft.com/office/powerpoint/2010/main" val="3292381248"/>
              </p:ext>
            </p:extLst>
          </p:nvPr>
        </p:nvGraphicFramePr>
        <p:xfrm>
          <a:off x="9634848" y="2261639"/>
          <a:ext cx="2254089" cy="1647683"/>
        </p:xfrm>
        <a:graphic>
          <a:graphicData uri="http://schemas.openxmlformats.org/drawingml/2006/chart">
            <c:chart xmlns:c="http://schemas.openxmlformats.org/drawingml/2006/chart" xmlns:r="http://schemas.openxmlformats.org/officeDocument/2006/relationships" r:id="rId5"/>
          </a:graphicData>
        </a:graphic>
      </p:graphicFrame>
      <p:cxnSp>
        <p:nvCxnSpPr>
          <p:cNvPr id="28" name="Straight Connector 27">
            <a:extLst>
              <a:ext uri="{FF2B5EF4-FFF2-40B4-BE49-F238E27FC236}">
                <a16:creationId xmlns:a16="http://schemas.microsoft.com/office/drawing/2014/main" id="{D55C6F61-7512-A927-54A2-63AC74BDDE26}"/>
              </a:ext>
            </a:extLst>
          </p:cNvPr>
          <p:cNvCxnSpPr>
            <a:cxnSpLocks/>
          </p:cNvCxnSpPr>
          <p:nvPr/>
        </p:nvCxnSpPr>
        <p:spPr>
          <a:xfrm>
            <a:off x="9642943" y="2123900"/>
            <a:ext cx="22525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213AD454-6776-6A9F-0635-7FB4E13C15BF}"/>
              </a:ext>
            </a:extLst>
          </p:cNvPr>
          <p:cNvSpPr txBox="1"/>
          <p:nvPr/>
        </p:nvSpPr>
        <p:spPr>
          <a:xfrm>
            <a:off x="9642943" y="4906181"/>
            <a:ext cx="2254089" cy="1092592"/>
          </a:xfrm>
          <a:prstGeom prst="rect">
            <a:avLst/>
          </a:prstGeom>
          <a:noFill/>
        </p:spPr>
        <p:txBody>
          <a:bodyPr wrap="square" lIns="0" tIns="0" rIns="0" bIns="0" rtlCol="0" anchor="ctr">
            <a:normAutofit/>
          </a:bodyPr>
          <a:lstStyle/>
          <a:p>
            <a:pPr marL="171450" lvl="1" indent="-171450">
              <a:buClr>
                <a:schemeClr val="tx1"/>
              </a:buClr>
              <a:buSzPct val="100000"/>
              <a:buFont typeface="Arial" panose="020B0604020202020204" pitchFamily="34" charset="0"/>
              <a:buChar char="•"/>
            </a:pPr>
            <a:r>
              <a:rPr lang="en-US" sz="1200" dirty="0">
                <a:solidFill>
                  <a:schemeClr val="tx1">
                    <a:lumMod val="100000"/>
                  </a:schemeClr>
                </a:solidFill>
                <a:sym typeface="Trebuchet MS" panose="020B0603020202020204" pitchFamily="34" charset="0"/>
              </a:rPr>
              <a:t>Starter responds within 24h.</a:t>
            </a:r>
          </a:p>
          <a:p>
            <a:pPr marL="171450" lvl="1" indent="-171450">
              <a:buClr>
                <a:schemeClr val="tx1"/>
              </a:buClr>
              <a:buSzPct val="100000"/>
              <a:buFont typeface="Arial" panose="020B0604020202020204" pitchFamily="34" charset="0"/>
              <a:buChar char="•"/>
            </a:pPr>
            <a:r>
              <a:rPr lang="en-US" sz="1200" dirty="0">
                <a:solidFill>
                  <a:schemeClr val="tx1">
                    <a:lumMod val="100000"/>
                  </a:schemeClr>
                </a:solidFill>
                <a:sym typeface="Trebuchet MS" panose="020B0603020202020204" pitchFamily="34" charset="0"/>
              </a:rPr>
              <a:t>Growth adds 8h priority support.</a:t>
            </a:r>
          </a:p>
          <a:p>
            <a:pPr marL="171450" lvl="1" indent="-171450">
              <a:buClr>
                <a:schemeClr val="tx1"/>
              </a:buClr>
              <a:buSzPct val="100000"/>
              <a:buFont typeface="Arial" panose="020B0604020202020204" pitchFamily="34" charset="0"/>
              <a:buChar char="•"/>
            </a:pPr>
            <a:r>
              <a:rPr lang="en-US" sz="1200" dirty="0">
                <a:solidFill>
                  <a:schemeClr val="tx1">
                    <a:lumMod val="100000"/>
                  </a:schemeClr>
                </a:solidFill>
                <a:sym typeface="Trebuchet MS" panose="020B0603020202020204" pitchFamily="34" charset="0"/>
              </a:rPr>
              <a:t>Scale gets 1h dedicated help.</a:t>
            </a:r>
          </a:p>
        </p:txBody>
      </p:sp>
      <p:cxnSp>
        <p:nvCxnSpPr>
          <p:cNvPr id="31" name="Straight Connector 30">
            <a:extLst>
              <a:ext uri="{FF2B5EF4-FFF2-40B4-BE49-F238E27FC236}">
                <a16:creationId xmlns:a16="http://schemas.microsoft.com/office/drawing/2014/main" id="{B7B19146-D1F7-1702-827E-E4F772B30FE9}"/>
              </a:ext>
            </a:extLst>
          </p:cNvPr>
          <p:cNvCxnSpPr>
            <a:cxnSpLocks/>
          </p:cNvCxnSpPr>
          <p:nvPr/>
        </p:nvCxnSpPr>
        <p:spPr>
          <a:xfrm>
            <a:off x="9446729" y="4906181"/>
            <a:ext cx="0" cy="10925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63DAF448-3F91-3D89-7751-3C635F20C0B4}"/>
              </a:ext>
            </a:extLst>
          </p:cNvPr>
          <p:cNvCxnSpPr>
            <a:cxnSpLocks/>
          </p:cNvCxnSpPr>
          <p:nvPr/>
        </p:nvCxnSpPr>
        <p:spPr>
          <a:xfrm>
            <a:off x="9446729" y="4049655"/>
            <a:ext cx="0" cy="5787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C7A47958-5319-6DA6-C441-318BEBCC751A}"/>
              </a:ext>
            </a:extLst>
          </p:cNvPr>
          <p:cNvSpPr>
            <a:spLocks noGrp="1"/>
          </p:cNvSpPr>
          <p:nvPr>
            <p:ph type="sldNum" sz="quarter" idx="12"/>
          </p:nvPr>
        </p:nvSpPr>
        <p:spPr/>
        <p:txBody>
          <a:bodyPr/>
          <a:lstStyle/>
          <a:p>
            <a:fld id="{0643C082-6B26-4A67-AAC0-3138D6D4DA1D}" type="slidenum">
              <a:rPr lang="en-PH" smtClean="0"/>
              <a:t>46</a:t>
            </a:fld>
            <a:endParaRPr lang="en-PH" dirty="0"/>
          </a:p>
        </p:txBody>
      </p:sp>
      <p:sp>
        <p:nvSpPr>
          <p:cNvPr id="3" name="Footer Placeholder 2">
            <a:extLst>
              <a:ext uri="{FF2B5EF4-FFF2-40B4-BE49-F238E27FC236}">
                <a16:creationId xmlns:a16="http://schemas.microsoft.com/office/drawing/2014/main" id="{89BF60DE-4C0D-B4B1-8DBB-A1D350FFC320}"/>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3434662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60EB5-9E3F-4EF2-842F-8A9E5C78F949}"/>
              </a:ext>
            </a:extLst>
          </p:cNvPr>
          <p:cNvSpPr>
            <a:spLocks noGrp="1"/>
          </p:cNvSpPr>
          <p:nvPr>
            <p:ph type="title"/>
          </p:nvPr>
        </p:nvSpPr>
        <p:spPr>
          <a:xfrm>
            <a:off x="294968" y="365126"/>
            <a:ext cx="11602064" cy="578772"/>
          </a:xfrm>
        </p:spPr>
        <p:txBody>
          <a:bodyPr/>
          <a:lstStyle/>
          <a:p>
            <a:r>
              <a:rPr lang="en-US" dirty="0"/>
              <a:t>What's included in every plan</a:t>
            </a:r>
          </a:p>
        </p:txBody>
      </p:sp>
      <p:cxnSp>
        <p:nvCxnSpPr>
          <p:cNvPr id="3" name="Straight Connector 2">
            <a:extLst>
              <a:ext uri="{FF2B5EF4-FFF2-40B4-BE49-F238E27FC236}">
                <a16:creationId xmlns:a16="http://schemas.microsoft.com/office/drawing/2014/main" id="{B1465647-152F-4581-94A3-C50472541599}"/>
              </a:ext>
            </a:extLst>
          </p:cNvPr>
          <p:cNvCxnSpPr>
            <a:cxnSpLocks/>
            <a:stCxn id="16" idx="4"/>
            <a:endCxn id="26" idx="0"/>
          </p:cNvCxnSpPr>
          <p:nvPr/>
        </p:nvCxnSpPr>
        <p:spPr>
          <a:xfrm>
            <a:off x="659699" y="2533004"/>
            <a:ext cx="0" cy="2494397"/>
          </a:xfrm>
          <a:prstGeom prst="line">
            <a:avLst/>
          </a:prstGeom>
          <a:ln w="9525" cap="rnd" cmpd="sng" algn="ctr">
            <a:solidFill>
              <a:schemeClr val="bg1">
                <a:lumMod val="5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Oval 20">
            <a:extLst>
              <a:ext uri="{FF2B5EF4-FFF2-40B4-BE49-F238E27FC236}">
                <a16:creationId xmlns:a16="http://schemas.microsoft.com/office/drawing/2014/main" id="{207DF0E8-6435-4D42-BEF4-ABAE8FCB727D}"/>
              </a:ext>
            </a:extLst>
          </p:cNvPr>
          <p:cNvSpPr>
            <a:spLocks noChangeArrowheads="1"/>
          </p:cNvSpPr>
          <p:nvPr/>
        </p:nvSpPr>
        <p:spPr bwMode="auto">
          <a:xfrm>
            <a:off x="529413" y="2662817"/>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1</a:t>
            </a:r>
          </a:p>
        </p:txBody>
      </p:sp>
      <p:sp>
        <p:nvSpPr>
          <p:cNvPr id="5" name="Oval 20">
            <a:extLst>
              <a:ext uri="{FF2B5EF4-FFF2-40B4-BE49-F238E27FC236}">
                <a16:creationId xmlns:a16="http://schemas.microsoft.com/office/drawing/2014/main" id="{220979CD-AEA1-4613-981F-C356B4B112D0}"/>
              </a:ext>
            </a:extLst>
          </p:cNvPr>
          <p:cNvSpPr>
            <a:spLocks noChangeArrowheads="1"/>
          </p:cNvSpPr>
          <p:nvPr/>
        </p:nvSpPr>
        <p:spPr bwMode="auto">
          <a:xfrm>
            <a:off x="529413" y="3845109"/>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3</a:t>
            </a:r>
          </a:p>
        </p:txBody>
      </p:sp>
      <p:sp>
        <p:nvSpPr>
          <p:cNvPr id="14" name="Rectangle: Rounded Corners 13">
            <a:extLst>
              <a:ext uri="{FF2B5EF4-FFF2-40B4-BE49-F238E27FC236}">
                <a16:creationId xmlns:a16="http://schemas.microsoft.com/office/drawing/2014/main" id="{460D114C-EEA1-4118-A621-7B1588B2AEC3}"/>
              </a:ext>
            </a:extLst>
          </p:cNvPr>
          <p:cNvSpPr/>
          <p:nvPr/>
        </p:nvSpPr>
        <p:spPr>
          <a:xfrm>
            <a:off x="300341" y="1927192"/>
            <a:ext cx="5637469" cy="482165"/>
          </a:xfrm>
          <a:prstGeom prst="roundRect">
            <a:avLst>
              <a:gd name="adj" fmla="val 50000"/>
            </a:avLst>
          </a:prstGeom>
          <a:gradFill flip="none" rotWithShape="1">
            <a:gsLst>
              <a:gs pos="0">
                <a:schemeClr val="accent1"/>
              </a:gs>
              <a:gs pos="100000">
                <a:schemeClr val="accent3"/>
              </a:gs>
            </a:gsLst>
            <a:lin ang="18900000" scaled="1"/>
            <a:tileRect/>
          </a:gra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50" dirty="0">
              <a:solidFill>
                <a:srgbClr val="FFFFFF"/>
              </a:solidFill>
            </a:endParaRPr>
          </a:p>
        </p:txBody>
      </p:sp>
      <p:sp>
        <p:nvSpPr>
          <p:cNvPr id="15" name="ee4pHeader1">
            <a:extLst>
              <a:ext uri="{FF2B5EF4-FFF2-40B4-BE49-F238E27FC236}">
                <a16:creationId xmlns:a16="http://schemas.microsoft.com/office/drawing/2014/main" id="{A46C4BC8-7C3E-4F59-B2AF-9FC98C22F317}"/>
              </a:ext>
            </a:extLst>
          </p:cNvPr>
          <p:cNvSpPr txBox="1"/>
          <p:nvPr/>
        </p:nvSpPr>
        <p:spPr>
          <a:xfrm>
            <a:off x="1143087" y="2033440"/>
            <a:ext cx="4260935" cy="276999"/>
          </a:xfrm>
          <a:prstGeom prst="rect">
            <a:avLst/>
          </a:prstGeom>
          <a:noFill/>
          <a:ln cap="rnd">
            <a:noFill/>
          </a:ln>
        </p:spPr>
        <p:txBody>
          <a:bodyPr vert="horz" wrap="square" lIns="0" tIns="0" rIns="0" bIns="0" rtlCol="0" anchor="b" anchorCtr="0">
            <a:spAutoFit/>
          </a:bodyPr>
          <a:lstStyle/>
          <a:p>
            <a:pPr marL="0" lvl="3"/>
            <a:r>
              <a:rPr lang="da-DK" b="1" dirty="0">
                <a:solidFill>
                  <a:schemeClr val="bg1"/>
                </a:solidFill>
              </a:rPr>
              <a:t>Always included</a:t>
            </a:r>
            <a:endParaRPr lang="en-US" b="1" dirty="0">
              <a:solidFill>
                <a:schemeClr val="bg1"/>
              </a:solidFill>
            </a:endParaRPr>
          </a:p>
        </p:txBody>
      </p:sp>
      <p:sp>
        <p:nvSpPr>
          <p:cNvPr id="16" name="Oval 15">
            <a:extLst>
              <a:ext uri="{FF2B5EF4-FFF2-40B4-BE49-F238E27FC236}">
                <a16:creationId xmlns:a16="http://schemas.microsoft.com/office/drawing/2014/main" id="{8BEFF9BB-1321-4FC3-9C11-B78DCF3C547C}"/>
              </a:ext>
            </a:extLst>
          </p:cNvPr>
          <p:cNvSpPr/>
          <p:nvPr/>
        </p:nvSpPr>
        <p:spPr>
          <a:xfrm>
            <a:off x="294968" y="1803544"/>
            <a:ext cx="729462" cy="729460"/>
          </a:xfrm>
          <a:prstGeom prst="ellipse">
            <a:avLst/>
          </a:prstGeom>
          <a:solidFill>
            <a:srgbClr val="FFFFFF"/>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dirty="0">
              <a:solidFill>
                <a:srgbClr val="FFFFFF"/>
              </a:solidFill>
            </a:endParaRPr>
          </a:p>
        </p:txBody>
      </p:sp>
      <p:sp>
        <p:nvSpPr>
          <p:cNvPr id="20" name="TextBox 19">
            <a:extLst>
              <a:ext uri="{FF2B5EF4-FFF2-40B4-BE49-F238E27FC236}">
                <a16:creationId xmlns:a16="http://schemas.microsoft.com/office/drawing/2014/main" id="{F4DD0D68-65D9-4025-BC25-38A02EF94B3D}"/>
              </a:ext>
            </a:extLst>
          </p:cNvPr>
          <p:cNvSpPr txBox="1"/>
          <p:nvPr/>
        </p:nvSpPr>
        <p:spPr>
          <a:xfrm>
            <a:off x="920271" y="2674841"/>
            <a:ext cx="5017540" cy="246221"/>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600" dirty="0">
                <a:solidFill>
                  <a:schemeClr val="tx1"/>
                </a:solidFill>
              </a:rPr>
              <a:t>One API for cards, wallets, and local methods.</a:t>
            </a:r>
          </a:p>
        </p:txBody>
      </p:sp>
      <p:sp>
        <p:nvSpPr>
          <p:cNvPr id="26" name="Oval 20">
            <a:extLst>
              <a:ext uri="{FF2B5EF4-FFF2-40B4-BE49-F238E27FC236}">
                <a16:creationId xmlns:a16="http://schemas.microsoft.com/office/drawing/2014/main" id="{630B801A-D3E4-4A59-8D09-BE5398C1C513}"/>
              </a:ext>
            </a:extLst>
          </p:cNvPr>
          <p:cNvSpPr>
            <a:spLocks noChangeArrowheads="1"/>
          </p:cNvSpPr>
          <p:nvPr/>
        </p:nvSpPr>
        <p:spPr bwMode="auto">
          <a:xfrm>
            <a:off x="529413" y="5027401"/>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5</a:t>
            </a:r>
          </a:p>
        </p:txBody>
      </p:sp>
      <p:sp>
        <p:nvSpPr>
          <p:cNvPr id="27" name="Oval 20">
            <a:extLst>
              <a:ext uri="{FF2B5EF4-FFF2-40B4-BE49-F238E27FC236}">
                <a16:creationId xmlns:a16="http://schemas.microsoft.com/office/drawing/2014/main" id="{E71C4A25-B7FC-43C0-8B25-E8586D7FB489}"/>
              </a:ext>
            </a:extLst>
          </p:cNvPr>
          <p:cNvSpPr>
            <a:spLocks noChangeArrowheads="1"/>
          </p:cNvSpPr>
          <p:nvPr/>
        </p:nvSpPr>
        <p:spPr bwMode="auto">
          <a:xfrm>
            <a:off x="529413" y="4436255"/>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4</a:t>
            </a:r>
          </a:p>
        </p:txBody>
      </p:sp>
      <p:sp>
        <p:nvSpPr>
          <p:cNvPr id="28" name="Oval 20">
            <a:extLst>
              <a:ext uri="{FF2B5EF4-FFF2-40B4-BE49-F238E27FC236}">
                <a16:creationId xmlns:a16="http://schemas.microsoft.com/office/drawing/2014/main" id="{8F093B94-33AA-4A1E-81FE-719D5637D240}"/>
              </a:ext>
            </a:extLst>
          </p:cNvPr>
          <p:cNvSpPr>
            <a:spLocks noChangeArrowheads="1"/>
          </p:cNvSpPr>
          <p:nvPr/>
        </p:nvSpPr>
        <p:spPr bwMode="auto">
          <a:xfrm>
            <a:off x="529413" y="3253963"/>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2</a:t>
            </a:r>
          </a:p>
        </p:txBody>
      </p:sp>
      <p:sp>
        <p:nvSpPr>
          <p:cNvPr id="39" name="Rectangle 38">
            <a:extLst>
              <a:ext uri="{FF2B5EF4-FFF2-40B4-BE49-F238E27FC236}">
                <a16:creationId xmlns:a16="http://schemas.microsoft.com/office/drawing/2014/main" id="{02901069-FB71-4596-A579-0A7772F356F4}"/>
              </a:ext>
            </a:extLst>
          </p:cNvPr>
          <p:cNvSpPr/>
          <p:nvPr/>
        </p:nvSpPr>
        <p:spPr>
          <a:xfrm>
            <a:off x="0" y="5788877"/>
            <a:ext cx="12192000" cy="296584"/>
          </a:xfrm>
          <a:prstGeom prst="rect">
            <a:avLst/>
          </a:prstGeom>
          <a:solidFill>
            <a:schemeClr val="tx1">
              <a:lumMod val="20000"/>
              <a:lumOff val="80000"/>
            </a:schemeClr>
          </a:solidFill>
          <a:ln w="9525" cap="rnd" cmpd="sng" algn="ctr">
            <a:solidFill>
              <a:schemeClr val="tx1">
                <a:lumMod val="20000"/>
                <a:lumOff val="8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FFFFFF"/>
              </a:solidFill>
              <a:effectLst/>
              <a:uLnTx/>
              <a:uFillTx/>
              <a:sym typeface="+mn-lt"/>
            </a:endParaRPr>
          </a:p>
        </p:txBody>
      </p:sp>
      <p:sp>
        <p:nvSpPr>
          <p:cNvPr id="40" name="Isosceles Triangle 39">
            <a:extLst>
              <a:ext uri="{FF2B5EF4-FFF2-40B4-BE49-F238E27FC236}">
                <a16:creationId xmlns:a16="http://schemas.microsoft.com/office/drawing/2014/main" id="{EDA36F27-E015-45FC-A907-F5D2E95468AD}"/>
              </a:ext>
            </a:extLst>
          </p:cNvPr>
          <p:cNvSpPr/>
          <p:nvPr/>
        </p:nvSpPr>
        <p:spPr>
          <a:xfrm flipV="1">
            <a:off x="11103400" y="6085460"/>
            <a:ext cx="109527" cy="63067"/>
          </a:xfrm>
          <a:prstGeom prst="triangle">
            <a:avLst>
              <a:gd name="adj" fmla="val 0"/>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sym typeface="+mn-lt"/>
            </a:endParaRPr>
          </a:p>
        </p:txBody>
      </p:sp>
      <p:sp>
        <p:nvSpPr>
          <p:cNvPr id="41" name="Isosceles Triangle 40">
            <a:extLst>
              <a:ext uri="{FF2B5EF4-FFF2-40B4-BE49-F238E27FC236}">
                <a16:creationId xmlns:a16="http://schemas.microsoft.com/office/drawing/2014/main" id="{7CBC4E94-5794-4E51-85F0-24D00B8BA5CD}"/>
              </a:ext>
            </a:extLst>
          </p:cNvPr>
          <p:cNvSpPr/>
          <p:nvPr/>
        </p:nvSpPr>
        <p:spPr>
          <a:xfrm flipH="1" flipV="1">
            <a:off x="979072" y="6085460"/>
            <a:ext cx="109527" cy="63067"/>
          </a:xfrm>
          <a:prstGeom prst="triangle">
            <a:avLst>
              <a:gd name="adj" fmla="val 0"/>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sym typeface="+mn-lt"/>
            </a:endParaRPr>
          </a:p>
        </p:txBody>
      </p:sp>
      <p:sp>
        <p:nvSpPr>
          <p:cNvPr id="42" name="Isosceles Triangle 41">
            <a:extLst>
              <a:ext uri="{FF2B5EF4-FFF2-40B4-BE49-F238E27FC236}">
                <a16:creationId xmlns:a16="http://schemas.microsoft.com/office/drawing/2014/main" id="{2331E08B-B15A-44FF-B7EE-242833D9CEEE}"/>
              </a:ext>
            </a:extLst>
          </p:cNvPr>
          <p:cNvSpPr/>
          <p:nvPr/>
        </p:nvSpPr>
        <p:spPr>
          <a:xfrm>
            <a:off x="11103400" y="5725810"/>
            <a:ext cx="109527" cy="63067"/>
          </a:xfrm>
          <a:prstGeom prst="triangle">
            <a:avLst>
              <a:gd name="adj" fmla="val 0"/>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sym typeface="+mn-lt"/>
            </a:endParaRPr>
          </a:p>
        </p:txBody>
      </p:sp>
      <p:sp>
        <p:nvSpPr>
          <p:cNvPr id="43" name="Isosceles Triangle 42">
            <a:extLst>
              <a:ext uri="{FF2B5EF4-FFF2-40B4-BE49-F238E27FC236}">
                <a16:creationId xmlns:a16="http://schemas.microsoft.com/office/drawing/2014/main" id="{D003FF23-54E6-4055-9A2E-DE4964F5B814}"/>
              </a:ext>
            </a:extLst>
          </p:cNvPr>
          <p:cNvSpPr/>
          <p:nvPr/>
        </p:nvSpPr>
        <p:spPr>
          <a:xfrm flipH="1">
            <a:off x="979072" y="5725810"/>
            <a:ext cx="109527" cy="63067"/>
          </a:xfrm>
          <a:prstGeom prst="triangle">
            <a:avLst>
              <a:gd name="adj" fmla="val 0"/>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sym typeface="+mn-lt"/>
            </a:endParaRPr>
          </a:p>
        </p:txBody>
      </p:sp>
      <p:sp>
        <p:nvSpPr>
          <p:cNvPr id="44" name="Rectangle 43">
            <a:extLst>
              <a:ext uri="{FF2B5EF4-FFF2-40B4-BE49-F238E27FC236}">
                <a16:creationId xmlns:a16="http://schemas.microsoft.com/office/drawing/2014/main" id="{89F90B10-4358-4FEF-B0AC-0704166CD08F}"/>
              </a:ext>
            </a:extLst>
          </p:cNvPr>
          <p:cNvSpPr/>
          <p:nvPr/>
        </p:nvSpPr>
        <p:spPr>
          <a:xfrm>
            <a:off x="1088599" y="5725809"/>
            <a:ext cx="10014801" cy="422718"/>
          </a:xfrm>
          <a:prstGeom prst="rect">
            <a:avLst/>
          </a:prstGeom>
          <a:solidFill>
            <a:schemeClr val="accent3"/>
          </a:solidFill>
          <a:ln w="9525" cap="rnd" cmpd="sng" algn="ctr">
            <a:solidFill>
              <a:schemeClr val="accent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8640" tIns="0" rIns="0" bIns="0" numCol="1" spcCol="0" rtlCol="0" fromWordArt="0" anchor="ctr" anchorCtr="0" forceAA="0" compatLnSpc="1">
            <a:prstTxWarp prst="textNoShape">
              <a:avLst/>
            </a:prstTxWarp>
            <a:noAutofit/>
          </a:bodyPr>
          <a:lstStyle/>
          <a:p>
            <a:pPr algn="ctr"/>
            <a:r>
              <a:rPr lang="en-US" dirty="0">
                <a:solidFill>
                  <a:srgbClr val="FFFFFF"/>
                </a:solidFill>
                <a:sym typeface="+mn-lt"/>
              </a:rPr>
              <a:t>Unified dashboard across every provider.</a:t>
            </a:r>
          </a:p>
        </p:txBody>
      </p:sp>
      <p:cxnSp>
        <p:nvCxnSpPr>
          <p:cNvPr id="153" name="Straight Connector 152">
            <a:extLst>
              <a:ext uri="{FF2B5EF4-FFF2-40B4-BE49-F238E27FC236}">
                <a16:creationId xmlns:a16="http://schemas.microsoft.com/office/drawing/2014/main" id="{70AC4751-E4FD-4703-B3E0-F2E5396A4604}"/>
              </a:ext>
            </a:extLst>
          </p:cNvPr>
          <p:cNvCxnSpPr>
            <a:cxnSpLocks/>
            <a:stCxn id="159" idx="4"/>
            <a:endCxn id="161" idx="0"/>
          </p:cNvCxnSpPr>
          <p:nvPr/>
        </p:nvCxnSpPr>
        <p:spPr>
          <a:xfrm>
            <a:off x="6613547" y="2533004"/>
            <a:ext cx="0" cy="2494397"/>
          </a:xfrm>
          <a:prstGeom prst="line">
            <a:avLst/>
          </a:prstGeom>
          <a:ln w="9525" cap="rnd" cmpd="sng" algn="ctr">
            <a:solidFill>
              <a:schemeClr val="bg1">
                <a:lumMod val="5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4" name="Oval 20">
            <a:extLst>
              <a:ext uri="{FF2B5EF4-FFF2-40B4-BE49-F238E27FC236}">
                <a16:creationId xmlns:a16="http://schemas.microsoft.com/office/drawing/2014/main" id="{4F8B7F47-43AA-4D38-969A-4C0991A53A01}"/>
              </a:ext>
            </a:extLst>
          </p:cNvPr>
          <p:cNvSpPr>
            <a:spLocks noChangeArrowheads="1"/>
          </p:cNvSpPr>
          <p:nvPr/>
        </p:nvSpPr>
        <p:spPr bwMode="auto">
          <a:xfrm>
            <a:off x="6483261" y="2667665"/>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1</a:t>
            </a:r>
          </a:p>
        </p:txBody>
      </p:sp>
      <p:sp>
        <p:nvSpPr>
          <p:cNvPr id="155" name="Oval 20">
            <a:extLst>
              <a:ext uri="{FF2B5EF4-FFF2-40B4-BE49-F238E27FC236}">
                <a16:creationId xmlns:a16="http://schemas.microsoft.com/office/drawing/2014/main" id="{7EBB1DED-8970-45ED-A224-C938E3C964C4}"/>
              </a:ext>
            </a:extLst>
          </p:cNvPr>
          <p:cNvSpPr>
            <a:spLocks noChangeArrowheads="1"/>
          </p:cNvSpPr>
          <p:nvPr/>
        </p:nvSpPr>
        <p:spPr bwMode="auto">
          <a:xfrm>
            <a:off x="6483261" y="3847533"/>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3</a:t>
            </a:r>
          </a:p>
        </p:txBody>
      </p:sp>
      <p:sp>
        <p:nvSpPr>
          <p:cNvPr id="157" name="Rectangle: Rounded Corners 156">
            <a:extLst>
              <a:ext uri="{FF2B5EF4-FFF2-40B4-BE49-F238E27FC236}">
                <a16:creationId xmlns:a16="http://schemas.microsoft.com/office/drawing/2014/main" id="{A47DED2F-E9C6-440D-A206-5955E27474FB}"/>
              </a:ext>
            </a:extLst>
          </p:cNvPr>
          <p:cNvSpPr/>
          <p:nvPr/>
        </p:nvSpPr>
        <p:spPr>
          <a:xfrm>
            <a:off x="6254189" y="1927192"/>
            <a:ext cx="5637469" cy="482165"/>
          </a:xfrm>
          <a:prstGeom prst="roundRect">
            <a:avLst>
              <a:gd name="adj" fmla="val 50000"/>
            </a:avLst>
          </a:prstGeom>
          <a:gradFill flip="none" rotWithShape="1">
            <a:gsLst>
              <a:gs pos="0">
                <a:schemeClr val="accent1"/>
              </a:gs>
              <a:gs pos="100000">
                <a:schemeClr val="accent3"/>
              </a:gs>
            </a:gsLst>
            <a:lin ang="18900000" scaled="1"/>
            <a:tileRect/>
          </a:gra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50" dirty="0">
              <a:solidFill>
                <a:srgbClr val="FFFFFF"/>
              </a:solidFill>
            </a:endParaRPr>
          </a:p>
        </p:txBody>
      </p:sp>
      <p:sp>
        <p:nvSpPr>
          <p:cNvPr id="158" name="ee4pHeader1">
            <a:extLst>
              <a:ext uri="{FF2B5EF4-FFF2-40B4-BE49-F238E27FC236}">
                <a16:creationId xmlns:a16="http://schemas.microsoft.com/office/drawing/2014/main" id="{989625E5-3882-42D1-AB19-05FB9EFBAD4A}"/>
              </a:ext>
            </a:extLst>
          </p:cNvPr>
          <p:cNvSpPr txBox="1"/>
          <p:nvPr/>
        </p:nvSpPr>
        <p:spPr>
          <a:xfrm>
            <a:off x="7096935" y="2033440"/>
            <a:ext cx="4260935" cy="276999"/>
          </a:xfrm>
          <a:prstGeom prst="rect">
            <a:avLst/>
          </a:prstGeom>
          <a:noFill/>
          <a:ln cap="rnd">
            <a:noFill/>
          </a:ln>
        </p:spPr>
        <p:txBody>
          <a:bodyPr vert="horz" wrap="square" lIns="0" tIns="0" rIns="0" bIns="0" rtlCol="0" anchor="b" anchorCtr="0">
            <a:spAutoFit/>
          </a:bodyPr>
          <a:lstStyle/>
          <a:p>
            <a:pPr marL="0" lvl="3"/>
            <a:r>
              <a:rPr lang="da-DK" b="1" dirty="0">
                <a:solidFill>
                  <a:schemeClr val="bg1"/>
                </a:solidFill>
              </a:rPr>
              <a:t>Scales with you</a:t>
            </a:r>
            <a:endParaRPr lang="en-US" b="1" dirty="0">
              <a:solidFill>
                <a:schemeClr val="bg1"/>
              </a:solidFill>
            </a:endParaRPr>
          </a:p>
        </p:txBody>
      </p:sp>
      <p:sp>
        <p:nvSpPr>
          <p:cNvPr id="159" name="Oval 158">
            <a:extLst>
              <a:ext uri="{FF2B5EF4-FFF2-40B4-BE49-F238E27FC236}">
                <a16:creationId xmlns:a16="http://schemas.microsoft.com/office/drawing/2014/main" id="{2AC23443-33F4-4A4E-AA70-07BA5734AB08}"/>
              </a:ext>
            </a:extLst>
          </p:cNvPr>
          <p:cNvSpPr/>
          <p:nvPr/>
        </p:nvSpPr>
        <p:spPr>
          <a:xfrm>
            <a:off x="6248816" y="1803544"/>
            <a:ext cx="729462" cy="729460"/>
          </a:xfrm>
          <a:prstGeom prst="ellipse">
            <a:avLst/>
          </a:prstGeom>
          <a:solidFill>
            <a:srgbClr val="FFFFFF"/>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dirty="0">
              <a:solidFill>
                <a:srgbClr val="FFFFFF"/>
              </a:solidFill>
            </a:endParaRPr>
          </a:p>
        </p:txBody>
      </p:sp>
      <p:sp>
        <p:nvSpPr>
          <p:cNvPr id="160" name="TextBox 159">
            <a:extLst>
              <a:ext uri="{FF2B5EF4-FFF2-40B4-BE49-F238E27FC236}">
                <a16:creationId xmlns:a16="http://schemas.microsoft.com/office/drawing/2014/main" id="{37FCD0D2-5337-4F5B-86CC-AE94349635A8}"/>
              </a:ext>
            </a:extLst>
          </p:cNvPr>
          <p:cNvSpPr txBox="1"/>
          <p:nvPr/>
        </p:nvSpPr>
        <p:spPr>
          <a:xfrm>
            <a:off x="6874119" y="2674841"/>
            <a:ext cx="5017540" cy="246221"/>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600" dirty="0">
                <a:solidFill>
                  <a:schemeClr val="tx1"/>
                </a:solidFill>
              </a:rPr>
              <a:t>More capability unlocks as you grow.</a:t>
            </a:r>
          </a:p>
        </p:txBody>
      </p:sp>
      <p:sp>
        <p:nvSpPr>
          <p:cNvPr id="161" name="Oval 20">
            <a:extLst>
              <a:ext uri="{FF2B5EF4-FFF2-40B4-BE49-F238E27FC236}">
                <a16:creationId xmlns:a16="http://schemas.microsoft.com/office/drawing/2014/main" id="{3F73C9AF-B17C-49A5-82E1-B2E97946D52C}"/>
              </a:ext>
            </a:extLst>
          </p:cNvPr>
          <p:cNvSpPr>
            <a:spLocks noChangeArrowheads="1"/>
          </p:cNvSpPr>
          <p:nvPr/>
        </p:nvSpPr>
        <p:spPr bwMode="auto">
          <a:xfrm>
            <a:off x="6483261" y="5027401"/>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5</a:t>
            </a:r>
          </a:p>
        </p:txBody>
      </p:sp>
      <p:sp>
        <p:nvSpPr>
          <p:cNvPr id="162" name="Oval 20">
            <a:extLst>
              <a:ext uri="{FF2B5EF4-FFF2-40B4-BE49-F238E27FC236}">
                <a16:creationId xmlns:a16="http://schemas.microsoft.com/office/drawing/2014/main" id="{23EDCC94-8B19-4E42-AA1F-1B5DB3377B32}"/>
              </a:ext>
            </a:extLst>
          </p:cNvPr>
          <p:cNvSpPr>
            <a:spLocks noChangeArrowheads="1"/>
          </p:cNvSpPr>
          <p:nvPr/>
        </p:nvSpPr>
        <p:spPr bwMode="auto">
          <a:xfrm>
            <a:off x="6483261" y="4437467"/>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4</a:t>
            </a:r>
          </a:p>
        </p:txBody>
      </p:sp>
      <p:sp>
        <p:nvSpPr>
          <p:cNvPr id="163" name="Oval 20">
            <a:extLst>
              <a:ext uri="{FF2B5EF4-FFF2-40B4-BE49-F238E27FC236}">
                <a16:creationId xmlns:a16="http://schemas.microsoft.com/office/drawing/2014/main" id="{A5596C9C-D955-4B43-B992-51FCB73F7CC0}"/>
              </a:ext>
            </a:extLst>
          </p:cNvPr>
          <p:cNvSpPr>
            <a:spLocks noChangeArrowheads="1"/>
          </p:cNvSpPr>
          <p:nvPr/>
        </p:nvSpPr>
        <p:spPr bwMode="auto">
          <a:xfrm>
            <a:off x="6483261" y="3257599"/>
            <a:ext cx="260572" cy="260572"/>
          </a:xfrm>
          <a:prstGeom prst="ellipse">
            <a:avLst/>
          </a:prstGeom>
          <a:solidFill>
            <a:schemeClr val="accent1"/>
          </a:solidFill>
          <a:ln w="9525" cap="flat" cmpd="sng" algn="ctr">
            <a:solidFill>
              <a:schemeClr val="accent1"/>
            </a:solidFill>
            <a:prstDash val="solid"/>
            <a:round/>
            <a:headEnd type="none" w="med" len="med"/>
            <a:tailEnd type="none" w="med" len="med"/>
          </a:ln>
        </p:spPr>
        <p:txBody>
          <a:bodyPr vert="horz" wrap="square" lIns="0" tIns="0" rIns="0" bIns="0" numCol="1" anchor="ctr" anchorCtr="0" compatLnSpc="1">
            <a:prstTxWarp prst="textNoShape">
              <a:avLst/>
            </a:prstTxWarp>
          </a:bodyPr>
          <a:lstStyle/>
          <a:p>
            <a:pPr algn="ctr"/>
            <a:r>
              <a:rPr lang="en-US" sz="1400" dirty="0">
                <a:solidFill>
                  <a:schemeClr val="bg1"/>
                </a:solidFill>
              </a:rPr>
              <a:t>2</a:t>
            </a:r>
          </a:p>
        </p:txBody>
      </p:sp>
      <p:sp>
        <p:nvSpPr>
          <p:cNvPr id="165" name="AutoShape 9">
            <a:extLst>
              <a:ext uri="{FF2B5EF4-FFF2-40B4-BE49-F238E27FC236}">
                <a16:creationId xmlns:a16="http://schemas.microsoft.com/office/drawing/2014/main" id="{AC439FA0-3C99-425D-B32F-9C9611B0B4B5}"/>
              </a:ext>
            </a:extLst>
          </p:cNvPr>
          <p:cNvSpPr>
            <a:spLocks noChangeAspect="1" noChangeArrowheads="1" noTextEdit="1"/>
          </p:cNvSpPr>
          <p:nvPr/>
        </p:nvSpPr>
        <p:spPr bwMode="auto">
          <a:xfrm>
            <a:off x="6339520" y="1894247"/>
            <a:ext cx="548054" cy="54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9" name="TextBox 168">
            <a:extLst>
              <a:ext uri="{FF2B5EF4-FFF2-40B4-BE49-F238E27FC236}">
                <a16:creationId xmlns:a16="http://schemas.microsoft.com/office/drawing/2014/main" id="{ADD69E68-93CC-449F-9DA6-E21CE3F00FE5}"/>
              </a:ext>
            </a:extLst>
          </p:cNvPr>
          <p:cNvSpPr txBox="1"/>
          <p:nvPr/>
        </p:nvSpPr>
        <p:spPr>
          <a:xfrm>
            <a:off x="920271" y="3264775"/>
            <a:ext cx="5017540" cy="246221"/>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600" dirty="0">
                <a:solidFill>
                  <a:schemeClr val="tx1"/>
                </a:solidFill>
              </a:rPr>
              <a:t>Automated reconciliation and reporting.</a:t>
            </a:r>
          </a:p>
        </p:txBody>
      </p:sp>
      <p:sp>
        <p:nvSpPr>
          <p:cNvPr id="170" name="TextBox 169">
            <a:extLst>
              <a:ext uri="{FF2B5EF4-FFF2-40B4-BE49-F238E27FC236}">
                <a16:creationId xmlns:a16="http://schemas.microsoft.com/office/drawing/2014/main" id="{E9BFE183-5DCB-4EA8-9565-7229E75C3E72}"/>
              </a:ext>
            </a:extLst>
          </p:cNvPr>
          <p:cNvSpPr txBox="1"/>
          <p:nvPr/>
        </p:nvSpPr>
        <p:spPr>
          <a:xfrm>
            <a:off x="920271" y="3854709"/>
            <a:ext cx="5017540" cy="246221"/>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600" dirty="0">
                <a:solidFill>
                  <a:schemeClr val="tx1"/>
                </a:solidFill>
              </a:rPr>
              <a:t>PCI-compliant tokenization and vault.</a:t>
            </a:r>
          </a:p>
        </p:txBody>
      </p:sp>
      <p:sp>
        <p:nvSpPr>
          <p:cNvPr id="171" name="TextBox 170">
            <a:extLst>
              <a:ext uri="{FF2B5EF4-FFF2-40B4-BE49-F238E27FC236}">
                <a16:creationId xmlns:a16="http://schemas.microsoft.com/office/drawing/2014/main" id="{BE7AD98F-9253-4754-B73E-6B2C55F8E7E8}"/>
              </a:ext>
            </a:extLst>
          </p:cNvPr>
          <p:cNvSpPr txBox="1"/>
          <p:nvPr/>
        </p:nvSpPr>
        <p:spPr>
          <a:xfrm>
            <a:off x="920271" y="4444643"/>
            <a:ext cx="5017540" cy="246221"/>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600" dirty="0">
                <a:solidFill>
                  <a:schemeClr val="tx1"/>
                </a:solidFill>
              </a:rPr>
              <a:t>99.99% uptime SLA on payments.</a:t>
            </a:r>
          </a:p>
        </p:txBody>
      </p:sp>
      <p:sp>
        <p:nvSpPr>
          <p:cNvPr id="172" name="TextBox 171">
            <a:extLst>
              <a:ext uri="{FF2B5EF4-FFF2-40B4-BE49-F238E27FC236}">
                <a16:creationId xmlns:a16="http://schemas.microsoft.com/office/drawing/2014/main" id="{2FB32D10-B483-4D3F-87D7-AD301A03E46A}"/>
              </a:ext>
            </a:extLst>
          </p:cNvPr>
          <p:cNvSpPr txBox="1"/>
          <p:nvPr/>
        </p:nvSpPr>
        <p:spPr>
          <a:xfrm>
            <a:off x="920271" y="5034577"/>
            <a:ext cx="5017540" cy="246221"/>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600" dirty="0">
                <a:solidFill>
                  <a:schemeClr val="tx1"/>
                </a:solidFill>
              </a:rPr>
              <a:t>Smart routing and automatic retries.</a:t>
            </a:r>
          </a:p>
        </p:txBody>
      </p:sp>
      <p:sp>
        <p:nvSpPr>
          <p:cNvPr id="175" name="TextBox 174">
            <a:extLst>
              <a:ext uri="{FF2B5EF4-FFF2-40B4-BE49-F238E27FC236}">
                <a16:creationId xmlns:a16="http://schemas.microsoft.com/office/drawing/2014/main" id="{DFE993A6-3A0C-4395-A0AB-7BB1242BC9B4}"/>
              </a:ext>
            </a:extLst>
          </p:cNvPr>
          <p:cNvSpPr txBox="1"/>
          <p:nvPr/>
        </p:nvSpPr>
        <p:spPr>
          <a:xfrm>
            <a:off x="6874119" y="3264775"/>
            <a:ext cx="5017540" cy="246221"/>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600" dirty="0">
                <a:solidFill>
                  <a:schemeClr val="tx1"/>
                </a:solidFill>
              </a:rPr>
              <a:t>Adaptive, risk-based fraud screening.</a:t>
            </a:r>
          </a:p>
        </p:txBody>
      </p:sp>
      <p:sp>
        <p:nvSpPr>
          <p:cNvPr id="176" name="TextBox 175">
            <a:extLst>
              <a:ext uri="{FF2B5EF4-FFF2-40B4-BE49-F238E27FC236}">
                <a16:creationId xmlns:a16="http://schemas.microsoft.com/office/drawing/2014/main" id="{8BCCC20D-E3E3-4076-AEEB-E9E731936ABE}"/>
              </a:ext>
            </a:extLst>
          </p:cNvPr>
          <p:cNvSpPr txBox="1"/>
          <p:nvPr/>
        </p:nvSpPr>
        <p:spPr>
          <a:xfrm>
            <a:off x="6874119" y="3854709"/>
            <a:ext cx="5017540" cy="246221"/>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600" dirty="0">
                <a:solidFill>
                  <a:schemeClr val="tx1"/>
                </a:solidFill>
              </a:rPr>
              <a:t>Local acquiring in new markets.</a:t>
            </a:r>
          </a:p>
        </p:txBody>
      </p:sp>
      <p:sp>
        <p:nvSpPr>
          <p:cNvPr id="177" name="TextBox 176">
            <a:extLst>
              <a:ext uri="{FF2B5EF4-FFF2-40B4-BE49-F238E27FC236}">
                <a16:creationId xmlns:a16="http://schemas.microsoft.com/office/drawing/2014/main" id="{75CE4A50-0AE4-4754-8179-3E8585F95DA4}"/>
              </a:ext>
            </a:extLst>
          </p:cNvPr>
          <p:cNvSpPr txBox="1"/>
          <p:nvPr/>
        </p:nvSpPr>
        <p:spPr>
          <a:xfrm>
            <a:off x="6874119" y="4444643"/>
            <a:ext cx="5017540" cy="246221"/>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600" dirty="0">
                <a:solidFill>
                  <a:schemeClr val="tx1"/>
                </a:solidFill>
              </a:rPr>
              <a:t>Dedicated solutions engineering.</a:t>
            </a:r>
          </a:p>
        </p:txBody>
      </p:sp>
      <p:sp>
        <p:nvSpPr>
          <p:cNvPr id="178" name="TextBox 177">
            <a:extLst>
              <a:ext uri="{FF2B5EF4-FFF2-40B4-BE49-F238E27FC236}">
                <a16:creationId xmlns:a16="http://schemas.microsoft.com/office/drawing/2014/main" id="{98F2FE3C-D1FC-4EEB-881A-060D01677611}"/>
              </a:ext>
            </a:extLst>
          </p:cNvPr>
          <p:cNvSpPr txBox="1"/>
          <p:nvPr/>
        </p:nvSpPr>
        <p:spPr>
          <a:xfrm>
            <a:off x="6874119" y="5034577"/>
            <a:ext cx="5017540" cy="246221"/>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r>
              <a:rPr lang="en-US" sz="1600" dirty="0">
                <a:solidFill>
                  <a:schemeClr val="tx1"/>
                </a:solidFill>
              </a:rPr>
              <a:t>Custom rules, SLAs, and pricing.</a:t>
            </a:r>
          </a:p>
        </p:txBody>
      </p:sp>
      <p:grpSp>
        <p:nvGrpSpPr>
          <p:cNvPr id="181" name="Group 180">
            <a:extLst>
              <a:ext uri="{FF2B5EF4-FFF2-40B4-BE49-F238E27FC236}">
                <a16:creationId xmlns:a16="http://schemas.microsoft.com/office/drawing/2014/main" id="{F30F69DB-84B6-4028-977C-B3E619BDB464}"/>
              </a:ext>
            </a:extLst>
          </p:cNvPr>
          <p:cNvGrpSpPr/>
          <p:nvPr/>
        </p:nvGrpSpPr>
        <p:grpSpPr>
          <a:xfrm>
            <a:off x="412126" y="1921060"/>
            <a:ext cx="495146" cy="494428"/>
            <a:chOff x="6359457" y="2660110"/>
            <a:chExt cx="633600" cy="633600"/>
          </a:xfrm>
        </p:grpSpPr>
        <p:sp>
          <p:nvSpPr>
            <p:cNvPr id="188" name="Google Shape;638;p7"/>
            <p:cNvSpPr/>
            <p:nvPr/>
          </p:nvSpPr>
          <p:spPr>
            <a:xfrm>
              <a:off x="6359457" y="2660110"/>
              <a:ext cx="633600" cy="633600"/>
            </a:xfrm>
            <a:custGeom>
              <a:avLst/>
              <a:gdLst/>
              <a:ahLst/>
              <a:cxnLst/>
              <a:rect l="l" t="t" r="r" b="b"/>
              <a:pathLst>
                <a:path w="10000" h="10000" extrusionOk="0">
                  <a:moveTo>
                    <a:pt x="4352" y="6694"/>
                  </a:moveTo>
                  <a:lnTo>
                    <a:pt x="4322" y="6667"/>
                  </a:lnTo>
                  <a:lnTo>
                    <a:pt x="3275" y="5619"/>
                  </a:lnTo>
                  <a:lnTo>
                    <a:pt x="3249" y="5590"/>
                  </a:lnTo>
                  <a:lnTo>
                    <a:pt x="3227" y="5557"/>
                  </a:lnTo>
                  <a:lnTo>
                    <a:pt x="3210" y="5522"/>
                  </a:lnTo>
                  <a:lnTo>
                    <a:pt x="3197" y="5485"/>
                  </a:lnTo>
                  <a:lnTo>
                    <a:pt x="3190" y="5446"/>
                  </a:lnTo>
                  <a:lnTo>
                    <a:pt x="3187" y="5407"/>
                  </a:lnTo>
                  <a:lnTo>
                    <a:pt x="3190" y="5368"/>
                  </a:lnTo>
                  <a:lnTo>
                    <a:pt x="3197" y="5329"/>
                  </a:lnTo>
                  <a:lnTo>
                    <a:pt x="3210" y="5292"/>
                  </a:lnTo>
                  <a:lnTo>
                    <a:pt x="3227" y="5257"/>
                  </a:lnTo>
                  <a:lnTo>
                    <a:pt x="3249" y="5224"/>
                  </a:lnTo>
                  <a:lnTo>
                    <a:pt x="3275" y="5195"/>
                  </a:lnTo>
                  <a:lnTo>
                    <a:pt x="3304" y="5169"/>
                  </a:lnTo>
                  <a:lnTo>
                    <a:pt x="3337" y="5147"/>
                  </a:lnTo>
                  <a:lnTo>
                    <a:pt x="3372" y="5130"/>
                  </a:lnTo>
                  <a:lnTo>
                    <a:pt x="3409" y="5117"/>
                  </a:lnTo>
                  <a:lnTo>
                    <a:pt x="3448" y="5110"/>
                  </a:lnTo>
                  <a:lnTo>
                    <a:pt x="3487" y="5107"/>
                  </a:lnTo>
                  <a:lnTo>
                    <a:pt x="3526" y="5110"/>
                  </a:lnTo>
                  <a:lnTo>
                    <a:pt x="3565" y="5117"/>
                  </a:lnTo>
                  <a:lnTo>
                    <a:pt x="3602" y="5130"/>
                  </a:lnTo>
                  <a:lnTo>
                    <a:pt x="3637" y="5147"/>
                  </a:lnTo>
                  <a:lnTo>
                    <a:pt x="3670" y="5169"/>
                  </a:lnTo>
                  <a:lnTo>
                    <a:pt x="3699" y="5195"/>
                  </a:lnTo>
                  <a:lnTo>
                    <a:pt x="4522" y="6019"/>
                  </a:lnTo>
                  <a:lnTo>
                    <a:pt x="6289" y="4043"/>
                  </a:lnTo>
                  <a:lnTo>
                    <a:pt x="6317" y="4015"/>
                  </a:lnTo>
                  <a:lnTo>
                    <a:pt x="6349" y="3992"/>
                  </a:lnTo>
                  <a:lnTo>
                    <a:pt x="6383" y="3973"/>
                  </a:lnTo>
                  <a:lnTo>
                    <a:pt x="6419" y="3958"/>
                  </a:lnTo>
                  <a:lnTo>
                    <a:pt x="6457" y="3948"/>
                  </a:lnTo>
                  <a:lnTo>
                    <a:pt x="6496" y="3943"/>
                  </a:lnTo>
                  <a:lnTo>
                    <a:pt x="6536" y="3944"/>
                  </a:lnTo>
                  <a:lnTo>
                    <a:pt x="6574" y="3949"/>
                  </a:lnTo>
                  <a:lnTo>
                    <a:pt x="6612" y="3960"/>
                  </a:lnTo>
                  <a:lnTo>
                    <a:pt x="6648" y="3975"/>
                  </a:lnTo>
                  <a:lnTo>
                    <a:pt x="6682" y="3995"/>
                  </a:lnTo>
                  <a:lnTo>
                    <a:pt x="6713" y="4019"/>
                  </a:lnTo>
                  <a:lnTo>
                    <a:pt x="6741" y="4047"/>
                  </a:lnTo>
                  <a:lnTo>
                    <a:pt x="6764" y="4079"/>
                  </a:lnTo>
                  <a:lnTo>
                    <a:pt x="6783" y="4113"/>
                  </a:lnTo>
                  <a:lnTo>
                    <a:pt x="6798" y="4149"/>
                  </a:lnTo>
                  <a:lnTo>
                    <a:pt x="6808" y="4187"/>
                  </a:lnTo>
                  <a:lnTo>
                    <a:pt x="6813" y="4226"/>
                  </a:lnTo>
                  <a:lnTo>
                    <a:pt x="6812" y="4266"/>
                  </a:lnTo>
                  <a:lnTo>
                    <a:pt x="6807" y="4304"/>
                  </a:lnTo>
                  <a:lnTo>
                    <a:pt x="6796" y="4342"/>
                  </a:lnTo>
                  <a:lnTo>
                    <a:pt x="6781" y="4378"/>
                  </a:lnTo>
                  <a:lnTo>
                    <a:pt x="6761" y="4412"/>
                  </a:lnTo>
                  <a:lnTo>
                    <a:pt x="6737" y="4443"/>
                  </a:lnTo>
                  <a:lnTo>
                    <a:pt x="4758" y="6655"/>
                  </a:lnTo>
                  <a:lnTo>
                    <a:pt x="4728" y="6683"/>
                  </a:lnTo>
                  <a:lnTo>
                    <a:pt x="4696" y="6708"/>
                  </a:lnTo>
                  <a:lnTo>
                    <a:pt x="4660" y="6727"/>
                  </a:lnTo>
                  <a:lnTo>
                    <a:pt x="4622" y="6742"/>
                  </a:lnTo>
                  <a:lnTo>
                    <a:pt x="4583" y="6751"/>
                  </a:lnTo>
                  <a:lnTo>
                    <a:pt x="4542" y="6755"/>
                  </a:lnTo>
                  <a:lnTo>
                    <a:pt x="4502" y="6753"/>
                  </a:lnTo>
                  <a:lnTo>
                    <a:pt x="4462" y="6746"/>
                  </a:lnTo>
                  <a:lnTo>
                    <a:pt x="4423" y="6734"/>
                  </a:lnTo>
                  <a:lnTo>
                    <a:pt x="4386" y="6716"/>
                  </a:lnTo>
                  <a:lnTo>
                    <a:pt x="4352" y="6694"/>
                  </a:lnTo>
                  <a:close/>
                  <a:moveTo>
                    <a:pt x="3939" y="1100"/>
                  </a:moveTo>
                  <a:lnTo>
                    <a:pt x="3952" y="1100"/>
                  </a:lnTo>
                  <a:lnTo>
                    <a:pt x="6048" y="1100"/>
                  </a:lnTo>
                  <a:lnTo>
                    <a:pt x="6061" y="1100"/>
                  </a:lnTo>
                  <a:lnTo>
                    <a:pt x="6074" y="1101"/>
                  </a:lnTo>
                  <a:lnTo>
                    <a:pt x="6087" y="1102"/>
                  </a:lnTo>
                  <a:lnTo>
                    <a:pt x="6100" y="1104"/>
                  </a:lnTo>
                  <a:lnTo>
                    <a:pt x="6113" y="1106"/>
                  </a:lnTo>
                  <a:lnTo>
                    <a:pt x="6125" y="1109"/>
                  </a:lnTo>
                  <a:lnTo>
                    <a:pt x="6138" y="1112"/>
                  </a:lnTo>
                  <a:lnTo>
                    <a:pt x="6150" y="1115"/>
                  </a:lnTo>
                  <a:lnTo>
                    <a:pt x="6163" y="1120"/>
                  </a:lnTo>
                  <a:lnTo>
                    <a:pt x="6175" y="1124"/>
                  </a:lnTo>
                  <a:lnTo>
                    <a:pt x="6187" y="1129"/>
                  </a:lnTo>
                  <a:lnTo>
                    <a:pt x="6199" y="1135"/>
                  </a:lnTo>
                  <a:lnTo>
                    <a:pt x="6211" y="1141"/>
                  </a:lnTo>
                  <a:lnTo>
                    <a:pt x="6222" y="1147"/>
                  </a:lnTo>
                  <a:lnTo>
                    <a:pt x="6233" y="1154"/>
                  </a:lnTo>
                  <a:lnTo>
                    <a:pt x="6244" y="1161"/>
                  </a:lnTo>
                  <a:lnTo>
                    <a:pt x="6255" y="1168"/>
                  </a:lnTo>
                  <a:lnTo>
                    <a:pt x="6265" y="1176"/>
                  </a:lnTo>
                  <a:lnTo>
                    <a:pt x="6275" y="1185"/>
                  </a:lnTo>
                  <a:lnTo>
                    <a:pt x="6285" y="1193"/>
                  </a:lnTo>
                  <a:lnTo>
                    <a:pt x="6295" y="1202"/>
                  </a:lnTo>
                  <a:lnTo>
                    <a:pt x="6304" y="1212"/>
                  </a:lnTo>
                  <a:lnTo>
                    <a:pt x="6312" y="1222"/>
                  </a:lnTo>
                  <a:lnTo>
                    <a:pt x="6321" y="1232"/>
                  </a:lnTo>
                  <a:lnTo>
                    <a:pt x="6329" y="1242"/>
                  </a:lnTo>
                  <a:lnTo>
                    <a:pt x="6336" y="1253"/>
                  </a:lnTo>
                  <a:lnTo>
                    <a:pt x="6343" y="1264"/>
                  </a:lnTo>
                  <a:lnTo>
                    <a:pt x="6350" y="1275"/>
                  </a:lnTo>
                  <a:lnTo>
                    <a:pt x="6356" y="1286"/>
                  </a:lnTo>
                  <a:lnTo>
                    <a:pt x="6362" y="1298"/>
                  </a:lnTo>
                  <a:lnTo>
                    <a:pt x="6368" y="1310"/>
                  </a:lnTo>
                  <a:lnTo>
                    <a:pt x="6373" y="1322"/>
                  </a:lnTo>
                  <a:lnTo>
                    <a:pt x="6377" y="1334"/>
                  </a:lnTo>
                  <a:lnTo>
                    <a:pt x="6382" y="1347"/>
                  </a:lnTo>
                  <a:lnTo>
                    <a:pt x="6385" y="1359"/>
                  </a:lnTo>
                  <a:lnTo>
                    <a:pt x="6388" y="1372"/>
                  </a:lnTo>
                  <a:lnTo>
                    <a:pt x="6391" y="1384"/>
                  </a:lnTo>
                  <a:lnTo>
                    <a:pt x="6393" y="1397"/>
                  </a:lnTo>
                  <a:lnTo>
                    <a:pt x="6395" y="1410"/>
                  </a:lnTo>
                  <a:lnTo>
                    <a:pt x="6396" y="1423"/>
                  </a:lnTo>
                  <a:lnTo>
                    <a:pt x="6397" y="1436"/>
                  </a:lnTo>
                  <a:lnTo>
                    <a:pt x="6397" y="1449"/>
                  </a:lnTo>
                  <a:lnTo>
                    <a:pt x="6397" y="2264"/>
                  </a:lnTo>
                  <a:lnTo>
                    <a:pt x="6397" y="2277"/>
                  </a:lnTo>
                  <a:lnTo>
                    <a:pt x="6396" y="2290"/>
                  </a:lnTo>
                  <a:lnTo>
                    <a:pt x="6395" y="2303"/>
                  </a:lnTo>
                  <a:lnTo>
                    <a:pt x="6393" y="2316"/>
                  </a:lnTo>
                  <a:lnTo>
                    <a:pt x="6391" y="2329"/>
                  </a:lnTo>
                  <a:lnTo>
                    <a:pt x="6388" y="2342"/>
                  </a:lnTo>
                  <a:lnTo>
                    <a:pt x="6385" y="2354"/>
                  </a:lnTo>
                  <a:lnTo>
                    <a:pt x="6382" y="2367"/>
                  </a:lnTo>
                  <a:lnTo>
                    <a:pt x="6377" y="2380"/>
                  </a:lnTo>
                  <a:lnTo>
                    <a:pt x="6373" y="2392"/>
                  </a:lnTo>
                  <a:lnTo>
                    <a:pt x="6368" y="2404"/>
                  </a:lnTo>
                  <a:lnTo>
                    <a:pt x="6362" y="2416"/>
                  </a:lnTo>
                  <a:lnTo>
                    <a:pt x="6356" y="2428"/>
                  </a:lnTo>
                  <a:lnTo>
                    <a:pt x="6350" y="2439"/>
                  </a:lnTo>
                  <a:lnTo>
                    <a:pt x="6343" y="2450"/>
                  </a:lnTo>
                  <a:lnTo>
                    <a:pt x="6336" y="2461"/>
                  </a:lnTo>
                  <a:lnTo>
                    <a:pt x="6329" y="2472"/>
                  </a:lnTo>
                  <a:lnTo>
                    <a:pt x="6321" y="2482"/>
                  </a:lnTo>
                  <a:lnTo>
                    <a:pt x="6312" y="2492"/>
                  </a:lnTo>
                  <a:lnTo>
                    <a:pt x="6304" y="2502"/>
                  </a:lnTo>
                  <a:lnTo>
                    <a:pt x="6295" y="2511"/>
                  </a:lnTo>
                  <a:lnTo>
                    <a:pt x="6285" y="2520"/>
                  </a:lnTo>
                  <a:lnTo>
                    <a:pt x="6275" y="2529"/>
                  </a:lnTo>
                  <a:lnTo>
                    <a:pt x="6265" y="2537"/>
                  </a:lnTo>
                  <a:lnTo>
                    <a:pt x="6255" y="2545"/>
                  </a:lnTo>
                  <a:lnTo>
                    <a:pt x="6244" y="2553"/>
                  </a:lnTo>
                  <a:lnTo>
                    <a:pt x="6233" y="2560"/>
                  </a:lnTo>
                  <a:lnTo>
                    <a:pt x="6222" y="2567"/>
                  </a:lnTo>
                  <a:lnTo>
                    <a:pt x="6211" y="2573"/>
                  </a:lnTo>
                  <a:lnTo>
                    <a:pt x="6199" y="2579"/>
                  </a:lnTo>
                  <a:lnTo>
                    <a:pt x="6187" y="2584"/>
                  </a:lnTo>
                  <a:lnTo>
                    <a:pt x="6175" y="2589"/>
                  </a:lnTo>
                  <a:lnTo>
                    <a:pt x="6163" y="2594"/>
                  </a:lnTo>
                  <a:lnTo>
                    <a:pt x="6150" y="2598"/>
                  </a:lnTo>
                  <a:lnTo>
                    <a:pt x="6138" y="2601"/>
                  </a:lnTo>
                  <a:lnTo>
                    <a:pt x="6125" y="2604"/>
                  </a:lnTo>
                  <a:lnTo>
                    <a:pt x="6113" y="2607"/>
                  </a:lnTo>
                  <a:lnTo>
                    <a:pt x="6100" y="2609"/>
                  </a:lnTo>
                  <a:lnTo>
                    <a:pt x="6087" y="2611"/>
                  </a:lnTo>
                  <a:lnTo>
                    <a:pt x="6074" y="2612"/>
                  </a:lnTo>
                  <a:lnTo>
                    <a:pt x="6061" y="2613"/>
                  </a:lnTo>
                  <a:lnTo>
                    <a:pt x="6048" y="2613"/>
                  </a:lnTo>
                  <a:lnTo>
                    <a:pt x="3952" y="2613"/>
                  </a:lnTo>
                  <a:lnTo>
                    <a:pt x="3939" y="2613"/>
                  </a:lnTo>
                  <a:lnTo>
                    <a:pt x="3926" y="2612"/>
                  </a:lnTo>
                  <a:lnTo>
                    <a:pt x="3913" y="2611"/>
                  </a:lnTo>
                  <a:lnTo>
                    <a:pt x="3900" y="2609"/>
                  </a:lnTo>
                  <a:lnTo>
                    <a:pt x="3887" y="2607"/>
                  </a:lnTo>
                  <a:lnTo>
                    <a:pt x="3875" y="2604"/>
                  </a:lnTo>
                  <a:lnTo>
                    <a:pt x="3862" y="2601"/>
                  </a:lnTo>
                  <a:lnTo>
                    <a:pt x="3850" y="2598"/>
                  </a:lnTo>
                  <a:lnTo>
                    <a:pt x="3837" y="2594"/>
                  </a:lnTo>
                  <a:lnTo>
                    <a:pt x="3825" y="2589"/>
                  </a:lnTo>
                  <a:lnTo>
                    <a:pt x="3813" y="2584"/>
                  </a:lnTo>
                  <a:lnTo>
                    <a:pt x="3801" y="2579"/>
                  </a:lnTo>
                  <a:lnTo>
                    <a:pt x="3789" y="2573"/>
                  </a:lnTo>
                  <a:lnTo>
                    <a:pt x="3778" y="2567"/>
                  </a:lnTo>
                  <a:lnTo>
                    <a:pt x="3767" y="2560"/>
                  </a:lnTo>
                  <a:lnTo>
                    <a:pt x="3756" y="2553"/>
                  </a:lnTo>
                  <a:lnTo>
                    <a:pt x="3745" y="2545"/>
                  </a:lnTo>
                  <a:lnTo>
                    <a:pt x="3735" y="2537"/>
                  </a:lnTo>
                  <a:lnTo>
                    <a:pt x="3725" y="2529"/>
                  </a:lnTo>
                  <a:lnTo>
                    <a:pt x="3715" y="2520"/>
                  </a:lnTo>
                  <a:lnTo>
                    <a:pt x="3705" y="2511"/>
                  </a:lnTo>
                  <a:lnTo>
                    <a:pt x="3696" y="2502"/>
                  </a:lnTo>
                  <a:lnTo>
                    <a:pt x="3688" y="2492"/>
                  </a:lnTo>
                  <a:lnTo>
                    <a:pt x="3679" y="2482"/>
                  </a:lnTo>
                  <a:lnTo>
                    <a:pt x="3671" y="2472"/>
                  </a:lnTo>
                  <a:lnTo>
                    <a:pt x="3664" y="2461"/>
                  </a:lnTo>
                  <a:lnTo>
                    <a:pt x="3657" y="2450"/>
                  </a:lnTo>
                  <a:lnTo>
                    <a:pt x="3650" y="2439"/>
                  </a:lnTo>
                  <a:lnTo>
                    <a:pt x="3644" y="2428"/>
                  </a:lnTo>
                  <a:lnTo>
                    <a:pt x="3638" y="2416"/>
                  </a:lnTo>
                  <a:lnTo>
                    <a:pt x="3632" y="2404"/>
                  </a:lnTo>
                  <a:lnTo>
                    <a:pt x="3627" y="2392"/>
                  </a:lnTo>
                  <a:lnTo>
                    <a:pt x="3623" y="2380"/>
                  </a:lnTo>
                  <a:lnTo>
                    <a:pt x="3618" y="2367"/>
                  </a:lnTo>
                  <a:lnTo>
                    <a:pt x="3615" y="2354"/>
                  </a:lnTo>
                  <a:lnTo>
                    <a:pt x="3612" y="2342"/>
                  </a:lnTo>
                  <a:lnTo>
                    <a:pt x="3609" y="2329"/>
                  </a:lnTo>
                  <a:lnTo>
                    <a:pt x="3607" y="2316"/>
                  </a:lnTo>
                  <a:lnTo>
                    <a:pt x="3605" y="2303"/>
                  </a:lnTo>
                  <a:lnTo>
                    <a:pt x="3604" y="2290"/>
                  </a:lnTo>
                  <a:lnTo>
                    <a:pt x="3603" y="2277"/>
                  </a:lnTo>
                  <a:lnTo>
                    <a:pt x="3603" y="2264"/>
                  </a:lnTo>
                  <a:lnTo>
                    <a:pt x="3603" y="1449"/>
                  </a:lnTo>
                  <a:lnTo>
                    <a:pt x="3603" y="1436"/>
                  </a:lnTo>
                  <a:lnTo>
                    <a:pt x="3604" y="1423"/>
                  </a:lnTo>
                  <a:lnTo>
                    <a:pt x="3605" y="1410"/>
                  </a:lnTo>
                  <a:lnTo>
                    <a:pt x="3607" y="1397"/>
                  </a:lnTo>
                  <a:lnTo>
                    <a:pt x="3609" y="1384"/>
                  </a:lnTo>
                  <a:lnTo>
                    <a:pt x="3612" y="1372"/>
                  </a:lnTo>
                  <a:lnTo>
                    <a:pt x="3615" y="1359"/>
                  </a:lnTo>
                  <a:lnTo>
                    <a:pt x="3618" y="1347"/>
                  </a:lnTo>
                  <a:lnTo>
                    <a:pt x="3623" y="1334"/>
                  </a:lnTo>
                  <a:lnTo>
                    <a:pt x="3627" y="1322"/>
                  </a:lnTo>
                  <a:lnTo>
                    <a:pt x="3632" y="1310"/>
                  </a:lnTo>
                  <a:lnTo>
                    <a:pt x="3638" y="1298"/>
                  </a:lnTo>
                  <a:lnTo>
                    <a:pt x="3644" y="1286"/>
                  </a:lnTo>
                  <a:lnTo>
                    <a:pt x="3650" y="1275"/>
                  </a:lnTo>
                  <a:lnTo>
                    <a:pt x="3657" y="1264"/>
                  </a:lnTo>
                  <a:lnTo>
                    <a:pt x="3664" y="1253"/>
                  </a:lnTo>
                  <a:lnTo>
                    <a:pt x="3671" y="1242"/>
                  </a:lnTo>
                  <a:lnTo>
                    <a:pt x="3679" y="1232"/>
                  </a:lnTo>
                  <a:lnTo>
                    <a:pt x="3688" y="1222"/>
                  </a:lnTo>
                  <a:lnTo>
                    <a:pt x="3696" y="1212"/>
                  </a:lnTo>
                  <a:lnTo>
                    <a:pt x="3705" y="1202"/>
                  </a:lnTo>
                  <a:lnTo>
                    <a:pt x="3715" y="1193"/>
                  </a:lnTo>
                  <a:lnTo>
                    <a:pt x="3725" y="1185"/>
                  </a:lnTo>
                  <a:lnTo>
                    <a:pt x="3735" y="1176"/>
                  </a:lnTo>
                  <a:lnTo>
                    <a:pt x="3745" y="1168"/>
                  </a:lnTo>
                  <a:lnTo>
                    <a:pt x="3756" y="1161"/>
                  </a:lnTo>
                  <a:lnTo>
                    <a:pt x="3767" y="1154"/>
                  </a:lnTo>
                  <a:lnTo>
                    <a:pt x="3778" y="1147"/>
                  </a:lnTo>
                  <a:lnTo>
                    <a:pt x="3789" y="1141"/>
                  </a:lnTo>
                  <a:lnTo>
                    <a:pt x="3801" y="1135"/>
                  </a:lnTo>
                  <a:lnTo>
                    <a:pt x="3813" y="1129"/>
                  </a:lnTo>
                  <a:lnTo>
                    <a:pt x="3825" y="1124"/>
                  </a:lnTo>
                  <a:lnTo>
                    <a:pt x="3837" y="1120"/>
                  </a:lnTo>
                  <a:lnTo>
                    <a:pt x="3850" y="1115"/>
                  </a:lnTo>
                  <a:lnTo>
                    <a:pt x="3862" y="1112"/>
                  </a:lnTo>
                  <a:lnTo>
                    <a:pt x="3875" y="1109"/>
                  </a:lnTo>
                  <a:lnTo>
                    <a:pt x="3887" y="1106"/>
                  </a:lnTo>
                  <a:lnTo>
                    <a:pt x="3900" y="1104"/>
                  </a:lnTo>
                  <a:lnTo>
                    <a:pt x="3913" y="1102"/>
                  </a:lnTo>
                  <a:lnTo>
                    <a:pt x="3926" y="1101"/>
                  </a:lnTo>
                  <a:lnTo>
                    <a:pt x="3939" y="1100"/>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89" name="Google Shape;639;p7"/>
            <p:cNvSpPr/>
            <p:nvPr/>
          </p:nvSpPr>
          <p:spPr>
            <a:xfrm>
              <a:off x="6359457" y="2660110"/>
              <a:ext cx="633600" cy="633600"/>
            </a:xfrm>
            <a:custGeom>
              <a:avLst/>
              <a:gdLst/>
              <a:ahLst/>
              <a:cxnLst/>
              <a:rect l="l" t="t" r="r" b="b"/>
              <a:pathLst>
                <a:path w="10000" h="10000" extrusionOk="0">
                  <a:moveTo>
                    <a:pt x="3934" y="850"/>
                  </a:moveTo>
                  <a:lnTo>
                    <a:pt x="3947" y="850"/>
                  </a:lnTo>
                  <a:lnTo>
                    <a:pt x="3952" y="850"/>
                  </a:lnTo>
                  <a:lnTo>
                    <a:pt x="6048" y="850"/>
                  </a:lnTo>
                  <a:lnTo>
                    <a:pt x="6053" y="850"/>
                  </a:lnTo>
                  <a:lnTo>
                    <a:pt x="6066" y="850"/>
                  </a:lnTo>
                  <a:lnTo>
                    <a:pt x="6075" y="851"/>
                  </a:lnTo>
                  <a:lnTo>
                    <a:pt x="6088" y="851"/>
                  </a:lnTo>
                  <a:lnTo>
                    <a:pt x="6097" y="852"/>
                  </a:lnTo>
                  <a:lnTo>
                    <a:pt x="6110" y="853"/>
                  </a:lnTo>
                  <a:lnTo>
                    <a:pt x="6120" y="854"/>
                  </a:lnTo>
                  <a:lnTo>
                    <a:pt x="6133" y="856"/>
                  </a:lnTo>
                  <a:lnTo>
                    <a:pt x="6142" y="857"/>
                  </a:lnTo>
                  <a:lnTo>
                    <a:pt x="6155" y="860"/>
                  </a:lnTo>
                  <a:lnTo>
                    <a:pt x="6164" y="861"/>
                  </a:lnTo>
                  <a:lnTo>
                    <a:pt x="6177" y="864"/>
                  </a:lnTo>
                  <a:lnTo>
                    <a:pt x="6186" y="866"/>
                  </a:lnTo>
                  <a:lnTo>
                    <a:pt x="6198" y="869"/>
                  </a:lnTo>
                  <a:lnTo>
                    <a:pt x="6208" y="872"/>
                  </a:lnTo>
                  <a:lnTo>
                    <a:pt x="6220" y="875"/>
                  </a:lnTo>
                  <a:lnTo>
                    <a:pt x="6229" y="878"/>
                  </a:lnTo>
                  <a:lnTo>
                    <a:pt x="6241" y="882"/>
                  </a:lnTo>
                  <a:lnTo>
                    <a:pt x="6250" y="885"/>
                  </a:lnTo>
                  <a:lnTo>
                    <a:pt x="6263" y="890"/>
                  </a:lnTo>
                  <a:lnTo>
                    <a:pt x="6271" y="893"/>
                  </a:lnTo>
                  <a:lnTo>
                    <a:pt x="6283" y="898"/>
                  </a:lnTo>
                  <a:lnTo>
                    <a:pt x="6292" y="902"/>
                  </a:lnTo>
                  <a:lnTo>
                    <a:pt x="6304" y="908"/>
                  </a:lnTo>
                  <a:lnTo>
                    <a:pt x="6313" y="912"/>
                  </a:lnTo>
                  <a:lnTo>
                    <a:pt x="6324" y="918"/>
                  </a:lnTo>
                  <a:lnTo>
                    <a:pt x="6333" y="922"/>
                  </a:lnTo>
                  <a:lnTo>
                    <a:pt x="6344" y="929"/>
                  </a:lnTo>
                  <a:lnTo>
                    <a:pt x="6349" y="932"/>
                  </a:lnTo>
                  <a:lnTo>
                    <a:pt x="6361" y="939"/>
                  </a:lnTo>
                  <a:lnTo>
                    <a:pt x="6369" y="944"/>
                  </a:lnTo>
                  <a:lnTo>
                    <a:pt x="6380" y="951"/>
                  </a:lnTo>
                  <a:lnTo>
                    <a:pt x="6388" y="956"/>
                  </a:lnTo>
                  <a:lnTo>
                    <a:pt x="6399" y="964"/>
                  </a:lnTo>
                  <a:lnTo>
                    <a:pt x="6407" y="970"/>
                  </a:lnTo>
                  <a:lnTo>
                    <a:pt x="6417" y="977"/>
                  </a:lnTo>
                  <a:lnTo>
                    <a:pt x="6424" y="983"/>
                  </a:lnTo>
                  <a:lnTo>
                    <a:pt x="6435" y="992"/>
                  </a:lnTo>
                  <a:lnTo>
                    <a:pt x="6442" y="998"/>
                  </a:lnTo>
                  <a:lnTo>
                    <a:pt x="6452" y="1007"/>
                  </a:lnTo>
                  <a:lnTo>
                    <a:pt x="6459" y="1013"/>
                  </a:lnTo>
                  <a:lnTo>
                    <a:pt x="6468" y="1022"/>
                  </a:lnTo>
                  <a:lnTo>
                    <a:pt x="6475" y="1029"/>
                  </a:lnTo>
                  <a:lnTo>
                    <a:pt x="6484" y="1038"/>
                  </a:lnTo>
                  <a:lnTo>
                    <a:pt x="6490" y="1045"/>
                  </a:lnTo>
                  <a:lnTo>
                    <a:pt x="6499" y="1055"/>
                  </a:lnTo>
                  <a:lnTo>
                    <a:pt x="6505" y="1062"/>
                  </a:lnTo>
                  <a:lnTo>
                    <a:pt x="6514" y="1073"/>
                  </a:lnTo>
                  <a:lnTo>
                    <a:pt x="6520" y="1080"/>
                  </a:lnTo>
                  <a:lnTo>
                    <a:pt x="6527" y="1090"/>
                  </a:lnTo>
                  <a:lnTo>
                    <a:pt x="6533" y="1098"/>
                  </a:lnTo>
                  <a:lnTo>
                    <a:pt x="6541" y="1109"/>
                  </a:lnTo>
                  <a:lnTo>
                    <a:pt x="6546" y="1117"/>
                  </a:lnTo>
                  <a:lnTo>
                    <a:pt x="6553" y="1128"/>
                  </a:lnTo>
                  <a:lnTo>
                    <a:pt x="6558" y="1136"/>
                  </a:lnTo>
                  <a:lnTo>
                    <a:pt x="6565" y="1148"/>
                  </a:lnTo>
                  <a:lnTo>
                    <a:pt x="6568" y="1153"/>
                  </a:lnTo>
                  <a:lnTo>
                    <a:pt x="6575" y="1164"/>
                  </a:lnTo>
                  <a:lnTo>
                    <a:pt x="6579" y="1173"/>
                  </a:lnTo>
                  <a:lnTo>
                    <a:pt x="6585" y="1184"/>
                  </a:lnTo>
                  <a:lnTo>
                    <a:pt x="6589" y="1193"/>
                  </a:lnTo>
                  <a:lnTo>
                    <a:pt x="6595" y="1205"/>
                  </a:lnTo>
                  <a:lnTo>
                    <a:pt x="6599" y="1214"/>
                  </a:lnTo>
                  <a:lnTo>
                    <a:pt x="6604" y="1226"/>
                  </a:lnTo>
                  <a:lnTo>
                    <a:pt x="6607" y="1234"/>
                  </a:lnTo>
                  <a:lnTo>
                    <a:pt x="6612" y="1247"/>
                  </a:lnTo>
                  <a:lnTo>
                    <a:pt x="6615" y="1256"/>
                  </a:lnTo>
                  <a:lnTo>
                    <a:pt x="6619" y="1268"/>
                  </a:lnTo>
                  <a:lnTo>
                    <a:pt x="6622" y="1277"/>
                  </a:lnTo>
                  <a:lnTo>
                    <a:pt x="6625" y="1289"/>
                  </a:lnTo>
                  <a:lnTo>
                    <a:pt x="6628" y="1299"/>
                  </a:lnTo>
                  <a:lnTo>
                    <a:pt x="6631" y="1311"/>
                  </a:lnTo>
                  <a:lnTo>
                    <a:pt x="6633" y="1320"/>
                  </a:lnTo>
                  <a:lnTo>
                    <a:pt x="6636" y="1333"/>
                  </a:lnTo>
                  <a:lnTo>
                    <a:pt x="6637" y="1342"/>
                  </a:lnTo>
                  <a:lnTo>
                    <a:pt x="6640" y="1355"/>
                  </a:lnTo>
                  <a:lnTo>
                    <a:pt x="6641" y="1364"/>
                  </a:lnTo>
                  <a:lnTo>
                    <a:pt x="6643" y="1377"/>
                  </a:lnTo>
                  <a:lnTo>
                    <a:pt x="6644" y="1387"/>
                  </a:lnTo>
                  <a:lnTo>
                    <a:pt x="6645" y="1400"/>
                  </a:lnTo>
                  <a:lnTo>
                    <a:pt x="6646" y="1409"/>
                  </a:lnTo>
                  <a:lnTo>
                    <a:pt x="6646" y="1422"/>
                  </a:lnTo>
                  <a:lnTo>
                    <a:pt x="6647" y="1431"/>
                  </a:lnTo>
                  <a:lnTo>
                    <a:pt x="6647" y="1444"/>
                  </a:lnTo>
                  <a:lnTo>
                    <a:pt x="6647" y="1449"/>
                  </a:lnTo>
                  <a:lnTo>
                    <a:pt x="6647" y="1665"/>
                  </a:lnTo>
                  <a:lnTo>
                    <a:pt x="7096" y="1665"/>
                  </a:lnTo>
                  <a:lnTo>
                    <a:pt x="7101" y="1665"/>
                  </a:lnTo>
                  <a:lnTo>
                    <a:pt x="7127" y="1666"/>
                  </a:lnTo>
                  <a:lnTo>
                    <a:pt x="7136" y="1666"/>
                  </a:lnTo>
                  <a:lnTo>
                    <a:pt x="7162" y="1667"/>
                  </a:lnTo>
                  <a:lnTo>
                    <a:pt x="7172" y="1668"/>
                  </a:lnTo>
                  <a:lnTo>
                    <a:pt x="7197" y="1670"/>
                  </a:lnTo>
                  <a:lnTo>
                    <a:pt x="7207" y="1672"/>
                  </a:lnTo>
                  <a:lnTo>
                    <a:pt x="7233" y="1675"/>
                  </a:lnTo>
                  <a:lnTo>
                    <a:pt x="7242" y="1676"/>
                  </a:lnTo>
                  <a:lnTo>
                    <a:pt x="7268" y="1681"/>
                  </a:lnTo>
                  <a:lnTo>
                    <a:pt x="7277" y="1682"/>
                  </a:lnTo>
                  <a:lnTo>
                    <a:pt x="7302" y="1688"/>
                  </a:lnTo>
                  <a:lnTo>
                    <a:pt x="7311" y="1690"/>
                  </a:lnTo>
                  <a:lnTo>
                    <a:pt x="7337" y="1696"/>
                  </a:lnTo>
                  <a:lnTo>
                    <a:pt x="7346" y="1699"/>
                  </a:lnTo>
                  <a:lnTo>
                    <a:pt x="7371" y="1706"/>
                  </a:lnTo>
                  <a:lnTo>
                    <a:pt x="7380" y="1709"/>
                  </a:lnTo>
                  <a:lnTo>
                    <a:pt x="7405" y="1717"/>
                  </a:lnTo>
                  <a:lnTo>
                    <a:pt x="7414" y="1720"/>
                  </a:lnTo>
                  <a:lnTo>
                    <a:pt x="7438" y="1729"/>
                  </a:lnTo>
                  <a:lnTo>
                    <a:pt x="7447" y="1732"/>
                  </a:lnTo>
                  <a:lnTo>
                    <a:pt x="7471" y="1742"/>
                  </a:lnTo>
                  <a:lnTo>
                    <a:pt x="7480" y="1746"/>
                  </a:lnTo>
                  <a:lnTo>
                    <a:pt x="7504" y="1757"/>
                  </a:lnTo>
                  <a:lnTo>
                    <a:pt x="7512" y="1762"/>
                  </a:lnTo>
                  <a:lnTo>
                    <a:pt x="7536" y="1773"/>
                  </a:lnTo>
                  <a:lnTo>
                    <a:pt x="7544" y="1778"/>
                  </a:lnTo>
                  <a:lnTo>
                    <a:pt x="7567" y="1791"/>
                  </a:lnTo>
                  <a:lnTo>
                    <a:pt x="7574" y="1795"/>
                  </a:lnTo>
                  <a:lnTo>
                    <a:pt x="7596" y="1808"/>
                  </a:lnTo>
                  <a:lnTo>
                    <a:pt x="7604" y="1813"/>
                  </a:lnTo>
                  <a:lnTo>
                    <a:pt x="7626" y="1827"/>
                  </a:lnTo>
                  <a:lnTo>
                    <a:pt x="7634" y="1833"/>
                  </a:lnTo>
                  <a:lnTo>
                    <a:pt x="7655" y="1848"/>
                  </a:lnTo>
                  <a:lnTo>
                    <a:pt x="7663" y="1853"/>
                  </a:lnTo>
                  <a:lnTo>
                    <a:pt x="7683" y="1869"/>
                  </a:lnTo>
                  <a:lnTo>
                    <a:pt x="7691" y="1875"/>
                  </a:lnTo>
                  <a:lnTo>
                    <a:pt x="7711" y="1892"/>
                  </a:lnTo>
                  <a:lnTo>
                    <a:pt x="7718" y="1898"/>
                  </a:lnTo>
                  <a:lnTo>
                    <a:pt x="7737" y="1915"/>
                  </a:lnTo>
                  <a:lnTo>
                    <a:pt x="7744" y="1922"/>
                  </a:lnTo>
                  <a:lnTo>
                    <a:pt x="7763" y="1940"/>
                  </a:lnTo>
                  <a:lnTo>
                    <a:pt x="7769" y="1946"/>
                  </a:lnTo>
                  <a:lnTo>
                    <a:pt x="7787" y="1965"/>
                  </a:lnTo>
                  <a:lnTo>
                    <a:pt x="7794" y="1972"/>
                  </a:lnTo>
                  <a:lnTo>
                    <a:pt x="7811" y="1991"/>
                  </a:lnTo>
                  <a:lnTo>
                    <a:pt x="7817" y="1998"/>
                  </a:lnTo>
                  <a:lnTo>
                    <a:pt x="7834" y="2018"/>
                  </a:lnTo>
                  <a:lnTo>
                    <a:pt x="7840" y="2026"/>
                  </a:lnTo>
                  <a:lnTo>
                    <a:pt x="7856" y="2046"/>
                  </a:lnTo>
                  <a:lnTo>
                    <a:pt x="7861" y="2054"/>
                  </a:lnTo>
                  <a:lnTo>
                    <a:pt x="7876" y="2075"/>
                  </a:lnTo>
                  <a:lnTo>
                    <a:pt x="7882" y="2083"/>
                  </a:lnTo>
                  <a:lnTo>
                    <a:pt x="7896" y="2105"/>
                  </a:lnTo>
                  <a:lnTo>
                    <a:pt x="7901" y="2113"/>
                  </a:lnTo>
                  <a:lnTo>
                    <a:pt x="7914" y="2135"/>
                  </a:lnTo>
                  <a:lnTo>
                    <a:pt x="7918" y="2142"/>
                  </a:lnTo>
                  <a:lnTo>
                    <a:pt x="7931" y="2165"/>
                  </a:lnTo>
                  <a:lnTo>
                    <a:pt x="7936" y="2173"/>
                  </a:lnTo>
                  <a:lnTo>
                    <a:pt x="7947" y="2197"/>
                  </a:lnTo>
                  <a:lnTo>
                    <a:pt x="7952" y="2205"/>
                  </a:lnTo>
                  <a:lnTo>
                    <a:pt x="7963" y="2229"/>
                  </a:lnTo>
                  <a:lnTo>
                    <a:pt x="7967" y="2238"/>
                  </a:lnTo>
                  <a:lnTo>
                    <a:pt x="7977" y="2262"/>
                  </a:lnTo>
                  <a:lnTo>
                    <a:pt x="7980" y="2271"/>
                  </a:lnTo>
                  <a:lnTo>
                    <a:pt x="7989" y="2295"/>
                  </a:lnTo>
                  <a:lnTo>
                    <a:pt x="7992" y="2304"/>
                  </a:lnTo>
                  <a:lnTo>
                    <a:pt x="8000" y="2329"/>
                  </a:lnTo>
                  <a:lnTo>
                    <a:pt x="8003" y="2338"/>
                  </a:lnTo>
                  <a:lnTo>
                    <a:pt x="8010" y="2363"/>
                  </a:lnTo>
                  <a:lnTo>
                    <a:pt x="8013" y="2372"/>
                  </a:lnTo>
                  <a:lnTo>
                    <a:pt x="8019" y="2398"/>
                  </a:lnTo>
                  <a:lnTo>
                    <a:pt x="8021" y="2407"/>
                  </a:lnTo>
                  <a:lnTo>
                    <a:pt x="8027" y="2432"/>
                  </a:lnTo>
                  <a:lnTo>
                    <a:pt x="8028" y="2441"/>
                  </a:lnTo>
                  <a:lnTo>
                    <a:pt x="8033" y="2467"/>
                  </a:lnTo>
                  <a:lnTo>
                    <a:pt x="8034" y="2476"/>
                  </a:lnTo>
                  <a:lnTo>
                    <a:pt x="8037" y="2502"/>
                  </a:lnTo>
                  <a:lnTo>
                    <a:pt x="8039" y="2512"/>
                  </a:lnTo>
                  <a:lnTo>
                    <a:pt x="8041" y="2537"/>
                  </a:lnTo>
                  <a:lnTo>
                    <a:pt x="8042" y="2547"/>
                  </a:lnTo>
                  <a:lnTo>
                    <a:pt x="8043" y="2573"/>
                  </a:lnTo>
                  <a:lnTo>
                    <a:pt x="8043" y="2582"/>
                  </a:lnTo>
                  <a:lnTo>
                    <a:pt x="8044" y="2608"/>
                  </a:lnTo>
                  <a:lnTo>
                    <a:pt x="8044" y="2613"/>
                  </a:lnTo>
                  <a:lnTo>
                    <a:pt x="8044" y="8201"/>
                  </a:lnTo>
                  <a:lnTo>
                    <a:pt x="8044" y="8206"/>
                  </a:lnTo>
                  <a:lnTo>
                    <a:pt x="8043" y="8232"/>
                  </a:lnTo>
                  <a:lnTo>
                    <a:pt x="8043" y="8241"/>
                  </a:lnTo>
                  <a:lnTo>
                    <a:pt x="8042" y="8267"/>
                  </a:lnTo>
                  <a:lnTo>
                    <a:pt x="8041" y="8277"/>
                  </a:lnTo>
                  <a:lnTo>
                    <a:pt x="8039" y="8303"/>
                  </a:lnTo>
                  <a:lnTo>
                    <a:pt x="8037" y="8312"/>
                  </a:lnTo>
                  <a:lnTo>
                    <a:pt x="8034" y="8338"/>
                  </a:lnTo>
                  <a:lnTo>
                    <a:pt x="8033" y="8347"/>
                  </a:lnTo>
                  <a:lnTo>
                    <a:pt x="8028" y="8373"/>
                  </a:lnTo>
                  <a:lnTo>
                    <a:pt x="8027" y="8382"/>
                  </a:lnTo>
                  <a:lnTo>
                    <a:pt x="8021" y="8408"/>
                  </a:lnTo>
                  <a:lnTo>
                    <a:pt x="8019" y="8417"/>
                  </a:lnTo>
                  <a:lnTo>
                    <a:pt x="8013" y="8442"/>
                  </a:lnTo>
                  <a:lnTo>
                    <a:pt x="8010" y="8452"/>
                  </a:lnTo>
                  <a:lnTo>
                    <a:pt x="8003" y="8477"/>
                  </a:lnTo>
                  <a:lnTo>
                    <a:pt x="8000" y="8486"/>
                  </a:lnTo>
                  <a:lnTo>
                    <a:pt x="7992" y="8510"/>
                  </a:lnTo>
                  <a:lnTo>
                    <a:pt x="7989" y="8519"/>
                  </a:lnTo>
                  <a:lnTo>
                    <a:pt x="7980" y="8544"/>
                  </a:lnTo>
                  <a:lnTo>
                    <a:pt x="7977" y="8553"/>
                  </a:lnTo>
                  <a:lnTo>
                    <a:pt x="7967" y="8577"/>
                  </a:lnTo>
                  <a:lnTo>
                    <a:pt x="7963" y="8586"/>
                  </a:lnTo>
                  <a:lnTo>
                    <a:pt x="7952" y="8609"/>
                  </a:lnTo>
                  <a:lnTo>
                    <a:pt x="7947" y="8618"/>
                  </a:lnTo>
                  <a:lnTo>
                    <a:pt x="7936" y="8642"/>
                  </a:lnTo>
                  <a:lnTo>
                    <a:pt x="7931" y="8650"/>
                  </a:lnTo>
                  <a:lnTo>
                    <a:pt x="7918" y="8673"/>
                  </a:lnTo>
                  <a:lnTo>
                    <a:pt x="7914" y="8680"/>
                  </a:lnTo>
                  <a:lnTo>
                    <a:pt x="7901" y="8702"/>
                  </a:lnTo>
                  <a:lnTo>
                    <a:pt x="7896" y="8710"/>
                  </a:lnTo>
                  <a:lnTo>
                    <a:pt x="7882" y="8732"/>
                  </a:lnTo>
                  <a:lnTo>
                    <a:pt x="7876" y="8740"/>
                  </a:lnTo>
                  <a:lnTo>
                    <a:pt x="7861" y="8761"/>
                  </a:lnTo>
                  <a:lnTo>
                    <a:pt x="7856" y="8769"/>
                  </a:lnTo>
                  <a:lnTo>
                    <a:pt x="7840" y="8789"/>
                  </a:lnTo>
                  <a:lnTo>
                    <a:pt x="7834" y="8797"/>
                  </a:lnTo>
                  <a:lnTo>
                    <a:pt x="7817" y="8817"/>
                  </a:lnTo>
                  <a:lnTo>
                    <a:pt x="7811" y="8824"/>
                  </a:lnTo>
                  <a:lnTo>
                    <a:pt x="7794" y="8843"/>
                  </a:lnTo>
                  <a:lnTo>
                    <a:pt x="7787" y="8850"/>
                  </a:lnTo>
                  <a:lnTo>
                    <a:pt x="7769" y="8869"/>
                  </a:lnTo>
                  <a:lnTo>
                    <a:pt x="7763" y="8875"/>
                  </a:lnTo>
                  <a:lnTo>
                    <a:pt x="7744" y="8893"/>
                  </a:lnTo>
                  <a:lnTo>
                    <a:pt x="7737" y="8900"/>
                  </a:lnTo>
                  <a:lnTo>
                    <a:pt x="7718" y="8917"/>
                  </a:lnTo>
                  <a:lnTo>
                    <a:pt x="7711" y="8923"/>
                  </a:lnTo>
                  <a:lnTo>
                    <a:pt x="7691" y="8940"/>
                  </a:lnTo>
                  <a:lnTo>
                    <a:pt x="7683" y="8946"/>
                  </a:lnTo>
                  <a:lnTo>
                    <a:pt x="7663" y="8962"/>
                  </a:lnTo>
                  <a:lnTo>
                    <a:pt x="7655" y="8967"/>
                  </a:lnTo>
                  <a:lnTo>
                    <a:pt x="7634" y="8982"/>
                  </a:lnTo>
                  <a:lnTo>
                    <a:pt x="7626" y="8988"/>
                  </a:lnTo>
                  <a:lnTo>
                    <a:pt x="7604" y="9002"/>
                  </a:lnTo>
                  <a:lnTo>
                    <a:pt x="7596" y="9007"/>
                  </a:lnTo>
                  <a:lnTo>
                    <a:pt x="7574" y="9020"/>
                  </a:lnTo>
                  <a:lnTo>
                    <a:pt x="7567" y="9024"/>
                  </a:lnTo>
                  <a:lnTo>
                    <a:pt x="7544" y="9037"/>
                  </a:lnTo>
                  <a:lnTo>
                    <a:pt x="7536" y="9042"/>
                  </a:lnTo>
                  <a:lnTo>
                    <a:pt x="7512" y="9053"/>
                  </a:lnTo>
                  <a:lnTo>
                    <a:pt x="7504" y="9058"/>
                  </a:lnTo>
                  <a:lnTo>
                    <a:pt x="7480" y="9069"/>
                  </a:lnTo>
                  <a:lnTo>
                    <a:pt x="7471" y="9073"/>
                  </a:lnTo>
                  <a:lnTo>
                    <a:pt x="7447" y="9083"/>
                  </a:lnTo>
                  <a:lnTo>
                    <a:pt x="7438" y="9086"/>
                  </a:lnTo>
                  <a:lnTo>
                    <a:pt x="7414" y="9095"/>
                  </a:lnTo>
                  <a:lnTo>
                    <a:pt x="7405" y="9098"/>
                  </a:lnTo>
                  <a:lnTo>
                    <a:pt x="7380" y="9106"/>
                  </a:lnTo>
                  <a:lnTo>
                    <a:pt x="7371" y="9109"/>
                  </a:lnTo>
                  <a:lnTo>
                    <a:pt x="7346" y="9116"/>
                  </a:lnTo>
                  <a:lnTo>
                    <a:pt x="7337" y="9119"/>
                  </a:lnTo>
                  <a:lnTo>
                    <a:pt x="7311" y="9125"/>
                  </a:lnTo>
                  <a:lnTo>
                    <a:pt x="7302" y="9127"/>
                  </a:lnTo>
                  <a:lnTo>
                    <a:pt x="7277" y="9133"/>
                  </a:lnTo>
                  <a:lnTo>
                    <a:pt x="7268" y="9134"/>
                  </a:lnTo>
                  <a:lnTo>
                    <a:pt x="7242" y="9139"/>
                  </a:lnTo>
                  <a:lnTo>
                    <a:pt x="7233" y="9140"/>
                  </a:lnTo>
                  <a:lnTo>
                    <a:pt x="7207" y="9143"/>
                  </a:lnTo>
                  <a:lnTo>
                    <a:pt x="7197" y="9145"/>
                  </a:lnTo>
                  <a:lnTo>
                    <a:pt x="7172" y="9147"/>
                  </a:lnTo>
                  <a:lnTo>
                    <a:pt x="7162" y="9148"/>
                  </a:lnTo>
                  <a:lnTo>
                    <a:pt x="7136" y="9149"/>
                  </a:lnTo>
                  <a:lnTo>
                    <a:pt x="7127" y="9149"/>
                  </a:lnTo>
                  <a:lnTo>
                    <a:pt x="7101" y="9150"/>
                  </a:lnTo>
                  <a:lnTo>
                    <a:pt x="7096" y="9150"/>
                  </a:lnTo>
                  <a:lnTo>
                    <a:pt x="2904" y="9150"/>
                  </a:lnTo>
                  <a:lnTo>
                    <a:pt x="2899" y="9150"/>
                  </a:lnTo>
                  <a:lnTo>
                    <a:pt x="2873" y="9149"/>
                  </a:lnTo>
                  <a:lnTo>
                    <a:pt x="2864" y="9149"/>
                  </a:lnTo>
                  <a:lnTo>
                    <a:pt x="2838" y="9148"/>
                  </a:lnTo>
                  <a:lnTo>
                    <a:pt x="2828" y="9147"/>
                  </a:lnTo>
                  <a:lnTo>
                    <a:pt x="2803" y="9145"/>
                  </a:lnTo>
                  <a:lnTo>
                    <a:pt x="2793" y="9143"/>
                  </a:lnTo>
                  <a:lnTo>
                    <a:pt x="2767" y="9140"/>
                  </a:lnTo>
                  <a:lnTo>
                    <a:pt x="2758" y="9139"/>
                  </a:lnTo>
                  <a:lnTo>
                    <a:pt x="2732" y="9134"/>
                  </a:lnTo>
                  <a:lnTo>
                    <a:pt x="2723" y="9133"/>
                  </a:lnTo>
                  <a:lnTo>
                    <a:pt x="2698" y="9127"/>
                  </a:lnTo>
                  <a:lnTo>
                    <a:pt x="2689" y="9125"/>
                  </a:lnTo>
                  <a:lnTo>
                    <a:pt x="2663" y="9119"/>
                  </a:lnTo>
                  <a:lnTo>
                    <a:pt x="2654" y="9116"/>
                  </a:lnTo>
                  <a:lnTo>
                    <a:pt x="2629" y="9109"/>
                  </a:lnTo>
                  <a:lnTo>
                    <a:pt x="2620" y="9106"/>
                  </a:lnTo>
                  <a:lnTo>
                    <a:pt x="2595" y="9098"/>
                  </a:lnTo>
                  <a:lnTo>
                    <a:pt x="2586" y="9095"/>
                  </a:lnTo>
                  <a:lnTo>
                    <a:pt x="2562" y="9086"/>
                  </a:lnTo>
                  <a:lnTo>
                    <a:pt x="2553" y="9083"/>
                  </a:lnTo>
                  <a:lnTo>
                    <a:pt x="2529" y="9073"/>
                  </a:lnTo>
                  <a:lnTo>
                    <a:pt x="2520" y="9069"/>
                  </a:lnTo>
                  <a:lnTo>
                    <a:pt x="2496" y="9058"/>
                  </a:lnTo>
                  <a:lnTo>
                    <a:pt x="2488" y="9053"/>
                  </a:lnTo>
                  <a:lnTo>
                    <a:pt x="2464" y="9042"/>
                  </a:lnTo>
                  <a:lnTo>
                    <a:pt x="2456" y="9037"/>
                  </a:lnTo>
                  <a:lnTo>
                    <a:pt x="2433" y="9024"/>
                  </a:lnTo>
                  <a:lnTo>
                    <a:pt x="2426" y="9020"/>
                  </a:lnTo>
                  <a:lnTo>
                    <a:pt x="2404" y="9007"/>
                  </a:lnTo>
                  <a:lnTo>
                    <a:pt x="2396" y="9002"/>
                  </a:lnTo>
                  <a:lnTo>
                    <a:pt x="2374" y="8988"/>
                  </a:lnTo>
                  <a:lnTo>
                    <a:pt x="2366" y="8982"/>
                  </a:lnTo>
                  <a:lnTo>
                    <a:pt x="2345" y="8967"/>
                  </a:lnTo>
                  <a:lnTo>
                    <a:pt x="2337" y="8962"/>
                  </a:lnTo>
                  <a:lnTo>
                    <a:pt x="2317" y="8946"/>
                  </a:lnTo>
                  <a:lnTo>
                    <a:pt x="2309" y="8940"/>
                  </a:lnTo>
                  <a:lnTo>
                    <a:pt x="2289" y="8923"/>
                  </a:lnTo>
                  <a:lnTo>
                    <a:pt x="2282" y="8917"/>
                  </a:lnTo>
                  <a:lnTo>
                    <a:pt x="2263" y="8900"/>
                  </a:lnTo>
                  <a:lnTo>
                    <a:pt x="2256" y="8893"/>
                  </a:lnTo>
                  <a:lnTo>
                    <a:pt x="2237" y="8875"/>
                  </a:lnTo>
                  <a:lnTo>
                    <a:pt x="2231" y="8869"/>
                  </a:lnTo>
                  <a:lnTo>
                    <a:pt x="2213" y="8850"/>
                  </a:lnTo>
                  <a:lnTo>
                    <a:pt x="2206" y="8843"/>
                  </a:lnTo>
                  <a:lnTo>
                    <a:pt x="2189" y="8824"/>
                  </a:lnTo>
                  <a:lnTo>
                    <a:pt x="2183" y="8817"/>
                  </a:lnTo>
                  <a:lnTo>
                    <a:pt x="2166" y="8797"/>
                  </a:lnTo>
                  <a:lnTo>
                    <a:pt x="2160" y="8789"/>
                  </a:lnTo>
                  <a:lnTo>
                    <a:pt x="2144" y="8769"/>
                  </a:lnTo>
                  <a:lnTo>
                    <a:pt x="2139" y="8761"/>
                  </a:lnTo>
                  <a:lnTo>
                    <a:pt x="2124" y="8740"/>
                  </a:lnTo>
                  <a:lnTo>
                    <a:pt x="2118" y="8732"/>
                  </a:lnTo>
                  <a:lnTo>
                    <a:pt x="2104" y="8710"/>
                  </a:lnTo>
                  <a:lnTo>
                    <a:pt x="2099" y="8702"/>
                  </a:lnTo>
                  <a:lnTo>
                    <a:pt x="2086" y="8680"/>
                  </a:lnTo>
                  <a:lnTo>
                    <a:pt x="2082" y="8673"/>
                  </a:lnTo>
                  <a:lnTo>
                    <a:pt x="2069" y="8650"/>
                  </a:lnTo>
                  <a:lnTo>
                    <a:pt x="2064" y="8642"/>
                  </a:lnTo>
                  <a:lnTo>
                    <a:pt x="2053" y="8618"/>
                  </a:lnTo>
                  <a:lnTo>
                    <a:pt x="2048" y="8609"/>
                  </a:lnTo>
                  <a:lnTo>
                    <a:pt x="2037" y="8586"/>
                  </a:lnTo>
                  <a:lnTo>
                    <a:pt x="2033" y="8577"/>
                  </a:lnTo>
                  <a:lnTo>
                    <a:pt x="2023" y="8553"/>
                  </a:lnTo>
                  <a:lnTo>
                    <a:pt x="2020" y="8544"/>
                  </a:lnTo>
                  <a:lnTo>
                    <a:pt x="2011" y="8519"/>
                  </a:lnTo>
                  <a:lnTo>
                    <a:pt x="2008" y="8510"/>
                  </a:lnTo>
                  <a:lnTo>
                    <a:pt x="2000" y="8486"/>
                  </a:lnTo>
                  <a:lnTo>
                    <a:pt x="1997" y="8477"/>
                  </a:lnTo>
                  <a:lnTo>
                    <a:pt x="1990" y="8452"/>
                  </a:lnTo>
                  <a:lnTo>
                    <a:pt x="1987" y="8442"/>
                  </a:lnTo>
                  <a:lnTo>
                    <a:pt x="1981" y="8417"/>
                  </a:lnTo>
                  <a:lnTo>
                    <a:pt x="1979" y="8408"/>
                  </a:lnTo>
                  <a:lnTo>
                    <a:pt x="1973" y="8382"/>
                  </a:lnTo>
                  <a:lnTo>
                    <a:pt x="1972" y="8373"/>
                  </a:lnTo>
                  <a:lnTo>
                    <a:pt x="1967" y="8347"/>
                  </a:lnTo>
                  <a:lnTo>
                    <a:pt x="1966" y="8338"/>
                  </a:lnTo>
                  <a:lnTo>
                    <a:pt x="1963" y="8312"/>
                  </a:lnTo>
                  <a:lnTo>
                    <a:pt x="1961" y="8303"/>
                  </a:lnTo>
                  <a:lnTo>
                    <a:pt x="1959" y="8277"/>
                  </a:lnTo>
                  <a:lnTo>
                    <a:pt x="1958" y="8267"/>
                  </a:lnTo>
                  <a:lnTo>
                    <a:pt x="1957" y="8241"/>
                  </a:lnTo>
                  <a:lnTo>
                    <a:pt x="1957" y="8232"/>
                  </a:lnTo>
                  <a:lnTo>
                    <a:pt x="1956" y="8206"/>
                  </a:lnTo>
                  <a:lnTo>
                    <a:pt x="1956" y="8201"/>
                  </a:lnTo>
                  <a:lnTo>
                    <a:pt x="1956" y="2613"/>
                  </a:lnTo>
                  <a:lnTo>
                    <a:pt x="1956" y="2608"/>
                  </a:lnTo>
                  <a:lnTo>
                    <a:pt x="1957" y="2582"/>
                  </a:lnTo>
                  <a:lnTo>
                    <a:pt x="1957" y="2573"/>
                  </a:lnTo>
                  <a:lnTo>
                    <a:pt x="1958" y="2547"/>
                  </a:lnTo>
                  <a:lnTo>
                    <a:pt x="1959" y="2537"/>
                  </a:lnTo>
                  <a:lnTo>
                    <a:pt x="1961" y="2512"/>
                  </a:lnTo>
                  <a:lnTo>
                    <a:pt x="1963" y="2502"/>
                  </a:lnTo>
                  <a:lnTo>
                    <a:pt x="1966" y="2476"/>
                  </a:lnTo>
                  <a:lnTo>
                    <a:pt x="1967" y="2467"/>
                  </a:lnTo>
                  <a:lnTo>
                    <a:pt x="1972" y="2441"/>
                  </a:lnTo>
                  <a:lnTo>
                    <a:pt x="1973" y="2432"/>
                  </a:lnTo>
                  <a:lnTo>
                    <a:pt x="1979" y="2407"/>
                  </a:lnTo>
                  <a:lnTo>
                    <a:pt x="1981" y="2398"/>
                  </a:lnTo>
                  <a:lnTo>
                    <a:pt x="1987" y="2372"/>
                  </a:lnTo>
                  <a:lnTo>
                    <a:pt x="1990" y="2363"/>
                  </a:lnTo>
                  <a:lnTo>
                    <a:pt x="1997" y="2338"/>
                  </a:lnTo>
                  <a:lnTo>
                    <a:pt x="2000" y="2329"/>
                  </a:lnTo>
                  <a:lnTo>
                    <a:pt x="2008" y="2304"/>
                  </a:lnTo>
                  <a:lnTo>
                    <a:pt x="2011" y="2295"/>
                  </a:lnTo>
                  <a:lnTo>
                    <a:pt x="2020" y="2271"/>
                  </a:lnTo>
                  <a:lnTo>
                    <a:pt x="2023" y="2262"/>
                  </a:lnTo>
                  <a:lnTo>
                    <a:pt x="2033" y="2238"/>
                  </a:lnTo>
                  <a:lnTo>
                    <a:pt x="2037" y="2229"/>
                  </a:lnTo>
                  <a:lnTo>
                    <a:pt x="2048" y="2205"/>
                  </a:lnTo>
                  <a:lnTo>
                    <a:pt x="2053" y="2197"/>
                  </a:lnTo>
                  <a:lnTo>
                    <a:pt x="2064" y="2173"/>
                  </a:lnTo>
                  <a:lnTo>
                    <a:pt x="2069" y="2165"/>
                  </a:lnTo>
                  <a:lnTo>
                    <a:pt x="2082" y="2142"/>
                  </a:lnTo>
                  <a:lnTo>
                    <a:pt x="2086" y="2135"/>
                  </a:lnTo>
                  <a:lnTo>
                    <a:pt x="2099" y="2113"/>
                  </a:lnTo>
                  <a:lnTo>
                    <a:pt x="2104" y="2105"/>
                  </a:lnTo>
                  <a:lnTo>
                    <a:pt x="2118" y="2083"/>
                  </a:lnTo>
                  <a:lnTo>
                    <a:pt x="2124" y="2075"/>
                  </a:lnTo>
                  <a:lnTo>
                    <a:pt x="2139" y="2054"/>
                  </a:lnTo>
                  <a:lnTo>
                    <a:pt x="2144" y="2046"/>
                  </a:lnTo>
                  <a:lnTo>
                    <a:pt x="2160" y="2026"/>
                  </a:lnTo>
                  <a:lnTo>
                    <a:pt x="2166" y="2018"/>
                  </a:lnTo>
                  <a:lnTo>
                    <a:pt x="2183" y="1998"/>
                  </a:lnTo>
                  <a:lnTo>
                    <a:pt x="2189" y="1991"/>
                  </a:lnTo>
                  <a:lnTo>
                    <a:pt x="2206" y="1972"/>
                  </a:lnTo>
                  <a:lnTo>
                    <a:pt x="2213" y="1965"/>
                  </a:lnTo>
                  <a:lnTo>
                    <a:pt x="2231" y="1946"/>
                  </a:lnTo>
                  <a:lnTo>
                    <a:pt x="2237" y="1940"/>
                  </a:lnTo>
                  <a:lnTo>
                    <a:pt x="2256" y="1922"/>
                  </a:lnTo>
                  <a:lnTo>
                    <a:pt x="2263" y="1915"/>
                  </a:lnTo>
                  <a:lnTo>
                    <a:pt x="2282" y="1898"/>
                  </a:lnTo>
                  <a:lnTo>
                    <a:pt x="2289" y="1892"/>
                  </a:lnTo>
                  <a:lnTo>
                    <a:pt x="2309" y="1875"/>
                  </a:lnTo>
                  <a:lnTo>
                    <a:pt x="2317" y="1869"/>
                  </a:lnTo>
                  <a:lnTo>
                    <a:pt x="2337" y="1853"/>
                  </a:lnTo>
                  <a:lnTo>
                    <a:pt x="2345" y="1848"/>
                  </a:lnTo>
                  <a:lnTo>
                    <a:pt x="2366" y="1833"/>
                  </a:lnTo>
                  <a:lnTo>
                    <a:pt x="2374" y="1827"/>
                  </a:lnTo>
                  <a:lnTo>
                    <a:pt x="2396" y="1813"/>
                  </a:lnTo>
                  <a:lnTo>
                    <a:pt x="2404" y="1808"/>
                  </a:lnTo>
                  <a:lnTo>
                    <a:pt x="2426" y="1795"/>
                  </a:lnTo>
                  <a:lnTo>
                    <a:pt x="2433" y="1791"/>
                  </a:lnTo>
                  <a:lnTo>
                    <a:pt x="2456" y="1778"/>
                  </a:lnTo>
                  <a:lnTo>
                    <a:pt x="2464" y="1773"/>
                  </a:lnTo>
                  <a:lnTo>
                    <a:pt x="2488" y="1762"/>
                  </a:lnTo>
                  <a:lnTo>
                    <a:pt x="2496" y="1757"/>
                  </a:lnTo>
                  <a:lnTo>
                    <a:pt x="2520" y="1746"/>
                  </a:lnTo>
                  <a:lnTo>
                    <a:pt x="2529" y="1742"/>
                  </a:lnTo>
                  <a:lnTo>
                    <a:pt x="2553" y="1732"/>
                  </a:lnTo>
                  <a:lnTo>
                    <a:pt x="2562" y="1729"/>
                  </a:lnTo>
                  <a:lnTo>
                    <a:pt x="2586" y="1720"/>
                  </a:lnTo>
                  <a:lnTo>
                    <a:pt x="2595" y="1717"/>
                  </a:lnTo>
                  <a:lnTo>
                    <a:pt x="2620" y="1709"/>
                  </a:lnTo>
                  <a:lnTo>
                    <a:pt x="2629" y="1706"/>
                  </a:lnTo>
                  <a:lnTo>
                    <a:pt x="2654" y="1699"/>
                  </a:lnTo>
                  <a:lnTo>
                    <a:pt x="2663" y="1696"/>
                  </a:lnTo>
                  <a:lnTo>
                    <a:pt x="2689" y="1690"/>
                  </a:lnTo>
                  <a:lnTo>
                    <a:pt x="2698" y="1688"/>
                  </a:lnTo>
                  <a:lnTo>
                    <a:pt x="2723" y="1682"/>
                  </a:lnTo>
                  <a:lnTo>
                    <a:pt x="2732" y="1681"/>
                  </a:lnTo>
                  <a:lnTo>
                    <a:pt x="2758" y="1676"/>
                  </a:lnTo>
                  <a:lnTo>
                    <a:pt x="2767" y="1675"/>
                  </a:lnTo>
                  <a:lnTo>
                    <a:pt x="2793" y="1672"/>
                  </a:lnTo>
                  <a:lnTo>
                    <a:pt x="2803" y="1670"/>
                  </a:lnTo>
                  <a:lnTo>
                    <a:pt x="2828" y="1668"/>
                  </a:lnTo>
                  <a:lnTo>
                    <a:pt x="2838" y="1667"/>
                  </a:lnTo>
                  <a:lnTo>
                    <a:pt x="2864" y="1666"/>
                  </a:lnTo>
                  <a:lnTo>
                    <a:pt x="2873" y="1666"/>
                  </a:lnTo>
                  <a:lnTo>
                    <a:pt x="2899" y="1665"/>
                  </a:lnTo>
                  <a:lnTo>
                    <a:pt x="2904" y="1665"/>
                  </a:lnTo>
                  <a:lnTo>
                    <a:pt x="3353" y="1665"/>
                  </a:lnTo>
                  <a:lnTo>
                    <a:pt x="3353" y="1449"/>
                  </a:lnTo>
                  <a:lnTo>
                    <a:pt x="3353" y="1444"/>
                  </a:lnTo>
                  <a:lnTo>
                    <a:pt x="3353" y="1431"/>
                  </a:lnTo>
                  <a:lnTo>
                    <a:pt x="3354" y="1422"/>
                  </a:lnTo>
                  <a:lnTo>
                    <a:pt x="3354" y="1409"/>
                  </a:lnTo>
                  <a:lnTo>
                    <a:pt x="3355" y="1400"/>
                  </a:lnTo>
                  <a:lnTo>
                    <a:pt x="3356" y="1387"/>
                  </a:lnTo>
                  <a:lnTo>
                    <a:pt x="3357" y="1377"/>
                  </a:lnTo>
                  <a:lnTo>
                    <a:pt x="3359" y="1364"/>
                  </a:lnTo>
                  <a:lnTo>
                    <a:pt x="3360" y="1355"/>
                  </a:lnTo>
                  <a:lnTo>
                    <a:pt x="3363" y="1342"/>
                  </a:lnTo>
                  <a:lnTo>
                    <a:pt x="3364" y="1333"/>
                  </a:lnTo>
                  <a:lnTo>
                    <a:pt x="3367" y="1320"/>
                  </a:lnTo>
                  <a:lnTo>
                    <a:pt x="3369" y="1311"/>
                  </a:lnTo>
                  <a:lnTo>
                    <a:pt x="3372" y="1299"/>
                  </a:lnTo>
                  <a:lnTo>
                    <a:pt x="3375" y="1289"/>
                  </a:lnTo>
                  <a:lnTo>
                    <a:pt x="3378" y="1277"/>
                  </a:lnTo>
                  <a:lnTo>
                    <a:pt x="3381" y="1268"/>
                  </a:lnTo>
                  <a:lnTo>
                    <a:pt x="3385" y="1256"/>
                  </a:lnTo>
                  <a:lnTo>
                    <a:pt x="3388" y="1247"/>
                  </a:lnTo>
                  <a:lnTo>
                    <a:pt x="3393" y="1234"/>
                  </a:lnTo>
                  <a:lnTo>
                    <a:pt x="3396" y="1226"/>
                  </a:lnTo>
                  <a:lnTo>
                    <a:pt x="3401" y="1214"/>
                  </a:lnTo>
                  <a:lnTo>
                    <a:pt x="3405" y="1205"/>
                  </a:lnTo>
                  <a:lnTo>
                    <a:pt x="3411" y="1193"/>
                  </a:lnTo>
                  <a:lnTo>
                    <a:pt x="3415" y="1184"/>
                  </a:lnTo>
                  <a:lnTo>
                    <a:pt x="3421" y="1173"/>
                  </a:lnTo>
                  <a:lnTo>
                    <a:pt x="3425" y="1164"/>
                  </a:lnTo>
                  <a:lnTo>
                    <a:pt x="3432" y="1153"/>
                  </a:lnTo>
                  <a:lnTo>
                    <a:pt x="3435" y="1148"/>
                  </a:lnTo>
                  <a:lnTo>
                    <a:pt x="3442" y="1136"/>
                  </a:lnTo>
                  <a:lnTo>
                    <a:pt x="3447" y="1128"/>
                  </a:lnTo>
                  <a:lnTo>
                    <a:pt x="3454" y="1117"/>
                  </a:lnTo>
                  <a:lnTo>
                    <a:pt x="3459" y="1109"/>
                  </a:lnTo>
                  <a:lnTo>
                    <a:pt x="3467" y="1098"/>
                  </a:lnTo>
                  <a:lnTo>
                    <a:pt x="3473" y="1090"/>
                  </a:lnTo>
                  <a:lnTo>
                    <a:pt x="3480" y="1080"/>
                  </a:lnTo>
                  <a:lnTo>
                    <a:pt x="3486" y="1073"/>
                  </a:lnTo>
                  <a:lnTo>
                    <a:pt x="3495" y="1062"/>
                  </a:lnTo>
                  <a:lnTo>
                    <a:pt x="3501" y="1055"/>
                  </a:lnTo>
                  <a:lnTo>
                    <a:pt x="3510" y="1045"/>
                  </a:lnTo>
                  <a:lnTo>
                    <a:pt x="3516" y="1038"/>
                  </a:lnTo>
                  <a:lnTo>
                    <a:pt x="3525" y="1029"/>
                  </a:lnTo>
                  <a:lnTo>
                    <a:pt x="3532" y="1022"/>
                  </a:lnTo>
                  <a:lnTo>
                    <a:pt x="3541" y="1013"/>
                  </a:lnTo>
                  <a:lnTo>
                    <a:pt x="3548" y="1007"/>
                  </a:lnTo>
                  <a:lnTo>
                    <a:pt x="3558" y="998"/>
                  </a:lnTo>
                  <a:lnTo>
                    <a:pt x="3565" y="992"/>
                  </a:lnTo>
                  <a:lnTo>
                    <a:pt x="3576" y="983"/>
                  </a:lnTo>
                  <a:lnTo>
                    <a:pt x="3583" y="977"/>
                  </a:lnTo>
                  <a:lnTo>
                    <a:pt x="3593" y="970"/>
                  </a:lnTo>
                  <a:lnTo>
                    <a:pt x="3601" y="964"/>
                  </a:lnTo>
                  <a:lnTo>
                    <a:pt x="3612" y="956"/>
                  </a:lnTo>
                  <a:lnTo>
                    <a:pt x="3620" y="951"/>
                  </a:lnTo>
                  <a:lnTo>
                    <a:pt x="3631" y="944"/>
                  </a:lnTo>
                  <a:lnTo>
                    <a:pt x="3639" y="939"/>
                  </a:lnTo>
                  <a:lnTo>
                    <a:pt x="3651" y="932"/>
                  </a:lnTo>
                  <a:lnTo>
                    <a:pt x="3656" y="929"/>
                  </a:lnTo>
                  <a:lnTo>
                    <a:pt x="3667" y="922"/>
                  </a:lnTo>
                  <a:lnTo>
                    <a:pt x="3676" y="918"/>
                  </a:lnTo>
                  <a:lnTo>
                    <a:pt x="3687" y="912"/>
                  </a:lnTo>
                  <a:lnTo>
                    <a:pt x="3696" y="908"/>
                  </a:lnTo>
                  <a:lnTo>
                    <a:pt x="3708" y="902"/>
                  </a:lnTo>
                  <a:lnTo>
                    <a:pt x="3717" y="898"/>
                  </a:lnTo>
                  <a:lnTo>
                    <a:pt x="3729" y="893"/>
                  </a:lnTo>
                  <a:lnTo>
                    <a:pt x="3737" y="890"/>
                  </a:lnTo>
                  <a:lnTo>
                    <a:pt x="3750" y="885"/>
                  </a:lnTo>
                  <a:lnTo>
                    <a:pt x="3759" y="882"/>
                  </a:lnTo>
                  <a:lnTo>
                    <a:pt x="3771" y="878"/>
                  </a:lnTo>
                  <a:lnTo>
                    <a:pt x="3780" y="875"/>
                  </a:lnTo>
                  <a:lnTo>
                    <a:pt x="3792" y="872"/>
                  </a:lnTo>
                  <a:lnTo>
                    <a:pt x="3802" y="869"/>
                  </a:lnTo>
                  <a:lnTo>
                    <a:pt x="3814" y="866"/>
                  </a:lnTo>
                  <a:lnTo>
                    <a:pt x="3823" y="864"/>
                  </a:lnTo>
                  <a:lnTo>
                    <a:pt x="3836" y="861"/>
                  </a:lnTo>
                  <a:lnTo>
                    <a:pt x="3845" y="860"/>
                  </a:lnTo>
                  <a:lnTo>
                    <a:pt x="3858" y="857"/>
                  </a:lnTo>
                  <a:lnTo>
                    <a:pt x="3867" y="856"/>
                  </a:lnTo>
                  <a:lnTo>
                    <a:pt x="3880" y="854"/>
                  </a:lnTo>
                  <a:lnTo>
                    <a:pt x="3890" y="853"/>
                  </a:lnTo>
                  <a:lnTo>
                    <a:pt x="3903" y="852"/>
                  </a:lnTo>
                  <a:lnTo>
                    <a:pt x="3912" y="851"/>
                  </a:lnTo>
                  <a:lnTo>
                    <a:pt x="3925" y="851"/>
                  </a:lnTo>
                  <a:lnTo>
                    <a:pt x="3934" y="850"/>
                  </a:lnTo>
                  <a:close/>
                  <a:moveTo>
                    <a:pt x="3353" y="2264"/>
                  </a:moveTo>
                  <a:lnTo>
                    <a:pt x="3353" y="2165"/>
                  </a:lnTo>
                  <a:lnTo>
                    <a:pt x="2906" y="2165"/>
                  </a:lnTo>
                  <a:lnTo>
                    <a:pt x="2887" y="2165"/>
                  </a:lnTo>
                  <a:lnTo>
                    <a:pt x="2871" y="2166"/>
                  </a:lnTo>
                  <a:lnTo>
                    <a:pt x="2854" y="2168"/>
                  </a:lnTo>
                  <a:lnTo>
                    <a:pt x="2837" y="2170"/>
                  </a:lnTo>
                  <a:lnTo>
                    <a:pt x="2821" y="2173"/>
                  </a:lnTo>
                  <a:lnTo>
                    <a:pt x="2804" y="2176"/>
                  </a:lnTo>
                  <a:lnTo>
                    <a:pt x="2788" y="2180"/>
                  </a:lnTo>
                  <a:lnTo>
                    <a:pt x="2772" y="2185"/>
                  </a:lnTo>
                  <a:lnTo>
                    <a:pt x="2756" y="2190"/>
                  </a:lnTo>
                  <a:lnTo>
                    <a:pt x="2741" y="2196"/>
                  </a:lnTo>
                  <a:lnTo>
                    <a:pt x="2726" y="2202"/>
                  </a:lnTo>
                  <a:lnTo>
                    <a:pt x="2710" y="2209"/>
                  </a:lnTo>
                  <a:lnTo>
                    <a:pt x="2696" y="2217"/>
                  </a:lnTo>
                  <a:lnTo>
                    <a:pt x="2680" y="2225"/>
                  </a:lnTo>
                  <a:lnTo>
                    <a:pt x="2665" y="2234"/>
                  </a:lnTo>
                  <a:lnTo>
                    <a:pt x="2651" y="2243"/>
                  </a:lnTo>
                  <a:lnTo>
                    <a:pt x="2638" y="2253"/>
                  </a:lnTo>
                  <a:lnTo>
                    <a:pt x="2625" y="2263"/>
                  </a:lnTo>
                  <a:lnTo>
                    <a:pt x="2612" y="2274"/>
                  </a:lnTo>
                  <a:lnTo>
                    <a:pt x="2599" y="2285"/>
                  </a:lnTo>
                  <a:lnTo>
                    <a:pt x="2587" y="2296"/>
                  </a:lnTo>
                  <a:lnTo>
                    <a:pt x="2576" y="2308"/>
                  </a:lnTo>
                  <a:lnTo>
                    <a:pt x="2565" y="2321"/>
                  </a:lnTo>
                  <a:lnTo>
                    <a:pt x="2554" y="2334"/>
                  </a:lnTo>
                  <a:lnTo>
                    <a:pt x="2544" y="2347"/>
                  </a:lnTo>
                  <a:lnTo>
                    <a:pt x="2534" y="2360"/>
                  </a:lnTo>
                  <a:lnTo>
                    <a:pt x="2525" y="2374"/>
                  </a:lnTo>
                  <a:lnTo>
                    <a:pt x="2516" y="2389"/>
                  </a:lnTo>
                  <a:lnTo>
                    <a:pt x="2508" y="2405"/>
                  </a:lnTo>
                  <a:lnTo>
                    <a:pt x="2500" y="2419"/>
                  </a:lnTo>
                  <a:lnTo>
                    <a:pt x="2493" y="2435"/>
                  </a:lnTo>
                  <a:lnTo>
                    <a:pt x="2487" y="2450"/>
                  </a:lnTo>
                  <a:lnTo>
                    <a:pt x="2481" y="2465"/>
                  </a:lnTo>
                  <a:lnTo>
                    <a:pt x="2476" y="2481"/>
                  </a:lnTo>
                  <a:lnTo>
                    <a:pt x="2471" y="2497"/>
                  </a:lnTo>
                  <a:lnTo>
                    <a:pt x="2467" y="2513"/>
                  </a:lnTo>
                  <a:lnTo>
                    <a:pt x="2464" y="2530"/>
                  </a:lnTo>
                  <a:lnTo>
                    <a:pt x="2461" y="2546"/>
                  </a:lnTo>
                  <a:lnTo>
                    <a:pt x="2459" y="2563"/>
                  </a:lnTo>
                  <a:lnTo>
                    <a:pt x="2457" y="2580"/>
                  </a:lnTo>
                  <a:lnTo>
                    <a:pt x="2456" y="2596"/>
                  </a:lnTo>
                  <a:lnTo>
                    <a:pt x="2456" y="2615"/>
                  </a:lnTo>
                  <a:lnTo>
                    <a:pt x="2456" y="8199"/>
                  </a:lnTo>
                  <a:lnTo>
                    <a:pt x="2456" y="8218"/>
                  </a:lnTo>
                  <a:lnTo>
                    <a:pt x="2457" y="8235"/>
                  </a:lnTo>
                  <a:lnTo>
                    <a:pt x="2459" y="8252"/>
                  </a:lnTo>
                  <a:lnTo>
                    <a:pt x="2461" y="8269"/>
                  </a:lnTo>
                  <a:lnTo>
                    <a:pt x="2464" y="8285"/>
                  </a:lnTo>
                  <a:lnTo>
                    <a:pt x="2467" y="8302"/>
                  </a:lnTo>
                  <a:lnTo>
                    <a:pt x="2471" y="8318"/>
                  </a:lnTo>
                  <a:lnTo>
                    <a:pt x="2476" y="8334"/>
                  </a:lnTo>
                  <a:lnTo>
                    <a:pt x="2481" y="8350"/>
                  </a:lnTo>
                  <a:lnTo>
                    <a:pt x="2487" y="8365"/>
                  </a:lnTo>
                  <a:lnTo>
                    <a:pt x="2493" y="8380"/>
                  </a:lnTo>
                  <a:lnTo>
                    <a:pt x="2500" y="8396"/>
                  </a:lnTo>
                  <a:lnTo>
                    <a:pt x="2508" y="8410"/>
                  </a:lnTo>
                  <a:lnTo>
                    <a:pt x="2516" y="8426"/>
                  </a:lnTo>
                  <a:lnTo>
                    <a:pt x="2525" y="8441"/>
                  </a:lnTo>
                  <a:lnTo>
                    <a:pt x="2534" y="8455"/>
                  </a:lnTo>
                  <a:lnTo>
                    <a:pt x="2544" y="8468"/>
                  </a:lnTo>
                  <a:lnTo>
                    <a:pt x="2554" y="8481"/>
                  </a:lnTo>
                  <a:lnTo>
                    <a:pt x="2565" y="8494"/>
                  </a:lnTo>
                  <a:lnTo>
                    <a:pt x="2576" y="8507"/>
                  </a:lnTo>
                  <a:lnTo>
                    <a:pt x="2587" y="8519"/>
                  </a:lnTo>
                  <a:lnTo>
                    <a:pt x="2599" y="8530"/>
                  </a:lnTo>
                  <a:lnTo>
                    <a:pt x="2612" y="8541"/>
                  </a:lnTo>
                  <a:lnTo>
                    <a:pt x="2625" y="8552"/>
                  </a:lnTo>
                  <a:lnTo>
                    <a:pt x="2638" y="8562"/>
                  </a:lnTo>
                  <a:lnTo>
                    <a:pt x="2651" y="8572"/>
                  </a:lnTo>
                  <a:lnTo>
                    <a:pt x="2665" y="8581"/>
                  </a:lnTo>
                  <a:lnTo>
                    <a:pt x="2680" y="8590"/>
                  </a:lnTo>
                  <a:lnTo>
                    <a:pt x="2696" y="8598"/>
                  </a:lnTo>
                  <a:lnTo>
                    <a:pt x="2710" y="8606"/>
                  </a:lnTo>
                  <a:lnTo>
                    <a:pt x="2726" y="8613"/>
                  </a:lnTo>
                  <a:lnTo>
                    <a:pt x="2741" y="8619"/>
                  </a:lnTo>
                  <a:lnTo>
                    <a:pt x="2756" y="8625"/>
                  </a:lnTo>
                  <a:lnTo>
                    <a:pt x="2772" y="8630"/>
                  </a:lnTo>
                  <a:lnTo>
                    <a:pt x="2788" y="8635"/>
                  </a:lnTo>
                  <a:lnTo>
                    <a:pt x="2804" y="8639"/>
                  </a:lnTo>
                  <a:lnTo>
                    <a:pt x="2821" y="8642"/>
                  </a:lnTo>
                  <a:lnTo>
                    <a:pt x="2837" y="8645"/>
                  </a:lnTo>
                  <a:lnTo>
                    <a:pt x="2854" y="8647"/>
                  </a:lnTo>
                  <a:lnTo>
                    <a:pt x="2871" y="8649"/>
                  </a:lnTo>
                  <a:lnTo>
                    <a:pt x="2887" y="8650"/>
                  </a:lnTo>
                  <a:lnTo>
                    <a:pt x="2906" y="8650"/>
                  </a:lnTo>
                  <a:lnTo>
                    <a:pt x="7094" y="8650"/>
                  </a:lnTo>
                  <a:lnTo>
                    <a:pt x="7113" y="8650"/>
                  </a:lnTo>
                  <a:lnTo>
                    <a:pt x="7129" y="8649"/>
                  </a:lnTo>
                  <a:lnTo>
                    <a:pt x="7146" y="8647"/>
                  </a:lnTo>
                  <a:lnTo>
                    <a:pt x="7163" y="8645"/>
                  </a:lnTo>
                  <a:lnTo>
                    <a:pt x="7179" y="8642"/>
                  </a:lnTo>
                  <a:lnTo>
                    <a:pt x="7196" y="8639"/>
                  </a:lnTo>
                  <a:lnTo>
                    <a:pt x="7212" y="8635"/>
                  </a:lnTo>
                  <a:lnTo>
                    <a:pt x="7228" y="8630"/>
                  </a:lnTo>
                  <a:lnTo>
                    <a:pt x="7244" y="8625"/>
                  </a:lnTo>
                  <a:lnTo>
                    <a:pt x="7259" y="8619"/>
                  </a:lnTo>
                  <a:lnTo>
                    <a:pt x="7274" y="8613"/>
                  </a:lnTo>
                  <a:lnTo>
                    <a:pt x="7290" y="8606"/>
                  </a:lnTo>
                  <a:lnTo>
                    <a:pt x="7304" y="8598"/>
                  </a:lnTo>
                  <a:lnTo>
                    <a:pt x="7320" y="8590"/>
                  </a:lnTo>
                  <a:lnTo>
                    <a:pt x="7335" y="8581"/>
                  </a:lnTo>
                  <a:lnTo>
                    <a:pt x="7349" y="8572"/>
                  </a:lnTo>
                  <a:lnTo>
                    <a:pt x="7362" y="8562"/>
                  </a:lnTo>
                  <a:lnTo>
                    <a:pt x="7375" y="8552"/>
                  </a:lnTo>
                  <a:lnTo>
                    <a:pt x="7388" y="8541"/>
                  </a:lnTo>
                  <a:lnTo>
                    <a:pt x="7401" y="8530"/>
                  </a:lnTo>
                  <a:lnTo>
                    <a:pt x="7413" y="8519"/>
                  </a:lnTo>
                  <a:lnTo>
                    <a:pt x="7424" y="8507"/>
                  </a:lnTo>
                  <a:lnTo>
                    <a:pt x="7435" y="8494"/>
                  </a:lnTo>
                  <a:lnTo>
                    <a:pt x="7446" y="8481"/>
                  </a:lnTo>
                  <a:lnTo>
                    <a:pt x="7456" y="8468"/>
                  </a:lnTo>
                  <a:lnTo>
                    <a:pt x="7466" y="8455"/>
                  </a:lnTo>
                  <a:lnTo>
                    <a:pt x="7475" y="8441"/>
                  </a:lnTo>
                  <a:lnTo>
                    <a:pt x="7484" y="8426"/>
                  </a:lnTo>
                  <a:lnTo>
                    <a:pt x="7492" y="8410"/>
                  </a:lnTo>
                  <a:lnTo>
                    <a:pt x="7500" y="8396"/>
                  </a:lnTo>
                  <a:lnTo>
                    <a:pt x="7507" y="8380"/>
                  </a:lnTo>
                  <a:lnTo>
                    <a:pt x="7513" y="8365"/>
                  </a:lnTo>
                  <a:lnTo>
                    <a:pt x="7519" y="8350"/>
                  </a:lnTo>
                  <a:lnTo>
                    <a:pt x="7524" y="8334"/>
                  </a:lnTo>
                  <a:lnTo>
                    <a:pt x="7529" y="8318"/>
                  </a:lnTo>
                  <a:lnTo>
                    <a:pt x="7533" y="8302"/>
                  </a:lnTo>
                  <a:lnTo>
                    <a:pt x="7536" y="8285"/>
                  </a:lnTo>
                  <a:lnTo>
                    <a:pt x="7539" y="8269"/>
                  </a:lnTo>
                  <a:lnTo>
                    <a:pt x="7541" y="8252"/>
                  </a:lnTo>
                  <a:lnTo>
                    <a:pt x="7543" y="8235"/>
                  </a:lnTo>
                  <a:lnTo>
                    <a:pt x="7544" y="8218"/>
                  </a:lnTo>
                  <a:lnTo>
                    <a:pt x="7544" y="8199"/>
                  </a:lnTo>
                  <a:lnTo>
                    <a:pt x="7544" y="2615"/>
                  </a:lnTo>
                  <a:lnTo>
                    <a:pt x="7544" y="2596"/>
                  </a:lnTo>
                  <a:lnTo>
                    <a:pt x="7543" y="2580"/>
                  </a:lnTo>
                  <a:lnTo>
                    <a:pt x="7541" y="2563"/>
                  </a:lnTo>
                  <a:lnTo>
                    <a:pt x="7539" y="2546"/>
                  </a:lnTo>
                  <a:lnTo>
                    <a:pt x="7536" y="2530"/>
                  </a:lnTo>
                  <a:lnTo>
                    <a:pt x="7533" y="2513"/>
                  </a:lnTo>
                  <a:lnTo>
                    <a:pt x="7529" y="2497"/>
                  </a:lnTo>
                  <a:lnTo>
                    <a:pt x="7524" y="2481"/>
                  </a:lnTo>
                  <a:lnTo>
                    <a:pt x="7519" y="2465"/>
                  </a:lnTo>
                  <a:lnTo>
                    <a:pt x="7513" y="2450"/>
                  </a:lnTo>
                  <a:lnTo>
                    <a:pt x="7507" y="2435"/>
                  </a:lnTo>
                  <a:lnTo>
                    <a:pt x="7500" y="2419"/>
                  </a:lnTo>
                  <a:lnTo>
                    <a:pt x="7492" y="2405"/>
                  </a:lnTo>
                  <a:lnTo>
                    <a:pt x="7484" y="2389"/>
                  </a:lnTo>
                  <a:lnTo>
                    <a:pt x="7475" y="2374"/>
                  </a:lnTo>
                  <a:lnTo>
                    <a:pt x="7466" y="2360"/>
                  </a:lnTo>
                  <a:lnTo>
                    <a:pt x="7456" y="2347"/>
                  </a:lnTo>
                  <a:lnTo>
                    <a:pt x="7446" y="2334"/>
                  </a:lnTo>
                  <a:lnTo>
                    <a:pt x="7435" y="2321"/>
                  </a:lnTo>
                  <a:lnTo>
                    <a:pt x="7424" y="2308"/>
                  </a:lnTo>
                  <a:lnTo>
                    <a:pt x="7413" y="2296"/>
                  </a:lnTo>
                  <a:lnTo>
                    <a:pt x="7401" y="2285"/>
                  </a:lnTo>
                  <a:lnTo>
                    <a:pt x="7388" y="2274"/>
                  </a:lnTo>
                  <a:lnTo>
                    <a:pt x="7375" y="2263"/>
                  </a:lnTo>
                  <a:lnTo>
                    <a:pt x="7362" y="2253"/>
                  </a:lnTo>
                  <a:lnTo>
                    <a:pt x="7349" y="2243"/>
                  </a:lnTo>
                  <a:lnTo>
                    <a:pt x="7335" y="2234"/>
                  </a:lnTo>
                  <a:lnTo>
                    <a:pt x="7320" y="2225"/>
                  </a:lnTo>
                  <a:lnTo>
                    <a:pt x="7304" y="2217"/>
                  </a:lnTo>
                  <a:lnTo>
                    <a:pt x="7290" y="2209"/>
                  </a:lnTo>
                  <a:lnTo>
                    <a:pt x="7274" y="2202"/>
                  </a:lnTo>
                  <a:lnTo>
                    <a:pt x="7259" y="2196"/>
                  </a:lnTo>
                  <a:lnTo>
                    <a:pt x="7244" y="2190"/>
                  </a:lnTo>
                  <a:lnTo>
                    <a:pt x="7228" y="2185"/>
                  </a:lnTo>
                  <a:lnTo>
                    <a:pt x="7212" y="2180"/>
                  </a:lnTo>
                  <a:lnTo>
                    <a:pt x="7196" y="2176"/>
                  </a:lnTo>
                  <a:lnTo>
                    <a:pt x="7179" y="2173"/>
                  </a:lnTo>
                  <a:lnTo>
                    <a:pt x="7163" y="2170"/>
                  </a:lnTo>
                  <a:lnTo>
                    <a:pt x="7146" y="2168"/>
                  </a:lnTo>
                  <a:lnTo>
                    <a:pt x="7129" y="2166"/>
                  </a:lnTo>
                  <a:lnTo>
                    <a:pt x="7113" y="2165"/>
                  </a:lnTo>
                  <a:lnTo>
                    <a:pt x="7094" y="2165"/>
                  </a:lnTo>
                  <a:lnTo>
                    <a:pt x="6647" y="2165"/>
                  </a:lnTo>
                  <a:lnTo>
                    <a:pt x="6647" y="2264"/>
                  </a:lnTo>
                  <a:lnTo>
                    <a:pt x="6647" y="2269"/>
                  </a:lnTo>
                  <a:lnTo>
                    <a:pt x="6647" y="2282"/>
                  </a:lnTo>
                  <a:lnTo>
                    <a:pt x="6646" y="2291"/>
                  </a:lnTo>
                  <a:lnTo>
                    <a:pt x="6646" y="2304"/>
                  </a:lnTo>
                  <a:lnTo>
                    <a:pt x="6645" y="2313"/>
                  </a:lnTo>
                  <a:lnTo>
                    <a:pt x="6644" y="2326"/>
                  </a:lnTo>
                  <a:lnTo>
                    <a:pt x="6643" y="2336"/>
                  </a:lnTo>
                  <a:lnTo>
                    <a:pt x="6641" y="2349"/>
                  </a:lnTo>
                  <a:lnTo>
                    <a:pt x="6640" y="2358"/>
                  </a:lnTo>
                  <a:lnTo>
                    <a:pt x="6637" y="2371"/>
                  </a:lnTo>
                  <a:lnTo>
                    <a:pt x="6636" y="2380"/>
                  </a:lnTo>
                  <a:lnTo>
                    <a:pt x="6633" y="2393"/>
                  </a:lnTo>
                  <a:lnTo>
                    <a:pt x="6631" y="2402"/>
                  </a:lnTo>
                  <a:lnTo>
                    <a:pt x="6628" y="2414"/>
                  </a:lnTo>
                  <a:lnTo>
                    <a:pt x="6625" y="2423"/>
                  </a:lnTo>
                  <a:lnTo>
                    <a:pt x="6622" y="2436"/>
                  </a:lnTo>
                  <a:lnTo>
                    <a:pt x="6619" y="2445"/>
                  </a:lnTo>
                  <a:lnTo>
                    <a:pt x="6615" y="2458"/>
                  </a:lnTo>
                  <a:lnTo>
                    <a:pt x="6612" y="2466"/>
                  </a:lnTo>
                  <a:lnTo>
                    <a:pt x="6607" y="2479"/>
                  </a:lnTo>
                  <a:lnTo>
                    <a:pt x="6604" y="2488"/>
                  </a:lnTo>
                  <a:lnTo>
                    <a:pt x="6599" y="2500"/>
                  </a:lnTo>
                  <a:lnTo>
                    <a:pt x="6595" y="2509"/>
                  </a:lnTo>
                  <a:lnTo>
                    <a:pt x="6589" y="2520"/>
                  </a:lnTo>
                  <a:lnTo>
                    <a:pt x="6585" y="2529"/>
                  </a:lnTo>
                  <a:lnTo>
                    <a:pt x="6579" y="2541"/>
                  </a:lnTo>
                  <a:lnTo>
                    <a:pt x="6575" y="2549"/>
                  </a:lnTo>
                  <a:lnTo>
                    <a:pt x="6568" y="2561"/>
                  </a:lnTo>
                  <a:lnTo>
                    <a:pt x="6565" y="2567"/>
                  </a:lnTo>
                  <a:lnTo>
                    <a:pt x="6558" y="2578"/>
                  </a:lnTo>
                  <a:lnTo>
                    <a:pt x="6553" y="2586"/>
                  </a:lnTo>
                  <a:lnTo>
                    <a:pt x="6546" y="2597"/>
                  </a:lnTo>
                  <a:lnTo>
                    <a:pt x="6540" y="2606"/>
                  </a:lnTo>
                  <a:lnTo>
                    <a:pt x="6533" y="2616"/>
                  </a:lnTo>
                  <a:lnTo>
                    <a:pt x="6527" y="2624"/>
                  </a:lnTo>
                  <a:lnTo>
                    <a:pt x="6519" y="2634"/>
                  </a:lnTo>
                  <a:lnTo>
                    <a:pt x="6513" y="2642"/>
                  </a:lnTo>
                  <a:lnTo>
                    <a:pt x="6505" y="2652"/>
                  </a:lnTo>
                  <a:lnTo>
                    <a:pt x="6498" y="2659"/>
                  </a:lnTo>
                  <a:lnTo>
                    <a:pt x="6490" y="2669"/>
                  </a:lnTo>
                  <a:lnTo>
                    <a:pt x="6483" y="2676"/>
                  </a:lnTo>
                  <a:lnTo>
                    <a:pt x="6474" y="2685"/>
                  </a:lnTo>
                  <a:lnTo>
                    <a:pt x="6468" y="2692"/>
                  </a:lnTo>
                  <a:lnTo>
                    <a:pt x="6458" y="2701"/>
                  </a:lnTo>
                  <a:lnTo>
                    <a:pt x="6451" y="2707"/>
                  </a:lnTo>
                  <a:lnTo>
                    <a:pt x="6442" y="2716"/>
                  </a:lnTo>
                  <a:lnTo>
                    <a:pt x="6435" y="2722"/>
                  </a:lnTo>
                  <a:lnTo>
                    <a:pt x="6425" y="2730"/>
                  </a:lnTo>
                  <a:lnTo>
                    <a:pt x="6417" y="2736"/>
                  </a:lnTo>
                  <a:lnTo>
                    <a:pt x="6407" y="2744"/>
                  </a:lnTo>
                  <a:lnTo>
                    <a:pt x="6400" y="2749"/>
                  </a:lnTo>
                  <a:lnTo>
                    <a:pt x="6389" y="2757"/>
                  </a:lnTo>
                  <a:lnTo>
                    <a:pt x="6382" y="2762"/>
                  </a:lnTo>
                  <a:lnTo>
                    <a:pt x="6371" y="2769"/>
                  </a:lnTo>
                  <a:lnTo>
                    <a:pt x="6363" y="2774"/>
                  </a:lnTo>
                  <a:lnTo>
                    <a:pt x="6352" y="2781"/>
                  </a:lnTo>
                  <a:lnTo>
                    <a:pt x="6341" y="2787"/>
                  </a:lnTo>
                  <a:lnTo>
                    <a:pt x="6330" y="2793"/>
                  </a:lnTo>
                  <a:lnTo>
                    <a:pt x="6322" y="2797"/>
                  </a:lnTo>
                  <a:lnTo>
                    <a:pt x="6310" y="2803"/>
                  </a:lnTo>
                  <a:lnTo>
                    <a:pt x="6302" y="2807"/>
                  </a:lnTo>
                  <a:lnTo>
                    <a:pt x="6290" y="2812"/>
                  </a:lnTo>
                  <a:lnTo>
                    <a:pt x="6281" y="2816"/>
                  </a:lnTo>
                  <a:lnTo>
                    <a:pt x="6269" y="2821"/>
                  </a:lnTo>
                  <a:lnTo>
                    <a:pt x="6261" y="2824"/>
                  </a:lnTo>
                  <a:lnTo>
                    <a:pt x="6249" y="2828"/>
                  </a:lnTo>
                  <a:lnTo>
                    <a:pt x="6240" y="2831"/>
                  </a:lnTo>
                  <a:lnTo>
                    <a:pt x="6228" y="2835"/>
                  </a:lnTo>
                  <a:lnTo>
                    <a:pt x="6219" y="2838"/>
                  </a:lnTo>
                  <a:lnTo>
                    <a:pt x="6206" y="2842"/>
                  </a:lnTo>
                  <a:lnTo>
                    <a:pt x="6198" y="2844"/>
                  </a:lnTo>
                  <a:lnTo>
                    <a:pt x="6185" y="2847"/>
                  </a:lnTo>
                  <a:lnTo>
                    <a:pt x="6176" y="2849"/>
                  </a:lnTo>
                  <a:lnTo>
                    <a:pt x="6163" y="2852"/>
                  </a:lnTo>
                  <a:lnTo>
                    <a:pt x="6154" y="2853"/>
                  </a:lnTo>
                  <a:lnTo>
                    <a:pt x="6141" y="2856"/>
                  </a:lnTo>
                  <a:lnTo>
                    <a:pt x="6132" y="2857"/>
                  </a:lnTo>
                  <a:lnTo>
                    <a:pt x="6119" y="2859"/>
                  </a:lnTo>
                  <a:lnTo>
                    <a:pt x="6110" y="2860"/>
                  </a:lnTo>
                  <a:lnTo>
                    <a:pt x="6097" y="2861"/>
                  </a:lnTo>
                  <a:lnTo>
                    <a:pt x="6088" y="2862"/>
                  </a:lnTo>
                  <a:lnTo>
                    <a:pt x="6075" y="2862"/>
                  </a:lnTo>
                  <a:lnTo>
                    <a:pt x="6066" y="2863"/>
                  </a:lnTo>
                  <a:lnTo>
                    <a:pt x="6053" y="2863"/>
                  </a:lnTo>
                  <a:lnTo>
                    <a:pt x="6048" y="2863"/>
                  </a:lnTo>
                  <a:lnTo>
                    <a:pt x="3952" y="2863"/>
                  </a:lnTo>
                  <a:lnTo>
                    <a:pt x="3947" y="2863"/>
                  </a:lnTo>
                  <a:lnTo>
                    <a:pt x="3934" y="2863"/>
                  </a:lnTo>
                  <a:lnTo>
                    <a:pt x="3925" y="2862"/>
                  </a:lnTo>
                  <a:lnTo>
                    <a:pt x="3912" y="2862"/>
                  </a:lnTo>
                  <a:lnTo>
                    <a:pt x="3903" y="2861"/>
                  </a:lnTo>
                  <a:lnTo>
                    <a:pt x="3890" y="2860"/>
                  </a:lnTo>
                  <a:lnTo>
                    <a:pt x="3881" y="2859"/>
                  </a:lnTo>
                  <a:lnTo>
                    <a:pt x="3868" y="2857"/>
                  </a:lnTo>
                  <a:lnTo>
                    <a:pt x="3859" y="2856"/>
                  </a:lnTo>
                  <a:lnTo>
                    <a:pt x="3846" y="2853"/>
                  </a:lnTo>
                  <a:lnTo>
                    <a:pt x="3837" y="2852"/>
                  </a:lnTo>
                  <a:lnTo>
                    <a:pt x="3824" y="2849"/>
                  </a:lnTo>
                  <a:lnTo>
                    <a:pt x="3815" y="2847"/>
                  </a:lnTo>
                  <a:lnTo>
                    <a:pt x="3802" y="2844"/>
                  </a:lnTo>
                  <a:lnTo>
                    <a:pt x="3794" y="2842"/>
                  </a:lnTo>
                  <a:lnTo>
                    <a:pt x="3781" y="2838"/>
                  </a:lnTo>
                  <a:lnTo>
                    <a:pt x="3772" y="2835"/>
                  </a:lnTo>
                  <a:lnTo>
                    <a:pt x="3760" y="2831"/>
                  </a:lnTo>
                  <a:lnTo>
                    <a:pt x="3751" y="2828"/>
                  </a:lnTo>
                  <a:lnTo>
                    <a:pt x="3739" y="2824"/>
                  </a:lnTo>
                  <a:lnTo>
                    <a:pt x="3731" y="2821"/>
                  </a:lnTo>
                  <a:lnTo>
                    <a:pt x="3719" y="2816"/>
                  </a:lnTo>
                  <a:lnTo>
                    <a:pt x="3710" y="2812"/>
                  </a:lnTo>
                  <a:lnTo>
                    <a:pt x="3698" y="2807"/>
                  </a:lnTo>
                  <a:lnTo>
                    <a:pt x="3690" y="2803"/>
                  </a:lnTo>
                  <a:lnTo>
                    <a:pt x="3678" y="2797"/>
                  </a:lnTo>
                  <a:lnTo>
                    <a:pt x="3670" y="2793"/>
                  </a:lnTo>
                  <a:lnTo>
                    <a:pt x="3659" y="2787"/>
                  </a:lnTo>
                  <a:lnTo>
                    <a:pt x="3648" y="2781"/>
                  </a:lnTo>
                  <a:lnTo>
                    <a:pt x="3637" y="2774"/>
                  </a:lnTo>
                  <a:lnTo>
                    <a:pt x="3629" y="2769"/>
                  </a:lnTo>
                  <a:lnTo>
                    <a:pt x="3618" y="2762"/>
                  </a:lnTo>
                  <a:lnTo>
                    <a:pt x="3611" y="2757"/>
                  </a:lnTo>
                  <a:lnTo>
                    <a:pt x="3600" y="2749"/>
                  </a:lnTo>
                  <a:lnTo>
                    <a:pt x="3593" y="2744"/>
                  </a:lnTo>
                  <a:lnTo>
                    <a:pt x="3583" y="2736"/>
                  </a:lnTo>
                  <a:lnTo>
                    <a:pt x="3575" y="2730"/>
                  </a:lnTo>
                  <a:lnTo>
                    <a:pt x="3565" y="2722"/>
                  </a:lnTo>
                  <a:lnTo>
                    <a:pt x="3558" y="2716"/>
                  </a:lnTo>
                  <a:lnTo>
                    <a:pt x="3549" y="2707"/>
                  </a:lnTo>
                  <a:lnTo>
                    <a:pt x="3542" y="2701"/>
                  </a:lnTo>
                  <a:lnTo>
                    <a:pt x="3532" y="2692"/>
                  </a:lnTo>
                  <a:lnTo>
                    <a:pt x="3526" y="2685"/>
                  </a:lnTo>
                  <a:lnTo>
                    <a:pt x="3517" y="2676"/>
                  </a:lnTo>
                  <a:lnTo>
                    <a:pt x="3510" y="2669"/>
                  </a:lnTo>
                  <a:lnTo>
                    <a:pt x="3502" y="2659"/>
                  </a:lnTo>
                  <a:lnTo>
                    <a:pt x="3495" y="2652"/>
                  </a:lnTo>
                  <a:lnTo>
                    <a:pt x="3487" y="2642"/>
                  </a:lnTo>
                  <a:lnTo>
                    <a:pt x="3481" y="2634"/>
                  </a:lnTo>
                  <a:lnTo>
                    <a:pt x="3473" y="2624"/>
                  </a:lnTo>
                  <a:lnTo>
                    <a:pt x="3467" y="2616"/>
                  </a:lnTo>
                  <a:lnTo>
                    <a:pt x="3460" y="2606"/>
                  </a:lnTo>
                  <a:lnTo>
                    <a:pt x="3454" y="2597"/>
                  </a:lnTo>
                  <a:lnTo>
                    <a:pt x="3447" y="2586"/>
                  </a:lnTo>
                  <a:lnTo>
                    <a:pt x="3442" y="2578"/>
                  </a:lnTo>
                  <a:lnTo>
                    <a:pt x="3435" y="2567"/>
                  </a:lnTo>
                  <a:lnTo>
                    <a:pt x="3432" y="2561"/>
                  </a:lnTo>
                  <a:lnTo>
                    <a:pt x="3425" y="2549"/>
                  </a:lnTo>
                  <a:lnTo>
                    <a:pt x="3421" y="2541"/>
                  </a:lnTo>
                  <a:lnTo>
                    <a:pt x="3415" y="2529"/>
                  </a:lnTo>
                  <a:lnTo>
                    <a:pt x="3411" y="2520"/>
                  </a:lnTo>
                  <a:lnTo>
                    <a:pt x="3405" y="2509"/>
                  </a:lnTo>
                  <a:lnTo>
                    <a:pt x="3401" y="2500"/>
                  </a:lnTo>
                  <a:lnTo>
                    <a:pt x="3396" y="2488"/>
                  </a:lnTo>
                  <a:lnTo>
                    <a:pt x="3393" y="2479"/>
                  </a:lnTo>
                  <a:lnTo>
                    <a:pt x="3388" y="2466"/>
                  </a:lnTo>
                  <a:lnTo>
                    <a:pt x="3385" y="2458"/>
                  </a:lnTo>
                  <a:lnTo>
                    <a:pt x="3381" y="2445"/>
                  </a:lnTo>
                  <a:lnTo>
                    <a:pt x="3378" y="2436"/>
                  </a:lnTo>
                  <a:lnTo>
                    <a:pt x="3375" y="2423"/>
                  </a:lnTo>
                  <a:lnTo>
                    <a:pt x="3372" y="2414"/>
                  </a:lnTo>
                  <a:lnTo>
                    <a:pt x="3369" y="2402"/>
                  </a:lnTo>
                  <a:lnTo>
                    <a:pt x="3367" y="2393"/>
                  </a:lnTo>
                  <a:lnTo>
                    <a:pt x="3364" y="2380"/>
                  </a:lnTo>
                  <a:lnTo>
                    <a:pt x="3363" y="2371"/>
                  </a:lnTo>
                  <a:lnTo>
                    <a:pt x="3360" y="2358"/>
                  </a:lnTo>
                  <a:lnTo>
                    <a:pt x="3359" y="2349"/>
                  </a:lnTo>
                  <a:lnTo>
                    <a:pt x="3357" y="2336"/>
                  </a:lnTo>
                  <a:lnTo>
                    <a:pt x="3356" y="2326"/>
                  </a:lnTo>
                  <a:lnTo>
                    <a:pt x="3355" y="2313"/>
                  </a:lnTo>
                  <a:lnTo>
                    <a:pt x="3354" y="2304"/>
                  </a:lnTo>
                  <a:lnTo>
                    <a:pt x="3354" y="2291"/>
                  </a:lnTo>
                  <a:lnTo>
                    <a:pt x="3353" y="2282"/>
                  </a:lnTo>
                  <a:lnTo>
                    <a:pt x="3353" y="2269"/>
                  </a:lnTo>
                  <a:lnTo>
                    <a:pt x="3353" y="2264"/>
                  </a:lnTo>
                  <a:close/>
                  <a:moveTo>
                    <a:pt x="6046" y="1350"/>
                  </a:moveTo>
                  <a:lnTo>
                    <a:pt x="3954" y="1350"/>
                  </a:lnTo>
                  <a:lnTo>
                    <a:pt x="3948" y="1350"/>
                  </a:lnTo>
                  <a:lnTo>
                    <a:pt x="3945" y="1350"/>
                  </a:lnTo>
                  <a:lnTo>
                    <a:pt x="3941" y="1351"/>
                  </a:lnTo>
                  <a:lnTo>
                    <a:pt x="3937" y="1351"/>
                  </a:lnTo>
                  <a:lnTo>
                    <a:pt x="3934" y="1352"/>
                  </a:lnTo>
                  <a:lnTo>
                    <a:pt x="3930" y="1352"/>
                  </a:lnTo>
                  <a:lnTo>
                    <a:pt x="3927" y="1353"/>
                  </a:lnTo>
                  <a:lnTo>
                    <a:pt x="3924" y="1354"/>
                  </a:lnTo>
                  <a:lnTo>
                    <a:pt x="3920" y="1355"/>
                  </a:lnTo>
                  <a:lnTo>
                    <a:pt x="3917" y="1357"/>
                  </a:lnTo>
                  <a:lnTo>
                    <a:pt x="3914" y="1358"/>
                  </a:lnTo>
                  <a:lnTo>
                    <a:pt x="3911" y="1359"/>
                  </a:lnTo>
                  <a:lnTo>
                    <a:pt x="3907" y="1361"/>
                  </a:lnTo>
                  <a:lnTo>
                    <a:pt x="3903" y="1364"/>
                  </a:lnTo>
                  <a:lnTo>
                    <a:pt x="3898" y="1366"/>
                  </a:lnTo>
                  <a:lnTo>
                    <a:pt x="3896" y="1368"/>
                  </a:lnTo>
                  <a:lnTo>
                    <a:pt x="3893" y="1370"/>
                  </a:lnTo>
                  <a:lnTo>
                    <a:pt x="3890" y="1372"/>
                  </a:lnTo>
                  <a:lnTo>
                    <a:pt x="3887" y="1374"/>
                  </a:lnTo>
                  <a:lnTo>
                    <a:pt x="3885" y="1377"/>
                  </a:lnTo>
                  <a:lnTo>
                    <a:pt x="3882" y="1379"/>
                  </a:lnTo>
                  <a:lnTo>
                    <a:pt x="3880" y="1382"/>
                  </a:lnTo>
                  <a:lnTo>
                    <a:pt x="3877" y="1384"/>
                  </a:lnTo>
                  <a:lnTo>
                    <a:pt x="3875" y="1387"/>
                  </a:lnTo>
                  <a:lnTo>
                    <a:pt x="3873" y="1390"/>
                  </a:lnTo>
                  <a:lnTo>
                    <a:pt x="3871" y="1393"/>
                  </a:lnTo>
                  <a:lnTo>
                    <a:pt x="3869" y="1395"/>
                  </a:lnTo>
                  <a:lnTo>
                    <a:pt x="3867" y="1400"/>
                  </a:lnTo>
                  <a:lnTo>
                    <a:pt x="3864" y="1404"/>
                  </a:lnTo>
                  <a:lnTo>
                    <a:pt x="3862" y="1408"/>
                  </a:lnTo>
                  <a:lnTo>
                    <a:pt x="3861" y="1411"/>
                  </a:lnTo>
                  <a:lnTo>
                    <a:pt x="3860" y="1414"/>
                  </a:lnTo>
                  <a:lnTo>
                    <a:pt x="3858" y="1417"/>
                  </a:lnTo>
                  <a:lnTo>
                    <a:pt x="3857" y="1421"/>
                  </a:lnTo>
                  <a:lnTo>
                    <a:pt x="3856" y="1424"/>
                  </a:lnTo>
                  <a:lnTo>
                    <a:pt x="3855" y="1427"/>
                  </a:lnTo>
                  <a:lnTo>
                    <a:pt x="3855" y="1431"/>
                  </a:lnTo>
                  <a:lnTo>
                    <a:pt x="3854" y="1434"/>
                  </a:lnTo>
                  <a:lnTo>
                    <a:pt x="3854" y="1438"/>
                  </a:lnTo>
                  <a:lnTo>
                    <a:pt x="3853" y="1442"/>
                  </a:lnTo>
                  <a:lnTo>
                    <a:pt x="3853" y="1445"/>
                  </a:lnTo>
                  <a:lnTo>
                    <a:pt x="3853" y="1451"/>
                  </a:lnTo>
                  <a:lnTo>
                    <a:pt x="3853" y="1665"/>
                  </a:lnTo>
                  <a:lnTo>
                    <a:pt x="6147" y="1665"/>
                  </a:lnTo>
                  <a:lnTo>
                    <a:pt x="6147" y="1451"/>
                  </a:lnTo>
                  <a:lnTo>
                    <a:pt x="6147" y="1445"/>
                  </a:lnTo>
                  <a:lnTo>
                    <a:pt x="6147" y="1442"/>
                  </a:lnTo>
                  <a:lnTo>
                    <a:pt x="6146" y="1438"/>
                  </a:lnTo>
                  <a:lnTo>
                    <a:pt x="6146" y="1434"/>
                  </a:lnTo>
                  <a:lnTo>
                    <a:pt x="6145" y="1431"/>
                  </a:lnTo>
                  <a:lnTo>
                    <a:pt x="6145" y="1427"/>
                  </a:lnTo>
                  <a:lnTo>
                    <a:pt x="6144" y="1424"/>
                  </a:lnTo>
                  <a:lnTo>
                    <a:pt x="6143" y="1421"/>
                  </a:lnTo>
                  <a:lnTo>
                    <a:pt x="6142" y="1417"/>
                  </a:lnTo>
                  <a:lnTo>
                    <a:pt x="6140" y="1414"/>
                  </a:lnTo>
                  <a:lnTo>
                    <a:pt x="6139" y="1411"/>
                  </a:lnTo>
                  <a:lnTo>
                    <a:pt x="6138" y="1408"/>
                  </a:lnTo>
                  <a:lnTo>
                    <a:pt x="6136" y="1404"/>
                  </a:lnTo>
                  <a:lnTo>
                    <a:pt x="6133" y="1400"/>
                  </a:lnTo>
                  <a:lnTo>
                    <a:pt x="6131" y="1395"/>
                  </a:lnTo>
                  <a:lnTo>
                    <a:pt x="6129" y="1393"/>
                  </a:lnTo>
                  <a:lnTo>
                    <a:pt x="6127" y="1390"/>
                  </a:lnTo>
                  <a:lnTo>
                    <a:pt x="6125" y="1387"/>
                  </a:lnTo>
                  <a:lnTo>
                    <a:pt x="6123" y="1384"/>
                  </a:lnTo>
                  <a:lnTo>
                    <a:pt x="6120" y="1382"/>
                  </a:lnTo>
                  <a:lnTo>
                    <a:pt x="6118" y="1379"/>
                  </a:lnTo>
                  <a:lnTo>
                    <a:pt x="6115" y="1377"/>
                  </a:lnTo>
                  <a:lnTo>
                    <a:pt x="6113" y="1374"/>
                  </a:lnTo>
                  <a:lnTo>
                    <a:pt x="6110" y="1372"/>
                  </a:lnTo>
                  <a:lnTo>
                    <a:pt x="6107" y="1370"/>
                  </a:lnTo>
                  <a:lnTo>
                    <a:pt x="6104" y="1368"/>
                  </a:lnTo>
                  <a:lnTo>
                    <a:pt x="6102" y="1366"/>
                  </a:lnTo>
                  <a:lnTo>
                    <a:pt x="6097" y="1364"/>
                  </a:lnTo>
                  <a:lnTo>
                    <a:pt x="6093" y="1361"/>
                  </a:lnTo>
                  <a:lnTo>
                    <a:pt x="6089" y="1359"/>
                  </a:lnTo>
                  <a:lnTo>
                    <a:pt x="6086" y="1358"/>
                  </a:lnTo>
                  <a:lnTo>
                    <a:pt x="6083" y="1357"/>
                  </a:lnTo>
                  <a:lnTo>
                    <a:pt x="6080" y="1355"/>
                  </a:lnTo>
                  <a:lnTo>
                    <a:pt x="6076" y="1354"/>
                  </a:lnTo>
                  <a:lnTo>
                    <a:pt x="6073" y="1353"/>
                  </a:lnTo>
                  <a:lnTo>
                    <a:pt x="6070" y="1352"/>
                  </a:lnTo>
                  <a:lnTo>
                    <a:pt x="6066" y="1352"/>
                  </a:lnTo>
                  <a:lnTo>
                    <a:pt x="6063" y="1351"/>
                  </a:lnTo>
                  <a:lnTo>
                    <a:pt x="6059" y="1351"/>
                  </a:lnTo>
                  <a:lnTo>
                    <a:pt x="6055" y="1350"/>
                  </a:lnTo>
                  <a:lnTo>
                    <a:pt x="6052" y="1350"/>
                  </a:lnTo>
                  <a:lnTo>
                    <a:pt x="6046" y="1350"/>
                  </a:lnTo>
                  <a:close/>
                  <a:moveTo>
                    <a:pt x="6147" y="2262"/>
                  </a:moveTo>
                  <a:lnTo>
                    <a:pt x="6147" y="2165"/>
                  </a:lnTo>
                  <a:lnTo>
                    <a:pt x="3853" y="2165"/>
                  </a:lnTo>
                  <a:lnTo>
                    <a:pt x="3853" y="2262"/>
                  </a:lnTo>
                  <a:lnTo>
                    <a:pt x="3853" y="2268"/>
                  </a:lnTo>
                  <a:lnTo>
                    <a:pt x="3853" y="2271"/>
                  </a:lnTo>
                  <a:lnTo>
                    <a:pt x="3854" y="2275"/>
                  </a:lnTo>
                  <a:lnTo>
                    <a:pt x="3854" y="2279"/>
                  </a:lnTo>
                  <a:lnTo>
                    <a:pt x="3855" y="2283"/>
                  </a:lnTo>
                  <a:lnTo>
                    <a:pt x="3856" y="2286"/>
                  </a:lnTo>
                  <a:lnTo>
                    <a:pt x="3856" y="2290"/>
                  </a:lnTo>
                  <a:lnTo>
                    <a:pt x="3857" y="2294"/>
                  </a:lnTo>
                  <a:lnTo>
                    <a:pt x="3859" y="2297"/>
                  </a:lnTo>
                  <a:lnTo>
                    <a:pt x="3860" y="2300"/>
                  </a:lnTo>
                  <a:lnTo>
                    <a:pt x="3861" y="2304"/>
                  </a:lnTo>
                  <a:lnTo>
                    <a:pt x="3863" y="2307"/>
                  </a:lnTo>
                  <a:lnTo>
                    <a:pt x="3864" y="2310"/>
                  </a:lnTo>
                  <a:lnTo>
                    <a:pt x="3867" y="2314"/>
                  </a:lnTo>
                  <a:lnTo>
                    <a:pt x="3869" y="2318"/>
                  </a:lnTo>
                  <a:lnTo>
                    <a:pt x="3871" y="2321"/>
                  </a:lnTo>
                  <a:lnTo>
                    <a:pt x="3873" y="2323"/>
                  </a:lnTo>
                  <a:lnTo>
                    <a:pt x="3875" y="2326"/>
                  </a:lnTo>
                  <a:lnTo>
                    <a:pt x="3877" y="2329"/>
                  </a:lnTo>
                  <a:lnTo>
                    <a:pt x="3879" y="2331"/>
                  </a:lnTo>
                  <a:lnTo>
                    <a:pt x="3882" y="2334"/>
                  </a:lnTo>
                  <a:lnTo>
                    <a:pt x="3884" y="2337"/>
                  </a:lnTo>
                  <a:lnTo>
                    <a:pt x="3887" y="2339"/>
                  </a:lnTo>
                  <a:lnTo>
                    <a:pt x="3890" y="2342"/>
                  </a:lnTo>
                  <a:lnTo>
                    <a:pt x="3894" y="2344"/>
                  </a:lnTo>
                  <a:lnTo>
                    <a:pt x="3897" y="2347"/>
                  </a:lnTo>
                  <a:lnTo>
                    <a:pt x="3901" y="2349"/>
                  </a:lnTo>
                  <a:lnTo>
                    <a:pt x="3903" y="2350"/>
                  </a:lnTo>
                  <a:lnTo>
                    <a:pt x="3905" y="2351"/>
                  </a:lnTo>
                  <a:lnTo>
                    <a:pt x="3908" y="2353"/>
                  </a:lnTo>
                  <a:lnTo>
                    <a:pt x="3912" y="2355"/>
                  </a:lnTo>
                  <a:lnTo>
                    <a:pt x="3915" y="2356"/>
                  </a:lnTo>
                  <a:lnTo>
                    <a:pt x="3919" y="2357"/>
                  </a:lnTo>
                  <a:lnTo>
                    <a:pt x="3922" y="2359"/>
                  </a:lnTo>
                  <a:lnTo>
                    <a:pt x="3926" y="2360"/>
                  </a:lnTo>
                  <a:lnTo>
                    <a:pt x="3930" y="2360"/>
                  </a:lnTo>
                  <a:lnTo>
                    <a:pt x="3933" y="2361"/>
                  </a:lnTo>
                  <a:lnTo>
                    <a:pt x="3937" y="2362"/>
                  </a:lnTo>
                  <a:lnTo>
                    <a:pt x="3941" y="2362"/>
                  </a:lnTo>
                  <a:lnTo>
                    <a:pt x="3945" y="2363"/>
                  </a:lnTo>
                  <a:lnTo>
                    <a:pt x="3948" y="2363"/>
                  </a:lnTo>
                  <a:lnTo>
                    <a:pt x="3954" y="2363"/>
                  </a:lnTo>
                  <a:lnTo>
                    <a:pt x="6046" y="2363"/>
                  </a:lnTo>
                  <a:lnTo>
                    <a:pt x="6052" y="2363"/>
                  </a:lnTo>
                  <a:lnTo>
                    <a:pt x="6055" y="2363"/>
                  </a:lnTo>
                  <a:lnTo>
                    <a:pt x="6059" y="2362"/>
                  </a:lnTo>
                  <a:lnTo>
                    <a:pt x="6063" y="2362"/>
                  </a:lnTo>
                  <a:lnTo>
                    <a:pt x="6067" y="2361"/>
                  </a:lnTo>
                  <a:lnTo>
                    <a:pt x="6070" y="2360"/>
                  </a:lnTo>
                  <a:lnTo>
                    <a:pt x="6074" y="2360"/>
                  </a:lnTo>
                  <a:lnTo>
                    <a:pt x="6078" y="2359"/>
                  </a:lnTo>
                  <a:lnTo>
                    <a:pt x="6081" y="2357"/>
                  </a:lnTo>
                  <a:lnTo>
                    <a:pt x="6085" y="2356"/>
                  </a:lnTo>
                  <a:lnTo>
                    <a:pt x="6088" y="2355"/>
                  </a:lnTo>
                  <a:lnTo>
                    <a:pt x="6092" y="2353"/>
                  </a:lnTo>
                  <a:lnTo>
                    <a:pt x="6095" y="2351"/>
                  </a:lnTo>
                  <a:lnTo>
                    <a:pt x="6097" y="2350"/>
                  </a:lnTo>
                  <a:lnTo>
                    <a:pt x="6099" y="2349"/>
                  </a:lnTo>
                  <a:lnTo>
                    <a:pt x="6103" y="2347"/>
                  </a:lnTo>
                  <a:lnTo>
                    <a:pt x="6106" y="2344"/>
                  </a:lnTo>
                  <a:lnTo>
                    <a:pt x="6110" y="2342"/>
                  </a:lnTo>
                  <a:lnTo>
                    <a:pt x="6113" y="2339"/>
                  </a:lnTo>
                  <a:lnTo>
                    <a:pt x="6116" y="2337"/>
                  </a:lnTo>
                  <a:lnTo>
                    <a:pt x="6118" y="2334"/>
                  </a:lnTo>
                  <a:lnTo>
                    <a:pt x="6121" y="2331"/>
                  </a:lnTo>
                  <a:lnTo>
                    <a:pt x="6123" y="2329"/>
                  </a:lnTo>
                  <a:lnTo>
                    <a:pt x="6125" y="2326"/>
                  </a:lnTo>
                  <a:lnTo>
                    <a:pt x="6127" y="2323"/>
                  </a:lnTo>
                  <a:lnTo>
                    <a:pt x="6129" y="2321"/>
                  </a:lnTo>
                  <a:lnTo>
                    <a:pt x="6131" y="2318"/>
                  </a:lnTo>
                  <a:lnTo>
                    <a:pt x="6133" y="2314"/>
                  </a:lnTo>
                  <a:lnTo>
                    <a:pt x="6136" y="2310"/>
                  </a:lnTo>
                  <a:lnTo>
                    <a:pt x="6137" y="2307"/>
                  </a:lnTo>
                  <a:lnTo>
                    <a:pt x="6139" y="2304"/>
                  </a:lnTo>
                  <a:lnTo>
                    <a:pt x="6140" y="2300"/>
                  </a:lnTo>
                  <a:lnTo>
                    <a:pt x="6141" y="2297"/>
                  </a:lnTo>
                  <a:lnTo>
                    <a:pt x="6143" y="2294"/>
                  </a:lnTo>
                  <a:lnTo>
                    <a:pt x="6144" y="2290"/>
                  </a:lnTo>
                  <a:lnTo>
                    <a:pt x="6144" y="2286"/>
                  </a:lnTo>
                  <a:lnTo>
                    <a:pt x="6145" y="2283"/>
                  </a:lnTo>
                  <a:lnTo>
                    <a:pt x="6146" y="2279"/>
                  </a:lnTo>
                  <a:lnTo>
                    <a:pt x="6146" y="2275"/>
                  </a:lnTo>
                  <a:lnTo>
                    <a:pt x="6147" y="2271"/>
                  </a:lnTo>
                  <a:lnTo>
                    <a:pt x="6147" y="2268"/>
                  </a:lnTo>
                  <a:lnTo>
                    <a:pt x="6147" y="2262"/>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185" name="Group 184">
            <a:extLst>
              <a:ext uri="{FF2B5EF4-FFF2-40B4-BE49-F238E27FC236}">
                <a16:creationId xmlns:a16="http://schemas.microsoft.com/office/drawing/2014/main" id="{F34B8465-320D-42C4-A5BD-1B800536C336}"/>
              </a:ext>
            </a:extLst>
          </p:cNvPr>
          <p:cNvGrpSpPr/>
          <p:nvPr/>
        </p:nvGrpSpPr>
        <p:grpSpPr>
          <a:xfrm>
            <a:off x="6365974" y="1921060"/>
            <a:ext cx="495146" cy="494428"/>
            <a:chOff x="2962542" y="1760585"/>
            <a:chExt cx="633600" cy="633600"/>
          </a:xfrm>
        </p:grpSpPr>
        <p:sp>
          <p:nvSpPr>
            <p:cNvPr id="190" name="Google Shape;594;p7"/>
            <p:cNvSpPr/>
            <p:nvPr/>
          </p:nvSpPr>
          <p:spPr>
            <a:xfrm>
              <a:off x="2962542" y="1760585"/>
              <a:ext cx="633600" cy="633600"/>
            </a:xfrm>
            <a:custGeom>
              <a:avLst/>
              <a:gdLst/>
              <a:ahLst/>
              <a:cxnLst/>
              <a:rect l="l" t="t" r="r" b="b"/>
              <a:pathLst>
                <a:path w="10000" h="10000" extrusionOk="0">
                  <a:moveTo>
                    <a:pt x="6917" y="4202"/>
                  </a:moveTo>
                  <a:lnTo>
                    <a:pt x="6917" y="3989"/>
                  </a:lnTo>
                  <a:lnTo>
                    <a:pt x="5307" y="5956"/>
                  </a:lnTo>
                  <a:lnTo>
                    <a:pt x="5284" y="5981"/>
                  </a:lnTo>
                  <a:lnTo>
                    <a:pt x="5258" y="6002"/>
                  </a:lnTo>
                  <a:lnTo>
                    <a:pt x="5229" y="6020"/>
                  </a:lnTo>
                  <a:lnTo>
                    <a:pt x="5198" y="6034"/>
                  </a:lnTo>
                  <a:lnTo>
                    <a:pt x="5165" y="6043"/>
                  </a:lnTo>
                  <a:lnTo>
                    <a:pt x="5131" y="6047"/>
                  </a:lnTo>
                  <a:lnTo>
                    <a:pt x="5097" y="6047"/>
                  </a:lnTo>
                  <a:lnTo>
                    <a:pt x="5064" y="6043"/>
                  </a:lnTo>
                  <a:lnTo>
                    <a:pt x="5031" y="6034"/>
                  </a:lnTo>
                  <a:lnTo>
                    <a:pt x="5000" y="6020"/>
                  </a:lnTo>
                  <a:lnTo>
                    <a:pt x="4971" y="6003"/>
                  </a:lnTo>
                  <a:lnTo>
                    <a:pt x="4002" y="5325"/>
                  </a:lnTo>
                  <a:lnTo>
                    <a:pt x="2554" y="6774"/>
                  </a:lnTo>
                  <a:lnTo>
                    <a:pt x="2529" y="6795"/>
                  </a:lnTo>
                  <a:lnTo>
                    <a:pt x="2502" y="6813"/>
                  </a:lnTo>
                  <a:lnTo>
                    <a:pt x="2473" y="6828"/>
                  </a:lnTo>
                  <a:lnTo>
                    <a:pt x="2442" y="6838"/>
                  </a:lnTo>
                  <a:lnTo>
                    <a:pt x="2410" y="6845"/>
                  </a:lnTo>
                  <a:lnTo>
                    <a:pt x="2377" y="6847"/>
                  </a:lnTo>
                  <a:lnTo>
                    <a:pt x="2344" y="6845"/>
                  </a:lnTo>
                  <a:lnTo>
                    <a:pt x="2312" y="6839"/>
                  </a:lnTo>
                  <a:lnTo>
                    <a:pt x="2281" y="6828"/>
                  </a:lnTo>
                  <a:lnTo>
                    <a:pt x="2252" y="6814"/>
                  </a:lnTo>
                  <a:lnTo>
                    <a:pt x="2225" y="6795"/>
                  </a:lnTo>
                  <a:lnTo>
                    <a:pt x="2200" y="6774"/>
                  </a:lnTo>
                  <a:lnTo>
                    <a:pt x="2179" y="6749"/>
                  </a:lnTo>
                  <a:lnTo>
                    <a:pt x="2161" y="6722"/>
                  </a:lnTo>
                  <a:lnTo>
                    <a:pt x="2146" y="6693"/>
                  </a:lnTo>
                  <a:lnTo>
                    <a:pt x="2136" y="6662"/>
                  </a:lnTo>
                  <a:lnTo>
                    <a:pt x="2129" y="6630"/>
                  </a:lnTo>
                  <a:lnTo>
                    <a:pt x="2127" y="6597"/>
                  </a:lnTo>
                  <a:lnTo>
                    <a:pt x="2129" y="6564"/>
                  </a:lnTo>
                  <a:lnTo>
                    <a:pt x="2135" y="6532"/>
                  </a:lnTo>
                  <a:lnTo>
                    <a:pt x="2146" y="6501"/>
                  </a:lnTo>
                  <a:lnTo>
                    <a:pt x="2160" y="6472"/>
                  </a:lnTo>
                  <a:lnTo>
                    <a:pt x="2179" y="6445"/>
                  </a:lnTo>
                  <a:lnTo>
                    <a:pt x="2200" y="6420"/>
                  </a:lnTo>
                  <a:lnTo>
                    <a:pt x="3796" y="4823"/>
                  </a:lnTo>
                  <a:lnTo>
                    <a:pt x="3820" y="4802"/>
                  </a:lnTo>
                  <a:lnTo>
                    <a:pt x="3846" y="4785"/>
                  </a:lnTo>
                  <a:lnTo>
                    <a:pt x="3875" y="4770"/>
                  </a:lnTo>
                  <a:lnTo>
                    <a:pt x="3904" y="4760"/>
                  </a:lnTo>
                  <a:lnTo>
                    <a:pt x="3935" y="4753"/>
                  </a:lnTo>
                  <a:lnTo>
                    <a:pt x="3967" y="4750"/>
                  </a:lnTo>
                  <a:lnTo>
                    <a:pt x="3999" y="4751"/>
                  </a:lnTo>
                  <a:lnTo>
                    <a:pt x="4030" y="4757"/>
                  </a:lnTo>
                  <a:lnTo>
                    <a:pt x="4060" y="4766"/>
                  </a:lnTo>
                  <a:lnTo>
                    <a:pt x="4089" y="4779"/>
                  </a:lnTo>
                  <a:lnTo>
                    <a:pt x="4116" y="4795"/>
                  </a:lnTo>
                  <a:lnTo>
                    <a:pt x="5067" y="5460"/>
                  </a:lnTo>
                  <a:lnTo>
                    <a:pt x="6639" y="3539"/>
                  </a:lnTo>
                  <a:lnTo>
                    <a:pt x="6255" y="3539"/>
                  </a:lnTo>
                  <a:lnTo>
                    <a:pt x="6222" y="3537"/>
                  </a:lnTo>
                  <a:lnTo>
                    <a:pt x="6190" y="3530"/>
                  </a:lnTo>
                  <a:lnTo>
                    <a:pt x="6159" y="3520"/>
                  </a:lnTo>
                  <a:lnTo>
                    <a:pt x="6130" y="3506"/>
                  </a:lnTo>
                  <a:lnTo>
                    <a:pt x="6103" y="3487"/>
                  </a:lnTo>
                  <a:lnTo>
                    <a:pt x="6078" y="3466"/>
                  </a:lnTo>
                  <a:lnTo>
                    <a:pt x="6057" y="3441"/>
                  </a:lnTo>
                  <a:lnTo>
                    <a:pt x="6038" y="3414"/>
                  </a:lnTo>
                  <a:lnTo>
                    <a:pt x="6024" y="3385"/>
                  </a:lnTo>
                  <a:lnTo>
                    <a:pt x="6014" y="3354"/>
                  </a:lnTo>
                  <a:lnTo>
                    <a:pt x="6007" y="3322"/>
                  </a:lnTo>
                  <a:lnTo>
                    <a:pt x="6005" y="3289"/>
                  </a:lnTo>
                  <a:lnTo>
                    <a:pt x="6007" y="3256"/>
                  </a:lnTo>
                  <a:lnTo>
                    <a:pt x="6014" y="3224"/>
                  </a:lnTo>
                  <a:lnTo>
                    <a:pt x="6024" y="3193"/>
                  </a:lnTo>
                  <a:lnTo>
                    <a:pt x="6038" y="3164"/>
                  </a:lnTo>
                  <a:lnTo>
                    <a:pt x="6057" y="3137"/>
                  </a:lnTo>
                  <a:lnTo>
                    <a:pt x="6078" y="3112"/>
                  </a:lnTo>
                  <a:lnTo>
                    <a:pt x="6103" y="3091"/>
                  </a:lnTo>
                  <a:lnTo>
                    <a:pt x="6130" y="3072"/>
                  </a:lnTo>
                  <a:lnTo>
                    <a:pt x="6159" y="3058"/>
                  </a:lnTo>
                  <a:lnTo>
                    <a:pt x="6190" y="3048"/>
                  </a:lnTo>
                  <a:lnTo>
                    <a:pt x="6222" y="3041"/>
                  </a:lnTo>
                  <a:lnTo>
                    <a:pt x="6255" y="3039"/>
                  </a:lnTo>
                  <a:lnTo>
                    <a:pt x="7167" y="3039"/>
                  </a:lnTo>
                  <a:lnTo>
                    <a:pt x="7171" y="3039"/>
                  </a:lnTo>
                  <a:lnTo>
                    <a:pt x="7175" y="3039"/>
                  </a:lnTo>
                  <a:lnTo>
                    <a:pt x="7187" y="3040"/>
                  </a:lnTo>
                  <a:lnTo>
                    <a:pt x="7200" y="3041"/>
                  </a:lnTo>
                  <a:lnTo>
                    <a:pt x="7203" y="3042"/>
                  </a:lnTo>
                  <a:lnTo>
                    <a:pt x="7207" y="3042"/>
                  </a:lnTo>
                  <a:lnTo>
                    <a:pt x="7219" y="3045"/>
                  </a:lnTo>
                  <a:lnTo>
                    <a:pt x="7232" y="3048"/>
                  </a:lnTo>
                  <a:lnTo>
                    <a:pt x="7235" y="3049"/>
                  </a:lnTo>
                  <a:lnTo>
                    <a:pt x="7239" y="3050"/>
                  </a:lnTo>
                  <a:lnTo>
                    <a:pt x="7251" y="3054"/>
                  </a:lnTo>
                  <a:lnTo>
                    <a:pt x="7263" y="3058"/>
                  </a:lnTo>
                  <a:lnTo>
                    <a:pt x="7266" y="3060"/>
                  </a:lnTo>
                  <a:lnTo>
                    <a:pt x="7270" y="3061"/>
                  </a:lnTo>
                  <a:lnTo>
                    <a:pt x="7281" y="3067"/>
                  </a:lnTo>
                  <a:lnTo>
                    <a:pt x="7292" y="3072"/>
                  </a:lnTo>
                  <a:lnTo>
                    <a:pt x="7295" y="3075"/>
                  </a:lnTo>
                  <a:lnTo>
                    <a:pt x="7299" y="3077"/>
                  </a:lnTo>
                  <a:lnTo>
                    <a:pt x="7309" y="3084"/>
                  </a:lnTo>
                  <a:lnTo>
                    <a:pt x="7319" y="3091"/>
                  </a:lnTo>
                  <a:lnTo>
                    <a:pt x="7322" y="3093"/>
                  </a:lnTo>
                  <a:lnTo>
                    <a:pt x="7325" y="3096"/>
                  </a:lnTo>
                  <a:lnTo>
                    <a:pt x="7334" y="3104"/>
                  </a:lnTo>
                  <a:lnTo>
                    <a:pt x="7344" y="3112"/>
                  </a:lnTo>
                  <a:lnTo>
                    <a:pt x="7346" y="3115"/>
                  </a:lnTo>
                  <a:lnTo>
                    <a:pt x="7349" y="3118"/>
                  </a:lnTo>
                  <a:lnTo>
                    <a:pt x="7357" y="3127"/>
                  </a:lnTo>
                  <a:lnTo>
                    <a:pt x="7365" y="3137"/>
                  </a:lnTo>
                  <a:lnTo>
                    <a:pt x="7368" y="3140"/>
                  </a:lnTo>
                  <a:lnTo>
                    <a:pt x="7370" y="3143"/>
                  </a:lnTo>
                  <a:lnTo>
                    <a:pt x="7377" y="3154"/>
                  </a:lnTo>
                  <a:lnTo>
                    <a:pt x="7384" y="3164"/>
                  </a:lnTo>
                  <a:lnTo>
                    <a:pt x="7385" y="3168"/>
                  </a:lnTo>
                  <a:lnTo>
                    <a:pt x="7387" y="3171"/>
                  </a:lnTo>
                  <a:lnTo>
                    <a:pt x="7392" y="3182"/>
                  </a:lnTo>
                  <a:lnTo>
                    <a:pt x="7398" y="3193"/>
                  </a:lnTo>
                  <a:lnTo>
                    <a:pt x="7399" y="3197"/>
                  </a:lnTo>
                  <a:lnTo>
                    <a:pt x="7401" y="3201"/>
                  </a:lnTo>
                  <a:lnTo>
                    <a:pt x="7404" y="3213"/>
                  </a:lnTo>
                  <a:lnTo>
                    <a:pt x="7408" y="3224"/>
                  </a:lnTo>
                  <a:lnTo>
                    <a:pt x="7409" y="3228"/>
                  </a:lnTo>
                  <a:lnTo>
                    <a:pt x="7410" y="3232"/>
                  </a:lnTo>
                  <a:lnTo>
                    <a:pt x="7412" y="3244"/>
                  </a:lnTo>
                  <a:lnTo>
                    <a:pt x="7415" y="3256"/>
                  </a:lnTo>
                  <a:lnTo>
                    <a:pt x="7415" y="3260"/>
                  </a:lnTo>
                  <a:lnTo>
                    <a:pt x="7416" y="3264"/>
                  </a:lnTo>
                  <a:lnTo>
                    <a:pt x="7416" y="3277"/>
                  </a:lnTo>
                  <a:lnTo>
                    <a:pt x="7417" y="3289"/>
                  </a:lnTo>
                  <a:lnTo>
                    <a:pt x="7417" y="4202"/>
                  </a:lnTo>
                  <a:lnTo>
                    <a:pt x="7415" y="4235"/>
                  </a:lnTo>
                  <a:lnTo>
                    <a:pt x="7408" y="4267"/>
                  </a:lnTo>
                  <a:lnTo>
                    <a:pt x="7398" y="4298"/>
                  </a:lnTo>
                  <a:lnTo>
                    <a:pt x="7384" y="4327"/>
                  </a:lnTo>
                  <a:lnTo>
                    <a:pt x="7365" y="4354"/>
                  </a:lnTo>
                  <a:lnTo>
                    <a:pt x="7344" y="4379"/>
                  </a:lnTo>
                  <a:lnTo>
                    <a:pt x="7319" y="4400"/>
                  </a:lnTo>
                  <a:lnTo>
                    <a:pt x="7292" y="4419"/>
                  </a:lnTo>
                  <a:lnTo>
                    <a:pt x="7263" y="4433"/>
                  </a:lnTo>
                  <a:lnTo>
                    <a:pt x="7232" y="4443"/>
                  </a:lnTo>
                  <a:lnTo>
                    <a:pt x="7200" y="4450"/>
                  </a:lnTo>
                  <a:lnTo>
                    <a:pt x="7167" y="4452"/>
                  </a:lnTo>
                  <a:lnTo>
                    <a:pt x="7134" y="4450"/>
                  </a:lnTo>
                  <a:lnTo>
                    <a:pt x="7102" y="4443"/>
                  </a:lnTo>
                  <a:lnTo>
                    <a:pt x="7071" y="4433"/>
                  </a:lnTo>
                  <a:lnTo>
                    <a:pt x="7042" y="4419"/>
                  </a:lnTo>
                  <a:lnTo>
                    <a:pt x="7015" y="4400"/>
                  </a:lnTo>
                  <a:lnTo>
                    <a:pt x="6990" y="4379"/>
                  </a:lnTo>
                  <a:lnTo>
                    <a:pt x="6969" y="4354"/>
                  </a:lnTo>
                  <a:lnTo>
                    <a:pt x="6950" y="4327"/>
                  </a:lnTo>
                  <a:lnTo>
                    <a:pt x="6936" y="4298"/>
                  </a:lnTo>
                  <a:lnTo>
                    <a:pt x="6926" y="4267"/>
                  </a:lnTo>
                  <a:lnTo>
                    <a:pt x="6919" y="4235"/>
                  </a:lnTo>
                  <a:lnTo>
                    <a:pt x="6917" y="420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91" name="Google Shape;595;p7"/>
            <p:cNvSpPr/>
            <p:nvPr/>
          </p:nvSpPr>
          <p:spPr>
            <a:xfrm>
              <a:off x="2962542" y="1760585"/>
              <a:ext cx="633600" cy="633600"/>
            </a:xfrm>
            <a:custGeom>
              <a:avLst/>
              <a:gdLst/>
              <a:ahLst/>
              <a:cxnLst/>
              <a:rect l="l" t="t" r="r" b="b"/>
              <a:pathLst>
                <a:path w="10000" h="10000" extrusionOk="0">
                  <a:moveTo>
                    <a:pt x="2143" y="1100"/>
                  </a:moveTo>
                  <a:lnTo>
                    <a:pt x="2148" y="1100"/>
                  </a:lnTo>
                  <a:lnTo>
                    <a:pt x="7852" y="1100"/>
                  </a:lnTo>
                  <a:lnTo>
                    <a:pt x="7857" y="1100"/>
                  </a:lnTo>
                  <a:lnTo>
                    <a:pt x="7887" y="1101"/>
                  </a:lnTo>
                  <a:lnTo>
                    <a:pt x="7896" y="1101"/>
                  </a:lnTo>
                  <a:lnTo>
                    <a:pt x="7926" y="1103"/>
                  </a:lnTo>
                  <a:lnTo>
                    <a:pt x="7935" y="1103"/>
                  </a:lnTo>
                  <a:lnTo>
                    <a:pt x="7965" y="1106"/>
                  </a:lnTo>
                  <a:lnTo>
                    <a:pt x="7974" y="1107"/>
                  </a:lnTo>
                  <a:lnTo>
                    <a:pt x="8004" y="1111"/>
                  </a:lnTo>
                  <a:lnTo>
                    <a:pt x="8013" y="1113"/>
                  </a:lnTo>
                  <a:lnTo>
                    <a:pt x="8042" y="1118"/>
                  </a:lnTo>
                  <a:lnTo>
                    <a:pt x="8052" y="1119"/>
                  </a:lnTo>
                  <a:lnTo>
                    <a:pt x="8081" y="1125"/>
                  </a:lnTo>
                  <a:lnTo>
                    <a:pt x="8090" y="1127"/>
                  </a:lnTo>
                  <a:lnTo>
                    <a:pt x="8119" y="1135"/>
                  </a:lnTo>
                  <a:lnTo>
                    <a:pt x="8128" y="1137"/>
                  </a:lnTo>
                  <a:lnTo>
                    <a:pt x="8156" y="1145"/>
                  </a:lnTo>
                  <a:lnTo>
                    <a:pt x="8165" y="1148"/>
                  </a:lnTo>
                  <a:lnTo>
                    <a:pt x="8193" y="1157"/>
                  </a:lnTo>
                  <a:lnTo>
                    <a:pt x="8202" y="1160"/>
                  </a:lnTo>
                  <a:lnTo>
                    <a:pt x="8230" y="1171"/>
                  </a:lnTo>
                  <a:lnTo>
                    <a:pt x="8239" y="1174"/>
                  </a:lnTo>
                  <a:lnTo>
                    <a:pt x="8266" y="1186"/>
                  </a:lnTo>
                  <a:lnTo>
                    <a:pt x="8275" y="1189"/>
                  </a:lnTo>
                  <a:lnTo>
                    <a:pt x="8302" y="1202"/>
                  </a:lnTo>
                  <a:lnTo>
                    <a:pt x="8310" y="1206"/>
                  </a:lnTo>
                  <a:lnTo>
                    <a:pt x="8337" y="1219"/>
                  </a:lnTo>
                  <a:lnTo>
                    <a:pt x="8345" y="1223"/>
                  </a:lnTo>
                  <a:lnTo>
                    <a:pt x="8371" y="1238"/>
                  </a:lnTo>
                  <a:lnTo>
                    <a:pt x="8380" y="1243"/>
                  </a:lnTo>
                  <a:lnTo>
                    <a:pt x="8406" y="1258"/>
                  </a:lnTo>
                  <a:lnTo>
                    <a:pt x="8414" y="1263"/>
                  </a:lnTo>
                  <a:lnTo>
                    <a:pt x="8439" y="1280"/>
                  </a:lnTo>
                  <a:lnTo>
                    <a:pt x="8446" y="1285"/>
                  </a:lnTo>
                  <a:lnTo>
                    <a:pt x="8471" y="1302"/>
                  </a:lnTo>
                  <a:lnTo>
                    <a:pt x="8478" y="1308"/>
                  </a:lnTo>
                  <a:lnTo>
                    <a:pt x="8502" y="1326"/>
                  </a:lnTo>
                  <a:lnTo>
                    <a:pt x="8509" y="1332"/>
                  </a:lnTo>
                  <a:lnTo>
                    <a:pt x="8532" y="1351"/>
                  </a:lnTo>
                  <a:lnTo>
                    <a:pt x="8539" y="1357"/>
                  </a:lnTo>
                  <a:lnTo>
                    <a:pt x="8561" y="1377"/>
                  </a:lnTo>
                  <a:lnTo>
                    <a:pt x="8568" y="1383"/>
                  </a:lnTo>
                  <a:lnTo>
                    <a:pt x="8590" y="1404"/>
                  </a:lnTo>
                  <a:lnTo>
                    <a:pt x="8596" y="1410"/>
                  </a:lnTo>
                  <a:lnTo>
                    <a:pt x="8617" y="1432"/>
                  </a:lnTo>
                  <a:lnTo>
                    <a:pt x="8623" y="1439"/>
                  </a:lnTo>
                  <a:lnTo>
                    <a:pt x="8643" y="1461"/>
                  </a:lnTo>
                  <a:lnTo>
                    <a:pt x="8649" y="1468"/>
                  </a:lnTo>
                  <a:lnTo>
                    <a:pt x="8668" y="1491"/>
                  </a:lnTo>
                  <a:lnTo>
                    <a:pt x="8674" y="1498"/>
                  </a:lnTo>
                  <a:lnTo>
                    <a:pt x="8692" y="1522"/>
                  </a:lnTo>
                  <a:lnTo>
                    <a:pt x="8698" y="1529"/>
                  </a:lnTo>
                  <a:lnTo>
                    <a:pt x="8715" y="1554"/>
                  </a:lnTo>
                  <a:lnTo>
                    <a:pt x="8720" y="1561"/>
                  </a:lnTo>
                  <a:lnTo>
                    <a:pt x="8737" y="1586"/>
                  </a:lnTo>
                  <a:lnTo>
                    <a:pt x="8742" y="1594"/>
                  </a:lnTo>
                  <a:lnTo>
                    <a:pt x="8757" y="1620"/>
                  </a:lnTo>
                  <a:lnTo>
                    <a:pt x="8762" y="1629"/>
                  </a:lnTo>
                  <a:lnTo>
                    <a:pt x="8777" y="1655"/>
                  </a:lnTo>
                  <a:lnTo>
                    <a:pt x="8781" y="1663"/>
                  </a:lnTo>
                  <a:lnTo>
                    <a:pt x="8794" y="1690"/>
                  </a:lnTo>
                  <a:lnTo>
                    <a:pt x="8798" y="1698"/>
                  </a:lnTo>
                  <a:lnTo>
                    <a:pt x="8811" y="1725"/>
                  </a:lnTo>
                  <a:lnTo>
                    <a:pt x="8814" y="1734"/>
                  </a:lnTo>
                  <a:lnTo>
                    <a:pt x="8826" y="1761"/>
                  </a:lnTo>
                  <a:lnTo>
                    <a:pt x="8829" y="1770"/>
                  </a:lnTo>
                  <a:lnTo>
                    <a:pt x="8840" y="1798"/>
                  </a:lnTo>
                  <a:lnTo>
                    <a:pt x="8843" y="1807"/>
                  </a:lnTo>
                  <a:lnTo>
                    <a:pt x="8852" y="1835"/>
                  </a:lnTo>
                  <a:lnTo>
                    <a:pt x="8855" y="1844"/>
                  </a:lnTo>
                  <a:lnTo>
                    <a:pt x="8863" y="1872"/>
                  </a:lnTo>
                  <a:lnTo>
                    <a:pt x="8865" y="1881"/>
                  </a:lnTo>
                  <a:lnTo>
                    <a:pt x="8873" y="1910"/>
                  </a:lnTo>
                  <a:lnTo>
                    <a:pt x="8875" y="1919"/>
                  </a:lnTo>
                  <a:lnTo>
                    <a:pt x="8881" y="1948"/>
                  </a:lnTo>
                  <a:lnTo>
                    <a:pt x="8882" y="1958"/>
                  </a:lnTo>
                  <a:lnTo>
                    <a:pt x="8887" y="1987"/>
                  </a:lnTo>
                  <a:lnTo>
                    <a:pt x="8889" y="1996"/>
                  </a:lnTo>
                  <a:lnTo>
                    <a:pt x="8893" y="2026"/>
                  </a:lnTo>
                  <a:lnTo>
                    <a:pt x="8894" y="2035"/>
                  </a:lnTo>
                  <a:lnTo>
                    <a:pt x="8897" y="2065"/>
                  </a:lnTo>
                  <a:lnTo>
                    <a:pt x="8897" y="2074"/>
                  </a:lnTo>
                  <a:lnTo>
                    <a:pt x="8899" y="2104"/>
                  </a:lnTo>
                  <a:lnTo>
                    <a:pt x="8899" y="2113"/>
                  </a:lnTo>
                  <a:lnTo>
                    <a:pt x="8900" y="2143"/>
                  </a:lnTo>
                  <a:lnTo>
                    <a:pt x="8900" y="2148"/>
                  </a:lnTo>
                  <a:lnTo>
                    <a:pt x="8900" y="7852"/>
                  </a:lnTo>
                  <a:lnTo>
                    <a:pt x="8900" y="7857"/>
                  </a:lnTo>
                  <a:lnTo>
                    <a:pt x="8899" y="7887"/>
                  </a:lnTo>
                  <a:lnTo>
                    <a:pt x="8899" y="7896"/>
                  </a:lnTo>
                  <a:lnTo>
                    <a:pt x="8897" y="7926"/>
                  </a:lnTo>
                  <a:lnTo>
                    <a:pt x="8897" y="7935"/>
                  </a:lnTo>
                  <a:lnTo>
                    <a:pt x="8894" y="7965"/>
                  </a:lnTo>
                  <a:lnTo>
                    <a:pt x="8893" y="7974"/>
                  </a:lnTo>
                  <a:lnTo>
                    <a:pt x="8889" y="8004"/>
                  </a:lnTo>
                  <a:lnTo>
                    <a:pt x="8887" y="8013"/>
                  </a:lnTo>
                  <a:lnTo>
                    <a:pt x="8882" y="8042"/>
                  </a:lnTo>
                  <a:lnTo>
                    <a:pt x="8881" y="8052"/>
                  </a:lnTo>
                  <a:lnTo>
                    <a:pt x="8875" y="8081"/>
                  </a:lnTo>
                  <a:lnTo>
                    <a:pt x="8873" y="8090"/>
                  </a:lnTo>
                  <a:lnTo>
                    <a:pt x="8865" y="8119"/>
                  </a:lnTo>
                  <a:lnTo>
                    <a:pt x="8863" y="8128"/>
                  </a:lnTo>
                  <a:lnTo>
                    <a:pt x="8855" y="8156"/>
                  </a:lnTo>
                  <a:lnTo>
                    <a:pt x="8852" y="8165"/>
                  </a:lnTo>
                  <a:lnTo>
                    <a:pt x="8843" y="8193"/>
                  </a:lnTo>
                  <a:lnTo>
                    <a:pt x="8840" y="8202"/>
                  </a:lnTo>
                  <a:lnTo>
                    <a:pt x="8829" y="8230"/>
                  </a:lnTo>
                  <a:lnTo>
                    <a:pt x="8826" y="8239"/>
                  </a:lnTo>
                  <a:lnTo>
                    <a:pt x="8814" y="8266"/>
                  </a:lnTo>
                  <a:lnTo>
                    <a:pt x="8811" y="8275"/>
                  </a:lnTo>
                  <a:lnTo>
                    <a:pt x="8798" y="8302"/>
                  </a:lnTo>
                  <a:lnTo>
                    <a:pt x="8794" y="8310"/>
                  </a:lnTo>
                  <a:lnTo>
                    <a:pt x="8781" y="8337"/>
                  </a:lnTo>
                  <a:lnTo>
                    <a:pt x="8777" y="8345"/>
                  </a:lnTo>
                  <a:lnTo>
                    <a:pt x="8762" y="8371"/>
                  </a:lnTo>
                  <a:lnTo>
                    <a:pt x="8757" y="8380"/>
                  </a:lnTo>
                  <a:lnTo>
                    <a:pt x="8742" y="8406"/>
                  </a:lnTo>
                  <a:lnTo>
                    <a:pt x="8737" y="8414"/>
                  </a:lnTo>
                  <a:lnTo>
                    <a:pt x="8720" y="8439"/>
                  </a:lnTo>
                  <a:lnTo>
                    <a:pt x="8715" y="8446"/>
                  </a:lnTo>
                  <a:lnTo>
                    <a:pt x="8698" y="8471"/>
                  </a:lnTo>
                  <a:lnTo>
                    <a:pt x="8692" y="8478"/>
                  </a:lnTo>
                  <a:lnTo>
                    <a:pt x="8674" y="8502"/>
                  </a:lnTo>
                  <a:lnTo>
                    <a:pt x="8668" y="8509"/>
                  </a:lnTo>
                  <a:lnTo>
                    <a:pt x="8649" y="8532"/>
                  </a:lnTo>
                  <a:lnTo>
                    <a:pt x="8643" y="8539"/>
                  </a:lnTo>
                  <a:lnTo>
                    <a:pt x="8623" y="8561"/>
                  </a:lnTo>
                  <a:lnTo>
                    <a:pt x="8617" y="8568"/>
                  </a:lnTo>
                  <a:lnTo>
                    <a:pt x="8596" y="8590"/>
                  </a:lnTo>
                  <a:lnTo>
                    <a:pt x="8590" y="8596"/>
                  </a:lnTo>
                  <a:lnTo>
                    <a:pt x="8568" y="8617"/>
                  </a:lnTo>
                  <a:lnTo>
                    <a:pt x="8561" y="8623"/>
                  </a:lnTo>
                  <a:lnTo>
                    <a:pt x="8539" y="8643"/>
                  </a:lnTo>
                  <a:lnTo>
                    <a:pt x="8532" y="8649"/>
                  </a:lnTo>
                  <a:lnTo>
                    <a:pt x="8509" y="8668"/>
                  </a:lnTo>
                  <a:lnTo>
                    <a:pt x="8502" y="8674"/>
                  </a:lnTo>
                  <a:lnTo>
                    <a:pt x="8478" y="8692"/>
                  </a:lnTo>
                  <a:lnTo>
                    <a:pt x="8471" y="8698"/>
                  </a:lnTo>
                  <a:lnTo>
                    <a:pt x="8446" y="8715"/>
                  </a:lnTo>
                  <a:lnTo>
                    <a:pt x="8439" y="8720"/>
                  </a:lnTo>
                  <a:lnTo>
                    <a:pt x="8414" y="8737"/>
                  </a:lnTo>
                  <a:lnTo>
                    <a:pt x="8406" y="8742"/>
                  </a:lnTo>
                  <a:lnTo>
                    <a:pt x="8380" y="8757"/>
                  </a:lnTo>
                  <a:lnTo>
                    <a:pt x="8371" y="8762"/>
                  </a:lnTo>
                  <a:lnTo>
                    <a:pt x="8345" y="8777"/>
                  </a:lnTo>
                  <a:lnTo>
                    <a:pt x="8337" y="8781"/>
                  </a:lnTo>
                  <a:lnTo>
                    <a:pt x="8310" y="8794"/>
                  </a:lnTo>
                  <a:lnTo>
                    <a:pt x="8302" y="8798"/>
                  </a:lnTo>
                  <a:lnTo>
                    <a:pt x="8275" y="8811"/>
                  </a:lnTo>
                  <a:lnTo>
                    <a:pt x="8266" y="8814"/>
                  </a:lnTo>
                  <a:lnTo>
                    <a:pt x="8239" y="8826"/>
                  </a:lnTo>
                  <a:lnTo>
                    <a:pt x="8230" y="8829"/>
                  </a:lnTo>
                  <a:lnTo>
                    <a:pt x="8202" y="8840"/>
                  </a:lnTo>
                  <a:lnTo>
                    <a:pt x="8193" y="8843"/>
                  </a:lnTo>
                  <a:lnTo>
                    <a:pt x="8165" y="8852"/>
                  </a:lnTo>
                  <a:lnTo>
                    <a:pt x="8156" y="8855"/>
                  </a:lnTo>
                  <a:lnTo>
                    <a:pt x="8128" y="8863"/>
                  </a:lnTo>
                  <a:lnTo>
                    <a:pt x="8119" y="8865"/>
                  </a:lnTo>
                  <a:lnTo>
                    <a:pt x="8090" y="8873"/>
                  </a:lnTo>
                  <a:lnTo>
                    <a:pt x="8081" y="8875"/>
                  </a:lnTo>
                  <a:lnTo>
                    <a:pt x="8052" y="8881"/>
                  </a:lnTo>
                  <a:lnTo>
                    <a:pt x="8042" y="8882"/>
                  </a:lnTo>
                  <a:lnTo>
                    <a:pt x="8013" y="8887"/>
                  </a:lnTo>
                  <a:lnTo>
                    <a:pt x="8004" y="8889"/>
                  </a:lnTo>
                  <a:lnTo>
                    <a:pt x="7974" y="8893"/>
                  </a:lnTo>
                  <a:lnTo>
                    <a:pt x="7965" y="8894"/>
                  </a:lnTo>
                  <a:lnTo>
                    <a:pt x="7935" y="8897"/>
                  </a:lnTo>
                  <a:lnTo>
                    <a:pt x="7926" y="8897"/>
                  </a:lnTo>
                  <a:lnTo>
                    <a:pt x="7896" y="8899"/>
                  </a:lnTo>
                  <a:lnTo>
                    <a:pt x="7887" y="8899"/>
                  </a:lnTo>
                  <a:lnTo>
                    <a:pt x="7857" y="8900"/>
                  </a:lnTo>
                  <a:lnTo>
                    <a:pt x="7852" y="8900"/>
                  </a:lnTo>
                  <a:lnTo>
                    <a:pt x="2148" y="8900"/>
                  </a:lnTo>
                  <a:lnTo>
                    <a:pt x="2143" y="8900"/>
                  </a:lnTo>
                  <a:lnTo>
                    <a:pt x="2113" y="8899"/>
                  </a:lnTo>
                  <a:lnTo>
                    <a:pt x="2104" y="8899"/>
                  </a:lnTo>
                  <a:lnTo>
                    <a:pt x="2074" y="8897"/>
                  </a:lnTo>
                  <a:lnTo>
                    <a:pt x="2065" y="8897"/>
                  </a:lnTo>
                  <a:lnTo>
                    <a:pt x="2035" y="8894"/>
                  </a:lnTo>
                  <a:lnTo>
                    <a:pt x="2026" y="8893"/>
                  </a:lnTo>
                  <a:lnTo>
                    <a:pt x="1996" y="8889"/>
                  </a:lnTo>
                  <a:lnTo>
                    <a:pt x="1987" y="8887"/>
                  </a:lnTo>
                  <a:lnTo>
                    <a:pt x="1958" y="8882"/>
                  </a:lnTo>
                  <a:lnTo>
                    <a:pt x="1948" y="8881"/>
                  </a:lnTo>
                  <a:lnTo>
                    <a:pt x="1919" y="8875"/>
                  </a:lnTo>
                  <a:lnTo>
                    <a:pt x="1910" y="8873"/>
                  </a:lnTo>
                  <a:lnTo>
                    <a:pt x="1881" y="8865"/>
                  </a:lnTo>
                  <a:lnTo>
                    <a:pt x="1872" y="8863"/>
                  </a:lnTo>
                  <a:lnTo>
                    <a:pt x="1844" y="8855"/>
                  </a:lnTo>
                  <a:lnTo>
                    <a:pt x="1835" y="8852"/>
                  </a:lnTo>
                  <a:lnTo>
                    <a:pt x="1807" y="8843"/>
                  </a:lnTo>
                  <a:lnTo>
                    <a:pt x="1798" y="8840"/>
                  </a:lnTo>
                  <a:lnTo>
                    <a:pt x="1770" y="8829"/>
                  </a:lnTo>
                  <a:lnTo>
                    <a:pt x="1761" y="8826"/>
                  </a:lnTo>
                  <a:lnTo>
                    <a:pt x="1734" y="8814"/>
                  </a:lnTo>
                  <a:lnTo>
                    <a:pt x="1725" y="8811"/>
                  </a:lnTo>
                  <a:lnTo>
                    <a:pt x="1698" y="8798"/>
                  </a:lnTo>
                  <a:lnTo>
                    <a:pt x="1690" y="8794"/>
                  </a:lnTo>
                  <a:lnTo>
                    <a:pt x="1663" y="8781"/>
                  </a:lnTo>
                  <a:lnTo>
                    <a:pt x="1655" y="8777"/>
                  </a:lnTo>
                  <a:lnTo>
                    <a:pt x="1629" y="8762"/>
                  </a:lnTo>
                  <a:lnTo>
                    <a:pt x="1620" y="8757"/>
                  </a:lnTo>
                  <a:lnTo>
                    <a:pt x="1594" y="8742"/>
                  </a:lnTo>
                  <a:lnTo>
                    <a:pt x="1586" y="8737"/>
                  </a:lnTo>
                  <a:lnTo>
                    <a:pt x="1561" y="8720"/>
                  </a:lnTo>
                  <a:lnTo>
                    <a:pt x="1554" y="8715"/>
                  </a:lnTo>
                  <a:lnTo>
                    <a:pt x="1529" y="8698"/>
                  </a:lnTo>
                  <a:lnTo>
                    <a:pt x="1522" y="8692"/>
                  </a:lnTo>
                  <a:lnTo>
                    <a:pt x="1498" y="8674"/>
                  </a:lnTo>
                  <a:lnTo>
                    <a:pt x="1491" y="8668"/>
                  </a:lnTo>
                  <a:lnTo>
                    <a:pt x="1468" y="8649"/>
                  </a:lnTo>
                  <a:lnTo>
                    <a:pt x="1461" y="8643"/>
                  </a:lnTo>
                  <a:lnTo>
                    <a:pt x="1439" y="8623"/>
                  </a:lnTo>
                  <a:lnTo>
                    <a:pt x="1432" y="8617"/>
                  </a:lnTo>
                  <a:lnTo>
                    <a:pt x="1410" y="8596"/>
                  </a:lnTo>
                  <a:lnTo>
                    <a:pt x="1404" y="8590"/>
                  </a:lnTo>
                  <a:lnTo>
                    <a:pt x="1383" y="8568"/>
                  </a:lnTo>
                  <a:lnTo>
                    <a:pt x="1377" y="8561"/>
                  </a:lnTo>
                  <a:lnTo>
                    <a:pt x="1357" y="8539"/>
                  </a:lnTo>
                  <a:lnTo>
                    <a:pt x="1351" y="8532"/>
                  </a:lnTo>
                  <a:lnTo>
                    <a:pt x="1332" y="8509"/>
                  </a:lnTo>
                  <a:lnTo>
                    <a:pt x="1326" y="8502"/>
                  </a:lnTo>
                  <a:lnTo>
                    <a:pt x="1308" y="8478"/>
                  </a:lnTo>
                  <a:lnTo>
                    <a:pt x="1302" y="8471"/>
                  </a:lnTo>
                  <a:lnTo>
                    <a:pt x="1285" y="8446"/>
                  </a:lnTo>
                  <a:lnTo>
                    <a:pt x="1280" y="8439"/>
                  </a:lnTo>
                  <a:lnTo>
                    <a:pt x="1263" y="8414"/>
                  </a:lnTo>
                  <a:lnTo>
                    <a:pt x="1258" y="8406"/>
                  </a:lnTo>
                  <a:lnTo>
                    <a:pt x="1243" y="8380"/>
                  </a:lnTo>
                  <a:lnTo>
                    <a:pt x="1238" y="8371"/>
                  </a:lnTo>
                  <a:lnTo>
                    <a:pt x="1223" y="8345"/>
                  </a:lnTo>
                  <a:lnTo>
                    <a:pt x="1219" y="8337"/>
                  </a:lnTo>
                  <a:lnTo>
                    <a:pt x="1206" y="8310"/>
                  </a:lnTo>
                  <a:lnTo>
                    <a:pt x="1202" y="8302"/>
                  </a:lnTo>
                  <a:lnTo>
                    <a:pt x="1189" y="8275"/>
                  </a:lnTo>
                  <a:lnTo>
                    <a:pt x="1186" y="8266"/>
                  </a:lnTo>
                  <a:lnTo>
                    <a:pt x="1174" y="8239"/>
                  </a:lnTo>
                  <a:lnTo>
                    <a:pt x="1171" y="8230"/>
                  </a:lnTo>
                  <a:lnTo>
                    <a:pt x="1160" y="8202"/>
                  </a:lnTo>
                  <a:lnTo>
                    <a:pt x="1157" y="8193"/>
                  </a:lnTo>
                  <a:lnTo>
                    <a:pt x="1148" y="8165"/>
                  </a:lnTo>
                  <a:lnTo>
                    <a:pt x="1145" y="8156"/>
                  </a:lnTo>
                  <a:lnTo>
                    <a:pt x="1137" y="8128"/>
                  </a:lnTo>
                  <a:lnTo>
                    <a:pt x="1135" y="8119"/>
                  </a:lnTo>
                  <a:lnTo>
                    <a:pt x="1127" y="8090"/>
                  </a:lnTo>
                  <a:lnTo>
                    <a:pt x="1125" y="8081"/>
                  </a:lnTo>
                  <a:lnTo>
                    <a:pt x="1119" y="8052"/>
                  </a:lnTo>
                  <a:lnTo>
                    <a:pt x="1118" y="8042"/>
                  </a:lnTo>
                  <a:lnTo>
                    <a:pt x="1113" y="8013"/>
                  </a:lnTo>
                  <a:lnTo>
                    <a:pt x="1111" y="8004"/>
                  </a:lnTo>
                  <a:lnTo>
                    <a:pt x="1107" y="7974"/>
                  </a:lnTo>
                  <a:lnTo>
                    <a:pt x="1106" y="7965"/>
                  </a:lnTo>
                  <a:lnTo>
                    <a:pt x="1103" y="7935"/>
                  </a:lnTo>
                  <a:lnTo>
                    <a:pt x="1103" y="7926"/>
                  </a:lnTo>
                  <a:lnTo>
                    <a:pt x="1101" y="7896"/>
                  </a:lnTo>
                  <a:lnTo>
                    <a:pt x="1101" y="7887"/>
                  </a:lnTo>
                  <a:lnTo>
                    <a:pt x="1100" y="7857"/>
                  </a:lnTo>
                  <a:lnTo>
                    <a:pt x="1100" y="7852"/>
                  </a:lnTo>
                  <a:lnTo>
                    <a:pt x="1100" y="2148"/>
                  </a:lnTo>
                  <a:lnTo>
                    <a:pt x="1100" y="2143"/>
                  </a:lnTo>
                  <a:lnTo>
                    <a:pt x="1101" y="2113"/>
                  </a:lnTo>
                  <a:lnTo>
                    <a:pt x="1101" y="2104"/>
                  </a:lnTo>
                  <a:lnTo>
                    <a:pt x="1103" y="2074"/>
                  </a:lnTo>
                  <a:lnTo>
                    <a:pt x="1103" y="2065"/>
                  </a:lnTo>
                  <a:lnTo>
                    <a:pt x="1106" y="2035"/>
                  </a:lnTo>
                  <a:lnTo>
                    <a:pt x="1107" y="2026"/>
                  </a:lnTo>
                  <a:lnTo>
                    <a:pt x="1111" y="1996"/>
                  </a:lnTo>
                  <a:lnTo>
                    <a:pt x="1113" y="1987"/>
                  </a:lnTo>
                  <a:lnTo>
                    <a:pt x="1118" y="1958"/>
                  </a:lnTo>
                  <a:lnTo>
                    <a:pt x="1119" y="1948"/>
                  </a:lnTo>
                  <a:lnTo>
                    <a:pt x="1125" y="1919"/>
                  </a:lnTo>
                  <a:lnTo>
                    <a:pt x="1127" y="1910"/>
                  </a:lnTo>
                  <a:lnTo>
                    <a:pt x="1135" y="1881"/>
                  </a:lnTo>
                  <a:lnTo>
                    <a:pt x="1137" y="1872"/>
                  </a:lnTo>
                  <a:lnTo>
                    <a:pt x="1145" y="1844"/>
                  </a:lnTo>
                  <a:lnTo>
                    <a:pt x="1148" y="1835"/>
                  </a:lnTo>
                  <a:lnTo>
                    <a:pt x="1157" y="1807"/>
                  </a:lnTo>
                  <a:lnTo>
                    <a:pt x="1160" y="1798"/>
                  </a:lnTo>
                  <a:lnTo>
                    <a:pt x="1171" y="1770"/>
                  </a:lnTo>
                  <a:lnTo>
                    <a:pt x="1174" y="1761"/>
                  </a:lnTo>
                  <a:lnTo>
                    <a:pt x="1186" y="1734"/>
                  </a:lnTo>
                  <a:lnTo>
                    <a:pt x="1189" y="1725"/>
                  </a:lnTo>
                  <a:lnTo>
                    <a:pt x="1202" y="1698"/>
                  </a:lnTo>
                  <a:lnTo>
                    <a:pt x="1206" y="1690"/>
                  </a:lnTo>
                  <a:lnTo>
                    <a:pt x="1219" y="1663"/>
                  </a:lnTo>
                  <a:lnTo>
                    <a:pt x="1223" y="1655"/>
                  </a:lnTo>
                  <a:lnTo>
                    <a:pt x="1238" y="1629"/>
                  </a:lnTo>
                  <a:lnTo>
                    <a:pt x="1243" y="1620"/>
                  </a:lnTo>
                  <a:lnTo>
                    <a:pt x="1258" y="1594"/>
                  </a:lnTo>
                  <a:lnTo>
                    <a:pt x="1263" y="1586"/>
                  </a:lnTo>
                  <a:lnTo>
                    <a:pt x="1280" y="1561"/>
                  </a:lnTo>
                  <a:lnTo>
                    <a:pt x="1285" y="1554"/>
                  </a:lnTo>
                  <a:lnTo>
                    <a:pt x="1302" y="1529"/>
                  </a:lnTo>
                  <a:lnTo>
                    <a:pt x="1308" y="1522"/>
                  </a:lnTo>
                  <a:lnTo>
                    <a:pt x="1326" y="1498"/>
                  </a:lnTo>
                  <a:lnTo>
                    <a:pt x="1332" y="1491"/>
                  </a:lnTo>
                  <a:lnTo>
                    <a:pt x="1351" y="1468"/>
                  </a:lnTo>
                  <a:lnTo>
                    <a:pt x="1357" y="1461"/>
                  </a:lnTo>
                  <a:lnTo>
                    <a:pt x="1377" y="1439"/>
                  </a:lnTo>
                  <a:lnTo>
                    <a:pt x="1383" y="1432"/>
                  </a:lnTo>
                  <a:lnTo>
                    <a:pt x="1404" y="1410"/>
                  </a:lnTo>
                  <a:lnTo>
                    <a:pt x="1410" y="1404"/>
                  </a:lnTo>
                  <a:lnTo>
                    <a:pt x="1432" y="1383"/>
                  </a:lnTo>
                  <a:lnTo>
                    <a:pt x="1439" y="1377"/>
                  </a:lnTo>
                  <a:lnTo>
                    <a:pt x="1461" y="1357"/>
                  </a:lnTo>
                  <a:lnTo>
                    <a:pt x="1468" y="1351"/>
                  </a:lnTo>
                  <a:lnTo>
                    <a:pt x="1491" y="1332"/>
                  </a:lnTo>
                  <a:lnTo>
                    <a:pt x="1498" y="1326"/>
                  </a:lnTo>
                  <a:lnTo>
                    <a:pt x="1522" y="1308"/>
                  </a:lnTo>
                  <a:lnTo>
                    <a:pt x="1529" y="1302"/>
                  </a:lnTo>
                  <a:lnTo>
                    <a:pt x="1554" y="1285"/>
                  </a:lnTo>
                  <a:lnTo>
                    <a:pt x="1561" y="1280"/>
                  </a:lnTo>
                  <a:lnTo>
                    <a:pt x="1586" y="1263"/>
                  </a:lnTo>
                  <a:lnTo>
                    <a:pt x="1594" y="1258"/>
                  </a:lnTo>
                  <a:lnTo>
                    <a:pt x="1620" y="1243"/>
                  </a:lnTo>
                  <a:lnTo>
                    <a:pt x="1629" y="1238"/>
                  </a:lnTo>
                  <a:lnTo>
                    <a:pt x="1655" y="1223"/>
                  </a:lnTo>
                  <a:lnTo>
                    <a:pt x="1663" y="1219"/>
                  </a:lnTo>
                  <a:lnTo>
                    <a:pt x="1690" y="1206"/>
                  </a:lnTo>
                  <a:lnTo>
                    <a:pt x="1698" y="1202"/>
                  </a:lnTo>
                  <a:lnTo>
                    <a:pt x="1725" y="1189"/>
                  </a:lnTo>
                  <a:lnTo>
                    <a:pt x="1734" y="1186"/>
                  </a:lnTo>
                  <a:lnTo>
                    <a:pt x="1761" y="1174"/>
                  </a:lnTo>
                  <a:lnTo>
                    <a:pt x="1770" y="1171"/>
                  </a:lnTo>
                  <a:lnTo>
                    <a:pt x="1798" y="1160"/>
                  </a:lnTo>
                  <a:lnTo>
                    <a:pt x="1807" y="1157"/>
                  </a:lnTo>
                  <a:lnTo>
                    <a:pt x="1835" y="1148"/>
                  </a:lnTo>
                  <a:lnTo>
                    <a:pt x="1844" y="1145"/>
                  </a:lnTo>
                  <a:lnTo>
                    <a:pt x="1872" y="1137"/>
                  </a:lnTo>
                  <a:lnTo>
                    <a:pt x="1881" y="1135"/>
                  </a:lnTo>
                  <a:lnTo>
                    <a:pt x="1910" y="1127"/>
                  </a:lnTo>
                  <a:lnTo>
                    <a:pt x="1919" y="1125"/>
                  </a:lnTo>
                  <a:lnTo>
                    <a:pt x="1948" y="1119"/>
                  </a:lnTo>
                  <a:lnTo>
                    <a:pt x="1958" y="1118"/>
                  </a:lnTo>
                  <a:lnTo>
                    <a:pt x="1987" y="1113"/>
                  </a:lnTo>
                  <a:lnTo>
                    <a:pt x="1996" y="1111"/>
                  </a:lnTo>
                  <a:lnTo>
                    <a:pt x="2026" y="1107"/>
                  </a:lnTo>
                  <a:lnTo>
                    <a:pt x="2035" y="1106"/>
                  </a:lnTo>
                  <a:lnTo>
                    <a:pt x="2065" y="1103"/>
                  </a:lnTo>
                  <a:lnTo>
                    <a:pt x="2074" y="1103"/>
                  </a:lnTo>
                  <a:lnTo>
                    <a:pt x="2104" y="1101"/>
                  </a:lnTo>
                  <a:lnTo>
                    <a:pt x="2113" y="1101"/>
                  </a:lnTo>
                  <a:lnTo>
                    <a:pt x="2143" y="1100"/>
                  </a:lnTo>
                  <a:close/>
                  <a:moveTo>
                    <a:pt x="2150" y="1600"/>
                  </a:moveTo>
                  <a:lnTo>
                    <a:pt x="2127" y="1600"/>
                  </a:lnTo>
                  <a:lnTo>
                    <a:pt x="2107" y="1602"/>
                  </a:lnTo>
                  <a:lnTo>
                    <a:pt x="2087" y="1604"/>
                  </a:lnTo>
                  <a:lnTo>
                    <a:pt x="2066" y="1606"/>
                  </a:lnTo>
                  <a:lnTo>
                    <a:pt x="2046" y="1610"/>
                  </a:lnTo>
                  <a:lnTo>
                    <a:pt x="2026" y="1614"/>
                  </a:lnTo>
                  <a:lnTo>
                    <a:pt x="2007" y="1619"/>
                  </a:lnTo>
                  <a:lnTo>
                    <a:pt x="1987" y="1624"/>
                  </a:lnTo>
                  <a:lnTo>
                    <a:pt x="1968" y="1631"/>
                  </a:lnTo>
                  <a:lnTo>
                    <a:pt x="1948" y="1638"/>
                  </a:lnTo>
                  <a:lnTo>
                    <a:pt x="1929" y="1646"/>
                  </a:lnTo>
                  <a:lnTo>
                    <a:pt x="1910" y="1654"/>
                  </a:lnTo>
                  <a:lnTo>
                    <a:pt x="1892" y="1664"/>
                  </a:lnTo>
                  <a:lnTo>
                    <a:pt x="1874" y="1674"/>
                  </a:lnTo>
                  <a:lnTo>
                    <a:pt x="1857" y="1684"/>
                  </a:lnTo>
                  <a:lnTo>
                    <a:pt x="1839" y="1695"/>
                  </a:lnTo>
                  <a:lnTo>
                    <a:pt x="1823" y="1707"/>
                  </a:lnTo>
                  <a:lnTo>
                    <a:pt x="1807" y="1720"/>
                  </a:lnTo>
                  <a:lnTo>
                    <a:pt x="1791" y="1733"/>
                  </a:lnTo>
                  <a:lnTo>
                    <a:pt x="1775" y="1746"/>
                  </a:lnTo>
                  <a:lnTo>
                    <a:pt x="1761" y="1761"/>
                  </a:lnTo>
                  <a:lnTo>
                    <a:pt x="1746" y="1775"/>
                  </a:lnTo>
                  <a:lnTo>
                    <a:pt x="1733" y="1791"/>
                  </a:lnTo>
                  <a:lnTo>
                    <a:pt x="1720" y="1807"/>
                  </a:lnTo>
                  <a:lnTo>
                    <a:pt x="1707" y="1823"/>
                  </a:lnTo>
                  <a:lnTo>
                    <a:pt x="1695" y="1839"/>
                  </a:lnTo>
                  <a:lnTo>
                    <a:pt x="1684" y="1857"/>
                  </a:lnTo>
                  <a:lnTo>
                    <a:pt x="1674" y="1874"/>
                  </a:lnTo>
                  <a:lnTo>
                    <a:pt x="1664" y="1892"/>
                  </a:lnTo>
                  <a:lnTo>
                    <a:pt x="1654" y="1910"/>
                  </a:lnTo>
                  <a:lnTo>
                    <a:pt x="1646" y="1929"/>
                  </a:lnTo>
                  <a:lnTo>
                    <a:pt x="1638" y="1948"/>
                  </a:lnTo>
                  <a:lnTo>
                    <a:pt x="1631" y="1968"/>
                  </a:lnTo>
                  <a:lnTo>
                    <a:pt x="1624" y="1987"/>
                  </a:lnTo>
                  <a:lnTo>
                    <a:pt x="1619" y="2007"/>
                  </a:lnTo>
                  <a:lnTo>
                    <a:pt x="1614" y="2026"/>
                  </a:lnTo>
                  <a:lnTo>
                    <a:pt x="1610" y="2046"/>
                  </a:lnTo>
                  <a:lnTo>
                    <a:pt x="1606" y="2066"/>
                  </a:lnTo>
                  <a:lnTo>
                    <a:pt x="1604" y="2087"/>
                  </a:lnTo>
                  <a:lnTo>
                    <a:pt x="1602" y="2107"/>
                  </a:lnTo>
                  <a:lnTo>
                    <a:pt x="1600" y="2127"/>
                  </a:lnTo>
                  <a:lnTo>
                    <a:pt x="1600" y="2150"/>
                  </a:lnTo>
                  <a:lnTo>
                    <a:pt x="1600" y="7850"/>
                  </a:lnTo>
                  <a:lnTo>
                    <a:pt x="1600" y="7873"/>
                  </a:lnTo>
                  <a:lnTo>
                    <a:pt x="1602" y="7893"/>
                  </a:lnTo>
                  <a:lnTo>
                    <a:pt x="1604" y="7913"/>
                  </a:lnTo>
                  <a:lnTo>
                    <a:pt x="1606" y="7934"/>
                  </a:lnTo>
                  <a:lnTo>
                    <a:pt x="1610" y="7954"/>
                  </a:lnTo>
                  <a:lnTo>
                    <a:pt x="1614" y="7974"/>
                  </a:lnTo>
                  <a:lnTo>
                    <a:pt x="1619" y="7993"/>
                  </a:lnTo>
                  <a:lnTo>
                    <a:pt x="1624" y="8013"/>
                  </a:lnTo>
                  <a:lnTo>
                    <a:pt x="1631" y="8032"/>
                  </a:lnTo>
                  <a:lnTo>
                    <a:pt x="1638" y="8052"/>
                  </a:lnTo>
                  <a:lnTo>
                    <a:pt x="1646" y="8071"/>
                  </a:lnTo>
                  <a:lnTo>
                    <a:pt x="1654" y="8090"/>
                  </a:lnTo>
                  <a:lnTo>
                    <a:pt x="1664" y="8108"/>
                  </a:lnTo>
                  <a:lnTo>
                    <a:pt x="1674" y="8126"/>
                  </a:lnTo>
                  <a:lnTo>
                    <a:pt x="1684" y="8143"/>
                  </a:lnTo>
                  <a:lnTo>
                    <a:pt x="1695" y="8161"/>
                  </a:lnTo>
                  <a:lnTo>
                    <a:pt x="1707" y="8177"/>
                  </a:lnTo>
                  <a:lnTo>
                    <a:pt x="1720" y="8193"/>
                  </a:lnTo>
                  <a:lnTo>
                    <a:pt x="1733" y="8209"/>
                  </a:lnTo>
                  <a:lnTo>
                    <a:pt x="1746" y="8225"/>
                  </a:lnTo>
                  <a:lnTo>
                    <a:pt x="1761" y="8239"/>
                  </a:lnTo>
                  <a:lnTo>
                    <a:pt x="1775" y="8254"/>
                  </a:lnTo>
                  <a:lnTo>
                    <a:pt x="1791" y="8267"/>
                  </a:lnTo>
                  <a:lnTo>
                    <a:pt x="1807" y="8280"/>
                  </a:lnTo>
                  <a:lnTo>
                    <a:pt x="1823" y="8293"/>
                  </a:lnTo>
                  <a:lnTo>
                    <a:pt x="1839" y="8305"/>
                  </a:lnTo>
                  <a:lnTo>
                    <a:pt x="1857" y="8316"/>
                  </a:lnTo>
                  <a:lnTo>
                    <a:pt x="1874" y="8326"/>
                  </a:lnTo>
                  <a:lnTo>
                    <a:pt x="1892" y="8336"/>
                  </a:lnTo>
                  <a:lnTo>
                    <a:pt x="1910" y="8346"/>
                  </a:lnTo>
                  <a:lnTo>
                    <a:pt x="1929" y="8354"/>
                  </a:lnTo>
                  <a:lnTo>
                    <a:pt x="1948" y="8362"/>
                  </a:lnTo>
                  <a:lnTo>
                    <a:pt x="1968" y="8369"/>
                  </a:lnTo>
                  <a:lnTo>
                    <a:pt x="1987" y="8376"/>
                  </a:lnTo>
                  <a:lnTo>
                    <a:pt x="2007" y="8381"/>
                  </a:lnTo>
                  <a:lnTo>
                    <a:pt x="2026" y="8386"/>
                  </a:lnTo>
                  <a:lnTo>
                    <a:pt x="2046" y="8390"/>
                  </a:lnTo>
                  <a:lnTo>
                    <a:pt x="2066" y="8394"/>
                  </a:lnTo>
                  <a:lnTo>
                    <a:pt x="2087" y="8396"/>
                  </a:lnTo>
                  <a:lnTo>
                    <a:pt x="2107" y="8398"/>
                  </a:lnTo>
                  <a:lnTo>
                    <a:pt x="2127" y="8400"/>
                  </a:lnTo>
                  <a:lnTo>
                    <a:pt x="2150" y="8400"/>
                  </a:lnTo>
                  <a:lnTo>
                    <a:pt x="7850" y="8400"/>
                  </a:lnTo>
                  <a:lnTo>
                    <a:pt x="7873" y="8400"/>
                  </a:lnTo>
                  <a:lnTo>
                    <a:pt x="7893" y="8398"/>
                  </a:lnTo>
                  <a:lnTo>
                    <a:pt x="7913" y="8396"/>
                  </a:lnTo>
                  <a:lnTo>
                    <a:pt x="7934" y="8394"/>
                  </a:lnTo>
                  <a:lnTo>
                    <a:pt x="7954" y="8390"/>
                  </a:lnTo>
                  <a:lnTo>
                    <a:pt x="7974" y="8386"/>
                  </a:lnTo>
                  <a:lnTo>
                    <a:pt x="7993" y="8381"/>
                  </a:lnTo>
                  <a:lnTo>
                    <a:pt x="8013" y="8376"/>
                  </a:lnTo>
                  <a:lnTo>
                    <a:pt x="8032" y="8369"/>
                  </a:lnTo>
                  <a:lnTo>
                    <a:pt x="8052" y="8362"/>
                  </a:lnTo>
                  <a:lnTo>
                    <a:pt x="8071" y="8354"/>
                  </a:lnTo>
                  <a:lnTo>
                    <a:pt x="8090" y="8346"/>
                  </a:lnTo>
                  <a:lnTo>
                    <a:pt x="8108" y="8336"/>
                  </a:lnTo>
                  <a:lnTo>
                    <a:pt x="8126" y="8326"/>
                  </a:lnTo>
                  <a:lnTo>
                    <a:pt x="8143" y="8316"/>
                  </a:lnTo>
                  <a:lnTo>
                    <a:pt x="8161" y="8305"/>
                  </a:lnTo>
                  <a:lnTo>
                    <a:pt x="8177" y="8293"/>
                  </a:lnTo>
                  <a:lnTo>
                    <a:pt x="8193" y="8280"/>
                  </a:lnTo>
                  <a:lnTo>
                    <a:pt x="8209" y="8267"/>
                  </a:lnTo>
                  <a:lnTo>
                    <a:pt x="8225" y="8254"/>
                  </a:lnTo>
                  <a:lnTo>
                    <a:pt x="8239" y="8239"/>
                  </a:lnTo>
                  <a:lnTo>
                    <a:pt x="8254" y="8225"/>
                  </a:lnTo>
                  <a:lnTo>
                    <a:pt x="8267" y="8209"/>
                  </a:lnTo>
                  <a:lnTo>
                    <a:pt x="8280" y="8193"/>
                  </a:lnTo>
                  <a:lnTo>
                    <a:pt x="8293" y="8177"/>
                  </a:lnTo>
                  <a:lnTo>
                    <a:pt x="8305" y="8161"/>
                  </a:lnTo>
                  <a:lnTo>
                    <a:pt x="8316" y="8143"/>
                  </a:lnTo>
                  <a:lnTo>
                    <a:pt x="8326" y="8126"/>
                  </a:lnTo>
                  <a:lnTo>
                    <a:pt x="8336" y="8108"/>
                  </a:lnTo>
                  <a:lnTo>
                    <a:pt x="8346" y="8090"/>
                  </a:lnTo>
                  <a:lnTo>
                    <a:pt x="8354" y="8071"/>
                  </a:lnTo>
                  <a:lnTo>
                    <a:pt x="8362" y="8052"/>
                  </a:lnTo>
                  <a:lnTo>
                    <a:pt x="8369" y="8032"/>
                  </a:lnTo>
                  <a:lnTo>
                    <a:pt x="8376" y="8013"/>
                  </a:lnTo>
                  <a:lnTo>
                    <a:pt x="8381" y="7993"/>
                  </a:lnTo>
                  <a:lnTo>
                    <a:pt x="8386" y="7974"/>
                  </a:lnTo>
                  <a:lnTo>
                    <a:pt x="8390" y="7954"/>
                  </a:lnTo>
                  <a:lnTo>
                    <a:pt x="8394" y="7934"/>
                  </a:lnTo>
                  <a:lnTo>
                    <a:pt x="8396" y="7913"/>
                  </a:lnTo>
                  <a:lnTo>
                    <a:pt x="8398" y="7893"/>
                  </a:lnTo>
                  <a:lnTo>
                    <a:pt x="8400" y="7873"/>
                  </a:lnTo>
                  <a:lnTo>
                    <a:pt x="8400" y="7850"/>
                  </a:lnTo>
                  <a:lnTo>
                    <a:pt x="8400" y="2150"/>
                  </a:lnTo>
                  <a:lnTo>
                    <a:pt x="8400" y="2127"/>
                  </a:lnTo>
                  <a:lnTo>
                    <a:pt x="8398" y="2107"/>
                  </a:lnTo>
                  <a:lnTo>
                    <a:pt x="8396" y="2087"/>
                  </a:lnTo>
                  <a:lnTo>
                    <a:pt x="8394" y="2066"/>
                  </a:lnTo>
                  <a:lnTo>
                    <a:pt x="8390" y="2046"/>
                  </a:lnTo>
                  <a:lnTo>
                    <a:pt x="8386" y="2026"/>
                  </a:lnTo>
                  <a:lnTo>
                    <a:pt x="8381" y="2007"/>
                  </a:lnTo>
                  <a:lnTo>
                    <a:pt x="8376" y="1987"/>
                  </a:lnTo>
                  <a:lnTo>
                    <a:pt x="8369" y="1968"/>
                  </a:lnTo>
                  <a:lnTo>
                    <a:pt x="8362" y="1948"/>
                  </a:lnTo>
                  <a:lnTo>
                    <a:pt x="8354" y="1929"/>
                  </a:lnTo>
                  <a:lnTo>
                    <a:pt x="8346" y="1910"/>
                  </a:lnTo>
                  <a:lnTo>
                    <a:pt x="8336" y="1892"/>
                  </a:lnTo>
                  <a:lnTo>
                    <a:pt x="8326" y="1874"/>
                  </a:lnTo>
                  <a:lnTo>
                    <a:pt x="8316" y="1857"/>
                  </a:lnTo>
                  <a:lnTo>
                    <a:pt x="8305" y="1839"/>
                  </a:lnTo>
                  <a:lnTo>
                    <a:pt x="8293" y="1823"/>
                  </a:lnTo>
                  <a:lnTo>
                    <a:pt x="8280" y="1807"/>
                  </a:lnTo>
                  <a:lnTo>
                    <a:pt x="8267" y="1791"/>
                  </a:lnTo>
                  <a:lnTo>
                    <a:pt x="8254" y="1775"/>
                  </a:lnTo>
                  <a:lnTo>
                    <a:pt x="8239" y="1761"/>
                  </a:lnTo>
                  <a:lnTo>
                    <a:pt x="8225" y="1746"/>
                  </a:lnTo>
                  <a:lnTo>
                    <a:pt x="8209" y="1733"/>
                  </a:lnTo>
                  <a:lnTo>
                    <a:pt x="8193" y="1720"/>
                  </a:lnTo>
                  <a:lnTo>
                    <a:pt x="8177" y="1707"/>
                  </a:lnTo>
                  <a:lnTo>
                    <a:pt x="8161" y="1695"/>
                  </a:lnTo>
                  <a:lnTo>
                    <a:pt x="8143" y="1684"/>
                  </a:lnTo>
                  <a:lnTo>
                    <a:pt x="8126" y="1674"/>
                  </a:lnTo>
                  <a:lnTo>
                    <a:pt x="8108" y="1664"/>
                  </a:lnTo>
                  <a:lnTo>
                    <a:pt x="8090" y="1654"/>
                  </a:lnTo>
                  <a:lnTo>
                    <a:pt x="8071" y="1646"/>
                  </a:lnTo>
                  <a:lnTo>
                    <a:pt x="8052" y="1638"/>
                  </a:lnTo>
                  <a:lnTo>
                    <a:pt x="8032" y="1631"/>
                  </a:lnTo>
                  <a:lnTo>
                    <a:pt x="8013" y="1624"/>
                  </a:lnTo>
                  <a:lnTo>
                    <a:pt x="7993" y="1619"/>
                  </a:lnTo>
                  <a:lnTo>
                    <a:pt x="7974" y="1614"/>
                  </a:lnTo>
                  <a:lnTo>
                    <a:pt x="7954" y="1610"/>
                  </a:lnTo>
                  <a:lnTo>
                    <a:pt x="7934" y="1606"/>
                  </a:lnTo>
                  <a:lnTo>
                    <a:pt x="7913" y="1604"/>
                  </a:lnTo>
                  <a:lnTo>
                    <a:pt x="7893" y="1602"/>
                  </a:lnTo>
                  <a:lnTo>
                    <a:pt x="7873" y="1600"/>
                  </a:lnTo>
                  <a:lnTo>
                    <a:pt x="7850" y="1600"/>
                  </a:lnTo>
                  <a:lnTo>
                    <a:pt x="2150" y="1600"/>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6" name="Slide Number Placeholder 5">
            <a:extLst>
              <a:ext uri="{FF2B5EF4-FFF2-40B4-BE49-F238E27FC236}">
                <a16:creationId xmlns:a16="http://schemas.microsoft.com/office/drawing/2014/main" id="{B762E4C5-8118-F813-925E-3D7BEE757EEF}"/>
              </a:ext>
            </a:extLst>
          </p:cNvPr>
          <p:cNvSpPr>
            <a:spLocks noGrp="1"/>
          </p:cNvSpPr>
          <p:nvPr>
            <p:ph type="sldNum" sz="quarter" idx="12"/>
          </p:nvPr>
        </p:nvSpPr>
        <p:spPr/>
        <p:txBody>
          <a:bodyPr/>
          <a:lstStyle/>
          <a:p>
            <a:fld id="{0643C082-6B26-4A67-AAC0-3138D6D4DA1D}" type="slidenum">
              <a:rPr lang="en-PH" smtClean="0"/>
              <a:t>47</a:t>
            </a:fld>
            <a:endParaRPr lang="en-PH" dirty="0"/>
          </a:p>
        </p:txBody>
      </p:sp>
      <p:sp>
        <p:nvSpPr>
          <p:cNvPr id="7" name="Footer Placeholder 6">
            <a:extLst>
              <a:ext uri="{FF2B5EF4-FFF2-40B4-BE49-F238E27FC236}">
                <a16:creationId xmlns:a16="http://schemas.microsoft.com/office/drawing/2014/main" id="{148E9FB3-795D-DC5A-8743-F99F0B1A6EAA}"/>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7982504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661379B-31B3-4166-BDAA-44E74AAFC282}"/>
              </a:ext>
            </a:extLst>
          </p:cNvPr>
          <p:cNvSpPr>
            <a:spLocks noGrp="1"/>
          </p:cNvSpPr>
          <p:nvPr>
            <p:ph type="title"/>
          </p:nvPr>
        </p:nvSpPr>
        <p:spPr/>
        <p:txBody>
          <a:bodyPr/>
          <a:lstStyle/>
          <a:p>
            <a:r>
              <a:rPr lang="en-US" dirty="0"/>
              <a:t>Why Fluxa</a:t>
            </a:r>
            <a:endParaRPr lang="en-PH" dirty="0"/>
          </a:p>
        </p:txBody>
      </p:sp>
      <p:sp>
        <p:nvSpPr>
          <p:cNvPr id="4" name="Text Placeholder 3">
            <a:extLst>
              <a:ext uri="{FF2B5EF4-FFF2-40B4-BE49-F238E27FC236}">
                <a16:creationId xmlns:a16="http://schemas.microsoft.com/office/drawing/2014/main" id="{A29068F1-DF33-9CE0-BE48-B6817C40F37D}"/>
              </a:ext>
            </a:extLst>
          </p:cNvPr>
          <p:cNvSpPr>
            <a:spLocks noGrp="1"/>
          </p:cNvSpPr>
          <p:nvPr>
            <p:ph type="body" sz="quarter" idx="12"/>
          </p:nvPr>
        </p:nvSpPr>
        <p:spPr/>
        <p:txBody>
          <a:bodyPr/>
          <a:lstStyle/>
          <a:p>
            <a:r>
              <a:rPr lang="en-PH" dirty="0"/>
              <a:t>10</a:t>
            </a:r>
          </a:p>
        </p:txBody>
      </p:sp>
    </p:spTree>
    <p:extLst>
      <p:ext uri="{BB962C8B-B14F-4D97-AF65-F5344CB8AC3E}">
        <p14:creationId xmlns:p14="http://schemas.microsoft.com/office/powerpoint/2010/main" val="21897281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1226D537-20F1-462F-98F4-4AA8A8ED0286}"/>
              </a:ext>
            </a:extLst>
          </p:cNvPr>
          <p:cNvSpPr>
            <a:spLocks noGrp="1"/>
          </p:cNvSpPr>
          <p:nvPr>
            <p:ph type="title"/>
          </p:nvPr>
        </p:nvSpPr>
        <p:spPr>
          <a:xfrm>
            <a:off x="295275" y="365125"/>
            <a:ext cx="11601450" cy="579438"/>
          </a:xfrm>
        </p:spPr>
        <p:txBody>
          <a:bodyPr/>
          <a:lstStyle/>
          <a:p>
            <a:r>
              <a:rPr lang="en-US" dirty="0"/>
              <a:t>Five reasons to choose Fluxa</a:t>
            </a:r>
          </a:p>
        </p:txBody>
      </p:sp>
      <p:sp>
        <p:nvSpPr>
          <p:cNvPr id="18" name="Slide Number Placeholder 17">
            <a:extLst>
              <a:ext uri="{FF2B5EF4-FFF2-40B4-BE49-F238E27FC236}">
                <a16:creationId xmlns:a16="http://schemas.microsoft.com/office/drawing/2014/main" id="{35A9D75F-FFC2-41EB-87BA-93A9EE4CF495}"/>
              </a:ext>
            </a:extLst>
          </p:cNvPr>
          <p:cNvSpPr>
            <a:spLocks noGrp="1"/>
          </p:cNvSpPr>
          <p:nvPr>
            <p:ph type="sldNum" sz="quarter" idx="12"/>
          </p:nvPr>
        </p:nvSpPr>
        <p:spPr>
          <a:xfrm>
            <a:off x="288823" y="6385929"/>
            <a:ext cx="469366" cy="298862"/>
          </a:xfrm>
        </p:spPr>
        <p:txBody>
          <a:bodyPr/>
          <a:lstStyle/>
          <a:p>
            <a:fld id="{23B09BCE-7A37-4F46-9E89-71BB05C242EB}" type="slidenum">
              <a:rPr lang="en-PH" smtClean="0"/>
              <a:pPr/>
              <a:t>49</a:t>
            </a:fld>
            <a:endParaRPr lang="en-PH" dirty="0"/>
          </a:p>
        </p:txBody>
      </p:sp>
      <p:grpSp>
        <p:nvGrpSpPr>
          <p:cNvPr id="40" name="Group 39">
            <a:extLst>
              <a:ext uri="{FF2B5EF4-FFF2-40B4-BE49-F238E27FC236}">
                <a16:creationId xmlns:a16="http://schemas.microsoft.com/office/drawing/2014/main" id="{1A460FF8-E177-4625-BBC8-74F2990C79CC}"/>
              </a:ext>
            </a:extLst>
          </p:cNvPr>
          <p:cNvGrpSpPr/>
          <p:nvPr/>
        </p:nvGrpSpPr>
        <p:grpSpPr>
          <a:xfrm>
            <a:off x="1051789" y="1982753"/>
            <a:ext cx="666256" cy="666256"/>
            <a:chOff x="6359457" y="2660110"/>
            <a:chExt cx="633600" cy="633600"/>
          </a:xfrm>
        </p:grpSpPr>
        <p:sp>
          <p:nvSpPr>
            <p:cNvPr id="55" name="Google Shape;638;p7"/>
            <p:cNvSpPr/>
            <p:nvPr/>
          </p:nvSpPr>
          <p:spPr>
            <a:xfrm>
              <a:off x="6359457" y="2660110"/>
              <a:ext cx="633600" cy="633600"/>
            </a:xfrm>
            <a:custGeom>
              <a:avLst/>
              <a:gdLst/>
              <a:ahLst/>
              <a:cxnLst/>
              <a:rect l="l" t="t" r="r" b="b"/>
              <a:pathLst>
                <a:path w="10000" h="10000" extrusionOk="0">
                  <a:moveTo>
                    <a:pt x="4352" y="6694"/>
                  </a:moveTo>
                  <a:lnTo>
                    <a:pt x="4322" y="6667"/>
                  </a:lnTo>
                  <a:lnTo>
                    <a:pt x="3275" y="5619"/>
                  </a:lnTo>
                  <a:lnTo>
                    <a:pt x="3249" y="5590"/>
                  </a:lnTo>
                  <a:lnTo>
                    <a:pt x="3227" y="5557"/>
                  </a:lnTo>
                  <a:lnTo>
                    <a:pt x="3210" y="5522"/>
                  </a:lnTo>
                  <a:lnTo>
                    <a:pt x="3197" y="5485"/>
                  </a:lnTo>
                  <a:lnTo>
                    <a:pt x="3190" y="5446"/>
                  </a:lnTo>
                  <a:lnTo>
                    <a:pt x="3187" y="5407"/>
                  </a:lnTo>
                  <a:lnTo>
                    <a:pt x="3190" y="5368"/>
                  </a:lnTo>
                  <a:lnTo>
                    <a:pt x="3197" y="5329"/>
                  </a:lnTo>
                  <a:lnTo>
                    <a:pt x="3210" y="5292"/>
                  </a:lnTo>
                  <a:lnTo>
                    <a:pt x="3227" y="5257"/>
                  </a:lnTo>
                  <a:lnTo>
                    <a:pt x="3249" y="5224"/>
                  </a:lnTo>
                  <a:lnTo>
                    <a:pt x="3275" y="5195"/>
                  </a:lnTo>
                  <a:lnTo>
                    <a:pt x="3304" y="5169"/>
                  </a:lnTo>
                  <a:lnTo>
                    <a:pt x="3337" y="5147"/>
                  </a:lnTo>
                  <a:lnTo>
                    <a:pt x="3372" y="5130"/>
                  </a:lnTo>
                  <a:lnTo>
                    <a:pt x="3409" y="5117"/>
                  </a:lnTo>
                  <a:lnTo>
                    <a:pt x="3448" y="5110"/>
                  </a:lnTo>
                  <a:lnTo>
                    <a:pt x="3487" y="5107"/>
                  </a:lnTo>
                  <a:lnTo>
                    <a:pt x="3526" y="5110"/>
                  </a:lnTo>
                  <a:lnTo>
                    <a:pt x="3565" y="5117"/>
                  </a:lnTo>
                  <a:lnTo>
                    <a:pt x="3602" y="5130"/>
                  </a:lnTo>
                  <a:lnTo>
                    <a:pt x="3637" y="5147"/>
                  </a:lnTo>
                  <a:lnTo>
                    <a:pt x="3670" y="5169"/>
                  </a:lnTo>
                  <a:lnTo>
                    <a:pt x="3699" y="5195"/>
                  </a:lnTo>
                  <a:lnTo>
                    <a:pt x="4522" y="6019"/>
                  </a:lnTo>
                  <a:lnTo>
                    <a:pt x="6289" y="4043"/>
                  </a:lnTo>
                  <a:lnTo>
                    <a:pt x="6317" y="4015"/>
                  </a:lnTo>
                  <a:lnTo>
                    <a:pt x="6349" y="3992"/>
                  </a:lnTo>
                  <a:lnTo>
                    <a:pt x="6383" y="3973"/>
                  </a:lnTo>
                  <a:lnTo>
                    <a:pt x="6419" y="3958"/>
                  </a:lnTo>
                  <a:lnTo>
                    <a:pt x="6457" y="3948"/>
                  </a:lnTo>
                  <a:lnTo>
                    <a:pt x="6496" y="3943"/>
                  </a:lnTo>
                  <a:lnTo>
                    <a:pt x="6536" y="3944"/>
                  </a:lnTo>
                  <a:lnTo>
                    <a:pt x="6574" y="3949"/>
                  </a:lnTo>
                  <a:lnTo>
                    <a:pt x="6612" y="3960"/>
                  </a:lnTo>
                  <a:lnTo>
                    <a:pt x="6648" y="3975"/>
                  </a:lnTo>
                  <a:lnTo>
                    <a:pt x="6682" y="3995"/>
                  </a:lnTo>
                  <a:lnTo>
                    <a:pt x="6713" y="4019"/>
                  </a:lnTo>
                  <a:lnTo>
                    <a:pt x="6741" y="4047"/>
                  </a:lnTo>
                  <a:lnTo>
                    <a:pt x="6764" y="4079"/>
                  </a:lnTo>
                  <a:lnTo>
                    <a:pt x="6783" y="4113"/>
                  </a:lnTo>
                  <a:lnTo>
                    <a:pt x="6798" y="4149"/>
                  </a:lnTo>
                  <a:lnTo>
                    <a:pt x="6808" y="4187"/>
                  </a:lnTo>
                  <a:lnTo>
                    <a:pt x="6813" y="4226"/>
                  </a:lnTo>
                  <a:lnTo>
                    <a:pt x="6812" y="4266"/>
                  </a:lnTo>
                  <a:lnTo>
                    <a:pt x="6807" y="4304"/>
                  </a:lnTo>
                  <a:lnTo>
                    <a:pt x="6796" y="4342"/>
                  </a:lnTo>
                  <a:lnTo>
                    <a:pt x="6781" y="4378"/>
                  </a:lnTo>
                  <a:lnTo>
                    <a:pt x="6761" y="4412"/>
                  </a:lnTo>
                  <a:lnTo>
                    <a:pt x="6737" y="4443"/>
                  </a:lnTo>
                  <a:lnTo>
                    <a:pt x="4758" y="6655"/>
                  </a:lnTo>
                  <a:lnTo>
                    <a:pt x="4728" y="6683"/>
                  </a:lnTo>
                  <a:lnTo>
                    <a:pt x="4696" y="6708"/>
                  </a:lnTo>
                  <a:lnTo>
                    <a:pt x="4660" y="6727"/>
                  </a:lnTo>
                  <a:lnTo>
                    <a:pt x="4622" y="6742"/>
                  </a:lnTo>
                  <a:lnTo>
                    <a:pt x="4583" y="6751"/>
                  </a:lnTo>
                  <a:lnTo>
                    <a:pt x="4542" y="6755"/>
                  </a:lnTo>
                  <a:lnTo>
                    <a:pt x="4502" y="6753"/>
                  </a:lnTo>
                  <a:lnTo>
                    <a:pt x="4462" y="6746"/>
                  </a:lnTo>
                  <a:lnTo>
                    <a:pt x="4423" y="6734"/>
                  </a:lnTo>
                  <a:lnTo>
                    <a:pt x="4386" y="6716"/>
                  </a:lnTo>
                  <a:lnTo>
                    <a:pt x="4352" y="6694"/>
                  </a:lnTo>
                  <a:close/>
                  <a:moveTo>
                    <a:pt x="3939" y="1100"/>
                  </a:moveTo>
                  <a:lnTo>
                    <a:pt x="3952" y="1100"/>
                  </a:lnTo>
                  <a:lnTo>
                    <a:pt x="6048" y="1100"/>
                  </a:lnTo>
                  <a:lnTo>
                    <a:pt x="6061" y="1100"/>
                  </a:lnTo>
                  <a:lnTo>
                    <a:pt x="6074" y="1101"/>
                  </a:lnTo>
                  <a:lnTo>
                    <a:pt x="6087" y="1102"/>
                  </a:lnTo>
                  <a:lnTo>
                    <a:pt x="6100" y="1104"/>
                  </a:lnTo>
                  <a:lnTo>
                    <a:pt x="6113" y="1106"/>
                  </a:lnTo>
                  <a:lnTo>
                    <a:pt x="6125" y="1109"/>
                  </a:lnTo>
                  <a:lnTo>
                    <a:pt x="6138" y="1112"/>
                  </a:lnTo>
                  <a:lnTo>
                    <a:pt x="6150" y="1115"/>
                  </a:lnTo>
                  <a:lnTo>
                    <a:pt x="6163" y="1120"/>
                  </a:lnTo>
                  <a:lnTo>
                    <a:pt x="6175" y="1124"/>
                  </a:lnTo>
                  <a:lnTo>
                    <a:pt x="6187" y="1129"/>
                  </a:lnTo>
                  <a:lnTo>
                    <a:pt x="6199" y="1135"/>
                  </a:lnTo>
                  <a:lnTo>
                    <a:pt x="6211" y="1141"/>
                  </a:lnTo>
                  <a:lnTo>
                    <a:pt x="6222" y="1147"/>
                  </a:lnTo>
                  <a:lnTo>
                    <a:pt x="6233" y="1154"/>
                  </a:lnTo>
                  <a:lnTo>
                    <a:pt x="6244" y="1161"/>
                  </a:lnTo>
                  <a:lnTo>
                    <a:pt x="6255" y="1168"/>
                  </a:lnTo>
                  <a:lnTo>
                    <a:pt x="6265" y="1176"/>
                  </a:lnTo>
                  <a:lnTo>
                    <a:pt x="6275" y="1185"/>
                  </a:lnTo>
                  <a:lnTo>
                    <a:pt x="6285" y="1193"/>
                  </a:lnTo>
                  <a:lnTo>
                    <a:pt x="6295" y="1202"/>
                  </a:lnTo>
                  <a:lnTo>
                    <a:pt x="6304" y="1212"/>
                  </a:lnTo>
                  <a:lnTo>
                    <a:pt x="6312" y="1222"/>
                  </a:lnTo>
                  <a:lnTo>
                    <a:pt x="6321" y="1232"/>
                  </a:lnTo>
                  <a:lnTo>
                    <a:pt x="6329" y="1242"/>
                  </a:lnTo>
                  <a:lnTo>
                    <a:pt x="6336" y="1253"/>
                  </a:lnTo>
                  <a:lnTo>
                    <a:pt x="6343" y="1264"/>
                  </a:lnTo>
                  <a:lnTo>
                    <a:pt x="6350" y="1275"/>
                  </a:lnTo>
                  <a:lnTo>
                    <a:pt x="6356" y="1286"/>
                  </a:lnTo>
                  <a:lnTo>
                    <a:pt x="6362" y="1298"/>
                  </a:lnTo>
                  <a:lnTo>
                    <a:pt x="6368" y="1310"/>
                  </a:lnTo>
                  <a:lnTo>
                    <a:pt x="6373" y="1322"/>
                  </a:lnTo>
                  <a:lnTo>
                    <a:pt x="6377" y="1334"/>
                  </a:lnTo>
                  <a:lnTo>
                    <a:pt x="6382" y="1347"/>
                  </a:lnTo>
                  <a:lnTo>
                    <a:pt x="6385" y="1359"/>
                  </a:lnTo>
                  <a:lnTo>
                    <a:pt x="6388" y="1372"/>
                  </a:lnTo>
                  <a:lnTo>
                    <a:pt x="6391" y="1384"/>
                  </a:lnTo>
                  <a:lnTo>
                    <a:pt x="6393" y="1397"/>
                  </a:lnTo>
                  <a:lnTo>
                    <a:pt x="6395" y="1410"/>
                  </a:lnTo>
                  <a:lnTo>
                    <a:pt x="6396" y="1423"/>
                  </a:lnTo>
                  <a:lnTo>
                    <a:pt x="6397" y="1436"/>
                  </a:lnTo>
                  <a:lnTo>
                    <a:pt x="6397" y="1449"/>
                  </a:lnTo>
                  <a:lnTo>
                    <a:pt x="6397" y="2264"/>
                  </a:lnTo>
                  <a:lnTo>
                    <a:pt x="6397" y="2277"/>
                  </a:lnTo>
                  <a:lnTo>
                    <a:pt x="6396" y="2290"/>
                  </a:lnTo>
                  <a:lnTo>
                    <a:pt x="6395" y="2303"/>
                  </a:lnTo>
                  <a:lnTo>
                    <a:pt x="6393" y="2316"/>
                  </a:lnTo>
                  <a:lnTo>
                    <a:pt x="6391" y="2329"/>
                  </a:lnTo>
                  <a:lnTo>
                    <a:pt x="6388" y="2342"/>
                  </a:lnTo>
                  <a:lnTo>
                    <a:pt x="6385" y="2354"/>
                  </a:lnTo>
                  <a:lnTo>
                    <a:pt x="6382" y="2367"/>
                  </a:lnTo>
                  <a:lnTo>
                    <a:pt x="6377" y="2380"/>
                  </a:lnTo>
                  <a:lnTo>
                    <a:pt x="6373" y="2392"/>
                  </a:lnTo>
                  <a:lnTo>
                    <a:pt x="6368" y="2404"/>
                  </a:lnTo>
                  <a:lnTo>
                    <a:pt x="6362" y="2416"/>
                  </a:lnTo>
                  <a:lnTo>
                    <a:pt x="6356" y="2428"/>
                  </a:lnTo>
                  <a:lnTo>
                    <a:pt x="6350" y="2439"/>
                  </a:lnTo>
                  <a:lnTo>
                    <a:pt x="6343" y="2450"/>
                  </a:lnTo>
                  <a:lnTo>
                    <a:pt x="6336" y="2461"/>
                  </a:lnTo>
                  <a:lnTo>
                    <a:pt x="6329" y="2472"/>
                  </a:lnTo>
                  <a:lnTo>
                    <a:pt x="6321" y="2482"/>
                  </a:lnTo>
                  <a:lnTo>
                    <a:pt x="6312" y="2492"/>
                  </a:lnTo>
                  <a:lnTo>
                    <a:pt x="6304" y="2502"/>
                  </a:lnTo>
                  <a:lnTo>
                    <a:pt x="6295" y="2511"/>
                  </a:lnTo>
                  <a:lnTo>
                    <a:pt x="6285" y="2520"/>
                  </a:lnTo>
                  <a:lnTo>
                    <a:pt x="6275" y="2529"/>
                  </a:lnTo>
                  <a:lnTo>
                    <a:pt x="6265" y="2537"/>
                  </a:lnTo>
                  <a:lnTo>
                    <a:pt x="6255" y="2545"/>
                  </a:lnTo>
                  <a:lnTo>
                    <a:pt x="6244" y="2553"/>
                  </a:lnTo>
                  <a:lnTo>
                    <a:pt x="6233" y="2560"/>
                  </a:lnTo>
                  <a:lnTo>
                    <a:pt x="6222" y="2567"/>
                  </a:lnTo>
                  <a:lnTo>
                    <a:pt x="6211" y="2573"/>
                  </a:lnTo>
                  <a:lnTo>
                    <a:pt x="6199" y="2579"/>
                  </a:lnTo>
                  <a:lnTo>
                    <a:pt x="6187" y="2584"/>
                  </a:lnTo>
                  <a:lnTo>
                    <a:pt x="6175" y="2589"/>
                  </a:lnTo>
                  <a:lnTo>
                    <a:pt x="6163" y="2594"/>
                  </a:lnTo>
                  <a:lnTo>
                    <a:pt x="6150" y="2598"/>
                  </a:lnTo>
                  <a:lnTo>
                    <a:pt x="6138" y="2601"/>
                  </a:lnTo>
                  <a:lnTo>
                    <a:pt x="6125" y="2604"/>
                  </a:lnTo>
                  <a:lnTo>
                    <a:pt x="6113" y="2607"/>
                  </a:lnTo>
                  <a:lnTo>
                    <a:pt x="6100" y="2609"/>
                  </a:lnTo>
                  <a:lnTo>
                    <a:pt x="6087" y="2611"/>
                  </a:lnTo>
                  <a:lnTo>
                    <a:pt x="6074" y="2612"/>
                  </a:lnTo>
                  <a:lnTo>
                    <a:pt x="6061" y="2613"/>
                  </a:lnTo>
                  <a:lnTo>
                    <a:pt x="6048" y="2613"/>
                  </a:lnTo>
                  <a:lnTo>
                    <a:pt x="3952" y="2613"/>
                  </a:lnTo>
                  <a:lnTo>
                    <a:pt x="3939" y="2613"/>
                  </a:lnTo>
                  <a:lnTo>
                    <a:pt x="3926" y="2612"/>
                  </a:lnTo>
                  <a:lnTo>
                    <a:pt x="3913" y="2611"/>
                  </a:lnTo>
                  <a:lnTo>
                    <a:pt x="3900" y="2609"/>
                  </a:lnTo>
                  <a:lnTo>
                    <a:pt x="3887" y="2607"/>
                  </a:lnTo>
                  <a:lnTo>
                    <a:pt x="3875" y="2604"/>
                  </a:lnTo>
                  <a:lnTo>
                    <a:pt x="3862" y="2601"/>
                  </a:lnTo>
                  <a:lnTo>
                    <a:pt x="3850" y="2598"/>
                  </a:lnTo>
                  <a:lnTo>
                    <a:pt x="3837" y="2594"/>
                  </a:lnTo>
                  <a:lnTo>
                    <a:pt x="3825" y="2589"/>
                  </a:lnTo>
                  <a:lnTo>
                    <a:pt x="3813" y="2584"/>
                  </a:lnTo>
                  <a:lnTo>
                    <a:pt x="3801" y="2579"/>
                  </a:lnTo>
                  <a:lnTo>
                    <a:pt x="3789" y="2573"/>
                  </a:lnTo>
                  <a:lnTo>
                    <a:pt x="3778" y="2567"/>
                  </a:lnTo>
                  <a:lnTo>
                    <a:pt x="3767" y="2560"/>
                  </a:lnTo>
                  <a:lnTo>
                    <a:pt x="3756" y="2553"/>
                  </a:lnTo>
                  <a:lnTo>
                    <a:pt x="3745" y="2545"/>
                  </a:lnTo>
                  <a:lnTo>
                    <a:pt x="3735" y="2537"/>
                  </a:lnTo>
                  <a:lnTo>
                    <a:pt x="3725" y="2529"/>
                  </a:lnTo>
                  <a:lnTo>
                    <a:pt x="3715" y="2520"/>
                  </a:lnTo>
                  <a:lnTo>
                    <a:pt x="3705" y="2511"/>
                  </a:lnTo>
                  <a:lnTo>
                    <a:pt x="3696" y="2502"/>
                  </a:lnTo>
                  <a:lnTo>
                    <a:pt x="3688" y="2492"/>
                  </a:lnTo>
                  <a:lnTo>
                    <a:pt x="3679" y="2482"/>
                  </a:lnTo>
                  <a:lnTo>
                    <a:pt x="3671" y="2472"/>
                  </a:lnTo>
                  <a:lnTo>
                    <a:pt x="3664" y="2461"/>
                  </a:lnTo>
                  <a:lnTo>
                    <a:pt x="3657" y="2450"/>
                  </a:lnTo>
                  <a:lnTo>
                    <a:pt x="3650" y="2439"/>
                  </a:lnTo>
                  <a:lnTo>
                    <a:pt x="3644" y="2428"/>
                  </a:lnTo>
                  <a:lnTo>
                    <a:pt x="3638" y="2416"/>
                  </a:lnTo>
                  <a:lnTo>
                    <a:pt x="3632" y="2404"/>
                  </a:lnTo>
                  <a:lnTo>
                    <a:pt x="3627" y="2392"/>
                  </a:lnTo>
                  <a:lnTo>
                    <a:pt x="3623" y="2380"/>
                  </a:lnTo>
                  <a:lnTo>
                    <a:pt x="3618" y="2367"/>
                  </a:lnTo>
                  <a:lnTo>
                    <a:pt x="3615" y="2354"/>
                  </a:lnTo>
                  <a:lnTo>
                    <a:pt x="3612" y="2342"/>
                  </a:lnTo>
                  <a:lnTo>
                    <a:pt x="3609" y="2329"/>
                  </a:lnTo>
                  <a:lnTo>
                    <a:pt x="3607" y="2316"/>
                  </a:lnTo>
                  <a:lnTo>
                    <a:pt x="3605" y="2303"/>
                  </a:lnTo>
                  <a:lnTo>
                    <a:pt x="3604" y="2290"/>
                  </a:lnTo>
                  <a:lnTo>
                    <a:pt x="3603" y="2277"/>
                  </a:lnTo>
                  <a:lnTo>
                    <a:pt x="3603" y="2264"/>
                  </a:lnTo>
                  <a:lnTo>
                    <a:pt x="3603" y="1449"/>
                  </a:lnTo>
                  <a:lnTo>
                    <a:pt x="3603" y="1436"/>
                  </a:lnTo>
                  <a:lnTo>
                    <a:pt x="3604" y="1423"/>
                  </a:lnTo>
                  <a:lnTo>
                    <a:pt x="3605" y="1410"/>
                  </a:lnTo>
                  <a:lnTo>
                    <a:pt x="3607" y="1397"/>
                  </a:lnTo>
                  <a:lnTo>
                    <a:pt x="3609" y="1384"/>
                  </a:lnTo>
                  <a:lnTo>
                    <a:pt x="3612" y="1372"/>
                  </a:lnTo>
                  <a:lnTo>
                    <a:pt x="3615" y="1359"/>
                  </a:lnTo>
                  <a:lnTo>
                    <a:pt x="3618" y="1347"/>
                  </a:lnTo>
                  <a:lnTo>
                    <a:pt x="3623" y="1334"/>
                  </a:lnTo>
                  <a:lnTo>
                    <a:pt x="3627" y="1322"/>
                  </a:lnTo>
                  <a:lnTo>
                    <a:pt x="3632" y="1310"/>
                  </a:lnTo>
                  <a:lnTo>
                    <a:pt x="3638" y="1298"/>
                  </a:lnTo>
                  <a:lnTo>
                    <a:pt x="3644" y="1286"/>
                  </a:lnTo>
                  <a:lnTo>
                    <a:pt x="3650" y="1275"/>
                  </a:lnTo>
                  <a:lnTo>
                    <a:pt x="3657" y="1264"/>
                  </a:lnTo>
                  <a:lnTo>
                    <a:pt x="3664" y="1253"/>
                  </a:lnTo>
                  <a:lnTo>
                    <a:pt x="3671" y="1242"/>
                  </a:lnTo>
                  <a:lnTo>
                    <a:pt x="3679" y="1232"/>
                  </a:lnTo>
                  <a:lnTo>
                    <a:pt x="3688" y="1222"/>
                  </a:lnTo>
                  <a:lnTo>
                    <a:pt x="3696" y="1212"/>
                  </a:lnTo>
                  <a:lnTo>
                    <a:pt x="3705" y="1202"/>
                  </a:lnTo>
                  <a:lnTo>
                    <a:pt x="3715" y="1193"/>
                  </a:lnTo>
                  <a:lnTo>
                    <a:pt x="3725" y="1185"/>
                  </a:lnTo>
                  <a:lnTo>
                    <a:pt x="3735" y="1176"/>
                  </a:lnTo>
                  <a:lnTo>
                    <a:pt x="3745" y="1168"/>
                  </a:lnTo>
                  <a:lnTo>
                    <a:pt x="3756" y="1161"/>
                  </a:lnTo>
                  <a:lnTo>
                    <a:pt x="3767" y="1154"/>
                  </a:lnTo>
                  <a:lnTo>
                    <a:pt x="3778" y="1147"/>
                  </a:lnTo>
                  <a:lnTo>
                    <a:pt x="3789" y="1141"/>
                  </a:lnTo>
                  <a:lnTo>
                    <a:pt x="3801" y="1135"/>
                  </a:lnTo>
                  <a:lnTo>
                    <a:pt x="3813" y="1129"/>
                  </a:lnTo>
                  <a:lnTo>
                    <a:pt x="3825" y="1124"/>
                  </a:lnTo>
                  <a:lnTo>
                    <a:pt x="3837" y="1120"/>
                  </a:lnTo>
                  <a:lnTo>
                    <a:pt x="3850" y="1115"/>
                  </a:lnTo>
                  <a:lnTo>
                    <a:pt x="3862" y="1112"/>
                  </a:lnTo>
                  <a:lnTo>
                    <a:pt x="3875" y="1109"/>
                  </a:lnTo>
                  <a:lnTo>
                    <a:pt x="3887" y="1106"/>
                  </a:lnTo>
                  <a:lnTo>
                    <a:pt x="3900" y="1104"/>
                  </a:lnTo>
                  <a:lnTo>
                    <a:pt x="3913" y="1102"/>
                  </a:lnTo>
                  <a:lnTo>
                    <a:pt x="3926" y="1101"/>
                  </a:lnTo>
                  <a:lnTo>
                    <a:pt x="3939" y="1100"/>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6" name="Google Shape;639;p7"/>
            <p:cNvSpPr/>
            <p:nvPr/>
          </p:nvSpPr>
          <p:spPr>
            <a:xfrm>
              <a:off x="6359457" y="2660110"/>
              <a:ext cx="633600" cy="633600"/>
            </a:xfrm>
            <a:custGeom>
              <a:avLst/>
              <a:gdLst/>
              <a:ahLst/>
              <a:cxnLst/>
              <a:rect l="l" t="t" r="r" b="b"/>
              <a:pathLst>
                <a:path w="10000" h="10000" extrusionOk="0">
                  <a:moveTo>
                    <a:pt x="3934" y="850"/>
                  </a:moveTo>
                  <a:lnTo>
                    <a:pt x="3947" y="850"/>
                  </a:lnTo>
                  <a:lnTo>
                    <a:pt x="3952" y="850"/>
                  </a:lnTo>
                  <a:lnTo>
                    <a:pt x="6048" y="850"/>
                  </a:lnTo>
                  <a:lnTo>
                    <a:pt x="6053" y="850"/>
                  </a:lnTo>
                  <a:lnTo>
                    <a:pt x="6066" y="850"/>
                  </a:lnTo>
                  <a:lnTo>
                    <a:pt x="6075" y="851"/>
                  </a:lnTo>
                  <a:lnTo>
                    <a:pt x="6088" y="851"/>
                  </a:lnTo>
                  <a:lnTo>
                    <a:pt x="6097" y="852"/>
                  </a:lnTo>
                  <a:lnTo>
                    <a:pt x="6110" y="853"/>
                  </a:lnTo>
                  <a:lnTo>
                    <a:pt x="6120" y="854"/>
                  </a:lnTo>
                  <a:lnTo>
                    <a:pt x="6133" y="856"/>
                  </a:lnTo>
                  <a:lnTo>
                    <a:pt x="6142" y="857"/>
                  </a:lnTo>
                  <a:lnTo>
                    <a:pt x="6155" y="860"/>
                  </a:lnTo>
                  <a:lnTo>
                    <a:pt x="6164" y="861"/>
                  </a:lnTo>
                  <a:lnTo>
                    <a:pt x="6177" y="864"/>
                  </a:lnTo>
                  <a:lnTo>
                    <a:pt x="6186" y="866"/>
                  </a:lnTo>
                  <a:lnTo>
                    <a:pt x="6198" y="869"/>
                  </a:lnTo>
                  <a:lnTo>
                    <a:pt x="6208" y="872"/>
                  </a:lnTo>
                  <a:lnTo>
                    <a:pt x="6220" y="875"/>
                  </a:lnTo>
                  <a:lnTo>
                    <a:pt x="6229" y="878"/>
                  </a:lnTo>
                  <a:lnTo>
                    <a:pt x="6241" y="882"/>
                  </a:lnTo>
                  <a:lnTo>
                    <a:pt x="6250" y="885"/>
                  </a:lnTo>
                  <a:lnTo>
                    <a:pt x="6263" y="890"/>
                  </a:lnTo>
                  <a:lnTo>
                    <a:pt x="6271" y="893"/>
                  </a:lnTo>
                  <a:lnTo>
                    <a:pt x="6283" y="898"/>
                  </a:lnTo>
                  <a:lnTo>
                    <a:pt x="6292" y="902"/>
                  </a:lnTo>
                  <a:lnTo>
                    <a:pt x="6304" y="908"/>
                  </a:lnTo>
                  <a:lnTo>
                    <a:pt x="6313" y="912"/>
                  </a:lnTo>
                  <a:lnTo>
                    <a:pt x="6324" y="918"/>
                  </a:lnTo>
                  <a:lnTo>
                    <a:pt x="6333" y="922"/>
                  </a:lnTo>
                  <a:lnTo>
                    <a:pt x="6344" y="929"/>
                  </a:lnTo>
                  <a:lnTo>
                    <a:pt x="6349" y="932"/>
                  </a:lnTo>
                  <a:lnTo>
                    <a:pt x="6361" y="939"/>
                  </a:lnTo>
                  <a:lnTo>
                    <a:pt x="6369" y="944"/>
                  </a:lnTo>
                  <a:lnTo>
                    <a:pt x="6380" y="951"/>
                  </a:lnTo>
                  <a:lnTo>
                    <a:pt x="6388" y="956"/>
                  </a:lnTo>
                  <a:lnTo>
                    <a:pt x="6399" y="964"/>
                  </a:lnTo>
                  <a:lnTo>
                    <a:pt x="6407" y="970"/>
                  </a:lnTo>
                  <a:lnTo>
                    <a:pt x="6417" y="977"/>
                  </a:lnTo>
                  <a:lnTo>
                    <a:pt x="6424" y="983"/>
                  </a:lnTo>
                  <a:lnTo>
                    <a:pt x="6435" y="992"/>
                  </a:lnTo>
                  <a:lnTo>
                    <a:pt x="6442" y="998"/>
                  </a:lnTo>
                  <a:lnTo>
                    <a:pt x="6452" y="1007"/>
                  </a:lnTo>
                  <a:lnTo>
                    <a:pt x="6459" y="1013"/>
                  </a:lnTo>
                  <a:lnTo>
                    <a:pt x="6468" y="1022"/>
                  </a:lnTo>
                  <a:lnTo>
                    <a:pt x="6475" y="1029"/>
                  </a:lnTo>
                  <a:lnTo>
                    <a:pt x="6484" y="1038"/>
                  </a:lnTo>
                  <a:lnTo>
                    <a:pt x="6490" y="1045"/>
                  </a:lnTo>
                  <a:lnTo>
                    <a:pt x="6499" y="1055"/>
                  </a:lnTo>
                  <a:lnTo>
                    <a:pt x="6505" y="1062"/>
                  </a:lnTo>
                  <a:lnTo>
                    <a:pt x="6514" y="1073"/>
                  </a:lnTo>
                  <a:lnTo>
                    <a:pt x="6520" y="1080"/>
                  </a:lnTo>
                  <a:lnTo>
                    <a:pt x="6527" y="1090"/>
                  </a:lnTo>
                  <a:lnTo>
                    <a:pt x="6533" y="1098"/>
                  </a:lnTo>
                  <a:lnTo>
                    <a:pt x="6541" y="1109"/>
                  </a:lnTo>
                  <a:lnTo>
                    <a:pt x="6546" y="1117"/>
                  </a:lnTo>
                  <a:lnTo>
                    <a:pt x="6553" y="1128"/>
                  </a:lnTo>
                  <a:lnTo>
                    <a:pt x="6558" y="1136"/>
                  </a:lnTo>
                  <a:lnTo>
                    <a:pt x="6565" y="1148"/>
                  </a:lnTo>
                  <a:lnTo>
                    <a:pt x="6568" y="1153"/>
                  </a:lnTo>
                  <a:lnTo>
                    <a:pt x="6575" y="1164"/>
                  </a:lnTo>
                  <a:lnTo>
                    <a:pt x="6579" y="1173"/>
                  </a:lnTo>
                  <a:lnTo>
                    <a:pt x="6585" y="1184"/>
                  </a:lnTo>
                  <a:lnTo>
                    <a:pt x="6589" y="1193"/>
                  </a:lnTo>
                  <a:lnTo>
                    <a:pt x="6595" y="1205"/>
                  </a:lnTo>
                  <a:lnTo>
                    <a:pt x="6599" y="1214"/>
                  </a:lnTo>
                  <a:lnTo>
                    <a:pt x="6604" y="1226"/>
                  </a:lnTo>
                  <a:lnTo>
                    <a:pt x="6607" y="1234"/>
                  </a:lnTo>
                  <a:lnTo>
                    <a:pt x="6612" y="1247"/>
                  </a:lnTo>
                  <a:lnTo>
                    <a:pt x="6615" y="1256"/>
                  </a:lnTo>
                  <a:lnTo>
                    <a:pt x="6619" y="1268"/>
                  </a:lnTo>
                  <a:lnTo>
                    <a:pt x="6622" y="1277"/>
                  </a:lnTo>
                  <a:lnTo>
                    <a:pt x="6625" y="1289"/>
                  </a:lnTo>
                  <a:lnTo>
                    <a:pt x="6628" y="1299"/>
                  </a:lnTo>
                  <a:lnTo>
                    <a:pt x="6631" y="1311"/>
                  </a:lnTo>
                  <a:lnTo>
                    <a:pt x="6633" y="1320"/>
                  </a:lnTo>
                  <a:lnTo>
                    <a:pt x="6636" y="1333"/>
                  </a:lnTo>
                  <a:lnTo>
                    <a:pt x="6637" y="1342"/>
                  </a:lnTo>
                  <a:lnTo>
                    <a:pt x="6640" y="1355"/>
                  </a:lnTo>
                  <a:lnTo>
                    <a:pt x="6641" y="1364"/>
                  </a:lnTo>
                  <a:lnTo>
                    <a:pt x="6643" y="1377"/>
                  </a:lnTo>
                  <a:lnTo>
                    <a:pt x="6644" y="1387"/>
                  </a:lnTo>
                  <a:lnTo>
                    <a:pt x="6645" y="1400"/>
                  </a:lnTo>
                  <a:lnTo>
                    <a:pt x="6646" y="1409"/>
                  </a:lnTo>
                  <a:lnTo>
                    <a:pt x="6646" y="1422"/>
                  </a:lnTo>
                  <a:lnTo>
                    <a:pt x="6647" y="1431"/>
                  </a:lnTo>
                  <a:lnTo>
                    <a:pt x="6647" y="1444"/>
                  </a:lnTo>
                  <a:lnTo>
                    <a:pt x="6647" y="1449"/>
                  </a:lnTo>
                  <a:lnTo>
                    <a:pt x="6647" y="1665"/>
                  </a:lnTo>
                  <a:lnTo>
                    <a:pt x="7096" y="1665"/>
                  </a:lnTo>
                  <a:lnTo>
                    <a:pt x="7101" y="1665"/>
                  </a:lnTo>
                  <a:lnTo>
                    <a:pt x="7127" y="1666"/>
                  </a:lnTo>
                  <a:lnTo>
                    <a:pt x="7136" y="1666"/>
                  </a:lnTo>
                  <a:lnTo>
                    <a:pt x="7162" y="1667"/>
                  </a:lnTo>
                  <a:lnTo>
                    <a:pt x="7172" y="1668"/>
                  </a:lnTo>
                  <a:lnTo>
                    <a:pt x="7197" y="1670"/>
                  </a:lnTo>
                  <a:lnTo>
                    <a:pt x="7207" y="1672"/>
                  </a:lnTo>
                  <a:lnTo>
                    <a:pt x="7233" y="1675"/>
                  </a:lnTo>
                  <a:lnTo>
                    <a:pt x="7242" y="1676"/>
                  </a:lnTo>
                  <a:lnTo>
                    <a:pt x="7268" y="1681"/>
                  </a:lnTo>
                  <a:lnTo>
                    <a:pt x="7277" y="1682"/>
                  </a:lnTo>
                  <a:lnTo>
                    <a:pt x="7302" y="1688"/>
                  </a:lnTo>
                  <a:lnTo>
                    <a:pt x="7311" y="1690"/>
                  </a:lnTo>
                  <a:lnTo>
                    <a:pt x="7337" y="1696"/>
                  </a:lnTo>
                  <a:lnTo>
                    <a:pt x="7346" y="1699"/>
                  </a:lnTo>
                  <a:lnTo>
                    <a:pt x="7371" y="1706"/>
                  </a:lnTo>
                  <a:lnTo>
                    <a:pt x="7380" y="1709"/>
                  </a:lnTo>
                  <a:lnTo>
                    <a:pt x="7405" y="1717"/>
                  </a:lnTo>
                  <a:lnTo>
                    <a:pt x="7414" y="1720"/>
                  </a:lnTo>
                  <a:lnTo>
                    <a:pt x="7438" y="1729"/>
                  </a:lnTo>
                  <a:lnTo>
                    <a:pt x="7447" y="1732"/>
                  </a:lnTo>
                  <a:lnTo>
                    <a:pt x="7471" y="1742"/>
                  </a:lnTo>
                  <a:lnTo>
                    <a:pt x="7480" y="1746"/>
                  </a:lnTo>
                  <a:lnTo>
                    <a:pt x="7504" y="1757"/>
                  </a:lnTo>
                  <a:lnTo>
                    <a:pt x="7512" y="1762"/>
                  </a:lnTo>
                  <a:lnTo>
                    <a:pt x="7536" y="1773"/>
                  </a:lnTo>
                  <a:lnTo>
                    <a:pt x="7544" y="1778"/>
                  </a:lnTo>
                  <a:lnTo>
                    <a:pt x="7567" y="1791"/>
                  </a:lnTo>
                  <a:lnTo>
                    <a:pt x="7574" y="1795"/>
                  </a:lnTo>
                  <a:lnTo>
                    <a:pt x="7596" y="1808"/>
                  </a:lnTo>
                  <a:lnTo>
                    <a:pt x="7604" y="1813"/>
                  </a:lnTo>
                  <a:lnTo>
                    <a:pt x="7626" y="1827"/>
                  </a:lnTo>
                  <a:lnTo>
                    <a:pt x="7634" y="1833"/>
                  </a:lnTo>
                  <a:lnTo>
                    <a:pt x="7655" y="1848"/>
                  </a:lnTo>
                  <a:lnTo>
                    <a:pt x="7663" y="1853"/>
                  </a:lnTo>
                  <a:lnTo>
                    <a:pt x="7683" y="1869"/>
                  </a:lnTo>
                  <a:lnTo>
                    <a:pt x="7691" y="1875"/>
                  </a:lnTo>
                  <a:lnTo>
                    <a:pt x="7711" y="1892"/>
                  </a:lnTo>
                  <a:lnTo>
                    <a:pt x="7718" y="1898"/>
                  </a:lnTo>
                  <a:lnTo>
                    <a:pt x="7737" y="1915"/>
                  </a:lnTo>
                  <a:lnTo>
                    <a:pt x="7744" y="1922"/>
                  </a:lnTo>
                  <a:lnTo>
                    <a:pt x="7763" y="1940"/>
                  </a:lnTo>
                  <a:lnTo>
                    <a:pt x="7769" y="1946"/>
                  </a:lnTo>
                  <a:lnTo>
                    <a:pt x="7787" y="1965"/>
                  </a:lnTo>
                  <a:lnTo>
                    <a:pt x="7794" y="1972"/>
                  </a:lnTo>
                  <a:lnTo>
                    <a:pt x="7811" y="1991"/>
                  </a:lnTo>
                  <a:lnTo>
                    <a:pt x="7817" y="1998"/>
                  </a:lnTo>
                  <a:lnTo>
                    <a:pt x="7834" y="2018"/>
                  </a:lnTo>
                  <a:lnTo>
                    <a:pt x="7840" y="2026"/>
                  </a:lnTo>
                  <a:lnTo>
                    <a:pt x="7856" y="2046"/>
                  </a:lnTo>
                  <a:lnTo>
                    <a:pt x="7861" y="2054"/>
                  </a:lnTo>
                  <a:lnTo>
                    <a:pt x="7876" y="2075"/>
                  </a:lnTo>
                  <a:lnTo>
                    <a:pt x="7882" y="2083"/>
                  </a:lnTo>
                  <a:lnTo>
                    <a:pt x="7896" y="2105"/>
                  </a:lnTo>
                  <a:lnTo>
                    <a:pt x="7901" y="2113"/>
                  </a:lnTo>
                  <a:lnTo>
                    <a:pt x="7914" y="2135"/>
                  </a:lnTo>
                  <a:lnTo>
                    <a:pt x="7918" y="2142"/>
                  </a:lnTo>
                  <a:lnTo>
                    <a:pt x="7931" y="2165"/>
                  </a:lnTo>
                  <a:lnTo>
                    <a:pt x="7936" y="2173"/>
                  </a:lnTo>
                  <a:lnTo>
                    <a:pt x="7947" y="2197"/>
                  </a:lnTo>
                  <a:lnTo>
                    <a:pt x="7952" y="2205"/>
                  </a:lnTo>
                  <a:lnTo>
                    <a:pt x="7963" y="2229"/>
                  </a:lnTo>
                  <a:lnTo>
                    <a:pt x="7967" y="2238"/>
                  </a:lnTo>
                  <a:lnTo>
                    <a:pt x="7977" y="2262"/>
                  </a:lnTo>
                  <a:lnTo>
                    <a:pt x="7980" y="2271"/>
                  </a:lnTo>
                  <a:lnTo>
                    <a:pt x="7989" y="2295"/>
                  </a:lnTo>
                  <a:lnTo>
                    <a:pt x="7992" y="2304"/>
                  </a:lnTo>
                  <a:lnTo>
                    <a:pt x="8000" y="2329"/>
                  </a:lnTo>
                  <a:lnTo>
                    <a:pt x="8003" y="2338"/>
                  </a:lnTo>
                  <a:lnTo>
                    <a:pt x="8010" y="2363"/>
                  </a:lnTo>
                  <a:lnTo>
                    <a:pt x="8013" y="2372"/>
                  </a:lnTo>
                  <a:lnTo>
                    <a:pt x="8019" y="2398"/>
                  </a:lnTo>
                  <a:lnTo>
                    <a:pt x="8021" y="2407"/>
                  </a:lnTo>
                  <a:lnTo>
                    <a:pt x="8027" y="2432"/>
                  </a:lnTo>
                  <a:lnTo>
                    <a:pt x="8028" y="2441"/>
                  </a:lnTo>
                  <a:lnTo>
                    <a:pt x="8033" y="2467"/>
                  </a:lnTo>
                  <a:lnTo>
                    <a:pt x="8034" y="2476"/>
                  </a:lnTo>
                  <a:lnTo>
                    <a:pt x="8037" y="2502"/>
                  </a:lnTo>
                  <a:lnTo>
                    <a:pt x="8039" y="2512"/>
                  </a:lnTo>
                  <a:lnTo>
                    <a:pt x="8041" y="2537"/>
                  </a:lnTo>
                  <a:lnTo>
                    <a:pt x="8042" y="2547"/>
                  </a:lnTo>
                  <a:lnTo>
                    <a:pt x="8043" y="2573"/>
                  </a:lnTo>
                  <a:lnTo>
                    <a:pt x="8043" y="2582"/>
                  </a:lnTo>
                  <a:lnTo>
                    <a:pt x="8044" y="2608"/>
                  </a:lnTo>
                  <a:lnTo>
                    <a:pt x="8044" y="2613"/>
                  </a:lnTo>
                  <a:lnTo>
                    <a:pt x="8044" y="8201"/>
                  </a:lnTo>
                  <a:lnTo>
                    <a:pt x="8044" y="8206"/>
                  </a:lnTo>
                  <a:lnTo>
                    <a:pt x="8043" y="8232"/>
                  </a:lnTo>
                  <a:lnTo>
                    <a:pt x="8043" y="8241"/>
                  </a:lnTo>
                  <a:lnTo>
                    <a:pt x="8042" y="8267"/>
                  </a:lnTo>
                  <a:lnTo>
                    <a:pt x="8041" y="8277"/>
                  </a:lnTo>
                  <a:lnTo>
                    <a:pt x="8039" y="8303"/>
                  </a:lnTo>
                  <a:lnTo>
                    <a:pt x="8037" y="8312"/>
                  </a:lnTo>
                  <a:lnTo>
                    <a:pt x="8034" y="8338"/>
                  </a:lnTo>
                  <a:lnTo>
                    <a:pt x="8033" y="8347"/>
                  </a:lnTo>
                  <a:lnTo>
                    <a:pt x="8028" y="8373"/>
                  </a:lnTo>
                  <a:lnTo>
                    <a:pt x="8027" y="8382"/>
                  </a:lnTo>
                  <a:lnTo>
                    <a:pt x="8021" y="8408"/>
                  </a:lnTo>
                  <a:lnTo>
                    <a:pt x="8019" y="8417"/>
                  </a:lnTo>
                  <a:lnTo>
                    <a:pt x="8013" y="8442"/>
                  </a:lnTo>
                  <a:lnTo>
                    <a:pt x="8010" y="8452"/>
                  </a:lnTo>
                  <a:lnTo>
                    <a:pt x="8003" y="8477"/>
                  </a:lnTo>
                  <a:lnTo>
                    <a:pt x="8000" y="8486"/>
                  </a:lnTo>
                  <a:lnTo>
                    <a:pt x="7992" y="8510"/>
                  </a:lnTo>
                  <a:lnTo>
                    <a:pt x="7989" y="8519"/>
                  </a:lnTo>
                  <a:lnTo>
                    <a:pt x="7980" y="8544"/>
                  </a:lnTo>
                  <a:lnTo>
                    <a:pt x="7977" y="8553"/>
                  </a:lnTo>
                  <a:lnTo>
                    <a:pt x="7967" y="8577"/>
                  </a:lnTo>
                  <a:lnTo>
                    <a:pt x="7963" y="8586"/>
                  </a:lnTo>
                  <a:lnTo>
                    <a:pt x="7952" y="8609"/>
                  </a:lnTo>
                  <a:lnTo>
                    <a:pt x="7947" y="8618"/>
                  </a:lnTo>
                  <a:lnTo>
                    <a:pt x="7936" y="8642"/>
                  </a:lnTo>
                  <a:lnTo>
                    <a:pt x="7931" y="8650"/>
                  </a:lnTo>
                  <a:lnTo>
                    <a:pt x="7918" y="8673"/>
                  </a:lnTo>
                  <a:lnTo>
                    <a:pt x="7914" y="8680"/>
                  </a:lnTo>
                  <a:lnTo>
                    <a:pt x="7901" y="8702"/>
                  </a:lnTo>
                  <a:lnTo>
                    <a:pt x="7896" y="8710"/>
                  </a:lnTo>
                  <a:lnTo>
                    <a:pt x="7882" y="8732"/>
                  </a:lnTo>
                  <a:lnTo>
                    <a:pt x="7876" y="8740"/>
                  </a:lnTo>
                  <a:lnTo>
                    <a:pt x="7861" y="8761"/>
                  </a:lnTo>
                  <a:lnTo>
                    <a:pt x="7856" y="8769"/>
                  </a:lnTo>
                  <a:lnTo>
                    <a:pt x="7840" y="8789"/>
                  </a:lnTo>
                  <a:lnTo>
                    <a:pt x="7834" y="8797"/>
                  </a:lnTo>
                  <a:lnTo>
                    <a:pt x="7817" y="8817"/>
                  </a:lnTo>
                  <a:lnTo>
                    <a:pt x="7811" y="8824"/>
                  </a:lnTo>
                  <a:lnTo>
                    <a:pt x="7794" y="8843"/>
                  </a:lnTo>
                  <a:lnTo>
                    <a:pt x="7787" y="8850"/>
                  </a:lnTo>
                  <a:lnTo>
                    <a:pt x="7769" y="8869"/>
                  </a:lnTo>
                  <a:lnTo>
                    <a:pt x="7763" y="8875"/>
                  </a:lnTo>
                  <a:lnTo>
                    <a:pt x="7744" y="8893"/>
                  </a:lnTo>
                  <a:lnTo>
                    <a:pt x="7737" y="8900"/>
                  </a:lnTo>
                  <a:lnTo>
                    <a:pt x="7718" y="8917"/>
                  </a:lnTo>
                  <a:lnTo>
                    <a:pt x="7711" y="8923"/>
                  </a:lnTo>
                  <a:lnTo>
                    <a:pt x="7691" y="8940"/>
                  </a:lnTo>
                  <a:lnTo>
                    <a:pt x="7683" y="8946"/>
                  </a:lnTo>
                  <a:lnTo>
                    <a:pt x="7663" y="8962"/>
                  </a:lnTo>
                  <a:lnTo>
                    <a:pt x="7655" y="8967"/>
                  </a:lnTo>
                  <a:lnTo>
                    <a:pt x="7634" y="8982"/>
                  </a:lnTo>
                  <a:lnTo>
                    <a:pt x="7626" y="8988"/>
                  </a:lnTo>
                  <a:lnTo>
                    <a:pt x="7604" y="9002"/>
                  </a:lnTo>
                  <a:lnTo>
                    <a:pt x="7596" y="9007"/>
                  </a:lnTo>
                  <a:lnTo>
                    <a:pt x="7574" y="9020"/>
                  </a:lnTo>
                  <a:lnTo>
                    <a:pt x="7567" y="9024"/>
                  </a:lnTo>
                  <a:lnTo>
                    <a:pt x="7544" y="9037"/>
                  </a:lnTo>
                  <a:lnTo>
                    <a:pt x="7536" y="9042"/>
                  </a:lnTo>
                  <a:lnTo>
                    <a:pt x="7512" y="9053"/>
                  </a:lnTo>
                  <a:lnTo>
                    <a:pt x="7504" y="9058"/>
                  </a:lnTo>
                  <a:lnTo>
                    <a:pt x="7480" y="9069"/>
                  </a:lnTo>
                  <a:lnTo>
                    <a:pt x="7471" y="9073"/>
                  </a:lnTo>
                  <a:lnTo>
                    <a:pt x="7447" y="9083"/>
                  </a:lnTo>
                  <a:lnTo>
                    <a:pt x="7438" y="9086"/>
                  </a:lnTo>
                  <a:lnTo>
                    <a:pt x="7414" y="9095"/>
                  </a:lnTo>
                  <a:lnTo>
                    <a:pt x="7405" y="9098"/>
                  </a:lnTo>
                  <a:lnTo>
                    <a:pt x="7380" y="9106"/>
                  </a:lnTo>
                  <a:lnTo>
                    <a:pt x="7371" y="9109"/>
                  </a:lnTo>
                  <a:lnTo>
                    <a:pt x="7346" y="9116"/>
                  </a:lnTo>
                  <a:lnTo>
                    <a:pt x="7337" y="9119"/>
                  </a:lnTo>
                  <a:lnTo>
                    <a:pt x="7311" y="9125"/>
                  </a:lnTo>
                  <a:lnTo>
                    <a:pt x="7302" y="9127"/>
                  </a:lnTo>
                  <a:lnTo>
                    <a:pt x="7277" y="9133"/>
                  </a:lnTo>
                  <a:lnTo>
                    <a:pt x="7268" y="9134"/>
                  </a:lnTo>
                  <a:lnTo>
                    <a:pt x="7242" y="9139"/>
                  </a:lnTo>
                  <a:lnTo>
                    <a:pt x="7233" y="9140"/>
                  </a:lnTo>
                  <a:lnTo>
                    <a:pt x="7207" y="9143"/>
                  </a:lnTo>
                  <a:lnTo>
                    <a:pt x="7197" y="9145"/>
                  </a:lnTo>
                  <a:lnTo>
                    <a:pt x="7172" y="9147"/>
                  </a:lnTo>
                  <a:lnTo>
                    <a:pt x="7162" y="9148"/>
                  </a:lnTo>
                  <a:lnTo>
                    <a:pt x="7136" y="9149"/>
                  </a:lnTo>
                  <a:lnTo>
                    <a:pt x="7127" y="9149"/>
                  </a:lnTo>
                  <a:lnTo>
                    <a:pt x="7101" y="9150"/>
                  </a:lnTo>
                  <a:lnTo>
                    <a:pt x="7096" y="9150"/>
                  </a:lnTo>
                  <a:lnTo>
                    <a:pt x="2904" y="9150"/>
                  </a:lnTo>
                  <a:lnTo>
                    <a:pt x="2899" y="9150"/>
                  </a:lnTo>
                  <a:lnTo>
                    <a:pt x="2873" y="9149"/>
                  </a:lnTo>
                  <a:lnTo>
                    <a:pt x="2864" y="9149"/>
                  </a:lnTo>
                  <a:lnTo>
                    <a:pt x="2838" y="9148"/>
                  </a:lnTo>
                  <a:lnTo>
                    <a:pt x="2828" y="9147"/>
                  </a:lnTo>
                  <a:lnTo>
                    <a:pt x="2803" y="9145"/>
                  </a:lnTo>
                  <a:lnTo>
                    <a:pt x="2793" y="9143"/>
                  </a:lnTo>
                  <a:lnTo>
                    <a:pt x="2767" y="9140"/>
                  </a:lnTo>
                  <a:lnTo>
                    <a:pt x="2758" y="9139"/>
                  </a:lnTo>
                  <a:lnTo>
                    <a:pt x="2732" y="9134"/>
                  </a:lnTo>
                  <a:lnTo>
                    <a:pt x="2723" y="9133"/>
                  </a:lnTo>
                  <a:lnTo>
                    <a:pt x="2698" y="9127"/>
                  </a:lnTo>
                  <a:lnTo>
                    <a:pt x="2689" y="9125"/>
                  </a:lnTo>
                  <a:lnTo>
                    <a:pt x="2663" y="9119"/>
                  </a:lnTo>
                  <a:lnTo>
                    <a:pt x="2654" y="9116"/>
                  </a:lnTo>
                  <a:lnTo>
                    <a:pt x="2629" y="9109"/>
                  </a:lnTo>
                  <a:lnTo>
                    <a:pt x="2620" y="9106"/>
                  </a:lnTo>
                  <a:lnTo>
                    <a:pt x="2595" y="9098"/>
                  </a:lnTo>
                  <a:lnTo>
                    <a:pt x="2586" y="9095"/>
                  </a:lnTo>
                  <a:lnTo>
                    <a:pt x="2562" y="9086"/>
                  </a:lnTo>
                  <a:lnTo>
                    <a:pt x="2553" y="9083"/>
                  </a:lnTo>
                  <a:lnTo>
                    <a:pt x="2529" y="9073"/>
                  </a:lnTo>
                  <a:lnTo>
                    <a:pt x="2520" y="9069"/>
                  </a:lnTo>
                  <a:lnTo>
                    <a:pt x="2496" y="9058"/>
                  </a:lnTo>
                  <a:lnTo>
                    <a:pt x="2488" y="9053"/>
                  </a:lnTo>
                  <a:lnTo>
                    <a:pt x="2464" y="9042"/>
                  </a:lnTo>
                  <a:lnTo>
                    <a:pt x="2456" y="9037"/>
                  </a:lnTo>
                  <a:lnTo>
                    <a:pt x="2433" y="9024"/>
                  </a:lnTo>
                  <a:lnTo>
                    <a:pt x="2426" y="9020"/>
                  </a:lnTo>
                  <a:lnTo>
                    <a:pt x="2404" y="9007"/>
                  </a:lnTo>
                  <a:lnTo>
                    <a:pt x="2396" y="9002"/>
                  </a:lnTo>
                  <a:lnTo>
                    <a:pt x="2374" y="8988"/>
                  </a:lnTo>
                  <a:lnTo>
                    <a:pt x="2366" y="8982"/>
                  </a:lnTo>
                  <a:lnTo>
                    <a:pt x="2345" y="8967"/>
                  </a:lnTo>
                  <a:lnTo>
                    <a:pt x="2337" y="8962"/>
                  </a:lnTo>
                  <a:lnTo>
                    <a:pt x="2317" y="8946"/>
                  </a:lnTo>
                  <a:lnTo>
                    <a:pt x="2309" y="8940"/>
                  </a:lnTo>
                  <a:lnTo>
                    <a:pt x="2289" y="8923"/>
                  </a:lnTo>
                  <a:lnTo>
                    <a:pt x="2282" y="8917"/>
                  </a:lnTo>
                  <a:lnTo>
                    <a:pt x="2263" y="8900"/>
                  </a:lnTo>
                  <a:lnTo>
                    <a:pt x="2256" y="8893"/>
                  </a:lnTo>
                  <a:lnTo>
                    <a:pt x="2237" y="8875"/>
                  </a:lnTo>
                  <a:lnTo>
                    <a:pt x="2231" y="8869"/>
                  </a:lnTo>
                  <a:lnTo>
                    <a:pt x="2213" y="8850"/>
                  </a:lnTo>
                  <a:lnTo>
                    <a:pt x="2206" y="8843"/>
                  </a:lnTo>
                  <a:lnTo>
                    <a:pt x="2189" y="8824"/>
                  </a:lnTo>
                  <a:lnTo>
                    <a:pt x="2183" y="8817"/>
                  </a:lnTo>
                  <a:lnTo>
                    <a:pt x="2166" y="8797"/>
                  </a:lnTo>
                  <a:lnTo>
                    <a:pt x="2160" y="8789"/>
                  </a:lnTo>
                  <a:lnTo>
                    <a:pt x="2144" y="8769"/>
                  </a:lnTo>
                  <a:lnTo>
                    <a:pt x="2139" y="8761"/>
                  </a:lnTo>
                  <a:lnTo>
                    <a:pt x="2124" y="8740"/>
                  </a:lnTo>
                  <a:lnTo>
                    <a:pt x="2118" y="8732"/>
                  </a:lnTo>
                  <a:lnTo>
                    <a:pt x="2104" y="8710"/>
                  </a:lnTo>
                  <a:lnTo>
                    <a:pt x="2099" y="8702"/>
                  </a:lnTo>
                  <a:lnTo>
                    <a:pt x="2086" y="8680"/>
                  </a:lnTo>
                  <a:lnTo>
                    <a:pt x="2082" y="8673"/>
                  </a:lnTo>
                  <a:lnTo>
                    <a:pt x="2069" y="8650"/>
                  </a:lnTo>
                  <a:lnTo>
                    <a:pt x="2064" y="8642"/>
                  </a:lnTo>
                  <a:lnTo>
                    <a:pt x="2053" y="8618"/>
                  </a:lnTo>
                  <a:lnTo>
                    <a:pt x="2048" y="8609"/>
                  </a:lnTo>
                  <a:lnTo>
                    <a:pt x="2037" y="8586"/>
                  </a:lnTo>
                  <a:lnTo>
                    <a:pt x="2033" y="8577"/>
                  </a:lnTo>
                  <a:lnTo>
                    <a:pt x="2023" y="8553"/>
                  </a:lnTo>
                  <a:lnTo>
                    <a:pt x="2020" y="8544"/>
                  </a:lnTo>
                  <a:lnTo>
                    <a:pt x="2011" y="8519"/>
                  </a:lnTo>
                  <a:lnTo>
                    <a:pt x="2008" y="8510"/>
                  </a:lnTo>
                  <a:lnTo>
                    <a:pt x="2000" y="8486"/>
                  </a:lnTo>
                  <a:lnTo>
                    <a:pt x="1997" y="8477"/>
                  </a:lnTo>
                  <a:lnTo>
                    <a:pt x="1990" y="8452"/>
                  </a:lnTo>
                  <a:lnTo>
                    <a:pt x="1987" y="8442"/>
                  </a:lnTo>
                  <a:lnTo>
                    <a:pt x="1981" y="8417"/>
                  </a:lnTo>
                  <a:lnTo>
                    <a:pt x="1979" y="8408"/>
                  </a:lnTo>
                  <a:lnTo>
                    <a:pt x="1973" y="8382"/>
                  </a:lnTo>
                  <a:lnTo>
                    <a:pt x="1972" y="8373"/>
                  </a:lnTo>
                  <a:lnTo>
                    <a:pt x="1967" y="8347"/>
                  </a:lnTo>
                  <a:lnTo>
                    <a:pt x="1966" y="8338"/>
                  </a:lnTo>
                  <a:lnTo>
                    <a:pt x="1963" y="8312"/>
                  </a:lnTo>
                  <a:lnTo>
                    <a:pt x="1961" y="8303"/>
                  </a:lnTo>
                  <a:lnTo>
                    <a:pt x="1959" y="8277"/>
                  </a:lnTo>
                  <a:lnTo>
                    <a:pt x="1958" y="8267"/>
                  </a:lnTo>
                  <a:lnTo>
                    <a:pt x="1957" y="8241"/>
                  </a:lnTo>
                  <a:lnTo>
                    <a:pt x="1957" y="8232"/>
                  </a:lnTo>
                  <a:lnTo>
                    <a:pt x="1956" y="8206"/>
                  </a:lnTo>
                  <a:lnTo>
                    <a:pt x="1956" y="8201"/>
                  </a:lnTo>
                  <a:lnTo>
                    <a:pt x="1956" y="2613"/>
                  </a:lnTo>
                  <a:lnTo>
                    <a:pt x="1956" y="2608"/>
                  </a:lnTo>
                  <a:lnTo>
                    <a:pt x="1957" y="2582"/>
                  </a:lnTo>
                  <a:lnTo>
                    <a:pt x="1957" y="2573"/>
                  </a:lnTo>
                  <a:lnTo>
                    <a:pt x="1958" y="2547"/>
                  </a:lnTo>
                  <a:lnTo>
                    <a:pt x="1959" y="2537"/>
                  </a:lnTo>
                  <a:lnTo>
                    <a:pt x="1961" y="2512"/>
                  </a:lnTo>
                  <a:lnTo>
                    <a:pt x="1963" y="2502"/>
                  </a:lnTo>
                  <a:lnTo>
                    <a:pt x="1966" y="2476"/>
                  </a:lnTo>
                  <a:lnTo>
                    <a:pt x="1967" y="2467"/>
                  </a:lnTo>
                  <a:lnTo>
                    <a:pt x="1972" y="2441"/>
                  </a:lnTo>
                  <a:lnTo>
                    <a:pt x="1973" y="2432"/>
                  </a:lnTo>
                  <a:lnTo>
                    <a:pt x="1979" y="2407"/>
                  </a:lnTo>
                  <a:lnTo>
                    <a:pt x="1981" y="2398"/>
                  </a:lnTo>
                  <a:lnTo>
                    <a:pt x="1987" y="2372"/>
                  </a:lnTo>
                  <a:lnTo>
                    <a:pt x="1990" y="2363"/>
                  </a:lnTo>
                  <a:lnTo>
                    <a:pt x="1997" y="2338"/>
                  </a:lnTo>
                  <a:lnTo>
                    <a:pt x="2000" y="2329"/>
                  </a:lnTo>
                  <a:lnTo>
                    <a:pt x="2008" y="2304"/>
                  </a:lnTo>
                  <a:lnTo>
                    <a:pt x="2011" y="2295"/>
                  </a:lnTo>
                  <a:lnTo>
                    <a:pt x="2020" y="2271"/>
                  </a:lnTo>
                  <a:lnTo>
                    <a:pt x="2023" y="2262"/>
                  </a:lnTo>
                  <a:lnTo>
                    <a:pt x="2033" y="2238"/>
                  </a:lnTo>
                  <a:lnTo>
                    <a:pt x="2037" y="2229"/>
                  </a:lnTo>
                  <a:lnTo>
                    <a:pt x="2048" y="2205"/>
                  </a:lnTo>
                  <a:lnTo>
                    <a:pt x="2053" y="2197"/>
                  </a:lnTo>
                  <a:lnTo>
                    <a:pt x="2064" y="2173"/>
                  </a:lnTo>
                  <a:lnTo>
                    <a:pt x="2069" y="2165"/>
                  </a:lnTo>
                  <a:lnTo>
                    <a:pt x="2082" y="2142"/>
                  </a:lnTo>
                  <a:lnTo>
                    <a:pt x="2086" y="2135"/>
                  </a:lnTo>
                  <a:lnTo>
                    <a:pt x="2099" y="2113"/>
                  </a:lnTo>
                  <a:lnTo>
                    <a:pt x="2104" y="2105"/>
                  </a:lnTo>
                  <a:lnTo>
                    <a:pt x="2118" y="2083"/>
                  </a:lnTo>
                  <a:lnTo>
                    <a:pt x="2124" y="2075"/>
                  </a:lnTo>
                  <a:lnTo>
                    <a:pt x="2139" y="2054"/>
                  </a:lnTo>
                  <a:lnTo>
                    <a:pt x="2144" y="2046"/>
                  </a:lnTo>
                  <a:lnTo>
                    <a:pt x="2160" y="2026"/>
                  </a:lnTo>
                  <a:lnTo>
                    <a:pt x="2166" y="2018"/>
                  </a:lnTo>
                  <a:lnTo>
                    <a:pt x="2183" y="1998"/>
                  </a:lnTo>
                  <a:lnTo>
                    <a:pt x="2189" y="1991"/>
                  </a:lnTo>
                  <a:lnTo>
                    <a:pt x="2206" y="1972"/>
                  </a:lnTo>
                  <a:lnTo>
                    <a:pt x="2213" y="1965"/>
                  </a:lnTo>
                  <a:lnTo>
                    <a:pt x="2231" y="1946"/>
                  </a:lnTo>
                  <a:lnTo>
                    <a:pt x="2237" y="1940"/>
                  </a:lnTo>
                  <a:lnTo>
                    <a:pt x="2256" y="1922"/>
                  </a:lnTo>
                  <a:lnTo>
                    <a:pt x="2263" y="1915"/>
                  </a:lnTo>
                  <a:lnTo>
                    <a:pt x="2282" y="1898"/>
                  </a:lnTo>
                  <a:lnTo>
                    <a:pt x="2289" y="1892"/>
                  </a:lnTo>
                  <a:lnTo>
                    <a:pt x="2309" y="1875"/>
                  </a:lnTo>
                  <a:lnTo>
                    <a:pt x="2317" y="1869"/>
                  </a:lnTo>
                  <a:lnTo>
                    <a:pt x="2337" y="1853"/>
                  </a:lnTo>
                  <a:lnTo>
                    <a:pt x="2345" y="1848"/>
                  </a:lnTo>
                  <a:lnTo>
                    <a:pt x="2366" y="1833"/>
                  </a:lnTo>
                  <a:lnTo>
                    <a:pt x="2374" y="1827"/>
                  </a:lnTo>
                  <a:lnTo>
                    <a:pt x="2396" y="1813"/>
                  </a:lnTo>
                  <a:lnTo>
                    <a:pt x="2404" y="1808"/>
                  </a:lnTo>
                  <a:lnTo>
                    <a:pt x="2426" y="1795"/>
                  </a:lnTo>
                  <a:lnTo>
                    <a:pt x="2433" y="1791"/>
                  </a:lnTo>
                  <a:lnTo>
                    <a:pt x="2456" y="1778"/>
                  </a:lnTo>
                  <a:lnTo>
                    <a:pt x="2464" y="1773"/>
                  </a:lnTo>
                  <a:lnTo>
                    <a:pt x="2488" y="1762"/>
                  </a:lnTo>
                  <a:lnTo>
                    <a:pt x="2496" y="1757"/>
                  </a:lnTo>
                  <a:lnTo>
                    <a:pt x="2520" y="1746"/>
                  </a:lnTo>
                  <a:lnTo>
                    <a:pt x="2529" y="1742"/>
                  </a:lnTo>
                  <a:lnTo>
                    <a:pt x="2553" y="1732"/>
                  </a:lnTo>
                  <a:lnTo>
                    <a:pt x="2562" y="1729"/>
                  </a:lnTo>
                  <a:lnTo>
                    <a:pt x="2586" y="1720"/>
                  </a:lnTo>
                  <a:lnTo>
                    <a:pt x="2595" y="1717"/>
                  </a:lnTo>
                  <a:lnTo>
                    <a:pt x="2620" y="1709"/>
                  </a:lnTo>
                  <a:lnTo>
                    <a:pt x="2629" y="1706"/>
                  </a:lnTo>
                  <a:lnTo>
                    <a:pt x="2654" y="1699"/>
                  </a:lnTo>
                  <a:lnTo>
                    <a:pt x="2663" y="1696"/>
                  </a:lnTo>
                  <a:lnTo>
                    <a:pt x="2689" y="1690"/>
                  </a:lnTo>
                  <a:lnTo>
                    <a:pt x="2698" y="1688"/>
                  </a:lnTo>
                  <a:lnTo>
                    <a:pt x="2723" y="1682"/>
                  </a:lnTo>
                  <a:lnTo>
                    <a:pt x="2732" y="1681"/>
                  </a:lnTo>
                  <a:lnTo>
                    <a:pt x="2758" y="1676"/>
                  </a:lnTo>
                  <a:lnTo>
                    <a:pt x="2767" y="1675"/>
                  </a:lnTo>
                  <a:lnTo>
                    <a:pt x="2793" y="1672"/>
                  </a:lnTo>
                  <a:lnTo>
                    <a:pt x="2803" y="1670"/>
                  </a:lnTo>
                  <a:lnTo>
                    <a:pt x="2828" y="1668"/>
                  </a:lnTo>
                  <a:lnTo>
                    <a:pt x="2838" y="1667"/>
                  </a:lnTo>
                  <a:lnTo>
                    <a:pt x="2864" y="1666"/>
                  </a:lnTo>
                  <a:lnTo>
                    <a:pt x="2873" y="1666"/>
                  </a:lnTo>
                  <a:lnTo>
                    <a:pt x="2899" y="1665"/>
                  </a:lnTo>
                  <a:lnTo>
                    <a:pt x="2904" y="1665"/>
                  </a:lnTo>
                  <a:lnTo>
                    <a:pt x="3353" y="1665"/>
                  </a:lnTo>
                  <a:lnTo>
                    <a:pt x="3353" y="1449"/>
                  </a:lnTo>
                  <a:lnTo>
                    <a:pt x="3353" y="1444"/>
                  </a:lnTo>
                  <a:lnTo>
                    <a:pt x="3353" y="1431"/>
                  </a:lnTo>
                  <a:lnTo>
                    <a:pt x="3354" y="1422"/>
                  </a:lnTo>
                  <a:lnTo>
                    <a:pt x="3354" y="1409"/>
                  </a:lnTo>
                  <a:lnTo>
                    <a:pt x="3355" y="1400"/>
                  </a:lnTo>
                  <a:lnTo>
                    <a:pt x="3356" y="1387"/>
                  </a:lnTo>
                  <a:lnTo>
                    <a:pt x="3357" y="1377"/>
                  </a:lnTo>
                  <a:lnTo>
                    <a:pt x="3359" y="1364"/>
                  </a:lnTo>
                  <a:lnTo>
                    <a:pt x="3360" y="1355"/>
                  </a:lnTo>
                  <a:lnTo>
                    <a:pt x="3363" y="1342"/>
                  </a:lnTo>
                  <a:lnTo>
                    <a:pt x="3364" y="1333"/>
                  </a:lnTo>
                  <a:lnTo>
                    <a:pt x="3367" y="1320"/>
                  </a:lnTo>
                  <a:lnTo>
                    <a:pt x="3369" y="1311"/>
                  </a:lnTo>
                  <a:lnTo>
                    <a:pt x="3372" y="1299"/>
                  </a:lnTo>
                  <a:lnTo>
                    <a:pt x="3375" y="1289"/>
                  </a:lnTo>
                  <a:lnTo>
                    <a:pt x="3378" y="1277"/>
                  </a:lnTo>
                  <a:lnTo>
                    <a:pt x="3381" y="1268"/>
                  </a:lnTo>
                  <a:lnTo>
                    <a:pt x="3385" y="1256"/>
                  </a:lnTo>
                  <a:lnTo>
                    <a:pt x="3388" y="1247"/>
                  </a:lnTo>
                  <a:lnTo>
                    <a:pt x="3393" y="1234"/>
                  </a:lnTo>
                  <a:lnTo>
                    <a:pt x="3396" y="1226"/>
                  </a:lnTo>
                  <a:lnTo>
                    <a:pt x="3401" y="1214"/>
                  </a:lnTo>
                  <a:lnTo>
                    <a:pt x="3405" y="1205"/>
                  </a:lnTo>
                  <a:lnTo>
                    <a:pt x="3411" y="1193"/>
                  </a:lnTo>
                  <a:lnTo>
                    <a:pt x="3415" y="1184"/>
                  </a:lnTo>
                  <a:lnTo>
                    <a:pt x="3421" y="1173"/>
                  </a:lnTo>
                  <a:lnTo>
                    <a:pt x="3425" y="1164"/>
                  </a:lnTo>
                  <a:lnTo>
                    <a:pt x="3432" y="1153"/>
                  </a:lnTo>
                  <a:lnTo>
                    <a:pt x="3435" y="1148"/>
                  </a:lnTo>
                  <a:lnTo>
                    <a:pt x="3442" y="1136"/>
                  </a:lnTo>
                  <a:lnTo>
                    <a:pt x="3447" y="1128"/>
                  </a:lnTo>
                  <a:lnTo>
                    <a:pt x="3454" y="1117"/>
                  </a:lnTo>
                  <a:lnTo>
                    <a:pt x="3459" y="1109"/>
                  </a:lnTo>
                  <a:lnTo>
                    <a:pt x="3467" y="1098"/>
                  </a:lnTo>
                  <a:lnTo>
                    <a:pt x="3473" y="1090"/>
                  </a:lnTo>
                  <a:lnTo>
                    <a:pt x="3480" y="1080"/>
                  </a:lnTo>
                  <a:lnTo>
                    <a:pt x="3486" y="1073"/>
                  </a:lnTo>
                  <a:lnTo>
                    <a:pt x="3495" y="1062"/>
                  </a:lnTo>
                  <a:lnTo>
                    <a:pt x="3501" y="1055"/>
                  </a:lnTo>
                  <a:lnTo>
                    <a:pt x="3510" y="1045"/>
                  </a:lnTo>
                  <a:lnTo>
                    <a:pt x="3516" y="1038"/>
                  </a:lnTo>
                  <a:lnTo>
                    <a:pt x="3525" y="1029"/>
                  </a:lnTo>
                  <a:lnTo>
                    <a:pt x="3532" y="1022"/>
                  </a:lnTo>
                  <a:lnTo>
                    <a:pt x="3541" y="1013"/>
                  </a:lnTo>
                  <a:lnTo>
                    <a:pt x="3548" y="1007"/>
                  </a:lnTo>
                  <a:lnTo>
                    <a:pt x="3558" y="998"/>
                  </a:lnTo>
                  <a:lnTo>
                    <a:pt x="3565" y="992"/>
                  </a:lnTo>
                  <a:lnTo>
                    <a:pt x="3576" y="983"/>
                  </a:lnTo>
                  <a:lnTo>
                    <a:pt x="3583" y="977"/>
                  </a:lnTo>
                  <a:lnTo>
                    <a:pt x="3593" y="970"/>
                  </a:lnTo>
                  <a:lnTo>
                    <a:pt x="3601" y="964"/>
                  </a:lnTo>
                  <a:lnTo>
                    <a:pt x="3612" y="956"/>
                  </a:lnTo>
                  <a:lnTo>
                    <a:pt x="3620" y="951"/>
                  </a:lnTo>
                  <a:lnTo>
                    <a:pt x="3631" y="944"/>
                  </a:lnTo>
                  <a:lnTo>
                    <a:pt x="3639" y="939"/>
                  </a:lnTo>
                  <a:lnTo>
                    <a:pt x="3651" y="932"/>
                  </a:lnTo>
                  <a:lnTo>
                    <a:pt x="3656" y="929"/>
                  </a:lnTo>
                  <a:lnTo>
                    <a:pt x="3667" y="922"/>
                  </a:lnTo>
                  <a:lnTo>
                    <a:pt x="3676" y="918"/>
                  </a:lnTo>
                  <a:lnTo>
                    <a:pt x="3687" y="912"/>
                  </a:lnTo>
                  <a:lnTo>
                    <a:pt x="3696" y="908"/>
                  </a:lnTo>
                  <a:lnTo>
                    <a:pt x="3708" y="902"/>
                  </a:lnTo>
                  <a:lnTo>
                    <a:pt x="3717" y="898"/>
                  </a:lnTo>
                  <a:lnTo>
                    <a:pt x="3729" y="893"/>
                  </a:lnTo>
                  <a:lnTo>
                    <a:pt x="3737" y="890"/>
                  </a:lnTo>
                  <a:lnTo>
                    <a:pt x="3750" y="885"/>
                  </a:lnTo>
                  <a:lnTo>
                    <a:pt x="3759" y="882"/>
                  </a:lnTo>
                  <a:lnTo>
                    <a:pt x="3771" y="878"/>
                  </a:lnTo>
                  <a:lnTo>
                    <a:pt x="3780" y="875"/>
                  </a:lnTo>
                  <a:lnTo>
                    <a:pt x="3792" y="872"/>
                  </a:lnTo>
                  <a:lnTo>
                    <a:pt x="3802" y="869"/>
                  </a:lnTo>
                  <a:lnTo>
                    <a:pt x="3814" y="866"/>
                  </a:lnTo>
                  <a:lnTo>
                    <a:pt x="3823" y="864"/>
                  </a:lnTo>
                  <a:lnTo>
                    <a:pt x="3836" y="861"/>
                  </a:lnTo>
                  <a:lnTo>
                    <a:pt x="3845" y="860"/>
                  </a:lnTo>
                  <a:lnTo>
                    <a:pt x="3858" y="857"/>
                  </a:lnTo>
                  <a:lnTo>
                    <a:pt x="3867" y="856"/>
                  </a:lnTo>
                  <a:lnTo>
                    <a:pt x="3880" y="854"/>
                  </a:lnTo>
                  <a:lnTo>
                    <a:pt x="3890" y="853"/>
                  </a:lnTo>
                  <a:lnTo>
                    <a:pt x="3903" y="852"/>
                  </a:lnTo>
                  <a:lnTo>
                    <a:pt x="3912" y="851"/>
                  </a:lnTo>
                  <a:lnTo>
                    <a:pt x="3925" y="851"/>
                  </a:lnTo>
                  <a:lnTo>
                    <a:pt x="3934" y="850"/>
                  </a:lnTo>
                  <a:close/>
                  <a:moveTo>
                    <a:pt x="3353" y="2264"/>
                  </a:moveTo>
                  <a:lnTo>
                    <a:pt x="3353" y="2165"/>
                  </a:lnTo>
                  <a:lnTo>
                    <a:pt x="2906" y="2165"/>
                  </a:lnTo>
                  <a:lnTo>
                    <a:pt x="2887" y="2165"/>
                  </a:lnTo>
                  <a:lnTo>
                    <a:pt x="2871" y="2166"/>
                  </a:lnTo>
                  <a:lnTo>
                    <a:pt x="2854" y="2168"/>
                  </a:lnTo>
                  <a:lnTo>
                    <a:pt x="2837" y="2170"/>
                  </a:lnTo>
                  <a:lnTo>
                    <a:pt x="2821" y="2173"/>
                  </a:lnTo>
                  <a:lnTo>
                    <a:pt x="2804" y="2176"/>
                  </a:lnTo>
                  <a:lnTo>
                    <a:pt x="2788" y="2180"/>
                  </a:lnTo>
                  <a:lnTo>
                    <a:pt x="2772" y="2185"/>
                  </a:lnTo>
                  <a:lnTo>
                    <a:pt x="2756" y="2190"/>
                  </a:lnTo>
                  <a:lnTo>
                    <a:pt x="2741" y="2196"/>
                  </a:lnTo>
                  <a:lnTo>
                    <a:pt x="2726" y="2202"/>
                  </a:lnTo>
                  <a:lnTo>
                    <a:pt x="2710" y="2209"/>
                  </a:lnTo>
                  <a:lnTo>
                    <a:pt x="2696" y="2217"/>
                  </a:lnTo>
                  <a:lnTo>
                    <a:pt x="2680" y="2225"/>
                  </a:lnTo>
                  <a:lnTo>
                    <a:pt x="2665" y="2234"/>
                  </a:lnTo>
                  <a:lnTo>
                    <a:pt x="2651" y="2243"/>
                  </a:lnTo>
                  <a:lnTo>
                    <a:pt x="2638" y="2253"/>
                  </a:lnTo>
                  <a:lnTo>
                    <a:pt x="2625" y="2263"/>
                  </a:lnTo>
                  <a:lnTo>
                    <a:pt x="2612" y="2274"/>
                  </a:lnTo>
                  <a:lnTo>
                    <a:pt x="2599" y="2285"/>
                  </a:lnTo>
                  <a:lnTo>
                    <a:pt x="2587" y="2296"/>
                  </a:lnTo>
                  <a:lnTo>
                    <a:pt x="2576" y="2308"/>
                  </a:lnTo>
                  <a:lnTo>
                    <a:pt x="2565" y="2321"/>
                  </a:lnTo>
                  <a:lnTo>
                    <a:pt x="2554" y="2334"/>
                  </a:lnTo>
                  <a:lnTo>
                    <a:pt x="2544" y="2347"/>
                  </a:lnTo>
                  <a:lnTo>
                    <a:pt x="2534" y="2360"/>
                  </a:lnTo>
                  <a:lnTo>
                    <a:pt x="2525" y="2374"/>
                  </a:lnTo>
                  <a:lnTo>
                    <a:pt x="2516" y="2389"/>
                  </a:lnTo>
                  <a:lnTo>
                    <a:pt x="2508" y="2405"/>
                  </a:lnTo>
                  <a:lnTo>
                    <a:pt x="2500" y="2419"/>
                  </a:lnTo>
                  <a:lnTo>
                    <a:pt x="2493" y="2435"/>
                  </a:lnTo>
                  <a:lnTo>
                    <a:pt x="2487" y="2450"/>
                  </a:lnTo>
                  <a:lnTo>
                    <a:pt x="2481" y="2465"/>
                  </a:lnTo>
                  <a:lnTo>
                    <a:pt x="2476" y="2481"/>
                  </a:lnTo>
                  <a:lnTo>
                    <a:pt x="2471" y="2497"/>
                  </a:lnTo>
                  <a:lnTo>
                    <a:pt x="2467" y="2513"/>
                  </a:lnTo>
                  <a:lnTo>
                    <a:pt x="2464" y="2530"/>
                  </a:lnTo>
                  <a:lnTo>
                    <a:pt x="2461" y="2546"/>
                  </a:lnTo>
                  <a:lnTo>
                    <a:pt x="2459" y="2563"/>
                  </a:lnTo>
                  <a:lnTo>
                    <a:pt x="2457" y="2580"/>
                  </a:lnTo>
                  <a:lnTo>
                    <a:pt x="2456" y="2596"/>
                  </a:lnTo>
                  <a:lnTo>
                    <a:pt x="2456" y="2615"/>
                  </a:lnTo>
                  <a:lnTo>
                    <a:pt x="2456" y="8199"/>
                  </a:lnTo>
                  <a:lnTo>
                    <a:pt x="2456" y="8218"/>
                  </a:lnTo>
                  <a:lnTo>
                    <a:pt x="2457" y="8235"/>
                  </a:lnTo>
                  <a:lnTo>
                    <a:pt x="2459" y="8252"/>
                  </a:lnTo>
                  <a:lnTo>
                    <a:pt x="2461" y="8269"/>
                  </a:lnTo>
                  <a:lnTo>
                    <a:pt x="2464" y="8285"/>
                  </a:lnTo>
                  <a:lnTo>
                    <a:pt x="2467" y="8302"/>
                  </a:lnTo>
                  <a:lnTo>
                    <a:pt x="2471" y="8318"/>
                  </a:lnTo>
                  <a:lnTo>
                    <a:pt x="2476" y="8334"/>
                  </a:lnTo>
                  <a:lnTo>
                    <a:pt x="2481" y="8350"/>
                  </a:lnTo>
                  <a:lnTo>
                    <a:pt x="2487" y="8365"/>
                  </a:lnTo>
                  <a:lnTo>
                    <a:pt x="2493" y="8380"/>
                  </a:lnTo>
                  <a:lnTo>
                    <a:pt x="2500" y="8396"/>
                  </a:lnTo>
                  <a:lnTo>
                    <a:pt x="2508" y="8410"/>
                  </a:lnTo>
                  <a:lnTo>
                    <a:pt x="2516" y="8426"/>
                  </a:lnTo>
                  <a:lnTo>
                    <a:pt x="2525" y="8441"/>
                  </a:lnTo>
                  <a:lnTo>
                    <a:pt x="2534" y="8455"/>
                  </a:lnTo>
                  <a:lnTo>
                    <a:pt x="2544" y="8468"/>
                  </a:lnTo>
                  <a:lnTo>
                    <a:pt x="2554" y="8481"/>
                  </a:lnTo>
                  <a:lnTo>
                    <a:pt x="2565" y="8494"/>
                  </a:lnTo>
                  <a:lnTo>
                    <a:pt x="2576" y="8507"/>
                  </a:lnTo>
                  <a:lnTo>
                    <a:pt x="2587" y="8519"/>
                  </a:lnTo>
                  <a:lnTo>
                    <a:pt x="2599" y="8530"/>
                  </a:lnTo>
                  <a:lnTo>
                    <a:pt x="2612" y="8541"/>
                  </a:lnTo>
                  <a:lnTo>
                    <a:pt x="2625" y="8552"/>
                  </a:lnTo>
                  <a:lnTo>
                    <a:pt x="2638" y="8562"/>
                  </a:lnTo>
                  <a:lnTo>
                    <a:pt x="2651" y="8572"/>
                  </a:lnTo>
                  <a:lnTo>
                    <a:pt x="2665" y="8581"/>
                  </a:lnTo>
                  <a:lnTo>
                    <a:pt x="2680" y="8590"/>
                  </a:lnTo>
                  <a:lnTo>
                    <a:pt x="2696" y="8598"/>
                  </a:lnTo>
                  <a:lnTo>
                    <a:pt x="2710" y="8606"/>
                  </a:lnTo>
                  <a:lnTo>
                    <a:pt x="2726" y="8613"/>
                  </a:lnTo>
                  <a:lnTo>
                    <a:pt x="2741" y="8619"/>
                  </a:lnTo>
                  <a:lnTo>
                    <a:pt x="2756" y="8625"/>
                  </a:lnTo>
                  <a:lnTo>
                    <a:pt x="2772" y="8630"/>
                  </a:lnTo>
                  <a:lnTo>
                    <a:pt x="2788" y="8635"/>
                  </a:lnTo>
                  <a:lnTo>
                    <a:pt x="2804" y="8639"/>
                  </a:lnTo>
                  <a:lnTo>
                    <a:pt x="2821" y="8642"/>
                  </a:lnTo>
                  <a:lnTo>
                    <a:pt x="2837" y="8645"/>
                  </a:lnTo>
                  <a:lnTo>
                    <a:pt x="2854" y="8647"/>
                  </a:lnTo>
                  <a:lnTo>
                    <a:pt x="2871" y="8649"/>
                  </a:lnTo>
                  <a:lnTo>
                    <a:pt x="2887" y="8650"/>
                  </a:lnTo>
                  <a:lnTo>
                    <a:pt x="2906" y="8650"/>
                  </a:lnTo>
                  <a:lnTo>
                    <a:pt x="7094" y="8650"/>
                  </a:lnTo>
                  <a:lnTo>
                    <a:pt x="7113" y="8650"/>
                  </a:lnTo>
                  <a:lnTo>
                    <a:pt x="7129" y="8649"/>
                  </a:lnTo>
                  <a:lnTo>
                    <a:pt x="7146" y="8647"/>
                  </a:lnTo>
                  <a:lnTo>
                    <a:pt x="7163" y="8645"/>
                  </a:lnTo>
                  <a:lnTo>
                    <a:pt x="7179" y="8642"/>
                  </a:lnTo>
                  <a:lnTo>
                    <a:pt x="7196" y="8639"/>
                  </a:lnTo>
                  <a:lnTo>
                    <a:pt x="7212" y="8635"/>
                  </a:lnTo>
                  <a:lnTo>
                    <a:pt x="7228" y="8630"/>
                  </a:lnTo>
                  <a:lnTo>
                    <a:pt x="7244" y="8625"/>
                  </a:lnTo>
                  <a:lnTo>
                    <a:pt x="7259" y="8619"/>
                  </a:lnTo>
                  <a:lnTo>
                    <a:pt x="7274" y="8613"/>
                  </a:lnTo>
                  <a:lnTo>
                    <a:pt x="7290" y="8606"/>
                  </a:lnTo>
                  <a:lnTo>
                    <a:pt x="7304" y="8598"/>
                  </a:lnTo>
                  <a:lnTo>
                    <a:pt x="7320" y="8590"/>
                  </a:lnTo>
                  <a:lnTo>
                    <a:pt x="7335" y="8581"/>
                  </a:lnTo>
                  <a:lnTo>
                    <a:pt x="7349" y="8572"/>
                  </a:lnTo>
                  <a:lnTo>
                    <a:pt x="7362" y="8562"/>
                  </a:lnTo>
                  <a:lnTo>
                    <a:pt x="7375" y="8552"/>
                  </a:lnTo>
                  <a:lnTo>
                    <a:pt x="7388" y="8541"/>
                  </a:lnTo>
                  <a:lnTo>
                    <a:pt x="7401" y="8530"/>
                  </a:lnTo>
                  <a:lnTo>
                    <a:pt x="7413" y="8519"/>
                  </a:lnTo>
                  <a:lnTo>
                    <a:pt x="7424" y="8507"/>
                  </a:lnTo>
                  <a:lnTo>
                    <a:pt x="7435" y="8494"/>
                  </a:lnTo>
                  <a:lnTo>
                    <a:pt x="7446" y="8481"/>
                  </a:lnTo>
                  <a:lnTo>
                    <a:pt x="7456" y="8468"/>
                  </a:lnTo>
                  <a:lnTo>
                    <a:pt x="7466" y="8455"/>
                  </a:lnTo>
                  <a:lnTo>
                    <a:pt x="7475" y="8441"/>
                  </a:lnTo>
                  <a:lnTo>
                    <a:pt x="7484" y="8426"/>
                  </a:lnTo>
                  <a:lnTo>
                    <a:pt x="7492" y="8410"/>
                  </a:lnTo>
                  <a:lnTo>
                    <a:pt x="7500" y="8396"/>
                  </a:lnTo>
                  <a:lnTo>
                    <a:pt x="7507" y="8380"/>
                  </a:lnTo>
                  <a:lnTo>
                    <a:pt x="7513" y="8365"/>
                  </a:lnTo>
                  <a:lnTo>
                    <a:pt x="7519" y="8350"/>
                  </a:lnTo>
                  <a:lnTo>
                    <a:pt x="7524" y="8334"/>
                  </a:lnTo>
                  <a:lnTo>
                    <a:pt x="7529" y="8318"/>
                  </a:lnTo>
                  <a:lnTo>
                    <a:pt x="7533" y="8302"/>
                  </a:lnTo>
                  <a:lnTo>
                    <a:pt x="7536" y="8285"/>
                  </a:lnTo>
                  <a:lnTo>
                    <a:pt x="7539" y="8269"/>
                  </a:lnTo>
                  <a:lnTo>
                    <a:pt x="7541" y="8252"/>
                  </a:lnTo>
                  <a:lnTo>
                    <a:pt x="7543" y="8235"/>
                  </a:lnTo>
                  <a:lnTo>
                    <a:pt x="7544" y="8218"/>
                  </a:lnTo>
                  <a:lnTo>
                    <a:pt x="7544" y="8199"/>
                  </a:lnTo>
                  <a:lnTo>
                    <a:pt x="7544" y="2615"/>
                  </a:lnTo>
                  <a:lnTo>
                    <a:pt x="7544" y="2596"/>
                  </a:lnTo>
                  <a:lnTo>
                    <a:pt x="7543" y="2580"/>
                  </a:lnTo>
                  <a:lnTo>
                    <a:pt x="7541" y="2563"/>
                  </a:lnTo>
                  <a:lnTo>
                    <a:pt x="7539" y="2546"/>
                  </a:lnTo>
                  <a:lnTo>
                    <a:pt x="7536" y="2530"/>
                  </a:lnTo>
                  <a:lnTo>
                    <a:pt x="7533" y="2513"/>
                  </a:lnTo>
                  <a:lnTo>
                    <a:pt x="7529" y="2497"/>
                  </a:lnTo>
                  <a:lnTo>
                    <a:pt x="7524" y="2481"/>
                  </a:lnTo>
                  <a:lnTo>
                    <a:pt x="7519" y="2465"/>
                  </a:lnTo>
                  <a:lnTo>
                    <a:pt x="7513" y="2450"/>
                  </a:lnTo>
                  <a:lnTo>
                    <a:pt x="7507" y="2435"/>
                  </a:lnTo>
                  <a:lnTo>
                    <a:pt x="7500" y="2419"/>
                  </a:lnTo>
                  <a:lnTo>
                    <a:pt x="7492" y="2405"/>
                  </a:lnTo>
                  <a:lnTo>
                    <a:pt x="7484" y="2389"/>
                  </a:lnTo>
                  <a:lnTo>
                    <a:pt x="7475" y="2374"/>
                  </a:lnTo>
                  <a:lnTo>
                    <a:pt x="7466" y="2360"/>
                  </a:lnTo>
                  <a:lnTo>
                    <a:pt x="7456" y="2347"/>
                  </a:lnTo>
                  <a:lnTo>
                    <a:pt x="7446" y="2334"/>
                  </a:lnTo>
                  <a:lnTo>
                    <a:pt x="7435" y="2321"/>
                  </a:lnTo>
                  <a:lnTo>
                    <a:pt x="7424" y="2308"/>
                  </a:lnTo>
                  <a:lnTo>
                    <a:pt x="7413" y="2296"/>
                  </a:lnTo>
                  <a:lnTo>
                    <a:pt x="7401" y="2285"/>
                  </a:lnTo>
                  <a:lnTo>
                    <a:pt x="7388" y="2274"/>
                  </a:lnTo>
                  <a:lnTo>
                    <a:pt x="7375" y="2263"/>
                  </a:lnTo>
                  <a:lnTo>
                    <a:pt x="7362" y="2253"/>
                  </a:lnTo>
                  <a:lnTo>
                    <a:pt x="7349" y="2243"/>
                  </a:lnTo>
                  <a:lnTo>
                    <a:pt x="7335" y="2234"/>
                  </a:lnTo>
                  <a:lnTo>
                    <a:pt x="7320" y="2225"/>
                  </a:lnTo>
                  <a:lnTo>
                    <a:pt x="7304" y="2217"/>
                  </a:lnTo>
                  <a:lnTo>
                    <a:pt x="7290" y="2209"/>
                  </a:lnTo>
                  <a:lnTo>
                    <a:pt x="7274" y="2202"/>
                  </a:lnTo>
                  <a:lnTo>
                    <a:pt x="7259" y="2196"/>
                  </a:lnTo>
                  <a:lnTo>
                    <a:pt x="7244" y="2190"/>
                  </a:lnTo>
                  <a:lnTo>
                    <a:pt x="7228" y="2185"/>
                  </a:lnTo>
                  <a:lnTo>
                    <a:pt x="7212" y="2180"/>
                  </a:lnTo>
                  <a:lnTo>
                    <a:pt x="7196" y="2176"/>
                  </a:lnTo>
                  <a:lnTo>
                    <a:pt x="7179" y="2173"/>
                  </a:lnTo>
                  <a:lnTo>
                    <a:pt x="7163" y="2170"/>
                  </a:lnTo>
                  <a:lnTo>
                    <a:pt x="7146" y="2168"/>
                  </a:lnTo>
                  <a:lnTo>
                    <a:pt x="7129" y="2166"/>
                  </a:lnTo>
                  <a:lnTo>
                    <a:pt x="7113" y="2165"/>
                  </a:lnTo>
                  <a:lnTo>
                    <a:pt x="7094" y="2165"/>
                  </a:lnTo>
                  <a:lnTo>
                    <a:pt x="6647" y="2165"/>
                  </a:lnTo>
                  <a:lnTo>
                    <a:pt x="6647" y="2264"/>
                  </a:lnTo>
                  <a:lnTo>
                    <a:pt x="6647" y="2269"/>
                  </a:lnTo>
                  <a:lnTo>
                    <a:pt x="6647" y="2282"/>
                  </a:lnTo>
                  <a:lnTo>
                    <a:pt x="6646" y="2291"/>
                  </a:lnTo>
                  <a:lnTo>
                    <a:pt x="6646" y="2304"/>
                  </a:lnTo>
                  <a:lnTo>
                    <a:pt x="6645" y="2313"/>
                  </a:lnTo>
                  <a:lnTo>
                    <a:pt x="6644" y="2326"/>
                  </a:lnTo>
                  <a:lnTo>
                    <a:pt x="6643" y="2336"/>
                  </a:lnTo>
                  <a:lnTo>
                    <a:pt x="6641" y="2349"/>
                  </a:lnTo>
                  <a:lnTo>
                    <a:pt x="6640" y="2358"/>
                  </a:lnTo>
                  <a:lnTo>
                    <a:pt x="6637" y="2371"/>
                  </a:lnTo>
                  <a:lnTo>
                    <a:pt x="6636" y="2380"/>
                  </a:lnTo>
                  <a:lnTo>
                    <a:pt x="6633" y="2393"/>
                  </a:lnTo>
                  <a:lnTo>
                    <a:pt x="6631" y="2402"/>
                  </a:lnTo>
                  <a:lnTo>
                    <a:pt x="6628" y="2414"/>
                  </a:lnTo>
                  <a:lnTo>
                    <a:pt x="6625" y="2423"/>
                  </a:lnTo>
                  <a:lnTo>
                    <a:pt x="6622" y="2436"/>
                  </a:lnTo>
                  <a:lnTo>
                    <a:pt x="6619" y="2445"/>
                  </a:lnTo>
                  <a:lnTo>
                    <a:pt x="6615" y="2458"/>
                  </a:lnTo>
                  <a:lnTo>
                    <a:pt x="6612" y="2466"/>
                  </a:lnTo>
                  <a:lnTo>
                    <a:pt x="6607" y="2479"/>
                  </a:lnTo>
                  <a:lnTo>
                    <a:pt x="6604" y="2488"/>
                  </a:lnTo>
                  <a:lnTo>
                    <a:pt x="6599" y="2500"/>
                  </a:lnTo>
                  <a:lnTo>
                    <a:pt x="6595" y="2509"/>
                  </a:lnTo>
                  <a:lnTo>
                    <a:pt x="6589" y="2520"/>
                  </a:lnTo>
                  <a:lnTo>
                    <a:pt x="6585" y="2529"/>
                  </a:lnTo>
                  <a:lnTo>
                    <a:pt x="6579" y="2541"/>
                  </a:lnTo>
                  <a:lnTo>
                    <a:pt x="6575" y="2549"/>
                  </a:lnTo>
                  <a:lnTo>
                    <a:pt x="6568" y="2561"/>
                  </a:lnTo>
                  <a:lnTo>
                    <a:pt x="6565" y="2567"/>
                  </a:lnTo>
                  <a:lnTo>
                    <a:pt x="6558" y="2578"/>
                  </a:lnTo>
                  <a:lnTo>
                    <a:pt x="6553" y="2586"/>
                  </a:lnTo>
                  <a:lnTo>
                    <a:pt x="6546" y="2597"/>
                  </a:lnTo>
                  <a:lnTo>
                    <a:pt x="6540" y="2606"/>
                  </a:lnTo>
                  <a:lnTo>
                    <a:pt x="6533" y="2616"/>
                  </a:lnTo>
                  <a:lnTo>
                    <a:pt x="6527" y="2624"/>
                  </a:lnTo>
                  <a:lnTo>
                    <a:pt x="6519" y="2634"/>
                  </a:lnTo>
                  <a:lnTo>
                    <a:pt x="6513" y="2642"/>
                  </a:lnTo>
                  <a:lnTo>
                    <a:pt x="6505" y="2652"/>
                  </a:lnTo>
                  <a:lnTo>
                    <a:pt x="6498" y="2659"/>
                  </a:lnTo>
                  <a:lnTo>
                    <a:pt x="6490" y="2669"/>
                  </a:lnTo>
                  <a:lnTo>
                    <a:pt x="6483" y="2676"/>
                  </a:lnTo>
                  <a:lnTo>
                    <a:pt x="6474" y="2685"/>
                  </a:lnTo>
                  <a:lnTo>
                    <a:pt x="6468" y="2692"/>
                  </a:lnTo>
                  <a:lnTo>
                    <a:pt x="6458" y="2701"/>
                  </a:lnTo>
                  <a:lnTo>
                    <a:pt x="6451" y="2707"/>
                  </a:lnTo>
                  <a:lnTo>
                    <a:pt x="6442" y="2716"/>
                  </a:lnTo>
                  <a:lnTo>
                    <a:pt x="6435" y="2722"/>
                  </a:lnTo>
                  <a:lnTo>
                    <a:pt x="6425" y="2730"/>
                  </a:lnTo>
                  <a:lnTo>
                    <a:pt x="6417" y="2736"/>
                  </a:lnTo>
                  <a:lnTo>
                    <a:pt x="6407" y="2744"/>
                  </a:lnTo>
                  <a:lnTo>
                    <a:pt x="6400" y="2749"/>
                  </a:lnTo>
                  <a:lnTo>
                    <a:pt x="6389" y="2757"/>
                  </a:lnTo>
                  <a:lnTo>
                    <a:pt x="6382" y="2762"/>
                  </a:lnTo>
                  <a:lnTo>
                    <a:pt x="6371" y="2769"/>
                  </a:lnTo>
                  <a:lnTo>
                    <a:pt x="6363" y="2774"/>
                  </a:lnTo>
                  <a:lnTo>
                    <a:pt x="6352" y="2781"/>
                  </a:lnTo>
                  <a:lnTo>
                    <a:pt x="6341" y="2787"/>
                  </a:lnTo>
                  <a:lnTo>
                    <a:pt x="6330" y="2793"/>
                  </a:lnTo>
                  <a:lnTo>
                    <a:pt x="6322" y="2797"/>
                  </a:lnTo>
                  <a:lnTo>
                    <a:pt x="6310" y="2803"/>
                  </a:lnTo>
                  <a:lnTo>
                    <a:pt x="6302" y="2807"/>
                  </a:lnTo>
                  <a:lnTo>
                    <a:pt x="6290" y="2812"/>
                  </a:lnTo>
                  <a:lnTo>
                    <a:pt x="6281" y="2816"/>
                  </a:lnTo>
                  <a:lnTo>
                    <a:pt x="6269" y="2821"/>
                  </a:lnTo>
                  <a:lnTo>
                    <a:pt x="6261" y="2824"/>
                  </a:lnTo>
                  <a:lnTo>
                    <a:pt x="6249" y="2828"/>
                  </a:lnTo>
                  <a:lnTo>
                    <a:pt x="6240" y="2831"/>
                  </a:lnTo>
                  <a:lnTo>
                    <a:pt x="6228" y="2835"/>
                  </a:lnTo>
                  <a:lnTo>
                    <a:pt x="6219" y="2838"/>
                  </a:lnTo>
                  <a:lnTo>
                    <a:pt x="6206" y="2842"/>
                  </a:lnTo>
                  <a:lnTo>
                    <a:pt x="6198" y="2844"/>
                  </a:lnTo>
                  <a:lnTo>
                    <a:pt x="6185" y="2847"/>
                  </a:lnTo>
                  <a:lnTo>
                    <a:pt x="6176" y="2849"/>
                  </a:lnTo>
                  <a:lnTo>
                    <a:pt x="6163" y="2852"/>
                  </a:lnTo>
                  <a:lnTo>
                    <a:pt x="6154" y="2853"/>
                  </a:lnTo>
                  <a:lnTo>
                    <a:pt x="6141" y="2856"/>
                  </a:lnTo>
                  <a:lnTo>
                    <a:pt x="6132" y="2857"/>
                  </a:lnTo>
                  <a:lnTo>
                    <a:pt x="6119" y="2859"/>
                  </a:lnTo>
                  <a:lnTo>
                    <a:pt x="6110" y="2860"/>
                  </a:lnTo>
                  <a:lnTo>
                    <a:pt x="6097" y="2861"/>
                  </a:lnTo>
                  <a:lnTo>
                    <a:pt x="6088" y="2862"/>
                  </a:lnTo>
                  <a:lnTo>
                    <a:pt x="6075" y="2862"/>
                  </a:lnTo>
                  <a:lnTo>
                    <a:pt x="6066" y="2863"/>
                  </a:lnTo>
                  <a:lnTo>
                    <a:pt x="6053" y="2863"/>
                  </a:lnTo>
                  <a:lnTo>
                    <a:pt x="6048" y="2863"/>
                  </a:lnTo>
                  <a:lnTo>
                    <a:pt x="3952" y="2863"/>
                  </a:lnTo>
                  <a:lnTo>
                    <a:pt x="3947" y="2863"/>
                  </a:lnTo>
                  <a:lnTo>
                    <a:pt x="3934" y="2863"/>
                  </a:lnTo>
                  <a:lnTo>
                    <a:pt x="3925" y="2862"/>
                  </a:lnTo>
                  <a:lnTo>
                    <a:pt x="3912" y="2862"/>
                  </a:lnTo>
                  <a:lnTo>
                    <a:pt x="3903" y="2861"/>
                  </a:lnTo>
                  <a:lnTo>
                    <a:pt x="3890" y="2860"/>
                  </a:lnTo>
                  <a:lnTo>
                    <a:pt x="3881" y="2859"/>
                  </a:lnTo>
                  <a:lnTo>
                    <a:pt x="3868" y="2857"/>
                  </a:lnTo>
                  <a:lnTo>
                    <a:pt x="3859" y="2856"/>
                  </a:lnTo>
                  <a:lnTo>
                    <a:pt x="3846" y="2853"/>
                  </a:lnTo>
                  <a:lnTo>
                    <a:pt x="3837" y="2852"/>
                  </a:lnTo>
                  <a:lnTo>
                    <a:pt x="3824" y="2849"/>
                  </a:lnTo>
                  <a:lnTo>
                    <a:pt x="3815" y="2847"/>
                  </a:lnTo>
                  <a:lnTo>
                    <a:pt x="3802" y="2844"/>
                  </a:lnTo>
                  <a:lnTo>
                    <a:pt x="3794" y="2842"/>
                  </a:lnTo>
                  <a:lnTo>
                    <a:pt x="3781" y="2838"/>
                  </a:lnTo>
                  <a:lnTo>
                    <a:pt x="3772" y="2835"/>
                  </a:lnTo>
                  <a:lnTo>
                    <a:pt x="3760" y="2831"/>
                  </a:lnTo>
                  <a:lnTo>
                    <a:pt x="3751" y="2828"/>
                  </a:lnTo>
                  <a:lnTo>
                    <a:pt x="3739" y="2824"/>
                  </a:lnTo>
                  <a:lnTo>
                    <a:pt x="3731" y="2821"/>
                  </a:lnTo>
                  <a:lnTo>
                    <a:pt x="3719" y="2816"/>
                  </a:lnTo>
                  <a:lnTo>
                    <a:pt x="3710" y="2812"/>
                  </a:lnTo>
                  <a:lnTo>
                    <a:pt x="3698" y="2807"/>
                  </a:lnTo>
                  <a:lnTo>
                    <a:pt x="3690" y="2803"/>
                  </a:lnTo>
                  <a:lnTo>
                    <a:pt x="3678" y="2797"/>
                  </a:lnTo>
                  <a:lnTo>
                    <a:pt x="3670" y="2793"/>
                  </a:lnTo>
                  <a:lnTo>
                    <a:pt x="3659" y="2787"/>
                  </a:lnTo>
                  <a:lnTo>
                    <a:pt x="3648" y="2781"/>
                  </a:lnTo>
                  <a:lnTo>
                    <a:pt x="3637" y="2774"/>
                  </a:lnTo>
                  <a:lnTo>
                    <a:pt x="3629" y="2769"/>
                  </a:lnTo>
                  <a:lnTo>
                    <a:pt x="3618" y="2762"/>
                  </a:lnTo>
                  <a:lnTo>
                    <a:pt x="3611" y="2757"/>
                  </a:lnTo>
                  <a:lnTo>
                    <a:pt x="3600" y="2749"/>
                  </a:lnTo>
                  <a:lnTo>
                    <a:pt x="3593" y="2744"/>
                  </a:lnTo>
                  <a:lnTo>
                    <a:pt x="3583" y="2736"/>
                  </a:lnTo>
                  <a:lnTo>
                    <a:pt x="3575" y="2730"/>
                  </a:lnTo>
                  <a:lnTo>
                    <a:pt x="3565" y="2722"/>
                  </a:lnTo>
                  <a:lnTo>
                    <a:pt x="3558" y="2716"/>
                  </a:lnTo>
                  <a:lnTo>
                    <a:pt x="3549" y="2707"/>
                  </a:lnTo>
                  <a:lnTo>
                    <a:pt x="3542" y="2701"/>
                  </a:lnTo>
                  <a:lnTo>
                    <a:pt x="3532" y="2692"/>
                  </a:lnTo>
                  <a:lnTo>
                    <a:pt x="3526" y="2685"/>
                  </a:lnTo>
                  <a:lnTo>
                    <a:pt x="3517" y="2676"/>
                  </a:lnTo>
                  <a:lnTo>
                    <a:pt x="3510" y="2669"/>
                  </a:lnTo>
                  <a:lnTo>
                    <a:pt x="3502" y="2659"/>
                  </a:lnTo>
                  <a:lnTo>
                    <a:pt x="3495" y="2652"/>
                  </a:lnTo>
                  <a:lnTo>
                    <a:pt x="3487" y="2642"/>
                  </a:lnTo>
                  <a:lnTo>
                    <a:pt x="3481" y="2634"/>
                  </a:lnTo>
                  <a:lnTo>
                    <a:pt x="3473" y="2624"/>
                  </a:lnTo>
                  <a:lnTo>
                    <a:pt x="3467" y="2616"/>
                  </a:lnTo>
                  <a:lnTo>
                    <a:pt x="3460" y="2606"/>
                  </a:lnTo>
                  <a:lnTo>
                    <a:pt x="3454" y="2597"/>
                  </a:lnTo>
                  <a:lnTo>
                    <a:pt x="3447" y="2586"/>
                  </a:lnTo>
                  <a:lnTo>
                    <a:pt x="3442" y="2578"/>
                  </a:lnTo>
                  <a:lnTo>
                    <a:pt x="3435" y="2567"/>
                  </a:lnTo>
                  <a:lnTo>
                    <a:pt x="3432" y="2561"/>
                  </a:lnTo>
                  <a:lnTo>
                    <a:pt x="3425" y="2549"/>
                  </a:lnTo>
                  <a:lnTo>
                    <a:pt x="3421" y="2541"/>
                  </a:lnTo>
                  <a:lnTo>
                    <a:pt x="3415" y="2529"/>
                  </a:lnTo>
                  <a:lnTo>
                    <a:pt x="3411" y="2520"/>
                  </a:lnTo>
                  <a:lnTo>
                    <a:pt x="3405" y="2509"/>
                  </a:lnTo>
                  <a:lnTo>
                    <a:pt x="3401" y="2500"/>
                  </a:lnTo>
                  <a:lnTo>
                    <a:pt x="3396" y="2488"/>
                  </a:lnTo>
                  <a:lnTo>
                    <a:pt x="3393" y="2479"/>
                  </a:lnTo>
                  <a:lnTo>
                    <a:pt x="3388" y="2466"/>
                  </a:lnTo>
                  <a:lnTo>
                    <a:pt x="3385" y="2458"/>
                  </a:lnTo>
                  <a:lnTo>
                    <a:pt x="3381" y="2445"/>
                  </a:lnTo>
                  <a:lnTo>
                    <a:pt x="3378" y="2436"/>
                  </a:lnTo>
                  <a:lnTo>
                    <a:pt x="3375" y="2423"/>
                  </a:lnTo>
                  <a:lnTo>
                    <a:pt x="3372" y="2414"/>
                  </a:lnTo>
                  <a:lnTo>
                    <a:pt x="3369" y="2402"/>
                  </a:lnTo>
                  <a:lnTo>
                    <a:pt x="3367" y="2393"/>
                  </a:lnTo>
                  <a:lnTo>
                    <a:pt x="3364" y="2380"/>
                  </a:lnTo>
                  <a:lnTo>
                    <a:pt x="3363" y="2371"/>
                  </a:lnTo>
                  <a:lnTo>
                    <a:pt x="3360" y="2358"/>
                  </a:lnTo>
                  <a:lnTo>
                    <a:pt x="3359" y="2349"/>
                  </a:lnTo>
                  <a:lnTo>
                    <a:pt x="3357" y="2336"/>
                  </a:lnTo>
                  <a:lnTo>
                    <a:pt x="3356" y="2326"/>
                  </a:lnTo>
                  <a:lnTo>
                    <a:pt x="3355" y="2313"/>
                  </a:lnTo>
                  <a:lnTo>
                    <a:pt x="3354" y="2304"/>
                  </a:lnTo>
                  <a:lnTo>
                    <a:pt x="3354" y="2291"/>
                  </a:lnTo>
                  <a:lnTo>
                    <a:pt x="3353" y="2282"/>
                  </a:lnTo>
                  <a:lnTo>
                    <a:pt x="3353" y="2269"/>
                  </a:lnTo>
                  <a:lnTo>
                    <a:pt x="3353" y="2264"/>
                  </a:lnTo>
                  <a:close/>
                  <a:moveTo>
                    <a:pt x="6046" y="1350"/>
                  </a:moveTo>
                  <a:lnTo>
                    <a:pt x="3954" y="1350"/>
                  </a:lnTo>
                  <a:lnTo>
                    <a:pt x="3948" y="1350"/>
                  </a:lnTo>
                  <a:lnTo>
                    <a:pt x="3945" y="1350"/>
                  </a:lnTo>
                  <a:lnTo>
                    <a:pt x="3941" y="1351"/>
                  </a:lnTo>
                  <a:lnTo>
                    <a:pt x="3937" y="1351"/>
                  </a:lnTo>
                  <a:lnTo>
                    <a:pt x="3934" y="1352"/>
                  </a:lnTo>
                  <a:lnTo>
                    <a:pt x="3930" y="1352"/>
                  </a:lnTo>
                  <a:lnTo>
                    <a:pt x="3927" y="1353"/>
                  </a:lnTo>
                  <a:lnTo>
                    <a:pt x="3924" y="1354"/>
                  </a:lnTo>
                  <a:lnTo>
                    <a:pt x="3920" y="1355"/>
                  </a:lnTo>
                  <a:lnTo>
                    <a:pt x="3917" y="1357"/>
                  </a:lnTo>
                  <a:lnTo>
                    <a:pt x="3914" y="1358"/>
                  </a:lnTo>
                  <a:lnTo>
                    <a:pt x="3911" y="1359"/>
                  </a:lnTo>
                  <a:lnTo>
                    <a:pt x="3907" y="1361"/>
                  </a:lnTo>
                  <a:lnTo>
                    <a:pt x="3903" y="1364"/>
                  </a:lnTo>
                  <a:lnTo>
                    <a:pt x="3898" y="1366"/>
                  </a:lnTo>
                  <a:lnTo>
                    <a:pt x="3896" y="1368"/>
                  </a:lnTo>
                  <a:lnTo>
                    <a:pt x="3893" y="1370"/>
                  </a:lnTo>
                  <a:lnTo>
                    <a:pt x="3890" y="1372"/>
                  </a:lnTo>
                  <a:lnTo>
                    <a:pt x="3887" y="1374"/>
                  </a:lnTo>
                  <a:lnTo>
                    <a:pt x="3885" y="1377"/>
                  </a:lnTo>
                  <a:lnTo>
                    <a:pt x="3882" y="1379"/>
                  </a:lnTo>
                  <a:lnTo>
                    <a:pt x="3880" y="1382"/>
                  </a:lnTo>
                  <a:lnTo>
                    <a:pt x="3877" y="1384"/>
                  </a:lnTo>
                  <a:lnTo>
                    <a:pt x="3875" y="1387"/>
                  </a:lnTo>
                  <a:lnTo>
                    <a:pt x="3873" y="1390"/>
                  </a:lnTo>
                  <a:lnTo>
                    <a:pt x="3871" y="1393"/>
                  </a:lnTo>
                  <a:lnTo>
                    <a:pt x="3869" y="1395"/>
                  </a:lnTo>
                  <a:lnTo>
                    <a:pt x="3867" y="1400"/>
                  </a:lnTo>
                  <a:lnTo>
                    <a:pt x="3864" y="1404"/>
                  </a:lnTo>
                  <a:lnTo>
                    <a:pt x="3862" y="1408"/>
                  </a:lnTo>
                  <a:lnTo>
                    <a:pt x="3861" y="1411"/>
                  </a:lnTo>
                  <a:lnTo>
                    <a:pt x="3860" y="1414"/>
                  </a:lnTo>
                  <a:lnTo>
                    <a:pt x="3858" y="1417"/>
                  </a:lnTo>
                  <a:lnTo>
                    <a:pt x="3857" y="1421"/>
                  </a:lnTo>
                  <a:lnTo>
                    <a:pt x="3856" y="1424"/>
                  </a:lnTo>
                  <a:lnTo>
                    <a:pt x="3855" y="1427"/>
                  </a:lnTo>
                  <a:lnTo>
                    <a:pt x="3855" y="1431"/>
                  </a:lnTo>
                  <a:lnTo>
                    <a:pt x="3854" y="1434"/>
                  </a:lnTo>
                  <a:lnTo>
                    <a:pt x="3854" y="1438"/>
                  </a:lnTo>
                  <a:lnTo>
                    <a:pt x="3853" y="1442"/>
                  </a:lnTo>
                  <a:lnTo>
                    <a:pt x="3853" y="1445"/>
                  </a:lnTo>
                  <a:lnTo>
                    <a:pt x="3853" y="1451"/>
                  </a:lnTo>
                  <a:lnTo>
                    <a:pt x="3853" y="1665"/>
                  </a:lnTo>
                  <a:lnTo>
                    <a:pt x="6147" y="1665"/>
                  </a:lnTo>
                  <a:lnTo>
                    <a:pt x="6147" y="1451"/>
                  </a:lnTo>
                  <a:lnTo>
                    <a:pt x="6147" y="1445"/>
                  </a:lnTo>
                  <a:lnTo>
                    <a:pt x="6147" y="1442"/>
                  </a:lnTo>
                  <a:lnTo>
                    <a:pt x="6146" y="1438"/>
                  </a:lnTo>
                  <a:lnTo>
                    <a:pt x="6146" y="1434"/>
                  </a:lnTo>
                  <a:lnTo>
                    <a:pt x="6145" y="1431"/>
                  </a:lnTo>
                  <a:lnTo>
                    <a:pt x="6145" y="1427"/>
                  </a:lnTo>
                  <a:lnTo>
                    <a:pt x="6144" y="1424"/>
                  </a:lnTo>
                  <a:lnTo>
                    <a:pt x="6143" y="1421"/>
                  </a:lnTo>
                  <a:lnTo>
                    <a:pt x="6142" y="1417"/>
                  </a:lnTo>
                  <a:lnTo>
                    <a:pt x="6140" y="1414"/>
                  </a:lnTo>
                  <a:lnTo>
                    <a:pt x="6139" y="1411"/>
                  </a:lnTo>
                  <a:lnTo>
                    <a:pt x="6138" y="1408"/>
                  </a:lnTo>
                  <a:lnTo>
                    <a:pt x="6136" y="1404"/>
                  </a:lnTo>
                  <a:lnTo>
                    <a:pt x="6133" y="1400"/>
                  </a:lnTo>
                  <a:lnTo>
                    <a:pt x="6131" y="1395"/>
                  </a:lnTo>
                  <a:lnTo>
                    <a:pt x="6129" y="1393"/>
                  </a:lnTo>
                  <a:lnTo>
                    <a:pt x="6127" y="1390"/>
                  </a:lnTo>
                  <a:lnTo>
                    <a:pt x="6125" y="1387"/>
                  </a:lnTo>
                  <a:lnTo>
                    <a:pt x="6123" y="1384"/>
                  </a:lnTo>
                  <a:lnTo>
                    <a:pt x="6120" y="1382"/>
                  </a:lnTo>
                  <a:lnTo>
                    <a:pt x="6118" y="1379"/>
                  </a:lnTo>
                  <a:lnTo>
                    <a:pt x="6115" y="1377"/>
                  </a:lnTo>
                  <a:lnTo>
                    <a:pt x="6113" y="1374"/>
                  </a:lnTo>
                  <a:lnTo>
                    <a:pt x="6110" y="1372"/>
                  </a:lnTo>
                  <a:lnTo>
                    <a:pt x="6107" y="1370"/>
                  </a:lnTo>
                  <a:lnTo>
                    <a:pt x="6104" y="1368"/>
                  </a:lnTo>
                  <a:lnTo>
                    <a:pt x="6102" y="1366"/>
                  </a:lnTo>
                  <a:lnTo>
                    <a:pt x="6097" y="1364"/>
                  </a:lnTo>
                  <a:lnTo>
                    <a:pt x="6093" y="1361"/>
                  </a:lnTo>
                  <a:lnTo>
                    <a:pt x="6089" y="1359"/>
                  </a:lnTo>
                  <a:lnTo>
                    <a:pt x="6086" y="1358"/>
                  </a:lnTo>
                  <a:lnTo>
                    <a:pt x="6083" y="1357"/>
                  </a:lnTo>
                  <a:lnTo>
                    <a:pt x="6080" y="1355"/>
                  </a:lnTo>
                  <a:lnTo>
                    <a:pt x="6076" y="1354"/>
                  </a:lnTo>
                  <a:lnTo>
                    <a:pt x="6073" y="1353"/>
                  </a:lnTo>
                  <a:lnTo>
                    <a:pt x="6070" y="1352"/>
                  </a:lnTo>
                  <a:lnTo>
                    <a:pt x="6066" y="1352"/>
                  </a:lnTo>
                  <a:lnTo>
                    <a:pt x="6063" y="1351"/>
                  </a:lnTo>
                  <a:lnTo>
                    <a:pt x="6059" y="1351"/>
                  </a:lnTo>
                  <a:lnTo>
                    <a:pt x="6055" y="1350"/>
                  </a:lnTo>
                  <a:lnTo>
                    <a:pt x="6052" y="1350"/>
                  </a:lnTo>
                  <a:lnTo>
                    <a:pt x="6046" y="1350"/>
                  </a:lnTo>
                  <a:close/>
                  <a:moveTo>
                    <a:pt x="6147" y="2262"/>
                  </a:moveTo>
                  <a:lnTo>
                    <a:pt x="6147" y="2165"/>
                  </a:lnTo>
                  <a:lnTo>
                    <a:pt x="3853" y="2165"/>
                  </a:lnTo>
                  <a:lnTo>
                    <a:pt x="3853" y="2262"/>
                  </a:lnTo>
                  <a:lnTo>
                    <a:pt x="3853" y="2268"/>
                  </a:lnTo>
                  <a:lnTo>
                    <a:pt x="3853" y="2271"/>
                  </a:lnTo>
                  <a:lnTo>
                    <a:pt x="3854" y="2275"/>
                  </a:lnTo>
                  <a:lnTo>
                    <a:pt x="3854" y="2279"/>
                  </a:lnTo>
                  <a:lnTo>
                    <a:pt x="3855" y="2283"/>
                  </a:lnTo>
                  <a:lnTo>
                    <a:pt x="3856" y="2286"/>
                  </a:lnTo>
                  <a:lnTo>
                    <a:pt x="3856" y="2290"/>
                  </a:lnTo>
                  <a:lnTo>
                    <a:pt x="3857" y="2294"/>
                  </a:lnTo>
                  <a:lnTo>
                    <a:pt x="3859" y="2297"/>
                  </a:lnTo>
                  <a:lnTo>
                    <a:pt x="3860" y="2300"/>
                  </a:lnTo>
                  <a:lnTo>
                    <a:pt x="3861" y="2304"/>
                  </a:lnTo>
                  <a:lnTo>
                    <a:pt x="3863" y="2307"/>
                  </a:lnTo>
                  <a:lnTo>
                    <a:pt x="3864" y="2310"/>
                  </a:lnTo>
                  <a:lnTo>
                    <a:pt x="3867" y="2314"/>
                  </a:lnTo>
                  <a:lnTo>
                    <a:pt x="3869" y="2318"/>
                  </a:lnTo>
                  <a:lnTo>
                    <a:pt x="3871" y="2321"/>
                  </a:lnTo>
                  <a:lnTo>
                    <a:pt x="3873" y="2323"/>
                  </a:lnTo>
                  <a:lnTo>
                    <a:pt x="3875" y="2326"/>
                  </a:lnTo>
                  <a:lnTo>
                    <a:pt x="3877" y="2329"/>
                  </a:lnTo>
                  <a:lnTo>
                    <a:pt x="3879" y="2331"/>
                  </a:lnTo>
                  <a:lnTo>
                    <a:pt x="3882" y="2334"/>
                  </a:lnTo>
                  <a:lnTo>
                    <a:pt x="3884" y="2337"/>
                  </a:lnTo>
                  <a:lnTo>
                    <a:pt x="3887" y="2339"/>
                  </a:lnTo>
                  <a:lnTo>
                    <a:pt x="3890" y="2342"/>
                  </a:lnTo>
                  <a:lnTo>
                    <a:pt x="3894" y="2344"/>
                  </a:lnTo>
                  <a:lnTo>
                    <a:pt x="3897" y="2347"/>
                  </a:lnTo>
                  <a:lnTo>
                    <a:pt x="3901" y="2349"/>
                  </a:lnTo>
                  <a:lnTo>
                    <a:pt x="3903" y="2350"/>
                  </a:lnTo>
                  <a:lnTo>
                    <a:pt x="3905" y="2351"/>
                  </a:lnTo>
                  <a:lnTo>
                    <a:pt x="3908" y="2353"/>
                  </a:lnTo>
                  <a:lnTo>
                    <a:pt x="3912" y="2355"/>
                  </a:lnTo>
                  <a:lnTo>
                    <a:pt x="3915" y="2356"/>
                  </a:lnTo>
                  <a:lnTo>
                    <a:pt x="3919" y="2357"/>
                  </a:lnTo>
                  <a:lnTo>
                    <a:pt x="3922" y="2359"/>
                  </a:lnTo>
                  <a:lnTo>
                    <a:pt x="3926" y="2360"/>
                  </a:lnTo>
                  <a:lnTo>
                    <a:pt x="3930" y="2360"/>
                  </a:lnTo>
                  <a:lnTo>
                    <a:pt x="3933" y="2361"/>
                  </a:lnTo>
                  <a:lnTo>
                    <a:pt x="3937" y="2362"/>
                  </a:lnTo>
                  <a:lnTo>
                    <a:pt x="3941" y="2362"/>
                  </a:lnTo>
                  <a:lnTo>
                    <a:pt x="3945" y="2363"/>
                  </a:lnTo>
                  <a:lnTo>
                    <a:pt x="3948" y="2363"/>
                  </a:lnTo>
                  <a:lnTo>
                    <a:pt x="3954" y="2363"/>
                  </a:lnTo>
                  <a:lnTo>
                    <a:pt x="6046" y="2363"/>
                  </a:lnTo>
                  <a:lnTo>
                    <a:pt x="6052" y="2363"/>
                  </a:lnTo>
                  <a:lnTo>
                    <a:pt x="6055" y="2363"/>
                  </a:lnTo>
                  <a:lnTo>
                    <a:pt x="6059" y="2362"/>
                  </a:lnTo>
                  <a:lnTo>
                    <a:pt x="6063" y="2362"/>
                  </a:lnTo>
                  <a:lnTo>
                    <a:pt x="6067" y="2361"/>
                  </a:lnTo>
                  <a:lnTo>
                    <a:pt x="6070" y="2360"/>
                  </a:lnTo>
                  <a:lnTo>
                    <a:pt x="6074" y="2360"/>
                  </a:lnTo>
                  <a:lnTo>
                    <a:pt x="6078" y="2359"/>
                  </a:lnTo>
                  <a:lnTo>
                    <a:pt x="6081" y="2357"/>
                  </a:lnTo>
                  <a:lnTo>
                    <a:pt x="6085" y="2356"/>
                  </a:lnTo>
                  <a:lnTo>
                    <a:pt x="6088" y="2355"/>
                  </a:lnTo>
                  <a:lnTo>
                    <a:pt x="6092" y="2353"/>
                  </a:lnTo>
                  <a:lnTo>
                    <a:pt x="6095" y="2351"/>
                  </a:lnTo>
                  <a:lnTo>
                    <a:pt x="6097" y="2350"/>
                  </a:lnTo>
                  <a:lnTo>
                    <a:pt x="6099" y="2349"/>
                  </a:lnTo>
                  <a:lnTo>
                    <a:pt x="6103" y="2347"/>
                  </a:lnTo>
                  <a:lnTo>
                    <a:pt x="6106" y="2344"/>
                  </a:lnTo>
                  <a:lnTo>
                    <a:pt x="6110" y="2342"/>
                  </a:lnTo>
                  <a:lnTo>
                    <a:pt x="6113" y="2339"/>
                  </a:lnTo>
                  <a:lnTo>
                    <a:pt x="6116" y="2337"/>
                  </a:lnTo>
                  <a:lnTo>
                    <a:pt x="6118" y="2334"/>
                  </a:lnTo>
                  <a:lnTo>
                    <a:pt x="6121" y="2331"/>
                  </a:lnTo>
                  <a:lnTo>
                    <a:pt x="6123" y="2329"/>
                  </a:lnTo>
                  <a:lnTo>
                    <a:pt x="6125" y="2326"/>
                  </a:lnTo>
                  <a:lnTo>
                    <a:pt x="6127" y="2323"/>
                  </a:lnTo>
                  <a:lnTo>
                    <a:pt x="6129" y="2321"/>
                  </a:lnTo>
                  <a:lnTo>
                    <a:pt x="6131" y="2318"/>
                  </a:lnTo>
                  <a:lnTo>
                    <a:pt x="6133" y="2314"/>
                  </a:lnTo>
                  <a:lnTo>
                    <a:pt x="6136" y="2310"/>
                  </a:lnTo>
                  <a:lnTo>
                    <a:pt x="6137" y="2307"/>
                  </a:lnTo>
                  <a:lnTo>
                    <a:pt x="6139" y="2304"/>
                  </a:lnTo>
                  <a:lnTo>
                    <a:pt x="6140" y="2300"/>
                  </a:lnTo>
                  <a:lnTo>
                    <a:pt x="6141" y="2297"/>
                  </a:lnTo>
                  <a:lnTo>
                    <a:pt x="6143" y="2294"/>
                  </a:lnTo>
                  <a:lnTo>
                    <a:pt x="6144" y="2290"/>
                  </a:lnTo>
                  <a:lnTo>
                    <a:pt x="6144" y="2286"/>
                  </a:lnTo>
                  <a:lnTo>
                    <a:pt x="6145" y="2283"/>
                  </a:lnTo>
                  <a:lnTo>
                    <a:pt x="6146" y="2279"/>
                  </a:lnTo>
                  <a:lnTo>
                    <a:pt x="6146" y="2275"/>
                  </a:lnTo>
                  <a:lnTo>
                    <a:pt x="6147" y="2271"/>
                  </a:lnTo>
                  <a:lnTo>
                    <a:pt x="6147" y="2268"/>
                  </a:lnTo>
                  <a:lnTo>
                    <a:pt x="6147" y="2262"/>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3" name="Group 42">
            <a:extLst>
              <a:ext uri="{FF2B5EF4-FFF2-40B4-BE49-F238E27FC236}">
                <a16:creationId xmlns:a16="http://schemas.microsoft.com/office/drawing/2014/main" id="{796317C2-5320-4DA9-B586-DECCFDD6ACA9}"/>
              </a:ext>
            </a:extLst>
          </p:cNvPr>
          <p:cNvGrpSpPr/>
          <p:nvPr/>
        </p:nvGrpSpPr>
        <p:grpSpPr>
          <a:xfrm>
            <a:off x="3407331" y="1982753"/>
            <a:ext cx="666256" cy="666256"/>
            <a:chOff x="5227152" y="2660110"/>
            <a:chExt cx="633600" cy="633600"/>
          </a:xfrm>
        </p:grpSpPr>
        <p:sp>
          <p:nvSpPr>
            <p:cNvPr id="57" name="Google Shape;629;p7"/>
            <p:cNvSpPr/>
            <p:nvPr/>
          </p:nvSpPr>
          <p:spPr>
            <a:xfrm>
              <a:off x="5227152" y="2660110"/>
              <a:ext cx="633600" cy="633600"/>
            </a:xfrm>
            <a:custGeom>
              <a:avLst/>
              <a:gdLst/>
              <a:ahLst/>
              <a:cxnLst/>
              <a:rect l="l" t="t" r="r" b="b"/>
              <a:pathLst>
                <a:path w="10000" h="10000" extrusionOk="0">
                  <a:moveTo>
                    <a:pt x="3257" y="1979"/>
                  </a:moveTo>
                  <a:lnTo>
                    <a:pt x="6743" y="1979"/>
                  </a:lnTo>
                  <a:lnTo>
                    <a:pt x="6752" y="1979"/>
                  </a:lnTo>
                  <a:lnTo>
                    <a:pt x="6760" y="1980"/>
                  </a:lnTo>
                  <a:lnTo>
                    <a:pt x="6769" y="1981"/>
                  </a:lnTo>
                  <a:lnTo>
                    <a:pt x="6777" y="1982"/>
                  </a:lnTo>
                  <a:lnTo>
                    <a:pt x="6786" y="1983"/>
                  </a:lnTo>
                  <a:lnTo>
                    <a:pt x="6794" y="1985"/>
                  </a:lnTo>
                  <a:lnTo>
                    <a:pt x="6803" y="1987"/>
                  </a:lnTo>
                  <a:lnTo>
                    <a:pt x="6811" y="1990"/>
                  </a:lnTo>
                  <a:lnTo>
                    <a:pt x="6820" y="1992"/>
                  </a:lnTo>
                  <a:lnTo>
                    <a:pt x="6828" y="1995"/>
                  </a:lnTo>
                  <a:lnTo>
                    <a:pt x="6836" y="1999"/>
                  </a:lnTo>
                  <a:lnTo>
                    <a:pt x="6844" y="2003"/>
                  </a:lnTo>
                  <a:lnTo>
                    <a:pt x="6851" y="2007"/>
                  </a:lnTo>
                  <a:lnTo>
                    <a:pt x="6859" y="2011"/>
                  </a:lnTo>
                  <a:lnTo>
                    <a:pt x="6866" y="2015"/>
                  </a:lnTo>
                  <a:lnTo>
                    <a:pt x="6874" y="2020"/>
                  </a:lnTo>
                  <a:lnTo>
                    <a:pt x="6881" y="2025"/>
                  </a:lnTo>
                  <a:lnTo>
                    <a:pt x="6887" y="2030"/>
                  </a:lnTo>
                  <a:lnTo>
                    <a:pt x="6894" y="2036"/>
                  </a:lnTo>
                  <a:lnTo>
                    <a:pt x="6901" y="2042"/>
                  </a:lnTo>
                  <a:lnTo>
                    <a:pt x="6907" y="2048"/>
                  </a:lnTo>
                  <a:lnTo>
                    <a:pt x="6913" y="2054"/>
                  </a:lnTo>
                  <a:lnTo>
                    <a:pt x="6919" y="2060"/>
                  </a:lnTo>
                  <a:lnTo>
                    <a:pt x="6924" y="2067"/>
                  </a:lnTo>
                  <a:lnTo>
                    <a:pt x="6929" y="2074"/>
                  </a:lnTo>
                  <a:lnTo>
                    <a:pt x="6935" y="2081"/>
                  </a:lnTo>
                  <a:lnTo>
                    <a:pt x="6939" y="2088"/>
                  </a:lnTo>
                  <a:lnTo>
                    <a:pt x="6944" y="2096"/>
                  </a:lnTo>
                  <a:lnTo>
                    <a:pt x="6948" y="2104"/>
                  </a:lnTo>
                  <a:lnTo>
                    <a:pt x="6952" y="2111"/>
                  </a:lnTo>
                  <a:lnTo>
                    <a:pt x="6956" y="2119"/>
                  </a:lnTo>
                  <a:lnTo>
                    <a:pt x="6959" y="2127"/>
                  </a:lnTo>
                  <a:lnTo>
                    <a:pt x="6962" y="2135"/>
                  </a:lnTo>
                  <a:lnTo>
                    <a:pt x="6965" y="2143"/>
                  </a:lnTo>
                  <a:lnTo>
                    <a:pt x="6967" y="2152"/>
                  </a:lnTo>
                  <a:lnTo>
                    <a:pt x="6969" y="2160"/>
                  </a:lnTo>
                  <a:lnTo>
                    <a:pt x="6971" y="2169"/>
                  </a:lnTo>
                  <a:lnTo>
                    <a:pt x="6972" y="2177"/>
                  </a:lnTo>
                  <a:lnTo>
                    <a:pt x="6974" y="2186"/>
                  </a:lnTo>
                  <a:lnTo>
                    <a:pt x="6974" y="2195"/>
                  </a:lnTo>
                  <a:lnTo>
                    <a:pt x="6975" y="2203"/>
                  </a:lnTo>
                  <a:lnTo>
                    <a:pt x="6975" y="2212"/>
                  </a:lnTo>
                  <a:lnTo>
                    <a:pt x="6975" y="3374"/>
                  </a:lnTo>
                  <a:lnTo>
                    <a:pt x="6975" y="3383"/>
                  </a:lnTo>
                  <a:lnTo>
                    <a:pt x="6974" y="3391"/>
                  </a:lnTo>
                  <a:lnTo>
                    <a:pt x="6974" y="3400"/>
                  </a:lnTo>
                  <a:lnTo>
                    <a:pt x="6972" y="3408"/>
                  </a:lnTo>
                  <a:lnTo>
                    <a:pt x="6971" y="3417"/>
                  </a:lnTo>
                  <a:lnTo>
                    <a:pt x="6969" y="3425"/>
                  </a:lnTo>
                  <a:lnTo>
                    <a:pt x="6967" y="3434"/>
                  </a:lnTo>
                  <a:lnTo>
                    <a:pt x="6965" y="3442"/>
                  </a:lnTo>
                  <a:lnTo>
                    <a:pt x="6962" y="3450"/>
                  </a:lnTo>
                  <a:lnTo>
                    <a:pt x="6959" y="3458"/>
                  </a:lnTo>
                  <a:lnTo>
                    <a:pt x="6956" y="3466"/>
                  </a:lnTo>
                  <a:lnTo>
                    <a:pt x="6952" y="3474"/>
                  </a:lnTo>
                  <a:lnTo>
                    <a:pt x="6948" y="3482"/>
                  </a:lnTo>
                  <a:lnTo>
                    <a:pt x="6944" y="3490"/>
                  </a:lnTo>
                  <a:lnTo>
                    <a:pt x="6939" y="3497"/>
                  </a:lnTo>
                  <a:lnTo>
                    <a:pt x="6935" y="3505"/>
                  </a:lnTo>
                  <a:lnTo>
                    <a:pt x="6929" y="3512"/>
                  </a:lnTo>
                  <a:lnTo>
                    <a:pt x="6924" y="3518"/>
                  </a:lnTo>
                  <a:lnTo>
                    <a:pt x="6919" y="3525"/>
                  </a:lnTo>
                  <a:lnTo>
                    <a:pt x="6913" y="3532"/>
                  </a:lnTo>
                  <a:lnTo>
                    <a:pt x="6907" y="3538"/>
                  </a:lnTo>
                  <a:lnTo>
                    <a:pt x="6901" y="3544"/>
                  </a:lnTo>
                  <a:lnTo>
                    <a:pt x="6894" y="3550"/>
                  </a:lnTo>
                  <a:lnTo>
                    <a:pt x="6887" y="3555"/>
                  </a:lnTo>
                  <a:lnTo>
                    <a:pt x="6881" y="3560"/>
                  </a:lnTo>
                  <a:lnTo>
                    <a:pt x="6874" y="3566"/>
                  </a:lnTo>
                  <a:lnTo>
                    <a:pt x="6866" y="3570"/>
                  </a:lnTo>
                  <a:lnTo>
                    <a:pt x="6859" y="3575"/>
                  </a:lnTo>
                  <a:lnTo>
                    <a:pt x="6851" y="3579"/>
                  </a:lnTo>
                  <a:lnTo>
                    <a:pt x="6844" y="3583"/>
                  </a:lnTo>
                  <a:lnTo>
                    <a:pt x="6836" y="3587"/>
                  </a:lnTo>
                  <a:lnTo>
                    <a:pt x="6828" y="3590"/>
                  </a:lnTo>
                  <a:lnTo>
                    <a:pt x="6820" y="3593"/>
                  </a:lnTo>
                  <a:lnTo>
                    <a:pt x="6811" y="3596"/>
                  </a:lnTo>
                  <a:lnTo>
                    <a:pt x="6803" y="3598"/>
                  </a:lnTo>
                  <a:lnTo>
                    <a:pt x="6794" y="3600"/>
                  </a:lnTo>
                  <a:lnTo>
                    <a:pt x="6786" y="3602"/>
                  </a:lnTo>
                  <a:lnTo>
                    <a:pt x="6777" y="3603"/>
                  </a:lnTo>
                  <a:lnTo>
                    <a:pt x="6769" y="3605"/>
                  </a:lnTo>
                  <a:lnTo>
                    <a:pt x="6760" y="3605"/>
                  </a:lnTo>
                  <a:lnTo>
                    <a:pt x="6752" y="3606"/>
                  </a:lnTo>
                  <a:lnTo>
                    <a:pt x="6743" y="3606"/>
                  </a:lnTo>
                  <a:lnTo>
                    <a:pt x="3257" y="3606"/>
                  </a:lnTo>
                  <a:lnTo>
                    <a:pt x="3248" y="3606"/>
                  </a:lnTo>
                  <a:lnTo>
                    <a:pt x="3240" y="3605"/>
                  </a:lnTo>
                  <a:lnTo>
                    <a:pt x="3231" y="3605"/>
                  </a:lnTo>
                  <a:lnTo>
                    <a:pt x="3223" y="3603"/>
                  </a:lnTo>
                  <a:lnTo>
                    <a:pt x="3214" y="3602"/>
                  </a:lnTo>
                  <a:lnTo>
                    <a:pt x="3206" y="3600"/>
                  </a:lnTo>
                  <a:lnTo>
                    <a:pt x="3197" y="3598"/>
                  </a:lnTo>
                  <a:lnTo>
                    <a:pt x="3189" y="3596"/>
                  </a:lnTo>
                  <a:lnTo>
                    <a:pt x="3180" y="3593"/>
                  </a:lnTo>
                  <a:lnTo>
                    <a:pt x="3172" y="3590"/>
                  </a:lnTo>
                  <a:lnTo>
                    <a:pt x="3164" y="3587"/>
                  </a:lnTo>
                  <a:lnTo>
                    <a:pt x="3156" y="3583"/>
                  </a:lnTo>
                  <a:lnTo>
                    <a:pt x="3149" y="3579"/>
                  </a:lnTo>
                  <a:lnTo>
                    <a:pt x="3141" y="3575"/>
                  </a:lnTo>
                  <a:lnTo>
                    <a:pt x="3134" y="3570"/>
                  </a:lnTo>
                  <a:lnTo>
                    <a:pt x="3126" y="3566"/>
                  </a:lnTo>
                  <a:lnTo>
                    <a:pt x="3119" y="3560"/>
                  </a:lnTo>
                  <a:lnTo>
                    <a:pt x="3113" y="3555"/>
                  </a:lnTo>
                  <a:lnTo>
                    <a:pt x="3106" y="3550"/>
                  </a:lnTo>
                  <a:lnTo>
                    <a:pt x="3099" y="3544"/>
                  </a:lnTo>
                  <a:lnTo>
                    <a:pt x="3093" y="3538"/>
                  </a:lnTo>
                  <a:lnTo>
                    <a:pt x="3087" y="3532"/>
                  </a:lnTo>
                  <a:lnTo>
                    <a:pt x="3081" y="3525"/>
                  </a:lnTo>
                  <a:lnTo>
                    <a:pt x="3076" y="3518"/>
                  </a:lnTo>
                  <a:lnTo>
                    <a:pt x="3071" y="3512"/>
                  </a:lnTo>
                  <a:lnTo>
                    <a:pt x="3065" y="3505"/>
                  </a:lnTo>
                  <a:lnTo>
                    <a:pt x="3061" y="3497"/>
                  </a:lnTo>
                  <a:lnTo>
                    <a:pt x="3056" y="3490"/>
                  </a:lnTo>
                  <a:lnTo>
                    <a:pt x="3052" y="3482"/>
                  </a:lnTo>
                  <a:lnTo>
                    <a:pt x="3048" y="3474"/>
                  </a:lnTo>
                  <a:lnTo>
                    <a:pt x="3044" y="3466"/>
                  </a:lnTo>
                  <a:lnTo>
                    <a:pt x="3041" y="3458"/>
                  </a:lnTo>
                  <a:lnTo>
                    <a:pt x="3038" y="3450"/>
                  </a:lnTo>
                  <a:lnTo>
                    <a:pt x="3035" y="3442"/>
                  </a:lnTo>
                  <a:lnTo>
                    <a:pt x="3033" y="3434"/>
                  </a:lnTo>
                  <a:lnTo>
                    <a:pt x="3031" y="3425"/>
                  </a:lnTo>
                  <a:lnTo>
                    <a:pt x="3029" y="3417"/>
                  </a:lnTo>
                  <a:lnTo>
                    <a:pt x="3028" y="3408"/>
                  </a:lnTo>
                  <a:lnTo>
                    <a:pt x="3026" y="3400"/>
                  </a:lnTo>
                  <a:lnTo>
                    <a:pt x="3026" y="3391"/>
                  </a:lnTo>
                  <a:lnTo>
                    <a:pt x="3025" y="3383"/>
                  </a:lnTo>
                  <a:lnTo>
                    <a:pt x="3025" y="3374"/>
                  </a:lnTo>
                  <a:lnTo>
                    <a:pt x="3025" y="2212"/>
                  </a:lnTo>
                  <a:lnTo>
                    <a:pt x="3025" y="2203"/>
                  </a:lnTo>
                  <a:lnTo>
                    <a:pt x="3026" y="2195"/>
                  </a:lnTo>
                  <a:lnTo>
                    <a:pt x="3026" y="2186"/>
                  </a:lnTo>
                  <a:lnTo>
                    <a:pt x="3028" y="2177"/>
                  </a:lnTo>
                  <a:lnTo>
                    <a:pt x="3029" y="2169"/>
                  </a:lnTo>
                  <a:lnTo>
                    <a:pt x="3031" y="2160"/>
                  </a:lnTo>
                  <a:lnTo>
                    <a:pt x="3033" y="2152"/>
                  </a:lnTo>
                  <a:lnTo>
                    <a:pt x="3035" y="2143"/>
                  </a:lnTo>
                  <a:lnTo>
                    <a:pt x="3038" y="2135"/>
                  </a:lnTo>
                  <a:lnTo>
                    <a:pt x="3041" y="2127"/>
                  </a:lnTo>
                  <a:lnTo>
                    <a:pt x="3044" y="2119"/>
                  </a:lnTo>
                  <a:lnTo>
                    <a:pt x="3048" y="2111"/>
                  </a:lnTo>
                  <a:lnTo>
                    <a:pt x="3052" y="2104"/>
                  </a:lnTo>
                  <a:lnTo>
                    <a:pt x="3056" y="2096"/>
                  </a:lnTo>
                  <a:lnTo>
                    <a:pt x="3061" y="2088"/>
                  </a:lnTo>
                  <a:lnTo>
                    <a:pt x="3065" y="2081"/>
                  </a:lnTo>
                  <a:lnTo>
                    <a:pt x="3071" y="2074"/>
                  </a:lnTo>
                  <a:lnTo>
                    <a:pt x="3076" y="2067"/>
                  </a:lnTo>
                  <a:lnTo>
                    <a:pt x="3081" y="2060"/>
                  </a:lnTo>
                  <a:lnTo>
                    <a:pt x="3087" y="2054"/>
                  </a:lnTo>
                  <a:lnTo>
                    <a:pt x="3093" y="2048"/>
                  </a:lnTo>
                  <a:lnTo>
                    <a:pt x="3099" y="2042"/>
                  </a:lnTo>
                  <a:lnTo>
                    <a:pt x="3106" y="2036"/>
                  </a:lnTo>
                  <a:lnTo>
                    <a:pt x="3113" y="2030"/>
                  </a:lnTo>
                  <a:lnTo>
                    <a:pt x="3119" y="2025"/>
                  </a:lnTo>
                  <a:lnTo>
                    <a:pt x="3126" y="2020"/>
                  </a:lnTo>
                  <a:lnTo>
                    <a:pt x="3134" y="2015"/>
                  </a:lnTo>
                  <a:lnTo>
                    <a:pt x="3141" y="2011"/>
                  </a:lnTo>
                  <a:lnTo>
                    <a:pt x="3149" y="2007"/>
                  </a:lnTo>
                  <a:lnTo>
                    <a:pt x="3156" y="2003"/>
                  </a:lnTo>
                  <a:lnTo>
                    <a:pt x="3164" y="1999"/>
                  </a:lnTo>
                  <a:lnTo>
                    <a:pt x="3172" y="1995"/>
                  </a:lnTo>
                  <a:lnTo>
                    <a:pt x="3180" y="1992"/>
                  </a:lnTo>
                  <a:lnTo>
                    <a:pt x="3189" y="1990"/>
                  </a:lnTo>
                  <a:lnTo>
                    <a:pt x="3197" y="1987"/>
                  </a:lnTo>
                  <a:lnTo>
                    <a:pt x="3206" y="1985"/>
                  </a:lnTo>
                  <a:lnTo>
                    <a:pt x="3214" y="1983"/>
                  </a:lnTo>
                  <a:lnTo>
                    <a:pt x="3223" y="1982"/>
                  </a:lnTo>
                  <a:lnTo>
                    <a:pt x="3231" y="1981"/>
                  </a:lnTo>
                  <a:lnTo>
                    <a:pt x="3240" y="1980"/>
                  </a:lnTo>
                  <a:lnTo>
                    <a:pt x="3248" y="1979"/>
                  </a:lnTo>
                  <a:lnTo>
                    <a:pt x="3257" y="1979"/>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8" name="Google Shape;630;p7"/>
            <p:cNvSpPr/>
            <p:nvPr/>
          </p:nvSpPr>
          <p:spPr>
            <a:xfrm>
              <a:off x="5227152" y="2660110"/>
              <a:ext cx="633600" cy="633600"/>
            </a:xfrm>
            <a:custGeom>
              <a:avLst/>
              <a:gdLst/>
              <a:ahLst/>
              <a:cxnLst/>
              <a:rect l="l" t="t" r="r" b="b"/>
              <a:pathLst>
                <a:path w="10000" h="10000" extrusionOk="0">
                  <a:moveTo>
                    <a:pt x="2843" y="802"/>
                  </a:moveTo>
                  <a:lnTo>
                    <a:pt x="2869" y="801"/>
                  </a:lnTo>
                  <a:lnTo>
                    <a:pt x="2878" y="801"/>
                  </a:lnTo>
                  <a:lnTo>
                    <a:pt x="2904" y="800"/>
                  </a:lnTo>
                  <a:lnTo>
                    <a:pt x="2909" y="800"/>
                  </a:lnTo>
                  <a:lnTo>
                    <a:pt x="7091" y="800"/>
                  </a:lnTo>
                  <a:lnTo>
                    <a:pt x="7096" y="800"/>
                  </a:lnTo>
                  <a:lnTo>
                    <a:pt x="7122" y="801"/>
                  </a:lnTo>
                  <a:lnTo>
                    <a:pt x="7131" y="801"/>
                  </a:lnTo>
                  <a:lnTo>
                    <a:pt x="7157" y="802"/>
                  </a:lnTo>
                  <a:lnTo>
                    <a:pt x="7167" y="803"/>
                  </a:lnTo>
                  <a:lnTo>
                    <a:pt x="7193" y="805"/>
                  </a:lnTo>
                  <a:lnTo>
                    <a:pt x="7202" y="806"/>
                  </a:lnTo>
                  <a:lnTo>
                    <a:pt x="7228" y="810"/>
                  </a:lnTo>
                  <a:lnTo>
                    <a:pt x="7237" y="811"/>
                  </a:lnTo>
                  <a:lnTo>
                    <a:pt x="7263" y="816"/>
                  </a:lnTo>
                  <a:lnTo>
                    <a:pt x="7272" y="817"/>
                  </a:lnTo>
                  <a:lnTo>
                    <a:pt x="7297" y="823"/>
                  </a:lnTo>
                  <a:lnTo>
                    <a:pt x="7306" y="825"/>
                  </a:lnTo>
                  <a:lnTo>
                    <a:pt x="7332" y="831"/>
                  </a:lnTo>
                  <a:lnTo>
                    <a:pt x="7341" y="833"/>
                  </a:lnTo>
                  <a:lnTo>
                    <a:pt x="7366" y="840"/>
                  </a:lnTo>
                  <a:lnTo>
                    <a:pt x="7375" y="843"/>
                  </a:lnTo>
                  <a:lnTo>
                    <a:pt x="7399" y="851"/>
                  </a:lnTo>
                  <a:lnTo>
                    <a:pt x="7408" y="854"/>
                  </a:lnTo>
                  <a:lnTo>
                    <a:pt x="7433" y="863"/>
                  </a:lnTo>
                  <a:lnTo>
                    <a:pt x="7441" y="867"/>
                  </a:lnTo>
                  <a:lnTo>
                    <a:pt x="7465" y="877"/>
                  </a:lnTo>
                  <a:lnTo>
                    <a:pt x="7474" y="880"/>
                  </a:lnTo>
                  <a:lnTo>
                    <a:pt x="7498" y="891"/>
                  </a:lnTo>
                  <a:lnTo>
                    <a:pt x="7506" y="895"/>
                  </a:lnTo>
                  <a:lnTo>
                    <a:pt x="7529" y="907"/>
                  </a:lnTo>
                  <a:lnTo>
                    <a:pt x="7538" y="911"/>
                  </a:lnTo>
                  <a:lnTo>
                    <a:pt x="7561" y="924"/>
                  </a:lnTo>
                  <a:lnTo>
                    <a:pt x="7570" y="930"/>
                  </a:lnTo>
                  <a:lnTo>
                    <a:pt x="7593" y="943"/>
                  </a:lnTo>
                  <a:lnTo>
                    <a:pt x="7600" y="948"/>
                  </a:lnTo>
                  <a:lnTo>
                    <a:pt x="7622" y="963"/>
                  </a:lnTo>
                  <a:lnTo>
                    <a:pt x="7630" y="968"/>
                  </a:lnTo>
                  <a:lnTo>
                    <a:pt x="7651" y="983"/>
                  </a:lnTo>
                  <a:lnTo>
                    <a:pt x="7658" y="989"/>
                  </a:lnTo>
                  <a:lnTo>
                    <a:pt x="7679" y="1004"/>
                  </a:lnTo>
                  <a:lnTo>
                    <a:pt x="7686" y="1010"/>
                  </a:lnTo>
                  <a:lnTo>
                    <a:pt x="7706" y="1027"/>
                  </a:lnTo>
                  <a:lnTo>
                    <a:pt x="7713" y="1033"/>
                  </a:lnTo>
                  <a:lnTo>
                    <a:pt x="7733" y="1050"/>
                  </a:lnTo>
                  <a:lnTo>
                    <a:pt x="7739" y="1057"/>
                  </a:lnTo>
                  <a:lnTo>
                    <a:pt x="7758" y="1075"/>
                  </a:lnTo>
                  <a:lnTo>
                    <a:pt x="7765" y="1081"/>
                  </a:lnTo>
                  <a:lnTo>
                    <a:pt x="7783" y="1100"/>
                  </a:lnTo>
                  <a:lnTo>
                    <a:pt x="7789" y="1107"/>
                  </a:lnTo>
                  <a:lnTo>
                    <a:pt x="7806" y="1126"/>
                  </a:lnTo>
                  <a:lnTo>
                    <a:pt x="7812" y="1133"/>
                  </a:lnTo>
                  <a:lnTo>
                    <a:pt x="7829" y="1153"/>
                  </a:lnTo>
                  <a:lnTo>
                    <a:pt x="7835" y="1161"/>
                  </a:lnTo>
                  <a:lnTo>
                    <a:pt x="7851" y="1181"/>
                  </a:lnTo>
                  <a:lnTo>
                    <a:pt x="7856" y="1189"/>
                  </a:lnTo>
                  <a:lnTo>
                    <a:pt x="7871" y="1210"/>
                  </a:lnTo>
                  <a:lnTo>
                    <a:pt x="7877" y="1218"/>
                  </a:lnTo>
                  <a:lnTo>
                    <a:pt x="7891" y="1240"/>
                  </a:lnTo>
                  <a:lnTo>
                    <a:pt x="7896" y="1248"/>
                  </a:lnTo>
                  <a:lnTo>
                    <a:pt x="7909" y="1270"/>
                  </a:lnTo>
                  <a:lnTo>
                    <a:pt x="7914" y="1278"/>
                  </a:lnTo>
                  <a:lnTo>
                    <a:pt x="7926" y="1300"/>
                  </a:lnTo>
                  <a:lnTo>
                    <a:pt x="7931" y="1309"/>
                  </a:lnTo>
                  <a:lnTo>
                    <a:pt x="7942" y="1332"/>
                  </a:lnTo>
                  <a:lnTo>
                    <a:pt x="7947" y="1341"/>
                  </a:lnTo>
                  <a:lnTo>
                    <a:pt x="7957" y="1364"/>
                  </a:lnTo>
                  <a:lnTo>
                    <a:pt x="7961" y="1373"/>
                  </a:lnTo>
                  <a:lnTo>
                    <a:pt x="7971" y="1397"/>
                  </a:lnTo>
                  <a:lnTo>
                    <a:pt x="7975" y="1406"/>
                  </a:lnTo>
                  <a:lnTo>
                    <a:pt x="7984" y="1430"/>
                  </a:lnTo>
                  <a:lnTo>
                    <a:pt x="7987" y="1439"/>
                  </a:lnTo>
                  <a:lnTo>
                    <a:pt x="7995" y="1464"/>
                  </a:lnTo>
                  <a:lnTo>
                    <a:pt x="7998" y="1473"/>
                  </a:lnTo>
                  <a:lnTo>
                    <a:pt x="8005" y="1498"/>
                  </a:lnTo>
                  <a:lnTo>
                    <a:pt x="8007" y="1507"/>
                  </a:lnTo>
                  <a:lnTo>
                    <a:pt x="8013" y="1532"/>
                  </a:lnTo>
                  <a:lnTo>
                    <a:pt x="8015" y="1541"/>
                  </a:lnTo>
                  <a:lnTo>
                    <a:pt x="8021" y="1567"/>
                  </a:lnTo>
                  <a:lnTo>
                    <a:pt x="8022" y="1576"/>
                  </a:lnTo>
                  <a:lnTo>
                    <a:pt x="8027" y="1601"/>
                  </a:lnTo>
                  <a:lnTo>
                    <a:pt x="8028" y="1611"/>
                  </a:lnTo>
                  <a:lnTo>
                    <a:pt x="8031" y="1636"/>
                  </a:lnTo>
                  <a:lnTo>
                    <a:pt x="8033" y="1646"/>
                  </a:lnTo>
                  <a:lnTo>
                    <a:pt x="8035" y="1672"/>
                  </a:lnTo>
                  <a:lnTo>
                    <a:pt x="8036" y="1681"/>
                  </a:lnTo>
                  <a:lnTo>
                    <a:pt x="8037" y="1707"/>
                  </a:lnTo>
                  <a:lnTo>
                    <a:pt x="8037" y="1716"/>
                  </a:lnTo>
                  <a:lnTo>
                    <a:pt x="8038" y="1742"/>
                  </a:lnTo>
                  <a:lnTo>
                    <a:pt x="8038" y="1747"/>
                  </a:lnTo>
                  <a:lnTo>
                    <a:pt x="8038" y="8253"/>
                  </a:lnTo>
                  <a:lnTo>
                    <a:pt x="8038" y="8258"/>
                  </a:lnTo>
                  <a:lnTo>
                    <a:pt x="8037" y="8284"/>
                  </a:lnTo>
                  <a:lnTo>
                    <a:pt x="8037" y="8293"/>
                  </a:lnTo>
                  <a:lnTo>
                    <a:pt x="8036" y="8319"/>
                  </a:lnTo>
                  <a:lnTo>
                    <a:pt x="8035" y="8328"/>
                  </a:lnTo>
                  <a:lnTo>
                    <a:pt x="8033" y="8354"/>
                  </a:lnTo>
                  <a:lnTo>
                    <a:pt x="8031" y="8364"/>
                  </a:lnTo>
                  <a:lnTo>
                    <a:pt x="8028" y="8389"/>
                  </a:lnTo>
                  <a:lnTo>
                    <a:pt x="8027" y="8399"/>
                  </a:lnTo>
                  <a:lnTo>
                    <a:pt x="8022" y="8424"/>
                  </a:lnTo>
                  <a:lnTo>
                    <a:pt x="8021" y="8433"/>
                  </a:lnTo>
                  <a:lnTo>
                    <a:pt x="8015" y="8459"/>
                  </a:lnTo>
                  <a:lnTo>
                    <a:pt x="8013" y="8468"/>
                  </a:lnTo>
                  <a:lnTo>
                    <a:pt x="8007" y="8493"/>
                  </a:lnTo>
                  <a:lnTo>
                    <a:pt x="8005" y="8502"/>
                  </a:lnTo>
                  <a:lnTo>
                    <a:pt x="7998" y="8527"/>
                  </a:lnTo>
                  <a:lnTo>
                    <a:pt x="7995" y="8536"/>
                  </a:lnTo>
                  <a:lnTo>
                    <a:pt x="7987" y="8561"/>
                  </a:lnTo>
                  <a:lnTo>
                    <a:pt x="7984" y="8570"/>
                  </a:lnTo>
                  <a:lnTo>
                    <a:pt x="7975" y="8594"/>
                  </a:lnTo>
                  <a:lnTo>
                    <a:pt x="7971" y="8603"/>
                  </a:lnTo>
                  <a:lnTo>
                    <a:pt x="7961" y="8627"/>
                  </a:lnTo>
                  <a:lnTo>
                    <a:pt x="7957" y="8636"/>
                  </a:lnTo>
                  <a:lnTo>
                    <a:pt x="7947" y="8659"/>
                  </a:lnTo>
                  <a:lnTo>
                    <a:pt x="7942" y="8668"/>
                  </a:lnTo>
                  <a:lnTo>
                    <a:pt x="7931" y="8691"/>
                  </a:lnTo>
                  <a:lnTo>
                    <a:pt x="7926" y="8700"/>
                  </a:lnTo>
                  <a:lnTo>
                    <a:pt x="7914" y="8722"/>
                  </a:lnTo>
                  <a:lnTo>
                    <a:pt x="7909" y="8730"/>
                  </a:lnTo>
                  <a:lnTo>
                    <a:pt x="7896" y="8752"/>
                  </a:lnTo>
                  <a:lnTo>
                    <a:pt x="7891" y="8760"/>
                  </a:lnTo>
                  <a:lnTo>
                    <a:pt x="7877" y="8782"/>
                  </a:lnTo>
                  <a:lnTo>
                    <a:pt x="7871" y="8790"/>
                  </a:lnTo>
                  <a:lnTo>
                    <a:pt x="7856" y="8811"/>
                  </a:lnTo>
                  <a:lnTo>
                    <a:pt x="7851" y="8819"/>
                  </a:lnTo>
                  <a:lnTo>
                    <a:pt x="7835" y="8839"/>
                  </a:lnTo>
                  <a:lnTo>
                    <a:pt x="7829" y="8847"/>
                  </a:lnTo>
                  <a:lnTo>
                    <a:pt x="7812" y="8867"/>
                  </a:lnTo>
                  <a:lnTo>
                    <a:pt x="7806" y="8874"/>
                  </a:lnTo>
                  <a:lnTo>
                    <a:pt x="7789" y="8893"/>
                  </a:lnTo>
                  <a:lnTo>
                    <a:pt x="7783" y="8900"/>
                  </a:lnTo>
                  <a:lnTo>
                    <a:pt x="7765" y="8919"/>
                  </a:lnTo>
                  <a:lnTo>
                    <a:pt x="7758" y="8925"/>
                  </a:lnTo>
                  <a:lnTo>
                    <a:pt x="7739" y="8943"/>
                  </a:lnTo>
                  <a:lnTo>
                    <a:pt x="7733" y="8950"/>
                  </a:lnTo>
                  <a:lnTo>
                    <a:pt x="7713" y="8967"/>
                  </a:lnTo>
                  <a:lnTo>
                    <a:pt x="7706" y="8973"/>
                  </a:lnTo>
                  <a:lnTo>
                    <a:pt x="7686" y="8990"/>
                  </a:lnTo>
                  <a:lnTo>
                    <a:pt x="7679" y="8996"/>
                  </a:lnTo>
                  <a:lnTo>
                    <a:pt x="7658" y="9011"/>
                  </a:lnTo>
                  <a:lnTo>
                    <a:pt x="7651" y="9017"/>
                  </a:lnTo>
                  <a:lnTo>
                    <a:pt x="7630" y="9032"/>
                  </a:lnTo>
                  <a:lnTo>
                    <a:pt x="7622" y="9037"/>
                  </a:lnTo>
                  <a:lnTo>
                    <a:pt x="7600" y="9052"/>
                  </a:lnTo>
                  <a:lnTo>
                    <a:pt x="7593" y="9057"/>
                  </a:lnTo>
                  <a:lnTo>
                    <a:pt x="7570" y="9070"/>
                  </a:lnTo>
                  <a:lnTo>
                    <a:pt x="7561" y="9076"/>
                  </a:lnTo>
                  <a:lnTo>
                    <a:pt x="7538" y="9089"/>
                  </a:lnTo>
                  <a:lnTo>
                    <a:pt x="7529" y="9093"/>
                  </a:lnTo>
                  <a:lnTo>
                    <a:pt x="7506" y="9105"/>
                  </a:lnTo>
                  <a:lnTo>
                    <a:pt x="7498" y="9109"/>
                  </a:lnTo>
                  <a:lnTo>
                    <a:pt x="7474" y="9120"/>
                  </a:lnTo>
                  <a:lnTo>
                    <a:pt x="7465" y="9123"/>
                  </a:lnTo>
                  <a:lnTo>
                    <a:pt x="7441" y="9133"/>
                  </a:lnTo>
                  <a:lnTo>
                    <a:pt x="7433" y="9137"/>
                  </a:lnTo>
                  <a:lnTo>
                    <a:pt x="7408" y="9146"/>
                  </a:lnTo>
                  <a:lnTo>
                    <a:pt x="7399" y="9149"/>
                  </a:lnTo>
                  <a:lnTo>
                    <a:pt x="7375" y="9157"/>
                  </a:lnTo>
                  <a:lnTo>
                    <a:pt x="7366" y="9160"/>
                  </a:lnTo>
                  <a:lnTo>
                    <a:pt x="7341" y="9167"/>
                  </a:lnTo>
                  <a:lnTo>
                    <a:pt x="7332" y="9169"/>
                  </a:lnTo>
                  <a:lnTo>
                    <a:pt x="7306" y="9175"/>
                  </a:lnTo>
                  <a:lnTo>
                    <a:pt x="7297" y="9177"/>
                  </a:lnTo>
                  <a:lnTo>
                    <a:pt x="7272" y="9183"/>
                  </a:lnTo>
                  <a:lnTo>
                    <a:pt x="7263" y="9184"/>
                  </a:lnTo>
                  <a:lnTo>
                    <a:pt x="7237" y="9189"/>
                  </a:lnTo>
                  <a:lnTo>
                    <a:pt x="7228" y="9190"/>
                  </a:lnTo>
                  <a:lnTo>
                    <a:pt x="7202" y="9194"/>
                  </a:lnTo>
                  <a:lnTo>
                    <a:pt x="7193" y="9195"/>
                  </a:lnTo>
                  <a:lnTo>
                    <a:pt x="7167" y="9197"/>
                  </a:lnTo>
                  <a:lnTo>
                    <a:pt x="7157" y="9198"/>
                  </a:lnTo>
                  <a:lnTo>
                    <a:pt x="7131" y="9199"/>
                  </a:lnTo>
                  <a:lnTo>
                    <a:pt x="7122" y="9199"/>
                  </a:lnTo>
                  <a:lnTo>
                    <a:pt x="7096" y="9200"/>
                  </a:lnTo>
                  <a:lnTo>
                    <a:pt x="7091" y="9200"/>
                  </a:lnTo>
                  <a:lnTo>
                    <a:pt x="2909" y="9200"/>
                  </a:lnTo>
                  <a:lnTo>
                    <a:pt x="2904" y="9200"/>
                  </a:lnTo>
                  <a:lnTo>
                    <a:pt x="2878" y="9199"/>
                  </a:lnTo>
                  <a:lnTo>
                    <a:pt x="2869" y="9199"/>
                  </a:lnTo>
                  <a:lnTo>
                    <a:pt x="2843" y="9198"/>
                  </a:lnTo>
                  <a:lnTo>
                    <a:pt x="2833" y="9197"/>
                  </a:lnTo>
                  <a:lnTo>
                    <a:pt x="2807" y="9195"/>
                  </a:lnTo>
                  <a:lnTo>
                    <a:pt x="2798" y="9194"/>
                  </a:lnTo>
                  <a:lnTo>
                    <a:pt x="2772" y="9190"/>
                  </a:lnTo>
                  <a:lnTo>
                    <a:pt x="2763" y="9189"/>
                  </a:lnTo>
                  <a:lnTo>
                    <a:pt x="2737" y="9184"/>
                  </a:lnTo>
                  <a:lnTo>
                    <a:pt x="2728" y="9183"/>
                  </a:lnTo>
                  <a:lnTo>
                    <a:pt x="2703" y="9177"/>
                  </a:lnTo>
                  <a:lnTo>
                    <a:pt x="2694" y="9175"/>
                  </a:lnTo>
                  <a:lnTo>
                    <a:pt x="2668" y="9169"/>
                  </a:lnTo>
                  <a:lnTo>
                    <a:pt x="2659" y="9167"/>
                  </a:lnTo>
                  <a:lnTo>
                    <a:pt x="2634" y="9160"/>
                  </a:lnTo>
                  <a:lnTo>
                    <a:pt x="2625" y="9157"/>
                  </a:lnTo>
                  <a:lnTo>
                    <a:pt x="2601" y="9149"/>
                  </a:lnTo>
                  <a:lnTo>
                    <a:pt x="2592" y="9146"/>
                  </a:lnTo>
                  <a:lnTo>
                    <a:pt x="2567" y="9137"/>
                  </a:lnTo>
                  <a:lnTo>
                    <a:pt x="2559" y="9133"/>
                  </a:lnTo>
                  <a:lnTo>
                    <a:pt x="2535" y="9123"/>
                  </a:lnTo>
                  <a:lnTo>
                    <a:pt x="2526" y="9120"/>
                  </a:lnTo>
                  <a:lnTo>
                    <a:pt x="2502" y="9109"/>
                  </a:lnTo>
                  <a:lnTo>
                    <a:pt x="2494" y="9105"/>
                  </a:lnTo>
                  <a:lnTo>
                    <a:pt x="2471" y="9093"/>
                  </a:lnTo>
                  <a:lnTo>
                    <a:pt x="2462" y="9089"/>
                  </a:lnTo>
                  <a:lnTo>
                    <a:pt x="2439" y="9076"/>
                  </a:lnTo>
                  <a:lnTo>
                    <a:pt x="2430" y="9070"/>
                  </a:lnTo>
                  <a:lnTo>
                    <a:pt x="2407" y="9057"/>
                  </a:lnTo>
                  <a:lnTo>
                    <a:pt x="2400" y="9052"/>
                  </a:lnTo>
                  <a:lnTo>
                    <a:pt x="2378" y="9037"/>
                  </a:lnTo>
                  <a:lnTo>
                    <a:pt x="2370" y="9032"/>
                  </a:lnTo>
                  <a:lnTo>
                    <a:pt x="2349" y="9017"/>
                  </a:lnTo>
                  <a:lnTo>
                    <a:pt x="2342" y="9011"/>
                  </a:lnTo>
                  <a:lnTo>
                    <a:pt x="2321" y="8996"/>
                  </a:lnTo>
                  <a:lnTo>
                    <a:pt x="2314" y="8990"/>
                  </a:lnTo>
                  <a:lnTo>
                    <a:pt x="2294" y="8973"/>
                  </a:lnTo>
                  <a:lnTo>
                    <a:pt x="2287" y="8967"/>
                  </a:lnTo>
                  <a:lnTo>
                    <a:pt x="2267" y="8950"/>
                  </a:lnTo>
                  <a:lnTo>
                    <a:pt x="2261" y="8943"/>
                  </a:lnTo>
                  <a:lnTo>
                    <a:pt x="2242" y="8925"/>
                  </a:lnTo>
                  <a:lnTo>
                    <a:pt x="2235" y="8919"/>
                  </a:lnTo>
                  <a:lnTo>
                    <a:pt x="2217" y="8900"/>
                  </a:lnTo>
                  <a:lnTo>
                    <a:pt x="2211" y="8893"/>
                  </a:lnTo>
                  <a:lnTo>
                    <a:pt x="2194" y="8874"/>
                  </a:lnTo>
                  <a:lnTo>
                    <a:pt x="2188" y="8867"/>
                  </a:lnTo>
                  <a:lnTo>
                    <a:pt x="2171" y="8847"/>
                  </a:lnTo>
                  <a:lnTo>
                    <a:pt x="2165" y="8839"/>
                  </a:lnTo>
                  <a:lnTo>
                    <a:pt x="2149" y="8819"/>
                  </a:lnTo>
                  <a:lnTo>
                    <a:pt x="2144" y="8811"/>
                  </a:lnTo>
                  <a:lnTo>
                    <a:pt x="2129" y="8790"/>
                  </a:lnTo>
                  <a:lnTo>
                    <a:pt x="2123" y="8782"/>
                  </a:lnTo>
                  <a:lnTo>
                    <a:pt x="2109" y="8760"/>
                  </a:lnTo>
                  <a:lnTo>
                    <a:pt x="2104" y="8752"/>
                  </a:lnTo>
                  <a:lnTo>
                    <a:pt x="2091" y="8730"/>
                  </a:lnTo>
                  <a:lnTo>
                    <a:pt x="2086" y="8722"/>
                  </a:lnTo>
                  <a:lnTo>
                    <a:pt x="2074" y="8700"/>
                  </a:lnTo>
                  <a:lnTo>
                    <a:pt x="2069" y="8691"/>
                  </a:lnTo>
                  <a:lnTo>
                    <a:pt x="2058" y="8668"/>
                  </a:lnTo>
                  <a:lnTo>
                    <a:pt x="2053" y="8659"/>
                  </a:lnTo>
                  <a:lnTo>
                    <a:pt x="2043" y="8636"/>
                  </a:lnTo>
                  <a:lnTo>
                    <a:pt x="2039" y="8627"/>
                  </a:lnTo>
                  <a:lnTo>
                    <a:pt x="2029" y="8603"/>
                  </a:lnTo>
                  <a:lnTo>
                    <a:pt x="2025" y="8594"/>
                  </a:lnTo>
                  <a:lnTo>
                    <a:pt x="2016" y="8570"/>
                  </a:lnTo>
                  <a:lnTo>
                    <a:pt x="2013" y="8561"/>
                  </a:lnTo>
                  <a:lnTo>
                    <a:pt x="2005" y="8536"/>
                  </a:lnTo>
                  <a:lnTo>
                    <a:pt x="2002" y="8527"/>
                  </a:lnTo>
                  <a:lnTo>
                    <a:pt x="1995" y="8502"/>
                  </a:lnTo>
                  <a:lnTo>
                    <a:pt x="1993" y="8493"/>
                  </a:lnTo>
                  <a:lnTo>
                    <a:pt x="1987" y="8468"/>
                  </a:lnTo>
                  <a:lnTo>
                    <a:pt x="1985" y="8459"/>
                  </a:lnTo>
                  <a:lnTo>
                    <a:pt x="1979" y="8433"/>
                  </a:lnTo>
                  <a:lnTo>
                    <a:pt x="1978" y="8424"/>
                  </a:lnTo>
                  <a:lnTo>
                    <a:pt x="1973" y="8399"/>
                  </a:lnTo>
                  <a:lnTo>
                    <a:pt x="1972" y="8389"/>
                  </a:lnTo>
                  <a:lnTo>
                    <a:pt x="1969" y="8364"/>
                  </a:lnTo>
                  <a:lnTo>
                    <a:pt x="1967" y="8354"/>
                  </a:lnTo>
                  <a:lnTo>
                    <a:pt x="1965" y="8328"/>
                  </a:lnTo>
                  <a:lnTo>
                    <a:pt x="1964" y="8319"/>
                  </a:lnTo>
                  <a:lnTo>
                    <a:pt x="1963" y="8293"/>
                  </a:lnTo>
                  <a:lnTo>
                    <a:pt x="1963" y="8284"/>
                  </a:lnTo>
                  <a:lnTo>
                    <a:pt x="1962" y="8258"/>
                  </a:lnTo>
                  <a:lnTo>
                    <a:pt x="1962" y="8253"/>
                  </a:lnTo>
                  <a:lnTo>
                    <a:pt x="1962" y="1747"/>
                  </a:lnTo>
                  <a:lnTo>
                    <a:pt x="1962" y="1742"/>
                  </a:lnTo>
                  <a:lnTo>
                    <a:pt x="1963" y="1716"/>
                  </a:lnTo>
                  <a:lnTo>
                    <a:pt x="1963" y="1707"/>
                  </a:lnTo>
                  <a:lnTo>
                    <a:pt x="1964" y="1681"/>
                  </a:lnTo>
                  <a:lnTo>
                    <a:pt x="1965" y="1672"/>
                  </a:lnTo>
                  <a:lnTo>
                    <a:pt x="1967" y="1646"/>
                  </a:lnTo>
                  <a:lnTo>
                    <a:pt x="1969" y="1636"/>
                  </a:lnTo>
                  <a:lnTo>
                    <a:pt x="1972" y="1611"/>
                  </a:lnTo>
                  <a:lnTo>
                    <a:pt x="1973" y="1601"/>
                  </a:lnTo>
                  <a:lnTo>
                    <a:pt x="1978" y="1576"/>
                  </a:lnTo>
                  <a:lnTo>
                    <a:pt x="1979" y="1567"/>
                  </a:lnTo>
                  <a:lnTo>
                    <a:pt x="1985" y="1541"/>
                  </a:lnTo>
                  <a:lnTo>
                    <a:pt x="1987" y="1532"/>
                  </a:lnTo>
                  <a:lnTo>
                    <a:pt x="1993" y="1507"/>
                  </a:lnTo>
                  <a:lnTo>
                    <a:pt x="1995" y="1498"/>
                  </a:lnTo>
                  <a:lnTo>
                    <a:pt x="2002" y="1473"/>
                  </a:lnTo>
                  <a:lnTo>
                    <a:pt x="2005" y="1464"/>
                  </a:lnTo>
                  <a:lnTo>
                    <a:pt x="2013" y="1439"/>
                  </a:lnTo>
                  <a:lnTo>
                    <a:pt x="2016" y="1430"/>
                  </a:lnTo>
                  <a:lnTo>
                    <a:pt x="2025" y="1406"/>
                  </a:lnTo>
                  <a:lnTo>
                    <a:pt x="2029" y="1397"/>
                  </a:lnTo>
                  <a:lnTo>
                    <a:pt x="2039" y="1373"/>
                  </a:lnTo>
                  <a:lnTo>
                    <a:pt x="2043" y="1364"/>
                  </a:lnTo>
                  <a:lnTo>
                    <a:pt x="2053" y="1341"/>
                  </a:lnTo>
                  <a:lnTo>
                    <a:pt x="2058" y="1332"/>
                  </a:lnTo>
                  <a:lnTo>
                    <a:pt x="2069" y="1309"/>
                  </a:lnTo>
                  <a:lnTo>
                    <a:pt x="2074" y="1300"/>
                  </a:lnTo>
                  <a:lnTo>
                    <a:pt x="2086" y="1278"/>
                  </a:lnTo>
                  <a:lnTo>
                    <a:pt x="2091" y="1270"/>
                  </a:lnTo>
                  <a:lnTo>
                    <a:pt x="2104" y="1248"/>
                  </a:lnTo>
                  <a:lnTo>
                    <a:pt x="2109" y="1240"/>
                  </a:lnTo>
                  <a:lnTo>
                    <a:pt x="2123" y="1218"/>
                  </a:lnTo>
                  <a:lnTo>
                    <a:pt x="2129" y="1210"/>
                  </a:lnTo>
                  <a:lnTo>
                    <a:pt x="2144" y="1189"/>
                  </a:lnTo>
                  <a:lnTo>
                    <a:pt x="2149" y="1181"/>
                  </a:lnTo>
                  <a:lnTo>
                    <a:pt x="2165" y="1161"/>
                  </a:lnTo>
                  <a:lnTo>
                    <a:pt x="2171" y="1153"/>
                  </a:lnTo>
                  <a:lnTo>
                    <a:pt x="2188" y="1133"/>
                  </a:lnTo>
                  <a:lnTo>
                    <a:pt x="2194" y="1126"/>
                  </a:lnTo>
                  <a:lnTo>
                    <a:pt x="2211" y="1107"/>
                  </a:lnTo>
                  <a:lnTo>
                    <a:pt x="2217" y="1100"/>
                  </a:lnTo>
                  <a:lnTo>
                    <a:pt x="2235" y="1081"/>
                  </a:lnTo>
                  <a:lnTo>
                    <a:pt x="2242" y="1075"/>
                  </a:lnTo>
                  <a:lnTo>
                    <a:pt x="2261" y="1057"/>
                  </a:lnTo>
                  <a:lnTo>
                    <a:pt x="2267" y="1050"/>
                  </a:lnTo>
                  <a:lnTo>
                    <a:pt x="2287" y="1033"/>
                  </a:lnTo>
                  <a:lnTo>
                    <a:pt x="2294" y="1027"/>
                  </a:lnTo>
                  <a:lnTo>
                    <a:pt x="2314" y="1010"/>
                  </a:lnTo>
                  <a:lnTo>
                    <a:pt x="2321" y="1004"/>
                  </a:lnTo>
                  <a:lnTo>
                    <a:pt x="2342" y="989"/>
                  </a:lnTo>
                  <a:lnTo>
                    <a:pt x="2349" y="983"/>
                  </a:lnTo>
                  <a:lnTo>
                    <a:pt x="2370" y="968"/>
                  </a:lnTo>
                  <a:lnTo>
                    <a:pt x="2378" y="963"/>
                  </a:lnTo>
                  <a:lnTo>
                    <a:pt x="2400" y="948"/>
                  </a:lnTo>
                  <a:lnTo>
                    <a:pt x="2407" y="943"/>
                  </a:lnTo>
                  <a:lnTo>
                    <a:pt x="2430" y="930"/>
                  </a:lnTo>
                  <a:lnTo>
                    <a:pt x="2439" y="924"/>
                  </a:lnTo>
                  <a:lnTo>
                    <a:pt x="2462" y="911"/>
                  </a:lnTo>
                  <a:lnTo>
                    <a:pt x="2471" y="907"/>
                  </a:lnTo>
                  <a:lnTo>
                    <a:pt x="2494" y="895"/>
                  </a:lnTo>
                  <a:lnTo>
                    <a:pt x="2502" y="891"/>
                  </a:lnTo>
                  <a:lnTo>
                    <a:pt x="2526" y="880"/>
                  </a:lnTo>
                  <a:lnTo>
                    <a:pt x="2535" y="877"/>
                  </a:lnTo>
                  <a:lnTo>
                    <a:pt x="2559" y="867"/>
                  </a:lnTo>
                  <a:lnTo>
                    <a:pt x="2567" y="863"/>
                  </a:lnTo>
                  <a:lnTo>
                    <a:pt x="2592" y="854"/>
                  </a:lnTo>
                  <a:lnTo>
                    <a:pt x="2601" y="851"/>
                  </a:lnTo>
                  <a:lnTo>
                    <a:pt x="2625" y="843"/>
                  </a:lnTo>
                  <a:lnTo>
                    <a:pt x="2634" y="840"/>
                  </a:lnTo>
                  <a:lnTo>
                    <a:pt x="2659" y="833"/>
                  </a:lnTo>
                  <a:lnTo>
                    <a:pt x="2668" y="831"/>
                  </a:lnTo>
                  <a:lnTo>
                    <a:pt x="2694" y="825"/>
                  </a:lnTo>
                  <a:lnTo>
                    <a:pt x="2703" y="823"/>
                  </a:lnTo>
                  <a:lnTo>
                    <a:pt x="2728" y="817"/>
                  </a:lnTo>
                  <a:lnTo>
                    <a:pt x="2737" y="816"/>
                  </a:lnTo>
                  <a:lnTo>
                    <a:pt x="2763" y="811"/>
                  </a:lnTo>
                  <a:lnTo>
                    <a:pt x="2772" y="810"/>
                  </a:lnTo>
                  <a:lnTo>
                    <a:pt x="2798" y="806"/>
                  </a:lnTo>
                  <a:lnTo>
                    <a:pt x="2807" y="805"/>
                  </a:lnTo>
                  <a:lnTo>
                    <a:pt x="2833" y="803"/>
                  </a:lnTo>
                  <a:lnTo>
                    <a:pt x="2843" y="802"/>
                  </a:lnTo>
                  <a:close/>
                  <a:moveTo>
                    <a:pt x="7125" y="1301"/>
                  </a:moveTo>
                  <a:lnTo>
                    <a:pt x="7108" y="1300"/>
                  </a:lnTo>
                  <a:lnTo>
                    <a:pt x="7089" y="1300"/>
                  </a:lnTo>
                  <a:lnTo>
                    <a:pt x="2911" y="1300"/>
                  </a:lnTo>
                  <a:lnTo>
                    <a:pt x="2892" y="1300"/>
                  </a:lnTo>
                  <a:lnTo>
                    <a:pt x="2875" y="1301"/>
                  </a:lnTo>
                  <a:lnTo>
                    <a:pt x="2858" y="1303"/>
                  </a:lnTo>
                  <a:lnTo>
                    <a:pt x="2842" y="1305"/>
                  </a:lnTo>
                  <a:lnTo>
                    <a:pt x="2825" y="1308"/>
                  </a:lnTo>
                  <a:lnTo>
                    <a:pt x="2809" y="1311"/>
                  </a:lnTo>
                  <a:lnTo>
                    <a:pt x="2793" y="1315"/>
                  </a:lnTo>
                  <a:lnTo>
                    <a:pt x="2776" y="1320"/>
                  </a:lnTo>
                  <a:lnTo>
                    <a:pt x="2761" y="1325"/>
                  </a:lnTo>
                  <a:lnTo>
                    <a:pt x="2745" y="1331"/>
                  </a:lnTo>
                  <a:lnTo>
                    <a:pt x="2730" y="1337"/>
                  </a:lnTo>
                  <a:lnTo>
                    <a:pt x="2714" y="1344"/>
                  </a:lnTo>
                  <a:lnTo>
                    <a:pt x="2699" y="1352"/>
                  </a:lnTo>
                  <a:lnTo>
                    <a:pt x="2685" y="1359"/>
                  </a:lnTo>
                  <a:lnTo>
                    <a:pt x="2672" y="1368"/>
                  </a:lnTo>
                  <a:lnTo>
                    <a:pt x="2657" y="1377"/>
                  </a:lnTo>
                  <a:lnTo>
                    <a:pt x="2644" y="1387"/>
                  </a:lnTo>
                  <a:lnTo>
                    <a:pt x="2630" y="1397"/>
                  </a:lnTo>
                  <a:lnTo>
                    <a:pt x="2617" y="1408"/>
                  </a:lnTo>
                  <a:lnTo>
                    <a:pt x="2605" y="1419"/>
                  </a:lnTo>
                  <a:lnTo>
                    <a:pt x="2593" y="1431"/>
                  </a:lnTo>
                  <a:lnTo>
                    <a:pt x="2581" y="1443"/>
                  </a:lnTo>
                  <a:lnTo>
                    <a:pt x="2570" y="1456"/>
                  </a:lnTo>
                  <a:lnTo>
                    <a:pt x="2559" y="1468"/>
                  </a:lnTo>
                  <a:lnTo>
                    <a:pt x="2549" y="1482"/>
                  </a:lnTo>
                  <a:lnTo>
                    <a:pt x="2539" y="1495"/>
                  </a:lnTo>
                  <a:lnTo>
                    <a:pt x="2530" y="1509"/>
                  </a:lnTo>
                  <a:lnTo>
                    <a:pt x="2521" y="1524"/>
                  </a:lnTo>
                  <a:lnTo>
                    <a:pt x="2513" y="1539"/>
                  </a:lnTo>
                  <a:lnTo>
                    <a:pt x="2506" y="1553"/>
                  </a:lnTo>
                  <a:lnTo>
                    <a:pt x="2499" y="1568"/>
                  </a:lnTo>
                  <a:lnTo>
                    <a:pt x="2493" y="1584"/>
                  </a:lnTo>
                  <a:lnTo>
                    <a:pt x="2487" y="1599"/>
                  </a:lnTo>
                  <a:lnTo>
                    <a:pt x="2482" y="1615"/>
                  </a:lnTo>
                  <a:lnTo>
                    <a:pt x="2477" y="1631"/>
                  </a:lnTo>
                  <a:lnTo>
                    <a:pt x="2473" y="1647"/>
                  </a:lnTo>
                  <a:lnTo>
                    <a:pt x="2470" y="1664"/>
                  </a:lnTo>
                  <a:lnTo>
                    <a:pt x="2467" y="1680"/>
                  </a:lnTo>
                  <a:lnTo>
                    <a:pt x="2465" y="1697"/>
                  </a:lnTo>
                  <a:lnTo>
                    <a:pt x="2463" y="1713"/>
                  </a:lnTo>
                  <a:lnTo>
                    <a:pt x="2462" y="1730"/>
                  </a:lnTo>
                  <a:lnTo>
                    <a:pt x="2462" y="1749"/>
                  </a:lnTo>
                  <a:lnTo>
                    <a:pt x="2462" y="8251"/>
                  </a:lnTo>
                  <a:lnTo>
                    <a:pt x="2462" y="8270"/>
                  </a:lnTo>
                  <a:lnTo>
                    <a:pt x="2463" y="8287"/>
                  </a:lnTo>
                  <a:lnTo>
                    <a:pt x="2465" y="8303"/>
                  </a:lnTo>
                  <a:lnTo>
                    <a:pt x="2467" y="8320"/>
                  </a:lnTo>
                  <a:lnTo>
                    <a:pt x="2470" y="8336"/>
                  </a:lnTo>
                  <a:lnTo>
                    <a:pt x="2473" y="8353"/>
                  </a:lnTo>
                  <a:lnTo>
                    <a:pt x="2477" y="8369"/>
                  </a:lnTo>
                  <a:lnTo>
                    <a:pt x="2482" y="8385"/>
                  </a:lnTo>
                  <a:lnTo>
                    <a:pt x="2487" y="8401"/>
                  </a:lnTo>
                  <a:lnTo>
                    <a:pt x="2493" y="8416"/>
                  </a:lnTo>
                  <a:lnTo>
                    <a:pt x="2499" y="8432"/>
                  </a:lnTo>
                  <a:lnTo>
                    <a:pt x="2506" y="8447"/>
                  </a:lnTo>
                  <a:lnTo>
                    <a:pt x="2513" y="8461"/>
                  </a:lnTo>
                  <a:lnTo>
                    <a:pt x="2521" y="8476"/>
                  </a:lnTo>
                  <a:lnTo>
                    <a:pt x="2530" y="8491"/>
                  </a:lnTo>
                  <a:lnTo>
                    <a:pt x="2539" y="8505"/>
                  </a:lnTo>
                  <a:lnTo>
                    <a:pt x="2549" y="8518"/>
                  </a:lnTo>
                  <a:lnTo>
                    <a:pt x="2559" y="8532"/>
                  </a:lnTo>
                  <a:lnTo>
                    <a:pt x="2570" y="8544"/>
                  </a:lnTo>
                  <a:lnTo>
                    <a:pt x="2581" y="8557"/>
                  </a:lnTo>
                  <a:lnTo>
                    <a:pt x="2593" y="8569"/>
                  </a:lnTo>
                  <a:lnTo>
                    <a:pt x="2605" y="8581"/>
                  </a:lnTo>
                  <a:lnTo>
                    <a:pt x="2617" y="8592"/>
                  </a:lnTo>
                  <a:lnTo>
                    <a:pt x="2630" y="8603"/>
                  </a:lnTo>
                  <a:lnTo>
                    <a:pt x="2644" y="8613"/>
                  </a:lnTo>
                  <a:lnTo>
                    <a:pt x="2657" y="8623"/>
                  </a:lnTo>
                  <a:lnTo>
                    <a:pt x="2672" y="8632"/>
                  </a:lnTo>
                  <a:lnTo>
                    <a:pt x="2685" y="8641"/>
                  </a:lnTo>
                  <a:lnTo>
                    <a:pt x="2699" y="8648"/>
                  </a:lnTo>
                  <a:lnTo>
                    <a:pt x="2714" y="8656"/>
                  </a:lnTo>
                  <a:lnTo>
                    <a:pt x="2730" y="8663"/>
                  </a:lnTo>
                  <a:lnTo>
                    <a:pt x="2745" y="8669"/>
                  </a:lnTo>
                  <a:lnTo>
                    <a:pt x="2761" y="8675"/>
                  </a:lnTo>
                  <a:lnTo>
                    <a:pt x="2776" y="8680"/>
                  </a:lnTo>
                  <a:lnTo>
                    <a:pt x="2793" y="8685"/>
                  </a:lnTo>
                  <a:lnTo>
                    <a:pt x="2809" y="8689"/>
                  </a:lnTo>
                  <a:lnTo>
                    <a:pt x="2825" y="8692"/>
                  </a:lnTo>
                  <a:lnTo>
                    <a:pt x="2842" y="8695"/>
                  </a:lnTo>
                  <a:lnTo>
                    <a:pt x="2858" y="8697"/>
                  </a:lnTo>
                  <a:lnTo>
                    <a:pt x="2875" y="8699"/>
                  </a:lnTo>
                  <a:lnTo>
                    <a:pt x="2892" y="8700"/>
                  </a:lnTo>
                  <a:lnTo>
                    <a:pt x="2911" y="8700"/>
                  </a:lnTo>
                  <a:lnTo>
                    <a:pt x="7089" y="8700"/>
                  </a:lnTo>
                  <a:lnTo>
                    <a:pt x="7108" y="8700"/>
                  </a:lnTo>
                  <a:lnTo>
                    <a:pt x="7125" y="8699"/>
                  </a:lnTo>
                  <a:lnTo>
                    <a:pt x="7142" y="8697"/>
                  </a:lnTo>
                  <a:lnTo>
                    <a:pt x="7158" y="8695"/>
                  </a:lnTo>
                  <a:lnTo>
                    <a:pt x="7175" y="8692"/>
                  </a:lnTo>
                  <a:lnTo>
                    <a:pt x="7191" y="8689"/>
                  </a:lnTo>
                  <a:lnTo>
                    <a:pt x="7207" y="8685"/>
                  </a:lnTo>
                  <a:lnTo>
                    <a:pt x="7224" y="8680"/>
                  </a:lnTo>
                  <a:lnTo>
                    <a:pt x="7239" y="8675"/>
                  </a:lnTo>
                  <a:lnTo>
                    <a:pt x="7255" y="8669"/>
                  </a:lnTo>
                  <a:lnTo>
                    <a:pt x="7270" y="8663"/>
                  </a:lnTo>
                  <a:lnTo>
                    <a:pt x="7286" y="8656"/>
                  </a:lnTo>
                  <a:lnTo>
                    <a:pt x="7301" y="8648"/>
                  </a:lnTo>
                  <a:lnTo>
                    <a:pt x="7315" y="8641"/>
                  </a:lnTo>
                  <a:lnTo>
                    <a:pt x="7328" y="8632"/>
                  </a:lnTo>
                  <a:lnTo>
                    <a:pt x="7343" y="8623"/>
                  </a:lnTo>
                  <a:lnTo>
                    <a:pt x="7356" y="8613"/>
                  </a:lnTo>
                  <a:lnTo>
                    <a:pt x="7370" y="8603"/>
                  </a:lnTo>
                  <a:lnTo>
                    <a:pt x="7383" y="8592"/>
                  </a:lnTo>
                  <a:lnTo>
                    <a:pt x="7395" y="8581"/>
                  </a:lnTo>
                  <a:lnTo>
                    <a:pt x="7407" y="8569"/>
                  </a:lnTo>
                  <a:lnTo>
                    <a:pt x="7419" y="8557"/>
                  </a:lnTo>
                  <a:lnTo>
                    <a:pt x="7430" y="8544"/>
                  </a:lnTo>
                  <a:lnTo>
                    <a:pt x="7441" y="8532"/>
                  </a:lnTo>
                  <a:lnTo>
                    <a:pt x="7451" y="8518"/>
                  </a:lnTo>
                  <a:lnTo>
                    <a:pt x="7461" y="8505"/>
                  </a:lnTo>
                  <a:lnTo>
                    <a:pt x="7470" y="8491"/>
                  </a:lnTo>
                  <a:lnTo>
                    <a:pt x="7479" y="8476"/>
                  </a:lnTo>
                  <a:lnTo>
                    <a:pt x="7487" y="8461"/>
                  </a:lnTo>
                  <a:lnTo>
                    <a:pt x="7494" y="8447"/>
                  </a:lnTo>
                  <a:lnTo>
                    <a:pt x="7501" y="8432"/>
                  </a:lnTo>
                  <a:lnTo>
                    <a:pt x="7507" y="8416"/>
                  </a:lnTo>
                  <a:lnTo>
                    <a:pt x="7513" y="8401"/>
                  </a:lnTo>
                  <a:lnTo>
                    <a:pt x="7518" y="8385"/>
                  </a:lnTo>
                  <a:lnTo>
                    <a:pt x="7523" y="8369"/>
                  </a:lnTo>
                  <a:lnTo>
                    <a:pt x="7527" y="8353"/>
                  </a:lnTo>
                  <a:lnTo>
                    <a:pt x="7530" y="8336"/>
                  </a:lnTo>
                  <a:lnTo>
                    <a:pt x="7533" y="8320"/>
                  </a:lnTo>
                  <a:lnTo>
                    <a:pt x="7535" y="8303"/>
                  </a:lnTo>
                  <a:lnTo>
                    <a:pt x="7537" y="8287"/>
                  </a:lnTo>
                  <a:lnTo>
                    <a:pt x="7538" y="8270"/>
                  </a:lnTo>
                  <a:lnTo>
                    <a:pt x="7538" y="8251"/>
                  </a:lnTo>
                  <a:lnTo>
                    <a:pt x="7538" y="1749"/>
                  </a:lnTo>
                  <a:lnTo>
                    <a:pt x="7538" y="1730"/>
                  </a:lnTo>
                  <a:lnTo>
                    <a:pt x="7537" y="1713"/>
                  </a:lnTo>
                  <a:lnTo>
                    <a:pt x="7535" y="1697"/>
                  </a:lnTo>
                  <a:lnTo>
                    <a:pt x="7533" y="1680"/>
                  </a:lnTo>
                  <a:lnTo>
                    <a:pt x="7530" y="1664"/>
                  </a:lnTo>
                  <a:lnTo>
                    <a:pt x="7527" y="1647"/>
                  </a:lnTo>
                  <a:lnTo>
                    <a:pt x="7523" y="1631"/>
                  </a:lnTo>
                  <a:lnTo>
                    <a:pt x="7518" y="1615"/>
                  </a:lnTo>
                  <a:lnTo>
                    <a:pt x="7513" y="1599"/>
                  </a:lnTo>
                  <a:lnTo>
                    <a:pt x="7507" y="1584"/>
                  </a:lnTo>
                  <a:lnTo>
                    <a:pt x="7501" y="1568"/>
                  </a:lnTo>
                  <a:lnTo>
                    <a:pt x="7494" y="1553"/>
                  </a:lnTo>
                  <a:lnTo>
                    <a:pt x="7487" y="1539"/>
                  </a:lnTo>
                  <a:lnTo>
                    <a:pt x="7479" y="1524"/>
                  </a:lnTo>
                  <a:lnTo>
                    <a:pt x="7470" y="1509"/>
                  </a:lnTo>
                  <a:lnTo>
                    <a:pt x="7461" y="1495"/>
                  </a:lnTo>
                  <a:lnTo>
                    <a:pt x="7451" y="1482"/>
                  </a:lnTo>
                  <a:lnTo>
                    <a:pt x="7441" y="1468"/>
                  </a:lnTo>
                  <a:lnTo>
                    <a:pt x="7430" y="1456"/>
                  </a:lnTo>
                  <a:lnTo>
                    <a:pt x="7419" y="1443"/>
                  </a:lnTo>
                  <a:lnTo>
                    <a:pt x="7407" y="1431"/>
                  </a:lnTo>
                  <a:lnTo>
                    <a:pt x="7395" y="1419"/>
                  </a:lnTo>
                  <a:lnTo>
                    <a:pt x="7383" y="1408"/>
                  </a:lnTo>
                  <a:lnTo>
                    <a:pt x="7370" y="1397"/>
                  </a:lnTo>
                  <a:lnTo>
                    <a:pt x="7356" y="1387"/>
                  </a:lnTo>
                  <a:lnTo>
                    <a:pt x="7343" y="1377"/>
                  </a:lnTo>
                  <a:lnTo>
                    <a:pt x="7328" y="1368"/>
                  </a:lnTo>
                  <a:lnTo>
                    <a:pt x="7315" y="1359"/>
                  </a:lnTo>
                  <a:lnTo>
                    <a:pt x="7301" y="1352"/>
                  </a:lnTo>
                  <a:lnTo>
                    <a:pt x="7286" y="1344"/>
                  </a:lnTo>
                  <a:lnTo>
                    <a:pt x="7270" y="1337"/>
                  </a:lnTo>
                  <a:lnTo>
                    <a:pt x="7255" y="1331"/>
                  </a:lnTo>
                  <a:lnTo>
                    <a:pt x="7239" y="1325"/>
                  </a:lnTo>
                  <a:lnTo>
                    <a:pt x="7224" y="1320"/>
                  </a:lnTo>
                  <a:lnTo>
                    <a:pt x="7207" y="1315"/>
                  </a:lnTo>
                  <a:lnTo>
                    <a:pt x="7191" y="1311"/>
                  </a:lnTo>
                  <a:lnTo>
                    <a:pt x="7175" y="1308"/>
                  </a:lnTo>
                  <a:lnTo>
                    <a:pt x="7158" y="1305"/>
                  </a:lnTo>
                  <a:lnTo>
                    <a:pt x="7142" y="1303"/>
                  </a:lnTo>
                  <a:lnTo>
                    <a:pt x="7125" y="1301"/>
                  </a:lnTo>
                  <a:close/>
                  <a:moveTo>
                    <a:pt x="3231" y="1830"/>
                  </a:moveTo>
                  <a:lnTo>
                    <a:pt x="3240" y="1829"/>
                  </a:lnTo>
                  <a:lnTo>
                    <a:pt x="3245" y="1829"/>
                  </a:lnTo>
                  <a:lnTo>
                    <a:pt x="3254" y="1829"/>
                  </a:lnTo>
                  <a:lnTo>
                    <a:pt x="3257" y="1829"/>
                  </a:lnTo>
                  <a:lnTo>
                    <a:pt x="6743" y="1829"/>
                  </a:lnTo>
                  <a:lnTo>
                    <a:pt x="6746" y="1829"/>
                  </a:lnTo>
                  <a:lnTo>
                    <a:pt x="6755" y="1829"/>
                  </a:lnTo>
                  <a:lnTo>
                    <a:pt x="6760" y="1829"/>
                  </a:lnTo>
                  <a:lnTo>
                    <a:pt x="6769" y="1830"/>
                  </a:lnTo>
                  <a:lnTo>
                    <a:pt x="6775" y="1830"/>
                  </a:lnTo>
                  <a:lnTo>
                    <a:pt x="6783" y="1831"/>
                  </a:lnTo>
                  <a:lnTo>
                    <a:pt x="6789" y="1832"/>
                  </a:lnTo>
                  <a:lnTo>
                    <a:pt x="6798" y="1833"/>
                  </a:lnTo>
                  <a:lnTo>
                    <a:pt x="6803" y="1834"/>
                  </a:lnTo>
                  <a:lnTo>
                    <a:pt x="6812" y="1835"/>
                  </a:lnTo>
                  <a:lnTo>
                    <a:pt x="6817" y="1836"/>
                  </a:lnTo>
                  <a:lnTo>
                    <a:pt x="6826" y="1838"/>
                  </a:lnTo>
                  <a:lnTo>
                    <a:pt x="6831" y="1840"/>
                  </a:lnTo>
                  <a:lnTo>
                    <a:pt x="6840" y="1842"/>
                  </a:lnTo>
                  <a:lnTo>
                    <a:pt x="6845" y="1843"/>
                  </a:lnTo>
                  <a:lnTo>
                    <a:pt x="6854" y="1846"/>
                  </a:lnTo>
                  <a:lnTo>
                    <a:pt x="6859" y="1847"/>
                  </a:lnTo>
                  <a:lnTo>
                    <a:pt x="6867" y="1850"/>
                  </a:lnTo>
                  <a:lnTo>
                    <a:pt x="6873" y="1852"/>
                  </a:lnTo>
                  <a:lnTo>
                    <a:pt x="6881" y="1855"/>
                  </a:lnTo>
                  <a:lnTo>
                    <a:pt x="6886" y="1857"/>
                  </a:lnTo>
                  <a:lnTo>
                    <a:pt x="6894" y="1861"/>
                  </a:lnTo>
                  <a:lnTo>
                    <a:pt x="6900" y="1863"/>
                  </a:lnTo>
                  <a:lnTo>
                    <a:pt x="6908" y="1867"/>
                  </a:lnTo>
                  <a:lnTo>
                    <a:pt x="6913" y="1870"/>
                  </a:lnTo>
                  <a:lnTo>
                    <a:pt x="6921" y="1874"/>
                  </a:lnTo>
                  <a:lnTo>
                    <a:pt x="6926" y="1876"/>
                  </a:lnTo>
                  <a:lnTo>
                    <a:pt x="6934" y="1881"/>
                  </a:lnTo>
                  <a:lnTo>
                    <a:pt x="6936" y="1882"/>
                  </a:lnTo>
                  <a:lnTo>
                    <a:pt x="6943" y="1887"/>
                  </a:lnTo>
                  <a:lnTo>
                    <a:pt x="6948" y="1890"/>
                  </a:lnTo>
                  <a:lnTo>
                    <a:pt x="6955" y="1894"/>
                  </a:lnTo>
                  <a:lnTo>
                    <a:pt x="6960" y="1898"/>
                  </a:lnTo>
                  <a:lnTo>
                    <a:pt x="6967" y="1903"/>
                  </a:lnTo>
                  <a:lnTo>
                    <a:pt x="6972" y="1906"/>
                  </a:lnTo>
                  <a:lnTo>
                    <a:pt x="6979" y="1911"/>
                  </a:lnTo>
                  <a:lnTo>
                    <a:pt x="6983" y="1915"/>
                  </a:lnTo>
                  <a:lnTo>
                    <a:pt x="6990" y="1920"/>
                  </a:lnTo>
                  <a:lnTo>
                    <a:pt x="6994" y="1924"/>
                  </a:lnTo>
                  <a:lnTo>
                    <a:pt x="7000" y="1930"/>
                  </a:lnTo>
                  <a:lnTo>
                    <a:pt x="7005" y="1933"/>
                  </a:lnTo>
                  <a:lnTo>
                    <a:pt x="7011" y="1939"/>
                  </a:lnTo>
                  <a:lnTo>
                    <a:pt x="7015" y="1943"/>
                  </a:lnTo>
                  <a:lnTo>
                    <a:pt x="7021" y="1950"/>
                  </a:lnTo>
                  <a:lnTo>
                    <a:pt x="7025" y="1954"/>
                  </a:lnTo>
                  <a:lnTo>
                    <a:pt x="7030" y="1960"/>
                  </a:lnTo>
                  <a:lnTo>
                    <a:pt x="7034" y="1964"/>
                  </a:lnTo>
                  <a:lnTo>
                    <a:pt x="7040" y="1971"/>
                  </a:lnTo>
                  <a:lnTo>
                    <a:pt x="7043" y="1976"/>
                  </a:lnTo>
                  <a:lnTo>
                    <a:pt x="7048" y="1982"/>
                  </a:lnTo>
                  <a:lnTo>
                    <a:pt x="7052" y="1987"/>
                  </a:lnTo>
                  <a:lnTo>
                    <a:pt x="7057" y="1994"/>
                  </a:lnTo>
                  <a:lnTo>
                    <a:pt x="7060" y="1999"/>
                  </a:lnTo>
                  <a:lnTo>
                    <a:pt x="7065" y="2006"/>
                  </a:lnTo>
                  <a:lnTo>
                    <a:pt x="7068" y="2011"/>
                  </a:lnTo>
                  <a:lnTo>
                    <a:pt x="7072" y="2018"/>
                  </a:lnTo>
                  <a:lnTo>
                    <a:pt x="7076" y="2024"/>
                  </a:lnTo>
                  <a:lnTo>
                    <a:pt x="7080" y="2032"/>
                  </a:lnTo>
                  <a:lnTo>
                    <a:pt x="7082" y="2036"/>
                  </a:lnTo>
                  <a:lnTo>
                    <a:pt x="7086" y="2044"/>
                  </a:lnTo>
                  <a:lnTo>
                    <a:pt x="7088" y="2049"/>
                  </a:lnTo>
                  <a:lnTo>
                    <a:pt x="7092" y="2057"/>
                  </a:lnTo>
                  <a:lnTo>
                    <a:pt x="7094" y="2062"/>
                  </a:lnTo>
                  <a:lnTo>
                    <a:pt x="7098" y="2070"/>
                  </a:lnTo>
                  <a:lnTo>
                    <a:pt x="7100" y="2075"/>
                  </a:lnTo>
                  <a:lnTo>
                    <a:pt x="7103" y="2083"/>
                  </a:lnTo>
                  <a:lnTo>
                    <a:pt x="7104" y="2088"/>
                  </a:lnTo>
                  <a:lnTo>
                    <a:pt x="7107" y="2097"/>
                  </a:lnTo>
                  <a:lnTo>
                    <a:pt x="7109" y="2102"/>
                  </a:lnTo>
                  <a:lnTo>
                    <a:pt x="7111" y="2110"/>
                  </a:lnTo>
                  <a:lnTo>
                    <a:pt x="7113" y="2115"/>
                  </a:lnTo>
                  <a:lnTo>
                    <a:pt x="7115" y="2124"/>
                  </a:lnTo>
                  <a:lnTo>
                    <a:pt x="7116" y="2129"/>
                  </a:lnTo>
                  <a:lnTo>
                    <a:pt x="7118" y="2138"/>
                  </a:lnTo>
                  <a:lnTo>
                    <a:pt x="7119" y="2143"/>
                  </a:lnTo>
                  <a:lnTo>
                    <a:pt x="7120" y="2152"/>
                  </a:lnTo>
                  <a:lnTo>
                    <a:pt x="7121" y="2157"/>
                  </a:lnTo>
                  <a:lnTo>
                    <a:pt x="7122" y="2166"/>
                  </a:lnTo>
                  <a:lnTo>
                    <a:pt x="7123" y="2172"/>
                  </a:lnTo>
                  <a:lnTo>
                    <a:pt x="7124" y="2180"/>
                  </a:lnTo>
                  <a:lnTo>
                    <a:pt x="7124" y="2186"/>
                  </a:lnTo>
                  <a:lnTo>
                    <a:pt x="7125" y="2195"/>
                  </a:lnTo>
                  <a:lnTo>
                    <a:pt x="7125" y="2200"/>
                  </a:lnTo>
                  <a:lnTo>
                    <a:pt x="7125" y="2209"/>
                  </a:lnTo>
                  <a:lnTo>
                    <a:pt x="7125" y="2212"/>
                  </a:lnTo>
                  <a:lnTo>
                    <a:pt x="7125" y="3374"/>
                  </a:lnTo>
                  <a:lnTo>
                    <a:pt x="7125" y="3377"/>
                  </a:lnTo>
                  <a:lnTo>
                    <a:pt x="7125" y="3386"/>
                  </a:lnTo>
                  <a:lnTo>
                    <a:pt x="7125" y="3391"/>
                  </a:lnTo>
                  <a:lnTo>
                    <a:pt x="7124" y="3400"/>
                  </a:lnTo>
                  <a:lnTo>
                    <a:pt x="7124" y="3406"/>
                  </a:lnTo>
                  <a:lnTo>
                    <a:pt x="7123" y="3414"/>
                  </a:lnTo>
                  <a:lnTo>
                    <a:pt x="7122" y="3420"/>
                  </a:lnTo>
                  <a:lnTo>
                    <a:pt x="7121" y="3428"/>
                  </a:lnTo>
                  <a:lnTo>
                    <a:pt x="7120" y="3434"/>
                  </a:lnTo>
                  <a:lnTo>
                    <a:pt x="7119" y="3442"/>
                  </a:lnTo>
                  <a:lnTo>
                    <a:pt x="7118" y="3448"/>
                  </a:lnTo>
                  <a:lnTo>
                    <a:pt x="7116" y="3456"/>
                  </a:lnTo>
                  <a:lnTo>
                    <a:pt x="7115" y="3461"/>
                  </a:lnTo>
                  <a:lnTo>
                    <a:pt x="7113" y="3470"/>
                  </a:lnTo>
                  <a:lnTo>
                    <a:pt x="7111" y="3475"/>
                  </a:lnTo>
                  <a:lnTo>
                    <a:pt x="7109" y="3483"/>
                  </a:lnTo>
                  <a:lnTo>
                    <a:pt x="7107" y="3489"/>
                  </a:lnTo>
                  <a:lnTo>
                    <a:pt x="7104" y="3497"/>
                  </a:lnTo>
                  <a:lnTo>
                    <a:pt x="7103" y="3502"/>
                  </a:lnTo>
                  <a:lnTo>
                    <a:pt x="7100" y="3510"/>
                  </a:lnTo>
                  <a:lnTo>
                    <a:pt x="7098" y="3515"/>
                  </a:lnTo>
                  <a:lnTo>
                    <a:pt x="7095" y="3523"/>
                  </a:lnTo>
                  <a:lnTo>
                    <a:pt x="7092" y="3528"/>
                  </a:lnTo>
                  <a:lnTo>
                    <a:pt x="7089" y="3536"/>
                  </a:lnTo>
                  <a:lnTo>
                    <a:pt x="7087" y="3540"/>
                  </a:lnTo>
                  <a:lnTo>
                    <a:pt x="7083" y="3548"/>
                  </a:lnTo>
                  <a:lnTo>
                    <a:pt x="7080" y="3553"/>
                  </a:lnTo>
                  <a:lnTo>
                    <a:pt x="7076" y="3561"/>
                  </a:lnTo>
                  <a:lnTo>
                    <a:pt x="7071" y="3569"/>
                  </a:lnTo>
                  <a:lnTo>
                    <a:pt x="7067" y="3577"/>
                  </a:lnTo>
                  <a:lnTo>
                    <a:pt x="7064" y="3581"/>
                  </a:lnTo>
                  <a:lnTo>
                    <a:pt x="7059" y="3588"/>
                  </a:lnTo>
                  <a:lnTo>
                    <a:pt x="7056" y="3593"/>
                  </a:lnTo>
                  <a:lnTo>
                    <a:pt x="7051" y="3600"/>
                  </a:lnTo>
                  <a:lnTo>
                    <a:pt x="7048" y="3604"/>
                  </a:lnTo>
                  <a:lnTo>
                    <a:pt x="7042" y="3611"/>
                  </a:lnTo>
                  <a:lnTo>
                    <a:pt x="7039" y="3615"/>
                  </a:lnTo>
                  <a:lnTo>
                    <a:pt x="7033" y="3621"/>
                  </a:lnTo>
                  <a:lnTo>
                    <a:pt x="7030" y="3625"/>
                  </a:lnTo>
                  <a:lnTo>
                    <a:pt x="7024" y="3632"/>
                  </a:lnTo>
                  <a:lnTo>
                    <a:pt x="7021" y="3636"/>
                  </a:lnTo>
                  <a:lnTo>
                    <a:pt x="7015" y="3642"/>
                  </a:lnTo>
                  <a:lnTo>
                    <a:pt x="7011" y="3646"/>
                  </a:lnTo>
                  <a:lnTo>
                    <a:pt x="7005" y="3652"/>
                  </a:lnTo>
                  <a:lnTo>
                    <a:pt x="7001" y="3655"/>
                  </a:lnTo>
                  <a:lnTo>
                    <a:pt x="6994" y="3661"/>
                  </a:lnTo>
                  <a:lnTo>
                    <a:pt x="6990" y="3664"/>
                  </a:lnTo>
                  <a:lnTo>
                    <a:pt x="6984" y="3670"/>
                  </a:lnTo>
                  <a:lnTo>
                    <a:pt x="6980" y="3673"/>
                  </a:lnTo>
                  <a:lnTo>
                    <a:pt x="6973" y="3679"/>
                  </a:lnTo>
                  <a:lnTo>
                    <a:pt x="6969" y="3682"/>
                  </a:lnTo>
                  <a:lnTo>
                    <a:pt x="6962" y="3687"/>
                  </a:lnTo>
                  <a:lnTo>
                    <a:pt x="6957" y="3690"/>
                  </a:lnTo>
                  <a:lnTo>
                    <a:pt x="6950" y="3695"/>
                  </a:lnTo>
                  <a:lnTo>
                    <a:pt x="6946" y="3698"/>
                  </a:lnTo>
                  <a:lnTo>
                    <a:pt x="6938" y="3702"/>
                  </a:lnTo>
                  <a:lnTo>
                    <a:pt x="6931" y="3707"/>
                  </a:lnTo>
                  <a:lnTo>
                    <a:pt x="6923" y="3711"/>
                  </a:lnTo>
                  <a:lnTo>
                    <a:pt x="6918" y="3713"/>
                  </a:lnTo>
                  <a:lnTo>
                    <a:pt x="6911" y="3717"/>
                  </a:lnTo>
                  <a:lnTo>
                    <a:pt x="6906" y="3720"/>
                  </a:lnTo>
                  <a:lnTo>
                    <a:pt x="6898" y="3723"/>
                  </a:lnTo>
                  <a:lnTo>
                    <a:pt x="6893" y="3725"/>
                  </a:lnTo>
                  <a:lnTo>
                    <a:pt x="6885" y="3729"/>
                  </a:lnTo>
                  <a:lnTo>
                    <a:pt x="6879" y="3731"/>
                  </a:lnTo>
                  <a:lnTo>
                    <a:pt x="6871" y="3734"/>
                  </a:lnTo>
                  <a:lnTo>
                    <a:pt x="6866" y="3735"/>
                  </a:lnTo>
                  <a:lnTo>
                    <a:pt x="6858" y="3738"/>
                  </a:lnTo>
                  <a:lnTo>
                    <a:pt x="6853" y="3740"/>
                  </a:lnTo>
                  <a:lnTo>
                    <a:pt x="6844" y="3742"/>
                  </a:lnTo>
                  <a:lnTo>
                    <a:pt x="6839" y="3744"/>
                  </a:lnTo>
                  <a:lnTo>
                    <a:pt x="6831" y="3746"/>
                  </a:lnTo>
                  <a:lnTo>
                    <a:pt x="6825" y="3747"/>
                  </a:lnTo>
                  <a:lnTo>
                    <a:pt x="6817" y="3749"/>
                  </a:lnTo>
                  <a:lnTo>
                    <a:pt x="6811" y="3750"/>
                  </a:lnTo>
                  <a:lnTo>
                    <a:pt x="6803" y="3751"/>
                  </a:lnTo>
                  <a:lnTo>
                    <a:pt x="6797" y="3752"/>
                  </a:lnTo>
                  <a:lnTo>
                    <a:pt x="6789" y="3753"/>
                  </a:lnTo>
                  <a:lnTo>
                    <a:pt x="6783" y="3754"/>
                  </a:lnTo>
                  <a:lnTo>
                    <a:pt x="6775" y="3755"/>
                  </a:lnTo>
                  <a:lnTo>
                    <a:pt x="6769" y="3755"/>
                  </a:lnTo>
                  <a:lnTo>
                    <a:pt x="6760" y="3756"/>
                  </a:lnTo>
                  <a:lnTo>
                    <a:pt x="6755" y="3756"/>
                  </a:lnTo>
                  <a:lnTo>
                    <a:pt x="6746" y="3756"/>
                  </a:lnTo>
                  <a:lnTo>
                    <a:pt x="6743" y="3756"/>
                  </a:lnTo>
                  <a:lnTo>
                    <a:pt x="3257" y="3756"/>
                  </a:lnTo>
                  <a:lnTo>
                    <a:pt x="3254" y="3756"/>
                  </a:lnTo>
                  <a:lnTo>
                    <a:pt x="3245" y="3756"/>
                  </a:lnTo>
                  <a:lnTo>
                    <a:pt x="3240" y="3756"/>
                  </a:lnTo>
                  <a:lnTo>
                    <a:pt x="3231" y="3755"/>
                  </a:lnTo>
                  <a:lnTo>
                    <a:pt x="3225" y="3755"/>
                  </a:lnTo>
                  <a:lnTo>
                    <a:pt x="3217" y="3754"/>
                  </a:lnTo>
                  <a:lnTo>
                    <a:pt x="3211" y="3753"/>
                  </a:lnTo>
                  <a:lnTo>
                    <a:pt x="3203" y="3752"/>
                  </a:lnTo>
                  <a:lnTo>
                    <a:pt x="3197" y="3751"/>
                  </a:lnTo>
                  <a:lnTo>
                    <a:pt x="3189" y="3750"/>
                  </a:lnTo>
                  <a:lnTo>
                    <a:pt x="3183" y="3749"/>
                  </a:lnTo>
                  <a:lnTo>
                    <a:pt x="3175" y="3747"/>
                  </a:lnTo>
                  <a:lnTo>
                    <a:pt x="3169" y="3746"/>
                  </a:lnTo>
                  <a:lnTo>
                    <a:pt x="3161" y="3744"/>
                  </a:lnTo>
                  <a:lnTo>
                    <a:pt x="3156" y="3742"/>
                  </a:lnTo>
                  <a:lnTo>
                    <a:pt x="3147" y="3740"/>
                  </a:lnTo>
                  <a:lnTo>
                    <a:pt x="3142" y="3738"/>
                  </a:lnTo>
                  <a:lnTo>
                    <a:pt x="3134" y="3735"/>
                  </a:lnTo>
                  <a:lnTo>
                    <a:pt x="3129" y="3734"/>
                  </a:lnTo>
                  <a:lnTo>
                    <a:pt x="3121" y="3731"/>
                  </a:lnTo>
                  <a:lnTo>
                    <a:pt x="3115" y="3729"/>
                  </a:lnTo>
                  <a:lnTo>
                    <a:pt x="3107" y="3725"/>
                  </a:lnTo>
                  <a:lnTo>
                    <a:pt x="3102" y="3723"/>
                  </a:lnTo>
                  <a:lnTo>
                    <a:pt x="3094" y="3720"/>
                  </a:lnTo>
                  <a:lnTo>
                    <a:pt x="3089" y="3717"/>
                  </a:lnTo>
                  <a:lnTo>
                    <a:pt x="3082" y="3713"/>
                  </a:lnTo>
                  <a:lnTo>
                    <a:pt x="3077" y="3711"/>
                  </a:lnTo>
                  <a:lnTo>
                    <a:pt x="3069" y="3707"/>
                  </a:lnTo>
                  <a:lnTo>
                    <a:pt x="3062" y="3702"/>
                  </a:lnTo>
                  <a:lnTo>
                    <a:pt x="3054" y="3698"/>
                  </a:lnTo>
                  <a:lnTo>
                    <a:pt x="3050" y="3695"/>
                  </a:lnTo>
                  <a:lnTo>
                    <a:pt x="3043" y="3690"/>
                  </a:lnTo>
                  <a:lnTo>
                    <a:pt x="3038" y="3687"/>
                  </a:lnTo>
                  <a:lnTo>
                    <a:pt x="3031" y="3682"/>
                  </a:lnTo>
                  <a:lnTo>
                    <a:pt x="3027" y="3679"/>
                  </a:lnTo>
                  <a:lnTo>
                    <a:pt x="3020" y="3673"/>
                  </a:lnTo>
                  <a:lnTo>
                    <a:pt x="3016" y="3670"/>
                  </a:lnTo>
                  <a:lnTo>
                    <a:pt x="3010" y="3664"/>
                  </a:lnTo>
                  <a:lnTo>
                    <a:pt x="3006" y="3661"/>
                  </a:lnTo>
                  <a:lnTo>
                    <a:pt x="2999" y="3655"/>
                  </a:lnTo>
                  <a:lnTo>
                    <a:pt x="2995" y="3652"/>
                  </a:lnTo>
                  <a:lnTo>
                    <a:pt x="2989" y="3646"/>
                  </a:lnTo>
                  <a:lnTo>
                    <a:pt x="2985" y="3642"/>
                  </a:lnTo>
                  <a:lnTo>
                    <a:pt x="2979" y="3636"/>
                  </a:lnTo>
                  <a:lnTo>
                    <a:pt x="2976" y="3632"/>
                  </a:lnTo>
                  <a:lnTo>
                    <a:pt x="2970" y="3625"/>
                  </a:lnTo>
                  <a:lnTo>
                    <a:pt x="2967" y="3621"/>
                  </a:lnTo>
                  <a:lnTo>
                    <a:pt x="2961" y="3615"/>
                  </a:lnTo>
                  <a:lnTo>
                    <a:pt x="2958" y="3611"/>
                  </a:lnTo>
                  <a:lnTo>
                    <a:pt x="2952" y="3604"/>
                  </a:lnTo>
                  <a:lnTo>
                    <a:pt x="2949" y="3600"/>
                  </a:lnTo>
                  <a:lnTo>
                    <a:pt x="2944" y="3593"/>
                  </a:lnTo>
                  <a:lnTo>
                    <a:pt x="2941" y="3588"/>
                  </a:lnTo>
                  <a:lnTo>
                    <a:pt x="2936" y="3581"/>
                  </a:lnTo>
                  <a:lnTo>
                    <a:pt x="2933" y="3577"/>
                  </a:lnTo>
                  <a:lnTo>
                    <a:pt x="2929" y="3569"/>
                  </a:lnTo>
                  <a:lnTo>
                    <a:pt x="2924" y="3561"/>
                  </a:lnTo>
                  <a:lnTo>
                    <a:pt x="2920" y="3553"/>
                  </a:lnTo>
                  <a:lnTo>
                    <a:pt x="2917" y="3548"/>
                  </a:lnTo>
                  <a:lnTo>
                    <a:pt x="2913" y="3540"/>
                  </a:lnTo>
                  <a:lnTo>
                    <a:pt x="2911" y="3536"/>
                  </a:lnTo>
                  <a:lnTo>
                    <a:pt x="2908" y="3528"/>
                  </a:lnTo>
                  <a:lnTo>
                    <a:pt x="2905" y="3523"/>
                  </a:lnTo>
                  <a:lnTo>
                    <a:pt x="2902" y="3515"/>
                  </a:lnTo>
                  <a:lnTo>
                    <a:pt x="2900" y="3510"/>
                  </a:lnTo>
                  <a:lnTo>
                    <a:pt x="2897" y="3502"/>
                  </a:lnTo>
                  <a:lnTo>
                    <a:pt x="2896" y="3497"/>
                  </a:lnTo>
                  <a:lnTo>
                    <a:pt x="2893" y="3489"/>
                  </a:lnTo>
                  <a:lnTo>
                    <a:pt x="2891" y="3483"/>
                  </a:lnTo>
                  <a:lnTo>
                    <a:pt x="2889" y="3475"/>
                  </a:lnTo>
                  <a:lnTo>
                    <a:pt x="2887" y="3470"/>
                  </a:lnTo>
                  <a:lnTo>
                    <a:pt x="2885" y="3461"/>
                  </a:lnTo>
                  <a:lnTo>
                    <a:pt x="2884" y="3456"/>
                  </a:lnTo>
                  <a:lnTo>
                    <a:pt x="2882" y="3448"/>
                  </a:lnTo>
                  <a:lnTo>
                    <a:pt x="2881" y="3442"/>
                  </a:lnTo>
                  <a:lnTo>
                    <a:pt x="2880" y="3434"/>
                  </a:lnTo>
                  <a:lnTo>
                    <a:pt x="2879" y="3428"/>
                  </a:lnTo>
                  <a:lnTo>
                    <a:pt x="2878" y="3420"/>
                  </a:lnTo>
                  <a:lnTo>
                    <a:pt x="2877" y="3414"/>
                  </a:lnTo>
                  <a:lnTo>
                    <a:pt x="2876" y="3406"/>
                  </a:lnTo>
                  <a:lnTo>
                    <a:pt x="2876" y="3400"/>
                  </a:lnTo>
                  <a:lnTo>
                    <a:pt x="2875" y="3391"/>
                  </a:lnTo>
                  <a:lnTo>
                    <a:pt x="2875" y="3386"/>
                  </a:lnTo>
                  <a:lnTo>
                    <a:pt x="2875" y="3377"/>
                  </a:lnTo>
                  <a:lnTo>
                    <a:pt x="2875" y="3374"/>
                  </a:lnTo>
                  <a:lnTo>
                    <a:pt x="2875" y="2212"/>
                  </a:lnTo>
                  <a:lnTo>
                    <a:pt x="2875" y="2209"/>
                  </a:lnTo>
                  <a:lnTo>
                    <a:pt x="2875" y="2200"/>
                  </a:lnTo>
                  <a:lnTo>
                    <a:pt x="2875" y="2195"/>
                  </a:lnTo>
                  <a:lnTo>
                    <a:pt x="2876" y="2186"/>
                  </a:lnTo>
                  <a:lnTo>
                    <a:pt x="2876" y="2180"/>
                  </a:lnTo>
                  <a:lnTo>
                    <a:pt x="2877" y="2172"/>
                  </a:lnTo>
                  <a:lnTo>
                    <a:pt x="2878" y="2166"/>
                  </a:lnTo>
                  <a:lnTo>
                    <a:pt x="2879" y="2157"/>
                  </a:lnTo>
                  <a:lnTo>
                    <a:pt x="2880" y="2152"/>
                  </a:lnTo>
                  <a:lnTo>
                    <a:pt x="2881" y="2143"/>
                  </a:lnTo>
                  <a:lnTo>
                    <a:pt x="2882" y="2138"/>
                  </a:lnTo>
                  <a:lnTo>
                    <a:pt x="2884" y="2129"/>
                  </a:lnTo>
                  <a:lnTo>
                    <a:pt x="2885" y="2124"/>
                  </a:lnTo>
                  <a:lnTo>
                    <a:pt x="2887" y="2115"/>
                  </a:lnTo>
                  <a:lnTo>
                    <a:pt x="2889" y="2110"/>
                  </a:lnTo>
                  <a:lnTo>
                    <a:pt x="2891" y="2102"/>
                  </a:lnTo>
                  <a:lnTo>
                    <a:pt x="2893" y="2097"/>
                  </a:lnTo>
                  <a:lnTo>
                    <a:pt x="2896" y="2088"/>
                  </a:lnTo>
                  <a:lnTo>
                    <a:pt x="2897" y="2083"/>
                  </a:lnTo>
                  <a:lnTo>
                    <a:pt x="2900" y="2075"/>
                  </a:lnTo>
                  <a:lnTo>
                    <a:pt x="2902" y="2070"/>
                  </a:lnTo>
                  <a:lnTo>
                    <a:pt x="2906" y="2062"/>
                  </a:lnTo>
                  <a:lnTo>
                    <a:pt x="2908" y="2057"/>
                  </a:lnTo>
                  <a:lnTo>
                    <a:pt x="2912" y="2049"/>
                  </a:lnTo>
                  <a:lnTo>
                    <a:pt x="2914" y="2044"/>
                  </a:lnTo>
                  <a:lnTo>
                    <a:pt x="2918" y="2036"/>
                  </a:lnTo>
                  <a:lnTo>
                    <a:pt x="2920" y="2032"/>
                  </a:lnTo>
                  <a:lnTo>
                    <a:pt x="2924" y="2024"/>
                  </a:lnTo>
                  <a:lnTo>
                    <a:pt x="2928" y="2018"/>
                  </a:lnTo>
                  <a:lnTo>
                    <a:pt x="2932" y="2011"/>
                  </a:lnTo>
                  <a:lnTo>
                    <a:pt x="2935" y="2006"/>
                  </a:lnTo>
                  <a:lnTo>
                    <a:pt x="2940" y="1999"/>
                  </a:lnTo>
                  <a:lnTo>
                    <a:pt x="2943" y="1994"/>
                  </a:lnTo>
                  <a:lnTo>
                    <a:pt x="2948" y="1987"/>
                  </a:lnTo>
                  <a:lnTo>
                    <a:pt x="2952" y="1982"/>
                  </a:lnTo>
                  <a:lnTo>
                    <a:pt x="2957" y="1976"/>
                  </a:lnTo>
                  <a:lnTo>
                    <a:pt x="2960" y="1971"/>
                  </a:lnTo>
                  <a:lnTo>
                    <a:pt x="2966" y="1964"/>
                  </a:lnTo>
                  <a:lnTo>
                    <a:pt x="2970" y="1960"/>
                  </a:lnTo>
                  <a:lnTo>
                    <a:pt x="2975" y="1954"/>
                  </a:lnTo>
                  <a:lnTo>
                    <a:pt x="2979" y="1950"/>
                  </a:lnTo>
                  <a:lnTo>
                    <a:pt x="2985" y="1943"/>
                  </a:lnTo>
                  <a:lnTo>
                    <a:pt x="2989" y="1939"/>
                  </a:lnTo>
                  <a:lnTo>
                    <a:pt x="2995" y="1933"/>
                  </a:lnTo>
                  <a:lnTo>
                    <a:pt x="3000" y="1930"/>
                  </a:lnTo>
                  <a:lnTo>
                    <a:pt x="3006" y="1924"/>
                  </a:lnTo>
                  <a:lnTo>
                    <a:pt x="3010" y="1920"/>
                  </a:lnTo>
                  <a:lnTo>
                    <a:pt x="3017" y="1915"/>
                  </a:lnTo>
                  <a:lnTo>
                    <a:pt x="3021" y="1911"/>
                  </a:lnTo>
                  <a:lnTo>
                    <a:pt x="3028" y="1906"/>
                  </a:lnTo>
                  <a:lnTo>
                    <a:pt x="3033" y="1903"/>
                  </a:lnTo>
                  <a:lnTo>
                    <a:pt x="3040" y="1898"/>
                  </a:lnTo>
                  <a:lnTo>
                    <a:pt x="3045" y="1894"/>
                  </a:lnTo>
                  <a:lnTo>
                    <a:pt x="3052" y="1890"/>
                  </a:lnTo>
                  <a:lnTo>
                    <a:pt x="3057" y="1887"/>
                  </a:lnTo>
                  <a:lnTo>
                    <a:pt x="3064" y="1882"/>
                  </a:lnTo>
                  <a:lnTo>
                    <a:pt x="3066" y="1881"/>
                  </a:lnTo>
                  <a:lnTo>
                    <a:pt x="3074" y="1876"/>
                  </a:lnTo>
                  <a:lnTo>
                    <a:pt x="3079" y="1874"/>
                  </a:lnTo>
                  <a:lnTo>
                    <a:pt x="3087" y="1870"/>
                  </a:lnTo>
                  <a:lnTo>
                    <a:pt x="3092" y="1867"/>
                  </a:lnTo>
                  <a:lnTo>
                    <a:pt x="3100" y="1863"/>
                  </a:lnTo>
                  <a:lnTo>
                    <a:pt x="3106" y="1861"/>
                  </a:lnTo>
                  <a:lnTo>
                    <a:pt x="3114" y="1857"/>
                  </a:lnTo>
                  <a:lnTo>
                    <a:pt x="3119" y="1855"/>
                  </a:lnTo>
                  <a:lnTo>
                    <a:pt x="3127" y="1852"/>
                  </a:lnTo>
                  <a:lnTo>
                    <a:pt x="3133" y="1850"/>
                  </a:lnTo>
                  <a:lnTo>
                    <a:pt x="3141" y="1847"/>
                  </a:lnTo>
                  <a:lnTo>
                    <a:pt x="3146" y="1846"/>
                  </a:lnTo>
                  <a:lnTo>
                    <a:pt x="3155" y="1843"/>
                  </a:lnTo>
                  <a:lnTo>
                    <a:pt x="3160" y="1842"/>
                  </a:lnTo>
                  <a:lnTo>
                    <a:pt x="3169" y="1840"/>
                  </a:lnTo>
                  <a:lnTo>
                    <a:pt x="3174" y="1838"/>
                  </a:lnTo>
                  <a:lnTo>
                    <a:pt x="3183" y="1836"/>
                  </a:lnTo>
                  <a:lnTo>
                    <a:pt x="3188" y="1835"/>
                  </a:lnTo>
                  <a:lnTo>
                    <a:pt x="3197" y="1834"/>
                  </a:lnTo>
                  <a:lnTo>
                    <a:pt x="3202" y="1833"/>
                  </a:lnTo>
                  <a:lnTo>
                    <a:pt x="3211" y="1832"/>
                  </a:lnTo>
                  <a:lnTo>
                    <a:pt x="3217" y="1831"/>
                  </a:lnTo>
                  <a:lnTo>
                    <a:pt x="3225" y="1830"/>
                  </a:lnTo>
                  <a:lnTo>
                    <a:pt x="3231" y="1830"/>
                  </a:lnTo>
                  <a:close/>
                  <a:moveTo>
                    <a:pt x="6749" y="2129"/>
                  </a:moveTo>
                  <a:lnTo>
                    <a:pt x="6746" y="2129"/>
                  </a:lnTo>
                  <a:lnTo>
                    <a:pt x="6742" y="2129"/>
                  </a:lnTo>
                  <a:lnTo>
                    <a:pt x="3258" y="2129"/>
                  </a:lnTo>
                  <a:lnTo>
                    <a:pt x="3254" y="2129"/>
                  </a:lnTo>
                  <a:lnTo>
                    <a:pt x="3251" y="2129"/>
                  </a:lnTo>
                  <a:lnTo>
                    <a:pt x="3249" y="2130"/>
                  </a:lnTo>
                  <a:lnTo>
                    <a:pt x="3246" y="2130"/>
                  </a:lnTo>
                  <a:lnTo>
                    <a:pt x="3243" y="2130"/>
                  </a:lnTo>
                  <a:lnTo>
                    <a:pt x="3240" y="2131"/>
                  </a:lnTo>
                  <a:lnTo>
                    <a:pt x="3237" y="2132"/>
                  </a:lnTo>
                  <a:lnTo>
                    <a:pt x="3234" y="2133"/>
                  </a:lnTo>
                  <a:lnTo>
                    <a:pt x="3231" y="2134"/>
                  </a:lnTo>
                  <a:lnTo>
                    <a:pt x="3228" y="2135"/>
                  </a:lnTo>
                  <a:lnTo>
                    <a:pt x="3226" y="2136"/>
                  </a:lnTo>
                  <a:lnTo>
                    <a:pt x="3223" y="2137"/>
                  </a:lnTo>
                  <a:lnTo>
                    <a:pt x="3221" y="2138"/>
                  </a:lnTo>
                  <a:lnTo>
                    <a:pt x="3217" y="2140"/>
                  </a:lnTo>
                  <a:lnTo>
                    <a:pt x="3213" y="2143"/>
                  </a:lnTo>
                  <a:lnTo>
                    <a:pt x="3211" y="2144"/>
                  </a:lnTo>
                  <a:lnTo>
                    <a:pt x="3208" y="2146"/>
                  </a:lnTo>
                  <a:lnTo>
                    <a:pt x="3206" y="2148"/>
                  </a:lnTo>
                  <a:lnTo>
                    <a:pt x="3204" y="2150"/>
                  </a:lnTo>
                  <a:lnTo>
                    <a:pt x="3201" y="2152"/>
                  </a:lnTo>
                  <a:lnTo>
                    <a:pt x="3199" y="2154"/>
                  </a:lnTo>
                  <a:lnTo>
                    <a:pt x="3197" y="2156"/>
                  </a:lnTo>
                  <a:lnTo>
                    <a:pt x="3195" y="2158"/>
                  </a:lnTo>
                  <a:lnTo>
                    <a:pt x="3193" y="2160"/>
                  </a:lnTo>
                  <a:lnTo>
                    <a:pt x="3191" y="2163"/>
                  </a:lnTo>
                  <a:lnTo>
                    <a:pt x="3189" y="2166"/>
                  </a:lnTo>
                  <a:lnTo>
                    <a:pt x="3187" y="2169"/>
                  </a:lnTo>
                  <a:lnTo>
                    <a:pt x="3186" y="2171"/>
                  </a:lnTo>
                  <a:lnTo>
                    <a:pt x="3185" y="2173"/>
                  </a:lnTo>
                  <a:lnTo>
                    <a:pt x="3183" y="2176"/>
                  </a:lnTo>
                  <a:lnTo>
                    <a:pt x="3182" y="2179"/>
                  </a:lnTo>
                  <a:lnTo>
                    <a:pt x="3181" y="2182"/>
                  </a:lnTo>
                  <a:lnTo>
                    <a:pt x="3180" y="2185"/>
                  </a:lnTo>
                  <a:lnTo>
                    <a:pt x="3179" y="2188"/>
                  </a:lnTo>
                  <a:lnTo>
                    <a:pt x="3178" y="2191"/>
                  </a:lnTo>
                  <a:lnTo>
                    <a:pt x="3177" y="2194"/>
                  </a:lnTo>
                  <a:lnTo>
                    <a:pt x="3176" y="2197"/>
                  </a:lnTo>
                  <a:lnTo>
                    <a:pt x="3176" y="2200"/>
                  </a:lnTo>
                  <a:lnTo>
                    <a:pt x="3176" y="2203"/>
                  </a:lnTo>
                  <a:lnTo>
                    <a:pt x="3175" y="2206"/>
                  </a:lnTo>
                  <a:lnTo>
                    <a:pt x="3175" y="2209"/>
                  </a:lnTo>
                  <a:lnTo>
                    <a:pt x="3175" y="2213"/>
                  </a:lnTo>
                  <a:lnTo>
                    <a:pt x="3175" y="3373"/>
                  </a:lnTo>
                  <a:lnTo>
                    <a:pt x="3175" y="3377"/>
                  </a:lnTo>
                  <a:lnTo>
                    <a:pt x="3175" y="3380"/>
                  </a:lnTo>
                  <a:lnTo>
                    <a:pt x="3176" y="3382"/>
                  </a:lnTo>
                  <a:lnTo>
                    <a:pt x="3176" y="3385"/>
                  </a:lnTo>
                  <a:lnTo>
                    <a:pt x="3176" y="3388"/>
                  </a:lnTo>
                  <a:lnTo>
                    <a:pt x="3177" y="3391"/>
                  </a:lnTo>
                  <a:lnTo>
                    <a:pt x="3178" y="3395"/>
                  </a:lnTo>
                  <a:lnTo>
                    <a:pt x="3179" y="3398"/>
                  </a:lnTo>
                  <a:lnTo>
                    <a:pt x="3180" y="3401"/>
                  </a:lnTo>
                  <a:lnTo>
                    <a:pt x="3181" y="3404"/>
                  </a:lnTo>
                  <a:lnTo>
                    <a:pt x="3182" y="3407"/>
                  </a:lnTo>
                  <a:lnTo>
                    <a:pt x="3184" y="3411"/>
                  </a:lnTo>
                  <a:lnTo>
                    <a:pt x="3185" y="3414"/>
                  </a:lnTo>
                  <a:lnTo>
                    <a:pt x="3186" y="3415"/>
                  </a:lnTo>
                  <a:lnTo>
                    <a:pt x="3186" y="3416"/>
                  </a:lnTo>
                  <a:lnTo>
                    <a:pt x="3188" y="3419"/>
                  </a:lnTo>
                  <a:lnTo>
                    <a:pt x="3190" y="3421"/>
                  </a:lnTo>
                  <a:lnTo>
                    <a:pt x="3193" y="3424"/>
                  </a:lnTo>
                  <a:lnTo>
                    <a:pt x="3195" y="3427"/>
                  </a:lnTo>
                  <a:lnTo>
                    <a:pt x="3197" y="3429"/>
                  </a:lnTo>
                  <a:lnTo>
                    <a:pt x="3199" y="3432"/>
                  </a:lnTo>
                  <a:lnTo>
                    <a:pt x="3202" y="3434"/>
                  </a:lnTo>
                  <a:lnTo>
                    <a:pt x="3204" y="3436"/>
                  </a:lnTo>
                  <a:lnTo>
                    <a:pt x="3207" y="3438"/>
                  </a:lnTo>
                  <a:lnTo>
                    <a:pt x="3210" y="3441"/>
                  </a:lnTo>
                  <a:lnTo>
                    <a:pt x="3212" y="3443"/>
                  </a:lnTo>
                  <a:lnTo>
                    <a:pt x="3215" y="3445"/>
                  </a:lnTo>
                  <a:lnTo>
                    <a:pt x="3217" y="3445"/>
                  </a:lnTo>
                  <a:lnTo>
                    <a:pt x="3218" y="3446"/>
                  </a:lnTo>
                  <a:lnTo>
                    <a:pt x="3221" y="3448"/>
                  </a:lnTo>
                  <a:lnTo>
                    <a:pt x="3224" y="3449"/>
                  </a:lnTo>
                  <a:lnTo>
                    <a:pt x="3227" y="3450"/>
                  </a:lnTo>
                  <a:lnTo>
                    <a:pt x="3230" y="3451"/>
                  </a:lnTo>
                  <a:lnTo>
                    <a:pt x="3233" y="3452"/>
                  </a:lnTo>
                  <a:lnTo>
                    <a:pt x="3236" y="3453"/>
                  </a:lnTo>
                  <a:lnTo>
                    <a:pt x="3239" y="3454"/>
                  </a:lnTo>
                  <a:lnTo>
                    <a:pt x="3242" y="3455"/>
                  </a:lnTo>
                  <a:lnTo>
                    <a:pt x="3245" y="3455"/>
                  </a:lnTo>
                  <a:lnTo>
                    <a:pt x="3248" y="3455"/>
                  </a:lnTo>
                  <a:lnTo>
                    <a:pt x="3251" y="3456"/>
                  </a:lnTo>
                  <a:lnTo>
                    <a:pt x="3254" y="3456"/>
                  </a:lnTo>
                  <a:lnTo>
                    <a:pt x="3258" y="3456"/>
                  </a:lnTo>
                  <a:lnTo>
                    <a:pt x="6742" y="3456"/>
                  </a:lnTo>
                  <a:lnTo>
                    <a:pt x="6746" y="3456"/>
                  </a:lnTo>
                  <a:lnTo>
                    <a:pt x="6749" y="3456"/>
                  </a:lnTo>
                  <a:lnTo>
                    <a:pt x="6752" y="3455"/>
                  </a:lnTo>
                  <a:lnTo>
                    <a:pt x="6755" y="3455"/>
                  </a:lnTo>
                  <a:lnTo>
                    <a:pt x="6758" y="3455"/>
                  </a:lnTo>
                  <a:lnTo>
                    <a:pt x="6761" y="3454"/>
                  </a:lnTo>
                  <a:lnTo>
                    <a:pt x="6764" y="3453"/>
                  </a:lnTo>
                  <a:lnTo>
                    <a:pt x="6767" y="3452"/>
                  </a:lnTo>
                  <a:lnTo>
                    <a:pt x="6770" y="3451"/>
                  </a:lnTo>
                  <a:lnTo>
                    <a:pt x="6773" y="3450"/>
                  </a:lnTo>
                  <a:lnTo>
                    <a:pt x="6776" y="3449"/>
                  </a:lnTo>
                  <a:lnTo>
                    <a:pt x="6779" y="3448"/>
                  </a:lnTo>
                  <a:lnTo>
                    <a:pt x="6782" y="3446"/>
                  </a:lnTo>
                  <a:lnTo>
                    <a:pt x="6783" y="3445"/>
                  </a:lnTo>
                  <a:lnTo>
                    <a:pt x="6785" y="3445"/>
                  </a:lnTo>
                  <a:lnTo>
                    <a:pt x="6788" y="3443"/>
                  </a:lnTo>
                  <a:lnTo>
                    <a:pt x="6790" y="3441"/>
                  </a:lnTo>
                  <a:lnTo>
                    <a:pt x="6793" y="3438"/>
                  </a:lnTo>
                  <a:lnTo>
                    <a:pt x="6796" y="3436"/>
                  </a:lnTo>
                  <a:lnTo>
                    <a:pt x="6798" y="3434"/>
                  </a:lnTo>
                  <a:lnTo>
                    <a:pt x="6801" y="3432"/>
                  </a:lnTo>
                  <a:lnTo>
                    <a:pt x="6803" y="3429"/>
                  </a:lnTo>
                  <a:lnTo>
                    <a:pt x="6805" y="3427"/>
                  </a:lnTo>
                  <a:lnTo>
                    <a:pt x="6807" y="3424"/>
                  </a:lnTo>
                  <a:lnTo>
                    <a:pt x="6810" y="3421"/>
                  </a:lnTo>
                  <a:lnTo>
                    <a:pt x="6812" y="3419"/>
                  </a:lnTo>
                  <a:lnTo>
                    <a:pt x="6814" y="3416"/>
                  </a:lnTo>
                  <a:lnTo>
                    <a:pt x="6814" y="3415"/>
                  </a:lnTo>
                  <a:lnTo>
                    <a:pt x="6815" y="3414"/>
                  </a:lnTo>
                  <a:lnTo>
                    <a:pt x="6816" y="3411"/>
                  </a:lnTo>
                  <a:lnTo>
                    <a:pt x="6818" y="3407"/>
                  </a:lnTo>
                  <a:lnTo>
                    <a:pt x="6819" y="3404"/>
                  </a:lnTo>
                  <a:lnTo>
                    <a:pt x="6820" y="3401"/>
                  </a:lnTo>
                  <a:lnTo>
                    <a:pt x="6821" y="3398"/>
                  </a:lnTo>
                  <a:lnTo>
                    <a:pt x="6822" y="3395"/>
                  </a:lnTo>
                  <a:lnTo>
                    <a:pt x="6823" y="3391"/>
                  </a:lnTo>
                  <a:lnTo>
                    <a:pt x="6824" y="3388"/>
                  </a:lnTo>
                  <a:lnTo>
                    <a:pt x="6824" y="3385"/>
                  </a:lnTo>
                  <a:lnTo>
                    <a:pt x="6824" y="3382"/>
                  </a:lnTo>
                  <a:lnTo>
                    <a:pt x="6825" y="3380"/>
                  </a:lnTo>
                  <a:lnTo>
                    <a:pt x="6825" y="3377"/>
                  </a:lnTo>
                  <a:lnTo>
                    <a:pt x="6825" y="3373"/>
                  </a:lnTo>
                  <a:lnTo>
                    <a:pt x="6825" y="2213"/>
                  </a:lnTo>
                  <a:lnTo>
                    <a:pt x="6825" y="2209"/>
                  </a:lnTo>
                  <a:lnTo>
                    <a:pt x="6825" y="2206"/>
                  </a:lnTo>
                  <a:lnTo>
                    <a:pt x="6824" y="2203"/>
                  </a:lnTo>
                  <a:lnTo>
                    <a:pt x="6824" y="2200"/>
                  </a:lnTo>
                  <a:lnTo>
                    <a:pt x="6824" y="2197"/>
                  </a:lnTo>
                  <a:lnTo>
                    <a:pt x="6823" y="2194"/>
                  </a:lnTo>
                  <a:lnTo>
                    <a:pt x="6822" y="2191"/>
                  </a:lnTo>
                  <a:lnTo>
                    <a:pt x="6821" y="2188"/>
                  </a:lnTo>
                  <a:lnTo>
                    <a:pt x="6820" y="2185"/>
                  </a:lnTo>
                  <a:lnTo>
                    <a:pt x="6819" y="2182"/>
                  </a:lnTo>
                  <a:lnTo>
                    <a:pt x="6818" y="2179"/>
                  </a:lnTo>
                  <a:lnTo>
                    <a:pt x="6817" y="2176"/>
                  </a:lnTo>
                  <a:lnTo>
                    <a:pt x="6815" y="2173"/>
                  </a:lnTo>
                  <a:lnTo>
                    <a:pt x="6814" y="2171"/>
                  </a:lnTo>
                  <a:lnTo>
                    <a:pt x="6813" y="2169"/>
                  </a:lnTo>
                  <a:lnTo>
                    <a:pt x="6811" y="2166"/>
                  </a:lnTo>
                  <a:lnTo>
                    <a:pt x="6809" y="2163"/>
                  </a:lnTo>
                  <a:lnTo>
                    <a:pt x="6807" y="2160"/>
                  </a:lnTo>
                  <a:lnTo>
                    <a:pt x="6805" y="2158"/>
                  </a:lnTo>
                  <a:lnTo>
                    <a:pt x="6803" y="2156"/>
                  </a:lnTo>
                  <a:lnTo>
                    <a:pt x="6801" y="2154"/>
                  </a:lnTo>
                  <a:lnTo>
                    <a:pt x="6799" y="2152"/>
                  </a:lnTo>
                  <a:lnTo>
                    <a:pt x="6796" y="2150"/>
                  </a:lnTo>
                  <a:lnTo>
                    <a:pt x="6794" y="2148"/>
                  </a:lnTo>
                  <a:lnTo>
                    <a:pt x="6792" y="2146"/>
                  </a:lnTo>
                  <a:lnTo>
                    <a:pt x="6789" y="2144"/>
                  </a:lnTo>
                  <a:lnTo>
                    <a:pt x="6787" y="2143"/>
                  </a:lnTo>
                  <a:lnTo>
                    <a:pt x="6783" y="2140"/>
                  </a:lnTo>
                  <a:lnTo>
                    <a:pt x="6779" y="2138"/>
                  </a:lnTo>
                  <a:lnTo>
                    <a:pt x="6777" y="2137"/>
                  </a:lnTo>
                  <a:lnTo>
                    <a:pt x="6774" y="2136"/>
                  </a:lnTo>
                  <a:lnTo>
                    <a:pt x="6772" y="2135"/>
                  </a:lnTo>
                  <a:lnTo>
                    <a:pt x="6769" y="2134"/>
                  </a:lnTo>
                  <a:lnTo>
                    <a:pt x="6766" y="2133"/>
                  </a:lnTo>
                  <a:lnTo>
                    <a:pt x="6763" y="2132"/>
                  </a:lnTo>
                  <a:lnTo>
                    <a:pt x="6760" y="2131"/>
                  </a:lnTo>
                  <a:lnTo>
                    <a:pt x="6757" y="2130"/>
                  </a:lnTo>
                  <a:lnTo>
                    <a:pt x="6754" y="2130"/>
                  </a:lnTo>
                  <a:lnTo>
                    <a:pt x="6751" y="2130"/>
                  </a:lnTo>
                  <a:lnTo>
                    <a:pt x="6749" y="2129"/>
                  </a:lnTo>
                  <a:close/>
                  <a:moveTo>
                    <a:pt x="6693" y="4955"/>
                  </a:moveTo>
                  <a:lnTo>
                    <a:pt x="6694" y="4966"/>
                  </a:lnTo>
                  <a:lnTo>
                    <a:pt x="6695" y="4977"/>
                  </a:lnTo>
                  <a:lnTo>
                    <a:pt x="6696" y="4989"/>
                  </a:lnTo>
                  <a:lnTo>
                    <a:pt x="6696" y="5000"/>
                  </a:lnTo>
                  <a:lnTo>
                    <a:pt x="6696" y="5011"/>
                  </a:lnTo>
                  <a:lnTo>
                    <a:pt x="6695" y="5023"/>
                  </a:lnTo>
                  <a:lnTo>
                    <a:pt x="6694" y="5034"/>
                  </a:lnTo>
                  <a:lnTo>
                    <a:pt x="6693" y="5045"/>
                  </a:lnTo>
                  <a:lnTo>
                    <a:pt x="6691" y="5056"/>
                  </a:lnTo>
                  <a:lnTo>
                    <a:pt x="6688" y="5067"/>
                  </a:lnTo>
                  <a:lnTo>
                    <a:pt x="6686" y="5078"/>
                  </a:lnTo>
                  <a:lnTo>
                    <a:pt x="6683" y="5089"/>
                  </a:lnTo>
                  <a:lnTo>
                    <a:pt x="6679" y="5100"/>
                  </a:lnTo>
                  <a:lnTo>
                    <a:pt x="6675" y="5110"/>
                  </a:lnTo>
                  <a:lnTo>
                    <a:pt x="6671" y="5121"/>
                  </a:lnTo>
                  <a:lnTo>
                    <a:pt x="6666" y="5131"/>
                  </a:lnTo>
                  <a:lnTo>
                    <a:pt x="6661" y="5141"/>
                  </a:lnTo>
                  <a:lnTo>
                    <a:pt x="6656" y="5151"/>
                  </a:lnTo>
                  <a:lnTo>
                    <a:pt x="6650" y="5161"/>
                  </a:lnTo>
                  <a:lnTo>
                    <a:pt x="6644" y="5170"/>
                  </a:lnTo>
                  <a:lnTo>
                    <a:pt x="6637" y="5179"/>
                  </a:lnTo>
                  <a:lnTo>
                    <a:pt x="6630" y="5188"/>
                  </a:lnTo>
                  <a:lnTo>
                    <a:pt x="6623" y="5197"/>
                  </a:lnTo>
                  <a:lnTo>
                    <a:pt x="6615" y="5205"/>
                  </a:lnTo>
                  <a:lnTo>
                    <a:pt x="6608" y="5214"/>
                  </a:lnTo>
                  <a:lnTo>
                    <a:pt x="6599" y="5221"/>
                  </a:lnTo>
                  <a:lnTo>
                    <a:pt x="6591" y="5229"/>
                  </a:lnTo>
                  <a:lnTo>
                    <a:pt x="6582" y="5236"/>
                  </a:lnTo>
                  <a:lnTo>
                    <a:pt x="6573" y="5243"/>
                  </a:lnTo>
                  <a:lnTo>
                    <a:pt x="6564" y="5250"/>
                  </a:lnTo>
                  <a:lnTo>
                    <a:pt x="6555" y="5256"/>
                  </a:lnTo>
                  <a:lnTo>
                    <a:pt x="6545" y="5262"/>
                  </a:lnTo>
                  <a:lnTo>
                    <a:pt x="6535" y="5267"/>
                  </a:lnTo>
                  <a:lnTo>
                    <a:pt x="6525" y="5272"/>
                  </a:lnTo>
                  <a:lnTo>
                    <a:pt x="6515" y="5277"/>
                  </a:lnTo>
                  <a:lnTo>
                    <a:pt x="6504" y="5281"/>
                  </a:lnTo>
                  <a:lnTo>
                    <a:pt x="6494" y="5285"/>
                  </a:lnTo>
                  <a:lnTo>
                    <a:pt x="6483" y="5289"/>
                  </a:lnTo>
                  <a:lnTo>
                    <a:pt x="6472" y="5292"/>
                  </a:lnTo>
                  <a:lnTo>
                    <a:pt x="6461" y="5294"/>
                  </a:lnTo>
                  <a:lnTo>
                    <a:pt x="6450" y="5297"/>
                  </a:lnTo>
                  <a:lnTo>
                    <a:pt x="6439" y="5299"/>
                  </a:lnTo>
                  <a:lnTo>
                    <a:pt x="6428" y="5300"/>
                  </a:lnTo>
                  <a:lnTo>
                    <a:pt x="6417" y="5301"/>
                  </a:lnTo>
                  <a:lnTo>
                    <a:pt x="6405" y="5302"/>
                  </a:lnTo>
                  <a:lnTo>
                    <a:pt x="6394" y="5302"/>
                  </a:lnTo>
                  <a:lnTo>
                    <a:pt x="6383" y="5302"/>
                  </a:lnTo>
                  <a:lnTo>
                    <a:pt x="6371" y="5301"/>
                  </a:lnTo>
                  <a:lnTo>
                    <a:pt x="6360" y="5300"/>
                  </a:lnTo>
                  <a:lnTo>
                    <a:pt x="6349" y="5299"/>
                  </a:lnTo>
                  <a:lnTo>
                    <a:pt x="6338" y="5297"/>
                  </a:lnTo>
                  <a:lnTo>
                    <a:pt x="6327" y="5294"/>
                  </a:lnTo>
                  <a:lnTo>
                    <a:pt x="6316" y="5292"/>
                  </a:lnTo>
                  <a:lnTo>
                    <a:pt x="6305" y="5289"/>
                  </a:lnTo>
                  <a:lnTo>
                    <a:pt x="6294" y="5285"/>
                  </a:lnTo>
                  <a:lnTo>
                    <a:pt x="6284" y="5281"/>
                  </a:lnTo>
                  <a:lnTo>
                    <a:pt x="6273" y="5277"/>
                  </a:lnTo>
                  <a:lnTo>
                    <a:pt x="6263" y="5272"/>
                  </a:lnTo>
                  <a:lnTo>
                    <a:pt x="6253" y="5267"/>
                  </a:lnTo>
                  <a:lnTo>
                    <a:pt x="6243" y="5262"/>
                  </a:lnTo>
                  <a:lnTo>
                    <a:pt x="6233" y="5256"/>
                  </a:lnTo>
                  <a:lnTo>
                    <a:pt x="6224" y="5250"/>
                  </a:lnTo>
                  <a:lnTo>
                    <a:pt x="6215" y="5243"/>
                  </a:lnTo>
                  <a:lnTo>
                    <a:pt x="6206" y="5236"/>
                  </a:lnTo>
                  <a:lnTo>
                    <a:pt x="6197" y="5229"/>
                  </a:lnTo>
                  <a:lnTo>
                    <a:pt x="6189" y="5221"/>
                  </a:lnTo>
                  <a:lnTo>
                    <a:pt x="6180" y="5214"/>
                  </a:lnTo>
                  <a:lnTo>
                    <a:pt x="6173" y="5205"/>
                  </a:lnTo>
                  <a:lnTo>
                    <a:pt x="6165" y="5197"/>
                  </a:lnTo>
                  <a:lnTo>
                    <a:pt x="6158" y="5188"/>
                  </a:lnTo>
                  <a:lnTo>
                    <a:pt x="6151" y="5179"/>
                  </a:lnTo>
                  <a:lnTo>
                    <a:pt x="6145" y="5170"/>
                  </a:lnTo>
                  <a:lnTo>
                    <a:pt x="6139" y="5161"/>
                  </a:lnTo>
                  <a:lnTo>
                    <a:pt x="6133" y="5151"/>
                  </a:lnTo>
                  <a:lnTo>
                    <a:pt x="6127" y="5141"/>
                  </a:lnTo>
                  <a:lnTo>
                    <a:pt x="6122" y="5131"/>
                  </a:lnTo>
                  <a:lnTo>
                    <a:pt x="6117" y="5121"/>
                  </a:lnTo>
                  <a:lnTo>
                    <a:pt x="6113" y="5110"/>
                  </a:lnTo>
                  <a:lnTo>
                    <a:pt x="6109" y="5100"/>
                  </a:lnTo>
                  <a:lnTo>
                    <a:pt x="6106" y="5089"/>
                  </a:lnTo>
                  <a:lnTo>
                    <a:pt x="6102" y="5078"/>
                  </a:lnTo>
                  <a:lnTo>
                    <a:pt x="6100" y="5067"/>
                  </a:lnTo>
                  <a:lnTo>
                    <a:pt x="6097" y="5056"/>
                  </a:lnTo>
                  <a:lnTo>
                    <a:pt x="6095" y="5045"/>
                  </a:lnTo>
                  <a:lnTo>
                    <a:pt x="6094" y="5034"/>
                  </a:lnTo>
                  <a:lnTo>
                    <a:pt x="6093" y="5023"/>
                  </a:lnTo>
                  <a:lnTo>
                    <a:pt x="6092" y="5011"/>
                  </a:lnTo>
                  <a:lnTo>
                    <a:pt x="6092" y="5000"/>
                  </a:lnTo>
                  <a:lnTo>
                    <a:pt x="6092" y="4989"/>
                  </a:lnTo>
                  <a:lnTo>
                    <a:pt x="6093" y="4977"/>
                  </a:lnTo>
                  <a:lnTo>
                    <a:pt x="6094" y="4966"/>
                  </a:lnTo>
                  <a:lnTo>
                    <a:pt x="6095" y="4955"/>
                  </a:lnTo>
                  <a:lnTo>
                    <a:pt x="6097" y="4944"/>
                  </a:lnTo>
                  <a:lnTo>
                    <a:pt x="6100" y="4933"/>
                  </a:lnTo>
                  <a:lnTo>
                    <a:pt x="6102" y="4922"/>
                  </a:lnTo>
                  <a:lnTo>
                    <a:pt x="6106" y="4911"/>
                  </a:lnTo>
                  <a:lnTo>
                    <a:pt x="6109" y="4900"/>
                  </a:lnTo>
                  <a:lnTo>
                    <a:pt x="6113" y="4890"/>
                  </a:lnTo>
                  <a:lnTo>
                    <a:pt x="6117" y="4879"/>
                  </a:lnTo>
                  <a:lnTo>
                    <a:pt x="6122" y="4869"/>
                  </a:lnTo>
                  <a:lnTo>
                    <a:pt x="6127" y="4859"/>
                  </a:lnTo>
                  <a:lnTo>
                    <a:pt x="6133" y="4849"/>
                  </a:lnTo>
                  <a:lnTo>
                    <a:pt x="6139" y="4839"/>
                  </a:lnTo>
                  <a:lnTo>
                    <a:pt x="6145" y="4830"/>
                  </a:lnTo>
                  <a:lnTo>
                    <a:pt x="6151" y="4821"/>
                  </a:lnTo>
                  <a:lnTo>
                    <a:pt x="6158" y="4812"/>
                  </a:lnTo>
                  <a:lnTo>
                    <a:pt x="6165" y="4803"/>
                  </a:lnTo>
                  <a:lnTo>
                    <a:pt x="6173" y="4795"/>
                  </a:lnTo>
                  <a:lnTo>
                    <a:pt x="6180" y="4786"/>
                  </a:lnTo>
                  <a:lnTo>
                    <a:pt x="6189" y="4779"/>
                  </a:lnTo>
                  <a:lnTo>
                    <a:pt x="6197" y="4771"/>
                  </a:lnTo>
                  <a:lnTo>
                    <a:pt x="6206" y="4764"/>
                  </a:lnTo>
                  <a:lnTo>
                    <a:pt x="6215" y="4757"/>
                  </a:lnTo>
                  <a:lnTo>
                    <a:pt x="6224" y="4750"/>
                  </a:lnTo>
                  <a:lnTo>
                    <a:pt x="6233" y="4744"/>
                  </a:lnTo>
                  <a:lnTo>
                    <a:pt x="6243" y="4738"/>
                  </a:lnTo>
                  <a:lnTo>
                    <a:pt x="6253" y="4733"/>
                  </a:lnTo>
                  <a:lnTo>
                    <a:pt x="6263" y="4728"/>
                  </a:lnTo>
                  <a:lnTo>
                    <a:pt x="6273" y="4723"/>
                  </a:lnTo>
                  <a:lnTo>
                    <a:pt x="6284" y="4719"/>
                  </a:lnTo>
                  <a:lnTo>
                    <a:pt x="6294" y="4715"/>
                  </a:lnTo>
                  <a:lnTo>
                    <a:pt x="6305" y="4711"/>
                  </a:lnTo>
                  <a:lnTo>
                    <a:pt x="6316" y="4708"/>
                  </a:lnTo>
                  <a:lnTo>
                    <a:pt x="6327" y="4706"/>
                  </a:lnTo>
                  <a:lnTo>
                    <a:pt x="6338" y="4703"/>
                  </a:lnTo>
                  <a:lnTo>
                    <a:pt x="6349" y="4701"/>
                  </a:lnTo>
                  <a:lnTo>
                    <a:pt x="6360" y="4700"/>
                  </a:lnTo>
                  <a:lnTo>
                    <a:pt x="6371" y="4699"/>
                  </a:lnTo>
                  <a:lnTo>
                    <a:pt x="6383" y="4698"/>
                  </a:lnTo>
                  <a:lnTo>
                    <a:pt x="6394" y="4698"/>
                  </a:lnTo>
                  <a:lnTo>
                    <a:pt x="6405" y="4698"/>
                  </a:lnTo>
                  <a:lnTo>
                    <a:pt x="6417" y="4699"/>
                  </a:lnTo>
                  <a:lnTo>
                    <a:pt x="6428" y="4700"/>
                  </a:lnTo>
                  <a:lnTo>
                    <a:pt x="6439" y="4701"/>
                  </a:lnTo>
                  <a:lnTo>
                    <a:pt x="6450" y="4703"/>
                  </a:lnTo>
                  <a:lnTo>
                    <a:pt x="6461" y="4706"/>
                  </a:lnTo>
                  <a:lnTo>
                    <a:pt x="6472" y="4708"/>
                  </a:lnTo>
                  <a:lnTo>
                    <a:pt x="6483" y="4711"/>
                  </a:lnTo>
                  <a:lnTo>
                    <a:pt x="6494" y="4715"/>
                  </a:lnTo>
                  <a:lnTo>
                    <a:pt x="6504" y="4719"/>
                  </a:lnTo>
                  <a:lnTo>
                    <a:pt x="6515" y="4723"/>
                  </a:lnTo>
                  <a:lnTo>
                    <a:pt x="6525" y="4728"/>
                  </a:lnTo>
                  <a:lnTo>
                    <a:pt x="6535" y="4733"/>
                  </a:lnTo>
                  <a:lnTo>
                    <a:pt x="6545" y="4738"/>
                  </a:lnTo>
                  <a:lnTo>
                    <a:pt x="6555" y="4744"/>
                  </a:lnTo>
                  <a:lnTo>
                    <a:pt x="6564" y="4750"/>
                  </a:lnTo>
                  <a:lnTo>
                    <a:pt x="6573" y="4757"/>
                  </a:lnTo>
                  <a:lnTo>
                    <a:pt x="6582" y="4764"/>
                  </a:lnTo>
                  <a:lnTo>
                    <a:pt x="6591" y="4771"/>
                  </a:lnTo>
                  <a:lnTo>
                    <a:pt x="6599" y="4779"/>
                  </a:lnTo>
                  <a:lnTo>
                    <a:pt x="6608" y="4786"/>
                  </a:lnTo>
                  <a:lnTo>
                    <a:pt x="6615" y="4795"/>
                  </a:lnTo>
                  <a:lnTo>
                    <a:pt x="6623" y="4803"/>
                  </a:lnTo>
                  <a:lnTo>
                    <a:pt x="6630" y="4812"/>
                  </a:lnTo>
                  <a:lnTo>
                    <a:pt x="6637" y="4821"/>
                  </a:lnTo>
                  <a:lnTo>
                    <a:pt x="6644" y="4830"/>
                  </a:lnTo>
                  <a:lnTo>
                    <a:pt x="6650" y="4839"/>
                  </a:lnTo>
                  <a:lnTo>
                    <a:pt x="6656" y="4849"/>
                  </a:lnTo>
                  <a:lnTo>
                    <a:pt x="6661" y="4859"/>
                  </a:lnTo>
                  <a:lnTo>
                    <a:pt x="6666" y="4869"/>
                  </a:lnTo>
                  <a:lnTo>
                    <a:pt x="6671" y="4879"/>
                  </a:lnTo>
                  <a:lnTo>
                    <a:pt x="6675" y="4890"/>
                  </a:lnTo>
                  <a:lnTo>
                    <a:pt x="6679" y="4900"/>
                  </a:lnTo>
                  <a:lnTo>
                    <a:pt x="6683" y="4911"/>
                  </a:lnTo>
                  <a:lnTo>
                    <a:pt x="6686" y="4922"/>
                  </a:lnTo>
                  <a:lnTo>
                    <a:pt x="6688" y="4933"/>
                  </a:lnTo>
                  <a:lnTo>
                    <a:pt x="6691" y="4944"/>
                  </a:lnTo>
                  <a:lnTo>
                    <a:pt x="6693" y="4955"/>
                  </a:lnTo>
                  <a:close/>
                  <a:moveTo>
                    <a:pt x="6693" y="7743"/>
                  </a:moveTo>
                  <a:lnTo>
                    <a:pt x="6694" y="7754"/>
                  </a:lnTo>
                  <a:lnTo>
                    <a:pt x="6695" y="7765"/>
                  </a:lnTo>
                  <a:lnTo>
                    <a:pt x="6696" y="7777"/>
                  </a:lnTo>
                  <a:lnTo>
                    <a:pt x="6696" y="7788"/>
                  </a:lnTo>
                  <a:lnTo>
                    <a:pt x="6696" y="7799"/>
                  </a:lnTo>
                  <a:lnTo>
                    <a:pt x="6695" y="7811"/>
                  </a:lnTo>
                  <a:lnTo>
                    <a:pt x="6694" y="7822"/>
                  </a:lnTo>
                  <a:lnTo>
                    <a:pt x="6693" y="7833"/>
                  </a:lnTo>
                  <a:lnTo>
                    <a:pt x="6691" y="7844"/>
                  </a:lnTo>
                  <a:lnTo>
                    <a:pt x="6688" y="7855"/>
                  </a:lnTo>
                  <a:lnTo>
                    <a:pt x="6686" y="7866"/>
                  </a:lnTo>
                  <a:lnTo>
                    <a:pt x="6683" y="7877"/>
                  </a:lnTo>
                  <a:lnTo>
                    <a:pt x="6679" y="7888"/>
                  </a:lnTo>
                  <a:lnTo>
                    <a:pt x="6675" y="7898"/>
                  </a:lnTo>
                  <a:lnTo>
                    <a:pt x="6671" y="7909"/>
                  </a:lnTo>
                  <a:lnTo>
                    <a:pt x="6666" y="7919"/>
                  </a:lnTo>
                  <a:lnTo>
                    <a:pt x="6661" y="7929"/>
                  </a:lnTo>
                  <a:lnTo>
                    <a:pt x="6656" y="7939"/>
                  </a:lnTo>
                  <a:lnTo>
                    <a:pt x="6650" y="7949"/>
                  </a:lnTo>
                  <a:lnTo>
                    <a:pt x="6644" y="7958"/>
                  </a:lnTo>
                  <a:lnTo>
                    <a:pt x="6637" y="7967"/>
                  </a:lnTo>
                  <a:lnTo>
                    <a:pt x="6630" y="7976"/>
                  </a:lnTo>
                  <a:lnTo>
                    <a:pt x="6623" y="7985"/>
                  </a:lnTo>
                  <a:lnTo>
                    <a:pt x="6615" y="7993"/>
                  </a:lnTo>
                  <a:lnTo>
                    <a:pt x="6608" y="8002"/>
                  </a:lnTo>
                  <a:lnTo>
                    <a:pt x="6599" y="8009"/>
                  </a:lnTo>
                  <a:lnTo>
                    <a:pt x="6591" y="8017"/>
                  </a:lnTo>
                  <a:lnTo>
                    <a:pt x="6582" y="8024"/>
                  </a:lnTo>
                  <a:lnTo>
                    <a:pt x="6573" y="8031"/>
                  </a:lnTo>
                  <a:lnTo>
                    <a:pt x="6564" y="8038"/>
                  </a:lnTo>
                  <a:lnTo>
                    <a:pt x="6555" y="8044"/>
                  </a:lnTo>
                  <a:lnTo>
                    <a:pt x="6545" y="8050"/>
                  </a:lnTo>
                  <a:lnTo>
                    <a:pt x="6535" y="8055"/>
                  </a:lnTo>
                  <a:lnTo>
                    <a:pt x="6525" y="8060"/>
                  </a:lnTo>
                  <a:lnTo>
                    <a:pt x="6515" y="8065"/>
                  </a:lnTo>
                  <a:lnTo>
                    <a:pt x="6504" y="8069"/>
                  </a:lnTo>
                  <a:lnTo>
                    <a:pt x="6494" y="8073"/>
                  </a:lnTo>
                  <a:lnTo>
                    <a:pt x="6483" y="8077"/>
                  </a:lnTo>
                  <a:lnTo>
                    <a:pt x="6472" y="8080"/>
                  </a:lnTo>
                  <a:lnTo>
                    <a:pt x="6461" y="8082"/>
                  </a:lnTo>
                  <a:lnTo>
                    <a:pt x="6450" y="8085"/>
                  </a:lnTo>
                  <a:lnTo>
                    <a:pt x="6439" y="8087"/>
                  </a:lnTo>
                  <a:lnTo>
                    <a:pt x="6428" y="8088"/>
                  </a:lnTo>
                  <a:lnTo>
                    <a:pt x="6417" y="8089"/>
                  </a:lnTo>
                  <a:lnTo>
                    <a:pt x="6405" y="8090"/>
                  </a:lnTo>
                  <a:lnTo>
                    <a:pt x="6394" y="8090"/>
                  </a:lnTo>
                  <a:lnTo>
                    <a:pt x="6383" y="8090"/>
                  </a:lnTo>
                  <a:lnTo>
                    <a:pt x="6371" y="8089"/>
                  </a:lnTo>
                  <a:lnTo>
                    <a:pt x="6360" y="8088"/>
                  </a:lnTo>
                  <a:lnTo>
                    <a:pt x="6349" y="8087"/>
                  </a:lnTo>
                  <a:lnTo>
                    <a:pt x="6338" y="8085"/>
                  </a:lnTo>
                  <a:lnTo>
                    <a:pt x="6327" y="8082"/>
                  </a:lnTo>
                  <a:lnTo>
                    <a:pt x="6316" y="8080"/>
                  </a:lnTo>
                  <a:lnTo>
                    <a:pt x="6305" y="8077"/>
                  </a:lnTo>
                  <a:lnTo>
                    <a:pt x="6294" y="8073"/>
                  </a:lnTo>
                  <a:lnTo>
                    <a:pt x="6284" y="8069"/>
                  </a:lnTo>
                  <a:lnTo>
                    <a:pt x="6273" y="8065"/>
                  </a:lnTo>
                  <a:lnTo>
                    <a:pt x="6263" y="8060"/>
                  </a:lnTo>
                  <a:lnTo>
                    <a:pt x="6253" y="8055"/>
                  </a:lnTo>
                  <a:lnTo>
                    <a:pt x="6243" y="8050"/>
                  </a:lnTo>
                  <a:lnTo>
                    <a:pt x="6233" y="8044"/>
                  </a:lnTo>
                  <a:lnTo>
                    <a:pt x="6224" y="8038"/>
                  </a:lnTo>
                  <a:lnTo>
                    <a:pt x="6215" y="8031"/>
                  </a:lnTo>
                  <a:lnTo>
                    <a:pt x="6206" y="8024"/>
                  </a:lnTo>
                  <a:lnTo>
                    <a:pt x="6197" y="8017"/>
                  </a:lnTo>
                  <a:lnTo>
                    <a:pt x="6189" y="8009"/>
                  </a:lnTo>
                  <a:lnTo>
                    <a:pt x="6180" y="8002"/>
                  </a:lnTo>
                  <a:lnTo>
                    <a:pt x="6173" y="7993"/>
                  </a:lnTo>
                  <a:lnTo>
                    <a:pt x="6165" y="7985"/>
                  </a:lnTo>
                  <a:lnTo>
                    <a:pt x="6158" y="7976"/>
                  </a:lnTo>
                  <a:lnTo>
                    <a:pt x="6151" y="7967"/>
                  </a:lnTo>
                  <a:lnTo>
                    <a:pt x="6145" y="7958"/>
                  </a:lnTo>
                  <a:lnTo>
                    <a:pt x="6139" y="7949"/>
                  </a:lnTo>
                  <a:lnTo>
                    <a:pt x="6133" y="7939"/>
                  </a:lnTo>
                  <a:lnTo>
                    <a:pt x="6127" y="7929"/>
                  </a:lnTo>
                  <a:lnTo>
                    <a:pt x="6122" y="7919"/>
                  </a:lnTo>
                  <a:lnTo>
                    <a:pt x="6117" y="7909"/>
                  </a:lnTo>
                  <a:lnTo>
                    <a:pt x="6113" y="7898"/>
                  </a:lnTo>
                  <a:lnTo>
                    <a:pt x="6109" y="7888"/>
                  </a:lnTo>
                  <a:lnTo>
                    <a:pt x="6106" y="7877"/>
                  </a:lnTo>
                  <a:lnTo>
                    <a:pt x="6102" y="7866"/>
                  </a:lnTo>
                  <a:lnTo>
                    <a:pt x="6100" y="7855"/>
                  </a:lnTo>
                  <a:lnTo>
                    <a:pt x="6097" y="7844"/>
                  </a:lnTo>
                  <a:lnTo>
                    <a:pt x="6095" y="7833"/>
                  </a:lnTo>
                  <a:lnTo>
                    <a:pt x="6094" y="7822"/>
                  </a:lnTo>
                  <a:lnTo>
                    <a:pt x="6093" y="7811"/>
                  </a:lnTo>
                  <a:lnTo>
                    <a:pt x="6092" y="7799"/>
                  </a:lnTo>
                  <a:lnTo>
                    <a:pt x="6092" y="7788"/>
                  </a:lnTo>
                  <a:lnTo>
                    <a:pt x="6092" y="7777"/>
                  </a:lnTo>
                  <a:lnTo>
                    <a:pt x="6093" y="7765"/>
                  </a:lnTo>
                  <a:lnTo>
                    <a:pt x="6094" y="7754"/>
                  </a:lnTo>
                  <a:lnTo>
                    <a:pt x="6095" y="7743"/>
                  </a:lnTo>
                  <a:lnTo>
                    <a:pt x="6097" y="7732"/>
                  </a:lnTo>
                  <a:lnTo>
                    <a:pt x="6100" y="7721"/>
                  </a:lnTo>
                  <a:lnTo>
                    <a:pt x="6102" y="7710"/>
                  </a:lnTo>
                  <a:lnTo>
                    <a:pt x="6106" y="7699"/>
                  </a:lnTo>
                  <a:lnTo>
                    <a:pt x="6109" y="7688"/>
                  </a:lnTo>
                  <a:lnTo>
                    <a:pt x="6113" y="7678"/>
                  </a:lnTo>
                  <a:lnTo>
                    <a:pt x="6117" y="7667"/>
                  </a:lnTo>
                  <a:lnTo>
                    <a:pt x="6122" y="7657"/>
                  </a:lnTo>
                  <a:lnTo>
                    <a:pt x="6127" y="7647"/>
                  </a:lnTo>
                  <a:lnTo>
                    <a:pt x="6133" y="7637"/>
                  </a:lnTo>
                  <a:lnTo>
                    <a:pt x="6139" y="7627"/>
                  </a:lnTo>
                  <a:lnTo>
                    <a:pt x="6145" y="7618"/>
                  </a:lnTo>
                  <a:lnTo>
                    <a:pt x="6151" y="7609"/>
                  </a:lnTo>
                  <a:lnTo>
                    <a:pt x="6158" y="7600"/>
                  </a:lnTo>
                  <a:lnTo>
                    <a:pt x="6165" y="7591"/>
                  </a:lnTo>
                  <a:lnTo>
                    <a:pt x="6173" y="7583"/>
                  </a:lnTo>
                  <a:lnTo>
                    <a:pt x="6180" y="7574"/>
                  </a:lnTo>
                  <a:lnTo>
                    <a:pt x="6189" y="7567"/>
                  </a:lnTo>
                  <a:lnTo>
                    <a:pt x="6197" y="7559"/>
                  </a:lnTo>
                  <a:lnTo>
                    <a:pt x="6206" y="7552"/>
                  </a:lnTo>
                  <a:lnTo>
                    <a:pt x="6215" y="7545"/>
                  </a:lnTo>
                  <a:lnTo>
                    <a:pt x="6224" y="7539"/>
                  </a:lnTo>
                  <a:lnTo>
                    <a:pt x="6233" y="7533"/>
                  </a:lnTo>
                  <a:lnTo>
                    <a:pt x="6243" y="7527"/>
                  </a:lnTo>
                  <a:lnTo>
                    <a:pt x="6253" y="7521"/>
                  </a:lnTo>
                  <a:lnTo>
                    <a:pt x="6263" y="7516"/>
                  </a:lnTo>
                  <a:lnTo>
                    <a:pt x="6273" y="7511"/>
                  </a:lnTo>
                  <a:lnTo>
                    <a:pt x="6284" y="7507"/>
                  </a:lnTo>
                  <a:lnTo>
                    <a:pt x="6294" y="7503"/>
                  </a:lnTo>
                  <a:lnTo>
                    <a:pt x="6305" y="7500"/>
                  </a:lnTo>
                  <a:lnTo>
                    <a:pt x="6316" y="7496"/>
                  </a:lnTo>
                  <a:lnTo>
                    <a:pt x="6327" y="7494"/>
                  </a:lnTo>
                  <a:lnTo>
                    <a:pt x="6338" y="7491"/>
                  </a:lnTo>
                  <a:lnTo>
                    <a:pt x="6349" y="7489"/>
                  </a:lnTo>
                  <a:lnTo>
                    <a:pt x="6360" y="7488"/>
                  </a:lnTo>
                  <a:lnTo>
                    <a:pt x="6371" y="7487"/>
                  </a:lnTo>
                  <a:lnTo>
                    <a:pt x="6383" y="7486"/>
                  </a:lnTo>
                  <a:lnTo>
                    <a:pt x="6394" y="7486"/>
                  </a:lnTo>
                  <a:lnTo>
                    <a:pt x="6405" y="7486"/>
                  </a:lnTo>
                  <a:lnTo>
                    <a:pt x="6417" y="7487"/>
                  </a:lnTo>
                  <a:lnTo>
                    <a:pt x="6428" y="7488"/>
                  </a:lnTo>
                  <a:lnTo>
                    <a:pt x="6439" y="7489"/>
                  </a:lnTo>
                  <a:lnTo>
                    <a:pt x="6450" y="7491"/>
                  </a:lnTo>
                  <a:lnTo>
                    <a:pt x="6461" y="7494"/>
                  </a:lnTo>
                  <a:lnTo>
                    <a:pt x="6472" y="7496"/>
                  </a:lnTo>
                  <a:lnTo>
                    <a:pt x="6483" y="7500"/>
                  </a:lnTo>
                  <a:lnTo>
                    <a:pt x="6494" y="7503"/>
                  </a:lnTo>
                  <a:lnTo>
                    <a:pt x="6504" y="7507"/>
                  </a:lnTo>
                  <a:lnTo>
                    <a:pt x="6515" y="7511"/>
                  </a:lnTo>
                  <a:lnTo>
                    <a:pt x="6525" y="7516"/>
                  </a:lnTo>
                  <a:lnTo>
                    <a:pt x="6535" y="7521"/>
                  </a:lnTo>
                  <a:lnTo>
                    <a:pt x="6545" y="7527"/>
                  </a:lnTo>
                  <a:lnTo>
                    <a:pt x="6555" y="7533"/>
                  </a:lnTo>
                  <a:lnTo>
                    <a:pt x="6564" y="7539"/>
                  </a:lnTo>
                  <a:lnTo>
                    <a:pt x="6573" y="7545"/>
                  </a:lnTo>
                  <a:lnTo>
                    <a:pt x="6582" y="7552"/>
                  </a:lnTo>
                  <a:lnTo>
                    <a:pt x="6591" y="7559"/>
                  </a:lnTo>
                  <a:lnTo>
                    <a:pt x="6599" y="7567"/>
                  </a:lnTo>
                  <a:lnTo>
                    <a:pt x="6608" y="7574"/>
                  </a:lnTo>
                  <a:lnTo>
                    <a:pt x="6615" y="7583"/>
                  </a:lnTo>
                  <a:lnTo>
                    <a:pt x="6623" y="7591"/>
                  </a:lnTo>
                  <a:lnTo>
                    <a:pt x="6630" y="7600"/>
                  </a:lnTo>
                  <a:lnTo>
                    <a:pt x="6637" y="7609"/>
                  </a:lnTo>
                  <a:lnTo>
                    <a:pt x="6644" y="7618"/>
                  </a:lnTo>
                  <a:lnTo>
                    <a:pt x="6650" y="7627"/>
                  </a:lnTo>
                  <a:lnTo>
                    <a:pt x="6656" y="7637"/>
                  </a:lnTo>
                  <a:lnTo>
                    <a:pt x="6661" y="7647"/>
                  </a:lnTo>
                  <a:lnTo>
                    <a:pt x="6666" y="7657"/>
                  </a:lnTo>
                  <a:lnTo>
                    <a:pt x="6671" y="7667"/>
                  </a:lnTo>
                  <a:lnTo>
                    <a:pt x="6675" y="7678"/>
                  </a:lnTo>
                  <a:lnTo>
                    <a:pt x="6679" y="7688"/>
                  </a:lnTo>
                  <a:lnTo>
                    <a:pt x="6683" y="7699"/>
                  </a:lnTo>
                  <a:lnTo>
                    <a:pt x="6686" y="7710"/>
                  </a:lnTo>
                  <a:lnTo>
                    <a:pt x="6688" y="7721"/>
                  </a:lnTo>
                  <a:lnTo>
                    <a:pt x="6691" y="7732"/>
                  </a:lnTo>
                  <a:lnTo>
                    <a:pt x="6693" y="7743"/>
                  </a:lnTo>
                  <a:close/>
                  <a:moveTo>
                    <a:pt x="6694" y="6360"/>
                  </a:moveTo>
                  <a:lnTo>
                    <a:pt x="6695" y="6371"/>
                  </a:lnTo>
                  <a:lnTo>
                    <a:pt x="6696" y="6383"/>
                  </a:lnTo>
                  <a:lnTo>
                    <a:pt x="6696" y="6394"/>
                  </a:lnTo>
                  <a:lnTo>
                    <a:pt x="6696" y="6405"/>
                  </a:lnTo>
                  <a:lnTo>
                    <a:pt x="6695" y="6417"/>
                  </a:lnTo>
                  <a:lnTo>
                    <a:pt x="6694" y="6428"/>
                  </a:lnTo>
                  <a:lnTo>
                    <a:pt x="6693" y="6439"/>
                  </a:lnTo>
                  <a:lnTo>
                    <a:pt x="6691" y="6450"/>
                  </a:lnTo>
                  <a:lnTo>
                    <a:pt x="6688" y="6461"/>
                  </a:lnTo>
                  <a:lnTo>
                    <a:pt x="6686" y="6472"/>
                  </a:lnTo>
                  <a:lnTo>
                    <a:pt x="6683" y="6483"/>
                  </a:lnTo>
                  <a:lnTo>
                    <a:pt x="6679" y="6494"/>
                  </a:lnTo>
                  <a:lnTo>
                    <a:pt x="6675" y="6504"/>
                  </a:lnTo>
                  <a:lnTo>
                    <a:pt x="6671" y="6515"/>
                  </a:lnTo>
                  <a:lnTo>
                    <a:pt x="6666" y="6525"/>
                  </a:lnTo>
                  <a:lnTo>
                    <a:pt x="6661" y="6535"/>
                  </a:lnTo>
                  <a:lnTo>
                    <a:pt x="6656" y="6545"/>
                  </a:lnTo>
                  <a:lnTo>
                    <a:pt x="6650" y="6555"/>
                  </a:lnTo>
                  <a:lnTo>
                    <a:pt x="6644" y="6564"/>
                  </a:lnTo>
                  <a:lnTo>
                    <a:pt x="6637" y="6573"/>
                  </a:lnTo>
                  <a:lnTo>
                    <a:pt x="6630" y="6582"/>
                  </a:lnTo>
                  <a:lnTo>
                    <a:pt x="6623" y="6591"/>
                  </a:lnTo>
                  <a:lnTo>
                    <a:pt x="6615" y="6599"/>
                  </a:lnTo>
                  <a:lnTo>
                    <a:pt x="6608" y="6608"/>
                  </a:lnTo>
                  <a:lnTo>
                    <a:pt x="6599" y="6615"/>
                  </a:lnTo>
                  <a:lnTo>
                    <a:pt x="6591" y="6623"/>
                  </a:lnTo>
                  <a:lnTo>
                    <a:pt x="6582" y="6630"/>
                  </a:lnTo>
                  <a:lnTo>
                    <a:pt x="6573" y="6637"/>
                  </a:lnTo>
                  <a:lnTo>
                    <a:pt x="6564" y="6644"/>
                  </a:lnTo>
                  <a:lnTo>
                    <a:pt x="6555" y="6650"/>
                  </a:lnTo>
                  <a:lnTo>
                    <a:pt x="6545" y="6656"/>
                  </a:lnTo>
                  <a:lnTo>
                    <a:pt x="6535" y="6661"/>
                  </a:lnTo>
                  <a:lnTo>
                    <a:pt x="6525" y="6666"/>
                  </a:lnTo>
                  <a:lnTo>
                    <a:pt x="6515" y="6671"/>
                  </a:lnTo>
                  <a:lnTo>
                    <a:pt x="6504" y="6675"/>
                  </a:lnTo>
                  <a:lnTo>
                    <a:pt x="6494" y="6679"/>
                  </a:lnTo>
                  <a:lnTo>
                    <a:pt x="6483" y="6683"/>
                  </a:lnTo>
                  <a:lnTo>
                    <a:pt x="6472" y="6686"/>
                  </a:lnTo>
                  <a:lnTo>
                    <a:pt x="6461" y="6688"/>
                  </a:lnTo>
                  <a:lnTo>
                    <a:pt x="6450" y="6691"/>
                  </a:lnTo>
                  <a:lnTo>
                    <a:pt x="6439" y="6693"/>
                  </a:lnTo>
                  <a:lnTo>
                    <a:pt x="6428" y="6694"/>
                  </a:lnTo>
                  <a:lnTo>
                    <a:pt x="6417" y="6695"/>
                  </a:lnTo>
                  <a:lnTo>
                    <a:pt x="6405" y="6696"/>
                  </a:lnTo>
                  <a:lnTo>
                    <a:pt x="6394" y="6696"/>
                  </a:lnTo>
                  <a:lnTo>
                    <a:pt x="6383" y="6696"/>
                  </a:lnTo>
                  <a:lnTo>
                    <a:pt x="6371" y="6695"/>
                  </a:lnTo>
                  <a:lnTo>
                    <a:pt x="6360" y="6694"/>
                  </a:lnTo>
                  <a:lnTo>
                    <a:pt x="6349" y="6693"/>
                  </a:lnTo>
                  <a:lnTo>
                    <a:pt x="6338" y="6691"/>
                  </a:lnTo>
                  <a:lnTo>
                    <a:pt x="6327" y="6688"/>
                  </a:lnTo>
                  <a:lnTo>
                    <a:pt x="6316" y="6686"/>
                  </a:lnTo>
                  <a:lnTo>
                    <a:pt x="6305" y="6683"/>
                  </a:lnTo>
                  <a:lnTo>
                    <a:pt x="6294" y="6679"/>
                  </a:lnTo>
                  <a:lnTo>
                    <a:pt x="6284" y="6675"/>
                  </a:lnTo>
                  <a:lnTo>
                    <a:pt x="6273" y="6671"/>
                  </a:lnTo>
                  <a:lnTo>
                    <a:pt x="6263" y="6666"/>
                  </a:lnTo>
                  <a:lnTo>
                    <a:pt x="6253" y="6661"/>
                  </a:lnTo>
                  <a:lnTo>
                    <a:pt x="6243" y="6656"/>
                  </a:lnTo>
                  <a:lnTo>
                    <a:pt x="6233" y="6650"/>
                  </a:lnTo>
                  <a:lnTo>
                    <a:pt x="6224" y="6644"/>
                  </a:lnTo>
                  <a:lnTo>
                    <a:pt x="6215" y="6637"/>
                  </a:lnTo>
                  <a:lnTo>
                    <a:pt x="6206" y="6630"/>
                  </a:lnTo>
                  <a:lnTo>
                    <a:pt x="6197" y="6623"/>
                  </a:lnTo>
                  <a:lnTo>
                    <a:pt x="6189" y="6615"/>
                  </a:lnTo>
                  <a:lnTo>
                    <a:pt x="6180" y="6608"/>
                  </a:lnTo>
                  <a:lnTo>
                    <a:pt x="6173" y="6599"/>
                  </a:lnTo>
                  <a:lnTo>
                    <a:pt x="6165" y="6591"/>
                  </a:lnTo>
                  <a:lnTo>
                    <a:pt x="6158" y="6582"/>
                  </a:lnTo>
                  <a:lnTo>
                    <a:pt x="6151" y="6573"/>
                  </a:lnTo>
                  <a:lnTo>
                    <a:pt x="6145" y="6564"/>
                  </a:lnTo>
                  <a:lnTo>
                    <a:pt x="6139" y="6555"/>
                  </a:lnTo>
                  <a:lnTo>
                    <a:pt x="6133" y="6545"/>
                  </a:lnTo>
                  <a:lnTo>
                    <a:pt x="6127" y="6535"/>
                  </a:lnTo>
                  <a:lnTo>
                    <a:pt x="6122" y="6525"/>
                  </a:lnTo>
                  <a:lnTo>
                    <a:pt x="6117" y="6515"/>
                  </a:lnTo>
                  <a:lnTo>
                    <a:pt x="6113" y="6504"/>
                  </a:lnTo>
                  <a:lnTo>
                    <a:pt x="6109" y="6494"/>
                  </a:lnTo>
                  <a:lnTo>
                    <a:pt x="6106" y="6483"/>
                  </a:lnTo>
                  <a:lnTo>
                    <a:pt x="6102" y="6472"/>
                  </a:lnTo>
                  <a:lnTo>
                    <a:pt x="6100" y="6461"/>
                  </a:lnTo>
                  <a:lnTo>
                    <a:pt x="6097" y="6450"/>
                  </a:lnTo>
                  <a:lnTo>
                    <a:pt x="6095" y="6439"/>
                  </a:lnTo>
                  <a:lnTo>
                    <a:pt x="6094" y="6428"/>
                  </a:lnTo>
                  <a:lnTo>
                    <a:pt x="6093" y="6417"/>
                  </a:lnTo>
                  <a:lnTo>
                    <a:pt x="6092" y="6405"/>
                  </a:lnTo>
                  <a:lnTo>
                    <a:pt x="6092" y="6394"/>
                  </a:lnTo>
                  <a:lnTo>
                    <a:pt x="6092" y="6383"/>
                  </a:lnTo>
                  <a:lnTo>
                    <a:pt x="6093" y="6371"/>
                  </a:lnTo>
                  <a:lnTo>
                    <a:pt x="6094" y="6360"/>
                  </a:lnTo>
                  <a:lnTo>
                    <a:pt x="6095" y="6349"/>
                  </a:lnTo>
                  <a:lnTo>
                    <a:pt x="6097" y="6338"/>
                  </a:lnTo>
                  <a:lnTo>
                    <a:pt x="6100" y="6327"/>
                  </a:lnTo>
                  <a:lnTo>
                    <a:pt x="6102" y="6316"/>
                  </a:lnTo>
                  <a:lnTo>
                    <a:pt x="6106" y="6305"/>
                  </a:lnTo>
                  <a:lnTo>
                    <a:pt x="6109" y="6294"/>
                  </a:lnTo>
                  <a:lnTo>
                    <a:pt x="6113" y="6284"/>
                  </a:lnTo>
                  <a:lnTo>
                    <a:pt x="6117" y="6273"/>
                  </a:lnTo>
                  <a:lnTo>
                    <a:pt x="6122" y="6263"/>
                  </a:lnTo>
                  <a:lnTo>
                    <a:pt x="6127" y="6253"/>
                  </a:lnTo>
                  <a:lnTo>
                    <a:pt x="6133" y="6243"/>
                  </a:lnTo>
                  <a:lnTo>
                    <a:pt x="6139" y="6233"/>
                  </a:lnTo>
                  <a:lnTo>
                    <a:pt x="6145" y="6224"/>
                  </a:lnTo>
                  <a:lnTo>
                    <a:pt x="6151" y="6215"/>
                  </a:lnTo>
                  <a:lnTo>
                    <a:pt x="6158" y="6206"/>
                  </a:lnTo>
                  <a:lnTo>
                    <a:pt x="6165" y="6197"/>
                  </a:lnTo>
                  <a:lnTo>
                    <a:pt x="6173" y="6189"/>
                  </a:lnTo>
                  <a:lnTo>
                    <a:pt x="6180" y="6180"/>
                  </a:lnTo>
                  <a:lnTo>
                    <a:pt x="6189" y="6173"/>
                  </a:lnTo>
                  <a:lnTo>
                    <a:pt x="6197" y="6165"/>
                  </a:lnTo>
                  <a:lnTo>
                    <a:pt x="6206" y="6158"/>
                  </a:lnTo>
                  <a:lnTo>
                    <a:pt x="6215" y="6151"/>
                  </a:lnTo>
                  <a:lnTo>
                    <a:pt x="6224" y="6145"/>
                  </a:lnTo>
                  <a:lnTo>
                    <a:pt x="6233" y="6139"/>
                  </a:lnTo>
                  <a:lnTo>
                    <a:pt x="6243" y="6133"/>
                  </a:lnTo>
                  <a:lnTo>
                    <a:pt x="6253" y="6127"/>
                  </a:lnTo>
                  <a:lnTo>
                    <a:pt x="6263" y="6122"/>
                  </a:lnTo>
                  <a:lnTo>
                    <a:pt x="6273" y="6117"/>
                  </a:lnTo>
                  <a:lnTo>
                    <a:pt x="6284" y="6113"/>
                  </a:lnTo>
                  <a:lnTo>
                    <a:pt x="6294" y="6109"/>
                  </a:lnTo>
                  <a:lnTo>
                    <a:pt x="6305" y="6106"/>
                  </a:lnTo>
                  <a:lnTo>
                    <a:pt x="6316" y="6102"/>
                  </a:lnTo>
                  <a:lnTo>
                    <a:pt x="6327" y="6100"/>
                  </a:lnTo>
                  <a:lnTo>
                    <a:pt x="6338" y="6097"/>
                  </a:lnTo>
                  <a:lnTo>
                    <a:pt x="6349" y="6095"/>
                  </a:lnTo>
                  <a:lnTo>
                    <a:pt x="6360" y="6094"/>
                  </a:lnTo>
                  <a:lnTo>
                    <a:pt x="6371" y="6093"/>
                  </a:lnTo>
                  <a:lnTo>
                    <a:pt x="6383" y="6092"/>
                  </a:lnTo>
                  <a:lnTo>
                    <a:pt x="6394" y="6092"/>
                  </a:lnTo>
                  <a:lnTo>
                    <a:pt x="6405" y="6092"/>
                  </a:lnTo>
                  <a:lnTo>
                    <a:pt x="6417" y="6093"/>
                  </a:lnTo>
                  <a:lnTo>
                    <a:pt x="6428" y="6094"/>
                  </a:lnTo>
                  <a:lnTo>
                    <a:pt x="6439" y="6095"/>
                  </a:lnTo>
                  <a:lnTo>
                    <a:pt x="6450" y="6097"/>
                  </a:lnTo>
                  <a:lnTo>
                    <a:pt x="6461" y="6100"/>
                  </a:lnTo>
                  <a:lnTo>
                    <a:pt x="6472" y="6102"/>
                  </a:lnTo>
                  <a:lnTo>
                    <a:pt x="6483" y="6106"/>
                  </a:lnTo>
                  <a:lnTo>
                    <a:pt x="6494" y="6109"/>
                  </a:lnTo>
                  <a:lnTo>
                    <a:pt x="6504" y="6113"/>
                  </a:lnTo>
                  <a:lnTo>
                    <a:pt x="6515" y="6117"/>
                  </a:lnTo>
                  <a:lnTo>
                    <a:pt x="6525" y="6122"/>
                  </a:lnTo>
                  <a:lnTo>
                    <a:pt x="6535" y="6127"/>
                  </a:lnTo>
                  <a:lnTo>
                    <a:pt x="6545" y="6133"/>
                  </a:lnTo>
                  <a:lnTo>
                    <a:pt x="6555" y="6139"/>
                  </a:lnTo>
                  <a:lnTo>
                    <a:pt x="6564" y="6145"/>
                  </a:lnTo>
                  <a:lnTo>
                    <a:pt x="6573" y="6151"/>
                  </a:lnTo>
                  <a:lnTo>
                    <a:pt x="6582" y="6158"/>
                  </a:lnTo>
                  <a:lnTo>
                    <a:pt x="6591" y="6165"/>
                  </a:lnTo>
                  <a:lnTo>
                    <a:pt x="6599" y="6173"/>
                  </a:lnTo>
                  <a:lnTo>
                    <a:pt x="6608" y="6180"/>
                  </a:lnTo>
                  <a:lnTo>
                    <a:pt x="6615" y="6189"/>
                  </a:lnTo>
                  <a:lnTo>
                    <a:pt x="6623" y="6197"/>
                  </a:lnTo>
                  <a:lnTo>
                    <a:pt x="6630" y="6206"/>
                  </a:lnTo>
                  <a:lnTo>
                    <a:pt x="6637" y="6215"/>
                  </a:lnTo>
                  <a:lnTo>
                    <a:pt x="6644" y="6224"/>
                  </a:lnTo>
                  <a:lnTo>
                    <a:pt x="6650" y="6233"/>
                  </a:lnTo>
                  <a:lnTo>
                    <a:pt x="6656" y="6243"/>
                  </a:lnTo>
                  <a:lnTo>
                    <a:pt x="6661" y="6253"/>
                  </a:lnTo>
                  <a:lnTo>
                    <a:pt x="6666" y="6263"/>
                  </a:lnTo>
                  <a:lnTo>
                    <a:pt x="6671" y="6273"/>
                  </a:lnTo>
                  <a:lnTo>
                    <a:pt x="6675" y="6284"/>
                  </a:lnTo>
                  <a:lnTo>
                    <a:pt x="6679" y="6294"/>
                  </a:lnTo>
                  <a:lnTo>
                    <a:pt x="6683" y="6305"/>
                  </a:lnTo>
                  <a:lnTo>
                    <a:pt x="6686" y="6316"/>
                  </a:lnTo>
                  <a:lnTo>
                    <a:pt x="6688" y="6327"/>
                  </a:lnTo>
                  <a:lnTo>
                    <a:pt x="6691" y="6338"/>
                  </a:lnTo>
                  <a:lnTo>
                    <a:pt x="6693" y="6349"/>
                  </a:lnTo>
                  <a:lnTo>
                    <a:pt x="6694" y="6360"/>
                  </a:lnTo>
                  <a:close/>
                  <a:moveTo>
                    <a:pt x="5299" y="4955"/>
                  </a:moveTo>
                  <a:lnTo>
                    <a:pt x="5300" y="4966"/>
                  </a:lnTo>
                  <a:lnTo>
                    <a:pt x="5301" y="4977"/>
                  </a:lnTo>
                  <a:lnTo>
                    <a:pt x="5302" y="4989"/>
                  </a:lnTo>
                  <a:lnTo>
                    <a:pt x="5302" y="5000"/>
                  </a:lnTo>
                  <a:lnTo>
                    <a:pt x="5302" y="5011"/>
                  </a:lnTo>
                  <a:lnTo>
                    <a:pt x="5301" y="5023"/>
                  </a:lnTo>
                  <a:lnTo>
                    <a:pt x="5300" y="5034"/>
                  </a:lnTo>
                  <a:lnTo>
                    <a:pt x="5299" y="5045"/>
                  </a:lnTo>
                  <a:lnTo>
                    <a:pt x="5297" y="5056"/>
                  </a:lnTo>
                  <a:lnTo>
                    <a:pt x="5294" y="5067"/>
                  </a:lnTo>
                  <a:lnTo>
                    <a:pt x="5292" y="5078"/>
                  </a:lnTo>
                  <a:lnTo>
                    <a:pt x="5289" y="5089"/>
                  </a:lnTo>
                  <a:lnTo>
                    <a:pt x="5285" y="5100"/>
                  </a:lnTo>
                  <a:lnTo>
                    <a:pt x="5281" y="5110"/>
                  </a:lnTo>
                  <a:lnTo>
                    <a:pt x="5277" y="5121"/>
                  </a:lnTo>
                  <a:lnTo>
                    <a:pt x="5272" y="5131"/>
                  </a:lnTo>
                  <a:lnTo>
                    <a:pt x="5267" y="5141"/>
                  </a:lnTo>
                  <a:lnTo>
                    <a:pt x="5262" y="5151"/>
                  </a:lnTo>
                  <a:lnTo>
                    <a:pt x="5256" y="5161"/>
                  </a:lnTo>
                  <a:lnTo>
                    <a:pt x="5250" y="5170"/>
                  </a:lnTo>
                  <a:lnTo>
                    <a:pt x="5243" y="5179"/>
                  </a:lnTo>
                  <a:lnTo>
                    <a:pt x="5236" y="5188"/>
                  </a:lnTo>
                  <a:lnTo>
                    <a:pt x="5229" y="5197"/>
                  </a:lnTo>
                  <a:lnTo>
                    <a:pt x="5221" y="5205"/>
                  </a:lnTo>
                  <a:lnTo>
                    <a:pt x="5214" y="5214"/>
                  </a:lnTo>
                  <a:lnTo>
                    <a:pt x="5205" y="5221"/>
                  </a:lnTo>
                  <a:lnTo>
                    <a:pt x="5197" y="5229"/>
                  </a:lnTo>
                  <a:lnTo>
                    <a:pt x="5188" y="5236"/>
                  </a:lnTo>
                  <a:lnTo>
                    <a:pt x="5179" y="5243"/>
                  </a:lnTo>
                  <a:lnTo>
                    <a:pt x="5170" y="5250"/>
                  </a:lnTo>
                  <a:lnTo>
                    <a:pt x="5161" y="5256"/>
                  </a:lnTo>
                  <a:lnTo>
                    <a:pt x="5151" y="5262"/>
                  </a:lnTo>
                  <a:lnTo>
                    <a:pt x="5141" y="5267"/>
                  </a:lnTo>
                  <a:lnTo>
                    <a:pt x="5131" y="5272"/>
                  </a:lnTo>
                  <a:lnTo>
                    <a:pt x="5121" y="5277"/>
                  </a:lnTo>
                  <a:lnTo>
                    <a:pt x="5110" y="5281"/>
                  </a:lnTo>
                  <a:lnTo>
                    <a:pt x="5100" y="5285"/>
                  </a:lnTo>
                  <a:lnTo>
                    <a:pt x="5089" y="5289"/>
                  </a:lnTo>
                  <a:lnTo>
                    <a:pt x="5078" y="5292"/>
                  </a:lnTo>
                  <a:lnTo>
                    <a:pt x="5067" y="5294"/>
                  </a:lnTo>
                  <a:lnTo>
                    <a:pt x="5056" y="5297"/>
                  </a:lnTo>
                  <a:lnTo>
                    <a:pt x="5045" y="5299"/>
                  </a:lnTo>
                  <a:lnTo>
                    <a:pt x="5034" y="5300"/>
                  </a:lnTo>
                  <a:lnTo>
                    <a:pt x="5023" y="5301"/>
                  </a:lnTo>
                  <a:lnTo>
                    <a:pt x="5011" y="5302"/>
                  </a:lnTo>
                  <a:lnTo>
                    <a:pt x="5000" y="5302"/>
                  </a:lnTo>
                  <a:lnTo>
                    <a:pt x="4989" y="5302"/>
                  </a:lnTo>
                  <a:lnTo>
                    <a:pt x="4977" y="5301"/>
                  </a:lnTo>
                  <a:lnTo>
                    <a:pt x="4966" y="5300"/>
                  </a:lnTo>
                  <a:lnTo>
                    <a:pt x="4955" y="5299"/>
                  </a:lnTo>
                  <a:lnTo>
                    <a:pt x="4944" y="5297"/>
                  </a:lnTo>
                  <a:lnTo>
                    <a:pt x="4933" y="5294"/>
                  </a:lnTo>
                  <a:lnTo>
                    <a:pt x="4922" y="5292"/>
                  </a:lnTo>
                  <a:lnTo>
                    <a:pt x="4911" y="5289"/>
                  </a:lnTo>
                  <a:lnTo>
                    <a:pt x="4900" y="5285"/>
                  </a:lnTo>
                  <a:lnTo>
                    <a:pt x="4890" y="5281"/>
                  </a:lnTo>
                  <a:lnTo>
                    <a:pt x="4879" y="5277"/>
                  </a:lnTo>
                  <a:lnTo>
                    <a:pt x="4869" y="5272"/>
                  </a:lnTo>
                  <a:lnTo>
                    <a:pt x="4859" y="5267"/>
                  </a:lnTo>
                  <a:lnTo>
                    <a:pt x="4849" y="5262"/>
                  </a:lnTo>
                  <a:lnTo>
                    <a:pt x="4839" y="5256"/>
                  </a:lnTo>
                  <a:lnTo>
                    <a:pt x="4830" y="5250"/>
                  </a:lnTo>
                  <a:lnTo>
                    <a:pt x="4821" y="5243"/>
                  </a:lnTo>
                  <a:lnTo>
                    <a:pt x="4812" y="5236"/>
                  </a:lnTo>
                  <a:lnTo>
                    <a:pt x="4803" y="5229"/>
                  </a:lnTo>
                  <a:lnTo>
                    <a:pt x="4795" y="5221"/>
                  </a:lnTo>
                  <a:lnTo>
                    <a:pt x="4786" y="5214"/>
                  </a:lnTo>
                  <a:lnTo>
                    <a:pt x="4779" y="5205"/>
                  </a:lnTo>
                  <a:lnTo>
                    <a:pt x="4771" y="5197"/>
                  </a:lnTo>
                  <a:lnTo>
                    <a:pt x="4764" y="5188"/>
                  </a:lnTo>
                  <a:lnTo>
                    <a:pt x="4757" y="5179"/>
                  </a:lnTo>
                  <a:lnTo>
                    <a:pt x="4750" y="5170"/>
                  </a:lnTo>
                  <a:lnTo>
                    <a:pt x="4744" y="5161"/>
                  </a:lnTo>
                  <a:lnTo>
                    <a:pt x="4738" y="5151"/>
                  </a:lnTo>
                  <a:lnTo>
                    <a:pt x="4733" y="5141"/>
                  </a:lnTo>
                  <a:lnTo>
                    <a:pt x="4728" y="5131"/>
                  </a:lnTo>
                  <a:lnTo>
                    <a:pt x="4723" y="5121"/>
                  </a:lnTo>
                  <a:lnTo>
                    <a:pt x="4719" y="5110"/>
                  </a:lnTo>
                  <a:lnTo>
                    <a:pt x="4715" y="5100"/>
                  </a:lnTo>
                  <a:lnTo>
                    <a:pt x="4711" y="5089"/>
                  </a:lnTo>
                  <a:lnTo>
                    <a:pt x="4708" y="5078"/>
                  </a:lnTo>
                  <a:lnTo>
                    <a:pt x="4706" y="5067"/>
                  </a:lnTo>
                  <a:lnTo>
                    <a:pt x="4703" y="5056"/>
                  </a:lnTo>
                  <a:lnTo>
                    <a:pt x="4701" y="5045"/>
                  </a:lnTo>
                  <a:lnTo>
                    <a:pt x="4700" y="5034"/>
                  </a:lnTo>
                  <a:lnTo>
                    <a:pt x="4699" y="5023"/>
                  </a:lnTo>
                  <a:lnTo>
                    <a:pt x="4698" y="5011"/>
                  </a:lnTo>
                  <a:lnTo>
                    <a:pt x="4698" y="5000"/>
                  </a:lnTo>
                  <a:lnTo>
                    <a:pt x="4698" y="4989"/>
                  </a:lnTo>
                  <a:lnTo>
                    <a:pt x="4699" y="4977"/>
                  </a:lnTo>
                  <a:lnTo>
                    <a:pt x="4700" y="4966"/>
                  </a:lnTo>
                  <a:lnTo>
                    <a:pt x="4701" y="4955"/>
                  </a:lnTo>
                  <a:lnTo>
                    <a:pt x="4703" y="4944"/>
                  </a:lnTo>
                  <a:lnTo>
                    <a:pt x="4706" y="4933"/>
                  </a:lnTo>
                  <a:lnTo>
                    <a:pt x="4708" y="4922"/>
                  </a:lnTo>
                  <a:lnTo>
                    <a:pt x="4711" y="4911"/>
                  </a:lnTo>
                  <a:lnTo>
                    <a:pt x="4715" y="4900"/>
                  </a:lnTo>
                  <a:lnTo>
                    <a:pt x="4719" y="4890"/>
                  </a:lnTo>
                  <a:lnTo>
                    <a:pt x="4723" y="4879"/>
                  </a:lnTo>
                  <a:lnTo>
                    <a:pt x="4728" y="4869"/>
                  </a:lnTo>
                  <a:lnTo>
                    <a:pt x="4733" y="4859"/>
                  </a:lnTo>
                  <a:lnTo>
                    <a:pt x="4738" y="4849"/>
                  </a:lnTo>
                  <a:lnTo>
                    <a:pt x="4744" y="4839"/>
                  </a:lnTo>
                  <a:lnTo>
                    <a:pt x="4750" y="4830"/>
                  </a:lnTo>
                  <a:lnTo>
                    <a:pt x="4757" y="4821"/>
                  </a:lnTo>
                  <a:lnTo>
                    <a:pt x="4764" y="4812"/>
                  </a:lnTo>
                  <a:lnTo>
                    <a:pt x="4771" y="4803"/>
                  </a:lnTo>
                  <a:lnTo>
                    <a:pt x="4779" y="4795"/>
                  </a:lnTo>
                  <a:lnTo>
                    <a:pt x="4786" y="4786"/>
                  </a:lnTo>
                  <a:lnTo>
                    <a:pt x="4795" y="4779"/>
                  </a:lnTo>
                  <a:lnTo>
                    <a:pt x="4803" y="4771"/>
                  </a:lnTo>
                  <a:lnTo>
                    <a:pt x="4812" y="4764"/>
                  </a:lnTo>
                  <a:lnTo>
                    <a:pt x="4821" y="4757"/>
                  </a:lnTo>
                  <a:lnTo>
                    <a:pt x="4830" y="4750"/>
                  </a:lnTo>
                  <a:lnTo>
                    <a:pt x="4839" y="4744"/>
                  </a:lnTo>
                  <a:lnTo>
                    <a:pt x="4849" y="4738"/>
                  </a:lnTo>
                  <a:lnTo>
                    <a:pt x="4859" y="4733"/>
                  </a:lnTo>
                  <a:lnTo>
                    <a:pt x="4869" y="4728"/>
                  </a:lnTo>
                  <a:lnTo>
                    <a:pt x="4879" y="4723"/>
                  </a:lnTo>
                  <a:lnTo>
                    <a:pt x="4890" y="4719"/>
                  </a:lnTo>
                  <a:lnTo>
                    <a:pt x="4900" y="4715"/>
                  </a:lnTo>
                  <a:lnTo>
                    <a:pt x="4911" y="4711"/>
                  </a:lnTo>
                  <a:lnTo>
                    <a:pt x="4922" y="4708"/>
                  </a:lnTo>
                  <a:lnTo>
                    <a:pt x="4933" y="4706"/>
                  </a:lnTo>
                  <a:lnTo>
                    <a:pt x="4944" y="4703"/>
                  </a:lnTo>
                  <a:lnTo>
                    <a:pt x="4955" y="4701"/>
                  </a:lnTo>
                  <a:lnTo>
                    <a:pt x="4966" y="4700"/>
                  </a:lnTo>
                  <a:lnTo>
                    <a:pt x="4977" y="4699"/>
                  </a:lnTo>
                  <a:lnTo>
                    <a:pt x="4989" y="4698"/>
                  </a:lnTo>
                  <a:lnTo>
                    <a:pt x="5000" y="4698"/>
                  </a:lnTo>
                  <a:lnTo>
                    <a:pt x="5011" y="4698"/>
                  </a:lnTo>
                  <a:lnTo>
                    <a:pt x="5023" y="4699"/>
                  </a:lnTo>
                  <a:lnTo>
                    <a:pt x="5034" y="4700"/>
                  </a:lnTo>
                  <a:lnTo>
                    <a:pt x="5045" y="4701"/>
                  </a:lnTo>
                  <a:lnTo>
                    <a:pt x="5056" y="4703"/>
                  </a:lnTo>
                  <a:lnTo>
                    <a:pt x="5067" y="4706"/>
                  </a:lnTo>
                  <a:lnTo>
                    <a:pt x="5078" y="4708"/>
                  </a:lnTo>
                  <a:lnTo>
                    <a:pt x="5089" y="4711"/>
                  </a:lnTo>
                  <a:lnTo>
                    <a:pt x="5100" y="4715"/>
                  </a:lnTo>
                  <a:lnTo>
                    <a:pt x="5110" y="4719"/>
                  </a:lnTo>
                  <a:lnTo>
                    <a:pt x="5121" y="4723"/>
                  </a:lnTo>
                  <a:lnTo>
                    <a:pt x="5131" y="4728"/>
                  </a:lnTo>
                  <a:lnTo>
                    <a:pt x="5141" y="4733"/>
                  </a:lnTo>
                  <a:lnTo>
                    <a:pt x="5151" y="4738"/>
                  </a:lnTo>
                  <a:lnTo>
                    <a:pt x="5161" y="4744"/>
                  </a:lnTo>
                  <a:lnTo>
                    <a:pt x="5170" y="4750"/>
                  </a:lnTo>
                  <a:lnTo>
                    <a:pt x="5179" y="4757"/>
                  </a:lnTo>
                  <a:lnTo>
                    <a:pt x="5188" y="4764"/>
                  </a:lnTo>
                  <a:lnTo>
                    <a:pt x="5197" y="4771"/>
                  </a:lnTo>
                  <a:lnTo>
                    <a:pt x="5205" y="4779"/>
                  </a:lnTo>
                  <a:lnTo>
                    <a:pt x="5214" y="4786"/>
                  </a:lnTo>
                  <a:lnTo>
                    <a:pt x="5221" y="4795"/>
                  </a:lnTo>
                  <a:lnTo>
                    <a:pt x="5229" y="4803"/>
                  </a:lnTo>
                  <a:lnTo>
                    <a:pt x="5236" y="4812"/>
                  </a:lnTo>
                  <a:lnTo>
                    <a:pt x="5243" y="4821"/>
                  </a:lnTo>
                  <a:lnTo>
                    <a:pt x="5250" y="4830"/>
                  </a:lnTo>
                  <a:lnTo>
                    <a:pt x="5256" y="4839"/>
                  </a:lnTo>
                  <a:lnTo>
                    <a:pt x="5262" y="4849"/>
                  </a:lnTo>
                  <a:lnTo>
                    <a:pt x="5267" y="4859"/>
                  </a:lnTo>
                  <a:lnTo>
                    <a:pt x="5272" y="4869"/>
                  </a:lnTo>
                  <a:lnTo>
                    <a:pt x="5277" y="4879"/>
                  </a:lnTo>
                  <a:lnTo>
                    <a:pt x="5281" y="4890"/>
                  </a:lnTo>
                  <a:lnTo>
                    <a:pt x="5285" y="4900"/>
                  </a:lnTo>
                  <a:lnTo>
                    <a:pt x="5289" y="4911"/>
                  </a:lnTo>
                  <a:lnTo>
                    <a:pt x="5292" y="4922"/>
                  </a:lnTo>
                  <a:lnTo>
                    <a:pt x="5294" y="4933"/>
                  </a:lnTo>
                  <a:lnTo>
                    <a:pt x="5297" y="4944"/>
                  </a:lnTo>
                  <a:lnTo>
                    <a:pt x="5299" y="4955"/>
                  </a:lnTo>
                  <a:close/>
                  <a:moveTo>
                    <a:pt x="5299" y="6349"/>
                  </a:moveTo>
                  <a:lnTo>
                    <a:pt x="5300" y="6360"/>
                  </a:lnTo>
                  <a:lnTo>
                    <a:pt x="5301" y="6371"/>
                  </a:lnTo>
                  <a:lnTo>
                    <a:pt x="5302" y="6383"/>
                  </a:lnTo>
                  <a:lnTo>
                    <a:pt x="5302" y="6394"/>
                  </a:lnTo>
                  <a:lnTo>
                    <a:pt x="5302" y="6405"/>
                  </a:lnTo>
                  <a:lnTo>
                    <a:pt x="5301" y="6417"/>
                  </a:lnTo>
                  <a:lnTo>
                    <a:pt x="5300" y="6428"/>
                  </a:lnTo>
                  <a:lnTo>
                    <a:pt x="5299" y="6439"/>
                  </a:lnTo>
                  <a:lnTo>
                    <a:pt x="5297" y="6450"/>
                  </a:lnTo>
                  <a:lnTo>
                    <a:pt x="5294" y="6461"/>
                  </a:lnTo>
                  <a:lnTo>
                    <a:pt x="5292" y="6472"/>
                  </a:lnTo>
                  <a:lnTo>
                    <a:pt x="5289" y="6483"/>
                  </a:lnTo>
                  <a:lnTo>
                    <a:pt x="5285" y="6494"/>
                  </a:lnTo>
                  <a:lnTo>
                    <a:pt x="5281" y="6504"/>
                  </a:lnTo>
                  <a:lnTo>
                    <a:pt x="5277" y="6515"/>
                  </a:lnTo>
                  <a:lnTo>
                    <a:pt x="5272" y="6525"/>
                  </a:lnTo>
                  <a:lnTo>
                    <a:pt x="5267" y="6535"/>
                  </a:lnTo>
                  <a:lnTo>
                    <a:pt x="5262" y="6545"/>
                  </a:lnTo>
                  <a:lnTo>
                    <a:pt x="5256" y="6555"/>
                  </a:lnTo>
                  <a:lnTo>
                    <a:pt x="5250" y="6564"/>
                  </a:lnTo>
                  <a:lnTo>
                    <a:pt x="5243" y="6573"/>
                  </a:lnTo>
                  <a:lnTo>
                    <a:pt x="5236" y="6582"/>
                  </a:lnTo>
                  <a:lnTo>
                    <a:pt x="5229" y="6591"/>
                  </a:lnTo>
                  <a:lnTo>
                    <a:pt x="5221" y="6599"/>
                  </a:lnTo>
                  <a:lnTo>
                    <a:pt x="5214" y="6608"/>
                  </a:lnTo>
                  <a:lnTo>
                    <a:pt x="5205" y="6615"/>
                  </a:lnTo>
                  <a:lnTo>
                    <a:pt x="5197" y="6623"/>
                  </a:lnTo>
                  <a:lnTo>
                    <a:pt x="5188" y="6630"/>
                  </a:lnTo>
                  <a:lnTo>
                    <a:pt x="5179" y="6637"/>
                  </a:lnTo>
                  <a:lnTo>
                    <a:pt x="5170" y="6644"/>
                  </a:lnTo>
                  <a:lnTo>
                    <a:pt x="5161" y="6650"/>
                  </a:lnTo>
                  <a:lnTo>
                    <a:pt x="5151" y="6656"/>
                  </a:lnTo>
                  <a:lnTo>
                    <a:pt x="5141" y="6661"/>
                  </a:lnTo>
                  <a:lnTo>
                    <a:pt x="5131" y="6666"/>
                  </a:lnTo>
                  <a:lnTo>
                    <a:pt x="5121" y="6671"/>
                  </a:lnTo>
                  <a:lnTo>
                    <a:pt x="5110" y="6675"/>
                  </a:lnTo>
                  <a:lnTo>
                    <a:pt x="5100" y="6679"/>
                  </a:lnTo>
                  <a:lnTo>
                    <a:pt x="5089" y="6683"/>
                  </a:lnTo>
                  <a:lnTo>
                    <a:pt x="5078" y="6686"/>
                  </a:lnTo>
                  <a:lnTo>
                    <a:pt x="5067" y="6688"/>
                  </a:lnTo>
                  <a:lnTo>
                    <a:pt x="5056" y="6691"/>
                  </a:lnTo>
                  <a:lnTo>
                    <a:pt x="5045" y="6693"/>
                  </a:lnTo>
                  <a:lnTo>
                    <a:pt x="5034" y="6694"/>
                  </a:lnTo>
                  <a:lnTo>
                    <a:pt x="5023" y="6695"/>
                  </a:lnTo>
                  <a:lnTo>
                    <a:pt x="5011" y="6696"/>
                  </a:lnTo>
                  <a:lnTo>
                    <a:pt x="5000" y="6696"/>
                  </a:lnTo>
                  <a:lnTo>
                    <a:pt x="4989" y="6696"/>
                  </a:lnTo>
                  <a:lnTo>
                    <a:pt x="4977" y="6695"/>
                  </a:lnTo>
                  <a:lnTo>
                    <a:pt x="4966" y="6694"/>
                  </a:lnTo>
                  <a:lnTo>
                    <a:pt x="4955" y="6693"/>
                  </a:lnTo>
                  <a:lnTo>
                    <a:pt x="4944" y="6691"/>
                  </a:lnTo>
                  <a:lnTo>
                    <a:pt x="4933" y="6688"/>
                  </a:lnTo>
                  <a:lnTo>
                    <a:pt x="4922" y="6686"/>
                  </a:lnTo>
                  <a:lnTo>
                    <a:pt x="4911" y="6683"/>
                  </a:lnTo>
                  <a:lnTo>
                    <a:pt x="4900" y="6679"/>
                  </a:lnTo>
                  <a:lnTo>
                    <a:pt x="4890" y="6675"/>
                  </a:lnTo>
                  <a:lnTo>
                    <a:pt x="4879" y="6671"/>
                  </a:lnTo>
                  <a:lnTo>
                    <a:pt x="4869" y="6666"/>
                  </a:lnTo>
                  <a:lnTo>
                    <a:pt x="4859" y="6661"/>
                  </a:lnTo>
                  <a:lnTo>
                    <a:pt x="4849" y="6656"/>
                  </a:lnTo>
                  <a:lnTo>
                    <a:pt x="4839" y="6650"/>
                  </a:lnTo>
                  <a:lnTo>
                    <a:pt x="4830" y="6644"/>
                  </a:lnTo>
                  <a:lnTo>
                    <a:pt x="4821" y="6637"/>
                  </a:lnTo>
                  <a:lnTo>
                    <a:pt x="4812" y="6630"/>
                  </a:lnTo>
                  <a:lnTo>
                    <a:pt x="4803" y="6623"/>
                  </a:lnTo>
                  <a:lnTo>
                    <a:pt x="4795" y="6615"/>
                  </a:lnTo>
                  <a:lnTo>
                    <a:pt x="4786" y="6608"/>
                  </a:lnTo>
                  <a:lnTo>
                    <a:pt x="4779" y="6599"/>
                  </a:lnTo>
                  <a:lnTo>
                    <a:pt x="4771" y="6591"/>
                  </a:lnTo>
                  <a:lnTo>
                    <a:pt x="4764" y="6582"/>
                  </a:lnTo>
                  <a:lnTo>
                    <a:pt x="4757" y="6573"/>
                  </a:lnTo>
                  <a:lnTo>
                    <a:pt x="4750" y="6564"/>
                  </a:lnTo>
                  <a:lnTo>
                    <a:pt x="4744" y="6555"/>
                  </a:lnTo>
                  <a:lnTo>
                    <a:pt x="4738" y="6545"/>
                  </a:lnTo>
                  <a:lnTo>
                    <a:pt x="4733" y="6535"/>
                  </a:lnTo>
                  <a:lnTo>
                    <a:pt x="4728" y="6525"/>
                  </a:lnTo>
                  <a:lnTo>
                    <a:pt x="4723" y="6515"/>
                  </a:lnTo>
                  <a:lnTo>
                    <a:pt x="4719" y="6504"/>
                  </a:lnTo>
                  <a:lnTo>
                    <a:pt x="4715" y="6494"/>
                  </a:lnTo>
                  <a:lnTo>
                    <a:pt x="4711" y="6483"/>
                  </a:lnTo>
                  <a:lnTo>
                    <a:pt x="4708" y="6472"/>
                  </a:lnTo>
                  <a:lnTo>
                    <a:pt x="4706" y="6461"/>
                  </a:lnTo>
                  <a:lnTo>
                    <a:pt x="4703" y="6450"/>
                  </a:lnTo>
                  <a:lnTo>
                    <a:pt x="4701" y="6439"/>
                  </a:lnTo>
                  <a:lnTo>
                    <a:pt x="4700" y="6428"/>
                  </a:lnTo>
                  <a:lnTo>
                    <a:pt x="4699" y="6417"/>
                  </a:lnTo>
                  <a:lnTo>
                    <a:pt x="4698" y="6405"/>
                  </a:lnTo>
                  <a:lnTo>
                    <a:pt x="4698" y="6394"/>
                  </a:lnTo>
                  <a:lnTo>
                    <a:pt x="4698" y="6383"/>
                  </a:lnTo>
                  <a:lnTo>
                    <a:pt x="4699" y="6371"/>
                  </a:lnTo>
                  <a:lnTo>
                    <a:pt x="4700" y="6360"/>
                  </a:lnTo>
                  <a:lnTo>
                    <a:pt x="4701" y="6349"/>
                  </a:lnTo>
                  <a:lnTo>
                    <a:pt x="4703" y="6338"/>
                  </a:lnTo>
                  <a:lnTo>
                    <a:pt x="4706" y="6327"/>
                  </a:lnTo>
                  <a:lnTo>
                    <a:pt x="4708" y="6316"/>
                  </a:lnTo>
                  <a:lnTo>
                    <a:pt x="4711" y="6305"/>
                  </a:lnTo>
                  <a:lnTo>
                    <a:pt x="4715" y="6294"/>
                  </a:lnTo>
                  <a:lnTo>
                    <a:pt x="4719" y="6284"/>
                  </a:lnTo>
                  <a:lnTo>
                    <a:pt x="4723" y="6273"/>
                  </a:lnTo>
                  <a:lnTo>
                    <a:pt x="4728" y="6263"/>
                  </a:lnTo>
                  <a:lnTo>
                    <a:pt x="4733" y="6253"/>
                  </a:lnTo>
                  <a:lnTo>
                    <a:pt x="4738" y="6243"/>
                  </a:lnTo>
                  <a:lnTo>
                    <a:pt x="4744" y="6233"/>
                  </a:lnTo>
                  <a:lnTo>
                    <a:pt x="4750" y="6224"/>
                  </a:lnTo>
                  <a:lnTo>
                    <a:pt x="4757" y="6215"/>
                  </a:lnTo>
                  <a:lnTo>
                    <a:pt x="4764" y="6206"/>
                  </a:lnTo>
                  <a:lnTo>
                    <a:pt x="4771" y="6197"/>
                  </a:lnTo>
                  <a:lnTo>
                    <a:pt x="4779" y="6189"/>
                  </a:lnTo>
                  <a:lnTo>
                    <a:pt x="4786" y="6180"/>
                  </a:lnTo>
                  <a:lnTo>
                    <a:pt x="4795" y="6173"/>
                  </a:lnTo>
                  <a:lnTo>
                    <a:pt x="4803" y="6165"/>
                  </a:lnTo>
                  <a:lnTo>
                    <a:pt x="4812" y="6158"/>
                  </a:lnTo>
                  <a:lnTo>
                    <a:pt x="4821" y="6151"/>
                  </a:lnTo>
                  <a:lnTo>
                    <a:pt x="4830" y="6145"/>
                  </a:lnTo>
                  <a:lnTo>
                    <a:pt x="4839" y="6139"/>
                  </a:lnTo>
                  <a:lnTo>
                    <a:pt x="4849" y="6133"/>
                  </a:lnTo>
                  <a:lnTo>
                    <a:pt x="4859" y="6127"/>
                  </a:lnTo>
                  <a:lnTo>
                    <a:pt x="4869" y="6122"/>
                  </a:lnTo>
                  <a:lnTo>
                    <a:pt x="4879" y="6117"/>
                  </a:lnTo>
                  <a:lnTo>
                    <a:pt x="4890" y="6113"/>
                  </a:lnTo>
                  <a:lnTo>
                    <a:pt x="4900" y="6109"/>
                  </a:lnTo>
                  <a:lnTo>
                    <a:pt x="4911" y="6106"/>
                  </a:lnTo>
                  <a:lnTo>
                    <a:pt x="4922" y="6102"/>
                  </a:lnTo>
                  <a:lnTo>
                    <a:pt x="4933" y="6100"/>
                  </a:lnTo>
                  <a:lnTo>
                    <a:pt x="4944" y="6097"/>
                  </a:lnTo>
                  <a:lnTo>
                    <a:pt x="4955" y="6095"/>
                  </a:lnTo>
                  <a:lnTo>
                    <a:pt x="4966" y="6094"/>
                  </a:lnTo>
                  <a:lnTo>
                    <a:pt x="4977" y="6093"/>
                  </a:lnTo>
                  <a:lnTo>
                    <a:pt x="4989" y="6092"/>
                  </a:lnTo>
                  <a:lnTo>
                    <a:pt x="5000" y="6092"/>
                  </a:lnTo>
                  <a:lnTo>
                    <a:pt x="5011" y="6092"/>
                  </a:lnTo>
                  <a:lnTo>
                    <a:pt x="5023" y="6093"/>
                  </a:lnTo>
                  <a:lnTo>
                    <a:pt x="5034" y="6094"/>
                  </a:lnTo>
                  <a:lnTo>
                    <a:pt x="5045" y="6095"/>
                  </a:lnTo>
                  <a:lnTo>
                    <a:pt x="5056" y="6097"/>
                  </a:lnTo>
                  <a:lnTo>
                    <a:pt x="5067" y="6100"/>
                  </a:lnTo>
                  <a:lnTo>
                    <a:pt x="5078" y="6102"/>
                  </a:lnTo>
                  <a:lnTo>
                    <a:pt x="5089" y="6106"/>
                  </a:lnTo>
                  <a:lnTo>
                    <a:pt x="5100" y="6109"/>
                  </a:lnTo>
                  <a:lnTo>
                    <a:pt x="5110" y="6113"/>
                  </a:lnTo>
                  <a:lnTo>
                    <a:pt x="5121" y="6117"/>
                  </a:lnTo>
                  <a:lnTo>
                    <a:pt x="5131" y="6122"/>
                  </a:lnTo>
                  <a:lnTo>
                    <a:pt x="5141" y="6127"/>
                  </a:lnTo>
                  <a:lnTo>
                    <a:pt x="5151" y="6133"/>
                  </a:lnTo>
                  <a:lnTo>
                    <a:pt x="5161" y="6139"/>
                  </a:lnTo>
                  <a:lnTo>
                    <a:pt x="5170" y="6145"/>
                  </a:lnTo>
                  <a:lnTo>
                    <a:pt x="5179" y="6151"/>
                  </a:lnTo>
                  <a:lnTo>
                    <a:pt x="5188" y="6158"/>
                  </a:lnTo>
                  <a:lnTo>
                    <a:pt x="5197" y="6165"/>
                  </a:lnTo>
                  <a:lnTo>
                    <a:pt x="5205" y="6173"/>
                  </a:lnTo>
                  <a:lnTo>
                    <a:pt x="5214" y="6180"/>
                  </a:lnTo>
                  <a:lnTo>
                    <a:pt x="5221" y="6189"/>
                  </a:lnTo>
                  <a:lnTo>
                    <a:pt x="5229" y="6197"/>
                  </a:lnTo>
                  <a:lnTo>
                    <a:pt x="5236" y="6206"/>
                  </a:lnTo>
                  <a:lnTo>
                    <a:pt x="5243" y="6215"/>
                  </a:lnTo>
                  <a:lnTo>
                    <a:pt x="5250" y="6224"/>
                  </a:lnTo>
                  <a:lnTo>
                    <a:pt x="5256" y="6233"/>
                  </a:lnTo>
                  <a:lnTo>
                    <a:pt x="5262" y="6243"/>
                  </a:lnTo>
                  <a:lnTo>
                    <a:pt x="5267" y="6253"/>
                  </a:lnTo>
                  <a:lnTo>
                    <a:pt x="5272" y="6263"/>
                  </a:lnTo>
                  <a:lnTo>
                    <a:pt x="5277" y="6273"/>
                  </a:lnTo>
                  <a:lnTo>
                    <a:pt x="5281" y="6284"/>
                  </a:lnTo>
                  <a:lnTo>
                    <a:pt x="5285" y="6294"/>
                  </a:lnTo>
                  <a:lnTo>
                    <a:pt x="5289" y="6305"/>
                  </a:lnTo>
                  <a:lnTo>
                    <a:pt x="5292" y="6316"/>
                  </a:lnTo>
                  <a:lnTo>
                    <a:pt x="5294" y="6327"/>
                  </a:lnTo>
                  <a:lnTo>
                    <a:pt x="5297" y="6338"/>
                  </a:lnTo>
                  <a:lnTo>
                    <a:pt x="5299" y="6349"/>
                  </a:lnTo>
                  <a:close/>
                  <a:moveTo>
                    <a:pt x="5299" y="7743"/>
                  </a:moveTo>
                  <a:lnTo>
                    <a:pt x="5300" y="7754"/>
                  </a:lnTo>
                  <a:lnTo>
                    <a:pt x="5301" y="7765"/>
                  </a:lnTo>
                  <a:lnTo>
                    <a:pt x="5302" y="7777"/>
                  </a:lnTo>
                  <a:lnTo>
                    <a:pt x="5302" y="7788"/>
                  </a:lnTo>
                  <a:lnTo>
                    <a:pt x="5302" y="7799"/>
                  </a:lnTo>
                  <a:lnTo>
                    <a:pt x="5301" y="7811"/>
                  </a:lnTo>
                  <a:lnTo>
                    <a:pt x="5300" y="7822"/>
                  </a:lnTo>
                  <a:lnTo>
                    <a:pt x="5299" y="7833"/>
                  </a:lnTo>
                  <a:lnTo>
                    <a:pt x="5297" y="7844"/>
                  </a:lnTo>
                  <a:lnTo>
                    <a:pt x="5294" y="7855"/>
                  </a:lnTo>
                  <a:lnTo>
                    <a:pt x="5292" y="7866"/>
                  </a:lnTo>
                  <a:lnTo>
                    <a:pt x="5289" y="7877"/>
                  </a:lnTo>
                  <a:lnTo>
                    <a:pt x="5285" y="7888"/>
                  </a:lnTo>
                  <a:lnTo>
                    <a:pt x="5281" y="7898"/>
                  </a:lnTo>
                  <a:lnTo>
                    <a:pt x="5277" y="7909"/>
                  </a:lnTo>
                  <a:lnTo>
                    <a:pt x="5272" y="7919"/>
                  </a:lnTo>
                  <a:lnTo>
                    <a:pt x="5267" y="7929"/>
                  </a:lnTo>
                  <a:lnTo>
                    <a:pt x="5262" y="7939"/>
                  </a:lnTo>
                  <a:lnTo>
                    <a:pt x="5256" y="7949"/>
                  </a:lnTo>
                  <a:lnTo>
                    <a:pt x="5250" y="7958"/>
                  </a:lnTo>
                  <a:lnTo>
                    <a:pt x="5243" y="7967"/>
                  </a:lnTo>
                  <a:lnTo>
                    <a:pt x="5236" y="7976"/>
                  </a:lnTo>
                  <a:lnTo>
                    <a:pt x="5229" y="7985"/>
                  </a:lnTo>
                  <a:lnTo>
                    <a:pt x="5221" y="7993"/>
                  </a:lnTo>
                  <a:lnTo>
                    <a:pt x="5214" y="8002"/>
                  </a:lnTo>
                  <a:lnTo>
                    <a:pt x="5205" y="8009"/>
                  </a:lnTo>
                  <a:lnTo>
                    <a:pt x="5197" y="8017"/>
                  </a:lnTo>
                  <a:lnTo>
                    <a:pt x="5188" y="8024"/>
                  </a:lnTo>
                  <a:lnTo>
                    <a:pt x="5179" y="8031"/>
                  </a:lnTo>
                  <a:lnTo>
                    <a:pt x="5170" y="8038"/>
                  </a:lnTo>
                  <a:lnTo>
                    <a:pt x="5161" y="8044"/>
                  </a:lnTo>
                  <a:lnTo>
                    <a:pt x="5151" y="8050"/>
                  </a:lnTo>
                  <a:lnTo>
                    <a:pt x="5141" y="8055"/>
                  </a:lnTo>
                  <a:lnTo>
                    <a:pt x="5131" y="8060"/>
                  </a:lnTo>
                  <a:lnTo>
                    <a:pt x="5121" y="8065"/>
                  </a:lnTo>
                  <a:lnTo>
                    <a:pt x="5110" y="8069"/>
                  </a:lnTo>
                  <a:lnTo>
                    <a:pt x="5100" y="8073"/>
                  </a:lnTo>
                  <a:lnTo>
                    <a:pt x="5089" y="8077"/>
                  </a:lnTo>
                  <a:lnTo>
                    <a:pt x="5078" y="8080"/>
                  </a:lnTo>
                  <a:lnTo>
                    <a:pt x="5067" y="8082"/>
                  </a:lnTo>
                  <a:lnTo>
                    <a:pt x="5056" y="8085"/>
                  </a:lnTo>
                  <a:lnTo>
                    <a:pt x="5045" y="8087"/>
                  </a:lnTo>
                  <a:lnTo>
                    <a:pt x="5034" y="8088"/>
                  </a:lnTo>
                  <a:lnTo>
                    <a:pt x="5023" y="8089"/>
                  </a:lnTo>
                  <a:lnTo>
                    <a:pt x="5011" y="8090"/>
                  </a:lnTo>
                  <a:lnTo>
                    <a:pt x="5000" y="8090"/>
                  </a:lnTo>
                  <a:lnTo>
                    <a:pt x="4989" y="8090"/>
                  </a:lnTo>
                  <a:lnTo>
                    <a:pt x="4977" y="8089"/>
                  </a:lnTo>
                  <a:lnTo>
                    <a:pt x="4966" y="8088"/>
                  </a:lnTo>
                  <a:lnTo>
                    <a:pt x="4955" y="8087"/>
                  </a:lnTo>
                  <a:lnTo>
                    <a:pt x="4944" y="8085"/>
                  </a:lnTo>
                  <a:lnTo>
                    <a:pt x="4933" y="8082"/>
                  </a:lnTo>
                  <a:lnTo>
                    <a:pt x="4922" y="8080"/>
                  </a:lnTo>
                  <a:lnTo>
                    <a:pt x="4911" y="8077"/>
                  </a:lnTo>
                  <a:lnTo>
                    <a:pt x="4900" y="8073"/>
                  </a:lnTo>
                  <a:lnTo>
                    <a:pt x="4890" y="8069"/>
                  </a:lnTo>
                  <a:lnTo>
                    <a:pt x="4879" y="8065"/>
                  </a:lnTo>
                  <a:lnTo>
                    <a:pt x="4869" y="8060"/>
                  </a:lnTo>
                  <a:lnTo>
                    <a:pt x="4859" y="8055"/>
                  </a:lnTo>
                  <a:lnTo>
                    <a:pt x="4849" y="8050"/>
                  </a:lnTo>
                  <a:lnTo>
                    <a:pt x="4839" y="8044"/>
                  </a:lnTo>
                  <a:lnTo>
                    <a:pt x="4830" y="8038"/>
                  </a:lnTo>
                  <a:lnTo>
                    <a:pt x="4821" y="8031"/>
                  </a:lnTo>
                  <a:lnTo>
                    <a:pt x="4812" y="8024"/>
                  </a:lnTo>
                  <a:lnTo>
                    <a:pt x="4803" y="8017"/>
                  </a:lnTo>
                  <a:lnTo>
                    <a:pt x="4795" y="8009"/>
                  </a:lnTo>
                  <a:lnTo>
                    <a:pt x="4786" y="8002"/>
                  </a:lnTo>
                  <a:lnTo>
                    <a:pt x="4779" y="7993"/>
                  </a:lnTo>
                  <a:lnTo>
                    <a:pt x="4771" y="7985"/>
                  </a:lnTo>
                  <a:lnTo>
                    <a:pt x="4764" y="7976"/>
                  </a:lnTo>
                  <a:lnTo>
                    <a:pt x="4757" y="7967"/>
                  </a:lnTo>
                  <a:lnTo>
                    <a:pt x="4750" y="7958"/>
                  </a:lnTo>
                  <a:lnTo>
                    <a:pt x="4744" y="7949"/>
                  </a:lnTo>
                  <a:lnTo>
                    <a:pt x="4738" y="7939"/>
                  </a:lnTo>
                  <a:lnTo>
                    <a:pt x="4733" y="7929"/>
                  </a:lnTo>
                  <a:lnTo>
                    <a:pt x="4728" y="7919"/>
                  </a:lnTo>
                  <a:lnTo>
                    <a:pt x="4723" y="7909"/>
                  </a:lnTo>
                  <a:lnTo>
                    <a:pt x="4719" y="7898"/>
                  </a:lnTo>
                  <a:lnTo>
                    <a:pt x="4715" y="7888"/>
                  </a:lnTo>
                  <a:lnTo>
                    <a:pt x="4711" y="7877"/>
                  </a:lnTo>
                  <a:lnTo>
                    <a:pt x="4708" y="7866"/>
                  </a:lnTo>
                  <a:lnTo>
                    <a:pt x="4706" y="7855"/>
                  </a:lnTo>
                  <a:lnTo>
                    <a:pt x="4703" y="7844"/>
                  </a:lnTo>
                  <a:lnTo>
                    <a:pt x="4701" y="7833"/>
                  </a:lnTo>
                  <a:lnTo>
                    <a:pt x="4700" y="7822"/>
                  </a:lnTo>
                  <a:lnTo>
                    <a:pt x="4699" y="7811"/>
                  </a:lnTo>
                  <a:lnTo>
                    <a:pt x="4698" y="7799"/>
                  </a:lnTo>
                  <a:lnTo>
                    <a:pt x="4698" y="7788"/>
                  </a:lnTo>
                  <a:lnTo>
                    <a:pt x="4698" y="7777"/>
                  </a:lnTo>
                  <a:lnTo>
                    <a:pt x="4699" y="7765"/>
                  </a:lnTo>
                  <a:lnTo>
                    <a:pt x="4700" y="7754"/>
                  </a:lnTo>
                  <a:lnTo>
                    <a:pt x="4701" y="7743"/>
                  </a:lnTo>
                  <a:lnTo>
                    <a:pt x="4703" y="7732"/>
                  </a:lnTo>
                  <a:lnTo>
                    <a:pt x="4706" y="7721"/>
                  </a:lnTo>
                  <a:lnTo>
                    <a:pt x="4708" y="7710"/>
                  </a:lnTo>
                  <a:lnTo>
                    <a:pt x="4711" y="7699"/>
                  </a:lnTo>
                  <a:lnTo>
                    <a:pt x="4715" y="7688"/>
                  </a:lnTo>
                  <a:lnTo>
                    <a:pt x="4719" y="7678"/>
                  </a:lnTo>
                  <a:lnTo>
                    <a:pt x="4723" y="7667"/>
                  </a:lnTo>
                  <a:lnTo>
                    <a:pt x="4728" y="7657"/>
                  </a:lnTo>
                  <a:lnTo>
                    <a:pt x="4733" y="7647"/>
                  </a:lnTo>
                  <a:lnTo>
                    <a:pt x="4738" y="7637"/>
                  </a:lnTo>
                  <a:lnTo>
                    <a:pt x="4744" y="7627"/>
                  </a:lnTo>
                  <a:lnTo>
                    <a:pt x="4750" y="7618"/>
                  </a:lnTo>
                  <a:lnTo>
                    <a:pt x="4757" y="7609"/>
                  </a:lnTo>
                  <a:lnTo>
                    <a:pt x="4764" y="7600"/>
                  </a:lnTo>
                  <a:lnTo>
                    <a:pt x="4771" y="7591"/>
                  </a:lnTo>
                  <a:lnTo>
                    <a:pt x="4779" y="7583"/>
                  </a:lnTo>
                  <a:lnTo>
                    <a:pt x="4786" y="7574"/>
                  </a:lnTo>
                  <a:lnTo>
                    <a:pt x="4795" y="7567"/>
                  </a:lnTo>
                  <a:lnTo>
                    <a:pt x="4803" y="7559"/>
                  </a:lnTo>
                  <a:lnTo>
                    <a:pt x="4812" y="7552"/>
                  </a:lnTo>
                  <a:lnTo>
                    <a:pt x="4821" y="7545"/>
                  </a:lnTo>
                  <a:lnTo>
                    <a:pt x="4830" y="7539"/>
                  </a:lnTo>
                  <a:lnTo>
                    <a:pt x="4839" y="7533"/>
                  </a:lnTo>
                  <a:lnTo>
                    <a:pt x="4849" y="7527"/>
                  </a:lnTo>
                  <a:lnTo>
                    <a:pt x="4859" y="7521"/>
                  </a:lnTo>
                  <a:lnTo>
                    <a:pt x="4869" y="7516"/>
                  </a:lnTo>
                  <a:lnTo>
                    <a:pt x="4879" y="7511"/>
                  </a:lnTo>
                  <a:lnTo>
                    <a:pt x="4890" y="7507"/>
                  </a:lnTo>
                  <a:lnTo>
                    <a:pt x="4900" y="7503"/>
                  </a:lnTo>
                  <a:lnTo>
                    <a:pt x="4911" y="7500"/>
                  </a:lnTo>
                  <a:lnTo>
                    <a:pt x="4922" y="7496"/>
                  </a:lnTo>
                  <a:lnTo>
                    <a:pt x="4933" y="7494"/>
                  </a:lnTo>
                  <a:lnTo>
                    <a:pt x="4944" y="7491"/>
                  </a:lnTo>
                  <a:lnTo>
                    <a:pt x="4955" y="7489"/>
                  </a:lnTo>
                  <a:lnTo>
                    <a:pt x="4966" y="7488"/>
                  </a:lnTo>
                  <a:lnTo>
                    <a:pt x="4977" y="7487"/>
                  </a:lnTo>
                  <a:lnTo>
                    <a:pt x="4989" y="7486"/>
                  </a:lnTo>
                  <a:lnTo>
                    <a:pt x="5000" y="7486"/>
                  </a:lnTo>
                  <a:lnTo>
                    <a:pt x="5011" y="7486"/>
                  </a:lnTo>
                  <a:lnTo>
                    <a:pt x="5023" y="7487"/>
                  </a:lnTo>
                  <a:lnTo>
                    <a:pt x="5034" y="7488"/>
                  </a:lnTo>
                  <a:lnTo>
                    <a:pt x="5045" y="7489"/>
                  </a:lnTo>
                  <a:lnTo>
                    <a:pt x="5056" y="7491"/>
                  </a:lnTo>
                  <a:lnTo>
                    <a:pt x="5067" y="7494"/>
                  </a:lnTo>
                  <a:lnTo>
                    <a:pt x="5078" y="7496"/>
                  </a:lnTo>
                  <a:lnTo>
                    <a:pt x="5089" y="7500"/>
                  </a:lnTo>
                  <a:lnTo>
                    <a:pt x="5100" y="7503"/>
                  </a:lnTo>
                  <a:lnTo>
                    <a:pt x="5110" y="7507"/>
                  </a:lnTo>
                  <a:lnTo>
                    <a:pt x="5121" y="7511"/>
                  </a:lnTo>
                  <a:lnTo>
                    <a:pt x="5131" y="7516"/>
                  </a:lnTo>
                  <a:lnTo>
                    <a:pt x="5141" y="7521"/>
                  </a:lnTo>
                  <a:lnTo>
                    <a:pt x="5151" y="7527"/>
                  </a:lnTo>
                  <a:lnTo>
                    <a:pt x="5161" y="7533"/>
                  </a:lnTo>
                  <a:lnTo>
                    <a:pt x="5170" y="7539"/>
                  </a:lnTo>
                  <a:lnTo>
                    <a:pt x="5179" y="7545"/>
                  </a:lnTo>
                  <a:lnTo>
                    <a:pt x="5188" y="7552"/>
                  </a:lnTo>
                  <a:lnTo>
                    <a:pt x="5197" y="7559"/>
                  </a:lnTo>
                  <a:lnTo>
                    <a:pt x="5205" y="7567"/>
                  </a:lnTo>
                  <a:lnTo>
                    <a:pt x="5214" y="7574"/>
                  </a:lnTo>
                  <a:lnTo>
                    <a:pt x="5221" y="7583"/>
                  </a:lnTo>
                  <a:lnTo>
                    <a:pt x="5229" y="7591"/>
                  </a:lnTo>
                  <a:lnTo>
                    <a:pt x="5236" y="7600"/>
                  </a:lnTo>
                  <a:lnTo>
                    <a:pt x="5243" y="7609"/>
                  </a:lnTo>
                  <a:lnTo>
                    <a:pt x="5250" y="7618"/>
                  </a:lnTo>
                  <a:lnTo>
                    <a:pt x="5256" y="7627"/>
                  </a:lnTo>
                  <a:lnTo>
                    <a:pt x="5262" y="7637"/>
                  </a:lnTo>
                  <a:lnTo>
                    <a:pt x="5267" y="7647"/>
                  </a:lnTo>
                  <a:lnTo>
                    <a:pt x="5272" y="7657"/>
                  </a:lnTo>
                  <a:lnTo>
                    <a:pt x="5277" y="7667"/>
                  </a:lnTo>
                  <a:lnTo>
                    <a:pt x="5281" y="7678"/>
                  </a:lnTo>
                  <a:lnTo>
                    <a:pt x="5285" y="7688"/>
                  </a:lnTo>
                  <a:lnTo>
                    <a:pt x="5289" y="7699"/>
                  </a:lnTo>
                  <a:lnTo>
                    <a:pt x="5292" y="7710"/>
                  </a:lnTo>
                  <a:lnTo>
                    <a:pt x="5294" y="7721"/>
                  </a:lnTo>
                  <a:lnTo>
                    <a:pt x="5297" y="7732"/>
                  </a:lnTo>
                  <a:lnTo>
                    <a:pt x="5299" y="7743"/>
                  </a:lnTo>
                  <a:close/>
                  <a:moveTo>
                    <a:pt x="3905" y="6349"/>
                  </a:moveTo>
                  <a:lnTo>
                    <a:pt x="3906" y="6360"/>
                  </a:lnTo>
                  <a:lnTo>
                    <a:pt x="3907" y="6371"/>
                  </a:lnTo>
                  <a:lnTo>
                    <a:pt x="3908" y="6383"/>
                  </a:lnTo>
                  <a:lnTo>
                    <a:pt x="3908" y="6394"/>
                  </a:lnTo>
                  <a:lnTo>
                    <a:pt x="3908" y="6405"/>
                  </a:lnTo>
                  <a:lnTo>
                    <a:pt x="3907" y="6417"/>
                  </a:lnTo>
                  <a:lnTo>
                    <a:pt x="3906" y="6428"/>
                  </a:lnTo>
                  <a:lnTo>
                    <a:pt x="3905" y="6439"/>
                  </a:lnTo>
                  <a:lnTo>
                    <a:pt x="3903" y="6450"/>
                  </a:lnTo>
                  <a:lnTo>
                    <a:pt x="3900" y="6461"/>
                  </a:lnTo>
                  <a:lnTo>
                    <a:pt x="3898" y="6472"/>
                  </a:lnTo>
                  <a:lnTo>
                    <a:pt x="3894" y="6483"/>
                  </a:lnTo>
                  <a:lnTo>
                    <a:pt x="3891" y="6494"/>
                  </a:lnTo>
                  <a:lnTo>
                    <a:pt x="3887" y="6504"/>
                  </a:lnTo>
                  <a:lnTo>
                    <a:pt x="3883" y="6515"/>
                  </a:lnTo>
                  <a:lnTo>
                    <a:pt x="3878" y="6525"/>
                  </a:lnTo>
                  <a:lnTo>
                    <a:pt x="3873" y="6535"/>
                  </a:lnTo>
                  <a:lnTo>
                    <a:pt x="3867" y="6545"/>
                  </a:lnTo>
                  <a:lnTo>
                    <a:pt x="3861" y="6555"/>
                  </a:lnTo>
                  <a:lnTo>
                    <a:pt x="3855" y="6564"/>
                  </a:lnTo>
                  <a:lnTo>
                    <a:pt x="3849" y="6573"/>
                  </a:lnTo>
                  <a:lnTo>
                    <a:pt x="3842" y="6582"/>
                  </a:lnTo>
                  <a:lnTo>
                    <a:pt x="3835" y="6591"/>
                  </a:lnTo>
                  <a:lnTo>
                    <a:pt x="3827" y="6599"/>
                  </a:lnTo>
                  <a:lnTo>
                    <a:pt x="3820" y="6608"/>
                  </a:lnTo>
                  <a:lnTo>
                    <a:pt x="3811" y="6615"/>
                  </a:lnTo>
                  <a:lnTo>
                    <a:pt x="3803" y="6623"/>
                  </a:lnTo>
                  <a:lnTo>
                    <a:pt x="3794" y="6630"/>
                  </a:lnTo>
                  <a:lnTo>
                    <a:pt x="3785" y="6637"/>
                  </a:lnTo>
                  <a:lnTo>
                    <a:pt x="3776" y="6644"/>
                  </a:lnTo>
                  <a:lnTo>
                    <a:pt x="3767" y="6650"/>
                  </a:lnTo>
                  <a:lnTo>
                    <a:pt x="3757" y="6656"/>
                  </a:lnTo>
                  <a:lnTo>
                    <a:pt x="3747" y="6661"/>
                  </a:lnTo>
                  <a:lnTo>
                    <a:pt x="3737" y="6666"/>
                  </a:lnTo>
                  <a:lnTo>
                    <a:pt x="3727" y="6671"/>
                  </a:lnTo>
                  <a:lnTo>
                    <a:pt x="3716" y="6675"/>
                  </a:lnTo>
                  <a:lnTo>
                    <a:pt x="3706" y="6679"/>
                  </a:lnTo>
                  <a:lnTo>
                    <a:pt x="3695" y="6683"/>
                  </a:lnTo>
                  <a:lnTo>
                    <a:pt x="3684" y="6686"/>
                  </a:lnTo>
                  <a:lnTo>
                    <a:pt x="3673" y="6688"/>
                  </a:lnTo>
                  <a:lnTo>
                    <a:pt x="3662" y="6691"/>
                  </a:lnTo>
                  <a:lnTo>
                    <a:pt x="3651" y="6693"/>
                  </a:lnTo>
                  <a:lnTo>
                    <a:pt x="3640" y="6694"/>
                  </a:lnTo>
                  <a:lnTo>
                    <a:pt x="3629" y="6695"/>
                  </a:lnTo>
                  <a:lnTo>
                    <a:pt x="3617" y="6696"/>
                  </a:lnTo>
                  <a:lnTo>
                    <a:pt x="3606" y="6696"/>
                  </a:lnTo>
                  <a:lnTo>
                    <a:pt x="3595" y="6696"/>
                  </a:lnTo>
                  <a:lnTo>
                    <a:pt x="3583" y="6695"/>
                  </a:lnTo>
                  <a:lnTo>
                    <a:pt x="3572" y="6694"/>
                  </a:lnTo>
                  <a:lnTo>
                    <a:pt x="3561" y="6693"/>
                  </a:lnTo>
                  <a:lnTo>
                    <a:pt x="3550" y="6691"/>
                  </a:lnTo>
                  <a:lnTo>
                    <a:pt x="3539" y="6688"/>
                  </a:lnTo>
                  <a:lnTo>
                    <a:pt x="3528" y="6686"/>
                  </a:lnTo>
                  <a:lnTo>
                    <a:pt x="3517" y="6683"/>
                  </a:lnTo>
                  <a:lnTo>
                    <a:pt x="3506" y="6679"/>
                  </a:lnTo>
                  <a:lnTo>
                    <a:pt x="3496" y="6675"/>
                  </a:lnTo>
                  <a:lnTo>
                    <a:pt x="3485" y="6671"/>
                  </a:lnTo>
                  <a:lnTo>
                    <a:pt x="3475" y="6666"/>
                  </a:lnTo>
                  <a:lnTo>
                    <a:pt x="3465" y="6661"/>
                  </a:lnTo>
                  <a:lnTo>
                    <a:pt x="3455" y="6656"/>
                  </a:lnTo>
                  <a:lnTo>
                    <a:pt x="3445" y="6650"/>
                  </a:lnTo>
                  <a:lnTo>
                    <a:pt x="3436" y="6644"/>
                  </a:lnTo>
                  <a:lnTo>
                    <a:pt x="3427" y="6637"/>
                  </a:lnTo>
                  <a:lnTo>
                    <a:pt x="3418" y="6630"/>
                  </a:lnTo>
                  <a:lnTo>
                    <a:pt x="3409" y="6623"/>
                  </a:lnTo>
                  <a:lnTo>
                    <a:pt x="3401" y="6615"/>
                  </a:lnTo>
                  <a:lnTo>
                    <a:pt x="3392" y="6608"/>
                  </a:lnTo>
                  <a:lnTo>
                    <a:pt x="3385" y="6599"/>
                  </a:lnTo>
                  <a:lnTo>
                    <a:pt x="3377" y="6591"/>
                  </a:lnTo>
                  <a:lnTo>
                    <a:pt x="3370" y="6582"/>
                  </a:lnTo>
                  <a:lnTo>
                    <a:pt x="3363" y="6573"/>
                  </a:lnTo>
                  <a:lnTo>
                    <a:pt x="3356" y="6564"/>
                  </a:lnTo>
                  <a:lnTo>
                    <a:pt x="3350" y="6555"/>
                  </a:lnTo>
                  <a:lnTo>
                    <a:pt x="3344" y="6545"/>
                  </a:lnTo>
                  <a:lnTo>
                    <a:pt x="3339" y="6535"/>
                  </a:lnTo>
                  <a:lnTo>
                    <a:pt x="3334" y="6525"/>
                  </a:lnTo>
                  <a:lnTo>
                    <a:pt x="3329" y="6515"/>
                  </a:lnTo>
                  <a:lnTo>
                    <a:pt x="3325" y="6504"/>
                  </a:lnTo>
                  <a:lnTo>
                    <a:pt x="3321" y="6494"/>
                  </a:lnTo>
                  <a:lnTo>
                    <a:pt x="3317" y="6483"/>
                  </a:lnTo>
                  <a:lnTo>
                    <a:pt x="3314" y="6472"/>
                  </a:lnTo>
                  <a:lnTo>
                    <a:pt x="3312" y="6461"/>
                  </a:lnTo>
                  <a:lnTo>
                    <a:pt x="3309" y="6450"/>
                  </a:lnTo>
                  <a:lnTo>
                    <a:pt x="3307" y="6439"/>
                  </a:lnTo>
                  <a:lnTo>
                    <a:pt x="3306" y="6428"/>
                  </a:lnTo>
                  <a:lnTo>
                    <a:pt x="3305" y="6417"/>
                  </a:lnTo>
                  <a:lnTo>
                    <a:pt x="3304" y="6405"/>
                  </a:lnTo>
                  <a:lnTo>
                    <a:pt x="3304" y="6394"/>
                  </a:lnTo>
                  <a:lnTo>
                    <a:pt x="3304" y="6383"/>
                  </a:lnTo>
                  <a:lnTo>
                    <a:pt x="3305" y="6371"/>
                  </a:lnTo>
                  <a:lnTo>
                    <a:pt x="3306" y="6360"/>
                  </a:lnTo>
                  <a:lnTo>
                    <a:pt x="3307" y="6349"/>
                  </a:lnTo>
                  <a:lnTo>
                    <a:pt x="3309" y="6338"/>
                  </a:lnTo>
                  <a:lnTo>
                    <a:pt x="3312" y="6327"/>
                  </a:lnTo>
                  <a:lnTo>
                    <a:pt x="3314" y="6316"/>
                  </a:lnTo>
                  <a:lnTo>
                    <a:pt x="3317" y="6305"/>
                  </a:lnTo>
                  <a:lnTo>
                    <a:pt x="3321" y="6294"/>
                  </a:lnTo>
                  <a:lnTo>
                    <a:pt x="3325" y="6284"/>
                  </a:lnTo>
                  <a:lnTo>
                    <a:pt x="3329" y="6273"/>
                  </a:lnTo>
                  <a:lnTo>
                    <a:pt x="3334" y="6263"/>
                  </a:lnTo>
                  <a:lnTo>
                    <a:pt x="3339" y="6253"/>
                  </a:lnTo>
                  <a:lnTo>
                    <a:pt x="3344" y="6243"/>
                  </a:lnTo>
                  <a:lnTo>
                    <a:pt x="3350" y="6233"/>
                  </a:lnTo>
                  <a:lnTo>
                    <a:pt x="3356" y="6224"/>
                  </a:lnTo>
                  <a:lnTo>
                    <a:pt x="3363" y="6215"/>
                  </a:lnTo>
                  <a:lnTo>
                    <a:pt x="3370" y="6206"/>
                  </a:lnTo>
                  <a:lnTo>
                    <a:pt x="3377" y="6197"/>
                  </a:lnTo>
                  <a:lnTo>
                    <a:pt x="3385" y="6189"/>
                  </a:lnTo>
                  <a:lnTo>
                    <a:pt x="3392" y="6180"/>
                  </a:lnTo>
                  <a:lnTo>
                    <a:pt x="3401" y="6173"/>
                  </a:lnTo>
                  <a:lnTo>
                    <a:pt x="3409" y="6165"/>
                  </a:lnTo>
                  <a:lnTo>
                    <a:pt x="3418" y="6158"/>
                  </a:lnTo>
                  <a:lnTo>
                    <a:pt x="3427" y="6151"/>
                  </a:lnTo>
                  <a:lnTo>
                    <a:pt x="3436" y="6145"/>
                  </a:lnTo>
                  <a:lnTo>
                    <a:pt x="3445" y="6139"/>
                  </a:lnTo>
                  <a:lnTo>
                    <a:pt x="3455" y="6133"/>
                  </a:lnTo>
                  <a:lnTo>
                    <a:pt x="3465" y="6127"/>
                  </a:lnTo>
                  <a:lnTo>
                    <a:pt x="3475" y="6122"/>
                  </a:lnTo>
                  <a:lnTo>
                    <a:pt x="3485" y="6117"/>
                  </a:lnTo>
                  <a:lnTo>
                    <a:pt x="3496" y="6113"/>
                  </a:lnTo>
                  <a:lnTo>
                    <a:pt x="3506" y="6109"/>
                  </a:lnTo>
                  <a:lnTo>
                    <a:pt x="3517" y="6106"/>
                  </a:lnTo>
                  <a:lnTo>
                    <a:pt x="3528" y="6102"/>
                  </a:lnTo>
                  <a:lnTo>
                    <a:pt x="3539" y="6100"/>
                  </a:lnTo>
                  <a:lnTo>
                    <a:pt x="3550" y="6097"/>
                  </a:lnTo>
                  <a:lnTo>
                    <a:pt x="3561" y="6095"/>
                  </a:lnTo>
                  <a:lnTo>
                    <a:pt x="3572" y="6094"/>
                  </a:lnTo>
                  <a:lnTo>
                    <a:pt x="3583" y="6093"/>
                  </a:lnTo>
                  <a:lnTo>
                    <a:pt x="3595" y="6092"/>
                  </a:lnTo>
                  <a:lnTo>
                    <a:pt x="3606" y="6092"/>
                  </a:lnTo>
                  <a:lnTo>
                    <a:pt x="3617" y="6092"/>
                  </a:lnTo>
                  <a:lnTo>
                    <a:pt x="3629" y="6093"/>
                  </a:lnTo>
                  <a:lnTo>
                    <a:pt x="3640" y="6094"/>
                  </a:lnTo>
                  <a:lnTo>
                    <a:pt x="3651" y="6095"/>
                  </a:lnTo>
                  <a:lnTo>
                    <a:pt x="3662" y="6097"/>
                  </a:lnTo>
                  <a:lnTo>
                    <a:pt x="3673" y="6100"/>
                  </a:lnTo>
                  <a:lnTo>
                    <a:pt x="3684" y="6102"/>
                  </a:lnTo>
                  <a:lnTo>
                    <a:pt x="3695" y="6106"/>
                  </a:lnTo>
                  <a:lnTo>
                    <a:pt x="3706" y="6109"/>
                  </a:lnTo>
                  <a:lnTo>
                    <a:pt x="3716" y="6113"/>
                  </a:lnTo>
                  <a:lnTo>
                    <a:pt x="3727" y="6117"/>
                  </a:lnTo>
                  <a:lnTo>
                    <a:pt x="3737" y="6122"/>
                  </a:lnTo>
                  <a:lnTo>
                    <a:pt x="3747" y="6127"/>
                  </a:lnTo>
                  <a:lnTo>
                    <a:pt x="3757" y="6133"/>
                  </a:lnTo>
                  <a:lnTo>
                    <a:pt x="3767" y="6139"/>
                  </a:lnTo>
                  <a:lnTo>
                    <a:pt x="3776" y="6145"/>
                  </a:lnTo>
                  <a:lnTo>
                    <a:pt x="3785" y="6151"/>
                  </a:lnTo>
                  <a:lnTo>
                    <a:pt x="3794" y="6158"/>
                  </a:lnTo>
                  <a:lnTo>
                    <a:pt x="3803" y="6165"/>
                  </a:lnTo>
                  <a:lnTo>
                    <a:pt x="3811" y="6173"/>
                  </a:lnTo>
                  <a:lnTo>
                    <a:pt x="3820" y="6180"/>
                  </a:lnTo>
                  <a:lnTo>
                    <a:pt x="3827" y="6189"/>
                  </a:lnTo>
                  <a:lnTo>
                    <a:pt x="3835" y="6197"/>
                  </a:lnTo>
                  <a:lnTo>
                    <a:pt x="3842" y="6206"/>
                  </a:lnTo>
                  <a:lnTo>
                    <a:pt x="3849" y="6215"/>
                  </a:lnTo>
                  <a:lnTo>
                    <a:pt x="3855" y="6224"/>
                  </a:lnTo>
                  <a:lnTo>
                    <a:pt x="3861" y="6233"/>
                  </a:lnTo>
                  <a:lnTo>
                    <a:pt x="3867" y="6243"/>
                  </a:lnTo>
                  <a:lnTo>
                    <a:pt x="3873" y="6253"/>
                  </a:lnTo>
                  <a:lnTo>
                    <a:pt x="3878" y="6263"/>
                  </a:lnTo>
                  <a:lnTo>
                    <a:pt x="3883" y="6273"/>
                  </a:lnTo>
                  <a:lnTo>
                    <a:pt x="3887" y="6284"/>
                  </a:lnTo>
                  <a:lnTo>
                    <a:pt x="3891" y="6294"/>
                  </a:lnTo>
                  <a:lnTo>
                    <a:pt x="3894" y="6305"/>
                  </a:lnTo>
                  <a:lnTo>
                    <a:pt x="3898" y="6316"/>
                  </a:lnTo>
                  <a:lnTo>
                    <a:pt x="3900" y="6327"/>
                  </a:lnTo>
                  <a:lnTo>
                    <a:pt x="3903" y="6338"/>
                  </a:lnTo>
                  <a:lnTo>
                    <a:pt x="3905" y="6349"/>
                  </a:lnTo>
                  <a:close/>
                  <a:moveTo>
                    <a:pt x="3906" y="4966"/>
                  </a:moveTo>
                  <a:lnTo>
                    <a:pt x="3907" y="4977"/>
                  </a:lnTo>
                  <a:lnTo>
                    <a:pt x="3908" y="4989"/>
                  </a:lnTo>
                  <a:lnTo>
                    <a:pt x="3908" y="5000"/>
                  </a:lnTo>
                  <a:lnTo>
                    <a:pt x="3908" y="5011"/>
                  </a:lnTo>
                  <a:lnTo>
                    <a:pt x="3907" y="5023"/>
                  </a:lnTo>
                  <a:lnTo>
                    <a:pt x="3906" y="5034"/>
                  </a:lnTo>
                  <a:lnTo>
                    <a:pt x="3905" y="5045"/>
                  </a:lnTo>
                  <a:lnTo>
                    <a:pt x="3903" y="5056"/>
                  </a:lnTo>
                  <a:lnTo>
                    <a:pt x="3900" y="5067"/>
                  </a:lnTo>
                  <a:lnTo>
                    <a:pt x="3898" y="5078"/>
                  </a:lnTo>
                  <a:lnTo>
                    <a:pt x="3894" y="5089"/>
                  </a:lnTo>
                  <a:lnTo>
                    <a:pt x="3891" y="5100"/>
                  </a:lnTo>
                  <a:lnTo>
                    <a:pt x="3887" y="5110"/>
                  </a:lnTo>
                  <a:lnTo>
                    <a:pt x="3883" y="5121"/>
                  </a:lnTo>
                  <a:lnTo>
                    <a:pt x="3878" y="5131"/>
                  </a:lnTo>
                  <a:lnTo>
                    <a:pt x="3873" y="5141"/>
                  </a:lnTo>
                  <a:lnTo>
                    <a:pt x="3867" y="5151"/>
                  </a:lnTo>
                  <a:lnTo>
                    <a:pt x="3861" y="5161"/>
                  </a:lnTo>
                  <a:lnTo>
                    <a:pt x="3855" y="5170"/>
                  </a:lnTo>
                  <a:lnTo>
                    <a:pt x="3849" y="5179"/>
                  </a:lnTo>
                  <a:lnTo>
                    <a:pt x="3842" y="5188"/>
                  </a:lnTo>
                  <a:lnTo>
                    <a:pt x="3835" y="5197"/>
                  </a:lnTo>
                  <a:lnTo>
                    <a:pt x="3827" y="5205"/>
                  </a:lnTo>
                  <a:lnTo>
                    <a:pt x="3820" y="5214"/>
                  </a:lnTo>
                  <a:lnTo>
                    <a:pt x="3811" y="5221"/>
                  </a:lnTo>
                  <a:lnTo>
                    <a:pt x="3803" y="5229"/>
                  </a:lnTo>
                  <a:lnTo>
                    <a:pt x="3794" y="5236"/>
                  </a:lnTo>
                  <a:lnTo>
                    <a:pt x="3785" y="5243"/>
                  </a:lnTo>
                  <a:lnTo>
                    <a:pt x="3776" y="5250"/>
                  </a:lnTo>
                  <a:lnTo>
                    <a:pt x="3767" y="5256"/>
                  </a:lnTo>
                  <a:lnTo>
                    <a:pt x="3757" y="5262"/>
                  </a:lnTo>
                  <a:lnTo>
                    <a:pt x="3747" y="5267"/>
                  </a:lnTo>
                  <a:lnTo>
                    <a:pt x="3737" y="5272"/>
                  </a:lnTo>
                  <a:lnTo>
                    <a:pt x="3727" y="5277"/>
                  </a:lnTo>
                  <a:lnTo>
                    <a:pt x="3716" y="5281"/>
                  </a:lnTo>
                  <a:lnTo>
                    <a:pt x="3706" y="5285"/>
                  </a:lnTo>
                  <a:lnTo>
                    <a:pt x="3695" y="5289"/>
                  </a:lnTo>
                  <a:lnTo>
                    <a:pt x="3684" y="5292"/>
                  </a:lnTo>
                  <a:lnTo>
                    <a:pt x="3673" y="5294"/>
                  </a:lnTo>
                  <a:lnTo>
                    <a:pt x="3662" y="5297"/>
                  </a:lnTo>
                  <a:lnTo>
                    <a:pt x="3651" y="5299"/>
                  </a:lnTo>
                  <a:lnTo>
                    <a:pt x="3640" y="5300"/>
                  </a:lnTo>
                  <a:lnTo>
                    <a:pt x="3629" y="5301"/>
                  </a:lnTo>
                  <a:lnTo>
                    <a:pt x="3617" y="5302"/>
                  </a:lnTo>
                  <a:lnTo>
                    <a:pt x="3606" y="5302"/>
                  </a:lnTo>
                  <a:lnTo>
                    <a:pt x="3595" y="5302"/>
                  </a:lnTo>
                  <a:lnTo>
                    <a:pt x="3583" y="5301"/>
                  </a:lnTo>
                  <a:lnTo>
                    <a:pt x="3572" y="5300"/>
                  </a:lnTo>
                  <a:lnTo>
                    <a:pt x="3561" y="5299"/>
                  </a:lnTo>
                  <a:lnTo>
                    <a:pt x="3550" y="5297"/>
                  </a:lnTo>
                  <a:lnTo>
                    <a:pt x="3539" y="5294"/>
                  </a:lnTo>
                  <a:lnTo>
                    <a:pt x="3528" y="5292"/>
                  </a:lnTo>
                  <a:lnTo>
                    <a:pt x="3517" y="5289"/>
                  </a:lnTo>
                  <a:lnTo>
                    <a:pt x="3506" y="5285"/>
                  </a:lnTo>
                  <a:lnTo>
                    <a:pt x="3496" y="5281"/>
                  </a:lnTo>
                  <a:lnTo>
                    <a:pt x="3485" y="5277"/>
                  </a:lnTo>
                  <a:lnTo>
                    <a:pt x="3475" y="5272"/>
                  </a:lnTo>
                  <a:lnTo>
                    <a:pt x="3465" y="5267"/>
                  </a:lnTo>
                  <a:lnTo>
                    <a:pt x="3455" y="5262"/>
                  </a:lnTo>
                  <a:lnTo>
                    <a:pt x="3445" y="5256"/>
                  </a:lnTo>
                  <a:lnTo>
                    <a:pt x="3436" y="5250"/>
                  </a:lnTo>
                  <a:lnTo>
                    <a:pt x="3427" y="5243"/>
                  </a:lnTo>
                  <a:lnTo>
                    <a:pt x="3418" y="5236"/>
                  </a:lnTo>
                  <a:lnTo>
                    <a:pt x="3409" y="5229"/>
                  </a:lnTo>
                  <a:lnTo>
                    <a:pt x="3401" y="5221"/>
                  </a:lnTo>
                  <a:lnTo>
                    <a:pt x="3392" y="5214"/>
                  </a:lnTo>
                  <a:lnTo>
                    <a:pt x="3385" y="5205"/>
                  </a:lnTo>
                  <a:lnTo>
                    <a:pt x="3377" y="5197"/>
                  </a:lnTo>
                  <a:lnTo>
                    <a:pt x="3370" y="5188"/>
                  </a:lnTo>
                  <a:lnTo>
                    <a:pt x="3363" y="5179"/>
                  </a:lnTo>
                  <a:lnTo>
                    <a:pt x="3356" y="5170"/>
                  </a:lnTo>
                  <a:lnTo>
                    <a:pt x="3350" y="5161"/>
                  </a:lnTo>
                  <a:lnTo>
                    <a:pt x="3344" y="5151"/>
                  </a:lnTo>
                  <a:lnTo>
                    <a:pt x="3339" y="5141"/>
                  </a:lnTo>
                  <a:lnTo>
                    <a:pt x="3334" y="5131"/>
                  </a:lnTo>
                  <a:lnTo>
                    <a:pt x="3329" y="5121"/>
                  </a:lnTo>
                  <a:lnTo>
                    <a:pt x="3325" y="5110"/>
                  </a:lnTo>
                  <a:lnTo>
                    <a:pt x="3321" y="5100"/>
                  </a:lnTo>
                  <a:lnTo>
                    <a:pt x="3317" y="5089"/>
                  </a:lnTo>
                  <a:lnTo>
                    <a:pt x="3314" y="5078"/>
                  </a:lnTo>
                  <a:lnTo>
                    <a:pt x="3312" y="5067"/>
                  </a:lnTo>
                  <a:lnTo>
                    <a:pt x="3309" y="5056"/>
                  </a:lnTo>
                  <a:lnTo>
                    <a:pt x="3307" y="5045"/>
                  </a:lnTo>
                  <a:lnTo>
                    <a:pt x="3306" y="5034"/>
                  </a:lnTo>
                  <a:lnTo>
                    <a:pt x="3305" y="5023"/>
                  </a:lnTo>
                  <a:lnTo>
                    <a:pt x="3304" y="5011"/>
                  </a:lnTo>
                  <a:lnTo>
                    <a:pt x="3304" y="5000"/>
                  </a:lnTo>
                  <a:lnTo>
                    <a:pt x="3304" y="4989"/>
                  </a:lnTo>
                  <a:lnTo>
                    <a:pt x="3305" y="4977"/>
                  </a:lnTo>
                  <a:lnTo>
                    <a:pt x="3306" y="4966"/>
                  </a:lnTo>
                  <a:lnTo>
                    <a:pt x="3307" y="4955"/>
                  </a:lnTo>
                  <a:lnTo>
                    <a:pt x="3309" y="4944"/>
                  </a:lnTo>
                  <a:lnTo>
                    <a:pt x="3312" y="4933"/>
                  </a:lnTo>
                  <a:lnTo>
                    <a:pt x="3314" y="4922"/>
                  </a:lnTo>
                  <a:lnTo>
                    <a:pt x="3317" y="4911"/>
                  </a:lnTo>
                  <a:lnTo>
                    <a:pt x="3321" y="4900"/>
                  </a:lnTo>
                  <a:lnTo>
                    <a:pt x="3325" y="4890"/>
                  </a:lnTo>
                  <a:lnTo>
                    <a:pt x="3329" y="4879"/>
                  </a:lnTo>
                  <a:lnTo>
                    <a:pt x="3334" y="4869"/>
                  </a:lnTo>
                  <a:lnTo>
                    <a:pt x="3339" y="4859"/>
                  </a:lnTo>
                  <a:lnTo>
                    <a:pt x="3344" y="4849"/>
                  </a:lnTo>
                  <a:lnTo>
                    <a:pt x="3350" y="4839"/>
                  </a:lnTo>
                  <a:lnTo>
                    <a:pt x="3356" y="4830"/>
                  </a:lnTo>
                  <a:lnTo>
                    <a:pt x="3363" y="4821"/>
                  </a:lnTo>
                  <a:lnTo>
                    <a:pt x="3370" y="4812"/>
                  </a:lnTo>
                  <a:lnTo>
                    <a:pt x="3377" y="4803"/>
                  </a:lnTo>
                  <a:lnTo>
                    <a:pt x="3385" y="4795"/>
                  </a:lnTo>
                  <a:lnTo>
                    <a:pt x="3392" y="4786"/>
                  </a:lnTo>
                  <a:lnTo>
                    <a:pt x="3401" y="4779"/>
                  </a:lnTo>
                  <a:lnTo>
                    <a:pt x="3409" y="4771"/>
                  </a:lnTo>
                  <a:lnTo>
                    <a:pt x="3418" y="4764"/>
                  </a:lnTo>
                  <a:lnTo>
                    <a:pt x="3427" y="4757"/>
                  </a:lnTo>
                  <a:lnTo>
                    <a:pt x="3436" y="4750"/>
                  </a:lnTo>
                  <a:lnTo>
                    <a:pt x="3445" y="4744"/>
                  </a:lnTo>
                  <a:lnTo>
                    <a:pt x="3455" y="4738"/>
                  </a:lnTo>
                  <a:lnTo>
                    <a:pt x="3465" y="4733"/>
                  </a:lnTo>
                  <a:lnTo>
                    <a:pt x="3475" y="4728"/>
                  </a:lnTo>
                  <a:lnTo>
                    <a:pt x="3485" y="4723"/>
                  </a:lnTo>
                  <a:lnTo>
                    <a:pt x="3496" y="4719"/>
                  </a:lnTo>
                  <a:lnTo>
                    <a:pt x="3506" y="4715"/>
                  </a:lnTo>
                  <a:lnTo>
                    <a:pt x="3517" y="4711"/>
                  </a:lnTo>
                  <a:lnTo>
                    <a:pt x="3528" y="4708"/>
                  </a:lnTo>
                  <a:lnTo>
                    <a:pt x="3539" y="4706"/>
                  </a:lnTo>
                  <a:lnTo>
                    <a:pt x="3550" y="4703"/>
                  </a:lnTo>
                  <a:lnTo>
                    <a:pt x="3561" y="4701"/>
                  </a:lnTo>
                  <a:lnTo>
                    <a:pt x="3572" y="4700"/>
                  </a:lnTo>
                  <a:lnTo>
                    <a:pt x="3583" y="4699"/>
                  </a:lnTo>
                  <a:lnTo>
                    <a:pt x="3595" y="4698"/>
                  </a:lnTo>
                  <a:lnTo>
                    <a:pt x="3606" y="4698"/>
                  </a:lnTo>
                  <a:lnTo>
                    <a:pt x="3617" y="4698"/>
                  </a:lnTo>
                  <a:lnTo>
                    <a:pt x="3629" y="4699"/>
                  </a:lnTo>
                  <a:lnTo>
                    <a:pt x="3640" y="4700"/>
                  </a:lnTo>
                  <a:lnTo>
                    <a:pt x="3651" y="4701"/>
                  </a:lnTo>
                  <a:lnTo>
                    <a:pt x="3662" y="4703"/>
                  </a:lnTo>
                  <a:lnTo>
                    <a:pt x="3673" y="4706"/>
                  </a:lnTo>
                  <a:lnTo>
                    <a:pt x="3684" y="4708"/>
                  </a:lnTo>
                  <a:lnTo>
                    <a:pt x="3695" y="4711"/>
                  </a:lnTo>
                  <a:lnTo>
                    <a:pt x="3706" y="4715"/>
                  </a:lnTo>
                  <a:lnTo>
                    <a:pt x="3716" y="4719"/>
                  </a:lnTo>
                  <a:lnTo>
                    <a:pt x="3727" y="4723"/>
                  </a:lnTo>
                  <a:lnTo>
                    <a:pt x="3737" y="4728"/>
                  </a:lnTo>
                  <a:lnTo>
                    <a:pt x="3747" y="4733"/>
                  </a:lnTo>
                  <a:lnTo>
                    <a:pt x="3757" y="4738"/>
                  </a:lnTo>
                  <a:lnTo>
                    <a:pt x="3767" y="4744"/>
                  </a:lnTo>
                  <a:lnTo>
                    <a:pt x="3776" y="4750"/>
                  </a:lnTo>
                  <a:lnTo>
                    <a:pt x="3785" y="4757"/>
                  </a:lnTo>
                  <a:lnTo>
                    <a:pt x="3794" y="4764"/>
                  </a:lnTo>
                  <a:lnTo>
                    <a:pt x="3803" y="4771"/>
                  </a:lnTo>
                  <a:lnTo>
                    <a:pt x="3811" y="4779"/>
                  </a:lnTo>
                  <a:lnTo>
                    <a:pt x="3820" y="4786"/>
                  </a:lnTo>
                  <a:lnTo>
                    <a:pt x="3827" y="4795"/>
                  </a:lnTo>
                  <a:lnTo>
                    <a:pt x="3835" y="4803"/>
                  </a:lnTo>
                  <a:lnTo>
                    <a:pt x="3842" y="4812"/>
                  </a:lnTo>
                  <a:lnTo>
                    <a:pt x="3849" y="4821"/>
                  </a:lnTo>
                  <a:lnTo>
                    <a:pt x="3855" y="4830"/>
                  </a:lnTo>
                  <a:lnTo>
                    <a:pt x="3861" y="4839"/>
                  </a:lnTo>
                  <a:lnTo>
                    <a:pt x="3867" y="4849"/>
                  </a:lnTo>
                  <a:lnTo>
                    <a:pt x="3873" y="4859"/>
                  </a:lnTo>
                  <a:lnTo>
                    <a:pt x="3878" y="4869"/>
                  </a:lnTo>
                  <a:lnTo>
                    <a:pt x="3883" y="4879"/>
                  </a:lnTo>
                  <a:lnTo>
                    <a:pt x="3887" y="4890"/>
                  </a:lnTo>
                  <a:lnTo>
                    <a:pt x="3891" y="4900"/>
                  </a:lnTo>
                  <a:lnTo>
                    <a:pt x="3894" y="4911"/>
                  </a:lnTo>
                  <a:lnTo>
                    <a:pt x="3898" y="4922"/>
                  </a:lnTo>
                  <a:lnTo>
                    <a:pt x="3900" y="4933"/>
                  </a:lnTo>
                  <a:lnTo>
                    <a:pt x="3903" y="4944"/>
                  </a:lnTo>
                  <a:lnTo>
                    <a:pt x="3905" y="4955"/>
                  </a:lnTo>
                  <a:lnTo>
                    <a:pt x="3906" y="4966"/>
                  </a:lnTo>
                  <a:close/>
                  <a:moveTo>
                    <a:pt x="3906" y="7754"/>
                  </a:moveTo>
                  <a:lnTo>
                    <a:pt x="3907" y="7765"/>
                  </a:lnTo>
                  <a:lnTo>
                    <a:pt x="3908" y="7777"/>
                  </a:lnTo>
                  <a:lnTo>
                    <a:pt x="3908" y="7788"/>
                  </a:lnTo>
                  <a:lnTo>
                    <a:pt x="3908" y="7799"/>
                  </a:lnTo>
                  <a:lnTo>
                    <a:pt x="3907" y="7811"/>
                  </a:lnTo>
                  <a:lnTo>
                    <a:pt x="3906" y="7822"/>
                  </a:lnTo>
                  <a:lnTo>
                    <a:pt x="3905" y="7833"/>
                  </a:lnTo>
                  <a:lnTo>
                    <a:pt x="3903" y="7844"/>
                  </a:lnTo>
                  <a:lnTo>
                    <a:pt x="3900" y="7855"/>
                  </a:lnTo>
                  <a:lnTo>
                    <a:pt x="3898" y="7866"/>
                  </a:lnTo>
                  <a:lnTo>
                    <a:pt x="3894" y="7877"/>
                  </a:lnTo>
                  <a:lnTo>
                    <a:pt x="3891" y="7888"/>
                  </a:lnTo>
                  <a:lnTo>
                    <a:pt x="3887" y="7898"/>
                  </a:lnTo>
                  <a:lnTo>
                    <a:pt x="3883" y="7909"/>
                  </a:lnTo>
                  <a:lnTo>
                    <a:pt x="3878" y="7919"/>
                  </a:lnTo>
                  <a:lnTo>
                    <a:pt x="3873" y="7929"/>
                  </a:lnTo>
                  <a:lnTo>
                    <a:pt x="3867" y="7939"/>
                  </a:lnTo>
                  <a:lnTo>
                    <a:pt x="3861" y="7949"/>
                  </a:lnTo>
                  <a:lnTo>
                    <a:pt x="3855" y="7958"/>
                  </a:lnTo>
                  <a:lnTo>
                    <a:pt x="3849" y="7967"/>
                  </a:lnTo>
                  <a:lnTo>
                    <a:pt x="3842" y="7976"/>
                  </a:lnTo>
                  <a:lnTo>
                    <a:pt x="3835" y="7985"/>
                  </a:lnTo>
                  <a:lnTo>
                    <a:pt x="3827" y="7993"/>
                  </a:lnTo>
                  <a:lnTo>
                    <a:pt x="3820" y="8002"/>
                  </a:lnTo>
                  <a:lnTo>
                    <a:pt x="3811" y="8009"/>
                  </a:lnTo>
                  <a:lnTo>
                    <a:pt x="3803" y="8017"/>
                  </a:lnTo>
                  <a:lnTo>
                    <a:pt x="3794" y="8024"/>
                  </a:lnTo>
                  <a:lnTo>
                    <a:pt x="3785" y="8031"/>
                  </a:lnTo>
                  <a:lnTo>
                    <a:pt x="3776" y="8038"/>
                  </a:lnTo>
                  <a:lnTo>
                    <a:pt x="3767" y="8044"/>
                  </a:lnTo>
                  <a:lnTo>
                    <a:pt x="3757" y="8050"/>
                  </a:lnTo>
                  <a:lnTo>
                    <a:pt x="3747" y="8055"/>
                  </a:lnTo>
                  <a:lnTo>
                    <a:pt x="3737" y="8060"/>
                  </a:lnTo>
                  <a:lnTo>
                    <a:pt x="3727" y="8065"/>
                  </a:lnTo>
                  <a:lnTo>
                    <a:pt x="3716" y="8069"/>
                  </a:lnTo>
                  <a:lnTo>
                    <a:pt x="3706" y="8073"/>
                  </a:lnTo>
                  <a:lnTo>
                    <a:pt x="3695" y="8077"/>
                  </a:lnTo>
                  <a:lnTo>
                    <a:pt x="3684" y="8080"/>
                  </a:lnTo>
                  <a:lnTo>
                    <a:pt x="3673" y="8082"/>
                  </a:lnTo>
                  <a:lnTo>
                    <a:pt x="3662" y="8085"/>
                  </a:lnTo>
                  <a:lnTo>
                    <a:pt x="3651" y="8087"/>
                  </a:lnTo>
                  <a:lnTo>
                    <a:pt x="3640" y="8088"/>
                  </a:lnTo>
                  <a:lnTo>
                    <a:pt x="3629" y="8089"/>
                  </a:lnTo>
                  <a:lnTo>
                    <a:pt x="3617" y="8090"/>
                  </a:lnTo>
                  <a:lnTo>
                    <a:pt x="3606" y="8090"/>
                  </a:lnTo>
                  <a:lnTo>
                    <a:pt x="3595" y="8090"/>
                  </a:lnTo>
                  <a:lnTo>
                    <a:pt x="3583" y="8089"/>
                  </a:lnTo>
                  <a:lnTo>
                    <a:pt x="3572" y="8088"/>
                  </a:lnTo>
                  <a:lnTo>
                    <a:pt x="3561" y="8087"/>
                  </a:lnTo>
                  <a:lnTo>
                    <a:pt x="3550" y="8085"/>
                  </a:lnTo>
                  <a:lnTo>
                    <a:pt x="3539" y="8082"/>
                  </a:lnTo>
                  <a:lnTo>
                    <a:pt x="3528" y="8080"/>
                  </a:lnTo>
                  <a:lnTo>
                    <a:pt x="3517" y="8077"/>
                  </a:lnTo>
                  <a:lnTo>
                    <a:pt x="3506" y="8073"/>
                  </a:lnTo>
                  <a:lnTo>
                    <a:pt x="3496" y="8069"/>
                  </a:lnTo>
                  <a:lnTo>
                    <a:pt x="3485" y="8065"/>
                  </a:lnTo>
                  <a:lnTo>
                    <a:pt x="3475" y="8060"/>
                  </a:lnTo>
                  <a:lnTo>
                    <a:pt x="3465" y="8055"/>
                  </a:lnTo>
                  <a:lnTo>
                    <a:pt x="3455" y="8050"/>
                  </a:lnTo>
                  <a:lnTo>
                    <a:pt x="3445" y="8044"/>
                  </a:lnTo>
                  <a:lnTo>
                    <a:pt x="3436" y="8038"/>
                  </a:lnTo>
                  <a:lnTo>
                    <a:pt x="3427" y="8031"/>
                  </a:lnTo>
                  <a:lnTo>
                    <a:pt x="3418" y="8024"/>
                  </a:lnTo>
                  <a:lnTo>
                    <a:pt x="3409" y="8017"/>
                  </a:lnTo>
                  <a:lnTo>
                    <a:pt x="3401" y="8009"/>
                  </a:lnTo>
                  <a:lnTo>
                    <a:pt x="3392" y="8002"/>
                  </a:lnTo>
                  <a:lnTo>
                    <a:pt x="3385" y="7993"/>
                  </a:lnTo>
                  <a:lnTo>
                    <a:pt x="3377" y="7985"/>
                  </a:lnTo>
                  <a:lnTo>
                    <a:pt x="3370" y="7976"/>
                  </a:lnTo>
                  <a:lnTo>
                    <a:pt x="3363" y="7967"/>
                  </a:lnTo>
                  <a:lnTo>
                    <a:pt x="3356" y="7958"/>
                  </a:lnTo>
                  <a:lnTo>
                    <a:pt x="3350" y="7949"/>
                  </a:lnTo>
                  <a:lnTo>
                    <a:pt x="3344" y="7939"/>
                  </a:lnTo>
                  <a:lnTo>
                    <a:pt x="3339" y="7929"/>
                  </a:lnTo>
                  <a:lnTo>
                    <a:pt x="3334" y="7919"/>
                  </a:lnTo>
                  <a:lnTo>
                    <a:pt x="3329" y="7909"/>
                  </a:lnTo>
                  <a:lnTo>
                    <a:pt x="3325" y="7898"/>
                  </a:lnTo>
                  <a:lnTo>
                    <a:pt x="3321" y="7888"/>
                  </a:lnTo>
                  <a:lnTo>
                    <a:pt x="3317" y="7877"/>
                  </a:lnTo>
                  <a:lnTo>
                    <a:pt x="3314" y="7866"/>
                  </a:lnTo>
                  <a:lnTo>
                    <a:pt x="3312" y="7855"/>
                  </a:lnTo>
                  <a:lnTo>
                    <a:pt x="3309" y="7844"/>
                  </a:lnTo>
                  <a:lnTo>
                    <a:pt x="3307" y="7833"/>
                  </a:lnTo>
                  <a:lnTo>
                    <a:pt x="3306" y="7822"/>
                  </a:lnTo>
                  <a:lnTo>
                    <a:pt x="3305" y="7811"/>
                  </a:lnTo>
                  <a:lnTo>
                    <a:pt x="3304" y="7799"/>
                  </a:lnTo>
                  <a:lnTo>
                    <a:pt x="3304" y="7788"/>
                  </a:lnTo>
                  <a:lnTo>
                    <a:pt x="3304" y="7777"/>
                  </a:lnTo>
                  <a:lnTo>
                    <a:pt x="3305" y="7765"/>
                  </a:lnTo>
                  <a:lnTo>
                    <a:pt x="3306" y="7754"/>
                  </a:lnTo>
                  <a:lnTo>
                    <a:pt x="3307" y="7743"/>
                  </a:lnTo>
                  <a:lnTo>
                    <a:pt x="3309" y="7732"/>
                  </a:lnTo>
                  <a:lnTo>
                    <a:pt x="3312" y="7721"/>
                  </a:lnTo>
                  <a:lnTo>
                    <a:pt x="3314" y="7710"/>
                  </a:lnTo>
                  <a:lnTo>
                    <a:pt x="3317" y="7699"/>
                  </a:lnTo>
                  <a:lnTo>
                    <a:pt x="3321" y="7688"/>
                  </a:lnTo>
                  <a:lnTo>
                    <a:pt x="3325" y="7678"/>
                  </a:lnTo>
                  <a:lnTo>
                    <a:pt x="3329" y="7667"/>
                  </a:lnTo>
                  <a:lnTo>
                    <a:pt x="3334" y="7657"/>
                  </a:lnTo>
                  <a:lnTo>
                    <a:pt x="3339" y="7647"/>
                  </a:lnTo>
                  <a:lnTo>
                    <a:pt x="3344" y="7637"/>
                  </a:lnTo>
                  <a:lnTo>
                    <a:pt x="3350" y="7627"/>
                  </a:lnTo>
                  <a:lnTo>
                    <a:pt x="3356" y="7618"/>
                  </a:lnTo>
                  <a:lnTo>
                    <a:pt x="3363" y="7609"/>
                  </a:lnTo>
                  <a:lnTo>
                    <a:pt x="3370" y="7600"/>
                  </a:lnTo>
                  <a:lnTo>
                    <a:pt x="3377" y="7591"/>
                  </a:lnTo>
                  <a:lnTo>
                    <a:pt x="3385" y="7583"/>
                  </a:lnTo>
                  <a:lnTo>
                    <a:pt x="3392" y="7574"/>
                  </a:lnTo>
                  <a:lnTo>
                    <a:pt x="3401" y="7567"/>
                  </a:lnTo>
                  <a:lnTo>
                    <a:pt x="3409" y="7559"/>
                  </a:lnTo>
                  <a:lnTo>
                    <a:pt x="3418" y="7552"/>
                  </a:lnTo>
                  <a:lnTo>
                    <a:pt x="3427" y="7545"/>
                  </a:lnTo>
                  <a:lnTo>
                    <a:pt x="3436" y="7539"/>
                  </a:lnTo>
                  <a:lnTo>
                    <a:pt x="3445" y="7533"/>
                  </a:lnTo>
                  <a:lnTo>
                    <a:pt x="3455" y="7527"/>
                  </a:lnTo>
                  <a:lnTo>
                    <a:pt x="3465" y="7521"/>
                  </a:lnTo>
                  <a:lnTo>
                    <a:pt x="3475" y="7516"/>
                  </a:lnTo>
                  <a:lnTo>
                    <a:pt x="3485" y="7511"/>
                  </a:lnTo>
                  <a:lnTo>
                    <a:pt x="3496" y="7507"/>
                  </a:lnTo>
                  <a:lnTo>
                    <a:pt x="3506" y="7503"/>
                  </a:lnTo>
                  <a:lnTo>
                    <a:pt x="3517" y="7500"/>
                  </a:lnTo>
                  <a:lnTo>
                    <a:pt x="3528" y="7496"/>
                  </a:lnTo>
                  <a:lnTo>
                    <a:pt x="3539" y="7494"/>
                  </a:lnTo>
                  <a:lnTo>
                    <a:pt x="3550" y="7491"/>
                  </a:lnTo>
                  <a:lnTo>
                    <a:pt x="3561" y="7489"/>
                  </a:lnTo>
                  <a:lnTo>
                    <a:pt x="3572" y="7488"/>
                  </a:lnTo>
                  <a:lnTo>
                    <a:pt x="3583" y="7487"/>
                  </a:lnTo>
                  <a:lnTo>
                    <a:pt x="3595" y="7486"/>
                  </a:lnTo>
                  <a:lnTo>
                    <a:pt x="3606" y="7486"/>
                  </a:lnTo>
                  <a:lnTo>
                    <a:pt x="3617" y="7486"/>
                  </a:lnTo>
                  <a:lnTo>
                    <a:pt x="3629" y="7487"/>
                  </a:lnTo>
                  <a:lnTo>
                    <a:pt x="3640" y="7488"/>
                  </a:lnTo>
                  <a:lnTo>
                    <a:pt x="3651" y="7489"/>
                  </a:lnTo>
                  <a:lnTo>
                    <a:pt x="3662" y="7491"/>
                  </a:lnTo>
                  <a:lnTo>
                    <a:pt x="3673" y="7494"/>
                  </a:lnTo>
                  <a:lnTo>
                    <a:pt x="3684" y="7496"/>
                  </a:lnTo>
                  <a:lnTo>
                    <a:pt x="3695" y="7500"/>
                  </a:lnTo>
                  <a:lnTo>
                    <a:pt x="3706" y="7503"/>
                  </a:lnTo>
                  <a:lnTo>
                    <a:pt x="3716" y="7507"/>
                  </a:lnTo>
                  <a:lnTo>
                    <a:pt x="3727" y="7511"/>
                  </a:lnTo>
                  <a:lnTo>
                    <a:pt x="3737" y="7516"/>
                  </a:lnTo>
                  <a:lnTo>
                    <a:pt x="3747" y="7521"/>
                  </a:lnTo>
                  <a:lnTo>
                    <a:pt x="3757" y="7527"/>
                  </a:lnTo>
                  <a:lnTo>
                    <a:pt x="3767" y="7533"/>
                  </a:lnTo>
                  <a:lnTo>
                    <a:pt x="3776" y="7539"/>
                  </a:lnTo>
                  <a:lnTo>
                    <a:pt x="3785" y="7545"/>
                  </a:lnTo>
                  <a:lnTo>
                    <a:pt x="3794" y="7552"/>
                  </a:lnTo>
                  <a:lnTo>
                    <a:pt x="3803" y="7559"/>
                  </a:lnTo>
                  <a:lnTo>
                    <a:pt x="3811" y="7567"/>
                  </a:lnTo>
                  <a:lnTo>
                    <a:pt x="3820" y="7574"/>
                  </a:lnTo>
                  <a:lnTo>
                    <a:pt x="3827" y="7583"/>
                  </a:lnTo>
                  <a:lnTo>
                    <a:pt x="3835" y="7591"/>
                  </a:lnTo>
                  <a:lnTo>
                    <a:pt x="3842" y="7600"/>
                  </a:lnTo>
                  <a:lnTo>
                    <a:pt x="3849" y="7609"/>
                  </a:lnTo>
                  <a:lnTo>
                    <a:pt x="3855" y="7618"/>
                  </a:lnTo>
                  <a:lnTo>
                    <a:pt x="3861" y="7627"/>
                  </a:lnTo>
                  <a:lnTo>
                    <a:pt x="3867" y="7637"/>
                  </a:lnTo>
                  <a:lnTo>
                    <a:pt x="3873" y="7647"/>
                  </a:lnTo>
                  <a:lnTo>
                    <a:pt x="3878" y="7657"/>
                  </a:lnTo>
                  <a:lnTo>
                    <a:pt x="3883" y="7667"/>
                  </a:lnTo>
                  <a:lnTo>
                    <a:pt x="3887" y="7678"/>
                  </a:lnTo>
                  <a:lnTo>
                    <a:pt x="3891" y="7688"/>
                  </a:lnTo>
                  <a:lnTo>
                    <a:pt x="3894" y="7699"/>
                  </a:lnTo>
                  <a:lnTo>
                    <a:pt x="3898" y="7710"/>
                  </a:lnTo>
                  <a:lnTo>
                    <a:pt x="3900" y="7721"/>
                  </a:lnTo>
                  <a:lnTo>
                    <a:pt x="3903" y="7732"/>
                  </a:lnTo>
                  <a:lnTo>
                    <a:pt x="3905" y="7743"/>
                  </a:lnTo>
                  <a:lnTo>
                    <a:pt x="3906" y="7754"/>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25" name="Group 24">
            <a:extLst>
              <a:ext uri="{FF2B5EF4-FFF2-40B4-BE49-F238E27FC236}">
                <a16:creationId xmlns:a16="http://schemas.microsoft.com/office/drawing/2014/main" id="{15D50099-64B0-4008-AEC6-54410F3DCF2E}"/>
              </a:ext>
            </a:extLst>
          </p:cNvPr>
          <p:cNvGrpSpPr/>
          <p:nvPr/>
        </p:nvGrpSpPr>
        <p:grpSpPr>
          <a:xfrm>
            <a:off x="5762873" y="1982753"/>
            <a:ext cx="666256" cy="666256"/>
            <a:chOff x="6359457" y="3559635"/>
            <a:chExt cx="633600" cy="633600"/>
          </a:xfrm>
        </p:grpSpPr>
        <p:sp>
          <p:nvSpPr>
            <p:cNvPr id="59" name="Google Shape;665;p7"/>
            <p:cNvSpPr/>
            <p:nvPr/>
          </p:nvSpPr>
          <p:spPr>
            <a:xfrm>
              <a:off x="6359457" y="3559635"/>
              <a:ext cx="633600" cy="633600"/>
            </a:xfrm>
            <a:custGeom>
              <a:avLst/>
              <a:gdLst/>
              <a:ahLst/>
              <a:cxnLst/>
              <a:rect l="l" t="t" r="r" b="b"/>
              <a:pathLst>
                <a:path w="10000" h="10000" extrusionOk="0">
                  <a:moveTo>
                    <a:pt x="4200" y="7699"/>
                  </a:moveTo>
                  <a:lnTo>
                    <a:pt x="4193" y="7684"/>
                  </a:lnTo>
                  <a:lnTo>
                    <a:pt x="4096" y="7475"/>
                  </a:lnTo>
                  <a:lnTo>
                    <a:pt x="4084" y="7444"/>
                  </a:lnTo>
                  <a:lnTo>
                    <a:pt x="4077" y="7412"/>
                  </a:lnTo>
                  <a:lnTo>
                    <a:pt x="4073" y="7380"/>
                  </a:lnTo>
                  <a:lnTo>
                    <a:pt x="4074" y="7347"/>
                  </a:lnTo>
                  <a:lnTo>
                    <a:pt x="4079" y="7315"/>
                  </a:lnTo>
                  <a:lnTo>
                    <a:pt x="4088" y="7284"/>
                  </a:lnTo>
                  <a:lnTo>
                    <a:pt x="4102" y="7254"/>
                  </a:lnTo>
                  <a:lnTo>
                    <a:pt x="4119" y="7226"/>
                  </a:lnTo>
                  <a:lnTo>
                    <a:pt x="4139" y="7200"/>
                  </a:lnTo>
                  <a:lnTo>
                    <a:pt x="4163" y="7178"/>
                  </a:lnTo>
                  <a:lnTo>
                    <a:pt x="4190" y="7159"/>
                  </a:lnTo>
                  <a:lnTo>
                    <a:pt x="4218" y="7143"/>
                  </a:lnTo>
                  <a:lnTo>
                    <a:pt x="4249" y="7131"/>
                  </a:lnTo>
                  <a:lnTo>
                    <a:pt x="4281" y="7124"/>
                  </a:lnTo>
                  <a:lnTo>
                    <a:pt x="4313" y="7120"/>
                  </a:lnTo>
                  <a:lnTo>
                    <a:pt x="4346" y="7121"/>
                  </a:lnTo>
                  <a:lnTo>
                    <a:pt x="4378" y="7126"/>
                  </a:lnTo>
                  <a:lnTo>
                    <a:pt x="4409" y="7135"/>
                  </a:lnTo>
                  <a:lnTo>
                    <a:pt x="4439" y="7149"/>
                  </a:lnTo>
                  <a:lnTo>
                    <a:pt x="4467" y="7166"/>
                  </a:lnTo>
                  <a:lnTo>
                    <a:pt x="4493" y="7186"/>
                  </a:lnTo>
                  <a:lnTo>
                    <a:pt x="4515" y="7210"/>
                  </a:lnTo>
                  <a:lnTo>
                    <a:pt x="4534" y="7237"/>
                  </a:lnTo>
                  <a:lnTo>
                    <a:pt x="4550" y="7265"/>
                  </a:lnTo>
                  <a:lnTo>
                    <a:pt x="4643" y="7467"/>
                  </a:lnTo>
                  <a:lnTo>
                    <a:pt x="4731" y="7628"/>
                  </a:lnTo>
                  <a:lnTo>
                    <a:pt x="4813" y="7751"/>
                  </a:lnTo>
                  <a:lnTo>
                    <a:pt x="4886" y="7836"/>
                  </a:lnTo>
                  <a:lnTo>
                    <a:pt x="4944" y="7885"/>
                  </a:lnTo>
                  <a:lnTo>
                    <a:pt x="4981" y="7903"/>
                  </a:lnTo>
                  <a:lnTo>
                    <a:pt x="5000" y="7907"/>
                  </a:lnTo>
                  <a:lnTo>
                    <a:pt x="5019" y="7903"/>
                  </a:lnTo>
                  <a:lnTo>
                    <a:pt x="5056" y="7885"/>
                  </a:lnTo>
                  <a:lnTo>
                    <a:pt x="5114" y="7836"/>
                  </a:lnTo>
                  <a:lnTo>
                    <a:pt x="5187" y="7751"/>
                  </a:lnTo>
                  <a:lnTo>
                    <a:pt x="5269" y="7628"/>
                  </a:lnTo>
                  <a:lnTo>
                    <a:pt x="5357" y="7467"/>
                  </a:lnTo>
                  <a:lnTo>
                    <a:pt x="5450" y="7265"/>
                  </a:lnTo>
                  <a:lnTo>
                    <a:pt x="5466" y="7237"/>
                  </a:lnTo>
                  <a:lnTo>
                    <a:pt x="5485" y="7210"/>
                  </a:lnTo>
                  <a:lnTo>
                    <a:pt x="5507" y="7186"/>
                  </a:lnTo>
                  <a:lnTo>
                    <a:pt x="5533" y="7166"/>
                  </a:lnTo>
                  <a:lnTo>
                    <a:pt x="5561" y="7149"/>
                  </a:lnTo>
                  <a:lnTo>
                    <a:pt x="5591" y="7135"/>
                  </a:lnTo>
                  <a:lnTo>
                    <a:pt x="5622" y="7126"/>
                  </a:lnTo>
                  <a:lnTo>
                    <a:pt x="5654" y="7121"/>
                  </a:lnTo>
                  <a:lnTo>
                    <a:pt x="5687" y="7120"/>
                  </a:lnTo>
                  <a:lnTo>
                    <a:pt x="5719" y="7124"/>
                  </a:lnTo>
                  <a:lnTo>
                    <a:pt x="5751" y="7131"/>
                  </a:lnTo>
                  <a:lnTo>
                    <a:pt x="5782" y="7143"/>
                  </a:lnTo>
                  <a:lnTo>
                    <a:pt x="5810" y="7159"/>
                  </a:lnTo>
                  <a:lnTo>
                    <a:pt x="5837" y="7178"/>
                  </a:lnTo>
                  <a:lnTo>
                    <a:pt x="5861" y="7200"/>
                  </a:lnTo>
                  <a:lnTo>
                    <a:pt x="5881" y="7226"/>
                  </a:lnTo>
                  <a:lnTo>
                    <a:pt x="5898" y="7254"/>
                  </a:lnTo>
                  <a:lnTo>
                    <a:pt x="5912" y="7284"/>
                  </a:lnTo>
                  <a:lnTo>
                    <a:pt x="5921" y="7315"/>
                  </a:lnTo>
                  <a:lnTo>
                    <a:pt x="5926" y="7347"/>
                  </a:lnTo>
                  <a:lnTo>
                    <a:pt x="5927" y="7380"/>
                  </a:lnTo>
                  <a:lnTo>
                    <a:pt x="5923" y="7412"/>
                  </a:lnTo>
                  <a:lnTo>
                    <a:pt x="5916" y="7444"/>
                  </a:lnTo>
                  <a:lnTo>
                    <a:pt x="5904" y="7475"/>
                  </a:lnTo>
                  <a:lnTo>
                    <a:pt x="5807" y="7684"/>
                  </a:lnTo>
                  <a:lnTo>
                    <a:pt x="5800" y="7699"/>
                  </a:lnTo>
                  <a:lnTo>
                    <a:pt x="5703" y="7877"/>
                  </a:lnTo>
                  <a:lnTo>
                    <a:pt x="5692" y="7896"/>
                  </a:lnTo>
                  <a:lnTo>
                    <a:pt x="5595" y="8041"/>
                  </a:lnTo>
                  <a:lnTo>
                    <a:pt x="5577" y="8065"/>
                  </a:lnTo>
                  <a:lnTo>
                    <a:pt x="5480" y="8178"/>
                  </a:lnTo>
                  <a:lnTo>
                    <a:pt x="5450" y="8207"/>
                  </a:lnTo>
                  <a:lnTo>
                    <a:pt x="5353" y="8288"/>
                  </a:lnTo>
                  <a:lnTo>
                    <a:pt x="5330" y="8305"/>
                  </a:lnTo>
                  <a:lnTo>
                    <a:pt x="5305" y="8319"/>
                  </a:lnTo>
                  <a:lnTo>
                    <a:pt x="5209" y="8367"/>
                  </a:lnTo>
                  <a:lnTo>
                    <a:pt x="5174" y="8382"/>
                  </a:lnTo>
                  <a:lnTo>
                    <a:pt x="5138" y="8390"/>
                  </a:lnTo>
                  <a:lnTo>
                    <a:pt x="5041" y="8407"/>
                  </a:lnTo>
                  <a:lnTo>
                    <a:pt x="5014" y="8410"/>
                  </a:lnTo>
                  <a:lnTo>
                    <a:pt x="4986" y="8410"/>
                  </a:lnTo>
                  <a:lnTo>
                    <a:pt x="4959" y="8407"/>
                  </a:lnTo>
                  <a:lnTo>
                    <a:pt x="4862" y="8390"/>
                  </a:lnTo>
                  <a:lnTo>
                    <a:pt x="4826" y="8382"/>
                  </a:lnTo>
                  <a:lnTo>
                    <a:pt x="4791" y="8367"/>
                  </a:lnTo>
                  <a:lnTo>
                    <a:pt x="4695" y="8319"/>
                  </a:lnTo>
                  <a:lnTo>
                    <a:pt x="4670" y="8305"/>
                  </a:lnTo>
                  <a:lnTo>
                    <a:pt x="4647" y="8288"/>
                  </a:lnTo>
                  <a:lnTo>
                    <a:pt x="4550" y="8207"/>
                  </a:lnTo>
                  <a:lnTo>
                    <a:pt x="4520" y="8178"/>
                  </a:lnTo>
                  <a:lnTo>
                    <a:pt x="4423" y="8065"/>
                  </a:lnTo>
                  <a:lnTo>
                    <a:pt x="4405" y="8041"/>
                  </a:lnTo>
                  <a:lnTo>
                    <a:pt x="4308" y="7896"/>
                  </a:lnTo>
                  <a:lnTo>
                    <a:pt x="4297" y="7877"/>
                  </a:lnTo>
                  <a:lnTo>
                    <a:pt x="4200" y="7699"/>
                  </a:lnTo>
                  <a:close/>
                  <a:moveTo>
                    <a:pt x="5789" y="3729"/>
                  </a:moveTo>
                  <a:lnTo>
                    <a:pt x="5790" y="3759"/>
                  </a:lnTo>
                  <a:lnTo>
                    <a:pt x="5789" y="3789"/>
                  </a:lnTo>
                  <a:lnTo>
                    <a:pt x="5788" y="3818"/>
                  </a:lnTo>
                  <a:lnTo>
                    <a:pt x="5785" y="3847"/>
                  </a:lnTo>
                  <a:lnTo>
                    <a:pt x="5781" y="3876"/>
                  </a:lnTo>
                  <a:lnTo>
                    <a:pt x="5776" y="3905"/>
                  </a:lnTo>
                  <a:lnTo>
                    <a:pt x="5770" y="3934"/>
                  </a:lnTo>
                  <a:lnTo>
                    <a:pt x="5763" y="3963"/>
                  </a:lnTo>
                  <a:lnTo>
                    <a:pt x="5755" y="3991"/>
                  </a:lnTo>
                  <a:lnTo>
                    <a:pt x="5745" y="4019"/>
                  </a:lnTo>
                  <a:lnTo>
                    <a:pt x="5735" y="4047"/>
                  </a:lnTo>
                  <a:lnTo>
                    <a:pt x="5724" y="4074"/>
                  </a:lnTo>
                  <a:lnTo>
                    <a:pt x="5712" y="4101"/>
                  </a:lnTo>
                  <a:lnTo>
                    <a:pt x="5698" y="4128"/>
                  </a:lnTo>
                  <a:lnTo>
                    <a:pt x="5684" y="4154"/>
                  </a:lnTo>
                  <a:lnTo>
                    <a:pt x="5669" y="4179"/>
                  </a:lnTo>
                  <a:lnTo>
                    <a:pt x="5653" y="4204"/>
                  </a:lnTo>
                  <a:lnTo>
                    <a:pt x="5635" y="4228"/>
                  </a:lnTo>
                  <a:lnTo>
                    <a:pt x="5618" y="4252"/>
                  </a:lnTo>
                  <a:lnTo>
                    <a:pt x="5599" y="4274"/>
                  </a:lnTo>
                  <a:lnTo>
                    <a:pt x="5579" y="4296"/>
                  </a:lnTo>
                  <a:lnTo>
                    <a:pt x="5559" y="4317"/>
                  </a:lnTo>
                  <a:lnTo>
                    <a:pt x="5537" y="4338"/>
                  </a:lnTo>
                  <a:lnTo>
                    <a:pt x="5515" y="4357"/>
                  </a:lnTo>
                  <a:lnTo>
                    <a:pt x="5493" y="4376"/>
                  </a:lnTo>
                  <a:lnTo>
                    <a:pt x="5469" y="4394"/>
                  </a:lnTo>
                  <a:lnTo>
                    <a:pt x="5445" y="4411"/>
                  </a:lnTo>
                  <a:lnTo>
                    <a:pt x="5420" y="4428"/>
                  </a:lnTo>
                  <a:lnTo>
                    <a:pt x="5395" y="4443"/>
                  </a:lnTo>
                  <a:lnTo>
                    <a:pt x="5369" y="4457"/>
                  </a:lnTo>
                  <a:lnTo>
                    <a:pt x="5343" y="4471"/>
                  </a:lnTo>
                  <a:lnTo>
                    <a:pt x="5316" y="4483"/>
                  </a:lnTo>
                  <a:lnTo>
                    <a:pt x="5289" y="4494"/>
                  </a:lnTo>
                  <a:lnTo>
                    <a:pt x="5261" y="4504"/>
                  </a:lnTo>
                  <a:lnTo>
                    <a:pt x="5233" y="4514"/>
                  </a:lnTo>
                  <a:lnTo>
                    <a:pt x="5205" y="4522"/>
                  </a:lnTo>
                  <a:lnTo>
                    <a:pt x="5176" y="4529"/>
                  </a:lnTo>
                  <a:lnTo>
                    <a:pt x="5147" y="4535"/>
                  </a:lnTo>
                  <a:lnTo>
                    <a:pt x="5118" y="4540"/>
                  </a:lnTo>
                  <a:lnTo>
                    <a:pt x="5089" y="4544"/>
                  </a:lnTo>
                  <a:lnTo>
                    <a:pt x="5059" y="4547"/>
                  </a:lnTo>
                  <a:lnTo>
                    <a:pt x="5030" y="4548"/>
                  </a:lnTo>
                  <a:lnTo>
                    <a:pt x="5000" y="4549"/>
                  </a:lnTo>
                  <a:lnTo>
                    <a:pt x="4970" y="4548"/>
                  </a:lnTo>
                  <a:lnTo>
                    <a:pt x="4941" y="4547"/>
                  </a:lnTo>
                  <a:lnTo>
                    <a:pt x="4911" y="4544"/>
                  </a:lnTo>
                  <a:lnTo>
                    <a:pt x="4882" y="4540"/>
                  </a:lnTo>
                  <a:lnTo>
                    <a:pt x="4853" y="4535"/>
                  </a:lnTo>
                  <a:lnTo>
                    <a:pt x="4824" y="4529"/>
                  </a:lnTo>
                  <a:lnTo>
                    <a:pt x="4795" y="4522"/>
                  </a:lnTo>
                  <a:lnTo>
                    <a:pt x="4767" y="4514"/>
                  </a:lnTo>
                  <a:lnTo>
                    <a:pt x="4739" y="4504"/>
                  </a:lnTo>
                  <a:lnTo>
                    <a:pt x="4711" y="4494"/>
                  </a:lnTo>
                  <a:lnTo>
                    <a:pt x="4684" y="4483"/>
                  </a:lnTo>
                  <a:lnTo>
                    <a:pt x="4657" y="4471"/>
                  </a:lnTo>
                  <a:lnTo>
                    <a:pt x="4631" y="4457"/>
                  </a:lnTo>
                  <a:lnTo>
                    <a:pt x="4605" y="4443"/>
                  </a:lnTo>
                  <a:lnTo>
                    <a:pt x="4580" y="4428"/>
                  </a:lnTo>
                  <a:lnTo>
                    <a:pt x="4555" y="4411"/>
                  </a:lnTo>
                  <a:lnTo>
                    <a:pt x="4531" y="4394"/>
                  </a:lnTo>
                  <a:lnTo>
                    <a:pt x="4507" y="4376"/>
                  </a:lnTo>
                  <a:lnTo>
                    <a:pt x="4485" y="4357"/>
                  </a:lnTo>
                  <a:lnTo>
                    <a:pt x="4463" y="4338"/>
                  </a:lnTo>
                  <a:lnTo>
                    <a:pt x="4441" y="4317"/>
                  </a:lnTo>
                  <a:lnTo>
                    <a:pt x="4421" y="4296"/>
                  </a:lnTo>
                  <a:lnTo>
                    <a:pt x="4401" y="4274"/>
                  </a:lnTo>
                  <a:lnTo>
                    <a:pt x="4382" y="4252"/>
                  </a:lnTo>
                  <a:lnTo>
                    <a:pt x="4365" y="4228"/>
                  </a:lnTo>
                  <a:lnTo>
                    <a:pt x="4347" y="4204"/>
                  </a:lnTo>
                  <a:lnTo>
                    <a:pt x="4331" y="4179"/>
                  </a:lnTo>
                  <a:lnTo>
                    <a:pt x="4316" y="4154"/>
                  </a:lnTo>
                  <a:lnTo>
                    <a:pt x="4302" y="4128"/>
                  </a:lnTo>
                  <a:lnTo>
                    <a:pt x="4288" y="4101"/>
                  </a:lnTo>
                  <a:lnTo>
                    <a:pt x="4276" y="4074"/>
                  </a:lnTo>
                  <a:lnTo>
                    <a:pt x="4265" y="4047"/>
                  </a:lnTo>
                  <a:lnTo>
                    <a:pt x="4255" y="4019"/>
                  </a:lnTo>
                  <a:lnTo>
                    <a:pt x="4245" y="3991"/>
                  </a:lnTo>
                  <a:lnTo>
                    <a:pt x="4237" y="3963"/>
                  </a:lnTo>
                  <a:lnTo>
                    <a:pt x="4230" y="3934"/>
                  </a:lnTo>
                  <a:lnTo>
                    <a:pt x="4224" y="3905"/>
                  </a:lnTo>
                  <a:lnTo>
                    <a:pt x="4219" y="3876"/>
                  </a:lnTo>
                  <a:lnTo>
                    <a:pt x="4215" y="3847"/>
                  </a:lnTo>
                  <a:lnTo>
                    <a:pt x="4212" y="3818"/>
                  </a:lnTo>
                  <a:lnTo>
                    <a:pt x="4211" y="3789"/>
                  </a:lnTo>
                  <a:lnTo>
                    <a:pt x="4210" y="3759"/>
                  </a:lnTo>
                  <a:lnTo>
                    <a:pt x="4211" y="3729"/>
                  </a:lnTo>
                  <a:lnTo>
                    <a:pt x="4212" y="3700"/>
                  </a:lnTo>
                  <a:lnTo>
                    <a:pt x="4215" y="3670"/>
                  </a:lnTo>
                  <a:lnTo>
                    <a:pt x="4219" y="3641"/>
                  </a:lnTo>
                  <a:lnTo>
                    <a:pt x="4224" y="3612"/>
                  </a:lnTo>
                  <a:lnTo>
                    <a:pt x="4230" y="3583"/>
                  </a:lnTo>
                  <a:lnTo>
                    <a:pt x="4237" y="3554"/>
                  </a:lnTo>
                  <a:lnTo>
                    <a:pt x="4245" y="3526"/>
                  </a:lnTo>
                  <a:lnTo>
                    <a:pt x="4255" y="3498"/>
                  </a:lnTo>
                  <a:lnTo>
                    <a:pt x="4265" y="3470"/>
                  </a:lnTo>
                  <a:lnTo>
                    <a:pt x="4276" y="3443"/>
                  </a:lnTo>
                  <a:lnTo>
                    <a:pt x="4288" y="3416"/>
                  </a:lnTo>
                  <a:lnTo>
                    <a:pt x="4302" y="3390"/>
                  </a:lnTo>
                  <a:lnTo>
                    <a:pt x="4316" y="3364"/>
                  </a:lnTo>
                  <a:lnTo>
                    <a:pt x="4331" y="3338"/>
                  </a:lnTo>
                  <a:lnTo>
                    <a:pt x="4347" y="3314"/>
                  </a:lnTo>
                  <a:lnTo>
                    <a:pt x="4365" y="3289"/>
                  </a:lnTo>
                  <a:lnTo>
                    <a:pt x="4382" y="3266"/>
                  </a:lnTo>
                  <a:lnTo>
                    <a:pt x="4401" y="3243"/>
                  </a:lnTo>
                  <a:lnTo>
                    <a:pt x="4421" y="3221"/>
                  </a:lnTo>
                  <a:lnTo>
                    <a:pt x="4441" y="3200"/>
                  </a:lnTo>
                  <a:lnTo>
                    <a:pt x="4463" y="3179"/>
                  </a:lnTo>
                  <a:lnTo>
                    <a:pt x="4485" y="3160"/>
                  </a:lnTo>
                  <a:lnTo>
                    <a:pt x="4507" y="3141"/>
                  </a:lnTo>
                  <a:lnTo>
                    <a:pt x="4531" y="3123"/>
                  </a:lnTo>
                  <a:lnTo>
                    <a:pt x="4555" y="3106"/>
                  </a:lnTo>
                  <a:lnTo>
                    <a:pt x="4580" y="3089"/>
                  </a:lnTo>
                  <a:lnTo>
                    <a:pt x="4605" y="3074"/>
                  </a:lnTo>
                  <a:lnTo>
                    <a:pt x="4631" y="3060"/>
                  </a:lnTo>
                  <a:lnTo>
                    <a:pt x="4657" y="3046"/>
                  </a:lnTo>
                  <a:lnTo>
                    <a:pt x="4684" y="3034"/>
                  </a:lnTo>
                  <a:lnTo>
                    <a:pt x="4711" y="3023"/>
                  </a:lnTo>
                  <a:lnTo>
                    <a:pt x="4739" y="3013"/>
                  </a:lnTo>
                  <a:lnTo>
                    <a:pt x="4767" y="3004"/>
                  </a:lnTo>
                  <a:lnTo>
                    <a:pt x="4795" y="2996"/>
                  </a:lnTo>
                  <a:lnTo>
                    <a:pt x="4824" y="2989"/>
                  </a:lnTo>
                  <a:lnTo>
                    <a:pt x="4853" y="2983"/>
                  </a:lnTo>
                  <a:lnTo>
                    <a:pt x="4882" y="2978"/>
                  </a:lnTo>
                  <a:lnTo>
                    <a:pt x="4911" y="2974"/>
                  </a:lnTo>
                  <a:lnTo>
                    <a:pt x="4941" y="2971"/>
                  </a:lnTo>
                  <a:lnTo>
                    <a:pt x="4970" y="2970"/>
                  </a:lnTo>
                  <a:lnTo>
                    <a:pt x="5000" y="2969"/>
                  </a:lnTo>
                  <a:lnTo>
                    <a:pt x="5030" y="2970"/>
                  </a:lnTo>
                  <a:lnTo>
                    <a:pt x="5059" y="2971"/>
                  </a:lnTo>
                  <a:lnTo>
                    <a:pt x="5089" y="2974"/>
                  </a:lnTo>
                  <a:lnTo>
                    <a:pt x="5118" y="2978"/>
                  </a:lnTo>
                  <a:lnTo>
                    <a:pt x="5147" y="2983"/>
                  </a:lnTo>
                  <a:lnTo>
                    <a:pt x="5176" y="2989"/>
                  </a:lnTo>
                  <a:lnTo>
                    <a:pt x="5205" y="2996"/>
                  </a:lnTo>
                  <a:lnTo>
                    <a:pt x="5233" y="3004"/>
                  </a:lnTo>
                  <a:lnTo>
                    <a:pt x="5261" y="3013"/>
                  </a:lnTo>
                  <a:lnTo>
                    <a:pt x="5289" y="3023"/>
                  </a:lnTo>
                  <a:lnTo>
                    <a:pt x="5316" y="3034"/>
                  </a:lnTo>
                  <a:lnTo>
                    <a:pt x="5343" y="3046"/>
                  </a:lnTo>
                  <a:lnTo>
                    <a:pt x="5369" y="3060"/>
                  </a:lnTo>
                  <a:lnTo>
                    <a:pt x="5395" y="3074"/>
                  </a:lnTo>
                  <a:lnTo>
                    <a:pt x="5420" y="3089"/>
                  </a:lnTo>
                  <a:lnTo>
                    <a:pt x="5445" y="3106"/>
                  </a:lnTo>
                  <a:lnTo>
                    <a:pt x="5469" y="3123"/>
                  </a:lnTo>
                  <a:lnTo>
                    <a:pt x="5493" y="3141"/>
                  </a:lnTo>
                  <a:lnTo>
                    <a:pt x="5515" y="3160"/>
                  </a:lnTo>
                  <a:lnTo>
                    <a:pt x="5537" y="3179"/>
                  </a:lnTo>
                  <a:lnTo>
                    <a:pt x="5559" y="3200"/>
                  </a:lnTo>
                  <a:lnTo>
                    <a:pt x="5579" y="3221"/>
                  </a:lnTo>
                  <a:lnTo>
                    <a:pt x="5599" y="3243"/>
                  </a:lnTo>
                  <a:lnTo>
                    <a:pt x="5618" y="3266"/>
                  </a:lnTo>
                  <a:lnTo>
                    <a:pt x="5635" y="3289"/>
                  </a:lnTo>
                  <a:lnTo>
                    <a:pt x="5653" y="3314"/>
                  </a:lnTo>
                  <a:lnTo>
                    <a:pt x="5669" y="3338"/>
                  </a:lnTo>
                  <a:lnTo>
                    <a:pt x="5684" y="3364"/>
                  </a:lnTo>
                  <a:lnTo>
                    <a:pt x="5698" y="3390"/>
                  </a:lnTo>
                  <a:lnTo>
                    <a:pt x="5712" y="3416"/>
                  </a:lnTo>
                  <a:lnTo>
                    <a:pt x="5724" y="3443"/>
                  </a:lnTo>
                  <a:lnTo>
                    <a:pt x="5735" y="3470"/>
                  </a:lnTo>
                  <a:lnTo>
                    <a:pt x="5745" y="3498"/>
                  </a:lnTo>
                  <a:lnTo>
                    <a:pt x="5755" y="3526"/>
                  </a:lnTo>
                  <a:lnTo>
                    <a:pt x="5763" y="3554"/>
                  </a:lnTo>
                  <a:lnTo>
                    <a:pt x="5770" y="3583"/>
                  </a:lnTo>
                  <a:lnTo>
                    <a:pt x="5776" y="3612"/>
                  </a:lnTo>
                  <a:lnTo>
                    <a:pt x="5781" y="3641"/>
                  </a:lnTo>
                  <a:lnTo>
                    <a:pt x="5785" y="3670"/>
                  </a:lnTo>
                  <a:lnTo>
                    <a:pt x="5788" y="3700"/>
                  </a:lnTo>
                  <a:lnTo>
                    <a:pt x="5789" y="3729"/>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0" name="Google Shape;666;p7"/>
            <p:cNvSpPr/>
            <p:nvPr/>
          </p:nvSpPr>
          <p:spPr>
            <a:xfrm>
              <a:off x="6359457" y="3559635"/>
              <a:ext cx="633600" cy="633600"/>
            </a:xfrm>
            <a:custGeom>
              <a:avLst/>
              <a:gdLst/>
              <a:ahLst/>
              <a:cxnLst/>
              <a:rect l="l" t="t" r="r" b="b"/>
              <a:pathLst>
                <a:path w="10000" h="10000" extrusionOk="0">
                  <a:moveTo>
                    <a:pt x="4553" y="1072"/>
                  </a:moveTo>
                  <a:lnTo>
                    <a:pt x="4572" y="1056"/>
                  </a:lnTo>
                  <a:lnTo>
                    <a:pt x="4851" y="849"/>
                  </a:lnTo>
                  <a:lnTo>
                    <a:pt x="4878" y="832"/>
                  </a:lnTo>
                  <a:lnTo>
                    <a:pt x="4907" y="818"/>
                  </a:lnTo>
                  <a:lnTo>
                    <a:pt x="4937" y="808"/>
                  </a:lnTo>
                  <a:lnTo>
                    <a:pt x="4968" y="802"/>
                  </a:lnTo>
                  <a:lnTo>
                    <a:pt x="5000" y="800"/>
                  </a:lnTo>
                  <a:lnTo>
                    <a:pt x="5032" y="802"/>
                  </a:lnTo>
                  <a:lnTo>
                    <a:pt x="5063" y="808"/>
                  </a:lnTo>
                  <a:lnTo>
                    <a:pt x="5093" y="818"/>
                  </a:lnTo>
                  <a:lnTo>
                    <a:pt x="5122" y="832"/>
                  </a:lnTo>
                  <a:lnTo>
                    <a:pt x="5149" y="849"/>
                  </a:lnTo>
                  <a:lnTo>
                    <a:pt x="5428" y="1056"/>
                  </a:lnTo>
                  <a:lnTo>
                    <a:pt x="5447" y="1072"/>
                  </a:lnTo>
                  <a:lnTo>
                    <a:pt x="5706" y="1306"/>
                  </a:lnTo>
                  <a:lnTo>
                    <a:pt x="5723" y="1322"/>
                  </a:lnTo>
                  <a:lnTo>
                    <a:pt x="5960" y="1582"/>
                  </a:lnTo>
                  <a:lnTo>
                    <a:pt x="5974" y="1600"/>
                  </a:lnTo>
                  <a:lnTo>
                    <a:pt x="6189" y="1884"/>
                  </a:lnTo>
                  <a:lnTo>
                    <a:pt x="6202" y="1902"/>
                  </a:lnTo>
                  <a:lnTo>
                    <a:pt x="6394" y="2210"/>
                  </a:lnTo>
                  <a:lnTo>
                    <a:pt x="6404" y="2229"/>
                  </a:lnTo>
                  <a:lnTo>
                    <a:pt x="6573" y="2559"/>
                  </a:lnTo>
                  <a:lnTo>
                    <a:pt x="6581" y="2578"/>
                  </a:lnTo>
                  <a:lnTo>
                    <a:pt x="6726" y="2930"/>
                  </a:lnTo>
                  <a:lnTo>
                    <a:pt x="6733" y="2948"/>
                  </a:lnTo>
                  <a:lnTo>
                    <a:pt x="6854" y="3321"/>
                  </a:lnTo>
                  <a:lnTo>
                    <a:pt x="6859" y="3339"/>
                  </a:lnTo>
                  <a:lnTo>
                    <a:pt x="6955" y="3731"/>
                  </a:lnTo>
                  <a:lnTo>
                    <a:pt x="6959" y="3748"/>
                  </a:lnTo>
                  <a:lnTo>
                    <a:pt x="7030" y="4160"/>
                  </a:lnTo>
                  <a:lnTo>
                    <a:pt x="7032" y="4176"/>
                  </a:lnTo>
                  <a:lnTo>
                    <a:pt x="7077" y="4605"/>
                  </a:lnTo>
                  <a:lnTo>
                    <a:pt x="7078" y="4621"/>
                  </a:lnTo>
                  <a:lnTo>
                    <a:pt x="7098" y="5067"/>
                  </a:lnTo>
                  <a:lnTo>
                    <a:pt x="7098" y="5082"/>
                  </a:lnTo>
                  <a:lnTo>
                    <a:pt x="7090" y="5543"/>
                  </a:lnTo>
                  <a:lnTo>
                    <a:pt x="7090" y="5557"/>
                  </a:lnTo>
                  <a:lnTo>
                    <a:pt x="7055" y="6034"/>
                  </a:lnTo>
                  <a:lnTo>
                    <a:pt x="7050" y="6069"/>
                  </a:lnTo>
                  <a:lnTo>
                    <a:pt x="7040" y="6103"/>
                  </a:lnTo>
                  <a:lnTo>
                    <a:pt x="7025" y="6136"/>
                  </a:lnTo>
                  <a:lnTo>
                    <a:pt x="7006" y="6166"/>
                  </a:lnTo>
                  <a:lnTo>
                    <a:pt x="6983" y="6193"/>
                  </a:lnTo>
                  <a:lnTo>
                    <a:pt x="6643" y="6533"/>
                  </a:lnTo>
                  <a:lnTo>
                    <a:pt x="7417" y="7178"/>
                  </a:lnTo>
                  <a:lnTo>
                    <a:pt x="7441" y="7201"/>
                  </a:lnTo>
                  <a:lnTo>
                    <a:pt x="7462" y="7227"/>
                  </a:lnTo>
                  <a:lnTo>
                    <a:pt x="7479" y="7255"/>
                  </a:lnTo>
                  <a:lnTo>
                    <a:pt x="7492" y="7285"/>
                  </a:lnTo>
                  <a:lnTo>
                    <a:pt x="7501" y="7317"/>
                  </a:lnTo>
                  <a:lnTo>
                    <a:pt x="7506" y="7349"/>
                  </a:lnTo>
                  <a:lnTo>
                    <a:pt x="7507" y="7383"/>
                  </a:lnTo>
                  <a:lnTo>
                    <a:pt x="7503" y="7415"/>
                  </a:lnTo>
                  <a:lnTo>
                    <a:pt x="7495" y="7447"/>
                  </a:lnTo>
                  <a:lnTo>
                    <a:pt x="7482" y="7478"/>
                  </a:lnTo>
                  <a:lnTo>
                    <a:pt x="7466" y="7507"/>
                  </a:lnTo>
                  <a:lnTo>
                    <a:pt x="7446" y="7533"/>
                  </a:lnTo>
                  <a:lnTo>
                    <a:pt x="7423" y="7557"/>
                  </a:lnTo>
                  <a:lnTo>
                    <a:pt x="7397" y="7577"/>
                  </a:lnTo>
                  <a:lnTo>
                    <a:pt x="7369" y="7594"/>
                  </a:lnTo>
                  <a:lnTo>
                    <a:pt x="7338" y="7606"/>
                  </a:lnTo>
                  <a:lnTo>
                    <a:pt x="7306" y="7615"/>
                  </a:lnTo>
                  <a:lnTo>
                    <a:pt x="7273" y="7619"/>
                  </a:lnTo>
                  <a:lnTo>
                    <a:pt x="7240" y="7619"/>
                  </a:lnTo>
                  <a:lnTo>
                    <a:pt x="7208" y="7615"/>
                  </a:lnTo>
                  <a:lnTo>
                    <a:pt x="7176" y="7606"/>
                  </a:lnTo>
                  <a:lnTo>
                    <a:pt x="7145" y="7594"/>
                  </a:lnTo>
                  <a:lnTo>
                    <a:pt x="6242" y="7143"/>
                  </a:lnTo>
                  <a:lnTo>
                    <a:pt x="6212" y="7125"/>
                  </a:lnTo>
                  <a:lnTo>
                    <a:pt x="6185" y="7104"/>
                  </a:lnTo>
                  <a:lnTo>
                    <a:pt x="6162" y="7079"/>
                  </a:lnTo>
                  <a:lnTo>
                    <a:pt x="6141" y="7050"/>
                  </a:lnTo>
                  <a:lnTo>
                    <a:pt x="6136" y="7040"/>
                  </a:lnTo>
                  <a:lnTo>
                    <a:pt x="6080" y="7096"/>
                  </a:lnTo>
                  <a:lnTo>
                    <a:pt x="6055" y="7117"/>
                  </a:lnTo>
                  <a:lnTo>
                    <a:pt x="6028" y="7136"/>
                  </a:lnTo>
                  <a:lnTo>
                    <a:pt x="5999" y="7150"/>
                  </a:lnTo>
                  <a:lnTo>
                    <a:pt x="5968" y="7160"/>
                  </a:lnTo>
                  <a:lnTo>
                    <a:pt x="5936" y="7167"/>
                  </a:lnTo>
                  <a:lnTo>
                    <a:pt x="5903" y="7169"/>
                  </a:lnTo>
                  <a:lnTo>
                    <a:pt x="4097" y="7169"/>
                  </a:lnTo>
                  <a:lnTo>
                    <a:pt x="4064" y="7167"/>
                  </a:lnTo>
                  <a:lnTo>
                    <a:pt x="4032" y="7160"/>
                  </a:lnTo>
                  <a:lnTo>
                    <a:pt x="4001" y="7150"/>
                  </a:lnTo>
                  <a:lnTo>
                    <a:pt x="3972" y="7136"/>
                  </a:lnTo>
                  <a:lnTo>
                    <a:pt x="3945" y="7117"/>
                  </a:lnTo>
                  <a:lnTo>
                    <a:pt x="3920" y="7096"/>
                  </a:lnTo>
                  <a:lnTo>
                    <a:pt x="3864" y="7040"/>
                  </a:lnTo>
                  <a:lnTo>
                    <a:pt x="3859" y="7050"/>
                  </a:lnTo>
                  <a:lnTo>
                    <a:pt x="3838" y="7079"/>
                  </a:lnTo>
                  <a:lnTo>
                    <a:pt x="3815" y="7104"/>
                  </a:lnTo>
                  <a:lnTo>
                    <a:pt x="3788" y="7125"/>
                  </a:lnTo>
                  <a:lnTo>
                    <a:pt x="3758" y="7143"/>
                  </a:lnTo>
                  <a:lnTo>
                    <a:pt x="2855" y="7594"/>
                  </a:lnTo>
                  <a:lnTo>
                    <a:pt x="2824" y="7606"/>
                  </a:lnTo>
                  <a:lnTo>
                    <a:pt x="2792" y="7615"/>
                  </a:lnTo>
                  <a:lnTo>
                    <a:pt x="2760" y="7619"/>
                  </a:lnTo>
                  <a:lnTo>
                    <a:pt x="2727" y="7619"/>
                  </a:lnTo>
                  <a:lnTo>
                    <a:pt x="2694" y="7615"/>
                  </a:lnTo>
                  <a:lnTo>
                    <a:pt x="2662" y="7606"/>
                  </a:lnTo>
                  <a:lnTo>
                    <a:pt x="2631" y="7594"/>
                  </a:lnTo>
                  <a:lnTo>
                    <a:pt x="2603" y="7577"/>
                  </a:lnTo>
                  <a:lnTo>
                    <a:pt x="2577" y="7557"/>
                  </a:lnTo>
                  <a:lnTo>
                    <a:pt x="2554" y="7533"/>
                  </a:lnTo>
                  <a:lnTo>
                    <a:pt x="2534" y="7507"/>
                  </a:lnTo>
                  <a:lnTo>
                    <a:pt x="2518" y="7478"/>
                  </a:lnTo>
                  <a:lnTo>
                    <a:pt x="2505" y="7447"/>
                  </a:lnTo>
                  <a:lnTo>
                    <a:pt x="2497" y="7415"/>
                  </a:lnTo>
                  <a:lnTo>
                    <a:pt x="2493" y="7383"/>
                  </a:lnTo>
                  <a:lnTo>
                    <a:pt x="2494" y="7349"/>
                  </a:lnTo>
                  <a:lnTo>
                    <a:pt x="2499" y="7317"/>
                  </a:lnTo>
                  <a:lnTo>
                    <a:pt x="2508" y="7285"/>
                  </a:lnTo>
                  <a:lnTo>
                    <a:pt x="2521" y="7255"/>
                  </a:lnTo>
                  <a:lnTo>
                    <a:pt x="2538" y="7227"/>
                  </a:lnTo>
                  <a:lnTo>
                    <a:pt x="2559" y="7201"/>
                  </a:lnTo>
                  <a:lnTo>
                    <a:pt x="2583" y="7178"/>
                  </a:lnTo>
                  <a:lnTo>
                    <a:pt x="3357" y="6533"/>
                  </a:lnTo>
                  <a:lnTo>
                    <a:pt x="3017" y="6193"/>
                  </a:lnTo>
                  <a:lnTo>
                    <a:pt x="2994" y="6166"/>
                  </a:lnTo>
                  <a:lnTo>
                    <a:pt x="2975" y="6136"/>
                  </a:lnTo>
                  <a:lnTo>
                    <a:pt x="2960" y="6103"/>
                  </a:lnTo>
                  <a:lnTo>
                    <a:pt x="2950" y="6069"/>
                  </a:lnTo>
                  <a:lnTo>
                    <a:pt x="2945" y="6034"/>
                  </a:lnTo>
                  <a:lnTo>
                    <a:pt x="2910" y="5557"/>
                  </a:lnTo>
                  <a:lnTo>
                    <a:pt x="2910" y="5543"/>
                  </a:lnTo>
                  <a:lnTo>
                    <a:pt x="2902" y="5082"/>
                  </a:lnTo>
                  <a:lnTo>
                    <a:pt x="2902" y="5067"/>
                  </a:lnTo>
                  <a:lnTo>
                    <a:pt x="2922" y="4621"/>
                  </a:lnTo>
                  <a:lnTo>
                    <a:pt x="2923" y="4605"/>
                  </a:lnTo>
                  <a:lnTo>
                    <a:pt x="2968" y="4176"/>
                  </a:lnTo>
                  <a:lnTo>
                    <a:pt x="2970" y="4160"/>
                  </a:lnTo>
                  <a:lnTo>
                    <a:pt x="3041" y="3748"/>
                  </a:lnTo>
                  <a:lnTo>
                    <a:pt x="3045" y="3731"/>
                  </a:lnTo>
                  <a:lnTo>
                    <a:pt x="3141" y="3339"/>
                  </a:lnTo>
                  <a:lnTo>
                    <a:pt x="3146" y="3321"/>
                  </a:lnTo>
                  <a:lnTo>
                    <a:pt x="3267" y="2948"/>
                  </a:lnTo>
                  <a:lnTo>
                    <a:pt x="3274" y="2930"/>
                  </a:lnTo>
                  <a:lnTo>
                    <a:pt x="3419" y="2578"/>
                  </a:lnTo>
                  <a:lnTo>
                    <a:pt x="3427" y="2559"/>
                  </a:lnTo>
                  <a:lnTo>
                    <a:pt x="3596" y="2229"/>
                  </a:lnTo>
                  <a:lnTo>
                    <a:pt x="3606" y="2210"/>
                  </a:lnTo>
                  <a:lnTo>
                    <a:pt x="3798" y="1902"/>
                  </a:lnTo>
                  <a:lnTo>
                    <a:pt x="3811" y="1884"/>
                  </a:lnTo>
                  <a:lnTo>
                    <a:pt x="4026" y="1600"/>
                  </a:lnTo>
                  <a:lnTo>
                    <a:pt x="4040" y="1582"/>
                  </a:lnTo>
                  <a:lnTo>
                    <a:pt x="4277" y="1322"/>
                  </a:lnTo>
                  <a:lnTo>
                    <a:pt x="4294" y="1306"/>
                  </a:lnTo>
                  <a:lnTo>
                    <a:pt x="4553" y="1072"/>
                  </a:lnTo>
                  <a:close/>
                  <a:moveTo>
                    <a:pt x="5362" y="1668"/>
                  </a:moveTo>
                  <a:lnTo>
                    <a:pt x="5121" y="1451"/>
                  </a:lnTo>
                  <a:lnTo>
                    <a:pt x="5000" y="1361"/>
                  </a:lnTo>
                  <a:lnTo>
                    <a:pt x="4879" y="1451"/>
                  </a:lnTo>
                  <a:lnTo>
                    <a:pt x="4638" y="1668"/>
                  </a:lnTo>
                  <a:lnTo>
                    <a:pt x="4418" y="1910"/>
                  </a:lnTo>
                  <a:lnTo>
                    <a:pt x="4217" y="2176"/>
                  </a:lnTo>
                  <a:lnTo>
                    <a:pt x="4036" y="2466"/>
                  </a:lnTo>
                  <a:lnTo>
                    <a:pt x="3877" y="2778"/>
                  </a:lnTo>
                  <a:lnTo>
                    <a:pt x="3740" y="3111"/>
                  </a:lnTo>
                  <a:lnTo>
                    <a:pt x="3625" y="3467"/>
                  </a:lnTo>
                  <a:lnTo>
                    <a:pt x="3533" y="3842"/>
                  </a:lnTo>
                  <a:lnTo>
                    <a:pt x="3465" y="4237"/>
                  </a:lnTo>
                  <a:lnTo>
                    <a:pt x="3421" y="4650"/>
                  </a:lnTo>
                  <a:lnTo>
                    <a:pt x="3402" y="5081"/>
                  </a:lnTo>
                  <a:lnTo>
                    <a:pt x="3409" y="5528"/>
                  </a:lnTo>
                  <a:lnTo>
                    <a:pt x="3435" y="5883"/>
                  </a:lnTo>
                  <a:lnTo>
                    <a:pt x="3448" y="5864"/>
                  </a:lnTo>
                  <a:lnTo>
                    <a:pt x="3469" y="5839"/>
                  </a:lnTo>
                  <a:lnTo>
                    <a:pt x="3494" y="5818"/>
                  </a:lnTo>
                  <a:lnTo>
                    <a:pt x="3521" y="5799"/>
                  </a:lnTo>
                  <a:lnTo>
                    <a:pt x="3550" y="5785"/>
                  </a:lnTo>
                  <a:lnTo>
                    <a:pt x="3581" y="5775"/>
                  </a:lnTo>
                  <a:lnTo>
                    <a:pt x="3613" y="5768"/>
                  </a:lnTo>
                  <a:lnTo>
                    <a:pt x="3646" y="5766"/>
                  </a:lnTo>
                  <a:lnTo>
                    <a:pt x="3679" y="5768"/>
                  </a:lnTo>
                  <a:lnTo>
                    <a:pt x="3711" y="5775"/>
                  </a:lnTo>
                  <a:lnTo>
                    <a:pt x="3742" y="5785"/>
                  </a:lnTo>
                  <a:lnTo>
                    <a:pt x="3771" y="5799"/>
                  </a:lnTo>
                  <a:lnTo>
                    <a:pt x="3798" y="5818"/>
                  </a:lnTo>
                  <a:lnTo>
                    <a:pt x="3823" y="5839"/>
                  </a:lnTo>
                  <a:lnTo>
                    <a:pt x="3844" y="5864"/>
                  </a:lnTo>
                  <a:lnTo>
                    <a:pt x="3863" y="5891"/>
                  </a:lnTo>
                  <a:lnTo>
                    <a:pt x="3877" y="5920"/>
                  </a:lnTo>
                  <a:lnTo>
                    <a:pt x="3887" y="5951"/>
                  </a:lnTo>
                  <a:lnTo>
                    <a:pt x="3894" y="5983"/>
                  </a:lnTo>
                  <a:lnTo>
                    <a:pt x="3896" y="6016"/>
                  </a:lnTo>
                  <a:lnTo>
                    <a:pt x="3896" y="6083"/>
                  </a:lnTo>
                  <a:lnTo>
                    <a:pt x="3937" y="6049"/>
                  </a:lnTo>
                  <a:lnTo>
                    <a:pt x="3963" y="6030"/>
                  </a:lnTo>
                  <a:lnTo>
                    <a:pt x="3992" y="6014"/>
                  </a:lnTo>
                  <a:lnTo>
                    <a:pt x="4023" y="6002"/>
                  </a:lnTo>
                  <a:lnTo>
                    <a:pt x="4054" y="5995"/>
                  </a:lnTo>
                  <a:lnTo>
                    <a:pt x="4087" y="5991"/>
                  </a:lnTo>
                  <a:lnTo>
                    <a:pt x="4120" y="5992"/>
                  </a:lnTo>
                  <a:lnTo>
                    <a:pt x="4152" y="5997"/>
                  </a:lnTo>
                  <a:lnTo>
                    <a:pt x="4183" y="6006"/>
                  </a:lnTo>
                  <a:lnTo>
                    <a:pt x="4213" y="6020"/>
                  </a:lnTo>
                  <a:lnTo>
                    <a:pt x="4241" y="6037"/>
                  </a:lnTo>
                  <a:lnTo>
                    <a:pt x="4266" y="6057"/>
                  </a:lnTo>
                  <a:lnTo>
                    <a:pt x="4289" y="6081"/>
                  </a:lnTo>
                  <a:lnTo>
                    <a:pt x="4308" y="6107"/>
                  </a:lnTo>
                  <a:lnTo>
                    <a:pt x="4324" y="6136"/>
                  </a:lnTo>
                  <a:lnTo>
                    <a:pt x="4336" y="6167"/>
                  </a:lnTo>
                  <a:lnTo>
                    <a:pt x="4343" y="6198"/>
                  </a:lnTo>
                  <a:lnTo>
                    <a:pt x="4347" y="6231"/>
                  </a:lnTo>
                  <a:lnTo>
                    <a:pt x="4346" y="6264"/>
                  </a:lnTo>
                  <a:lnTo>
                    <a:pt x="4341" y="6296"/>
                  </a:lnTo>
                  <a:lnTo>
                    <a:pt x="4332" y="6327"/>
                  </a:lnTo>
                  <a:lnTo>
                    <a:pt x="4318" y="6357"/>
                  </a:lnTo>
                  <a:lnTo>
                    <a:pt x="4301" y="6385"/>
                  </a:lnTo>
                  <a:lnTo>
                    <a:pt x="4281" y="6410"/>
                  </a:lnTo>
                  <a:lnTo>
                    <a:pt x="4257" y="6433"/>
                  </a:lnTo>
                  <a:lnTo>
                    <a:pt x="4098" y="6566"/>
                  </a:lnTo>
                  <a:lnTo>
                    <a:pt x="4201" y="6669"/>
                  </a:lnTo>
                  <a:lnTo>
                    <a:pt x="5799" y="6669"/>
                  </a:lnTo>
                  <a:lnTo>
                    <a:pt x="5902" y="6566"/>
                  </a:lnTo>
                  <a:lnTo>
                    <a:pt x="5743" y="6433"/>
                  </a:lnTo>
                  <a:lnTo>
                    <a:pt x="5719" y="6410"/>
                  </a:lnTo>
                  <a:lnTo>
                    <a:pt x="5699" y="6385"/>
                  </a:lnTo>
                  <a:lnTo>
                    <a:pt x="5682" y="6357"/>
                  </a:lnTo>
                  <a:lnTo>
                    <a:pt x="5668" y="6327"/>
                  </a:lnTo>
                  <a:lnTo>
                    <a:pt x="5659" y="6296"/>
                  </a:lnTo>
                  <a:lnTo>
                    <a:pt x="5654" y="6264"/>
                  </a:lnTo>
                  <a:lnTo>
                    <a:pt x="5653" y="6231"/>
                  </a:lnTo>
                  <a:lnTo>
                    <a:pt x="5657" y="6198"/>
                  </a:lnTo>
                  <a:lnTo>
                    <a:pt x="5664" y="6167"/>
                  </a:lnTo>
                  <a:lnTo>
                    <a:pt x="5676" y="6136"/>
                  </a:lnTo>
                  <a:lnTo>
                    <a:pt x="5692" y="6107"/>
                  </a:lnTo>
                  <a:lnTo>
                    <a:pt x="5711" y="6081"/>
                  </a:lnTo>
                  <a:lnTo>
                    <a:pt x="5734" y="6057"/>
                  </a:lnTo>
                  <a:lnTo>
                    <a:pt x="5759" y="6037"/>
                  </a:lnTo>
                  <a:lnTo>
                    <a:pt x="5787" y="6020"/>
                  </a:lnTo>
                  <a:lnTo>
                    <a:pt x="5817" y="6006"/>
                  </a:lnTo>
                  <a:lnTo>
                    <a:pt x="5848" y="5997"/>
                  </a:lnTo>
                  <a:lnTo>
                    <a:pt x="5880" y="5992"/>
                  </a:lnTo>
                  <a:lnTo>
                    <a:pt x="5913" y="5991"/>
                  </a:lnTo>
                  <a:lnTo>
                    <a:pt x="5946" y="5995"/>
                  </a:lnTo>
                  <a:lnTo>
                    <a:pt x="5977" y="6002"/>
                  </a:lnTo>
                  <a:lnTo>
                    <a:pt x="6008" y="6014"/>
                  </a:lnTo>
                  <a:lnTo>
                    <a:pt x="6037" y="6030"/>
                  </a:lnTo>
                  <a:lnTo>
                    <a:pt x="6063" y="6049"/>
                  </a:lnTo>
                  <a:lnTo>
                    <a:pt x="6104" y="6083"/>
                  </a:lnTo>
                  <a:lnTo>
                    <a:pt x="6104" y="6016"/>
                  </a:lnTo>
                  <a:lnTo>
                    <a:pt x="6106" y="5983"/>
                  </a:lnTo>
                  <a:lnTo>
                    <a:pt x="6113" y="5951"/>
                  </a:lnTo>
                  <a:lnTo>
                    <a:pt x="6123" y="5920"/>
                  </a:lnTo>
                  <a:lnTo>
                    <a:pt x="6137" y="5891"/>
                  </a:lnTo>
                  <a:lnTo>
                    <a:pt x="6156" y="5864"/>
                  </a:lnTo>
                  <a:lnTo>
                    <a:pt x="6177" y="5839"/>
                  </a:lnTo>
                  <a:lnTo>
                    <a:pt x="6202" y="5818"/>
                  </a:lnTo>
                  <a:lnTo>
                    <a:pt x="6229" y="5799"/>
                  </a:lnTo>
                  <a:lnTo>
                    <a:pt x="6258" y="5785"/>
                  </a:lnTo>
                  <a:lnTo>
                    <a:pt x="6289" y="5775"/>
                  </a:lnTo>
                  <a:lnTo>
                    <a:pt x="6321" y="5768"/>
                  </a:lnTo>
                  <a:lnTo>
                    <a:pt x="6354" y="5766"/>
                  </a:lnTo>
                  <a:lnTo>
                    <a:pt x="6387" y="5768"/>
                  </a:lnTo>
                  <a:lnTo>
                    <a:pt x="6419" y="5775"/>
                  </a:lnTo>
                  <a:lnTo>
                    <a:pt x="6450" y="5785"/>
                  </a:lnTo>
                  <a:lnTo>
                    <a:pt x="6479" y="5799"/>
                  </a:lnTo>
                  <a:lnTo>
                    <a:pt x="6506" y="5818"/>
                  </a:lnTo>
                  <a:lnTo>
                    <a:pt x="6531" y="5839"/>
                  </a:lnTo>
                  <a:lnTo>
                    <a:pt x="6552" y="5864"/>
                  </a:lnTo>
                  <a:lnTo>
                    <a:pt x="6565" y="5883"/>
                  </a:lnTo>
                  <a:lnTo>
                    <a:pt x="6591" y="5528"/>
                  </a:lnTo>
                  <a:lnTo>
                    <a:pt x="6598" y="5081"/>
                  </a:lnTo>
                  <a:lnTo>
                    <a:pt x="6579" y="4650"/>
                  </a:lnTo>
                  <a:lnTo>
                    <a:pt x="6535" y="4237"/>
                  </a:lnTo>
                  <a:lnTo>
                    <a:pt x="6467" y="3842"/>
                  </a:lnTo>
                  <a:lnTo>
                    <a:pt x="6375" y="3467"/>
                  </a:lnTo>
                  <a:lnTo>
                    <a:pt x="6260" y="3111"/>
                  </a:lnTo>
                  <a:lnTo>
                    <a:pt x="6123" y="2778"/>
                  </a:lnTo>
                  <a:lnTo>
                    <a:pt x="5964" y="2466"/>
                  </a:lnTo>
                  <a:lnTo>
                    <a:pt x="5783" y="2176"/>
                  </a:lnTo>
                  <a:lnTo>
                    <a:pt x="5582" y="1910"/>
                  </a:lnTo>
                  <a:lnTo>
                    <a:pt x="5362" y="1668"/>
                  </a:lnTo>
                  <a:close/>
                  <a:moveTo>
                    <a:pt x="6039" y="3715"/>
                  </a:moveTo>
                  <a:lnTo>
                    <a:pt x="6039" y="3725"/>
                  </a:lnTo>
                  <a:lnTo>
                    <a:pt x="6040" y="3754"/>
                  </a:lnTo>
                  <a:lnTo>
                    <a:pt x="6040" y="3764"/>
                  </a:lnTo>
                  <a:lnTo>
                    <a:pt x="6039" y="3793"/>
                  </a:lnTo>
                  <a:lnTo>
                    <a:pt x="6039" y="3803"/>
                  </a:lnTo>
                  <a:lnTo>
                    <a:pt x="6037" y="3832"/>
                  </a:lnTo>
                  <a:lnTo>
                    <a:pt x="6037" y="3842"/>
                  </a:lnTo>
                  <a:lnTo>
                    <a:pt x="6034" y="3871"/>
                  </a:lnTo>
                  <a:lnTo>
                    <a:pt x="6033" y="3880"/>
                  </a:lnTo>
                  <a:lnTo>
                    <a:pt x="6029" y="3910"/>
                  </a:lnTo>
                  <a:lnTo>
                    <a:pt x="6027" y="3919"/>
                  </a:lnTo>
                  <a:lnTo>
                    <a:pt x="6022" y="3948"/>
                  </a:lnTo>
                  <a:lnTo>
                    <a:pt x="6021" y="3957"/>
                  </a:lnTo>
                  <a:lnTo>
                    <a:pt x="6015" y="3986"/>
                  </a:lnTo>
                  <a:lnTo>
                    <a:pt x="6013" y="3995"/>
                  </a:lnTo>
                  <a:lnTo>
                    <a:pt x="6005" y="4023"/>
                  </a:lnTo>
                  <a:lnTo>
                    <a:pt x="6003" y="4032"/>
                  </a:lnTo>
                  <a:lnTo>
                    <a:pt x="5995" y="4061"/>
                  </a:lnTo>
                  <a:lnTo>
                    <a:pt x="5992" y="4069"/>
                  </a:lnTo>
                  <a:lnTo>
                    <a:pt x="5983" y="4097"/>
                  </a:lnTo>
                  <a:lnTo>
                    <a:pt x="5980" y="4106"/>
                  </a:lnTo>
                  <a:lnTo>
                    <a:pt x="5970" y="4134"/>
                  </a:lnTo>
                  <a:lnTo>
                    <a:pt x="5966" y="4142"/>
                  </a:lnTo>
                  <a:lnTo>
                    <a:pt x="5955" y="4170"/>
                  </a:lnTo>
                  <a:lnTo>
                    <a:pt x="5951" y="4178"/>
                  </a:lnTo>
                  <a:lnTo>
                    <a:pt x="5939" y="4205"/>
                  </a:lnTo>
                  <a:lnTo>
                    <a:pt x="5935" y="4213"/>
                  </a:lnTo>
                  <a:lnTo>
                    <a:pt x="5922" y="4240"/>
                  </a:lnTo>
                  <a:lnTo>
                    <a:pt x="5918" y="4248"/>
                  </a:lnTo>
                  <a:lnTo>
                    <a:pt x="5903" y="4274"/>
                  </a:lnTo>
                  <a:lnTo>
                    <a:pt x="5898" y="4283"/>
                  </a:lnTo>
                  <a:lnTo>
                    <a:pt x="5883" y="4308"/>
                  </a:lnTo>
                  <a:lnTo>
                    <a:pt x="5878" y="4316"/>
                  </a:lnTo>
                  <a:lnTo>
                    <a:pt x="5862" y="4341"/>
                  </a:lnTo>
                  <a:lnTo>
                    <a:pt x="5856" y="4349"/>
                  </a:lnTo>
                  <a:lnTo>
                    <a:pt x="5839" y="4373"/>
                  </a:lnTo>
                  <a:lnTo>
                    <a:pt x="5834" y="4381"/>
                  </a:lnTo>
                  <a:lnTo>
                    <a:pt x="5816" y="4404"/>
                  </a:lnTo>
                  <a:lnTo>
                    <a:pt x="5810" y="4411"/>
                  </a:lnTo>
                  <a:lnTo>
                    <a:pt x="5791" y="4434"/>
                  </a:lnTo>
                  <a:lnTo>
                    <a:pt x="5785" y="4441"/>
                  </a:lnTo>
                  <a:lnTo>
                    <a:pt x="5765" y="4463"/>
                  </a:lnTo>
                  <a:lnTo>
                    <a:pt x="5759" y="4470"/>
                  </a:lnTo>
                  <a:lnTo>
                    <a:pt x="5738" y="4491"/>
                  </a:lnTo>
                  <a:lnTo>
                    <a:pt x="5732" y="4497"/>
                  </a:lnTo>
                  <a:lnTo>
                    <a:pt x="5711" y="4518"/>
                  </a:lnTo>
                  <a:lnTo>
                    <a:pt x="5704" y="4524"/>
                  </a:lnTo>
                  <a:lnTo>
                    <a:pt x="5682" y="4544"/>
                  </a:lnTo>
                  <a:lnTo>
                    <a:pt x="5675" y="4550"/>
                  </a:lnTo>
                  <a:lnTo>
                    <a:pt x="5652" y="4569"/>
                  </a:lnTo>
                  <a:lnTo>
                    <a:pt x="5645" y="4574"/>
                  </a:lnTo>
                  <a:lnTo>
                    <a:pt x="5622" y="4592"/>
                  </a:lnTo>
                  <a:lnTo>
                    <a:pt x="5614" y="4598"/>
                  </a:lnTo>
                  <a:lnTo>
                    <a:pt x="5590" y="4615"/>
                  </a:lnTo>
                  <a:lnTo>
                    <a:pt x="5583" y="4620"/>
                  </a:lnTo>
                  <a:lnTo>
                    <a:pt x="5558" y="4636"/>
                  </a:lnTo>
                  <a:lnTo>
                    <a:pt x="5550" y="4641"/>
                  </a:lnTo>
                  <a:lnTo>
                    <a:pt x="5525" y="4657"/>
                  </a:lnTo>
                  <a:lnTo>
                    <a:pt x="5516" y="4662"/>
                  </a:lnTo>
                  <a:lnTo>
                    <a:pt x="5490" y="4676"/>
                  </a:lnTo>
                  <a:lnTo>
                    <a:pt x="5481" y="4681"/>
                  </a:lnTo>
                  <a:lnTo>
                    <a:pt x="5455" y="4694"/>
                  </a:lnTo>
                  <a:lnTo>
                    <a:pt x="5447" y="4698"/>
                  </a:lnTo>
                  <a:lnTo>
                    <a:pt x="5420" y="4710"/>
                  </a:lnTo>
                  <a:lnTo>
                    <a:pt x="5411" y="4714"/>
                  </a:lnTo>
                  <a:lnTo>
                    <a:pt x="5384" y="4725"/>
                  </a:lnTo>
                  <a:lnTo>
                    <a:pt x="5376" y="4729"/>
                  </a:lnTo>
                  <a:lnTo>
                    <a:pt x="5348" y="4739"/>
                  </a:lnTo>
                  <a:lnTo>
                    <a:pt x="5339" y="4742"/>
                  </a:lnTo>
                  <a:lnTo>
                    <a:pt x="5311" y="4751"/>
                  </a:lnTo>
                  <a:lnTo>
                    <a:pt x="5302" y="4754"/>
                  </a:lnTo>
                  <a:lnTo>
                    <a:pt x="5274" y="4762"/>
                  </a:lnTo>
                  <a:lnTo>
                    <a:pt x="5265" y="4764"/>
                  </a:lnTo>
                  <a:lnTo>
                    <a:pt x="5237" y="4772"/>
                  </a:lnTo>
                  <a:lnTo>
                    <a:pt x="5227" y="4774"/>
                  </a:lnTo>
                  <a:lnTo>
                    <a:pt x="5199" y="4780"/>
                  </a:lnTo>
                  <a:lnTo>
                    <a:pt x="5189" y="4781"/>
                  </a:lnTo>
                  <a:lnTo>
                    <a:pt x="5160" y="4786"/>
                  </a:lnTo>
                  <a:lnTo>
                    <a:pt x="5151" y="4788"/>
                  </a:lnTo>
                  <a:lnTo>
                    <a:pt x="5122" y="4792"/>
                  </a:lnTo>
                  <a:lnTo>
                    <a:pt x="5112" y="4793"/>
                  </a:lnTo>
                  <a:lnTo>
                    <a:pt x="5083" y="4796"/>
                  </a:lnTo>
                  <a:lnTo>
                    <a:pt x="5074" y="4796"/>
                  </a:lnTo>
                  <a:lnTo>
                    <a:pt x="5044" y="4798"/>
                  </a:lnTo>
                  <a:lnTo>
                    <a:pt x="5034" y="4798"/>
                  </a:lnTo>
                  <a:lnTo>
                    <a:pt x="5005" y="4799"/>
                  </a:lnTo>
                  <a:lnTo>
                    <a:pt x="4995" y="4799"/>
                  </a:lnTo>
                  <a:lnTo>
                    <a:pt x="4966" y="4798"/>
                  </a:lnTo>
                  <a:lnTo>
                    <a:pt x="4956" y="4798"/>
                  </a:lnTo>
                  <a:lnTo>
                    <a:pt x="4926" y="4796"/>
                  </a:lnTo>
                  <a:lnTo>
                    <a:pt x="4917" y="4796"/>
                  </a:lnTo>
                  <a:lnTo>
                    <a:pt x="4888" y="4793"/>
                  </a:lnTo>
                  <a:lnTo>
                    <a:pt x="4878" y="4792"/>
                  </a:lnTo>
                  <a:lnTo>
                    <a:pt x="4849" y="4788"/>
                  </a:lnTo>
                  <a:lnTo>
                    <a:pt x="4840" y="4786"/>
                  </a:lnTo>
                  <a:lnTo>
                    <a:pt x="4811" y="4781"/>
                  </a:lnTo>
                  <a:lnTo>
                    <a:pt x="4801" y="4780"/>
                  </a:lnTo>
                  <a:lnTo>
                    <a:pt x="4773" y="4774"/>
                  </a:lnTo>
                  <a:lnTo>
                    <a:pt x="4763" y="4772"/>
                  </a:lnTo>
                  <a:lnTo>
                    <a:pt x="4735" y="4764"/>
                  </a:lnTo>
                  <a:lnTo>
                    <a:pt x="4726" y="4762"/>
                  </a:lnTo>
                  <a:lnTo>
                    <a:pt x="4698" y="4754"/>
                  </a:lnTo>
                  <a:lnTo>
                    <a:pt x="4689" y="4751"/>
                  </a:lnTo>
                  <a:lnTo>
                    <a:pt x="4661" y="4742"/>
                  </a:lnTo>
                  <a:lnTo>
                    <a:pt x="4652" y="4739"/>
                  </a:lnTo>
                  <a:lnTo>
                    <a:pt x="4624" y="4729"/>
                  </a:lnTo>
                  <a:lnTo>
                    <a:pt x="4616" y="4725"/>
                  </a:lnTo>
                  <a:lnTo>
                    <a:pt x="4589" y="4714"/>
                  </a:lnTo>
                  <a:lnTo>
                    <a:pt x="4580" y="4710"/>
                  </a:lnTo>
                  <a:lnTo>
                    <a:pt x="4553" y="4698"/>
                  </a:lnTo>
                  <a:lnTo>
                    <a:pt x="4545" y="4694"/>
                  </a:lnTo>
                  <a:lnTo>
                    <a:pt x="4519" y="4681"/>
                  </a:lnTo>
                  <a:lnTo>
                    <a:pt x="4510" y="4676"/>
                  </a:lnTo>
                  <a:lnTo>
                    <a:pt x="4484" y="4662"/>
                  </a:lnTo>
                  <a:lnTo>
                    <a:pt x="4475" y="4657"/>
                  </a:lnTo>
                  <a:lnTo>
                    <a:pt x="4450" y="4641"/>
                  </a:lnTo>
                  <a:lnTo>
                    <a:pt x="4442" y="4636"/>
                  </a:lnTo>
                  <a:lnTo>
                    <a:pt x="4417" y="4620"/>
                  </a:lnTo>
                  <a:lnTo>
                    <a:pt x="4410" y="4615"/>
                  </a:lnTo>
                  <a:lnTo>
                    <a:pt x="4386" y="4598"/>
                  </a:lnTo>
                  <a:lnTo>
                    <a:pt x="4378" y="4592"/>
                  </a:lnTo>
                  <a:lnTo>
                    <a:pt x="4355" y="4574"/>
                  </a:lnTo>
                  <a:lnTo>
                    <a:pt x="4348" y="4569"/>
                  </a:lnTo>
                  <a:lnTo>
                    <a:pt x="4325" y="4550"/>
                  </a:lnTo>
                  <a:lnTo>
                    <a:pt x="4318" y="4544"/>
                  </a:lnTo>
                  <a:lnTo>
                    <a:pt x="4296" y="4524"/>
                  </a:lnTo>
                  <a:lnTo>
                    <a:pt x="4289" y="4518"/>
                  </a:lnTo>
                  <a:lnTo>
                    <a:pt x="4268" y="4497"/>
                  </a:lnTo>
                  <a:lnTo>
                    <a:pt x="4262" y="4491"/>
                  </a:lnTo>
                  <a:lnTo>
                    <a:pt x="4241" y="4470"/>
                  </a:lnTo>
                  <a:lnTo>
                    <a:pt x="4235" y="4463"/>
                  </a:lnTo>
                  <a:lnTo>
                    <a:pt x="4215" y="4441"/>
                  </a:lnTo>
                  <a:lnTo>
                    <a:pt x="4209" y="4434"/>
                  </a:lnTo>
                  <a:lnTo>
                    <a:pt x="4190" y="4411"/>
                  </a:lnTo>
                  <a:lnTo>
                    <a:pt x="4184" y="4404"/>
                  </a:lnTo>
                  <a:lnTo>
                    <a:pt x="4166" y="4381"/>
                  </a:lnTo>
                  <a:lnTo>
                    <a:pt x="4161" y="4373"/>
                  </a:lnTo>
                  <a:lnTo>
                    <a:pt x="4144" y="4349"/>
                  </a:lnTo>
                  <a:lnTo>
                    <a:pt x="4138" y="4341"/>
                  </a:lnTo>
                  <a:lnTo>
                    <a:pt x="4122" y="4316"/>
                  </a:lnTo>
                  <a:lnTo>
                    <a:pt x="4117" y="4308"/>
                  </a:lnTo>
                  <a:lnTo>
                    <a:pt x="4102" y="4283"/>
                  </a:lnTo>
                  <a:lnTo>
                    <a:pt x="4097" y="4274"/>
                  </a:lnTo>
                  <a:lnTo>
                    <a:pt x="4082" y="4248"/>
                  </a:lnTo>
                  <a:lnTo>
                    <a:pt x="4078" y="4240"/>
                  </a:lnTo>
                  <a:lnTo>
                    <a:pt x="4065" y="4213"/>
                  </a:lnTo>
                  <a:lnTo>
                    <a:pt x="4061" y="4205"/>
                  </a:lnTo>
                  <a:lnTo>
                    <a:pt x="4049" y="4178"/>
                  </a:lnTo>
                  <a:lnTo>
                    <a:pt x="4045" y="4170"/>
                  </a:lnTo>
                  <a:lnTo>
                    <a:pt x="4034" y="4142"/>
                  </a:lnTo>
                  <a:lnTo>
                    <a:pt x="4030" y="4134"/>
                  </a:lnTo>
                  <a:lnTo>
                    <a:pt x="4020" y="4106"/>
                  </a:lnTo>
                  <a:lnTo>
                    <a:pt x="4017" y="4097"/>
                  </a:lnTo>
                  <a:lnTo>
                    <a:pt x="4008" y="4069"/>
                  </a:lnTo>
                  <a:lnTo>
                    <a:pt x="4005" y="4061"/>
                  </a:lnTo>
                  <a:lnTo>
                    <a:pt x="3997" y="4032"/>
                  </a:lnTo>
                  <a:lnTo>
                    <a:pt x="3995" y="4023"/>
                  </a:lnTo>
                  <a:lnTo>
                    <a:pt x="3987" y="3995"/>
                  </a:lnTo>
                  <a:lnTo>
                    <a:pt x="3985" y="3986"/>
                  </a:lnTo>
                  <a:lnTo>
                    <a:pt x="3979" y="3957"/>
                  </a:lnTo>
                  <a:lnTo>
                    <a:pt x="3978" y="3948"/>
                  </a:lnTo>
                  <a:lnTo>
                    <a:pt x="3973" y="3919"/>
                  </a:lnTo>
                  <a:lnTo>
                    <a:pt x="3971" y="3910"/>
                  </a:lnTo>
                  <a:lnTo>
                    <a:pt x="3967" y="3880"/>
                  </a:lnTo>
                  <a:lnTo>
                    <a:pt x="3966" y="3871"/>
                  </a:lnTo>
                  <a:lnTo>
                    <a:pt x="3963" y="3842"/>
                  </a:lnTo>
                  <a:lnTo>
                    <a:pt x="3963" y="3832"/>
                  </a:lnTo>
                  <a:lnTo>
                    <a:pt x="3961" y="3803"/>
                  </a:lnTo>
                  <a:lnTo>
                    <a:pt x="3961" y="3793"/>
                  </a:lnTo>
                  <a:lnTo>
                    <a:pt x="3960" y="3764"/>
                  </a:lnTo>
                  <a:lnTo>
                    <a:pt x="3960" y="3754"/>
                  </a:lnTo>
                  <a:lnTo>
                    <a:pt x="3961" y="3725"/>
                  </a:lnTo>
                  <a:lnTo>
                    <a:pt x="3961" y="3715"/>
                  </a:lnTo>
                  <a:lnTo>
                    <a:pt x="3963" y="3685"/>
                  </a:lnTo>
                  <a:lnTo>
                    <a:pt x="3963" y="3676"/>
                  </a:lnTo>
                  <a:lnTo>
                    <a:pt x="3966" y="3647"/>
                  </a:lnTo>
                  <a:lnTo>
                    <a:pt x="3967" y="3637"/>
                  </a:lnTo>
                  <a:lnTo>
                    <a:pt x="3971" y="3608"/>
                  </a:lnTo>
                  <a:lnTo>
                    <a:pt x="3973" y="3599"/>
                  </a:lnTo>
                  <a:lnTo>
                    <a:pt x="3978" y="3570"/>
                  </a:lnTo>
                  <a:lnTo>
                    <a:pt x="3979" y="3560"/>
                  </a:lnTo>
                  <a:lnTo>
                    <a:pt x="3985" y="3532"/>
                  </a:lnTo>
                  <a:lnTo>
                    <a:pt x="3987" y="3522"/>
                  </a:lnTo>
                  <a:lnTo>
                    <a:pt x="3995" y="3494"/>
                  </a:lnTo>
                  <a:lnTo>
                    <a:pt x="3997" y="3485"/>
                  </a:lnTo>
                  <a:lnTo>
                    <a:pt x="4005" y="3457"/>
                  </a:lnTo>
                  <a:lnTo>
                    <a:pt x="4008" y="3448"/>
                  </a:lnTo>
                  <a:lnTo>
                    <a:pt x="4017" y="3420"/>
                  </a:lnTo>
                  <a:lnTo>
                    <a:pt x="4020" y="3411"/>
                  </a:lnTo>
                  <a:lnTo>
                    <a:pt x="4030" y="3383"/>
                  </a:lnTo>
                  <a:lnTo>
                    <a:pt x="4034" y="3375"/>
                  </a:lnTo>
                  <a:lnTo>
                    <a:pt x="4045" y="3348"/>
                  </a:lnTo>
                  <a:lnTo>
                    <a:pt x="4049" y="3339"/>
                  </a:lnTo>
                  <a:lnTo>
                    <a:pt x="4061" y="3312"/>
                  </a:lnTo>
                  <a:lnTo>
                    <a:pt x="4065" y="3304"/>
                  </a:lnTo>
                  <a:lnTo>
                    <a:pt x="4078" y="3278"/>
                  </a:lnTo>
                  <a:lnTo>
                    <a:pt x="4083" y="3269"/>
                  </a:lnTo>
                  <a:lnTo>
                    <a:pt x="4097" y="3243"/>
                  </a:lnTo>
                  <a:lnTo>
                    <a:pt x="4101" y="3236"/>
                  </a:lnTo>
                  <a:lnTo>
                    <a:pt x="4117" y="3210"/>
                  </a:lnTo>
                  <a:lnTo>
                    <a:pt x="4122" y="3202"/>
                  </a:lnTo>
                  <a:lnTo>
                    <a:pt x="4138" y="3177"/>
                  </a:lnTo>
                  <a:lnTo>
                    <a:pt x="4143" y="3169"/>
                  </a:lnTo>
                  <a:lnTo>
                    <a:pt x="4160" y="3145"/>
                  </a:lnTo>
                  <a:lnTo>
                    <a:pt x="4166" y="3137"/>
                  </a:lnTo>
                  <a:lnTo>
                    <a:pt x="4184" y="3114"/>
                  </a:lnTo>
                  <a:lnTo>
                    <a:pt x="4190" y="3106"/>
                  </a:lnTo>
                  <a:lnTo>
                    <a:pt x="4209" y="3084"/>
                  </a:lnTo>
                  <a:lnTo>
                    <a:pt x="4215" y="3077"/>
                  </a:lnTo>
                  <a:lnTo>
                    <a:pt x="4234" y="3055"/>
                  </a:lnTo>
                  <a:lnTo>
                    <a:pt x="4241" y="3048"/>
                  </a:lnTo>
                  <a:lnTo>
                    <a:pt x="4261" y="3026"/>
                  </a:lnTo>
                  <a:lnTo>
                    <a:pt x="4268" y="3020"/>
                  </a:lnTo>
                  <a:lnTo>
                    <a:pt x="4289" y="2999"/>
                  </a:lnTo>
                  <a:lnTo>
                    <a:pt x="4296" y="2993"/>
                  </a:lnTo>
                  <a:lnTo>
                    <a:pt x="4318" y="2973"/>
                  </a:lnTo>
                  <a:lnTo>
                    <a:pt x="4325" y="2967"/>
                  </a:lnTo>
                  <a:lnTo>
                    <a:pt x="4348" y="2949"/>
                  </a:lnTo>
                  <a:lnTo>
                    <a:pt x="4355" y="2943"/>
                  </a:lnTo>
                  <a:lnTo>
                    <a:pt x="4378" y="2925"/>
                  </a:lnTo>
                  <a:lnTo>
                    <a:pt x="4386" y="2919"/>
                  </a:lnTo>
                  <a:lnTo>
                    <a:pt x="4410" y="2902"/>
                  </a:lnTo>
                  <a:lnTo>
                    <a:pt x="4417" y="2897"/>
                  </a:lnTo>
                  <a:lnTo>
                    <a:pt x="4442" y="2881"/>
                  </a:lnTo>
                  <a:lnTo>
                    <a:pt x="4450" y="2876"/>
                  </a:lnTo>
                  <a:lnTo>
                    <a:pt x="4475" y="2860"/>
                  </a:lnTo>
                  <a:lnTo>
                    <a:pt x="4484" y="2855"/>
                  </a:lnTo>
                  <a:lnTo>
                    <a:pt x="4510" y="2841"/>
                  </a:lnTo>
                  <a:lnTo>
                    <a:pt x="4519" y="2836"/>
                  </a:lnTo>
                  <a:lnTo>
                    <a:pt x="4545" y="2823"/>
                  </a:lnTo>
                  <a:lnTo>
                    <a:pt x="4554" y="2819"/>
                  </a:lnTo>
                  <a:lnTo>
                    <a:pt x="4581" y="2807"/>
                  </a:lnTo>
                  <a:lnTo>
                    <a:pt x="4589" y="2803"/>
                  </a:lnTo>
                  <a:lnTo>
                    <a:pt x="4616" y="2792"/>
                  </a:lnTo>
                  <a:lnTo>
                    <a:pt x="4625" y="2788"/>
                  </a:lnTo>
                  <a:lnTo>
                    <a:pt x="4653" y="2778"/>
                  </a:lnTo>
                  <a:lnTo>
                    <a:pt x="4662" y="2775"/>
                  </a:lnTo>
                  <a:lnTo>
                    <a:pt x="4690" y="2766"/>
                  </a:lnTo>
                  <a:lnTo>
                    <a:pt x="4698" y="2763"/>
                  </a:lnTo>
                  <a:lnTo>
                    <a:pt x="4727" y="2755"/>
                  </a:lnTo>
                  <a:lnTo>
                    <a:pt x="4736" y="2753"/>
                  </a:lnTo>
                  <a:lnTo>
                    <a:pt x="4764" y="2746"/>
                  </a:lnTo>
                  <a:lnTo>
                    <a:pt x="4773" y="2744"/>
                  </a:lnTo>
                  <a:lnTo>
                    <a:pt x="4802" y="2738"/>
                  </a:lnTo>
                  <a:lnTo>
                    <a:pt x="4811" y="2736"/>
                  </a:lnTo>
                  <a:lnTo>
                    <a:pt x="4840" y="2731"/>
                  </a:lnTo>
                  <a:lnTo>
                    <a:pt x="4850" y="2730"/>
                  </a:lnTo>
                  <a:lnTo>
                    <a:pt x="4879" y="2726"/>
                  </a:lnTo>
                  <a:lnTo>
                    <a:pt x="4888" y="2725"/>
                  </a:lnTo>
                  <a:lnTo>
                    <a:pt x="4918" y="2722"/>
                  </a:lnTo>
                  <a:lnTo>
                    <a:pt x="4927" y="2722"/>
                  </a:lnTo>
                  <a:lnTo>
                    <a:pt x="4956" y="2720"/>
                  </a:lnTo>
                  <a:lnTo>
                    <a:pt x="4966" y="2720"/>
                  </a:lnTo>
                  <a:lnTo>
                    <a:pt x="4995" y="2719"/>
                  </a:lnTo>
                  <a:lnTo>
                    <a:pt x="5005" y="2719"/>
                  </a:lnTo>
                  <a:lnTo>
                    <a:pt x="5034" y="2720"/>
                  </a:lnTo>
                  <a:lnTo>
                    <a:pt x="5044" y="2720"/>
                  </a:lnTo>
                  <a:lnTo>
                    <a:pt x="5073" y="2722"/>
                  </a:lnTo>
                  <a:lnTo>
                    <a:pt x="5082" y="2722"/>
                  </a:lnTo>
                  <a:lnTo>
                    <a:pt x="5112" y="2725"/>
                  </a:lnTo>
                  <a:lnTo>
                    <a:pt x="5121" y="2726"/>
                  </a:lnTo>
                  <a:lnTo>
                    <a:pt x="5150" y="2730"/>
                  </a:lnTo>
                  <a:lnTo>
                    <a:pt x="5160" y="2731"/>
                  </a:lnTo>
                  <a:lnTo>
                    <a:pt x="5189" y="2736"/>
                  </a:lnTo>
                  <a:lnTo>
                    <a:pt x="5198" y="2738"/>
                  </a:lnTo>
                  <a:lnTo>
                    <a:pt x="5227" y="2744"/>
                  </a:lnTo>
                  <a:lnTo>
                    <a:pt x="5236" y="2746"/>
                  </a:lnTo>
                  <a:lnTo>
                    <a:pt x="5264" y="2753"/>
                  </a:lnTo>
                  <a:lnTo>
                    <a:pt x="5273" y="2755"/>
                  </a:lnTo>
                  <a:lnTo>
                    <a:pt x="5302" y="2763"/>
                  </a:lnTo>
                  <a:lnTo>
                    <a:pt x="5310" y="2766"/>
                  </a:lnTo>
                  <a:lnTo>
                    <a:pt x="5338" y="2775"/>
                  </a:lnTo>
                  <a:lnTo>
                    <a:pt x="5347" y="2778"/>
                  </a:lnTo>
                  <a:lnTo>
                    <a:pt x="5375" y="2788"/>
                  </a:lnTo>
                  <a:lnTo>
                    <a:pt x="5384" y="2792"/>
                  </a:lnTo>
                  <a:lnTo>
                    <a:pt x="5411" y="2803"/>
                  </a:lnTo>
                  <a:lnTo>
                    <a:pt x="5419" y="2807"/>
                  </a:lnTo>
                  <a:lnTo>
                    <a:pt x="5446" y="2819"/>
                  </a:lnTo>
                  <a:lnTo>
                    <a:pt x="5455" y="2823"/>
                  </a:lnTo>
                  <a:lnTo>
                    <a:pt x="5481" y="2836"/>
                  </a:lnTo>
                  <a:lnTo>
                    <a:pt x="5490" y="2841"/>
                  </a:lnTo>
                  <a:lnTo>
                    <a:pt x="5516" y="2855"/>
                  </a:lnTo>
                  <a:lnTo>
                    <a:pt x="5525" y="2860"/>
                  </a:lnTo>
                  <a:lnTo>
                    <a:pt x="5550" y="2876"/>
                  </a:lnTo>
                  <a:lnTo>
                    <a:pt x="5558" y="2881"/>
                  </a:lnTo>
                  <a:lnTo>
                    <a:pt x="5583" y="2897"/>
                  </a:lnTo>
                  <a:lnTo>
                    <a:pt x="5590" y="2902"/>
                  </a:lnTo>
                  <a:lnTo>
                    <a:pt x="5614" y="2919"/>
                  </a:lnTo>
                  <a:lnTo>
                    <a:pt x="5622" y="2925"/>
                  </a:lnTo>
                  <a:lnTo>
                    <a:pt x="5645" y="2943"/>
                  </a:lnTo>
                  <a:lnTo>
                    <a:pt x="5652" y="2949"/>
                  </a:lnTo>
                  <a:lnTo>
                    <a:pt x="5675" y="2967"/>
                  </a:lnTo>
                  <a:lnTo>
                    <a:pt x="5682" y="2973"/>
                  </a:lnTo>
                  <a:lnTo>
                    <a:pt x="5704" y="2993"/>
                  </a:lnTo>
                  <a:lnTo>
                    <a:pt x="5711" y="2999"/>
                  </a:lnTo>
                  <a:lnTo>
                    <a:pt x="5732" y="3020"/>
                  </a:lnTo>
                  <a:lnTo>
                    <a:pt x="5739" y="3026"/>
                  </a:lnTo>
                  <a:lnTo>
                    <a:pt x="5759" y="3048"/>
                  </a:lnTo>
                  <a:lnTo>
                    <a:pt x="5766" y="3055"/>
                  </a:lnTo>
                  <a:lnTo>
                    <a:pt x="5785" y="3077"/>
                  </a:lnTo>
                  <a:lnTo>
                    <a:pt x="5791" y="3084"/>
                  </a:lnTo>
                  <a:lnTo>
                    <a:pt x="5810" y="3106"/>
                  </a:lnTo>
                  <a:lnTo>
                    <a:pt x="5816" y="3114"/>
                  </a:lnTo>
                  <a:lnTo>
                    <a:pt x="5834" y="3137"/>
                  </a:lnTo>
                  <a:lnTo>
                    <a:pt x="5840" y="3145"/>
                  </a:lnTo>
                  <a:lnTo>
                    <a:pt x="5857" y="3169"/>
                  </a:lnTo>
                  <a:lnTo>
                    <a:pt x="5862" y="3177"/>
                  </a:lnTo>
                  <a:lnTo>
                    <a:pt x="5878" y="3202"/>
                  </a:lnTo>
                  <a:lnTo>
                    <a:pt x="5883" y="3210"/>
                  </a:lnTo>
                  <a:lnTo>
                    <a:pt x="5899" y="3236"/>
                  </a:lnTo>
                  <a:lnTo>
                    <a:pt x="5903" y="3243"/>
                  </a:lnTo>
                  <a:lnTo>
                    <a:pt x="5917" y="3269"/>
                  </a:lnTo>
                  <a:lnTo>
                    <a:pt x="5922" y="3278"/>
                  </a:lnTo>
                  <a:lnTo>
                    <a:pt x="5935" y="3304"/>
                  </a:lnTo>
                  <a:lnTo>
                    <a:pt x="5939" y="3312"/>
                  </a:lnTo>
                  <a:lnTo>
                    <a:pt x="5951" y="3339"/>
                  </a:lnTo>
                  <a:lnTo>
                    <a:pt x="5955" y="3348"/>
                  </a:lnTo>
                  <a:lnTo>
                    <a:pt x="5966" y="3375"/>
                  </a:lnTo>
                  <a:lnTo>
                    <a:pt x="5970" y="3383"/>
                  </a:lnTo>
                  <a:lnTo>
                    <a:pt x="5980" y="3411"/>
                  </a:lnTo>
                  <a:lnTo>
                    <a:pt x="5983" y="3420"/>
                  </a:lnTo>
                  <a:lnTo>
                    <a:pt x="5992" y="3448"/>
                  </a:lnTo>
                  <a:lnTo>
                    <a:pt x="5995" y="3457"/>
                  </a:lnTo>
                  <a:lnTo>
                    <a:pt x="6003" y="3485"/>
                  </a:lnTo>
                  <a:lnTo>
                    <a:pt x="6005" y="3494"/>
                  </a:lnTo>
                  <a:lnTo>
                    <a:pt x="6013" y="3522"/>
                  </a:lnTo>
                  <a:lnTo>
                    <a:pt x="6015" y="3532"/>
                  </a:lnTo>
                  <a:lnTo>
                    <a:pt x="6021" y="3560"/>
                  </a:lnTo>
                  <a:lnTo>
                    <a:pt x="6022" y="3570"/>
                  </a:lnTo>
                  <a:lnTo>
                    <a:pt x="6027" y="3599"/>
                  </a:lnTo>
                  <a:lnTo>
                    <a:pt x="6029" y="3608"/>
                  </a:lnTo>
                  <a:lnTo>
                    <a:pt x="6033" y="3637"/>
                  </a:lnTo>
                  <a:lnTo>
                    <a:pt x="6034" y="3647"/>
                  </a:lnTo>
                  <a:lnTo>
                    <a:pt x="6037" y="3676"/>
                  </a:lnTo>
                  <a:lnTo>
                    <a:pt x="6037" y="3685"/>
                  </a:lnTo>
                  <a:lnTo>
                    <a:pt x="6039" y="3715"/>
                  </a:lnTo>
                  <a:close/>
                  <a:moveTo>
                    <a:pt x="5538" y="3799"/>
                  </a:moveTo>
                  <a:lnTo>
                    <a:pt x="5540" y="3779"/>
                  </a:lnTo>
                  <a:lnTo>
                    <a:pt x="5540" y="3759"/>
                  </a:lnTo>
                  <a:lnTo>
                    <a:pt x="5540" y="3739"/>
                  </a:lnTo>
                  <a:lnTo>
                    <a:pt x="5538" y="3719"/>
                  </a:lnTo>
                  <a:lnTo>
                    <a:pt x="5537" y="3698"/>
                  </a:lnTo>
                  <a:lnTo>
                    <a:pt x="5534" y="3679"/>
                  </a:lnTo>
                  <a:lnTo>
                    <a:pt x="5530" y="3659"/>
                  </a:lnTo>
                  <a:lnTo>
                    <a:pt x="5526" y="3639"/>
                  </a:lnTo>
                  <a:lnTo>
                    <a:pt x="5521" y="3619"/>
                  </a:lnTo>
                  <a:lnTo>
                    <a:pt x="5516" y="3600"/>
                  </a:lnTo>
                  <a:lnTo>
                    <a:pt x="5509" y="3581"/>
                  </a:lnTo>
                  <a:lnTo>
                    <a:pt x="5502" y="3562"/>
                  </a:lnTo>
                  <a:lnTo>
                    <a:pt x="5495" y="3543"/>
                  </a:lnTo>
                  <a:lnTo>
                    <a:pt x="5486" y="3525"/>
                  </a:lnTo>
                  <a:lnTo>
                    <a:pt x="5477" y="3507"/>
                  </a:lnTo>
                  <a:lnTo>
                    <a:pt x="5467" y="3488"/>
                  </a:lnTo>
                  <a:lnTo>
                    <a:pt x="5456" y="3471"/>
                  </a:lnTo>
                  <a:lnTo>
                    <a:pt x="5446" y="3454"/>
                  </a:lnTo>
                  <a:lnTo>
                    <a:pt x="5434" y="3437"/>
                  </a:lnTo>
                  <a:lnTo>
                    <a:pt x="5422" y="3422"/>
                  </a:lnTo>
                  <a:lnTo>
                    <a:pt x="5409" y="3406"/>
                  </a:lnTo>
                  <a:lnTo>
                    <a:pt x="5396" y="3391"/>
                  </a:lnTo>
                  <a:lnTo>
                    <a:pt x="5382" y="3377"/>
                  </a:lnTo>
                  <a:lnTo>
                    <a:pt x="5367" y="3363"/>
                  </a:lnTo>
                  <a:lnTo>
                    <a:pt x="5352" y="3349"/>
                  </a:lnTo>
                  <a:lnTo>
                    <a:pt x="5337" y="3336"/>
                  </a:lnTo>
                  <a:lnTo>
                    <a:pt x="5321" y="3324"/>
                  </a:lnTo>
                  <a:lnTo>
                    <a:pt x="5304" y="3312"/>
                  </a:lnTo>
                  <a:lnTo>
                    <a:pt x="5287" y="3301"/>
                  </a:lnTo>
                  <a:lnTo>
                    <a:pt x="5270" y="3290"/>
                  </a:lnTo>
                  <a:lnTo>
                    <a:pt x="5253" y="3281"/>
                  </a:lnTo>
                  <a:lnTo>
                    <a:pt x="5235" y="3272"/>
                  </a:lnTo>
                  <a:lnTo>
                    <a:pt x="5216" y="3264"/>
                  </a:lnTo>
                  <a:lnTo>
                    <a:pt x="5198" y="3256"/>
                  </a:lnTo>
                  <a:lnTo>
                    <a:pt x="5179" y="3249"/>
                  </a:lnTo>
                  <a:lnTo>
                    <a:pt x="5160" y="3243"/>
                  </a:lnTo>
                  <a:lnTo>
                    <a:pt x="5140" y="3237"/>
                  </a:lnTo>
                  <a:lnTo>
                    <a:pt x="5121" y="3232"/>
                  </a:lnTo>
                  <a:lnTo>
                    <a:pt x="5101" y="3228"/>
                  </a:lnTo>
                  <a:lnTo>
                    <a:pt x="5081" y="3225"/>
                  </a:lnTo>
                  <a:lnTo>
                    <a:pt x="5061" y="3222"/>
                  </a:lnTo>
                  <a:lnTo>
                    <a:pt x="5041" y="3221"/>
                  </a:lnTo>
                  <a:lnTo>
                    <a:pt x="5020" y="3219"/>
                  </a:lnTo>
                  <a:lnTo>
                    <a:pt x="5000" y="3219"/>
                  </a:lnTo>
                  <a:lnTo>
                    <a:pt x="4980" y="3219"/>
                  </a:lnTo>
                  <a:lnTo>
                    <a:pt x="4959" y="3221"/>
                  </a:lnTo>
                  <a:lnTo>
                    <a:pt x="4939" y="3222"/>
                  </a:lnTo>
                  <a:lnTo>
                    <a:pt x="4919" y="3225"/>
                  </a:lnTo>
                  <a:lnTo>
                    <a:pt x="4899" y="3228"/>
                  </a:lnTo>
                  <a:lnTo>
                    <a:pt x="4879" y="3232"/>
                  </a:lnTo>
                  <a:lnTo>
                    <a:pt x="4860" y="3237"/>
                  </a:lnTo>
                  <a:lnTo>
                    <a:pt x="4840" y="3243"/>
                  </a:lnTo>
                  <a:lnTo>
                    <a:pt x="4821" y="3249"/>
                  </a:lnTo>
                  <a:lnTo>
                    <a:pt x="4802" y="3256"/>
                  </a:lnTo>
                  <a:lnTo>
                    <a:pt x="4784" y="3264"/>
                  </a:lnTo>
                  <a:lnTo>
                    <a:pt x="4765" y="3272"/>
                  </a:lnTo>
                  <a:lnTo>
                    <a:pt x="4747" y="3281"/>
                  </a:lnTo>
                  <a:lnTo>
                    <a:pt x="4730" y="3290"/>
                  </a:lnTo>
                  <a:lnTo>
                    <a:pt x="4713" y="3301"/>
                  </a:lnTo>
                  <a:lnTo>
                    <a:pt x="4696" y="3312"/>
                  </a:lnTo>
                  <a:lnTo>
                    <a:pt x="4679" y="3324"/>
                  </a:lnTo>
                  <a:lnTo>
                    <a:pt x="4663" y="3336"/>
                  </a:lnTo>
                  <a:lnTo>
                    <a:pt x="4648" y="3349"/>
                  </a:lnTo>
                  <a:lnTo>
                    <a:pt x="4633" y="3363"/>
                  </a:lnTo>
                  <a:lnTo>
                    <a:pt x="4618" y="3377"/>
                  </a:lnTo>
                  <a:lnTo>
                    <a:pt x="4604" y="3391"/>
                  </a:lnTo>
                  <a:lnTo>
                    <a:pt x="4591" y="3406"/>
                  </a:lnTo>
                  <a:lnTo>
                    <a:pt x="4578" y="3422"/>
                  </a:lnTo>
                  <a:lnTo>
                    <a:pt x="4566" y="3437"/>
                  </a:lnTo>
                  <a:lnTo>
                    <a:pt x="4554" y="3454"/>
                  </a:lnTo>
                  <a:lnTo>
                    <a:pt x="4544" y="3471"/>
                  </a:lnTo>
                  <a:lnTo>
                    <a:pt x="4533" y="3488"/>
                  </a:lnTo>
                  <a:lnTo>
                    <a:pt x="4523" y="3507"/>
                  </a:lnTo>
                  <a:lnTo>
                    <a:pt x="4514" y="3525"/>
                  </a:lnTo>
                  <a:lnTo>
                    <a:pt x="4505" y="3543"/>
                  </a:lnTo>
                  <a:lnTo>
                    <a:pt x="4498" y="3562"/>
                  </a:lnTo>
                  <a:lnTo>
                    <a:pt x="4491" y="3581"/>
                  </a:lnTo>
                  <a:lnTo>
                    <a:pt x="4484" y="3600"/>
                  </a:lnTo>
                  <a:lnTo>
                    <a:pt x="4479" y="3619"/>
                  </a:lnTo>
                  <a:lnTo>
                    <a:pt x="4474" y="3639"/>
                  </a:lnTo>
                  <a:lnTo>
                    <a:pt x="4470" y="3659"/>
                  </a:lnTo>
                  <a:lnTo>
                    <a:pt x="4466" y="3679"/>
                  </a:lnTo>
                  <a:lnTo>
                    <a:pt x="4463" y="3698"/>
                  </a:lnTo>
                  <a:lnTo>
                    <a:pt x="4462" y="3719"/>
                  </a:lnTo>
                  <a:lnTo>
                    <a:pt x="4460" y="3739"/>
                  </a:lnTo>
                  <a:lnTo>
                    <a:pt x="4460" y="3759"/>
                  </a:lnTo>
                  <a:lnTo>
                    <a:pt x="4460" y="3779"/>
                  </a:lnTo>
                  <a:lnTo>
                    <a:pt x="4462" y="3799"/>
                  </a:lnTo>
                  <a:lnTo>
                    <a:pt x="4463" y="3819"/>
                  </a:lnTo>
                  <a:lnTo>
                    <a:pt x="4466" y="3839"/>
                  </a:lnTo>
                  <a:lnTo>
                    <a:pt x="4470" y="3859"/>
                  </a:lnTo>
                  <a:lnTo>
                    <a:pt x="4474" y="3878"/>
                  </a:lnTo>
                  <a:lnTo>
                    <a:pt x="4479" y="3898"/>
                  </a:lnTo>
                  <a:lnTo>
                    <a:pt x="4484" y="3917"/>
                  </a:lnTo>
                  <a:lnTo>
                    <a:pt x="4491" y="3937"/>
                  </a:lnTo>
                  <a:lnTo>
                    <a:pt x="4498" y="3956"/>
                  </a:lnTo>
                  <a:lnTo>
                    <a:pt x="4505" y="3975"/>
                  </a:lnTo>
                  <a:lnTo>
                    <a:pt x="4514" y="3993"/>
                  </a:lnTo>
                  <a:lnTo>
                    <a:pt x="4523" y="4012"/>
                  </a:lnTo>
                  <a:lnTo>
                    <a:pt x="4533" y="4030"/>
                  </a:lnTo>
                  <a:lnTo>
                    <a:pt x="4543" y="4047"/>
                  </a:lnTo>
                  <a:lnTo>
                    <a:pt x="4554" y="4063"/>
                  </a:lnTo>
                  <a:lnTo>
                    <a:pt x="4566" y="4080"/>
                  </a:lnTo>
                  <a:lnTo>
                    <a:pt x="4578" y="4095"/>
                  </a:lnTo>
                  <a:lnTo>
                    <a:pt x="4591" y="4111"/>
                  </a:lnTo>
                  <a:lnTo>
                    <a:pt x="4604" y="4126"/>
                  </a:lnTo>
                  <a:lnTo>
                    <a:pt x="4618" y="4140"/>
                  </a:lnTo>
                  <a:lnTo>
                    <a:pt x="4633" y="4154"/>
                  </a:lnTo>
                  <a:lnTo>
                    <a:pt x="4648" y="4168"/>
                  </a:lnTo>
                  <a:lnTo>
                    <a:pt x="4663" y="4181"/>
                  </a:lnTo>
                  <a:lnTo>
                    <a:pt x="4679" y="4193"/>
                  </a:lnTo>
                  <a:lnTo>
                    <a:pt x="4696" y="4205"/>
                  </a:lnTo>
                  <a:lnTo>
                    <a:pt x="4713" y="4216"/>
                  </a:lnTo>
                  <a:lnTo>
                    <a:pt x="4730" y="4227"/>
                  </a:lnTo>
                  <a:lnTo>
                    <a:pt x="4748" y="4236"/>
                  </a:lnTo>
                  <a:lnTo>
                    <a:pt x="4766" y="4245"/>
                  </a:lnTo>
                  <a:lnTo>
                    <a:pt x="4784" y="4254"/>
                  </a:lnTo>
                  <a:lnTo>
                    <a:pt x="4803" y="4261"/>
                  </a:lnTo>
                  <a:lnTo>
                    <a:pt x="4822" y="4268"/>
                  </a:lnTo>
                  <a:lnTo>
                    <a:pt x="4841" y="4275"/>
                  </a:lnTo>
                  <a:lnTo>
                    <a:pt x="4860" y="4280"/>
                  </a:lnTo>
                  <a:lnTo>
                    <a:pt x="4880" y="4285"/>
                  </a:lnTo>
                  <a:lnTo>
                    <a:pt x="4900" y="4289"/>
                  </a:lnTo>
                  <a:lnTo>
                    <a:pt x="4920" y="4293"/>
                  </a:lnTo>
                  <a:lnTo>
                    <a:pt x="4939" y="4296"/>
                  </a:lnTo>
                  <a:lnTo>
                    <a:pt x="4960" y="4297"/>
                  </a:lnTo>
                  <a:lnTo>
                    <a:pt x="4980" y="4299"/>
                  </a:lnTo>
                  <a:lnTo>
                    <a:pt x="5000" y="4299"/>
                  </a:lnTo>
                  <a:lnTo>
                    <a:pt x="5020" y="4299"/>
                  </a:lnTo>
                  <a:lnTo>
                    <a:pt x="5040" y="4297"/>
                  </a:lnTo>
                  <a:lnTo>
                    <a:pt x="5061" y="4296"/>
                  </a:lnTo>
                  <a:lnTo>
                    <a:pt x="5080" y="4293"/>
                  </a:lnTo>
                  <a:lnTo>
                    <a:pt x="5100" y="4289"/>
                  </a:lnTo>
                  <a:lnTo>
                    <a:pt x="5120" y="4285"/>
                  </a:lnTo>
                  <a:lnTo>
                    <a:pt x="5140" y="4280"/>
                  </a:lnTo>
                  <a:lnTo>
                    <a:pt x="5159" y="4275"/>
                  </a:lnTo>
                  <a:lnTo>
                    <a:pt x="5178" y="4268"/>
                  </a:lnTo>
                  <a:lnTo>
                    <a:pt x="5197" y="4261"/>
                  </a:lnTo>
                  <a:lnTo>
                    <a:pt x="5216" y="4254"/>
                  </a:lnTo>
                  <a:lnTo>
                    <a:pt x="5234" y="4245"/>
                  </a:lnTo>
                  <a:lnTo>
                    <a:pt x="5252" y="4236"/>
                  </a:lnTo>
                  <a:lnTo>
                    <a:pt x="5270" y="4227"/>
                  </a:lnTo>
                  <a:lnTo>
                    <a:pt x="5287" y="4216"/>
                  </a:lnTo>
                  <a:lnTo>
                    <a:pt x="5304" y="4205"/>
                  </a:lnTo>
                  <a:lnTo>
                    <a:pt x="5321" y="4193"/>
                  </a:lnTo>
                  <a:lnTo>
                    <a:pt x="5337" y="4181"/>
                  </a:lnTo>
                  <a:lnTo>
                    <a:pt x="5352" y="4168"/>
                  </a:lnTo>
                  <a:lnTo>
                    <a:pt x="5367" y="4154"/>
                  </a:lnTo>
                  <a:lnTo>
                    <a:pt x="5382" y="4140"/>
                  </a:lnTo>
                  <a:lnTo>
                    <a:pt x="5396" y="4126"/>
                  </a:lnTo>
                  <a:lnTo>
                    <a:pt x="5409" y="4111"/>
                  </a:lnTo>
                  <a:lnTo>
                    <a:pt x="5422" y="4095"/>
                  </a:lnTo>
                  <a:lnTo>
                    <a:pt x="5434" y="4080"/>
                  </a:lnTo>
                  <a:lnTo>
                    <a:pt x="5446" y="4063"/>
                  </a:lnTo>
                  <a:lnTo>
                    <a:pt x="5457" y="4047"/>
                  </a:lnTo>
                  <a:lnTo>
                    <a:pt x="5467" y="4030"/>
                  </a:lnTo>
                  <a:lnTo>
                    <a:pt x="5477" y="4012"/>
                  </a:lnTo>
                  <a:lnTo>
                    <a:pt x="5486" y="3993"/>
                  </a:lnTo>
                  <a:lnTo>
                    <a:pt x="5495" y="3975"/>
                  </a:lnTo>
                  <a:lnTo>
                    <a:pt x="5502" y="3956"/>
                  </a:lnTo>
                  <a:lnTo>
                    <a:pt x="5509" y="3937"/>
                  </a:lnTo>
                  <a:lnTo>
                    <a:pt x="5516" y="3917"/>
                  </a:lnTo>
                  <a:lnTo>
                    <a:pt x="5521" y="3898"/>
                  </a:lnTo>
                  <a:lnTo>
                    <a:pt x="5526" y="3878"/>
                  </a:lnTo>
                  <a:lnTo>
                    <a:pt x="5530" y="3859"/>
                  </a:lnTo>
                  <a:lnTo>
                    <a:pt x="5534" y="3839"/>
                  </a:lnTo>
                  <a:lnTo>
                    <a:pt x="5537" y="3819"/>
                  </a:lnTo>
                  <a:lnTo>
                    <a:pt x="5538" y="379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36" name="Group 35">
            <a:extLst>
              <a:ext uri="{FF2B5EF4-FFF2-40B4-BE49-F238E27FC236}">
                <a16:creationId xmlns:a16="http://schemas.microsoft.com/office/drawing/2014/main" id="{BA0247B8-5A02-4C70-A07E-4E0C5EB1B717}"/>
              </a:ext>
            </a:extLst>
          </p:cNvPr>
          <p:cNvGrpSpPr/>
          <p:nvPr/>
        </p:nvGrpSpPr>
        <p:grpSpPr>
          <a:xfrm>
            <a:off x="8118415" y="1982753"/>
            <a:ext cx="666256" cy="666256"/>
            <a:chOff x="6359457" y="1760585"/>
            <a:chExt cx="633600" cy="633600"/>
          </a:xfrm>
        </p:grpSpPr>
        <p:sp>
          <p:nvSpPr>
            <p:cNvPr id="61" name="Google Shape;615;p7"/>
            <p:cNvSpPr/>
            <p:nvPr/>
          </p:nvSpPr>
          <p:spPr>
            <a:xfrm>
              <a:off x="6359457" y="1760585"/>
              <a:ext cx="633600" cy="633600"/>
            </a:xfrm>
            <a:custGeom>
              <a:avLst/>
              <a:gdLst/>
              <a:ahLst/>
              <a:cxnLst/>
              <a:rect l="l" t="t" r="r" b="b"/>
              <a:pathLst>
                <a:path w="10000" h="10000" extrusionOk="0">
                  <a:moveTo>
                    <a:pt x="7068" y="3540"/>
                  </a:moveTo>
                  <a:lnTo>
                    <a:pt x="7068" y="3563"/>
                  </a:lnTo>
                  <a:lnTo>
                    <a:pt x="7066" y="3586"/>
                  </a:lnTo>
                  <a:lnTo>
                    <a:pt x="7064" y="3608"/>
                  </a:lnTo>
                  <a:lnTo>
                    <a:pt x="7061" y="3631"/>
                  </a:lnTo>
                  <a:lnTo>
                    <a:pt x="7057" y="3653"/>
                  </a:lnTo>
                  <a:lnTo>
                    <a:pt x="7053" y="3676"/>
                  </a:lnTo>
                  <a:lnTo>
                    <a:pt x="7047" y="3698"/>
                  </a:lnTo>
                  <a:lnTo>
                    <a:pt x="7041" y="3719"/>
                  </a:lnTo>
                  <a:lnTo>
                    <a:pt x="7034" y="3741"/>
                  </a:lnTo>
                  <a:lnTo>
                    <a:pt x="7026" y="3762"/>
                  </a:lnTo>
                  <a:lnTo>
                    <a:pt x="7018" y="3783"/>
                  </a:lnTo>
                  <a:lnTo>
                    <a:pt x="7008" y="3804"/>
                  </a:lnTo>
                  <a:lnTo>
                    <a:pt x="6998" y="3824"/>
                  </a:lnTo>
                  <a:lnTo>
                    <a:pt x="6987" y="3844"/>
                  </a:lnTo>
                  <a:lnTo>
                    <a:pt x="6975" y="3864"/>
                  </a:lnTo>
                  <a:lnTo>
                    <a:pt x="6963" y="3883"/>
                  </a:lnTo>
                  <a:lnTo>
                    <a:pt x="6949" y="3901"/>
                  </a:lnTo>
                  <a:lnTo>
                    <a:pt x="6935" y="3919"/>
                  </a:lnTo>
                  <a:lnTo>
                    <a:pt x="6921" y="3937"/>
                  </a:lnTo>
                  <a:lnTo>
                    <a:pt x="6906" y="3954"/>
                  </a:lnTo>
                  <a:lnTo>
                    <a:pt x="6890" y="3970"/>
                  </a:lnTo>
                  <a:lnTo>
                    <a:pt x="6874" y="3986"/>
                  </a:lnTo>
                  <a:lnTo>
                    <a:pt x="6857" y="4001"/>
                  </a:lnTo>
                  <a:lnTo>
                    <a:pt x="6839" y="4015"/>
                  </a:lnTo>
                  <a:lnTo>
                    <a:pt x="6821" y="4029"/>
                  </a:lnTo>
                  <a:lnTo>
                    <a:pt x="6803" y="4043"/>
                  </a:lnTo>
                  <a:lnTo>
                    <a:pt x="6784" y="4055"/>
                  </a:lnTo>
                  <a:lnTo>
                    <a:pt x="6764" y="4067"/>
                  </a:lnTo>
                  <a:lnTo>
                    <a:pt x="6744" y="4078"/>
                  </a:lnTo>
                  <a:lnTo>
                    <a:pt x="6724" y="4088"/>
                  </a:lnTo>
                  <a:lnTo>
                    <a:pt x="6703" y="4098"/>
                  </a:lnTo>
                  <a:lnTo>
                    <a:pt x="6682" y="4106"/>
                  </a:lnTo>
                  <a:lnTo>
                    <a:pt x="6661" y="4114"/>
                  </a:lnTo>
                  <a:lnTo>
                    <a:pt x="6639" y="4121"/>
                  </a:lnTo>
                  <a:lnTo>
                    <a:pt x="6618" y="4127"/>
                  </a:lnTo>
                  <a:lnTo>
                    <a:pt x="6596" y="4133"/>
                  </a:lnTo>
                  <a:lnTo>
                    <a:pt x="6573" y="4137"/>
                  </a:lnTo>
                  <a:lnTo>
                    <a:pt x="6551" y="4141"/>
                  </a:lnTo>
                  <a:lnTo>
                    <a:pt x="6528" y="4144"/>
                  </a:lnTo>
                  <a:lnTo>
                    <a:pt x="6506" y="4146"/>
                  </a:lnTo>
                  <a:lnTo>
                    <a:pt x="6483" y="4148"/>
                  </a:lnTo>
                  <a:lnTo>
                    <a:pt x="6460" y="4148"/>
                  </a:lnTo>
                  <a:lnTo>
                    <a:pt x="6437" y="4148"/>
                  </a:lnTo>
                  <a:lnTo>
                    <a:pt x="6414" y="4146"/>
                  </a:lnTo>
                  <a:lnTo>
                    <a:pt x="6392" y="4144"/>
                  </a:lnTo>
                  <a:lnTo>
                    <a:pt x="6369" y="4141"/>
                  </a:lnTo>
                  <a:lnTo>
                    <a:pt x="6347" y="4137"/>
                  </a:lnTo>
                  <a:lnTo>
                    <a:pt x="6324" y="4133"/>
                  </a:lnTo>
                  <a:lnTo>
                    <a:pt x="6302" y="4127"/>
                  </a:lnTo>
                  <a:lnTo>
                    <a:pt x="6281" y="4121"/>
                  </a:lnTo>
                  <a:lnTo>
                    <a:pt x="6259" y="4114"/>
                  </a:lnTo>
                  <a:lnTo>
                    <a:pt x="6238" y="4106"/>
                  </a:lnTo>
                  <a:lnTo>
                    <a:pt x="6217" y="4098"/>
                  </a:lnTo>
                  <a:lnTo>
                    <a:pt x="6196" y="4088"/>
                  </a:lnTo>
                  <a:lnTo>
                    <a:pt x="6176" y="4078"/>
                  </a:lnTo>
                  <a:lnTo>
                    <a:pt x="6156" y="4067"/>
                  </a:lnTo>
                  <a:lnTo>
                    <a:pt x="6136" y="4055"/>
                  </a:lnTo>
                  <a:lnTo>
                    <a:pt x="6117" y="4043"/>
                  </a:lnTo>
                  <a:lnTo>
                    <a:pt x="6099" y="4029"/>
                  </a:lnTo>
                  <a:lnTo>
                    <a:pt x="6081" y="4015"/>
                  </a:lnTo>
                  <a:lnTo>
                    <a:pt x="6063" y="4001"/>
                  </a:lnTo>
                  <a:lnTo>
                    <a:pt x="6046" y="3986"/>
                  </a:lnTo>
                  <a:lnTo>
                    <a:pt x="6030" y="3970"/>
                  </a:lnTo>
                  <a:lnTo>
                    <a:pt x="6014" y="3954"/>
                  </a:lnTo>
                  <a:lnTo>
                    <a:pt x="5999" y="3937"/>
                  </a:lnTo>
                  <a:lnTo>
                    <a:pt x="5985" y="3919"/>
                  </a:lnTo>
                  <a:lnTo>
                    <a:pt x="5971" y="3901"/>
                  </a:lnTo>
                  <a:lnTo>
                    <a:pt x="5957" y="3883"/>
                  </a:lnTo>
                  <a:lnTo>
                    <a:pt x="5945" y="3864"/>
                  </a:lnTo>
                  <a:lnTo>
                    <a:pt x="5933" y="3844"/>
                  </a:lnTo>
                  <a:lnTo>
                    <a:pt x="5922" y="3824"/>
                  </a:lnTo>
                  <a:lnTo>
                    <a:pt x="5912" y="3804"/>
                  </a:lnTo>
                  <a:lnTo>
                    <a:pt x="5902" y="3783"/>
                  </a:lnTo>
                  <a:lnTo>
                    <a:pt x="5894" y="3762"/>
                  </a:lnTo>
                  <a:lnTo>
                    <a:pt x="5886" y="3741"/>
                  </a:lnTo>
                  <a:lnTo>
                    <a:pt x="5879" y="3719"/>
                  </a:lnTo>
                  <a:lnTo>
                    <a:pt x="5873" y="3698"/>
                  </a:lnTo>
                  <a:lnTo>
                    <a:pt x="5867" y="3676"/>
                  </a:lnTo>
                  <a:lnTo>
                    <a:pt x="5863" y="3653"/>
                  </a:lnTo>
                  <a:lnTo>
                    <a:pt x="5859" y="3631"/>
                  </a:lnTo>
                  <a:lnTo>
                    <a:pt x="5856" y="3608"/>
                  </a:lnTo>
                  <a:lnTo>
                    <a:pt x="5854" y="3586"/>
                  </a:lnTo>
                  <a:lnTo>
                    <a:pt x="5852" y="3563"/>
                  </a:lnTo>
                  <a:lnTo>
                    <a:pt x="5852" y="3540"/>
                  </a:lnTo>
                  <a:lnTo>
                    <a:pt x="5852" y="3517"/>
                  </a:lnTo>
                  <a:lnTo>
                    <a:pt x="5854" y="3494"/>
                  </a:lnTo>
                  <a:lnTo>
                    <a:pt x="5856" y="3472"/>
                  </a:lnTo>
                  <a:lnTo>
                    <a:pt x="5859" y="3449"/>
                  </a:lnTo>
                  <a:lnTo>
                    <a:pt x="5863" y="3427"/>
                  </a:lnTo>
                  <a:lnTo>
                    <a:pt x="5867" y="3404"/>
                  </a:lnTo>
                  <a:lnTo>
                    <a:pt x="5873" y="3382"/>
                  </a:lnTo>
                  <a:lnTo>
                    <a:pt x="5879" y="3361"/>
                  </a:lnTo>
                  <a:lnTo>
                    <a:pt x="5886" y="3339"/>
                  </a:lnTo>
                  <a:lnTo>
                    <a:pt x="5894" y="3318"/>
                  </a:lnTo>
                  <a:lnTo>
                    <a:pt x="5902" y="3297"/>
                  </a:lnTo>
                  <a:lnTo>
                    <a:pt x="5912" y="3276"/>
                  </a:lnTo>
                  <a:lnTo>
                    <a:pt x="5922" y="3256"/>
                  </a:lnTo>
                  <a:lnTo>
                    <a:pt x="5933" y="3236"/>
                  </a:lnTo>
                  <a:lnTo>
                    <a:pt x="5945" y="3216"/>
                  </a:lnTo>
                  <a:lnTo>
                    <a:pt x="5957" y="3197"/>
                  </a:lnTo>
                  <a:lnTo>
                    <a:pt x="5971" y="3179"/>
                  </a:lnTo>
                  <a:lnTo>
                    <a:pt x="5985" y="3161"/>
                  </a:lnTo>
                  <a:lnTo>
                    <a:pt x="5999" y="3143"/>
                  </a:lnTo>
                  <a:lnTo>
                    <a:pt x="6014" y="3126"/>
                  </a:lnTo>
                  <a:lnTo>
                    <a:pt x="6030" y="3110"/>
                  </a:lnTo>
                  <a:lnTo>
                    <a:pt x="6046" y="3094"/>
                  </a:lnTo>
                  <a:lnTo>
                    <a:pt x="6063" y="3079"/>
                  </a:lnTo>
                  <a:lnTo>
                    <a:pt x="6081" y="3065"/>
                  </a:lnTo>
                  <a:lnTo>
                    <a:pt x="6099" y="3051"/>
                  </a:lnTo>
                  <a:lnTo>
                    <a:pt x="6117" y="3037"/>
                  </a:lnTo>
                  <a:lnTo>
                    <a:pt x="6136" y="3025"/>
                  </a:lnTo>
                  <a:lnTo>
                    <a:pt x="6156" y="3013"/>
                  </a:lnTo>
                  <a:lnTo>
                    <a:pt x="6176" y="3002"/>
                  </a:lnTo>
                  <a:lnTo>
                    <a:pt x="6196" y="2992"/>
                  </a:lnTo>
                  <a:lnTo>
                    <a:pt x="6217" y="2982"/>
                  </a:lnTo>
                  <a:lnTo>
                    <a:pt x="6238" y="2974"/>
                  </a:lnTo>
                  <a:lnTo>
                    <a:pt x="6259" y="2966"/>
                  </a:lnTo>
                  <a:lnTo>
                    <a:pt x="6281" y="2959"/>
                  </a:lnTo>
                  <a:lnTo>
                    <a:pt x="6302" y="2953"/>
                  </a:lnTo>
                  <a:lnTo>
                    <a:pt x="6324" y="2947"/>
                  </a:lnTo>
                  <a:lnTo>
                    <a:pt x="6347" y="2943"/>
                  </a:lnTo>
                  <a:lnTo>
                    <a:pt x="6369" y="2939"/>
                  </a:lnTo>
                  <a:lnTo>
                    <a:pt x="6392" y="2936"/>
                  </a:lnTo>
                  <a:lnTo>
                    <a:pt x="6414" y="2934"/>
                  </a:lnTo>
                  <a:lnTo>
                    <a:pt x="6437" y="2932"/>
                  </a:lnTo>
                  <a:lnTo>
                    <a:pt x="6460" y="2932"/>
                  </a:lnTo>
                  <a:lnTo>
                    <a:pt x="6483" y="2932"/>
                  </a:lnTo>
                  <a:lnTo>
                    <a:pt x="6506" y="2934"/>
                  </a:lnTo>
                  <a:lnTo>
                    <a:pt x="6528" y="2936"/>
                  </a:lnTo>
                  <a:lnTo>
                    <a:pt x="6551" y="2939"/>
                  </a:lnTo>
                  <a:lnTo>
                    <a:pt x="6573" y="2943"/>
                  </a:lnTo>
                  <a:lnTo>
                    <a:pt x="6596" y="2947"/>
                  </a:lnTo>
                  <a:lnTo>
                    <a:pt x="6618" y="2953"/>
                  </a:lnTo>
                  <a:lnTo>
                    <a:pt x="6639" y="2959"/>
                  </a:lnTo>
                  <a:lnTo>
                    <a:pt x="6661" y="2966"/>
                  </a:lnTo>
                  <a:lnTo>
                    <a:pt x="6682" y="2974"/>
                  </a:lnTo>
                  <a:lnTo>
                    <a:pt x="6703" y="2982"/>
                  </a:lnTo>
                  <a:lnTo>
                    <a:pt x="6724" y="2992"/>
                  </a:lnTo>
                  <a:lnTo>
                    <a:pt x="6744" y="3002"/>
                  </a:lnTo>
                  <a:lnTo>
                    <a:pt x="6764" y="3013"/>
                  </a:lnTo>
                  <a:lnTo>
                    <a:pt x="6784" y="3025"/>
                  </a:lnTo>
                  <a:lnTo>
                    <a:pt x="6803" y="3037"/>
                  </a:lnTo>
                  <a:lnTo>
                    <a:pt x="6821" y="3051"/>
                  </a:lnTo>
                  <a:lnTo>
                    <a:pt x="6839" y="3065"/>
                  </a:lnTo>
                  <a:lnTo>
                    <a:pt x="6857" y="3079"/>
                  </a:lnTo>
                  <a:lnTo>
                    <a:pt x="6874" y="3094"/>
                  </a:lnTo>
                  <a:lnTo>
                    <a:pt x="6890" y="3110"/>
                  </a:lnTo>
                  <a:lnTo>
                    <a:pt x="6906" y="3126"/>
                  </a:lnTo>
                  <a:lnTo>
                    <a:pt x="6921" y="3143"/>
                  </a:lnTo>
                  <a:lnTo>
                    <a:pt x="6935" y="3161"/>
                  </a:lnTo>
                  <a:lnTo>
                    <a:pt x="6949" y="3179"/>
                  </a:lnTo>
                  <a:lnTo>
                    <a:pt x="6963" y="3197"/>
                  </a:lnTo>
                  <a:lnTo>
                    <a:pt x="6975" y="3216"/>
                  </a:lnTo>
                  <a:lnTo>
                    <a:pt x="6987" y="3236"/>
                  </a:lnTo>
                  <a:lnTo>
                    <a:pt x="6998" y="3256"/>
                  </a:lnTo>
                  <a:lnTo>
                    <a:pt x="7008" y="3276"/>
                  </a:lnTo>
                  <a:lnTo>
                    <a:pt x="7018" y="3297"/>
                  </a:lnTo>
                  <a:lnTo>
                    <a:pt x="7026" y="3318"/>
                  </a:lnTo>
                  <a:lnTo>
                    <a:pt x="7034" y="3339"/>
                  </a:lnTo>
                  <a:lnTo>
                    <a:pt x="7041" y="3361"/>
                  </a:lnTo>
                  <a:lnTo>
                    <a:pt x="7047" y="3382"/>
                  </a:lnTo>
                  <a:lnTo>
                    <a:pt x="7053" y="3404"/>
                  </a:lnTo>
                  <a:lnTo>
                    <a:pt x="7057" y="3427"/>
                  </a:lnTo>
                  <a:lnTo>
                    <a:pt x="7061" y="3449"/>
                  </a:lnTo>
                  <a:lnTo>
                    <a:pt x="7064" y="3472"/>
                  </a:lnTo>
                  <a:lnTo>
                    <a:pt x="7066" y="3494"/>
                  </a:lnTo>
                  <a:lnTo>
                    <a:pt x="7068" y="3517"/>
                  </a:lnTo>
                  <a:lnTo>
                    <a:pt x="7068" y="3540"/>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2" name="Google Shape;616;p7"/>
            <p:cNvSpPr/>
            <p:nvPr/>
          </p:nvSpPr>
          <p:spPr>
            <a:xfrm>
              <a:off x="6359457" y="1760585"/>
              <a:ext cx="633600" cy="633600"/>
            </a:xfrm>
            <a:custGeom>
              <a:avLst/>
              <a:gdLst/>
              <a:ahLst/>
              <a:cxnLst/>
              <a:rect l="l" t="t" r="r" b="b"/>
              <a:pathLst>
                <a:path w="10000" h="10000" extrusionOk="0">
                  <a:moveTo>
                    <a:pt x="8889" y="4712"/>
                  </a:moveTo>
                  <a:lnTo>
                    <a:pt x="8897" y="4849"/>
                  </a:lnTo>
                  <a:lnTo>
                    <a:pt x="8897" y="4858"/>
                  </a:lnTo>
                  <a:lnTo>
                    <a:pt x="8900" y="4995"/>
                  </a:lnTo>
                  <a:lnTo>
                    <a:pt x="8900" y="4999"/>
                  </a:lnTo>
                  <a:lnTo>
                    <a:pt x="8900" y="5000"/>
                  </a:lnTo>
                  <a:lnTo>
                    <a:pt x="8900" y="5001"/>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5001"/>
                  </a:lnTo>
                  <a:lnTo>
                    <a:pt x="1100" y="5000"/>
                  </a:lnTo>
                  <a:lnTo>
                    <a:pt x="1100" y="4999"/>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close/>
                  <a:moveTo>
                    <a:pt x="8390" y="5255"/>
                  </a:moveTo>
                  <a:lnTo>
                    <a:pt x="8391" y="5250"/>
                  </a:lnTo>
                  <a:lnTo>
                    <a:pt x="6949" y="5250"/>
                  </a:lnTo>
                  <a:lnTo>
                    <a:pt x="6948" y="5280"/>
                  </a:lnTo>
                  <a:lnTo>
                    <a:pt x="6948" y="5285"/>
                  </a:lnTo>
                  <a:lnTo>
                    <a:pt x="6942" y="5421"/>
                  </a:lnTo>
                  <a:lnTo>
                    <a:pt x="6942" y="5425"/>
                  </a:lnTo>
                  <a:lnTo>
                    <a:pt x="6934" y="5560"/>
                  </a:lnTo>
                  <a:lnTo>
                    <a:pt x="6933" y="5565"/>
                  </a:lnTo>
                  <a:lnTo>
                    <a:pt x="6923" y="5699"/>
                  </a:lnTo>
                  <a:lnTo>
                    <a:pt x="6922" y="5704"/>
                  </a:lnTo>
                  <a:lnTo>
                    <a:pt x="6909" y="5837"/>
                  </a:lnTo>
                  <a:lnTo>
                    <a:pt x="6909" y="5841"/>
                  </a:lnTo>
                  <a:lnTo>
                    <a:pt x="6894" y="5973"/>
                  </a:lnTo>
                  <a:lnTo>
                    <a:pt x="6893" y="5978"/>
                  </a:lnTo>
                  <a:lnTo>
                    <a:pt x="6875" y="6109"/>
                  </a:lnTo>
                  <a:lnTo>
                    <a:pt x="6875" y="6113"/>
                  </a:lnTo>
                  <a:lnTo>
                    <a:pt x="6855" y="6243"/>
                  </a:lnTo>
                  <a:lnTo>
                    <a:pt x="6854" y="6247"/>
                  </a:lnTo>
                  <a:lnTo>
                    <a:pt x="6832" y="6375"/>
                  </a:lnTo>
                  <a:lnTo>
                    <a:pt x="6831" y="6380"/>
                  </a:lnTo>
                  <a:lnTo>
                    <a:pt x="6817" y="6453"/>
                  </a:lnTo>
                  <a:lnTo>
                    <a:pt x="7920" y="6453"/>
                  </a:lnTo>
                  <a:lnTo>
                    <a:pt x="7953" y="6455"/>
                  </a:lnTo>
                  <a:lnTo>
                    <a:pt x="7985" y="6462"/>
                  </a:lnTo>
                  <a:lnTo>
                    <a:pt x="8016" y="6472"/>
                  </a:lnTo>
                  <a:lnTo>
                    <a:pt x="8045" y="6486"/>
                  </a:lnTo>
                  <a:lnTo>
                    <a:pt x="8054" y="6493"/>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close/>
                  <a:moveTo>
                    <a:pt x="8016" y="3528"/>
                  </a:moveTo>
                  <a:lnTo>
                    <a:pt x="7985" y="3538"/>
                  </a:lnTo>
                  <a:lnTo>
                    <a:pt x="7953" y="3545"/>
                  </a:lnTo>
                  <a:lnTo>
                    <a:pt x="7920" y="3547"/>
                  </a:lnTo>
                  <a:lnTo>
                    <a:pt x="7218" y="3547"/>
                  </a:lnTo>
                  <a:lnTo>
                    <a:pt x="7218" y="3566"/>
                  </a:lnTo>
                  <a:lnTo>
                    <a:pt x="7217" y="3571"/>
                  </a:lnTo>
                  <a:lnTo>
                    <a:pt x="7216" y="3594"/>
                  </a:lnTo>
                  <a:lnTo>
                    <a:pt x="7216" y="3600"/>
                  </a:lnTo>
                  <a:lnTo>
                    <a:pt x="7214" y="3622"/>
                  </a:lnTo>
                  <a:lnTo>
                    <a:pt x="7213" y="3628"/>
                  </a:lnTo>
                  <a:lnTo>
                    <a:pt x="7210" y="3650"/>
                  </a:lnTo>
                  <a:lnTo>
                    <a:pt x="7209" y="3656"/>
                  </a:lnTo>
                  <a:lnTo>
                    <a:pt x="7205" y="3678"/>
                  </a:lnTo>
                  <a:lnTo>
                    <a:pt x="7204" y="3684"/>
                  </a:lnTo>
                  <a:lnTo>
                    <a:pt x="7200" y="3706"/>
                  </a:lnTo>
                  <a:lnTo>
                    <a:pt x="7198" y="3712"/>
                  </a:lnTo>
                  <a:lnTo>
                    <a:pt x="7193" y="3734"/>
                  </a:lnTo>
                  <a:lnTo>
                    <a:pt x="7192" y="3739"/>
                  </a:lnTo>
                  <a:lnTo>
                    <a:pt x="7185" y="3761"/>
                  </a:lnTo>
                  <a:lnTo>
                    <a:pt x="7184" y="3766"/>
                  </a:lnTo>
                  <a:lnTo>
                    <a:pt x="7177" y="3788"/>
                  </a:lnTo>
                  <a:lnTo>
                    <a:pt x="7175" y="3793"/>
                  </a:lnTo>
                  <a:lnTo>
                    <a:pt x="7167" y="3814"/>
                  </a:lnTo>
                  <a:lnTo>
                    <a:pt x="7165" y="3819"/>
                  </a:lnTo>
                  <a:lnTo>
                    <a:pt x="7156" y="3840"/>
                  </a:lnTo>
                  <a:lnTo>
                    <a:pt x="7154" y="3845"/>
                  </a:lnTo>
                  <a:lnTo>
                    <a:pt x="7145" y="3866"/>
                  </a:lnTo>
                  <a:lnTo>
                    <a:pt x="7142" y="3871"/>
                  </a:lnTo>
                  <a:lnTo>
                    <a:pt x="7132" y="3891"/>
                  </a:lnTo>
                  <a:lnTo>
                    <a:pt x="7129" y="3896"/>
                  </a:lnTo>
                  <a:lnTo>
                    <a:pt x="7118" y="3916"/>
                  </a:lnTo>
                  <a:lnTo>
                    <a:pt x="7115" y="3922"/>
                  </a:lnTo>
                  <a:lnTo>
                    <a:pt x="7103" y="3941"/>
                  </a:lnTo>
                  <a:lnTo>
                    <a:pt x="7100" y="3946"/>
                  </a:lnTo>
                  <a:lnTo>
                    <a:pt x="7088" y="3965"/>
                  </a:lnTo>
                  <a:lnTo>
                    <a:pt x="7085" y="3970"/>
                  </a:lnTo>
                  <a:lnTo>
                    <a:pt x="7072" y="3988"/>
                  </a:lnTo>
                  <a:lnTo>
                    <a:pt x="7068" y="3993"/>
                  </a:lnTo>
                  <a:lnTo>
                    <a:pt x="7054" y="4011"/>
                  </a:lnTo>
                  <a:lnTo>
                    <a:pt x="7051" y="4015"/>
                  </a:lnTo>
                  <a:lnTo>
                    <a:pt x="7036" y="4033"/>
                  </a:lnTo>
                  <a:lnTo>
                    <a:pt x="7033" y="4037"/>
                  </a:lnTo>
                  <a:lnTo>
                    <a:pt x="7018" y="4054"/>
                  </a:lnTo>
                  <a:lnTo>
                    <a:pt x="7014" y="4058"/>
                  </a:lnTo>
                  <a:lnTo>
                    <a:pt x="6998" y="4074"/>
                  </a:lnTo>
                  <a:lnTo>
                    <a:pt x="6994" y="4078"/>
                  </a:lnTo>
                  <a:lnTo>
                    <a:pt x="6978" y="4094"/>
                  </a:lnTo>
                  <a:lnTo>
                    <a:pt x="6974" y="4098"/>
                  </a:lnTo>
                  <a:lnTo>
                    <a:pt x="6957" y="4113"/>
                  </a:lnTo>
                  <a:lnTo>
                    <a:pt x="6953" y="4116"/>
                  </a:lnTo>
                  <a:lnTo>
                    <a:pt x="6935" y="4131"/>
                  </a:lnTo>
                  <a:lnTo>
                    <a:pt x="6931" y="4134"/>
                  </a:lnTo>
                  <a:lnTo>
                    <a:pt x="6913" y="4148"/>
                  </a:lnTo>
                  <a:lnTo>
                    <a:pt x="6908" y="4152"/>
                  </a:lnTo>
                  <a:lnTo>
                    <a:pt x="6908" y="4152"/>
                  </a:lnTo>
                  <a:lnTo>
                    <a:pt x="6909" y="4159"/>
                  </a:lnTo>
                  <a:lnTo>
                    <a:pt x="6909" y="4163"/>
                  </a:lnTo>
                  <a:lnTo>
                    <a:pt x="6922" y="4296"/>
                  </a:lnTo>
                  <a:lnTo>
                    <a:pt x="6923" y="4301"/>
                  </a:lnTo>
                  <a:lnTo>
                    <a:pt x="6933" y="4435"/>
                  </a:lnTo>
                  <a:lnTo>
                    <a:pt x="6934" y="4440"/>
                  </a:lnTo>
                  <a:lnTo>
                    <a:pt x="6942" y="4575"/>
                  </a:lnTo>
                  <a:lnTo>
                    <a:pt x="6942" y="4579"/>
                  </a:lnTo>
                  <a:lnTo>
                    <a:pt x="6948" y="4715"/>
                  </a:lnTo>
                  <a:lnTo>
                    <a:pt x="6948" y="4720"/>
                  </a:lnTo>
                  <a:lnTo>
                    <a:pt x="6949" y="4750"/>
                  </a:lnTo>
                  <a:lnTo>
                    <a:pt x="8391" y="4750"/>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54" y="3507"/>
                  </a:lnTo>
                  <a:lnTo>
                    <a:pt x="8045" y="3514"/>
                  </a:lnTo>
                  <a:lnTo>
                    <a:pt x="8016" y="3528"/>
                  </a:lnTo>
                  <a:close/>
                  <a:moveTo>
                    <a:pt x="7735" y="7020"/>
                  </a:moveTo>
                  <a:lnTo>
                    <a:pt x="7783" y="6953"/>
                  </a:lnTo>
                  <a:lnTo>
                    <a:pt x="6699" y="6953"/>
                  </a:lnTo>
                  <a:lnTo>
                    <a:pt x="6683" y="7010"/>
                  </a:lnTo>
                  <a:lnTo>
                    <a:pt x="6681" y="7015"/>
                  </a:lnTo>
                  <a:lnTo>
                    <a:pt x="6646" y="7130"/>
                  </a:lnTo>
                  <a:lnTo>
                    <a:pt x="6645" y="7135"/>
                  </a:lnTo>
                  <a:lnTo>
                    <a:pt x="6608" y="7247"/>
                  </a:lnTo>
                  <a:lnTo>
                    <a:pt x="6606" y="7253"/>
                  </a:lnTo>
                  <a:lnTo>
                    <a:pt x="6567" y="7361"/>
                  </a:lnTo>
                  <a:lnTo>
                    <a:pt x="6565" y="7367"/>
                  </a:lnTo>
                  <a:lnTo>
                    <a:pt x="6524" y="7472"/>
                  </a:lnTo>
                  <a:lnTo>
                    <a:pt x="6522" y="7478"/>
                  </a:lnTo>
                  <a:lnTo>
                    <a:pt x="6480" y="7579"/>
                  </a:lnTo>
                  <a:lnTo>
                    <a:pt x="6477" y="7586"/>
                  </a:lnTo>
                  <a:lnTo>
                    <a:pt x="6433" y="7684"/>
                  </a:lnTo>
                  <a:lnTo>
                    <a:pt x="6430" y="7690"/>
                  </a:lnTo>
                  <a:lnTo>
                    <a:pt x="6384" y="7785"/>
                  </a:lnTo>
                  <a:lnTo>
                    <a:pt x="6381" y="7791"/>
                  </a:lnTo>
                  <a:lnTo>
                    <a:pt x="6333" y="7882"/>
                  </a:lnTo>
                  <a:lnTo>
                    <a:pt x="6330" y="7889"/>
                  </a:lnTo>
                  <a:lnTo>
                    <a:pt x="6281" y="7976"/>
                  </a:lnTo>
                  <a:lnTo>
                    <a:pt x="6276" y="7983"/>
                  </a:lnTo>
                  <a:lnTo>
                    <a:pt x="6226" y="8066"/>
                  </a:lnTo>
                  <a:lnTo>
                    <a:pt x="6221" y="8074"/>
                  </a:lnTo>
                  <a:lnTo>
                    <a:pt x="6169" y="8153"/>
                  </a:lnTo>
                  <a:lnTo>
                    <a:pt x="6164" y="8160"/>
                  </a:lnTo>
                  <a:lnTo>
                    <a:pt x="6131" y="8206"/>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close/>
                  <a:moveTo>
                    <a:pt x="7033" y="3043"/>
                  </a:moveTo>
                  <a:lnTo>
                    <a:pt x="7036" y="3047"/>
                  </a:lnTo>
                  <a:lnTo>
                    <a:pt x="7783" y="3047"/>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31" y="1794"/>
                  </a:lnTo>
                  <a:lnTo>
                    <a:pt x="6164" y="1840"/>
                  </a:lnTo>
                  <a:lnTo>
                    <a:pt x="6169" y="1847"/>
                  </a:lnTo>
                  <a:lnTo>
                    <a:pt x="6221" y="1926"/>
                  </a:lnTo>
                  <a:lnTo>
                    <a:pt x="6226" y="1934"/>
                  </a:lnTo>
                  <a:lnTo>
                    <a:pt x="6276" y="2017"/>
                  </a:lnTo>
                  <a:lnTo>
                    <a:pt x="6281" y="2024"/>
                  </a:lnTo>
                  <a:lnTo>
                    <a:pt x="6330" y="2111"/>
                  </a:lnTo>
                  <a:lnTo>
                    <a:pt x="6333" y="2118"/>
                  </a:lnTo>
                  <a:lnTo>
                    <a:pt x="6381" y="2209"/>
                  </a:lnTo>
                  <a:lnTo>
                    <a:pt x="6384" y="2215"/>
                  </a:lnTo>
                  <a:lnTo>
                    <a:pt x="6430" y="2310"/>
                  </a:lnTo>
                  <a:lnTo>
                    <a:pt x="6433" y="2316"/>
                  </a:lnTo>
                  <a:lnTo>
                    <a:pt x="6477" y="2414"/>
                  </a:lnTo>
                  <a:lnTo>
                    <a:pt x="6480" y="2421"/>
                  </a:lnTo>
                  <a:lnTo>
                    <a:pt x="6522" y="2522"/>
                  </a:lnTo>
                  <a:lnTo>
                    <a:pt x="6524" y="2528"/>
                  </a:lnTo>
                  <a:lnTo>
                    <a:pt x="6565" y="2633"/>
                  </a:lnTo>
                  <a:lnTo>
                    <a:pt x="6567" y="2639"/>
                  </a:lnTo>
                  <a:lnTo>
                    <a:pt x="6606" y="2747"/>
                  </a:lnTo>
                  <a:lnTo>
                    <a:pt x="6608" y="2753"/>
                  </a:lnTo>
                  <a:lnTo>
                    <a:pt x="6623" y="2800"/>
                  </a:lnTo>
                  <a:lnTo>
                    <a:pt x="6626" y="2800"/>
                  </a:lnTo>
                  <a:lnTo>
                    <a:pt x="6632" y="2802"/>
                  </a:lnTo>
                  <a:lnTo>
                    <a:pt x="6654" y="2807"/>
                  </a:lnTo>
                  <a:lnTo>
                    <a:pt x="6659" y="2808"/>
                  </a:lnTo>
                  <a:lnTo>
                    <a:pt x="6681" y="2815"/>
                  </a:lnTo>
                  <a:lnTo>
                    <a:pt x="6686" y="2816"/>
                  </a:lnTo>
                  <a:lnTo>
                    <a:pt x="6708" y="2823"/>
                  </a:lnTo>
                  <a:lnTo>
                    <a:pt x="6713" y="2825"/>
                  </a:lnTo>
                  <a:lnTo>
                    <a:pt x="6734" y="2833"/>
                  </a:lnTo>
                  <a:lnTo>
                    <a:pt x="6739" y="2835"/>
                  </a:lnTo>
                  <a:lnTo>
                    <a:pt x="6760" y="2844"/>
                  </a:lnTo>
                  <a:lnTo>
                    <a:pt x="6765" y="2846"/>
                  </a:lnTo>
                  <a:lnTo>
                    <a:pt x="6786" y="2855"/>
                  </a:lnTo>
                  <a:lnTo>
                    <a:pt x="6791" y="2858"/>
                  </a:lnTo>
                  <a:lnTo>
                    <a:pt x="6811" y="2868"/>
                  </a:lnTo>
                  <a:lnTo>
                    <a:pt x="6816" y="2871"/>
                  </a:lnTo>
                  <a:lnTo>
                    <a:pt x="6836" y="2882"/>
                  </a:lnTo>
                  <a:lnTo>
                    <a:pt x="6842" y="2885"/>
                  </a:lnTo>
                  <a:lnTo>
                    <a:pt x="6861" y="2897"/>
                  </a:lnTo>
                  <a:lnTo>
                    <a:pt x="6866" y="2900"/>
                  </a:lnTo>
                  <a:lnTo>
                    <a:pt x="6885" y="2912"/>
                  </a:lnTo>
                  <a:lnTo>
                    <a:pt x="6890" y="2915"/>
                  </a:lnTo>
                  <a:lnTo>
                    <a:pt x="6908" y="2928"/>
                  </a:lnTo>
                  <a:lnTo>
                    <a:pt x="6913" y="2932"/>
                  </a:lnTo>
                  <a:lnTo>
                    <a:pt x="6931" y="2946"/>
                  </a:lnTo>
                  <a:lnTo>
                    <a:pt x="6935" y="2949"/>
                  </a:lnTo>
                  <a:lnTo>
                    <a:pt x="6953" y="2964"/>
                  </a:lnTo>
                  <a:lnTo>
                    <a:pt x="6957" y="2967"/>
                  </a:lnTo>
                  <a:lnTo>
                    <a:pt x="6974" y="2982"/>
                  </a:lnTo>
                  <a:lnTo>
                    <a:pt x="6978" y="2986"/>
                  </a:lnTo>
                  <a:lnTo>
                    <a:pt x="6994" y="3002"/>
                  </a:lnTo>
                  <a:lnTo>
                    <a:pt x="6998" y="3006"/>
                  </a:lnTo>
                  <a:lnTo>
                    <a:pt x="7014" y="3022"/>
                  </a:lnTo>
                  <a:lnTo>
                    <a:pt x="7018" y="3026"/>
                  </a:lnTo>
                  <a:lnTo>
                    <a:pt x="7033" y="3043"/>
                  </a:lnTo>
                  <a:close/>
                  <a:moveTo>
                    <a:pt x="6918" y="3557"/>
                  </a:moveTo>
                  <a:lnTo>
                    <a:pt x="6918" y="3547"/>
                  </a:lnTo>
                  <a:lnTo>
                    <a:pt x="6817" y="3547"/>
                  </a:lnTo>
                  <a:lnTo>
                    <a:pt x="6831" y="3620"/>
                  </a:lnTo>
                  <a:lnTo>
                    <a:pt x="6832" y="3625"/>
                  </a:lnTo>
                  <a:lnTo>
                    <a:pt x="6854" y="3753"/>
                  </a:lnTo>
                  <a:lnTo>
                    <a:pt x="6855" y="3757"/>
                  </a:lnTo>
                  <a:lnTo>
                    <a:pt x="6857" y="3769"/>
                  </a:lnTo>
                  <a:lnTo>
                    <a:pt x="6857" y="3769"/>
                  </a:lnTo>
                  <a:lnTo>
                    <a:pt x="6865" y="3754"/>
                  </a:lnTo>
                  <a:lnTo>
                    <a:pt x="6873" y="3739"/>
                  </a:lnTo>
                  <a:lnTo>
                    <a:pt x="6880" y="3723"/>
                  </a:lnTo>
                  <a:lnTo>
                    <a:pt x="6886" y="3708"/>
                  </a:lnTo>
                  <a:lnTo>
                    <a:pt x="6892" y="3692"/>
                  </a:lnTo>
                  <a:lnTo>
                    <a:pt x="6898" y="3675"/>
                  </a:lnTo>
                  <a:lnTo>
                    <a:pt x="6902" y="3659"/>
                  </a:lnTo>
                  <a:lnTo>
                    <a:pt x="6907" y="3642"/>
                  </a:lnTo>
                  <a:lnTo>
                    <a:pt x="6910" y="3626"/>
                  </a:lnTo>
                  <a:lnTo>
                    <a:pt x="6913" y="3609"/>
                  </a:lnTo>
                  <a:lnTo>
                    <a:pt x="6915" y="3592"/>
                  </a:lnTo>
                  <a:lnTo>
                    <a:pt x="6917" y="3575"/>
                  </a:lnTo>
                  <a:lnTo>
                    <a:pt x="6918" y="3557"/>
                  </a:lnTo>
                  <a:close/>
                  <a:moveTo>
                    <a:pt x="6443" y="5397"/>
                  </a:moveTo>
                  <a:lnTo>
                    <a:pt x="6448" y="5265"/>
                  </a:lnTo>
                  <a:lnTo>
                    <a:pt x="6449" y="5250"/>
                  </a:lnTo>
                  <a:lnTo>
                    <a:pt x="3551" y="5250"/>
                  </a:lnTo>
                  <a:lnTo>
                    <a:pt x="3552" y="5265"/>
                  </a:lnTo>
                  <a:lnTo>
                    <a:pt x="3557" y="5397"/>
                  </a:lnTo>
                  <a:lnTo>
                    <a:pt x="3565" y="5528"/>
                  </a:lnTo>
                  <a:lnTo>
                    <a:pt x="3576" y="5657"/>
                  </a:lnTo>
                  <a:lnTo>
                    <a:pt x="3588" y="5786"/>
                  </a:lnTo>
                  <a:lnTo>
                    <a:pt x="3603" y="5914"/>
                  </a:lnTo>
                  <a:lnTo>
                    <a:pt x="3620" y="6040"/>
                  </a:lnTo>
                  <a:lnTo>
                    <a:pt x="3639" y="6165"/>
                  </a:lnTo>
                  <a:lnTo>
                    <a:pt x="3660" y="6288"/>
                  </a:lnTo>
                  <a:lnTo>
                    <a:pt x="3684" y="6409"/>
                  </a:lnTo>
                  <a:lnTo>
                    <a:pt x="3693" y="6453"/>
                  </a:lnTo>
                  <a:lnTo>
                    <a:pt x="6307" y="6453"/>
                  </a:lnTo>
                  <a:lnTo>
                    <a:pt x="6316" y="6409"/>
                  </a:lnTo>
                  <a:lnTo>
                    <a:pt x="6340" y="6288"/>
                  </a:lnTo>
                  <a:lnTo>
                    <a:pt x="6361" y="6165"/>
                  </a:lnTo>
                  <a:lnTo>
                    <a:pt x="6380" y="6040"/>
                  </a:lnTo>
                  <a:lnTo>
                    <a:pt x="6397" y="5914"/>
                  </a:lnTo>
                  <a:lnTo>
                    <a:pt x="6412" y="5786"/>
                  </a:lnTo>
                  <a:lnTo>
                    <a:pt x="6424" y="5657"/>
                  </a:lnTo>
                  <a:lnTo>
                    <a:pt x="6435" y="5528"/>
                  </a:lnTo>
                  <a:lnTo>
                    <a:pt x="6443" y="5397"/>
                  </a:lnTo>
                  <a:close/>
                  <a:moveTo>
                    <a:pt x="5702" y="3547"/>
                  </a:moveTo>
                  <a:lnTo>
                    <a:pt x="3693" y="3547"/>
                  </a:lnTo>
                  <a:lnTo>
                    <a:pt x="3684" y="3591"/>
                  </a:lnTo>
                  <a:lnTo>
                    <a:pt x="3660" y="3712"/>
                  </a:lnTo>
                  <a:lnTo>
                    <a:pt x="3639" y="3835"/>
                  </a:lnTo>
                  <a:lnTo>
                    <a:pt x="3620" y="3960"/>
                  </a:lnTo>
                  <a:lnTo>
                    <a:pt x="3603" y="4086"/>
                  </a:lnTo>
                  <a:lnTo>
                    <a:pt x="3588" y="4214"/>
                  </a:lnTo>
                  <a:lnTo>
                    <a:pt x="3576" y="4343"/>
                  </a:lnTo>
                  <a:lnTo>
                    <a:pt x="3565" y="4472"/>
                  </a:lnTo>
                  <a:lnTo>
                    <a:pt x="3557" y="4603"/>
                  </a:lnTo>
                  <a:lnTo>
                    <a:pt x="3552" y="4735"/>
                  </a:lnTo>
                  <a:lnTo>
                    <a:pt x="3551" y="4750"/>
                  </a:lnTo>
                  <a:lnTo>
                    <a:pt x="6449" y="4750"/>
                  </a:lnTo>
                  <a:lnTo>
                    <a:pt x="6448" y="4735"/>
                  </a:lnTo>
                  <a:lnTo>
                    <a:pt x="6443" y="4603"/>
                  </a:lnTo>
                  <a:lnTo>
                    <a:pt x="6435" y="4472"/>
                  </a:lnTo>
                  <a:lnTo>
                    <a:pt x="6424" y="4343"/>
                  </a:lnTo>
                  <a:lnTo>
                    <a:pt x="6420" y="4297"/>
                  </a:lnTo>
                  <a:lnTo>
                    <a:pt x="6406" y="4296"/>
                  </a:lnTo>
                  <a:lnTo>
                    <a:pt x="6400" y="4296"/>
                  </a:lnTo>
                  <a:lnTo>
                    <a:pt x="6378" y="4294"/>
                  </a:lnTo>
                  <a:lnTo>
                    <a:pt x="6372" y="4293"/>
                  </a:lnTo>
                  <a:lnTo>
                    <a:pt x="6350" y="4290"/>
                  </a:lnTo>
                  <a:lnTo>
                    <a:pt x="6344" y="4289"/>
                  </a:lnTo>
                  <a:lnTo>
                    <a:pt x="6322" y="4285"/>
                  </a:lnTo>
                  <a:lnTo>
                    <a:pt x="6316" y="4284"/>
                  </a:lnTo>
                  <a:lnTo>
                    <a:pt x="6294" y="4280"/>
                  </a:lnTo>
                  <a:lnTo>
                    <a:pt x="6288" y="4278"/>
                  </a:lnTo>
                  <a:lnTo>
                    <a:pt x="6266" y="4273"/>
                  </a:lnTo>
                  <a:lnTo>
                    <a:pt x="6261" y="4272"/>
                  </a:lnTo>
                  <a:lnTo>
                    <a:pt x="6239" y="4265"/>
                  </a:lnTo>
                  <a:lnTo>
                    <a:pt x="6234" y="4264"/>
                  </a:lnTo>
                  <a:lnTo>
                    <a:pt x="6212" y="4257"/>
                  </a:lnTo>
                  <a:lnTo>
                    <a:pt x="6207" y="4255"/>
                  </a:lnTo>
                  <a:lnTo>
                    <a:pt x="6186" y="4247"/>
                  </a:lnTo>
                  <a:lnTo>
                    <a:pt x="6181" y="4245"/>
                  </a:lnTo>
                  <a:lnTo>
                    <a:pt x="6160" y="4236"/>
                  </a:lnTo>
                  <a:lnTo>
                    <a:pt x="6155" y="4234"/>
                  </a:lnTo>
                  <a:lnTo>
                    <a:pt x="6134" y="4225"/>
                  </a:lnTo>
                  <a:lnTo>
                    <a:pt x="6129" y="4222"/>
                  </a:lnTo>
                  <a:lnTo>
                    <a:pt x="6109" y="4212"/>
                  </a:lnTo>
                  <a:lnTo>
                    <a:pt x="6104" y="4209"/>
                  </a:lnTo>
                  <a:lnTo>
                    <a:pt x="6084" y="4198"/>
                  </a:lnTo>
                  <a:lnTo>
                    <a:pt x="6078" y="4195"/>
                  </a:lnTo>
                  <a:lnTo>
                    <a:pt x="6059" y="4183"/>
                  </a:lnTo>
                  <a:lnTo>
                    <a:pt x="6054" y="4180"/>
                  </a:lnTo>
                  <a:lnTo>
                    <a:pt x="6035" y="4168"/>
                  </a:lnTo>
                  <a:lnTo>
                    <a:pt x="6030" y="4165"/>
                  </a:lnTo>
                  <a:lnTo>
                    <a:pt x="6012" y="4152"/>
                  </a:lnTo>
                  <a:lnTo>
                    <a:pt x="6007" y="4148"/>
                  </a:lnTo>
                  <a:lnTo>
                    <a:pt x="5989" y="4134"/>
                  </a:lnTo>
                  <a:lnTo>
                    <a:pt x="5985" y="4131"/>
                  </a:lnTo>
                  <a:lnTo>
                    <a:pt x="5967" y="4116"/>
                  </a:lnTo>
                  <a:lnTo>
                    <a:pt x="5963" y="4113"/>
                  </a:lnTo>
                  <a:lnTo>
                    <a:pt x="5946" y="4098"/>
                  </a:lnTo>
                  <a:lnTo>
                    <a:pt x="5942" y="4094"/>
                  </a:lnTo>
                  <a:lnTo>
                    <a:pt x="5926" y="4078"/>
                  </a:lnTo>
                  <a:lnTo>
                    <a:pt x="5922" y="4074"/>
                  </a:lnTo>
                  <a:lnTo>
                    <a:pt x="5906" y="4058"/>
                  </a:lnTo>
                  <a:lnTo>
                    <a:pt x="5902" y="4054"/>
                  </a:lnTo>
                  <a:lnTo>
                    <a:pt x="5887" y="4037"/>
                  </a:lnTo>
                  <a:lnTo>
                    <a:pt x="5884" y="4033"/>
                  </a:lnTo>
                  <a:lnTo>
                    <a:pt x="5869" y="4015"/>
                  </a:lnTo>
                  <a:lnTo>
                    <a:pt x="5866" y="4011"/>
                  </a:lnTo>
                  <a:lnTo>
                    <a:pt x="5852" y="3993"/>
                  </a:lnTo>
                  <a:lnTo>
                    <a:pt x="5848" y="3988"/>
                  </a:lnTo>
                  <a:lnTo>
                    <a:pt x="5835" y="3970"/>
                  </a:lnTo>
                  <a:lnTo>
                    <a:pt x="5832" y="3965"/>
                  </a:lnTo>
                  <a:lnTo>
                    <a:pt x="5820" y="3946"/>
                  </a:lnTo>
                  <a:lnTo>
                    <a:pt x="5817" y="3941"/>
                  </a:lnTo>
                  <a:lnTo>
                    <a:pt x="5805" y="3922"/>
                  </a:lnTo>
                  <a:lnTo>
                    <a:pt x="5802" y="3916"/>
                  </a:lnTo>
                  <a:lnTo>
                    <a:pt x="5791" y="3896"/>
                  </a:lnTo>
                  <a:lnTo>
                    <a:pt x="5788" y="3891"/>
                  </a:lnTo>
                  <a:lnTo>
                    <a:pt x="5778" y="3871"/>
                  </a:lnTo>
                  <a:lnTo>
                    <a:pt x="5775" y="3866"/>
                  </a:lnTo>
                  <a:lnTo>
                    <a:pt x="5766" y="3845"/>
                  </a:lnTo>
                  <a:lnTo>
                    <a:pt x="5764" y="3840"/>
                  </a:lnTo>
                  <a:lnTo>
                    <a:pt x="5755" y="3819"/>
                  </a:lnTo>
                  <a:lnTo>
                    <a:pt x="5753" y="3814"/>
                  </a:lnTo>
                  <a:lnTo>
                    <a:pt x="5745" y="3793"/>
                  </a:lnTo>
                  <a:lnTo>
                    <a:pt x="5743" y="3788"/>
                  </a:lnTo>
                  <a:lnTo>
                    <a:pt x="5736" y="3766"/>
                  </a:lnTo>
                  <a:lnTo>
                    <a:pt x="5735" y="3761"/>
                  </a:lnTo>
                  <a:lnTo>
                    <a:pt x="5728" y="3739"/>
                  </a:lnTo>
                  <a:lnTo>
                    <a:pt x="5727" y="3734"/>
                  </a:lnTo>
                  <a:lnTo>
                    <a:pt x="5722" y="3712"/>
                  </a:lnTo>
                  <a:lnTo>
                    <a:pt x="5720" y="3706"/>
                  </a:lnTo>
                  <a:lnTo>
                    <a:pt x="5716" y="3684"/>
                  </a:lnTo>
                  <a:lnTo>
                    <a:pt x="5715" y="3678"/>
                  </a:lnTo>
                  <a:lnTo>
                    <a:pt x="5711" y="3656"/>
                  </a:lnTo>
                  <a:lnTo>
                    <a:pt x="5710" y="3650"/>
                  </a:lnTo>
                  <a:lnTo>
                    <a:pt x="5707" y="3628"/>
                  </a:lnTo>
                  <a:lnTo>
                    <a:pt x="5706" y="3622"/>
                  </a:lnTo>
                  <a:lnTo>
                    <a:pt x="5704" y="3600"/>
                  </a:lnTo>
                  <a:lnTo>
                    <a:pt x="5704" y="3594"/>
                  </a:lnTo>
                  <a:lnTo>
                    <a:pt x="5703" y="3571"/>
                  </a:lnTo>
                  <a:lnTo>
                    <a:pt x="5702" y="3566"/>
                  </a:lnTo>
                  <a:lnTo>
                    <a:pt x="5702" y="3547"/>
                  </a:lnTo>
                  <a:close/>
                  <a:moveTo>
                    <a:pt x="6374" y="3990"/>
                  </a:moveTo>
                  <a:lnTo>
                    <a:pt x="6384" y="3992"/>
                  </a:lnTo>
                  <a:lnTo>
                    <a:pt x="6380" y="3960"/>
                  </a:lnTo>
                  <a:lnTo>
                    <a:pt x="6361" y="3835"/>
                  </a:lnTo>
                  <a:lnTo>
                    <a:pt x="6340" y="3712"/>
                  </a:lnTo>
                  <a:lnTo>
                    <a:pt x="6316" y="3591"/>
                  </a:lnTo>
                  <a:lnTo>
                    <a:pt x="6307" y="3547"/>
                  </a:lnTo>
                  <a:lnTo>
                    <a:pt x="6002" y="3547"/>
                  </a:lnTo>
                  <a:lnTo>
                    <a:pt x="6002" y="3557"/>
                  </a:lnTo>
                  <a:lnTo>
                    <a:pt x="6003" y="3575"/>
                  </a:lnTo>
                  <a:lnTo>
                    <a:pt x="6005" y="3592"/>
                  </a:lnTo>
                  <a:lnTo>
                    <a:pt x="6007" y="3609"/>
                  </a:lnTo>
                  <a:lnTo>
                    <a:pt x="6010" y="3626"/>
                  </a:lnTo>
                  <a:lnTo>
                    <a:pt x="6013" y="3642"/>
                  </a:lnTo>
                  <a:lnTo>
                    <a:pt x="6018" y="3659"/>
                  </a:lnTo>
                  <a:lnTo>
                    <a:pt x="6022" y="3675"/>
                  </a:lnTo>
                  <a:lnTo>
                    <a:pt x="6028" y="3692"/>
                  </a:lnTo>
                  <a:lnTo>
                    <a:pt x="6034" y="3708"/>
                  </a:lnTo>
                  <a:lnTo>
                    <a:pt x="6040" y="3723"/>
                  </a:lnTo>
                  <a:lnTo>
                    <a:pt x="6047" y="3739"/>
                  </a:lnTo>
                  <a:lnTo>
                    <a:pt x="6055" y="3754"/>
                  </a:lnTo>
                  <a:lnTo>
                    <a:pt x="6063" y="3769"/>
                  </a:lnTo>
                  <a:lnTo>
                    <a:pt x="6072" y="3784"/>
                  </a:lnTo>
                  <a:lnTo>
                    <a:pt x="6081" y="3798"/>
                  </a:lnTo>
                  <a:lnTo>
                    <a:pt x="6091" y="3812"/>
                  </a:lnTo>
                  <a:lnTo>
                    <a:pt x="6102" y="3826"/>
                  </a:lnTo>
                  <a:lnTo>
                    <a:pt x="6113" y="3839"/>
                  </a:lnTo>
                  <a:lnTo>
                    <a:pt x="6124" y="3852"/>
                  </a:lnTo>
                  <a:lnTo>
                    <a:pt x="6136" y="3864"/>
                  </a:lnTo>
                  <a:lnTo>
                    <a:pt x="6148" y="3876"/>
                  </a:lnTo>
                  <a:lnTo>
                    <a:pt x="6161" y="3887"/>
                  </a:lnTo>
                  <a:lnTo>
                    <a:pt x="6174" y="3898"/>
                  </a:lnTo>
                  <a:lnTo>
                    <a:pt x="6188" y="3909"/>
                  </a:lnTo>
                  <a:lnTo>
                    <a:pt x="6202" y="3919"/>
                  </a:lnTo>
                  <a:lnTo>
                    <a:pt x="6216" y="3928"/>
                  </a:lnTo>
                  <a:lnTo>
                    <a:pt x="6231" y="3937"/>
                  </a:lnTo>
                  <a:lnTo>
                    <a:pt x="6246" y="3945"/>
                  </a:lnTo>
                  <a:lnTo>
                    <a:pt x="6261" y="3953"/>
                  </a:lnTo>
                  <a:lnTo>
                    <a:pt x="6277" y="3960"/>
                  </a:lnTo>
                  <a:lnTo>
                    <a:pt x="6292" y="3966"/>
                  </a:lnTo>
                  <a:lnTo>
                    <a:pt x="6308" y="3972"/>
                  </a:lnTo>
                  <a:lnTo>
                    <a:pt x="6325" y="3978"/>
                  </a:lnTo>
                  <a:lnTo>
                    <a:pt x="6341" y="3982"/>
                  </a:lnTo>
                  <a:lnTo>
                    <a:pt x="6358" y="3987"/>
                  </a:lnTo>
                  <a:lnTo>
                    <a:pt x="6374" y="3990"/>
                  </a:lnTo>
                  <a:close/>
                  <a:moveTo>
                    <a:pt x="6134" y="7087"/>
                  </a:moveTo>
                  <a:lnTo>
                    <a:pt x="6169" y="6981"/>
                  </a:lnTo>
                  <a:lnTo>
                    <a:pt x="6178" y="6953"/>
                  </a:lnTo>
                  <a:lnTo>
                    <a:pt x="3822" y="6953"/>
                  </a:lnTo>
                  <a:lnTo>
                    <a:pt x="3831" y="6981"/>
                  </a:lnTo>
                  <a:lnTo>
                    <a:pt x="3866" y="7087"/>
                  </a:lnTo>
                  <a:lnTo>
                    <a:pt x="3903" y="7189"/>
                  </a:lnTo>
                  <a:lnTo>
                    <a:pt x="3941" y="7288"/>
                  </a:lnTo>
                  <a:lnTo>
                    <a:pt x="3981" y="7384"/>
                  </a:lnTo>
                  <a:lnTo>
                    <a:pt x="4022" y="7475"/>
                  </a:lnTo>
                  <a:lnTo>
                    <a:pt x="4064" y="7563"/>
                  </a:lnTo>
                  <a:lnTo>
                    <a:pt x="4108" y="7647"/>
                  </a:lnTo>
                  <a:lnTo>
                    <a:pt x="4153" y="7727"/>
                  </a:lnTo>
                  <a:lnTo>
                    <a:pt x="4199" y="7803"/>
                  </a:lnTo>
                  <a:lnTo>
                    <a:pt x="4246" y="7874"/>
                  </a:lnTo>
                  <a:lnTo>
                    <a:pt x="4294" y="7941"/>
                  </a:lnTo>
                  <a:lnTo>
                    <a:pt x="4342" y="8004"/>
                  </a:lnTo>
                  <a:lnTo>
                    <a:pt x="4391" y="8062"/>
                  </a:lnTo>
                  <a:lnTo>
                    <a:pt x="4440" y="8115"/>
                  </a:lnTo>
                  <a:lnTo>
                    <a:pt x="4490" y="8163"/>
                  </a:lnTo>
                  <a:lnTo>
                    <a:pt x="4539" y="8206"/>
                  </a:lnTo>
                  <a:lnTo>
                    <a:pt x="4587" y="8245"/>
                  </a:lnTo>
                  <a:lnTo>
                    <a:pt x="4636" y="8279"/>
                  </a:lnTo>
                  <a:lnTo>
                    <a:pt x="4683" y="8309"/>
                  </a:lnTo>
                  <a:lnTo>
                    <a:pt x="4731" y="8334"/>
                  </a:lnTo>
                  <a:lnTo>
                    <a:pt x="4777" y="8354"/>
                  </a:lnTo>
                  <a:lnTo>
                    <a:pt x="4823" y="8371"/>
                  </a:lnTo>
                  <a:lnTo>
                    <a:pt x="4868" y="8384"/>
                  </a:lnTo>
                  <a:lnTo>
                    <a:pt x="4912" y="8393"/>
                  </a:lnTo>
                  <a:lnTo>
                    <a:pt x="4956" y="8398"/>
                  </a:lnTo>
                  <a:lnTo>
                    <a:pt x="5000" y="8400"/>
                  </a:lnTo>
                  <a:lnTo>
                    <a:pt x="5044" y="8398"/>
                  </a:lnTo>
                  <a:lnTo>
                    <a:pt x="5088" y="8393"/>
                  </a:lnTo>
                  <a:lnTo>
                    <a:pt x="5132" y="8384"/>
                  </a:lnTo>
                  <a:lnTo>
                    <a:pt x="5177" y="8371"/>
                  </a:lnTo>
                  <a:lnTo>
                    <a:pt x="5223" y="8354"/>
                  </a:lnTo>
                  <a:lnTo>
                    <a:pt x="5269" y="8334"/>
                  </a:lnTo>
                  <a:lnTo>
                    <a:pt x="5317" y="8309"/>
                  </a:lnTo>
                  <a:lnTo>
                    <a:pt x="5364" y="8279"/>
                  </a:lnTo>
                  <a:lnTo>
                    <a:pt x="5413" y="8245"/>
                  </a:lnTo>
                  <a:lnTo>
                    <a:pt x="5461" y="8206"/>
                  </a:lnTo>
                  <a:lnTo>
                    <a:pt x="5510" y="8163"/>
                  </a:lnTo>
                  <a:lnTo>
                    <a:pt x="5560" y="8115"/>
                  </a:lnTo>
                  <a:lnTo>
                    <a:pt x="5609" y="8062"/>
                  </a:lnTo>
                  <a:lnTo>
                    <a:pt x="5658" y="8004"/>
                  </a:lnTo>
                  <a:lnTo>
                    <a:pt x="5706" y="7941"/>
                  </a:lnTo>
                  <a:lnTo>
                    <a:pt x="5754" y="7874"/>
                  </a:lnTo>
                  <a:lnTo>
                    <a:pt x="5801" y="7803"/>
                  </a:lnTo>
                  <a:lnTo>
                    <a:pt x="5847" y="7727"/>
                  </a:lnTo>
                  <a:lnTo>
                    <a:pt x="5892" y="7647"/>
                  </a:lnTo>
                  <a:lnTo>
                    <a:pt x="5936" y="7563"/>
                  </a:lnTo>
                  <a:lnTo>
                    <a:pt x="5978" y="7475"/>
                  </a:lnTo>
                  <a:lnTo>
                    <a:pt x="6019" y="7384"/>
                  </a:lnTo>
                  <a:lnTo>
                    <a:pt x="6059" y="7288"/>
                  </a:lnTo>
                  <a:lnTo>
                    <a:pt x="6097" y="7189"/>
                  </a:lnTo>
                  <a:lnTo>
                    <a:pt x="6134" y="7087"/>
                  </a:lnTo>
                  <a:close/>
                  <a:moveTo>
                    <a:pt x="6109" y="2868"/>
                  </a:moveTo>
                  <a:lnTo>
                    <a:pt x="6116" y="2864"/>
                  </a:lnTo>
                  <a:lnTo>
                    <a:pt x="6097" y="2811"/>
                  </a:lnTo>
                  <a:lnTo>
                    <a:pt x="6059" y="2712"/>
                  </a:lnTo>
                  <a:lnTo>
                    <a:pt x="6019" y="2616"/>
                  </a:lnTo>
                  <a:lnTo>
                    <a:pt x="5978" y="2525"/>
                  </a:lnTo>
                  <a:lnTo>
                    <a:pt x="5936" y="2437"/>
                  </a:lnTo>
                  <a:lnTo>
                    <a:pt x="5892" y="2353"/>
                  </a:lnTo>
                  <a:lnTo>
                    <a:pt x="5847" y="2273"/>
                  </a:lnTo>
                  <a:lnTo>
                    <a:pt x="5801" y="2197"/>
                  </a:lnTo>
                  <a:lnTo>
                    <a:pt x="5754" y="2126"/>
                  </a:lnTo>
                  <a:lnTo>
                    <a:pt x="5706" y="2059"/>
                  </a:lnTo>
                  <a:lnTo>
                    <a:pt x="5658" y="1996"/>
                  </a:lnTo>
                  <a:lnTo>
                    <a:pt x="5609" y="1938"/>
                  </a:lnTo>
                  <a:lnTo>
                    <a:pt x="5560" y="1885"/>
                  </a:lnTo>
                  <a:lnTo>
                    <a:pt x="5510" y="1837"/>
                  </a:lnTo>
                  <a:lnTo>
                    <a:pt x="5461" y="1794"/>
                  </a:lnTo>
                  <a:lnTo>
                    <a:pt x="5413" y="1755"/>
                  </a:lnTo>
                  <a:lnTo>
                    <a:pt x="5364" y="1721"/>
                  </a:lnTo>
                  <a:lnTo>
                    <a:pt x="5317" y="1691"/>
                  </a:lnTo>
                  <a:lnTo>
                    <a:pt x="5269" y="1666"/>
                  </a:lnTo>
                  <a:lnTo>
                    <a:pt x="5223" y="1646"/>
                  </a:lnTo>
                  <a:lnTo>
                    <a:pt x="5177" y="1629"/>
                  </a:lnTo>
                  <a:lnTo>
                    <a:pt x="5132" y="1616"/>
                  </a:lnTo>
                  <a:lnTo>
                    <a:pt x="5088" y="1607"/>
                  </a:lnTo>
                  <a:lnTo>
                    <a:pt x="5044" y="1602"/>
                  </a:lnTo>
                  <a:lnTo>
                    <a:pt x="5000" y="1600"/>
                  </a:lnTo>
                  <a:lnTo>
                    <a:pt x="4956" y="1602"/>
                  </a:lnTo>
                  <a:lnTo>
                    <a:pt x="4912" y="1607"/>
                  </a:lnTo>
                  <a:lnTo>
                    <a:pt x="4868" y="1616"/>
                  </a:lnTo>
                  <a:lnTo>
                    <a:pt x="4823" y="1629"/>
                  </a:lnTo>
                  <a:lnTo>
                    <a:pt x="4777" y="1646"/>
                  </a:lnTo>
                  <a:lnTo>
                    <a:pt x="4731" y="1666"/>
                  </a:lnTo>
                  <a:lnTo>
                    <a:pt x="4683" y="1691"/>
                  </a:lnTo>
                  <a:lnTo>
                    <a:pt x="4636" y="1721"/>
                  </a:lnTo>
                  <a:lnTo>
                    <a:pt x="4587" y="1755"/>
                  </a:lnTo>
                  <a:lnTo>
                    <a:pt x="4539" y="1794"/>
                  </a:lnTo>
                  <a:lnTo>
                    <a:pt x="4490" y="1837"/>
                  </a:lnTo>
                  <a:lnTo>
                    <a:pt x="4440" y="1885"/>
                  </a:lnTo>
                  <a:lnTo>
                    <a:pt x="4391" y="1938"/>
                  </a:lnTo>
                  <a:lnTo>
                    <a:pt x="4342" y="1996"/>
                  </a:lnTo>
                  <a:lnTo>
                    <a:pt x="4294" y="2059"/>
                  </a:lnTo>
                  <a:lnTo>
                    <a:pt x="4246" y="2126"/>
                  </a:lnTo>
                  <a:lnTo>
                    <a:pt x="4199" y="2197"/>
                  </a:lnTo>
                  <a:lnTo>
                    <a:pt x="4153" y="2273"/>
                  </a:lnTo>
                  <a:lnTo>
                    <a:pt x="4108" y="2353"/>
                  </a:lnTo>
                  <a:lnTo>
                    <a:pt x="4064" y="2437"/>
                  </a:lnTo>
                  <a:lnTo>
                    <a:pt x="4022" y="2525"/>
                  </a:lnTo>
                  <a:lnTo>
                    <a:pt x="3981" y="2616"/>
                  </a:lnTo>
                  <a:lnTo>
                    <a:pt x="3941" y="2712"/>
                  </a:lnTo>
                  <a:lnTo>
                    <a:pt x="3903" y="2811"/>
                  </a:lnTo>
                  <a:lnTo>
                    <a:pt x="3866" y="2913"/>
                  </a:lnTo>
                  <a:lnTo>
                    <a:pt x="3831" y="3019"/>
                  </a:lnTo>
                  <a:lnTo>
                    <a:pt x="3822" y="3047"/>
                  </a:lnTo>
                  <a:lnTo>
                    <a:pt x="5884" y="3047"/>
                  </a:lnTo>
                  <a:lnTo>
                    <a:pt x="5887" y="3043"/>
                  </a:lnTo>
                  <a:lnTo>
                    <a:pt x="5902" y="3026"/>
                  </a:lnTo>
                  <a:lnTo>
                    <a:pt x="5906" y="3022"/>
                  </a:lnTo>
                  <a:lnTo>
                    <a:pt x="5922" y="3006"/>
                  </a:lnTo>
                  <a:lnTo>
                    <a:pt x="5926" y="3002"/>
                  </a:lnTo>
                  <a:lnTo>
                    <a:pt x="5942" y="2986"/>
                  </a:lnTo>
                  <a:lnTo>
                    <a:pt x="5946" y="2982"/>
                  </a:lnTo>
                  <a:lnTo>
                    <a:pt x="5963" y="2967"/>
                  </a:lnTo>
                  <a:lnTo>
                    <a:pt x="5967" y="2964"/>
                  </a:lnTo>
                  <a:lnTo>
                    <a:pt x="5985" y="2949"/>
                  </a:lnTo>
                  <a:lnTo>
                    <a:pt x="5989" y="2946"/>
                  </a:lnTo>
                  <a:lnTo>
                    <a:pt x="6007" y="2932"/>
                  </a:lnTo>
                  <a:lnTo>
                    <a:pt x="6012" y="2928"/>
                  </a:lnTo>
                  <a:lnTo>
                    <a:pt x="6030" y="2915"/>
                  </a:lnTo>
                  <a:lnTo>
                    <a:pt x="6035" y="2912"/>
                  </a:lnTo>
                  <a:lnTo>
                    <a:pt x="6054" y="2900"/>
                  </a:lnTo>
                  <a:lnTo>
                    <a:pt x="6059" y="2897"/>
                  </a:lnTo>
                  <a:lnTo>
                    <a:pt x="6078" y="2885"/>
                  </a:lnTo>
                  <a:lnTo>
                    <a:pt x="6084" y="2882"/>
                  </a:lnTo>
                  <a:lnTo>
                    <a:pt x="6104" y="2871"/>
                  </a:lnTo>
                  <a:lnTo>
                    <a:pt x="6109" y="2868"/>
                  </a:lnTo>
                  <a:close/>
                  <a:moveTo>
                    <a:pt x="2217" y="3047"/>
                  </a:moveTo>
                  <a:lnTo>
                    <a:pt x="3301" y="3047"/>
                  </a:lnTo>
                  <a:lnTo>
                    <a:pt x="3317" y="2990"/>
                  </a:lnTo>
                  <a:lnTo>
                    <a:pt x="3319" y="2985"/>
                  </a:lnTo>
                  <a:lnTo>
                    <a:pt x="3354" y="2870"/>
                  </a:lnTo>
                  <a:lnTo>
                    <a:pt x="3355" y="2865"/>
                  </a:lnTo>
                  <a:lnTo>
                    <a:pt x="3392" y="2753"/>
                  </a:lnTo>
                  <a:lnTo>
                    <a:pt x="3394" y="2747"/>
                  </a:lnTo>
                  <a:lnTo>
                    <a:pt x="3433" y="2639"/>
                  </a:lnTo>
                  <a:lnTo>
                    <a:pt x="3435" y="2633"/>
                  </a:lnTo>
                  <a:lnTo>
                    <a:pt x="3476" y="2528"/>
                  </a:lnTo>
                  <a:lnTo>
                    <a:pt x="3478" y="2522"/>
                  </a:lnTo>
                  <a:lnTo>
                    <a:pt x="3520" y="2421"/>
                  </a:lnTo>
                  <a:lnTo>
                    <a:pt x="3523" y="2414"/>
                  </a:lnTo>
                  <a:lnTo>
                    <a:pt x="3567" y="2316"/>
                  </a:lnTo>
                  <a:lnTo>
                    <a:pt x="3570" y="2310"/>
                  </a:lnTo>
                  <a:lnTo>
                    <a:pt x="3616" y="2215"/>
                  </a:lnTo>
                  <a:lnTo>
                    <a:pt x="3619" y="2209"/>
                  </a:lnTo>
                  <a:lnTo>
                    <a:pt x="3667" y="2118"/>
                  </a:lnTo>
                  <a:lnTo>
                    <a:pt x="3670" y="2111"/>
                  </a:lnTo>
                  <a:lnTo>
                    <a:pt x="3719" y="2024"/>
                  </a:lnTo>
                  <a:lnTo>
                    <a:pt x="3724" y="2017"/>
                  </a:lnTo>
                  <a:lnTo>
                    <a:pt x="3774" y="1934"/>
                  </a:lnTo>
                  <a:lnTo>
                    <a:pt x="3779" y="1926"/>
                  </a:lnTo>
                  <a:lnTo>
                    <a:pt x="3831" y="1847"/>
                  </a:lnTo>
                  <a:lnTo>
                    <a:pt x="3836" y="1840"/>
                  </a:lnTo>
                  <a:lnTo>
                    <a:pt x="3869" y="1794"/>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217" y="3047"/>
                  </a:lnTo>
                  <a:close/>
                  <a:moveTo>
                    <a:pt x="3759" y="8165"/>
                  </a:moveTo>
                  <a:lnTo>
                    <a:pt x="3869" y="8206"/>
                  </a:lnTo>
                  <a:lnTo>
                    <a:pt x="3836" y="8160"/>
                  </a:lnTo>
                  <a:lnTo>
                    <a:pt x="3831" y="8153"/>
                  </a:lnTo>
                  <a:lnTo>
                    <a:pt x="3779" y="8074"/>
                  </a:lnTo>
                  <a:lnTo>
                    <a:pt x="3774" y="8066"/>
                  </a:lnTo>
                  <a:lnTo>
                    <a:pt x="3724" y="7983"/>
                  </a:lnTo>
                  <a:lnTo>
                    <a:pt x="3719" y="7976"/>
                  </a:lnTo>
                  <a:lnTo>
                    <a:pt x="3670" y="7889"/>
                  </a:lnTo>
                  <a:lnTo>
                    <a:pt x="3667" y="7882"/>
                  </a:lnTo>
                  <a:lnTo>
                    <a:pt x="3619" y="7791"/>
                  </a:lnTo>
                  <a:lnTo>
                    <a:pt x="3616" y="7785"/>
                  </a:lnTo>
                  <a:lnTo>
                    <a:pt x="3570" y="7690"/>
                  </a:lnTo>
                  <a:lnTo>
                    <a:pt x="3567" y="7684"/>
                  </a:lnTo>
                  <a:lnTo>
                    <a:pt x="3523" y="7586"/>
                  </a:lnTo>
                  <a:lnTo>
                    <a:pt x="3520" y="7579"/>
                  </a:lnTo>
                  <a:lnTo>
                    <a:pt x="3478" y="7478"/>
                  </a:lnTo>
                  <a:lnTo>
                    <a:pt x="3476" y="7472"/>
                  </a:lnTo>
                  <a:lnTo>
                    <a:pt x="3435" y="7367"/>
                  </a:lnTo>
                  <a:lnTo>
                    <a:pt x="3433" y="7361"/>
                  </a:lnTo>
                  <a:lnTo>
                    <a:pt x="3394" y="7253"/>
                  </a:lnTo>
                  <a:lnTo>
                    <a:pt x="3392" y="7247"/>
                  </a:lnTo>
                  <a:lnTo>
                    <a:pt x="3355" y="7135"/>
                  </a:lnTo>
                  <a:lnTo>
                    <a:pt x="3354" y="7130"/>
                  </a:lnTo>
                  <a:lnTo>
                    <a:pt x="3319" y="7015"/>
                  </a:lnTo>
                  <a:lnTo>
                    <a:pt x="3317" y="7010"/>
                  </a:lnTo>
                  <a:lnTo>
                    <a:pt x="3301" y="6953"/>
                  </a:lnTo>
                  <a:lnTo>
                    <a:pt x="2217" y="6953"/>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close/>
                  <a:moveTo>
                    <a:pt x="1610" y="4745"/>
                  </a:moveTo>
                  <a:lnTo>
                    <a:pt x="1609" y="4750"/>
                  </a:lnTo>
                  <a:lnTo>
                    <a:pt x="3051" y="4750"/>
                  </a:lnTo>
                  <a:lnTo>
                    <a:pt x="3052" y="4720"/>
                  </a:lnTo>
                  <a:lnTo>
                    <a:pt x="3052" y="4715"/>
                  </a:lnTo>
                  <a:lnTo>
                    <a:pt x="3058" y="4579"/>
                  </a:lnTo>
                  <a:lnTo>
                    <a:pt x="3058" y="4575"/>
                  </a:lnTo>
                  <a:lnTo>
                    <a:pt x="3066" y="4440"/>
                  </a:lnTo>
                  <a:lnTo>
                    <a:pt x="3067" y="4435"/>
                  </a:lnTo>
                  <a:lnTo>
                    <a:pt x="3077" y="4301"/>
                  </a:lnTo>
                  <a:lnTo>
                    <a:pt x="3078" y="4296"/>
                  </a:lnTo>
                  <a:lnTo>
                    <a:pt x="3091" y="4163"/>
                  </a:lnTo>
                  <a:lnTo>
                    <a:pt x="3091" y="4159"/>
                  </a:lnTo>
                  <a:lnTo>
                    <a:pt x="3106" y="4027"/>
                  </a:lnTo>
                  <a:lnTo>
                    <a:pt x="3107" y="4022"/>
                  </a:lnTo>
                  <a:lnTo>
                    <a:pt x="3125" y="3891"/>
                  </a:lnTo>
                  <a:lnTo>
                    <a:pt x="3125" y="3887"/>
                  </a:lnTo>
                  <a:lnTo>
                    <a:pt x="3145" y="3757"/>
                  </a:lnTo>
                  <a:lnTo>
                    <a:pt x="3146" y="3753"/>
                  </a:lnTo>
                  <a:lnTo>
                    <a:pt x="3168" y="3625"/>
                  </a:lnTo>
                  <a:lnTo>
                    <a:pt x="3169" y="3620"/>
                  </a:lnTo>
                  <a:lnTo>
                    <a:pt x="3183" y="3547"/>
                  </a:lnTo>
                  <a:lnTo>
                    <a:pt x="2080" y="3547"/>
                  </a:lnTo>
                  <a:lnTo>
                    <a:pt x="2047" y="3545"/>
                  </a:lnTo>
                  <a:lnTo>
                    <a:pt x="2015" y="3538"/>
                  </a:lnTo>
                  <a:lnTo>
                    <a:pt x="1984" y="3528"/>
                  </a:lnTo>
                  <a:lnTo>
                    <a:pt x="1955" y="3514"/>
                  </a:lnTo>
                  <a:lnTo>
                    <a:pt x="1946" y="3507"/>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close/>
                  <a:moveTo>
                    <a:pt x="1936" y="6474"/>
                  </a:moveTo>
                  <a:lnTo>
                    <a:pt x="1946" y="6493"/>
                  </a:lnTo>
                  <a:lnTo>
                    <a:pt x="1955" y="6486"/>
                  </a:lnTo>
                  <a:lnTo>
                    <a:pt x="1984" y="6472"/>
                  </a:lnTo>
                  <a:lnTo>
                    <a:pt x="2015" y="6462"/>
                  </a:lnTo>
                  <a:lnTo>
                    <a:pt x="2047" y="6455"/>
                  </a:lnTo>
                  <a:lnTo>
                    <a:pt x="2080" y="6453"/>
                  </a:lnTo>
                  <a:lnTo>
                    <a:pt x="3183" y="6453"/>
                  </a:lnTo>
                  <a:lnTo>
                    <a:pt x="3169" y="6380"/>
                  </a:lnTo>
                  <a:lnTo>
                    <a:pt x="3168" y="6375"/>
                  </a:lnTo>
                  <a:lnTo>
                    <a:pt x="3146" y="6247"/>
                  </a:lnTo>
                  <a:lnTo>
                    <a:pt x="3145" y="6243"/>
                  </a:lnTo>
                  <a:lnTo>
                    <a:pt x="3125" y="6113"/>
                  </a:lnTo>
                  <a:lnTo>
                    <a:pt x="3125" y="6109"/>
                  </a:lnTo>
                  <a:lnTo>
                    <a:pt x="3107" y="5978"/>
                  </a:lnTo>
                  <a:lnTo>
                    <a:pt x="3106" y="5973"/>
                  </a:lnTo>
                  <a:lnTo>
                    <a:pt x="3091" y="5841"/>
                  </a:lnTo>
                  <a:lnTo>
                    <a:pt x="3091" y="5837"/>
                  </a:lnTo>
                  <a:lnTo>
                    <a:pt x="3078" y="5704"/>
                  </a:lnTo>
                  <a:lnTo>
                    <a:pt x="3077" y="5699"/>
                  </a:lnTo>
                  <a:lnTo>
                    <a:pt x="3067" y="5565"/>
                  </a:lnTo>
                  <a:lnTo>
                    <a:pt x="3066" y="5560"/>
                  </a:lnTo>
                  <a:lnTo>
                    <a:pt x="3058" y="5425"/>
                  </a:lnTo>
                  <a:lnTo>
                    <a:pt x="3058" y="5421"/>
                  </a:lnTo>
                  <a:lnTo>
                    <a:pt x="3052" y="5285"/>
                  </a:lnTo>
                  <a:lnTo>
                    <a:pt x="3052" y="5280"/>
                  </a:lnTo>
                  <a:lnTo>
                    <a:pt x="3051" y="5250"/>
                  </a:lnTo>
                  <a:lnTo>
                    <a:pt x="1609" y="5250"/>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9" name="Text Placeholder 19">
            <a:extLst>
              <a:ext uri="{FF2B5EF4-FFF2-40B4-BE49-F238E27FC236}">
                <a16:creationId xmlns:a16="http://schemas.microsoft.com/office/drawing/2014/main" id="{07F82AF9-FC14-445C-A6ED-FE638BC03C26}"/>
              </a:ext>
            </a:extLst>
          </p:cNvPr>
          <p:cNvSpPr txBox="1">
            <a:spLocks/>
          </p:cNvSpPr>
          <p:nvPr/>
        </p:nvSpPr>
        <p:spPr>
          <a:xfrm>
            <a:off x="295276" y="2824224"/>
            <a:ext cx="2179283" cy="451413"/>
          </a:xfrm>
          <a:prstGeom prst="round2DiagRect">
            <a:avLst/>
          </a:prstGeom>
          <a:solidFill>
            <a:schemeClr val="accent1"/>
          </a:solidFill>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600" b="1" dirty="0">
                <a:solidFill>
                  <a:schemeClr val="bg1"/>
                </a:solidFill>
              </a:rPr>
              <a:t>Approvals</a:t>
            </a:r>
          </a:p>
        </p:txBody>
      </p:sp>
      <p:sp>
        <p:nvSpPr>
          <p:cNvPr id="31" name="Text Placeholder 21">
            <a:extLst>
              <a:ext uri="{FF2B5EF4-FFF2-40B4-BE49-F238E27FC236}">
                <a16:creationId xmlns:a16="http://schemas.microsoft.com/office/drawing/2014/main" id="{E2DC242D-3772-4AC7-9A55-A16050286B90}"/>
              </a:ext>
            </a:extLst>
          </p:cNvPr>
          <p:cNvSpPr txBox="1">
            <a:spLocks/>
          </p:cNvSpPr>
          <p:nvPr/>
        </p:nvSpPr>
        <p:spPr>
          <a:xfrm>
            <a:off x="295276" y="3545396"/>
            <a:ext cx="2179283" cy="1755809"/>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dirty="0"/>
              <a:t>Smart routing and retries lift authorization across every market.</a:t>
            </a:r>
          </a:p>
          <a:p>
            <a:pPr marL="0" indent="0" algn="ctr">
              <a:buNone/>
            </a:pPr>
            <a:r>
              <a:rPr lang="en-PH" sz="1800" dirty="0"/>
              <a:t>+8pp on average.</a:t>
            </a:r>
          </a:p>
        </p:txBody>
      </p:sp>
      <p:cxnSp>
        <p:nvCxnSpPr>
          <p:cNvPr id="32" name="Straight Connector 31">
            <a:extLst>
              <a:ext uri="{FF2B5EF4-FFF2-40B4-BE49-F238E27FC236}">
                <a16:creationId xmlns:a16="http://schemas.microsoft.com/office/drawing/2014/main" id="{35C686B8-90FF-43FB-BB6A-C64066BBD67E}"/>
              </a:ext>
            </a:extLst>
          </p:cNvPr>
          <p:cNvCxnSpPr>
            <a:cxnSpLocks/>
          </p:cNvCxnSpPr>
          <p:nvPr/>
        </p:nvCxnSpPr>
        <p:spPr>
          <a:xfrm>
            <a:off x="295277" y="3367312"/>
            <a:ext cx="217928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 Placeholder 19">
            <a:extLst>
              <a:ext uri="{FF2B5EF4-FFF2-40B4-BE49-F238E27FC236}">
                <a16:creationId xmlns:a16="http://schemas.microsoft.com/office/drawing/2014/main" id="{912D1966-39E6-4D89-88E0-14C293308407}"/>
              </a:ext>
            </a:extLst>
          </p:cNvPr>
          <p:cNvSpPr txBox="1">
            <a:spLocks/>
          </p:cNvSpPr>
          <p:nvPr/>
        </p:nvSpPr>
        <p:spPr>
          <a:xfrm>
            <a:off x="2650818" y="2824224"/>
            <a:ext cx="2179283" cy="451413"/>
          </a:xfrm>
          <a:prstGeom prst="round2DiagRect">
            <a:avLst/>
          </a:prstGeom>
          <a:solidFill>
            <a:schemeClr val="accent1"/>
          </a:solidFill>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600" b="1" dirty="0">
                <a:solidFill>
                  <a:schemeClr val="bg1"/>
                </a:solidFill>
              </a:rPr>
              <a:t>Cost</a:t>
            </a:r>
          </a:p>
        </p:txBody>
      </p:sp>
      <p:sp>
        <p:nvSpPr>
          <p:cNvPr id="38" name="Text Placeholder 21">
            <a:extLst>
              <a:ext uri="{FF2B5EF4-FFF2-40B4-BE49-F238E27FC236}">
                <a16:creationId xmlns:a16="http://schemas.microsoft.com/office/drawing/2014/main" id="{2D405F7A-4C48-414E-9033-5084D54B0EC3}"/>
              </a:ext>
            </a:extLst>
          </p:cNvPr>
          <p:cNvSpPr txBox="1">
            <a:spLocks/>
          </p:cNvSpPr>
          <p:nvPr/>
        </p:nvSpPr>
        <p:spPr>
          <a:xfrm>
            <a:off x="2650818" y="3545396"/>
            <a:ext cx="2179283" cy="1755809"/>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dirty="0"/>
              <a:t>Consolidated volume and optimized paths cut processing cost.</a:t>
            </a:r>
          </a:p>
          <a:p>
            <a:pPr marL="0" indent="0" algn="ctr">
              <a:buNone/>
            </a:pPr>
            <a:r>
              <a:rPr lang="en-PH" sz="1800" dirty="0"/>
              <a:t>Up to 24% lower.</a:t>
            </a:r>
          </a:p>
        </p:txBody>
      </p:sp>
      <p:cxnSp>
        <p:nvCxnSpPr>
          <p:cNvPr id="39" name="Straight Connector 38">
            <a:extLst>
              <a:ext uri="{FF2B5EF4-FFF2-40B4-BE49-F238E27FC236}">
                <a16:creationId xmlns:a16="http://schemas.microsoft.com/office/drawing/2014/main" id="{C1096F0E-F31F-4A83-AC82-735D76AD893E}"/>
              </a:ext>
            </a:extLst>
          </p:cNvPr>
          <p:cNvCxnSpPr>
            <a:cxnSpLocks/>
          </p:cNvCxnSpPr>
          <p:nvPr/>
        </p:nvCxnSpPr>
        <p:spPr>
          <a:xfrm>
            <a:off x="2650818" y="3367312"/>
            <a:ext cx="217928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 Placeholder 19">
            <a:extLst>
              <a:ext uri="{FF2B5EF4-FFF2-40B4-BE49-F238E27FC236}">
                <a16:creationId xmlns:a16="http://schemas.microsoft.com/office/drawing/2014/main" id="{F97FC9F8-00A6-4E6A-8AF2-FE97EE634EB6}"/>
              </a:ext>
            </a:extLst>
          </p:cNvPr>
          <p:cNvSpPr txBox="1">
            <a:spLocks/>
          </p:cNvSpPr>
          <p:nvPr/>
        </p:nvSpPr>
        <p:spPr>
          <a:xfrm>
            <a:off x="5006360" y="2824224"/>
            <a:ext cx="2179283" cy="451413"/>
          </a:xfrm>
          <a:prstGeom prst="round2DiagRect">
            <a:avLst/>
          </a:prstGeom>
          <a:solidFill>
            <a:schemeClr val="accent1"/>
          </a:solidFill>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600" b="1" dirty="0">
                <a:solidFill>
                  <a:schemeClr val="bg1"/>
                </a:solidFill>
              </a:rPr>
              <a:t>Speed</a:t>
            </a:r>
          </a:p>
        </p:txBody>
      </p:sp>
      <p:sp>
        <p:nvSpPr>
          <p:cNvPr id="20" name="Text Placeholder 21">
            <a:extLst>
              <a:ext uri="{FF2B5EF4-FFF2-40B4-BE49-F238E27FC236}">
                <a16:creationId xmlns:a16="http://schemas.microsoft.com/office/drawing/2014/main" id="{8DF514ED-8CEE-4CF8-A97B-1CA6644FD567}"/>
              </a:ext>
            </a:extLst>
          </p:cNvPr>
          <p:cNvSpPr txBox="1">
            <a:spLocks/>
          </p:cNvSpPr>
          <p:nvPr/>
        </p:nvSpPr>
        <p:spPr>
          <a:xfrm>
            <a:off x="5006360" y="3545396"/>
            <a:ext cx="2179283" cy="1755809"/>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dirty="0"/>
              <a:t>Automated reconciliation and T+1 payouts free your finance team.</a:t>
            </a:r>
          </a:p>
          <a:p>
            <a:pPr marL="0" indent="0" algn="ctr">
              <a:buNone/>
            </a:pPr>
            <a:r>
              <a:rPr lang="en-PH" sz="1800" dirty="0"/>
              <a:t>Close books in hours.</a:t>
            </a:r>
          </a:p>
        </p:txBody>
      </p:sp>
      <p:cxnSp>
        <p:nvCxnSpPr>
          <p:cNvPr id="21" name="Straight Connector 20">
            <a:extLst>
              <a:ext uri="{FF2B5EF4-FFF2-40B4-BE49-F238E27FC236}">
                <a16:creationId xmlns:a16="http://schemas.microsoft.com/office/drawing/2014/main" id="{031AE0F2-0682-4E87-AD22-54A88E94EB18}"/>
              </a:ext>
            </a:extLst>
          </p:cNvPr>
          <p:cNvCxnSpPr>
            <a:cxnSpLocks/>
          </p:cNvCxnSpPr>
          <p:nvPr/>
        </p:nvCxnSpPr>
        <p:spPr>
          <a:xfrm>
            <a:off x="5006360" y="3367312"/>
            <a:ext cx="217928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Text Placeholder 19">
            <a:extLst>
              <a:ext uri="{FF2B5EF4-FFF2-40B4-BE49-F238E27FC236}">
                <a16:creationId xmlns:a16="http://schemas.microsoft.com/office/drawing/2014/main" id="{C97CE59F-9E79-4111-B7DF-A7BB1CF26471}"/>
              </a:ext>
            </a:extLst>
          </p:cNvPr>
          <p:cNvSpPr txBox="1">
            <a:spLocks/>
          </p:cNvSpPr>
          <p:nvPr/>
        </p:nvSpPr>
        <p:spPr>
          <a:xfrm>
            <a:off x="7361899" y="2824224"/>
            <a:ext cx="2179283" cy="451413"/>
          </a:xfrm>
          <a:prstGeom prst="round2DiagRect">
            <a:avLst/>
          </a:prstGeom>
          <a:solidFill>
            <a:schemeClr val="accent1"/>
          </a:solidFill>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600" b="1" dirty="0">
                <a:solidFill>
                  <a:schemeClr val="bg1"/>
                </a:solidFill>
              </a:rPr>
              <a:t>Reach</a:t>
            </a:r>
          </a:p>
        </p:txBody>
      </p:sp>
      <p:sp>
        <p:nvSpPr>
          <p:cNvPr id="34" name="Text Placeholder 21">
            <a:extLst>
              <a:ext uri="{FF2B5EF4-FFF2-40B4-BE49-F238E27FC236}">
                <a16:creationId xmlns:a16="http://schemas.microsoft.com/office/drawing/2014/main" id="{D558EBE7-88D7-4DAB-A7B3-AD113E1BBFCD}"/>
              </a:ext>
            </a:extLst>
          </p:cNvPr>
          <p:cNvSpPr txBox="1">
            <a:spLocks/>
          </p:cNvSpPr>
          <p:nvPr/>
        </p:nvSpPr>
        <p:spPr>
          <a:xfrm>
            <a:off x="7361901" y="3545396"/>
            <a:ext cx="2179283" cy="1755809"/>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dirty="0"/>
              <a:t>135+ methods across 190+ markets from a single integration.</a:t>
            </a:r>
          </a:p>
          <a:p>
            <a:pPr marL="0" indent="0" algn="ctr">
              <a:buNone/>
            </a:pPr>
            <a:r>
              <a:rPr lang="en-PH" sz="1800" dirty="0"/>
              <a:t>Sell everywhere.</a:t>
            </a:r>
          </a:p>
        </p:txBody>
      </p:sp>
      <p:cxnSp>
        <p:nvCxnSpPr>
          <p:cNvPr id="35" name="Straight Connector 34">
            <a:extLst>
              <a:ext uri="{FF2B5EF4-FFF2-40B4-BE49-F238E27FC236}">
                <a16:creationId xmlns:a16="http://schemas.microsoft.com/office/drawing/2014/main" id="{E19A9BB8-FF0D-4E3C-AEF0-F308E4788CA0}"/>
              </a:ext>
            </a:extLst>
          </p:cNvPr>
          <p:cNvCxnSpPr>
            <a:cxnSpLocks/>
          </p:cNvCxnSpPr>
          <p:nvPr/>
        </p:nvCxnSpPr>
        <p:spPr>
          <a:xfrm>
            <a:off x="7361901" y="3367312"/>
            <a:ext cx="217928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Text Placeholder 19">
            <a:extLst>
              <a:ext uri="{FF2B5EF4-FFF2-40B4-BE49-F238E27FC236}">
                <a16:creationId xmlns:a16="http://schemas.microsoft.com/office/drawing/2014/main" id="{13D040BA-FE42-432F-B2C3-B677B9D11324}"/>
              </a:ext>
            </a:extLst>
          </p:cNvPr>
          <p:cNvSpPr txBox="1">
            <a:spLocks/>
          </p:cNvSpPr>
          <p:nvPr/>
        </p:nvSpPr>
        <p:spPr>
          <a:xfrm>
            <a:off x="9717442" y="2824224"/>
            <a:ext cx="2179283" cy="451413"/>
          </a:xfrm>
          <a:prstGeom prst="round2DiagRect">
            <a:avLst/>
          </a:prstGeom>
          <a:solidFill>
            <a:schemeClr val="accent1"/>
          </a:solidFill>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600" b="1" dirty="0">
                <a:solidFill>
                  <a:schemeClr val="bg1"/>
                </a:solidFill>
              </a:rPr>
              <a:t>Simplicity</a:t>
            </a:r>
          </a:p>
        </p:txBody>
      </p:sp>
      <p:sp>
        <p:nvSpPr>
          <p:cNvPr id="50" name="Text Placeholder 21">
            <a:extLst>
              <a:ext uri="{FF2B5EF4-FFF2-40B4-BE49-F238E27FC236}">
                <a16:creationId xmlns:a16="http://schemas.microsoft.com/office/drawing/2014/main" id="{C68DD610-3A1D-437B-B576-B4A02DD67FEC}"/>
              </a:ext>
            </a:extLst>
          </p:cNvPr>
          <p:cNvSpPr txBox="1">
            <a:spLocks/>
          </p:cNvSpPr>
          <p:nvPr/>
        </p:nvSpPr>
        <p:spPr>
          <a:xfrm>
            <a:off x="9717442" y="3545396"/>
            <a:ext cx="2179283" cy="1755809"/>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1800" dirty="0"/>
              <a:t>One API and one dashboard replace your entire payment stack.</a:t>
            </a:r>
          </a:p>
          <a:p>
            <a:pPr marL="0" indent="0" algn="ctr">
              <a:buNone/>
            </a:pPr>
            <a:r>
              <a:rPr lang="en-PH" sz="1800" dirty="0"/>
              <a:t>Less to maintain.</a:t>
            </a:r>
          </a:p>
        </p:txBody>
      </p:sp>
      <p:cxnSp>
        <p:nvCxnSpPr>
          <p:cNvPr id="51" name="Straight Connector 50">
            <a:extLst>
              <a:ext uri="{FF2B5EF4-FFF2-40B4-BE49-F238E27FC236}">
                <a16:creationId xmlns:a16="http://schemas.microsoft.com/office/drawing/2014/main" id="{B9431442-5044-49D8-96BC-2514B8EDD454}"/>
              </a:ext>
            </a:extLst>
          </p:cNvPr>
          <p:cNvCxnSpPr>
            <a:cxnSpLocks/>
          </p:cNvCxnSpPr>
          <p:nvPr/>
        </p:nvCxnSpPr>
        <p:spPr>
          <a:xfrm>
            <a:off x="9717442" y="3367312"/>
            <a:ext cx="217928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52" name="Group 51">
            <a:extLst>
              <a:ext uri="{FF2B5EF4-FFF2-40B4-BE49-F238E27FC236}">
                <a16:creationId xmlns:a16="http://schemas.microsoft.com/office/drawing/2014/main" id="{C250024C-671D-4BED-AD61-EE356E4E4A3F}"/>
              </a:ext>
            </a:extLst>
          </p:cNvPr>
          <p:cNvGrpSpPr/>
          <p:nvPr/>
        </p:nvGrpSpPr>
        <p:grpSpPr>
          <a:xfrm>
            <a:off x="10473955" y="1982753"/>
            <a:ext cx="666256" cy="666256"/>
            <a:chOff x="4094847" y="1760585"/>
            <a:chExt cx="633600" cy="633600"/>
          </a:xfrm>
        </p:grpSpPr>
        <p:sp>
          <p:nvSpPr>
            <p:cNvPr id="63" name="Google Shape;603;p7"/>
            <p:cNvSpPr/>
            <p:nvPr/>
          </p:nvSpPr>
          <p:spPr>
            <a:xfrm>
              <a:off x="4094847" y="1760585"/>
              <a:ext cx="633600" cy="633600"/>
            </a:xfrm>
            <a:custGeom>
              <a:avLst/>
              <a:gdLst/>
              <a:ahLst/>
              <a:cxnLst/>
              <a:rect l="l" t="t" r="r" b="b"/>
              <a:pathLst>
                <a:path w="10000" h="10000" extrusionOk="0">
                  <a:moveTo>
                    <a:pt x="6320" y="5028"/>
                  </a:moveTo>
                  <a:lnTo>
                    <a:pt x="6319" y="5079"/>
                  </a:lnTo>
                  <a:lnTo>
                    <a:pt x="6316" y="5129"/>
                  </a:lnTo>
                  <a:lnTo>
                    <a:pt x="6312" y="5180"/>
                  </a:lnTo>
                  <a:lnTo>
                    <a:pt x="6305" y="5230"/>
                  </a:lnTo>
                  <a:lnTo>
                    <a:pt x="6297" y="5279"/>
                  </a:lnTo>
                  <a:lnTo>
                    <a:pt x="6286" y="5329"/>
                  </a:lnTo>
                  <a:lnTo>
                    <a:pt x="6274" y="5377"/>
                  </a:lnTo>
                  <a:lnTo>
                    <a:pt x="6260" y="5426"/>
                  </a:lnTo>
                  <a:lnTo>
                    <a:pt x="6245" y="5474"/>
                  </a:lnTo>
                  <a:lnTo>
                    <a:pt x="6227" y="5521"/>
                  </a:lnTo>
                  <a:lnTo>
                    <a:pt x="6208" y="5568"/>
                  </a:lnTo>
                  <a:lnTo>
                    <a:pt x="6187" y="5613"/>
                  </a:lnTo>
                  <a:lnTo>
                    <a:pt x="6164" y="5659"/>
                  </a:lnTo>
                  <a:lnTo>
                    <a:pt x="6140" y="5703"/>
                  </a:lnTo>
                  <a:lnTo>
                    <a:pt x="6114" y="5746"/>
                  </a:lnTo>
                  <a:lnTo>
                    <a:pt x="6086" y="5789"/>
                  </a:lnTo>
                  <a:lnTo>
                    <a:pt x="6057" y="5830"/>
                  </a:lnTo>
                  <a:lnTo>
                    <a:pt x="6026" y="5870"/>
                  </a:lnTo>
                  <a:lnTo>
                    <a:pt x="5994" y="5908"/>
                  </a:lnTo>
                  <a:lnTo>
                    <a:pt x="5960" y="5946"/>
                  </a:lnTo>
                  <a:lnTo>
                    <a:pt x="5925" y="5982"/>
                  </a:lnTo>
                  <a:lnTo>
                    <a:pt x="5889" y="6017"/>
                  </a:lnTo>
                  <a:lnTo>
                    <a:pt x="5852" y="6050"/>
                  </a:lnTo>
                  <a:lnTo>
                    <a:pt x="5813" y="6083"/>
                  </a:lnTo>
                  <a:lnTo>
                    <a:pt x="5773" y="6113"/>
                  </a:lnTo>
                  <a:lnTo>
                    <a:pt x="5732" y="6142"/>
                  </a:lnTo>
                  <a:lnTo>
                    <a:pt x="5689" y="6170"/>
                  </a:lnTo>
                  <a:lnTo>
                    <a:pt x="5646" y="6196"/>
                  </a:lnTo>
                  <a:lnTo>
                    <a:pt x="5602" y="6221"/>
                  </a:lnTo>
                  <a:lnTo>
                    <a:pt x="5557" y="6243"/>
                  </a:lnTo>
                  <a:lnTo>
                    <a:pt x="5511" y="6265"/>
                  </a:lnTo>
                  <a:lnTo>
                    <a:pt x="5464" y="6284"/>
                  </a:lnTo>
                  <a:lnTo>
                    <a:pt x="5417" y="6301"/>
                  </a:lnTo>
                  <a:lnTo>
                    <a:pt x="5369" y="6317"/>
                  </a:lnTo>
                  <a:lnTo>
                    <a:pt x="5321" y="6331"/>
                  </a:lnTo>
                  <a:lnTo>
                    <a:pt x="5272" y="6343"/>
                  </a:lnTo>
                  <a:lnTo>
                    <a:pt x="5223" y="6354"/>
                  </a:lnTo>
                  <a:lnTo>
                    <a:pt x="5173" y="6362"/>
                  </a:lnTo>
                  <a:lnTo>
                    <a:pt x="5123" y="6369"/>
                  </a:lnTo>
                  <a:lnTo>
                    <a:pt x="5073" y="6373"/>
                  </a:lnTo>
                  <a:lnTo>
                    <a:pt x="5023" y="6376"/>
                  </a:lnTo>
                  <a:lnTo>
                    <a:pt x="4972" y="6377"/>
                  </a:lnTo>
                  <a:lnTo>
                    <a:pt x="4921" y="6376"/>
                  </a:lnTo>
                  <a:lnTo>
                    <a:pt x="4871" y="6373"/>
                  </a:lnTo>
                  <a:lnTo>
                    <a:pt x="4820" y="6369"/>
                  </a:lnTo>
                  <a:lnTo>
                    <a:pt x="4770" y="6362"/>
                  </a:lnTo>
                  <a:lnTo>
                    <a:pt x="4721" y="6354"/>
                  </a:lnTo>
                  <a:lnTo>
                    <a:pt x="4671" y="6343"/>
                  </a:lnTo>
                  <a:lnTo>
                    <a:pt x="4623" y="6331"/>
                  </a:lnTo>
                  <a:lnTo>
                    <a:pt x="4574" y="6317"/>
                  </a:lnTo>
                  <a:lnTo>
                    <a:pt x="4526" y="6301"/>
                  </a:lnTo>
                  <a:lnTo>
                    <a:pt x="4479" y="6284"/>
                  </a:lnTo>
                  <a:lnTo>
                    <a:pt x="4432" y="6265"/>
                  </a:lnTo>
                  <a:lnTo>
                    <a:pt x="4387" y="6243"/>
                  </a:lnTo>
                  <a:lnTo>
                    <a:pt x="4341" y="6221"/>
                  </a:lnTo>
                  <a:lnTo>
                    <a:pt x="4297" y="6196"/>
                  </a:lnTo>
                  <a:lnTo>
                    <a:pt x="4254" y="6170"/>
                  </a:lnTo>
                  <a:lnTo>
                    <a:pt x="4211" y="6142"/>
                  </a:lnTo>
                  <a:lnTo>
                    <a:pt x="4170" y="6113"/>
                  </a:lnTo>
                  <a:lnTo>
                    <a:pt x="4130" y="6083"/>
                  </a:lnTo>
                  <a:lnTo>
                    <a:pt x="4092" y="6050"/>
                  </a:lnTo>
                  <a:lnTo>
                    <a:pt x="4054" y="6017"/>
                  </a:lnTo>
                  <a:lnTo>
                    <a:pt x="4018" y="5982"/>
                  </a:lnTo>
                  <a:lnTo>
                    <a:pt x="3983" y="5946"/>
                  </a:lnTo>
                  <a:lnTo>
                    <a:pt x="3950" y="5908"/>
                  </a:lnTo>
                  <a:lnTo>
                    <a:pt x="3917" y="5870"/>
                  </a:lnTo>
                  <a:lnTo>
                    <a:pt x="3887" y="5830"/>
                  </a:lnTo>
                  <a:lnTo>
                    <a:pt x="3858" y="5789"/>
                  </a:lnTo>
                  <a:lnTo>
                    <a:pt x="3830" y="5746"/>
                  </a:lnTo>
                  <a:lnTo>
                    <a:pt x="3804" y="5703"/>
                  </a:lnTo>
                  <a:lnTo>
                    <a:pt x="3779" y="5659"/>
                  </a:lnTo>
                  <a:lnTo>
                    <a:pt x="3757" y="5613"/>
                  </a:lnTo>
                  <a:lnTo>
                    <a:pt x="3735" y="5568"/>
                  </a:lnTo>
                  <a:lnTo>
                    <a:pt x="3716" y="5521"/>
                  </a:lnTo>
                  <a:lnTo>
                    <a:pt x="3699" y="5474"/>
                  </a:lnTo>
                  <a:lnTo>
                    <a:pt x="3683" y="5426"/>
                  </a:lnTo>
                  <a:lnTo>
                    <a:pt x="3669" y="5377"/>
                  </a:lnTo>
                  <a:lnTo>
                    <a:pt x="3657" y="5329"/>
                  </a:lnTo>
                  <a:lnTo>
                    <a:pt x="3646" y="5279"/>
                  </a:lnTo>
                  <a:lnTo>
                    <a:pt x="3638" y="5230"/>
                  </a:lnTo>
                  <a:lnTo>
                    <a:pt x="3631" y="5180"/>
                  </a:lnTo>
                  <a:lnTo>
                    <a:pt x="3627" y="5129"/>
                  </a:lnTo>
                  <a:lnTo>
                    <a:pt x="3624" y="5079"/>
                  </a:lnTo>
                  <a:lnTo>
                    <a:pt x="3623" y="5028"/>
                  </a:lnTo>
                  <a:lnTo>
                    <a:pt x="3624" y="4977"/>
                  </a:lnTo>
                  <a:lnTo>
                    <a:pt x="3627" y="4927"/>
                  </a:lnTo>
                  <a:lnTo>
                    <a:pt x="3631" y="4877"/>
                  </a:lnTo>
                  <a:lnTo>
                    <a:pt x="3638" y="4827"/>
                  </a:lnTo>
                  <a:lnTo>
                    <a:pt x="3646" y="4777"/>
                  </a:lnTo>
                  <a:lnTo>
                    <a:pt x="3657" y="4728"/>
                  </a:lnTo>
                  <a:lnTo>
                    <a:pt x="3669" y="4679"/>
                  </a:lnTo>
                  <a:lnTo>
                    <a:pt x="3683" y="4631"/>
                  </a:lnTo>
                  <a:lnTo>
                    <a:pt x="3699" y="4583"/>
                  </a:lnTo>
                  <a:lnTo>
                    <a:pt x="3716" y="4536"/>
                  </a:lnTo>
                  <a:lnTo>
                    <a:pt x="3735" y="4489"/>
                  </a:lnTo>
                  <a:lnTo>
                    <a:pt x="3757" y="4443"/>
                  </a:lnTo>
                  <a:lnTo>
                    <a:pt x="3779" y="4398"/>
                  </a:lnTo>
                  <a:lnTo>
                    <a:pt x="3804" y="4354"/>
                  </a:lnTo>
                  <a:lnTo>
                    <a:pt x="3830" y="4311"/>
                  </a:lnTo>
                  <a:lnTo>
                    <a:pt x="3858" y="4268"/>
                  </a:lnTo>
                  <a:lnTo>
                    <a:pt x="3887" y="4227"/>
                  </a:lnTo>
                  <a:lnTo>
                    <a:pt x="3917" y="4187"/>
                  </a:lnTo>
                  <a:lnTo>
                    <a:pt x="3950" y="4148"/>
                  </a:lnTo>
                  <a:lnTo>
                    <a:pt x="3983" y="4111"/>
                  </a:lnTo>
                  <a:lnTo>
                    <a:pt x="4018" y="4075"/>
                  </a:lnTo>
                  <a:lnTo>
                    <a:pt x="4054" y="4040"/>
                  </a:lnTo>
                  <a:lnTo>
                    <a:pt x="4092" y="4006"/>
                  </a:lnTo>
                  <a:lnTo>
                    <a:pt x="4130" y="3974"/>
                  </a:lnTo>
                  <a:lnTo>
                    <a:pt x="4170" y="3943"/>
                  </a:lnTo>
                  <a:lnTo>
                    <a:pt x="4211" y="3914"/>
                  </a:lnTo>
                  <a:lnTo>
                    <a:pt x="4254" y="3886"/>
                  </a:lnTo>
                  <a:lnTo>
                    <a:pt x="4297" y="3860"/>
                  </a:lnTo>
                  <a:lnTo>
                    <a:pt x="4341" y="3836"/>
                  </a:lnTo>
                  <a:lnTo>
                    <a:pt x="4387" y="3813"/>
                  </a:lnTo>
                  <a:lnTo>
                    <a:pt x="4432" y="3792"/>
                  </a:lnTo>
                  <a:lnTo>
                    <a:pt x="4479" y="3773"/>
                  </a:lnTo>
                  <a:lnTo>
                    <a:pt x="4526" y="3755"/>
                  </a:lnTo>
                  <a:lnTo>
                    <a:pt x="4574" y="3740"/>
                  </a:lnTo>
                  <a:lnTo>
                    <a:pt x="4623" y="3726"/>
                  </a:lnTo>
                  <a:lnTo>
                    <a:pt x="4671" y="3714"/>
                  </a:lnTo>
                  <a:lnTo>
                    <a:pt x="4721" y="3703"/>
                  </a:lnTo>
                  <a:lnTo>
                    <a:pt x="4770" y="3695"/>
                  </a:lnTo>
                  <a:lnTo>
                    <a:pt x="4820" y="3688"/>
                  </a:lnTo>
                  <a:lnTo>
                    <a:pt x="4871" y="3684"/>
                  </a:lnTo>
                  <a:lnTo>
                    <a:pt x="4921" y="3681"/>
                  </a:lnTo>
                  <a:lnTo>
                    <a:pt x="4972" y="3680"/>
                  </a:lnTo>
                  <a:lnTo>
                    <a:pt x="5023" y="3681"/>
                  </a:lnTo>
                  <a:lnTo>
                    <a:pt x="5073" y="3684"/>
                  </a:lnTo>
                  <a:lnTo>
                    <a:pt x="5123" y="3688"/>
                  </a:lnTo>
                  <a:lnTo>
                    <a:pt x="5173" y="3695"/>
                  </a:lnTo>
                  <a:lnTo>
                    <a:pt x="5223" y="3703"/>
                  </a:lnTo>
                  <a:lnTo>
                    <a:pt x="5272" y="3714"/>
                  </a:lnTo>
                  <a:lnTo>
                    <a:pt x="5321" y="3726"/>
                  </a:lnTo>
                  <a:lnTo>
                    <a:pt x="5369" y="3740"/>
                  </a:lnTo>
                  <a:lnTo>
                    <a:pt x="5417" y="3755"/>
                  </a:lnTo>
                  <a:lnTo>
                    <a:pt x="5464" y="3773"/>
                  </a:lnTo>
                  <a:lnTo>
                    <a:pt x="5511" y="3792"/>
                  </a:lnTo>
                  <a:lnTo>
                    <a:pt x="5557" y="3813"/>
                  </a:lnTo>
                  <a:lnTo>
                    <a:pt x="5602" y="3836"/>
                  </a:lnTo>
                  <a:lnTo>
                    <a:pt x="5646" y="3860"/>
                  </a:lnTo>
                  <a:lnTo>
                    <a:pt x="5689" y="3886"/>
                  </a:lnTo>
                  <a:lnTo>
                    <a:pt x="5732" y="3914"/>
                  </a:lnTo>
                  <a:lnTo>
                    <a:pt x="5773" y="3943"/>
                  </a:lnTo>
                  <a:lnTo>
                    <a:pt x="5813" y="3974"/>
                  </a:lnTo>
                  <a:lnTo>
                    <a:pt x="5852" y="4006"/>
                  </a:lnTo>
                  <a:lnTo>
                    <a:pt x="5889" y="4040"/>
                  </a:lnTo>
                  <a:lnTo>
                    <a:pt x="5925" y="4075"/>
                  </a:lnTo>
                  <a:lnTo>
                    <a:pt x="5960" y="4111"/>
                  </a:lnTo>
                  <a:lnTo>
                    <a:pt x="5994" y="4148"/>
                  </a:lnTo>
                  <a:lnTo>
                    <a:pt x="6026" y="4187"/>
                  </a:lnTo>
                  <a:lnTo>
                    <a:pt x="6057" y="4227"/>
                  </a:lnTo>
                  <a:lnTo>
                    <a:pt x="6086" y="4268"/>
                  </a:lnTo>
                  <a:lnTo>
                    <a:pt x="6114" y="4311"/>
                  </a:lnTo>
                  <a:lnTo>
                    <a:pt x="6140" y="4354"/>
                  </a:lnTo>
                  <a:lnTo>
                    <a:pt x="6164" y="4398"/>
                  </a:lnTo>
                  <a:lnTo>
                    <a:pt x="6187" y="4443"/>
                  </a:lnTo>
                  <a:lnTo>
                    <a:pt x="6208" y="4489"/>
                  </a:lnTo>
                  <a:lnTo>
                    <a:pt x="6227" y="4536"/>
                  </a:lnTo>
                  <a:lnTo>
                    <a:pt x="6245" y="4583"/>
                  </a:lnTo>
                  <a:lnTo>
                    <a:pt x="6260" y="4631"/>
                  </a:lnTo>
                  <a:lnTo>
                    <a:pt x="6274" y="4679"/>
                  </a:lnTo>
                  <a:lnTo>
                    <a:pt x="6286" y="4728"/>
                  </a:lnTo>
                  <a:lnTo>
                    <a:pt x="6297" y="4777"/>
                  </a:lnTo>
                  <a:lnTo>
                    <a:pt x="6305" y="4827"/>
                  </a:lnTo>
                  <a:lnTo>
                    <a:pt x="6312" y="4877"/>
                  </a:lnTo>
                  <a:lnTo>
                    <a:pt x="6316" y="4927"/>
                  </a:lnTo>
                  <a:lnTo>
                    <a:pt x="6319" y="4977"/>
                  </a:lnTo>
                  <a:lnTo>
                    <a:pt x="6320" y="5028"/>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4" name="Google Shape;604;p7"/>
            <p:cNvSpPr/>
            <p:nvPr/>
          </p:nvSpPr>
          <p:spPr>
            <a:xfrm>
              <a:off x="4094847" y="1760585"/>
              <a:ext cx="633600" cy="633600"/>
            </a:xfrm>
            <a:custGeom>
              <a:avLst/>
              <a:gdLst/>
              <a:ahLst/>
              <a:cxnLst/>
              <a:rect l="l" t="t" r="r" b="b"/>
              <a:pathLst>
                <a:path w="10000" h="10000" extrusionOk="0">
                  <a:moveTo>
                    <a:pt x="4314" y="2037"/>
                  </a:moveTo>
                  <a:lnTo>
                    <a:pt x="4752" y="1231"/>
                  </a:lnTo>
                  <a:lnTo>
                    <a:pt x="4769" y="1203"/>
                  </a:lnTo>
                  <a:lnTo>
                    <a:pt x="4790" y="1179"/>
                  </a:lnTo>
                  <a:lnTo>
                    <a:pt x="4814" y="1157"/>
                  </a:lnTo>
                  <a:lnTo>
                    <a:pt x="4840" y="1138"/>
                  </a:lnTo>
                  <a:lnTo>
                    <a:pt x="4868" y="1123"/>
                  </a:lnTo>
                  <a:lnTo>
                    <a:pt x="4898" y="1111"/>
                  </a:lnTo>
                  <a:lnTo>
                    <a:pt x="4930" y="1104"/>
                  </a:lnTo>
                  <a:lnTo>
                    <a:pt x="4962" y="1100"/>
                  </a:lnTo>
                  <a:lnTo>
                    <a:pt x="4994" y="1101"/>
                  </a:lnTo>
                  <a:lnTo>
                    <a:pt x="5633" y="1157"/>
                  </a:lnTo>
                  <a:lnTo>
                    <a:pt x="5665" y="1162"/>
                  </a:lnTo>
                  <a:lnTo>
                    <a:pt x="5696" y="1171"/>
                  </a:lnTo>
                  <a:lnTo>
                    <a:pt x="5725" y="1184"/>
                  </a:lnTo>
                  <a:lnTo>
                    <a:pt x="5753" y="1200"/>
                  </a:lnTo>
                  <a:lnTo>
                    <a:pt x="5778" y="1220"/>
                  </a:lnTo>
                  <a:lnTo>
                    <a:pt x="5801" y="1243"/>
                  </a:lnTo>
                  <a:lnTo>
                    <a:pt x="5820" y="1269"/>
                  </a:lnTo>
                  <a:lnTo>
                    <a:pt x="5836" y="1297"/>
                  </a:lnTo>
                  <a:lnTo>
                    <a:pt x="5848" y="1327"/>
                  </a:lnTo>
                  <a:lnTo>
                    <a:pt x="6140" y="2198"/>
                  </a:lnTo>
                  <a:lnTo>
                    <a:pt x="6390" y="2314"/>
                  </a:lnTo>
                  <a:lnTo>
                    <a:pt x="7245" y="1978"/>
                  </a:lnTo>
                  <a:lnTo>
                    <a:pt x="7275" y="1969"/>
                  </a:lnTo>
                  <a:lnTo>
                    <a:pt x="7307" y="1963"/>
                  </a:lnTo>
                  <a:lnTo>
                    <a:pt x="7339" y="1961"/>
                  </a:lnTo>
                  <a:lnTo>
                    <a:pt x="7371" y="1963"/>
                  </a:lnTo>
                  <a:lnTo>
                    <a:pt x="7403" y="1970"/>
                  </a:lnTo>
                  <a:lnTo>
                    <a:pt x="7433" y="1981"/>
                  </a:lnTo>
                  <a:lnTo>
                    <a:pt x="7462" y="1995"/>
                  </a:lnTo>
                  <a:lnTo>
                    <a:pt x="7489" y="2013"/>
                  </a:lnTo>
                  <a:lnTo>
                    <a:pt x="7513" y="2034"/>
                  </a:lnTo>
                  <a:lnTo>
                    <a:pt x="7966" y="2487"/>
                  </a:lnTo>
                  <a:lnTo>
                    <a:pt x="7987" y="2511"/>
                  </a:lnTo>
                  <a:lnTo>
                    <a:pt x="8005" y="2538"/>
                  </a:lnTo>
                  <a:lnTo>
                    <a:pt x="8019" y="2567"/>
                  </a:lnTo>
                  <a:lnTo>
                    <a:pt x="8030" y="2597"/>
                  </a:lnTo>
                  <a:lnTo>
                    <a:pt x="8037" y="2629"/>
                  </a:lnTo>
                  <a:lnTo>
                    <a:pt x="8039" y="2661"/>
                  </a:lnTo>
                  <a:lnTo>
                    <a:pt x="8037" y="2693"/>
                  </a:lnTo>
                  <a:lnTo>
                    <a:pt x="8031" y="2725"/>
                  </a:lnTo>
                  <a:lnTo>
                    <a:pt x="8022" y="2755"/>
                  </a:lnTo>
                  <a:lnTo>
                    <a:pt x="7686" y="3610"/>
                  </a:lnTo>
                  <a:lnTo>
                    <a:pt x="7802" y="3860"/>
                  </a:lnTo>
                  <a:lnTo>
                    <a:pt x="8673" y="4152"/>
                  </a:lnTo>
                  <a:lnTo>
                    <a:pt x="8703" y="4164"/>
                  </a:lnTo>
                  <a:lnTo>
                    <a:pt x="8731" y="4180"/>
                  </a:lnTo>
                  <a:lnTo>
                    <a:pt x="8757" y="4199"/>
                  </a:lnTo>
                  <a:lnTo>
                    <a:pt x="8780" y="4222"/>
                  </a:lnTo>
                  <a:lnTo>
                    <a:pt x="8800" y="4247"/>
                  </a:lnTo>
                  <a:lnTo>
                    <a:pt x="8816" y="4275"/>
                  </a:lnTo>
                  <a:lnTo>
                    <a:pt x="8829" y="4304"/>
                  </a:lnTo>
                  <a:lnTo>
                    <a:pt x="8838" y="4335"/>
                  </a:lnTo>
                  <a:lnTo>
                    <a:pt x="8843" y="4367"/>
                  </a:lnTo>
                  <a:lnTo>
                    <a:pt x="8899" y="5006"/>
                  </a:lnTo>
                  <a:lnTo>
                    <a:pt x="8900" y="5038"/>
                  </a:lnTo>
                  <a:lnTo>
                    <a:pt x="8896" y="5070"/>
                  </a:lnTo>
                  <a:lnTo>
                    <a:pt x="8889" y="5102"/>
                  </a:lnTo>
                  <a:lnTo>
                    <a:pt x="8877" y="5132"/>
                  </a:lnTo>
                  <a:lnTo>
                    <a:pt x="8862" y="5160"/>
                  </a:lnTo>
                  <a:lnTo>
                    <a:pt x="8843" y="5186"/>
                  </a:lnTo>
                  <a:lnTo>
                    <a:pt x="8821" y="5210"/>
                  </a:lnTo>
                  <a:lnTo>
                    <a:pt x="8797" y="5231"/>
                  </a:lnTo>
                  <a:lnTo>
                    <a:pt x="8769" y="5248"/>
                  </a:lnTo>
                  <a:lnTo>
                    <a:pt x="7963" y="5686"/>
                  </a:lnTo>
                  <a:lnTo>
                    <a:pt x="7890" y="5954"/>
                  </a:lnTo>
                  <a:lnTo>
                    <a:pt x="8370" y="6736"/>
                  </a:lnTo>
                  <a:lnTo>
                    <a:pt x="8385" y="6765"/>
                  </a:lnTo>
                  <a:lnTo>
                    <a:pt x="8396" y="6795"/>
                  </a:lnTo>
                  <a:lnTo>
                    <a:pt x="8404" y="6826"/>
                  </a:lnTo>
                  <a:lnTo>
                    <a:pt x="8407" y="6859"/>
                  </a:lnTo>
                  <a:lnTo>
                    <a:pt x="8406" y="6891"/>
                  </a:lnTo>
                  <a:lnTo>
                    <a:pt x="8401" y="6923"/>
                  </a:lnTo>
                  <a:lnTo>
                    <a:pt x="8392" y="6953"/>
                  </a:lnTo>
                  <a:lnTo>
                    <a:pt x="8378" y="6983"/>
                  </a:lnTo>
                  <a:lnTo>
                    <a:pt x="8362" y="7010"/>
                  </a:lnTo>
                  <a:lnTo>
                    <a:pt x="7994" y="7535"/>
                  </a:lnTo>
                  <a:lnTo>
                    <a:pt x="7974" y="7561"/>
                  </a:lnTo>
                  <a:lnTo>
                    <a:pt x="7950" y="7583"/>
                  </a:lnTo>
                  <a:lnTo>
                    <a:pt x="7925" y="7602"/>
                  </a:lnTo>
                  <a:lnTo>
                    <a:pt x="7896" y="7618"/>
                  </a:lnTo>
                  <a:lnTo>
                    <a:pt x="7867" y="7630"/>
                  </a:lnTo>
                  <a:lnTo>
                    <a:pt x="7835" y="7638"/>
                  </a:lnTo>
                  <a:lnTo>
                    <a:pt x="7804" y="7642"/>
                  </a:lnTo>
                  <a:lnTo>
                    <a:pt x="7771" y="7641"/>
                  </a:lnTo>
                  <a:lnTo>
                    <a:pt x="7740" y="7637"/>
                  </a:lnTo>
                  <a:lnTo>
                    <a:pt x="6840" y="7455"/>
                  </a:lnTo>
                  <a:lnTo>
                    <a:pt x="6613" y="7614"/>
                  </a:lnTo>
                  <a:lnTo>
                    <a:pt x="6477" y="8521"/>
                  </a:lnTo>
                  <a:lnTo>
                    <a:pt x="6470" y="8553"/>
                  </a:lnTo>
                  <a:lnTo>
                    <a:pt x="6460" y="8583"/>
                  </a:lnTo>
                  <a:lnTo>
                    <a:pt x="6445" y="8612"/>
                  </a:lnTo>
                  <a:lnTo>
                    <a:pt x="6427" y="8638"/>
                  </a:lnTo>
                  <a:lnTo>
                    <a:pt x="6405" y="8662"/>
                  </a:lnTo>
                  <a:lnTo>
                    <a:pt x="6381" y="8683"/>
                  </a:lnTo>
                  <a:lnTo>
                    <a:pt x="6354" y="8701"/>
                  </a:lnTo>
                  <a:lnTo>
                    <a:pt x="6325" y="8715"/>
                  </a:lnTo>
                  <a:lnTo>
                    <a:pt x="6295" y="8725"/>
                  </a:lnTo>
                  <a:lnTo>
                    <a:pt x="5676" y="8891"/>
                  </a:lnTo>
                  <a:lnTo>
                    <a:pt x="5644" y="8898"/>
                  </a:lnTo>
                  <a:lnTo>
                    <a:pt x="5612" y="8900"/>
                  </a:lnTo>
                  <a:lnTo>
                    <a:pt x="5580" y="8898"/>
                  </a:lnTo>
                  <a:lnTo>
                    <a:pt x="5548" y="8892"/>
                  </a:lnTo>
                  <a:lnTo>
                    <a:pt x="5518" y="8882"/>
                  </a:lnTo>
                  <a:lnTo>
                    <a:pt x="5489" y="8868"/>
                  </a:lnTo>
                  <a:lnTo>
                    <a:pt x="5462" y="8850"/>
                  </a:lnTo>
                  <a:lnTo>
                    <a:pt x="5437" y="8830"/>
                  </a:lnTo>
                  <a:lnTo>
                    <a:pt x="5415" y="8806"/>
                  </a:lnTo>
                  <a:lnTo>
                    <a:pt x="4843" y="8088"/>
                  </a:lnTo>
                  <a:lnTo>
                    <a:pt x="4568" y="8063"/>
                  </a:lnTo>
                  <a:lnTo>
                    <a:pt x="3879" y="8671"/>
                  </a:lnTo>
                  <a:lnTo>
                    <a:pt x="3854" y="8691"/>
                  </a:lnTo>
                  <a:lnTo>
                    <a:pt x="3826" y="8707"/>
                  </a:lnTo>
                  <a:lnTo>
                    <a:pt x="3797" y="8720"/>
                  </a:lnTo>
                  <a:lnTo>
                    <a:pt x="3766" y="8729"/>
                  </a:lnTo>
                  <a:lnTo>
                    <a:pt x="3734" y="8733"/>
                  </a:lnTo>
                  <a:lnTo>
                    <a:pt x="3702" y="8734"/>
                  </a:lnTo>
                  <a:lnTo>
                    <a:pt x="3670" y="8730"/>
                  </a:lnTo>
                  <a:lnTo>
                    <a:pt x="3639" y="8722"/>
                  </a:lnTo>
                  <a:lnTo>
                    <a:pt x="3609" y="8711"/>
                  </a:lnTo>
                  <a:lnTo>
                    <a:pt x="3028" y="8441"/>
                  </a:lnTo>
                  <a:lnTo>
                    <a:pt x="2999" y="8425"/>
                  </a:lnTo>
                  <a:lnTo>
                    <a:pt x="2973" y="8406"/>
                  </a:lnTo>
                  <a:lnTo>
                    <a:pt x="2950" y="8384"/>
                  </a:lnTo>
                  <a:lnTo>
                    <a:pt x="2929" y="8359"/>
                  </a:lnTo>
                  <a:lnTo>
                    <a:pt x="2912" y="8332"/>
                  </a:lnTo>
                  <a:lnTo>
                    <a:pt x="2899" y="8302"/>
                  </a:lnTo>
                  <a:lnTo>
                    <a:pt x="2890" y="8271"/>
                  </a:lnTo>
                  <a:lnTo>
                    <a:pt x="2884" y="8240"/>
                  </a:lnTo>
                  <a:lnTo>
                    <a:pt x="2883" y="8207"/>
                  </a:lnTo>
                  <a:lnTo>
                    <a:pt x="2907" y="7290"/>
                  </a:lnTo>
                  <a:lnTo>
                    <a:pt x="2710" y="7093"/>
                  </a:lnTo>
                  <a:lnTo>
                    <a:pt x="1793" y="7117"/>
                  </a:lnTo>
                  <a:lnTo>
                    <a:pt x="1760" y="7116"/>
                  </a:lnTo>
                  <a:lnTo>
                    <a:pt x="1729" y="7110"/>
                  </a:lnTo>
                  <a:lnTo>
                    <a:pt x="1698" y="7101"/>
                  </a:lnTo>
                  <a:lnTo>
                    <a:pt x="1668" y="7088"/>
                  </a:lnTo>
                  <a:lnTo>
                    <a:pt x="1641" y="7071"/>
                  </a:lnTo>
                  <a:lnTo>
                    <a:pt x="1616" y="7050"/>
                  </a:lnTo>
                  <a:lnTo>
                    <a:pt x="1594" y="7027"/>
                  </a:lnTo>
                  <a:lnTo>
                    <a:pt x="1575" y="7001"/>
                  </a:lnTo>
                  <a:lnTo>
                    <a:pt x="1559" y="6972"/>
                  </a:lnTo>
                  <a:lnTo>
                    <a:pt x="1289" y="6391"/>
                  </a:lnTo>
                  <a:lnTo>
                    <a:pt x="1278" y="6361"/>
                  </a:lnTo>
                  <a:lnTo>
                    <a:pt x="1270" y="6330"/>
                  </a:lnTo>
                  <a:lnTo>
                    <a:pt x="1266" y="6298"/>
                  </a:lnTo>
                  <a:lnTo>
                    <a:pt x="1267" y="6266"/>
                  </a:lnTo>
                  <a:lnTo>
                    <a:pt x="1271" y="6234"/>
                  </a:lnTo>
                  <a:lnTo>
                    <a:pt x="1280" y="6203"/>
                  </a:lnTo>
                  <a:lnTo>
                    <a:pt x="1293" y="6174"/>
                  </a:lnTo>
                  <a:lnTo>
                    <a:pt x="1309" y="6146"/>
                  </a:lnTo>
                  <a:lnTo>
                    <a:pt x="1329" y="6121"/>
                  </a:lnTo>
                  <a:lnTo>
                    <a:pt x="1937" y="5432"/>
                  </a:lnTo>
                  <a:lnTo>
                    <a:pt x="1912" y="5157"/>
                  </a:lnTo>
                  <a:lnTo>
                    <a:pt x="1194" y="4585"/>
                  </a:lnTo>
                  <a:lnTo>
                    <a:pt x="1170" y="4563"/>
                  </a:lnTo>
                  <a:lnTo>
                    <a:pt x="1150" y="4538"/>
                  </a:lnTo>
                  <a:lnTo>
                    <a:pt x="1132" y="4511"/>
                  </a:lnTo>
                  <a:lnTo>
                    <a:pt x="1118" y="4482"/>
                  </a:lnTo>
                  <a:lnTo>
                    <a:pt x="1108" y="4452"/>
                  </a:lnTo>
                  <a:lnTo>
                    <a:pt x="1102" y="4420"/>
                  </a:lnTo>
                  <a:lnTo>
                    <a:pt x="1100" y="4388"/>
                  </a:lnTo>
                  <a:lnTo>
                    <a:pt x="1102" y="4356"/>
                  </a:lnTo>
                  <a:lnTo>
                    <a:pt x="1109" y="4324"/>
                  </a:lnTo>
                  <a:lnTo>
                    <a:pt x="1275" y="3705"/>
                  </a:lnTo>
                  <a:lnTo>
                    <a:pt x="1285" y="3675"/>
                  </a:lnTo>
                  <a:lnTo>
                    <a:pt x="1299" y="3646"/>
                  </a:lnTo>
                  <a:lnTo>
                    <a:pt x="1317" y="3619"/>
                  </a:lnTo>
                  <a:lnTo>
                    <a:pt x="1338" y="3595"/>
                  </a:lnTo>
                  <a:lnTo>
                    <a:pt x="1362" y="3573"/>
                  </a:lnTo>
                  <a:lnTo>
                    <a:pt x="1388" y="3555"/>
                  </a:lnTo>
                  <a:lnTo>
                    <a:pt x="1417" y="3540"/>
                  </a:lnTo>
                  <a:lnTo>
                    <a:pt x="1447" y="3530"/>
                  </a:lnTo>
                  <a:lnTo>
                    <a:pt x="1479" y="3523"/>
                  </a:lnTo>
                  <a:lnTo>
                    <a:pt x="2386" y="3387"/>
                  </a:lnTo>
                  <a:lnTo>
                    <a:pt x="2545" y="3160"/>
                  </a:lnTo>
                  <a:lnTo>
                    <a:pt x="2363" y="2260"/>
                  </a:lnTo>
                  <a:lnTo>
                    <a:pt x="2359" y="2229"/>
                  </a:lnTo>
                  <a:lnTo>
                    <a:pt x="2358" y="2196"/>
                  </a:lnTo>
                  <a:lnTo>
                    <a:pt x="2362" y="2165"/>
                  </a:lnTo>
                  <a:lnTo>
                    <a:pt x="2370" y="2133"/>
                  </a:lnTo>
                  <a:lnTo>
                    <a:pt x="2382" y="2104"/>
                  </a:lnTo>
                  <a:lnTo>
                    <a:pt x="2398" y="2075"/>
                  </a:lnTo>
                  <a:lnTo>
                    <a:pt x="2417" y="2050"/>
                  </a:lnTo>
                  <a:lnTo>
                    <a:pt x="2439" y="2026"/>
                  </a:lnTo>
                  <a:lnTo>
                    <a:pt x="2465" y="2006"/>
                  </a:lnTo>
                  <a:lnTo>
                    <a:pt x="2990" y="1638"/>
                  </a:lnTo>
                  <a:lnTo>
                    <a:pt x="3017" y="1622"/>
                  </a:lnTo>
                  <a:lnTo>
                    <a:pt x="3047" y="1608"/>
                  </a:lnTo>
                  <a:lnTo>
                    <a:pt x="3077" y="1599"/>
                  </a:lnTo>
                  <a:lnTo>
                    <a:pt x="3109" y="1594"/>
                  </a:lnTo>
                  <a:lnTo>
                    <a:pt x="3141" y="1593"/>
                  </a:lnTo>
                  <a:lnTo>
                    <a:pt x="3174" y="1596"/>
                  </a:lnTo>
                  <a:lnTo>
                    <a:pt x="3205" y="1604"/>
                  </a:lnTo>
                  <a:lnTo>
                    <a:pt x="3235" y="1615"/>
                  </a:lnTo>
                  <a:lnTo>
                    <a:pt x="3264" y="1630"/>
                  </a:lnTo>
                  <a:lnTo>
                    <a:pt x="4046" y="2110"/>
                  </a:lnTo>
                  <a:lnTo>
                    <a:pt x="4314" y="2037"/>
                  </a:lnTo>
                  <a:close/>
                  <a:moveTo>
                    <a:pt x="5426" y="1641"/>
                  </a:moveTo>
                  <a:lnTo>
                    <a:pt x="5114" y="1613"/>
                  </a:lnTo>
                  <a:lnTo>
                    <a:pt x="4703" y="2370"/>
                  </a:lnTo>
                  <a:lnTo>
                    <a:pt x="4685" y="2399"/>
                  </a:lnTo>
                  <a:lnTo>
                    <a:pt x="4663" y="2425"/>
                  </a:lnTo>
                  <a:lnTo>
                    <a:pt x="4638" y="2447"/>
                  </a:lnTo>
                  <a:lnTo>
                    <a:pt x="4610" y="2466"/>
                  </a:lnTo>
                  <a:lnTo>
                    <a:pt x="4580" y="2481"/>
                  </a:lnTo>
                  <a:lnTo>
                    <a:pt x="4548" y="2492"/>
                  </a:lnTo>
                  <a:lnTo>
                    <a:pt x="4072" y="2620"/>
                  </a:lnTo>
                  <a:lnTo>
                    <a:pt x="4039" y="2627"/>
                  </a:lnTo>
                  <a:lnTo>
                    <a:pt x="4005" y="2629"/>
                  </a:lnTo>
                  <a:lnTo>
                    <a:pt x="3971" y="2626"/>
                  </a:lnTo>
                  <a:lnTo>
                    <a:pt x="3938" y="2619"/>
                  </a:lnTo>
                  <a:lnTo>
                    <a:pt x="3906" y="2608"/>
                  </a:lnTo>
                  <a:lnTo>
                    <a:pt x="3876" y="2592"/>
                  </a:lnTo>
                  <a:lnTo>
                    <a:pt x="3142" y="2142"/>
                  </a:lnTo>
                  <a:lnTo>
                    <a:pt x="2885" y="2322"/>
                  </a:lnTo>
                  <a:lnTo>
                    <a:pt x="3056" y="3167"/>
                  </a:lnTo>
                  <a:lnTo>
                    <a:pt x="3060" y="3200"/>
                  </a:lnTo>
                  <a:lnTo>
                    <a:pt x="3060" y="3234"/>
                  </a:lnTo>
                  <a:lnTo>
                    <a:pt x="3056" y="3267"/>
                  </a:lnTo>
                  <a:lnTo>
                    <a:pt x="3047" y="3300"/>
                  </a:lnTo>
                  <a:lnTo>
                    <a:pt x="3033" y="3331"/>
                  </a:lnTo>
                  <a:lnTo>
                    <a:pt x="3016" y="3360"/>
                  </a:lnTo>
                  <a:lnTo>
                    <a:pt x="2734" y="3762"/>
                  </a:lnTo>
                  <a:lnTo>
                    <a:pt x="2712" y="3788"/>
                  </a:lnTo>
                  <a:lnTo>
                    <a:pt x="2688" y="3811"/>
                  </a:lnTo>
                  <a:lnTo>
                    <a:pt x="2661" y="3831"/>
                  </a:lnTo>
                  <a:lnTo>
                    <a:pt x="2631" y="3846"/>
                  </a:lnTo>
                  <a:lnTo>
                    <a:pt x="2599" y="3858"/>
                  </a:lnTo>
                  <a:lnTo>
                    <a:pt x="2566" y="3865"/>
                  </a:lnTo>
                  <a:lnTo>
                    <a:pt x="1715" y="3993"/>
                  </a:lnTo>
                  <a:lnTo>
                    <a:pt x="1634" y="4296"/>
                  </a:lnTo>
                  <a:lnTo>
                    <a:pt x="2308" y="4832"/>
                  </a:lnTo>
                  <a:lnTo>
                    <a:pt x="2333" y="4855"/>
                  </a:lnTo>
                  <a:lnTo>
                    <a:pt x="2354" y="4881"/>
                  </a:lnTo>
                  <a:lnTo>
                    <a:pt x="2372" y="4910"/>
                  </a:lnTo>
                  <a:lnTo>
                    <a:pt x="2386" y="4940"/>
                  </a:lnTo>
                  <a:lnTo>
                    <a:pt x="2396" y="4973"/>
                  </a:lnTo>
                  <a:lnTo>
                    <a:pt x="2401" y="5006"/>
                  </a:lnTo>
                  <a:lnTo>
                    <a:pt x="2444" y="5495"/>
                  </a:lnTo>
                  <a:lnTo>
                    <a:pt x="2445" y="5529"/>
                  </a:lnTo>
                  <a:lnTo>
                    <a:pt x="2441" y="5562"/>
                  </a:lnTo>
                  <a:lnTo>
                    <a:pt x="2432" y="5595"/>
                  </a:lnTo>
                  <a:lnTo>
                    <a:pt x="2420" y="5626"/>
                  </a:lnTo>
                  <a:lnTo>
                    <a:pt x="2403" y="5656"/>
                  </a:lnTo>
                  <a:lnTo>
                    <a:pt x="2382" y="5682"/>
                  </a:lnTo>
                  <a:lnTo>
                    <a:pt x="1812" y="6329"/>
                  </a:lnTo>
                  <a:lnTo>
                    <a:pt x="1944" y="6613"/>
                  </a:lnTo>
                  <a:lnTo>
                    <a:pt x="2804" y="6590"/>
                  </a:lnTo>
                  <a:lnTo>
                    <a:pt x="2838" y="6591"/>
                  </a:lnTo>
                  <a:lnTo>
                    <a:pt x="2871" y="6597"/>
                  </a:lnTo>
                  <a:lnTo>
                    <a:pt x="2904" y="6608"/>
                  </a:lnTo>
                  <a:lnTo>
                    <a:pt x="2934" y="6622"/>
                  </a:lnTo>
                  <a:lnTo>
                    <a:pt x="2962" y="6641"/>
                  </a:lnTo>
                  <a:lnTo>
                    <a:pt x="2988" y="6663"/>
                  </a:lnTo>
                  <a:lnTo>
                    <a:pt x="3337" y="7012"/>
                  </a:lnTo>
                  <a:lnTo>
                    <a:pt x="3359" y="7038"/>
                  </a:lnTo>
                  <a:lnTo>
                    <a:pt x="3378" y="7066"/>
                  </a:lnTo>
                  <a:lnTo>
                    <a:pt x="3392" y="7096"/>
                  </a:lnTo>
                  <a:lnTo>
                    <a:pt x="3403" y="7129"/>
                  </a:lnTo>
                  <a:lnTo>
                    <a:pt x="3409" y="7162"/>
                  </a:lnTo>
                  <a:lnTo>
                    <a:pt x="3410" y="7196"/>
                  </a:lnTo>
                  <a:lnTo>
                    <a:pt x="3387" y="8056"/>
                  </a:lnTo>
                  <a:lnTo>
                    <a:pt x="3671" y="8188"/>
                  </a:lnTo>
                  <a:lnTo>
                    <a:pt x="4318" y="7618"/>
                  </a:lnTo>
                  <a:lnTo>
                    <a:pt x="4344" y="7597"/>
                  </a:lnTo>
                  <a:lnTo>
                    <a:pt x="4374" y="7580"/>
                  </a:lnTo>
                  <a:lnTo>
                    <a:pt x="4405" y="7568"/>
                  </a:lnTo>
                  <a:lnTo>
                    <a:pt x="4438" y="7559"/>
                  </a:lnTo>
                  <a:lnTo>
                    <a:pt x="4471" y="7555"/>
                  </a:lnTo>
                  <a:lnTo>
                    <a:pt x="4505" y="7556"/>
                  </a:lnTo>
                  <a:lnTo>
                    <a:pt x="4994" y="7599"/>
                  </a:lnTo>
                  <a:lnTo>
                    <a:pt x="5027" y="7604"/>
                  </a:lnTo>
                  <a:lnTo>
                    <a:pt x="5060" y="7614"/>
                  </a:lnTo>
                  <a:lnTo>
                    <a:pt x="5090" y="7628"/>
                  </a:lnTo>
                  <a:lnTo>
                    <a:pt x="5119" y="7646"/>
                  </a:lnTo>
                  <a:lnTo>
                    <a:pt x="5145" y="7667"/>
                  </a:lnTo>
                  <a:lnTo>
                    <a:pt x="5168" y="7692"/>
                  </a:lnTo>
                  <a:lnTo>
                    <a:pt x="5704" y="8366"/>
                  </a:lnTo>
                  <a:lnTo>
                    <a:pt x="6007" y="8285"/>
                  </a:lnTo>
                  <a:lnTo>
                    <a:pt x="6135" y="7434"/>
                  </a:lnTo>
                  <a:lnTo>
                    <a:pt x="6142" y="7401"/>
                  </a:lnTo>
                  <a:lnTo>
                    <a:pt x="6154" y="7369"/>
                  </a:lnTo>
                  <a:lnTo>
                    <a:pt x="6169" y="7339"/>
                  </a:lnTo>
                  <a:lnTo>
                    <a:pt x="6189" y="7312"/>
                  </a:lnTo>
                  <a:lnTo>
                    <a:pt x="6212" y="7288"/>
                  </a:lnTo>
                  <a:lnTo>
                    <a:pt x="6238" y="7266"/>
                  </a:lnTo>
                  <a:lnTo>
                    <a:pt x="6640" y="6984"/>
                  </a:lnTo>
                  <a:lnTo>
                    <a:pt x="6669" y="6967"/>
                  </a:lnTo>
                  <a:lnTo>
                    <a:pt x="6700" y="6953"/>
                  </a:lnTo>
                  <a:lnTo>
                    <a:pt x="6733" y="6944"/>
                  </a:lnTo>
                  <a:lnTo>
                    <a:pt x="6766" y="6940"/>
                  </a:lnTo>
                  <a:lnTo>
                    <a:pt x="6800" y="6940"/>
                  </a:lnTo>
                  <a:lnTo>
                    <a:pt x="6833" y="6944"/>
                  </a:lnTo>
                  <a:lnTo>
                    <a:pt x="7678" y="7115"/>
                  </a:lnTo>
                  <a:lnTo>
                    <a:pt x="7858" y="6858"/>
                  </a:lnTo>
                  <a:lnTo>
                    <a:pt x="7408" y="6124"/>
                  </a:lnTo>
                  <a:lnTo>
                    <a:pt x="7392" y="6094"/>
                  </a:lnTo>
                  <a:lnTo>
                    <a:pt x="7381" y="6062"/>
                  </a:lnTo>
                  <a:lnTo>
                    <a:pt x="7374" y="6029"/>
                  </a:lnTo>
                  <a:lnTo>
                    <a:pt x="7371" y="5995"/>
                  </a:lnTo>
                  <a:lnTo>
                    <a:pt x="7373" y="5961"/>
                  </a:lnTo>
                  <a:lnTo>
                    <a:pt x="7380" y="5928"/>
                  </a:lnTo>
                  <a:lnTo>
                    <a:pt x="7508" y="5452"/>
                  </a:lnTo>
                  <a:lnTo>
                    <a:pt x="7519" y="5420"/>
                  </a:lnTo>
                  <a:lnTo>
                    <a:pt x="7534" y="5390"/>
                  </a:lnTo>
                  <a:lnTo>
                    <a:pt x="7553" y="5362"/>
                  </a:lnTo>
                  <a:lnTo>
                    <a:pt x="7575" y="5337"/>
                  </a:lnTo>
                  <a:lnTo>
                    <a:pt x="7601" y="5315"/>
                  </a:lnTo>
                  <a:lnTo>
                    <a:pt x="7630" y="5297"/>
                  </a:lnTo>
                  <a:lnTo>
                    <a:pt x="8387" y="4886"/>
                  </a:lnTo>
                  <a:lnTo>
                    <a:pt x="8359" y="4574"/>
                  </a:lnTo>
                  <a:lnTo>
                    <a:pt x="7542" y="4300"/>
                  </a:lnTo>
                  <a:lnTo>
                    <a:pt x="7510" y="4287"/>
                  </a:lnTo>
                  <a:lnTo>
                    <a:pt x="7481" y="4270"/>
                  </a:lnTo>
                  <a:lnTo>
                    <a:pt x="7454" y="4249"/>
                  </a:lnTo>
                  <a:lnTo>
                    <a:pt x="7431" y="4225"/>
                  </a:lnTo>
                  <a:lnTo>
                    <a:pt x="7411" y="4198"/>
                  </a:lnTo>
                  <a:lnTo>
                    <a:pt x="7394" y="4168"/>
                  </a:lnTo>
                  <a:lnTo>
                    <a:pt x="7187" y="3723"/>
                  </a:lnTo>
                  <a:lnTo>
                    <a:pt x="7175" y="3692"/>
                  </a:lnTo>
                  <a:lnTo>
                    <a:pt x="7167" y="3659"/>
                  </a:lnTo>
                  <a:lnTo>
                    <a:pt x="7164" y="3626"/>
                  </a:lnTo>
                  <a:lnTo>
                    <a:pt x="7165" y="3592"/>
                  </a:lnTo>
                  <a:lnTo>
                    <a:pt x="7171" y="3559"/>
                  </a:lnTo>
                  <a:lnTo>
                    <a:pt x="7181" y="3527"/>
                  </a:lnTo>
                  <a:lnTo>
                    <a:pt x="7496" y="2725"/>
                  </a:lnTo>
                  <a:lnTo>
                    <a:pt x="7275" y="2504"/>
                  </a:lnTo>
                  <a:lnTo>
                    <a:pt x="6473" y="2819"/>
                  </a:lnTo>
                  <a:lnTo>
                    <a:pt x="6441" y="2829"/>
                  </a:lnTo>
                  <a:lnTo>
                    <a:pt x="6408" y="2835"/>
                  </a:lnTo>
                  <a:lnTo>
                    <a:pt x="6374" y="2836"/>
                  </a:lnTo>
                  <a:lnTo>
                    <a:pt x="6341" y="2833"/>
                  </a:lnTo>
                  <a:lnTo>
                    <a:pt x="6308" y="2825"/>
                  </a:lnTo>
                  <a:lnTo>
                    <a:pt x="6277" y="2813"/>
                  </a:lnTo>
                  <a:lnTo>
                    <a:pt x="5832" y="2606"/>
                  </a:lnTo>
                  <a:lnTo>
                    <a:pt x="5802" y="2589"/>
                  </a:lnTo>
                  <a:lnTo>
                    <a:pt x="5775" y="2569"/>
                  </a:lnTo>
                  <a:lnTo>
                    <a:pt x="5751" y="2546"/>
                  </a:lnTo>
                  <a:lnTo>
                    <a:pt x="5730" y="2519"/>
                  </a:lnTo>
                  <a:lnTo>
                    <a:pt x="5713" y="2490"/>
                  </a:lnTo>
                  <a:lnTo>
                    <a:pt x="5700" y="2458"/>
                  </a:lnTo>
                  <a:lnTo>
                    <a:pt x="5426" y="1641"/>
                  </a:lnTo>
                  <a:close/>
                  <a:moveTo>
                    <a:pt x="6569" y="4973"/>
                  </a:moveTo>
                  <a:lnTo>
                    <a:pt x="6570" y="5023"/>
                  </a:lnTo>
                  <a:lnTo>
                    <a:pt x="6570" y="5033"/>
                  </a:lnTo>
                  <a:lnTo>
                    <a:pt x="6569" y="5083"/>
                  </a:lnTo>
                  <a:lnTo>
                    <a:pt x="6569" y="5093"/>
                  </a:lnTo>
                  <a:lnTo>
                    <a:pt x="6566" y="5143"/>
                  </a:lnTo>
                  <a:lnTo>
                    <a:pt x="6565" y="5153"/>
                  </a:lnTo>
                  <a:lnTo>
                    <a:pt x="6560" y="5203"/>
                  </a:lnTo>
                  <a:lnTo>
                    <a:pt x="6559" y="5212"/>
                  </a:lnTo>
                  <a:lnTo>
                    <a:pt x="6553" y="5262"/>
                  </a:lnTo>
                  <a:lnTo>
                    <a:pt x="6551" y="5271"/>
                  </a:lnTo>
                  <a:lnTo>
                    <a:pt x="6543" y="5321"/>
                  </a:lnTo>
                  <a:lnTo>
                    <a:pt x="6541" y="5330"/>
                  </a:lnTo>
                  <a:lnTo>
                    <a:pt x="6531" y="5379"/>
                  </a:lnTo>
                  <a:lnTo>
                    <a:pt x="6529" y="5389"/>
                  </a:lnTo>
                  <a:lnTo>
                    <a:pt x="6517" y="5437"/>
                  </a:lnTo>
                  <a:lnTo>
                    <a:pt x="6515" y="5446"/>
                  </a:lnTo>
                  <a:lnTo>
                    <a:pt x="6501" y="5495"/>
                  </a:lnTo>
                  <a:lnTo>
                    <a:pt x="6498" y="5504"/>
                  </a:lnTo>
                  <a:lnTo>
                    <a:pt x="6482" y="5551"/>
                  </a:lnTo>
                  <a:lnTo>
                    <a:pt x="6479" y="5560"/>
                  </a:lnTo>
                  <a:lnTo>
                    <a:pt x="6462" y="5608"/>
                  </a:lnTo>
                  <a:lnTo>
                    <a:pt x="6458" y="5616"/>
                  </a:lnTo>
                  <a:lnTo>
                    <a:pt x="6439" y="5663"/>
                  </a:lnTo>
                  <a:lnTo>
                    <a:pt x="6436" y="5671"/>
                  </a:lnTo>
                  <a:lnTo>
                    <a:pt x="6415" y="5717"/>
                  </a:lnTo>
                  <a:lnTo>
                    <a:pt x="6410" y="5726"/>
                  </a:lnTo>
                  <a:lnTo>
                    <a:pt x="6388" y="5771"/>
                  </a:lnTo>
                  <a:lnTo>
                    <a:pt x="6383" y="5779"/>
                  </a:lnTo>
                  <a:lnTo>
                    <a:pt x="6359" y="5824"/>
                  </a:lnTo>
                  <a:lnTo>
                    <a:pt x="6354" y="5833"/>
                  </a:lnTo>
                  <a:lnTo>
                    <a:pt x="6328" y="5876"/>
                  </a:lnTo>
                  <a:lnTo>
                    <a:pt x="6323" y="5884"/>
                  </a:lnTo>
                  <a:lnTo>
                    <a:pt x="6295" y="5926"/>
                  </a:lnTo>
                  <a:lnTo>
                    <a:pt x="6290" y="5934"/>
                  </a:lnTo>
                  <a:lnTo>
                    <a:pt x="6260" y="5975"/>
                  </a:lnTo>
                  <a:lnTo>
                    <a:pt x="6255" y="5982"/>
                  </a:lnTo>
                  <a:lnTo>
                    <a:pt x="6224" y="6022"/>
                  </a:lnTo>
                  <a:lnTo>
                    <a:pt x="6218" y="6029"/>
                  </a:lnTo>
                  <a:lnTo>
                    <a:pt x="6186" y="6068"/>
                  </a:lnTo>
                  <a:lnTo>
                    <a:pt x="6180" y="6075"/>
                  </a:lnTo>
                  <a:lnTo>
                    <a:pt x="6146" y="6113"/>
                  </a:lnTo>
                  <a:lnTo>
                    <a:pt x="6140" y="6120"/>
                  </a:lnTo>
                  <a:lnTo>
                    <a:pt x="6105" y="6156"/>
                  </a:lnTo>
                  <a:lnTo>
                    <a:pt x="6099" y="6162"/>
                  </a:lnTo>
                  <a:lnTo>
                    <a:pt x="6062" y="6197"/>
                  </a:lnTo>
                  <a:lnTo>
                    <a:pt x="6056" y="6203"/>
                  </a:lnTo>
                  <a:lnTo>
                    <a:pt x="6018" y="6237"/>
                  </a:lnTo>
                  <a:lnTo>
                    <a:pt x="6011" y="6243"/>
                  </a:lnTo>
                  <a:lnTo>
                    <a:pt x="5972" y="6275"/>
                  </a:lnTo>
                  <a:lnTo>
                    <a:pt x="5965" y="6281"/>
                  </a:lnTo>
                  <a:lnTo>
                    <a:pt x="5925" y="6312"/>
                  </a:lnTo>
                  <a:lnTo>
                    <a:pt x="5917" y="6317"/>
                  </a:lnTo>
                  <a:lnTo>
                    <a:pt x="5876" y="6346"/>
                  </a:lnTo>
                  <a:lnTo>
                    <a:pt x="5868" y="6352"/>
                  </a:lnTo>
                  <a:lnTo>
                    <a:pt x="5826" y="6379"/>
                  </a:lnTo>
                  <a:lnTo>
                    <a:pt x="5818" y="6384"/>
                  </a:lnTo>
                  <a:lnTo>
                    <a:pt x="5775" y="6410"/>
                  </a:lnTo>
                  <a:lnTo>
                    <a:pt x="5767" y="6415"/>
                  </a:lnTo>
                  <a:lnTo>
                    <a:pt x="5723" y="6439"/>
                  </a:lnTo>
                  <a:lnTo>
                    <a:pt x="5715" y="6444"/>
                  </a:lnTo>
                  <a:lnTo>
                    <a:pt x="5670" y="6466"/>
                  </a:lnTo>
                  <a:lnTo>
                    <a:pt x="5661" y="6471"/>
                  </a:lnTo>
                  <a:lnTo>
                    <a:pt x="5615" y="6492"/>
                  </a:lnTo>
                  <a:lnTo>
                    <a:pt x="5607" y="6495"/>
                  </a:lnTo>
                  <a:lnTo>
                    <a:pt x="5560" y="6515"/>
                  </a:lnTo>
                  <a:lnTo>
                    <a:pt x="5551" y="6518"/>
                  </a:lnTo>
                  <a:lnTo>
                    <a:pt x="5504" y="6536"/>
                  </a:lnTo>
                  <a:lnTo>
                    <a:pt x="5495" y="6539"/>
                  </a:lnTo>
                  <a:lnTo>
                    <a:pt x="5448" y="6555"/>
                  </a:lnTo>
                  <a:lnTo>
                    <a:pt x="5439" y="6557"/>
                  </a:lnTo>
                  <a:lnTo>
                    <a:pt x="5390" y="6571"/>
                  </a:lnTo>
                  <a:lnTo>
                    <a:pt x="5381" y="6574"/>
                  </a:lnTo>
                  <a:lnTo>
                    <a:pt x="5332" y="6586"/>
                  </a:lnTo>
                  <a:lnTo>
                    <a:pt x="5323" y="6588"/>
                  </a:lnTo>
                  <a:lnTo>
                    <a:pt x="5274" y="6598"/>
                  </a:lnTo>
                  <a:lnTo>
                    <a:pt x="5265" y="6600"/>
                  </a:lnTo>
                  <a:lnTo>
                    <a:pt x="5215" y="6608"/>
                  </a:lnTo>
                  <a:lnTo>
                    <a:pt x="5206" y="6610"/>
                  </a:lnTo>
                  <a:lnTo>
                    <a:pt x="5156" y="6616"/>
                  </a:lnTo>
                  <a:lnTo>
                    <a:pt x="5147" y="6617"/>
                  </a:lnTo>
                  <a:lnTo>
                    <a:pt x="5097" y="6622"/>
                  </a:lnTo>
                  <a:lnTo>
                    <a:pt x="5087" y="6623"/>
                  </a:lnTo>
                  <a:lnTo>
                    <a:pt x="5037" y="6626"/>
                  </a:lnTo>
                  <a:lnTo>
                    <a:pt x="5027" y="6626"/>
                  </a:lnTo>
                  <a:lnTo>
                    <a:pt x="4977" y="6627"/>
                  </a:lnTo>
                  <a:lnTo>
                    <a:pt x="4967" y="6627"/>
                  </a:lnTo>
                  <a:lnTo>
                    <a:pt x="4917" y="6626"/>
                  </a:lnTo>
                  <a:lnTo>
                    <a:pt x="4907" y="6626"/>
                  </a:lnTo>
                  <a:lnTo>
                    <a:pt x="4857" y="6623"/>
                  </a:lnTo>
                  <a:lnTo>
                    <a:pt x="4847" y="6622"/>
                  </a:lnTo>
                  <a:lnTo>
                    <a:pt x="4797" y="6617"/>
                  </a:lnTo>
                  <a:lnTo>
                    <a:pt x="4788" y="6616"/>
                  </a:lnTo>
                  <a:lnTo>
                    <a:pt x="4738" y="6610"/>
                  </a:lnTo>
                  <a:lnTo>
                    <a:pt x="4729" y="6608"/>
                  </a:lnTo>
                  <a:lnTo>
                    <a:pt x="4679" y="6600"/>
                  </a:lnTo>
                  <a:lnTo>
                    <a:pt x="4670" y="6598"/>
                  </a:lnTo>
                  <a:lnTo>
                    <a:pt x="4620" y="6588"/>
                  </a:lnTo>
                  <a:lnTo>
                    <a:pt x="4611" y="6586"/>
                  </a:lnTo>
                  <a:lnTo>
                    <a:pt x="4562" y="6574"/>
                  </a:lnTo>
                  <a:lnTo>
                    <a:pt x="4553" y="6571"/>
                  </a:lnTo>
                  <a:lnTo>
                    <a:pt x="4505" y="6557"/>
                  </a:lnTo>
                  <a:lnTo>
                    <a:pt x="4496" y="6555"/>
                  </a:lnTo>
                  <a:lnTo>
                    <a:pt x="4448" y="6539"/>
                  </a:lnTo>
                  <a:lnTo>
                    <a:pt x="4439" y="6536"/>
                  </a:lnTo>
                  <a:lnTo>
                    <a:pt x="4392" y="6518"/>
                  </a:lnTo>
                  <a:lnTo>
                    <a:pt x="4383" y="6515"/>
                  </a:lnTo>
                  <a:lnTo>
                    <a:pt x="4337" y="6496"/>
                  </a:lnTo>
                  <a:lnTo>
                    <a:pt x="4328" y="6492"/>
                  </a:lnTo>
                  <a:lnTo>
                    <a:pt x="4282" y="6471"/>
                  </a:lnTo>
                  <a:lnTo>
                    <a:pt x="4274" y="6467"/>
                  </a:lnTo>
                  <a:lnTo>
                    <a:pt x="4228" y="6444"/>
                  </a:lnTo>
                  <a:lnTo>
                    <a:pt x="4220" y="6439"/>
                  </a:lnTo>
                  <a:lnTo>
                    <a:pt x="4176" y="6415"/>
                  </a:lnTo>
                  <a:lnTo>
                    <a:pt x="4168" y="6410"/>
                  </a:lnTo>
                  <a:lnTo>
                    <a:pt x="4125" y="6384"/>
                  </a:lnTo>
                  <a:lnTo>
                    <a:pt x="4117" y="6379"/>
                  </a:lnTo>
                  <a:lnTo>
                    <a:pt x="4075" y="6352"/>
                  </a:lnTo>
                  <a:lnTo>
                    <a:pt x="4067" y="6346"/>
                  </a:lnTo>
                  <a:lnTo>
                    <a:pt x="4026" y="6317"/>
                  </a:lnTo>
                  <a:lnTo>
                    <a:pt x="4018" y="6312"/>
                  </a:lnTo>
                  <a:lnTo>
                    <a:pt x="3978" y="6281"/>
                  </a:lnTo>
                  <a:lnTo>
                    <a:pt x="3971" y="6275"/>
                  </a:lnTo>
                  <a:lnTo>
                    <a:pt x="3932" y="6243"/>
                  </a:lnTo>
                  <a:lnTo>
                    <a:pt x="3925" y="6237"/>
                  </a:lnTo>
                  <a:lnTo>
                    <a:pt x="3887" y="6203"/>
                  </a:lnTo>
                  <a:lnTo>
                    <a:pt x="3881" y="6197"/>
                  </a:lnTo>
                  <a:lnTo>
                    <a:pt x="3844" y="6162"/>
                  </a:lnTo>
                  <a:lnTo>
                    <a:pt x="3838" y="6156"/>
                  </a:lnTo>
                  <a:lnTo>
                    <a:pt x="3803" y="6119"/>
                  </a:lnTo>
                  <a:lnTo>
                    <a:pt x="3797" y="6113"/>
                  </a:lnTo>
                  <a:lnTo>
                    <a:pt x="3763" y="6075"/>
                  </a:lnTo>
                  <a:lnTo>
                    <a:pt x="3757" y="6068"/>
                  </a:lnTo>
                  <a:lnTo>
                    <a:pt x="3725" y="6029"/>
                  </a:lnTo>
                  <a:lnTo>
                    <a:pt x="3719" y="6022"/>
                  </a:lnTo>
                  <a:lnTo>
                    <a:pt x="3688" y="5982"/>
                  </a:lnTo>
                  <a:lnTo>
                    <a:pt x="3683" y="5974"/>
                  </a:lnTo>
                  <a:lnTo>
                    <a:pt x="3654" y="5933"/>
                  </a:lnTo>
                  <a:lnTo>
                    <a:pt x="3648" y="5925"/>
                  </a:lnTo>
                  <a:lnTo>
                    <a:pt x="3621" y="5883"/>
                  </a:lnTo>
                  <a:lnTo>
                    <a:pt x="3616" y="5875"/>
                  </a:lnTo>
                  <a:lnTo>
                    <a:pt x="3590" y="5832"/>
                  </a:lnTo>
                  <a:lnTo>
                    <a:pt x="3585" y="5824"/>
                  </a:lnTo>
                  <a:lnTo>
                    <a:pt x="3561" y="5780"/>
                  </a:lnTo>
                  <a:lnTo>
                    <a:pt x="3556" y="5772"/>
                  </a:lnTo>
                  <a:lnTo>
                    <a:pt x="3533" y="5726"/>
                  </a:lnTo>
                  <a:lnTo>
                    <a:pt x="3529" y="5718"/>
                  </a:lnTo>
                  <a:lnTo>
                    <a:pt x="3508" y="5672"/>
                  </a:lnTo>
                  <a:lnTo>
                    <a:pt x="3504" y="5663"/>
                  </a:lnTo>
                  <a:lnTo>
                    <a:pt x="3485" y="5617"/>
                  </a:lnTo>
                  <a:lnTo>
                    <a:pt x="3482" y="5608"/>
                  </a:lnTo>
                  <a:lnTo>
                    <a:pt x="3464" y="5561"/>
                  </a:lnTo>
                  <a:lnTo>
                    <a:pt x="3461" y="5552"/>
                  </a:lnTo>
                  <a:lnTo>
                    <a:pt x="3445" y="5504"/>
                  </a:lnTo>
                  <a:lnTo>
                    <a:pt x="3443" y="5495"/>
                  </a:lnTo>
                  <a:lnTo>
                    <a:pt x="3429" y="5447"/>
                  </a:lnTo>
                  <a:lnTo>
                    <a:pt x="3426" y="5438"/>
                  </a:lnTo>
                  <a:lnTo>
                    <a:pt x="3414" y="5389"/>
                  </a:lnTo>
                  <a:lnTo>
                    <a:pt x="3412" y="5380"/>
                  </a:lnTo>
                  <a:lnTo>
                    <a:pt x="3402" y="5330"/>
                  </a:lnTo>
                  <a:lnTo>
                    <a:pt x="3400" y="5321"/>
                  </a:lnTo>
                  <a:lnTo>
                    <a:pt x="3392" y="5271"/>
                  </a:lnTo>
                  <a:lnTo>
                    <a:pt x="3390" y="5262"/>
                  </a:lnTo>
                  <a:lnTo>
                    <a:pt x="3384" y="5212"/>
                  </a:lnTo>
                  <a:lnTo>
                    <a:pt x="3383" y="5203"/>
                  </a:lnTo>
                  <a:lnTo>
                    <a:pt x="3378" y="5153"/>
                  </a:lnTo>
                  <a:lnTo>
                    <a:pt x="3377" y="5143"/>
                  </a:lnTo>
                  <a:lnTo>
                    <a:pt x="3374" y="5093"/>
                  </a:lnTo>
                  <a:lnTo>
                    <a:pt x="3374" y="5083"/>
                  </a:lnTo>
                  <a:lnTo>
                    <a:pt x="3373" y="5033"/>
                  </a:lnTo>
                  <a:lnTo>
                    <a:pt x="3373" y="5023"/>
                  </a:lnTo>
                  <a:lnTo>
                    <a:pt x="3374" y="4973"/>
                  </a:lnTo>
                  <a:lnTo>
                    <a:pt x="3374" y="4963"/>
                  </a:lnTo>
                  <a:lnTo>
                    <a:pt x="3377" y="4913"/>
                  </a:lnTo>
                  <a:lnTo>
                    <a:pt x="3378" y="4903"/>
                  </a:lnTo>
                  <a:lnTo>
                    <a:pt x="3383" y="4853"/>
                  </a:lnTo>
                  <a:lnTo>
                    <a:pt x="3384" y="4844"/>
                  </a:lnTo>
                  <a:lnTo>
                    <a:pt x="3390" y="4794"/>
                  </a:lnTo>
                  <a:lnTo>
                    <a:pt x="3392" y="4785"/>
                  </a:lnTo>
                  <a:lnTo>
                    <a:pt x="3400" y="4735"/>
                  </a:lnTo>
                  <a:lnTo>
                    <a:pt x="3402" y="4726"/>
                  </a:lnTo>
                  <a:lnTo>
                    <a:pt x="3412" y="4677"/>
                  </a:lnTo>
                  <a:lnTo>
                    <a:pt x="3414" y="4668"/>
                  </a:lnTo>
                  <a:lnTo>
                    <a:pt x="3426" y="4619"/>
                  </a:lnTo>
                  <a:lnTo>
                    <a:pt x="3429" y="4610"/>
                  </a:lnTo>
                  <a:lnTo>
                    <a:pt x="3443" y="4561"/>
                  </a:lnTo>
                  <a:lnTo>
                    <a:pt x="3445" y="4552"/>
                  </a:lnTo>
                  <a:lnTo>
                    <a:pt x="3461" y="4505"/>
                  </a:lnTo>
                  <a:lnTo>
                    <a:pt x="3464" y="4496"/>
                  </a:lnTo>
                  <a:lnTo>
                    <a:pt x="3482" y="4449"/>
                  </a:lnTo>
                  <a:lnTo>
                    <a:pt x="3485" y="4440"/>
                  </a:lnTo>
                  <a:lnTo>
                    <a:pt x="3505" y="4393"/>
                  </a:lnTo>
                  <a:lnTo>
                    <a:pt x="3508" y="4385"/>
                  </a:lnTo>
                  <a:lnTo>
                    <a:pt x="3529" y="4339"/>
                  </a:lnTo>
                  <a:lnTo>
                    <a:pt x="3534" y="4330"/>
                  </a:lnTo>
                  <a:lnTo>
                    <a:pt x="3556" y="4285"/>
                  </a:lnTo>
                  <a:lnTo>
                    <a:pt x="3561" y="4277"/>
                  </a:lnTo>
                  <a:lnTo>
                    <a:pt x="3585" y="4233"/>
                  </a:lnTo>
                  <a:lnTo>
                    <a:pt x="3590" y="4225"/>
                  </a:lnTo>
                  <a:lnTo>
                    <a:pt x="3616" y="4182"/>
                  </a:lnTo>
                  <a:lnTo>
                    <a:pt x="3621" y="4174"/>
                  </a:lnTo>
                  <a:lnTo>
                    <a:pt x="3648" y="4132"/>
                  </a:lnTo>
                  <a:lnTo>
                    <a:pt x="3654" y="4124"/>
                  </a:lnTo>
                  <a:lnTo>
                    <a:pt x="3683" y="4083"/>
                  </a:lnTo>
                  <a:lnTo>
                    <a:pt x="3688" y="4075"/>
                  </a:lnTo>
                  <a:lnTo>
                    <a:pt x="3719" y="4035"/>
                  </a:lnTo>
                  <a:lnTo>
                    <a:pt x="3725" y="4028"/>
                  </a:lnTo>
                  <a:lnTo>
                    <a:pt x="3757" y="3989"/>
                  </a:lnTo>
                  <a:lnTo>
                    <a:pt x="3763" y="3982"/>
                  </a:lnTo>
                  <a:lnTo>
                    <a:pt x="3797" y="3944"/>
                  </a:lnTo>
                  <a:lnTo>
                    <a:pt x="3803" y="3938"/>
                  </a:lnTo>
                  <a:lnTo>
                    <a:pt x="3838" y="3901"/>
                  </a:lnTo>
                  <a:lnTo>
                    <a:pt x="3844" y="3895"/>
                  </a:lnTo>
                  <a:lnTo>
                    <a:pt x="3880" y="3860"/>
                  </a:lnTo>
                  <a:lnTo>
                    <a:pt x="3887" y="3854"/>
                  </a:lnTo>
                  <a:lnTo>
                    <a:pt x="3925" y="3820"/>
                  </a:lnTo>
                  <a:lnTo>
                    <a:pt x="3932" y="3814"/>
                  </a:lnTo>
                  <a:lnTo>
                    <a:pt x="3971" y="3782"/>
                  </a:lnTo>
                  <a:lnTo>
                    <a:pt x="3978" y="3776"/>
                  </a:lnTo>
                  <a:lnTo>
                    <a:pt x="4018" y="3745"/>
                  </a:lnTo>
                  <a:lnTo>
                    <a:pt x="4025" y="3740"/>
                  </a:lnTo>
                  <a:lnTo>
                    <a:pt x="4066" y="3710"/>
                  </a:lnTo>
                  <a:lnTo>
                    <a:pt x="4074" y="3705"/>
                  </a:lnTo>
                  <a:lnTo>
                    <a:pt x="4116" y="3677"/>
                  </a:lnTo>
                  <a:lnTo>
                    <a:pt x="4124" y="3672"/>
                  </a:lnTo>
                  <a:lnTo>
                    <a:pt x="4167" y="3646"/>
                  </a:lnTo>
                  <a:lnTo>
                    <a:pt x="4176" y="3641"/>
                  </a:lnTo>
                  <a:lnTo>
                    <a:pt x="4221" y="3617"/>
                  </a:lnTo>
                  <a:lnTo>
                    <a:pt x="4229" y="3612"/>
                  </a:lnTo>
                  <a:lnTo>
                    <a:pt x="4274" y="3590"/>
                  </a:lnTo>
                  <a:lnTo>
                    <a:pt x="4283" y="3585"/>
                  </a:lnTo>
                  <a:lnTo>
                    <a:pt x="4329" y="3564"/>
                  </a:lnTo>
                  <a:lnTo>
                    <a:pt x="4337" y="3561"/>
                  </a:lnTo>
                  <a:lnTo>
                    <a:pt x="4384" y="3542"/>
                  </a:lnTo>
                  <a:lnTo>
                    <a:pt x="4392" y="3538"/>
                  </a:lnTo>
                  <a:lnTo>
                    <a:pt x="4440" y="3521"/>
                  </a:lnTo>
                  <a:lnTo>
                    <a:pt x="4449" y="3518"/>
                  </a:lnTo>
                  <a:lnTo>
                    <a:pt x="4496" y="3502"/>
                  </a:lnTo>
                  <a:lnTo>
                    <a:pt x="4505" y="3499"/>
                  </a:lnTo>
                  <a:lnTo>
                    <a:pt x="4554" y="3485"/>
                  </a:lnTo>
                  <a:lnTo>
                    <a:pt x="4563" y="3483"/>
                  </a:lnTo>
                  <a:lnTo>
                    <a:pt x="4611" y="3471"/>
                  </a:lnTo>
                  <a:lnTo>
                    <a:pt x="4621" y="3469"/>
                  </a:lnTo>
                  <a:lnTo>
                    <a:pt x="4670" y="3459"/>
                  </a:lnTo>
                  <a:lnTo>
                    <a:pt x="4679" y="3457"/>
                  </a:lnTo>
                  <a:lnTo>
                    <a:pt x="4729" y="3449"/>
                  </a:lnTo>
                  <a:lnTo>
                    <a:pt x="4738" y="3447"/>
                  </a:lnTo>
                  <a:lnTo>
                    <a:pt x="4788" y="3441"/>
                  </a:lnTo>
                  <a:lnTo>
                    <a:pt x="4797" y="3440"/>
                  </a:lnTo>
                  <a:lnTo>
                    <a:pt x="4847" y="3435"/>
                  </a:lnTo>
                  <a:lnTo>
                    <a:pt x="4857" y="3434"/>
                  </a:lnTo>
                  <a:lnTo>
                    <a:pt x="4907" y="3431"/>
                  </a:lnTo>
                  <a:lnTo>
                    <a:pt x="4917" y="3431"/>
                  </a:lnTo>
                  <a:lnTo>
                    <a:pt x="4967" y="3430"/>
                  </a:lnTo>
                  <a:lnTo>
                    <a:pt x="4977" y="3430"/>
                  </a:lnTo>
                  <a:lnTo>
                    <a:pt x="5027" y="3431"/>
                  </a:lnTo>
                  <a:lnTo>
                    <a:pt x="5037" y="3431"/>
                  </a:lnTo>
                  <a:lnTo>
                    <a:pt x="5087" y="3434"/>
                  </a:lnTo>
                  <a:lnTo>
                    <a:pt x="5096" y="3435"/>
                  </a:lnTo>
                  <a:lnTo>
                    <a:pt x="5147" y="3440"/>
                  </a:lnTo>
                  <a:lnTo>
                    <a:pt x="5156" y="3441"/>
                  </a:lnTo>
                  <a:lnTo>
                    <a:pt x="5206" y="3447"/>
                  </a:lnTo>
                  <a:lnTo>
                    <a:pt x="5215" y="3449"/>
                  </a:lnTo>
                  <a:lnTo>
                    <a:pt x="5265" y="3457"/>
                  </a:lnTo>
                  <a:lnTo>
                    <a:pt x="5274" y="3459"/>
                  </a:lnTo>
                  <a:lnTo>
                    <a:pt x="5323" y="3469"/>
                  </a:lnTo>
                  <a:lnTo>
                    <a:pt x="5332" y="3471"/>
                  </a:lnTo>
                  <a:lnTo>
                    <a:pt x="5381" y="3483"/>
                  </a:lnTo>
                  <a:lnTo>
                    <a:pt x="5390" y="3485"/>
                  </a:lnTo>
                  <a:lnTo>
                    <a:pt x="5438" y="3499"/>
                  </a:lnTo>
                  <a:lnTo>
                    <a:pt x="5447" y="3502"/>
                  </a:lnTo>
                  <a:lnTo>
                    <a:pt x="5495" y="3518"/>
                  </a:lnTo>
                  <a:lnTo>
                    <a:pt x="5504" y="3521"/>
                  </a:lnTo>
                  <a:lnTo>
                    <a:pt x="5551" y="3538"/>
                  </a:lnTo>
                  <a:lnTo>
                    <a:pt x="5560" y="3542"/>
                  </a:lnTo>
                  <a:lnTo>
                    <a:pt x="5606" y="3561"/>
                  </a:lnTo>
                  <a:lnTo>
                    <a:pt x="5615" y="3565"/>
                  </a:lnTo>
                  <a:lnTo>
                    <a:pt x="5661" y="3586"/>
                  </a:lnTo>
                  <a:lnTo>
                    <a:pt x="5669" y="3590"/>
                  </a:lnTo>
                  <a:lnTo>
                    <a:pt x="5714" y="3612"/>
                  </a:lnTo>
                  <a:lnTo>
                    <a:pt x="5722" y="3617"/>
                  </a:lnTo>
                  <a:lnTo>
                    <a:pt x="5767" y="3641"/>
                  </a:lnTo>
                  <a:lnTo>
                    <a:pt x="5776" y="3646"/>
                  </a:lnTo>
                  <a:lnTo>
                    <a:pt x="5819" y="3672"/>
                  </a:lnTo>
                  <a:lnTo>
                    <a:pt x="5827" y="3677"/>
                  </a:lnTo>
                  <a:lnTo>
                    <a:pt x="5869" y="3705"/>
                  </a:lnTo>
                  <a:lnTo>
                    <a:pt x="5877" y="3710"/>
                  </a:lnTo>
                  <a:lnTo>
                    <a:pt x="5918" y="3740"/>
                  </a:lnTo>
                  <a:lnTo>
                    <a:pt x="5925" y="3745"/>
                  </a:lnTo>
                  <a:lnTo>
                    <a:pt x="5965" y="3776"/>
                  </a:lnTo>
                  <a:lnTo>
                    <a:pt x="5972" y="3782"/>
                  </a:lnTo>
                  <a:lnTo>
                    <a:pt x="6011" y="3814"/>
                  </a:lnTo>
                  <a:lnTo>
                    <a:pt x="6018" y="3820"/>
                  </a:lnTo>
                  <a:lnTo>
                    <a:pt x="6056" y="3854"/>
                  </a:lnTo>
                  <a:lnTo>
                    <a:pt x="6063" y="3860"/>
                  </a:lnTo>
                  <a:lnTo>
                    <a:pt x="6099" y="3895"/>
                  </a:lnTo>
                  <a:lnTo>
                    <a:pt x="6105" y="3901"/>
                  </a:lnTo>
                  <a:lnTo>
                    <a:pt x="6140" y="3937"/>
                  </a:lnTo>
                  <a:lnTo>
                    <a:pt x="6146" y="3944"/>
                  </a:lnTo>
                  <a:lnTo>
                    <a:pt x="6180" y="3982"/>
                  </a:lnTo>
                  <a:lnTo>
                    <a:pt x="6186" y="3989"/>
                  </a:lnTo>
                  <a:lnTo>
                    <a:pt x="6218" y="4028"/>
                  </a:lnTo>
                  <a:lnTo>
                    <a:pt x="6224" y="4035"/>
                  </a:lnTo>
                  <a:lnTo>
                    <a:pt x="6255" y="4075"/>
                  </a:lnTo>
                  <a:lnTo>
                    <a:pt x="6260" y="4082"/>
                  </a:lnTo>
                  <a:lnTo>
                    <a:pt x="6290" y="4123"/>
                  </a:lnTo>
                  <a:lnTo>
                    <a:pt x="6295" y="4131"/>
                  </a:lnTo>
                  <a:lnTo>
                    <a:pt x="6323" y="4173"/>
                  </a:lnTo>
                  <a:lnTo>
                    <a:pt x="6328" y="4181"/>
                  </a:lnTo>
                  <a:lnTo>
                    <a:pt x="6354" y="4224"/>
                  </a:lnTo>
                  <a:lnTo>
                    <a:pt x="6359" y="4233"/>
                  </a:lnTo>
                  <a:lnTo>
                    <a:pt x="6383" y="4278"/>
                  </a:lnTo>
                  <a:lnTo>
                    <a:pt x="6388" y="4286"/>
                  </a:lnTo>
                  <a:lnTo>
                    <a:pt x="6410" y="4331"/>
                  </a:lnTo>
                  <a:lnTo>
                    <a:pt x="6414" y="4339"/>
                  </a:lnTo>
                  <a:lnTo>
                    <a:pt x="6435" y="4385"/>
                  </a:lnTo>
                  <a:lnTo>
                    <a:pt x="6439" y="4394"/>
                  </a:lnTo>
                  <a:lnTo>
                    <a:pt x="6458" y="4440"/>
                  </a:lnTo>
                  <a:lnTo>
                    <a:pt x="6462" y="4449"/>
                  </a:lnTo>
                  <a:lnTo>
                    <a:pt x="6479" y="4496"/>
                  </a:lnTo>
                  <a:lnTo>
                    <a:pt x="6482" y="4505"/>
                  </a:lnTo>
                  <a:lnTo>
                    <a:pt x="6498" y="4553"/>
                  </a:lnTo>
                  <a:lnTo>
                    <a:pt x="6501" y="4562"/>
                  </a:lnTo>
                  <a:lnTo>
                    <a:pt x="6515" y="4610"/>
                  </a:lnTo>
                  <a:lnTo>
                    <a:pt x="6517" y="4619"/>
                  </a:lnTo>
                  <a:lnTo>
                    <a:pt x="6529" y="4668"/>
                  </a:lnTo>
                  <a:lnTo>
                    <a:pt x="6531" y="4677"/>
                  </a:lnTo>
                  <a:lnTo>
                    <a:pt x="6541" y="4726"/>
                  </a:lnTo>
                  <a:lnTo>
                    <a:pt x="6543" y="4735"/>
                  </a:lnTo>
                  <a:lnTo>
                    <a:pt x="6551" y="4785"/>
                  </a:lnTo>
                  <a:lnTo>
                    <a:pt x="6553" y="4794"/>
                  </a:lnTo>
                  <a:lnTo>
                    <a:pt x="6559" y="4844"/>
                  </a:lnTo>
                  <a:lnTo>
                    <a:pt x="6560" y="4853"/>
                  </a:lnTo>
                  <a:lnTo>
                    <a:pt x="6565" y="4904"/>
                  </a:lnTo>
                  <a:lnTo>
                    <a:pt x="6566" y="4913"/>
                  </a:lnTo>
                  <a:lnTo>
                    <a:pt x="6569" y="4963"/>
                  </a:lnTo>
                  <a:lnTo>
                    <a:pt x="6569" y="4973"/>
                  </a:lnTo>
                  <a:close/>
                  <a:moveTo>
                    <a:pt x="6069" y="5069"/>
                  </a:moveTo>
                  <a:lnTo>
                    <a:pt x="6070" y="5028"/>
                  </a:lnTo>
                  <a:lnTo>
                    <a:pt x="6069" y="4987"/>
                  </a:lnTo>
                  <a:lnTo>
                    <a:pt x="6067" y="4945"/>
                  </a:lnTo>
                  <a:lnTo>
                    <a:pt x="6063" y="4904"/>
                  </a:lnTo>
                  <a:lnTo>
                    <a:pt x="6058" y="4864"/>
                  </a:lnTo>
                  <a:lnTo>
                    <a:pt x="6051" y="4823"/>
                  </a:lnTo>
                  <a:lnTo>
                    <a:pt x="6042" y="4783"/>
                  </a:lnTo>
                  <a:lnTo>
                    <a:pt x="6033" y="4744"/>
                  </a:lnTo>
                  <a:lnTo>
                    <a:pt x="6021" y="4704"/>
                  </a:lnTo>
                  <a:lnTo>
                    <a:pt x="6009" y="4665"/>
                  </a:lnTo>
                  <a:lnTo>
                    <a:pt x="5994" y="4627"/>
                  </a:lnTo>
                  <a:lnTo>
                    <a:pt x="5979" y="4589"/>
                  </a:lnTo>
                  <a:lnTo>
                    <a:pt x="5962" y="4552"/>
                  </a:lnTo>
                  <a:lnTo>
                    <a:pt x="5943" y="4515"/>
                  </a:lnTo>
                  <a:lnTo>
                    <a:pt x="5924" y="4479"/>
                  </a:lnTo>
                  <a:lnTo>
                    <a:pt x="5902" y="4444"/>
                  </a:lnTo>
                  <a:lnTo>
                    <a:pt x="5880" y="4410"/>
                  </a:lnTo>
                  <a:lnTo>
                    <a:pt x="5856" y="4376"/>
                  </a:lnTo>
                  <a:lnTo>
                    <a:pt x="5831" y="4343"/>
                  </a:lnTo>
                  <a:lnTo>
                    <a:pt x="5804" y="4312"/>
                  </a:lnTo>
                  <a:lnTo>
                    <a:pt x="5777" y="4281"/>
                  </a:lnTo>
                  <a:lnTo>
                    <a:pt x="5748" y="4252"/>
                  </a:lnTo>
                  <a:lnTo>
                    <a:pt x="5719" y="4223"/>
                  </a:lnTo>
                  <a:lnTo>
                    <a:pt x="5688" y="4196"/>
                  </a:lnTo>
                  <a:lnTo>
                    <a:pt x="5657" y="4169"/>
                  </a:lnTo>
                  <a:lnTo>
                    <a:pt x="5624" y="4144"/>
                  </a:lnTo>
                  <a:lnTo>
                    <a:pt x="5590" y="4120"/>
                  </a:lnTo>
                  <a:lnTo>
                    <a:pt x="5556" y="4098"/>
                  </a:lnTo>
                  <a:lnTo>
                    <a:pt x="5521" y="4076"/>
                  </a:lnTo>
                  <a:lnTo>
                    <a:pt x="5485" y="4057"/>
                  </a:lnTo>
                  <a:lnTo>
                    <a:pt x="5448" y="4038"/>
                  </a:lnTo>
                  <a:lnTo>
                    <a:pt x="5411" y="4021"/>
                  </a:lnTo>
                  <a:lnTo>
                    <a:pt x="5373" y="4006"/>
                  </a:lnTo>
                  <a:lnTo>
                    <a:pt x="5335" y="3991"/>
                  </a:lnTo>
                  <a:lnTo>
                    <a:pt x="5296" y="3979"/>
                  </a:lnTo>
                  <a:lnTo>
                    <a:pt x="5256" y="3967"/>
                  </a:lnTo>
                  <a:lnTo>
                    <a:pt x="5217" y="3958"/>
                  </a:lnTo>
                  <a:lnTo>
                    <a:pt x="5177" y="3949"/>
                  </a:lnTo>
                  <a:lnTo>
                    <a:pt x="5136" y="3942"/>
                  </a:lnTo>
                  <a:lnTo>
                    <a:pt x="5096" y="3937"/>
                  </a:lnTo>
                  <a:lnTo>
                    <a:pt x="5055" y="3933"/>
                  </a:lnTo>
                  <a:lnTo>
                    <a:pt x="5013" y="3931"/>
                  </a:lnTo>
                  <a:lnTo>
                    <a:pt x="4972" y="3930"/>
                  </a:lnTo>
                  <a:lnTo>
                    <a:pt x="4931" y="3931"/>
                  </a:lnTo>
                  <a:lnTo>
                    <a:pt x="4889" y="3933"/>
                  </a:lnTo>
                  <a:lnTo>
                    <a:pt x="4848" y="3937"/>
                  </a:lnTo>
                  <a:lnTo>
                    <a:pt x="4808" y="3942"/>
                  </a:lnTo>
                  <a:lnTo>
                    <a:pt x="4767" y="3949"/>
                  </a:lnTo>
                  <a:lnTo>
                    <a:pt x="4727" y="3958"/>
                  </a:lnTo>
                  <a:lnTo>
                    <a:pt x="4687" y="3967"/>
                  </a:lnTo>
                  <a:lnTo>
                    <a:pt x="4647" y="3979"/>
                  </a:lnTo>
                  <a:lnTo>
                    <a:pt x="4608" y="3991"/>
                  </a:lnTo>
                  <a:lnTo>
                    <a:pt x="4570" y="4006"/>
                  </a:lnTo>
                  <a:lnTo>
                    <a:pt x="4532" y="4021"/>
                  </a:lnTo>
                  <a:lnTo>
                    <a:pt x="4495" y="4038"/>
                  </a:lnTo>
                  <a:lnTo>
                    <a:pt x="4458" y="4057"/>
                  </a:lnTo>
                  <a:lnTo>
                    <a:pt x="4422" y="4077"/>
                  </a:lnTo>
                  <a:lnTo>
                    <a:pt x="4387" y="4098"/>
                  </a:lnTo>
                  <a:lnTo>
                    <a:pt x="4353" y="4120"/>
                  </a:lnTo>
                  <a:lnTo>
                    <a:pt x="4319" y="4144"/>
                  </a:lnTo>
                  <a:lnTo>
                    <a:pt x="4286" y="4169"/>
                  </a:lnTo>
                  <a:lnTo>
                    <a:pt x="4255" y="4196"/>
                  </a:lnTo>
                  <a:lnTo>
                    <a:pt x="4224" y="4223"/>
                  </a:lnTo>
                  <a:lnTo>
                    <a:pt x="4195" y="4251"/>
                  </a:lnTo>
                  <a:lnTo>
                    <a:pt x="4166" y="4281"/>
                  </a:lnTo>
                  <a:lnTo>
                    <a:pt x="4139" y="4311"/>
                  </a:lnTo>
                  <a:lnTo>
                    <a:pt x="4113" y="4343"/>
                  </a:lnTo>
                  <a:lnTo>
                    <a:pt x="4088" y="4376"/>
                  </a:lnTo>
                  <a:lnTo>
                    <a:pt x="4064" y="4409"/>
                  </a:lnTo>
                  <a:lnTo>
                    <a:pt x="4042" y="4443"/>
                  </a:lnTo>
                  <a:lnTo>
                    <a:pt x="4020" y="4479"/>
                  </a:lnTo>
                  <a:lnTo>
                    <a:pt x="4000" y="4516"/>
                  </a:lnTo>
                  <a:lnTo>
                    <a:pt x="3982" y="4552"/>
                  </a:lnTo>
                  <a:lnTo>
                    <a:pt x="3964" y="4590"/>
                  </a:lnTo>
                  <a:lnTo>
                    <a:pt x="3949" y="4627"/>
                  </a:lnTo>
                  <a:lnTo>
                    <a:pt x="3935" y="4666"/>
                  </a:lnTo>
                  <a:lnTo>
                    <a:pt x="3922" y="4705"/>
                  </a:lnTo>
                  <a:lnTo>
                    <a:pt x="3910" y="4744"/>
                  </a:lnTo>
                  <a:lnTo>
                    <a:pt x="3901" y="4783"/>
                  </a:lnTo>
                  <a:lnTo>
                    <a:pt x="3892" y="4823"/>
                  </a:lnTo>
                  <a:lnTo>
                    <a:pt x="3885" y="4864"/>
                  </a:lnTo>
                  <a:lnTo>
                    <a:pt x="3880" y="4905"/>
                  </a:lnTo>
                  <a:lnTo>
                    <a:pt x="3876" y="4945"/>
                  </a:lnTo>
                  <a:lnTo>
                    <a:pt x="3874" y="4987"/>
                  </a:lnTo>
                  <a:lnTo>
                    <a:pt x="3873" y="5028"/>
                  </a:lnTo>
                  <a:lnTo>
                    <a:pt x="3874" y="5069"/>
                  </a:lnTo>
                  <a:lnTo>
                    <a:pt x="3876" y="5111"/>
                  </a:lnTo>
                  <a:lnTo>
                    <a:pt x="3880" y="5152"/>
                  </a:lnTo>
                  <a:lnTo>
                    <a:pt x="3885" y="5192"/>
                  </a:lnTo>
                  <a:lnTo>
                    <a:pt x="3892" y="5233"/>
                  </a:lnTo>
                  <a:lnTo>
                    <a:pt x="3901" y="5273"/>
                  </a:lnTo>
                  <a:lnTo>
                    <a:pt x="3910" y="5313"/>
                  </a:lnTo>
                  <a:lnTo>
                    <a:pt x="3922" y="5352"/>
                  </a:lnTo>
                  <a:lnTo>
                    <a:pt x="3935" y="5391"/>
                  </a:lnTo>
                  <a:lnTo>
                    <a:pt x="3949" y="5430"/>
                  </a:lnTo>
                  <a:lnTo>
                    <a:pt x="3965" y="5467"/>
                  </a:lnTo>
                  <a:lnTo>
                    <a:pt x="3982" y="5505"/>
                  </a:lnTo>
                  <a:lnTo>
                    <a:pt x="4000" y="5541"/>
                  </a:lnTo>
                  <a:lnTo>
                    <a:pt x="4020" y="5578"/>
                  </a:lnTo>
                  <a:lnTo>
                    <a:pt x="4042" y="5614"/>
                  </a:lnTo>
                  <a:lnTo>
                    <a:pt x="4064" y="5648"/>
                  </a:lnTo>
                  <a:lnTo>
                    <a:pt x="4088" y="5681"/>
                  </a:lnTo>
                  <a:lnTo>
                    <a:pt x="4113" y="5714"/>
                  </a:lnTo>
                  <a:lnTo>
                    <a:pt x="4139" y="5745"/>
                  </a:lnTo>
                  <a:lnTo>
                    <a:pt x="4166" y="5776"/>
                  </a:lnTo>
                  <a:lnTo>
                    <a:pt x="4195" y="5805"/>
                  </a:lnTo>
                  <a:lnTo>
                    <a:pt x="4224" y="5834"/>
                  </a:lnTo>
                  <a:lnTo>
                    <a:pt x="4255" y="5861"/>
                  </a:lnTo>
                  <a:lnTo>
                    <a:pt x="4286" y="5887"/>
                  </a:lnTo>
                  <a:lnTo>
                    <a:pt x="4319" y="5912"/>
                  </a:lnTo>
                  <a:lnTo>
                    <a:pt x="4352" y="5936"/>
                  </a:lnTo>
                  <a:lnTo>
                    <a:pt x="4386" y="5958"/>
                  </a:lnTo>
                  <a:lnTo>
                    <a:pt x="4422" y="5980"/>
                  </a:lnTo>
                  <a:lnTo>
                    <a:pt x="4459" y="6000"/>
                  </a:lnTo>
                  <a:lnTo>
                    <a:pt x="4495" y="6018"/>
                  </a:lnTo>
                  <a:lnTo>
                    <a:pt x="4533" y="6035"/>
                  </a:lnTo>
                  <a:lnTo>
                    <a:pt x="4570" y="6051"/>
                  </a:lnTo>
                  <a:lnTo>
                    <a:pt x="4609" y="6065"/>
                  </a:lnTo>
                  <a:lnTo>
                    <a:pt x="4648" y="6078"/>
                  </a:lnTo>
                  <a:lnTo>
                    <a:pt x="4687" y="6090"/>
                  </a:lnTo>
                  <a:lnTo>
                    <a:pt x="4727" y="6099"/>
                  </a:lnTo>
                  <a:lnTo>
                    <a:pt x="4767" y="6108"/>
                  </a:lnTo>
                  <a:lnTo>
                    <a:pt x="4808" y="6115"/>
                  </a:lnTo>
                  <a:lnTo>
                    <a:pt x="4848" y="6120"/>
                  </a:lnTo>
                  <a:lnTo>
                    <a:pt x="4889" y="6124"/>
                  </a:lnTo>
                  <a:lnTo>
                    <a:pt x="4931" y="6126"/>
                  </a:lnTo>
                  <a:lnTo>
                    <a:pt x="4972" y="6127"/>
                  </a:lnTo>
                  <a:lnTo>
                    <a:pt x="5013" y="6126"/>
                  </a:lnTo>
                  <a:lnTo>
                    <a:pt x="5055" y="6124"/>
                  </a:lnTo>
                  <a:lnTo>
                    <a:pt x="5095" y="6120"/>
                  </a:lnTo>
                  <a:lnTo>
                    <a:pt x="5136" y="6115"/>
                  </a:lnTo>
                  <a:lnTo>
                    <a:pt x="5177" y="6108"/>
                  </a:lnTo>
                  <a:lnTo>
                    <a:pt x="5217" y="6099"/>
                  </a:lnTo>
                  <a:lnTo>
                    <a:pt x="5256" y="6090"/>
                  </a:lnTo>
                  <a:lnTo>
                    <a:pt x="5295" y="6078"/>
                  </a:lnTo>
                  <a:lnTo>
                    <a:pt x="5334" y="6065"/>
                  </a:lnTo>
                  <a:lnTo>
                    <a:pt x="5373" y="6051"/>
                  </a:lnTo>
                  <a:lnTo>
                    <a:pt x="5410" y="6036"/>
                  </a:lnTo>
                  <a:lnTo>
                    <a:pt x="5448" y="6018"/>
                  </a:lnTo>
                  <a:lnTo>
                    <a:pt x="5484" y="6000"/>
                  </a:lnTo>
                  <a:lnTo>
                    <a:pt x="5521" y="5980"/>
                  </a:lnTo>
                  <a:lnTo>
                    <a:pt x="5557" y="5958"/>
                  </a:lnTo>
                  <a:lnTo>
                    <a:pt x="5591" y="5936"/>
                  </a:lnTo>
                  <a:lnTo>
                    <a:pt x="5624" y="5912"/>
                  </a:lnTo>
                  <a:lnTo>
                    <a:pt x="5657" y="5887"/>
                  </a:lnTo>
                  <a:lnTo>
                    <a:pt x="5689" y="5861"/>
                  </a:lnTo>
                  <a:lnTo>
                    <a:pt x="5719" y="5834"/>
                  </a:lnTo>
                  <a:lnTo>
                    <a:pt x="5749" y="5805"/>
                  </a:lnTo>
                  <a:lnTo>
                    <a:pt x="5777" y="5776"/>
                  </a:lnTo>
                  <a:lnTo>
                    <a:pt x="5804" y="5745"/>
                  </a:lnTo>
                  <a:lnTo>
                    <a:pt x="5831" y="5714"/>
                  </a:lnTo>
                  <a:lnTo>
                    <a:pt x="5856" y="5681"/>
                  </a:lnTo>
                  <a:lnTo>
                    <a:pt x="5880" y="5647"/>
                  </a:lnTo>
                  <a:lnTo>
                    <a:pt x="5902" y="5613"/>
                  </a:lnTo>
                  <a:lnTo>
                    <a:pt x="5923" y="5578"/>
                  </a:lnTo>
                  <a:lnTo>
                    <a:pt x="5943" y="5542"/>
                  </a:lnTo>
                  <a:lnTo>
                    <a:pt x="5962" y="5505"/>
                  </a:lnTo>
                  <a:lnTo>
                    <a:pt x="5979" y="5468"/>
                  </a:lnTo>
                  <a:lnTo>
                    <a:pt x="5994" y="5430"/>
                  </a:lnTo>
                  <a:lnTo>
                    <a:pt x="6009" y="5392"/>
                  </a:lnTo>
                  <a:lnTo>
                    <a:pt x="6021" y="5353"/>
                  </a:lnTo>
                  <a:lnTo>
                    <a:pt x="6033" y="5313"/>
                  </a:lnTo>
                  <a:lnTo>
                    <a:pt x="6042" y="5273"/>
                  </a:lnTo>
                  <a:lnTo>
                    <a:pt x="6051" y="5233"/>
                  </a:lnTo>
                  <a:lnTo>
                    <a:pt x="6058" y="5192"/>
                  </a:lnTo>
                  <a:lnTo>
                    <a:pt x="6063" y="5152"/>
                  </a:lnTo>
                  <a:lnTo>
                    <a:pt x="6067" y="5111"/>
                  </a:lnTo>
                  <a:lnTo>
                    <a:pt x="6069" y="506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 name="Footer Placeholder 1">
            <a:extLst>
              <a:ext uri="{FF2B5EF4-FFF2-40B4-BE49-F238E27FC236}">
                <a16:creationId xmlns:a16="http://schemas.microsoft.com/office/drawing/2014/main" id="{23192C7C-AB12-80AE-B211-D7EE487FC60F}"/>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297454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1226D537-20F1-462F-98F4-4AA8A8ED0286}"/>
              </a:ext>
            </a:extLst>
          </p:cNvPr>
          <p:cNvSpPr>
            <a:spLocks noGrp="1"/>
          </p:cNvSpPr>
          <p:nvPr>
            <p:ph type="title"/>
          </p:nvPr>
        </p:nvSpPr>
        <p:spPr>
          <a:xfrm>
            <a:off x="295275" y="365125"/>
            <a:ext cx="11601450" cy="579438"/>
          </a:xfrm>
        </p:spPr>
        <p:txBody>
          <a:bodyPr/>
          <a:lstStyle/>
          <a:p>
            <a:r>
              <a:rPr lang="en-US" dirty="0"/>
              <a:t>Two problems merchants feel</a:t>
            </a:r>
          </a:p>
        </p:txBody>
      </p:sp>
      <p:sp>
        <p:nvSpPr>
          <p:cNvPr id="18" name="Slide Number Placeholder 17">
            <a:extLst>
              <a:ext uri="{FF2B5EF4-FFF2-40B4-BE49-F238E27FC236}">
                <a16:creationId xmlns:a16="http://schemas.microsoft.com/office/drawing/2014/main" id="{35A9D75F-FFC2-41EB-87BA-93A9EE4CF495}"/>
              </a:ext>
            </a:extLst>
          </p:cNvPr>
          <p:cNvSpPr>
            <a:spLocks noGrp="1"/>
          </p:cNvSpPr>
          <p:nvPr>
            <p:ph type="sldNum" sz="quarter" idx="12"/>
          </p:nvPr>
        </p:nvSpPr>
        <p:spPr>
          <a:xfrm>
            <a:off x="288823" y="6385929"/>
            <a:ext cx="469366" cy="298862"/>
          </a:xfrm>
        </p:spPr>
        <p:txBody>
          <a:bodyPr/>
          <a:lstStyle/>
          <a:p>
            <a:fld id="{23B09BCE-7A37-4F46-9E89-71BB05C242EB}" type="slidenum">
              <a:rPr lang="en-PH" smtClean="0"/>
              <a:pPr/>
              <a:t>5</a:t>
            </a:fld>
            <a:endParaRPr lang="en-PH" dirty="0"/>
          </a:p>
        </p:txBody>
      </p:sp>
      <p:sp>
        <p:nvSpPr>
          <p:cNvPr id="29" name="Text Placeholder 19">
            <a:extLst>
              <a:ext uri="{FF2B5EF4-FFF2-40B4-BE49-F238E27FC236}">
                <a16:creationId xmlns:a16="http://schemas.microsoft.com/office/drawing/2014/main" id="{07F82AF9-FC14-445C-A6ED-FE638BC03C26}"/>
              </a:ext>
            </a:extLst>
          </p:cNvPr>
          <p:cNvSpPr txBox="1">
            <a:spLocks/>
          </p:cNvSpPr>
          <p:nvPr/>
        </p:nvSpPr>
        <p:spPr>
          <a:xfrm>
            <a:off x="295276" y="2721686"/>
            <a:ext cx="5609468" cy="445666"/>
          </a:xfrm>
          <a:prstGeom prst="rect">
            <a:avLst/>
          </a:prstGeom>
        </p:spPr>
        <p:txBody>
          <a:bodyPr lIns="0" tIns="0" rIns="0" bIns="0" anchor="b"/>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400" b="1" dirty="0">
                <a:solidFill>
                  <a:schemeClr val="accent1"/>
                </a:solidFill>
              </a:rPr>
              <a:t>Lost sales</a:t>
            </a:r>
          </a:p>
        </p:txBody>
      </p:sp>
      <p:sp>
        <p:nvSpPr>
          <p:cNvPr id="31" name="Text Placeholder 21">
            <a:extLst>
              <a:ext uri="{FF2B5EF4-FFF2-40B4-BE49-F238E27FC236}">
                <a16:creationId xmlns:a16="http://schemas.microsoft.com/office/drawing/2014/main" id="{E2DC242D-3772-4AC7-9A55-A16050286B90}"/>
              </a:ext>
            </a:extLst>
          </p:cNvPr>
          <p:cNvSpPr txBox="1">
            <a:spLocks/>
          </p:cNvSpPr>
          <p:nvPr/>
        </p:nvSpPr>
        <p:spPr>
          <a:xfrm>
            <a:off x="295275" y="3429000"/>
            <a:ext cx="5609469" cy="1890512"/>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dirty="0"/>
              <a:t>Every failed or abandoned payment is a customer you already paid to acquire, walking away at the last step. Declines, redirects, and friction quietly cap your revenue — and the losses rarely show up in one report.</a:t>
            </a:r>
          </a:p>
          <a:p>
            <a:pPr marL="0" indent="0">
              <a:buNone/>
            </a:pPr>
            <a:r>
              <a:rPr lang="en-PH" sz="2000" dirty="0">
                <a:solidFill>
                  <a:schemeClr val="accent1"/>
                </a:solidFill>
              </a:rPr>
              <a:t>You feel it as flat conversion, not as a line item.</a:t>
            </a:r>
          </a:p>
        </p:txBody>
      </p:sp>
      <p:cxnSp>
        <p:nvCxnSpPr>
          <p:cNvPr id="32" name="Straight Connector 31">
            <a:extLst>
              <a:ext uri="{FF2B5EF4-FFF2-40B4-BE49-F238E27FC236}">
                <a16:creationId xmlns:a16="http://schemas.microsoft.com/office/drawing/2014/main" id="{35C686B8-90FF-43FB-BB6A-C64066BBD67E}"/>
              </a:ext>
            </a:extLst>
          </p:cNvPr>
          <p:cNvCxnSpPr>
            <a:cxnSpLocks/>
          </p:cNvCxnSpPr>
          <p:nvPr/>
        </p:nvCxnSpPr>
        <p:spPr>
          <a:xfrm>
            <a:off x="295276" y="3250916"/>
            <a:ext cx="56094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 Placeholder 19">
            <a:extLst>
              <a:ext uri="{FF2B5EF4-FFF2-40B4-BE49-F238E27FC236}">
                <a16:creationId xmlns:a16="http://schemas.microsoft.com/office/drawing/2014/main" id="{912D1966-39E6-4D89-88E0-14C293308407}"/>
              </a:ext>
            </a:extLst>
          </p:cNvPr>
          <p:cNvSpPr txBox="1">
            <a:spLocks/>
          </p:cNvSpPr>
          <p:nvPr/>
        </p:nvSpPr>
        <p:spPr>
          <a:xfrm>
            <a:off x="6287257" y="2721686"/>
            <a:ext cx="5609468" cy="445666"/>
          </a:xfrm>
          <a:prstGeom prst="rect">
            <a:avLst/>
          </a:prstGeom>
        </p:spPr>
        <p:txBody>
          <a:bodyPr lIns="0" tIns="0" rIns="0" bIns="0" anchor="b"/>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400" b="1" dirty="0">
                <a:solidFill>
                  <a:schemeClr val="accent1"/>
                </a:solidFill>
              </a:rPr>
              <a:t>Rising cost</a:t>
            </a:r>
          </a:p>
        </p:txBody>
      </p:sp>
      <p:sp>
        <p:nvSpPr>
          <p:cNvPr id="38" name="Text Placeholder 21">
            <a:extLst>
              <a:ext uri="{FF2B5EF4-FFF2-40B4-BE49-F238E27FC236}">
                <a16:creationId xmlns:a16="http://schemas.microsoft.com/office/drawing/2014/main" id="{2D405F7A-4C48-414E-9033-5084D54B0EC3}"/>
              </a:ext>
            </a:extLst>
          </p:cNvPr>
          <p:cNvSpPr txBox="1">
            <a:spLocks/>
          </p:cNvSpPr>
          <p:nvPr/>
        </p:nvSpPr>
        <p:spPr>
          <a:xfrm>
            <a:off x="6287256" y="3429000"/>
            <a:ext cx="5609469" cy="1890512"/>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dirty="0"/>
              <a:t>As you add processors and tools to fix point problems, cost and complexity climb together. More providers means more fees, more integrations to maintain, and more hours spent reconciling data by hand.</a:t>
            </a:r>
          </a:p>
          <a:p>
            <a:pPr marL="0" indent="0">
              <a:buNone/>
            </a:pPr>
            <a:r>
              <a:rPr lang="en-PH" sz="2000" dirty="0">
                <a:solidFill>
                  <a:schemeClr val="accent1"/>
                </a:solidFill>
              </a:rPr>
              <a:t>The true cost is spread across several teams.</a:t>
            </a:r>
          </a:p>
        </p:txBody>
      </p:sp>
      <p:cxnSp>
        <p:nvCxnSpPr>
          <p:cNvPr id="39" name="Straight Connector 38">
            <a:extLst>
              <a:ext uri="{FF2B5EF4-FFF2-40B4-BE49-F238E27FC236}">
                <a16:creationId xmlns:a16="http://schemas.microsoft.com/office/drawing/2014/main" id="{C1096F0E-F31F-4A83-AC82-735D76AD893E}"/>
              </a:ext>
            </a:extLst>
          </p:cNvPr>
          <p:cNvCxnSpPr>
            <a:cxnSpLocks/>
          </p:cNvCxnSpPr>
          <p:nvPr/>
        </p:nvCxnSpPr>
        <p:spPr>
          <a:xfrm>
            <a:off x="6287257" y="3250916"/>
            <a:ext cx="56094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0" name="Group 39">
            <a:extLst>
              <a:ext uri="{FF2B5EF4-FFF2-40B4-BE49-F238E27FC236}">
                <a16:creationId xmlns:a16="http://schemas.microsoft.com/office/drawing/2014/main" id="{1A460FF8-E177-4625-BBC8-74F2990C79CC}"/>
              </a:ext>
            </a:extLst>
          </p:cNvPr>
          <p:cNvGrpSpPr/>
          <p:nvPr/>
        </p:nvGrpSpPr>
        <p:grpSpPr>
          <a:xfrm>
            <a:off x="295275" y="1698540"/>
            <a:ext cx="845063" cy="845063"/>
            <a:chOff x="1830237" y="4459160"/>
            <a:chExt cx="633600" cy="633600"/>
          </a:xfrm>
        </p:grpSpPr>
        <p:sp>
          <p:nvSpPr>
            <p:cNvPr id="46" name="Google Shape;698;p7"/>
            <p:cNvSpPr/>
            <p:nvPr/>
          </p:nvSpPr>
          <p:spPr>
            <a:xfrm>
              <a:off x="1830237" y="4459160"/>
              <a:ext cx="633600" cy="633600"/>
            </a:xfrm>
            <a:custGeom>
              <a:avLst/>
              <a:gdLst/>
              <a:ahLst/>
              <a:cxnLst/>
              <a:rect l="l" t="t" r="r" b="b"/>
              <a:pathLst>
                <a:path w="10000" h="10000" extrusionOk="0">
                  <a:moveTo>
                    <a:pt x="4270" y="5122"/>
                  </a:moveTo>
                  <a:lnTo>
                    <a:pt x="5730" y="5122"/>
                  </a:lnTo>
                  <a:lnTo>
                    <a:pt x="5730" y="7555"/>
                  </a:lnTo>
                  <a:lnTo>
                    <a:pt x="4270" y="8528"/>
                  </a:lnTo>
                  <a:lnTo>
                    <a:pt x="4270" y="512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7" name="Google Shape;699;p7"/>
            <p:cNvSpPr/>
            <p:nvPr/>
          </p:nvSpPr>
          <p:spPr>
            <a:xfrm>
              <a:off x="1830237" y="4459160"/>
              <a:ext cx="633600" cy="633600"/>
            </a:xfrm>
            <a:custGeom>
              <a:avLst/>
              <a:gdLst/>
              <a:ahLst/>
              <a:cxnLst/>
              <a:rect l="l" t="t" r="r" b="b"/>
              <a:pathLst>
                <a:path w="10000" h="10000" extrusionOk="0">
                  <a:moveTo>
                    <a:pt x="4020" y="5210"/>
                  </a:moveTo>
                  <a:lnTo>
                    <a:pt x="1155" y="1628"/>
                  </a:lnTo>
                  <a:lnTo>
                    <a:pt x="1136" y="1601"/>
                  </a:lnTo>
                  <a:lnTo>
                    <a:pt x="1121" y="1572"/>
                  </a:lnTo>
                  <a:lnTo>
                    <a:pt x="1110" y="1541"/>
                  </a:lnTo>
                  <a:lnTo>
                    <a:pt x="1103" y="1508"/>
                  </a:lnTo>
                  <a:lnTo>
                    <a:pt x="1100" y="1476"/>
                  </a:lnTo>
                  <a:lnTo>
                    <a:pt x="1102" y="1443"/>
                  </a:lnTo>
                  <a:lnTo>
                    <a:pt x="1108" y="1410"/>
                  </a:lnTo>
                  <a:lnTo>
                    <a:pt x="1118" y="1379"/>
                  </a:lnTo>
                  <a:lnTo>
                    <a:pt x="1132" y="1349"/>
                  </a:lnTo>
                  <a:lnTo>
                    <a:pt x="1150" y="1321"/>
                  </a:lnTo>
                  <a:lnTo>
                    <a:pt x="1172" y="1296"/>
                  </a:lnTo>
                  <a:lnTo>
                    <a:pt x="1197" y="1275"/>
                  </a:lnTo>
                  <a:lnTo>
                    <a:pt x="1224" y="1256"/>
                  </a:lnTo>
                  <a:lnTo>
                    <a:pt x="1254" y="1241"/>
                  </a:lnTo>
                  <a:lnTo>
                    <a:pt x="1285" y="1231"/>
                  </a:lnTo>
                  <a:lnTo>
                    <a:pt x="1317" y="1224"/>
                  </a:lnTo>
                  <a:lnTo>
                    <a:pt x="1350" y="1222"/>
                  </a:lnTo>
                  <a:lnTo>
                    <a:pt x="8650" y="1222"/>
                  </a:lnTo>
                  <a:lnTo>
                    <a:pt x="8683" y="1224"/>
                  </a:lnTo>
                  <a:lnTo>
                    <a:pt x="8715" y="1231"/>
                  </a:lnTo>
                  <a:lnTo>
                    <a:pt x="8746" y="1241"/>
                  </a:lnTo>
                  <a:lnTo>
                    <a:pt x="8776" y="1256"/>
                  </a:lnTo>
                  <a:lnTo>
                    <a:pt x="8803" y="1275"/>
                  </a:lnTo>
                  <a:lnTo>
                    <a:pt x="8828" y="1296"/>
                  </a:lnTo>
                  <a:lnTo>
                    <a:pt x="8850" y="1321"/>
                  </a:lnTo>
                  <a:lnTo>
                    <a:pt x="8868" y="1349"/>
                  </a:lnTo>
                  <a:lnTo>
                    <a:pt x="8882" y="1379"/>
                  </a:lnTo>
                  <a:lnTo>
                    <a:pt x="8892" y="1410"/>
                  </a:lnTo>
                  <a:lnTo>
                    <a:pt x="8898" y="1443"/>
                  </a:lnTo>
                  <a:lnTo>
                    <a:pt x="8900" y="1476"/>
                  </a:lnTo>
                  <a:lnTo>
                    <a:pt x="8897" y="1508"/>
                  </a:lnTo>
                  <a:lnTo>
                    <a:pt x="8890" y="1541"/>
                  </a:lnTo>
                  <a:lnTo>
                    <a:pt x="8879" y="1572"/>
                  </a:lnTo>
                  <a:lnTo>
                    <a:pt x="8864" y="1601"/>
                  </a:lnTo>
                  <a:lnTo>
                    <a:pt x="8845" y="1628"/>
                  </a:lnTo>
                  <a:lnTo>
                    <a:pt x="5980" y="5210"/>
                  </a:lnTo>
                  <a:lnTo>
                    <a:pt x="5980" y="7555"/>
                  </a:lnTo>
                  <a:lnTo>
                    <a:pt x="5978" y="7586"/>
                  </a:lnTo>
                  <a:lnTo>
                    <a:pt x="5972" y="7616"/>
                  </a:lnTo>
                  <a:lnTo>
                    <a:pt x="5963" y="7645"/>
                  </a:lnTo>
                  <a:lnTo>
                    <a:pt x="5950" y="7673"/>
                  </a:lnTo>
                  <a:lnTo>
                    <a:pt x="5934" y="7699"/>
                  </a:lnTo>
                  <a:lnTo>
                    <a:pt x="5915" y="7723"/>
                  </a:lnTo>
                  <a:lnTo>
                    <a:pt x="5893" y="7744"/>
                  </a:lnTo>
                  <a:lnTo>
                    <a:pt x="5869" y="7763"/>
                  </a:lnTo>
                  <a:lnTo>
                    <a:pt x="4409" y="8736"/>
                  </a:lnTo>
                  <a:lnTo>
                    <a:pt x="4379" y="8753"/>
                  </a:lnTo>
                  <a:lnTo>
                    <a:pt x="4348" y="8765"/>
                  </a:lnTo>
                  <a:lnTo>
                    <a:pt x="4316" y="8774"/>
                  </a:lnTo>
                  <a:lnTo>
                    <a:pt x="4282" y="8778"/>
                  </a:lnTo>
                  <a:lnTo>
                    <a:pt x="4248" y="8777"/>
                  </a:lnTo>
                  <a:lnTo>
                    <a:pt x="4215" y="8772"/>
                  </a:lnTo>
                  <a:lnTo>
                    <a:pt x="4183" y="8762"/>
                  </a:lnTo>
                  <a:lnTo>
                    <a:pt x="4152" y="8748"/>
                  </a:lnTo>
                  <a:lnTo>
                    <a:pt x="4123" y="8731"/>
                  </a:lnTo>
                  <a:lnTo>
                    <a:pt x="4098" y="8709"/>
                  </a:lnTo>
                  <a:lnTo>
                    <a:pt x="4075" y="8684"/>
                  </a:lnTo>
                  <a:lnTo>
                    <a:pt x="4056" y="8656"/>
                  </a:lnTo>
                  <a:lnTo>
                    <a:pt x="4040" y="8626"/>
                  </a:lnTo>
                  <a:lnTo>
                    <a:pt x="4029" y="8595"/>
                  </a:lnTo>
                  <a:lnTo>
                    <a:pt x="4022" y="8562"/>
                  </a:lnTo>
                  <a:lnTo>
                    <a:pt x="4020" y="8528"/>
                  </a:lnTo>
                  <a:lnTo>
                    <a:pt x="4020" y="5210"/>
                  </a:lnTo>
                  <a:close/>
                  <a:moveTo>
                    <a:pt x="8130" y="1722"/>
                  </a:moveTo>
                  <a:lnTo>
                    <a:pt x="1870" y="1722"/>
                  </a:lnTo>
                  <a:lnTo>
                    <a:pt x="4390" y="4872"/>
                  </a:lnTo>
                  <a:lnTo>
                    <a:pt x="5610" y="4872"/>
                  </a:lnTo>
                  <a:lnTo>
                    <a:pt x="8130" y="1722"/>
                  </a:lnTo>
                  <a:close/>
                  <a:moveTo>
                    <a:pt x="5480" y="7421"/>
                  </a:moveTo>
                  <a:lnTo>
                    <a:pt x="5480" y="5372"/>
                  </a:lnTo>
                  <a:lnTo>
                    <a:pt x="4520" y="5372"/>
                  </a:lnTo>
                  <a:lnTo>
                    <a:pt x="4520" y="8061"/>
                  </a:lnTo>
                  <a:lnTo>
                    <a:pt x="5480" y="7421"/>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3" name="Group 42">
            <a:extLst>
              <a:ext uri="{FF2B5EF4-FFF2-40B4-BE49-F238E27FC236}">
                <a16:creationId xmlns:a16="http://schemas.microsoft.com/office/drawing/2014/main" id="{796317C2-5320-4DA9-B586-DECCFDD6ACA9}"/>
              </a:ext>
            </a:extLst>
          </p:cNvPr>
          <p:cNvGrpSpPr/>
          <p:nvPr/>
        </p:nvGrpSpPr>
        <p:grpSpPr>
          <a:xfrm>
            <a:off x="6287256" y="1698540"/>
            <a:ext cx="845063" cy="845063"/>
            <a:chOff x="4094847" y="2660110"/>
            <a:chExt cx="633600" cy="633600"/>
          </a:xfrm>
        </p:grpSpPr>
        <p:sp>
          <p:nvSpPr>
            <p:cNvPr id="48" name="Google Shape;626;p7"/>
            <p:cNvSpPr/>
            <p:nvPr/>
          </p:nvSpPr>
          <p:spPr>
            <a:xfrm>
              <a:off x="4094847" y="2660110"/>
              <a:ext cx="633600" cy="633600"/>
            </a:xfrm>
            <a:custGeom>
              <a:avLst/>
              <a:gdLst/>
              <a:ahLst/>
              <a:cxnLst/>
              <a:rect l="l" t="t" r="r" b="b"/>
              <a:pathLst>
                <a:path w="10000" h="10000" extrusionOk="0">
                  <a:moveTo>
                    <a:pt x="5479" y="6327"/>
                  </a:moveTo>
                  <a:lnTo>
                    <a:pt x="3564" y="6327"/>
                  </a:lnTo>
                  <a:lnTo>
                    <a:pt x="3531" y="6325"/>
                  </a:lnTo>
                  <a:lnTo>
                    <a:pt x="3499" y="6318"/>
                  </a:lnTo>
                  <a:lnTo>
                    <a:pt x="3468" y="6308"/>
                  </a:lnTo>
                  <a:lnTo>
                    <a:pt x="3439" y="6294"/>
                  </a:lnTo>
                  <a:lnTo>
                    <a:pt x="3412" y="6275"/>
                  </a:lnTo>
                  <a:lnTo>
                    <a:pt x="3387" y="6254"/>
                  </a:lnTo>
                  <a:lnTo>
                    <a:pt x="3366" y="6229"/>
                  </a:lnTo>
                  <a:lnTo>
                    <a:pt x="3347" y="6202"/>
                  </a:lnTo>
                  <a:lnTo>
                    <a:pt x="3333" y="6173"/>
                  </a:lnTo>
                  <a:lnTo>
                    <a:pt x="3323" y="6142"/>
                  </a:lnTo>
                  <a:lnTo>
                    <a:pt x="3316" y="6110"/>
                  </a:lnTo>
                  <a:lnTo>
                    <a:pt x="3314" y="6077"/>
                  </a:lnTo>
                  <a:lnTo>
                    <a:pt x="3316" y="6044"/>
                  </a:lnTo>
                  <a:lnTo>
                    <a:pt x="3323" y="6012"/>
                  </a:lnTo>
                  <a:lnTo>
                    <a:pt x="3333" y="5981"/>
                  </a:lnTo>
                  <a:lnTo>
                    <a:pt x="3347" y="5952"/>
                  </a:lnTo>
                  <a:lnTo>
                    <a:pt x="3366" y="5925"/>
                  </a:lnTo>
                  <a:lnTo>
                    <a:pt x="3387" y="5900"/>
                  </a:lnTo>
                  <a:lnTo>
                    <a:pt x="3412" y="5879"/>
                  </a:lnTo>
                  <a:lnTo>
                    <a:pt x="3439" y="5860"/>
                  </a:lnTo>
                  <a:lnTo>
                    <a:pt x="3468" y="5846"/>
                  </a:lnTo>
                  <a:lnTo>
                    <a:pt x="3499" y="5836"/>
                  </a:lnTo>
                  <a:lnTo>
                    <a:pt x="3531" y="5829"/>
                  </a:lnTo>
                  <a:lnTo>
                    <a:pt x="3564" y="5827"/>
                  </a:lnTo>
                  <a:lnTo>
                    <a:pt x="5479" y="5827"/>
                  </a:lnTo>
                  <a:lnTo>
                    <a:pt x="5512" y="5829"/>
                  </a:lnTo>
                  <a:lnTo>
                    <a:pt x="5544" y="5836"/>
                  </a:lnTo>
                  <a:lnTo>
                    <a:pt x="5575" y="5846"/>
                  </a:lnTo>
                  <a:lnTo>
                    <a:pt x="5604" y="5860"/>
                  </a:lnTo>
                  <a:lnTo>
                    <a:pt x="5631" y="5879"/>
                  </a:lnTo>
                  <a:lnTo>
                    <a:pt x="5656" y="5900"/>
                  </a:lnTo>
                  <a:lnTo>
                    <a:pt x="5677" y="5925"/>
                  </a:lnTo>
                  <a:lnTo>
                    <a:pt x="5696" y="5952"/>
                  </a:lnTo>
                  <a:lnTo>
                    <a:pt x="5710" y="5981"/>
                  </a:lnTo>
                  <a:lnTo>
                    <a:pt x="5720" y="6012"/>
                  </a:lnTo>
                  <a:lnTo>
                    <a:pt x="5727" y="6044"/>
                  </a:lnTo>
                  <a:lnTo>
                    <a:pt x="5729" y="6077"/>
                  </a:lnTo>
                  <a:lnTo>
                    <a:pt x="5727" y="6110"/>
                  </a:lnTo>
                  <a:lnTo>
                    <a:pt x="5720" y="6142"/>
                  </a:lnTo>
                  <a:lnTo>
                    <a:pt x="5710" y="6173"/>
                  </a:lnTo>
                  <a:lnTo>
                    <a:pt x="5696" y="6202"/>
                  </a:lnTo>
                  <a:lnTo>
                    <a:pt x="5677" y="6229"/>
                  </a:lnTo>
                  <a:lnTo>
                    <a:pt x="5656" y="6254"/>
                  </a:lnTo>
                  <a:lnTo>
                    <a:pt x="5631" y="6275"/>
                  </a:lnTo>
                  <a:lnTo>
                    <a:pt x="5604" y="6294"/>
                  </a:lnTo>
                  <a:lnTo>
                    <a:pt x="5575" y="6308"/>
                  </a:lnTo>
                  <a:lnTo>
                    <a:pt x="5544" y="6318"/>
                  </a:lnTo>
                  <a:lnTo>
                    <a:pt x="5512" y="6325"/>
                  </a:lnTo>
                  <a:lnTo>
                    <a:pt x="5479" y="6327"/>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 name="Google Shape;627;p7"/>
            <p:cNvSpPr/>
            <p:nvPr/>
          </p:nvSpPr>
          <p:spPr>
            <a:xfrm>
              <a:off x="4094847" y="2660110"/>
              <a:ext cx="633600" cy="633600"/>
            </a:xfrm>
            <a:custGeom>
              <a:avLst/>
              <a:gdLst/>
              <a:ahLst/>
              <a:cxnLst/>
              <a:rect l="l" t="t" r="r" b="b"/>
              <a:pathLst>
                <a:path w="10000" h="10000" extrusionOk="0">
                  <a:moveTo>
                    <a:pt x="2358" y="8265"/>
                  </a:moveTo>
                  <a:lnTo>
                    <a:pt x="2356" y="8232"/>
                  </a:lnTo>
                  <a:lnTo>
                    <a:pt x="2356" y="1050"/>
                  </a:lnTo>
                  <a:lnTo>
                    <a:pt x="2358" y="1017"/>
                  </a:lnTo>
                  <a:lnTo>
                    <a:pt x="2365" y="985"/>
                  </a:lnTo>
                  <a:lnTo>
                    <a:pt x="2375" y="954"/>
                  </a:lnTo>
                  <a:lnTo>
                    <a:pt x="2389" y="925"/>
                  </a:lnTo>
                  <a:lnTo>
                    <a:pt x="2408" y="898"/>
                  </a:lnTo>
                  <a:lnTo>
                    <a:pt x="2429" y="873"/>
                  </a:lnTo>
                  <a:lnTo>
                    <a:pt x="2454" y="852"/>
                  </a:lnTo>
                  <a:lnTo>
                    <a:pt x="2481" y="833"/>
                  </a:lnTo>
                  <a:lnTo>
                    <a:pt x="2510" y="819"/>
                  </a:lnTo>
                  <a:lnTo>
                    <a:pt x="2541" y="809"/>
                  </a:lnTo>
                  <a:lnTo>
                    <a:pt x="2573" y="802"/>
                  </a:lnTo>
                  <a:lnTo>
                    <a:pt x="2606" y="800"/>
                  </a:lnTo>
                  <a:lnTo>
                    <a:pt x="7394" y="800"/>
                  </a:lnTo>
                  <a:lnTo>
                    <a:pt x="7427" y="802"/>
                  </a:lnTo>
                  <a:lnTo>
                    <a:pt x="7459" y="809"/>
                  </a:lnTo>
                  <a:lnTo>
                    <a:pt x="7490" y="819"/>
                  </a:lnTo>
                  <a:lnTo>
                    <a:pt x="7519" y="833"/>
                  </a:lnTo>
                  <a:lnTo>
                    <a:pt x="7546" y="852"/>
                  </a:lnTo>
                  <a:lnTo>
                    <a:pt x="7571" y="873"/>
                  </a:lnTo>
                  <a:lnTo>
                    <a:pt x="7592" y="898"/>
                  </a:lnTo>
                  <a:lnTo>
                    <a:pt x="7611" y="925"/>
                  </a:lnTo>
                  <a:lnTo>
                    <a:pt x="7625" y="954"/>
                  </a:lnTo>
                  <a:lnTo>
                    <a:pt x="7635" y="985"/>
                  </a:lnTo>
                  <a:lnTo>
                    <a:pt x="7642" y="1017"/>
                  </a:lnTo>
                  <a:lnTo>
                    <a:pt x="7644" y="1050"/>
                  </a:lnTo>
                  <a:lnTo>
                    <a:pt x="7644" y="8950"/>
                  </a:lnTo>
                  <a:lnTo>
                    <a:pt x="7642" y="8982"/>
                  </a:lnTo>
                  <a:lnTo>
                    <a:pt x="7636" y="9014"/>
                  </a:lnTo>
                  <a:lnTo>
                    <a:pt x="7625" y="9045"/>
                  </a:lnTo>
                  <a:lnTo>
                    <a:pt x="7611" y="9074"/>
                  </a:lnTo>
                  <a:lnTo>
                    <a:pt x="7593" y="9102"/>
                  </a:lnTo>
                  <a:lnTo>
                    <a:pt x="7571" y="9126"/>
                  </a:lnTo>
                  <a:lnTo>
                    <a:pt x="7547" y="9148"/>
                  </a:lnTo>
                  <a:lnTo>
                    <a:pt x="7520" y="9166"/>
                  </a:lnTo>
                  <a:lnTo>
                    <a:pt x="7491" y="9180"/>
                  </a:lnTo>
                  <a:lnTo>
                    <a:pt x="7460" y="9191"/>
                  </a:lnTo>
                  <a:lnTo>
                    <a:pt x="7428" y="9198"/>
                  </a:lnTo>
                  <a:lnTo>
                    <a:pt x="7396" y="9200"/>
                  </a:lnTo>
                  <a:lnTo>
                    <a:pt x="7364" y="9198"/>
                  </a:lnTo>
                  <a:lnTo>
                    <a:pt x="7332" y="9192"/>
                  </a:lnTo>
                  <a:lnTo>
                    <a:pt x="7301" y="9182"/>
                  </a:lnTo>
                  <a:lnTo>
                    <a:pt x="7271" y="9168"/>
                  </a:lnTo>
                  <a:lnTo>
                    <a:pt x="7244" y="9150"/>
                  </a:lnTo>
                  <a:lnTo>
                    <a:pt x="6436" y="8544"/>
                  </a:lnTo>
                  <a:lnTo>
                    <a:pt x="5629" y="9150"/>
                  </a:lnTo>
                  <a:lnTo>
                    <a:pt x="5602" y="9168"/>
                  </a:lnTo>
                  <a:lnTo>
                    <a:pt x="5573" y="9182"/>
                  </a:lnTo>
                  <a:lnTo>
                    <a:pt x="5543" y="9192"/>
                  </a:lnTo>
                  <a:lnTo>
                    <a:pt x="5511" y="9198"/>
                  </a:lnTo>
                  <a:lnTo>
                    <a:pt x="5479" y="9200"/>
                  </a:lnTo>
                  <a:lnTo>
                    <a:pt x="5447" y="9198"/>
                  </a:lnTo>
                  <a:lnTo>
                    <a:pt x="5415" y="9192"/>
                  </a:lnTo>
                  <a:lnTo>
                    <a:pt x="5385" y="9182"/>
                  </a:lnTo>
                  <a:lnTo>
                    <a:pt x="5356" y="9168"/>
                  </a:lnTo>
                  <a:lnTo>
                    <a:pt x="5329" y="9150"/>
                  </a:lnTo>
                  <a:lnTo>
                    <a:pt x="4521" y="8544"/>
                  </a:lnTo>
                  <a:lnTo>
                    <a:pt x="3714" y="9150"/>
                  </a:lnTo>
                  <a:lnTo>
                    <a:pt x="3687" y="9168"/>
                  </a:lnTo>
                  <a:lnTo>
                    <a:pt x="3658" y="9182"/>
                  </a:lnTo>
                  <a:lnTo>
                    <a:pt x="3628" y="9192"/>
                  </a:lnTo>
                  <a:lnTo>
                    <a:pt x="3596" y="9198"/>
                  </a:lnTo>
                  <a:lnTo>
                    <a:pt x="3564" y="9200"/>
                  </a:lnTo>
                  <a:lnTo>
                    <a:pt x="3532" y="9198"/>
                  </a:lnTo>
                  <a:lnTo>
                    <a:pt x="3500" y="9192"/>
                  </a:lnTo>
                  <a:lnTo>
                    <a:pt x="3470" y="9182"/>
                  </a:lnTo>
                  <a:lnTo>
                    <a:pt x="3441" y="9168"/>
                  </a:lnTo>
                  <a:lnTo>
                    <a:pt x="3414" y="9150"/>
                  </a:lnTo>
                  <a:lnTo>
                    <a:pt x="2456" y="8432"/>
                  </a:lnTo>
                  <a:lnTo>
                    <a:pt x="2431" y="8410"/>
                  </a:lnTo>
                  <a:lnTo>
                    <a:pt x="2409" y="8386"/>
                  </a:lnTo>
                  <a:lnTo>
                    <a:pt x="2390" y="8358"/>
                  </a:lnTo>
                  <a:lnTo>
                    <a:pt x="2375" y="8329"/>
                  </a:lnTo>
                  <a:lnTo>
                    <a:pt x="2365" y="8297"/>
                  </a:lnTo>
                  <a:lnTo>
                    <a:pt x="2358" y="8265"/>
                  </a:lnTo>
                  <a:close/>
                  <a:moveTo>
                    <a:pt x="7144" y="8450"/>
                  </a:moveTo>
                  <a:lnTo>
                    <a:pt x="7144" y="1300"/>
                  </a:lnTo>
                  <a:lnTo>
                    <a:pt x="2856" y="1300"/>
                  </a:lnTo>
                  <a:lnTo>
                    <a:pt x="2856" y="8107"/>
                  </a:lnTo>
                  <a:lnTo>
                    <a:pt x="3564" y="8638"/>
                  </a:lnTo>
                  <a:lnTo>
                    <a:pt x="4371" y="8032"/>
                  </a:lnTo>
                  <a:lnTo>
                    <a:pt x="4398" y="8014"/>
                  </a:lnTo>
                  <a:lnTo>
                    <a:pt x="4427" y="8000"/>
                  </a:lnTo>
                  <a:lnTo>
                    <a:pt x="4457" y="7990"/>
                  </a:lnTo>
                  <a:lnTo>
                    <a:pt x="4489" y="7984"/>
                  </a:lnTo>
                  <a:lnTo>
                    <a:pt x="4521" y="7982"/>
                  </a:lnTo>
                  <a:lnTo>
                    <a:pt x="4553" y="7984"/>
                  </a:lnTo>
                  <a:lnTo>
                    <a:pt x="4585" y="7990"/>
                  </a:lnTo>
                  <a:lnTo>
                    <a:pt x="4615" y="8000"/>
                  </a:lnTo>
                  <a:lnTo>
                    <a:pt x="4644" y="8014"/>
                  </a:lnTo>
                  <a:lnTo>
                    <a:pt x="4671" y="8032"/>
                  </a:lnTo>
                  <a:lnTo>
                    <a:pt x="5479" y="8638"/>
                  </a:lnTo>
                  <a:lnTo>
                    <a:pt x="6286" y="8032"/>
                  </a:lnTo>
                  <a:lnTo>
                    <a:pt x="6313" y="8014"/>
                  </a:lnTo>
                  <a:lnTo>
                    <a:pt x="6342" y="8000"/>
                  </a:lnTo>
                  <a:lnTo>
                    <a:pt x="6372" y="7990"/>
                  </a:lnTo>
                  <a:lnTo>
                    <a:pt x="6404" y="7984"/>
                  </a:lnTo>
                  <a:lnTo>
                    <a:pt x="6436" y="7982"/>
                  </a:lnTo>
                  <a:lnTo>
                    <a:pt x="6468" y="7984"/>
                  </a:lnTo>
                  <a:lnTo>
                    <a:pt x="6500" y="7990"/>
                  </a:lnTo>
                  <a:lnTo>
                    <a:pt x="6530" y="8000"/>
                  </a:lnTo>
                  <a:lnTo>
                    <a:pt x="6559" y="8014"/>
                  </a:lnTo>
                  <a:lnTo>
                    <a:pt x="6586" y="8032"/>
                  </a:lnTo>
                  <a:lnTo>
                    <a:pt x="7144" y="8450"/>
                  </a:lnTo>
                  <a:close/>
                  <a:moveTo>
                    <a:pt x="6469" y="3453"/>
                  </a:moveTo>
                  <a:lnTo>
                    <a:pt x="6436" y="3455"/>
                  </a:lnTo>
                  <a:lnTo>
                    <a:pt x="3564" y="3455"/>
                  </a:lnTo>
                  <a:lnTo>
                    <a:pt x="3531" y="3453"/>
                  </a:lnTo>
                  <a:lnTo>
                    <a:pt x="3499" y="3446"/>
                  </a:lnTo>
                  <a:lnTo>
                    <a:pt x="3468" y="3436"/>
                  </a:lnTo>
                  <a:lnTo>
                    <a:pt x="3439" y="3422"/>
                  </a:lnTo>
                  <a:lnTo>
                    <a:pt x="3412" y="3403"/>
                  </a:lnTo>
                  <a:lnTo>
                    <a:pt x="3387" y="3382"/>
                  </a:lnTo>
                  <a:lnTo>
                    <a:pt x="3366" y="3357"/>
                  </a:lnTo>
                  <a:lnTo>
                    <a:pt x="3347" y="3330"/>
                  </a:lnTo>
                  <a:lnTo>
                    <a:pt x="3333" y="3301"/>
                  </a:lnTo>
                  <a:lnTo>
                    <a:pt x="3323" y="3270"/>
                  </a:lnTo>
                  <a:lnTo>
                    <a:pt x="3316" y="3238"/>
                  </a:lnTo>
                  <a:lnTo>
                    <a:pt x="3314" y="3205"/>
                  </a:lnTo>
                  <a:lnTo>
                    <a:pt x="3316" y="3172"/>
                  </a:lnTo>
                  <a:lnTo>
                    <a:pt x="3323" y="3140"/>
                  </a:lnTo>
                  <a:lnTo>
                    <a:pt x="3333" y="3109"/>
                  </a:lnTo>
                  <a:lnTo>
                    <a:pt x="3347" y="3080"/>
                  </a:lnTo>
                  <a:lnTo>
                    <a:pt x="3366" y="3053"/>
                  </a:lnTo>
                  <a:lnTo>
                    <a:pt x="3387" y="3028"/>
                  </a:lnTo>
                  <a:lnTo>
                    <a:pt x="3412" y="3007"/>
                  </a:lnTo>
                  <a:lnTo>
                    <a:pt x="3439" y="2988"/>
                  </a:lnTo>
                  <a:lnTo>
                    <a:pt x="3468" y="2974"/>
                  </a:lnTo>
                  <a:lnTo>
                    <a:pt x="3499" y="2964"/>
                  </a:lnTo>
                  <a:lnTo>
                    <a:pt x="3531" y="2957"/>
                  </a:lnTo>
                  <a:lnTo>
                    <a:pt x="3564" y="2955"/>
                  </a:lnTo>
                  <a:lnTo>
                    <a:pt x="6436" y="2955"/>
                  </a:lnTo>
                  <a:lnTo>
                    <a:pt x="6469" y="2957"/>
                  </a:lnTo>
                  <a:lnTo>
                    <a:pt x="6501" y="2964"/>
                  </a:lnTo>
                  <a:lnTo>
                    <a:pt x="6532" y="2974"/>
                  </a:lnTo>
                  <a:lnTo>
                    <a:pt x="6561" y="2988"/>
                  </a:lnTo>
                  <a:lnTo>
                    <a:pt x="6588" y="3007"/>
                  </a:lnTo>
                  <a:lnTo>
                    <a:pt x="6613" y="3028"/>
                  </a:lnTo>
                  <a:lnTo>
                    <a:pt x="6634" y="3053"/>
                  </a:lnTo>
                  <a:lnTo>
                    <a:pt x="6653" y="3080"/>
                  </a:lnTo>
                  <a:lnTo>
                    <a:pt x="6667" y="3109"/>
                  </a:lnTo>
                  <a:lnTo>
                    <a:pt x="6677" y="3140"/>
                  </a:lnTo>
                  <a:lnTo>
                    <a:pt x="6684" y="3172"/>
                  </a:lnTo>
                  <a:lnTo>
                    <a:pt x="6686" y="3205"/>
                  </a:lnTo>
                  <a:lnTo>
                    <a:pt x="6684" y="3238"/>
                  </a:lnTo>
                  <a:lnTo>
                    <a:pt x="6677" y="3270"/>
                  </a:lnTo>
                  <a:lnTo>
                    <a:pt x="6667" y="3301"/>
                  </a:lnTo>
                  <a:lnTo>
                    <a:pt x="6653" y="3330"/>
                  </a:lnTo>
                  <a:lnTo>
                    <a:pt x="6634" y="3357"/>
                  </a:lnTo>
                  <a:lnTo>
                    <a:pt x="6613" y="3382"/>
                  </a:lnTo>
                  <a:lnTo>
                    <a:pt x="6588" y="3403"/>
                  </a:lnTo>
                  <a:lnTo>
                    <a:pt x="6561" y="3422"/>
                  </a:lnTo>
                  <a:lnTo>
                    <a:pt x="6532" y="3436"/>
                  </a:lnTo>
                  <a:lnTo>
                    <a:pt x="6501" y="3446"/>
                  </a:lnTo>
                  <a:lnTo>
                    <a:pt x="6469" y="3453"/>
                  </a:lnTo>
                  <a:close/>
                  <a:moveTo>
                    <a:pt x="6501" y="4882"/>
                  </a:moveTo>
                  <a:lnTo>
                    <a:pt x="6469" y="4889"/>
                  </a:lnTo>
                  <a:lnTo>
                    <a:pt x="6436" y="4891"/>
                  </a:lnTo>
                  <a:lnTo>
                    <a:pt x="3564" y="4891"/>
                  </a:lnTo>
                  <a:lnTo>
                    <a:pt x="3531" y="4889"/>
                  </a:lnTo>
                  <a:lnTo>
                    <a:pt x="3499" y="4882"/>
                  </a:lnTo>
                  <a:lnTo>
                    <a:pt x="3468" y="4872"/>
                  </a:lnTo>
                  <a:lnTo>
                    <a:pt x="3439" y="4858"/>
                  </a:lnTo>
                  <a:lnTo>
                    <a:pt x="3412" y="4839"/>
                  </a:lnTo>
                  <a:lnTo>
                    <a:pt x="3387" y="4818"/>
                  </a:lnTo>
                  <a:lnTo>
                    <a:pt x="3366" y="4793"/>
                  </a:lnTo>
                  <a:lnTo>
                    <a:pt x="3347" y="4766"/>
                  </a:lnTo>
                  <a:lnTo>
                    <a:pt x="3333" y="4737"/>
                  </a:lnTo>
                  <a:lnTo>
                    <a:pt x="3323" y="4706"/>
                  </a:lnTo>
                  <a:lnTo>
                    <a:pt x="3316" y="4674"/>
                  </a:lnTo>
                  <a:lnTo>
                    <a:pt x="3314" y="4641"/>
                  </a:lnTo>
                  <a:lnTo>
                    <a:pt x="3316" y="4608"/>
                  </a:lnTo>
                  <a:lnTo>
                    <a:pt x="3323" y="4576"/>
                  </a:lnTo>
                  <a:lnTo>
                    <a:pt x="3333" y="4545"/>
                  </a:lnTo>
                  <a:lnTo>
                    <a:pt x="3347" y="4516"/>
                  </a:lnTo>
                  <a:lnTo>
                    <a:pt x="3366" y="4489"/>
                  </a:lnTo>
                  <a:lnTo>
                    <a:pt x="3387" y="4464"/>
                  </a:lnTo>
                  <a:lnTo>
                    <a:pt x="3412" y="4443"/>
                  </a:lnTo>
                  <a:lnTo>
                    <a:pt x="3439" y="4424"/>
                  </a:lnTo>
                  <a:lnTo>
                    <a:pt x="3468" y="4410"/>
                  </a:lnTo>
                  <a:lnTo>
                    <a:pt x="3499" y="4400"/>
                  </a:lnTo>
                  <a:lnTo>
                    <a:pt x="3531" y="4393"/>
                  </a:lnTo>
                  <a:lnTo>
                    <a:pt x="3564" y="4391"/>
                  </a:lnTo>
                  <a:lnTo>
                    <a:pt x="6436" y="4391"/>
                  </a:lnTo>
                  <a:lnTo>
                    <a:pt x="6469" y="4393"/>
                  </a:lnTo>
                  <a:lnTo>
                    <a:pt x="6501" y="4400"/>
                  </a:lnTo>
                  <a:lnTo>
                    <a:pt x="6532" y="4410"/>
                  </a:lnTo>
                  <a:lnTo>
                    <a:pt x="6561" y="4424"/>
                  </a:lnTo>
                  <a:lnTo>
                    <a:pt x="6588" y="4443"/>
                  </a:lnTo>
                  <a:lnTo>
                    <a:pt x="6613" y="4464"/>
                  </a:lnTo>
                  <a:lnTo>
                    <a:pt x="6634" y="4489"/>
                  </a:lnTo>
                  <a:lnTo>
                    <a:pt x="6653" y="4516"/>
                  </a:lnTo>
                  <a:lnTo>
                    <a:pt x="6667" y="4545"/>
                  </a:lnTo>
                  <a:lnTo>
                    <a:pt x="6677" y="4576"/>
                  </a:lnTo>
                  <a:lnTo>
                    <a:pt x="6684" y="4608"/>
                  </a:lnTo>
                  <a:lnTo>
                    <a:pt x="6686" y="4641"/>
                  </a:lnTo>
                  <a:lnTo>
                    <a:pt x="6684" y="4674"/>
                  </a:lnTo>
                  <a:lnTo>
                    <a:pt x="6677" y="4706"/>
                  </a:lnTo>
                  <a:lnTo>
                    <a:pt x="6667" y="4737"/>
                  </a:lnTo>
                  <a:lnTo>
                    <a:pt x="6653" y="4766"/>
                  </a:lnTo>
                  <a:lnTo>
                    <a:pt x="6634" y="4793"/>
                  </a:lnTo>
                  <a:lnTo>
                    <a:pt x="6613" y="4818"/>
                  </a:lnTo>
                  <a:lnTo>
                    <a:pt x="6588" y="4839"/>
                  </a:lnTo>
                  <a:lnTo>
                    <a:pt x="6561" y="4858"/>
                  </a:lnTo>
                  <a:lnTo>
                    <a:pt x="6532" y="4872"/>
                  </a:lnTo>
                  <a:lnTo>
                    <a:pt x="6501" y="4882"/>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 name="Footer Placeholder 1">
            <a:extLst>
              <a:ext uri="{FF2B5EF4-FFF2-40B4-BE49-F238E27FC236}">
                <a16:creationId xmlns:a16="http://schemas.microsoft.com/office/drawing/2014/main" id="{E183C870-21DF-5B34-46FC-0EA3A8F67FB9}"/>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1171636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1226D537-20F1-462F-98F4-4AA8A8ED0286}"/>
              </a:ext>
            </a:extLst>
          </p:cNvPr>
          <p:cNvSpPr>
            <a:spLocks noGrp="1"/>
          </p:cNvSpPr>
          <p:nvPr>
            <p:ph type="title"/>
          </p:nvPr>
        </p:nvSpPr>
        <p:spPr>
          <a:xfrm>
            <a:off x="295275" y="365125"/>
            <a:ext cx="11601450" cy="579438"/>
          </a:xfrm>
        </p:spPr>
        <p:txBody>
          <a:bodyPr/>
          <a:lstStyle/>
          <a:p>
            <a:r>
              <a:rPr lang="en-US" dirty="0"/>
              <a:t>The Fluxa difference</a:t>
            </a:r>
          </a:p>
        </p:txBody>
      </p:sp>
      <p:sp>
        <p:nvSpPr>
          <p:cNvPr id="18" name="Slide Number Placeholder 17">
            <a:extLst>
              <a:ext uri="{FF2B5EF4-FFF2-40B4-BE49-F238E27FC236}">
                <a16:creationId xmlns:a16="http://schemas.microsoft.com/office/drawing/2014/main" id="{35A9D75F-FFC2-41EB-87BA-93A9EE4CF495}"/>
              </a:ext>
            </a:extLst>
          </p:cNvPr>
          <p:cNvSpPr>
            <a:spLocks noGrp="1"/>
          </p:cNvSpPr>
          <p:nvPr>
            <p:ph type="sldNum" sz="quarter" idx="12"/>
          </p:nvPr>
        </p:nvSpPr>
        <p:spPr>
          <a:xfrm>
            <a:off x="288823" y="6385929"/>
            <a:ext cx="469366" cy="298862"/>
          </a:xfrm>
        </p:spPr>
        <p:txBody>
          <a:bodyPr/>
          <a:lstStyle/>
          <a:p>
            <a:fld id="{23B09BCE-7A37-4F46-9E89-71BB05C242EB}" type="slidenum">
              <a:rPr lang="en-PH" smtClean="0"/>
              <a:pPr/>
              <a:t>50</a:t>
            </a:fld>
            <a:endParaRPr lang="en-PH" dirty="0"/>
          </a:p>
        </p:txBody>
      </p:sp>
      <p:grpSp>
        <p:nvGrpSpPr>
          <p:cNvPr id="40" name="Group 39">
            <a:extLst>
              <a:ext uri="{FF2B5EF4-FFF2-40B4-BE49-F238E27FC236}">
                <a16:creationId xmlns:a16="http://schemas.microsoft.com/office/drawing/2014/main" id="{1A460FF8-E177-4625-BBC8-74F2990C79CC}"/>
              </a:ext>
            </a:extLst>
          </p:cNvPr>
          <p:cNvGrpSpPr/>
          <p:nvPr/>
        </p:nvGrpSpPr>
        <p:grpSpPr>
          <a:xfrm>
            <a:off x="1612657" y="1818489"/>
            <a:ext cx="1064232" cy="1064232"/>
            <a:chOff x="9756372" y="1760585"/>
            <a:chExt cx="633600" cy="633600"/>
          </a:xfrm>
        </p:grpSpPr>
        <p:sp>
          <p:nvSpPr>
            <p:cNvPr id="46" name="Google Shape;600;p7"/>
            <p:cNvSpPr/>
            <p:nvPr/>
          </p:nvSpPr>
          <p:spPr>
            <a:xfrm>
              <a:off x="9756372" y="1760585"/>
              <a:ext cx="633600" cy="633600"/>
            </a:xfrm>
            <a:custGeom>
              <a:avLst/>
              <a:gdLst/>
              <a:ahLst/>
              <a:cxnLst/>
              <a:rect l="l" t="t" r="r" b="b"/>
              <a:pathLst>
                <a:path w="10000" h="10000" extrusionOk="0">
                  <a:moveTo>
                    <a:pt x="5000" y="3830"/>
                  </a:moveTo>
                  <a:lnTo>
                    <a:pt x="4449" y="4747"/>
                  </a:lnTo>
                  <a:lnTo>
                    <a:pt x="4431" y="4774"/>
                  </a:lnTo>
                  <a:lnTo>
                    <a:pt x="4409" y="4798"/>
                  </a:lnTo>
                  <a:lnTo>
                    <a:pt x="4384" y="4819"/>
                  </a:lnTo>
                  <a:lnTo>
                    <a:pt x="4356" y="4837"/>
                  </a:lnTo>
                  <a:lnTo>
                    <a:pt x="4327" y="4851"/>
                  </a:lnTo>
                  <a:lnTo>
                    <a:pt x="4296" y="4861"/>
                  </a:lnTo>
                  <a:lnTo>
                    <a:pt x="4263" y="4866"/>
                  </a:lnTo>
                  <a:lnTo>
                    <a:pt x="4231" y="4868"/>
                  </a:lnTo>
                  <a:lnTo>
                    <a:pt x="4198" y="4865"/>
                  </a:lnTo>
                  <a:lnTo>
                    <a:pt x="4166" y="4858"/>
                  </a:lnTo>
                  <a:lnTo>
                    <a:pt x="4135" y="4847"/>
                  </a:lnTo>
                  <a:lnTo>
                    <a:pt x="4106" y="4832"/>
                  </a:lnTo>
                  <a:lnTo>
                    <a:pt x="4079" y="4814"/>
                  </a:lnTo>
                  <a:lnTo>
                    <a:pt x="4055" y="4792"/>
                  </a:lnTo>
                  <a:lnTo>
                    <a:pt x="4034" y="4767"/>
                  </a:lnTo>
                  <a:lnTo>
                    <a:pt x="4016" y="4739"/>
                  </a:lnTo>
                  <a:lnTo>
                    <a:pt x="4002" y="4710"/>
                  </a:lnTo>
                  <a:lnTo>
                    <a:pt x="3992" y="4679"/>
                  </a:lnTo>
                  <a:lnTo>
                    <a:pt x="3987" y="4646"/>
                  </a:lnTo>
                  <a:lnTo>
                    <a:pt x="3985" y="4614"/>
                  </a:lnTo>
                  <a:lnTo>
                    <a:pt x="3988" y="4581"/>
                  </a:lnTo>
                  <a:lnTo>
                    <a:pt x="3995" y="4549"/>
                  </a:lnTo>
                  <a:lnTo>
                    <a:pt x="4006" y="4518"/>
                  </a:lnTo>
                  <a:lnTo>
                    <a:pt x="4021" y="4489"/>
                  </a:lnTo>
                  <a:lnTo>
                    <a:pt x="4786" y="3215"/>
                  </a:lnTo>
                  <a:lnTo>
                    <a:pt x="4804" y="3189"/>
                  </a:lnTo>
                  <a:lnTo>
                    <a:pt x="4826" y="3165"/>
                  </a:lnTo>
                  <a:lnTo>
                    <a:pt x="4850" y="3144"/>
                  </a:lnTo>
                  <a:lnTo>
                    <a:pt x="4877" y="3126"/>
                  </a:lnTo>
                  <a:lnTo>
                    <a:pt x="4906" y="3112"/>
                  </a:lnTo>
                  <a:lnTo>
                    <a:pt x="4936" y="3102"/>
                  </a:lnTo>
                  <a:lnTo>
                    <a:pt x="4968" y="3096"/>
                  </a:lnTo>
                  <a:lnTo>
                    <a:pt x="5000" y="3094"/>
                  </a:lnTo>
                  <a:lnTo>
                    <a:pt x="5032" y="3096"/>
                  </a:lnTo>
                  <a:lnTo>
                    <a:pt x="5064" y="3102"/>
                  </a:lnTo>
                  <a:lnTo>
                    <a:pt x="5094" y="3112"/>
                  </a:lnTo>
                  <a:lnTo>
                    <a:pt x="5123" y="3126"/>
                  </a:lnTo>
                  <a:lnTo>
                    <a:pt x="5150" y="3144"/>
                  </a:lnTo>
                  <a:lnTo>
                    <a:pt x="5174" y="3165"/>
                  </a:lnTo>
                  <a:lnTo>
                    <a:pt x="5196" y="3189"/>
                  </a:lnTo>
                  <a:lnTo>
                    <a:pt x="5214" y="3215"/>
                  </a:lnTo>
                  <a:lnTo>
                    <a:pt x="5979" y="4489"/>
                  </a:lnTo>
                  <a:lnTo>
                    <a:pt x="5994" y="4518"/>
                  </a:lnTo>
                  <a:lnTo>
                    <a:pt x="6005" y="4549"/>
                  </a:lnTo>
                  <a:lnTo>
                    <a:pt x="6012" y="4581"/>
                  </a:lnTo>
                  <a:lnTo>
                    <a:pt x="6015" y="4614"/>
                  </a:lnTo>
                  <a:lnTo>
                    <a:pt x="6013" y="4646"/>
                  </a:lnTo>
                  <a:lnTo>
                    <a:pt x="6008" y="4679"/>
                  </a:lnTo>
                  <a:lnTo>
                    <a:pt x="5998" y="4710"/>
                  </a:lnTo>
                  <a:lnTo>
                    <a:pt x="5984" y="4739"/>
                  </a:lnTo>
                  <a:lnTo>
                    <a:pt x="5966" y="4767"/>
                  </a:lnTo>
                  <a:lnTo>
                    <a:pt x="5945" y="4792"/>
                  </a:lnTo>
                  <a:lnTo>
                    <a:pt x="5921" y="4814"/>
                  </a:lnTo>
                  <a:lnTo>
                    <a:pt x="5894" y="4832"/>
                  </a:lnTo>
                  <a:lnTo>
                    <a:pt x="5865" y="4847"/>
                  </a:lnTo>
                  <a:lnTo>
                    <a:pt x="5834" y="4858"/>
                  </a:lnTo>
                  <a:lnTo>
                    <a:pt x="5802" y="4865"/>
                  </a:lnTo>
                  <a:lnTo>
                    <a:pt x="5769" y="4868"/>
                  </a:lnTo>
                  <a:lnTo>
                    <a:pt x="5737" y="4866"/>
                  </a:lnTo>
                  <a:lnTo>
                    <a:pt x="5704" y="4861"/>
                  </a:lnTo>
                  <a:lnTo>
                    <a:pt x="5673" y="4851"/>
                  </a:lnTo>
                  <a:lnTo>
                    <a:pt x="5644" y="4837"/>
                  </a:lnTo>
                  <a:lnTo>
                    <a:pt x="5616" y="4819"/>
                  </a:lnTo>
                  <a:lnTo>
                    <a:pt x="5591" y="4798"/>
                  </a:lnTo>
                  <a:lnTo>
                    <a:pt x="5569" y="4774"/>
                  </a:lnTo>
                  <a:lnTo>
                    <a:pt x="5551" y="4747"/>
                  </a:lnTo>
                  <a:lnTo>
                    <a:pt x="5000" y="3830"/>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7" name="Google Shape;601;p7"/>
            <p:cNvSpPr/>
            <p:nvPr/>
          </p:nvSpPr>
          <p:spPr>
            <a:xfrm>
              <a:off x="9756372" y="1760585"/>
              <a:ext cx="633600" cy="633600"/>
            </a:xfrm>
            <a:custGeom>
              <a:avLst/>
              <a:gdLst/>
              <a:ahLst/>
              <a:cxnLst/>
              <a:rect l="l" t="t" r="r" b="b"/>
              <a:pathLst>
                <a:path w="10000" h="10000" extrusionOk="0">
                  <a:moveTo>
                    <a:pt x="4905" y="803"/>
                  </a:moveTo>
                  <a:lnTo>
                    <a:pt x="4993" y="800"/>
                  </a:lnTo>
                  <a:lnTo>
                    <a:pt x="5007" y="800"/>
                  </a:lnTo>
                  <a:lnTo>
                    <a:pt x="5095" y="803"/>
                  </a:lnTo>
                  <a:lnTo>
                    <a:pt x="5104" y="803"/>
                  </a:lnTo>
                  <a:lnTo>
                    <a:pt x="5192" y="809"/>
                  </a:lnTo>
                  <a:lnTo>
                    <a:pt x="5200" y="809"/>
                  </a:lnTo>
                  <a:lnTo>
                    <a:pt x="5287" y="818"/>
                  </a:lnTo>
                  <a:lnTo>
                    <a:pt x="5296" y="819"/>
                  </a:lnTo>
                  <a:lnTo>
                    <a:pt x="5383" y="831"/>
                  </a:lnTo>
                  <a:lnTo>
                    <a:pt x="5391" y="832"/>
                  </a:lnTo>
                  <a:lnTo>
                    <a:pt x="5478" y="846"/>
                  </a:lnTo>
                  <a:lnTo>
                    <a:pt x="5486" y="848"/>
                  </a:lnTo>
                  <a:lnTo>
                    <a:pt x="5572" y="865"/>
                  </a:lnTo>
                  <a:lnTo>
                    <a:pt x="5580" y="867"/>
                  </a:lnTo>
                  <a:lnTo>
                    <a:pt x="5665" y="887"/>
                  </a:lnTo>
                  <a:lnTo>
                    <a:pt x="5673" y="890"/>
                  </a:lnTo>
                  <a:lnTo>
                    <a:pt x="5758" y="913"/>
                  </a:lnTo>
                  <a:lnTo>
                    <a:pt x="5766" y="915"/>
                  </a:lnTo>
                  <a:lnTo>
                    <a:pt x="5849" y="941"/>
                  </a:lnTo>
                  <a:lnTo>
                    <a:pt x="5857" y="944"/>
                  </a:lnTo>
                  <a:lnTo>
                    <a:pt x="5940" y="973"/>
                  </a:lnTo>
                  <a:lnTo>
                    <a:pt x="5948" y="976"/>
                  </a:lnTo>
                  <a:lnTo>
                    <a:pt x="6030" y="1008"/>
                  </a:lnTo>
                  <a:lnTo>
                    <a:pt x="6038" y="1011"/>
                  </a:lnTo>
                  <a:lnTo>
                    <a:pt x="6118" y="1046"/>
                  </a:lnTo>
                  <a:lnTo>
                    <a:pt x="6126" y="1049"/>
                  </a:lnTo>
                  <a:lnTo>
                    <a:pt x="6205" y="1087"/>
                  </a:lnTo>
                  <a:lnTo>
                    <a:pt x="6213" y="1090"/>
                  </a:lnTo>
                  <a:lnTo>
                    <a:pt x="6291" y="1131"/>
                  </a:lnTo>
                  <a:lnTo>
                    <a:pt x="6299" y="1135"/>
                  </a:lnTo>
                  <a:lnTo>
                    <a:pt x="6376" y="1178"/>
                  </a:lnTo>
                  <a:lnTo>
                    <a:pt x="6383" y="1182"/>
                  </a:lnTo>
                  <a:lnTo>
                    <a:pt x="6459" y="1228"/>
                  </a:lnTo>
                  <a:lnTo>
                    <a:pt x="6466" y="1232"/>
                  </a:lnTo>
                  <a:lnTo>
                    <a:pt x="6539" y="1281"/>
                  </a:lnTo>
                  <a:lnTo>
                    <a:pt x="6546" y="1285"/>
                  </a:lnTo>
                  <a:lnTo>
                    <a:pt x="6618" y="1336"/>
                  </a:lnTo>
                  <a:lnTo>
                    <a:pt x="6625" y="1341"/>
                  </a:lnTo>
                  <a:lnTo>
                    <a:pt x="6695" y="1394"/>
                  </a:lnTo>
                  <a:lnTo>
                    <a:pt x="6701" y="1399"/>
                  </a:lnTo>
                  <a:lnTo>
                    <a:pt x="6769" y="1454"/>
                  </a:lnTo>
                  <a:lnTo>
                    <a:pt x="6776" y="1460"/>
                  </a:lnTo>
                  <a:lnTo>
                    <a:pt x="6842" y="1517"/>
                  </a:lnTo>
                  <a:lnTo>
                    <a:pt x="6848" y="1523"/>
                  </a:lnTo>
                  <a:lnTo>
                    <a:pt x="6912" y="1583"/>
                  </a:lnTo>
                  <a:lnTo>
                    <a:pt x="6918" y="1588"/>
                  </a:lnTo>
                  <a:lnTo>
                    <a:pt x="6980" y="1650"/>
                  </a:lnTo>
                  <a:lnTo>
                    <a:pt x="6986" y="1657"/>
                  </a:lnTo>
                  <a:lnTo>
                    <a:pt x="7046" y="1720"/>
                  </a:lnTo>
                  <a:lnTo>
                    <a:pt x="7051" y="1727"/>
                  </a:lnTo>
                  <a:lnTo>
                    <a:pt x="7109" y="1793"/>
                  </a:lnTo>
                  <a:lnTo>
                    <a:pt x="7115" y="1800"/>
                  </a:lnTo>
                  <a:lnTo>
                    <a:pt x="7170" y="1868"/>
                  </a:lnTo>
                  <a:lnTo>
                    <a:pt x="7175" y="1874"/>
                  </a:lnTo>
                  <a:lnTo>
                    <a:pt x="7228" y="1944"/>
                  </a:lnTo>
                  <a:lnTo>
                    <a:pt x="7233" y="1951"/>
                  </a:lnTo>
                  <a:lnTo>
                    <a:pt x="7284" y="2023"/>
                  </a:lnTo>
                  <a:lnTo>
                    <a:pt x="7288" y="2030"/>
                  </a:lnTo>
                  <a:lnTo>
                    <a:pt x="7336" y="2104"/>
                  </a:lnTo>
                  <a:lnTo>
                    <a:pt x="7341" y="2111"/>
                  </a:lnTo>
                  <a:lnTo>
                    <a:pt x="7387" y="2186"/>
                  </a:lnTo>
                  <a:lnTo>
                    <a:pt x="7391" y="2193"/>
                  </a:lnTo>
                  <a:lnTo>
                    <a:pt x="7434" y="2270"/>
                  </a:lnTo>
                  <a:lnTo>
                    <a:pt x="7438" y="2278"/>
                  </a:lnTo>
                  <a:lnTo>
                    <a:pt x="7478" y="2355"/>
                  </a:lnTo>
                  <a:lnTo>
                    <a:pt x="7482" y="2363"/>
                  </a:lnTo>
                  <a:lnTo>
                    <a:pt x="7519" y="2442"/>
                  </a:lnTo>
                  <a:lnTo>
                    <a:pt x="7523" y="2450"/>
                  </a:lnTo>
                  <a:lnTo>
                    <a:pt x="7558" y="2530"/>
                  </a:lnTo>
                  <a:lnTo>
                    <a:pt x="7561" y="2538"/>
                  </a:lnTo>
                  <a:lnTo>
                    <a:pt x="7593" y="2620"/>
                  </a:lnTo>
                  <a:lnTo>
                    <a:pt x="7596" y="2628"/>
                  </a:lnTo>
                  <a:lnTo>
                    <a:pt x="7625" y="2710"/>
                  </a:lnTo>
                  <a:lnTo>
                    <a:pt x="7628" y="2718"/>
                  </a:lnTo>
                  <a:lnTo>
                    <a:pt x="7654" y="2802"/>
                  </a:lnTo>
                  <a:lnTo>
                    <a:pt x="7656" y="2810"/>
                  </a:lnTo>
                  <a:lnTo>
                    <a:pt x="7680" y="2894"/>
                  </a:lnTo>
                  <a:lnTo>
                    <a:pt x="7682" y="2903"/>
                  </a:lnTo>
                  <a:lnTo>
                    <a:pt x="7702" y="2988"/>
                  </a:lnTo>
                  <a:lnTo>
                    <a:pt x="7704" y="2996"/>
                  </a:lnTo>
                  <a:lnTo>
                    <a:pt x="7722" y="3082"/>
                  </a:lnTo>
                  <a:lnTo>
                    <a:pt x="7723" y="3091"/>
                  </a:lnTo>
                  <a:lnTo>
                    <a:pt x="7738" y="3177"/>
                  </a:lnTo>
                  <a:lnTo>
                    <a:pt x="7739" y="3186"/>
                  </a:lnTo>
                  <a:lnTo>
                    <a:pt x="7751" y="3273"/>
                  </a:lnTo>
                  <a:lnTo>
                    <a:pt x="7752" y="3282"/>
                  </a:lnTo>
                  <a:lnTo>
                    <a:pt x="7760" y="3369"/>
                  </a:lnTo>
                  <a:lnTo>
                    <a:pt x="7761" y="3378"/>
                  </a:lnTo>
                  <a:lnTo>
                    <a:pt x="7767" y="3465"/>
                  </a:lnTo>
                  <a:lnTo>
                    <a:pt x="7767" y="3474"/>
                  </a:lnTo>
                  <a:lnTo>
                    <a:pt x="7769" y="3562"/>
                  </a:lnTo>
                  <a:lnTo>
                    <a:pt x="7769" y="3570"/>
                  </a:lnTo>
                  <a:lnTo>
                    <a:pt x="7769" y="3658"/>
                  </a:lnTo>
                  <a:lnTo>
                    <a:pt x="7769" y="3667"/>
                  </a:lnTo>
                  <a:lnTo>
                    <a:pt x="7765" y="3754"/>
                  </a:lnTo>
                  <a:lnTo>
                    <a:pt x="7765" y="3763"/>
                  </a:lnTo>
                  <a:lnTo>
                    <a:pt x="7758" y="3850"/>
                  </a:lnTo>
                  <a:lnTo>
                    <a:pt x="7757" y="3858"/>
                  </a:lnTo>
                  <a:lnTo>
                    <a:pt x="7748" y="3945"/>
                  </a:lnTo>
                  <a:lnTo>
                    <a:pt x="7747" y="3954"/>
                  </a:lnTo>
                  <a:lnTo>
                    <a:pt x="7734" y="4040"/>
                  </a:lnTo>
                  <a:lnTo>
                    <a:pt x="7733" y="4049"/>
                  </a:lnTo>
                  <a:lnTo>
                    <a:pt x="7717" y="4135"/>
                  </a:lnTo>
                  <a:lnTo>
                    <a:pt x="7716" y="4143"/>
                  </a:lnTo>
                  <a:lnTo>
                    <a:pt x="7697" y="4229"/>
                  </a:lnTo>
                  <a:lnTo>
                    <a:pt x="7695" y="4237"/>
                  </a:lnTo>
                  <a:lnTo>
                    <a:pt x="7674" y="4322"/>
                  </a:lnTo>
                  <a:lnTo>
                    <a:pt x="7672" y="4330"/>
                  </a:lnTo>
                  <a:lnTo>
                    <a:pt x="7647" y="4415"/>
                  </a:lnTo>
                  <a:lnTo>
                    <a:pt x="7645" y="4423"/>
                  </a:lnTo>
                  <a:lnTo>
                    <a:pt x="7618" y="4507"/>
                  </a:lnTo>
                  <a:lnTo>
                    <a:pt x="7615" y="4515"/>
                  </a:lnTo>
                  <a:lnTo>
                    <a:pt x="7585" y="4597"/>
                  </a:lnTo>
                  <a:lnTo>
                    <a:pt x="7582" y="4606"/>
                  </a:lnTo>
                  <a:lnTo>
                    <a:pt x="7549" y="4687"/>
                  </a:lnTo>
                  <a:lnTo>
                    <a:pt x="7546" y="4695"/>
                  </a:lnTo>
                  <a:lnTo>
                    <a:pt x="7510" y="4775"/>
                  </a:lnTo>
                  <a:lnTo>
                    <a:pt x="7506" y="4783"/>
                  </a:lnTo>
                  <a:lnTo>
                    <a:pt x="7468" y="4862"/>
                  </a:lnTo>
                  <a:lnTo>
                    <a:pt x="7464" y="4869"/>
                  </a:lnTo>
                  <a:lnTo>
                    <a:pt x="7423" y="4947"/>
                  </a:lnTo>
                  <a:lnTo>
                    <a:pt x="7419" y="4954"/>
                  </a:lnTo>
                  <a:lnTo>
                    <a:pt x="7375" y="5030"/>
                  </a:lnTo>
                  <a:lnTo>
                    <a:pt x="7371" y="5038"/>
                  </a:lnTo>
                  <a:lnTo>
                    <a:pt x="7325" y="5112"/>
                  </a:lnTo>
                  <a:lnTo>
                    <a:pt x="7320" y="5119"/>
                  </a:lnTo>
                  <a:lnTo>
                    <a:pt x="7271" y="5192"/>
                  </a:lnTo>
                  <a:lnTo>
                    <a:pt x="7267" y="5199"/>
                  </a:lnTo>
                  <a:lnTo>
                    <a:pt x="7215" y="5270"/>
                  </a:lnTo>
                  <a:lnTo>
                    <a:pt x="7210" y="5277"/>
                  </a:lnTo>
                  <a:lnTo>
                    <a:pt x="7157" y="5346"/>
                  </a:lnTo>
                  <a:lnTo>
                    <a:pt x="7151" y="5353"/>
                  </a:lnTo>
                  <a:lnTo>
                    <a:pt x="7095" y="5420"/>
                  </a:lnTo>
                  <a:lnTo>
                    <a:pt x="7090" y="5427"/>
                  </a:lnTo>
                  <a:lnTo>
                    <a:pt x="7031" y="5492"/>
                  </a:lnTo>
                  <a:lnTo>
                    <a:pt x="7025" y="5498"/>
                  </a:lnTo>
                  <a:lnTo>
                    <a:pt x="6965" y="5562"/>
                  </a:lnTo>
                  <a:lnTo>
                    <a:pt x="6959" y="5568"/>
                  </a:lnTo>
                  <a:lnTo>
                    <a:pt x="6896" y="5629"/>
                  </a:lnTo>
                  <a:lnTo>
                    <a:pt x="6890" y="5635"/>
                  </a:lnTo>
                  <a:lnTo>
                    <a:pt x="6824" y="5695"/>
                  </a:lnTo>
                  <a:lnTo>
                    <a:pt x="6801" y="5714"/>
                  </a:lnTo>
                  <a:lnTo>
                    <a:pt x="6727" y="5766"/>
                  </a:lnTo>
                  <a:lnTo>
                    <a:pt x="6662" y="5818"/>
                  </a:lnTo>
                  <a:lnTo>
                    <a:pt x="6603" y="5872"/>
                  </a:lnTo>
                  <a:lnTo>
                    <a:pt x="6547" y="5928"/>
                  </a:lnTo>
                  <a:lnTo>
                    <a:pt x="6497" y="5987"/>
                  </a:lnTo>
                  <a:lnTo>
                    <a:pt x="6451" y="6049"/>
                  </a:lnTo>
                  <a:lnTo>
                    <a:pt x="6410" y="6114"/>
                  </a:lnTo>
                  <a:lnTo>
                    <a:pt x="6374" y="6181"/>
                  </a:lnTo>
                  <a:lnTo>
                    <a:pt x="6343" y="6251"/>
                  </a:lnTo>
                  <a:lnTo>
                    <a:pt x="6317" y="6325"/>
                  </a:lnTo>
                  <a:lnTo>
                    <a:pt x="6297" y="6402"/>
                  </a:lnTo>
                  <a:lnTo>
                    <a:pt x="6282" y="6482"/>
                  </a:lnTo>
                  <a:lnTo>
                    <a:pt x="6272" y="6567"/>
                  </a:lnTo>
                  <a:lnTo>
                    <a:pt x="6269" y="6665"/>
                  </a:lnTo>
                  <a:lnTo>
                    <a:pt x="6266" y="6697"/>
                  </a:lnTo>
                  <a:lnTo>
                    <a:pt x="6258" y="6728"/>
                  </a:lnTo>
                  <a:lnTo>
                    <a:pt x="6247" y="6758"/>
                  </a:lnTo>
                  <a:lnTo>
                    <a:pt x="6232" y="6786"/>
                  </a:lnTo>
                  <a:lnTo>
                    <a:pt x="6214" y="6812"/>
                  </a:lnTo>
                  <a:lnTo>
                    <a:pt x="6193" y="6836"/>
                  </a:lnTo>
                  <a:lnTo>
                    <a:pt x="6168" y="6857"/>
                  </a:lnTo>
                  <a:lnTo>
                    <a:pt x="6141" y="6874"/>
                  </a:lnTo>
                  <a:lnTo>
                    <a:pt x="6113" y="6888"/>
                  </a:lnTo>
                  <a:lnTo>
                    <a:pt x="6082" y="6898"/>
                  </a:lnTo>
                  <a:lnTo>
                    <a:pt x="6051" y="6904"/>
                  </a:lnTo>
                  <a:lnTo>
                    <a:pt x="6019" y="6906"/>
                  </a:lnTo>
                  <a:lnTo>
                    <a:pt x="3981" y="6906"/>
                  </a:lnTo>
                  <a:lnTo>
                    <a:pt x="3949" y="6904"/>
                  </a:lnTo>
                  <a:lnTo>
                    <a:pt x="3918" y="6898"/>
                  </a:lnTo>
                  <a:lnTo>
                    <a:pt x="3887" y="6888"/>
                  </a:lnTo>
                  <a:lnTo>
                    <a:pt x="3859" y="6874"/>
                  </a:lnTo>
                  <a:lnTo>
                    <a:pt x="3832" y="6857"/>
                  </a:lnTo>
                  <a:lnTo>
                    <a:pt x="3807" y="6836"/>
                  </a:lnTo>
                  <a:lnTo>
                    <a:pt x="3786" y="6812"/>
                  </a:lnTo>
                  <a:lnTo>
                    <a:pt x="3768" y="6786"/>
                  </a:lnTo>
                  <a:lnTo>
                    <a:pt x="3753" y="6758"/>
                  </a:lnTo>
                  <a:lnTo>
                    <a:pt x="3742" y="6728"/>
                  </a:lnTo>
                  <a:lnTo>
                    <a:pt x="3734" y="6697"/>
                  </a:lnTo>
                  <a:lnTo>
                    <a:pt x="3731" y="6665"/>
                  </a:lnTo>
                  <a:lnTo>
                    <a:pt x="3728" y="6567"/>
                  </a:lnTo>
                  <a:lnTo>
                    <a:pt x="3718" y="6482"/>
                  </a:lnTo>
                  <a:lnTo>
                    <a:pt x="3703" y="6402"/>
                  </a:lnTo>
                  <a:lnTo>
                    <a:pt x="3683" y="6325"/>
                  </a:lnTo>
                  <a:lnTo>
                    <a:pt x="3657" y="6251"/>
                  </a:lnTo>
                  <a:lnTo>
                    <a:pt x="3626" y="6181"/>
                  </a:lnTo>
                  <a:lnTo>
                    <a:pt x="3590" y="6114"/>
                  </a:lnTo>
                  <a:lnTo>
                    <a:pt x="3549" y="6049"/>
                  </a:lnTo>
                  <a:lnTo>
                    <a:pt x="3503" y="5987"/>
                  </a:lnTo>
                  <a:lnTo>
                    <a:pt x="3453" y="5928"/>
                  </a:lnTo>
                  <a:lnTo>
                    <a:pt x="3397" y="5872"/>
                  </a:lnTo>
                  <a:lnTo>
                    <a:pt x="3338" y="5818"/>
                  </a:lnTo>
                  <a:lnTo>
                    <a:pt x="3273" y="5766"/>
                  </a:lnTo>
                  <a:lnTo>
                    <a:pt x="3199" y="5714"/>
                  </a:lnTo>
                  <a:lnTo>
                    <a:pt x="3176" y="5695"/>
                  </a:lnTo>
                  <a:lnTo>
                    <a:pt x="3110" y="5635"/>
                  </a:lnTo>
                  <a:lnTo>
                    <a:pt x="3104" y="5629"/>
                  </a:lnTo>
                  <a:lnTo>
                    <a:pt x="3041" y="5568"/>
                  </a:lnTo>
                  <a:lnTo>
                    <a:pt x="3035" y="5562"/>
                  </a:lnTo>
                  <a:lnTo>
                    <a:pt x="2975" y="5498"/>
                  </a:lnTo>
                  <a:lnTo>
                    <a:pt x="2969" y="5492"/>
                  </a:lnTo>
                  <a:lnTo>
                    <a:pt x="2910" y="5427"/>
                  </a:lnTo>
                  <a:lnTo>
                    <a:pt x="2905" y="5420"/>
                  </a:lnTo>
                  <a:lnTo>
                    <a:pt x="2849" y="5353"/>
                  </a:lnTo>
                  <a:lnTo>
                    <a:pt x="2843" y="5346"/>
                  </a:lnTo>
                  <a:lnTo>
                    <a:pt x="2790" y="5277"/>
                  </a:lnTo>
                  <a:lnTo>
                    <a:pt x="2785" y="5270"/>
                  </a:lnTo>
                  <a:lnTo>
                    <a:pt x="2733" y="5199"/>
                  </a:lnTo>
                  <a:lnTo>
                    <a:pt x="2729" y="5192"/>
                  </a:lnTo>
                  <a:lnTo>
                    <a:pt x="2680" y="5119"/>
                  </a:lnTo>
                  <a:lnTo>
                    <a:pt x="2675" y="5112"/>
                  </a:lnTo>
                  <a:lnTo>
                    <a:pt x="2629" y="5038"/>
                  </a:lnTo>
                  <a:lnTo>
                    <a:pt x="2625" y="5030"/>
                  </a:lnTo>
                  <a:lnTo>
                    <a:pt x="2581" y="4954"/>
                  </a:lnTo>
                  <a:lnTo>
                    <a:pt x="2577" y="4947"/>
                  </a:lnTo>
                  <a:lnTo>
                    <a:pt x="2536" y="4869"/>
                  </a:lnTo>
                  <a:lnTo>
                    <a:pt x="2532" y="4862"/>
                  </a:lnTo>
                  <a:lnTo>
                    <a:pt x="2494" y="4783"/>
                  </a:lnTo>
                  <a:lnTo>
                    <a:pt x="2490" y="4775"/>
                  </a:lnTo>
                  <a:lnTo>
                    <a:pt x="2454" y="4695"/>
                  </a:lnTo>
                  <a:lnTo>
                    <a:pt x="2451" y="4687"/>
                  </a:lnTo>
                  <a:lnTo>
                    <a:pt x="2418" y="4606"/>
                  </a:lnTo>
                  <a:lnTo>
                    <a:pt x="2415" y="4597"/>
                  </a:lnTo>
                  <a:lnTo>
                    <a:pt x="2385" y="4515"/>
                  </a:lnTo>
                  <a:lnTo>
                    <a:pt x="2382" y="4507"/>
                  </a:lnTo>
                  <a:lnTo>
                    <a:pt x="2355" y="4423"/>
                  </a:lnTo>
                  <a:lnTo>
                    <a:pt x="2353" y="4415"/>
                  </a:lnTo>
                  <a:lnTo>
                    <a:pt x="2328" y="4330"/>
                  </a:lnTo>
                  <a:lnTo>
                    <a:pt x="2326" y="4322"/>
                  </a:lnTo>
                  <a:lnTo>
                    <a:pt x="2305" y="4237"/>
                  </a:lnTo>
                  <a:lnTo>
                    <a:pt x="2303" y="4229"/>
                  </a:lnTo>
                  <a:lnTo>
                    <a:pt x="2284" y="4143"/>
                  </a:lnTo>
                  <a:lnTo>
                    <a:pt x="2283" y="4135"/>
                  </a:lnTo>
                  <a:lnTo>
                    <a:pt x="2267" y="4049"/>
                  </a:lnTo>
                  <a:lnTo>
                    <a:pt x="2266" y="4040"/>
                  </a:lnTo>
                  <a:lnTo>
                    <a:pt x="2253" y="3954"/>
                  </a:lnTo>
                  <a:lnTo>
                    <a:pt x="2252" y="3945"/>
                  </a:lnTo>
                  <a:lnTo>
                    <a:pt x="2243" y="3858"/>
                  </a:lnTo>
                  <a:lnTo>
                    <a:pt x="2242" y="3850"/>
                  </a:lnTo>
                  <a:lnTo>
                    <a:pt x="2235" y="3763"/>
                  </a:lnTo>
                  <a:lnTo>
                    <a:pt x="2235" y="3754"/>
                  </a:lnTo>
                  <a:lnTo>
                    <a:pt x="2231" y="3667"/>
                  </a:lnTo>
                  <a:lnTo>
                    <a:pt x="2231" y="3658"/>
                  </a:lnTo>
                  <a:lnTo>
                    <a:pt x="2231" y="3570"/>
                  </a:lnTo>
                  <a:lnTo>
                    <a:pt x="2231" y="3562"/>
                  </a:lnTo>
                  <a:lnTo>
                    <a:pt x="2233" y="3474"/>
                  </a:lnTo>
                  <a:lnTo>
                    <a:pt x="2233" y="3465"/>
                  </a:lnTo>
                  <a:lnTo>
                    <a:pt x="2239" y="3378"/>
                  </a:lnTo>
                  <a:lnTo>
                    <a:pt x="2240" y="3369"/>
                  </a:lnTo>
                  <a:lnTo>
                    <a:pt x="2248" y="3282"/>
                  </a:lnTo>
                  <a:lnTo>
                    <a:pt x="2249" y="3273"/>
                  </a:lnTo>
                  <a:lnTo>
                    <a:pt x="2261" y="3186"/>
                  </a:lnTo>
                  <a:lnTo>
                    <a:pt x="2262" y="3177"/>
                  </a:lnTo>
                  <a:lnTo>
                    <a:pt x="2277" y="3091"/>
                  </a:lnTo>
                  <a:lnTo>
                    <a:pt x="2278" y="3082"/>
                  </a:lnTo>
                  <a:lnTo>
                    <a:pt x="2296" y="2996"/>
                  </a:lnTo>
                  <a:lnTo>
                    <a:pt x="2298" y="2988"/>
                  </a:lnTo>
                  <a:lnTo>
                    <a:pt x="2318" y="2903"/>
                  </a:lnTo>
                  <a:lnTo>
                    <a:pt x="2320" y="2894"/>
                  </a:lnTo>
                  <a:lnTo>
                    <a:pt x="2344" y="2810"/>
                  </a:lnTo>
                  <a:lnTo>
                    <a:pt x="2346" y="2802"/>
                  </a:lnTo>
                  <a:lnTo>
                    <a:pt x="2372" y="2718"/>
                  </a:lnTo>
                  <a:lnTo>
                    <a:pt x="2375" y="2710"/>
                  </a:lnTo>
                  <a:lnTo>
                    <a:pt x="2404" y="2628"/>
                  </a:lnTo>
                  <a:lnTo>
                    <a:pt x="2407" y="2620"/>
                  </a:lnTo>
                  <a:lnTo>
                    <a:pt x="2439" y="2538"/>
                  </a:lnTo>
                  <a:lnTo>
                    <a:pt x="2442" y="2530"/>
                  </a:lnTo>
                  <a:lnTo>
                    <a:pt x="2477" y="2450"/>
                  </a:lnTo>
                  <a:lnTo>
                    <a:pt x="2481" y="2442"/>
                  </a:lnTo>
                  <a:lnTo>
                    <a:pt x="2518" y="2363"/>
                  </a:lnTo>
                  <a:lnTo>
                    <a:pt x="2522" y="2355"/>
                  </a:lnTo>
                  <a:lnTo>
                    <a:pt x="2562" y="2278"/>
                  </a:lnTo>
                  <a:lnTo>
                    <a:pt x="2566" y="2270"/>
                  </a:lnTo>
                  <a:lnTo>
                    <a:pt x="2609" y="2193"/>
                  </a:lnTo>
                  <a:lnTo>
                    <a:pt x="2613" y="2186"/>
                  </a:lnTo>
                  <a:lnTo>
                    <a:pt x="2659" y="2111"/>
                  </a:lnTo>
                  <a:lnTo>
                    <a:pt x="2664" y="2104"/>
                  </a:lnTo>
                  <a:lnTo>
                    <a:pt x="2712" y="2030"/>
                  </a:lnTo>
                  <a:lnTo>
                    <a:pt x="2716" y="2023"/>
                  </a:lnTo>
                  <a:lnTo>
                    <a:pt x="2767" y="1951"/>
                  </a:lnTo>
                  <a:lnTo>
                    <a:pt x="2772" y="1944"/>
                  </a:lnTo>
                  <a:lnTo>
                    <a:pt x="2825" y="1874"/>
                  </a:lnTo>
                  <a:lnTo>
                    <a:pt x="2830" y="1868"/>
                  </a:lnTo>
                  <a:lnTo>
                    <a:pt x="2885" y="1800"/>
                  </a:lnTo>
                  <a:lnTo>
                    <a:pt x="2891" y="1793"/>
                  </a:lnTo>
                  <a:lnTo>
                    <a:pt x="2949" y="1727"/>
                  </a:lnTo>
                  <a:lnTo>
                    <a:pt x="2954" y="1720"/>
                  </a:lnTo>
                  <a:lnTo>
                    <a:pt x="3014" y="1657"/>
                  </a:lnTo>
                  <a:lnTo>
                    <a:pt x="3020" y="1650"/>
                  </a:lnTo>
                  <a:lnTo>
                    <a:pt x="3082" y="1588"/>
                  </a:lnTo>
                  <a:lnTo>
                    <a:pt x="3088" y="1583"/>
                  </a:lnTo>
                  <a:lnTo>
                    <a:pt x="3152" y="1523"/>
                  </a:lnTo>
                  <a:lnTo>
                    <a:pt x="3158" y="1517"/>
                  </a:lnTo>
                  <a:lnTo>
                    <a:pt x="3224" y="1460"/>
                  </a:lnTo>
                  <a:lnTo>
                    <a:pt x="3231" y="1454"/>
                  </a:lnTo>
                  <a:lnTo>
                    <a:pt x="3299" y="1399"/>
                  </a:lnTo>
                  <a:lnTo>
                    <a:pt x="3305" y="1394"/>
                  </a:lnTo>
                  <a:lnTo>
                    <a:pt x="3375" y="1341"/>
                  </a:lnTo>
                  <a:lnTo>
                    <a:pt x="3382" y="1336"/>
                  </a:lnTo>
                  <a:lnTo>
                    <a:pt x="3454" y="1285"/>
                  </a:lnTo>
                  <a:lnTo>
                    <a:pt x="3461" y="1281"/>
                  </a:lnTo>
                  <a:lnTo>
                    <a:pt x="3534" y="1232"/>
                  </a:lnTo>
                  <a:lnTo>
                    <a:pt x="3541" y="1228"/>
                  </a:lnTo>
                  <a:lnTo>
                    <a:pt x="3617" y="1182"/>
                  </a:lnTo>
                  <a:lnTo>
                    <a:pt x="3624" y="1178"/>
                  </a:lnTo>
                  <a:lnTo>
                    <a:pt x="3701" y="1135"/>
                  </a:lnTo>
                  <a:lnTo>
                    <a:pt x="3709" y="1131"/>
                  </a:lnTo>
                  <a:lnTo>
                    <a:pt x="3787" y="1090"/>
                  </a:lnTo>
                  <a:lnTo>
                    <a:pt x="3795" y="1087"/>
                  </a:lnTo>
                  <a:lnTo>
                    <a:pt x="3874" y="1049"/>
                  </a:lnTo>
                  <a:lnTo>
                    <a:pt x="3882" y="1046"/>
                  </a:lnTo>
                  <a:lnTo>
                    <a:pt x="3962" y="1011"/>
                  </a:lnTo>
                  <a:lnTo>
                    <a:pt x="3970" y="1008"/>
                  </a:lnTo>
                  <a:lnTo>
                    <a:pt x="4052" y="976"/>
                  </a:lnTo>
                  <a:lnTo>
                    <a:pt x="4060" y="973"/>
                  </a:lnTo>
                  <a:lnTo>
                    <a:pt x="4143" y="944"/>
                  </a:lnTo>
                  <a:lnTo>
                    <a:pt x="4151" y="941"/>
                  </a:lnTo>
                  <a:lnTo>
                    <a:pt x="4234" y="915"/>
                  </a:lnTo>
                  <a:lnTo>
                    <a:pt x="4242" y="913"/>
                  </a:lnTo>
                  <a:lnTo>
                    <a:pt x="4327" y="890"/>
                  </a:lnTo>
                  <a:lnTo>
                    <a:pt x="4335" y="887"/>
                  </a:lnTo>
                  <a:lnTo>
                    <a:pt x="4420" y="867"/>
                  </a:lnTo>
                  <a:lnTo>
                    <a:pt x="4428" y="865"/>
                  </a:lnTo>
                  <a:lnTo>
                    <a:pt x="4514" y="848"/>
                  </a:lnTo>
                  <a:lnTo>
                    <a:pt x="4522" y="846"/>
                  </a:lnTo>
                  <a:lnTo>
                    <a:pt x="4609" y="832"/>
                  </a:lnTo>
                  <a:lnTo>
                    <a:pt x="4617" y="831"/>
                  </a:lnTo>
                  <a:lnTo>
                    <a:pt x="4704" y="819"/>
                  </a:lnTo>
                  <a:lnTo>
                    <a:pt x="4713" y="818"/>
                  </a:lnTo>
                  <a:lnTo>
                    <a:pt x="4800" y="809"/>
                  </a:lnTo>
                  <a:lnTo>
                    <a:pt x="4808" y="809"/>
                  </a:lnTo>
                  <a:lnTo>
                    <a:pt x="4896" y="803"/>
                  </a:lnTo>
                  <a:lnTo>
                    <a:pt x="4905" y="803"/>
                  </a:lnTo>
                  <a:close/>
                  <a:moveTo>
                    <a:pt x="4211" y="6400"/>
                  </a:moveTo>
                  <a:lnTo>
                    <a:pt x="4212" y="6406"/>
                  </a:lnTo>
                  <a:lnTo>
                    <a:pt x="5788" y="6406"/>
                  </a:lnTo>
                  <a:lnTo>
                    <a:pt x="5789" y="6400"/>
                  </a:lnTo>
                  <a:lnTo>
                    <a:pt x="5807" y="6300"/>
                  </a:lnTo>
                  <a:lnTo>
                    <a:pt x="5811" y="6282"/>
                  </a:lnTo>
                  <a:lnTo>
                    <a:pt x="5837" y="6186"/>
                  </a:lnTo>
                  <a:lnTo>
                    <a:pt x="5843" y="6168"/>
                  </a:lnTo>
                  <a:lnTo>
                    <a:pt x="5875" y="6076"/>
                  </a:lnTo>
                  <a:lnTo>
                    <a:pt x="5882" y="6058"/>
                  </a:lnTo>
                  <a:lnTo>
                    <a:pt x="5921" y="5971"/>
                  </a:lnTo>
                  <a:lnTo>
                    <a:pt x="5929" y="5954"/>
                  </a:lnTo>
                  <a:lnTo>
                    <a:pt x="5974" y="5870"/>
                  </a:lnTo>
                  <a:lnTo>
                    <a:pt x="5983" y="5854"/>
                  </a:lnTo>
                  <a:lnTo>
                    <a:pt x="6034" y="5774"/>
                  </a:lnTo>
                  <a:lnTo>
                    <a:pt x="6044" y="5759"/>
                  </a:lnTo>
                  <a:lnTo>
                    <a:pt x="6100" y="5683"/>
                  </a:lnTo>
                  <a:lnTo>
                    <a:pt x="6111" y="5670"/>
                  </a:lnTo>
                  <a:lnTo>
                    <a:pt x="6172" y="5597"/>
                  </a:lnTo>
                  <a:lnTo>
                    <a:pt x="6184" y="5585"/>
                  </a:lnTo>
                  <a:lnTo>
                    <a:pt x="6250" y="5517"/>
                  </a:lnTo>
                  <a:lnTo>
                    <a:pt x="6262" y="5506"/>
                  </a:lnTo>
                  <a:lnTo>
                    <a:pt x="6333" y="5442"/>
                  </a:lnTo>
                  <a:lnTo>
                    <a:pt x="6344" y="5432"/>
                  </a:lnTo>
                  <a:lnTo>
                    <a:pt x="6420" y="5371"/>
                  </a:lnTo>
                  <a:lnTo>
                    <a:pt x="6432" y="5363"/>
                  </a:lnTo>
                  <a:lnTo>
                    <a:pt x="6499" y="5315"/>
                  </a:lnTo>
                  <a:lnTo>
                    <a:pt x="6549" y="5269"/>
                  </a:lnTo>
                  <a:lnTo>
                    <a:pt x="6606" y="5213"/>
                  </a:lnTo>
                  <a:lnTo>
                    <a:pt x="6661" y="5156"/>
                  </a:lnTo>
                  <a:lnTo>
                    <a:pt x="6713" y="5097"/>
                  </a:lnTo>
                  <a:lnTo>
                    <a:pt x="6764" y="5036"/>
                  </a:lnTo>
                  <a:lnTo>
                    <a:pt x="6812" y="4974"/>
                  </a:lnTo>
                  <a:lnTo>
                    <a:pt x="6858" y="4910"/>
                  </a:lnTo>
                  <a:lnTo>
                    <a:pt x="6902" y="4844"/>
                  </a:lnTo>
                  <a:lnTo>
                    <a:pt x="6944" y="4777"/>
                  </a:lnTo>
                  <a:lnTo>
                    <a:pt x="6983" y="4709"/>
                  </a:lnTo>
                  <a:lnTo>
                    <a:pt x="7020" y="4639"/>
                  </a:lnTo>
                  <a:lnTo>
                    <a:pt x="7055" y="4568"/>
                  </a:lnTo>
                  <a:lnTo>
                    <a:pt x="7087" y="4496"/>
                  </a:lnTo>
                  <a:lnTo>
                    <a:pt x="7117" y="4422"/>
                  </a:lnTo>
                  <a:lnTo>
                    <a:pt x="7144" y="4348"/>
                  </a:lnTo>
                  <a:lnTo>
                    <a:pt x="7168" y="4272"/>
                  </a:lnTo>
                  <a:lnTo>
                    <a:pt x="7190" y="4196"/>
                  </a:lnTo>
                  <a:lnTo>
                    <a:pt x="7209" y="4120"/>
                  </a:lnTo>
                  <a:lnTo>
                    <a:pt x="7226" y="4042"/>
                  </a:lnTo>
                  <a:lnTo>
                    <a:pt x="7240" y="3965"/>
                  </a:lnTo>
                  <a:lnTo>
                    <a:pt x="7251" y="3886"/>
                  </a:lnTo>
                  <a:lnTo>
                    <a:pt x="7260" y="3808"/>
                  </a:lnTo>
                  <a:lnTo>
                    <a:pt x="7266" y="3729"/>
                  </a:lnTo>
                  <a:lnTo>
                    <a:pt x="7269" y="3650"/>
                  </a:lnTo>
                  <a:lnTo>
                    <a:pt x="7269" y="3571"/>
                  </a:lnTo>
                  <a:lnTo>
                    <a:pt x="7267" y="3492"/>
                  </a:lnTo>
                  <a:lnTo>
                    <a:pt x="7262" y="3413"/>
                  </a:lnTo>
                  <a:lnTo>
                    <a:pt x="7255" y="3335"/>
                  </a:lnTo>
                  <a:lnTo>
                    <a:pt x="7244" y="3256"/>
                  </a:lnTo>
                  <a:lnTo>
                    <a:pt x="7231" y="3178"/>
                  </a:lnTo>
                  <a:lnTo>
                    <a:pt x="7215" y="3101"/>
                  </a:lnTo>
                  <a:lnTo>
                    <a:pt x="7197" y="3024"/>
                  </a:lnTo>
                  <a:lnTo>
                    <a:pt x="7176" y="2948"/>
                  </a:lnTo>
                  <a:lnTo>
                    <a:pt x="7152" y="2873"/>
                  </a:lnTo>
                  <a:lnTo>
                    <a:pt x="7126" y="2798"/>
                  </a:lnTo>
                  <a:lnTo>
                    <a:pt x="7097" y="2725"/>
                  </a:lnTo>
                  <a:lnTo>
                    <a:pt x="7066" y="2652"/>
                  </a:lnTo>
                  <a:lnTo>
                    <a:pt x="7032" y="2581"/>
                  </a:lnTo>
                  <a:lnTo>
                    <a:pt x="6995" y="2511"/>
                  </a:lnTo>
                  <a:lnTo>
                    <a:pt x="6957" y="2442"/>
                  </a:lnTo>
                  <a:lnTo>
                    <a:pt x="6916" y="2374"/>
                  </a:lnTo>
                  <a:lnTo>
                    <a:pt x="6872" y="2307"/>
                  </a:lnTo>
                  <a:lnTo>
                    <a:pt x="6826" y="2242"/>
                  </a:lnTo>
                  <a:lnTo>
                    <a:pt x="6779" y="2179"/>
                  </a:lnTo>
                  <a:lnTo>
                    <a:pt x="6729" y="2118"/>
                  </a:lnTo>
                  <a:lnTo>
                    <a:pt x="6677" y="2058"/>
                  </a:lnTo>
                  <a:lnTo>
                    <a:pt x="6623" y="2001"/>
                  </a:lnTo>
                  <a:lnTo>
                    <a:pt x="6568" y="1945"/>
                  </a:lnTo>
                  <a:lnTo>
                    <a:pt x="6510" y="1891"/>
                  </a:lnTo>
                  <a:lnTo>
                    <a:pt x="6451" y="1840"/>
                  </a:lnTo>
                  <a:lnTo>
                    <a:pt x="6389" y="1790"/>
                  </a:lnTo>
                  <a:lnTo>
                    <a:pt x="6326" y="1742"/>
                  </a:lnTo>
                  <a:lnTo>
                    <a:pt x="6262" y="1697"/>
                  </a:lnTo>
                  <a:lnTo>
                    <a:pt x="6196" y="1653"/>
                  </a:lnTo>
                  <a:lnTo>
                    <a:pt x="6128" y="1612"/>
                  </a:lnTo>
                  <a:lnTo>
                    <a:pt x="6059" y="1573"/>
                  </a:lnTo>
                  <a:lnTo>
                    <a:pt x="5988" y="1537"/>
                  </a:lnTo>
                  <a:lnTo>
                    <a:pt x="5917" y="1503"/>
                  </a:lnTo>
                  <a:lnTo>
                    <a:pt x="5844" y="1472"/>
                  </a:lnTo>
                  <a:lnTo>
                    <a:pt x="5770" y="1443"/>
                  </a:lnTo>
                  <a:lnTo>
                    <a:pt x="5696" y="1417"/>
                  </a:lnTo>
                  <a:lnTo>
                    <a:pt x="5621" y="1394"/>
                  </a:lnTo>
                  <a:lnTo>
                    <a:pt x="5545" y="1373"/>
                  </a:lnTo>
                  <a:lnTo>
                    <a:pt x="5468" y="1354"/>
                  </a:lnTo>
                  <a:lnTo>
                    <a:pt x="5390" y="1339"/>
                  </a:lnTo>
                  <a:lnTo>
                    <a:pt x="5313" y="1326"/>
                  </a:lnTo>
                  <a:lnTo>
                    <a:pt x="5234" y="1315"/>
                  </a:lnTo>
                  <a:lnTo>
                    <a:pt x="5155" y="1307"/>
                  </a:lnTo>
                  <a:lnTo>
                    <a:pt x="5076" y="1302"/>
                  </a:lnTo>
                  <a:lnTo>
                    <a:pt x="5000" y="1300"/>
                  </a:lnTo>
                  <a:lnTo>
                    <a:pt x="4924" y="1302"/>
                  </a:lnTo>
                  <a:lnTo>
                    <a:pt x="4845" y="1307"/>
                  </a:lnTo>
                  <a:lnTo>
                    <a:pt x="4766" y="1315"/>
                  </a:lnTo>
                  <a:lnTo>
                    <a:pt x="4687" y="1326"/>
                  </a:lnTo>
                  <a:lnTo>
                    <a:pt x="4610" y="1339"/>
                  </a:lnTo>
                  <a:lnTo>
                    <a:pt x="4532" y="1354"/>
                  </a:lnTo>
                  <a:lnTo>
                    <a:pt x="4455" y="1373"/>
                  </a:lnTo>
                  <a:lnTo>
                    <a:pt x="4379" y="1394"/>
                  </a:lnTo>
                  <a:lnTo>
                    <a:pt x="4304" y="1417"/>
                  </a:lnTo>
                  <a:lnTo>
                    <a:pt x="4230" y="1443"/>
                  </a:lnTo>
                  <a:lnTo>
                    <a:pt x="4156" y="1472"/>
                  </a:lnTo>
                  <a:lnTo>
                    <a:pt x="4083" y="1503"/>
                  </a:lnTo>
                  <a:lnTo>
                    <a:pt x="4012" y="1537"/>
                  </a:lnTo>
                  <a:lnTo>
                    <a:pt x="3941" y="1573"/>
                  </a:lnTo>
                  <a:lnTo>
                    <a:pt x="3872" y="1612"/>
                  </a:lnTo>
                  <a:lnTo>
                    <a:pt x="3804" y="1653"/>
                  </a:lnTo>
                  <a:lnTo>
                    <a:pt x="3738" y="1697"/>
                  </a:lnTo>
                  <a:lnTo>
                    <a:pt x="3674" y="1742"/>
                  </a:lnTo>
                  <a:lnTo>
                    <a:pt x="3611" y="1790"/>
                  </a:lnTo>
                  <a:lnTo>
                    <a:pt x="3549" y="1840"/>
                  </a:lnTo>
                  <a:lnTo>
                    <a:pt x="3490" y="1891"/>
                  </a:lnTo>
                  <a:lnTo>
                    <a:pt x="3432" y="1945"/>
                  </a:lnTo>
                  <a:lnTo>
                    <a:pt x="3377" y="2001"/>
                  </a:lnTo>
                  <a:lnTo>
                    <a:pt x="3323" y="2058"/>
                  </a:lnTo>
                  <a:lnTo>
                    <a:pt x="3271" y="2118"/>
                  </a:lnTo>
                  <a:lnTo>
                    <a:pt x="3221" y="2179"/>
                  </a:lnTo>
                  <a:lnTo>
                    <a:pt x="3174" y="2242"/>
                  </a:lnTo>
                  <a:lnTo>
                    <a:pt x="3128" y="2307"/>
                  </a:lnTo>
                  <a:lnTo>
                    <a:pt x="3084" y="2374"/>
                  </a:lnTo>
                  <a:lnTo>
                    <a:pt x="3043" y="2442"/>
                  </a:lnTo>
                  <a:lnTo>
                    <a:pt x="3005" y="2511"/>
                  </a:lnTo>
                  <a:lnTo>
                    <a:pt x="2968" y="2581"/>
                  </a:lnTo>
                  <a:lnTo>
                    <a:pt x="2934" y="2652"/>
                  </a:lnTo>
                  <a:lnTo>
                    <a:pt x="2903" y="2725"/>
                  </a:lnTo>
                  <a:lnTo>
                    <a:pt x="2874" y="2798"/>
                  </a:lnTo>
                  <a:lnTo>
                    <a:pt x="2848" y="2873"/>
                  </a:lnTo>
                  <a:lnTo>
                    <a:pt x="2824" y="2948"/>
                  </a:lnTo>
                  <a:lnTo>
                    <a:pt x="2803" y="3024"/>
                  </a:lnTo>
                  <a:lnTo>
                    <a:pt x="2785" y="3101"/>
                  </a:lnTo>
                  <a:lnTo>
                    <a:pt x="2769" y="3178"/>
                  </a:lnTo>
                  <a:lnTo>
                    <a:pt x="2756" y="3256"/>
                  </a:lnTo>
                  <a:lnTo>
                    <a:pt x="2745" y="3335"/>
                  </a:lnTo>
                  <a:lnTo>
                    <a:pt x="2738" y="3413"/>
                  </a:lnTo>
                  <a:lnTo>
                    <a:pt x="2733" y="3492"/>
                  </a:lnTo>
                  <a:lnTo>
                    <a:pt x="2731" y="3571"/>
                  </a:lnTo>
                  <a:lnTo>
                    <a:pt x="2731" y="3650"/>
                  </a:lnTo>
                  <a:lnTo>
                    <a:pt x="2734" y="3729"/>
                  </a:lnTo>
                  <a:lnTo>
                    <a:pt x="2740" y="3808"/>
                  </a:lnTo>
                  <a:lnTo>
                    <a:pt x="2749" y="3886"/>
                  </a:lnTo>
                  <a:lnTo>
                    <a:pt x="2760" y="3965"/>
                  </a:lnTo>
                  <a:lnTo>
                    <a:pt x="2774" y="4042"/>
                  </a:lnTo>
                  <a:lnTo>
                    <a:pt x="2791" y="4120"/>
                  </a:lnTo>
                  <a:lnTo>
                    <a:pt x="2810" y="4196"/>
                  </a:lnTo>
                  <a:lnTo>
                    <a:pt x="2832" y="4272"/>
                  </a:lnTo>
                  <a:lnTo>
                    <a:pt x="2856" y="4348"/>
                  </a:lnTo>
                  <a:lnTo>
                    <a:pt x="2883" y="4422"/>
                  </a:lnTo>
                  <a:lnTo>
                    <a:pt x="2913" y="4496"/>
                  </a:lnTo>
                  <a:lnTo>
                    <a:pt x="2945" y="4568"/>
                  </a:lnTo>
                  <a:lnTo>
                    <a:pt x="2980" y="4639"/>
                  </a:lnTo>
                  <a:lnTo>
                    <a:pt x="3017" y="4709"/>
                  </a:lnTo>
                  <a:lnTo>
                    <a:pt x="3056" y="4777"/>
                  </a:lnTo>
                  <a:lnTo>
                    <a:pt x="3098" y="4844"/>
                  </a:lnTo>
                  <a:lnTo>
                    <a:pt x="3142" y="4910"/>
                  </a:lnTo>
                  <a:lnTo>
                    <a:pt x="3188" y="4974"/>
                  </a:lnTo>
                  <a:lnTo>
                    <a:pt x="3236" y="5036"/>
                  </a:lnTo>
                  <a:lnTo>
                    <a:pt x="3287" y="5097"/>
                  </a:lnTo>
                  <a:lnTo>
                    <a:pt x="3339" y="5156"/>
                  </a:lnTo>
                  <a:lnTo>
                    <a:pt x="3394" y="5213"/>
                  </a:lnTo>
                  <a:lnTo>
                    <a:pt x="3451" y="5269"/>
                  </a:lnTo>
                  <a:lnTo>
                    <a:pt x="3501" y="5315"/>
                  </a:lnTo>
                  <a:lnTo>
                    <a:pt x="3568" y="5363"/>
                  </a:lnTo>
                  <a:lnTo>
                    <a:pt x="3580" y="5371"/>
                  </a:lnTo>
                  <a:lnTo>
                    <a:pt x="3656" y="5432"/>
                  </a:lnTo>
                  <a:lnTo>
                    <a:pt x="3667" y="5442"/>
                  </a:lnTo>
                  <a:lnTo>
                    <a:pt x="3738" y="5506"/>
                  </a:lnTo>
                  <a:lnTo>
                    <a:pt x="3750" y="5517"/>
                  </a:lnTo>
                  <a:lnTo>
                    <a:pt x="3816" y="5585"/>
                  </a:lnTo>
                  <a:lnTo>
                    <a:pt x="3828" y="5597"/>
                  </a:lnTo>
                  <a:lnTo>
                    <a:pt x="3889" y="5670"/>
                  </a:lnTo>
                  <a:lnTo>
                    <a:pt x="3900" y="5683"/>
                  </a:lnTo>
                  <a:lnTo>
                    <a:pt x="3956" y="5759"/>
                  </a:lnTo>
                  <a:lnTo>
                    <a:pt x="3966" y="5774"/>
                  </a:lnTo>
                  <a:lnTo>
                    <a:pt x="4017" y="5854"/>
                  </a:lnTo>
                  <a:lnTo>
                    <a:pt x="4026" y="5870"/>
                  </a:lnTo>
                  <a:lnTo>
                    <a:pt x="4071" y="5954"/>
                  </a:lnTo>
                  <a:lnTo>
                    <a:pt x="4079" y="5971"/>
                  </a:lnTo>
                  <a:lnTo>
                    <a:pt x="4118" y="6058"/>
                  </a:lnTo>
                  <a:lnTo>
                    <a:pt x="4125" y="6076"/>
                  </a:lnTo>
                  <a:lnTo>
                    <a:pt x="4157" y="6168"/>
                  </a:lnTo>
                  <a:lnTo>
                    <a:pt x="4163" y="6186"/>
                  </a:lnTo>
                  <a:lnTo>
                    <a:pt x="4189" y="6282"/>
                  </a:lnTo>
                  <a:lnTo>
                    <a:pt x="4193" y="6300"/>
                  </a:lnTo>
                  <a:lnTo>
                    <a:pt x="4211" y="6400"/>
                  </a:lnTo>
                  <a:close/>
                  <a:moveTo>
                    <a:pt x="6084" y="8172"/>
                  </a:moveTo>
                  <a:lnTo>
                    <a:pt x="6052" y="8179"/>
                  </a:lnTo>
                  <a:lnTo>
                    <a:pt x="6019" y="8181"/>
                  </a:lnTo>
                  <a:lnTo>
                    <a:pt x="3981" y="8181"/>
                  </a:lnTo>
                  <a:lnTo>
                    <a:pt x="3948" y="8179"/>
                  </a:lnTo>
                  <a:lnTo>
                    <a:pt x="3916" y="8172"/>
                  </a:lnTo>
                  <a:lnTo>
                    <a:pt x="3885" y="8162"/>
                  </a:lnTo>
                  <a:lnTo>
                    <a:pt x="3856" y="8148"/>
                  </a:lnTo>
                  <a:lnTo>
                    <a:pt x="3829" y="8129"/>
                  </a:lnTo>
                  <a:lnTo>
                    <a:pt x="3804" y="8108"/>
                  </a:lnTo>
                  <a:lnTo>
                    <a:pt x="3783" y="8083"/>
                  </a:lnTo>
                  <a:lnTo>
                    <a:pt x="3764" y="8056"/>
                  </a:lnTo>
                  <a:lnTo>
                    <a:pt x="3750" y="8027"/>
                  </a:lnTo>
                  <a:lnTo>
                    <a:pt x="3740" y="7996"/>
                  </a:lnTo>
                  <a:lnTo>
                    <a:pt x="3733" y="7964"/>
                  </a:lnTo>
                  <a:lnTo>
                    <a:pt x="3731" y="7931"/>
                  </a:lnTo>
                  <a:lnTo>
                    <a:pt x="3733" y="7898"/>
                  </a:lnTo>
                  <a:lnTo>
                    <a:pt x="3740" y="7866"/>
                  </a:lnTo>
                  <a:lnTo>
                    <a:pt x="3750" y="7835"/>
                  </a:lnTo>
                  <a:lnTo>
                    <a:pt x="3764" y="7806"/>
                  </a:lnTo>
                  <a:lnTo>
                    <a:pt x="3783" y="7779"/>
                  </a:lnTo>
                  <a:lnTo>
                    <a:pt x="3804" y="7754"/>
                  </a:lnTo>
                  <a:lnTo>
                    <a:pt x="3829" y="7733"/>
                  </a:lnTo>
                  <a:lnTo>
                    <a:pt x="3856" y="7714"/>
                  </a:lnTo>
                  <a:lnTo>
                    <a:pt x="3885" y="7700"/>
                  </a:lnTo>
                  <a:lnTo>
                    <a:pt x="3916" y="7690"/>
                  </a:lnTo>
                  <a:lnTo>
                    <a:pt x="3948" y="7683"/>
                  </a:lnTo>
                  <a:lnTo>
                    <a:pt x="3981" y="7681"/>
                  </a:lnTo>
                  <a:lnTo>
                    <a:pt x="6019" y="7681"/>
                  </a:lnTo>
                  <a:lnTo>
                    <a:pt x="6052" y="7683"/>
                  </a:lnTo>
                  <a:lnTo>
                    <a:pt x="6084" y="7690"/>
                  </a:lnTo>
                  <a:lnTo>
                    <a:pt x="6115" y="7700"/>
                  </a:lnTo>
                  <a:lnTo>
                    <a:pt x="6144" y="7714"/>
                  </a:lnTo>
                  <a:lnTo>
                    <a:pt x="6171" y="7733"/>
                  </a:lnTo>
                  <a:lnTo>
                    <a:pt x="6196" y="7754"/>
                  </a:lnTo>
                  <a:lnTo>
                    <a:pt x="6217" y="7779"/>
                  </a:lnTo>
                  <a:lnTo>
                    <a:pt x="6236" y="7806"/>
                  </a:lnTo>
                  <a:lnTo>
                    <a:pt x="6250" y="7835"/>
                  </a:lnTo>
                  <a:lnTo>
                    <a:pt x="6260" y="7866"/>
                  </a:lnTo>
                  <a:lnTo>
                    <a:pt x="6267" y="7898"/>
                  </a:lnTo>
                  <a:lnTo>
                    <a:pt x="6269" y="7931"/>
                  </a:lnTo>
                  <a:lnTo>
                    <a:pt x="6267" y="7964"/>
                  </a:lnTo>
                  <a:lnTo>
                    <a:pt x="6260" y="7996"/>
                  </a:lnTo>
                  <a:lnTo>
                    <a:pt x="6250" y="8027"/>
                  </a:lnTo>
                  <a:lnTo>
                    <a:pt x="6236" y="8056"/>
                  </a:lnTo>
                  <a:lnTo>
                    <a:pt x="6217" y="8083"/>
                  </a:lnTo>
                  <a:lnTo>
                    <a:pt x="6196" y="8108"/>
                  </a:lnTo>
                  <a:lnTo>
                    <a:pt x="6171" y="8129"/>
                  </a:lnTo>
                  <a:lnTo>
                    <a:pt x="6144" y="8148"/>
                  </a:lnTo>
                  <a:lnTo>
                    <a:pt x="6115" y="8162"/>
                  </a:lnTo>
                  <a:lnTo>
                    <a:pt x="6084" y="8172"/>
                  </a:lnTo>
                  <a:close/>
                  <a:moveTo>
                    <a:pt x="5702" y="9191"/>
                  </a:moveTo>
                  <a:lnTo>
                    <a:pt x="5670" y="9198"/>
                  </a:lnTo>
                  <a:lnTo>
                    <a:pt x="5637" y="9200"/>
                  </a:lnTo>
                  <a:lnTo>
                    <a:pt x="4363" y="9200"/>
                  </a:lnTo>
                  <a:lnTo>
                    <a:pt x="4330" y="9198"/>
                  </a:lnTo>
                  <a:lnTo>
                    <a:pt x="4298" y="9191"/>
                  </a:lnTo>
                  <a:lnTo>
                    <a:pt x="4267" y="9181"/>
                  </a:lnTo>
                  <a:lnTo>
                    <a:pt x="4238" y="9167"/>
                  </a:lnTo>
                  <a:lnTo>
                    <a:pt x="4211" y="9148"/>
                  </a:lnTo>
                  <a:lnTo>
                    <a:pt x="4186" y="9127"/>
                  </a:lnTo>
                  <a:lnTo>
                    <a:pt x="4165" y="9102"/>
                  </a:lnTo>
                  <a:lnTo>
                    <a:pt x="4146" y="9075"/>
                  </a:lnTo>
                  <a:lnTo>
                    <a:pt x="4132" y="9046"/>
                  </a:lnTo>
                  <a:lnTo>
                    <a:pt x="4122" y="9015"/>
                  </a:lnTo>
                  <a:lnTo>
                    <a:pt x="4115" y="8983"/>
                  </a:lnTo>
                  <a:lnTo>
                    <a:pt x="4113" y="8950"/>
                  </a:lnTo>
                  <a:lnTo>
                    <a:pt x="4115" y="8917"/>
                  </a:lnTo>
                  <a:lnTo>
                    <a:pt x="4122" y="8885"/>
                  </a:lnTo>
                  <a:lnTo>
                    <a:pt x="4132" y="8854"/>
                  </a:lnTo>
                  <a:lnTo>
                    <a:pt x="4146" y="8825"/>
                  </a:lnTo>
                  <a:lnTo>
                    <a:pt x="4165" y="8798"/>
                  </a:lnTo>
                  <a:lnTo>
                    <a:pt x="4186" y="8773"/>
                  </a:lnTo>
                  <a:lnTo>
                    <a:pt x="4211" y="8752"/>
                  </a:lnTo>
                  <a:lnTo>
                    <a:pt x="4238" y="8733"/>
                  </a:lnTo>
                  <a:lnTo>
                    <a:pt x="4267" y="8719"/>
                  </a:lnTo>
                  <a:lnTo>
                    <a:pt x="4298" y="8709"/>
                  </a:lnTo>
                  <a:lnTo>
                    <a:pt x="4330" y="8702"/>
                  </a:lnTo>
                  <a:lnTo>
                    <a:pt x="4363" y="8700"/>
                  </a:lnTo>
                  <a:lnTo>
                    <a:pt x="5637" y="8700"/>
                  </a:lnTo>
                  <a:lnTo>
                    <a:pt x="5670" y="8702"/>
                  </a:lnTo>
                  <a:lnTo>
                    <a:pt x="5702" y="8709"/>
                  </a:lnTo>
                  <a:lnTo>
                    <a:pt x="5733" y="8719"/>
                  </a:lnTo>
                  <a:lnTo>
                    <a:pt x="5762" y="8733"/>
                  </a:lnTo>
                  <a:lnTo>
                    <a:pt x="5789" y="8752"/>
                  </a:lnTo>
                  <a:lnTo>
                    <a:pt x="5814" y="8773"/>
                  </a:lnTo>
                  <a:lnTo>
                    <a:pt x="5835" y="8798"/>
                  </a:lnTo>
                  <a:lnTo>
                    <a:pt x="5854" y="8825"/>
                  </a:lnTo>
                  <a:lnTo>
                    <a:pt x="5868" y="8854"/>
                  </a:lnTo>
                  <a:lnTo>
                    <a:pt x="5878" y="8885"/>
                  </a:lnTo>
                  <a:lnTo>
                    <a:pt x="5885" y="8917"/>
                  </a:lnTo>
                  <a:lnTo>
                    <a:pt x="5887" y="8950"/>
                  </a:lnTo>
                  <a:lnTo>
                    <a:pt x="5885" y="8983"/>
                  </a:lnTo>
                  <a:lnTo>
                    <a:pt x="5878" y="9015"/>
                  </a:lnTo>
                  <a:lnTo>
                    <a:pt x="5868" y="9046"/>
                  </a:lnTo>
                  <a:lnTo>
                    <a:pt x="5854" y="9075"/>
                  </a:lnTo>
                  <a:lnTo>
                    <a:pt x="5835" y="9102"/>
                  </a:lnTo>
                  <a:lnTo>
                    <a:pt x="5814" y="9127"/>
                  </a:lnTo>
                  <a:lnTo>
                    <a:pt x="5789" y="9148"/>
                  </a:lnTo>
                  <a:lnTo>
                    <a:pt x="5762" y="9167"/>
                  </a:lnTo>
                  <a:lnTo>
                    <a:pt x="5733" y="9181"/>
                  </a:lnTo>
                  <a:lnTo>
                    <a:pt x="5702" y="9191"/>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43" name="Group 42">
            <a:extLst>
              <a:ext uri="{FF2B5EF4-FFF2-40B4-BE49-F238E27FC236}">
                <a16:creationId xmlns:a16="http://schemas.microsoft.com/office/drawing/2014/main" id="{796317C2-5320-4DA9-B586-DECCFDD6ACA9}"/>
              </a:ext>
            </a:extLst>
          </p:cNvPr>
          <p:cNvGrpSpPr/>
          <p:nvPr/>
        </p:nvGrpSpPr>
        <p:grpSpPr>
          <a:xfrm>
            <a:off x="5563885" y="1818489"/>
            <a:ext cx="1064232" cy="1064232"/>
            <a:chOff x="697932" y="4459160"/>
            <a:chExt cx="633600" cy="633600"/>
          </a:xfrm>
        </p:grpSpPr>
        <p:sp>
          <p:nvSpPr>
            <p:cNvPr id="48" name="Google Shape;695;p7"/>
            <p:cNvSpPr/>
            <p:nvPr/>
          </p:nvSpPr>
          <p:spPr>
            <a:xfrm>
              <a:off x="697932" y="4459160"/>
              <a:ext cx="633600" cy="633600"/>
            </a:xfrm>
            <a:custGeom>
              <a:avLst/>
              <a:gdLst/>
              <a:ahLst/>
              <a:cxnLst/>
              <a:rect l="l" t="t" r="r" b="b"/>
              <a:pathLst>
                <a:path w="10000" h="10000" extrusionOk="0">
                  <a:moveTo>
                    <a:pt x="6173" y="7412"/>
                  </a:moveTo>
                  <a:lnTo>
                    <a:pt x="6172" y="7456"/>
                  </a:lnTo>
                  <a:lnTo>
                    <a:pt x="6170" y="7500"/>
                  </a:lnTo>
                  <a:lnTo>
                    <a:pt x="6166" y="7544"/>
                  </a:lnTo>
                  <a:lnTo>
                    <a:pt x="6160" y="7587"/>
                  </a:lnTo>
                  <a:lnTo>
                    <a:pt x="6153" y="7630"/>
                  </a:lnTo>
                  <a:lnTo>
                    <a:pt x="6144" y="7673"/>
                  </a:lnTo>
                  <a:lnTo>
                    <a:pt x="6133" y="7716"/>
                  </a:lnTo>
                  <a:lnTo>
                    <a:pt x="6121" y="7757"/>
                  </a:lnTo>
                  <a:lnTo>
                    <a:pt x="6107" y="7799"/>
                  </a:lnTo>
                  <a:lnTo>
                    <a:pt x="6092" y="7840"/>
                  </a:lnTo>
                  <a:lnTo>
                    <a:pt x="6075" y="7880"/>
                  </a:lnTo>
                  <a:lnTo>
                    <a:pt x="6057" y="7920"/>
                  </a:lnTo>
                  <a:lnTo>
                    <a:pt x="6037" y="7959"/>
                  </a:lnTo>
                  <a:lnTo>
                    <a:pt x="6016" y="7998"/>
                  </a:lnTo>
                  <a:lnTo>
                    <a:pt x="5993" y="8036"/>
                  </a:lnTo>
                  <a:lnTo>
                    <a:pt x="5969" y="8073"/>
                  </a:lnTo>
                  <a:lnTo>
                    <a:pt x="5944" y="8109"/>
                  </a:lnTo>
                  <a:lnTo>
                    <a:pt x="5917" y="8144"/>
                  </a:lnTo>
                  <a:lnTo>
                    <a:pt x="5889" y="8177"/>
                  </a:lnTo>
                  <a:lnTo>
                    <a:pt x="5860" y="8210"/>
                  </a:lnTo>
                  <a:lnTo>
                    <a:pt x="5830" y="8242"/>
                  </a:lnTo>
                  <a:lnTo>
                    <a:pt x="5798" y="8272"/>
                  </a:lnTo>
                  <a:lnTo>
                    <a:pt x="5766" y="8301"/>
                  </a:lnTo>
                  <a:lnTo>
                    <a:pt x="5732" y="8329"/>
                  </a:lnTo>
                  <a:lnTo>
                    <a:pt x="5697" y="8356"/>
                  </a:lnTo>
                  <a:lnTo>
                    <a:pt x="5661" y="8381"/>
                  </a:lnTo>
                  <a:lnTo>
                    <a:pt x="5625" y="8405"/>
                  </a:lnTo>
                  <a:lnTo>
                    <a:pt x="5587" y="8428"/>
                  </a:lnTo>
                  <a:lnTo>
                    <a:pt x="5548" y="8449"/>
                  </a:lnTo>
                  <a:lnTo>
                    <a:pt x="5509" y="8469"/>
                  </a:lnTo>
                  <a:lnTo>
                    <a:pt x="5469" y="8487"/>
                  </a:lnTo>
                  <a:lnTo>
                    <a:pt x="5428" y="8504"/>
                  </a:lnTo>
                  <a:lnTo>
                    <a:pt x="5387" y="8519"/>
                  </a:lnTo>
                  <a:lnTo>
                    <a:pt x="5346" y="8533"/>
                  </a:lnTo>
                  <a:lnTo>
                    <a:pt x="5304" y="8545"/>
                  </a:lnTo>
                  <a:lnTo>
                    <a:pt x="5261" y="8556"/>
                  </a:lnTo>
                  <a:lnTo>
                    <a:pt x="5218" y="8565"/>
                  </a:lnTo>
                  <a:lnTo>
                    <a:pt x="5175" y="8572"/>
                  </a:lnTo>
                  <a:lnTo>
                    <a:pt x="5132" y="8578"/>
                  </a:lnTo>
                  <a:lnTo>
                    <a:pt x="5088" y="8582"/>
                  </a:lnTo>
                  <a:lnTo>
                    <a:pt x="5044" y="8584"/>
                  </a:lnTo>
                  <a:lnTo>
                    <a:pt x="5000" y="8585"/>
                  </a:lnTo>
                  <a:lnTo>
                    <a:pt x="4956" y="8584"/>
                  </a:lnTo>
                  <a:lnTo>
                    <a:pt x="4912" y="8582"/>
                  </a:lnTo>
                  <a:lnTo>
                    <a:pt x="4868" y="8578"/>
                  </a:lnTo>
                  <a:lnTo>
                    <a:pt x="4825" y="8572"/>
                  </a:lnTo>
                  <a:lnTo>
                    <a:pt x="4782" y="8565"/>
                  </a:lnTo>
                  <a:lnTo>
                    <a:pt x="4739" y="8556"/>
                  </a:lnTo>
                  <a:lnTo>
                    <a:pt x="4696" y="8545"/>
                  </a:lnTo>
                  <a:lnTo>
                    <a:pt x="4654" y="8533"/>
                  </a:lnTo>
                  <a:lnTo>
                    <a:pt x="4613" y="8519"/>
                  </a:lnTo>
                  <a:lnTo>
                    <a:pt x="4572" y="8504"/>
                  </a:lnTo>
                  <a:lnTo>
                    <a:pt x="4531" y="8487"/>
                  </a:lnTo>
                  <a:lnTo>
                    <a:pt x="4491" y="8469"/>
                  </a:lnTo>
                  <a:lnTo>
                    <a:pt x="4452" y="8449"/>
                  </a:lnTo>
                  <a:lnTo>
                    <a:pt x="4413" y="8428"/>
                  </a:lnTo>
                  <a:lnTo>
                    <a:pt x="4375" y="8405"/>
                  </a:lnTo>
                  <a:lnTo>
                    <a:pt x="4339" y="8381"/>
                  </a:lnTo>
                  <a:lnTo>
                    <a:pt x="4303" y="8356"/>
                  </a:lnTo>
                  <a:lnTo>
                    <a:pt x="4268" y="8329"/>
                  </a:lnTo>
                  <a:lnTo>
                    <a:pt x="4234" y="8301"/>
                  </a:lnTo>
                  <a:lnTo>
                    <a:pt x="4202" y="8272"/>
                  </a:lnTo>
                  <a:lnTo>
                    <a:pt x="4170" y="8242"/>
                  </a:lnTo>
                  <a:lnTo>
                    <a:pt x="4140" y="8210"/>
                  </a:lnTo>
                  <a:lnTo>
                    <a:pt x="4111" y="8177"/>
                  </a:lnTo>
                  <a:lnTo>
                    <a:pt x="4083" y="8144"/>
                  </a:lnTo>
                  <a:lnTo>
                    <a:pt x="4056" y="8109"/>
                  </a:lnTo>
                  <a:lnTo>
                    <a:pt x="4031" y="8073"/>
                  </a:lnTo>
                  <a:lnTo>
                    <a:pt x="4007" y="8036"/>
                  </a:lnTo>
                  <a:lnTo>
                    <a:pt x="3984" y="7998"/>
                  </a:lnTo>
                  <a:lnTo>
                    <a:pt x="3963" y="7959"/>
                  </a:lnTo>
                  <a:lnTo>
                    <a:pt x="3943" y="7920"/>
                  </a:lnTo>
                  <a:lnTo>
                    <a:pt x="3925" y="7880"/>
                  </a:lnTo>
                  <a:lnTo>
                    <a:pt x="3908" y="7840"/>
                  </a:lnTo>
                  <a:lnTo>
                    <a:pt x="3893" y="7799"/>
                  </a:lnTo>
                  <a:lnTo>
                    <a:pt x="3879" y="7757"/>
                  </a:lnTo>
                  <a:lnTo>
                    <a:pt x="3867" y="7716"/>
                  </a:lnTo>
                  <a:lnTo>
                    <a:pt x="3856" y="7673"/>
                  </a:lnTo>
                  <a:lnTo>
                    <a:pt x="3847" y="7630"/>
                  </a:lnTo>
                  <a:lnTo>
                    <a:pt x="3840" y="7587"/>
                  </a:lnTo>
                  <a:lnTo>
                    <a:pt x="3834" y="7544"/>
                  </a:lnTo>
                  <a:lnTo>
                    <a:pt x="3830" y="7500"/>
                  </a:lnTo>
                  <a:lnTo>
                    <a:pt x="3828" y="7456"/>
                  </a:lnTo>
                  <a:lnTo>
                    <a:pt x="3827" y="7412"/>
                  </a:lnTo>
                  <a:lnTo>
                    <a:pt x="3828" y="7368"/>
                  </a:lnTo>
                  <a:lnTo>
                    <a:pt x="3830" y="7324"/>
                  </a:lnTo>
                  <a:lnTo>
                    <a:pt x="3834" y="7280"/>
                  </a:lnTo>
                  <a:lnTo>
                    <a:pt x="3840" y="7237"/>
                  </a:lnTo>
                  <a:lnTo>
                    <a:pt x="3847" y="7193"/>
                  </a:lnTo>
                  <a:lnTo>
                    <a:pt x="3856" y="7151"/>
                  </a:lnTo>
                  <a:lnTo>
                    <a:pt x="3867" y="7108"/>
                  </a:lnTo>
                  <a:lnTo>
                    <a:pt x="3879" y="7066"/>
                  </a:lnTo>
                  <a:lnTo>
                    <a:pt x="3893" y="7024"/>
                  </a:lnTo>
                  <a:lnTo>
                    <a:pt x="3908" y="6983"/>
                  </a:lnTo>
                  <a:lnTo>
                    <a:pt x="3925" y="6943"/>
                  </a:lnTo>
                  <a:lnTo>
                    <a:pt x="3943" y="6903"/>
                  </a:lnTo>
                  <a:lnTo>
                    <a:pt x="3963" y="6864"/>
                  </a:lnTo>
                  <a:lnTo>
                    <a:pt x="3984" y="6825"/>
                  </a:lnTo>
                  <a:lnTo>
                    <a:pt x="4007" y="6787"/>
                  </a:lnTo>
                  <a:lnTo>
                    <a:pt x="4031" y="6751"/>
                  </a:lnTo>
                  <a:lnTo>
                    <a:pt x="4056" y="6715"/>
                  </a:lnTo>
                  <a:lnTo>
                    <a:pt x="4083" y="6680"/>
                  </a:lnTo>
                  <a:lnTo>
                    <a:pt x="4111" y="6646"/>
                  </a:lnTo>
                  <a:lnTo>
                    <a:pt x="4140" y="6614"/>
                  </a:lnTo>
                  <a:lnTo>
                    <a:pt x="4170" y="6582"/>
                  </a:lnTo>
                  <a:lnTo>
                    <a:pt x="4202" y="6552"/>
                  </a:lnTo>
                  <a:lnTo>
                    <a:pt x="4234" y="6523"/>
                  </a:lnTo>
                  <a:lnTo>
                    <a:pt x="4268" y="6495"/>
                  </a:lnTo>
                  <a:lnTo>
                    <a:pt x="4303" y="6468"/>
                  </a:lnTo>
                  <a:lnTo>
                    <a:pt x="4339" y="6443"/>
                  </a:lnTo>
                  <a:lnTo>
                    <a:pt x="4375" y="6419"/>
                  </a:lnTo>
                  <a:lnTo>
                    <a:pt x="4413" y="6396"/>
                  </a:lnTo>
                  <a:lnTo>
                    <a:pt x="4452" y="6375"/>
                  </a:lnTo>
                  <a:lnTo>
                    <a:pt x="4491" y="6355"/>
                  </a:lnTo>
                  <a:lnTo>
                    <a:pt x="4531" y="6336"/>
                  </a:lnTo>
                  <a:lnTo>
                    <a:pt x="4572" y="6320"/>
                  </a:lnTo>
                  <a:lnTo>
                    <a:pt x="4613" y="6304"/>
                  </a:lnTo>
                  <a:lnTo>
                    <a:pt x="4654" y="6291"/>
                  </a:lnTo>
                  <a:lnTo>
                    <a:pt x="4696" y="6278"/>
                  </a:lnTo>
                  <a:lnTo>
                    <a:pt x="4739" y="6268"/>
                  </a:lnTo>
                  <a:lnTo>
                    <a:pt x="4782" y="6259"/>
                  </a:lnTo>
                  <a:lnTo>
                    <a:pt x="4825" y="6251"/>
                  </a:lnTo>
                  <a:lnTo>
                    <a:pt x="4868" y="6246"/>
                  </a:lnTo>
                  <a:lnTo>
                    <a:pt x="4912" y="6241"/>
                  </a:lnTo>
                  <a:lnTo>
                    <a:pt x="4956" y="6239"/>
                  </a:lnTo>
                  <a:lnTo>
                    <a:pt x="5000" y="6238"/>
                  </a:lnTo>
                  <a:lnTo>
                    <a:pt x="5044" y="6239"/>
                  </a:lnTo>
                  <a:lnTo>
                    <a:pt x="5088" y="6241"/>
                  </a:lnTo>
                  <a:lnTo>
                    <a:pt x="5132" y="6246"/>
                  </a:lnTo>
                  <a:lnTo>
                    <a:pt x="5175" y="6251"/>
                  </a:lnTo>
                  <a:lnTo>
                    <a:pt x="5218" y="6259"/>
                  </a:lnTo>
                  <a:lnTo>
                    <a:pt x="5261" y="6268"/>
                  </a:lnTo>
                  <a:lnTo>
                    <a:pt x="5304" y="6278"/>
                  </a:lnTo>
                  <a:lnTo>
                    <a:pt x="5346" y="6291"/>
                  </a:lnTo>
                  <a:lnTo>
                    <a:pt x="5387" y="6304"/>
                  </a:lnTo>
                  <a:lnTo>
                    <a:pt x="5428" y="6320"/>
                  </a:lnTo>
                  <a:lnTo>
                    <a:pt x="5469" y="6336"/>
                  </a:lnTo>
                  <a:lnTo>
                    <a:pt x="5509" y="6355"/>
                  </a:lnTo>
                  <a:lnTo>
                    <a:pt x="5548" y="6375"/>
                  </a:lnTo>
                  <a:lnTo>
                    <a:pt x="5587" y="6396"/>
                  </a:lnTo>
                  <a:lnTo>
                    <a:pt x="5625" y="6419"/>
                  </a:lnTo>
                  <a:lnTo>
                    <a:pt x="5661" y="6443"/>
                  </a:lnTo>
                  <a:lnTo>
                    <a:pt x="5697" y="6468"/>
                  </a:lnTo>
                  <a:lnTo>
                    <a:pt x="5732" y="6495"/>
                  </a:lnTo>
                  <a:lnTo>
                    <a:pt x="5766" y="6523"/>
                  </a:lnTo>
                  <a:lnTo>
                    <a:pt x="5798" y="6552"/>
                  </a:lnTo>
                  <a:lnTo>
                    <a:pt x="5830" y="6582"/>
                  </a:lnTo>
                  <a:lnTo>
                    <a:pt x="5860" y="6614"/>
                  </a:lnTo>
                  <a:lnTo>
                    <a:pt x="5889" y="6646"/>
                  </a:lnTo>
                  <a:lnTo>
                    <a:pt x="5917" y="6680"/>
                  </a:lnTo>
                  <a:lnTo>
                    <a:pt x="5944" y="6715"/>
                  </a:lnTo>
                  <a:lnTo>
                    <a:pt x="5969" y="6751"/>
                  </a:lnTo>
                  <a:lnTo>
                    <a:pt x="5993" y="6787"/>
                  </a:lnTo>
                  <a:lnTo>
                    <a:pt x="6016" y="6825"/>
                  </a:lnTo>
                  <a:lnTo>
                    <a:pt x="6037" y="6864"/>
                  </a:lnTo>
                  <a:lnTo>
                    <a:pt x="6057" y="6903"/>
                  </a:lnTo>
                  <a:lnTo>
                    <a:pt x="6075" y="6943"/>
                  </a:lnTo>
                  <a:lnTo>
                    <a:pt x="6092" y="6983"/>
                  </a:lnTo>
                  <a:lnTo>
                    <a:pt x="6107" y="7024"/>
                  </a:lnTo>
                  <a:lnTo>
                    <a:pt x="6121" y="7066"/>
                  </a:lnTo>
                  <a:lnTo>
                    <a:pt x="6133" y="7108"/>
                  </a:lnTo>
                  <a:lnTo>
                    <a:pt x="6144" y="7151"/>
                  </a:lnTo>
                  <a:lnTo>
                    <a:pt x="6153" y="7193"/>
                  </a:lnTo>
                  <a:lnTo>
                    <a:pt x="6160" y="7237"/>
                  </a:lnTo>
                  <a:lnTo>
                    <a:pt x="6166" y="7280"/>
                  </a:lnTo>
                  <a:lnTo>
                    <a:pt x="6170" y="7324"/>
                  </a:lnTo>
                  <a:lnTo>
                    <a:pt x="6172" y="7368"/>
                  </a:lnTo>
                  <a:lnTo>
                    <a:pt x="6173" y="741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 name="Google Shape;696;p7"/>
            <p:cNvSpPr/>
            <p:nvPr/>
          </p:nvSpPr>
          <p:spPr>
            <a:xfrm>
              <a:off x="697932" y="4459160"/>
              <a:ext cx="633600" cy="633600"/>
            </a:xfrm>
            <a:custGeom>
              <a:avLst/>
              <a:gdLst/>
              <a:ahLst/>
              <a:cxnLst/>
              <a:rect l="l" t="t" r="r" b="b"/>
              <a:pathLst>
                <a:path w="10000" h="10000" extrusionOk="0">
                  <a:moveTo>
                    <a:pt x="3685" y="2405"/>
                  </a:moveTo>
                  <a:lnTo>
                    <a:pt x="3685" y="2414"/>
                  </a:lnTo>
                  <a:lnTo>
                    <a:pt x="3686" y="2453"/>
                  </a:lnTo>
                  <a:lnTo>
                    <a:pt x="3686" y="2463"/>
                  </a:lnTo>
                  <a:lnTo>
                    <a:pt x="3686" y="2469"/>
                  </a:lnTo>
                  <a:lnTo>
                    <a:pt x="6314" y="2469"/>
                  </a:lnTo>
                  <a:lnTo>
                    <a:pt x="6314" y="2463"/>
                  </a:lnTo>
                  <a:lnTo>
                    <a:pt x="6314" y="2453"/>
                  </a:lnTo>
                  <a:lnTo>
                    <a:pt x="6315" y="2414"/>
                  </a:lnTo>
                  <a:lnTo>
                    <a:pt x="6315" y="2405"/>
                  </a:lnTo>
                  <a:lnTo>
                    <a:pt x="6317" y="2366"/>
                  </a:lnTo>
                  <a:lnTo>
                    <a:pt x="6318" y="2356"/>
                  </a:lnTo>
                  <a:lnTo>
                    <a:pt x="6322" y="2318"/>
                  </a:lnTo>
                  <a:lnTo>
                    <a:pt x="6323" y="2308"/>
                  </a:lnTo>
                  <a:lnTo>
                    <a:pt x="6328" y="2270"/>
                  </a:lnTo>
                  <a:lnTo>
                    <a:pt x="6329" y="2260"/>
                  </a:lnTo>
                  <a:lnTo>
                    <a:pt x="6336" y="2222"/>
                  </a:lnTo>
                  <a:lnTo>
                    <a:pt x="6337" y="2213"/>
                  </a:lnTo>
                  <a:lnTo>
                    <a:pt x="6345" y="2175"/>
                  </a:lnTo>
                  <a:lnTo>
                    <a:pt x="6347" y="2166"/>
                  </a:lnTo>
                  <a:lnTo>
                    <a:pt x="6357" y="2128"/>
                  </a:lnTo>
                  <a:lnTo>
                    <a:pt x="6359" y="2119"/>
                  </a:lnTo>
                  <a:lnTo>
                    <a:pt x="6370" y="2081"/>
                  </a:lnTo>
                  <a:lnTo>
                    <a:pt x="6373" y="2073"/>
                  </a:lnTo>
                  <a:lnTo>
                    <a:pt x="6385" y="2036"/>
                  </a:lnTo>
                  <a:lnTo>
                    <a:pt x="6388" y="2027"/>
                  </a:lnTo>
                  <a:lnTo>
                    <a:pt x="6402" y="1990"/>
                  </a:lnTo>
                  <a:lnTo>
                    <a:pt x="6405" y="1981"/>
                  </a:lnTo>
                  <a:lnTo>
                    <a:pt x="6420" y="1945"/>
                  </a:lnTo>
                  <a:lnTo>
                    <a:pt x="6424" y="1937"/>
                  </a:lnTo>
                  <a:lnTo>
                    <a:pt x="6440" y="1901"/>
                  </a:lnTo>
                  <a:lnTo>
                    <a:pt x="6444" y="1893"/>
                  </a:lnTo>
                  <a:lnTo>
                    <a:pt x="6462" y="1858"/>
                  </a:lnTo>
                  <a:lnTo>
                    <a:pt x="6467" y="1850"/>
                  </a:lnTo>
                  <a:lnTo>
                    <a:pt x="6486" y="1815"/>
                  </a:lnTo>
                  <a:lnTo>
                    <a:pt x="6490" y="1808"/>
                  </a:lnTo>
                  <a:lnTo>
                    <a:pt x="6510" y="1774"/>
                  </a:lnTo>
                  <a:lnTo>
                    <a:pt x="6515" y="1766"/>
                  </a:lnTo>
                  <a:lnTo>
                    <a:pt x="6537" y="1734"/>
                  </a:lnTo>
                  <a:lnTo>
                    <a:pt x="6542" y="1726"/>
                  </a:lnTo>
                  <a:lnTo>
                    <a:pt x="6564" y="1694"/>
                  </a:lnTo>
                  <a:lnTo>
                    <a:pt x="6570" y="1687"/>
                  </a:lnTo>
                  <a:lnTo>
                    <a:pt x="6594" y="1656"/>
                  </a:lnTo>
                  <a:lnTo>
                    <a:pt x="6599" y="1648"/>
                  </a:lnTo>
                  <a:lnTo>
                    <a:pt x="6624" y="1618"/>
                  </a:lnTo>
                  <a:lnTo>
                    <a:pt x="6630" y="1611"/>
                  </a:lnTo>
                  <a:lnTo>
                    <a:pt x="6656" y="1582"/>
                  </a:lnTo>
                  <a:lnTo>
                    <a:pt x="6663" y="1575"/>
                  </a:lnTo>
                  <a:lnTo>
                    <a:pt x="6690" y="1547"/>
                  </a:lnTo>
                  <a:lnTo>
                    <a:pt x="6696" y="1541"/>
                  </a:lnTo>
                  <a:lnTo>
                    <a:pt x="6724" y="1514"/>
                  </a:lnTo>
                  <a:lnTo>
                    <a:pt x="6731" y="1507"/>
                  </a:lnTo>
                  <a:lnTo>
                    <a:pt x="6760" y="1481"/>
                  </a:lnTo>
                  <a:lnTo>
                    <a:pt x="6767" y="1475"/>
                  </a:lnTo>
                  <a:lnTo>
                    <a:pt x="6797" y="1450"/>
                  </a:lnTo>
                  <a:lnTo>
                    <a:pt x="6805" y="1444"/>
                  </a:lnTo>
                  <a:lnTo>
                    <a:pt x="6836" y="1421"/>
                  </a:lnTo>
                  <a:lnTo>
                    <a:pt x="6843" y="1415"/>
                  </a:lnTo>
                  <a:lnTo>
                    <a:pt x="6875" y="1392"/>
                  </a:lnTo>
                  <a:lnTo>
                    <a:pt x="6883" y="1387"/>
                  </a:lnTo>
                  <a:lnTo>
                    <a:pt x="6916" y="1366"/>
                  </a:lnTo>
                  <a:lnTo>
                    <a:pt x="6924" y="1361"/>
                  </a:lnTo>
                  <a:lnTo>
                    <a:pt x="6958" y="1340"/>
                  </a:lnTo>
                  <a:lnTo>
                    <a:pt x="6964" y="1337"/>
                  </a:lnTo>
                  <a:lnTo>
                    <a:pt x="6999" y="1318"/>
                  </a:lnTo>
                  <a:lnTo>
                    <a:pt x="7007" y="1313"/>
                  </a:lnTo>
                  <a:lnTo>
                    <a:pt x="7042" y="1295"/>
                  </a:lnTo>
                  <a:lnTo>
                    <a:pt x="7050" y="1291"/>
                  </a:lnTo>
                  <a:lnTo>
                    <a:pt x="7086" y="1275"/>
                  </a:lnTo>
                  <a:lnTo>
                    <a:pt x="7094" y="1271"/>
                  </a:lnTo>
                  <a:lnTo>
                    <a:pt x="7130" y="1256"/>
                  </a:lnTo>
                  <a:lnTo>
                    <a:pt x="7139" y="1253"/>
                  </a:lnTo>
                  <a:lnTo>
                    <a:pt x="7176" y="1239"/>
                  </a:lnTo>
                  <a:lnTo>
                    <a:pt x="7185" y="1236"/>
                  </a:lnTo>
                  <a:lnTo>
                    <a:pt x="7222" y="1224"/>
                  </a:lnTo>
                  <a:lnTo>
                    <a:pt x="7230" y="1221"/>
                  </a:lnTo>
                  <a:lnTo>
                    <a:pt x="7268" y="1210"/>
                  </a:lnTo>
                  <a:lnTo>
                    <a:pt x="7277" y="1208"/>
                  </a:lnTo>
                  <a:lnTo>
                    <a:pt x="7315" y="1198"/>
                  </a:lnTo>
                  <a:lnTo>
                    <a:pt x="7324" y="1196"/>
                  </a:lnTo>
                  <a:lnTo>
                    <a:pt x="7362" y="1188"/>
                  </a:lnTo>
                  <a:lnTo>
                    <a:pt x="7371" y="1187"/>
                  </a:lnTo>
                  <a:lnTo>
                    <a:pt x="7409" y="1180"/>
                  </a:lnTo>
                  <a:lnTo>
                    <a:pt x="7419" y="1179"/>
                  </a:lnTo>
                  <a:lnTo>
                    <a:pt x="7457" y="1174"/>
                  </a:lnTo>
                  <a:lnTo>
                    <a:pt x="7467" y="1173"/>
                  </a:lnTo>
                  <a:lnTo>
                    <a:pt x="7505" y="1169"/>
                  </a:lnTo>
                  <a:lnTo>
                    <a:pt x="7515" y="1168"/>
                  </a:lnTo>
                  <a:lnTo>
                    <a:pt x="7554" y="1166"/>
                  </a:lnTo>
                  <a:lnTo>
                    <a:pt x="7563" y="1166"/>
                  </a:lnTo>
                  <a:lnTo>
                    <a:pt x="7602" y="1165"/>
                  </a:lnTo>
                  <a:lnTo>
                    <a:pt x="7612" y="1165"/>
                  </a:lnTo>
                  <a:lnTo>
                    <a:pt x="7651" y="1166"/>
                  </a:lnTo>
                  <a:lnTo>
                    <a:pt x="7660" y="1166"/>
                  </a:lnTo>
                  <a:lnTo>
                    <a:pt x="7699" y="1168"/>
                  </a:lnTo>
                  <a:lnTo>
                    <a:pt x="7709" y="1169"/>
                  </a:lnTo>
                  <a:lnTo>
                    <a:pt x="7747" y="1173"/>
                  </a:lnTo>
                  <a:lnTo>
                    <a:pt x="7757" y="1174"/>
                  </a:lnTo>
                  <a:lnTo>
                    <a:pt x="7795" y="1179"/>
                  </a:lnTo>
                  <a:lnTo>
                    <a:pt x="7805" y="1180"/>
                  </a:lnTo>
                  <a:lnTo>
                    <a:pt x="7843" y="1187"/>
                  </a:lnTo>
                  <a:lnTo>
                    <a:pt x="7852" y="1188"/>
                  </a:lnTo>
                  <a:lnTo>
                    <a:pt x="7890" y="1196"/>
                  </a:lnTo>
                  <a:lnTo>
                    <a:pt x="7899" y="1198"/>
                  </a:lnTo>
                  <a:lnTo>
                    <a:pt x="7937" y="1208"/>
                  </a:lnTo>
                  <a:lnTo>
                    <a:pt x="7946" y="1210"/>
                  </a:lnTo>
                  <a:lnTo>
                    <a:pt x="7984" y="1221"/>
                  </a:lnTo>
                  <a:lnTo>
                    <a:pt x="7993" y="1224"/>
                  </a:lnTo>
                  <a:lnTo>
                    <a:pt x="8030" y="1236"/>
                  </a:lnTo>
                  <a:lnTo>
                    <a:pt x="8038" y="1239"/>
                  </a:lnTo>
                  <a:lnTo>
                    <a:pt x="8075" y="1253"/>
                  </a:lnTo>
                  <a:lnTo>
                    <a:pt x="8084" y="1256"/>
                  </a:lnTo>
                  <a:lnTo>
                    <a:pt x="8120" y="1271"/>
                  </a:lnTo>
                  <a:lnTo>
                    <a:pt x="8128" y="1275"/>
                  </a:lnTo>
                  <a:lnTo>
                    <a:pt x="8164" y="1291"/>
                  </a:lnTo>
                  <a:lnTo>
                    <a:pt x="8172" y="1295"/>
                  </a:lnTo>
                  <a:lnTo>
                    <a:pt x="8207" y="1313"/>
                  </a:lnTo>
                  <a:lnTo>
                    <a:pt x="8216" y="1317"/>
                  </a:lnTo>
                  <a:lnTo>
                    <a:pt x="8250" y="1336"/>
                  </a:lnTo>
                  <a:lnTo>
                    <a:pt x="8258" y="1341"/>
                  </a:lnTo>
                  <a:lnTo>
                    <a:pt x="8291" y="1361"/>
                  </a:lnTo>
                  <a:lnTo>
                    <a:pt x="8299" y="1366"/>
                  </a:lnTo>
                  <a:lnTo>
                    <a:pt x="8332" y="1387"/>
                  </a:lnTo>
                  <a:lnTo>
                    <a:pt x="8340" y="1393"/>
                  </a:lnTo>
                  <a:lnTo>
                    <a:pt x="8372" y="1415"/>
                  </a:lnTo>
                  <a:lnTo>
                    <a:pt x="8379" y="1421"/>
                  </a:lnTo>
                  <a:lnTo>
                    <a:pt x="8410" y="1444"/>
                  </a:lnTo>
                  <a:lnTo>
                    <a:pt x="8417" y="1450"/>
                  </a:lnTo>
                  <a:lnTo>
                    <a:pt x="8447" y="1475"/>
                  </a:lnTo>
                  <a:lnTo>
                    <a:pt x="8454" y="1481"/>
                  </a:lnTo>
                  <a:lnTo>
                    <a:pt x="8483" y="1507"/>
                  </a:lnTo>
                  <a:lnTo>
                    <a:pt x="8490" y="1514"/>
                  </a:lnTo>
                  <a:lnTo>
                    <a:pt x="8518" y="1541"/>
                  </a:lnTo>
                  <a:lnTo>
                    <a:pt x="8525" y="1547"/>
                  </a:lnTo>
                  <a:lnTo>
                    <a:pt x="8552" y="1575"/>
                  </a:lnTo>
                  <a:lnTo>
                    <a:pt x="8558" y="1582"/>
                  </a:lnTo>
                  <a:lnTo>
                    <a:pt x="8584" y="1611"/>
                  </a:lnTo>
                  <a:lnTo>
                    <a:pt x="8590" y="1618"/>
                  </a:lnTo>
                  <a:lnTo>
                    <a:pt x="8615" y="1648"/>
                  </a:lnTo>
                  <a:lnTo>
                    <a:pt x="8621" y="1656"/>
                  </a:lnTo>
                  <a:lnTo>
                    <a:pt x="8645" y="1687"/>
                  </a:lnTo>
                  <a:lnTo>
                    <a:pt x="8650" y="1694"/>
                  </a:lnTo>
                  <a:lnTo>
                    <a:pt x="8673" y="1726"/>
                  </a:lnTo>
                  <a:lnTo>
                    <a:pt x="8678" y="1734"/>
                  </a:lnTo>
                  <a:lnTo>
                    <a:pt x="8699" y="1767"/>
                  </a:lnTo>
                  <a:lnTo>
                    <a:pt x="8704" y="1775"/>
                  </a:lnTo>
                  <a:lnTo>
                    <a:pt x="8725" y="1809"/>
                  </a:lnTo>
                  <a:lnTo>
                    <a:pt x="8728" y="1815"/>
                  </a:lnTo>
                  <a:lnTo>
                    <a:pt x="8747" y="1850"/>
                  </a:lnTo>
                  <a:lnTo>
                    <a:pt x="8752" y="1858"/>
                  </a:lnTo>
                  <a:lnTo>
                    <a:pt x="8770" y="1893"/>
                  </a:lnTo>
                  <a:lnTo>
                    <a:pt x="8774" y="1901"/>
                  </a:lnTo>
                  <a:lnTo>
                    <a:pt x="8790" y="1937"/>
                  </a:lnTo>
                  <a:lnTo>
                    <a:pt x="8794" y="1945"/>
                  </a:lnTo>
                  <a:lnTo>
                    <a:pt x="8809" y="1981"/>
                  </a:lnTo>
                  <a:lnTo>
                    <a:pt x="8812" y="1990"/>
                  </a:lnTo>
                  <a:lnTo>
                    <a:pt x="8826" y="2027"/>
                  </a:lnTo>
                  <a:lnTo>
                    <a:pt x="8829" y="2036"/>
                  </a:lnTo>
                  <a:lnTo>
                    <a:pt x="8841" y="2073"/>
                  </a:lnTo>
                  <a:lnTo>
                    <a:pt x="8844" y="2081"/>
                  </a:lnTo>
                  <a:lnTo>
                    <a:pt x="8855" y="2119"/>
                  </a:lnTo>
                  <a:lnTo>
                    <a:pt x="8857" y="2128"/>
                  </a:lnTo>
                  <a:lnTo>
                    <a:pt x="8867" y="2166"/>
                  </a:lnTo>
                  <a:lnTo>
                    <a:pt x="8869" y="2175"/>
                  </a:lnTo>
                  <a:lnTo>
                    <a:pt x="8877" y="2213"/>
                  </a:lnTo>
                  <a:lnTo>
                    <a:pt x="8878" y="2222"/>
                  </a:lnTo>
                  <a:lnTo>
                    <a:pt x="8885" y="2260"/>
                  </a:lnTo>
                  <a:lnTo>
                    <a:pt x="8886" y="2270"/>
                  </a:lnTo>
                  <a:lnTo>
                    <a:pt x="8891" y="2308"/>
                  </a:lnTo>
                  <a:lnTo>
                    <a:pt x="8892" y="2318"/>
                  </a:lnTo>
                  <a:lnTo>
                    <a:pt x="8896" y="2356"/>
                  </a:lnTo>
                  <a:lnTo>
                    <a:pt x="8897" y="2366"/>
                  </a:lnTo>
                  <a:lnTo>
                    <a:pt x="8899" y="2405"/>
                  </a:lnTo>
                  <a:lnTo>
                    <a:pt x="8899" y="2414"/>
                  </a:lnTo>
                  <a:lnTo>
                    <a:pt x="8900" y="2453"/>
                  </a:lnTo>
                  <a:lnTo>
                    <a:pt x="8900" y="2463"/>
                  </a:lnTo>
                  <a:lnTo>
                    <a:pt x="8899" y="2502"/>
                  </a:lnTo>
                  <a:lnTo>
                    <a:pt x="8899" y="2511"/>
                  </a:lnTo>
                  <a:lnTo>
                    <a:pt x="8897" y="2550"/>
                  </a:lnTo>
                  <a:lnTo>
                    <a:pt x="8896" y="2560"/>
                  </a:lnTo>
                  <a:lnTo>
                    <a:pt x="8892" y="2598"/>
                  </a:lnTo>
                  <a:lnTo>
                    <a:pt x="8891" y="2608"/>
                  </a:lnTo>
                  <a:lnTo>
                    <a:pt x="8886" y="2646"/>
                  </a:lnTo>
                  <a:lnTo>
                    <a:pt x="8885" y="2656"/>
                  </a:lnTo>
                  <a:lnTo>
                    <a:pt x="8878" y="2694"/>
                  </a:lnTo>
                  <a:lnTo>
                    <a:pt x="8877" y="2703"/>
                  </a:lnTo>
                  <a:lnTo>
                    <a:pt x="8869" y="2741"/>
                  </a:lnTo>
                  <a:lnTo>
                    <a:pt x="8867" y="2750"/>
                  </a:lnTo>
                  <a:lnTo>
                    <a:pt x="8857" y="2788"/>
                  </a:lnTo>
                  <a:lnTo>
                    <a:pt x="8855" y="2797"/>
                  </a:lnTo>
                  <a:lnTo>
                    <a:pt x="8844" y="2835"/>
                  </a:lnTo>
                  <a:lnTo>
                    <a:pt x="8841" y="2843"/>
                  </a:lnTo>
                  <a:lnTo>
                    <a:pt x="8829" y="2880"/>
                  </a:lnTo>
                  <a:lnTo>
                    <a:pt x="8826" y="2889"/>
                  </a:lnTo>
                  <a:lnTo>
                    <a:pt x="8812" y="2926"/>
                  </a:lnTo>
                  <a:lnTo>
                    <a:pt x="8809" y="2935"/>
                  </a:lnTo>
                  <a:lnTo>
                    <a:pt x="8794" y="2971"/>
                  </a:lnTo>
                  <a:lnTo>
                    <a:pt x="8790" y="2979"/>
                  </a:lnTo>
                  <a:lnTo>
                    <a:pt x="8774" y="3015"/>
                  </a:lnTo>
                  <a:lnTo>
                    <a:pt x="8770" y="3023"/>
                  </a:lnTo>
                  <a:lnTo>
                    <a:pt x="8752" y="3058"/>
                  </a:lnTo>
                  <a:lnTo>
                    <a:pt x="8747" y="3066"/>
                  </a:lnTo>
                  <a:lnTo>
                    <a:pt x="8728" y="3101"/>
                  </a:lnTo>
                  <a:lnTo>
                    <a:pt x="8725" y="3107"/>
                  </a:lnTo>
                  <a:lnTo>
                    <a:pt x="8704" y="3141"/>
                  </a:lnTo>
                  <a:lnTo>
                    <a:pt x="8699" y="3149"/>
                  </a:lnTo>
                  <a:lnTo>
                    <a:pt x="8678" y="3182"/>
                  </a:lnTo>
                  <a:lnTo>
                    <a:pt x="8673" y="3190"/>
                  </a:lnTo>
                  <a:lnTo>
                    <a:pt x="8650" y="3222"/>
                  </a:lnTo>
                  <a:lnTo>
                    <a:pt x="8645" y="3229"/>
                  </a:lnTo>
                  <a:lnTo>
                    <a:pt x="8621" y="3260"/>
                  </a:lnTo>
                  <a:lnTo>
                    <a:pt x="8615" y="3268"/>
                  </a:lnTo>
                  <a:lnTo>
                    <a:pt x="8590" y="3298"/>
                  </a:lnTo>
                  <a:lnTo>
                    <a:pt x="8584" y="3305"/>
                  </a:lnTo>
                  <a:lnTo>
                    <a:pt x="8558" y="3334"/>
                  </a:lnTo>
                  <a:lnTo>
                    <a:pt x="8552" y="3341"/>
                  </a:lnTo>
                  <a:lnTo>
                    <a:pt x="8525" y="3369"/>
                  </a:lnTo>
                  <a:lnTo>
                    <a:pt x="8518" y="3375"/>
                  </a:lnTo>
                  <a:lnTo>
                    <a:pt x="8490" y="3402"/>
                  </a:lnTo>
                  <a:lnTo>
                    <a:pt x="8483" y="3409"/>
                  </a:lnTo>
                  <a:lnTo>
                    <a:pt x="8454" y="3435"/>
                  </a:lnTo>
                  <a:lnTo>
                    <a:pt x="8447" y="3441"/>
                  </a:lnTo>
                  <a:lnTo>
                    <a:pt x="8417" y="3466"/>
                  </a:lnTo>
                  <a:lnTo>
                    <a:pt x="8410" y="3472"/>
                  </a:lnTo>
                  <a:lnTo>
                    <a:pt x="8379" y="3495"/>
                  </a:lnTo>
                  <a:lnTo>
                    <a:pt x="8372" y="3501"/>
                  </a:lnTo>
                  <a:lnTo>
                    <a:pt x="8340" y="3523"/>
                  </a:lnTo>
                  <a:lnTo>
                    <a:pt x="8332" y="3529"/>
                  </a:lnTo>
                  <a:lnTo>
                    <a:pt x="8299" y="3550"/>
                  </a:lnTo>
                  <a:lnTo>
                    <a:pt x="8291" y="3555"/>
                  </a:lnTo>
                  <a:lnTo>
                    <a:pt x="8258" y="3575"/>
                  </a:lnTo>
                  <a:lnTo>
                    <a:pt x="8250" y="3580"/>
                  </a:lnTo>
                  <a:lnTo>
                    <a:pt x="8216" y="3599"/>
                  </a:lnTo>
                  <a:lnTo>
                    <a:pt x="8207" y="3603"/>
                  </a:lnTo>
                  <a:lnTo>
                    <a:pt x="8172" y="3621"/>
                  </a:lnTo>
                  <a:lnTo>
                    <a:pt x="8164" y="3625"/>
                  </a:lnTo>
                  <a:lnTo>
                    <a:pt x="8128" y="3641"/>
                  </a:lnTo>
                  <a:lnTo>
                    <a:pt x="8120" y="3645"/>
                  </a:lnTo>
                  <a:lnTo>
                    <a:pt x="8084" y="3660"/>
                  </a:lnTo>
                  <a:lnTo>
                    <a:pt x="8075" y="3663"/>
                  </a:lnTo>
                  <a:lnTo>
                    <a:pt x="8038" y="3677"/>
                  </a:lnTo>
                  <a:lnTo>
                    <a:pt x="8030" y="3680"/>
                  </a:lnTo>
                  <a:lnTo>
                    <a:pt x="7993" y="3692"/>
                  </a:lnTo>
                  <a:lnTo>
                    <a:pt x="7984" y="3695"/>
                  </a:lnTo>
                  <a:lnTo>
                    <a:pt x="7946" y="3706"/>
                  </a:lnTo>
                  <a:lnTo>
                    <a:pt x="7937" y="3708"/>
                  </a:lnTo>
                  <a:lnTo>
                    <a:pt x="7899" y="3718"/>
                  </a:lnTo>
                  <a:lnTo>
                    <a:pt x="7890" y="3720"/>
                  </a:lnTo>
                  <a:lnTo>
                    <a:pt x="7852" y="3728"/>
                  </a:lnTo>
                  <a:lnTo>
                    <a:pt x="7843" y="3729"/>
                  </a:lnTo>
                  <a:lnTo>
                    <a:pt x="7805" y="3736"/>
                  </a:lnTo>
                  <a:lnTo>
                    <a:pt x="7795" y="3737"/>
                  </a:lnTo>
                  <a:lnTo>
                    <a:pt x="7757" y="3742"/>
                  </a:lnTo>
                  <a:lnTo>
                    <a:pt x="7747" y="3743"/>
                  </a:lnTo>
                  <a:lnTo>
                    <a:pt x="7709" y="3747"/>
                  </a:lnTo>
                  <a:lnTo>
                    <a:pt x="7699" y="3748"/>
                  </a:lnTo>
                  <a:lnTo>
                    <a:pt x="7660" y="3750"/>
                  </a:lnTo>
                  <a:lnTo>
                    <a:pt x="7651" y="3750"/>
                  </a:lnTo>
                  <a:lnTo>
                    <a:pt x="7612" y="3751"/>
                  </a:lnTo>
                  <a:lnTo>
                    <a:pt x="7602" y="3751"/>
                  </a:lnTo>
                  <a:lnTo>
                    <a:pt x="7563" y="3750"/>
                  </a:lnTo>
                  <a:lnTo>
                    <a:pt x="7554" y="3750"/>
                  </a:lnTo>
                  <a:lnTo>
                    <a:pt x="7515" y="3748"/>
                  </a:lnTo>
                  <a:lnTo>
                    <a:pt x="7505" y="3747"/>
                  </a:lnTo>
                  <a:lnTo>
                    <a:pt x="7467" y="3743"/>
                  </a:lnTo>
                  <a:lnTo>
                    <a:pt x="7457" y="3742"/>
                  </a:lnTo>
                  <a:lnTo>
                    <a:pt x="7419" y="3737"/>
                  </a:lnTo>
                  <a:lnTo>
                    <a:pt x="7409" y="3736"/>
                  </a:lnTo>
                  <a:lnTo>
                    <a:pt x="7371" y="3729"/>
                  </a:lnTo>
                  <a:lnTo>
                    <a:pt x="7362" y="3728"/>
                  </a:lnTo>
                  <a:lnTo>
                    <a:pt x="7342" y="3723"/>
                  </a:lnTo>
                  <a:lnTo>
                    <a:pt x="5798" y="6233"/>
                  </a:lnTo>
                  <a:lnTo>
                    <a:pt x="5799" y="6234"/>
                  </a:lnTo>
                  <a:lnTo>
                    <a:pt x="5806" y="6239"/>
                  </a:lnTo>
                  <a:lnTo>
                    <a:pt x="5842" y="6265"/>
                  </a:lnTo>
                  <a:lnTo>
                    <a:pt x="5849" y="6270"/>
                  </a:lnTo>
                  <a:lnTo>
                    <a:pt x="5884" y="6297"/>
                  </a:lnTo>
                  <a:lnTo>
                    <a:pt x="5891" y="6303"/>
                  </a:lnTo>
                  <a:lnTo>
                    <a:pt x="5925" y="6330"/>
                  </a:lnTo>
                  <a:lnTo>
                    <a:pt x="5932" y="6337"/>
                  </a:lnTo>
                  <a:lnTo>
                    <a:pt x="5965" y="6366"/>
                  </a:lnTo>
                  <a:lnTo>
                    <a:pt x="5972" y="6372"/>
                  </a:lnTo>
                  <a:lnTo>
                    <a:pt x="6003" y="6402"/>
                  </a:lnTo>
                  <a:lnTo>
                    <a:pt x="6010" y="6409"/>
                  </a:lnTo>
                  <a:lnTo>
                    <a:pt x="6040" y="6440"/>
                  </a:lnTo>
                  <a:lnTo>
                    <a:pt x="6046" y="6447"/>
                  </a:lnTo>
                  <a:lnTo>
                    <a:pt x="6075" y="6480"/>
                  </a:lnTo>
                  <a:lnTo>
                    <a:pt x="6082" y="6487"/>
                  </a:lnTo>
                  <a:lnTo>
                    <a:pt x="6109" y="6521"/>
                  </a:lnTo>
                  <a:lnTo>
                    <a:pt x="6115" y="6528"/>
                  </a:lnTo>
                  <a:lnTo>
                    <a:pt x="6142" y="6563"/>
                  </a:lnTo>
                  <a:lnTo>
                    <a:pt x="6147" y="6570"/>
                  </a:lnTo>
                  <a:lnTo>
                    <a:pt x="6173" y="6606"/>
                  </a:lnTo>
                  <a:lnTo>
                    <a:pt x="6178" y="6613"/>
                  </a:lnTo>
                  <a:lnTo>
                    <a:pt x="6202" y="6650"/>
                  </a:lnTo>
                  <a:lnTo>
                    <a:pt x="6207" y="6658"/>
                  </a:lnTo>
                  <a:lnTo>
                    <a:pt x="6230" y="6696"/>
                  </a:lnTo>
                  <a:lnTo>
                    <a:pt x="6235" y="6704"/>
                  </a:lnTo>
                  <a:lnTo>
                    <a:pt x="6256" y="6742"/>
                  </a:lnTo>
                  <a:lnTo>
                    <a:pt x="6260" y="6751"/>
                  </a:lnTo>
                  <a:lnTo>
                    <a:pt x="6280" y="6790"/>
                  </a:lnTo>
                  <a:lnTo>
                    <a:pt x="6284" y="6799"/>
                  </a:lnTo>
                  <a:lnTo>
                    <a:pt x="6303" y="6839"/>
                  </a:lnTo>
                  <a:lnTo>
                    <a:pt x="6306" y="6847"/>
                  </a:lnTo>
                  <a:lnTo>
                    <a:pt x="6323" y="6888"/>
                  </a:lnTo>
                  <a:lnTo>
                    <a:pt x="6327" y="6896"/>
                  </a:lnTo>
                  <a:lnTo>
                    <a:pt x="6342" y="6938"/>
                  </a:lnTo>
                  <a:lnTo>
                    <a:pt x="6345" y="6946"/>
                  </a:lnTo>
                  <a:lnTo>
                    <a:pt x="6359" y="6988"/>
                  </a:lnTo>
                  <a:lnTo>
                    <a:pt x="6361" y="6997"/>
                  </a:lnTo>
                  <a:lnTo>
                    <a:pt x="6373" y="7039"/>
                  </a:lnTo>
                  <a:lnTo>
                    <a:pt x="6376" y="7048"/>
                  </a:lnTo>
                  <a:lnTo>
                    <a:pt x="6386" y="7091"/>
                  </a:lnTo>
                  <a:lnTo>
                    <a:pt x="6388" y="7100"/>
                  </a:lnTo>
                  <a:lnTo>
                    <a:pt x="6397" y="7143"/>
                  </a:lnTo>
                  <a:lnTo>
                    <a:pt x="6399" y="7152"/>
                  </a:lnTo>
                  <a:lnTo>
                    <a:pt x="6406" y="7195"/>
                  </a:lnTo>
                  <a:lnTo>
                    <a:pt x="6408" y="7204"/>
                  </a:lnTo>
                  <a:lnTo>
                    <a:pt x="6413" y="7248"/>
                  </a:lnTo>
                  <a:lnTo>
                    <a:pt x="6415" y="7257"/>
                  </a:lnTo>
                  <a:lnTo>
                    <a:pt x="6419" y="7301"/>
                  </a:lnTo>
                  <a:lnTo>
                    <a:pt x="6419" y="7310"/>
                  </a:lnTo>
                  <a:lnTo>
                    <a:pt x="6422" y="7354"/>
                  </a:lnTo>
                  <a:lnTo>
                    <a:pt x="6422" y="7363"/>
                  </a:lnTo>
                  <a:lnTo>
                    <a:pt x="6423" y="7407"/>
                  </a:lnTo>
                  <a:lnTo>
                    <a:pt x="6423" y="7417"/>
                  </a:lnTo>
                  <a:lnTo>
                    <a:pt x="6422" y="7461"/>
                  </a:lnTo>
                  <a:lnTo>
                    <a:pt x="6422" y="7470"/>
                  </a:lnTo>
                  <a:lnTo>
                    <a:pt x="6419" y="7514"/>
                  </a:lnTo>
                  <a:lnTo>
                    <a:pt x="6419" y="7523"/>
                  </a:lnTo>
                  <a:lnTo>
                    <a:pt x="6415" y="7567"/>
                  </a:lnTo>
                  <a:lnTo>
                    <a:pt x="6413" y="7576"/>
                  </a:lnTo>
                  <a:lnTo>
                    <a:pt x="6408" y="7620"/>
                  </a:lnTo>
                  <a:lnTo>
                    <a:pt x="6406" y="7629"/>
                  </a:lnTo>
                  <a:lnTo>
                    <a:pt x="6399" y="7672"/>
                  </a:lnTo>
                  <a:lnTo>
                    <a:pt x="6397" y="7681"/>
                  </a:lnTo>
                  <a:lnTo>
                    <a:pt x="6388" y="7724"/>
                  </a:lnTo>
                  <a:lnTo>
                    <a:pt x="6386" y="7733"/>
                  </a:lnTo>
                  <a:lnTo>
                    <a:pt x="6376" y="7776"/>
                  </a:lnTo>
                  <a:lnTo>
                    <a:pt x="6373" y="7785"/>
                  </a:lnTo>
                  <a:lnTo>
                    <a:pt x="6361" y="7827"/>
                  </a:lnTo>
                  <a:lnTo>
                    <a:pt x="6359" y="7836"/>
                  </a:lnTo>
                  <a:lnTo>
                    <a:pt x="6345" y="7877"/>
                  </a:lnTo>
                  <a:lnTo>
                    <a:pt x="6342" y="7886"/>
                  </a:lnTo>
                  <a:lnTo>
                    <a:pt x="6327" y="7927"/>
                  </a:lnTo>
                  <a:lnTo>
                    <a:pt x="6323" y="7936"/>
                  </a:lnTo>
                  <a:lnTo>
                    <a:pt x="6306" y="7976"/>
                  </a:lnTo>
                  <a:lnTo>
                    <a:pt x="6303" y="7985"/>
                  </a:lnTo>
                  <a:lnTo>
                    <a:pt x="6284" y="8025"/>
                  </a:lnTo>
                  <a:lnTo>
                    <a:pt x="6280" y="8033"/>
                  </a:lnTo>
                  <a:lnTo>
                    <a:pt x="6260" y="8072"/>
                  </a:lnTo>
                  <a:lnTo>
                    <a:pt x="6256" y="8081"/>
                  </a:lnTo>
                  <a:lnTo>
                    <a:pt x="6235" y="8119"/>
                  </a:lnTo>
                  <a:lnTo>
                    <a:pt x="6230" y="8127"/>
                  </a:lnTo>
                  <a:lnTo>
                    <a:pt x="6208" y="8165"/>
                  </a:lnTo>
                  <a:lnTo>
                    <a:pt x="6203" y="8173"/>
                  </a:lnTo>
                  <a:lnTo>
                    <a:pt x="6178" y="8209"/>
                  </a:lnTo>
                  <a:lnTo>
                    <a:pt x="6173" y="8217"/>
                  </a:lnTo>
                  <a:lnTo>
                    <a:pt x="6148" y="8253"/>
                  </a:lnTo>
                  <a:lnTo>
                    <a:pt x="6142" y="8261"/>
                  </a:lnTo>
                  <a:lnTo>
                    <a:pt x="6116" y="8296"/>
                  </a:lnTo>
                  <a:lnTo>
                    <a:pt x="6110" y="8303"/>
                  </a:lnTo>
                  <a:lnTo>
                    <a:pt x="6082" y="8337"/>
                  </a:lnTo>
                  <a:lnTo>
                    <a:pt x="6076" y="8344"/>
                  </a:lnTo>
                  <a:lnTo>
                    <a:pt x="6047" y="8376"/>
                  </a:lnTo>
                  <a:lnTo>
                    <a:pt x="6040" y="8383"/>
                  </a:lnTo>
                  <a:lnTo>
                    <a:pt x="6010" y="8415"/>
                  </a:lnTo>
                  <a:lnTo>
                    <a:pt x="6003" y="8421"/>
                  </a:lnTo>
                  <a:lnTo>
                    <a:pt x="5972" y="8452"/>
                  </a:lnTo>
                  <a:lnTo>
                    <a:pt x="5965" y="8458"/>
                  </a:lnTo>
                  <a:lnTo>
                    <a:pt x="5932" y="8487"/>
                  </a:lnTo>
                  <a:lnTo>
                    <a:pt x="5925" y="8493"/>
                  </a:lnTo>
                  <a:lnTo>
                    <a:pt x="5892" y="8521"/>
                  </a:lnTo>
                  <a:lnTo>
                    <a:pt x="5884" y="8527"/>
                  </a:lnTo>
                  <a:lnTo>
                    <a:pt x="5850" y="8554"/>
                  </a:lnTo>
                  <a:lnTo>
                    <a:pt x="5842" y="8559"/>
                  </a:lnTo>
                  <a:lnTo>
                    <a:pt x="5806" y="8585"/>
                  </a:lnTo>
                  <a:lnTo>
                    <a:pt x="5799" y="8590"/>
                  </a:lnTo>
                  <a:lnTo>
                    <a:pt x="5762" y="8614"/>
                  </a:lnTo>
                  <a:lnTo>
                    <a:pt x="5754" y="8619"/>
                  </a:lnTo>
                  <a:lnTo>
                    <a:pt x="5716" y="8642"/>
                  </a:lnTo>
                  <a:lnTo>
                    <a:pt x="5708" y="8647"/>
                  </a:lnTo>
                  <a:lnTo>
                    <a:pt x="5669" y="8668"/>
                  </a:lnTo>
                  <a:lnTo>
                    <a:pt x="5661" y="8673"/>
                  </a:lnTo>
                  <a:lnTo>
                    <a:pt x="5621" y="8692"/>
                  </a:lnTo>
                  <a:lnTo>
                    <a:pt x="5613" y="8696"/>
                  </a:lnTo>
                  <a:lnTo>
                    <a:pt x="5573" y="8715"/>
                  </a:lnTo>
                  <a:lnTo>
                    <a:pt x="5564" y="8718"/>
                  </a:lnTo>
                  <a:lnTo>
                    <a:pt x="5524" y="8735"/>
                  </a:lnTo>
                  <a:lnTo>
                    <a:pt x="5515" y="8739"/>
                  </a:lnTo>
                  <a:lnTo>
                    <a:pt x="5474" y="8754"/>
                  </a:lnTo>
                  <a:lnTo>
                    <a:pt x="5465" y="8757"/>
                  </a:lnTo>
                  <a:lnTo>
                    <a:pt x="5424" y="8771"/>
                  </a:lnTo>
                  <a:lnTo>
                    <a:pt x="5415" y="8773"/>
                  </a:lnTo>
                  <a:lnTo>
                    <a:pt x="5373" y="8785"/>
                  </a:lnTo>
                  <a:lnTo>
                    <a:pt x="5364" y="8788"/>
                  </a:lnTo>
                  <a:lnTo>
                    <a:pt x="5321" y="8798"/>
                  </a:lnTo>
                  <a:lnTo>
                    <a:pt x="5312" y="8800"/>
                  </a:lnTo>
                  <a:lnTo>
                    <a:pt x="5269" y="8809"/>
                  </a:lnTo>
                  <a:lnTo>
                    <a:pt x="5260" y="8811"/>
                  </a:lnTo>
                  <a:lnTo>
                    <a:pt x="5217" y="8818"/>
                  </a:lnTo>
                  <a:lnTo>
                    <a:pt x="5208" y="8820"/>
                  </a:lnTo>
                  <a:lnTo>
                    <a:pt x="5164" y="8825"/>
                  </a:lnTo>
                  <a:lnTo>
                    <a:pt x="5155" y="8827"/>
                  </a:lnTo>
                  <a:lnTo>
                    <a:pt x="5111" y="8831"/>
                  </a:lnTo>
                  <a:lnTo>
                    <a:pt x="5102" y="8831"/>
                  </a:lnTo>
                  <a:lnTo>
                    <a:pt x="5058" y="8834"/>
                  </a:lnTo>
                  <a:lnTo>
                    <a:pt x="5049" y="8834"/>
                  </a:lnTo>
                  <a:lnTo>
                    <a:pt x="5005" y="8835"/>
                  </a:lnTo>
                  <a:lnTo>
                    <a:pt x="4995" y="8835"/>
                  </a:lnTo>
                  <a:lnTo>
                    <a:pt x="4951" y="8834"/>
                  </a:lnTo>
                  <a:lnTo>
                    <a:pt x="4942" y="8834"/>
                  </a:lnTo>
                  <a:lnTo>
                    <a:pt x="4898" y="8831"/>
                  </a:lnTo>
                  <a:lnTo>
                    <a:pt x="4889" y="8831"/>
                  </a:lnTo>
                  <a:lnTo>
                    <a:pt x="4845" y="8827"/>
                  </a:lnTo>
                  <a:lnTo>
                    <a:pt x="4836" y="8825"/>
                  </a:lnTo>
                  <a:lnTo>
                    <a:pt x="4792" y="8820"/>
                  </a:lnTo>
                  <a:lnTo>
                    <a:pt x="4783" y="8818"/>
                  </a:lnTo>
                  <a:lnTo>
                    <a:pt x="4740" y="8811"/>
                  </a:lnTo>
                  <a:lnTo>
                    <a:pt x="4731" y="8809"/>
                  </a:lnTo>
                  <a:lnTo>
                    <a:pt x="4688" y="8800"/>
                  </a:lnTo>
                  <a:lnTo>
                    <a:pt x="4679" y="8798"/>
                  </a:lnTo>
                  <a:lnTo>
                    <a:pt x="4636" y="8788"/>
                  </a:lnTo>
                  <a:lnTo>
                    <a:pt x="4627" y="8785"/>
                  </a:lnTo>
                  <a:lnTo>
                    <a:pt x="4585" y="8773"/>
                  </a:lnTo>
                  <a:lnTo>
                    <a:pt x="4576" y="8771"/>
                  </a:lnTo>
                  <a:lnTo>
                    <a:pt x="4535" y="8757"/>
                  </a:lnTo>
                  <a:lnTo>
                    <a:pt x="4526" y="8754"/>
                  </a:lnTo>
                  <a:lnTo>
                    <a:pt x="4485" y="8739"/>
                  </a:lnTo>
                  <a:lnTo>
                    <a:pt x="4476" y="8735"/>
                  </a:lnTo>
                  <a:lnTo>
                    <a:pt x="4436" y="8718"/>
                  </a:lnTo>
                  <a:lnTo>
                    <a:pt x="4427" y="8715"/>
                  </a:lnTo>
                  <a:lnTo>
                    <a:pt x="4387" y="8696"/>
                  </a:lnTo>
                  <a:lnTo>
                    <a:pt x="4379" y="8692"/>
                  </a:lnTo>
                  <a:lnTo>
                    <a:pt x="4339" y="8673"/>
                  </a:lnTo>
                  <a:lnTo>
                    <a:pt x="4331" y="8668"/>
                  </a:lnTo>
                  <a:lnTo>
                    <a:pt x="4292" y="8647"/>
                  </a:lnTo>
                  <a:lnTo>
                    <a:pt x="4284" y="8642"/>
                  </a:lnTo>
                  <a:lnTo>
                    <a:pt x="4246" y="8619"/>
                  </a:lnTo>
                  <a:lnTo>
                    <a:pt x="4238" y="8614"/>
                  </a:lnTo>
                  <a:lnTo>
                    <a:pt x="4201" y="8590"/>
                  </a:lnTo>
                  <a:lnTo>
                    <a:pt x="4194" y="8585"/>
                  </a:lnTo>
                  <a:lnTo>
                    <a:pt x="4158" y="8559"/>
                  </a:lnTo>
                  <a:lnTo>
                    <a:pt x="4150" y="8554"/>
                  </a:lnTo>
                  <a:lnTo>
                    <a:pt x="4116" y="8527"/>
                  </a:lnTo>
                  <a:lnTo>
                    <a:pt x="4108" y="8521"/>
                  </a:lnTo>
                  <a:lnTo>
                    <a:pt x="4075" y="8493"/>
                  </a:lnTo>
                  <a:lnTo>
                    <a:pt x="4068" y="8487"/>
                  </a:lnTo>
                  <a:lnTo>
                    <a:pt x="4035" y="8458"/>
                  </a:lnTo>
                  <a:lnTo>
                    <a:pt x="4028" y="8452"/>
                  </a:lnTo>
                  <a:lnTo>
                    <a:pt x="3997" y="8421"/>
                  </a:lnTo>
                  <a:lnTo>
                    <a:pt x="3990" y="8415"/>
                  </a:lnTo>
                  <a:lnTo>
                    <a:pt x="3960" y="8383"/>
                  </a:lnTo>
                  <a:lnTo>
                    <a:pt x="3953" y="8376"/>
                  </a:lnTo>
                  <a:lnTo>
                    <a:pt x="3924" y="8344"/>
                  </a:lnTo>
                  <a:lnTo>
                    <a:pt x="3918" y="8337"/>
                  </a:lnTo>
                  <a:lnTo>
                    <a:pt x="3890" y="8303"/>
                  </a:lnTo>
                  <a:lnTo>
                    <a:pt x="3884" y="8296"/>
                  </a:lnTo>
                  <a:lnTo>
                    <a:pt x="3858" y="8261"/>
                  </a:lnTo>
                  <a:lnTo>
                    <a:pt x="3852" y="8253"/>
                  </a:lnTo>
                  <a:lnTo>
                    <a:pt x="3827" y="8217"/>
                  </a:lnTo>
                  <a:lnTo>
                    <a:pt x="3822" y="8209"/>
                  </a:lnTo>
                  <a:lnTo>
                    <a:pt x="3797" y="8173"/>
                  </a:lnTo>
                  <a:lnTo>
                    <a:pt x="3792" y="8165"/>
                  </a:lnTo>
                  <a:lnTo>
                    <a:pt x="3770" y="8127"/>
                  </a:lnTo>
                  <a:lnTo>
                    <a:pt x="3765" y="8119"/>
                  </a:lnTo>
                  <a:lnTo>
                    <a:pt x="3744" y="8081"/>
                  </a:lnTo>
                  <a:lnTo>
                    <a:pt x="3740" y="8072"/>
                  </a:lnTo>
                  <a:lnTo>
                    <a:pt x="3720" y="8033"/>
                  </a:lnTo>
                  <a:lnTo>
                    <a:pt x="3716" y="8025"/>
                  </a:lnTo>
                  <a:lnTo>
                    <a:pt x="3697" y="7985"/>
                  </a:lnTo>
                  <a:lnTo>
                    <a:pt x="3694" y="7976"/>
                  </a:lnTo>
                  <a:lnTo>
                    <a:pt x="3677" y="7936"/>
                  </a:lnTo>
                  <a:lnTo>
                    <a:pt x="3673" y="7927"/>
                  </a:lnTo>
                  <a:lnTo>
                    <a:pt x="3658" y="7886"/>
                  </a:lnTo>
                  <a:lnTo>
                    <a:pt x="3655" y="7877"/>
                  </a:lnTo>
                  <a:lnTo>
                    <a:pt x="3641" y="7836"/>
                  </a:lnTo>
                  <a:lnTo>
                    <a:pt x="3639" y="7827"/>
                  </a:lnTo>
                  <a:lnTo>
                    <a:pt x="3627" y="7785"/>
                  </a:lnTo>
                  <a:lnTo>
                    <a:pt x="3624" y="7776"/>
                  </a:lnTo>
                  <a:lnTo>
                    <a:pt x="3614" y="7733"/>
                  </a:lnTo>
                  <a:lnTo>
                    <a:pt x="3612" y="7724"/>
                  </a:lnTo>
                  <a:lnTo>
                    <a:pt x="3603" y="7681"/>
                  </a:lnTo>
                  <a:lnTo>
                    <a:pt x="3601" y="7672"/>
                  </a:lnTo>
                  <a:lnTo>
                    <a:pt x="3594" y="7629"/>
                  </a:lnTo>
                  <a:lnTo>
                    <a:pt x="3592" y="7620"/>
                  </a:lnTo>
                  <a:lnTo>
                    <a:pt x="3587" y="7576"/>
                  </a:lnTo>
                  <a:lnTo>
                    <a:pt x="3585" y="7567"/>
                  </a:lnTo>
                  <a:lnTo>
                    <a:pt x="3581" y="7523"/>
                  </a:lnTo>
                  <a:lnTo>
                    <a:pt x="3581" y="7514"/>
                  </a:lnTo>
                  <a:lnTo>
                    <a:pt x="3578" y="7470"/>
                  </a:lnTo>
                  <a:lnTo>
                    <a:pt x="3578" y="7461"/>
                  </a:lnTo>
                  <a:lnTo>
                    <a:pt x="3577" y="7417"/>
                  </a:lnTo>
                  <a:lnTo>
                    <a:pt x="3577" y="7407"/>
                  </a:lnTo>
                  <a:lnTo>
                    <a:pt x="3578" y="7363"/>
                  </a:lnTo>
                  <a:lnTo>
                    <a:pt x="3578" y="7354"/>
                  </a:lnTo>
                  <a:lnTo>
                    <a:pt x="3581" y="7310"/>
                  </a:lnTo>
                  <a:lnTo>
                    <a:pt x="3581" y="7301"/>
                  </a:lnTo>
                  <a:lnTo>
                    <a:pt x="3585" y="7257"/>
                  </a:lnTo>
                  <a:lnTo>
                    <a:pt x="3587" y="7248"/>
                  </a:lnTo>
                  <a:lnTo>
                    <a:pt x="3592" y="7204"/>
                  </a:lnTo>
                  <a:lnTo>
                    <a:pt x="3594" y="7195"/>
                  </a:lnTo>
                  <a:lnTo>
                    <a:pt x="3601" y="7152"/>
                  </a:lnTo>
                  <a:lnTo>
                    <a:pt x="3603" y="7143"/>
                  </a:lnTo>
                  <a:lnTo>
                    <a:pt x="3612" y="7100"/>
                  </a:lnTo>
                  <a:lnTo>
                    <a:pt x="3614" y="7091"/>
                  </a:lnTo>
                  <a:lnTo>
                    <a:pt x="3624" y="7048"/>
                  </a:lnTo>
                  <a:lnTo>
                    <a:pt x="3627" y="7039"/>
                  </a:lnTo>
                  <a:lnTo>
                    <a:pt x="3639" y="6997"/>
                  </a:lnTo>
                  <a:lnTo>
                    <a:pt x="3641" y="6988"/>
                  </a:lnTo>
                  <a:lnTo>
                    <a:pt x="3655" y="6946"/>
                  </a:lnTo>
                  <a:lnTo>
                    <a:pt x="3658" y="6938"/>
                  </a:lnTo>
                  <a:lnTo>
                    <a:pt x="3673" y="6896"/>
                  </a:lnTo>
                  <a:lnTo>
                    <a:pt x="3677" y="6888"/>
                  </a:lnTo>
                  <a:lnTo>
                    <a:pt x="3694" y="6847"/>
                  </a:lnTo>
                  <a:lnTo>
                    <a:pt x="3697" y="6839"/>
                  </a:lnTo>
                  <a:lnTo>
                    <a:pt x="3716" y="6799"/>
                  </a:lnTo>
                  <a:lnTo>
                    <a:pt x="3720" y="6790"/>
                  </a:lnTo>
                  <a:lnTo>
                    <a:pt x="3740" y="6751"/>
                  </a:lnTo>
                  <a:lnTo>
                    <a:pt x="3744" y="6742"/>
                  </a:lnTo>
                  <a:lnTo>
                    <a:pt x="3765" y="6704"/>
                  </a:lnTo>
                  <a:lnTo>
                    <a:pt x="3770" y="6696"/>
                  </a:lnTo>
                  <a:lnTo>
                    <a:pt x="3793" y="6658"/>
                  </a:lnTo>
                  <a:lnTo>
                    <a:pt x="3798" y="6650"/>
                  </a:lnTo>
                  <a:lnTo>
                    <a:pt x="3822" y="6613"/>
                  </a:lnTo>
                  <a:lnTo>
                    <a:pt x="3827" y="6606"/>
                  </a:lnTo>
                  <a:lnTo>
                    <a:pt x="3853" y="6570"/>
                  </a:lnTo>
                  <a:lnTo>
                    <a:pt x="3858" y="6563"/>
                  </a:lnTo>
                  <a:lnTo>
                    <a:pt x="3885" y="6528"/>
                  </a:lnTo>
                  <a:lnTo>
                    <a:pt x="3891" y="6521"/>
                  </a:lnTo>
                  <a:lnTo>
                    <a:pt x="3918" y="6487"/>
                  </a:lnTo>
                  <a:lnTo>
                    <a:pt x="3925" y="6480"/>
                  </a:lnTo>
                  <a:lnTo>
                    <a:pt x="3954" y="6447"/>
                  </a:lnTo>
                  <a:lnTo>
                    <a:pt x="3960" y="6440"/>
                  </a:lnTo>
                  <a:lnTo>
                    <a:pt x="3990" y="6409"/>
                  </a:lnTo>
                  <a:lnTo>
                    <a:pt x="3997" y="6402"/>
                  </a:lnTo>
                  <a:lnTo>
                    <a:pt x="4028" y="6372"/>
                  </a:lnTo>
                  <a:lnTo>
                    <a:pt x="4035" y="6366"/>
                  </a:lnTo>
                  <a:lnTo>
                    <a:pt x="4068" y="6337"/>
                  </a:lnTo>
                  <a:lnTo>
                    <a:pt x="4075" y="6330"/>
                  </a:lnTo>
                  <a:lnTo>
                    <a:pt x="4109" y="6303"/>
                  </a:lnTo>
                  <a:lnTo>
                    <a:pt x="4116" y="6297"/>
                  </a:lnTo>
                  <a:lnTo>
                    <a:pt x="4151" y="6270"/>
                  </a:lnTo>
                  <a:lnTo>
                    <a:pt x="4158" y="6265"/>
                  </a:lnTo>
                  <a:lnTo>
                    <a:pt x="4194" y="6239"/>
                  </a:lnTo>
                  <a:lnTo>
                    <a:pt x="4201" y="6234"/>
                  </a:lnTo>
                  <a:lnTo>
                    <a:pt x="4202" y="6233"/>
                  </a:lnTo>
                  <a:lnTo>
                    <a:pt x="2658" y="3723"/>
                  </a:lnTo>
                  <a:lnTo>
                    <a:pt x="2638" y="3728"/>
                  </a:lnTo>
                  <a:lnTo>
                    <a:pt x="2629" y="3729"/>
                  </a:lnTo>
                  <a:lnTo>
                    <a:pt x="2591" y="3736"/>
                  </a:lnTo>
                  <a:lnTo>
                    <a:pt x="2581" y="3737"/>
                  </a:lnTo>
                  <a:lnTo>
                    <a:pt x="2543" y="3742"/>
                  </a:lnTo>
                  <a:lnTo>
                    <a:pt x="2533" y="3743"/>
                  </a:lnTo>
                  <a:lnTo>
                    <a:pt x="2495" y="3747"/>
                  </a:lnTo>
                  <a:lnTo>
                    <a:pt x="2485" y="3748"/>
                  </a:lnTo>
                  <a:lnTo>
                    <a:pt x="2446" y="3750"/>
                  </a:lnTo>
                  <a:lnTo>
                    <a:pt x="2437" y="3750"/>
                  </a:lnTo>
                  <a:lnTo>
                    <a:pt x="2398" y="3751"/>
                  </a:lnTo>
                  <a:lnTo>
                    <a:pt x="2388" y="3751"/>
                  </a:lnTo>
                  <a:lnTo>
                    <a:pt x="2349" y="3750"/>
                  </a:lnTo>
                  <a:lnTo>
                    <a:pt x="2340" y="3750"/>
                  </a:lnTo>
                  <a:lnTo>
                    <a:pt x="2301" y="3748"/>
                  </a:lnTo>
                  <a:lnTo>
                    <a:pt x="2291" y="3747"/>
                  </a:lnTo>
                  <a:lnTo>
                    <a:pt x="2253" y="3743"/>
                  </a:lnTo>
                  <a:lnTo>
                    <a:pt x="2243" y="3742"/>
                  </a:lnTo>
                  <a:lnTo>
                    <a:pt x="2205" y="3737"/>
                  </a:lnTo>
                  <a:lnTo>
                    <a:pt x="2195" y="3736"/>
                  </a:lnTo>
                  <a:lnTo>
                    <a:pt x="2157" y="3729"/>
                  </a:lnTo>
                  <a:lnTo>
                    <a:pt x="2148" y="3728"/>
                  </a:lnTo>
                  <a:lnTo>
                    <a:pt x="2110" y="3720"/>
                  </a:lnTo>
                  <a:lnTo>
                    <a:pt x="2101" y="3718"/>
                  </a:lnTo>
                  <a:lnTo>
                    <a:pt x="2063" y="3708"/>
                  </a:lnTo>
                  <a:lnTo>
                    <a:pt x="2054" y="3706"/>
                  </a:lnTo>
                  <a:lnTo>
                    <a:pt x="2016" y="3695"/>
                  </a:lnTo>
                  <a:lnTo>
                    <a:pt x="2007" y="3692"/>
                  </a:lnTo>
                  <a:lnTo>
                    <a:pt x="1970" y="3680"/>
                  </a:lnTo>
                  <a:lnTo>
                    <a:pt x="1962" y="3677"/>
                  </a:lnTo>
                  <a:lnTo>
                    <a:pt x="1925" y="3663"/>
                  </a:lnTo>
                  <a:lnTo>
                    <a:pt x="1916" y="3660"/>
                  </a:lnTo>
                  <a:lnTo>
                    <a:pt x="1880" y="3645"/>
                  </a:lnTo>
                  <a:lnTo>
                    <a:pt x="1872" y="3641"/>
                  </a:lnTo>
                  <a:lnTo>
                    <a:pt x="1836" y="3625"/>
                  </a:lnTo>
                  <a:lnTo>
                    <a:pt x="1828" y="3621"/>
                  </a:lnTo>
                  <a:lnTo>
                    <a:pt x="1793" y="3603"/>
                  </a:lnTo>
                  <a:lnTo>
                    <a:pt x="1784" y="3599"/>
                  </a:lnTo>
                  <a:lnTo>
                    <a:pt x="1750" y="3580"/>
                  </a:lnTo>
                  <a:lnTo>
                    <a:pt x="1742" y="3575"/>
                  </a:lnTo>
                  <a:lnTo>
                    <a:pt x="1709" y="3555"/>
                  </a:lnTo>
                  <a:lnTo>
                    <a:pt x="1701" y="3550"/>
                  </a:lnTo>
                  <a:lnTo>
                    <a:pt x="1668" y="3529"/>
                  </a:lnTo>
                  <a:lnTo>
                    <a:pt x="1660" y="3523"/>
                  </a:lnTo>
                  <a:lnTo>
                    <a:pt x="1628" y="3501"/>
                  </a:lnTo>
                  <a:lnTo>
                    <a:pt x="1621" y="3495"/>
                  </a:lnTo>
                  <a:lnTo>
                    <a:pt x="1590" y="3472"/>
                  </a:lnTo>
                  <a:lnTo>
                    <a:pt x="1583" y="3466"/>
                  </a:lnTo>
                  <a:lnTo>
                    <a:pt x="1553" y="3441"/>
                  </a:lnTo>
                  <a:lnTo>
                    <a:pt x="1546" y="3435"/>
                  </a:lnTo>
                  <a:lnTo>
                    <a:pt x="1517" y="3409"/>
                  </a:lnTo>
                  <a:lnTo>
                    <a:pt x="1510" y="3402"/>
                  </a:lnTo>
                  <a:lnTo>
                    <a:pt x="1482" y="3375"/>
                  </a:lnTo>
                  <a:lnTo>
                    <a:pt x="1475" y="3369"/>
                  </a:lnTo>
                  <a:lnTo>
                    <a:pt x="1448" y="3341"/>
                  </a:lnTo>
                  <a:lnTo>
                    <a:pt x="1442" y="3334"/>
                  </a:lnTo>
                  <a:lnTo>
                    <a:pt x="1416" y="3305"/>
                  </a:lnTo>
                  <a:lnTo>
                    <a:pt x="1410" y="3298"/>
                  </a:lnTo>
                  <a:lnTo>
                    <a:pt x="1385" y="3268"/>
                  </a:lnTo>
                  <a:lnTo>
                    <a:pt x="1379" y="3260"/>
                  </a:lnTo>
                  <a:lnTo>
                    <a:pt x="1355" y="3229"/>
                  </a:lnTo>
                  <a:lnTo>
                    <a:pt x="1350" y="3222"/>
                  </a:lnTo>
                  <a:lnTo>
                    <a:pt x="1327" y="3190"/>
                  </a:lnTo>
                  <a:lnTo>
                    <a:pt x="1322" y="3182"/>
                  </a:lnTo>
                  <a:lnTo>
                    <a:pt x="1301" y="3149"/>
                  </a:lnTo>
                  <a:lnTo>
                    <a:pt x="1296" y="3141"/>
                  </a:lnTo>
                  <a:lnTo>
                    <a:pt x="1275" y="3107"/>
                  </a:lnTo>
                  <a:lnTo>
                    <a:pt x="1272" y="3101"/>
                  </a:lnTo>
                  <a:lnTo>
                    <a:pt x="1253" y="3066"/>
                  </a:lnTo>
                  <a:lnTo>
                    <a:pt x="1248" y="3058"/>
                  </a:lnTo>
                  <a:lnTo>
                    <a:pt x="1230" y="3023"/>
                  </a:lnTo>
                  <a:lnTo>
                    <a:pt x="1226" y="3015"/>
                  </a:lnTo>
                  <a:lnTo>
                    <a:pt x="1210" y="2979"/>
                  </a:lnTo>
                  <a:lnTo>
                    <a:pt x="1206" y="2971"/>
                  </a:lnTo>
                  <a:lnTo>
                    <a:pt x="1191" y="2935"/>
                  </a:lnTo>
                  <a:lnTo>
                    <a:pt x="1188" y="2926"/>
                  </a:lnTo>
                  <a:lnTo>
                    <a:pt x="1174" y="2889"/>
                  </a:lnTo>
                  <a:lnTo>
                    <a:pt x="1171" y="2880"/>
                  </a:lnTo>
                  <a:lnTo>
                    <a:pt x="1159" y="2843"/>
                  </a:lnTo>
                  <a:lnTo>
                    <a:pt x="1156" y="2835"/>
                  </a:lnTo>
                  <a:lnTo>
                    <a:pt x="1145" y="2797"/>
                  </a:lnTo>
                  <a:lnTo>
                    <a:pt x="1143" y="2788"/>
                  </a:lnTo>
                  <a:lnTo>
                    <a:pt x="1133" y="2750"/>
                  </a:lnTo>
                  <a:lnTo>
                    <a:pt x="1131" y="2741"/>
                  </a:lnTo>
                  <a:lnTo>
                    <a:pt x="1123" y="2703"/>
                  </a:lnTo>
                  <a:lnTo>
                    <a:pt x="1122" y="2694"/>
                  </a:lnTo>
                  <a:lnTo>
                    <a:pt x="1115" y="2656"/>
                  </a:lnTo>
                  <a:lnTo>
                    <a:pt x="1114" y="2646"/>
                  </a:lnTo>
                  <a:lnTo>
                    <a:pt x="1109" y="2608"/>
                  </a:lnTo>
                  <a:lnTo>
                    <a:pt x="1108" y="2598"/>
                  </a:lnTo>
                  <a:lnTo>
                    <a:pt x="1104" y="2560"/>
                  </a:lnTo>
                  <a:lnTo>
                    <a:pt x="1103" y="2550"/>
                  </a:lnTo>
                  <a:lnTo>
                    <a:pt x="1101" y="2511"/>
                  </a:lnTo>
                  <a:lnTo>
                    <a:pt x="1101" y="2502"/>
                  </a:lnTo>
                  <a:lnTo>
                    <a:pt x="1100" y="2463"/>
                  </a:lnTo>
                  <a:lnTo>
                    <a:pt x="1100" y="2453"/>
                  </a:lnTo>
                  <a:lnTo>
                    <a:pt x="1101" y="2414"/>
                  </a:lnTo>
                  <a:lnTo>
                    <a:pt x="1101" y="2405"/>
                  </a:lnTo>
                  <a:lnTo>
                    <a:pt x="1103" y="2366"/>
                  </a:lnTo>
                  <a:lnTo>
                    <a:pt x="1104" y="2356"/>
                  </a:lnTo>
                  <a:lnTo>
                    <a:pt x="1108" y="2318"/>
                  </a:lnTo>
                  <a:lnTo>
                    <a:pt x="1109" y="2308"/>
                  </a:lnTo>
                  <a:lnTo>
                    <a:pt x="1114" y="2270"/>
                  </a:lnTo>
                  <a:lnTo>
                    <a:pt x="1115" y="2260"/>
                  </a:lnTo>
                  <a:lnTo>
                    <a:pt x="1122" y="2222"/>
                  </a:lnTo>
                  <a:lnTo>
                    <a:pt x="1123" y="2213"/>
                  </a:lnTo>
                  <a:lnTo>
                    <a:pt x="1131" y="2175"/>
                  </a:lnTo>
                  <a:lnTo>
                    <a:pt x="1133" y="2166"/>
                  </a:lnTo>
                  <a:lnTo>
                    <a:pt x="1143" y="2128"/>
                  </a:lnTo>
                  <a:lnTo>
                    <a:pt x="1145" y="2119"/>
                  </a:lnTo>
                  <a:lnTo>
                    <a:pt x="1156" y="2081"/>
                  </a:lnTo>
                  <a:lnTo>
                    <a:pt x="1159" y="2073"/>
                  </a:lnTo>
                  <a:lnTo>
                    <a:pt x="1171" y="2036"/>
                  </a:lnTo>
                  <a:lnTo>
                    <a:pt x="1174" y="2027"/>
                  </a:lnTo>
                  <a:lnTo>
                    <a:pt x="1188" y="1990"/>
                  </a:lnTo>
                  <a:lnTo>
                    <a:pt x="1191" y="1981"/>
                  </a:lnTo>
                  <a:lnTo>
                    <a:pt x="1206" y="1945"/>
                  </a:lnTo>
                  <a:lnTo>
                    <a:pt x="1210" y="1937"/>
                  </a:lnTo>
                  <a:lnTo>
                    <a:pt x="1226" y="1901"/>
                  </a:lnTo>
                  <a:lnTo>
                    <a:pt x="1230" y="1893"/>
                  </a:lnTo>
                  <a:lnTo>
                    <a:pt x="1248" y="1858"/>
                  </a:lnTo>
                  <a:lnTo>
                    <a:pt x="1253" y="1850"/>
                  </a:lnTo>
                  <a:lnTo>
                    <a:pt x="1272" y="1815"/>
                  </a:lnTo>
                  <a:lnTo>
                    <a:pt x="1275" y="1809"/>
                  </a:lnTo>
                  <a:lnTo>
                    <a:pt x="1296" y="1775"/>
                  </a:lnTo>
                  <a:lnTo>
                    <a:pt x="1301" y="1767"/>
                  </a:lnTo>
                  <a:lnTo>
                    <a:pt x="1322" y="1734"/>
                  </a:lnTo>
                  <a:lnTo>
                    <a:pt x="1327" y="1726"/>
                  </a:lnTo>
                  <a:lnTo>
                    <a:pt x="1350" y="1694"/>
                  </a:lnTo>
                  <a:lnTo>
                    <a:pt x="1355" y="1687"/>
                  </a:lnTo>
                  <a:lnTo>
                    <a:pt x="1379" y="1656"/>
                  </a:lnTo>
                  <a:lnTo>
                    <a:pt x="1385" y="1648"/>
                  </a:lnTo>
                  <a:lnTo>
                    <a:pt x="1410" y="1618"/>
                  </a:lnTo>
                  <a:lnTo>
                    <a:pt x="1416" y="1611"/>
                  </a:lnTo>
                  <a:lnTo>
                    <a:pt x="1442" y="1582"/>
                  </a:lnTo>
                  <a:lnTo>
                    <a:pt x="1448" y="1575"/>
                  </a:lnTo>
                  <a:lnTo>
                    <a:pt x="1475" y="1547"/>
                  </a:lnTo>
                  <a:lnTo>
                    <a:pt x="1482" y="1541"/>
                  </a:lnTo>
                  <a:lnTo>
                    <a:pt x="1510" y="1514"/>
                  </a:lnTo>
                  <a:lnTo>
                    <a:pt x="1517" y="1507"/>
                  </a:lnTo>
                  <a:lnTo>
                    <a:pt x="1546" y="1481"/>
                  </a:lnTo>
                  <a:lnTo>
                    <a:pt x="1553" y="1475"/>
                  </a:lnTo>
                  <a:lnTo>
                    <a:pt x="1583" y="1450"/>
                  </a:lnTo>
                  <a:lnTo>
                    <a:pt x="1590" y="1444"/>
                  </a:lnTo>
                  <a:lnTo>
                    <a:pt x="1621" y="1421"/>
                  </a:lnTo>
                  <a:lnTo>
                    <a:pt x="1628" y="1415"/>
                  </a:lnTo>
                  <a:lnTo>
                    <a:pt x="1660" y="1393"/>
                  </a:lnTo>
                  <a:lnTo>
                    <a:pt x="1668" y="1387"/>
                  </a:lnTo>
                  <a:lnTo>
                    <a:pt x="1701" y="1366"/>
                  </a:lnTo>
                  <a:lnTo>
                    <a:pt x="1709" y="1361"/>
                  </a:lnTo>
                  <a:lnTo>
                    <a:pt x="1742" y="1341"/>
                  </a:lnTo>
                  <a:lnTo>
                    <a:pt x="1750" y="1336"/>
                  </a:lnTo>
                  <a:lnTo>
                    <a:pt x="1784" y="1317"/>
                  </a:lnTo>
                  <a:lnTo>
                    <a:pt x="1793" y="1313"/>
                  </a:lnTo>
                  <a:lnTo>
                    <a:pt x="1828" y="1295"/>
                  </a:lnTo>
                  <a:lnTo>
                    <a:pt x="1836" y="1291"/>
                  </a:lnTo>
                  <a:lnTo>
                    <a:pt x="1872" y="1275"/>
                  </a:lnTo>
                  <a:lnTo>
                    <a:pt x="1880" y="1271"/>
                  </a:lnTo>
                  <a:lnTo>
                    <a:pt x="1916" y="1256"/>
                  </a:lnTo>
                  <a:lnTo>
                    <a:pt x="1925" y="1253"/>
                  </a:lnTo>
                  <a:lnTo>
                    <a:pt x="1962" y="1239"/>
                  </a:lnTo>
                  <a:lnTo>
                    <a:pt x="1970" y="1236"/>
                  </a:lnTo>
                  <a:lnTo>
                    <a:pt x="2007" y="1224"/>
                  </a:lnTo>
                  <a:lnTo>
                    <a:pt x="2016" y="1221"/>
                  </a:lnTo>
                  <a:lnTo>
                    <a:pt x="2054" y="1210"/>
                  </a:lnTo>
                  <a:lnTo>
                    <a:pt x="2063" y="1208"/>
                  </a:lnTo>
                  <a:lnTo>
                    <a:pt x="2101" y="1198"/>
                  </a:lnTo>
                  <a:lnTo>
                    <a:pt x="2110" y="1196"/>
                  </a:lnTo>
                  <a:lnTo>
                    <a:pt x="2148" y="1188"/>
                  </a:lnTo>
                  <a:lnTo>
                    <a:pt x="2157" y="1187"/>
                  </a:lnTo>
                  <a:lnTo>
                    <a:pt x="2195" y="1180"/>
                  </a:lnTo>
                  <a:lnTo>
                    <a:pt x="2205" y="1179"/>
                  </a:lnTo>
                  <a:lnTo>
                    <a:pt x="2243" y="1174"/>
                  </a:lnTo>
                  <a:lnTo>
                    <a:pt x="2253" y="1173"/>
                  </a:lnTo>
                  <a:lnTo>
                    <a:pt x="2291" y="1169"/>
                  </a:lnTo>
                  <a:lnTo>
                    <a:pt x="2301" y="1168"/>
                  </a:lnTo>
                  <a:lnTo>
                    <a:pt x="2340" y="1166"/>
                  </a:lnTo>
                  <a:lnTo>
                    <a:pt x="2349" y="1166"/>
                  </a:lnTo>
                  <a:lnTo>
                    <a:pt x="2388" y="1165"/>
                  </a:lnTo>
                  <a:lnTo>
                    <a:pt x="2398" y="1165"/>
                  </a:lnTo>
                  <a:lnTo>
                    <a:pt x="2437" y="1166"/>
                  </a:lnTo>
                  <a:lnTo>
                    <a:pt x="2446" y="1166"/>
                  </a:lnTo>
                  <a:lnTo>
                    <a:pt x="2485" y="1168"/>
                  </a:lnTo>
                  <a:lnTo>
                    <a:pt x="2495" y="1169"/>
                  </a:lnTo>
                  <a:lnTo>
                    <a:pt x="2533" y="1173"/>
                  </a:lnTo>
                  <a:lnTo>
                    <a:pt x="2543" y="1174"/>
                  </a:lnTo>
                  <a:lnTo>
                    <a:pt x="2581" y="1179"/>
                  </a:lnTo>
                  <a:lnTo>
                    <a:pt x="2591" y="1180"/>
                  </a:lnTo>
                  <a:lnTo>
                    <a:pt x="2629" y="1187"/>
                  </a:lnTo>
                  <a:lnTo>
                    <a:pt x="2638" y="1188"/>
                  </a:lnTo>
                  <a:lnTo>
                    <a:pt x="2676" y="1196"/>
                  </a:lnTo>
                  <a:lnTo>
                    <a:pt x="2685" y="1198"/>
                  </a:lnTo>
                  <a:lnTo>
                    <a:pt x="2723" y="1208"/>
                  </a:lnTo>
                  <a:lnTo>
                    <a:pt x="2732" y="1210"/>
                  </a:lnTo>
                  <a:lnTo>
                    <a:pt x="2770" y="1221"/>
                  </a:lnTo>
                  <a:lnTo>
                    <a:pt x="2778" y="1224"/>
                  </a:lnTo>
                  <a:lnTo>
                    <a:pt x="2815" y="1236"/>
                  </a:lnTo>
                  <a:lnTo>
                    <a:pt x="2824" y="1239"/>
                  </a:lnTo>
                  <a:lnTo>
                    <a:pt x="2861" y="1253"/>
                  </a:lnTo>
                  <a:lnTo>
                    <a:pt x="2870" y="1256"/>
                  </a:lnTo>
                  <a:lnTo>
                    <a:pt x="2906" y="1271"/>
                  </a:lnTo>
                  <a:lnTo>
                    <a:pt x="2914" y="1275"/>
                  </a:lnTo>
                  <a:lnTo>
                    <a:pt x="2950" y="1291"/>
                  </a:lnTo>
                  <a:lnTo>
                    <a:pt x="2958" y="1295"/>
                  </a:lnTo>
                  <a:lnTo>
                    <a:pt x="2993" y="1313"/>
                  </a:lnTo>
                  <a:lnTo>
                    <a:pt x="3001" y="1318"/>
                  </a:lnTo>
                  <a:lnTo>
                    <a:pt x="3036" y="1337"/>
                  </a:lnTo>
                  <a:lnTo>
                    <a:pt x="3042" y="1340"/>
                  </a:lnTo>
                  <a:lnTo>
                    <a:pt x="3076" y="1361"/>
                  </a:lnTo>
                  <a:lnTo>
                    <a:pt x="3084" y="1366"/>
                  </a:lnTo>
                  <a:lnTo>
                    <a:pt x="3117" y="1387"/>
                  </a:lnTo>
                  <a:lnTo>
                    <a:pt x="3125" y="1392"/>
                  </a:lnTo>
                  <a:lnTo>
                    <a:pt x="3157" y="1415"/>
                  </a:lnTo>
                  <a:lnTo>
                    <a:pt x="3164" y="1421"/>
                  </a:lnTo>
                  <a:lnTo>
                    <a:pt x="3195" y="1444"/>
                  </a:lnTo>
                  <a:lnTo>
                    <a:pt x="3203" y="1450"/>
                  </a:lnTo>
                  <a:lnTo>
                    <a:pt x="3233" y="1475"/>
                  </a:lnTo>
                  <a:lnTo>
                    <a:pt x="3240" y="1481"/>
                  </a:lnTo>
                  <a:lnTo>
                    <a:pt x="3269" y="1507"/>
                  </a:lnTo>
                  <a:lnTo>
                    <a:pt x="3276" y="1514"/>
                  </a:lnTo>
                  <a:lnTo>
                    <a:pt x="3304" y="1541"/>
                  </a:lnTo>
                  <a:lnTo>
                    <a:pt x="3310" y="1547"/>
                  </a:lnTo>
                  <a:lnTo>
                    <a:pt x="3337" y="1575"/>
                  </a:lnTo>
                  <a:lnTo>
                    <a:pt x="3344" y="1582"/>
                  </a:lnTo>
                  <a:lnTo>
                    <a:pt x="3370" y="1611"/>
                  </a:lnTo>
                  <a:lnTo>
                    <a:pt x="3376" y="1618"/>
                  </a:lnTo>
                  <a:lnTo>
                    <a:pt x="3401" y="1648"/>
                  </a:lnTo>
                  <a:lnTo>
                    <a:pt x="3406" y="1656"/>
                  </a:lnTo>
                  <a:lnTo>
                    <a:pt x="3430" y="1687"/>
                  </a:lnTo>
                  <a:lnTo>
                    <a:pt x="3436" y="1694"/>
                  </a:lnTo>
                  <a:lnTo>
                    <a:pt x="3458" y="1726"/>
                  </a:lnTo>
                  <a:lnTo>
                    <a:pt x="3463" y="1734"/>
                  </a:lnTo>
                  <a:lnTo>
                    <a:pt x="3485" y="1766"/>
                  </a:lnTo>
                  <a:lnTo>
                    <a:pt x="3490" y="1774"/>
                  </a:lnTo>
                  <a:lnTo>
                    <a:pt x="3510" y="1808"/>
                  </a:lnTo>
                  <a:lnTo>
                    <a:pt x="3514" y="1815"/>
                  </a:lnTo>
                  <a:lnTo>
                    <a:pt x="3533" y="1850"/>
                  </a:lnTo>
                  <a:lnTo>
                    <a:pt x="3538" y="1858"/>
                  </a:lnTo>
                  <a:lnTo>
                    <a:pt x="3556" y="1893"/>
                  </a:lnTo>
                  <a:lnTo>
                    <a:pt x="3560" y="1901"/>
                  </a:lnTo>
                  <a:lnTo>
                    <a:pt x="3576" y="1937"/>
                  </a:lnTo>
                  <a:lnTo>
                    <a:pt x="3580" y="1945"/>
                  </a:lnTo>
                  <a:lnTo>
                    <a:pt x="3595" y="1981"/>
                  </a:lnTo>
                  <a:lnTo>
                    <a:pt x="3598" y="1990"/>
                  </a:lnTo>
                  <a:lnTo>
                    <a:pt x="3612" y="2027"/>
                  </a:lnTo>
                  <a:lnTo>
                    <a:pt x="3615" y="2036"/>
                  </a:lnTo>
                  <a:lnTo>
                    <a:pt x="3627" y="2073"/>
                  </a:lnTo>
                  <a:lnTo>
                    <a:pt x="3630" y="2081"/>
                  </a:lnTo>
                  <a:lnTo>
                    <a:pt x="3641" y="2119"/>
                  </a:lnTo>
                  <a:lnTo>
                    <a:pt x="3643" y="2128"/>
                  </a:lnTo>
                  <a:lnTo>
                    <a:pt x="3653" y="2166"/>
                  </a:lnTo>
                  <a:lnTo>
                    <a:pt x="3655" y="2175"/>
                  </a:lnTo>
                  <a:lnTo>
                    <a:pt x="3663" y="2213"/>
                  </a:lnTo>
                  <a:lnTo>
                    <a:pt x="3664" y="2222"/>
                  </a:lnTo>
                  <a:lnTo>
                    <a:pt x="3671" y="2260"/>
                  </a:lnTo>
                  <a:lnTo>
                    <a:pt x="3672" y="2270"/>
                  </a:lnTo>
                  <a:lnTo>
                    <a:pt x="3677" y="2308"/>
                  </a:lnTo>
                  <a:lnTo>
                    <a:pt x="3678" y="2318"/>
                  </a:lnTo>
                  <a:lnTo>
                    <a:pt x="3682" y="2356"/>
                  </a:lnTo>
                  <a:lnTo>
                    <a:pt x="3683" y="2366"/>
                  </a:lnTo>
                  <a:lnTo>
                    <a:pt x="3685" y="2405"/>
                  </a:lnTo>
                  <a:close/>
                  <a:moveTo>
                    <a:pt x="8395" y="2547"/>
                  </a:moveTo>
                  <a:lnTo>
                    <a:pt x="8398" y="2517"/>
                  </a:lnTo>
                  <a:lnTo>
                    <a:pt x="8399" y="2488"/>
                  </a:lnTo>
                  <a:lnTo>
                    <a:pt x="8400" y="2458"/>
                  </a:lnTo>
                  <a:lnTo>
                    <a:pt x="8399" y="2428"/>
                  </a:lnTo>
                  <a:lnTo>
                    <a:pt x="8398" y="2399"/>
                  </a:lnTo>
                  <a:lnTo>
                    <a:pt x="8395" y="2369"/>
                  </a:lnTo>
                  <a:lnTo>
                    <a:pt x="8391" y="2340"/>
                  </a:lnTo>
                  <a:lnTo>
                    <a:pt x="8386" y="2310"/>
                  </a:lnTo>
                  <a:lnTo>
                    <a:pt x="8380" y="2282"/>
                  </a:lnTo>
                  <a:lnTo>
                    <a:pt x="8373" y="2253"/>
                  </a:lnTo>
                  <a:lnTo>
                    <a:pt x="8365" y="2225"/>
                  </a:lnTo>
                  <a:lnTo>
                    <a:pt x="8356" y="2197"/>
                  </a:lnTo>
                  <a:lnTo>
                    <a:pt x="8345" y="2169"/>
                  </a:lnTo>
                  <a:lnTo>
                    <a:pt x="8334" y="2142"/>
                  </a:lnTo>
                  <a:lnTo>
                    <a:pt x="8322" y="2115"/>
                  </a:lnTo>
                  <a:lnTo>
                    <a:pt x="8308" y="2089"/>
                  </a:lnTo>
                  <a:lnTo>
                    <a:pt x="8293" y="2062"/>
                  </a:lnTo>
                  <a:lnTo>
                    <a:pt x="8278" y="2036"/>
                  </a:lnTo>
                  <a:lnTo>
                    <a:pt x="8262" y="2011"/>
                  </a:lnTo>
                  <a:lnTo>
                    <a:pt x="8245" y="1987"/>
                  </a:lnTo>
                  <a:lnTo>
                    <a:pt x="8227" y="1963"/>
                  </a:lnTo>
                  <a:lnTo>
                    <a:pt x="8208" y="1940"/>
                  </a:lnTo>
                  <a:lnTo>
                    <a:pt x="8188" y="1918"/>
                  </a:lnTo>
                  <a:lnTo>
                    <a:pt x="8168" y="1897"/>
                  </a:lnTo>
                  <a:lnTo>
                    <a:pt x="8146" y="1877"/>
                  </a:lnTo>
                  <a:lnTo>
                    <a:pt x="8124" y="1857"/>
                  </a:lnTo>
                  <a:lnTo>
                    <a:pt x="8102" y="1838"/>
                  </a:lnTo>
                  <a:lnTo>
                    <a:pt x="8078" y="1820"/>
                  </a:lnTo>
                  <a:lnTo>
                    <a:pt x="8054" y="1803"/>
                  </a:lnTo>
                  <a:lnTo>
                    <a:pt x="8030" y="1787"/>
                  </a:lnTo>
                  <a:lnTo>
                    <a:pt x="8004" y="1772"/>
                  </a:lnTo>
                  <a:lnTo>
                    <a:pt x="7978" y="1757"/>
                  </a:lnTo>
                  <a:lnTo>
                    <a:pt x="7951" y="1744"/>
                  </a:lnTo>
                  <a:lnTo>
                    <a:pt x="7924" y="1731"/>
                  </a:lnTo>
                  <a:lnTo>
                    <a:pt x="7897" y="1720"/>
                  </a:lnTo>
                  <a:lnTo>
                    <a:pt x="7869" y="1709"/>
                  </a:lnTo>
                  <a:lnTo>
                    <a:pt x="7841" y="1700"/>
                  </a:lnTo>
                  <a:lnTo>
                    <a:pt x="7812" y="1692"/>
                  </a:lnTo>
                  <a:lnTo>
                    <a:pt x="7784" y="1685"/>
                  </a:lnTo>
                  <a:lnTo>
                    <a:pt x="7755" y="1679"/>
                  </a:lnTo>
                  <a:lnTo>
                    <a:pt x="7725" y="1674"/>
                  </a:lnTo>
                  <a:lnTo>
                    <a:pt x="7696" y="1670"/>
                  </a:lnTo>
                  <a:lnTo>
                    <a:pt x="7666" y="1667"/>
                  </a:lnTo>
                  <a:lnTo>
                    <a:pt x="7637" y="1666"/>
                  </a:lnTo>
                  <a:lnTo>
                    <a:pt x="7607" y="1665"/>
                  </a:lnTo>
                  <a:lnTo>
                    <a:pt x="7577" y="1666"/>
                  </a:lnTo>
                  <a:lnTo>
                    <a:pt x="7548" y="1667"/>
                  </a:lnTo>
                  <a:lnTo>
                    <a:pt x="7518" y="1670"/>
                  </a:lnTo>
                  <a:lnTo>
                    <a:pt x="7489" y="1674"/>
                  </a:lnTo>
                  <a:lnTo>
                    <a:pt x="7459" y="1679"/>
                  </a:lnTo>
                  <a:lnTo>
                    <a:pt x="7431" y="1685"/>
                  </a:lnTo>
                  <a:lnTo>
                    <a:pt x="7402" y="1692"/>
                  </a:lnTo>
                  <a:lnTo>
                    <a:pt x="7374" y="1700"/>
                  </a:lnTo>
                  <a:lnTo>
                    <a:pt x="7346" y="1709"/>
                  </a:lnTo>
                  <a:lnTo>
                    <a:pt x="7318" y="1720"/>
                  </a:lnTo>
                  <a:lnTo>
                    <a:pt x="7291" y="1731"/>
                  </a:lnTo>
                  <a:lnTo>
                    <a:pt x="7264" y="1743"/>
                  </a:lnTo>
                  <a:lnTo>
                    <a:pt x="7238" y="1757"/>
                  </a:lnTo>
                  <a:lnTo>
                    <a:pt x="7211" y="1772"/>
                  </a:lnTo>
                  <a:lnTo>
                    <a:pt x="7185" y="1787"/>
                  </a:lnTo>
                  <a:lnTo>
                    <a:pt x="7160" y="1803"/>
                  </a:lnTo>
                  <a:lnTo>
                    <a:pt x="7136" y="1820"/>
                  </a:lnTo>
                  <a:lnTo>
                    <a:pt x="7113" y="1838"/>
                  </a:lnTo>
                  <a:lnTo>
                    <a:pt x="7090" y="1857"/>
                  </a:lnTo>
                  <a:lnTo>
                    <a:pt x="7068" y="1877"/>
                  </a:lnTo>
                  <a:lnTo>
                    <a:pt x="7047" y="1897"/>
                  </a:lnTo>
                  <a:lnTo>
                    <a:pt x="7026" y="1918"/>
                  </a:lnTo>
                  <a:lnTo>
                    <a:pt x="7007" y="1941"/>
                  </a:lnTo>
                  <a:lnTo>
                    <a:pt x="6988" y="1963"/>
                  </a:lnTo>
                  <a:lnTo>
                    <a:pt x="6970" y="1987"/>
                  </a:lnTo>
                  <a:lnTo>
                    <a:pt x="6952" y="2011"/>
                  </a:lnTo>
                  <a:lnTo>
                    <a:pt x="6936" y="2036"/>
                  </a:lnTo>
                  <a:lnTo>
                    <a:pt x="6920" y="2062"/>
                  </a:lnTo>
                  <a:lnTo>
                    <a:pt x="6906" y="2089"/>
                  </a:lnTo>
                  <a:lnTo>
                    <a:pt x="6892" y="2115"/>
                  </a:lnTo>
                  <a:lnTo>
                    <a:pt x="6880" y="2142"/>
                  </a:lnTo>
                  <a:lnTo>
                    <a:pt x="6869" y="2169"/>
                  </a:lnTo>
                  <a:lnTo>
                    <a:pt x="6858" y="2197"/>
                  </a:lnTo>
                  <a:lnTo>
                    <a:pt x="6849" y="2225"/>
                  </a:lnTo>
                  <a:lnTo>
                    <a:pt x="6841" y="2253"/>
                  </a:lnTo>
                  <a:lnTo>
                    <a:pt x="6834" y="2282"/>
                  </a:lnTo>
                  <a:lnTo>
                    <a:pt x="6828" y="2310"/>
                  </a:lnTo>
                  <a:lnTo>
                    <a:pt x="6823" y="2340"/>
                  </a:lnTo>
                  <a:lnTo>
                    <a:pt x="6819" y="2369"/>
                  </a:lnTo>
                  <a:lnTo>
                    <a:pt x="6816" y="2399"/>
                  </a:lnTo>
                  <a:lnTo>
                    <a:pt x="6815" y="2428"/>
                  </a:lnTo>
                  <a:lnTo>
                    <a:pt x="6814" y="2458"/>
                  </a:lnTo>
                  <a:lnTo>
                    <a:pt x="6814" y="2469"/>
                  </a:lnTo>
                  <a:lnTo>
                    <a:pt x="7607" y="2469"/>
                  </a:lnTo>
                  <a:lnTo>
                    <a:pt x="7640" y="2471"/>
                  </a:lnTo>
                  <a:lnTo>
                    <a:pt x="7672" y="2478"/>
                  </a:lnTo>
                  <a:lnTo>
                    <a:pt x="7703" y="2488"/>
                  </a:lnTo>
                  <a:lnTo>
                    <a:pt x="7732" y="2502"/>
                  </a:lnTo>
                  <a:lnTo>
                    <a:pt x="7759" y="2521"/>
                  </a:lnTo>
                  <a:lnTo>
                    <a:pt x="7784" y="2542"/>
                  </a:lnTo>
                  <a:lnTo>
                    <a:pt x="7805" y="2567"/>
                  </a:lnTo>
                  <a:lnTo>
                    <a:pt x="7824" y="2594"/>
                  </a:lnTo>
                  <a:lnTo>
                    <a:pt x="7838" y="2623"/>
                  </a:lnTo>
                  <a:lnTo>
                    <a:pt x="7848" y="2654"/>
                  </a:lnTo>
                  <a:lnTo>
                    <a:pt x="7855" y="2686"/>
                  </a:lnTo>
                  <a:lnTo>
                    <a:pt x="7857" y="2719"/>
                  </a:lnTo>
                  <a:lnTo>
                    <a:pt x="7855" y="2752"/>
                  </a:lnTo>
                  <a:lnTo>
                    <a:pt x="7848" y="2784"/>
                  </a:lnTo>
                  <a:lnTo>
                    <a:pt x="7838" y="2815"/>
                  </a:lnTo>
                  <a:lnTo>
                    <a:pt x="7824" y="2844"/>
                  </a:lnTo>
                  <a:lnTo>
                    <a:pt x="7805" y="2871"/>
                  </a:lnTo>
                  <a:lnTo>
                    <a:pt x="7784" y="2896"/>
                  </a:lnTo>
                  <a:lnTo>
                    <a:pt x="7759" y="2917"/>
                  </a:lnTo>
                  <a:lnTo>
                    <a:pt x="7732" y="2936"/>
                  </a:lnTo>
                  <a:lnTo>
                    <a:pt x="7703" y="2950"/>
                  </a:lnTo>
                  <a:lnTo>
                    <a:pt x="7672" y="2960"/>
                  </a:lnTo>
                  <a:lnTo>
                    <a:pt x="7640" y="2967"/>
                  </a:lnTo>
                  <a:lnTo>
                    <a:pt x="7607" y="2969"/>
                  </a:lnTo>
                  <a:lnTo>
                    <a:pt x="7001" y="2969"/>
                  </a:lnTo>
                  <a:lnTo>
                    <a:pt x="7007" y="2975"/>
                  </a:lnTo>
                  <a:lnTo>
                    <a:pt x="7026" y="2998"/>
                  </a:lnTo>
                  <a:lnTo>
                    <a:pt x="7047" y="3019"/>
                  </a:lnTo>
                  <a:lnTo>
                    <a:pt x="7068" y="3039"/>
                  </a:lnTo>
                  <a:lnTo>
                    <a:pt x="7090" y="3059"/>
                  </a:lnTo>
                  <a:lnTo>
                    <a:pt x="7113" y="3078"/>
                  </a:lnTo>
                  <a:lnTo>
                    <a:pt x="7136" y="3096"/>
                  </a:lnTo>
                  <a:lnTo>
                    <a:pt x="7140" y="3099"/>
                  </a:lnTo>
                  <a:lnTo>
                    <a:pt x="7152" y="3082"/>
                  </a:lnTo>
                  <a:lnTo>
                    <a:pt x="7174" y="3058"/>
                  </a:lnTo>
                  <a:lnTo>
                    <a:pt x="7199" y="3037"/>
                  </a:lnTo>
                  <a:lnTo>
                    <a:pt x="7227" y="3020"/>
                  </a:lnTo>
                  <a:lnTo>
                    <a:pt x="7257" y="3006"/>
                  </a:lnTo>
                  <a:lnTo>
                    <a:pt x="7288" y="2997"/>
                  </a:lnTo>
                  <a:lnTo>
                    <a:pt x="7320" y="2991"/>
                  </a:lnTo>
                  <a:lnTo>
                    <a:pt x="7353" y="2990"/>
                  </a:lnTo>
                  <a:lnTo>
                    <a:pt x="7386" y="2993"/>
                  </a:lnTo>
                  <a:lnTo>
                    <a:pt x="7417" y="3000"/>
                  </a:lnTo>
                  <a:lnTo>
                    <a:pt x="7448" y="3012"/>
                  </a:lnTo>
                  <a:lnTo>
                    <a:pt x="7477" y="3027"/>
                  </a:lnTo>
                  <a:lnTo>
                    <a:pt x="7504" y="3046"/>
                  </a:lnTo>
                  <a:lnTo>
                    <a:pt x="7528" y="3068"/>
                  </a:lnTo>
                  <a:lnTo>
                    <a:pt x="7549" y="3093"/>
                  </a:lnTo>
                  <a:lnTo>
                    <a:pt x="7566" y="3121"/>
                  </a:lnTo>
                  <a:lnTo>
                    <a:pt x="7580" y="3151"/>
                  </a:lnTo>
                  <a:lnTo>
                    <a:pt x="7589" y="3182"/>
                  </a:lnTo>
                  <a:lnTo>
                    <a:pt x="7595" y="3214"/>
                  </a:lnTo>
                  <a:lnTo>
                    <a:pt x="7596" y="3247"/>
                  </a:lnTo>
                  <a:lnTo>
                    <a:pt x="7596" y="3251"/>
                  </a:lnTo>
                  <a:lnTo>
                    <a:pt x="7607" y="3251"/>
                  </a:lnTo>
                  <a:lnTo>
                    <a:pt x="7637" y="3250"/>
                  </a:lnTo>
                  <a:lnTo>
                    <a:pt x="7666" y="3249"/>
                  </a:lnTo>
                  <a:lnTo>
                    <a:pt x="7696" y="3246"/>
                  </a:lnTo>
                  <a:lnTo>
                    <a:pt x="7725" y="3242"/>
                  </a:lnTo>
                  <a:lnTo>
                    <a:pt x="7755" y="3237"/>
                  </a:lnTo>
                  <a:lnTo>
                    <a:pt x="7784" y="3231"/>
                  </a:lnTo>
                  <a:lnTo>
                    <a:pt x="7812" y="3224"/>
                  </a:lnTo>
                  <a:lnTo>
                    <a:pt x="7841" y="3216"/>
                  </a:lnTo>
                  <a:lnTo>
                    <a:pt x="7869" y="3207"/>
                  </a:lnTo>
                  <a:lnTo>
                    <a:pt x="7897" y="3196"/>
                  </a:lnTo>
                  <a:lnTo>
                    <a:pt x="7924" y="3185"/>
                  </a:lnTo>
                  <a:lnTo>
                    <a:pt x="7951" y="3172"/>
                  </a:lnTo>
                  <a:lnTo>
                    <a:pt x="7978" y="3159"/>
                  </a:lnTo>
                  <a:lnTo>
                    <a:pt x="8004" y="3144"/>
                  </a:lnTo>
                  <a:lnTo>
                    <a:pt x="8030" y="3129"/>
                  </a:lnTo>
                  <a:lnTo>
                    <a:pt x="8054" y="3113"/>
                  </a:lnTo>
                  <a:lnTo>
                    <a:pt x="8078" y="3096"/>
                  </a:lnTo>
                  <a:lnTo>
                    <a:pt x="8102" y="3078"/>
                  </a:lnTo>
                  <a:lnTo>
                    <a:pt x="8124" y="3059"/>
                  </a:lnTo>
                  <a:lnTo>
                    <a:pt x="8146" y="3039"/>
                  </a:lnTo>
                  <a:lnTo>
                    <a:pt x="8168" y="3019"/>
                  </a:lnTo>
                  <a:lnTo>
                    <a:pt x="8188" y="2998"/>
                  </a:lnTo>
                  <a:lnTo>
                    <a:pt x="8208" y="2976"/>
                  </a:lnTo>
                  <a:lnTo>
                    <a:pt x="8227" y="2953"/>
                  </a:lnTo>
                  <a:lnTo>
                    <a:pt x="8245" y="2929"/>
                  </a:lnTo>
                  <a:lnTo>
                    <a:pt x="8262" y="2905"/>
                  </a:lnTo>
                  <a:lnTo>
                    <a:pt x="8278" y="2880"/>
                  </a:lnTo>
                  <a:lnTo>
                    <a:pt x="8293" y="2854"/>
                  </a:lnTo>
                  <a:lnTo>
                    <a:pt x="8308" y="2827"/>
                  </a:lnTo>
                  <a:lnTo>
                    <a:pt x="8322" y="2801"/>
                  </a:lnTo>
                  <a:lnTo>
                    <a:pt x="8334" y="2774"/>
                  </a:lnTo>
                  <a:lnTo>
                    <a:pt x="8345" y="2747"/>
                  </a:lnTo>
                  <a:lnTo>
                    <a:pt x="8356" y="2719"/>
                  </a:lnTo>
                  <a:lnTo>
                    <a:pt x="8365" y="2691"/>
                  </a:lnTo>
                  <a:lnTo>
                    <a:pt x="8373" y="2663"/>
                  </a:lnTo>
                  <a:lnTo>
                    <a:pt x="8380" y="2634"/>
                  </a:lnTo>
                  <a:lnTo>
                    <a:pt x="8386" y="2606"/>
                  </a:lnTo>
                  <a:lnTo>
                    <a:pt x="8391" y="2576"/>
                  </a:lnTo>
                  <a:lnTo>
                    <a:pt x="8395" y="2547"/>
                  </a:lnTo>
                  <a:close/>
                  <a:moveTo>
                    <a:pt x="3125" y="3524"/>
                  </a:moveTo>
                  <a:lnTo>
                    <a:pt x="3123" y="3525"/>
                  </a:lnTo>
                  <a:lnTo>
                    <a:pt x="4663" y="6029"/>
                  </a:lnTo>
                  <a:lnTo>
                    <a:pt x="4678" y="6025"/>
                  </a:lnTo>
                  <a:lnTo>
                    <a:pt x="4687" y="6023"/>
                  </a:lnTo>
                  <a:lnTo>
                    <a:pt x="4730" y="6014"/>
                  </a:lnTo>
                  <a:lnTo>
                    <a:pt x="4739" y="6012"/>
                  </a:lnTo>
                  <a:lnTo>
                    <a:pt x="4782" y="6005"/>
                  </a:lnTo>
                  <a:lnTo>
                    <a:pt x="4792" y="6004"/>
                  </a:lnTo>
                  <a:lnTo>
                    <a:pt x="4835" y="5998"/>
                  </a:lnTo>
                  <a:lnTo>
                    <a:pt x="4845" y="5997"/>
                  </a:lnTo>
                  <a:lnTo>
                    <a:pt x="4888" y="5992"/>
                  </a:lnTo>
                  <a:lnTo>
                    <a:pt x="4898" y="5992"/>
                  </a:lnTo>
                  <a:lnTo>
                    <a:pt x="4942" y="5989"/>
                  </a:lnTo>
                  <a:lnTo>
                    <a:pt x="4951" y="5989"/>
                  </a:lnTo>
                  <a:lnTo>
                    <a:pt x="4995" y="5988"/>
                  </a:lnTo>
                  <a:lnTo>
                    <a:pt x="5005" y="5988"/>
                  </a:lnTo>
                  <a:lnTo>
                    <a:pt x="5049" y="5989"/>
                  </a:lnTo>
                  <a:lnTo>
                    <a:pt x="5058" y="5989"/>
                  </a:lnTo>
                  <a:lnTo>
                    <a:pt x="5102" y="5992"/>
                  </a:lnTo>
                  <a:lnTo>
                    <a:pt x="5112" y="5992"/>
                  </a:lnTo>
                  <a:lnTo>
                    <a:pt x="5155" y="5997"/>
                  </a:lnTo>
                  <a:lnTo>
                    <a:pt x="5165" y="5998"/>
                  </a:lnTo>
                  <a:lnTo>
                    <a:pt x="5208" y="6004"/>
                  </a:lnTo>
                  <a:lnTo>
                    <a:pt x="5218" y="6005"/>
                  </a:lnTo>
                  <a:lnTo>
                    <a:pt x="5261" y="6012"/>
                  </a:lnTo>
                  <a:lnTo>
                    <a:pt x="5270" y="6014"/>
                  </a:lnTo>
                  <a:lnTo>
                    <a:pt x="5313" y="6023"/>
                  </a:lnTo>
                  <a:lnTo>
                    <a:pt x="5322" y="6025"/>
                  </a:lnTo>
                  <a:lnTo>
                    <a:pt x="5337" y="6029"/>
                  </a:lnTo>
                  <a:lnTo>
                    <a:pt x="6877" y="3525"/>
                  </a:lnTo>
                  <a:lnTo>
                    <a:pt x="6875" y="3524"/>
                  </a:lnTo>
                  <a:lnTo>
                    <a:pt x="6843" y="3501"/>
                  </a:lnTo>
                  <a:lnTo>
                    <a:pt x="6836" y="3495"/>
                  </a:lnTo>
                  <a:lnTo>
                    <a:pt x="6805" y="3472"/>
                  </a:lnTo>
                  <a:lnTo>
                    <a:pt x="6797" y="3466"/>
                  </a:lnTo>
                  <a:lnTo>
                    <a:pt x="6767" y="3441"/>
                  </a:lnTo>
                  <a:lnTo>
                    <a:pt x="6760" y="3435"/>
                  </a:lnTo>
                  <a:lnTo>
                    <a:pt x="6731" y="3409"/>
                  </a:lnTo>
                  <a:lnTo>
                    <a:pt x="6724" y="3402"/>
                  </a:lnTo>
                  <a:lnTo>
                    <a:pt x="6696" y="3375"/>
                  </a:lnTo>
                  <a:lnTo>
                    <a:pt x="6690" y="3369"/>
                  </a:lnTo>
                  <a:lnTo>
                    <a:pt x="6663" y="3341"/>
                  </a:lnTo>
                  <a:lnTo>
                    <a:pt x="6656" y="3334"/>
                  </a:lnTo>
                  <a:lnTo>
                    <a:pt x="6630" y="3305"/>
                  </a:lnTo>
                  <a:lnTo>
                    <a:pt x="6624" y="3298"/>
                  </a:lnTo>
                  <a:lnTo>
                    <a:pt x="6599" y="3268"/>
                  </a:lnTo>
                  <a:lnTo>
                    <a:pt x="6594" y="3260"/>
                  </a:lnTo>
                  <a:lnTo>
                    <a:pt x="6570" y="3229"/>
                  </a:lnTo>
                  <a:lnTo>
                    <a:pt x="6564" y="3222"/>
                  </a:lnTo>
                  <a:lnTo>
                    <a:pt x="6542" y="3190"/>
                  </a:lnTo>
                  <a:lnTo>
                    <a:pt x="6537" y="3182"/>
                  </a:lnTo>
                  <a:lnTo>
                    <a:pt x="6515" y="3150"/>
                  </a:lnTo>
                  <a:lnTo>
                    <a:pt x="6510" y="3142"/>
                  </a:lnTo>
                  <a:lnTo>
                    <a:pt x="6490" y="3108"/>
                  </a:lnTo>
                  <a:lnTo>
                    <a:pt x="6486" y="3101"/>
                  </a:lnTo>
                  <a:lnTo>
                    <a:pt x="6467" y="3066"/>
                  </a:lnTo>
                  <a:lnTo>
                    <a:pt x="6462" y="3058"/>
                  </a:lnTo>
                  <a:lnTo>
                    <a:pt x="6444" y="3023"/>
                  </a:lnTo>
                  <a:lnTo>
                    <a:pt x="6440" y="3015"/>
                  </a:lnTo>
                  <a:lnTo>
                    <a:pt x="6424" y="2979"/>
                  </a:lnTo>
                  <a:lnTo>
                    <a:pt x="6420" y="2971"/>
                  </a:lnTo>
                  <a:lnTo>
                    <a:pt x="6419" y="2969"/>
                  </a:lnTo>
                  <a:lnTo>
                    <a:pt x="3581" y="2969"/>
                  </a:lnTo>
                  <a:lnTo>
                    <a:pt x="3580" y="2971"/>
                  </a:lnTo>
                  <a:lnTo>
                    <a:pt x="3576" y="2979"/>
                  </a:lnTo>
                  <a:lnTo>
                    <a:pt x="3560" y="3015"/>
                  </a:lnTo>
                  <a:lnTo>
                    <a:pt x="3556" y="3023"/>
                  </a:lnTo>
                  <a:lnTo>
                    <a:pt x="3538" y="3058"/>
                  </a:lnTo>
                  <a:lnTo>
                    <a:pt x="3533" y="3066"/>
                  </a:lnTo>
                  <a:lnTo>
                    <a:pt x="3514" y="3101"/>
                  </a:lnTo>
                  <a:lnTo>
                    <a:pt x="3510" y="3108"/>
                  </a:lnTo>
                  <a:lnTo>
                    <a:pt x="3490" y="3142"/>
                  </a:lnTo>
                  <a:lnTo>
                    <a:pt x="3485" y="3150"/>
                  </a:lnTo>
                  <a:lnTo>
                    <a:pt x="3463" y="3182"/>
                  </a:lnTo>
                  <a:lnTo>
                    <a:pt x="3458" y="3190"/>
                  </a:lnTo>
                  <a:lnTo>
                    <a:pt x="3436" y="3222"/>
                  </a:lnTo>
                  <a:lnTo>
                    <a:pt x="3430" y="3229"/>
                  </a:lnTo>
                  <a:lnTo>
                    <a:pt x="3406" y="3260"/>
                  </a:lnTo>
                  <a:lnTo>
                    <a:pt x="3401" y="3268"/>
                  </a:lnTo>
                  <a:lnTo>
                    <a:pt x="3376" y="3298"/>
                  </a:lnTo>
                  <a:lnTo>
                    <a:pt x="3370" y="3305"/>
                  </a:lnTo>
                  <a:lnTo>
                    <a:pt x="3344" y="3334"/>
                  </a:lnTo>
                  <a:lnTo>
                    <a:pt x="3337" y="3341"/>
                  </a:lnTo>
                  <a:lnTo>
                    <a:pt x="3310" y="3369"/>
                  </a:lnTo>
                  <a:lnTo>
                    <a:pt x="3304" y="3375"/>
                  </a:lnTo>
                  <a:lnTo>
                    <a:pt x="3276" y="3402"/>
                  </a:lnTo>
                  <a:lnTo>
                    <a:pt x="3269" y="3409"/>
                  </a:lnTo>
                  <a:lnTo>
                    <a:pt x="3240" y="3435"/>
                  </a:lnTo>
                  <a:lnTo>
                    <a:pt x="3233" y="3441"/>
                  </a:lnTo>
                  <a:lnTo>
                    <a:pt x="3203" y="3466"/>
                  </a:lnTo>
                  <a:lnTo>
                    <a:pt x="3195" y="3472"/>
                  </a:lnTo>
                  <a:lnTo>
                    <a:pt x="3164" y="3495"/>
                  </a:lnTo>
                  <a:lnTo>
                    <a:pt x="3157" y="3501"/>
                  </a:lnTo>
                  <a:lnTo>
                    <a:pt x="3125" y="3524"/>
                  </a:lnTo>
                  <a:close/>
                  <a:moveTo>
                    <a:pt x="4567" y="6811"/>
                  </a:moveTo>
                  <a:lnTo>
                    <a:pt x="4545" y="6787"/>
                  </a:lnTo>
                  <a:lnTo>
                    <a:pt x="4526" y="6760"/>
                  </a:lnTo>
                  <a:lnTo>
                    <a:pt x="4465" y="6660"/>
                  </a:lnTo>
                  <a:lnTo>
                    <a:pt x="4452" y="6669"/>
                  </a:lnTo>
                  <a:lnTo>
                    <a:pt x="4424" y="6690"/>
                  </a:lnTo>
                  <a:lnTo>
                    <a:pt x="4398" y="6712"/>
                  </a:lnTo>
                  <a:lnTo>
                    <a:pt x="4372" y="6735"/>
                  </a:lnTo>
                  <a:lnTo>
                    <a:pt x="4347" y="6759"/>
                  </a:lnTo>
                  <a:lnTo>
                    <a:pt x="4323" y="6784"/>
                  </a:lnTo>
                  <a:lnTo>
                    <a:pt x="4300" y="6810"/>
                  </a:lnTo>
                  <a:lnTo>
                    <a:pt x="4278" y="6836"/>
                  </a:lnTo>
                  <a:lnTo>
                    <a:pt x="4257" y="6864"/>
                  </a:lnTo>
                  <a:lnTo>
                    <a:pt x="4237" y="6892"/>
                  </a:lnTo>
                  <a:lnTo>
                    <a:pt x="4218" y="6921"/>
                  </a:lnTo>
                  <a:lnTo>
                    <a:pt x="4200" y="6950"/>
                  </a:lnTo>
                  <a:lnTo>
                    <a:pt x="4184" y="6980"/>
                  </a:lnTo>
                  <a:lnTo>
                    <a:pt x="4168" y="7011"/>
                  </a:lnTo>
                  <a:lnTo>
                    <a:pt x="4154" y="7043"/>
                  </a:lnTo>
                  <a:lnTo>
                    <a:pt x="4141" y="7074"/>
                  </a:lnTo>
                  <a:lnTo>
                    <a:pt x="4129" y="7107"/>
                  </a:lnTo>
                  <a:lnTo>
                    <a:pt x="4118" y="7139"/>
                  </a:lnTo>
                  <a:lnTo>
                    <a:pt x="4108" y="7173"/>
                  </a:lnTo>
                  <a:lnTo>
                    <a:pt x="4100" y="7206"/>
                  </a:lnTo>
                  <a:lnTo>
                    <a:pt x="4093" y="7240"/>
                  </a:lnTo>
                  <a:lnTo>
                    <a:pt x="4087" y="7274"/>
                  </a:lnTo>
                  <a:lnTo>
                    <a:pt x="4083" y="7308"/>
                  </a:lnTo>
                  <a:lnTo>
                    <a:pt x="4080" y="7343"/>
                  </a:lnTo>
                  <a:lnTo>
                    <a:pt x="4078" y="7377"/>
                  </a:lnTo>
                  <a:lnTo>
                    <a:pt x="4077" y="7412"/>
                  </a:lnTo>
                  <a:lnTo>
                    <a:pt x="4078" y="7447"/>
                  </a:lnTo>
                  <a:lnTo>
                    <a:pt x="4080" y="7481"/>
                  </a:lnTo>
                  <a:lnTo>
                    <a:pt x="4083" y="7516"/>
                  </a:lnTo>
                  <a:lnTo>
                    <a:pt x="4087" y="7550"/>
                  </a:lnTo>
                  <a:lnTo>
                    <a:pt x="4093" y="7584"/>
                  </a:lnTo>
                  <a:lnTo>
                    <a:pt x="4100" y="7617"/>
                  </a:lnTo>
                  <a:lnTo>
                    <a:pt x="4108" y="7651"/>
                  </a:lnTo>
                  <a:lnTo>
                    <a:pt x="4118" y="7684"/>
                  </a:lnTo>
                  <a:lnTo>
                    <a:pt x="4129" y="7716"/>
                  </a:lnTo>
                  <a:lnTo>
                    <a:pt x="4141" y="7749"/>
                  </a:lnTo>
                  <a:lnTo>
                    <a:pt x="4154" y="7780"/>
                  </a:lnTo>
                  <a:lnTo>
                    <a:pt x="4168" y="7812"/>
                  </a:lnTo>
                  <a:lnTo>
                    <a:pt x="4184" y="7843"/>
                  </a:lnTo>
                  <a:lnTo>
                    <a:pt x="4201" y="7873"/>
                  </a:lnTo>
                  <a:lnTo>
                    <a:pt x="4219" y="7903"/>
                  </a:lnTo>
                  <a:lnTo>
                    <a:pt x="4238" y="7932"/>
                  </a:lnTo>
                  <a:lnTo>
                    <a:pt x="4258" y="7960"/>
                  </a:lnTo>
                  <a:lnTo>
                    <a:pt x="4279" y="7988"/>
                  </a:lnTo>
                  <a:lnTo>
                    <a:pt x="4301" y="8014"/>
                  </a:lnTo>
                  <a:lnTo>
                    <a:pt x="4323" y="8040"/>
                  </a:lnTo>
                  <a:lnTo>
                    <a:pt x="4347" y="8065"/>
                  </a:lnTo>
                  <a:lnTo>
                    <a:pt x="4372" y="8089"/>
                  </a:lnTo>
                  <a:lnTo>
                    <a:pt x="4398" y="8112"/>
                  </a:lnTo>
                  <a:lnTo>
                    <a:pt x="4424" y="8134"/>
                  </a:lnTo>
                  <a:lnTo>
                    <a:pt x="4452" y="8155"/>
                  </a:lnTo>
                  <a:lnTo>
                    <a:pt x="4480" y="8175"/>
                  </a:lnTo>
                  <a:lnTo>
                    <a:pt x="4509" y="8194"/>
                  </a:lnTo>
                  <a:lnTo>
                    <a:pt x="4538" y="8211"/>
                  </a:lnTo>
                  <a:lnTo>
                    <a:pt x="4568" y="8228"/>
                  </a:lnTo>
                  <a:lnTo>
                    <a:pt x="4599" y="8244"/>
                  </a:lnTo>
                  <a:lnTo>
                    <a:pt x="4631" y="8258"/>
                  </a:lnTo>
                  <a:lnTo>
                    <a:pt x="4663" y="8271"/>
                  </a:lnTo>
                  <a:lnTo>
                    <a:pt x="4695" y="8283"/>
                  </a:lnTo>
                  <a:lnTo>
                    <a:pt x="4728" y="8294"/>
                  </a:lnTo>
                  <a:lnTo>
                    <a:pt x="4761" y="8304"/>
                  </a:lnTo>
                  <a:lnTo>
                    <a:pt x="4794" y="8312"/>
                  </a:lnTo>
                  <a:lnTo>
                    <a:pt x="4828" y="8319"/>
                  </a:lnTo>
                  <a:lnTo>
                    <a:pt x="4862" y="8325"/>
                  </a:lnTo>
                  <a:lnTo>
                    <a:pt x="4896" y="8329"/>
                  </a:lnTo>
                  <a:lnTo>
                    <a:pt x="4931" y="8332"/>
                  </a:lnTo>
                  <a:lnTo>
                    <a:pt x="4965" y="8334"/>
                  </a:lnTo>
                  <a:lnTo>
                    <a:pt x="5000" y="8335"/>
                  </a:lnTo>
                  <a:lnTo>
                    <a:pt x="5035" y="8334"/>
                  </a:lnTo>
                  <a:lnTo>
                    <a:pt x="5069" y="8332"/>
                  </a:lnTo>
                  <a:lnTo>
                    <a:pt x="5104" y="8329"/>
                  </a:lnTo>
                  <a:lnTo>
                    <a:pt x="5138" y="8325"/>
                  </a:lnTo>
                  <a:lnTo>
                    <a:pt x="5172" y="8319"/>
                  </a:lnTo>
                  <a:lnTo>
                    <a:pt x="5206" y="8312"/>
                  </a:lnTo>
                  <a:lnTo>
                    <a:pt x="5239" y="8304"/>
                  </a:lnTo>
                  <a:lnTo>
                    <a:pt x="5272" y="8294"/>
                  </a:lnTo>
                  <a:lnTo>
                    <a:pt x="5305" y="8283"/>
                  </a:lnTo>
                  <a:lnTo>
                    <a:pt x="5337" y="8271"/>
                  </a:lnTo>
                  <a:lnTo>
                    <a:pt x="5369" y="8258"/>
                  </a:lnTo>
                  <a:lnTo>
                    <a:pt x="5401" y="8244"/>
                  </a:lnTo>
                  <a:lnTo>
                    <a:pt x="5432" y="8228"/>
                  </a:lnTo>
                  <a:lnTo>
                    <a:pt x="5462" y="8211"/>
                  </a:lnTo>
                  <a:lnTo>
                    <a:pt x="5491" y="8194"/>
                  </a:lnTo>
                  <a:lnTo>
                    <a:pt x="5520" y="8175"/>
                  </a:lnTo>
                  <a:lnTo>
                    <a:pt x="5548" y="8155"/>
                  </a:lnTo>
                  <a:lnTo>
                    <a:pt x="5576" y="8134"/>
                  </a:lnTo>
                  <a:lnTo>
                    <a:pt x="5602" y="8112"/>
                  </a:lnTo>
                  <a:lnTo>
                    <a:pt x="5628" y="8089"/>
                  </a:lnTo>
                  <a:lnTo>
                    <a:pt x="5653" y="8065"/>
                  </a:lnTo>
                  <a:lnTo>
                    <a:pt x="5677" y="8040"/>
                  </a:lnTo>
                  <a:lnTo>
                    <a:pt x="5699" y="8014"/>
                  </a:lnTo>
                  <a:lnTo>
                    <a:pt x="5721" y="7988"/>
                  </a:lnTo>
                  <a:lnTo>
                    <a:pt x="5742" y="7960"/>
                  </a:lnTo>
                  <a:lnTo>
                    <a:pt x="5762" y="7932"/>
                  </a:lnTo>
                  <a:lnTo>
                    <a:pt x="5781" y="7903"/>
                  </a:lnTo>
                  <a:lnTo>
                    <a:pt x="5799" y="7873"/>
                  </a:lnTo>
                  <a:lnTo>
                    <a:pt x="5816" y="7843"/>
                  </a:lnTo>
                  <a:lnTo>
                    <a:pt x="5832" y="7812"/>
                  </a:lnTo>
                  <a:lnTo>
                    <a:pt x="5846" y="7780"/>
                  </a:lnTo>
                  <a:lnTo>
                    <a:pt x="5859" y="7749"/>
                  </a:lnTo>
                  <a:lnTo>
                    <a:pt x="5871" y="7716"/>
                  </a:lnTo>
                  <a:lnTo>
                    <a:pt x="5882" y="7684"/>
                  </a:lnTo>
                  <a:lnTo>
                    <a:pt x="5892" y="7651"/>
                  </a:lnTo>
                  <a:lnTo>
                    <a:pt x="5900" y="7617"/>
                  </a:lnTo>
                  <a:lnTo>
                    <a:pt x="5907" y="7584"/>
                  </a:lnTo>
                  <a:lnTo>
                    <a:pt x="5913" y="7550"/>
                  </a:lnTo>
                  <a:lnTo>
                    <a:pt x="5917" y="7516"/>
                  </a:lnTo>
                  <a:lnTo>
                    <a:pt x="5920" y="7481"/>
                  </a:lnTo>
                  <a:lnTo>
                    <a:pt x="5922" y="7447"/>
                  </a:lnTo>
                  <a:lnTo>
                    <a:pt x="5923" y="7412"/>
                  </a:lnTo>
                  <a:lnTo>
                    <a:pt x="5922" y="7377"/>
                  </a:lnTo>
                  <a:lnTo>
                    <a:pt x="5920" y="7343"/>
                  </a:lnTo>
                  <a:lnTo>
                    <a:pt x="5917" y="7308"/>
                  </a:lnTo>
                  <a:lnTo>
                    <a:pt x="5913" y="7274"/>
                  </a:lnTo>
                  <a:lnTo>
                    <a:pt x="5907" y="7240"/>
                  </a:lnTo>
                  <a:lnTo>
                    <a:pt x="5900" y="7206"/>
                  </a:lnTo>
                  <a:lnTo>
                    <a:pt x="5892" y="7173"/>
                  </a:lnTo>
                  <a:lnTo>
                    <a:pt x="5882" y="7139"/>
                  </a:lnTo>
                  <a:lnTo>
                    <a:pt x="5871" y="7107"/>
                  </a:lnTo>
                  <a:lnTo>
                    <a:pt x="5859" y="7074"/>
                  </a:lnTo>
                  <a:lnTo>
                    <a:pt x="5846" y="7043"/>
                  </a:lnTo>
                  <a:lnTo>
                    <a:pt x="5832" y="7011"/>
                  </a:lnTo>
                  <a:lnTo>
                    <a:pt x="5816" y="6980"/>
                  </a:lnTo>
                  <a:lnTo>
                    <a:pt x="5800" y="6950"/>
                  </a:lnTo>
                  <a:lnTo>
                    <a:pt x="5782" y="6921"/>
                  </a:lnTo>
                  <a:lnTo>
                    <a:pt x="5763" y="6892"/>
                  </a:lnTo>
                  <a:lnTo>
                    <a:pt x="5743" y="6864"/>
                  </a:lnTo>
                  <a:lnTo>
                    <a:pt x="5722" y="6836"/>
                  </a:lnTo>
                  <a:lnTo>
                    <a:pt x="5700" y="6810"/>
                  </a:lnTo>
                  <a:lnTo>
                    <a:pt x="5677" y="6784"/>
                  </a:lnTo>
                  <a:lnTo>
                    <a:pt x="5653" y="6759"/>
                  </a:lnTo>
                  <a:lnTo>
                    <a:pt x="5628" y="6735"/>
                  </a:lnTo>
                  <a:lnTo>
                    <a:pt x="5602" y="6712"/>
                  </a:lnTo>
                  <a:lnTo>
                    <a:pt x="5576" y="6690"/>
                  </a:lnTo>
                  <a:lnTo>
                    <a:pt x="5548" y="6669"/>
                  </a:lnTo>
                  <a:lnTo>
                    <a:pt x="5535" y="6660"/>
                  </a:lnTo>
                  <a:lnTo>
                    <a:pt x="5474" y="6760"/>
                  </a:lnTo>
                  <a:lnTo>
                    <a:pt x="5455" y="6787"/>
                  </a:lnTo>
                  <a:lnTo>
                    <a:pt x="5433" y="6811"/>
                  </a:lnTo>
                  <a:lnTo>
                    <a:pt x="5408" y="6832"/>
                  </a:lnTo>
                  <a:lnTo>
                    <a:pt x="5380" y="6849"/>
                  </a:lnTo>
                  <a:lnTo>
                    <a:pt x="5350" y="6863"/>
                  </a:lnTo>
                  <a:lnTo>
                    <a:pt x="5319" y="6872"/>
                  </a:lnTo>
                  <a:lnTo>
                    <a:pt x="5287" y="6878"/>
                  </a:lnTo>
                  <a:lnTo>
                    <a:pt x="5254" y="6879"/>
                  </a:lnTo>
                  <a:lnTo>
                    <a:pt x="5221" y="6876"/>
                  </a:lnTo>
                  <a:lnTo>
                    <a:pt x="5190" y="6869"/>
                  </a:lnTo>
                  <a:lnTo>
                    <a:pt x="5159" y="6857"/>
                  </a:lnTo>
                  <a:lnTo>
                    <a:pt x="5130" y="6842"/>
                  </a:lnTo>
                  <a:lnTo>
                    <a:pt x="5103" y="6823"/>
                  </a:lnTo>
                  <a:lnTo>
                    <a:pt x="5079" y="6801"/>
                  </a:lnTo>
                  <a:lnTo>
                    <a:pt x="5058" y="6776"/>
                  </a:lnTo>
                  <a:lnTo>
                    <a:pt x="5041" y="6748"/>
                  </a:lnTo>
                  <a:lnTo>
                    <a:pt x="5027" y="6718"/>
                  </a:lnTo>
                  <a:lnTo>
                    <a:pt x="5018" y="6687"/>
                  </a:lnTo>
                  <a:lnTo>
                    <a:pt x="5012" y="6655"/>
                  </a:lnTo>
                  <a:lnTo>
                    <a:pt x="5011" y="6622"/>
                  </a:lnTo>
                  <a:lnTo>
                    <a:pt x="5014" y="6589"/>
                  </a:lnTo>
                  <a:lnTo>
                    <a:pt x="5021" y="6558"/>
                  </a:lnTo>
                  <a:lnTo>
                    <a:pt x="5033" y="6527"/>
                  </a:lnTo>
                  <a:lnTo>
                    <a:pt x="5048" y="6498"/>
                  </a:lnTo>
                  <a:lnTo>
                    <a:pt x="5053" y="6490"/>
                  </a:lnTo>
                  <a:lnTo>
                    <a:pt x="5035" y="6489"/>
                  </a:lnTo>
                  <a:lnTo>
                    <a:pt x="5000" y="6488"/>
                  </a:lnTo>
                  <a:lnTo>
                    <a:pt x="4965" y="6489"/>
                  </a:lnTo>
                  <a:lnTo>
                    <a:pt x="4947" y="6490"/>
                  </a:lnTo>
                  <a:lnTo>
                    <a:pt x="4952" y="6498"/>
                  </a:lnTo>
                  <a:lnTo>
                    <a:pt x="4967" y="6527"/>
                  </a:lnTo>
                  <a:lnTo>
                    <a:pt x="4979" y="6558"/>
                  </a:lnTo>
                  <a:lnTo>
                    <a:pt x="4986" y="6589"/>
                  </a:lnTo>
                  <a:lnTo>
                    <a:pt x="4989" y="6622"/>
                  </a:lnTo>
                  <a:lnTo>
                    <a:pt x="4988" y="6655"/>
                  </a:lnTo>
                  <a:lnTo>
                    <a:pt x="4982" y="6687"/>
                  </a:lnTo>
                  <a:lnTo>
                    <a:pt x="4973" y="6718"/>
                  </a:lnTo>
                  <a:lnTo>
                    <a:pt x="4959" y="6748"/>
                  </a:lnTo>
                  <a:lnTo>
                    <a:pt x="4942" y="6776"/>
                  </a:lnTo>
                  <a:lnTo>
                    <a:pt x="4921" y="6801"/>
                  </a:lnTo>
                  <a:lnTo>
                    <a:pt x="4897" y="6823"/>
                  </a:lnTo>
                  <a:lnTo>
                    <a:pt x="4870" y="6842"/>
                  </a:lnTo>
                  <a:lnTo>
                    <a:pt x="4841" y="6857"/>
                  </a:lnTo>
                  <a:lnTo>
                    <a:pt x="4810" y="6869"/>
                  </a:lnTo>
                  <a:lnTo>
                    <a:pt x="4779" y="6876"/>
                  </a:lnTo>
                  <a:lnTo>
                    <a:pt x="4746" y="6879"/>
                  </a:lnTo>
                  <a:lnTo>
                    <a:pt x="4713" y="6878"/>
                  </a:lnTo>
                  <a:lnTo>
                    <a:pt x="4681" y="6872"/>
                  </a:lnTo>
                  <a:lnTo>
                    <a:pt x="4650" y="6863"/>
                  </a:lnTo>
                  <a:lnTo>
                    <a:pt x="4620" y="6849"/>
                  </a:lnTo>
                  <a:lnTo>
                    <a:pt x="4592" y="6832"/>
                  </a:lnTo>
                  <a:lnTo>
                    <a:pt x="4567" y="6811"/>
                  </a:lnTo>
                  <a:close/>
                  <a:moveTo>
                    <a:pt x="2393" y="2469"/>
                  </a:moveTo>
                  <a:lnTo>
                    <a:pt x="3186" y="2469"/>
                  </a:lnTo>
                  <a:lnTo>
                    <a:pt x="3186" y="2458"/>
                  </a:lnTo>
                  <a:lnTo>
                    <a:pt x="3185" y="2428"/>
                  </a:lnTo>
                  <a:lnTo>
                    <a:pt x="3184" y="2399"/>
                  </a:lnTo>
                  <a:lnTo>
                    <a:pt x="3181" y="2369"/>
                  </a:lnTo>
                  <a:lnTo>
                    <a:pt x="3177" y="2340"/>
                  </a:lnTo>
                  <a:lnTo>
                    <a:pt x="3172" y="2310"/>
                  </a:lnTo>
                  <a:lnTo>
                    <a:pt x="3166" y="2282"/>
                  </a:lnTo>
                  <a:lnTo>
                    <a:pt x="3159" y="2253"/>
                  </a:lnTo>
                  <a:lnTo>
                    <a:pt x="3151" y="2225"/>
                  </a:lnTo>
                  <a:lnTo>
                    <a:pt x="3142" y="2197"/>
                  </a:lnTo>
                  <a:lnTo>
                    <a:pt x="3131" y="2169"/>
                  </a:lnTo>
                  <a:lnTo>
                    <a:pt x="3120" y="2142"/>
                  </a:lnTo>
                  <a:lnTo>
                    <a:pt x="3108" y="2115"/>
                  </a:lnTo>
                  <a:lnTo>
                    <a:pt x="3094" y="2089"/>
                  </a:lnTo>
                  <a:lnTo>
                    <a:pt x="3080" y="2062"/>
                  </a:lnTo>
                  <a:lnTo>
                    <a:pt x="3064" y="2036"/>
                  </a:lnTo>
                  <a:lnTo>
                    <a:pt x="3048" y="2011"/>
                  </a:lnTo>
                  <a:lnTo>
                    <a:pt x="3030" y="1987"/>
                  </a:lnTo>
                  <a:lnTo>
                    <a:pt x="3012" y="1963"/>
                  </a:lnTo>
                  <a:lnTo>
                    <a:pt x="2993" y="1941"/>
                  </a:lnTo>
                  <a:lnTo>
                    <a:pt x="2974" y="1918"/>
                  </a:lnTo>
                  <a:lnTo>
                    <a:pt x="2953" y="1897"/>
                  </a:lnTo>
                  <a:lnTo>
                    <a:pt x="2932" y="1877"/>
                  </a:lnTo>
                  <a:lnTo>
                    <a:pt x="2910" y="1857"/>
                  </a:lnTo>
                  <a:lnTo>
                    <a:pt x="2887" y="1838"/>
                  </a:lnTo>
                  <a:lnTo>
                    <a:pt x="2864" y="1820"/>
                  </a:lnTo>
                  <a:lnTo>
                    <a:pt x="2840" y="1803"/>
                  </a:lnTo>
                  <a:lnTo>
                    <a:pt x="2815" y="1787"/>
                  </a:lnTo>
                  <a:lnTo>
                    <a:pt x="2789" y="1772"/>
                  </a:lnTo>
                  <a:lnTo>
                    <a:pt x="2762" y="1757"/>
                  </a:lnTo>
                  <a:lnTo>
                    <a:pt x="2736" y="1743"/>
                  </a:lnTo>
                  <a:lnTo>
                    <a:pt x="2709" y="1731"/>
                  </a:lnTo>
                  <a:lnTo>
                    <a:pt x="2682" y="1720"/>
                  </a:lnTo>
                  <a:lnTo>
                    <a:pt x="2654" y="1709"/>
                  </a:lnTo>
                  <a:lnTo>
                    <a:pt x="2626" y="1700"/>
                  </a:lnTo>
                  <a:lnTo>
                    <a:pt x="2598" y="1692"/>
                  </a:lnTo>
                  <a:lnTo>
                    <a:pt x="2569" y="1685"/>
                  </a:lnTo>
                  <a:lnTo>
                    <a:pt x="2541" y="1679"/>
                  </a:lnTo>
                  <a:lnTo>
                    <a:pt x="2511" y="1674"/>
                  </a:lnTo>
                  <a:lnTo>
                    <a:pt x="2482" y="1670"/>
                  </a:lnTo>
                  <a:lnTo>
                    <a:pt x="2452" y="1667"/>
                  </a:lnTo>
                  <a:lnTo>
                    <a:pt x="2423" y="1666"/>
                  </a:lnTo>
                  <a:lnTo>
                    <a:pt x="2393" y="1665"/>
                  </a:lnTo>
                  <a:lnTo>
                    <a:pt x="2363" y="1666"/>
                  </a:lnTo>
                  <a:lnTo>
                    <a:pt x="2334" y="1667"/>
                  </a:lnTo>
                  <a:lnTo>
                    <a:pt x="2304" y="1670"/>
                  </a:lnTo>
                  <a:lnTo>
                    <a:pt x="2275" y="1674"/>
                  </a:lnTo>
                  <a:lnTo>
                    <a:pt x="2245" y="1679"/>
                  </a:lnTo>
                  <a:lnTo>
                    <a:pt x="2216" y="1685"/>
                  </a:lnTo>
                  <a:lnTo>
                    <a:pt x="2188" y="1692"/>
                  </a:lnTo>
                  <a:lnTo>
                    <a:pt x="2159" y="1700"/>
                  </a:lnTo>
                  <a:lnTo>
                    <a:pt x="2131" y="1709"/>
                  </a:lnTo>
                  <a:lnTo>
                    <a:pt x="2103" y="1720"/>
                  </a:lnTo>
                  <a:lnTo>
                    <a:pt x="2076" y="1731"/>
                  </a:lnTo>
                  <a:lnTo>
                    <a:pt x="2049" y="1744"/>
                  </a:lnTo>
                  <a:lnTo>
                    <a:pt x="2022" y="1757"/>
                  </a:lnTo>
                  <a:lnTo>
                    <a:pt x="1996" y="1772"/>
                  </a:lnTo>
                  <a:lnTo>
                    <a:pt x="1970" y="1787"/>
                  </a:lnTo>
                  <a:lnTo>
                    <a:pt x="1946" y="1803"/>
                  </a:lnTo>
                  <a:lnTo>
                    <a:pt x="1922" y="1820"/>
                  </a:lnTo>
                  <a:lnTo>
                    <a:pt x="1898" y="1838"/>
                  </a:lnTo>
                  <a:lnTo>
                    <a:pt x="1876" y="1857"/>
                  </a:lnTo>
                  <a:lnTo>
                    <a:pt x="1854" y="1877"/>
                  </a:lnTo>
                  <a:lnTo>
                    <a:pt x="1832" y="1897"/>
                  </a:lnTo>
                  <a:lnTo>
                    <a:pt x="1812" y="1918"/>
                  </a:lnTo>
                  <a:lnTo>
                    <a:pt x="1792" y="1940"/>
                  </a:lnTo>
                  <a:lnTo>
                    <a:pt x="1773" y="1963"/>
                  </a:lnTo>
                  <a:lnTo>
                    <a:pt x="1755" y="1987"/>
                  </a:lnTo>
                  <a:lnTo>
                    <a:pt x="1738" y="2011"/>
                  </a:lnTo>
                  <a:lnTo>
                    <a:pt x="1722" y="2036"/>
                  </a:lnTo>
                  <a:lnTo>
                    <a:pt x="1707" y="2062"/>
                  </a:lnTo>
                  <a:lnTo>
                    <a:pt x="1692" y="2089"/>
                  </a:lnTo>
                  <a:lnTo>
                    <a:pt x="1678" y="2115"/>
                  </a:lnTo>
                  <a:lnTo>
                    <a:pt x="1666" y="2142"/>
                  </a:lnTo>
                  <a:lnTo>
                    <a:pt x="1655" y="2169"/>
                  </a:lnTo>
                  <a:lnTo>
                    <a:pt x="1644" y="2197"/>
                  </a:lnTo>
                  <a:lnTo>
                    <a:pt x="1635" y="2225"/>
                  </a:lnTo>
                  <a:lnTo>
                    <a:pt x="1627" y="2253"/>
                  </a:lnTo>
                  <a:lnTo>
                    <a:pt x="1620" y="2282"/>
                  </a:lnTo>
                  <a:lnTo>
                    <a:pt x="1614" y="2310"/>
                  </a:lnTo>
                  <a:lnTo>
                    <a:pt x="1609" y="2340"/>
                  </a:lnTo>
                  <a:lnTo>
                    <a:pt x="1605" y="2369"/>
                  </a:lnTo>
                  <a:lnTo>
                    <a:pt x="1602" y="2399"/>
                  </a:lnTo>
                  <a:lnTo>
                    <a:pt x="1601" y="2428"/>
                  </a:lnTo>
                  <a:lnTo>
                    <a:pt x="1600" y="2458"/>
                  </a:lnTo>
                  <a:lnTo>
                    <a:pt x="1601" y="2488"/>
                  </a:lnTo>
                  <a:lnTo>
                    <a:pt x="1602" y="2517"/>
                  </a:lnTo>
                  <a:lnTo>
                    <a:pt x="1605" y="2547"/>
                  </a:lnTo>
                  <a:lnTo>
                    <a:pt x="1609" y="2576"/>
                  </a:lnTo>
                  <a:lnTo>
                    <a:pt x="1614" y="2606"/>
                  </a:lnTo>
                  <a:lnTo>
                    <a:pt x="1620" y="2634"/>
                  </a:lnTo>
                  <a:lnTo>
                    <a:pt x="1627" y="2663"/>
                  </a:lnTo>
                  <a:lnTo>
                    <a:pt x="1635" y="2691"/>
                  </a:lnTo>
                  <a:lnTo>
                    <a:pt x="1644" y="2719"/>
                  </a:lnTo>
                  <a:lnTo>
                    <a:pt x="1655" y="2747"/>
                  </a:lnTo>
                  <a:lnTo>
                    <a:pt x="1666" y="2774"/>
                  </a:lnTo>
                  <a:lnTo>
                    <a:pt x="1678" y="2801"/>
                  </a:lnTo>
                  <a:lnTo>
                    <a:pt x="1692" y="2827"/>
                  </a:lnTo>
                  <a:lnTo>
                    <a:pt x="1707" y="2854"/>
                  </a:lnTo>
                  <a:lnTo>
                    <a:pt x="1722" y="2880"/>
                  </a:lnTo>
                  <a:lnTo>
                    <a:pt x="1738" y="2905"/>
                  </a:lnTo>
                  <a:lnTo>
                    <a:pt x="1755" y="2929"/>
                  </a:lnTo>
                  <a:lnTo>
                    <a:pt x="1773" y="2953"/>
                  </a:lnTo>
                  <a:lnTo>
                    <a:pt x="1792" y="2976"/>
                  </a:lnTo>
                  <a:lnTo>
                    <a:pt x="1812" y="2998"/>
                  </a:lnTo>
                  <a:lnTo>
                    <a:pt x="1832" y="3019"/>
                  </a:lnTo>
                  <a:lnTo>
                    <a:pt x="1854" y="3039"/>
                  </a:lnTo>
                  <a:lnTo>
                    <a:pt x="1876" y="3059"/>
                  </a:lnTo>
                  <a:lnTo>
                    <a:pt x="1898" y="3078"/>
                  </a:lnTo>
                  <a:lnTo>
                    <a:pt x="1922" y="3096"/>
                  </a:lnTo>
                  <a:lnTo>
                    <a:pt x="1946" y="3113"/>
                  </a:lnTo>
                  <a:lnTo>
                    <a:pt x="1970" y="3129"/>
                  </a:lnTo>
                  <a:lnTo>
                    <a:pt x="1996" y="3144"/>
                  </a:lnTo>
                  <a:lnTo>
                    <a:pt x="2022" y="3159"/>
                  </a:lnTo>
                  <a:lnTo>
                    <a:pt x="2049" y="3172"/>
                  </a:lnTo>
                  <a:lnTo>
                    <a:pt x="2076" y="3185"/>
                  </a:lnTo>
                  <a:lnTo>
                    <a:pt x="2103" y="3196"/>
                  </a:lnTo>
                  <a:lnTo>
                    <a:pt x="2131" y="3207"/>
                  </a:lnTo>
                  <a:lnTo>
                    <a:pt x="2159" y="3216"/>
                  </a:lnTo>
                  <a:lnTo>
                    <a:pt x="2188" y="3224"/>
                  </a:lnTo>
                  <a:lnTo>
                    <a:pt x="2216" y="3231"/>
                  </a:lnTo>
                  <a:lnTo>
                    <a:pt x="2245" y="3237"/>
                  </a:lnTo>
                  <a:lnTo>
                    <a:pt x="2275" y="3242"/>
                  </a:lnTo>
                  <a:lnTo>
                    <a:pt x="2304" y="3246"/>
                  </a:lnTo>
                  <a:lnTo>
                    <a:pt x="2334" y="3249"/>
                  </a:lnTo>
                  <a:lnTo>
                    <a:pt x="2363" y="3250"/>
                  </a:lnTo>
                  <a:lnTo>
                    <a:pt x="2393" y="3251"/>
                  </a:lnTo>
                  <a:lnTo>
                    <a:pt x="2404" y="3251"/>
                  </a:lnTo>
                  <a:lnTo>
                    <a:pt x="2404" y="3247"/>
                  </a:lnTo>
                  <a:lnTo>
                    <a:pt x="2405" y="3214"/>
                  </a:lnTo>
                  <a:lnTo>
                    <a:pt x="2411" y="3182"/>
                  </a:lnTo>
                  <a:lnTo>
                    <a:pt x="2420" y="3151"/>
                  </a:lnTo>
                  <a:lnTo>
                    <a:pt x="2434" y="3121"/>
                  </a:lnTo>
                  <a:lnTo>
                    <a:pt x="2451" y="3093"/>
                  </a:lnTo>
                  <a:lnTo>
                    <a:pt x="2472" y="3068"/>
                  </a:lnTo>
                  <a:lnTo>
                    <a:pt x="2496" y="3046"/>
                  </a:lnTo>
                  <a:lnTo>
                    <a:pt x="2523" y="3027"/>
                  </a:lnTo>
                  <a:lnTo>
                    <a:pt x="2552" y="3012"/>
                  </a:lnTo>
                  <a:lnTo>
                    <a:pt x="2583" y="3000"/>
                  </a:lnTo>
                  <a:lnTo>
                    <a:pt x="2614" y="2993"/>
                  </a:lnTo>
                  <a:lnTo>
                    <a:pt x="2647" y="2990"/>
                  </a:lnTo>
                  <a:lnTo>
                    <a:pt x="2680" y="2991"/>
                  </a:lnTo>
                  <a:lnTo>
                    <a:pt x="2712" y="2997"/>
                  </a:lnTo>
                  <a:lnTo>
                    <a:pt x="2743" y="3006"/>
                  </a:lnTo>
                  <a:lnTo>
                    <a:pt x="2773" y="3020"/>
                  </a:lnTo>
                  <a:lnTo>
                    <a:pt x="2801" y="3037"/>
                  </a:lnTo>
                  <a:lnTo>
                    <a:pt x="2826" y="3058"/>
                  </a:lnTo>
                  <a:lnTo>
                    <a:pt x="2848" y="3082"/>
                  </a:lnTo>
                  <a:lnTo>
                    <a:pt x="2860" y="3099"/>
                  </a:lnTo>
                  <a:lnTo>
                    <a:pt x="2864" y="3096"/>
                  </a:lnTo>
                  <a:lnTo>
                    <a:pt x="2887" y="3078"/>
                  </a:lnTo>
                  <a:lnTo>
                    <a:pt x="2910" y="3059"/>
                  </a:lnTo>
                  <a:lnTo>
                    <a:pt x="2932" y="3039"/>
                  </a:lnTo>
                  <a:lnTo>
                    <a:pt x="2953" y="3019"/>
                  </a:lnTo>
                  <a:lnTo>
                    <a:pt x="2974" y="2998"/>
                  </a:lnTo>
                  <a:lnTo>
                    <a:pt x="2993" y="2975"/>
                  </a:lnTo>
                  <a:lnTo>
                    <a:pt x="2999" y="2969"/>
                  </a:lnTo>
                  <a:lnTo>
                    <a:pt x="2393" y="2969"/>
                  </a:lnTo>
                  <a:lnTo>
                    <a:pt x="2360" y="2967"/>
                  </a:lnTo>
                  <a:lnTo>
                    <a:pt x="2328" y="2960"/>
                  </a:lnTo>
                  <a:lnTo>
                    <a:pt x="2297" y="2950"/>
                  </a:lnTo>
                  <a:lnTo>
                    <a:pt x="2268" y="2936"/>
                  </a:lnTo>
                  <a:lnTo>
                    <a:pt x="2241" y="2917"/>
                  </a:lnTo>
                  <a:lnTo>
                    <a:pt x="2216" y="2896"/>
                  </a:lnTo>
                  <a:lnTo>
                    <a:pt x="2195" y="2871"/>
                  </a:lnTo>
                  <a:lnTo>
                    <a:pt x="2176" y="2844"/>
                  </a:lnTo>
                  <a:lnTo>
                    <a:pt x="2162" y="2815"/>
                  </a:lnTo>
                  <a:lnTo>
                    <a:pt x="2152" y="2784"/>
                  </a:lnTo>
                  <a:lnTo>
                    <a:pt x="2145" y="2752"/>
                  </a:lnTo>
                  <a:lnTo>
                    <a:pt x="2143" y="2719"/>
                  </a:lnTo>
                  <a:lnTo>
                    <a:pt x="2145" y="2686"/>
                  </a:lnTo>
                  <a:lnTo>
                    <a:pt x="2152" y="2654"/>
                  </a:lnTo>
                  <a:lnTo>
                    <a:pt x="2162" y="2623"/>
                  </a:lnTo>
                  <a:lnTo>
                    <a:pt x="2176" y="2594"/>
                  </a:lnTo>
                  <a:lnTo>
                    <a:pt x="2195" y="2567"/>
                  </a:lnTo>
                  <a:lnTo>
                    <a:pt x="2216" y="2542"/>
                  </a:lnTo>
                  <a:lnTo>
                    <a:pt x="2241" y="2521"/>
                  </a:lnTo>
                  <a:lnTo>
                    <a:pt x="2268" y="2502"/>
                  </a:lnTo>
                  <a:lnTo>
                    <a:pt x="2297" y="2488"/>
                  </a:lnTo>
                  <a:lnTo>
                    <a:pt x="2328" y="2478"/>
                  </a:lnTo>
                  <a:lnTo>
                    <a:pt x="2360" y="2471"/>
                  </a:lnTo>
                  <a:lnTo>
                    <a:pt x="2393" y="246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9" name="Text Placeholder 19">
            <a:extLst>
              <a:ext uri="{FF2B5EF4-FFF2-40B4-BE49-F238E27FC236}">
                <a16:creationId xmlns:a16="http://schemas.microsoft.com/office/drawing/2014/main" id="{07F82AF9-FC14-445C-A6ED-FE638BC03C26}"/>
              </a:ext>
            </a:extLst>
          </p:cNvPr>
          <p:cNvSpPr txBox="1">
            <a:spLocks/>
          </p:cNvSpPr>
          <p:nvPr/>
        </p:nvSpPr>
        <p:spPr>
          <a:xfrm>
            <a:off x="295277" y="3055716"/>
            <a:ext cx="3698993" cy="540547"/>
          </a:xfrm>
          <a:prstGeom prst="rect">
            <a:avLst/>
          </a:prstGeom>
          <a:solidFill>
            <a:schemeClr val="accent1"/>
          </a:solidFill>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2400" b="1" dirty="0">
                <a:solidFill>
                  <a:schemeClr val="bg1"/>
                </a:solidFill>
              </a:rPr>
              <a:t>Intelligent</a:t>
            </a:r>
          </a:p>
        </p:txBody>
      </p:sp>
      <p:sp>
        <p:nvSpPr>
          <p:cNvPr id="31" name="Text Placeholder 21">
            <a:extLst>
              <a:ext uri="{FF2B5EF4-FFF2-40B4-BE49-F238E27FC236}">
                <a16:creationId xmlns:a16="http://schemas.microsoft.com/office/drawing/2014/main" id="{E2DC242D-3772-4AC7-9A55-A16050286B90}"/>
              </a:ext>
            </a:extLst>
          </p:cNvPr>
          <p:cNvSpPr txBox="1">
            <a:spLocks/>
          </p:cNvSpPr>
          <p:nvPr/>
        </p:nvSpPr>
        <p:spPr>
          <a:xfrm>
            <a:off x="295276" y="3857912"/>
            <a:ext cx="3698993" cy="1755809"/>
          </a:xfrm>
          <a:prstGeom prst="rect">
            <a:avLst/>
          </a:prstGeom>
          <a:solidFill>
            <a:schemeClr val="bg2"/>
          </a:solidFill>
        </p:spPr>
        <p:txBody>
          <a:bodyPr lIns="72000" tIns="72000" rIns="72000" bIns="7200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2000" dirty="0"/>
              <a:t>Every payment is routed and retried for the best possible outcome.</a:t>
            </a:r>
          </a:p>
          <a:p>
            <a:pPr marL="0" indent="0" algn="ctr">
              <a:buNone/>
            </a:pPr>
            <a:r>
              <a:rPr lang="en-PH" sz="2000" dirty="0"/>
              <a:t>Not just a gateway.</a:t>
            </a:r>
          </a:p>
        </p:txBody>
      </p:sp>
      <p:cxnSp>
        <p:nvCxnSpPr>
          <p:cNvPr id="32" name="Straight Connector 31">
            <a:extLst>
              <a:ext uri="{FF2B5EF4-FFF2-40B4-BE49-F238E27FC236}">
                <a16:creationId xmlns:a16="http://schemas.microsoft.com/office/drawing/2014/main" id="{35C686B8-90FF-43FB-BB6A-C64066BBD67E}"/>
              </a:ext>
            </a:extLst>
          </p:cNvPr>
          <p:cNvCxnSpPr>
            <a:cxnSpLocks/>
          </p:cNvCxnSpPr>
          <p:nvPr/>
        </p:nvCxnSpPr>
        <p:spPr>
          <a:xfrm>
            <a:off x="295277" y="3679828"/>
            <a:ext cx="3698993"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 Placeholder 19">
            <a:extLst>
              <a:ext uri="{FF2B5EF4-FFF2-40B4-BE49-F238E27FC236}">
                <a16:creationId xmlns:a16="http://schemas.microsoft.com/office/drawing/2014/main" id="{912D1966-39E6-4D89-88E0-14C293308407}"/>
              </a:ext>
            </a:extLst>
          </p:cNvPr>
          <p:cNvSpPr txBox="1">
            <a:spLocks/>
          </p:cNvSpPr>
          <p:nvPr/>
        </p:nvSpPr>
        <p:spPr>
          <a:xfrm>
            <a:off x="4246505" y="3055716"/>
            <a:ext cx="3698993" cy="540547"/>
          </a:xfrm>
          <a:prstGeom prst="rect">
            <a:avLst/>
          </a:prstGeom>
          <a:solidFill>
            <a:schemeClr val="accent1"/>
          </a:solidFill>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2400" b="1" dirty="0">
                <a:solidFill>
                  <a:schemeClr val="bg1"/>
                </a:solidFill>
              </a:rPr>
              <a:t>Unified</a:t>
            </a:r>
          </a:p>
        </p:txBody>
      </p:sp>
      <p:sp>
        <p:nvSpPr>
          <p:cNvPr id="38" name="Text Placeholder 21">
            <a:extLst>
              <a:ext uri="{FF2B5EF4-FFF2-40B4-BE49-F238E27FC236}">
                <a16:creationId xmlns:a16="http://schemas.microsoft.com/office/drawing/2014/main" id="{2D405F7A-4C48-414E-9033-5084D54B0EC3}"/>
              </a:ext>
            </a:extLst>
          </p:cNvPr>
          <p:cNvSpPr txBox="1">
            <a:spLocks/>
          </p:cNvSpPr>
          <p:nvPr/>
        </p:nvSpPr>
        <p:spPr>
          <a:xfrm>
            <a:off x="4246505" y="3857912"/>
            <a:ext cx="3698993" cy="1755809"/>
          </a:xfrm>
          <a:prstGeom prst="rect">
            <a:avLst/>
          </a:prstGeom>
          <a:solidFill>
            <a:schemeClr val="bg2"/>
          </a:solidFill>
        </p:spPr>
        <p:txBody>
          <a:bodyPr lIns="72000" tIns="72000" rIns="72000" bIns="7200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2000" dirty="0"/>
              <a:t>Acceptance, fraud, and payouts live in one platform and one view.</a:t>
            </a:r>
          </a:p>
          <a:p>
            <a:pPr marL="0" indent="0" algn="ctr">
              <a:buNone/>
            </a:pPr>
            <a:r>
              <a:rPr lang="en-PH" sz="2000" dirty="0"/>
              <a:t>One source of truth.</a:t>
            </a:r>
          </a:p>
        </p:txBody>
      </p:sp>
      <p:cxnSp>
        <p:nvCxnSpPr>
          <p:cNvPr id="39" name="Straight Connector 38">
            <a:extLst>
              <a:ext uri="{FF2B5EF4-FFF2-40B4-BE49-F238E27FC236}">
                <a16:creationId xmlns:a16="http://schemas.microsoft.com/office/drawing/2014/main" id="{C1096F0E-F31F-4A83-AC82-735D76AD893E}"/>
              </a:ext>
            </a:extLst>
          </p:cNvPr>
          <p:cNvCxnSpPr>
            <a:cxnSpLocks/>
          </p:cNvCxnSpPr>
          <p:nvPr/>
        </p:nvCxnSpPr>
        <p:spPr>
          <a:xfrm>
            <a:off x="4246505" y="3679828"/>
            <a:ext cx="3698993"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9">
            <a:extLst>
              <a:ext uri="{FF2B5EF4-FFF2-40B4-BE49-F238E27FC236}">
                <a16:creationId xmlns:a16="http://schemas.microsoft.com/office/drawing/2014/main" id="{F97FC9F8-00A6-4E6A-8AF2-FE97EE634EB6}"/>
              </a:ext>
            </a:extLst>
          </p:cNvPr>
          <p:cNvSpPr txBox="1">
            <a:spLocks/>
          </p:cNvSpPr>
          <p:nvPr/>
        </p:nvSpPr>
        <p:spPr>
          <a:xfrm>
            <a:off x="8197733" y="3055716"/>
            <a:ext cx="3698993" cy="540547"/>
          </a:xfrm>
          <a:prstGeom prst="rect">
            <a:avLst/>
          </a:prstGeom>
          <a:solidFill>
            <a:schemeClr val="accent1"/>
          </a:solidFill>
        </p:spPr>
        <p:txBody>
          <a:bodyPr lIns="0" tIns="0" rIns="0" bIns="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2400" b="1" dirty="0">
                <a:solidFill>
                  <a:schemeClr val="bg1"/>
                </a:solidFill>
              </a:rPr>
              <a:t>Proven</a:t>
            </a:r>
          </a:p>
        </p:txBody>
      </p:sp>
      <p:sp>
        <p:nvSpPr>
          <p:cNvPr id="20" name="Text Placeholder 21">
            <a:extLst>
              <a:ext uri="{FF2B5EF4-FFF2-40B4-BE49-F238E27FC236}">
                <a16:creationId xmlns:a16="http://schemas.microsoft.com/office/drawing/2014/main" id="{8DF514ED-8CEE-4CF8-A97B-1CA6644FD567}"/>
              </a:ext>
            </a:extLst>
          </p:cNvPr>
          <p:cNvSpPr txBox="1">
            <a:spLocks/>
          </p:cNvSpPr>
          <p:nvPr/>
        </p:nvSpPr>
        <p:spPr>
          <a:xfrm>
            <a:off x="8197733" y="3857912"/>
            <a:ext cx="3698993" cy="1755809"/>
          </a:xfrm>
          <a:prstGeom prst="rect">
            <a:avLst/>
          </a:prstGeom>
          <a:solidFill>
            <a:schemeClr val="bg2"/>
          </a:solidFill>
        </p:spPr>
        <p:txBody>
          <a:bodyPr lIns="72000" tIns="72000" rIns="72000" bIns="7200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2000" dirty="0"/>
              <a:t>Live merchants see higher approvals, lower cost, and fewer disputes.</a:t>
            </a:r>
          </a:p>
          <a:p>
            <a:pPr marL="0" indent="0" algn="ctr">
              <a:buNone/>
            </a:pPr>
            <a:r>
              <a:rPr lang="en-PH" sz="2000" dirty="0"/>
              <a:t>Results you can measure.</a:t>
            </a:r>
          </a:p>
        </p:txBody>
      </p:sp>
      <p:cxnSp>
        <p:nvCxnSpPr>
          <p:cNvPr id="21" name="Straight Connector 20">
            <a:extLst>
              <a:ext uri="{FF2B5EF4-FFF2-40B4-BE49-F238E27FC236}">
                <a16:creationId xmlns:a16="http://schemas.microsoft.com/office/drawing/2014/main" id="{031AE0F2-0682-4E87-AD22-54A88E94EB18}"/>
              </a:ext>
            </a:extLst>
          </p:cNvPr>
          <p:cNvCxnSpPr>
            <a:cxnSpLocks/>
          </p:cNvCxnSpPr>
          <p:nvPr/>
        </p:nvCxnSpPr>
        <p:spPr>
          <a:xfrm>
            <a:off x="8197733" y="3679828"/>
            <a:ext cx="3698993"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15D50099-64B0-4008-AEC6-54410F3DCF2E}"/>
              </a:ext>
            </a:extLst>
          </p:cNvPr>
          <p:cNvGrpSpPr/>
          <p:nvPr/>
        </p:nvGrpSpPr>
        <p:grpSpPr>
          <a:xfrm>
            <a:off x="9515113" y="1818489"/>
            <a:ext cx="1064232" cy="1064232"/>
            <a:chOff x="6359457" y="2660110"/>
            <a:chExt cx="633600" cy="633600"/>
          </a:xfrm>
        </p:grpSpPr>
        <p:sp>
          <p:nvSpPr>
            <p:cNvPr id="50" name="Google Shape;638;p7"/>
            <p:cNvSpPr/>
            <p:nvPr/>
          </p:nvSpPr>
          <p:spPr>
            <a:xfrm>
              <a:off x="6359457" y="2660110"/>
              <a:ext cx="633600" cy="633600"/>
            </a:xfrm>
            <a:custGeom>
              <a:avLst/>
              <a:gdLst/>
              <a:ahLst/>
              <a:cxnLst/>
              <a:rect l="l" t="t" r="r" b="b"/>
              <a:pathLst>
                <a:path w="10000" h="10000" extrusionOk="0">
                  <a:moveTo>
                    <a:pt x="4352" y="6694"/>
                  </a:moveTo>
                  <a:lnTo>
                    <a:pt x="4322" y="6667"/>
                  </a:lnTo>
                  <a:lnTo>
                    <a:pt x="3275" y="5619"/>
                  </a:lnTo>
                  <a:lnTo>
                    <a:pt x="3249" y="5590"/>
                  </a:lnTo>
                  <a:lnTo>
                    <a:pt x="3227" y="5557"/>
                  </a:lnTo>
                  <a:lnTo>
                    <a:pt x="3210" y="5522"/>
                  </a:lnTo>
                  <a:lnTo>
                    <a:pt x="3197" y="5485"/>
                  </a:lnTo>
                  <a:lnTo>
                    <a:pt x="3190" y="5446"/>
                  </a:lnTo>
                  <a:lnTo>
                    <a:pt x="3187" y="5407"/>
                  </a:lnTo>
                  <a:lnTo>
                    <a:pt x="3190" y="5368"/>
                  </a:lnTo>
                  <a:lnTo>
                    <a:pt x="3197" y="5329"/>
                  </a:lnTo>
                  <a:lnTo>
                    <a:pt x="3210" y="5292"/>
                  </a:lnTo>
                  <a:lnTo>
                    <a:pt x="3227" y="5257"/>
                  </a:lnTo>
                  <a:lnTo>
                    <a:pt x="3249" y="5224"/>
                  </a:lnTo>
                  <a:lnTo>
                    <a:pt x="3275" y="5195"/>
                  </a:lnTo>
                  <a:lnTo>
                    <a:pt x="3304" y="5169"/>
                  </a:lnTo>
                  <a:lnTo>
                    <a:pt x="3337" y="5147"/>
                  </a:lnTo>
                  <a:lnTo>
                    <a:pt x="3372" y="5130"/>
                  </a:lnTo>
                  <a:lnTo>
                    <a:pt x="3409" y="5117"/>
                  </a:lnTo>
                  <a:lnTo>
                    <a:pt x="3448" y="5110"/>
                  </a:lnTo>
                  <a:lnTo>
                    <a:pt x="3487" y="5107"/>
                  </a:lnTo>
                  <a:lnTo>
                    <a:pt x="3526" y="5110"/>
                  </a:lnTo>
                  <a:lnTo>
                    <a:pt x="3565" y="5117"/>
                  </a:lnTo>
                  <a:lnTo>
                    <a:pt x="3602" y="5130"/>
                  </a:lnTo>
                  <a:lnTo>
                    <a:pt x="3637" y="5147"/>
                  </a:lnTo>
                  <a:lnTo>
                    <a:pt x="3670" y="5169"/>
                  </a:lnTo>
                  <a:lnTo>
                    <a:pt x="3699" y="5195"/>
                  </a:lnTo>
                  <a:lnTo>
                    <a:pt x="4522" y="6019"/>
                  </a:lnTo>
                  <a:lnTo>
                    <a:pt x="6289" y="4043"/>
                  </a:lnTo>
                  <a:lnTo>
                    <a:pt x="6317" y="4015"/>
                  </a:lnTo>
                  <a:lnTo>
                    <a:pt x="6349" y="3992"/>
                  </a:lnTo>
                  <a:lnTo>
                    <a:pt x="6383" y="3973"/>
                  </a:lnTo>
                  <a:lnTo>
                    <a:pt x="6419" y="3958"/>
                  </a:lnTo>
                  <a:lnTo>
                    <a:pt x="6457" y="3948"/>
                  </a:lnTo>
                  <a:lnTo>
                    <a:pt x="6496" y="3943"/>
                  </a:lnTo>
                  <a:lnTo>
                    <a:pt x="6536" y="3944"/>
                  </a:lnTo>
                  <a:lnTo>
                    <a:pt x="6574" y="3949"/>
                  </a:lnTo>
                  <a:lnTo>
                    <a:pt x="6612" y="3960"/>
                  </a:lnTo>
                  <a:lnTo>
                    <a:pt x="6648" y="3975"/>
                  </a:lnTo>
                  <a:lnTo>
                    <a:pt x="6682" y="3995"/>
                  </a:lnTo>
                  <a:lnTo>
                    <a:pt x="6713" y="4019"/>
                  </a:lnTo>
                  <a:lnTo>
                    <a:pt x="6741" y="4047"/>
                  </a:lnTo>
                  <a:lnTo>
                    <a:pt x="6764" y="4079"/>
                  </a:lnTo>
                  <a:lnTo>
                    <a:pt x="6783" y="4113"/>
                  </a:lnTo>
                  <a:lnTo>
                    <a:pt x="6798" y="4149"/>
                  </a:lnTo>
                  <a:lnTo>
                    <a:pt x="6808" y="4187"/>
                  </a:lnTo>
                  <a:lnTo>
                    <a:pt x="6813" y="4226"/>
                  </a:lnTo>
                  <a:lnTo>
                    <a:pt x="6812" y="4266"/>
                  </a:lnTo>
                  <a:lnTo>
                    <a:pt x="6807" y="4304"/>
                  </a:lnTo>
                  <a:lnTo>
                    <a:pt x="6796" y="4342"/>
                  </a:lnTo>
                  <a:lnTo>
                    <a:pt x="6781" y="4378"/>
                  </a:lnTo>
                  <a:lnTo>
                    <a:pt x="6761" y="4412"/>
                  </a:lnTo>
                  <a:lnTo>
                    <a:pt x="6737" y="4443"/>
                  </a:lnTo>
                  <a:lnTo>
                    <a:pt x="4758" y="6655"/>
                  </a:lnTo>
                  <a:lnTo>
                    <a:pt x="4728" y="6683"/>
                  </a:lnTo>
                  <a:lnTo>
                    <a:pt x="4696" y="6708"/>
                  </a:lnTo>
                  <a:lnTo>
                    <a:pt x="4660" y="6727"/>
                  </a:lnTo>
                  <a:lnTo>
                    <a:pt x="4622" y="6742"/>
                  </a:lnTo>
                  <a:lnTo>
                    <a:pt x="4583" y="6751"/>
                  </a:lnTo>
                  <a:lnTo>
                    <a:pt x="4542" y="6755"/>
                  </a:lnTo>
                  <a:lnTo>
                    <a:pt x="4502" y="6753"/>
                  </a:lnTo>
                  <a:lnTo>
                    <a:pt x="4462" y="6746"/>
                  </a:lnTo>
                  <a:lnTo>
                    <a:pt x="4423" y="6734"/>
                  </a:lnTo>
                  <a:lnTo>
                    <a:pt x="4386" y="6716"/>
                  </a:lnTo>
                  <a:lnTo>
                    <a:pt x="4352" y="6694"/>
                  </a:lnTo>
                  <a:close/>
                  <a:moveTo>
                    <a:pt x="3939" y="1100"/>
                  </a:moveTo>
                  <a:lnTo>
                    <a:pt x="3952" y="1100"/>
                  </a:lnTo>
                  <a:lnTo>
                    <a:pt x="6048" y="1100"/>
                  </a:lnTo>
                  <a:lnTo>
                    <a:pt x="6061" y="1100"/>
                  </a:lnTo>
                  <a:lnTo>
                    <a:pt x="6074" y="1101"/>
                  </a:lnTo>
                  <a:lnTo>
                    <a:pt x="6087" y="1102"/>
                  </a:lnTo>
                  <a:lnTo>
                    <a:pt x="6100" y="1104"/>
                  </a:lnTo>
                  <a:lnTo>
                    <a:pt x="6113" y="1106"/>
                  </a:lnTo>
                  <a:lnTo>
                    <a:pt x="6125" y="1109"/>
                  </a:lnTo>
                  <a:lnTo>
                    <a:pt x="6138" y="1112"/>
                  </a:lnTo>
                  <a:lnTo>
                    <a:pt x="6150" y="1115"/>
                  </a:lnTo>
                  <a:lnTo>
                    <a:pt x="6163" y="1120"/>
                  </a:lnTo>
                  <a:lnTo>
                    <a:pt x="6175" y="1124"/>
                  </a:lnTo>
                  <a:lnTo>
                    <a:pt x="6187" y="1129"/>
                  </a:lnTo>
                  <a:lnTo>
                    <a:pt x="6199" y="1135"/>
                  </a:lnTo>
                  <a:lnTo>
                    <a:pt x="6211" y="1141"/>
                  </a:lnTo>
                  <a:lnTo>
                    <a:pt x="6222" y="1147"/>
                  </a:lnTo>
                  <a:lnTo>
                    <a:pt x="6233" y="1154"/>
                  </a:lnTo>
                  <a:lnTo>
                    <a:pt x="6244" y="1161"/>
                  </a:lnTo>
                  <a:lnTo>
                    <a:pt x="6255" y="1168"/>
                  </a:lnTo>
                  <a:lnTo>
                    <a:pt x="6265" y="1176"/>
                  </a:lnTo>
                  <a:lnTo>
                    <a:pt x="6275" y="1185"/>
                  </a:lnTo>
                  <a:lnTo>
                    <a:pt x="6285" y="1193"/>
                  </a:lnTo>
                  <a:lnTo>
                    <a:pt x="6295" y="1202"/>
                  </a:lnTo>
                  <a:lnTo>
                    <a:pt x="6304" y="1212"/>
                  </a:lnTo>
                  <a:lnTo>
                    <a:pt x="6312" y="1222"/>
                  </a:lnTo>
                  <a:lnTo>
                    <a:pt x="6321" y="1232"/>
                  </a:lnTo>
                  <a:lnTo>
                    <a:pt x="6329" y="1242"/>
                  </a:lnTo>
                  <a:lnTo>
                    <a:pt x="6336" y="1253"/>
                  </a:lnTo>
                  <a:lnTo>
                    <a:pt x="6343" y="1264"/>
                  </a:lnTo>
                  <a:lnTo>
                    <a:pt x="6350" y="1275"/>
                  </a:lnTo>
                  <a:lnTo>
                    <a:pt x="6356" y="1286"/>
                  </a:lnTo>
                  <a:lnTo>
                    <a:pt x="6362" y="1298"/>
                  </a:lnTo>
                  <a:lnTo>
                    <a:pt x="6368" y="1310"/>
                  </a:lnTo>
                  <a:lnTo>
                    <a:pt x="6373" y="1322"/>
                  </a:lnTo>
                  <a:lnTo>
                    <a:pt x="6377" y="1334"/>
                  </a:lnTo>
                  <a:lnTo>
                    <a:pt x="6382" y="1347"/>
                  </a:lnTo>
                  <a:lnTo>
                    <a:pt x="6385" y="1359"/>
                  </a:lnTo>
                  <a:lnTo>
                    <a:pt x="6388" y="1372"/>
                  </a:lnTo>
                  <a:lnTo>
                    <a:pt x="6391" y="1384"/>
                  </a:lnTo>
                  <a:lnTo>
                    <a:pt x="6393" y="1397"/>
                  </a:lnTo>
                  <a:lnTo>
                    <a:pt x="6395" y="1410"/>
                  </a:lnTo>
                  <a:lnTo>
                    <a:pt x="6396" y="1423"/>
                  </a:lnTo>
                  <a:lnTo>
                    <a:pt x="6397" y="1436"/>
                  </a:lnTo>
                  <a:lnTo>
                    <a:pt x="6397" y="1449"/>
                  </a:lnTo>
                  <a:lnTo>
                    <a:pt x="6397" y="2264"/>
                  </a:lnTo>
                  <a:lnTo>
                    <a:pt x="6397" y="2277"/>
                  </a:lnTo>
                  <a:lnTo>
                    <a:pt x="6396" y="2290"/>
                  </a:lnTo>
                  <a:lnTo>
                    <a:pt x="6395" y="2303"/>
                  </a:lnTo>
                  <a:lnTo>
                    <a:pt x="6393" y="2316"/>
                  </a:lnTo>
                  <a:lnTo>
                    <a:pt x="6391" y="2329"/>
                  </a:lnTo>
                  <a:lnTo>
                    <a:pt x="6388" y="2342"/>
                  </a:lnTo>
                  <a:lnTo>
                    <a:pt x="6385" y="2354"/>
                  </a:lnTo>
                  <a:lnTo>
                    <a:pt x="6382" y="2367"/>
                  </a:lnTo>
                  <a:lnTo>
                    <a:pt x="6377" y="2380"/>
                  </a:lnTo>
                  <a:lnTo>
                    <a:pt x="6373" y="2392"/>
                  </a:lnTo>
                  <a:lnTo>
                    <a:pt x="6368" y="2404"/>
                  </a:lnTo>
                  <a:lnTo>
                    <a:pt x="6362" y="2416"/>
                  </a:lnTo>
                  <a:lnTo>
                    <a:pt x="6356" y="2428"/>
                  </a:lnTo>
                  <a:lnTo>
                    <a:pt x="6350" y="2439"/>
                  </a:lnTo>
                  <a:lnTo>
                    <a:pt x="6343" y="2450"/>
                  </a:lnTo>
                  <a:lnTo>
                    <a:pt x="6336" y="2461"/>
                  </a:lnTo>
                  <a:lnTo>
                    <a:pt x="6329" y="2472"/>
                  </a:lnTo>
                  <a:lnTo>
                    <a:pt x="6321" y="2482"/>
                  </a:lnTo>
                  <a:lnTo>
                    <a:pt x="6312" y="2492"/>
                  </a:lnTo>
                  <a:lnTo>
                    <a:pt x="6304" y="2502"/>
                  </a:lnTo>
                  <a:lnTo>
                    <a:pt x="6295" y="2511"/>
                  </a:lnTo>
                  <a:lnTo>
                    <a:pt x="6285" y="2520"/>
                  </a:lnTo>
                  <a:lnTo>
                    <a:pt x="6275" y="2529"/>
                  </a:lnTo>
                  <a:lnTo>
                    <a:pt x="6265" y="2537"/>
                  </a:lnTo>
                  <a:lnTo>
                    <a:pt x="6255" y="2545"/>
                  </a:lnTo>
                  <a:lnTo>
                    <a:pt x="6244" y="2553"/>
                  </a:lnTo>
                  <a:lnTo>
                    <a:pt x="6233" y="2560"/>
                  </a:lnTo>
                  <a:lnTo>
                    <a:pt x="6222" y="2567"/>
                  </a:lnTo>
                  <a:lnTo>
                    <a:pt x="6211" y="2573"/>
                  </a:lnTo>
                  <a:lnTo>
                    <a:pt x="6199" y="2579"/>
                  </a:lnTo>
                  <a:lnTo>
                    <a:pt x="6187" y="2584"/>
                  </a:lnTo>
                  <a:lnTo>
                    <a:pt x="6175" y="2589"/>
                  </a:lnTo>
                  <a:lnTo>
                    <a:pt x="6163" y="2594"/>
                  </a:lnTo>
                  <a:lnTo>
                    <a:pt x="6150" y="2598"/>
                  </a:lnTo>
                  <a:lnTo>
                    <a:pt x="6138" y="2601"/>
                  </a:lnTo>
                  <a:lnTo>
                    <a:pt x="6125" y="2604"/>
                  </a:lnTo>
                  <a:lnTo>
                    <a:pt x="6113" y="2607"/>
                  </a:lnTo>
                  <a:lnTo>
                    <a:pt x="6100" y="2609"/>
                  </a:lnTo>
                  <a:lnTo>
                    <a:pt x="6087" y="2611"/>
                  </a:lnTo>
                  <a:lnTo>
                    <a:pt x="6074" y="2612"/>
                  </a:lnTo>
                  <a:lnTo>
                    <a:pt x="6061" y="2613"/>
                  </a:lnTo>
                  <a:lnTo>
                    <a:pt x="6048" y="2613"/>
                  </a:lnTo>
                  <a:lnTo>
                    <a:pt x="3952" y="2613"/>
                  </a:lnTo>
                  <a:lnTo>
                    <a:pt x="3939" y="2613"/>
                  </a:lnTo>
                  <a:lnTo>
                    <a:pt x="3926" y="2612"/>
                  </a:lnTo>
                  <a:lnTo>
                    <a:pt x="3913" y="2611"/>
                  </a:lnTo>
                  <a:lnTo>
                    <a:pt x="3900" y="2609"/>
                  </a:lnTo>
                  <a:lnTo>
                    <a:pt x="3887" y="2607"/>
                  </a:lnTo>
                  <a:lnTo>
                    <a:pt x="3875" y="2604"/>
                  </a:lnTo>
                  <a:lnTo>
                    <a:pt x="3862" y="2601"/>
                  </a:lnTo>
                  <a:lnTo>
                    <a:pt x="3850" y="2598"/>
                  </a:lnTo>
                  <a:lnTo>
                    <a:pt x="3837" y="2594"/>
                  </a:lnTo>
                  <a:lnTo>
                    <a:pt x="3825" y="2589"/>
                  </a:lnTo>
                  <a:lnTo>
                    <a:pt x="3813" y="2584"/>
                  </a:lnTo>
                  <a:lnTo>
                    <a:pt x="3801" y="2579"/>
                  </a:lnTo>
                  <a:lnTo>
                    <a:pt x="3789" y="2573"/>
                  </a:lnTo>
                  <a:lnTo>
                    <a:pt x="3778" y="2567"/>
                  </a:lnTo>
                  <a:lnTo>
                    <a:pt x="3767" y="2560"/>
                  </a:lnTo>
                  <a:lnTo>
                    <a:pt x="3756" y="2553"/>
                  </a:lnTo>
                  <a:lnTo>
                    <a:pt x="3745" y="2545"/>
                  </a:lnTo>
                  <a:lnTo>
                    <a:pt x="3735" y="2537"/>
                  </a:lnTo>
                  <a:lnTo>
                    <a:pt x="3725" y="2529"/>
                  </a:lnTo>
                  <a:lnTo>
                    <a:pt x="3715" y="2520"/>
                  </a:lnTo>
                  <a:lnTo>
                    <a:pt x="3705" y="2511"/>
                  </a:lnTo>
                  <a:lnTo>
                    <a:pt x="3696" y="2502"/>
                  </a:lnTo>
                  <a:lnTo>
                    <a:pt x="3688" y="2492"/>
                  </a:lnTo>
                  <a:lnTo>
                    <a:pt x="3679" y="2482"/>
                  </a:lnTo>
                  <a:lnTo>
                    <a:pt x="3671" y="2472"/>
                  </a:lnTo>
                  <a:lnTo>
                    <a:pt x="3664" y="2461"/>
                  </a:lnTo>
                  <a:lnTo>
                    <a:pt x="3657" y="2450"/>
                  </a:lnTo>
                  <a:lnTo>
                    <a:pt x="3650" y="2439"/>
                  </a:lnTo>
                  <a:lnTo>
                    <a:pt x="3644" y="2428"/>
                  </a:lnTo>
                  <a:lnTo>
                    <a:pt x="3638" y="2416"/>
                  </a:lnTo>
                  <a:lnTo>
                    <a:pt x="3632" y="2404"/>
                  </a:lnTo>
                  <a:lnTo>
                    <a:pt x="3627" y="2392"/>
                  </a:lnTo>
                  <a:lnTo>
                    <a:pt x="3623" y="2380"/>
                  </a:lnTo>
                  <a:lnTo>
                    <a:pt x="3618" y="2367"/>
                  </a:lnTo>
                  <a:lnTo>
                    <a:pt x="3615" y="2354"/>
                  </a:lnTo>
                  <a:lnTo>
                    <a:pt x="3612" y="2342"/>
                  </a:lnTo>
                  <a:lnTo>
                    <a:pt x="3609" y="2329"/>
                  </a:lnTo>
                  <a:lnTo>
                    <a:pt x="3607" y="2316"/>
                  </a:lnTo>
                  <a:lnTo>
                    <a:pt x="3605" y="2303"/>
                  </a:lnTo>
                  <a:lnTo>
                    <a:pt x="3604" y="2290"/>
                  </a:lnTo>
                  <a:lnTo>
                    <a:pt x="3603" y="2277"/>
                  </a:lnTo>
                  <a:lnTo>
                    <a:pt x="3603" y="2264"/>
                  </a:lnTo>
                  <a:lnTo>
                    <a:pt x="3603" y="1449"/>
                  </a:lnTo>
                  <a:lnTo>
                    <a:pt x="3603" y="1436"/>
                  </a:lnTo>
                  <a:lnTo>
                    <a:pt x="3604" y="1423"/>
                  </a:lnTo>
                  <a:lnTo>
                    <a:pt x="3605" y="1410"/>
                  </a:lnTo>
                  <a:lnTo>
                    <a:pt x="3607" y="1397"/>
                  </a:lnTo>
                  <a:lnTo>
                    <a:pt x="3609" y="1384"/>
                  </a:lnTo>
                  <a:lnTo>
                    <a:pt x="3612" y="1372"/>
                  </a:lnTo>
                  <a:lnTo>
                    <a:pt x="3615" y="1359"/>
                  </a:lnTo>
                  <a:lnTo>
                    <a:pt x="3618" y="1347"/>
                  </a:lnTo>
                  <a:lnTo>
                    <a:pt x="3623" y="1334"/>
                  </a:lnTo>
                  <a:lnTo>
                    <a:pt x="3627" y="1322"/>
                  </a:lnTo>
                  <a:lnTo>
                    <a:pt x="3632" y="1310"/>
                  </a:lnTo>
                  <a:lnTo>
                    <a:pt x="3638" y="1298"/>
                  </a:lnTo>
                  <a:lnTo>
                    <a:pt x="3644" y="1286"/>
                  </a:lnTo>
                  <a:lnTo>
                    <a:pt x="3650" y="1275"/>
                  </a:lnTo>
                  <a:lnTo>
                    <a:pt x="3657" y="1264"/>
                  </a:lnTo>
                  <a:lnTo>
                    <a:pt x="3664" y="1253"/>
                  </a:lnTo>
                  <a:lnTo>
                    <a:pt x="3671" y="1242"/>
                  </a:lnTo>
                  <a:lnTo>
                    <a:pt x="3679" y="1232"/>
                  </a:lnTo>
                  <a:lnTo>
                    <a:pt x="3688" y="1222"/>
                  </a:lnTo>
                  <a:lnTo>
                    <a:pt x="3696" y="1212"/>
                  </a:lnTo>
                  <a:lnTo>
                    <a:pt x="3705" y="1202"/>
                  </a:lnTo>
                  <a:lnTo>
                    <a:pt x="3715" y="1193"/>
                  </a:lnTo>
                  <a:lnTo>
                    <a:pt x="3725" y="1185"/>
                  </a:lnTo>
                  <a:lnTo>
                    <a:pt x="3735" y="1176"/>
                  </a:lnTo>
                  <a:lnTo>
                    <a:pt x="3745" y="1168"/>
                  </a:lnTo>
                  <a:lnTo>
                    <a:pt x="3756" y="1161"/>
                  </a:lnTo>
                  <a:lnTo>
                    <a:pt x="3767" y="1154"/>
                  </a:lnTo>
                  <a:lnTo>
                    <a:pt x="3778" y="1147"/>
                  </a:lnTo>
                  <a:lnTo>
                    <a:pt x="3789" y="1141"/>
                  </a:lnTo>
                  <a:lnTo>
                    <a:pt x="3801" y="1135"/>
                  </a:lnTo>
                  <a:lnTo>
                    <a:pt x="3813" y="1129"/>
                  </a:lnTo>
                  <a:lnTo>
                    <a:pt x="3825" y="1124"/>
                  </a:lnTo>
                  <a:lnTo>
                    <a:pt x="3837" y="1120"/>
                  </a:lnTo>
                  <a:lnTo>
                    <a:pt x="3850" y="1115"/>
                  </a:lnTo>
                  <a:lnTo>
                    <a:pt x="3862" y="1112"/>
                  </a:lnTo>
                  <a:lnTo>
                    <a:pt x="3875" y="1109"/>
                  </a:lnTo>
                  <a:lnTo>
                    <a:pt x="3887" y="1106"/>
                  </a:lnTo>
                  <a:lnTo>
                    <a:pt x="3900" y="1104"/>
                  </a:lnTo>
                  <a:lnTo>
                    <a:pt x="3913" y="1102"/>
                  </a:lnTo>
                  <a:lnTo>
                    <a:pt x="3926" y="1101"/>
                  </a:lnTo>
                  <a:lnTo>
                    <a:pt x="3939" y="1100"/>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 name="Google Shape;639;p7"/>
            <p:cNvSpPr/>
            <p:nvPr/>
          </p:nvSpPr>
          <p:spPr>
            <a:xfrm>
              <a:off x="6359457" y="2660110"/>
              <a:ext cx="633600" cy="633600"/>
            </a:xfrm>
            <a:custGeom>
              <a:avLst/>
              <a:gdLst/>
              <a:ahLst/>
              <a:cxnLst/>
              <a:rect l="l" t="t" r="r" b="b"/>
              <a:pathLst>
                <a:path w="10000" h="10000" extrusionOk="0">
                  <a:moveTo>
                    <a:pt x="3934" y="850"/>
                  </a:moveTo>
                  <a:lnTo>
                    <a:pt x="3947" y="850"/>
                  </a:lnTo>
                  <a:lnTo>
                    <a:pt x="3952" y="850"/>
                  </a:lnTo>
                  <a:lnTo>
                    <a:pt x="6048" y="850"/>
                  </a:lnTo>
                  <a:lnTo>
                    <a:pt x="6053" y="850"/>
                  </a:lnTo>
                  <a:lnTo>
                    <a:pt x="6066" y="850"/>
                  </a:lnTo>
                  <a:lnTo>
                    <a:pt x="6075" y="851"/>
                  </a:lnTo>
                  <a:lnTo>
                    <a:pt x="6088" y="851"/>
                  </a:lnTo>
                  <a:lnTo>
                    <a:pt x="6097" y="852"/>
                  </a:lnTo>
                  <a:lnTo>
                    <a:pt x="6110" y="853"/>
                  </a:lnTo>
                  <a:lnTo>
                    <a:pt x="6120" y="854"/>
                  </a:lnTo>
                  <a:lnTo>
                    <a:pt x="6133" y="856"/>
                  </a:lnTo>
                  <a:lnTo>
                    <a:pt x="6142" y="857"/>
                  </a:lnTo>
                  <a:lnTo>
                    <a:pt x="6155" y="860"/>
                  </a:lnTo>
                  <a:lnTo>
                    <a:pt x="6164" y="861"/>
                  </a:lnTo>
                  <a:lnTo>
                    <a:pt x="6177" y="864"/>
                  </a:lnTo>
                  <a:lnTo>
                    <a:pt x="6186" y="866"/>
                  </a:lnTo>
                  <a:lnTo>
                    <a:pt x="6198" y="869"/>
                  </a:lnTo>
                  <a:lnTo>
                    <a:pt x="6208" y="872"/>
                  </a:lnTo>
                  <a:lnTo>
                    <a:pt x="6220" y="875"/>
                  </a:lnTo>
                  <a:lnTo>
                    <a:pt x="6229" y="878"/>
                  </a:lnTo>
                  <a:lnTo>
                    <a:pt x="6241" y="882"/>
                  </a:lnTo>
                  <a:lnTo>
                    <a:pt x="6250" y="885"/>
                  </a:lnTo>
                  <a:lnTo>
                    <a:pt x="6263" y="890"/>
                  </a:lnTo>
                  <a:lnTo>
                    <a:pt x="6271" y="893"/>
                  </a:lnTo>
                  <a:lnTo>
                    <a:pt x="6283" y="898"/>
                  </a:lnTo>
                  <a:lnTo>
                    <a:pt x="6292" y="902"/>
                  </a:lnTo>
                  <a:lnTo>
                    <a:pt x="6304" y="908"/>
                  </a:lnTo>
                  <a:lnTo>
                    <a:pt x="6313" y="912"/>
                  </a:lnTo>
                  <a:lnTo>
                    <a:pt x="6324" y="918"/>
                  </a:lnTo>
                  <a:lnTo>
                    <a:pt x="6333" y="922"/>
                  </a:lnTo>
                  <a:lnTo>
                    <a:pt x="6344" y="929"/>
                  </a:lnTo>
                  <a:lnTo>
                    <a:pt x="6349" y="932"/>
                  </a:lnTo>
                  <a:lnTo>
                    <a:pt x="6361" y="939"/>
                  </a:lnTo>
                  <a:lnTo>
                    <a:pt x="6369" y="944"/>
                  </a:lnTo>
                  <a:lnTo>
                    <a:pt x="6380" y="951"/>
                  </a:lnTo>
                  <a:lnTo>
                    <a:pt x="6388" y="956"/>
                  </a:lnTo>
                  <a:lnTo>
                    <a:pt x="6399" y="964"/>
                  </a:lnTo>
                  <a:lnTo>
                    <a:pt x="6407" y="970"/>
                  </a:lnTo>
                  <a:lnTo>
                    <a:pt x="6417" y="977"/>
                  </a:lnTo>
                  <a:lnTo>
                    <a:pt x="6424" y="983"/>
                  </a:lnTo>
                  <a:lnTo>
                    <a:pt x="6435" y="992"/>
                  </a:lnTo>
                  <a:lnTo>
                    <a:pt x="6442" y="998"/>
                  </a:lnTo>
                  <a:lnTo>
                    <a:pt x="6452" y="1007"/>
                  </a:lnTo>
                  <a:lnTo>
                    <a:pt x="6459" y="1013"/>
                  </a:lnTo>
                  <a:lnTo>
                    <a:pt x="6468" y="1022"/>
                  </a:lnTo>
                  <a:lnTo>
                    <a:pt x="6475" y="1029"/>
                  </a:lnTo>
                  <a:lnTo>
                    <a:pt x="6484" y="1038"/>
                  </a:lnTo>
                  <a:lnTo>
                    <a:pt x="6490" y="1045"/>
                  </a:lnTo>
                  <a:lnTo>
                    <a:pt x="6499" y="1055"/>
                  </a:lnTo>
                  <a:lnTo>
                    <a:pt x="6505" y="1062"/>
                  </a:lnTo>
                  <a:lnTo>
                    <a:pt x="6514" y="1073"/>
                  </a:lnTo>
                  <a:lnTo>
                    <a:pt x="6520" y="1080"/>
                  </a:lnTo>
                  <a:lnTo>
                    <a:pt x="6527" y="1090"/>
                  </a:lnTo>
                  <a:lnTo>
                    <a:pt x="6533" y="1098"/>
                  </a:lnTo>
                  <a:lnTo>
                    <a:pt x="6541" y="1109"/>
                  </a:lnTo>
                  <a:lnTo>
                    <a:pt x="6546" y="1117"/>
                  </a:lnTo>
                  <a:lnTo>
                    <a:pt x="6553" y="1128"/>
                  </a:lnTo>
                  <a:lnTo>
                    <a:pt x="6558" y="1136"/>
                  </a:lnTo>
                  <a:lnTo>
                    <a:pt x="6565" y="1148"/>
                  </a:lnTo>
                  <a:lnTo>
                    <a:pt x="6568" y="1153"/>
                  </a:lnTo>
                  <a:lnTo>
                    <a:pt x="6575" y="1164"/>
                  </a:lnTo>
                  <a:lnTo>
                    <a:pt x="6579" y="1173"/>
                  </a:lnTo>
                  <a:lnTo>
                    <a:pt x="6585" y="1184"/>
                  </a:lnTo>
                  <a:lnTo>
                    <a:pt x="6589" y="1193"/>
                  </a:lnTo>
                  <a:lnTo>
                    <a:pt x="6595" y="1205"/>
                  </a:lnTo>
                  <a:lnTo>
                    <a:pt x="6599" y="1214"/>
                  </a:lnTo>
                  <a:lnTo>
                    <a:pt x="6604" y="1226"/>
                  </a:lnTo>
                  <a:lnTo>
                    <a:pt x="6607" y="1234"/>
                  </a:lnTo>
                  <a:lnTo>
                    <a:pt x="6612" y="1247"/>
                  </a:lnTo>
                  <a:lnTo>
                    <a:pt x="6615" y="1256"/>
                  </a:lnTo>
                  <a:lnTo>
                    <a:pt x="6619" y="1268"/>
                  </a:lnTo>
                  <a:lnTo>
                    <a:pt x="6622" y="1277"/>
                  </a:lnTo>
                  <a:lnTo>
                    <a:pt x="6625" y="1289"/>
                  </a:lnTo>
                  <a:lnTo>
                    <a:pt x="6628" y="1299"/>
                  </a:lnTo>
                  <a:lnTo>
                    <a:pt x="6631" y="1311"/>
                  </a:lnTo>
                  <a:lnTo>
                    <a:pt x="6633" y="1320"/>
                  </a:lnTo>
                  <a:lnTo>
                    <a:pt x="6636" y="1333"/>
                  </a:lnTo>
                  <a:lnTo>
                    <a:pt x="6637" y="1342"/>
                  </a:lnTo>
                  <a:lnTo>
                    <a:pt x="6640" y="1355"/>
                  </a:lnTo>
                  <a:lnTo>
                    <a:pt x="6641" y="1364"/>
                  </a:lnTo>
                  <a:lnTo>
                    <a:pt x="6643" y="1377"/>
                  </a:lnTo>
                  <a:lnTo>
                    <a:pt x="6644" y="1387"/>
                  </a:lnTo>
                  <a:lnTo>
                    <a:pt x="6645" y="1400"/>
                  </a:lnTo>
                  <a:lnTo>
                    <a:pt x="6646" y="1409"/>
                  </a:lnTo>
                  <a:lnTo>
                    <a:pt x="6646" y="1422"/>
                  </a:lnTo>
                  <a:lnTo>
                    <a:pt x="6647" y="1431"/>
                  </a:lnTo>
                  <a:lnTo>
                    <a:pt x="6647" y="1444"/>
                  </a:lnTo>
                  <a:lnTo>
                    <a:pt x="6647" y="1449"/>
                  </a:lnTo>
                  <a:lnTo>
                    <a:pt x="6647" y="1665"/>
                  </a:lnTo>
                  <a:lnTo>
                    <a:pt x="7096" y="1665"/>
                  </a:lnTo>
                  <a:lnTo>
                    <a:pt x="7101" y="1665"/>
                  </a:lnTo>
                  <a:lnTo>
                    <a:pt x="7127" y="1666"/>
                  </a:lnTo>
                  <a:lnTo>
                    <a:pt x="7136" y="1666"/>
                  </a:lnTo>
                  <a:lnTo>
                    <a:pt x="7162" y="1667"/>
                  </a:lnTo>
                  <a:lnTo>
                    <a:pt x="7172" y="1668"/>
                  </a:lnTo>
                  <a:lnTo>
                    <a:pt x="7197" y="1670"/>
                  </a:lnTo>
                  <a:lnTo>
                    <a:pt x="7207" y="1672"/>
                  </a:lnTo>
                  <a:lnTo>
                    <a:pt x="7233" y="1675"/>
                  </a:lnTo>
                  <a:lnTo>
                    <a:pt x="7242" y="1676"/>
                  </a:lnTo>
                  <a:lnTo>
                    <a:pt x="7268" y="1681"/>
                  </a:lnTo>
                  <a:lnTo>
                    <a:pt x="7277" y="1682"/>
                  </a:lnTo>
                  <a:lnTo>
                    <a:pt x="7302" y="1688"/>
                  </a:lnTo>
                  <a:lnTo>
                    <a:pt x="7311" y="1690"/>
                  </a:lnTo>
                  <a:lnTo>
                    <a:pt x="7337" y="1696"/>
                  </a:lnTo>
                  <a:lnTo>
                    <a:pt x="7346" y="1699"/>
                  </a:lnTo>
                  <a:lnTo>
                    <a:pt x="7371" y="1706"/>
                  </a:lnTo>
                  <a:lnTo>
                    <a:pt x="7380" y="1709"/>
                  </a:lnTo>
                  <a:lnTo>
                    <a:pt x="7405" y="1717"/>
                  </a:lnTo>
                  <a:lnTo>
                    <a:pt x="7414" y="1720"/>
                  </a:lnTo>
                  <a:lnTo>
                    <a:pt x="7438" y="1729"/>
                  </a:lnTo>
                  <a:lnTo>
                    <a:pt x="7447" y="1732"/>
                  </a:lnTo>
                  <a:lnTo>
                    <a:pt x="7471" y="1742"/>
                  </a:lnTo>
                  <a:lnTo>
                    <a:pt x="7480" y="1746"/>
                  </a:lnTo>
                  <a:lnTo>
                    <a:pt x="7504" y="1757"/>
                  </a:lnTo>
                  <a:lnTo>
                    <a:pt x="7512" y="1762"/>
                  </a:lnTo>
                  <a:lnTo>
                    <a:pt x="7536" y="1773"/>
                  </a:lnTo>
                  <a:lnTo>
                    <a:pt x="7544" y="1778"/>
                  </a:lnTo>
                  <a:lnTo>
                    <a:pt x="7567" y="1791"/>
                  </a:lnTo>
                  <a:lnTo>
                    <a:pt x="7574" y="1795"/>
                  </a:lnTo>
                  <a:lnTo>
                    <a:pt x="7596" y="1808"/>
                  </a:lnTo>
                  <a:lnTo>
                    <a:pt x="7604" y="1813"/>
                  </a:lnTo>
                  <a:lnTo>
                    <a:pt x="7626" y="1827"/>
                  </a:lnTo>
                  <a:lnTo>
                    <a:pt x="7634" y="1833"/>
                  </a:lnTo>
                  <a:lnTo>
                    <a:pt x="7655" y="1848"/>
                  </a:lnTo>
                  <a:lnTo>
                    <a:pt x="7663" y="1853"/>
                  </a:lnTo>
                  <a:lnTo>
                    <a:pt x="7683" y="1869"/>
                  </a:lnTo>
                  <a:lnTo>
                    <a:pt x="7691" y="1875"/>
                  </a:lnTo>
                  <a:lnTo>
                    <a:pt x="7711" y="1892"/>
                  </a:lnTo>
                  <a:lnTo>
                    <a:pt x="7718" y="1898"/>
                  </a:lnTo>
                  <a:lnTo>
                    <a:pt x="7737" y="1915"/>
                  </a:lnTo>
                  <a:lnTo>
                    <a:pt x="7744" y="1922"/>
                  </a:lnTo>
                  <a:lnTo>
                    <a:pt x="7763" y="1940"/>
                  </a:lnTo>
                  <a:lnTo>
                    <a:pt x="7769" y="1946"/>
                  </a:lnTo>
                  <a:lnTo>
                    <a:pt x="7787" y="1965"/>
                  </a:lnTo>
                  <a:lnTo>
                    <a:pt x="7794" y="1972"/>
                  </a:lnTo>
                  <a:lnTo>
                    <a:pt x="7811" y="1991"/>
                  </a:lnTo>
                  <a:lnTo>
                    <a:pt x="7817" y="1998"/>
                  </a:lnTo>
                  <a:lnTo>
                    <a:pt x="7834" y="2018"/>
                  </a:lnTo>
                  <a:lnTo>
                    <a:pt x="7840" y="2026"/>
                  </a:lnTo>
                  <a:lnTo>
                    <a:pt x="7856" y="2046"/>
                  </a:lnTo>
                  <a:lnTo>
                    <a:pt x="7861" y="2054"/>
                  </a:lnTo>
                  <a:lnTo>
                    <a:pt x="7876" y="2075"/>
                  </a:lnTo>
                  <a:lnTo>
                    <a:pt x="7882" y="2083"/>
                  </a:lnTo>
                  <a:lnTo>
                    <a:pt x="7896" y="2105"/>
                  </a:lnTo>
                  <a:lnTo>
                    <a:pt x="7901" y="2113"/>
                  </a:lnTo>
                  <a:lnTo>
                    <a:pt x="7914" y="2135"/>
                  </a:lnTo>
                  <a:lnTo>
                    <a:pt x="7918" y="2142"/>
                  </a:lnTo>
                  <a:lnTo>
                    <a:pt x="7931" y="2165"/>
                  </a:lnTo>
                  <a:lnTo>
                    <a:pt x="7936" y="2173"/>
                  </a:lnTo>
                  <a:lnTo>
                    <a:pt x="7947" y="2197"/>
                  </a:lnTo>
                  <a:lnTo>
                    <a:pt x="7952" y="2205"/>
                  </a:lnTo>
                  <a:lnTo>
                    <a:pt x="7963" y="2229"/>
                  </a:lnTo>
                  <a:lnTo>
                    <a:pt x="7967" y="2238"/>
                  </a:lnTo>
                  <a:lnTo>
                    <a:pt x="7977" y="2262"/>
                  </a:lnTo>
                  <a:lnTo>
                    <a:pt x="7980" y="2271"/>
                  </a:lnTo>
                  <a:lnTo>
                    <a:pt x="7989" y="2295"/>
                  </a:lnTo>
                  <a:lnTo>
                    <a:pt x="7992" y="2304"/>
                  </a:lnTo>
                  <a:lnTo>
                    <a:pt x="8000" y="2329"/>
                  </a:lnTo>
                  <a:lnTo>
                    <a:pt x="8003" y="2338"/>
                  </a:lnTo>
                  <a:lnTo>
                    <a:pt x="8010" y="2363"/>
                  </a:lnTo>
                  <a:lnTo>
                    <a:pt x="8013" y="2372"/>
                  </a:lnTo>
                  <a:lnTo>
                    <a:pt x="8019" y="2398"/>
                  </a:lnTo>
                  <a:lnTo>
                    <a:pt x="8021" y="2407"/>
                  </a:lnTo>
                  <a:lnTo>
                    <a:pt x="8027" y="2432"/>
                  </a:lnTo>
                  <a:lnTo>
                    <a:pt x="8028" y="2441"/>
                  </a:lnTo>
                  <a:lnTo>
                    <a:pt x="8033" y="2467"/>
                  </a:lnTo>
                  <a:lnTo>
                    <a:pt x="8034" y="2476"/>
                  </a:lnTo>
                  <a:lnTo>
                    <a:pt x="8037" y="2502"/>
                  </a:lnTo>
                  <a:lnTo>
                    <a:pt x="8039" y="2512"/>
                  </a:lnTo>
                  <a:lnTo>
                    <a:pt x="8041" y="2537"/>
                  </a:lnTo>
                  <a:lnTo>
                    <a:pt x="8042" y="2547"/>
                  </a:lnTo>
                  <a:lnTo>
                    <a:pt x="8043" y="2573"/>
                  </a:lnTo>
                  <a:lnTo>
                    <a:pt x="8043" y="2582"/>
                  </a:lnTo>
                  <a:lnTo>
                    <a:pt x="8044" y="2608"/>
                  </a:lnTo>
                  <a:lnTo>
                    <a:pt x="8044" y="2613"/>
                  </a:lnTo>
                  <a:lnTo>
                    <a:pt x="8044" y="8201"/>
                  </a:lnTo>
                  <a:lnTo>
                    <a:pt x="8044" y="8206"/>
                  </a:lnTo>
                  <a:lnTo>
                    <a:pt x="8043" y="8232"/>
                  </a:lnTo>
                  <a:lnTo>
                    <a:pt x="8043" y="8241"/>
                  </a:lnTo>
                  <a:lnTo>
                    <a:pt x="8042" y="8267"/>
                  </a:lnTo>
                  <a:lnTo>
                    <a:pt x="8041" y="8277"/>
                  </a:lnTo>
                  <a:lnTo>
                    <a:pt x="8039" y="8303"/>
                  </a:lnTo>
                  <a:lnTo>
                    <a:pt x="8037" y="8312"/>
                  </a:lnTo>
                  <a:lnTo>
                    <a:pt x="8034" y="8338"/>
                  </a:lnTo>
                  <a:lnTo>
                    <a:pt x="8033" y="8347"/>
                  </a:lnTo>
                  <a:lnTo>
                    <a:pt x="8028" y="8373"/>
                  </a:lnTo>
                  <a:lnTo>
                    <a:pt x="8027" y="8382"/>
                  </a:lnTo>
                  <a:lnTo>
                    <a:pt x="8021" y="8408"/>
                  </a:lnTo>
                  <a:lnTo>
                    <a:pt x="8019" y="8417"/>
                  </a:lnTo>
                  <a:lnTo>
                    <a:pt x="8013" y="8442"/>
                  </a:lnTo>
                  <a:lnTo>
                    <a:pt x="8010" y="8452"/>
                  </a:lnTo>
                  <a:lnTo>
                    <a:pt x="8003" y="8477"/>
                  </a:lnTo>
                  <a:lnTo>
                    <a:pt x="8000" y="8486"/>
                  </a:lnTo>
                  <a:lnTo>
                    <a:pt x="7992" y="8510"/>
                  </a:lnTo>
                  <a:lnTo>
                    <a:pt x="7989" y="8519"/>
                  </a:lnTo>
                  <a:lnTo>
                    <a:pt x="7980" y="8544"/>
                  </a:lnTo>
                  <a:lnTo>
                    <a:pt x="7977" y="8553"/>
                  </a:lnTo>
                  <a:lnTo>
                    <a:pt x="7967" y="8577"/>
                  </a:lnTo>
                  <a:lnTo>
                    <a:pt x="7963" y="8586"/>
                  </a:lnTo>
                  <a:lnTo>
                    <a:pt x="7952" y="8609"/>
                  </a:lnTo>
                  <a:lnTo>
                    <a:pt x="7947" y="8618"/>
                  </a:lnTo>
                  <a:lnTo>
                    <a:pt x="7936" y="8642"/>
                  </a:lnTo>
                  <a:lnTo>
                    <a:pt x="7931" y="8650"/>
                  </a:lnTo>
                  <a:lnTo>
                    <a:pt x="7918" y="8673"/>
                  </a:lnTo>
                  <a:lnTo>
                    <a:pt x="7914" y="8680"/>
                  </a:lnTo>
                  <a:lnTo>
                    <a:pt x="7901" y="8702"/>
                  </a:lnTo>
                  <a:lnTo>
                    <a:pt x="7896" y="8710"/>
                  </a:lnTo>
                  <a:lnTo>
                    <a:pt x="7882" y="8732"/>
                  </a:lnTo>
                  <a:lnTo>
                    <a:pt x="7876" y="8740"/>
                  </a:lnTo>
                  <a:lnTo>
                    <a:pt x="7861" y="8761"/>
                  </a:lnTo>
                  <a:lnTo>
                    <a:pt x="7856" y="8769"/>
                  </a:lnTo>
                  <a:lnTo>
                    <a:pt x="7840" y="8789"/>
                  </a:lnTo>
                  <a:lnTo>
                    <a:pt x="7834" y="8797"/>
                  </a:lnTo>
                  <a:lnTo>
                    <a:pt x="7817" y="8817"/>
                  </a:lnTo>
                  <a:lnTo>
                    <a:pt x="7811" y="8824"/>
                  </a:lnTo>
                  <a:lnTo>
                    <a:pt x="7794" y="8843"/>
                  </a:lnTo>
                  <a:lnTo>
                    <a:pt x="7787" y="8850"/>
                  </a:lnTo>
                  <a:lnTo>
                    <a:pt x="7769" y="8869"/>
                  </a:lnTo>
                  <a:lnTo>
                    <a:pt x="7763" y="8875"/>
                  </a:lnTo>
                  <a:lnTo>
                    <a:pt x="7744" y="8893"/>
                  </a:lnTo>
                  <a:lnTo>
                    <a:pt x="7737" y="8900"/>
                  </a:lnTo>
                  <a:lnTo>
                    <a:pt x="7718" y="8917"/>
                  </a:lnTo>
                  <a:lnTo>
                    <a:pt x="7711" y="8923"/>
                  </a:lnTo>
                  <a:lnTo>
                    <a:pt x="7691" y="8940"/>
                  </a:lnTo>
                  <a:lnTo>
                    <a:pt x="7683" y="8946"/>
                  </a:lnTo>
                  <a:lnTo>
                    <a:pt x="7663" y="8962"/>
                  </a:lnTo>
                  <a:lnTo>
                    <a:pt x="7655" y="8967"/>
                  </a:lnTo>
                  <a:lnTo>
                    <a:pt x="7634" y="8982"/>
                  </a:lnTo>
                  <a:lnTo>
                    <a:pt x="7626" y="8988"/>
                  </a:lnTo>
                  <a:lnTo>
                    <a:pt x="7604" y="9002"/>
                  </a:lnTo>
                  <a:lnTo>
                    <a:pt x="7596" y="9007"/>
                  </a:lnTo>
                  <a:lnTo>
                    <a:pt x="7574" y="9020"/>
                  </a:lnTo>
                  <a:lnTo>
                    <a:pt x="7567" y="9024"/>
                  </a:lnTo>
                  <a:lnTo>
                    <a:pt x="7544" y="9037"/>
                  </a:lnTo>
                  <a:lnTo>
                    <a:pt x="7536" y="9042"/>
                  </a:lnTo>
                  <a:lnTo>
                    <a:pt x="7512" y="9053"/>
                  </a:lnTo>
                  <a:lnTo>
                    <a:pt x="7504" y="9058"/>
                  </a:lnTo>
                  <a:lnTo>
                    <a:pt x="7480" y="9069"/>
                  </a:lnTo>
                  <a:lnTo>
                    <a:pt x="7471" y="9073"/>
                  </a:lnTo>
                  <a:lnTo>
                    <a:pt x="7447" y="9083"/>
                  </a:lnTo>
                  <a:lnTo>
                    <a:pt x="7438" y="9086"/>
                  </a:lnTo>
                  <a:lnTo>
                    <a:pt x="7414" y="9095"/>
                  </a:lnTo>
                  <a:lnTo>
                    <a:pt x="7405" y="9098"/>
                  </a:lnTo>
                  <a:lnTo>
                    <a:pt x="7380" y="9106"/>
                  </a:lnTo>
                  <a:lnTo>
                    <a:pt x="7371" y="9109"/>
                  </a:lnTo>
                  <a:lnTo>
                    <a:pt x="7346" y="9116"/>
                  </a:lnTo>
                  <a:lnTo>
                    <a:pt x="7337" y="9119"/>
                  </a:lnTo>
                  <a:lnTo>
                    <a:pt x="7311" y="9125"/>
                  </a:lnTo>
                  <a:lnTo>
                    <a:pt x="7302" y="9127"/>
                  </a:lnTo>
                  <a:lnTo>
                    <a:pt x="7277" y="9133"/>
                  </a:lnTo>
                  <a:lnTo>
                    <a:pt x="7268" y="9134"/>
                  </a:lnTo>
                  <a:lnTo>
                    <a:pt x="7242" y="9139"/>
                  </a:lnTo>
                  <a:lnTo>
                    <a:pt x="7233" y="9140"/>
                  </a:lnTo>
                  <a:lnTo>
                    <a:pt x="7207" y="9143"/>
                  </a:lnTo>
                  <a:lnTo>
                    <a:pt x="7197" y="9145"/>
                  </a:lnTo>
                  <a:lnTo>
                    <a:pt x="7172" y="9147"/>
                  </a:lnTo>
                  <a:lnTo>
                    <a:pt x="7162" y="9148"/>
                  </a:lnTo>
                  <a:lnTo>
                    <a:pt x="7136" y="9149"/>
                  </a:lnTo>
                  <a:lnTo>
                    <a:pt x="7127" y="9149"/>
                  </a:lnTo>
                  <a:lnTo>
                    <a:pt x="7101" y="9150"/>
                  </a:lnTo>
                  <a:lnTo>
                    <a:pt x="7096" y="9150"/>
                  </a:lnTo>
                  <a:lnTo>
                    <a:pt x="2904" y="9150"/>
                  </a:lnTo>
                  <a:lnTo>
                    <a:pt x="2899" y="9150"/>
                  </a:lnTo>
                  <a:lnTo>
                    <a:pt x="2873" y="9149"/>
                  </a:lnTo>
                  <a:lnTo>
                    <a:pt x="2864" y="9149"/>
                  </a:lnTo>
                  <a:lnTo>
                    <a:pt x="2838" y="9148"/>
                  </a:lnTo>
                  <a:lnTo>
                    <a:pt x="2828" y="9147"/>
                  </a:lnTo>
                  <a:lnTo>
                    <a:pt x="2803" y="9145"/>
                  </a:lnTo>
                  <a:lnTo>
                    <a:pt x="2793" y="9143"/>
                  </a:lnTo>
                  <a:lnTo>
                    <a:pt x="2767" y="9140"/>
                  </a:lnTo>
                  <a:lnTo>
                    <a:pt x="2758" y="9139"/>
                  </a:lnTo>
                  <a:lnTo>
                    <a:pt x="2732" y="9134"/>
                  </a:lnTo>
                  <a:lnTo>
                    <a:pt x="2723" y="9133"/>
                  </a:lnTo>
                  <a:lnTo>
                    <a:pt x="2698" y="9127"/>
                  </a:lnTo>
                  <a:lnTo>
                    <a:pt x="2689" y="9125"/>
                  </a:lnTo>
                  <a:lnTo>
                    <a:pt x="2663" y="9119"/>
                  </a:lnTo>
                  <a:lnTo>
                    <a:pt x="2654" y="9116"/>
                  </a:lnTo>
                  <a:lnTo>
                    <a:pt x="2629" y="9109"/>
                  </a:lnTo>
                  <a:lnTo>
                    <a:pt x="2620" y="9106"/>
                  </a:lnTo>
                  <a:lnTo>
                    <a:pt x="2595" y="9098"/>
                  </a:lnTo>
                  <a:lnTo>
                    <a:pt x="2586" y="9095"/>
                  </a:lnTo>
                  <a:lnTo>
                    <a:pt x="2562" y="9086"/>
                  </a:lnTo>
                  <a:lnTo>
                    <a:pt x="2553" y="9083"/>
                  </a:lnTo>
                  <a:lnTo>
                    <a:pt x="2529" y="9073"/>
                  </a:lnTo>
                  <a:lnTo>
                    <a:pt x="2520" y="9069"/>
                  </a:lnTo>
                  <a:lnTo>
                    <a:pt x="2496" y="9058"/>
                  </a:lnTo>
                  <a:lnTo>
                    <a:pt x="2488" y="9053"/>
                  </a:lnTo>
                  <a:lnTo>
                    <a:pt x="2464" y="9042"/>
                  </a:lnTo>
                  <a:lnTo>
                    <a:pt x="2456" y="9037"/>
                  </a:lnTo>
                  <a:lnTo>
                    <a:pt x="2433" y="9024"/>
                  </a:lnTo>
                  <a:lnTo>
                    <a:pt x="2426" y="9020"/>
                  </a:lnTo>
                  <a:lnTo>
                    <a:pt x="2404" y="9007"/>
                  </a:lnTo>
                  <a:lnTo>
                    <a:pt x="2396" y="9002"/>
                  </a:lnTo>
                  <a:lnTo>
                    <a:pt x="2374" y="8988"/>
                  </a:lnTo>
                  <a:lnTo>
                    <a:pt x="2366" y="8982"/>
                  </a:lnTo>
                  <a:lnTo>
                    <a:pt x="2345" y="8967"/>
                  </a:lnTo>
                  <a:lnTo>
                    <a:pt x="2337" y="8962"/>
                  </a:lnTo>
                  <a:lnTo>
                    <a:pt x="2317" y="8946"/>
                  </a:lnTo>
                  <a:lnTo>
                    <a:pt x="2309" y="8940"/>
                  </a:lnTo>
                  <a:lnTo>
                    <a:pt x="2289" y="8923"/>
                  </a:lnTo>
                  <a:lnTo>
                    <a:pt x="2282" y="8917"/>
                  </a:lnTo>
                  <a:lnTo>
                    <a:pt x="2263" y="8900"/>
                  </a:lnTo>
                  <a:lnTo>
                    <a:pt x="2256" y="8893"/>
                  </a:lnTo>
                  <a:lnTo>
                    <a:pt x="2237" y="8875"/>
                  </a:lnTo>
                  <a:lnTo>
                    <a:pt x="2231" y="8869"/>
                  </a:lnTo>
                  <a:lnTo>
                    <a:pt x="2213" y="8850"/>
                  </a:lnTo>
                  <a:lnTo>
                    <a:pt x="2206" y="8843"/>
                  </a:lnTo>
                  <a:lnTo>
                    <a:pt x="2189" y="8824"/>
                  </a:lnTo>
                  <a:lnTo>
                    <a:pt x="2183" y="8817"/>
                  </a:lnTo>
                  <a:lnTo>
                    <a:pt x="2166" y="8797"/>
                  </a:lnTo>
                  <a:lnTo>
                    <a:pt x="2160" y="8789"/>
                  </a:lnTo>
                  <a:lnTo>
                    <a:pt x="2144" y="8769"/>
                  </a:lnTo>
                  <a:lnTo>
                    <a:pt x="2139" y="8761"/>
                  </a:lnTo>
                  <a:lnTo>
                    <a:pt x="2124" y="8740"/>
                  </a:lnTo>
                  <a:lnTo>
                    <a:pt x="2118" y="8732"/>
                  </a:lnTo>
                  <a:lnTo>
                    <a:pt x="2104" y="8710"/>
                  </a:lnTo>
                  <a:lnTo>
                    <a:pt x="2099" y="8702"/>
                  </a:lnTo>
                  <a:lnTo>
                    <a:pt x="2086" y="8680"/>
                  </a:lnTo>
                  <a:lnTo>
                    <a:pt x="2082" y="8673"/>
                  </a:lnTo>
                  <a:lnTo>
                    <a:pt x="2069" y="8650"/>
                  </a:lnTo>
                  <a:lnTo>
                    <a:pt x="2064" y="8642"/>
                  </a:lnTo>
                  <a:lnTo>
                    <a:pt x="2053" y="8618"/>
                  </a:lnTo>
                  <a:lnTo>
                    <a:pt x="2048" y="8609"/>
                  </a:lnTo>
                  <a:lnTo>
                    <a:pt x="2037" y="8586"/>
                  </a:lnTo>
                  <a:lnTo>
                    <a:pt x="2033" y="8577"/>
                  </a:lnTo>
                  <a:lnTo>
                    <a:pt x="2023" y="8553"/>
                  </a:lnTo>
                  <a:lnTo>
                    <a:pt x="2020" y="8544"/>
                  </a:lnTo>
                  <a:lnTo>
                    <a:pt x="2011" y="8519"/>
                  </a:lnTo>
                  <a:lnTo>
                    <a:pt x="2008" y="8510"/>
                  </a:lnTo>
                  <a:lnTo>
                    <a:pt x="2000" y="8486"/>
                  </a:lnTo>
                  <a:lnTo>
                    <a:pt x="1997" y="8477"/>
                  </a:lnTo>
                  <a:lnTo>
                    <a:pt x="1990" y="8452"/>
                  </a:lnTo>
                  <a:lnTo>
                    <a:pt x="1987" y="8442"/>
                  </a:lnTo>
                  <a:lnTo>
                    <a:pt x="1981" y="8417"/>
                  </a:lnTo>
                  <a:lnTo>
                    <a:pt x="1979" y="8408"/>
                  </a:lnTo>
                  <a:lnTo>
                    <a:pt x="1973" y="8382"/>
                  </a:lnTo>
                  <a:lnTo>
                    <a:pt x="1972" y="8373"/>
                  </a:lnTo>
                  <a:lnTo>
                    <a:pt x="1967" y="8347"/>
                  </a:lnTo>
                  <a:lnTo>
                    <a:pt x="1966" y="8338"/>
                  </a:lnTo>
                  <a:lnTo>
                    <a:pt x="1963" y="8312"/>
                  </a:lnTo>
                  <a:lnTo>
                    <a:pt x="1961" y="8303"/>
                  </a:lnTo>
                  <a:lnTo>
                    <a:pt x="1959" y="8277"/>
                  </a:lnTo>
                  <a:lnTo>
                    <a:pt x="1958" y="8267"/>
                  </a:lnTo>
                  <a:lnTo>
                    <a:pt x="1957" y="8241"/>
                  </a:lnTo>
                  <a:lnTo>
                    <a:pt x="1957" y="8232"/>
                  </a:lnTo>
                  <a:lnTo>
                    <a:pt x="1956" y="8206"/>
                  </a:lnTo>
                  <a:lnTo>
                    <a:pt x="1956" y="8201"/>
                  </a:lnTo>
                  <a:lnTo>
                    <a:pt x="1956" y="2613"/>
                  </a:lnTo>
                  <a:lnTo>
                    <a:pt x="1956" y="2608"/>
                  </a:lnTo>
                  <a:lnTo>
                    <a:pt x="1957" y="2582"/>
                  </a:lnTo>
                  <a:lnTo>
                    <a:pt x="1957" y="2573"/>
                  </a:lnTo>
                  <a:lnTo>
                    <a:pt x="1958" y="2547"/>
                  </a:lnTo>
                  <a:lnTo>
                    <a:pt x="1959" y="2537"/>
                  </a:lnTo>
                  <a:lnTo>
                    <a:pt x="1961" y="2512"/>
                  </a:lnTo>
                  <a:lnTo>
                    <a:pt x="1963" y="2502"/>
                  </a:lnTo>
                  <a:lnTo>
                    <a:pt x="1966" y="2476"/>
                  </a:lnTo>
                  <a:lnTo>
                    <a:pt x="1967" y="2467"/>
                  </a:lnTo>
                  <a:lnTo>
                    <a:pt x="1972" y="2441"/>
                  </a:lnTo>
                  <a:lnTo>
                    <a:pt x="1973" y="2432"/>
                  </a:lnTo>
                  <a:lnTo>
                    <a:pt x="1979" y="2407"/>
                  </a:lnTo>
                  <a:lnTo>
                    <a:pt x="1981" y="2398"/>
                  </a:lnTo>
                  <a:lnTo>
                    <a:pt x="1987" y="2372"/>
                  </a:lnTo>
                  <a:lnTo>
                    <a:pt x="1990" y="2363"/>
                  </a:lnTo>
                  <a:lnTo>
                    <a:pt x="1997" y="2338"/>
                  </a:lnTo>
                  <a:lnTo>
                    <a:pt x="2000" y="2329"/>
                  </a:lnTo>
                  <a:lnTo>
                    <a:pt x="2008" y="2304"/>
                  </a:lnTo>
                  <a:lnTo>
                    <a:pt x="2011" y="2295"/>
                  </a:lnTo>
                  <a:lnTo>
                    <a:pt x="2020" y="2271"/>
                  </a:lnTo>
                  <a:lnTo>
                    <a:pt x="2023" y="2262"/>
                  </a:lnTo>
                  <a:lnTo>
                    <a:pt x="2033" y="2238"/>
                  </a:lnTo>
                  <a:lnTo>
                    <a:pt x="2037" y="2229"/>
                  </a:lnTo>
                  <a:lnTo>
                    <a:pt x="2048" y="2205"/>
                  </a:lnTo>
                  <a:lnTo>
                    <a:pt x="2053" y="2197"/>
                  </a:lnTo>
                  <a:lnTo>
                    <a:pt x="2064" y="2173"/>
                  </a:lnTo>
                  <a:lnTo>
                    <a:pt x="2069" y="2165"/>
                  </a:lnTo>
                  <a:lnTo>
                    <a:pt x="2082" y="2142"/>
                  </a:lnTo>
                  <a:lnTo>
                    <a:pt x="2086" y="2135"/>
                  </a:lnTo>
                  <a:lnTo>
                    <a:pt x="2099" y="2113"/>
                  </a:lnTo>
                  <a:lnTo>
                    <a:pt x="2104" y="2105"/>
                  </a:lnTo>
                  <a:lnTo>
                    <a:pt x="2118" y="2083"/>
                  </a:lnTo>
                  <a:lnTo>
                    <a:pt x="2124" y="2075"/>
                  </a:lnTo>
                  <a:lnTo>
                    <a:pt x="2139" y="2054"/>
                  </a:lnTo>
                  <a:lnTo>
                    <a:pt x="2144" y="2046"/>
                  </a:lnTo>
                  <a:lnTo>
                    <a:pt x="2160" y="2026"/>
                  </a:lnTo>
                  <a:lnTo>
                    <a:pt x="2166" y="2018"/>
                  </a:lnTo>
                  <a:lnTo>
                    <a:pt x="2183" y="1998"/>
                  </a:lnTo>
                  <a:lnTo>
                    <a:pt x="2189" y="1991"/>
                  </a:lnTo>
                  <a:lnTo>
                    <a:pt x="2206" y="1972"/>
                  </a:lnTo>
                  <a:lnTo>
                    <a:pt x="2213" y="1965"/>
                  </a:lnTo>
                  <a:lnTo>
                    <a:pt x="2231" y="1946"/>
                  </a:lnTo>
                  <a:lnTo>
                    <a:pt x="2237" y="1940"/>
                  </a:lnTo>
                  <a:lnTo>
                    <a:pt x="2256" y="1922"/>
                  </a:lnTo>
                  <a:lnTo>
                    <a:pt x="2263" y="1915"/>
                  </a:lnTo>
                  <a:lnTo>
                    <a:pt x="2282" y="1898"/>
                  </a:lnTo>
                  <a:lnTo>
                    <a:pt x="2289" y="1892"/>
                  </a:lnTo>
                  <a:lnTo>
                    <a:pt x="2309" y="1875"/>
                  </a:lnTo>
                  <a:lnTo>
                    <a:pt x="2317" y="1869"/>
                  </a:lnTo>
                  <a:lnTo>
                    <a:pt x="2337" y="1853"/>
                  </a:lnTo>
                  <a:lnTo>
                    <a:pt x="2345" y="1848"/>
                  </a:lnTo>
                  <a:lnTo>
                    <a:pt x="2366" y="1833"/>
                  </a:lnTo>
                  <a:lnTo>
                    <a:pt x="2374" y="1827"/>
                  </a:lnTo>
                  <a:lnTo>
                    <a:pt x="2396" y="1813"/>
                  </a:lnTo>
                  <a:lnTo>
                    <a:pt x="2404" y="1808"/>
                  </a:lnTo>
                  <a:lnTo>
                    <a:pt x="2426" y="1795"/>
                  </a:lnTo>
                  <a:lnTo>
                    <a:pt x="2433" y="1791"/>
                  </a:lnTo>
                  <a:lnTo>
                    <a:pt x="2456" y="1778"/>
                  </a:lnTo>
                  <a:lnTo>
                    <a:pt x="2464" y="1773"/>
                  </a:lnTo>
                  <a:lnTo>
                    <a:pt x="2488" y="1762"/>
                  </a:lnTo>
                  <a:lnTo>
                    <a:pt x="2496" y="1757"/>
                  </a:lnTo>
                  <a:lnTo>
                    <a:pt x="2520" y="1746"/>
                  </a:lnTo>
                  <a:lnTo>
                    <a:pt x="2529" y="1742"/>
                  </a:lnTo>
                  <a:lnTo>
                    <a:pt x="2553" y="1732"/>
                  </a:lnTo>
                  <a:lnTo>
                    <a:pt x="2562" y="1729"/>
                  </a:lnTo>
                  <a:lnTo>
                    <a:pt x="2586" y="1720"/>
                  </a:lnTo>
                  <a:lnTo>
                    <a:pt x="2595" y="1717"/>
                  </a:lnTo>
                  <a:lnTo>
                    <a:pt x="2620" y="1709"/>
                  </a:lnTo>
                  <a:lnTo>
                    <a:pt x="2629" y="1706"/>
                  </a:lnTo>
                  <a:lnTo>
                    <a:pt x="2654" y="1699"/>
                  </a:lnTo>
                  <a:lnTo>
                    <a:pt x="2663" y="1696"/>
                  </a:lnTo>
                  <a:lnTo>
                    <a:pt x="2689" y="1690"/>
                  </a:lnTo>
                  <a:lnTo>
                    <a:pt x="2698" y="1688"/>
                  </a:lnTo>
                  <a:lnTo>
                    <a:pt x="2723" y="1682"/>
                  </a:lnTo>
                  <a:lnTo>
                    <a:pt x="2732" y="1681"/>
                  </a:lnTo>
                  <a:lnTo>
                    <a:pt x="2758" y="1676"/>
                  </a:lnTo>
                  <a:lnTo>
                    <a:pt x="2767" y="1675"/>
                  </a:lnTo>
                  <a:lnTo>
                    <a:pt x="2793" y="1672"/>
                  </a:lnTo>
                  <a:lnTo>
                    <a:pt x="2803" y="1670"/>
                  </a:lnTo>
                  <a:lnTo>
                    <a:pt x="2828" y="1668"/>
                  </a:lnTo>
                  <a:lnTo>
                    <a:pt x="2838" y="1667"/>
                  </a:lnTo>
                  <a:lnTo>
                    <a:pt x="2864" y="1666"/>
                  </a:lnTo>
                  <a:lnTo>
                    <a:pt x="2873" y="1666"/>
                  </a:lnTo>
                  <a:lnTo>
                    <a:pt x="2899" y="1665"/>
                  </a:lnTo>
                  <a:lnTo>
                    <a:pt x="2904" y="1665"/>
                  </a:lnTo>
                  <a:lnTo>
                    <a:pt x="3353" y="1665"/>
                  </a:lnTo>
                  <a:lnTo>
                    <a:pt x="3353" y="1449"/>
                  </a:lnTo>
                  <a:lnTo>
                    <a:pt x="3353" y="1444"/>
                  </a:lnTo>
                  <a:lnTo>
                    <a:pt x="3353" y="1431"/>
                  </a:lnTo>
                  <a:lnTo>
                    <a:pt x="3354" y="1422"/>
                  </a:lnTo>
                  <a:lnTo>
                    <a:pt x="3354" y="1409"/>
                  </a:lnTo>
                  <a:lnTo>
                    <a:pt x="3355" y="1400"/>
                  </a:lnTo>
                  <a:lnTo>
                    <a:pt x="3356" y="1387"/>
                  </a:lnTo>
                  <a:lnTo>
                    <a:pt x="3357" y="1377"/>
                  </a:lnTo>
                  <a:lnTo>
                    <a:pt x="3359" y="1364"/>
                  </a:lnTo>
                  <a:lnTo>
                    <a:pt x="3360" y="1355"/>
                  </a:lnTo>
                  <a:lnTo>
                    <a:pt x="3363" y="1342"/>
                  </a:lnTo>
                  <a:lnTo>
                    <a:pt x="3364" y="1333"/>
                  </a:lnTo>
                  <a:lnTo>
                    <a:pt x="3367" y="1320"/>
                  </a:lnTo>
                  <a:lnTo>
                    <a:pt x="3369" y="1311"/>
                  </a:lnTo>
                  <a:lnTo>
                    <a:pt x="3372" y="1299"/>
                  </a:lnTo>
                  <a:lnTo>
                    <a:pt x="3375" y="1289"/>
                  </a:lnTo>
                  <a:lnTo>
                    <a:pt x="3378" y="1277"/>
                  </a:lnTo>
                  <a:lnTo>
                    <a:pt x="3381" y="1268"/>
                  </a:lnTo>
                  <a:lnTo>
                    <a:pt x="3385" y="1256"/>
                  </a:lnTo>
                  <a:lnTo>
                    <a:pt x="3388" y="1247"/>
                  </a:lnTo>
                  <a:lnTo>
                    <a:pt x="3393" y="1234"/>
                  </a:lnTo>
                  <a:lnTo>
                    <a:pt x="3396" y="1226"/>
                  </a:lnTo>
                  <a:lnTo>
                    <a:pt x="3401" y="1214"/>
                  </a:lnTo>
                  <a:lnTo>
                    <a:pt x="3405" y="1205"/>
                  </a:lnTo>
                  <a:lnTo>
                    <a:pt x="3411" y="1193"/>
                  </a:lnTo>
                  <a:lnTo>
                    <a:pt x="3415" y="1184"/>
                  </a:lnTo>
                  <a:lnTo>
                    <a:pt x="3421" y="1173"/>
                  </a:lnTo>
                  <a:lnTo>
                    <a:pt x="3425" y="1164"/>
                  </a:lnTo>
                  <a:lnTo>
                    <a:pt x="3432" y="1153"/>
                  </a:lnTo>
                  <a:lnTo>
                    <a:pt x="3435" y="1148"/>
                  </a:lnTo>
                  <a:lnTo>
                    <a:pt x="3442" y="1136"/>
                  </a:lnTo>
                  <a:lnTo>
                    <a:pt x="3447" y="1128"/>
                  </a:lnTo>
                  <a:lnTo>
                    <a:pt x="3454" y="1117"/>
                  </a:lnTo>
                  <a:lnTo>
                    <a:pt x="3459" y="1109"/>
                  </a:lnTo>
                  <a:lnTo>
                    <a:pt x="3467" y="1098"/>
                  </a:lnTo>
                  <a:lnTo>
                    <a:pt x="3473" y="1090"/>
                  </a:lnTo>
                  <a:lnTo>
                    <a:pt x="3480" y="1080"/>
                  </a:lnTo>
                  <a:lnTo>
                    <a:pt x="3486" y="1073"/>
                  </a:lnTo>
                  <a:lnTo>
                    <a:pt x="3495" y="1062"/>
                  </a:lnTo>
                  <a:lnTo>
                    <a:pt x="3501" y="1055"/>
                  </a:lnTo>
                  <a:lnTo>
                    <a:pt x="3510" y="1045"/>
                  </a:lnTo>
                  <a:lnTo>
                    <a:pt x="3516" y="1038"/>
                  </a:lnTo>
                  <a:lnTo>
                    <a:pt x="3525" y="1029"/>
                  </a:lnTo>
                  <a:lnTo>
                    <a:pt x="3532" y="1022"/>
                  </a:lnTo>
                  <a:lnTo>
                    <a:pt x="3541" y="1013"/>
                  </a:lnTo>
                  <a:lnTo>
                    <a:pt x="3548" y="1007"/>
                  </a:lnTo>
                  <a:lnTo>
                    <a:pt x="3558" y="998"/>
                  </a:lnTo>
                  <a:lnTo>
                    <a:pt x="3565" y="992"/>
                  </a:lnTo>
                  <a:lnTo>
                    <a:pt x="3576" y="983"/>
                  </a:lnTo>
                  <a:lnTo>
                    <a:pt x="3583" y="977"/>
                  </a:lnTo>
                  <a:lnTo>
                    <a:pt x="3593" y="970"/>
                  </a:lnTo>
                  <a:lnTo>
                    <a:pt x="3601" y="964"/>
                  </a:lnTo>
                  <a:lnTo>
                    <a:pt x="3612" y="956"/>
                  </a:lnTo>
                  <a:lnTo>
                    <a:pt x="3620" y="951"/>
                  </a:lnTo>
                  <a:lnTo>
                    <a:pt x="3631" y="944"/>
                  </a:lnTo>
                  <a:lnTo>
                    <a:pt x="3639" y="939"/>
                  </a:lnTo>
                  <a:lnTo>
                    <a:pt x="3651" y="932"/>
                  </a:lnTo>
                  <a:lnTo>
                    <a:pt x="3656" y="929"/>
                  </a:lnTo>
                  <a:lnTo>
                    <a:pt x="3667" y="922"/>
                  </a:lnTo>
                  <a:lnTo>
                    <a:pt x="3676" y="918"/>
                  </a:lnTo>
                  <a:lnTo>
                    <a:pt x="3687" y="912"/>
                  </a:lnTo>
                  <a:lnTo>
                    <a:pt x="3696" y="908"/>
                  </a:lnTo>
                  <a:lnTo>
                    <a:pt x="3708" y="902"/>
                  </a:lnTo>
                  <a:lnTo>
                    <a:pt x="3717" y="898"/>
                  </a:lnTo>
                  <a:lnTo>
                    <a:pt x="3729" y="893"/>
                  </a:lnTo>
                  <a:lnTo>
                    <a:pt x="3737" y="890"/>
                  </a:lnTo>
                  <a:lnTo>
                    <a:pt x="3750" y="885"/>
                  </a:lnTo>
                  <a:lnTo>
                    <a:pt x="3759" y="882"/>
                  </a:lnTo>
                  <a:lnTo>
                    <a:pt x="3771" y="878"/>
                  </a:lnTo>
                  <a:lnTo>
                    <a:pt x="3780" y="875"/>
                  </a:lnTo>
                  <a:lnTo>
                    <a:pt x="3792" y="872"/>
                  </a:lnTo>
                  <a:lnTo>
                    <a:pt x="3802" y="869"/>
                  </a:lnTo>
                  <a:lnTo>
                    <a:pt x="3814" y="866"/>
                  </a:lnTo>
                  <a:lnTo>
                    <a:pt x="3823" y="864"/>
                  </a:lnTo>
                  <a:lnTo>
                    <a:pt x="3836" y="861"/>
                  </a:lnTo>
                  <a:lnTo>
                    <a:pt x="3845" y="860"/>
                  </a:lnTo>
                  <a:lnTo>
                    <a:pt x="3858" y="857"/>
                  </a:lnTo>
                  <a:lnTo>
                    <a:pt x="3867" y="856"/>
                  </a:lnTo>
                  <a:lnTo>
                    <a:pt x="3880" y="854"/>
                  </a:lnTo>
                  <a:lnTo>
                    <a:pt x="3890" y="853"/>
                  </a:lnTo>
                  <a:lnTo>
                    <a:pt x="3903" y="852"/>
                  </a:lnTo>
                  <a:lnTo>
                    <a:pt x="3912" y="851"/>
                  </a:lnTo>
                  <a:lnTo>
                    <a:pt x="3925" y="851"/>
                  </a:lnTo>
                  <a:lnTo>
                    <a:pt x="3934" y="850"/>
                  </a:lnTo>
                  <a:close/>
                  <a:moveTo>
                    <a:pt x="3353" y="2264"/>
                  </a:moveTo>
                  <a:lnTo>
                    <a:pt x="3353" y="2165"/>
                  </a:lnTo>
                  <a:lnTo>
                    <a:pt x="2906" y="2165"/>
                  </a:lnTo>
                  <a:lnTo>
                    <a:pt x="2887" y="2165"/>
                  </a:lnTo>
                  <a:lnTo>
                    <a:pt x="2871" y="2166"/>
                  </a:lnTo>
                  <a:lnTo>
                    <a:pt x="2854" y="2168"/>
                  </a:lnTo>
                  <a:lnTo>
                    <a:pt x="2837" y="2170"/>
                  </a:lnTo>
                  <a:lnTo>
                    <a:pt x="2821" y="2173"/>
                  </a:lnTo>
                  <a:lnTo>
                    <a:pt x="2804" y="2176"/>
                  </a:lnTo>
                  <a:lnTo>
                    <a:pt x="2788" y="2180"/>
                  </a:lnTo>
                  <a:lnTo>
                    <a:pt x="2772" y="2185"/>
                  </a:lnTo>
                  <a:lnTo>
                    <a:pt x="2756" y="2190"/>
                  </a:lnTo>
                  <a:lnTo>
                    <a:pt x="2741" y="2196"/>
                  </a:lnTo>
                  <a:lnTo>
                    <a:pt x="2726" y="2202"/>
                  </a:lnTo>
                  <a:lnTo>
                    <a:pt x="2710" y="2209"/>
                  </a:lnTo>
                  <a:lnTo>
                    <a:pt x="2696" y="2217"/>
                  </a:lnTo>
                  <a:lnTo>
                    <a:pt x="2680" y="2225"/>
                  </a:lnTo>
                  <a:lnTo>
                    <a:pt x="2665" y="2234"/>
                  </a:lnTo>
                  <a:lnTo>
                    <a:pt x="2651" y="2243"/>
                  </a:lnTo>
                  <a:lnTo>
                    <a:pt x="2638" y="2253"/>
                  </a:lnTo>
                  <a:lnTo>
                    <a:pt x="2625" y="2263"/>
                  </a:lnTo>
                  <a:lnTo>
                    <a:pt x="2612" y="2274"/>
                  </a:lnTo>
                  <a:lnTo>
                    <a:pt x="2599" y="2285"/>
                  </a:lnTo>
                  <a:lnTo>
                    <a:pt x="2587" y="2296"/>
                  </a:lnTo>
                  <a:lnTo>
                    <a:pt x="2576" y="2308"/>
                  </a:lnTo>
                  <a:lnTo>
                    <a:pt x="2565" y="2321"/>
                  </a:lnTo>
                  <a:lnTo>
                    <a:pt x="2554" y="2334"/>
                  </a:lnTo>
                  <a:lnTo>
                    <a:pt x="2544" y="2347"/>
                  </a:lnTo>
                  <a:lnTo>
                    <a:pt x="2534" y="2360"/>
                  </a:lnTo>
                  <a:lnTo>
                    <a:pt x="2525" y="2374"/>
                  </a:lnTo>
                  <a:lnTo>
                    <a:pt x="2516" y="2389"/>
                  </a:lnTo>
                  <a:lnTo>
                    <a:pt x="2508" y="2405"/>
                  </a:lnTo>
                  <a:lnTo>
                    <a:pt x="2500" y="2419"/>
                  </a:lnTo>
                  <a:lnTo>
                    <a:pt x="2493" y="2435"/>
                  </a:lnTo>
                  <a:lnTo>
                    <a:pt x="2487" y="2450"/>
                  </a:lnTo>
                  <a:lnTo>
                    <a:pt x="2481" y="2465"/>
                  </a:lnTo>
                  <a:lnTo>
                    <a:pt x="2476" y="2481"/>
                  </a:lnTo>
                  <a:lnTo>
                    <a:pt x="2471" y="2497"/>
                  </a:lnTo>
                  <a:lnTo>
                    <a:pt x="2467" y="2513"/>
                  </a:lnTo>
                  <a:lnTo>
                    <a:pt x="2464" y="2530"/>
                  </a:lnTo>
                  <a:lnTo>
                    <a:pt x="2461" y="2546"/>
                  </a:lnTo>
                  <a:lnTo>
                    <a:pt x="2459" y="2563"/>
                  </a:lnTo>
                  <a:lnTo>
                    <a:pt x="2457" y="2580"/>
                  </a:lnTo>
                  <a:lnTo>
                    <a:pt x="2456" y="2596"/>
                  </a:lnTo>
                  <a:lnTo>
                    <a:pt x="2456" y="2615"/>
                  </a:lnTo>
                  <a:lnTo>
                    <a:pt x="2456" y="8199"/>
                  </a:lnTo>
                  <a:lnTo>
                    <a:pt x="2456" y="8218"/>
                  </a:lnTo>
                  <a:lnTo>
                    <a:pt x="2457" y="8235"/>
                  </a:lnTo>
                  <a:lnTo>
                    <a:pt x="2459" y="8252"/>
                  </a:lnTo>
                  <a:lnTo>
                    <a:pt x="2461" y="8269"/>
                  </a:lnTo>
                  <a:lnTo>
                    <a:pt x="2464" y="8285"/>
                  </a:lnTo>
                  <a:lnTo>
                    <a:pt x="2467" y="8302"/>
                  </a:lnTo>
                  <a:lnTo>
                    <a:pt x="2471" y="8318"/>
                  </a:lnTo>
                  <a:lnTo>
                    <a:pt x="2476" y="8334"/>
                  </a:lnTo>
                  <a:lnTo>
                    <a:pt x="2481" y="8350"/>
                  </a:lnTo>
                  <a:lnTo>
                    <a:pt x="2487" y="8365"/>
                  </a:lnTo>
                  <a:lnTo>
                    <a:pt x="2493" y="8380"/>
                  </a:lnTo>
                  <a:lnTo>
                    <a:pt x="2500" y="8396"/>
                  </a:lnTo>
                  <a:lnTo>
                    <a:pt x="2508" y="8410"/>
                  </a:lnTo>
                  <a:lnTo>
                    <a:pt x="2516" y="8426"/>
                  </a:lnTo>
                  <a:lnTo>
                    <a:pt x="2525" y="8441"/>
                  </a:lnTo>
                  <a:lnTo>
                    <a:pt x="2534" y="8455"/>
                  </a:lnTo>
                  <a:lnTo>
                    <a:pt x="2544" y="8468"/>
                  </a:lnTo>
                  <a:lnTo>
                    <a:pt x="2554" y="8481"/>
                  </a:lnTo>
                  <a:lnTo>
                    <a:pt x="2565" y="8494"/>
                  </a:lnTo>
                  <a:lnTo>
                    <a:pt x="2576" y="8507"/>
                  </a:lnTo>
                  <a:lnTo>
                    <a:pt x="2587" y="8519"/>
                  </a:lnTo>
                  <a:lnTo>
                    <a:pt x="2599" y="8530"/>
                  </a:lnTo>
                  <a:lnTo>
                    <a:pt x="2612" y="8541"/>
                  </a:lnTo>
                  <a:lnTo>
                    <a:pt x="2625" y="8552"/>
                  </a:lnTo>
                  <a:lnTo>
                    <a:pt x="2638" y="8562"/>
                  </a:lnTo>
                  <a:lnTo>
                    <a:pt x="2651" y="8572"/>
                  </a:lnTo>
                  <a:lnTo>
                    <a:pt x="2665" y="8581"/>
                  </a:lnTo>
                  <a:lnTo>
                    <a:pt x="2680" y="8590"/>
                  </a:lnTo>
                  <a:lnTo>
                    <a:pt x="2696" y="8598"/>
                  </a:lnTo>
                  <a:lnTo>
                    <a:pt x="2710" y="8606"/>
                  </a:lnTo>
                  <a:lnTo>
                    <a:pt x="2726" y="8613"/>
                  </a:lnTo>
                  <a:lnTo>
                    <a:pt x="2741" y="8619"/>
                  </a:lnTo>
                  <a:lnTo>
                    <a:pt x="2756" y="8625"/>
                  </a:lnTo>
                  <a:lnTo>
                    <a:pt x="2772" y="8630"/>
                  </a:lnTo>
                  <a:lnTo>
                    <a:pt x="2788" y="8635"/>
                  </a:lnTo>
                  <a:lnTo>
                    <a:pt x="2804" y="8639"/>
                  </a:lnTo>
                  <a:lnTo>
                    <a:pt x="2821" y="8642"/>
                  </a:lnTo>
                  <a:lnTo>
                    <a:pt x="2837" y="8645"/>
                  </a:lnTo>
                  <a:lnTo>
                    <a:pt x="2854" y="8647"/>
                  </a:lnTo>
                  <a:lnTo>
                    <a:pt x="2871" y="8649"/>
                  </a:lnTo>
                  <a:lnTo>
                    <a:pt x="2887" y="8650"/>
                  </a:lnTo>
                  <a:lnTo>
                    <a:pt x="2906" y="8650"/>
                  </a:lnTo>
                  <a:lnTo>
                    <a:pt x="7094" y="8650"/>
                  </a:lnTo>
                  <a:lnTo>
                    <a:pt x="7113" y="8650"/>
                  </a:lnTo>
                  <a:lnTo>
                    <a:pt x="7129" y="8649"/>
                  </a:lnTo>
                  <a:lnTo>
                    <a:pt x="7146" y="8647"/>
                  </a:lnTo>
                  <a:lnTo>
                    <a:pt x="7163" y="8645"/>
                  </a:lnTo>
                  <a:lnTo>
                    <a:pt x="7179" y="8642"/>
                  </a:lnTo>
                  <a:lnTo>
                    <a:pt x="7196" y="8639"/>
                  </a:lnTo>
                  <a:lnTo>
                    <a:pt x="7212" y="8635"/>
                  </a:lnTo>
                  <a:lnTo>
                    <a:pt x="7228" y="8630"/>
                  </a:lnTo>
                  <a:lnTo>
                    <a:pt x="7244" y="8625"/>
                  </a:lnTo>
                  <a:lnTo>
                    <a:pt x="7259" y="8619"/>
                  </a:lnTo>
                  <a:lnTo>
                    <a:pt x="7274" y="8613"/>
                  </a:lnTo>
                  <a:lnTo>
                    <a:pt x="7290" y="8606"/>
                  </a:lnTo>
                  <a:lnTo>
                    <a:pt x="7304" y="8598"/>
                  </a:lnTo>
                  <a:lnTo>
                    <a:pt x="7320" y="8590"/>
                  </a:lnTo>
                  <a:lnTo>
                    <a:pt x="7335" y="8581"/>
                  </a:lnTo>
                  <a:lnTo>
                    <a:pt x="7349" y="8572"/>
                  </a:lnTo>
                  <a:lnTo>
                    <a:pt x="7362" y="8562"/>
                  </a:lnTo>
                  <a:lnTo>
                    <a:pt x="7375" y="8552"/>
                  </a:lnTo>
                  <a:lnTo>
                    <a:pt x="7388" y="8541"/>
                  </a:lnTo>
                  <a:lnTo>
                    <a:pt x="7401" y="8530"/>
                  </a:lnTo>
                  <a:lnTo>
                    <a:pt x="7413" y="8519"/>
                  </a:lnTo>
                  <a:lnTo>
                    <a:pt x="7424" y="8507"/>
                  </a:lnTo>
                  <a:lnTo>
                    <a:pt x="7435" y="8494"/>
                  </a:lnTo>
                  <a:lnTo>
                    <a:pt x="7446" y="8481"/>
                  </a:lnTo>
                  <a:lnTo>
                    <a:pt x="7456" y="8468"/>
                  </a:lnTo>
                  <a:lnTo>
                    <a:pt x="7466" y="8455"/>
                  </a:lnTo>
                  <a:lnTo>
                    <a:pt x="7475" y="8441"/>
                  </a:lnTo>
                  <a:lnTo>
                    <a:pt x="7484" y="8426"/>
                  </a:lnTo>
                  <a:lnTo>
                    <a:pt x="7492" y="8410"/>
                  </a:lnTo>
                  <a:lnTo>
                    <a:pt x="7500" y="8396"/>
                  </a:lnTo>
                  <a:lnTo>
                    <a:pt x="7507" y="8380"/>
                  </a:lnTo>
                  <a:lnTo>
                    <a:pt x="7513" y="8365"/>
                  </a:lnTo>
                  <a:lnTo>
                    <a:pt x="7519" y="8350"/>
                  </a:lnTo>
                  <a:lnTo>
                    <a:pt x="7524" y="8334"/>
                  </a:lnTo>
                  <a:lnTo>
                    <a:pt x="7529" y="8318"/>
                  </a:lnTo>
                  <a:lnTo>
                    <a:pt x="7533" y="8302"/>
                  </a:lnTo>
                  <a:lnTo>
                    <a:pt x="7536" y="8285"/>
                  </a:lnTo>
                  <a:lnTo>
                    <a:pt x="7539" y="8269"/>
                  </a:lnTo>
                  <a:lnTo>
                    <a:pt x="7541" y="8252"/>
                  </a:lnTo>
                  <a:lnTo>
                    <a:pt x="7543" y="8235"/>
                  </a:lnTo>
                  <a:lnTo>
                    <a:pt x="7544" y="8218"/>
                  </a:lnTo>
                  <a:lnTo>
                    <a:pt x="7544" y="8199"/>
                  </a:lnTo>
                  <a:lnTo>
                    <a:pt x="7544" y="2615"/>
                  </a:lnTo>
                  <a:lnTo>
                    <a:pt x="7544" y="2596"/>
                  </a:lnTo>
                  <a:lnTo>
                    <a:pt x="7543" y="2580"/>
                  </a:lnTo>
                  <a:lnTo>
                    <a:pt x="7541" y="2563"/>
                  </a:lnTo>
                  <a:lnTo>
                    <a:pt x="7539" y="2546"/>
                  </a:lnTo>
                  <a:lnTo>
                    <a:pt x="7536" y="2530"/>
                  </a:lnTo>
                  <a:lnTo>
                    <a:pt x="7533" y="2513"/>
                  </a:lnTo>
                  <a:lnTo>
                    <a:pt x="7529" y="2497"/>
                  </a:lnTo>
                  <a:lnTo>
                    <a:pt x="7524" y="2481"/>
                  </a:lnTo>
                  <a:lnTo>
                    <a:pt x="7519" y="2465"/>
                  </a:lnTo>
                  <a:lnTo>
                    <a:pt x="7513" y="2450"/>
                  </a:lnTo>
                  <a:lnTo>
                    <a:pt x="7507" y="2435"/>
                  </a:lnTo>
                  <a:lnTo>
                    <a:pt x="7500" y="2419"/>
                  </a:lnTo>
                  <a:lnTo>
                    <a:pt x="7492" y="2405"/>
                  </a:lnTo>
                  <a:lnTo>
                    <a:pt x="7484" y="2389"/>
                  </a:lnTo>
                  <a:lnTo>
                    <a:pt x="7475" y="2374"/>
                  </a:lnTo>
                  <a:lnTo>
                    <a:pt x="7466" y="2360"/>
                  </a:lnTo>
                  <a:lnTo>
                    <a:pt x="7456" y="2347"/>
                  </a:lnTo>
                  <a:lnTo>
                    <a:pt x="7446" y="2334"/>
                  </a:lnTo>
                  <a:lnTo>
                    <a:pt x="7435" y="2321"/>
                  </a:lnTo>
                  <a:lnTo>
                    <a:pt x="7424" y="2308"/>
                  </a:lnTo>
                  <a:lnTo>
                    <a:pt x="7413" y="2296"/>
                  </a:lnTo>
                  <a:lnTo>
                    <a:pt x="7401" y="2285"/>
                  </a:lnTo>
                  <a:lnTo>
                    <a:pt x="7388" y="2274"/>
                  </a:lnTo>
                  <a:lnTo>
                    <a:pt x="7375" y="2263"/>
                  </a:lnTo>
                  <a:lnTo>
                    <a:pt x="7362" y="2253"/>
                  </a:lnTo>
                  <a:lnTo>
                    <a:pt x="7349" y="2243"/>
                  </a:lnTo>
                  <a:lnTo>
                    <a:pt x="7335" y="2234"/>
                  </a:lnTo>
                  <a:lnTo>
                    <a:pt x="7320" y="2225"/>
                  </a:lnTo>
                  <a:lnTo>
                    <a:pt x="7304" y="2217"/>
                  </a:lnTo>
                  <a:lnTo>
                    <a:pt x="7290" y="2209"/>
                  </a:lnTo>
                  <a:lnTo>
                    <a:pt x="7274" y="2202"/>
                  </a:lnTo>
                  <a:lnTo>
                    <a:pt x="7259" y="2196"/>
                  </a:lnTo>
                  <a:lnTo>
                    <a:pt x="7244" y="2190"/>
                  </a:lnTo>
                  <a:lnTo>
                    <a:pt x="7228" y="2185"/>
                  </a:lnTo>
                  <a:lnTo>
                    <a:pt x="7212" y="2180"/>
                  </a:lnTo>
                  <a:lnTo>
                    <a:pt x="7196" y="2176"/>
                  </a:lnTo>
                  <a:lnTo>
                    <a:pt x="7179" y="2173"/>
                  </a:lnTo>
                  <a:lnTo>
                    <a:pt x="7163" y="2170"/>
                  </a:lnTo>
                  <a:lnTo>
                    <a:pt x="7146" y="2168"/>
                  </a:lnTo>
                  <a:lnTo>
                    <a:pt x="7129" y="2166"/>
                  </a:lnTo>
                  <a:lnTo>
                    <a:pt x="7113" y="2165"/>
                  </a:lnTo>
                  <a:lnTo>
                    <a:pt x="7094" y="2165"/>
                  </a:lnTo>
                  <a:lnTo>
                    <a:pt x="6647" y="2165"/>
                  </a:lnTo>
                  <a:lnTo>
                    <a:pt x="6647" y="2264"/>
                  </a:lnTo>
                  <a:lnTo>
                    <a:pt x="6647" y="2269"/>
                  </a:lnTo>
                  <a:lnTo>
                    <a:pt x="6647" y="2282"/>
                  </a:lnTo>
                  <a:lnTo>
                    <a:pt x="6646" y="2291"/>
                  </a:lnTo>
                  <a:lnTo>
                    <a:pt x="6646" y="2304"/>
                  </a:lnTo>
                  <a:lnTo>
                    <a:pt x="6645" y="2313"/>
                  </a:lnTo>
                  <a:lnTo>
                    <a:pt x="6644" y="2326"/>
                  </a:lnTo>
                  <a:lnTo>
                    <a:pt x="6643" y="2336"/>
                  </a:lnTo>
                  <a:lnTo>
                    <a:pt x="6641" y="2349"/>
                  </a:lnTo>
                  <a:lnTo>
                    <a:pt x="6640" y="2358"/>
                  </a:lnTo>
                  <a:lnTo>
                    <a:pt x="6637" y="2371"/>
                  </a:lnTo>
                  <a:lnTo>
                    <a:pt x="6636" y="2380"/>
                  </a:lnTo>
                  <a:lnTo>
                    <a:pt x="6633" y="2393"/>
                  </a:lnTo>
                  <a:lnTo>
                    <a:pt x="6631" y="2402"/>
                  </a:lnTo>
                  <a:lnTo>
                    <a:pt x="6628" y="2414"/>
                  </a:lnTo>
                  <a:lnTo>
                    <a:pt x="6625" y="2423"/>
                  </a:lnTo>
                  <a:lnTo>
                    <a:pt x="6622" y="2436"/>
                  </a:lnTo>
                  <a:lnTo>
                    <a:pt x="6619" y="2445"/>
                  </a:lnTo>
                  <a:lnTo>
                    <a:pt x="6615" y="2458"/>
                  </a:lnTo>
                  <a:lnTo>
                    <a:pt x="6612" y="2466"/>
                  </a:lnTo>
                  <a:lnTo>
                    <a:pt x="6607" y="2479"/>
                  </a:lnTo>
                  <a:lnTo>
                    <a:pt x="6604" y="2488"/>
                  </a:lnTo>
                  <a:lnTo>
                    <a:pt x="6599" y="2500"/>
                  </a:lnTo>
                  <a:lnTo>
                    <a:pt x="6595" y="2509"/>
                  </a:lnTo>
                  <a:lnTo>
                    <a:pt x="6589" y="2520"/>
                  </a:lnTo>
                  <a:lnTo>
                    <a:pt x="6585" y="2529"/>
                  </a:lnTo>
                  <a:lnTo>
                    <a:pt x="6579" y="2541"/>
                  </a:lnTo>
                  <a:lnTo>
                    <a:pt x="6575" y="2549"/>
                  </a:lnTo>
                  <a:lnTo>
                    <a:pt x="6568" y="2561"/>
                  </a:lnTo>
                  <a:lnTo>
                    <a:pt x="6565" y="2567"/>
                  </a:lnTo>
                  <a:lnTo>
                    <a:pt x="6558" y="2578"/>
                  </a:lnTo>
                  <a:lnTo>
                    <a:pt x="6553" y="2586"/>
                  </a:lnTo>
                  <a:lnTo>
                    <a:pt x="6546" y="2597"/>
                  </a:lnTo>
                  <a:lnTo>
                    <a:pt x="6540" y="2606"/>
                  </a:lnTo>
                  <a:lnTo>
                    <a:pt x="6533" y="2616"/>
                  </a:lnTo>
                  <a:lnTo>
                    <a:pt x="6527" y="2624"/>
                  </a:lnTo>
                  <a:lnTo>
                    <a:pt x="6519" y="2634"/>
                  </a:lnTo>
                  <a:lnTo>
                    <a:pt x="6513" y="2642"/>
                  </a:lnTo>
                  <a:lnTo>
                    <a:pt x="6505" y="2652"/>
                  </a:lnTo>
                  <a:lnTo>
                    <a:pt x="6498" y="2659"/>
                  </a:lnTo>
                  <a:lnTo>
                    <a:pt x="6490" y="2669"/>
                  </a:lnTo>
                  <a:lnTo>
                    <a:pt x="6483" y="2676"/>
                  </a:lnTo>
                  <a:lnTo>
                    <a:pt x="6474" y="2685"/>
                  </a:lnTo>
                  <a:lnTo>
                    <a:pt x="6468" y="2692"/>
                  </a:lnTo>
                  <a:lnTo>
                    <a:pt x="6458" y="2701"/>
                  </a:lnTo>
                  <a:lnTo>
                    <a:pt x="6451" y="2707"/>
                  </a:lnTo>
                  <a:lnTo>
                    <a:pt x="6442" y="2716"/>
                  </a:lnTo>
                  <a:lnTo>
                    <a:pt x="6435" y="2722"/>
                  </a:lnTo>
                  <a:lnTo>
                    <a:pt x="6425" y="2730"/>
                  </a:lnTo>
                  <a:lnTo>
                    <a:pt x="6417" y="2736"/>
                  </a:lnTo>
                  <a:lnTo>
                    <a:pt x="6407" y="2744"/>
                  </a:lnTo>
                  <a:lnTo>
                    <a:pt x="6400" y="2749"/>
                  </a:lnTo>
                  <a:lnTo>
                    <a:pt x="6389" y="2757"/>
                  </a:lnTo>
                  <a:lnTo>
                    <a:pt x="6382" y="2762"/>
                  </a:lnTo>
                  <a:lnTo>
                    <a:pt x="6371" y="2769"/>
                  </a:lnTo>
                  <a:lnTo>
                    <a:pt x="6363" y="2774"/>
                  </a:lnTo>
                  <a:lnTo>
                    <a:pt x="6352" y="2781"/>
                  </a:lnTo>
                  <a:lnTo>
                    <a:pt x="6341" y="2787"/>
                  </a:lnTo>
                  <a:lnTo>
                    <a:pt x="6330" y="2793"/>
                  </a:lnTo>
                  <a:lnTo>
                    <a:pt x="6322" y="2797"/>
                  </a:lnTo>
                  <a:lnTo>
                    <a:pt x="6310" y="2803"/>
                  </a:lnTo>
                  <a:lnTo>
                    <a:pt x="6302" y="2807"/>
                  </a:lnTo>
                  <a:lnTo>
                    <a:pt x="6290" y="2812"/>
                  </a:lnTo>
                  <a:lnTo>
                    <a:pt x="6281" y="2816"/>
                  </a:lnTo>
                  <a:lnTo>
                    <a:pt x="6269" y="2821"/>
                  </a:lnTo>
                  <a:lnTo>
                    <a:pt x="6261" y="2824"/>
                  </a:lnTo>
                  <a:lnTo>
                    <a:pt x="6249" y="2828"/>
                  </a:lnTo>
                  <a:lnTo>
                    <a:pt x="6240" y="2831"/>
                  </a:lnTo>
                  <a:lnTo>
                    <a:pt x="6228" y="2835"/>
                  </a:lnTo>
                  <a:lnTo>
                    <a:pt x="6219" y="2838"/>
                  </a:lnTo>
                  <a:lnTo>
                    <a:pt x="6206" y="2842"/>
                  </a:lnTo>
                  <a:lnTo>
                    <a:pt x="6198" y="2844"/>
                  </a:lnTo>
                  <a:lnTo>
                    <a:pt x="6185" y="2847"/>
                  </a:lnTo>
                  <a:lnTo>
                    <a:pt x="6176" y="2849"/>
                  </a:lnTo>
                  <a:lnTo>
                    <a:pt x="6163" y="2852"/>
                  </a:lnTo>
                  <a:lnTo>
                    <a:pt x="6154" y="2853"/>
                  </a:lnTo>
                  <a:lnTo>
                    <a:pt x="6141" y="2856"/>
                  </a:lnTo>
                  <a:lnTo>
                    <a:pt x="6132" y="2857"/>
                  </a:lnTo>
                  <a:lnTo>
                    <a:pt x="6119" y="2859"/>
                  </a:lnTo>
                  <a:lnTo>
                    <a:pt x="6110" y="2860"/>
                  </a:lnTo>
                  <a:lnTo>
                    <a:pt x="6097" y="2861"/>
                  </a:lnTo>
                  <a:lnTo>
                    <a:pt x="6088" y="2862"/>
                  </a:lnTo>
                  <a:lnTo>
                    <a:pt x="6075" y="2862"/>
                  </a:lnTo>
                  <a:lnTo>
                    <a:pt x="6066" y="2863"/>
                  </a:lnTo>
                  <a:lnTo>
                    <a:pt x="6053" y="2863"/>
                  </a:lnTo>
                  <a:lnTo>
                    <a:pt x="6048" y="2863"/>
                  </a:lnTo>
                  <a:lnTo>
                    <a:pt x="3952" y="2863"/>
                  </a:lnTo>
                  <a:lnTo>
                    <a:pt x="3947" y="2863"/>
                  </a:lnTo>
                  <a:lnTo>
                    <a:pt x="3934" y="2863"/>
                  </a:lnTo>
                  <a:lnTo>
                    <a:pt x="3925" y="2862"/>
                  </a:lnTo>
                  <a:lnTo>
                    <a:pt x="3912" y="2862"/>
                  </a:lnTo>
                  <a:lnTo>
                    <a:pt x="3903" y="2861"/>
                  </a:lnTo>
                  <a:lnTo>
                    <a:pt x="3890" y="2860"/>
                  </a:lnTo>
                  <a:lnTo>
                    <a:pt x="3881" y="2859"/>
                  </a:lnTo>
                  <a:lnTo>
                    <a:pt x="3868" y="2857"/>
                  </a:lnTo>
                  <a:lnTo>
                    <a:pt x="3859" y="2856"/>
                  </a:lnTo>
                  <a:lnTo>
                    <a:pt x="3846" y="2853"/>
                  </a:lnTo>
                  <a:lnTo>
                    <a:pt x="3837" y="2852"/>
                  </a:lnTo>
                  <a:lnTo>
                    <a:pt x="3824" y="2849"/>
                  </a:lnTo>
                  <a:lnTo>
                    <a:pt x="3815" y="2847"/>
                  </a:lnTo>
                  <a:lnTo>
                    <a:pt x="3802" y="2844"/>
                  </a:lnTo>
                  <a:lnTo>
                    <a:pt x="3794" y="2842"/>
                  </a:lnTo>
                  <a:lnTo>
                    <a:pt x="3781" y="2838"/>
                  </a:lnTo>
                  <a:lnTo>
                    <a:pt x="3772" y="2835"/>
                  </a:lnTo>
                  <a:lnTo>
                    <a:pt x="3760" y="2831"/>
                  </a:lnTo>
                  <a:lnTo>
                    <a:pt x="3751" y="2828"/>
                  </a:lnTo>
                  <a:lnTo>
                    <a:pt x="3739" y="2824"/>
                  </a:lnTo>
                  <a:lnTo>
                    <a:pt x="3731" y="2821"/>
                  </a:lnTo>
                  <a:lnTo>
                    <a:pt x="3719" y="2816"/>
                  </a:lnTo>
                  <a:lnTo>
                    <a:pt x="3710" y="2812"/>
                  </a:lnTo>
                  <a:lnTo>
                    <a:pt x="3698" y="2807"/>
                  </a:lnTo>
                  <a:lnTo>
                    <a:pt x="3690" y="2803"/>
                  </a:lnTo>
                  <a:lnTo>
                    <a:pt x="3678" y="2797"/>
                  </a:lnTo>
                  <a:lnTo>
                    <a:pt x="3670" y="2793"/>
                  </a:lnTo>
                  <a:lnTo>
                    <a:pt x="3659" y="2787"/>
                  </a:lnTo>
                  <a:lnTo>
                    <a:pt x="3648" y="2781"/>
                  </a:lnTo>
                  <a:lnTo>
                    <a:pt x="3637" y="2774"/>
                  </a:lnTo>
                  <a:lnTo>
                    <a:pt x="3629" y="2769"/>
                  </a:lnTo>
                  <a:lnTo>
                    <a:pt x="3618" y="2762"/>
                  </a:lnTo>
                  <a:lnTo>
                    <a:pt x="3611" y="2757"/>
                  </a:lnTo>
                  <a:lnTo>
                    <a:pt x="3600" y="2749"/>
                  </a:lnTo>
                  <a:lnTo>
                    <a:pt x="3593" y="2744"/>
                  </a:lnTo>
                  <a:lnTo>
                    <a:pt x="3583" y="2736"/>
                  </a:lnTo>
                  <a:lnTo>
                    <a:pt x="3575" y="2730"/>
                  </a:lnTo>
                  <a:lnTo>
                    <a:pt x="3565" y="2722"/>
                  </a:lnTo>
                  <a:lnTo>
                    <a:pt x="3558" y="2716"/>
                  </a:lnTo>
                  <a:lnTo>
                    <a:pt x="3549" y="2707"/>
                  </a:lnTo>
                  <a:lnTo>
                    <a:pt x="3542" y="2701"/>
                  </a:lnTo>
                  <a:lnTo>
                    <a:pt x="3532" y="2692"/>
                  </a:lnTo>
                  <a:lnTo>
                    <a:pt x="3526" y="2685"/>
                  </a:lnTo>
                  <a:lnTo>
                    <a:pt x="3517" y="2676"/>
                  </a:lnTo>
                  <a:lnTo>
                    <a:pt x="3510" y="2669"/>
                  </a:lnTo>
                  <a:lnTo>
                    <a:pt x="3502" y="2659"/>
                  </a:lnTo>
                  <a:lnTo>
                    <a:pt x="3495" y="2652"/>
                  </a:lnTo>
                  <a:lnTo>
                    <a:pt x="3487" y="2642"/>
                  </a:lnTo>
                  <a:lnTo>
                    <a:pt x="3481" y="2634"/>
                  </a:lnTo>
                  <a:lnTo>
                    <a:pt x="3473" y="2624"/>
                  </a:lnTo>
                  <a:lnTo>
                    <a:pt x="3467" y="2616"/>
                  </a:lnTo>
                  <a:lnTo>
                    <a:pt x="3460" y="2606"/>
                  </a:lnTo>
                  <a:lnTo>
                    <a:pt x="3454" y="2597"/>
                  </a:lnTo>
                  <a:lnTo>
                    <a:pt x="3447" y="2586"/>
                  </a:lnTo>
                  <a:lnTo>
                    <a:pt x="3442" y="2578"/>
                  </a:lnTo>
                  <a:lnTo>
                    <a:pt x="3435" y="2567"/>
                  </a:lnTo>
                  <a:lnTo>
                    <a:pt x="3432" y="2561"/>
                  </a:lnTo>
                  <a:lnTo>
                    <a:pt x="3425" y="2549"/>
                  </a:lnTo>
                  <a:lnTo>
                    <a:pt x="3421" y="2541"/>
                  </a:lnTo>
                  <a:lnTo>
                    <a:pt x="3415" y="2529"/>
                  </a:lnTo>
                  <a:lnTo>
                    <a:pt x="3411" y="2520"/>
                  </a:lnTo>
                  <a:lnTo>
                    <a:pt x="3405" y="2509"/>
                  </a:lnTo>
                  <a:lnTo>
                    <a:pt x="3401" y="2500"/>
                  </a:lnTo>
                  <a:lnTo>
                    <a:pt x="3396" y="2488"/>
                  </a:lnTo>
                  <a:lnTo>
                    <a:pt x="3393" y="2479"/>
                  </a:lnTo>
                  <a:lnTo>
                    <a:pt x="3388" y="2466"/>
                  </a:lnTo>
                  <a:lnTo>
                    <a:pt x="3385" y="2458"/>
                  </a:lnTo>
                  <a:lnTo>
                    <a:pt x="3381" y="2445"/>
                  </a:lnTo>
                  <a:lnTo>
                    <a:pt x="3378" y="2436"/>
                  </a:lnTo>
                  <a:lnTo>
                    <a:pt x="3375" y="2423"/>
                  </a:lnTo>
                  <a:lnTo>
                    <a:pt x="3372" y="2414"/>
                  </a:lnTo>
                  <a:lnTo>
                    <a:pt x="3369" y="2402"/>
                  </a:lnTo>
                  <a:lnTo>
                    <a:pt x="3367" y="2393"/>
                  </a:lnTo>
                  <a:lnTo>
                    <a:pt x="3364" y="2380"/>
                  </a:lnTo>
                  <a:lnTo>
                    <a:pt x="3363" y="2371"/>
                  </a:lnTo>
                  <a:lnTo>
                    <a:pt x="3360" y="2358"/>
                  </a:lnTo>
                  <a:lnTo>
                    <a:pt x="3359" y="2349"/>
                  </a:lnTo>
                  <a:lnTo>
                    <a:pt x="3357" y="2336"/>
                  </a:lnTo>
                  <a:lnTo>
                    <a:pt x="3356" y="2326"/>
                  </a:lnTo>
                  <a:lnTo>
                    <a:pt x="3355" y="2313"/>
                  </a:lnTo>
                  <a:lnTo>
                    <a:pt x="3354" y="2304"/>
                  </a:lnTo>
                  <a:lnTo>
                    <a:pt x="3354" y="2291"/>
                  </a:lnTo>
                  <a:lnTo>
                    <a:pt x="3353" y="2282"/>
                  </a:lnTo>
                  <a:lnTo>
                    <a:pt x="3353" y="2269"/>
                  </a:lnTo>
                  <a:lnTo>
                    <a:pt x="3353" y="2264"/>
                  </a:lnTo>
                  <a:close/>
                  <a:moveTo>
                    <a:pt x="6046" y="1350"/>
                  </a:moveTo>
                  <a:lnTo>
                    <a:pt x="3954" y="1350"/>
                  </a:lnTo>
                  <a:lnTo>
                    <a:pt x="3948" y="1350"/>
                  </a:lnTo>
                  <a:lnTo>
                    <a:pt x="3945" y="1350"/>
                  </a:lnTo>
                  <a:lnTo>
                    <a:pt x="3941" y="1351"/>
                  </a:lnTo>
                  <a:lnTo>
                    <a:pt x="3937" y="1351"/>
                  </a:lnTo>
                  <a:lnTo>
                    <a:pt x="3934" y="1352"/>
                  </a:lnTo>
                  <a:lnTo>
                    <a:pt x="3930" y="1352"/>
                  </a:lnTo>
                  <a:lnTo>
                    <a:pt x="3927" y="1353"/>
                  </a:lnTo>
                  <a:lnTo>
                    <a:pt x="3924" y="1354"/>
                  </a:lnTo>
                  <a:lnTo>
                    <a:pt x="3920" y="1355"/>
                  </a:lnTo>
                  <a:lnTo>
                    <a:pt x="3917" y="1357"/>
                  </a:lnTo>
                  <a:lnTo>
                    <a:pt x="3914" y="1358"/>
                  </a:lnTo>
                  <a:lnTo>
                    <a:pt x="3911" y="1359"/>
                  </a:lnTo>
                  <a:lnTo>
                    <a:pt x="3907" y="1361"/>
                  </a:lnTo>
                  <a:lnTo>
                    <a:pt x="3903" y="1364"/>
                  </a:lnTo>
                  <a:lnTo>
                    <a:pt x="3898" y="1366"/>
                  </a:lnTo>
                  <a:lnTo>
                    <a:pt x="3896" y="1368"/>
                  </a:lnTo>
                  <a:lnTo>
                    <a:pt x="3893" y="1370"/>
                  </a:lnTo>
                  <a:lnTo>
                    <a:pt x="3890" y="1372"/>
                  </a:lnTo>
                  <a:lnTo>
                    <a:pt x="3887" y="1374"/>
                  </a:lnTo>
                  <a:lnTo>
                    <a:pt x="3885" y="1377"/>
                  </a:lnTo>
                  <a:lnTo>
                    <a:pt x="3882" y="1379"/>
                  </a:lnTo>
                  <a:lnTo>
                    <a:pt x="3880" y="1382"/>
                  </a:lnTo>
                  <a:lnTo>
                    <a:pt x="3877" y="1384"/>
                  </a:lnTo>
                  <a:lnTo>
                    <a:pt x="3875" y="1387"/>
                  </a:lnTo>
                  <a:lnTo>
                    <a:pt x="3873" y="1390"/>
                  </a:lnTo>
                  <a:lnTo>
                    <a:pt x="3871" y="1393"/>
                  </a:lnTo>
                  <a:lnTo>
                    <a:pt x="3869" y="1395"/>
                  </a:lnTo>
                  <a:lnTo>
                    <a:pt x="3867" y="1400"/>
                  </a:lnTo>
                  <a:lnTo>
                    <a:pt x="3864" y="1404"/>
                  </a:lnTo>
                  <a:lnTo>
                    <a:pt x="3862" y="1408"/>
                  </a:lnTo>
                  <a:lnTo>
                    <a:pt x="3861" y="1411"/>
                  </a:lnTo>
                  <a:lnTo>
                    <a:pt x="3860" y="1414"/>
                  </a:lnTo>
                  <a:lnTo>
                    <a:pt x="3858" y="1417"/>
                  </a:lnTo>
                  <a:lnTo>
                    <a:pt x="3857" y="1421"/>
                  </a:lnTo>
                  <a:lnTo>
                    <a:pt x="3856" y="1424"/>
                  </a:lnTo>
                  <a:lnTo>
                    <a:pt x="3855" y="1427"/>
                  </a:lnTo>
                  <a:lnTo>
                    <a:pt x="3855" y="1431"/>
                  </a:lnTo>
                  <a:lnTo>
                    <a:pt x="3854" y="1434"/>
                  </a:lnTo>
                  <a:lnTo>
                    <a:pt x="3854" y="1438"/>
                  </a:lnTo>
                  <a:lnTo>
                    <a:pt x="3853" y="1442"/>
                  </a:lnTo>
                  <a:lnTo>
                    <a:pt x="3853" y="1445"/>
                  </a:lnTo>
                  <a:lnTo>
                    <a:pt x="3853" y="1451"/>
                  </a:lnTo>
                  <a:lnTo>
                    <a:pt x="3853" y="1665"/>
                  </a:lnTo>
                  <a:lnTo>
                    <a:pt x="6147" y="1665"/>
                  </a:lnTo>
                  <a:lnTo>
                    <a:pt x="6147" y="1451"/>
                  </a:lnTo>
                  <a:lnTo>
                    <a:pt x="6147" y="1445"/>
                  </a:lnTo>
                  <a:lnTo>
                    <a:pt x="6147" y="1442"/>
                  </a:lnTo>
                  <a:lnTo>
                    <a:pt x="6146" y="1438"/>
                  </a:lnTo>
                  <a:lnTo>
                    <a:pt x="6146" y="1434"/>
                  </a:lnTo>
                  <a:lnTo>
                    <a:pt x="6145" y="1431"/>
                  </a:lnTo>
                  <a:lnTo>
                    <a:pt x="6145" y="1427"/>
                  </a:lnTo>
                  <a:lnTo>
                    <a:pt x="6144" y="1424"/>
                  </a:lnTo>
                  <a:lnTo>
                    <a:pt x="6143" y="1421"/>
                  </a:lnTo>
                  <a:lnTo>
                    <a:pt x="6142" y="1417"/>
                  </a:lnTo>
                  <a:lnTo>
                    <a:pt x="6140" y="1414"/>
                  </a:lnTo>
                  <a:lnTo>
                    <a:pt x="6139" y="1411"/>
                  </a:lnTo>
                  <a:lnTo>
                    <a:pt x="6138" y="1408"/>
                  </a:lnTo>
                  <a:lnTo>
                    <a:pt x="6136" y="1404"/>
                  </a:lnTo>
                  <a:lnTo>
                    <a:pt x="6133" y="1400"/>
                  </a:lnTo>
                  <a:lnTo>
                    <a:pt x="6131" y="1395"/>
                  </a:lnTo>
                  <a:lnTo>
                    <a:pt x="6129" y="1393"/>
                  </a:lnTo>
                  <a:lnTo>
                    <a:pt x="6127" y="1390"/>
                  </a:lnTo>
                  <a:lnTo>
                    <a:pt x="6125" y="1387"/>
                  </a:lnTo>
                  <a:lnTo>
                    <a:pt x="6123" y="1384"/>
                  </a:lnTo>
                  <a:lnTo>
                    <a:pt x="6120" y="1382"/>
                  </a:lnTo>
                  <a:lnTo>
                    <a:pt x="6118" y="1379"/>
                  </a:lnTo>
                  <a:lnTo>
                    <a:pt x="6115" y="1377"/>
                  </a:lnTo>
                  <a:lnTo>
                    <a:pt x="6113" y="1374"/>
                  </a:lnTo>
                  <a:lnTo>
                    <a:pt x="6110" y="1372"/>
                  </a:lnTo>
                  <a:lnTo>
                    <a:pt x="6107" y="1370"/>
                  </a:lnTo>
                  <a:lnTo>
                    <a:pt x="6104" y="1368"/>
                  </a:lnTo>
                  <a:lnTo>
                    <a:pt x="6102" y="1366"/>
                  </a:lnTo>
                  <a:lnTo>
                    <a:pt x="6097" y="1364"/>
                  </a:lnTo>
                  <a:lnTo>
                    <a:pt x="6093" y="1361"/>
                  </a:lnTo>
                  <a:lnTo>
                    <a:pt x="6089" y="1359"/>
                  </a:lnTo>
                  <a:lnTo>
                    <a:pt x="6086" y="1358"/>
                  </a:lnTo>
                  <a:lnTo>
                    <a:pt x="6083" y="1357"/>
                  </a:lnTo>
                  <a:lnTo>
                    <a:pt x="6080" y="1355"/>
                  </a:lnTo>
                  <a:lnTo>
                    <a:pt x="6076" y="1354"/>
                  </a:lnTo>
                  <a:lnTo>
                    <a:pt x="6073" y="1353"/>
                  </a:lnTo>
                  <a:lnTo>
                    <a:pt x="6070" y="1352"/>
                  </a:lnTo>
                  <a:lnTo>
                    <a:pt x="6066" y="1352"/>
                  </a:lnTo>
                  <a:lnTo>
                    <a:pt x="6063" y="1351"/>
                  </a:lnTo>
                  <a:lnTo>
                    <a:pt x="6059" y="1351"/>
                  </a:lnTo>
                  <a:lnTo>
                    <a:pt x="6055" y="1350"/>
                  </a:lnTo>
                  <a:lnTo>
                    <a:pt x="6052" y="1350"/>
                  </a:lnTo>
                  <a:lnTo>
                    <a:pt x="6046" y="1350"/>
                  </a:lnTo>
                  <a:close/>
                  <a:moveTo>
                    <a:pt x="6147" y="2262"/>
                  </a:moveTo>
                  <a:lnTo>
                    <a:pt x="6147" y="2165"/>
                  </a:lnTo>
                  <a:lnTo>
                    <a:pt x="3853" y="2165"/>
                  </a:lnTo>
                  <a:lnTo>
                    <a:pt x="3853" y="2262"/>
                  </a:lnTo>
                  <a:lnTo>
                    <a:pt x="3853" y="2268"/>
                  </a:lnTo>
                  <a:lnTo>
                    <a:pt x="3853" y="2271"/>
                  </a:lnTo>
                  <a:lnTo>
                    <a:pt x="3854" y="2275"/>
                  </a:lnTo>
                  <a:lnTo>
                    <a:pt x="3854" y="2279"/>
                  </a:lnTo>
                  <a:lnTo>
                    <a:pt x="3855" y="2283"/>
                  </a:lnTo>
                  <a:lnTo>
                    <a:pt x="3856" y="2286"/>
                  </a:lnTo>
                  <a:lnTo>
                    <a:pt x="3856" y="2290"/>
                  </a:lnTo>
                  <a:lnTo>
                    <a:pt x="3857" y="2294"/>
                  </a:lnTo>
                  <a:lnTo>
                    <a:pt x="3859" y="2297"/>
                  </a:lnTo>
                  <a:lnTo>
                    <a:pt x="3860" y="2300"/>
                  </a:lnTo>
                  <a:lnTo>
                    <a:pt x="3861" y="2304"/>
                  </a:lnTo>
                  <a:lnTo>
                    <a:pt x="3863" y="2307"/>
                  </a:lnTo>
                  <a:lnTo>
                    <a:pt x="3864" y="2310"/>
                  </a:lnTo>
                  <a:lnTo>
                    <a:pt x="3867" y="2314"/>
                  </a:lnTo>
                  <a:lnTo>
                    <a:pt x="3869" y="2318"/>
                  </a:lnTo>
                  <a:lnTo>
                    <a:pt x="3871" y="2321"/>
                  </a:lnTo>
                  <a:lnTo>
                    <a:pt x="3873" y="2323"/>
                  </a:lnTo>
                  <a:lnTo>
                    <a:pt x="3875" y="2326"/>
                  </a:lnTo>
                  <a:lnTo>
                    <a:pt x="3877" y="2329"/>
                  </a:lnTo>
                  <a:lnTo>
                    <a:pt x="3879" y="2331"/>
                  </a:lnTo>
                  <a:lnTo>
                    <a:pt x="3882" y="2334"/>
                  </a:lnTo>
                  <a:lnTo>
                    <a:pt x="3884" y="2337"/>
                  </a:lnTo>
                  <a:lnTo>
                    <a:pt x="3887" y="2339"/>
                  </a:lnTo>
                  <a:lnTo>
                    <a:pt x="3890" y="2342"/>
                  </a:lnTo>
                  <a:lnTo>
                    <a:pt x="3894" y="2344"/>
                  </a:lnTo>
                  <a:lnTo>
                    <a:pt x="3897" y="2347"/>
                  </a:lnTo>
                  <a:lnTo>
                    <a:pt x="3901" y="2349"/>
                  </a:lnTo>
                  <a:lnTo>
                    <a:pt x="3903" y="2350"/>
                  </a:lnTo>
                  <a:lnTo>
                    <a:pt x="3905" y="2351"/>
                  </a:lnTo>
                  <a:lnTo>
                    <a:pt x="3908" y="2353"/>
                  </a:lnTo>
                  <a:lnTo>
                    <a:pt x="3912" y="2355"/>
                  </a:lnTo>
                  <a:lnTo>
                    <a:pt x="3915" y="2356"/>
                  </a:lnTo>
                  <a:lnTo>
                    <a:pt x="3919" y="2357"/>
                  </a:lnTo>
                  <a:lnTo>
                    <a:pt x="3922" y="2359"/>
                  </a:lnTo>
                  <a:lnTo>
                    <a:pt x="3926" y="2360"/>
                  </a:lnTo>
                  <a:lnTo>
                    <a:pt x="3930" y="2360"/>
                  </a:lnTo>
                  <a:lnTo>
                    <a:pt x="3933" y="2361"/>
                  </a:lnTo>
                  <a:lnTo>
                    <a:pt x="3937" y="2362"/>
                  </a:lnTo>
                  <a:lnTo>
                    <a:pt x="3941" y="2362"/>
                  </a:lnTo>
                  <a:lnTo>
                    <a:pt x="3945" y="2363"/>
                  </a:lnTo>
                  <a:lnTo>
                    <a:pt x="3948" y="2363"/>
                  </a:lnTo>
                  <a:lnTo>
                    <a:pt x="3954" y="2363"/>
                  </a:lnTo>
                  <a:lnTo>
                    <a:pt x="6046" y="2363"/>
                  </a:lnTo>
                  <a:lnTo>
                    <a:pt x="6052" y="2363"/>
                  </a:lnTo>
                  <a:lnTo>
                    <a:pt x="6055" y="2363"/>
                  </a:lnTo>
                  <a:lnTo>
                    <a:pt x="6059" y="2362"/>
                  </a:lnTo>
                  <a:lnTo>
                    <a:pt x="6063" y="2362"/>
                  </a:lnTo>
                  <a:lnTo>
                    <a:pt x="6067" y="2361"/>
                  </a:lnTo>
                  <a:lnTo>
                    <a:pt x="6070" y="2360"/>
                  </a:lnTo>
                  <a:lnTo>
                    <a:pt x="6074" y="2360"/>
                  </a:lnTo>
                  <a:lnTo>
                    <a:pt x="6078" y="2359"/>
                  </a:lnTo>
                  <a:lnTo>
                    <a:pt x="6081" y="2357"/>
                  </a:lnTo>
                  <a:lnTo>
                    <a:pt x="6085" y="2356"/>
                  </a:lnTo>
                  <a:lnTo>
                    <a:pt x="6088" y="2355"/>
                  </a:lnTo>
                  <a:lnTo>
                    <a:pt x="6092" y="2353"/>
                  </a:lnTo>
                  <a:lnTo>
                    <a:pt x="6095" y="2351"/>
                  </a:lnTo>
                  <a:lnTo>
                    <a:pt x="6097" y="2350"/>
                  </a:lnTo>
                  <a:lnTo>
                    <a:pt x="6099" y="2349"/>
                  </a:lnTo>
                  <a:lnTo>
                    <a:pt x="6103" y="2347"/>
                  </a:lnTo>
                  <a:lnTo>
                    <a:pt x="6106" y="2344"/>
                  </a:lnTo>
                  <a:lnTo>
                    <a:pt x="6110" y="2342"/>
                  </a:lnTo>
                  <a:lnTo>
                    <a:pt x="6113" y="2339"/>
                  </a:lnTo>
                  <a:lnTo>
                    <a:pt x="6116" y="2337"/>
                  </a:lnTo>
                  <a:lnTo>
                    <a:pt x="6118" y="2334"/>
                  </a:lnTo>
                  <a:lnTo>
                    <a:pt x="6121" y="2331"/>
                  </a:lnTo>
                  <a:lnTo>
                    <a:pt x="6123" y="2329"/>
                  </a:lnTo>
                  <a:lnTo>
                    <a:pt x="6125" y="2326"/>
                  </a:lnTo>
                  <a:lnTo>
                    <a:pt x="6127" y="2323"/>
                  </a:lnTo>
                  <a:lnTo>
                    <a:pt x="6129" y="2321"/>
                  </a:lnTo>
                  <a:lnTo>
                    <a:pt x="6131" y="2318"/>
                  </a:lnTo>
                  <a:lnTo>
                    <a:pt x="6133" y="2314"/>
                  </a:lnTo>
                  <a:lnTo>
                    <a:pt x="6136" y="2310"/>
                  </a:lnTo>
                  <a:lnTo>
                    <a:pt x="6137" y="2307"/>
                  </a:lnTo>
                  <a:lnTo>
                    <a:pt x="6139" y="2304"/>
                  </a:lnTo>
                  <a:lnTo>
                    <a:pt x="6140" y="2300"/>
                  </a:lnTo>
                  <a:lnTo>
                    <a:pt x="6141" y="2297"/>
                  </a:lnTo>
                  <a:lnTo>
                    <a:pt x="6143" y="2294"/>
                  </a:lnTo>
                  <a:lnTo>
                    <a:pt x="6144" y="2290"/>
                  </a:lnTo>
                  <a:lnTo>
                    <a:pt x="6144" y="2286"/>
                  </a:lnTo>
                  <a:lnTo>
                    <a:pt x="6145" y="2283"/>
                  </a:lnTo>
                  <a:lnTo>
                    <a:pt x="6146" y="2279"/>
                  </a:lnTo>
                  <a:lnTo>
                    <a:pt x="6146" y="2275"/>
                  </a:lnTo>
                  <a:lnTo>
                    <a:pt x="6147" y="2271"/>
                  </a:lnTo>
                  <a:lnTo>
                    <a:pt x="6147" y="2268"/>
                  </a:lnTo>
                  <a:lnTo>
                    <a:pt x="6147" y="2262"/>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 name="Footer Placeholder 1">
            <a:extLst>
              <a:ext uri="{FF2B5EF4-FFF2-40B4-BE49-F238E27FC236}">
                <a16:creationId xmlns:a16="http://schemas.microsoft.com/office/drawing/2014/main" id="{9419F1D8-B6AD-7775-3DB1-CC7893125155}"/>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28945166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E94C1-F688-4693-B4CC-D8F247197ED9}"/>
              </a:ext>
            </a:extLst>
          </p:cNvPr>
          <p:cNvSpPr>
            <a:spLocks noGrp="1"/>
          </p:cNvSpPr>
          <p:nvPr>
            <p:ph type="title"/>
          </p:nvPr>
        </p:nvSpPr>
        <p:spPr>
          <a:xfrm>
            <a:off x="294968" y="365126"/>
            <a:ext cx="11602064" cy="578772"/>
          </a:xfrm>
        </p:spPr>
        <p:txBody>
          <a:bodyPr/>
          <a:lstStyle/>
          <a:p>
            <a:r>
              <a:rPr lang="en-US" dirty="0"/>
              <a:t>Next steps</a:t>
            </a:r>
          </a:p>
        </p:txBody>
      </p:sp>
      <p:sp>
        <p:nvSpPr>
          <p:cNvPr id="3" name="Rectangle: Rounded Corners 2">
            <a:extLst>
              <a:ext uri="{FF2B5EF4-FFF2-40B4-BE49-F238E27FC236}">
                <a16:creationId xmlns:a16="http://schemas.microsoft.com/office/drawing/2014/main" id="{6FD51B84-BE30-4523-B7A7-27D4B46A0069}"/>
              </a:ext>
            </a:extLst>
          </p:cNvPr>
          <p:cNvSpPr/>
          <p:nvPr/>
        </p:nvSpPr>
        <p:spPr>
          <a:xfrm>
            <a:off x="294968" y="1617308"/>
            <a:ext cx="5541874" cy="1985315"/>
          </a:xfrm>
          <a:prstGeom prst="roundRect">
            <a:avLst>
              <a:gd name="adj" fmla="val 9643"/>
            </a:avLst>
          </a:prstGeom>
          <a:solidFill>
            <a:schemeClr val="bg1"/>
          </a:soli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000" dirty="0"/>
          </a:p>
        </p:txBody>
      </p:sp>
      <p:sp>
        <p:nvSpPr>
          <p:cNvPr id="4" name="Rectangle: Top Corners Rounded 3">
            <a:extLst>
              <a:ext uri="{FF2B5EF4-FFF2-40B4-BE49-F238E27FC236}">
                <a16:creationId xmlns:a16="http://schemas.microsoft.com/office/drawing/2014/main" id="{7DA48DD6-B97E-4D7C-B15B-08D01C224CD5}"/>
              </a:ext>
            </a:extLst>
          </p:cNvPr>
          <p:cNvSpPr/>
          <p:nvPr/>
        </p:nvSpPr>
        <p:spPr>
          <a:xfrm>
            <a:off x="294968" y="1617307"/>
            <a:ext cx="5541874" cy="558736"/>
          </a:xfrm>
          <a:prstGeom prst="round2SameRect">
            <a:avLst>
              <a:gd name="adj1" fmla="val 37571"/>
              <a:gd name="adj2" fmla="val 0"/>
            </a:avLst>
          </a:prstGeom>
          <a:gradFill flip="none" rotWithShape="1">
            <a:gsLst>
              <a:gs pos="0">
                <a:schemeClr val="accent1"/>
              </a:gs>
              <a:gs pos="100000">
                <a:schemeClr val="accent2"/>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da-DK" sz="2000" b="1" dirty="0">
                <a:solidFill>
                  <a:schemeClr val="bg1"/>
                </a:solidFill>
                <a:ea typeface="Calibri" pitchFamily="34" charset="-122"/>
                <a:cs typeface="Calibri" pitchFamily="34" charset="-120"/>
              </a:rPr>
              <a:t>Book a demo</a:t>
            </a:r>
          </a:p>
        </p:txBody>
      </p:sp>
      <p:sp>
        <p:nvSpPr>
          <p:cNvPr id="7" name="Text 5">
            <a:extLst>
              <a:ext uri="{FF2B5EF4-FFF2-40B4-BE49-F238E27FC236}">
                <a16:creationId xmlns:a16="http://schemas.microsoft.com/office/drawing/2014/main" id="{2425EC0D-BA34-41F2-B91A-5DAC7C830151}"/>
              </a:ext>
            </a:extLst>
          </p:cNvPr>
          <p:cNvSpPr/>
          <p:nvPr/>
        </p:nvSpPr>
        <p:spPr>
          <a:xfrm>
            <a:off x="1924494" y="2255312"/>
            <a:ext cx="3689945" cy="1197445"/>
          </a:xfrm>
          <a:prstGeom prst="rect">
            <a:avLst/>
          </a:prstGeom>
          <a:noFill/>
          <a:ln/>
        </p:spPr>
        <p:txBody>
          <a:bodyPr wrap="square" lIns="0" tIns="0" rIns="0" bIns="0" rtlCol="0" anchor="ctr"/>
          <a:lstStyle/>
          <a:p>
            <a:pPr marL="0" indent="0">
              <a:buNone/>
            </a:pPr>
            <a:r>
              <a:rPr lang="en-US" dirty="0">
                <a:ea typeface="Calibri" pitchFamily="34" charset="-122"/>
                <a:cs typeface="Calibri" pitchFamily="34" charset="-120"/>
              </a:rPr>
              <a:t>See Fluxa run on your own payment flows in a live walkthrough.</a:t>
            </a:r>
          </a:p>
        </p:txBody>
      </p:sp>
      <p:sp>
        <p:nvSpPr>
          <p:cNvPr id="18" name="Rectangle: Rounded Corners 17">
            <a:extLst>
              <a:ext uri="{FF2B5EF4-FFF2-40B4-BE49-F238E27FC236}">
                <a16:creationId xmlns:a16="http://schemas.microsoft.com/office/drawing/2014/main" id="{F5A087A1-2F78-4F16-AB37-F97A6B0C9029}"/>
              </a:ext>
            </a:extLst>
          </p:cNvPr>
          <p:cNvSpPr/>
          <p:nvPr/>
        </p:nvSpPr>
        <p:spPr>
          <a:xfrm>
            <a:off x="294968" y="3920670"/>
            <a:ext cx="5541874" cy="1985315"/>
          </a:xfrm>
          <a:prstGeom prst="roundRect">
            <a:avLst>
              <a:gd name="adj" fmla="val 9643"/>
            </a:avLst>
          </a:prstGeom>
          <a:solidFill>
            <a:schemeClr val="bg1"/>
          </a:soli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000" dirty="0"/>
          </a:p>
        </p:txBody>
      </p:sp>
      <p:sp>
        <p:nvSpPr>
          <p:cNvPr id="19" name="Rectangle: Top Corners Rounded 18">
            <a:extLst>
              <a:ext uri="{FF2B5EF4-FFF2-40B4-BE49-F238E27FC236}">
                <a16:creationId xmlns:a16="http://schemas.microsoft.com/office/drawing/2014/main" id="{A3721A3A-0CA8-41C8-9F2E-490B77784A81}"/>
              </a:ext>
            </a:extLst>
          </p:cNvPr>
          <p:cNvSpPr/>
          <p:nvPr/>
        </p:nvSpPr>
        <p:spPr>
          <a:xfrm>
            <a:off x="294968" y="3920669"/>
            <a:ext cx="5541874" cy="558736"/>
          </a:xfrm>
          <a:prstGeom prst="round2SameRect">
            <a:avLst>
              <a:gd name="adj1" fmla="val 37571"/>
              <a:gd name="adj2" fmla="val 0"/>
            </a:avLst>
          </a:prstGeom>
          <a:gradFill flip="none" rotWithShape="1">
            <a:gsLst>
              <a:gs pos="0">
                <a:schemeClr val="accent1"/>
              </a:gs>
              <a:gs pos="100000">
                <a:schemeClr val="accent2"/>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da-DK" sz="2000" b="1" dirty="0">
                <a:solidFill>
                  <a:schemeClr val="bg1"/>
                </a:solidFill>
                <a:ea typeface="Calibri" pitchFamily="34" charset="-122"/>
                <a:cs typeface="Calibri" pitchFamily="34" charset="-120"/>
              </a:rPr>
              <a:t>See your ROI</a:t>
            </a:r>
          </a:p>
        </p:txBody>
      </p:sp>
      <p:sp>
        <p:nvSpPr>
          <p:cNvPr id="22" name="Text 5">
            <a:extLst>
              <a:ext uri="{FF2B5EF4-FFF2-40B4-BE49-F238E27FC236}">
                <a16:creationId xmlns:a16="http://schemas.microsoft.com/office/drawing/2014/main" id="{5DE89A38-1DA3-4C0F-AAC9-54F3B05EF731}"/>
              </a:ext>
            </a:extLst>
          </p:cNvPr>
          <p:cNvSpPr/>
          <p:nvPr/>
        </p:nvSpPr>
        <p:spPr>
          <a:xfrm>
            <a:off x="1924494" y="4558674"/>
            <a:ext cx="3689945" cy="1197445"/>
          </a:xfrm>
          <a:prstGeom prst="rect">
            <a:avLst/>
          </a:prstGeom>
          <a:noFill/>
          <a:ln/>
        </p:spPr>
        <p:txBody>
          <a:bodyPr wrap="square" lIns="0" tIns="0" rIns="0" bIns="0" rtlCol="0" anchor="ctr"/>
          <a:lstStyle/>
          <a:p>
            <a:pPr marL="0" indent="0">
              <a:buNone/>
            </a:pPr>
            <a:r>
              <a:rPr lang="en-US" dirty="0">
                <a:ea typeface="Calibri" pitchFamily="34" charset="-122"/>
                <a:cs typeface="Calibri" pitchFamily="34" charset="-120"/>
              </a:rPr>
              <a:t>We'll model the lift on your current volume and approval rates.</a:t>
            </a:r>
          </a:p>
        </p:txBody>
      </p:sp>
      <p:grpSp>
        <p:nvGrpSpPr>
          <p:cNvPr id="53" name="Group 52">
            <a:extLst>
              <a:ext uri="{FF2B5EF4-FFF2-40B4-BE49-F238E27FC236}">
                <a16:creationId xmlns:a16="http://schemas.microsoft.com/office/drawing/2014/main" id="{85EA0092-E35B-4E40-8D58-E3B51CC23644}"/>
              </a:ext>
            </a:extLst>
          </p:cNvPr>
          <p:cNvGrpSpPr/>
          <p:nvPr/>
        </p:nvGrpSpPr>
        <p:grpSpPr>
          <a:xfrm>
            <a:off x="615631" y="2413997"/>
            <a:ext cx="940321" cy="940321"/>
            <a:chOff x="613452" y="2460298"/>
            <a:chExt cx="802393" cy="790807"/>
          </a:xfrm>
        </p:grpSpPr>
        <p:sp>
          <p:nvSpPr>
            <p:cNvPr id="5" name="Oval 4">
              <a:extLst>
                <a:ext uri="{FF2B5EF4-FFF2-40B4-BE49-F238E27FC236}">
                  <a16:creationId xmlns:a16="http://schemas.microsoft.com/office/drawing/2014/main" id="{90E60FF2-80B0-4891-8E78-D085F859EDB3}"/>
                </a:ext>
              </a:extLst>
            </p:cNvPr>
            <p:cNvSpPr/>
            <p:nvPr/>
          </p:nvSpPr>
          <p:spPr>
            <a:xfrm>
              <a:off x="613452" y="2460298"/>
              <a:ext cx="759010" cy="759010"/>
            </a:xfrm>
            <a:prstGeom prst="ellipse">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000" dirty="0">
                <a:effectLst>
                  <a:outerShdw blurRad="38100" dist="38100" dir="2700000" algn="tl">
                    <a:srgbClr val="000000">
                      <a:alpha val="43137"/>
                    </a:srgbClr>
                  </a:outerShdw>
                </a:effectLst>
              </a:endParaRPr>
            </a:p>
          </p:txBody>
        </p:sp>
        <p:sp>
          <p:nvSpPr>
            <p:cNvPr id="6" name="Oval 5">
              <a:extLst>
                <a:ext uri="{FF2B5EF4-FFF2-40B4-BE49-F238E27FC236}">
                  <a16:creationId xmlns:a16="http://schemas.microsoft.com/office/drawing/2014/main" id="{FF551860-40E0-475B-A6A2-86FC8E7B04A7}"/>
                </a:ext>
              </a:extLst>
            </p:cNvPr>
            <p:cNvSpPr/>
            <p:nvPr/>
          </p:nvSpPr>
          <p:spPr>
            <a:xfrm>
              <a:off x="656835" y="2492095"/>
              <a:ext cx="759010" cy="759010"/>
            </a:xfrm>
            <a:prstGeom prst="ellipse">
              <a:avLst/>
            </a:prstGeom>
            <a:gradFill flip="none" rotWithShape="1">
              <a:gsLst>
                <a:gs pos="0">
                  <a:schemeClr val="accent1"/>
                </a:gs>
                <a:gs pos="100000">
                  <a:schemeClr val="accent2"/>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000" dirty="0"/>
            </a:p>
          </p:txBody>
        </p:sp>
        <p:grpSp>
          <p:nvGrpSpPr>
            <p:cNvPr id="33" name="Group 32">
              <a:extLst>
                <a:ext uri="{FF2B5EF4-FFF2-40B4-BE49-F238E27FC236}">
                  <a16:creationId xmlns:a16="http://schemas.microsoft.com/office/drawing/2014/main" id="{BAF817B1-2847-4CEE-97AE-0CAC461017FA}"/>
                </a:ext>
              </a:extLst>
            </p:cNvPr>
            <p:cNvGrpSpPr/>
            <p:nvPr/>
          </p:nvGrpSpPr>
          <p:grpSpPr>
            <a:xfrm>
              <a:off x="788968" y="2606866"/>
              <a:ext cx="494744" cy="494336"/>
              <a:chOff x="6359457" y="861060"/>
              <a:chExt cx="633600" cy="633600"/>
            </a:xfrm>
            <a:solidFill>
              <a:schemeClr val="bg1"/>
            </a:solidFill>
          </p:grpSpPr>
          <p:sp>
            <p:nvSpPr>
              <p:cNvPr id="57" name="Google Shape;579;p7"/>
              <p:cNvSpPr/>
              <p:nvPr/>
            </p:nvSpPr>
            <p:spPr>
              <a:xfrm>
                <a:off x="6359457" y="861060"/>
                <a:ext cx="633600" cy="633600"/>
              </a:xfrm>
              <a:custGeom>
                <a:avLst/>
                <a:gdLst/>
                <a:ahLst/>
                <a:cxnLst/>
                <a:rect l="l" t="t" r="r" b="b"/>
                <a:pathLst>
                  <a:path w="10000" h="10000" extrusionOk="0">
                    <a:moveTo>
                      <a:pt x="6468" y="4249"/>
                    </a:moveTo>
                    <a:lnTo>
                      <a:pt x="6468" y="4087"/>
                    </a:lnTo>
                    <a:lnTo>
                      <a:pt x="5408" y="5374"/>
                    </a:lnTo>
                    <a:lnTo>
                      <a:pt x="5385" y="5398"/>
                    </a:lnTo>
                    <a:lnTo>
                      <a:pt x="5359" y="5419"/>
                    </a:lnTo>
                    <a:lnTo>
                      <a:pt x="5331" y="5437"/>
                    </a:lnTo>
                    <a:lnTo>
                      <a:pt x="5300" y="5450"/>
                    </a:lnTo>
                    <a:lnTo>
                      <a:pt x="5268" y="5459"/>
                    </a:lnTo>
                    <a:lnTo>
                      <a:pt x="5235" y="5464"/>
                    </a:lnTo>
                    <a:lnTo>
                      <a:pt x="5202" y="5465"/>
                    </a:lnTo>
                    <a:lnTo>
                      <a:pt x="5168" y="5461"/>
                    </a:lnTo>
                    <a:lnTo>
                      <a:pt x="5136" y="5452"/>
                    </a:lnTo>
                    <a:lnTo>
                      <a:pt x="5105" y="5440"/>
                    </a:lnTo>
                    <a:lnTo>
                      <a:pt x="5076" y="5423"/>
                    </a:lnTo>
                    <a:lnTo>
                      <a:pt x="4266" y="4883"/>
                    </a:lnTo>
                    <a:lnTo>
                      <a:pt x="3120" y="5836"/>
                    </a:lnTo>
                    <a:lnTo>
                      <a:pt x="3093" y="5855"/>
                    </a:lnTo>
                    <a:lnTo>
                      <a:pt x="3065" y="5871"/>
                    </a:lnTo>
                    <a:lnTo>
                      <a:pt x="3034" y="5883"/>
                    </a:lnTo>
                    <a:lnTo>
                      <a:pt x="3002" y="5890"/>
                    </a:lnTo>
                    <a:lnTo>
                      <a:pt x="2970" y="5894"/>
                    </a:lnTo>
                    <a:lnTo>
                      <a:pt x="2937" y="5893"/>
                    </a:lnTo>
                    <a:lnTo>
                      <a:pt x="2905" y="5888"/>
                    </a:lnTo>
                    <a:lnTo>
                      <a:pt x="2874" y="5879"/>
                    </a:lnTo>
                    <a:lnTo>
                      <a:pt x="2844" y="5865"/>
                    </a:lnTo>
                    <a:lnTo>
                      <a:pt x="2816" y="5848"/>
                    </a:lnTo>
                    <a:lnTo>
                      <a:pt x="2790" y="5828"/>
                    </a:lnTo>
                    <a:lnTo>
                      <a:pt x="2768" y="5804"/>
                    </a:lnTo>
                    <a:lnTo>
                      <a:pt x="2749" y="5777"/>
                    </a:lnTo>
                    <a:lnTo>
                      <a:pt x="2733" y="5749"/>
                    </a:lnTo>
                    <a:lnTo>
                      <a:pt x="2721" y="5718"/>
                    </a:lnTo>
                    <a:lnTo>
                      <a:pt x="2714" y="5686"/>
                    </a:lnTo>
                    <a:lnTo>
                      <a:pt x="2710" y="5654"/>
                    </a:lnTo>
                    <a:lnTo>
                      <a:pt x="2711" y="5621"/>
                    </a:lnTo>
                    <a:lnTo>
                      <a:pt x="2716" y="5589"/>
                    </a:lnTo>
                    <a:lnTo>
                      <a:pt x="2725" y="5558"/>
                    </a:lnTo>
                    <a:lnTo>
                      <a:pt x="2739" y="5528"/>
                    </a:lnTo>
                    <a:lnTo>
                      <a:pt x="2756" y="5500"/>
                    </a:lnTo>
                    <a:lnTo>
                      <a:pt x="2776" y="5474"/>
                    </a:lnTo>
                    <a:lnTo>
                      <a:pt x="2800" y="5452"/>
                    </a:lnTo>
                    <a:lnTo>
                      <a:pt x="4089" y="4379"/>
                    </a:lnTo>
                    <a:lnTo>
                      <a:pt x="4115" y="4360"/>
                    </a:lnTo>
                    <a:lnTo>
                      <a:pt x="4143" y="4345"/>
                    </a:lnTo>
                    <a:lnTo>
                      <a:pt x="4173" y="4333"/>
                    </a:lnTo>
                    <a:lnTo>
                      <a:pt x="4204" y="4325"/>
                    </a:lnTo>
                    <a:lnTo>
                      <a:pt x="4236" y="4321"/>
                    </a:lnTo>
                    <a:lnTo>
                      <a:pt x="4268" y="4322"/>
                    </a:lnTo>
                    <a:lnTo>
                      <a:pt x="4299" y="4326"/>
                    </a:lnTo>
                    <a:lnTo>
                      <a:pt x="4330" y="4335"/>
                    </a:lnTo>
                    <a:lnTo>
                      <a:pt x="4360" y="4347"/>
                    </a:lnTo>
                    <a:lnTo>
                      <a:pt x="4388" y="4363"/>
                    </a:lnTo>
                    <a:lnTo>
                      <a:pt x="5166" y="4882"/>
                    </a:lnTo>
                    <a:lnTo>
                      <a:pt x="6188" y="3640"/>
                    </a:lnTo>
                    <a:lnTo>
                      <a:pt x="5859" y="3640"/>
                    </a:lnTo>
                    <a:lnTo>
                      <a:pt x="5826" y="3638"/>
                    </a:lnTo>
                    <a:lnTo>
                      <a:pt x="5794" y="3631"/>
                    </a:lnTo>
                    <a:lnTo>
                      <a:pt x="5763" y="3621"/>
                    </a:lnTo>
                    <a:lnTo>
                      <a:pt x="5734" y="3607"/>
                    </a:lnTo>
                    <a:lnTo>
                      <a:pt x="5707" y="3588"/>
                    </a:lnTo>
                    <a:lnTo>
                      <a:pt x="5682" y="3567"/>
                    </a:lnTo>
                    <a:lnTo>
                      <a:pt x="5661" y="3542"/>
                    </a:lnTo>
                    <a:lnTo>
                      <a:pt x="5642" y="3515"/>
                    </a:lnTo>
                    <a:lnTo>
                      <a:pt x="5628" y="3486"/>
                    </a:lnTo>
                    <a:lnTo>
                      <a:pt x="5618" y="3455"/>
                    </a:lnTo>
                    <a:lnTo>
                      <a:pt x="5611" y="3423"/>
                    </a:lnTo>
                    <a:lnTo>
                      <a:pt x="5609" y="3390"/>
                    </a:lnTo>
                    <a:lnTo>
                      <a:pt x="5611" y="3357"/>
                    </a:lnTo>
                    <a:lnTo>
                      <a:pt x="5618" y="3325"/>
                    </a:lnTo>
                    <a:lnTo>
                      <a:pt x="5628" y="3294"/>
                    </a:lnTo>
                    <a:lnTo>
                      <a:pt x="5642" y="3265"/>
                    </a:lnTo>
                    <a:lnTo>
                      <a:pt x="5661" y="3238"/>
                    </a:lnTo>
                    <a:lnTo>
                      <a:pt x="5682" y="3213"/>
                    </a:lnTo>
                    <a:lnTo>
                      <a:pt x="5707" y="3192"/>
                    </a:lnTo>
                    <a:lnTo>
                      <a:pt x="5734" y="3173"/>
                    </a:lnTo>
                    <a:lnTo>
                      <a:pt x="5763" y="3159"/>
                    </a:lnTo>
                    <a:lnTo>
                      <a:pt x="5794" y="3149"/>
                    </a:lnTo>
                    <a:lnTo>
                      <a:pt x="5826" y="3142"/>
                    </a:lnTo>
                    <a:lnTo>
                      <a:pt x="5859" y="3140"/>
                    </a:lnTo>
                    <a:lnTo>
                      <a:pt x="6718" y="3140"/>
                    </a:lnTo>
                    <a:lnTo>
                      <a:pt x="6722" y="3140"/>
                    </a:lnTo>
                    <a:lnTo>
                      <a:pt x="6727" y="3140"/>
                    </a:lnTo>
                    <a:lnTo>
                      <a:pt x="6739" y="3141"/>
                    </a:lnTo>
                    <a:lnTo>
                      <a:pt x="6751" y="3142"/>
                    </a:lnTo>
                    <a:lnTo>
                      <a:pt x="6755" y="3143"/>
                    </a:lnTo>
                    <a:lnTo>
                      <a:pt x="6759" y="3143"/>
                    </a:lnTo>
                    <a:lnTo>
                      <a:pt x="6771" y="3146"/>
                    </a:lnTo>
                    <a:lnTo>
                      <a:pt x="6783" y="3149"/>
                    </a:lnTo>
                    <a:lnTo>
                      <a:pt x="6787" y="3150"/>
                    </a:lnTo>
                    <a:lnTo>
                      <a:pt x="6791" y="3151"/>
                    </a:lnTo>
                    <a:lnTo>
                      <a:pt x="6802" y="3155"/>
                    </a:lnTo>
                    <a:lnTo>
                      <a:pt x="6814" y="3159"/>
                    </a:lnTo>
                    <a:lnTo>
                      <a:pt x="6818" y="3161"/>
                    </a:lnTo>
                    <a:lnTo>
                      <a:pt x="6822" y="3162"/>
                    </a:lnTo>
                    <a:lnTo>
                      <a:pt x="6832" y="3168"/>
                    </a:lnTo>
                    <a:lnTo>
                      <a:pt x="6843" y="3173"/>
                    </a:lnTo>
                    <a:lnTo>
                      <a:pt x="6847" y="3176"/>
                    </a:lnTo>
                    <a:lnTo>
                      <a:pt x="6850" y="3178"/>
                    </a:lnTo>
                    <a:lnTo>
                      <a:pt x="6860" y="3185"/>
                    </a:lnTo>
                    <a:lnTo>
                      <a:pt x="6870" y="3192"/>
                    </a:lnTo>
                    <a:lnTo>
                      <a:pt x="6873" y="3195"/>
                    </a:lnTo>
                    <a:lnTo>
                      <a:pt x="6877" y="3197"/>
                    </a:lnTo>
                    <a:lnTo>
                      <a:pt x="6886" y="3205"/>
                    </a:lnTo>
                    <a:lnTo>
                      <a:pt x="6895" y="3213"/>
                    </a:lnTo>
                    <a:lnTo>
                      <a:pt x="6898" y="3216"/>
                    </a:lnTo>
                    <a:lnTo>
                      <a:pt x="6901" y="3219"/>
                    </a:lnTo>
                    <a:lnTo>
                      <a:pt x="6908" y="3229"/>
                    </a:lnTo>
                    <a:lnTo>
                      <a:pt x="6916" y="3238"/>
                    </a:lnTo>
                    <a:lnTo>
                      <a:pt x="6919" y="3241"/>
                    </a:lnTo>
                    <a:lnTo>
                      <a:pt x="6921" y="3245"/>
                    </a:lnTo>
                    <a:lnTo>
                      <a:pt x="6928" y="3255"/>
                    </a:lnTo>
                    <a:lnTo>
                      <a:pt x="6935" y="3265"/>
                    </a:lnTo>
                    <a:lnTo>
                      <a:pt x="6936" y="3269"/>
                    </a:lnTo>
                    <a:lnTo>
                      <a:pt x="6939" y="3273"/>
                    </a:lnTo>
                    <a:lnTo>
                      <a:pt x="6944" y="3284"/>
                    </a:lnTo>
                    <a:lnTo>
                      <a:pt x="6949" y="3294"/>
                    </a:lnTo>
                    <a:lnTo>
                      <a:pt x="6950" y="3298"/>
                    </a:lnTo>
                    <a:lnTo>
                      <a:pt x="6952" y="3302"/>
                    </a:lnTo>
                    <a:lnTo>
                      <a:pt x="6956" y="3314"/>
                    </a:lnTo>
                    <a:lnTo>
                      <a:pt x="6959" y="3325"/>
                    </a:lnTo>
                    <a:lnTo>
                      <a:pt x="6960" y="3330"/>
                    </a:lnTo>
                    <a:lnTo>
                      <a:pt x="6962" y="3334"/>
                    </a:lnTo>
                    <a:lnTo>
                      <a:pt x="6964" y="3346"/>
                    </a:lnTo>
                    <a:lnTo>
                      <a:pt x="6966" y="3357"/>
                    </a:lnTo>
                    <a:lnTo>
                      <a:pt x="6966" y="3362"/>
                    </a:lnTo>
                    <a:lnTo>
                      <a:pt x="6967" y="3366"/>
                    </a:lnTo>
                    <a:lnTo>
                      <a:pt x="6967" y="3378"/>
                    </a:lnTo>
                    <a:lnTo>
                      <a:pt x="6968" y="3390"/>
                    </a:lnTo>
                    <a:lnTo>
                      <a:pt x="6968" y="4249"/>
                    </a:lnTo>
                    <a:lnTo>
                      <a:pt x="6966" y="4282"/>
                    </a:lnTo>
                    <a:lnTo>
                      <a:pt x="6959" y="4314"/>
                    </a:lnTo>
                    <a:lnTo>
                      <a:pt x="6949" y="4345"/>
                    </a:lnTo>
                    <a:lnTo>
                      <a:pt x="6935" y="4374"/>
                    </a:lnTo>
                    <a:lnTo>
                      <a:pt x="6916" y="4401"/>
                    </a:lnTo>
                    <a:lnTo>
                      <a:pt x="6895" y="4426"/>
                    </a:lnTo>
                    <a:lnTo>
                      <a:pt x="6870" y="4447"/>
                    </a:lnTo>
                    <a:lnTo>
                      <a:pt x="6843" y="4466"/>
                    </a:lnTo>
                    <a:lnTo>
                      <a:pt x="6814" y="4480"/>
                    </a:lnTo>
                    <a:lnTo>
                      <a:pt x="6783" y="4490"/>
                    </a:lnTo>
                    <a:lnTo>
                      <a:pt x="6751" y="4497"/>
                    </a:lnTo>
                    <a:lnTo>
                      <a:pt x="6718" y="4499"/>
                    </a:lnTo>
                    <a:lnTo>
                      <a:pt x="6685" y="4497"/>
                    </a:lnTo>
                    <a:lnTo>
                      <a:pt x="6653" y="4490"/>
                    </a:lnTo>
                    <a:lnTo>
                      <a:pt x="6622" y="4480"/>
                    </a:lnTo>
                    <a:lnTo>
                      <a:pt x="6593" y="4466"/>
                    </a:lnTo>
                    <a:lnTo>
                      <a:pt x="6566" y="4447"/>
                    </a:lnTo>
                    <a:lnTo>
                      <a:pt x="6541" y="4426"/>
                    </a:lnTo>
                    <a:lnTo>
                      <a:pt x="6520" y="4401"/>
                    </a:lnTo>
                    <a:lnTo>
                      <a:pt x="6501" y="4374"/>
                    </a:lnTo>
                    <a:lnTo>
                      <a:pt x="6487" y="4345"/>
                    </a:lnTo>
                    <a:lnTo>
                      <a:pt x="6477" y="4314"/>
                    </a:lnTo>
                    <a:lnTo>
                      <a:pt x="6470" y="4282"/>
                    </a:lnTo>
                    <a:lnTo>
                      <a:pt x="6468" y="424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8" name="Google Shape;580;p7"/>
              <p:cNvSpPr/>
              <p:nvPr/>
            </p:nvSpPr>
            <p:spPr>
              <a:xfrm>
                <a:off x="6359457" y="861060"/>
                <a:ext cx="633600" cy="633600"/>
              </a:xfrm>
              <a:custGeom>
                <a:avLst/>
                <a:gdLst/>
                <a:ahLst/>
                <a:cxnLst/>
                <a:rect l="l" t="t" r="r" b="b"/>
                <a:pathLst>
                  <a:path w="10000" h="10000" extrusionOk="0">
                    <a:moveTo>
                      <a:pt x="5248" y="1317"/>
                    </a:moveTo>
                    <a:lnTo>
                      <a:pt x="5250" y="1350"/>
                    </a:lnTo>
                    <a:lnTo>
                      <a:pt x="5250" y="1744"/>
                    </a:lnTo>
                    <a:lnTo>
                      <a:pt x="7576" y="1744"/>
                    </a:lnTo>
                    <a:lnTo>
                      <a:pt x="7581" y="1744"/>
                    </a:lnTo>
                    <a:lnTo>
                      <a:pt x="7597" y="1744"/>
                    </a:lnTo>
                    <a:lnTo>
                      <a:pt x="7606" y="1745"/>
                    </a:lnTo>
                    <a:lnTo>
                      <a:pt x="7623" y="1746"/>
                    </a:lnTo>
                    <a:lnTo>
                      <a:pt x="7632" y="1746"/>
                    </a:lnTo>
                    <a:lnTo>
                      <a:pt x="7648" y="1748"/>
                    </a:lnTo>
                    <a:lnTo>
                      <a:pt x="7657" y="1749"/>
                    </a:lnTo>
                    <a:lnTo>
                      <a:pt x="7673" y="1751"/>
                    </a:lnTo>
                    <a:lnTo>
                      <a:pt x="7683" y="1752"/>
                    </a:lnTo>
                    <a:lnTo>
                      <a:pt x="7698" y="1755"/>
                    </a:lnTo>
                    <a:lnTo>
                      <a:pt x="7708" y="1757"/>
                    </a:lnTo>
                    <a:lnTo>
                      <a:pt x="7723" y="1760"/>
                    </a:lnTo>
                    <a:lnTo>
                      <a:pt x="7733" y="1762"/>
                    </a:lnTo>
                    <a:lnTo>
                      <a:pt x="7748" y="1766"/>
                    </a:lnTo>
                    <a:lnTo>
                      <a:pt x="7757" y="1769"/>
                    </a:lnTo>
                    <a:lnTo>
                      <a:pt x="7773" y="1773"/>
                    </a:lnTo>
                    <a:lnTo>
                      <a:pt x="7782" y="1776"/>
                    </a:lnTo>
                    <a:lnTo>
                      <a:pt x="7797" y="1781"/>
                    </a:lnTo>
                    <a:lnTo>
                      <a:pt x="7806" y="1784"/>
                    </a:lnTo>
                    <a:lnTo>
                      <a:pt x="7821" y="1790"/>
                    </a:lnTo>
                    <a:lnTo>
                      <a:pt x="7830" y="1793"/>
                    </a:lnTo>
                    <a:lnTo>
                      <a:pt x="7844" y="1799"/>
                    </a:lnTo>
                    <a:lnTo>
                      <a:pt x="7853" y="1803"/>
                    </a:lnTo>
                    <a:lnTo>
                      <a:pt x="7868" y="1810"/>
                    </a:lnTo>
                    <a:lnTo>
                      <a:pt x="7876" y="1814"/>
                    </a:lnTo>
                    <a:lnTo>
                      <a:pt x="7891" y="1821"/>
                    </a:lnTo>
                    <a:lnTo>
                      <a:pt x="7899" y="1826"/>
                    </a:lnTo>
                    <a:lnTo>
                      <a:pt x="7913" y="1834"/>
                    </a:lnTo>
                    <a:lnTo>
                      <a:pt x="7919" y="1837"/>
                    </a:lnTo>
                    <a:lnTo>
                      <a:pt x="7933" y="1845"/>
                    </a:lnTo>
                    <a:lnTo>
                      <a:pt x="7941" y="1851"/>
                    </a:lnTo>
                    <a:lnTo>
                      <a:pt x="7954" y="1859"/>
                    </a:lnTo>
                    <a:lnTo>
                      <a:pt x="7962" y="1865"/>
                    </a:lnTo>
                    <a:lnTo>
                      <a:pt x="7975" y="1874"/>
                    </a:lnTo>
                    <a:lnTo>
                      <a:pt x="7983" y="1880"/>
                    </a:lnTo>
                    <a:lnTo>
                      <a:pt x="7996" y="1889"/>
                    </a:lnTo>
                    <a:lnTo>
                      <a:pt x="8003" y="1895"/>
                    </a:lnTo>
                    <a:lnTo>
                      <a:pt x="8016" y="1905"/>
                    </a:lnTo>
                    <a:lnTo>
                      <a:pt x="8023" y="1912"/>
                    </a:lnTo>
                    <a:lnTo>
                      <a:pt x="8035" y="1922"/>
                    </a:lnTo>
                    <a:lnTo>
                      <a:pt x="8042" y="1929"/>
                    </a:lnTo>
                    <a:lnTo>
                      <a:pt x="8053" y="1940"/>
                    </a:lnTo>
                    <a:lnTo>
                      <a:pt x="8060" y="1947"/>
                    </a:lnTo>
                    <a:lnTo>
                      <a:pt x="8071" y="1958"/>
                    </a:lnTo>
                    <a:lnTo>
                      <a:pt x="8078" y="1965"/>
                    </a:lnTo>
                    <a:lnTo>
                      <a:pt x="8088" y="1977"/>
                    </a:lnTo>
                    <a:lnTo>
                      <a:pt x="8095" y="1984"/>
                    </a:lnTo>
                    <a:lnTo>
                      <a:pt x="8105" y="1997"/>
                    </a:lnTo>
                    <a:lnTo>
                      <a:pt x="8111" y="2004"/>
                    </a:lnTo>
                    <a:lnTo>
                      <a:pt x="8120" y="2017"/>
                    </a:lnTo>
                    <a:lnTo>
                      <a:pt x="8126" y="2025"/>
                    </a:lnTo>
                    <a:lnTo>
                      <a:pt x="8135" y="2038"/>
                    </a:lnTo>
                    <a:lnTo>
                      <a:pt x="8141" y="2046"/>
                    </a:lnTo>
                    <a:lnTo>
                      <a:pt x="8149" y="2059"/>
                    </a:lnTo>
                    <a:lnTo>
                      <a:pt x="8155" y="2067"/>
                    </a:lnTo>
                    <a:lnTo>
                      <a:pt x="8163" y="2081"/>
                    </a:lnTo>
                    <a:lnTo>
                      <a:pt x="8166" y="2087"/>
                    </a:lnTo>
                    <a:lnTo>
                      <a:pt x="8174" y="2101"/>
                    </a:lnTo>
                    <a:lnTo>
                      <a:pt x="8179" y="2109"/>
                    </a:lnTo>
                    <a:lnTo>
                      <a:pt x="8186" y="2124"/>
                    </a:lnTo>
                    <a:lnTo>
                      <a:pt x="8190" y="2132"/>
                    </a:lnTo>
                    <a:lnTo>
                      <a:pt x="8197" y="2147"/>
                    </a:lnTo>
                    <a:lnTo>
                      <a:pt x="8201" y="2156"/>
                    </a:lnTo>
                    <a:lnTo>
                      <a:pt x="8207" y="2170"/>
                    </a:lnTo>
                    <a:lnTo>
                      <a:pt x="8210" y="2179"/>
                    </a:lnTo>
                    <a:lnTo>
                      <a:pt x="8216" y="2194"/>
                    </a:lnTo>
                    <a:lnTo>
                      <a:pt x="8219" y="2203"/>
                    </a:lnTo>
                    <a:lnTo>
                      <a:pt x="8224" y="2218"/>
                    </a:lnTo>
                    <a:lnTo>
                      <a:pt x="8227" y="2227"/>
                    </a:lnTo>
                    <a:lnTo>
                      <a:pt x="8231" y="2243"/>
                    </a:lnTo>
                    <a:lnTo>
                      <a:pt x="8234" y="2252"/>
                    </a:lnTo>
                    <a:lnTo>
                      <a:pt x="8238" y="2267"/>
                    </a:lnTo>
                    <a:lnTo>
                      <a:pt x="8240" y="2277"/>
                    </a:lnTo>
                    <a:lnTo>
                      <a:pt x="8243" y="2292"/>
                    </a:lnTo>
                    <a:lnTo>
                      <a:pt x="8245" y="2302"/>
                    </a:lnTo>
                    <a:lnTo>
                      <a:pt x="8248" y="2317"/>
                    </a:lnTo>
                    <a:lnTo>
                      <a:pt x="8249" y="2327"/>
                    </a:lnTo>
                    <a:lnTo>
                      <a:pt x="8251" y="2343"/>
                    </a:lnTo>
                    <a:lnTo>
                      <a:pt x="8252" y="2352"/>
                    </a:lnTo>
                    <a:lnTo>
                      <a:pt x="8254" y="2368"/>
                    </a:lnTo>
                    <a:lnTo>
                      <a:pt x="8254" y="2377"/>
                    </a:lnTo>
                    <a:lnTo>
                      <a:pt x="8255" y="2394"/>
                    </a:lnTo>
                    <a:lnTo>
                      <a:pt x="8256" y="2403"/>
                    </a:lnTo>
                    <a:lnTo>
                      <a:pt x="8256" y="2419"/>
                    </a:lnTo>
                    <a:lnTo>
                      <a:pt x="8256" y="2424"/>
                    </a:lnTo>
                    <a:lnTo>
                      <a:pt x="8256" y="6288"/>
                    </a:lnTo>
                    <a:lnTo>
                      <a:pt x="8256" y="6293"/>
                    </a:lnTo>
                    <a:lnTo>
                      <a:pt x="8256" y="6309"/>
                    </a:lnTo>
                    <a:lnTo>
                      <a:pt x="8255" y="6318"/>
                    </a:lnTo>
                    <a:lnTo>
                      <a:pt x="8254" y="6335"/>
                    </a:lnTo>
                    <a:lnTo>
                      <a:pt x="8254" y="6344"/>
                    </a:lnTo>
                    <a:lnTo>
                      <a:pt x="8252" y="6360"/>
                    </a:lnTo>
                    <a:lnTo>
                      <a:pt x="8251" y="6369"/>
                    </a:lnTo>
                    <a:lnTo>
                      <a:pt x="8249" y="6385"/>
                    </a:lnTo>
                    <a:lnTo>
                      <a:pt x="8248" y="6395"/>
                    </a:lnTo>
                    <a:lnTo>
                      <a:pt x="8245" y="6410"/>
                    </a:lnTo>
                    <a:lnTo>
                      <a:pt x="8243" y="6420"/>
                    </a:lnTo>
                    <a:lnTo>
                      <a:pt x="8240" y="6435"/>
                    </a:lnTo>
                    <a:lnTo>
                      <a:pt x="8238" y="6445"/>
                    </a:lnTo>
                    <a:lnTo>
                      <a:pt x="8234" y="6460"/>
                    </a:lnTo>
                    <a:lnTo>
                      <a:pt x="8231" y="6469"/>
                    </a:lnTo>
                    <a:lnTo>
                      <a:pt x="8227" y="6485"/>
                    </a:lnTo>
                    <a:lnTo>
                      <a:pt x="8224" y="6494"/>
                    </a:lnTo>
                    <a:lnTo>
                      <a:pt x="8219" y="6509"/>
                    </a:lnTo>
                    <a:lnTo>
                      <a:pt x="8216" y="6518"/>
                    </a:lnTo>
                    <a:lnTo>
                      <a:pt x="8210" y="6533"/>
                    </a:lnTo>
                    <a:lnTo>
                      <a:pt x="8207" y="6542"/>
                    </a:lnTo>
                    <a:lnTo>
                      <a:pt x="8201" y="6556"/>
                    </a:lnTo>
                    <a:lnTo>
                      <a:pt x="8197" y="6565"/>
                    </a:lnTo>
                    <a:lnTo>
                      <a:pt x="8190" y="6580"/>
                    </a:lnTo>
                    <a:lnTo>
                      <a:pt x="8186" y="6588"/>
                    </a:lnTo>
                    <a:lnTo>
                      <a:pt x="8179" y="6603"/>
                    </a:lnTo>
                    <a:lnTo>
                      <a:pt x="8174" y="6611"/>
                    </a:lnTo>
                    <a:lnTo>
                      <a:pt x="8166" y="6625"/>
                    </a:lnTo>
                    <a:lnTo>
                      <a:pt x="8163" y="6631"/>
                    </a:lnTo>
                    <a:lnTo>
                      <a:pt x="8155" y="6645"/>
                    </a:lnTo>
                    <a:lnTo>
                      <a:pt x="8149" y="6653"/>
                    </a:lnTo>
                    <a:lnTo>
                      <a:pt x="8141" y="6667"/>
                    </a:lnTo>
                    <a:lnTo>
                      <a:pt x="8135" y="6675"/>
                    </a:lnTo>
                    <a:lnTo>
                      <a:pt x="8126" y="6688"/>
                    </a:lnTo>
                    <a:lnTo>
                      <a:pt x="8120" y="6696"/>
                    </a:lnTo>
                    <a:lnTo>
                      <a:pt x="8110" y="6708"/>
                    </a:lnTo>
                    <a:lnTo>
                      <a:pt x="8104" y="6716"/>
                    </a:lnTo>
                    <a:lnTo>
                      <a:pt x="8094" y="6728"/>
                    </a:lnTo>
                    <a:lnTo>
                      <a:pt x="8088" y="6735"/>
                    </a:lnTo>
                    <a:lnTo>
                      <a:pt x="8077" y="6747"/>
                    </a:lnTo>
                    <a:lnTo>
                      <a:pt x="8071" y="6754"/>
                    </a:lnTo>
                    <a:lnTo>
                      <a:pt x="8060" y="6766"/>
                    </a:lnTo>
                    <a:lnTo>
                      <a:pt x="8053" y="6772"/>
                    </a:lnTo>
                    <a:lnTo>
                      <a:pt x="8041" y="6783"/>
                    </a:lnTo>
                    <a:lnTo>
                      <a:pt x="8035" y="6789"/>
                    </a:lnTo>
                    <a:lnTo>
                      <a:pt x="8023" y="6800"/>
                    </a:lnTo>
                    <a:lnTo>
                      <a:pt x="8016" y="6806"/>
                    </a:lnTo>
                    <a:lnTo>
                      <a:pt x="8003" y="6816"/>
                    </a:lnTo>
                    <a:lnTo>
                      <a:pt x="7996" y="6822"/>
                    </a:lnTo>
                    <a:lnTo>
                      <a:pt x="7984" y="6832"/>
                    </a:lnTo>
                    <a:lnTo>
                      <a:pt x="7976" y="6837"/>
                    </a:lnTo>
                    <a:lnTo>
                      <a:pt x="7963" y="6846"/>
                    </a:lnTo>
                    <a:lnTo>
                      <a:pt x="7956" y="6851"/>
                    </a:lnTo>
                    <a:lnTo>
                      <a:pt x="7942" y="6860"/>
                    </a:lnTo>
                    <a:lnTo>
                      <a:pt x="7935" y="6865"/>
                    </a:lnTo>
                    <a:lnTo>
                      <a:pt x="7921" y="6874"/>
                    </a:lnTo>
                    <a:lnTo>
                      <a:pt x="7913" y="6878"/>
                    </a:lnTo>
                    <a:lnTo>
                      <a:pt x="7899" y="6886"/>
                    </a:lnTo>
                    <a:lnTo>
                      <a:pt x="7891" y="6891"/>
                    </a:lnTo>
                    <a:lnTo>
                      <a:pt x="7876" y="6898"/>
                    </a:lnTo>
                    <a:lnTo>
                      <a:pt x="7868" y="6902"/>
                    </a:lnTo>
                    <a:lnTo>
                      <a:pt x="7853" y="6909"/>
                    </a:lnTo>
                    <a:lnTo>
                      <a:pt x="7844" y="6913"/>
                    </a:lnTo>
                    <a:lnTo>
                      <a:pt x="7830" y="6919"/>
                    </a:lnTo>
                    <a:lnTo>
                      <a:pt x="7821" y="6922"/>
                    </a:lnTo>
                    <a:lnTo>
                      <a:pt x="7806" y="6928"/>
                    </a:lnTo>
                    <a:lnTo>
                      <a:pt x="7797" y="6931"/>
                    </a:lnTo>
                    <a:lnTo>
                      <a:pt x="7782" y="6936"/>
                    </a:lnTo>
                    <a:lnTo>
                      <a:pt x="7773" y="6939"/>
                    </a:lnTo>
                    <a:lnTo>
                      <a:pt x="7757" y="6943"/>
                    </a:lnTo>
                    <a:lnTo>
                      <a:pt x="7748" y="6946"/>
                    </a:lnTo>
                    <a:lnTo>
                      <a:pt x="7733" y="6950"/>
                    </a:lnTo>
                    <a:lnTo>
                      <a:pt x="7723" y="6952"/>
                    </a:lnTo>
                    <a:lnTo>
                      <a:pt x="7708" y="6955"/>
                    </a:lnTo>
                    <a:lnTo>
                      <a:pt x="7698" y="6957"/>
                    </a:lnTo>
                    <a:lnTo>
                      <a:pt x="7683" y="6960"/>
                    </a:lnTo>
                    <a:lnTo>
                      <a:pt x="7673" y="6961"/>
                    </a:lnTo>
                    <a:lnTo>
                      <a:pt x="7657" y="6963"/>
                    </a:lnTo>
                    <a:lnTo>
                      <a:pt x="7648" y="6964"/>
                    </a:lnTo>
                    <a:lnTo>
                      <a:pt x="7632" y="6966"/>
                    </a:lnTo>
                    <a:lnTo>
                      <a:pt x="7623" y="6966"/>
                    </a:lnTo>
                    <a:lnTo>
                      <a:pt x="7606" y="6967"/>
                    </a:lnTo>
                    <a:lnTo>
                      <a:pt x="7597" y="6968"/>
                    </a:lnTo>
                    <a:lnTo>
                      <a:pt x="7581" y="6968"/>
                    </a:lnTo>
                    <a:lnTo>
                      <a:pt x="7576" y="6968"/>
                    </a:lnTo>
                    <a:lnTo>
                      <a:pt x="6439" y="6968"/>
                    </a:lnTo>
                    <a:lnTo>
                      <a:pt x="7058" y="8559"/>
                    </a:lnTo>
                    <a:lnTo>
                      <a:pt x="7068" y="8591"/>
                    </a:lnTo>
                    <a:lnTo>
                      <a:pt x="7074" y="8623"/>
                    </a:lnTo>
                    <a:lnTo>
                      <a:pt x="7075" y="8655"/>
                    </a:lnTo>
                    <a:lnTo>
                      <a:pt x="7072" y="8688"/>
                    </a:lnTo>
                    <a:lnTo>
                      <a:pt x="7065" y="8720"/>
                    </a:lnTo>
                    <a:lnTo>
                      <a:pt x="7054" y="8751"/>
                    </a:lnTo>
                    <a:lnTo>
                      <a:pt x="7039" y="8780"/>
                    </a:lnTo>
                    <a:lnTo>
                      <a:pt x="7020" y="8807"/>
                    </a:lnTo>
                    <a:lnTo>
                      <a:pt x="6998" y="8831"/>
                    </a:lnTo>
                    <a:lnTo>
                      <a:pt x="6973" y="8852"/>
                    </a:lnTo>
                    <a:lnTo>
                      <a:pt x="6945" y="8869"/>
                    </a:lnTo>
                    <a:lnTo>
                      <a:pt x="6916" y="8883"/>
                    </a:lnTo>
                    <a:lnTo>
                      <a:pt x="6884" y="8893"/>
                    </a:lnTo>
                    <a:lnTo>
                      <a:pt x="6852" y="8899"/>
                    </a:lnTo>
                    <a:lnTo>
                      <a:pt x="6820" y="8900"/>
                    </a:lnTo>
                    <a:lnTo>
                      <a:pt x="6787" y="8897"/>
                    </a:lnTo>
                    <a:lnTo>
                      <a:pt x="6755" y="8890"/>
                    </a:lnTo>
                    <a:lnTo>
                      <a:pt x="6724" y="8879"/>
                    </a:lnTo>
                    <a:lnTo>
                      <a:pt x="6695" y="8864"/>
                    </a:lnTo>
                    <a:lnTo>
                      <a:pt x="6668" y="8845"/>
                    </a:lnTo>
                    <a:lnTo>
                      <a:pt x="6644" y="8823"/>
                    </a:lnTo>
                    <a:lnTo>
                      <a:pt x="6623" y="8798"/>
                    </a:lnTo>
                    <a:lnTo>
                      <a:pt x="6606" y="8770"/>
                    </a:lnTo>
                    <a:lnTo>
                      <a:pt x="6592" y="8741"/>
                    </a:lnTo>
                    <a:lnTo>
                      <a:pt x="5903" y="6968"/>
                    </a:lnTo>
                    <a:lnTo>
                      <a:pt x="4097" y="6968"/>
                    </a:lnTo>
                    <a:lnTo>
                      <a:pt x="3408" y="8741"/>
                    </a:lnTo>
                    <a:lnTo>
                      <a:pt x="3394" y="8770"/>
                    </a:lnTo>
                    <a:lnTo>
                      <a:pt x="3377" y="8798"/>
                    </a:lnTo>
                    <a:lnTo>
                      <a:pt x="3356" y="8823"/>
                    </a:lnTo>
                    <a:lnTo>
                      <a:pt x="3332" y="8845"/>
                    </a:lnTo>
                    <a:lnTo>
                      <a:pt x="3305" y="8864"/>
                    </a:lnTo>
                    <a:lnTo>
                      <a:pt x="3276" y="8879"/>
                    </a:lnTo>
                    <a:lnTo>
                      <a:pt x="3245" y="8890"/>
                    </a:lnTo>
                    <a:lnTo>
                      <a:pt x="3213" y="8897"/>
                    </a:lnTo>
                    <a:lnTo>
                      <a:pt x="3180" y="8900"/>
                    </a:lnTo>
                    <a:lnTo>
                      <a:pt x="3148" y="8899"/>
                    </a:lnTo>
                    <a:lnTo>
                      <a:pt x="3116" y="8893"/>
                    </a:lnTo>
                    <a:lnTo>
                      <a:pt x="3084" y="8883"/>
                    </a:lnTo>
                    <a:lnTo>
                      <a:pt x="3055" y="8869"/>
                    </a:lnTo>
                    <a:lnTo>
                      <a:pt x="3027" y="8852"/>
                    </a:lnTo>
                    <a:lnTo>
                      <a:pt x="3002" y="8831"/>
                    </a:lnTo>
                    <a:lnTo>
                      <a:pt x="2980" y="8807"/>
                    </a:lnTo>
                    <a:lnTo>
                      <a:pt x="2961" y="8780"/>
                    </a:lnTo>
                    <a:lnTo>
                      <a:pt x="2946" y="8751"/>
                    </a:lnTo>
                    <a:lnTo>
                      <a:pt x="2935" y="8720"/>
                    </a:lnTo>
                    <a:lnTo>
                      <a:pt x="2928" y="8688"/>
                    </a:lnTo>
                    <a:lnTo>
                      <a:pt x="2925" y="8655"/>
                    </a:lnTo>
                    <a:lnTo>
                      <a:pt x="2926" y="8623"/>
                    </a:lnTo>
                    <a:lnTo>
                      <a:pt x="2932" y="8591"/>
                    </a:lnTo>
                    <a:lnTo>
                      <a:pt x="2942" y="8559"/>
                    </a:lnTo>
                    <a:lnTo>
                      <a:pt x="3561" y="6968"/>
                    </a:lnTo>
                    <a:lnTo>
                      <a:pt x="2424" y="6968"/>
                    </a:lnTo>
                    <a:lnTo>
                      <a:pt x="2419" y="6968"/>
                    </a:lnTo>
                    <a:lnTo>
                      <a:pt x="2403" y="6968"/>
                    </a:lnTo>
                    <a:lnTo>
                      <a:pt x="2394" y="6967"/>
                    </a:lnTo>
                    <a:lnTo>
                      <a:pt x="2377" y="6966"/>
                    </a:lnTo>
                    <a:lnTo>
                      <a:pt x="2368" y="6966"/>
                    </a:lnTo>
                    <a:lnTo>
                      <a:pt x="2352" y="6964"/>
                    </a:lnTo>
                    <a:lnTo>
                      <a:pt x="2343" y="6963"/>
                    </a:lnTo>
                    <a:lnTo>
                      <a:pt x="2327" y="6961"/>
                    </a:lnTo>
                    <a:lnTo>
                      <a:pt x="2317" y="6960"/>
                    </a:lnTo>
                    <a:lnTo>
                      <a:pt x="2302" y="6957"/>
                    </a:lnTo>
                    <a:lnTo>
                      <a:pt x="2292" y="6955"/>
                    </a:lnTo>
                    <a:lnTo>
                      <a:pt x="2277" y="6952"/>
                    </a:lnTo>
                    <a:lnTo>
                      <a:pt x="2267" y="6950"/>
                    </a:lnTo>
                    <a:lnTo>
                      <a:pt x="2252" y="6946"/>
                    </a:lnTo>
                    <a:lnTo>
                      <a:pt x="2243" y="6943"/>
                    </a:lnTo>
                    <a:lnTo>
                      <a:pt x="2227" y="6939"/>
                    </a:lnTo>
                    <a:lnTo>
                      <a:pt x="2218" y="6936"/>
                    </a:lnTo>
                    <a:lnTo>
                      <a:pt x="2203" y="6931"/>
                    </a:lnTo>
                    <a:lnTo>
                      <a:pt x="2194" y="6928"/>
                    </a:lnTo>
                    <a:lnTo>
                      <a:pt x="2179" y="6922"/>
                    </a:lnTo>
                    <a:lnTo>
                      <a:pt x="2170" y="6919"/>
                    </a:lnTo>
                    <a:lnTo>
                      <a:pt x="2156" y="6913"/>
                    </a:lnTo>
                    <a:lnTo>
                      <a:pt x="2147" y="6909"/>
                    </a:lnTo>
                    <a:lnTo>
                      <a:pt x="2132" y="6902"/>
                    </a:lnTo>
                    <a:lnTo>
                      <a:pt x="2124" y="6898"/>
                    </a:lnTo>
                    <a:lnTo>
                      <a:pt x="2109" y="6891"/>
                    </a:lnTo>
                    <a:lnTo>
                      <a:pt x="2101" y="6886"/>
                    </a:lnTo>
                    <a:lnTo>
                      <a:pt x="2087" y="6878"/>
                    </a:lnTo>
                    <a:lnTo>
                      <a:pt x="2079" y="6874"/>
                    </a:lnTo>
                    <a:lnTo>
                      <a:pt x="2065" y="6865"/>
                    </a:lnTo>
                    <a:lnTo>
                      <a:pt x="2058" y="6860"/>
                    </a:lnTo>
                    <a:lnTo>
                      <a:pt x="2044" y="6851"/>
                    </a:lnTo>
                    <a:lnTo>
                      <a:pt x="2037" y="6846"/>
                    </a:lnTo>
                    <a:lnTo>
                      <a:pt x="2024" y="6837"/>
                    </a:lnTo>
                    <a:lnTo>
                      <a:pt x="2016" y="6832"/>
                    </a:lnTo>
                    <a:lnTo>
                      <a:pt x="2004" y="6822"/>
                    </a:lnTo>
                    <a:lnTo>
                      <a:pt x="1997" y="6816"/>
                    </a:lnTo>
                    <a:lnTo>
                      <a:pt x="1984" y="6806"/>
                    </a:lnTo>
                    <a:lnTo>
                      <a:pt x="1977" y="6800"/>
                    </a:lnTo>
                    <a:lnTo>
                      <a:pt x="1965" y="6789"/>
                    </a:lnTo>
                    <a:lnTo>
                      <a:pt x="1959" y="6783"/>
                    </a:lnTo>
                    <a:lnTo>
                      <a:pt x="1947" y="6772"/>
                    </a:lnTo>
                    <a:lnTo>
                      <a:pt x="1940" y="6766"/>
                    </a:lnTo>
                    <a:lnTo>
                      <a:pt x="1929" y="6754"/>
                    </a:lnTo>
                    <a:lnTo>
                      <a:pt x="1923" y="6747"/>
                    </a:lnTo>
                    <a:lnTo>
                      <a:pt x="1912" y="6735"/>
                    </a:lnTo>
                    <a:lnTo>
                      <a:pt x="1906" y="6728"/>
                    </a:lnTo>
                    <a:lnTo>
                      <a:pt x="1896" y="6716"/>
                    </a:lnTo>
                    <a:lnTo>
                      <a:pt x="1890" y="6708"/>
                    </a:lnTo>
                    <a:lnTo>
                      <a:pt x="1880" y="6696"/>
                    </a:lnTo>
                    <a:lnTo>
                      <a:pt x="1874" y="6688"/>
                    </a:lnTo>
                    <a:lnTo>
                      <a:pt x="1865" y="6675"/>
                    </a:lnTo>
                    <a:lnTo>
                      <a:pt x="1859" y="6667"/>
                    </a:lnTo>
                    <a:lnTo>
                      <a:pt x="1851" y="6653"/>
                    </a:lnTo>
                    <a:lnTo>
                      <a:pt x="1845" y="6645"/>
                    </a:lnTo>
                    <a:lnTo>
                      <a:pt x="1837" y="6631"/>
                    </a:lnTo>
                    <a:lnTo>
                      <a:pt x="1834" y="6625"/>
                    </a:lnTo>
                    <a:lnTo>
                      <a:pt x="1826" y="6611"/>
                    </a:lnTo>
                    <a:lnTo>
                      <a:pt x="1821" y="6603"/>
                    </a:lnTo>
                    <a:lnTo>
                      <a:pt x="1814" y="6588"/>
                    </a:lnTo>
                    <a:lnTo>
                      <a:pt x="1810" y="6580"/>
                    </a:lnTo>
                    <a:lnTo>
                      <a:pt x="1803" y="6565"/>
                    </a:lnTo>
                    <a:lnTo>
                      <a:pt x="1799" y="6556"/>
                    </a:lnTo>
                    <a:lnTo>
                      <a:pt x="1793" y="6542"/>
                    </a:lnTo>
                    <a:lnTo>
                      <a:pt x="1790" y="6533"/>
                    </a:lnTo>
                    <a:lnTo>
                      <a:pt x="1784" y="6518"/>
                    </a:lnTo>
                    <a:lnTo>
                      <a:pt x="1781" y="6509"/>
                    </a:lnTo>
                    <a:lnTo>
                      <a:pt x="1776" y="6494"/>
                    </a:lnTo>
                    <a:lnTo>
                      <a:pt x="1773" y="6485"/>
                    </a:lnTo>
                    <a:lnTo>
                      <a:pt x="1769" y="6469"/>
                    </a:lnTo>
                    <a:lnTo>
                      <a:pt x="1766" y="6460"/>
                    </a:lnTo>
                    <a:lnTo>
                      <a:pt x="1762" y="6445"/>
                    </a:lnTo>
                    <a:lnTo>
                      <a:pt x="1760" y="6435"/>
                    </a:lnTo>
                    <a:lnTo>
                      <a:pt x="1757" y="6420"/>
                    </a:lnTo>
                    <a:lnTo>
                      <a:pt x="1755" y="6410"/>
                    </a:lnTo>
                    <a:lnTo>
                      <a:pt x="1752" y="6395"/>
                    </a:lnTo>
                    <a:lnTo>
                      <a:pt x="1751" y="6385"/>
                    </a:lnTo>
                    <a:lnTo>
                      <a:pt x="1749" y="6369"/>
                    </a:lnTo>
                    <a:lnTo>
                      <a:pt x="1748" y="6360"/>
                    </a:lnTo>
                    <a:lnTo>
                      <a:pt x="1746" y="6344"/>
                    </a:lnTo>
                    <a:lnTo>
                      <a:pt x="1746" y="6335"/>
                    </a:lnTo>
                    <a:lnTo>
                      <a:pt x="1745" y="6318"/>
                    </a:lnTo>
                    <a:lnTo>
                      <a:pt x="1744" y="6309"/>
                    </a:lnTo>
                    <a:lnTo>
                      <a:pt x="1744" y="6293"/>
                    </a:lnTo>
                    <a:lnTo>
                      <a:pt x="1744" y="6288"/>
                    </a:lnTo>
                    <a:lnTo>
                      <a:pt x="1744" y="2424"/>
                    </a:lnTo>
                    <a:lnTo>
                      <a:pt x="1744" y="2419"/>
                    </a:lnTo>
                    <a:lnTo>
                      <a:pt x="1744" y="2403"/>
                    </a:lnTo>
                    <a:lnTo>
                      <a:pt x="1745" y="2394"/>
                    </a:lnTo>
                    <a:lnTo>
                      <a:pt x="1746" y="2377"/>
                    </a:lnTo>
                    <a:lnTo>
                      <a:pt x="1746" y="2368"/>
                    </a:lnTo>
                    <a:lnTo>
                      <a:pt x="1748" y="2352"/>
                    </a:lnTo>
                    <a:lnTo>
                      <a:pt x="1749" y="2343"/>
                    </a:lnTo>
                    <a:lnTo>
                      <a:pt x="1751" y="2327"/>
                    </a:lnTo>
                    <a:lnTo>
                      <a:pt x="1752" y="2317"/>
                    </a:lnTo>
                    <a:lnTo>
                      <a:pt x="1755" y="2302"/>
                    </a:lnTo>
                    <a:lnTo>
                      <a:pt x="1757" y="2292"/>
                    </a:lnTo>
                    <a:lnTo>
                      <a:pt x="1760" y="2277"/>
                    </a:lnTo>
                    <a:lnTo>
                      <a:pt x="1762" y="2267"/>
                    </a:lnTo>
                    <a:lnTo>
                      <a:pt x="1766" y="2252"/>
                    </a:lnTo>
                    <a:lnTo>
                      <a:pt x="1769" y="2243"/>
                    </a:lnTo>
                    <a:lnTo>
                      <a:pt x="1773" y="2227"/>
                    </a:lnTo>
                    <a:lnTo>
                      <a:pt x="1776" y="2218"/>
                    </a:lnTo>
                    <a:lnTo>
                      <a:pt x="1781" y="2203"/>
                    </a:lnTo>
                    <a:lnTo>
                      <a:pt x="1784" y="2194"/>
                    </a:lnTo>
                    <a:lnTo>
                      <a:pt x="1790" y="2179"/>
                    </a:lnTo>
                    <a:lnTo>
                      <a:pt x="1793" y="2170"/>
                    </a:lnTo>
                    <a:lnTo>
                      <a:pt x="1799" y="2156"/>
                    </a:lnTo>
                    <a:lnTo>
                      <a:pt x="1803" y="2147"/>
                    </a:lnTo>
                    <a:lnTo>
                      <a:pt x="1810" y="2132"/>
                    </a:lnTo>
                    <a:lnTo>
                      <a:pt x="1814" y="2124"/>
                    </a:lnTo>
                    <a:lnTo>
                      <a:pt x="1821" y="2109"/>
                    </a:lnTo>
                    <a:lnTo>
                      <a:pt x="1826" y="2101"/>
                    </a:lnTo>
                    <a:lnTo>
                      <a:pt x="1834" y="2087"/>
                    </a:lnTo>
                    <a:lnTo>
                      <a:pt x="1837" y="2081"/>
                    </a:lnTo>
                    <a:lnTo>
                      <a:pt x="1845" y="2067"/>
                    </a:lnTo>
                    <a:lnTo>
                      <a:pt x="1851" y="2059"/>
                    </a:lnTo>
                    <a:lnTo>
                      <a:pt x="1859" y="2046"/>
                    </a:lnTo>
                    <a:lnTo>
                      <a:pt x="1865" y="2038"/>
                    </a:lnTo>
                    <a:lnTo>
                      <a:pt x="1874" y="2025"/>
                    </a:lnTo>
                    <a:lnTo>
                      <a:pt x="1880" y="2017"/>
                    </a:lnTo>
                    <a:lnTo>
                      <a:pt x="1889" y="2004"/>
                    </a:lnTo>
                    <a:lnTo>
                      <a:pt x="1895" y="1997"/>
                    </a:lnTo>
                    <a:lnTo>
                      <a:pt x="1905" y="1984"/>
                    </a:lnTo>
                    <a:lnTo>
                      <a:pt x="1912" y="1977"/>
                    </a:lnTo>
                    <a:lnTo>
                      <a:pt x="1922" y="1965"/>
                    </a:lnTo>
                    <a:lnTo>
                      <a:pt x="1929" y="1958"/>
                    </a:lnTo>
                    <a:lnTo>
                      <a:pt x="1940" y="1947"/>
                    </a:lnTo>
                    <a:lnTo>
                      <a:pt x="1947" y="1940"/>
                    </a:lnTo>
                    <a:lnTo>
                      <a:pt x="1958" y="1929"/>
                    </a:lnTo>
                    <a:lnTo>
                      <a:pt x="1965" y="1922"/>
                    </a:lnTo>
                    <a:lnTo>
                      <a:pt x="1977" y="1912"/>
                    </a:lnTo>
                    <a:lnTo>
                      <a:pt x="1984" y="1905"/>
                    </a:lnTo>
                    <a:lnTo>
                      <a:pt x="1997" y="1895"/>
                    </a:lnTo>
                    <a:lnTo>
                      <a:pt x="2004" y="1889"/>
                    </a:lnTo>
                    <a:lnTo>
                      <a:pt x="2017" y="1880"/>
                    </a:lnTo>
                    <a:lnTo>
                      <a:pt x="2025" y="1874"/>
                    </a:lnTo>
                    <a:lnTo>
                      <a:pt x="2038" y="1865"/>
                    </a:lnTo>
                    <a:lnTo>
                      <a:pt x="2046" y="1859"/>
                    </a:lnTo>
                    <a:lnTo>
                      <a:pt x="2059" y="1851"/>
                    </a:lnTo>
                    <a:lnTo>
                      <a:pt x="2067" y="1845"/>
                    </a:lnTo>
                    <a:lnTo>
                      <a:pt x="2081" y="1837"/>
                    </a:lnTo>
                    <a:lnTo>
                      <a:pt x="2087" y="1834"/>
                    </a:lnTo>
                    <a:lnTo>
                      <a:pt x="2101" y="1826"/>
                    </a:lnTo>
                    <a:lnTo>
                      <a:pt x="2109" y="1821"/>
                    </a:lnTo>
                    <a:lnTo>
                      <a:pt x="2124" y="1814"/>
                    </a:lnTo>
                    <a:lnTo>
                      <a:pt x="2132" y="1810"/>
                    </a:lnTo>
                    <a:lnTo>
                      <a:pt x="2147" y="1803"/>
                    </a:lnTo>
                    <a:lnTo>
                      <a:pt x="2156" y="1799"/>
                    </a:lnTo>
                    <a:lnTo>
                      <a:pt x="2170" y="1793"/>
                    </a:lnTo>
                    <a:lnTo>
                      <a:pt x="2179" y="1790"/>
                    </a:lnTo>
                    <a:lnTo>
                      <a:pt x="2194" y="1784"/>
                    </a:lnTo>
                    <a:lnTo>
                      <a:pt x="2203" y="1781"/>
                    </a:lnTo>
                    <a:lnTo>
                      <a:pt x="2218" y="1776"/>
                    </a:lnTo>
                    <a:lnTo>
                      <a:pt x="2227" y="1773"/>
                    </a:lnTo>
                    <a:lnTo>
                      <a:pt x="2243" y="1769"/>
                    </a:lnTo>
                    <a:lnTo>
                      <a:pt x="2252" y="1766"/>
                    </a:lnTo>
                    <a:lnTo>
                      <a:pt x="2267" y="1762"/>
                    </a:lnTo>
                    <a:lnTo>
                      <a:pt x="2277" y="1760"/>
                    </a:lnTo>
                    <a:lnTo>
                      <a:pt x="2292" y="1757"/>
                    </a:lnTo>
                    <a:lnTo>
                      <a:pt x="2302" y="1755"/>
                    </a:lnTo>
                    <a:lnTo>
                      <a:pt x="2317" y="1752"/>
                    </a:lnTo>
                    <a:lnTo>
                      <a:pt x="2327" y="1751"/>
                    </a:lnTo>
                    <a:lnTo>
                      <a:pt x="2343" y="1749"/>
                    </a:lnTo>
                    <a:lnTo>
                      <a:pt x="2352" y="1748"/>
                    </a:lnTo>
                    <a:lnTo>
                      <a:pt x="2368" y="1746"/>
                    </a:lnTo>
                    <a:lnTo>
                      <a:pt x="2377" y="1746"/>
                    </a:lnTo>
                    <a:lnTo>
                      <a:pt x="2394" y="1745"/>
                    </a:lnTo>
                    <a:lnTo>
                      <a:pt x="2403" y="1744"/>
                    </a:lnTo>
                    <a:lnTo>
                      <a:pt x="2419" y="1744"/>
                    </a:lnTo>
                    <a:lnTo>
                      <a:pt x="2424" y="1744"/>
                    </a:lnTo>
                    <a:lnTo>
                      <a:pt x="4750" y="1744"/>
                    </a:lnTo>
                    <a:lnTo>
                      <a:pt x="4750" y="1350"/>
                    </a:lnTo>
                    <a:lnTo>
                      <a:pt x="4752" y="1317"/>
                    </a:lnTo>
                    <a:lnTo>
                      <a:pt x="4759" y="1285"/>
                    </a:lnTo>
                    <a:lnTo>
                      <a:pt x="4769" y="1254"/>
                    </a:lnTo>
                    <a:lnTo>
                      <a:pt x="4783" y="1225"/>
                    </a:lnTo>
                    <a:lnTo>
                      <a:pt x="4802" y="1198"/>
                    </a:lnTo>
                    <a:lnTo>
                      <a:pt x="4823" y="1173"/>
                    </a:lnTo>
                    <a:lnTo>
                      <a:pt x="4848" y="1152"/>
                    </a:lnTo>
                    <a:lnTo>
                      <a:pt x="4875" y="1133"/>
                    </a:lnTo>
                    <a:lnTo>
                      <a:pt x="4904" y="1119"/>
                    </a:lnTo>
                    <a:lnTo>
                      <a:pt x="4935" y="1109"/>
                    </a:lnTo>
                    <a:lnTo>
                      <a:pt x="4967" y="1102"/>
                    </a:lnTo>
                    <a:lnTo>
                      <a:pt x="5000" y="1100"/>
                    </a:lnTo>
                    <a:lnTo>
                      <a:pt x="5033" y="1102"/>
                    </a:lnTo>
                    <a:lnTo>
                      <a:pt x="5065" y="1109"/>
                    </a:lnTo>
                    <a:lnTo>
                      <a:pt x="5096" y="1119"/>
                    </a:lnTo>
                    <a:lnTo>
                      <a:pt x="5125" y="1133"/>
                    </a:lnTo>
                    <a:lnTo>
                      <a:pt x="5152" y="1152"/>
                    </a:lnTo>
                    <a:lnTo>
                      <a:pt x="5177" y="1173"/>
                    </a:lnTo>
                    <a:lnTo>
                      <a:pt x="5198" y="1198"/>
                    </a:lnTo>
                    <a:lnTo>
                      <a:pt x="5217" y="1225"/>
                    </a:lnTo>
                    <a:lnTo>
                      <a:pt x="5231" y="1254"/>
                    </a:lnTo>
                    <a:lnTo>
                      <a:pt x="5241" y="1285"/>
                    </a:lnTo>
                    <a:lnTo>
                      <a:pt x="5248" y="1317"/>
                    </a:lnTo>
                    <a:close/>
                    <a:moveTo>
                      <a:pt x="7574" y="2244"/>
                    </a:moveTo>
                    <a:lnTo>
                      <a:pt x="5000" y="2244"/>
                    </a:lnTo>
                    <a:lnTo>
                      <a:pt x="2426" y="2244"/>
                    </a:lnTo>
                    <a:lnTo>
                      <a:pt x="2417" y="2244"/>
                    </a:lnTo>
                    <a:lnTo>
                      <a:pt x="2410" y="2245"/>
                    </a:lnTo>
                    <a:lnTo>
                      <a:pt x="2404" y="2245"/>
                    </a:lnTo>
                    <a:lnTo>
                      <a:pt x="2397" y="2246"/>
                    </a:lnTo>
                    <a:lnTo>
                      <a:pt x="2390" y="2247"/>
                    </a:lnTo>
                    <a:lnTo>
                      <a:pt x="2384" y="2249"/>
                    </a:lnTo>
                    <a:lnTo>
                      <a:pt x="2378" y="2250"/>
                    </a:lnTo>
                    <a:lnTo>
                      <a:pt x="2371" y="2252"/>
                    </a:lnTo>
                    <a:lnTo>
                      <a:pt x="2365" y="2254"/>
                    </a:lnTo>
                    <a:lnTo>
                      <a:pt x="2359" y="2256"/>
                    </a:lnTo>
                    <a:lnTo>
                      <a:pt x="2353" y="2259"/>
                    </a:lnTo>
                    <a:lnTo>
                      <a:pt x="2347" y="2262"/>
                    </a:lnTo>
                    <a:lnTo>
                      <a:pt x="2341" y="2265"/>
                    </a:lnTo>
                    <a:lnTo>
                      <a:pt x="2334" y="2269"/>
                    </a:lnTo>
                    <a:lnTo>
                      <a:pt x="2327" y="2273"/>
                    </a:lnTo>
                    <a:lnTo>
                      <a:pt x="2322" y="2276"/>
                    </a:lnTo>
                    <a:lnTo>
                      <a:pt x="2317" y="2280"/>
                    </a:lnTo>
                    <a:lnTo>
                      <a:pt x="2312" y="2284"/>
                    </a:lnTo>
                    <a:lnTo>
                      <a:pt x="2307" y="2288"/>
                    </a:lnTo>
                    <a:lnTo>
                      <a:pt x="2302" y="2292"/>
                    </a:lnTo>
                    <a:lnTo>
                      <a:pt x="2297" y="2297"/>
                    </a:lnTo>
                    <a:lnTo>
                      <a:pt x="2292" y="2302"/>
                    </a:lnTo>
                    <a:lnTo>
                      <a:pt x="2288" y="2307"/>
                    </a:lnTo>
                    <a:lnTo>
                      <a:pt x="2284" y="2312"/>
                    </a:lnTo>
                    <a:lnTo>
                      <a:pt x="2280" y="2317"/>
                    </a:lnTo>
                    <a:lnTo>
                      <a:pt x="2276" y="2322"/>
                    </a:lnTo>
                    <a:lnTo>
                      <a:pt x="2273" y="2327"/>
                    </a:lnTo>
                    <a:lnTo>
                      <a:pt x="2269" y="2334"/>
                    </a:lnTo>
                    <a:lnTo>
                      <a:pt x="2265" y="2341"/>
                    </a:lnTo>
                    <a:lnTo>
                      <a:pt x="2262" y="2347"/>
                    </a:lnTo>
                    <a:lnTo>
                      <a:pt x="2259" y="2353"/>
                    </a:lnTo>
                    <a:lnTo>
                      <a:pt x="2256" y="2359"/>
                    </a:lnTo>
                    <a:lnTo>
                      <a:pt x="2254" y="2365"/>
                    </a:lnTo>
                    <a:lnTo>
                      <a:pt x="2252" y="2371"/>
                    </a:lnTo>
                    <a:lnTo>
                      <a:pt x="2250" y="2378"/>
                    </a:lnTo>
                    <a:lnTo>
                      <a:pt x="2249" y="2384"/>
                    </a:lnTo>
                    <a:lnTo>
                      <a:pt x="2247" y="2390"/>
                    </a:lnTo>
                    <a:lnTo>
                      <a:pt x="2246" y="2397"/>
                    </a:lnTo>
                    <a:lnTo>
                      <a:pt x="2245" y="2404"/>
                    </a:lnTo>
                    <a:lnTo>
                      <a:pt x="2245" y="2410"/>
                    </a:lnTo>
                    <a:lnTo>
                      <a:pt x="2244" y="2417"/>
                    </a:lnTo>
                    <a:lnTo>
                      <a:pt x="2244" y="2426"/>
                    </a:lnTo>
                    <a:lnTo>
                      <a:pt x="2244" y="6286"/>
                    </a:lnTo>
                    <a:lnTo>
                      <a:pt x="2244" y="6295"/>
                    </a:lnTo>
                    <a:lnTo>
                      <a:pt x="2245" y="6302"/>
                    </a:lnTo>
                    <a:lnTo>
                      <a:pt x="2245" y="6308"/>
                    </a:lnTo>
                    <a:lnTo>
                      <a:pt x="2246" y="6315"/>
                    </a:lnTo>
                    <a:lnTo>
                      <a:pt x="2247" y="6322"/>
                    </a:lnTo>
                    <a:lnTo>
                      <a:pt x="2249" y="6328"/>
                    </a:lnTo>
                    <a:lnTo>
                      <a:pt x="2250" y="6334"/>
                    </a:lnTo>
                    <a:lnTo>
                      <a:pt x="2252" y="6341"/>
                    </a:lnTo>
                    <a:lnTo>
                      <a:pt x="2254" y="6347"/>
                    </a:lnTo>
                    <a:lnTo>
                      <a:pt x="2256" y="6353"/>
                    </a:lnTo>
                    <a:lnTo>
                      <a:pt x="2259" y="6359"/>
                    </a:lnTo>
                    <a:lnTo>
                      <a:pt x="2262" y="6365"/>
                    </a:lnTo>
                    <a:lnTo>
                      <a:pt x="2265" y="6371"/>
                    </a:lnTo>
                    <a:lnTo>
                      <a:pt x="2269" y="6378"/>
                    </a:lnTo>
                    <a:lnTo>
                      <a:pt x="2272" y="6384"/>
                    </a:lnTo>
                    <a:lnTo>
                      <a:pt x="2276" y="6390"/>
                    </a:lnTo>
                    <a:lnTo>
                      <a:pt x="2279" y="6395"/>
                    </a:lnTo>
                    <a:lnTo>
                      <a:pt x="2283" y="6400"/>
                    </a:lnTo>
                    <a:lnTo>
                      <a:pt x="2287" y="6405"/>
                    </a:lnTo>
                    <a:lnTo>
                      <a:pt x="2292" y="6410"/>
                    </a:lnTo>
                    <a:lnTo>
                      <a:pt x="2296" y="6414"/>
                    </a:lnTo>
                    <a:lnTo>
                      <a:pt x="2301" y="6419"/>
                    </a:lnTo>
                    <a:lnTo>
                      <a:pt x="2306" y="6424"/>
                    </a:lnTo>
                    <a:lnTo>
                      <a:pt x="2312" y="6428"/>
                    </a:lnTo>
                    <a:lnTo>
                      <a:pt x="2317" y="6432"/>
                    </a:lnTo>
                    <a:lnTo>
                      <a:pt x="2323" y="6436"/>
                    </a:lnTo>
                    <a:lnTo>
                      <a:pt x="2329" y="6440"/>
                    </a:lnTo>
                    <a:lnTo>
                      <a:pt x="2335" y="6444"/>
                    </a:lnTo>
                    <a:lnTo>
                      <a:pt x="2341" y="6447"/>
                    </a:lnTo>
                    <a:lnTo>
                      <a:pt x="2347" y="6450"/>
                    </a:lnTo>
                    <a:lnTo>
                      <a:pt x="2353" y="6453"/>
                    </a:lnTo>
                    <a:lnTo>
                      <a:pt x="2359" y="6456"/>
                    </a:lnTo>
                    <a:lnTo>
                      <a:pt x="2365" y="6458"/>
                    </a:lnTo>
                    <a:lnTo>
                      <a:pt x="2371" y="6460"/>
                    </a:lnTo>
                    <a:lnTo>
                      <a:pt x="2378" y="6462"/>
                    </a:lnTo>
                    <a:lnTo>
                      <a:pt x="2384" y="6463"/>
                    </a:lnTo>
                    <a:lnTo>
                      <a:pt x="2390" y="6465"/>
                    </a:lnTo>
                    <a:lnTo>
                      <a:pt x="2397" y="6466"/>
                    </a:lnTo>
                    <a:lnTo>
                      <a:pt x="2404" y="6467"/>
                    </a:lnTo>
                    <a:lnTo>
                      <a:pt x="2410" y="6467"/>
                    </a:lnTo>
                    <a:lnTo>
                      <a:pt x="2417" y="6468"/>
                    </a:lnTo>
                    <a:lnTo>
                      <a:pt x="2426" y="6468"/>
                    </a:lnTo>
                    <a:lnTo>
                      <a:pt x="7574" y="6468"/>
                    </a:lnTo>
                    <a:lnTo>
                      <a:pt x="7583" y="6468"/>
                    </a:lnTo>
                    <a:lnTo>
                      <a:pt x="7590" y="6467"/>
                    </a:lnTo>
                    <a:lnTo>
                      <a:pt x="7596" y="6467"/>
                    </a:lnTo>
                    <a:lnTo>
                      <a:pt x="7603" y="6466"/>
                    </a:lnTo>
                    <a:lnTo>
                      <a:pt x="7610" y="6465"/>
                    </a:lnTo>
                    <a:lnTo>
                      <a:pt x="7616" y="6463"/>
                    </a:lnTo>
                    <a:lnTo>
                      <a:pt x="7622" y="6462"/>
                    </a:lnTo>
                    <a:lnTo>
                      <a:pt x="7629" y="6460"/>
                    </a:lnTo>
                    <a:lnTo>
                      <a:pt x="7635" y="6458"/>
                    </a:lnTo>
                    <a:lnTo>
                      <a:pt x="7641" y="6456"/>
                    </a:lnTo>
                    <a:lnTo>
                      <a:pt x="7647" y="6453"/>
                    </a:lnTo>
                    <a:lnTo>
                      <a:pt x="7653" y="6450"/>
                    </a:lnTo>
                    <a:lnTo>
                      <a:pt x="7659" y="6447"/>
                    </a:lnTo>
                    <a:lnTo>
                      <a:pt x="7665" y="6444"/>
                    </a:lnTo>
                    <a:lnTo>
                      <a:pt x="7671" y="6440"/>
                    </a:lnTo>
                    <a:lnTo>
                      <a:pt x="7677" y="6436"/>
                    </a:lnTo>
                    <a:lnTo>
                      <a:pt x="7683" y="6432"/>
                    </a:lnTo>
                    <a:lnTo>
                      <a:pt x="7688" y="6428"/>
                    </a:lnTo>
                    <a:lnTo>
                      <a:pt x="7694" y="6424"/>
                    </a:lnTo>
                    <a:lnTo>
                      <a:pt x="7699" y="6419"/>
                    </a:lnTo>
                    <a:lnTo>
                      <a:pt x="7704" y="6414"/>
                    </a:lnTo>
                    <a:lnTo>
                      <a:pt x="7708" y="6410"/>
                    </a:lnTo>
                    <a:lnTo>
                      <a:pt x="7713" y="6405"/>
                    </a:lnTo>
                    <a:lnTo>
                      <a:pt x="7717" y="6400"/>
                    </a:lnTo>
                    <a:lnTo>
                      <a:pt x="7721" y="6395"/>
                    </a:lnTo>
                    <a:lnTo>
                      <a:pt x="7724" y="6390"/>
                    </a:lnTo>
                    <a:lnTo>
                      <a:pt x="7728" y="6384"/>
                    </a:lnTo>
                    <a:lnTo>
                      <a:pt x="7731" y="6378"/>
                    </a:lnTo>
                    <a:lnTo>
                      <a:pt x="7735" y="6371"/>
                    </a:lnTo>
                    <a:lnTo>
                      <a:pt x="7738" y="6365"/>
                    </a:lnTo>
                    <a:lnTo>
                      <a:pt x="7741" y="6359"/>
                    </a:lnTo>
                    <a:lnTo>
                      <a:pt x="7744" y="6353"/>
                    </a:lnTo>
                    <a:lnTo>
                      <a:pt x="7746" y="6347"/>
                    </a:lnTo>
                    <a:lnTo>
                      <a:pt x="7748" y="6341"/>
                    </a:lnTo>
                    <a:lnTo>
                      <a:pt x="7750" y="6334"/>
                    </a:lnTo>
                    <a:lnTo>
                      <a:pt x="7751" y="6328"/>
                    </a:lnTo>
                    <a:lnTo>
                      <a:pt x="7753" y="6322"/>
                    </a:lnTo>
                    <a:lnTo>
                      <a:pt x="7754" y="6315"/>
                    </a:lnTo>
                    <a:lnTo>
                      <a:pt x="7755" y="6308"/>
                    </a:lnTo>
                    <a:lnTo>
                      <a:pt x="7755" y="6302"/>
                    </a:lnTo>
                    <a:lnTo>
                      <a:pt x="7756" y="6295"/>
                    </a:lnTo>
                    <a:lnTo>
                      <a:pt x="7756" y="6286"/>
                    </a:lnTo>
                    <a:lnTo>
                      <a:pt x="7756" y="2426"/>
                    </a:lnTo>
                    <a:lnTo>
                      <a:pt x="7756" y="2417"/>
                    </a:lnTo>
                    <a:lnTo>
                      <a:pt x="7755" y="2410"/>
                    </a:lnTo>
                    <a:lnTo>
                      <a:pt x="7755" y="2404"/>
                    </a:lnTo>
                    <a:lnTo>
                      <a:pt x="7754" y="2397"/>
                    </a:lnTo>
                    <a:lnTo>
                      <a:pt x="7753" y="2390"/>
                    </a:lnTo>
                    <a:lnTo>
                      <a:pt x="7751" y="2384"/>
                    </a:lnTo>
                    <a:lnTo>
                      <a:pt x="7750" y="2378"/>
                    </a:lnTo>
                    <a:lnTo>
                      <a:pt x="7748" y="2371"/>
                    </a:lnTo>
                    <a:lnTo>
                      <a:pt x="7746" y="2365"/>
                    </a:lnTo>
                    <a:lnTo>
                      <a:pt x="7744" y="2359"/>
                    </a:lnTo>
                    <a:lnTo>
                      <a:pt x="7741" y="2353"/>
                    </a:lnTo>
                    <a:lnTo>
                      <a:pt x="7738" y="2347"/>
                    </a:lnTo>
                    <a:lnTo>
                      <a:pt x="7735" y="2341"/>
                    </a:lnTo>
                    <a:lnTo>
                      <a:pt x="7731" y="2334"/>
                    </a:lnTo>
                    <a:lnTo>
                      <a:pt x="7727" y="2327"/>
                    </a:lnTo>
                    <a:lnTo>
                      <a:pt x="7724" y="2322"/>
                    </a:lnTo>
                    <a:lnTo>
                      <a:pt x="7720" y="2317"/>
                    </a:lnTo>
                    <a:lnTo>
                      <a:pt x="7716" y="2312"/>
                    </a:lnTo>
                    <a:lnTo>
                      <a:pt x="7712" y="2307"/>
                    </a:lnTo>
                    <a:lnTo>
                      <a:pt x="7708" y="2302"/>
                    </a:lnTo>
                    <a:lnTo>
                      <a:pt x="7703" y="2297"/>
                    </a:lnTo>
                    <a:lnTo>
                      <a:pt x="7698" y="2292"/>
                    </a:lnTo>
                    <a:lnTo>
                      <a:pt x="7693" y="2288"/>
                    </a:lnTo>
                    <a:lnTo>
                      <a:pt x="7688" y="2284"/>
                    </a:lnTo>
                    <a:lnTo>
                      <a:pt x="7683" y="2280"/>
                    </a:lnTo>
                    <a:lnTo>
                      <a:pt x="7678" y="2276"/>
                    </a:lnTo>
                    <a:lnTo>
                      <a:pt x="7673" y="2273"/>
                    </a:lnTo>
                    <a:lnTo>
                      <a:pt x="7666" y="2269"/>
                    </a:lnTo>
                    <a:lnTo>
                      <a:pt x="7659" y="2265"/>
                    </a:lnTo>
                    <a:lnTo>
                      <a:pt x="7653" y="2262"/>
                    </a:lnTo>
                    <a:lnTo>
                      <a:pt x="7647" y="2259"/>
                    </a:lnTo>
                    <a:lnTo>
                      <a:pt x="7641" y="2256"/>
                    </a:lnTo>
                    <a:lnTo>
                      <a:pt x="7635" y="2254"/>
                    </a:lnTo>
                    <a:lnTo>
                      <a:pt x="7629" y="2252"/>
                    </a:lnTo>
                    <a:lnTo>
                      <a:pt x="7622" y="2250"/>
                    </a:lnTo>
                    <a:lnTo>
                      <a:pt x="7616" y="2249"/>
                    </a:lnTo>
                    <a:lnTo>
                      <a:pt x="7610" y="2247"/>
                    </a:lnTo>
                    <a:lnTo>
                      <a:pt x="7603" y="2246"/>
                    </a:lnTo>
                    <a:lnTo>
                      <a:pt x="7596" y="2245"/>
                    </a:lnTo>
                    <a:lnTo>
                      <a:pt x="7590" y="2245"/>
                    </a:lnTo>
                    <a:lnTo>
                      <a:pt x="7583" y="2244"/>
                    </a:lnTo>
                    <a:lnTo>
                      <a:pt x="7574" y="224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54" name="Group 53">
            <a:extLst>
              <a:ext uri="{FF2B5EF4-FFF2-40B4-BE49-F238E27FC236}">
                <a16:creationId xmlns:a16="http://schemas.microsoft.com/office/drawing/2014/main" id="{FBDAFE1A-6039-4EF7-8B6C-25D8496FB1C7}"/>
              </a:ext>
            </a:extLst>
          </p:cNvPr>
          <p:cNvGrpSpPr/>
          <p:nvPr/>
        </p:nvGrpSpPr>
        <p:grpSpPr>
          <a:xfrm>
            <a:off x="615631" y="4717359"/>
            <a:ext cx="940321" cy="940321"/>
            <a:chOff x="613452" y="4763660"/>
            <a:chExt cx="802393" cy="790807"/>
          </a:xfrm>
        </p:grpSpPr>
        <p:sp>
          <p:nvSpPr>
            <p:cNvPr id="20" name="Oval 19">
              <a:extLst>
                <a:ext uri="{FF2B5EF4-FFF2-40B4-BE49-F238E27FC236}">
                  <a16:creationId xmlns:a16="http://schemas.microsoft.com/office/drawing/2014/main" id="{9926F9DC-21BD-41D0-AA26-901F954C45CD}"/>
                </a:ext>
              </a:extLst>
            </p:cNvPr>
            <p:cNvSpPr/>
            <p:nvPr/>
          </p:nvSpPr>
          <p:spPr>
            <a:xfrm>
              <a:off x="613452" y="4763660"/>
              <a:ext cx="759010" cy="759010"/>
            </a:xfrm>
            <a:prstGeom prst="ellipse">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000" dirty="0">
                <a:effectLst>
                  <a:outerShdw blurRad="38100" dist="38100" dir="2700000" algn="tl">
                    <a:srgbClr val="000000">
                      <a:alpha val="43137"/>
                    </a:srgbClr>
                  </a:outerShdw>
                </a:effectLst>
              </a:endParaRPr>
            </a:p>
          </p:txBody>
        </p:sp>
        <p:sp>
          <p:nvSpPr>
            <p:cNvPr id="21" name="Oval 20">
              <a:extLst>
                <a:ext uri="{FF2B5EF4-FFF2-40B4-BE49-F238E27FC236}">
                  <a16:creationId xmlns:a16="http://schemas.microsoft.com/office/drawing/2014/main" id="{54D52D5C-7CA5-43CC-91BB-5097AE03217E}"/>
                </a:ext>
              </a:extLst>
            </p:cNvPr>
            <p:cNvSpPr/>
            <p:nvPr/>
          </p:nvSpPr>
          <p:spPr>
            <a:xfrm>
              <a:off x="656835" y="4795457"/>
              <a:ext cx="759010" cy="759010"/>
            </a:xfrm>
            <a:prstGeom prst="ellipse">
              <a:avLst/>
            </a:prstGeom>
            <a:gradFill flip="none" rotWithShape="1">
              <a:gsLst>
                <a:gs pos="0">
                  <a:schemeClr val="accent1"/>
                </a:gs>
                <a:gs pos="100000">
                  <a:schemeClr val="accent2"/>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000" dirty="0"/>
            </a:p>
          </p:txBody>
        </p:sp>
        <p:grpSp>
          <p:nvGrpSpPr>
            <p:cNvPr id="42" name="Group 41">
              <a:extLst>
                <a:ext uri="{FF2B5EF4-FFF2-40B4-BE49-F238E27FC236}">
                  <a16:creationId xmlns:a16="http://schemas.microsoft.com/office/drawing/2014/main" id="{76371D2A-E879-4EAF-8BE6-B92E6F4CE2A1}"/>
                </a:ext>
              </a:extLst>
            </p:cNvPr>
            <p:cNvGrpSpPr/>
            <p:nvPr/>
          </p:nvGrpSpPr>
          <p:grpSpPr>
            <a:xfrm>
              <a:off x="788968" y="4921518"/>
              <a:ext cx="494744" cy="494336"/>
              <a:chOff x="2962542" y="1760585"/>
              <a:chExt cx="633600" cy="633600"/>
            </a:xfrm>
            <a:solidFill>
              <a:schemeClr val="bg1"/>
            </a:solidFill>
          </p:grpSpPr>
          <p:sp>
            <p:nvSpPr>
              <p:cNvPr id="61" name="Google Shape;594;p7"/>
              <p:cNvSpPr/>
              <p:nvPr/>
            </p:nvSpPr>
            <p:spPr>
              <a:xfrm>
                <a:off x="2962542" y="1760585"/>
                <a:ext cx="633600" cy="633600"/>
              </a:xfrm>
              <a:custGeom>
                <a:avLst/>
                <a:gdLst/>
                <a:ahLst/>
                <a:cxnLst/>
                <a:rect l="l" t="t" r="r" b="b"/>
                <a:pathLst>
                  <a:path w="10000" h="10000" extrusionOk="0">
                    <a:moveTo>
                      <a:pt x="6917" y="4202"/>
                    </a:moveTo>
                    <a:lnTo>
                      <a:pt x="6917" y="3989"/>
                    </a:lnTo>
                    <a:lnTo>
                      <a:pt x="5307" y="5956"/>
                    </a:lnTo>
                    <a:lnTo>
                      <a:pt x="5284" y="5981"/>
                    </a:lnTo>
                    <a:lnTo>
                      <a:pt x="5258" y="6002"/>
                    </a:lnTo>
                    <a:lnTo>
                      <a:pt x="5229" y="6020"/>
                    </a:lnTo>
                    <a:lnTo>
                      <a:pt x="5198" y="6034"/>
                    </a:lnTo>
                    <a:lnTo>
                      <a:pt x="5165" y="6043"/>
                    </a:lnTo>
                    <a:lnTo>
                      <a:pt x="5131" y="6047"/>
                    </a:lnTo>
                    <a:lnTo>
                      <a:pt x="5097" y="6047"/>
                    </a:lnTo>
                    <a:lnTo>
                      <a:pt x="5064" y="6043"/>
                    </a:lnTo>
                    <a:lnTo>
                      <a:pt x="5031" y="6034"/>
                    </a:lnTo>
                    <a:lnTo>
                      <a:pt x="5000" y="6020"/>
                    </a:lnTo>
                    <a:lnTo>
                      <a:pt x="4971" y="6003"/>
                    </a:lnTo>
                    <a:lnTo>
                      <a:pt x="4002" y="5325"/>
                    </a:lnTo>
                    <a:lnTo>
                      <a:pt x="2554" y="6774"/>
                    </a:lnTo>
                    <a:lnTo>
                      <a:pt x="2529" y="6795"/>
                    </a:lnTo>
                    <a:lnTo>
                      <a:pt x="2502" y="6813"/>
                    </a:lnTo>
                    <a:lnTo>
                      <a:pt x="2473" y="6828"/>
                    </a:lnTo>
                    <a:lnTo>
                      <a:pt x="2442" y="6838"/>
                    </a:lnTo>
                    <a:lnTo>
                      <a:pt x="2410" y="6845"/>
                    </a:lnTo>
                    <a:lnTo>
                      <a:pt x="2377" y="6847"/>
                    </a:lnTo>
                    <a:lnTo>
                      <a:pt x="2344" y="6845"/>
                    </a:lnTo>
                    <a:lnTo>
                      <a:pt x="2312" y="6839"/>
                    </a:lnTo>
                    <a:lnTo>
                      <a:pt x="2281" y="6828"/>
                    </a:lnTo>
                    <a:lnTo>
                      <a:pt x="2252" y="6814"/>
                    </a:lnTo>
                    <a:lnTo>
                      <a:pt x="2225" y="6795"/>
                    </a:lnTo>
                    <a:lnTo>
                      <a:pt x="2200" y="6774"/>
                    </a:lnTo>
                    <a:lnTo>
                      <a:pt x="2179" y="6749"/>
                    </a:lnTo>
                    <a:lnTo>
                      <a:pt x="2161" y="6722"/>
                    </a:lnTo>
                    <a:lnTo>
                      <a:pt x="2146" y="6693"/>
                    </a:lnTo>
                    <a:lnTo>
                      <a:pt x="2136" y="6662"/>
                    </a:lnTo>
                    <a:lnTo>
                      <a:pt x="2129" y="6630"/>
                    </a:lnTo>
                    <a:lnTo>
                      <a:pt x="2127" y="6597"/>
                    </a:lnTo>
                    <a:lnTo>
                      <a:pt x="2129" y="6564"/>
                    </a:lnTo>
                    <a:lnTo>
                      <a:pt x="2135" y="6532"/>
                    </a:lnTo>
                    <a:lnTo>
                      <a:pt x="2146" y="6501"/>
                    </a:lnTo>
                    <a:lnTo>
                      <a:pt x="2160" y="6472"/>
                    </a:lnTo>
                    <a:lnTo>
                      <a:pt x="2179" y="6445"/>
                    </a:lnTo>
                    <a:lnTo>
                      <a:pt x="2200" y="6420"/>
                    </a:lnTo>
                    <a:lnTo>
                      <a:pt x="3796" y="4823"/>
                    </a:lnTo>
                    <a:lnTo>
                      <a:pt x="3820" y="4802"/>
                    </a:lnTo>
                    <a:lnTo>
                      <a:pt x="3846" y="4785"/>
                    </a:lnTo>
                    <a:lnTo>
                      <a:pt x="3875" y="4770"/>
                    </a:lnTo>
                    <a:lnTo>
                      <a:pt x="3904" y="4760"/>
                    </a:lnTo>
                    <a:lnTo>
                      <a:pt x="3935" y="4753"/>
                    </a:lnTo>
                    <a:lnTo>
                      <a:pt x="3967" y="4750"/>
                    </a:lnTo>
                    <a:lnTo>
                      <a:pt x="3999" y="4751"/>
                    </a:lnTo>
                    <a:lnTo>
                      <a:pt x="4030" y="4757"/>
                    </a:lnTo>
                    <a:lnTo>
                      <a:pt x="4060" y="4766"/>
                    </a:lnTo>
                    <a:lnTo>
                      <a:pt x="4089" y="4779"/>
                    </a:lnTo>
                    <a:lnTo>
                      <a:pt x="4116" y="4795"/>
                    </a:lnTo>
                    <a:lnTo>
                      <a:pt x="5067" y="5460"/>
                    </a:lnTo>
                    <a:lnTo>
                      <a:pt x="6639" y="3539"/>
                    </a:lnTo>
                    <a:lnTo>
                      <a:pt x="6255" y="3539"/>
                    </a:lnTo>
                    <a:lnTo>
                      <a:pt x="6222" y="3537"/>
                    </a:lnTo>
                    <a:lnTo>
                      <a:pt x="6190" y="3530"/>
                    </a:lnTo>
                    <a:lnTo>
                      <a:pt x="6159" y="3520"/>
                    </a:lnTo>
                    <a:lnTo>
                      <a:pt x="6130" y="3506"/>
                    </a:lnTo>
                    <a:lnTo>
                      <a:pt x="6103" y="3487"/>
                    </a:lnTo>
                    <a:lnTo>
                      <a:pt x="6078" y="3466"/>
                    </a:lnTo>
                    <a:lnTo>
                      <a:pt x="6057" y="3441"/>
                    </a:lnTo>
                    <a:lnTo>
                      <a:pt x="6038" y="3414"/>
                    </a:lnTo>
                    <a:lnTo>
                      <a:pt x="6024" y="3385"/>
                    </a:lnTo>
                    <a:lnTo>
                      <a:pt x="6014" y="3354"/>
                    </a:lnTo>
                    <a:lnTo>
                      <a:pt x="6007" y="3322"/>
                    </a:lnTo>
                    <a:lnTo>
                      <a:pt x="6005" y="3289"/>
                    </a:lnTo>
                    <a:lnTo>
                      <a:pt x="6007" y="3256"/>
                    </a:lnTo>
                    <a:lnTo>
                      <a:pt x="6014" y="3224"/>
                    </a:lnTo>
                    <a:lnTo>
                      <a:pt x="6024" y="3193"/>
                    </a:lnTo>
                    <a:lnTo>
                      <a:pt x="6038" y="3164"/>
                    </a:lnTo>
                    <a:lnTo>
                      <a:pt x="6057" y="3137"/>
                    </a:lnTo>
                    <a:lnTo>
                      <a:pt x="6078" y="3112"/>
                    </a:lnTo>
                    <a:lnTo>
                      <a:pt x="6103" y="3091"/>
                    </a:lnTo>
                    <a:lnTo>
                      <a:pt x="6130" y="3072"/>
                    </a:lnTo>
                    <a:lnTo>
                      <a:pt x="6159" y="3058"/>
                    </a:lnTo>
                    <a:lnTo>
                      <a:pt x="6190" y="3048"/>
                    </a:lnTo>
                    <a:lnTo>
                      <a:pt x="6222" y="3041"/>
                    </a:lnTo>
                    <a:lnTo>
                      <a:pt x="6255" y="3039"/>
                    </a:lnTo>
                    <a:lnTo>
                      <a:pt x="7167" y="3039"/>
                    </a:lnTo>
                    <a:lnTo>
                      <a:pt x="7171" y="3039"/>
                    </a:lnTo>
                    <a:lnTo>
                      <a:pt x="7175" y="3039"/>
                    </a:lnTo>
                    <a:lnTo>
                      <a:pt x="7187" y="3040"/>
                    </a:lnTo>
                    <a:lnTo>
                      <a:pt x="7200" y="3041"/>
                    </a:lnTo>
                    <a:lnTo>
                      <a:pt x="7203" y="3042"/>
                    </a:lnTo>
                    <a:lnTo>
                      <a:pt x="7207" y="3042"/>
                    </a:lnTo>
                    <a:lnTo>
                      <a:pt x="7219" y="3045"/>
                    </a:lnTo>
                    <a:lnTo>
                      <a:pt x="7232" y="3048"/>
                    </a:lnTo>
                    <a:lnTo>
                      <a:pt x="7235" y="3049"/>
                    </a:lnTo>
                    <a:lnTo>
                      <a:pt x="7239" y="3050"/>
                    </a:lnTo>
                    <a:lnTo>
                      <a:pt x="7251" y="3054"/>
                    </a:lnTo>
                    <a:lnTo>
                      <a:pt x="7263" y="3058"/>
                    </a:lnTo>
                    <a:lnTo>
                      <a:pt x="7266" y="3060"/>
                    </a:lnTo>
                    <a:lnTo>
                      <a:pt x="7270" y="3061"/>
                    </a:lnTo>
                    <a:lnTo>
                      <a:pt x="7281" y="3067"/>
                    </a:lnTo>
                    <a:lnTo>
                      <a:pt x="7292" y="3072"/>
                    </a:lnTo>
                    <a:lnTo>
                      <a:pt x="7295" y="3075"/>
                    </a:lnTo>
                    <a:lnTo>
                      <a:pt x="7299" y="3077"/>
                    </a:lnTo>
                    <a:lnTo>
                      <a:pt x="7309" y="3084"/>
                    </a:lnTo>
                    <a:lnTo>
                      <a:pt x="7319" y="3091"/>
                    </a:lnTo>
                    <a:lnTo>
                      <a:pt x="7322" y="3093"/>
                    </a:lnTo>
                    <a:lnTo>
                      <a:pt x="7325" y="3096"/>
                    </a:lnTo>
                    <a:lnTo>
                      <a:pt x="7334" y="3104"/>
                    </a:lnTo>
                    <a:lnTo>
                      <a:pt x="7344" y="3112"/>
                    </a:lnTo>
                    <a:lnTo>
                      <a:pt x="7346" y="3115"/>
                    </a:lnTo>
                    <a:lnTo>
                      <a:pt x="7349" y="3118"/>
                    </a:lnTo>
                    <a:lnTo>
                      <a:pt x="7357" y="3127"/>
                    </a:lnTo>
                    <a:lnTo>
                      <a:pt x="7365" y="3137"/>
                    </a:lnTo>
                    <a:lnTo>
                      <a:pt x="7368" y="3140"/>
                    </a:lnTo>
                    <a:lnTo>
                      <a:pt x="7370" y="3143"/>
                    </a:lnTo>
                    <a:lnTo>
                      <a:pt x="7377" y="3154"/>
                    </a:lnTo>
                    <a:lnTo>
                      <a:pt x="7384" y="3164"/>
                    </a:lnTo>
                    <a:lnTo>
                      <a:pt x="7385" y="3168"/>
                    </a:lnTo>
                    <a:lnTo>
                      <a:pt x="7387" y="3171"/>
                    </a:lnTo>
                    <a:lnTo>
                      <a:pt x="7392" y="3182"/>
                    </a:lnTo>
                    <a:lnTo>
                      <a:pt x="7398" y="3193"/>
                    </a:lnTo>
                    <a:lnTo>
                      <a:pt x="7399" y="3197"/>
                    </a:lnTo>
                    <a:lnTo>
                      <a:pt x="7401" y="3201"/>
                    </a:lnTo>
                    <a:lnTo>
                      <a:pt x="7404" y="3213"/>
                    </a:lnTo>
                    <a:lnTo>
                      <a:pt x="7408" y="3224"/>
                    </a:lnTo>
                    <a:lnTo>
                      <a:pt x="7409" y="3228"/>
                    </a:lnTo>
                    <a:lnTo>
                      <a:pt x="7410" y="3232"/>
                    </a:lnTo>
                    <a:lnTo>
                      <a:pt x="7412" y="3244"/>
                    </a:lnTo>
                    <a:lnTo>
                      <a:pt x="7415" y="3256"/>
                    </a:lnTo>
                    <a:lnTo>
                      <a:pt x="7415" y="3260"/>
                    </a:lnTo>
                    <a:lnTo>
                      <a:pt x="7416" y="3264"/>
                    </a:lnTo>
                    <a:lnTo>
                      <a:pt x="7416" y="3277"/>
                    </a:lnTo>
                    <a:lnTo>
                      <a:pt x="7417" y="3289"/>
                    </a:lnTo>
                    <a:lnTo>
                      <a:pt x="7417" y="4202"/>
                    </a:lnTo>
                    <a:lnTo>
                      <a:pt x="7415" y="4235"/>
                    </a:lnTo>
                    <a:lnTo>
                      <a:pt x="7408" y="4267"/>
                    </a:lnTo>
                    <a:lnTo>
                      <a:pt x="7398" y="4298"/>
                    </a:lnTo>
                    <a:lnTo>
                      <a:pt x="7384" y="4327"/>
                    </a:lnTo>
                    <a:lnTo>
                      <a:pt x="7365" y="4354"/>
                    </a:lnTo>
                    <a:lnTo>
                      <a:pt x="7344" y="4379"/>
                    </a:lnTo>
                    <a:lnTo>
                      <a:pt x="7319" y="4400"/>
                    </a:lnTo>
                    <a:lnTo>
                      <a:pt x="7292" y="4419"/>
                    </a:lnTo>
                    <a:lnTo>
                      <a:pt x="7263" y="4433"/>
                    </a:lnTo>
                    <a:lnTo>
                      <a:pt x="7232" y="4443"/>
                    </a:lnTo>
                    <a:lnTo>
                      <a:pt x="7200" y="4450"/>
                    </a:lnTo>
                    <a:lnTo>
                      <a:pt x="7167" y="4452"/>
                    </a:lnTo>
                    <a:lnTo>
                      <a:pt x="7134" y="4450"/>
                    </a:lnTo>
                    <a:lnTo>
                      <a:pt x="7102" y="4443"/>
                    </a:lnTo>
                    <a:lnTo>
                      <a:pt x="7071" y="4433"/>
                    </a:lnTo>
                    <a:lnTo>
                      <a:pt x="7042" y="4419"/>
                    </a:lnTo>
                    <a:lnTo>
                      <a:pt x="7015" y="4400"/>
                    </a:lnTo>
                    <a:lnTo>
                      <a:pt x="6990" y="4379"/>
                    </a:lnTo>
                    <a:lnTo>
                      <a:pt x="6969" y="4354"/>
                    </a:lnTo>
                    <a:lnTo>
                      <a:pt x="6950" y="4327"/>
                    </a:lnTo>
                    <a:lnTo>
                      <a:pt x="6936" y="4298"/>
                    </a:lnTo>
                    <a:lnTo>
                      <a:pt x="6926" y="4267"/>
                    </a:lnTo>
                    <a:lnTo>
                      <a:pt x="6919" y="4235"/>
                    </a:lnTo>
                    <a:lnTo>
                      <a:pt x="6917" y="42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2" name="Google Shape;595;p7"/>
              <p:cNvSpPr/>
              <p:nvPr/>
            </p:nvSpPr>
            <p:spPr>
              <a:xfrm>
                <a:off x="2962542" y="1760585"/>
                <a:ext cx="633600" cy="633600"/>
              </a:xfrm>
              <a:custGeom>
                <a:avLst/>
                <a:gdLst/>
                <a:ahLst/>
                <a:cxnLst/>
                <a:rect l="l" t="t" r="r" b="b"/>
                <a:pathLst>
                  <a:path w="10000" h="10000" extrusionOk="0">
                    <a:moveTo>
                      <a:pt x="2143" y="1100"/>
                    </a:moveTo>
                    <a:lnTo>
                      <a:pt x="2148" y="1100"/>
                    </a:lnTo>
                    <a:lnTo>
                      <a:pt x="7852" y="1100"/>
                    </a:lnTo>
                    <a:lnTo>
                      <a:pt x="7857" y="1100"/>
                    </a:lnTo>
                    <a:lnTo>
                      <a:pt x="7887" y="1101"/>
                    </a:lnTo>
                    <a:lnTo>
                      <a:pt x="7896" y="1101"/>
                    </a:lnTo>
                    <a:lnTo>
                      <a:pt x="7926" y="1103"/>
                    </a:lnTo>
                    <a:lnTo>
                      <a:pt x="7935" y="1103"/>
                    </a:lnTo>
                    <a:lnTo>
                      <a:pt x="7965" y="1106"/>
                    </a:lnTo>
                    <a:lnTo>
                      <a:pt x="7974" y="1107"/>
                    </a:lnTo>
                    <a:lnTo>
                      <a:pt x="8004" y="1111"/>
                    </a:lnTo>
                    <a:lnTo>
                      <a:pt x="8013" y="1113"/>
                    </a:lnTo>
                    <a:lnTo>
                      <a:pt x="8042" y="1118"/>
                    </a:lnTo>
                    <a:lnTo>
                      <a:pt x="8052" y="1119"/>
                    </a:lnTo>
                    <a:lnTo>
                      <a:pt x="8081" y="1125"/>
                    </a:lnTo>
                    <a:lnTo>
                      <a:pt x="8090" y="1127"/>
                    </a:lnTo>
                    <a:lnTo>
                      <a:pt x="8119" y="1135"/>
                    </a:lnTo>
                    <a:lnTo>
                      <a:pt x="8128" y="1137"/>
                    </a:lnTo>
                    <a:lnTo>
                      <a:pt x="8156" y="1145"/>
                    </a:lnTo>
                    <a:lnTo>
                      <a:pt x="8165" y="1148"/>
                    </a:lnTo>
                    <a:lnTo>
                      <a:pt x="8193" y="1157"/>
                    </a:lnTo>
                    <a:lnTo>
                      <a:pt x="8202" y="1160"/>
                    </a:lnTo>
                    <a:lnTo>
                      <a:pt x="8230" y="1171"/>
                    </a:lnTo>
                    <a:lnTo>
                      <a:pt x="8239" y="1174"/>
                    </a:lnTo>
                    <a:lnTo>
                      <a:pt x="8266" y="1186"/>
                    </a:lnTo>
                    <a:lnTo>
                      <a:pt x="8275" y="1189"/>
                    </a:lnTo>
                    <a:lnTo>
                      <a:pt x="8302" y="1202"/>
                    </a:lnTo>
                    <a:lnTo>
                      <a:pt x="8310" y="1206"/>
                    </a:lnTo>
                    <a:lnTo>
                      <a:pt x="8337" y="1219"/>
                    </a:lnTo>
                    <a:lnTo>
                      <a:pt x="8345" y="1223"/>
                    </a:lnTo>
                    <a:lnTo>
                      <a:pt x="8371" y="1238"/>
                    </a:lnTo>
                    <a:lnTo>
                      <a:pt x="8380" y="1243"/>
                    </a:lnTo>
                    <a:lnTo>
                      <a:pt x="8406" y="1258"/>
                    </a:lnTo>
                    <a:lnTo>
                      <a:pt x="8414" y="1263"/>
                    </a:lnTo>
                    <a:lnTo>
                      <a:pt x="8439" y="1280"/>
                    </a:lnTo>
                    <a:lnTo>
                      <a:pt x="8446" y="1285"/>
                    </a:lnTo>
                    <a:lnTo>
                      <a:pt x="8471" y="1302"/>
                    </a:lnTo>
                    <a:lnTo>
                      <a:pt x="8478" y="1308"/>
                    </a:lnTo>
                    <a:lnTo>
                      <a:pt x="8502" y="1326"/>
                    </a:lnTo>
                    <a:lnTo>
                      <a:pt x="8509" y="1332"/>
                    </a:lnTo>
                    <a:lnTo>
                      <a:pt x="8532" y="1351"/>
                    </a:lnTo>
                    <a:lnTo>
                      <a:pt x="8539" y="1357"/>
                    </a:lnTo>
                    <a:lnTo>
                      <a:pt x="8561" y="1377"/>
                    </a:lnTo>
                    <a:lnTo>
                      <a:pt x="8568" y="1383"/>
                    </a:lnTo>
                    <a:lnTo>
                      <a:pt x="8590" y="1404"/>
                    </a:lnTo>
                    <a:lnTo>
                      <a:pt x="8596" y="1410"/>
                    </a:lnTo>
                    <a:lnTo>
                      <a:pt x="8617" y="1432"/>
                    </a:lnTo>
                    <a:lnTo>
                      <a:pt x="8623" y="1439"/>
                    </a:lnTo>
                    <a:lnTo>
                      <a:pt x="8643" y="1461"/>
                    </a:lnTo>
                    <a:lnTo>
                      <a:pt x="8649" y="1468"/>
                    </a:lnTo>
                    <a:lnTo>
                      <a:pt x="8668" y="1491"/>
                    </a:lnTo>
                    <a:lnTo>
                      <a:pt x="8674" y="1498"/>
                    </a:lnTo>
                    <a:lnTo>
                      <a:pt x="8692" y="1522"/>
                    </a:lnTo>
                    <a:lnTo>
                      <a:pt x="8698" y="1529"/>
                    </a:lnTo>
                    <a:lnTo>
                      <a:pt x="8715" y="1554"/>
                    </a:lnTo>
                    <a:lnTo>
                      <a:pt x="8720" y="1561"/>
                    </a:lnTo>
                    <a:lnTo>
                      <a:pt x="8737" y="1586"/>
                    </a:lnTo>
                    <a:lnTo>
                      <a:pt x="8742" y="1594"/>
                    </a:lnTo>
                    <a:lnTo>
                      <a:pt x="8757" y="1620"/>
                    </a:lnTo>
                    <a:lnTo>
                      <a:pt x="8762" y="1629"/>
                    </a:lnTo>
                    <a:lnTo>
                      <a:pt x="8777" y="1655"/>
                    </a:lnTo>
                    <a:lnTo>
                      <a:pt x="8781" y="1663"/>
                    </a:lnTo>
                    <a:lnTo>
                      <a:pt x="8794" y="1690"/>
                    </a:lnTo>
                    <a:lnTo>
                      <a:pt x="8798" y="1698"/>
                    </a:lnTo>
                    <a:lnTo>
                      <a:pt x="8811" y="1725"/>
                    </a:lnTo>
                    <a:lnTo>
                      <a:pt x="8814" y="1734"/>
                    </a:lnTo>
                    <a:lnTo>
                      <a:pt x="8826" y="1761"/>
                    </a:lnTo>
                    <a:lnTo>
                      <a:pt x="8829" y="1770"/>
                    </a:lnTo>
                    <a:lnTo>
                      <a:pt x="8840" y="1798"/>
                    </a:lnTo>
                    <a:lnTo>
                      <a:pt x="8843" y="1807"/>
                    </a:lnTo>
                    <a:lnTo>
                      <a:pt x="8852" y="1835"/>
                    </a:lnTo>
                    <a:lnTo>
                      <a:pt x="8855" y="1844"/>
                    </a:lnTo>
                    <a:lnTo>
                      <a:pt x="8863" y="1872"/>
                    </a:lnTo>
                    <a:lnTo>
                      <a:pt x="8865" y="1881"/>
                    </a:lnTo>
                    <a:lnTo>
                      <a:pt x="8873" y="1910"/>
                    </a:lnTo>
                    <a:lnTo>
                      <a:pt x="8875" y="1919"/>
                    </a:lnTo>
                    <a:lnTo>
                      <a:pt x="8881" y="1948"/>
                    </a:lnTo>
                    <a:lnTo>
                      <a:pt x="8882" y="1958"/>
                    </a:lnTo>
                    <a:lnTo>
                      <a:pt x="8887" y="1987"/>
                    </a:lnTo>
                    <a:lnTo>
                      <a:pt x="8889" y="1996"/>
                    </a:lnTo>
                    <a:lnTo>
                      <a:pt x="8893" y="2026"/>
                    </a:lnTo>
                    <a:lnTo>
                      <a:pt x="8894" y="2035"/>
                    </a:lnTo>
                    <a:lnTo>
                      <a:pt x="8897" y="2065"/>
                    </a:lnTo>
                    <a:lnTo>
                      <a:pt x="8897" y="2074"/>
                    </a:lnTo>
                    <a:lnTo>
                      <a:pt x="8899" y="2104"/>
                    </a:lnTo>
                    <a:lnTo>
                      <a:pt x="8899" y="2113"/>
                    </a:lnTo>
                    <a:lnTo>
                      <a:pt x="8900" y="2143"/>
                    </a:lnTo>
                    <a:lnTo>
                      <a:pt x="8900" y="2148"/>
                    </a:lnTo>
                    <a:lnTo>
                      <a:pt x="8900" y="7852"/>
                    </a:lnTo>
                    <a:lnTo>
                      <a:pt x="8900" y="7857"/>
                    </a:lnTo>
                    <a:lnTo>
                      <a:pt x="8899" y="7887"/>
                    </a:lnTo>
                    <a:lnTo>
                      <a:pt x="8899" y="7896"/>
                    </a:lnTo>
                    <a:lnTo>
                      <a:pt x="8897" y="7926"/>
                    </a:lnTo>
                    <a:lnTo>
                      <a:pt x="8897" y="7935"/>
                    </a:lnTo>
                    <a:lnTo>
                      <a:pt x="8894" y="7965"/>
                    </a:lnTo>
                    <a:lnTo>
                      <a:pt x="8893" y="7974"/>
                    </a:lnTo>
                    <a:lnTo>
                      <a:pt x="8889" y="8004"/>
                    </a:lnTo>
                    <a:lnTo>
                      <a:pt x="8887" y="8013"/>
                    </a:lnTo>
                    <a:lnTo>
                      <a:pt x="8882" y="8042"/>
                    </a:lnTo>
                    <a:lnTo>
                      <a:pt x="8881" y="8052"/>
                    </a:lnTo>
                    <a:lnTo>
                      <a:pt x="8875" y="8081"/>
                    </a:lnTo>
                    <a:lnTo>
                      <a:pt x="8873" y="8090"/>
                    </a:lnTo>
                    <a:lnTo>
                      <a:pt x="8865" y="8119"/>
                    </a:lnTo>
                    <a:lnTo>
                      <a:pt x="8863" y="8128"/>
                    </a:lnTo>
                    <a:lnTo>
                      <a:pt x="8855" y="8156"/>
                    </a:lnTo>
                    <a:lnTo>
                      <a:pt x="8852" y="8165"/>
                    </a:lnTo>
                    <a:lnTo>
                      <a:pt x="8843" y="8193"/>
                    </a:lnTo>
                    <a:lnTo>
                      <a:pt x="8840" y="8202"/>
                    </a:lnTo>
                    <a:lnTo>
                      <a:pt x="8829" y="8230"/>
                    </a:lnTo>
                    <a:lnTo>
                      <a:pt x="8826" y="8239"/>
                    </a:lnTo>
                    <a:lnTo>
                      <a:pt x="8814" y="8266"/>
                    </a:lnTo>
                    <a:lnTo>
                      <a:pt x="8811" y="8275"/>
                    </a:lnTo>
                    <a:lnTo>
                      <a:pt x="8798" y="8302"/>
                    </a:lnTo>
                    <a:lnTo>
                      <a:pt x="8794" y="8310"/>
                    </a:lnTo>
                    <a:lnTo>
                      <a:pt x="8781" y="8337"/>
                    </a:lnTo>
                    <a:lnTo>
                      <a:pt x="8777" y="8345"/>
                    </a:lnTo>
                    <a:lnTo>
                      <a:pt x="8762" y="8371"/>
                    </a:lnTo>
                    <a:lnTo>
                      <a:pt x="8757" y="8380"/>
                    </a:lnTo>
                    <a:lnTo>
                      <a:pt x="8742" y="8406"/>
                    </a:lnTo>
                    <a:lnTo>
                      <a:pt x="8737" y="8414"/>
                    </a:lnTo>
                    <a:lnTo>
                      <a:pt x="8720" y="8439"/>
                    </a:lnTo>
                    <a:lnTo>
                      <a:pt x="8715" y="8446"/>
                    </a:lnTo>
                    <a:lnTo>
                      <a:pt x="8698" y="8471"/>
                    </a:lnTo>
                    <a:lnTo>
                      <a:pt x="8692" y="8478"/>
                    </a:lnTo>
                    <a:lnTo>
                      <a:pt x="8674" y="8502"/>
                    </a:lnTo>
                    <a:lnTo>
                      <a:pt x="8668" y="8509"/>
                    </a:lnTo>
                    <a:lnTo>
                      <a:pt x="8649" y="8532"/>
                    </a:lnTo>
                    <a:lnTo>
                      <a:pt x="8643" y="8539"/>
                    </a:lnTo>
                    <a:lnTo>
                      <a:pt x="8623" y="8561"/>
                    </a:lnTo>
                    <a:lnTo>
                      <a:pt x="8617" y="8568"/>
                    </a:lnTo>
                    <a:lnTo>
                      <a:pt x="8596" y="8590"/>
                    </a:lnTo>
                    <a:lnTo>
                      <a:pt x="8590" y="8596"/>
                    </a:lnTo>
                    <a:lnTo>
                      <a:pt x="8568" y="8617"/>
                    </a:lnTo>
                    <a:lnTo>
                      <a:pt x="8561" y="8623"/>
                    </a:lnTo>
                    <a:lnTo>
                      <a:pt x="8539" y="8643"/>
                    </a:lnTo>
                    <a:lnTo>
                      <a:pt x="8532" y="8649"/>
                    </a:lnTo>
                    <a:lnTo>
                      <a:pt x="8509" y="8668"/>
                    </a:lnTo>
                    <a:lnTo>
                      <a:pt x="8502" y="8674"/>
                    </a:lnTo>
                    <a:lnTo>
                      <a:pt x="8478" y="8692"/>
                    </a:lnTo>
                    <a:lnTo>
                      <a:pt x="8471" y="8698"/>
                    </a:lnTo>
                    <a:lnTo>
                      <a:pt x="8446" y="8715"/>
                    </a:lnTo>
                    <a:lnTo>
                      <a:pt x="8439" y="8720"/>
                    </a:lnTo>
                    <a:lnTo>
                      <a:pt x="8414" y="8737"/>
                    </a:lnTo>
                    <a:lnTo>
                      <a:pt x="8406" y="8742"/>
                    </a:lnTo>
                    <a:lnTo>
                      <a:pt x="8380" y="8757"/>
                    </a:lnTo>
                    <a:lnTo>
                      <a:pt x="8371" y="8762"/>
                    </a:lnTo>
                    <a:lnTo>
                      <a:pt x="8345" y="8777"/>
                    </a:lnTo>
                    <a:lnTo>
                      <a:pt x="8337" y="8781"/>
                    </a:lnTo>
                    <a:lnTo>
                      <a:pt x="8310" y="8794"/>
                    </a:lnTo>
                    <a:lnTo>
                      <a:pt x="8302" y="8798"/>
                    </a:lnTo>
                    <a:lnTo>
                      <a:pt x="8275" y="8811"/>
                    </a:lnTo>
                    <a:lnTo>
                      <a:pt x="8266" y="8814"/>
                    </a:lnTo>
                    <a:lnTo>
                      <a:pt x="8239" y="8826"/>
                    </a:lnTo>
                    <a:lnTo>
                      <a:pt x="8230" y="8829"/>
                    </a:lnTo>
                    <a:lnTo>
                      <a:pt x="8202" y="8840"/>
                    </a:lnTo>
                    <a:lnTo>
                      <a:pt x="8193" y="8843"/>
                    </a:lnTo>
                    <a:lnTo>
                      <a:pt x="8165" y="8852"/>
                    </a:lnTo>
                    <a:lnTo>
                      <a:pt x="8156" y="8855"/>
                    </a:lnTo>
                    <a:lnTo>
                      <a:pt x="8128" y="8863"/>
                    </a:lnTo>
                    <a:lnTo>
                      <a:pt x="8119" y="8865"/>
                    </a:lnTo>
                    <a:lnTo>
                      <a:pt x="8090" y="8873"/>
                    </a:lnTo>
                    <a:lnTo>
                      <a:pt x="8081" y="8875"/>
                    </a:lnTo>
                    <a:lnTo>
                      <a:pt x="8052" y="8881"/>
                    </a:lnTo>
                    <a:lnTo>
                      <a:pt x="8042" y="8882"/>
                    </a:lnTo>
                    <a:lnTo>
                      <a:pt x="8013" y="8887"/>
                    </a:lnTo>
                    <a:lnTo>
                      <a:pt x="8004" y="8889"/>
                    </a:lnTo>
                    <a:lnTo>
                      <a:pt x="7974" y="8893"/>
                    </a:lnTo>
                    <a:lnTo>
                      <a:pt x="7965" y="8894"/>
                    </a:lnTo>
                    <a:lnTo>
                      <a:pt x="7935" y="8897"/>
                    </a:lnTo>
                    <a:lnTo>
                      <a:pt x="7926" y="8897"/>
                    </a:lnTo>
                    <a:lnTo>
                      <a:pt x="7896" y="8899"/>
                    </a:lnTo>
                    <a:lnTo>
                      <a:pt x="7887" y="8899"/>
                    </a:lnTo>
                    <a:lnTo>
                      <a:pt x="7857" y="8900"/>
                    </a:lnTo>
                    <a:lnTo>
                      <a:pt x="7852" y="8900"/>
                    </a:lnTo>
                    <a:lnTo>
                      <a:pt x="2148" y="8900"/>
                    </a:lnTo>
                    <a:lnTo>
                      <a:pt x="2143" y="8900"/>
                    </a:lnTo>
                    <a:lnTo>
                      <a:pt x="2113" y="8899"/>
                    </a:lnTo>
                    <a:lnTo>
                      <a:pt x="2104" y="8899"/>
                    </a:lnTo>
                    <a:lnTo>
                      <a:pt x="2074" y="8897"/>
                    </a:lnTo>
                    <a:lnTo>
                      <a:pt x="2065" y="8897"/>
                    </a:lnTo>
                    <a:lnTo>
                      <a:pt x="2035" y="8894"/>
                    </a:lnTo>
                    <a:lnTo>
                      <a:pt x="2026" y="8893"/>
                    </a:lnTo>
                    <a:lnTo>
                      <a:pt x="1996" y="8889"/>
                    </a:lnTo>
                    <a:lnTo>
                      <a:pt x="1987" y="8887"/>
                    </a:lnTo>
                    <a:lnTo>
                      <a:pt x="1958" y="8882"/>
                    </a:lnTo>
                    <a:lnTo>
                      <a:pt x="1948" y="8881"/>
                    </a:lnTo>
                    <a:lnTo>
                      <a:pt x="1919" y="8875"/>
                    </a:lnTo>
                    <a:lnTo>
                      <a:pt x="1910" y="8873"/>
                    </a:lnTo>
                    <a:lnTo>
                      <a:pt x="1881" y="8865"/>
                    </a:lnTo>
                    <a:lnTo>
                      <a:pt x="1872" y="8863"/>
                    </a:lnTo>
                    <a:lnTo>
                      <a:pt x="1844" y="8855"/>
                    </a:lnTo>
                    <a:lnTo>
                      <a:pt x="1835" y="8852"/>
                    </a:lnTo>
                    <a:lnTo>
                      <a:pt x="1807" y="8843"/>
                    </a:lnTo>
                    <a:lnTo>
                      <a:pt x="1798" y="8840"/>
                    </a:lnTo>
                    <a:lnTo>
                      <a:pt x="1770" y="8829"/>
                    </a:lnTo>
                    <a:lnTo>
                      <a:pt x="1761" y="8826"/>
                    </a:lnTo>
                    <a:lnTo>
                      <a:pt x="1734" y="8814"/>
                    </a:lnTo>
                    <a:lnTo>
                      <a:pt x="1725" y="8811"/>
                    </a:lnTo>
                    <a:lnTo>
                      <a:pt x="1698" y="8798"/>
                    </a:lnTo>
                    <a:lnTo>
                      <a:pt x="1690" y="8794"/>
                    </a:lnTo>
                    <a:lnTo>
                      <a:pt x="1663" y="8781"/>
                    </a:lnTo>
                    <a:lnTo>
                      <a:pt x="1655" y="8777"/>
                    </a:lnTo>
                    <a:lnTo>
                      <a:pt x="1629" y="8762"/>
                    </a:lnTo>
                    <a:lnTo>
                      <a:pt x="1620" y="8757"/>
                    </a:lnTo>
                    <a:lnTo>
                      <a:pt x="1594" y="8742"/>
                    </a:lnTo>
                    <a:lnTo>
                      <a:pt x="1586" y="8737"/>
                    </a:lnTo>
                    <a:lnTo>
                      <a:pt x="1561" y="8720"/>
                    </a:lnTo>
                    <a:lnTo>
                      <a:pt x="1554" y="8715"/>
                    </a:lnTo>
                    <a:lnTo>
                      <a:pt x="1529" y="8698"/>
                    </a:lnTo>
                    <a:lnTo>
                      <a:pt x="1522" y="8692"/>
                    </a:lnTo>
                    <a:lnTo>
                      <a:pt x="1498" y="8674"/>
                    </a:lnTo>
                    <a:lnTo>
                      <a:pt x="1491" y="8668"/>
                    </a:lnTo>
                    <a:lnTo>
                      <a:pt x="1468" y="8649"/>
                    </a:lnTo>
                    <a:lnTo>
                      <a:pt x="1461" y="8643"/>
                    </a:lnTo>
                    <a:lnTo>
                      <a:pt x="1439" y="8623"/>
                    </a:lnTo>
                    <a:lnTo>
                      <a:pt x="1432" y="8617"/>
                    </a:lnTo>
                    <a:lnTo>
                      <a:pt x="1410" y="8596"/>
                    </a:lnTo>
                    <a:lnTo>
                      <a:pt x="1404" y="8590"/>
                    </a:lnTo>
                    <a:lnTo>
                      <a:pt x="1383" y="8568"/>
                    </a:lnTo>
                    <a:lnTo>
                      <a:pt x="1377" y="8561"/>
                    </a:lnTo>
                    <a:lnTo>
                      <a:pt x="1357" y="8539"/>
                    </a:lnTo>
                    <a:lnTo>
                      <a:pt x="1351" y="8532"/>
                    </a:lnTo>
                    <a:lnTo>
                      <a:pt x="1332" y="8509"/>
                    </a:lnTo>
                    <a:lnTo>
                      <a:pt x="1326" y="8502"/>
                    </a:lnTo>
                    <a:lnTo>
                      <a:pt x="1308" y="8478"/>
                    </a:lnTo>
                    <a:lnTo>
                      <a:pt x="1302" y="8471"/>
                    </a:lnTo>
                    <a:lnTo>
                      <a:pt x="1285" y="8446"/>
                    </a:lnTo>
                    <a:lnTo>
                      <a:pt x="1280" y="8439"/>
                    </a:lnTo>
                    <a:lnTo>
                      <a:pt x="1263" y="8414"/>
                    </a:lnTo>
                    <a:lnTo>
                      <a:pt x="1258" y="8406"/>
                    </a:lnTo>
                    <a:lnTo>
                      <a:pt x="1243" y="8380"/>
                    </a:lnTo>
                    <a:lnTo>
                      <a:pt x="1238" y="8371"/>
                    </a:lnTo>
                    <a:lnTo>
                      <a:pt x="1223" y="8345"/>
                    </a:lnTo>
                    <a:lnTo>
                      <a:pt x="1219" y="8337"/>
                    </a:lnTo>
                    <a:lnTo>
                      <a:pt x="1206" y="8310"/>
                    </a:lnTo>
                    <a:lnTo>
                      <a:pt x="1202" y="8302"/>
                    </a:lnTo>
                    <a:lnTo>
                      <a:pt x="1189" y="8275"/>
                    </a:lnTo>
                    <a:lnTo>
                      <a:pt x="1186" y="8266"/>
                    </a:lnTo>
                    <a:lnTo>
                      <a:pt x="1174" y="8239"/>
                    </a:lnTo>
                    <a:lnTo>
                      <a:pt x="1171" y="8230"/>
                    </a:lnTo>
                    <a:lnTo>
                      <a:pt x="1160" y="8202"/>
                    </a:lnTo>
                    <a:lnTo>
                      <a:pt x="1157" y="8193"/>
                    </a:lnTo>
                    <a:lnTo>
                      <a:pt x="1148" y="8165"/>
                    </a:lnTo>
                    <a:lnTo>
                      <a:pt x="1145" y="8156"/>
                    </a:lnTo>
                    <a:lnTo>
                      <a:pt x="1137" y="8128"/>
                    </a:lnTo>
                    <a:lnTo>
                      <a:pt x="1135" y="8119"/>
                    </a:lnTo>
                    <a:lnTo>
                      <a:pt x="1127" y="8090"/>
                    </a:lnTo>
                    <a:lnTo>
                      <a:pt x="1125" y="8081"/>
                    </a:lnTo>
                    <a:lnTo>
                      <a:pt x="1119" y="8052"/>
                    </a:lnTo>
                    <a:lnTo>
                      <a:pt x="1118" y="8042"/>
                    </a:lnTo>
                    <a:lnTo>
                      <a:pt x="1113" y="8013"/>
                    </a:lnTo>
                    <a:lnTo>
                      <a:pt x="1111" y="8004"/>
                    </a:lnTo>
                    <a:lnTo>
                      <a:pt x="1107" y="7974"/>
                    </a:lnTo>
                    <a:lnTo>
                      <a:pt x="1106" y="7965"/>
                    </a:lnTo>
                    <a:lnTo>
                      <a:pt x="1103" y="7935"/>
                    </a:lnTo>
                    <a:lnTo>
                      <a:pt x="1103" y="7926"/>
                    </a:lnTo>
                    <a:lnTo>
                      <a:pt x="1101" y="7896"/>
                    </a:lnTo>
                    <a:lnTo>
                      <a:pt x="1101" y="7887"/>
                    </a:lnTo>
                    <a:lnTo>
                      <a:pt x="1100" y="7857"/>
                    </a:lnTo>
                    <a:lnTo>
                      <a:pt x="1100" y="7852"/>
                    </a:lnTo>
                    <a:lnTo>
                      <a:pt x="1100" y="2148"/>
                    </a:lnTo>
                    <a:lnTo>
                      <a:pt x="1100" y="2143"/>
                    </a:lnTo>
                    <a:lnTo>
                      <a:pt x="1101" y="2113"/>
                    </a:lnTo>
                    <a:lnTo>
                      <a:pt x="1101" y="2104"/>
                    </a:lnTo>
                    <a:lnTo>
                      <a:pt x="1103" y="2074"/>
                    </a:lnTo>
                    <a:lnTo>
                      <a:pt x="1103" y="2065"/>
                    </a:lnTo>
                    <a:lnTo>
                      <a:pt x="1106" y="2035"/>
                    </a:lnTo>
                    <a:lnTo>
                      <a:pt x="1107" y="2026"/>
                    </a:lnTo>
                    <a:lnTo>
                      <a:pt x="1111" y="1996"/>
                    </a:lnTo>
                    <a:lnTo>
                      <a:pt x="1113" y="1987"/>
                    </a:lnTo>
                    <a:lnTo>
                      <a:pt x="1118" y="1958"/>
                    </a:lnTo>
                    <a:lnTo>
                      <a:pt x="1119" y="1948"/>
                    </a:lnTo>
                    <a:lnTo>
                      <a:pt x="1125" y="1919"/>
                    </a:lnTo>
                    <a:lnTo>
                      <a:pt x="1127" y="1910"/>
                    </a:lnTo>
                    <a:lnTo>
                      <a:pt x="1135" y="1881"/>
                    </a:lnTo>
                    <a:lnTo>
                      <a:pt x="1137" y="1872"/>
                    </a:lnTo>
                    <a:lnTo>
                      <a:pt x="1145" y="1844"/>
                    </a:lnTo>
                    <a:lnTo>
                      <a:pt x="1148" y="1835"/>
                    </a:lnTo>
                    <a:lnTo>
                      <a:pt x="1157" y="1807"/>
                    </a:lnTo>
                    <a:lnTo>
                      <a:pt x="1160" y="1798"/>
                    </a:lnTo>
                    <a:lnTo>
                      <a:pt x="1171" y="1770"/>
                    </a:lnTo>
                    <a:lnTo>
                      <a:pt x="1174" y="1761"/>
                    </a:lnTo>
                    <a:lnTo>
                      <a:pt x="1186" y="1734"/>
                    </a:lnTo>
                    <a:lnTo>
                      <a:pt x="1189" y="1725"/>
                    </a:lnTo>
                    <a:lnTo>
                      <a:pt x="1202" y="1698"/>
                    </a:lnTo>
                    <a:lnTo>
                      <a:pt x="1206" y="1690"/>
                    </a:lnTo>
                    <a:lnTo>
                      <a:pt x="1219" y="1663"/>
                    </a:lnTo>
                    <a:lnTo>
                      <a:pt x="1223" y="1655"/>
                    </a:lnTo>
                    <a:lnTo>
                      <a:pt x="1238" y="1629"/>
                    </a:lnTo>
                    <a:lnTo>
                      <a:pt x="1243" y="1620"/>
                    </a:lnTo>
                    <a:lnTo>
                      <a:pt x="1258" y="1594"/>
                    </a:lnTo>
                    <a:lnTo>
                      <a:pt x="1263" y="1586"/>
                    </a:lnTo>
                    <a:lnTo>
                      <a:pt x="1280" y="1561"/>
                    </a:lnTo>
                    <a:lnTo>
                      <a:pt x="1285" y="1554"/>
                    </a:lnTo>
                    <a:lnTo>
                      <a:pt x="1302" y="1529"/>
                    </a:lnTo>
                    <a:lnTo>
                      <a:pt x="1308" y="1522"/>
                    </a:lnTo>
                    <a:lnTo>
                      <a:pt x="1326" y="1498"/>
                    </a:lnTo>
                    <a:lnTo>
                      <a:pt x="1332" y="1491"/>
                    </a:lnTo>
                    <a:lnTo>
                      <a:pt x="1351" y="1468"/>
                    </a:lnTo>
                    <a:lnTo>
                      <a:pt x="1357" y="1461"/>
                    </a:lnTo>
                    <a:lnTo>
                      <a:pt x="1377" y="1439"/>
                    </a:lnTo>
                    <a:lnTo>
                      <a:pt x="1383" y="1432"/>
                    </a:lnTo>
                    <a:lnTo>
                      <a:pt x="1404" y="1410"/>
                    </a:lnTo>
                    <a:lnTo>
                      <a:pt x="1410" y="1404"/>
                    </a:lnTo>
                    <a:lnTo>
                      <a:pt x="1432" y="1383"/>
                    </a:lnTo>
                    <a:lnTo>
                      <a:pt x="1439" y="1377"/>
                    </a:lnTo>
                    <a:lnTo>
                      <a:pt x="1461" y="1357"/>
                    </a:lnTo>
                    <a:lnTo>
                      <a:pt x="1468" y="1351"/>
                    </a:lnTo>
                    <a:lnTo>
                      <a:pt x="1491" y="1332"/>
                    </a:lnTo>
                    <a:lnTo>
                      <a:pt x="1498" y="1326"/>
                    </a:lnTo>
                    <a:lnTo>
                      <a:pt x="1522" y="1308"/>
                    </a:lnTo>
                    <a:lnTo>
                      <a:pt x="1529" y="1302"/>
                    </a:lnTo>
                    <a:lnTo>
                      <a:pt x="1554" y="1285"/>
                    </a:lnTo>
                    <a:lnTo>
                      <a:pt x="1561" y="1280"/>
                    </a:lnTo>
                    <a:lnTo>
                      <a:pt x="1586" y="1263"/>
                    </a:lnTo>
                    <a:lnTo>
                      <a:pt x="1594" y="1258"/>
                    </a:lnTo>
                    <a:lnTo>
                      <a:pt x="1620" y="1243"/>
                    </a:lnTo>
                    <a:lnTo>
                      <a:pt x="1629" y="1238"/>
                    </a:lnTo>
                    <a:lnTo>
                      <a:pt x="1655" y="1223"/>
                    </a:lnTo>
                    <a:lnTo>
                      <a:pt x="1663" y="1219"/>
                    </a:lnTo>
                    <a:lnTo>
                      <a:pt x="1690" y="1206"/>
                    </a:lnTo>
                    <a:lnTo>
                      <a:pt x="1698" y="1202"/>
                    </a:lnTo>
                    <a:lnTo>
                      <a:pt x="1725" y="1189"/>
                    </a:lnTo>
                    <a:lnTo>
                      <a:pt x="1734" y="1186"/>
                    </a:lnTo>
                    <a:lnTo>
                      <a:pt x="1761" y="1174"/>
                    </a:lnTo>
                    <a:lnTo>
                      <a:pt x="1770" y="1171"/>
                    </a:lnTo>
                    <a:lnTo>
                      <a:pt x="1798" y="1160"/>
                    </a:lnTo>
                    <a:lnTo>
                      <a:pt x="1807" y="1157"/>
                    </a:lnTo>
                    <a:lnTo>
                      <a:pt x="1835" y="1148"/>
                    </a:lnTo>
                    <a:lnTo>
                      <a:pt x="1844" y="1145"/>
                    </a:lnTo>
                    <a:lnTo>
                      <a:pt x="1872" y="1137"/>
                    </a:lnTo>
                    <a:lnTo>
                      <a:pt x="1881" y="1135"/>
                    </a:lnTo>
                    <a:lnTo>
                      <a:pt x="1910" y="1127"/>
                    </a:lnTo>
                    <a:lnTo>
                      <a:pt x="1919" y="1125"/>
                    </a:lnTo>
                    <a:lnTo>
                      <a:pt x="1948" y="1119"/>
                    </a:lnTo>
                    <a:lnTo>
                      <a:pt x="1958" y="1118"/>
                    </a:lnTo>
                    <a:lnTo>
                      <a:pt x="1987" y="1113"/>
                    </a:lnTo>
                    <a:lnTo>
                      <a:pt x="1996" y="1111"/>
                    </a:lnTo>
                    <a:lnTo>
                      <a:pt x="2026" y="1107"/>
                    </a:lnTo>
                    <a:lnTo>
                      <a:pt x="2035" y="1106"/>
                    </a:lnTo>
                    <a:lnTo>
                      <a:pt x="2065" y="1103"/>
                    </a:lnTo>
                    <a:lnTo>
                      <a:pt x="2074" y="1103"/>
                    </a:lnTo>
                    <a:lnTo>
                      <a:pt x="2104" y="1101"/>
                    </a:lnTo>
                    <a:lnTo>
                      <a:pt x="2113" y="1101"/>
                    </a:lnTo>
                    <a:lnTo>
                      <a:pt x="2143" y="1100"/>
                    </a:lnTo>
                    <a:close/>
                    <a:moveTo>
                      <a:pt x="2150" y="1600"/>
                    </a:moveTo>
                    <a:lnTo>
                      <a:pt x="2127" y="1600"/>
                    </a:lnTo>
                    <a:lnTo>
                      <a:pt x="2107" y="1602"/>
                    </a:lnTo>
                    <a:lnTo>
                      <a:pt x="2087" y="1604"/>
                    </a:lnTo>
                    <a:lnTo>
                      <a:pt x="2066" y="1606"/>
                    </a:lnTo>
                    <a:lnTo>
                      <a:pt x="2046" y="1610"/>
                    </a:lnTo>
                    <a:lnTo>
                      <a:pt x="2026" y="1614"/>
                    </a:lnTo>
                    <a:lnTo>
                      <a:pt x="2007" y="1619"/>
                    </a:lnTo>
                    <a:lnTo>
                      <a:pt x="1987" y="1624"/>
                    </a:lnTo>
                    <a:lnTo>
                      <a:pt x="1968" y="1631"/>
                    </a:lnTo>
                    <a:lnTo>
                      <a:pt x="1948" y="1638"/>
                    </a:lnTo>
                    <a:lnTo>
                      <a:pt x="1929" y="1646"/>
                    </a:lnTo>
                    <a:lnTo>
                      <a:pt x="1910" y="1654"/>
                    </a:lnTo>
                    <a:lnTo>
                      <a:pt x="1892" y="1664"/>
                    </a:lnTo>
                    <a:lnTo>
                      <a:pt x="1874" y="1674"/>
                    </a:lnTo>
                    <a:lnTo>
                      <a:pt x="1857" y="1684"/>
                    </a:lnTo>
                    <a:lnTo>
                      <a:pt x="1839" y="1695"/>
                    </a:lnTo>
                    <a:lnTo>
                      <a:pt x="1823" y="1707"/>
                    </a:lnTo>
                    <a:lnTo>
                      <a:pt x="1807" y="1720"/>
                    </a:lnTo>
                    <a:lnTo>
                      <a:pt x="1791" y="1733"/>
                    </a:lnTo>
                    <a:lnTo>
                      <a:pt x="1775" y="1746"/>
                    </a:lnTo>
                    <a:lnTo>
                      <a:pt x="1761" y="1761"/>
                    </a:lnTo>
                    <a:lnTo>
                      <a:pt x="1746" y="1775"/>
                    </a:lnTo>
                    <a:lnTo>
                      <a:pt x="1733" y="1791"/>
                    </a:lnTo>
                    <a:lnTo>
                      <a:pt x="1720" y="1807"/>
                    </a:lnTo>
                    <a:lnTo>
                      <a:pt x="1707" y="1823"/>
                    </a:lnTo>
                    <a:lnTo>
                      <a:pt x="1695" y="1839"/>
                    </a:lnTo>
                    <a:lnTo>
                      <a:pt x="1684" y="1857"/>
                    </a:lnTo>
                    <a:lnTo>
                      <a:pt x="1674" y="1874"/>
                    </a:lnTo>
                    <a:lnTo>
                      <a:pt x="1664" y="1892"/>
                    </a:lnTo>
                    <a:lnTo>
                      <a:pt x="1654" y="1910"/>
                    </a:lnTo>
                    <a:lnTo>
                      <a:pt x="1646" y="1929"/>
                    </a:lnTo>
                    <a:lnTo>
                      <a:pt x="1638" y="1948"/>
                    </a:lnTo>
                    <a:lnTo>
                      <a:pt x="1631" y="1968"/>
                    </a:lnTo>
                    <a:lnTo>
                      <a:pt x="1624" y="1987"/>
                    </a:lnTo>
                    <a:lnTo>
                      <a:pt x="1619" y="2007"/>
                    </a:lnTo>
                    <a:lnTo>
                      <a:pt x="1614" y="2026"/>
                    </a:lnTo>
                    <a:lnTo>
                      <a:pt x="1610" y="2046"/>
                    </a:lnTo>
                    <a:lnTo>
                      <a:pt x="1606" y="2066"/>
                    </a:lnTo>
                    <a:lnTo>
                      <a:pt x="1604" y="2087"/>
                    </a:lnTo>
                    <a:lnTo>
                      <a:pt x="1602" y="2107"/>
                    </a:lnTo>
                    <a:lnTo>
                      <a:pt x="1600" y="2127"/>
                    </a:lnTo>
                    <a:lnTo>
                      <a:pt x="1600" y="2150"/>
                    </a:lnTo>
                    <a:lnTo>
                      <a:pt x="1600" y="7850"/>
                    </a:lnTo>
                    <a:lnTo>
                      <a:pt x="1600" y="7873"/>
                    </a:lnTo>
                    <a:lnTo>
                      <a:pt x="1602" y="7893"/>
                    </a:lnTo>
                    <a:lnTo>
                      <a:pt x="1604" y="7913"/>
                    </a:lnTo>
                    <a:lnTo>
                      <a:pt x="1606" y="7934"/>
                    </a:lnTo>
                    <a:lnTo>
                      <a:pt x="1610" y="7954"/>
                    </a:lnTo>
                    <a:lnTo>
                      <a:pt x="1614" y="7974"/>
                    </a:lnTo>
                    <a:lnTo>
                      <a:pt x="1619" y="7993"/>
                    </a:lnTo>
                    <a:lnTo>
                      <a:pt x="1624" y="8013"/>
                    </a:lnTo>
                    <a:lnTo>
                      <a:pt x="1631" y="8032"/>
                    </a:lnTo>
                    <a:lnTo>
                      <a:pt x="1638" y="8052"/>
                    </a:lnTo>
                    <a:lnTo>
                      <a:pt x="1646" y="8071"/>
                    </a:lnTo>
                    <a:lnTo>
                      <a:pt x="1654" y="8090"/>
                    </a:lnTo>
                    <a:lnTo>
                      <a:pt x="1664" y="8108"/>
                    </a:lnTo>
                    <a:lnTo>
                      <a:pt x="1674" y="8126"/>
                    </a:lnTo>
                    <a:lnTo>
                      <a:pt x="1684" y="8143"/>
                    </a:lnTo>
                    <a:lnTo>
                      <a:pt x="1695" y="8161"/>
                    </a:lnTo>
                    <a:lnTo>
                      <a:pt x="1707" y="8177"/>
                    </a:lnTo>
                    <a:lnTo>
                      <a:pt x="1720" y="8193"/>
                    </a:lnTo>
                    <a:lnTo>
                      <a:pt x="1733" y="8209"/>
                    </a:lnTo>
                    <a:lnTo>
                      <a:pt x="1746" y="8225"/>
                    </a:lnTo>
                    <a:lnTo>
                      <a:pt x="1761" y="8239"/>
                    </a:lnTo>
                    <a:lnTo>
                      <a:pt x="1775" y="8254"/>
                    </a:lnTo>
                    <a:lnTo>
                      <a:pt x="1791" y="8267"/>
                    </a:lnTo>
                    <a:lnTo>
                      <a:pt x="1807" y="8280"/>
                    </a:lnTo>
                    <a:lnTo>
                      <a:pt x="1823" y="8293"/>
                    </a:lnTo>
                    <a:lnTo>
                      <a:pt x="1839" y="8305"/>
                    </a:lnTo>
                    <a:lnTo>
                      <a:pt x="1857" y="8316"/>
                    </a:lnTo>
                    <a:lnTo>
                      <a:pt x="1874" y="8326"/>
                    </a:lnTo>
                    <a:lnTo>
                      <a:pt x="1892" y="8336"/>
                    </a:lnTo>
                    <a:lnTo>
                      <a:pt x="1910" y="8346"/>
                    </a:lnTo>
                    <a:lnTo>
                      <a:pt x="1929" y="8354"/>
                    </a:lnTo>
                    <a:lnTo>
                      <a:pt x="1948" y="8362"/>
                    </a:lnTo>
                    <a:lnTo>
                      <a:pt x="1968" y="8369"/>
                    </a:lnTo>
                    <a:lnTo>
                      <a:pt x="1987" y="8376"/>
                    </a:lnTo>
                    <a:lnTo>
                      <a:pt x="2007" y="8381"/>
                    </a:lnTo>
                    <a:lnTo>
                      <a:pt x="2026" y="8386"/>
                    </a:lnTo>
                    <a:lnTo>
                      <a:pt x="2046" y="8390"/>
                    </a:lnTo>
                    <a:lnTo>
                      <a:pt x="2066" y="8394"/>
                    </a:lnTo>
                    <a:lnTo>
                      <a:pt x="2087" y="8396"/>
                    </a:lnTo>
                    <a:lnTo>
                      <a:pt x="2107" y="8398"/>
                    </a:lnTo>
                    <a:lnTo>
                      <a:pt x="2127" y="8400"/>
                    </a:lnTo>
                    <a:lnTo>
                      <a:pt x="2150" y="8400"/>
                    </a:lnTo>
                    <a:lnTo>
                      <a:pt x="7850" y="8400"/>
                    </a:lnTo>
                    <a:lnTo>
                      <a:pt x="7873" y="8400"/>
                    </a:lnTo>
                    <a:lnTo>
                      <a:pt x="7893" y="8398"/>
                    </a:lnTo>
                    <a:lnTo>
                      <a:pt x="7913" y="8396"/>
                    </a:lnTo>
                    <a:lnTo>
                      <a:pt x="7934" y="8394"/>
                    </a:lnTo>
                    <a:lnTo>
                      <a:pt x="7954" y="8390"/>
                    </a:lnTo>
                    <a:lnTo>
                      <a:pt x="7974" y="8386"/>
                    </a:lnTo>
                    <a:lnTo>
                      <a:pt x="7993" y="8381"/>
                    </a:lnTo>
                    <a:lnTo>
                      <a:pt x="8013" y="8376"/>
                    </a:lnTo>
                    <a:lnTo>
                      <a:pt x="8032" y="8369"/>
                    </a:lnTo>
                    <a:lnTo>
                      <a:pt x="8052" y="8362"/>
                    </a:lnTo>
                    <a:lnTo>
                      <a:pt x="8071" y="8354"/>
                    </a:lnTo>
                    <a:lnTo>
                      <a:pt x="8090" y="8346"/>
                    </a:lnTo>
                    <a:lnTo>
                      <a:pt x="8108" y="8336"/>
                    </a:lnTo>
                    <a:lnTo>
                      <a:pt x="8126" y="8326"/>
                    </a:lnTo>
                    <a:lnTo>
                      <a:pt x="8143" y="8316"/>
                    </a:lnTo>
                    <a:lnTo>
                      <a:pt x="8161" y="8305"/>
                    </a:lnTo>
                    <a:lnTo>
                      <a:pt x="8177" y="8293"/>
                    </a:lnTo>
                    <a:lnTo>
                      <a:pt x="8193" y="8280"/>
                    </a:lnTo>
                    <a:lnTo>
                      <a:pt x="8209" y="8267"/>
                    </a:lnTo>
                    <a:lnTo>
                      <a:pt x="8225" y="8254"/>
                    </a:lnTo>
                    <a:lnTo>
                      <a:pt x="8239" y="8239"/>
                    </a:lnTo>
                    <a:lnTo>
                      <a:pt x="8254" y="8225"/>
                    </a:lnTo>
                    <a:lnTo>
                      <a:pt x="8267" y="8209"/>
                    </a:lnTo>
                    <a:lnTo>
                      <a:pt x="8280" y="8193"/>
                    </a:lnTo>
                    <a:lnTo>
                      <a:pt x="8293" y="8177"/>
                    </a:lnTo>
                    <a:lnTo>
                      <a:pt x="8305" y="8161"/>
                    </a:lnTo>
                    <a:lnTo>
                      <a:pt x="8316" y="8143"/>
                    </a:lnTo>
                    <a:lnTo>
                      <a:pt x="8326" y="8126"/>
                    </a:lnTo>
                    <a:lnTo>
                      <a:pt x="8336" y="8108"/>
                    </a:lnTo>
                    <a:lnTo>
                      <a:pt x="8346" y="8090"/>
                    </a:lnTo>
                    <a:lnTo>
                      <a:pt x="8354" y="8071"/>
                    </a:lnTo>
                    <a:lnTo>
                      <a:pt x="8362" y="8052"/>
                    </a:lnTo>
                    <a:lnTo>
                      <a:pt x="8369" y="8032"/>
                    </a:lnTo>
                    <a:lnTo>
                      <a:pt x="8376" y="8013"/>
                    </a:lnTo>
                    <a:lnTo>
                      <a:pt x="8381" y="7993"/>
                    </a:lnTo>
                    <a:lnTo>
                      <a:pt x="8386" y="7974"/>
                    </a:lnTo>
                    <a:lnTo>
                      <a:pt x="8390" y="7954"/>
                    </a:lnTo>
                    <a:lnTo>
                      <a:pt x="8394" y="7934"/>
                    </a:lnTo>
                    <a:lnTo>
                      <a:pt x="8396" y="7913"/>
                    </a:lnTo>
                    <a:lnTo>
                      <a:pt x="8398" y="7893"/>
                    </a:lnTo>
                    <a:lnTo>
                      <a:pt x="8400" y="7873"/>
                    </a:lnTo>
                    <a:lnTo>
                      <a:pt x="8400" y="7850"/>
                    </a:lnTo>
                    <a:lnTo>
                      <a:pt x="8400" y="2150"/>
                    </a:lnTo>
                    <a:lnTo>
                      <a:pt x="8400" y="2127"/>
                    </a:lnTo>
                    <a:lnTo>
                      <a:pt x="8398" y="2107"/>
                    </a:lnTo>
                    <a:lnTo>
                      <a:pt x="8396" y="2087"/>
                    </a:lnTo>
                    <a:lnTo>
                      <a:pt x="8394" y="2066"/>
                    </a:lnTo>
                    <a:lnTo>
                      <a:pt x="8390" y="2046"/>
                    </a:lnTo>
                    <a:lnTo>
                      <a:pt x="8386" y="2026"/>
                    </a:lnTo>
                    <a:lnTo>
                      <a:pt x="8381" y="2007"/>
                    </a:lnTo>
                    <a:lnTo>
                      <a:pt x="8376" y="1987"/>
                    </a:lnTo>
                    <a:lnTo>
                      <a:pt x="8369" y="1968"/>
                    </a:lnTo>
                    <a:lnTo>
                      <a:pt x="8362" y="1948"/>
                    </a:lnTo>
                    <a:lnTo>
                      <a:pt x="8354" y="1929"/>
                    </a:lnTo>
                    <a:lnTo>
                      <a:pt x="8346" y="1910"/>
                    </a:lnTo>
                    <a:lnTo>
                      <a:pt x="8336" y="1892"/>
                    </a:lnTo>
                    <a:lnTo>
                      <a:pt x="8326" y="1874"/>
                    </a:lnTo>
                    <a:lnTo>
                      <a:pt x="8316" y="1857"/>
                    </a:lnTo>
                    <a:lnTo>
                      <a:pt x="8305" y="1839"/>
                    </a:lnTo>
                    <a:lnTo>
                      <a:pt x="8293" y="1823"/>
                    </a:lnTo>
                    <a:lnTo>
                      <a:pt x="8280" y="1807"/>
                    </a:lnTo>
                    <a:lnTo>
                      <a:pt x="8267" y="1791"/>
                    </a:lnTo>
                    <a:lnTo>
                      <a:pt x="8254" y="1775"/>
                    </a:lnTo>
                    <a:lnTo>
                      <a:pt x="8239" y="1761"/>
                    </a:lnTo>
                    <a:lnTo>
                      <a:pt x="8225" y="1746"/>
                    </a:lnTo>
                    <a:lnTo>
                      <a:pt x="8209" y="1733"/>
                    </a:lnTo>
                    <a:lnTo>
                      <a:pt x="8193" y="1720"/>
                    </a:lnTo>
                    <a:lnTo>
                      <a:pt x="8177" y="1707"/>
                    </a:lnTo>
                    <a:lnTo>
                      <a:pt x="8161" y="1695"/>
                    </a:lnTo>
                    <a:lnTo>
                      <a:pt x="8143" y="1684"/>
                    </a:lnTo>
                    <a:lnTo>
                      <a:pt x="8126" y="1674"/>
                    </a:lnTo>
                    <a:lnTo>
                      <a:pt x="8108" y="1664"/>
                    </a:lnTo>
                    <a:lnTo>
                      <a:pt x="8090" y="1654"/>
                    </a:lnTo>
                    <a:lnTo>
                      <a:pt x="8071" y="1646"/>
                    </a:lnTo>
                    <a:lnTo>
                      <a:pt x="8052" y="1638"/>
                    </a:lnTo>
                    <a:lnTo>
                      <a:pt x="8032" y="1631"/>
                    </a:lnTo>
                    <a:lnTo>
                      <a:pt x="8013" y="1624"/>
                    </a:lnTo>
                    <a:lnTo>
                      <a:pt x="7993" y="1619"/>
                    </a:lnTo>
                    <a:lnTo>
                      <a:pt x="7974" y="1614"/>
                    </a:lnTo>
                    <a:lnTo>
                      <a:pt x="7954" y="1610"/>
                    </a:lnTo>
                    <a:lnTo>
                      <a:pt x="7934" y="1606"/>
                    </a:lnTo>
                    <a:lnTo>
                      <a:pt x="7913" y="1604"/>
                    </a:lnTo>
                    <a:lnTo>
                      <a:pt x="7893" y="1602"/>
                    </a:lnTo>
                    <a:lnTo>
                      <a:pt x="7873" y="1600"/>
                    </a:lnTo>
                    <a:lnTo>
                      <a:pt x="7850" y="1600"/>
                    </a:lnTo>
                    <a:lnTo>
                      <a:pt x="2150" y="16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8" name="Rectangle: Rounded Corners 7">
            <a:extLst>
              <a:ext uri="{FF2B5EF4-FFF2-40B4-BE49-F238E27FC236}">
                <a16:creationId xmlns:a16="http://schemas.microsoft.com/office/drawing/2014/main" id="{2D7AAB54-331E-40F3-80D4-0AAEBEA61E05}"/>
              </a:ext>
            </a:extLst>
          </p:cNvPr>
          <p:cNvSpPr/>
          <p:nvPr/>
        </p:nvSpPr>
        <p:spPr>
          <a:xfrm>
            <a:off x="6355158" y="1617308"/>
            <a:ext cx="5541874" cy="1985315"/>
          </a:xfrm>
          <a:prstGeom prst="roundRect">
            <a:avLst>
              <a:gd name="adj" fmla="val 9643"/>
            </a:avLst>
          </a:prstGeom>
          <a:solidFill>
            <a:schemeClr val="bg1"/>
          </a:soli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000" dirty="0"/>
          </a:p>
        </p:txBody>
      </p:sp>
      <p:sp>
        <p:nvSpPr>
          <p:cNvPr id="9" name="Rectangle: Top Corners Rounded 8">
            <a:extLst>
              <a:ext uri="{FF2B5EF4-FFF2-40B4-BE49-F238E27FC236}">
                <a16:creationId xmlns:a16="http://schemas.microsoft.com/office/drawing/2014/main" id="{5A631F49-009C-4AE8-A38A-3C0A4B23646C}"/>
              </a:ext>
            </a:extLst>
          </p:cNvPr>
          <p:cNvSpPr/>
          <p:nvPr/>
        </p:nvSpPr>
        <p:spPr>
          <a:xfrm>
            <a:off x="6355158" y="1617307"/>
            <a:ext cx="5541874" cy="558736"/>
          </a:xfrm>
          <a:prstGeom prst="round2SameRect">
            <a:avLst>
              <a:gd name="adj1" fmla="val 37571"/>
              <a:gd name="adj2" fmla="val 0"/>
            </a:avLst>
          </a:prstGeom>
          <a:gradFill flip="none" rotWithShape="1">
            <a:gsLst>
              <a:gs pos="0">
                <a:schemeClr val="accent1"/>
              </a:gs>
              <a:gs pos="100000">
                <a:schemeClr val="accent2"/>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da-DK" sz="2000" b="1" dirty="0">
                <a:solidFill>
                  <a:schemeClr val="bg1"/>
                </a:solidFill>
                <a:ea typeface="Calibri" pitchFamily="34" charset="-122"/>
                <a:cs typeface="Calibri" pitchFamily="34" charset="-120"/>
              </a:rPr>
              <a:t>Run a pilot</a:t>
            </a:r>
          </a:p>
        </p:txBody>
      </p:sp>
      <p:sp>
        <p:nvSpPr>
          <p:cNvPr id="12" name="Text 5">
            <a:extLst>
              <a:ext uri="{FF2B5EF4-FFF2-40B4-BE49-F238E27FC236}">
                <a16:creationId xmlns:a16="http://schemas.microsoft.com/office/drawing/2014/main" id="{3B15911A-17E4-4759-86E7-7A842E582221}"/>
              </a:ext>
            </a:extLst>
          </p:cNvPr>
          <p:cNvSpPr/>
          <p:nvPr/>
        </p:nvSpPr>
        <p:spPr>
          <a:xfrm>
            <a:off x="7984683" y="2255312"/>
            <a:ext cx="3689945" cy="1197445"/>
          </a:xfrm>
          <a:prstGeom prst="rect">
            <a:avLst/>
          </a:prstGeom>
          <a:noFill/>
          <a:ln/>
        </p:spPr>
        <p:txBody>
          <a:bodyPr wrap="square" lIns="0" tIns="0" rIns="0" bIns="0" rtlCol="0" anchor="ctr"/>
          <a:lstStyle/>
          <a:p>
            <a:pPr marL="0" indent="0">
              <a:buNone/>
            </a:pPr>
            <a:r>
              <a:rPr lang="en-US" dirty="0">
                <a:ea typeface="Calibri" pitchFamily="34" charset="-122"/>
                <a:cs typeface="Calibri" pitchFamily="34" charset="-120"/>
              </a:rPr>
              <a:t>Test Fluxa on a slice of traffic with no change to checkout.</a:t>
            </a:r>
          </a:p>
        </p:txBody>
      </p:sp>
      <p:sp>
        <p:nvSpPr>
          <p:cNvPr id="23" name="Rectangle: Rounded Corners 22">
            <a:extLst>
              <a:ext uri="{FF2B5EF4-FFF2-40B4-BE49-F238E27FC236}">
                <a16:creationId xmlns:a16="http://schemas.microsoft.com/office/drawing/2014/main" id="{9D0B769E-2095-49F0-BF2B-3375029954A4}"/>
              </a:ext>
            </a:extLst>
          </p:cNvPr>
          <p:cNvSpPr/>
          <p:nvPr/>
        </p:nvSpPr>
        <p:spPr>
          <a:xfrm>
            <a:off x="6355158" y="3920670"/>
            <a:ext cx="5541874" cy="1985315"/>
          </a:xfrm>
          <a:prstGeom prst="roundRect">
            <a:avLst>
              <a:gd name="adj" fmla="val 9643"/>
            </a:avLst>
          </a:prstGeom>
          <a:solidFill>
            <a:schemeClr val="bg1"/>
          </a:soli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000" dirty="0"/>
          </a:p>
        </p:txBody>
      </p:sp>
      <p:sp>
        <p:nvSpPr>
          <p:cNvPr id="24" name="Rectangle: Top Corners Rounded 23">
            <a:extLst>
              <a:ext uri="{FF2B5EF4-FFF2-40B4-BE49-F238E27FC236}">
                <a16:creationId xmlns:a16="http://schemas.microsoft.com/office/drawing/2014/main" id="{FBA17AC0-5189-4639-937C-B1562042BFDC}"/>
              </a:ext>
            </a:extLst>
          </p:cNvPr>
          <p:cNvSpPr/>
          <p:nvPr/>
        </p:nvSpPr>
        <p:spPr>
          <a:xfrm>
            <a:off x="6355158" y="3920669"/>
            <a:ext cx="5541874" cy="558736"/>
          </a:xfrm>
          <a:prstGeom prst="round2SameRect">
            <a:avLst>
              <a:gd name="adj1" fmla="val 37571"/>
              <a:gd name="adj2" fmla="val 0"/>
            </a:avLst>
          </a:prstGeom>
          <a:gradFill flip="none" rotWithShape="1">
            <a:gsLst>
              <a:gs pos="0">
                <a:schemeClr val="accent1"/>
              </a:gs>
              <a:gs pos="100000">
                <a:schemeClr val="accent2"/>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da-DK" sz="2000" b="1" dirty="0">
                <a:solidFill>
                  <a:schemeClr val="bg1"/>
                </a:solidFill>
                <a:ea typeface="Calibri" pitchFamily="34" charset="-122"/>
                <a:cs typeface="Calibri" pitchFamily="34" charset="-120"/>
              </a:rPr>
              <a:t>Go live</a:t>
            </a:r>
          </a:p>
        </p:txBody>
      </p:sp>
      <p:sp>
        <p:nvSpPr>
          <p:cNvPr id="27" name="Text 5">
            <a:extLst>
              <a:ext uri="{FF2B5EF4-FFF2-40B4-BE49-F238E27FC236}">
                <a16:creationId xmlns:a16="http://schemas.microsoft.com/office/drawing/2014/main" id="{54734966-1E99-41B0-8A89-D8B381C8A7D0}"/>
              </a:ext>
            </a:extLst>
          </p:cNvPr>
          <p:cNvSpPr/>
          <p:nvPr/>
        </p:nvSpPr>
        <p:spPr>
          <a:xfrm>
            <a:off x="7984683" y="4558674"/>
            <a:ext cx="3689945" cy="1197445"/>
          </a:xfrm>
          <a:prstGeom prst="rect">
            <a:avLst/>
          </a:prstGeom>
          <a:noFill/>
          <a:ln/>
        </p:spPr>
        <p:txBody>
          <a:bodyPr wrap="square" lIns="0" tIns="0" rIns="0" bIns="0" rtlCol="0" anchor="ctr"/>
          <a:lstStyle/>
          <a:p>
            <a:pPr marL="0" indent="0">
              <a:buNone/>
            </a:pPr>
            <a:r>
              <a:rPr lang="en-US" dirty="0">
                <a:ea typeface="Calibri" pitchFamily="34" charset="-122"/>
                <a:cs typeface="Calibri" pitchFamily="34" charset="-120"/>
              </a:rPr>
              <a:t>Roll out fully with a solutions engineer by your side.</a:t>
            </a:r>
          </a:p>
        </p:txBody>
      </p:sp>
      <p:grpSp>
        <p:nvGrpSpPr>
          <p:cNvPr id="56" name="Group 55">
            <a:extLst>
              <a:ext uri="{FF2B5EF4-FFF2-40B4-BE49-F238E27FC236}">
                <a16:creationId xmlns:a16="http://schemas.microsoft.com/office/drawing/2014/main" id="{663AA747-1F47-423D-B190-104DA6415EA7}"/>
              </a:ext>
            </a:extLst>
          </p:cNvPr>
          <p:cNvGrpSpPr/>
          <p:nvPr/>
        </p:nvGrpSpPr>
        <p:grpSpPr>
          <a:xfrm>
            <a:off x="6675821" y="2413997"/>
            <a:ext cx="940321" cy="940321"/>
            <a:chOff x="4496981" y="2460298"/>
            <a:chExt cx="772223" cy="790807"/>
          </a:xfrm>
        </p:grpSpPr>
        <p:sp>
          <p:nvSpPr>
            <p:cNvPr id="10" name="Oval 9">
              <a:extLst>
                <a:ext uri="{FF2B5EF4-FFF2-40B4-BE49-F238E27FC236}">
                  <a16:creationId xmlns:a16="http://schemas.microsoft.com/office/drawing/2014/main" id="{B4DFDF8D-90D0-4F05-86B7-6C81018BE54B}"/>
                </a:ext>
              </a:extLst>
            </p:cNvPr>
            <p:cNvSpPr/>
            <p:nvPr/>
          </p:nvSpPr>
          <p:spPr>
            <a:xfrm>
              <a:off x="4496981" y="2460298"/>
              <a:ext cx="759010" cy="759010"/>
            </a:xfrm>
            <a:prstGeom prst="ellipse">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000" dirty="0">
                <a:effectLst>
                  <a:outerShdw blurRad="38100" dist="38100" dir="2700000" algn="tl">
                    <a:srgbClr val="000000">
                      <a:alpha val="43137"/>
                    </a:srgbClr>
                  </a:outerShdw>
                </a:effectLst>
              </a:endParaRPr>
            </a:p>
          </p:txBody>
        </p:sp>
        <p:sp>
          <p:nvSpPr>
            <p:cNvPr id="11" name="Oval 10">
              <a:extLst>
                <a:ext uri="{FF2B5EF4-FFF2-40B4-BE49-F238E27FC236}">
                  <a16:creationId xmlns:a16="http://schemas.microsoft.com/office/drawing/2014/main" id="{6C72D2AF-7BF2-4CCD-A895-78F5F6B57621}"/>
                </a:ext>
              </a:extLst>
            </p:cNvPr>
            <p:cNvSpPr/>
            <p:nvPr/>
          </p:nvSpPr>
          <p:spPr>
            <a:xfrm>
              <a:off x="4510194" y="2492095"/>
              <a:ext cx="759010" cy="759010"/>
            </a:xfrm>
            <a:prstGeom prst="ellipse">
              <a:avLst/>
            </a:prstGeom>
            <a:gradFill flip="none" rotWithShape="1">
              <a:gsLst>
                <a:gs pos="0">
                  <a:schemeClr val="accent1"/>
                </a:gs>
                <a:gs pos="100000">
                  <a:schemeClr val="accent2"/>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000" dirty="0"/>
            </a:p>
          </p:txBody>
        </p:sp>
        <p:grpSp>
          <p:nvGrpSpPr>
            <p:cNvPr id="36" name="Group 35">
              <a:extLst>
                <a:ext uri="{FF2B5EF4-FFF2-40B4-BE49-F238E27FC236}">
                  <a16:creationId xmlns:a16="http://schemas.microsoft.com/office/drawing/2014/main" id="{F8C12D3D-79BC-4847-9A56-FC2AD38383B1}"/>
                </a:ext>
              </a:extLst>
            </p:cNvPr>
            <p:cNvGrpSpPr/>
            <p:nvPr/>
          </p:nvGrpSpPr>
          <p:grpSpPr>
            <a:xfrm>
              <a:off x="4642327" y="2624432"/>
              <a:ext cx="494744" cy="494336"/>
              <a:chOff x="5227152" y="1760585"/>
              <a:chExt cx="633600" cy="633600"/>
            </a:xfrm>
            <a:solidFill>
              <a:schemeClr val="bg1"/>
            </a:solidFill>
          </p:grpSpPr>
          <p:sp>
            <p:nvSpPr>
              <p:cNvPr id="59" name="Google Shape;606;p7"/>
              <p:cNvSpPr/>
              <p:nvPr/>
            </p:nvSpPr>
            <p:spPr>
              <a:xfrm>
                <a:off x="5227152" y="1760585"/>
                <a:ext cx="633600" cy="633600"/>
              </a:xfrm>
              <a:custGeom>
                <a:avLst/>
                <a:gdLst/>
                <a:ahLst/>
                <a:cxnLst/>
                <a:rect l="l" t="t" r="r" b="b"/>
                <a:pathLst>
                  <a:path w="10000" h="10000" extrusionOk="0">
                    <a:moveTo>
                      <a:pt x="5748" y="3921"/>
                    </a:moveTo>
                    <a:lnTo>
                      <a:pt x="5755" y="3953"/>
                    </a:lnTo>
                    <a:lnTo>
                      <a:pt x="5757" y="3986"/>
                    </a:lnTo>
                    <a:lnTo>
                      <a:pt x="5757" y="5000"/>
                    </a:lnTo>
                    <a:lnTo>
                      <a:pt x="5755" y="5033"/>
                    </a:lnTo>
                    <a:lnTo>
                      <a:pt x="5748" y="5065"/>
                    </a:lnTo>
                    <a:lnTo>
                      <a:pt x="5738" y="5096"/>
                    </a:lnTo>
                    <a:lnTo>
                      <a:pt x="5724" y="5125"/>
                    </a:lnTo>
                    <a:lnTo>
                      <a:pt x="5705" y="5152"/>
                    </a:lnTo>
                    <a:lnTo>
                      <a:pt x="5684" y="5177"/>
                    </a:lnTo>
                    <a:lnTo>
                      <a:pt x="5659" y="5198"/>
                    </a:lnTo>
                    <a:lnTo>
                      <a:pt x="5632" y="5217"/>
                    </a:lnTo>
                    <a:lnTo>
                      <a:pt x="5603" y="5231"/>
                    </a:lnTo>
                    <a:lnTo>
                      <a:pt x="5572" y="5241"/>
                    </a:lnTo>
                    <a:lnTo>
                      <a:pt x="5540" y="5248"/>
                    </a:lnTo>
                    <a:lnTo>
                      <a:pt x="5507" y="5250"/>
                    </a:lnTo>
                    <a:lnTo>
                      <a:pt x="5474" y="5248"/>
                    </a:lnTo>
                    <a:lnTo>
                      <a:pt x="5442" y="5241"/>
                    </a:lnTo>
                    <a:lnTo>
                      <a:pt x="5411" y="5231"/>
                    </a:lnTo>
                    <a:lnTo>
                      <a:pt x="5382" y="5217"/>
                    </a:lnTo>
                    <a:lnTo>
                      <a:pt x="5355" y="5198"/>
                    </a:lnTo>
                    <a:lnTo>
                      <a:pt x="5330" y="5177"/>
                    </a:lnTo>
                    <a:lnTo>
                      <a:pt x="5309" y="5152"/>
                    </a:lnTo>
                    <a:lnTo>
                      <a:pt x="5290" y="5125"/>
                    </a:lnTo>
                    <a:lnTo>
                      <a:pt x="5276" y="5096"/>
                    </a:lnTo>
                    <a:lnTo>
                      <a:pt x="5266" y="5065"/>
                    </a:lnTo>
                    <a:lnTo>
                      <a:pt x="5259" y="5033"/>
                    </a:lnTo>
                    <a:lnTo>
                      <a:pt x="5257" y="5000"/>
                    </a:lnTo>
                    <a:lnTo>
                      <a:pt x="5257" y="3986"/>
                    </a:lnTo>
                    <a:lnTo>
                      <a:pt x="5259" y="3953"/>
                    </a:lnTo>
                    <a:lnTo>
                      <a:pt x="5266" y="3921"/>
                    </a:lnTo>
                    <a:lnTo>
                      <a:pt x="5276" y="3890"/>
                    </a:lnTo>
                    <a:lnTo>
                      <a:pt x="5290" y="3861"/>
                    </a:lnTo>
                    <a:lnTo>
                      <a:pt x="5309" y="3834"/>
                    </a:lnTo>
                    <a:lnTo>
                      <a:pt x="5330" y="3809"/>
                    </a:lnTo>
                    <a:lnTo>
                      <a:pt x="5355" y="3788"/>
                    </a:lnTo>
                    <a:lnTo>
                      <a:pt x="5382" y="3769"/>
                    </a:lnTo>
                    <a:lnTo>
                      <a:pt x="5411" y="3755"/>
                    </a:lnTo>
                    <a:lnTo>
                      <a:pt x="5442" y="3745"/>
                    </a:lnTo>
                    <a:lnTo>
                      <a:pt x="5474" y="3738"/>
                    </a:lnTo>
                    <a:lnTo>
                      <a:pt x="5507" y="3736"/>
                    </a:lnTo>
                    <a:lnTo>
                      <a:pt x="5540" y="3738"/>
                    </a:lnTo>
                    <a:lnTo>
                      <a:pt x="5572" y="3745"/>
                    </a:lnTo>
                    <a:lnTo>
                      <a:pt x="5603" y="3755"/>
                    </a:lnTo>
                    <a:lnTo>
                      <a:pt x="5632" y="3769"/>
                    </a:lnTo>
                    <a:lnTo>
                      <a:pt x="5659" y="3788"/>
                    </a:lnTo>
                    <a:lnTo>
                      <a:pt x="5684" y="3809"/>
                    </a:lnTo>
                    <a:lnTo>
                      <a:pt x="5705" y="3834"/>
                    </a:lnTo>
                    <a:lnTo>
                      <a:pt x="5724" y="3861"/>
                    </a:lnTo>
                    <a:lnTo>
                      <a:pt x="5738" y="3890"/>
                    </a:lnTo>
                    <a:lnTo>
                      <a:pt x="5748" y="3921"/>
                    </a:lnTo>
                    <a:close/>
                    <a:moveTo>
                      <a:pt x="4741" y="3192"/>
                    </a:moveTo>
                    <a:lnTo>
                      <a:pt x="4743" y="3225"/>
                    </a:lnTo>
                    <a:lnTo>
                      <a:pt x="4743" y="5000"/>
                    </a:lnTo>
                    <a:lnTo>
                      <a:pt x="4741" y="5033"/>
                    </a:lnTo>
                    <a:lnTo>
                      <a:pt x="4734" y="5065"/>
                    </a:lnTo>
                    <a:lnTo>
                      <a:pt x="4724" y="5096"/>
                    </a:lnTo>
                    <a:lnTo>
                      <a:pt x="4710" y="5125"/>
                    </a:lnTo>
                    <a:lnTo>
                      <a:pt x="4691" y="5152"/>
                    </a:lnTo>
                    <a:lnTo>
                      <a:pt x="4670" y="5177"/>
                    </a:lnTo>
                    <a:lnTo>
                      <a:pt x="4645" y="5198"/>
                    </a:lnTo>
                    <a:lnTo>
                      <a:pt x="4618" y="5217"/>
                    </a:lnTo>
                    <a:lnTo>
                      <a:pt x="4589" y="5231"/>
                    </a:lnTo>
                    <a:lnTo>
                      <a:pt x="4558" y="5241"/>
                    </a:lnTo>
                    <a:lnTo>
                      <a:pt x="4526" y="5248"/>
                    </a:lnTo>
                    <a:lnTo>
                      <a:pt x="4493" y="5250"/>
                    </a:lnTo>
                    <a:lnTo>
                      <a:pt x="4460" y="5248"/>
                    </a:lnTo>
                    <a:lnTo>
                      <a:pt x="4428" y="5241"/>
                    </a:lnTo>
                    <a:lnTo>
                      <a:pt x="4397" y="5231"/>
                    </a:lnTo>
                    <a:lnTo>
                      <a:pt x="4368" y="5217"/>
                    </a:lnTo>
                    <a:lnTo>
                      <a:pt x="4341" y="5198"/>
                    </a:lnTo>
                    <a:lnTo>
                      <a:pt x="4316" y="5177"/>
                    </a:lnTo>
                    <a:lnTo>
                      <a:pt x="4295" y="5152"/>
                    </a:lnTo>
                    <a:lnTo>
                      <a:pt x="4276" y="5125"/>
                    </a:lnTo>
                    <a:lnTo>
                      <a:pt x="4262" y="5096"/>
                    </a:lnTo>
                    <a:lnTo>
                      <a:pt x="4252" y="5065"/>
                    </a:lnTo>
                    <a:lnTo>
                      <a:pt x="4245" y="5033"/>
                    </a:lnTo>
                    <a:lnTo>
                      <a:pt x="4243" y="5000"/>
                    </a:lnTo>
                    <a:lnTo>
                      <a:pt x="4243" y="3225"/>
                    </a:lnTo>
                    <a:lnTo>
                      <a:pt x="4245" y="3192"/>
                    </a:lnTo>
                    <a:lnTo>
                      <a:pt x="4252" y="3160"/>
                    </a:lnTo>
                    <a:lnTo>
                      <a:pt x="4262" y="3129"/>
                    </a:lnTo>
                    <a:lnTo>
                      <a:pt x="4276" y="3100"/>
                    </a:lnTo>
                    <a:lnTo>
                      <a:pt x="4295" y="3073"/>
                    </a:lnTo>
                    <a:lnTo>
                      <a:pt x="4316" y="3048"/>
                    </a:lnTo>
                    <a:lnTo>
                      <a:pt x="4341" y="3027"/>
                    </a:lnTo>
                    <a:lnTo>
                      <a:pt x="4368" y="3008"/>
                    </a:lnTo>
                    <a:lnTo>
                      <a:pt x="4397" y="2994"/>
                    </a:lnTo>
                    <a:lnTo>
                      <a:pt x="4428" y="2984"/>
                    </a:lnTo>
                    <a:lnTo>
                      <a:pt x="4460" y="2977"/>
                    </a:lnTo>
                    <a:lnTo>
                      <a:pt x="4493" y="2975"/>
                    </a:lnTo>
                    <a:lnTo>
                      <a:pt x="4526" y="2977"/>
                    </a:lnTo>
                    <a:lnTo>
                      <a:pt x="4558" y="2984"/>
                    </a:lnTo>
                    <a:lnTo>
                      <a:pt x="4589" y="2994"/>
                    </a:lnTo>
                    <a:lnTo>
                      <a:pt x="4618" y="3008"/>
                    </a:lnTo>
                    <a:lnTo>
                      <a:pt x="4645" y="3027"/>
                    </a:lnTo>
                    <a:lnTo>
                      <a:pt x="4670" y="3048"/>
                    </a:lnTo>
                    <a:lnTo>
                      <a:pt x="4691" y="3073"/>
                    </a:lnTo>
                    <a:lnTo>
                      <a:pt x="4710" y="3100"/>
                    </a:lnTo>
                    <a:lnTo>
                      <a:pt x="4724" y="3129"/>
                    </a:lnTo>
                    <a:lnTo>
                      <a:pt x="4734" y="3160"/>
                    </a:lnTo>
                    <a:lnTo>
                      <a:pt x="4741" y="3192"/>
                    </a:lnTo>
                    <a:close/>
                    <a:moveTo>
                      <a:pt x="3720" y="4174"/>
                    </a:moveTo>
                    <a:lnTo>
                      <a:pt x="3727" y="4206"/>
                    </a:lnTo>
                    <a:lnTo>
                      <a:pt x="3729" y="4239"/>
                    </a:lnTo>
                    <a:lnTo>
                      <a:pt x="3729" y="5000"/>
                    </a:lnTo>
                    <a:lnTo>
                      <a:pt x="3727" y="5033"/>
                    </a:lnTo>
                    <a:lnTo>
                      <a:pt x="3720" y="5065"/>
                    </a:lnTo>
                    <a:lnTo>
                      <a:pt x="3710" y="5096"/>
                    </a:lnTo>
                    <a:lnTo>
                      <a:pt x="3696" y="5125"/>
                    </a:lnTo>
                    <a:lnTo>
                      <a:pt x="3677" y="5152"/>
                    </a:lnTo>
                    <a:lnTo>
                      <a:pt x="3656" y="5177"/>
                    </a:lnTo>
                    <a:lnTo>
                      <a:pt x="3631" y="5198"/>
                    </a:lnTo>
                    <a:lnTo>
                      <a:pt x="3604" y="5217"/>
                    </a:lnTo>
                    <a:lnTo>
                      <a:pt x="3575" y="5231"/>
                    </a:lnTo>
                    <a:lnTo>
                      <a:pt x="3544" y="5241"/>
                    </a:lnTo>
                    <a:lnTo>
                      <a:pt x="3512" y="5248"/>
                    </a:lnTo>
                    <a:lnTo>
                      <a:pt x="3479" y="5250"/>
                    </a:lnTo>
                    <a:lnTo>
                      <a:pt x="3446" y="5248"/>
                    </a:lnTo>
                    <a:lnTo>
                      <a:pt x="3414" y="5241"/>
                    </a:lnTo>
                    <a:lnTo>
                      <a:pt x="3383" y="5231"/>
                    </a:lnTo>
                    <a:lnTo>
                      <a:pt x="3354" y="5217"/>
                    </a:lnTo>
                    <a:lnTo>
                      <a:pt x="3327" y="5198"/>
                    </a:lnTo>
                    <a:lnTo>
                      <a:pt x="3302" y="5177"/>
                    </a:lnTo>
                    <a:lnTo>
                      <a:pt x="3281" y="5152"/>
                    </a:lnTo>
                    <a:lnTo>
                      <a:pt x="3262" y="5125"/>
                    </a:lnTo>
                    <a:lnTo>
                      <a:pt x="3248" y="5096"/>
                    </a:lnTo>
                    <a:lnTo>
                      <a:pt x="3238" y="5065"/>
                    </a:lnTo>
                    <a:lnTo>
                      <a:pt x="3231" y="5033"/>
                    </a:lnTo>
                    <a:lnTo>
                      <a:pt x="3229" y="5000"/>
                    </a:lnTo>
                    <a:lnTo>
                      <a:pt x="3229" y="4239"/>
                    </a:lnTo>
                    <a:lnTo>
                      <a:pt x="3231" y="4206"/>
                    </a:lnTo>
                    <a:lnTo>
                      <a:pt x="3238" y="4174"/>
                    </a:lnTo>
                    <a:lnTo>
                      <a:pt x="3248" y="4143"/>
                    </a:lnTo>
                    <a:lnTo>
                      <a:pt x="3262" y="4114"/>
                    </a:lnTo>
                    <a:lnTo>
                      <a:pt x="3281" y="4087"/>
                    </a:lnTo>
                    <a:lnTo>
                      <a:pt x="3302" y="4062"/>
                    </a:lnTo>
                    <a:lnTo>
                      <a:pt x="3327" y="4041"/>
                    </a:lnTo>
                    <a:lnTo>
                      <a:pt x="3354" y="4022"/>
                    </a:lnTo>
                    <a:lnTo>
                      <a:pt x="3383" y="4008"/>
                    </a:lnTo>
                    <a:lnTo>
                      <a:pt x="3414" y="3998"/>
                    </a:lnTo>
                    <a:lnTo>
                      <a:pt x="3446" y="3991"/>
                    </a:lnTo>
                    <a:lnTo>
                      <a:pt x="3479" y="3989"/>
                    </a:lnTo>
                    <a:lnTo>
                      <a:pt x="3512" y="3991"/>
                    </a:lnTo>
                    <a:lnTo>
                      <a:pt x="3544" y="3998"/>
                    </a:lnTo>
                    <a:lnTo>
                      <a:pt x="3575" y="4008"/>
                    </a:lnTo>
                    <a:lnTo>
                      <a:pt x="3604" y="4022"/>
                    </a:lnTo>
                    <a:lnTo>
                      <a:pt x="3631" y="4041"/>
                    </a:lnTo>
                    <a:lnTo>
                      <a:pt x="3656" y="4062"/>
                    </a:lnTo>
                    <a:lnTo>
                      <a:pt x="3677" y="4087"/>
                    </a:lnTo>
                    <a:lnTo>
                      <a:pt x="3696" y="4114"/>
                    </a:lnTo>
                    <a:lnTo>
                      <a:pt x="3710" y="4143"/>
                    </a:lnTo>
                    <a:lnTo>
                      <a:pt x="3720" y="417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0" name="Google Shape;607;p7"/>
              <p:cNvSpPr/>
              <p:nvPr/>
            </p:nvSpPr>
            <p:spPr>
              <a:xfrm>
                <a:off x="5227152" y="1760585"/>
                <a:ext cx="633600" cy="633600"/>
              </a:xfrm>
              <a:custGeom>
                <a:avLst/>
                <a:gdLst/>
                <a:ahLst/>
                <a:cxnLst/>
                <a:rect l="l" t="t" r="r" b="b"/>
                <a:pathLst>
                  <a:path w="10000" h="10000" extrusionOk="0">
                    <a:moveTo>
                      <a:pt x="7277" y="4130"/>
                    </a:moveTo>
                    <a:lnTo>
                      <a:pt x="7279" y="4234"/>
                    </a:lnTo>
                    <a:lnTo>
                      <a:pt x="7279" y="4244"/>
                    </a:lnTo>
                    <a:lnTo>
                      <a:pt x="7277" y="4349"/>
                    </a:lnTo>
                    <a:lnTo>
                      <a:pt x="7277" y="4358"/>
                    </a:lnTo>
                    <a:lnTo>
                      <a:pt x="7271" y="4462"/>
                    </a:lnTo>
                    <a:lnTo>
                      <a:pt x="7270" y="4472"/>
                    </a:lnTo>
                    <a:lnTo>
                      <a:pt x="7260" y="4576"/>
                    </a:lnTo>
                    <a:lnTo>
                      <a:pt x="7259" y="4585"/>
                    </a:lnTo>
                    <a:lnTo>
                      <a:pt x="7246" y="4688"/>
                    </a:lnTo>
                    <a:lnTo>
                      <a:pt x="7244" y="4698"/>
                    </a:lnTo>
                    <a:lnTo>
                      <a:pt x="7227" y="4800"/>
                    </a:lnTo>
                    <a:lnTo>
                      <a:pt x="7225" y="4809"/>
                    </a:lnTo>
                    <a:lnTo>
                      <a:pt x="7204" y="4911"/>
                    </a:lnTo>
                    <a:lnTo>
                      <a:pt x="7202" y="4920"/>
                    </a:lnTo>
                    <a:lnTo>
                      <a:pt x="7177" y="5021"/>
                    </a:lnTo>
                    <a:lnTo>
                      <a:pt x="7174" y="5030"/>
                    </a:lnTo>
                    <a:lnTo>
                      <a:pt x="7145" y="5130"/>
                    </a:lnTo>
                    <a:lnTo>
                      <a:pt x="7143" y="5139"/>
                    </a:lnTo>
                    <a:lnTo>
                      <a:pt x="7110" y="5238"/>
                    </a:lnTo>
                    <a:lnTo>
                      <a:pt x="7107" y="5247"/>
                    </a:lnTo>
                    <a:lnTo>
                      <a:pt x="7071" y="5345"/>
                    </a:lnTo>
                    <a:lnTo>
                      <a:pt x="7067" y="5353"/>
                    </a:lnTo>
                    <a:lnTo>
                      <a:pt x="7027" y="5450"/>
                    </a:lnTo>
                    <a:lnTo>
                      <a:pt x="7024" y="5458"/>
                    </a:lnTo>
                    <a:lnTo>
                      <a:pt x="6980" y="5553"/>
                    </a:lnTo>
                    <a:lnTo>
                      <a:pt x="6976" y="5562"/>
                    </a:lnTo>
                    <a:lnTo>
                      <a:pt x="6929" y="5655"/>
                    </a:lnTo>
                    <a:lnTo>
                      <a:pt x="6924" y="5663"/>
                    </a:lnTo>
                    <a:lnTo>
                      <a:pt x="6874" y="5755"/>
                    </a:lnTo>
                    <a:lnTo>
                      <a:pt x="6869" y="5763"/>
                    </a:lnTo>
                    <a:lnTo>
                      <a:pt x="6815" y="5853"/>
                    </a:lnTo>
                    <a:lnTo>
                      <a:pt x="6810" y="5861"/>
                    </a:lnTo>
                    <a:lnTo>
                      <a:pt x="6753" y="5948"/>
                    </a:lnTo>
                    <a:lnTo>
                      <a:pt x="6747" y="5956"/>
                    </a:lnTo>
                    <a:lnTo>
                      <a:pt x="6687" y="6041"/>
                    </a:lnTo>
                    <a:lnTo>
                      <a:pt x="6681" y="6049"/>
                    </a:lnTo>
                    <a:lnTo>
                      <a:pt x="6622" y="6127"/>
                    </a:lnTo>
                    <a:lnTo>
                      <a:pt x="8797" y="8303"/>
                    </a:lnTo>
                    <a:lnTo>
                      <a:pt x="8828" y="8337"/>
                    </a:lnTo>
                    <a:lnTo>
                      <a:pt x="8853" y="8375"/>
                    </a:lnTo>
                    <a:lnTo>
                      <a:pt x="8873" y="8416"/>
                    </a:lnTo>
                    <a:lnTo>
                      <a:pt x="8888" y="8459"/>
                    </a:lnTo>
                    <a:lnTo>
                      <a:pt x="8897" y="8504"/>
                    </a:lnTo>
                    <a:lnTo>
                      <a:pt x="8900" y="8550"/>
                    </a:lnTo>
                    <a:lnTo>
                      <a:pt x="8897" y="8596"/>
                    </a:lnTo>
                    <a:lnTo>
                      <a:pt x="8888" y="8641"/>
                    </a:lnTo>
                    <a:lnTo>
                      <a:pt x="8873" y="8684"/>
                    </a:lnTo>
                    <a:lnTo>
                      <a:pt x="8853" y="8725"/>
                    </a:lnTo>
                    <a:lnTo>
                      <a:pt x="8828" y="8763"/>
                    </a:lnTo>
                    <a:lnTo>
                      <a:pt x="8797" y="8797"/>
                    </a:lnTo>
                    <a:lnTo>
                      <a:pt x="8763" y="8828"/>
                    </a:lnTo>
                    <a:lnTo>
                      <a:pt x="8725" y="8853"/>
                    </a:lnTo>
                    <a:lnTo>
                      <a:pt x="8684" y="8873"/>
                    </a:lnTo>
                    <a:lnTo>
                      <a:pt x="8641" y="8888"/>
                    </a:lnTo>
                    <a:lnTo>
                      <a:pt x="8596" y="8897"/>
                    </a:lnTo>
                    <a:lnTo>
                      <a:pt x="8550" y="8900"/>
                    </a:lnTo>
                    <a:lnTo>
                      <a:pt x="8504" y="8897"/>
                    </a:lnTo>
                    <a:lnTo>
                      <a:pt x="8459" y="8888"/>
                    </a:lnTo>
                    <a:lnTo>
                      <a:pt x="8416" y="8873"/>
                    </a:lnTo>
                    <a:lnTo>
                      <a:pt x="8375" y="8853"/>
                    </a:lnTo>
                    <a:lnTo>
                      <a:pt x="8337" y="8828"/>
                    </a:lnTo>
                    <a:lnTo>
                      <a:pt x="8303" y="8797"/>
                    </a:lnTo>
                    <a:lnTo>
                      <a:pt x="6127" y="6622"/>
                    </a:lnTo>
                    <a:lnTo>
                      <a:pt x="6049" y="6681"/>
                    </a:lnTo>
                    <a:lnTo>
                      <a:pt x="6041" y="6687"/>
                    </a:lnTo>
                    <a:lnTo>
                      <a:pt x="5956" y="6747"/>
                    </a:lnTo>
                    <a:lnTo>
                      <a:pt x="5948" y="6753"/>
                    </a:lnTo>
                    <a:lnTo>
                      <a:pt x="5861" y="6810"/>
                    </a:lnTo>
                    <a:lnTo>
                      <a:pt x="5853" y="6815"/>
                    </a:lnTo>
                    <a:lnTo>
                      <a:pt x="5763" y="6869"/>
                    </a:lnTo>
                    <a:lnTo>
                      <a:pt x="5755" y="6874"/>
                    </a:lnTo>
                    <a:lnTo>
                      <a:pt x="5663" y="6924"/>
                    </a:lnTo>
                    <a:lnTo>
                      <a:pt x="5655" y="6929"/>
                    </a:lnTo>
                    <a:lnTo>
                      <a:pt x="5562" y="6976"/>
                    </a:lnTo>
                    <a:lnTo>
                      <a:pt x="5553" y="6980"/>
                    </a:lnTo>
                    <a:lnTo>
                      <a:pt x="5458" y="7024"/>
                    </a:lnTo>
                    <a:lnTo>
                      <a:pt x="5450" y="7027"/>
                    </a:lnTo>
                    <a:lnTo>
                      <a:pt x="5353" y="7067"/>
                    </a:lnTo>
                    <a:lnTo>
                      <a:pt x="5345" y="7071"/>
                    </a:lnTo>
                    <a:lnTo>
                      <a:pt x="5247" y="7107"/>
                    </a:lnTo>
                    <a:lnTo>
                      <a:pt x="5238" y="7110"/>
                    </a:lnTo>
                    <a:lnTo>
                      <a:pt x="5139" y="7143"/>
                    </a:lnTo>
                    <a:lnTo>
                      <a:pt x="5130" y="7145"/>
                    </a:lnTo>
                    <a:lnTo>
                      <a:pt x="5030" y="7174"/>
                    </a:lnTo>
                    <a:lnTo>
                      <a:pt x="5021" y="7177"/>
                    </a:lnTo>
                    <a:lnTo>
                      <a:pt x="4920" y="7202"/>
                    </a:lnTo>
                    <a:lnTo>
                      <a:pt x="4911" y="7204"/>
                    </a:lnTo>
                    <a:lnTo>
                      <a:pt x="4809" y="7225"/>
                    </a:lnTo>
                    <a:lnTo>
                      <a:pt x="4800" y="7227"/>
                    </a:lnTo>
                    <a:lnTo>
                      <a:pt x="4698" y="7244"/>
                    </a:lnTo>
                    <a:lnTo>
                      <a:pt x="4688" y="7246"/>
                    </a:lnTo>
                    <a:lnTo>
                      <a:pt x="4585" y="7259"/>
                    </a:lnTo>
                    <a:lnTo>
                      <a:pt x="4576" y="7260"/>
                    </a:lnTo>
                    <a:lnTo>
                      <a:pt x="4472" y="7270"/>
                    </a:lnTo>
                    <a:lnTo>
                      <a:pt x="4462" y="7271"/>
                    </a:lnTo>
                    <a:lnTo>
                      <a:pt x="4358" y="7277"/>
                    </a:lnTo>
                    <a:lnTo>
                      <a:pt x="4349" y="7277"/>
                    </a:lnTo>
                    <a:lnTo>
                      <a:pt x="4244" y="7279"/>
                    </a:lnTo>
                    <a:lnTo>
                      <a:pt x="4234" y="7279"/>
                    </a:lnTo>
                    <a:lnTo>
                      <a:pt x="4130" y="7277"/>
                    </a:lnTo>
                    <a:lnTo>
                      <a:pt x="4120" y="7277"/>
                    </a:lnTo>
                    <a:lnTo>
                      <a:pt x="4016" y="7271"/>
                    </a:lnTo>
                    <a:lnTo>
                      <a:pt x="4007" y="7270"/>
                    </a:lnTo>
                    <a:lnTo>
                      <a:pt x="3903" y="7260"/>
                    </a:lnTo>
                    <a:lnTo>
                      <a:pt x="3893" y="7259"/>
                    </a:lnTo>
                    <a:lnTo>
                      <a:pt x="3790" y="7246"/>
                    </a:lnTo>
                    <a:lnTo>
                      <a:pt x="3781" y="7244"/>
                    </a:lnTo>
                    <a:lnTo>
                      <a:pt x="3678" y="7227"/>
                    </a:lnTo>
                    <a:lnTo>
                      <a:pt x="3669" y="7225"/>
                    </a:lnTo>
                    <a:lnTo>
                      <a:pt x="3567" y="7204"/>
                    </a:lnTo>
                    <a:lnTo>
                      <a:pt x="3558" y="7202"/>
                    </a:lnTo>
                    <a:lnTo>
                      <a:pt x="3457" y="7177"/>
                    </a:lnTo>
                    <a:lnTo>
                      <a:pt x="3448" y="7174"/>
                    </a:lnTo>
                    <a:lnTo>
                      <a:pt x="3348" y="7145"/>
                    </a:lnTo>
                    <a:lnTo>
                      <a:pt x="3340" y="7143"/>
                    </a:lnTo>
                    <a:lnTo>
                      <a:pt x="3241" y="7110"/>
                    </a:lnTo>
                    <a:lnTo>
                      <a:pt x="3232" y="7107"/>
                    </a:lnTo>
                    <a:lnTo>
                      <a:pt x="3134" y="7071"/>
                    </a:lnTo>
                    <a:lnTo>
                      <a:pt x="3126" y="7067"/>
                    </a:lnTo>
                    <a:lnTo>
                      <a:pt x="3029" y="7027"/>
                    </a:lnTo>
                    <a:lnTo>
                      <a:pt x="3021" y="7024"/>
                    </a:lnTo>
                    <a:lnTo>
                      <a:pt x="2926" y="6980"/>
                    </a:lnTo>
                    <a:lnTo>
                      <a:pt x="2917" y="6976"/>
                    </a:lnTo>
                    <a:lnTo>
                      <a:pt x="2824" y="6929"/>
                    </a:lnTo>
                    <a:lnTo>
                      <a:pt x="2816" y="6924"/>
                    </a:lnTo>
                    <a:lnTo>
                      <a:pt x="2724" y="6874"/>
                    </a:lnTo>
                    <a:lnTo>
                      <a:pt x="2716" y="6869"/>
                    </a:lnTo>
                    <a:lnTo>
                      <a:pt x="2626" y="6815"/>
                    </a:lnTo>
                    <a:lnTo>
                      <a:pt x="2618" y="6810"/>
                    </a:lnTo>
                    <a:lnTo>
                      <a:pt x="2531" y="6753"/>
                    </a:lnTo>
                    <a:lnTo>
                      <a:pt x="2523" y="6747"/>
                    </a:lnTo>
                    <a:lnTo>
                      <a:pt x="2438" y="6687"/>
                    </a:lnTo>
                    <a:lnTo>
                      <a:pt x="2430" y="6681"/>
                    </a:lnTo>
                    <a:lnTo>
                      <a:pt x="2348" y="6618"/>
                    </a:lnTo>
                    <a:lnTo>
                      <a:pt x="2340" y="6612"/>
                    </a:lnTo>
                    <a:lnTo>
                      <a:pt x="2260" y="6546"/>
                    </a:lnTo>
                    <a:lnTo>
                      <a:pt x="2253" y="6540"/>
                    </a:lnTo>
                    <a:lnTo>
                      <a:pt x="2175" y="6470"/>
                    </a:lnTo>
                    <a:lnTo>
                      <a:pt x="2169" y="6464"/>
                    </a:lnTo>
                    <a:lnTo>
                      <a:pt x="2094" y="6392"/>
                    </a:lnTo>
                    <a:lnTo>
                      <a:pt x="2087" y="6385"/>
                    </a:lnTo>
                    <a:lnTo>
                      <a:pt x="2015" y="6310"/>
                    </a:lnTo>
                    <a:lnTo>
                      <a:pt x="2008" y="6303"/>
                    </a:lnTo>
                    <a:lnTo>
                      <a:pt x="1939" y="6226"/>
                    </a:lnTo>
                    <a:lnTo>
                      <a:pt x="1933" y="6219"/>
                    </a:lnTo>
                    <a:lnTo>
                      <a:pt x="1866" y="6139"/>
                    </a:lnTo>
                    <a:lnTo>
                      <a:pt x="1861" y="6131"/>
                    </a:lnTo>
                    <a:lnTo>
                      <a:pt x="1797" y="6049"/>
                    </a:lnTo>
                    <a:lnTo>
                      <a:pt x="1792" y="6041"/>
                    </a:lnTo>
                    <a:lnTo>
                      <a:pt x="1731" y="5956"/>
                    </a:lnTo>
                    <a:lnTo>
                      <a:pt x="1726" y="5948"/>
                    </a:lnTo>
                    <a:lnTo>
                      <a:pt x="1669" y="5861"/>
                    </a:lnTo>
                    <a:lnTo>
                      <a:pt x="1664" y="5853"/>
                    </a:lnTo>
                    <a:lnTo>
                      <a:pt x="1610" y="5763"/>
                    </a:lnTo>
                    <a:lnTo>
                      <a:pt x="1605" y="5755"/>
                    </a:lnTo>
                    <a:lnTo>
                      <a:pt x="1555" y="5663"/>
                    </a:lnTo>
                    <a:lnTo>
                      <a:pt x="1550" y="5655"/>
                    </a:lnTo>
                    <a:lnTo>
                      <a:pt x="1503" y="5562"/>
                    </a:lnTo>
                    <a:lnTo>
                      <a:pt x="1499" y="5553"/>
                    </a:lnTo>
                    <a:lnTo>
                      <a:pt x="1455" y="5458"/>
                    </a:lnTo>
                    <a:lnTo>
                      <a:pt x="1452" y="5450"/>
                    </a:lnTo>
                    <a:lnTo>
                      <a:pt x="1412" y="5353"/>
                    </a:lnTo>
                    <a:lnTo>
                      <a:pt x="1408" y="5345"/>
                    </a:lnTo>
                    <a:lnTo>
                      <a:pt x="1372" y="5247"/>
                    </a:lnTo>
                    <a:lnTo>
                      <a:pt x="1369" y="5238"/>
                    </a:lnTo>
                    <a:lnTo>
                      <a:pt x="1336" y="5139"/>
                    </a:lnTo>
                    <a:lnTo>
                      <a:pt x="1334" y="5130"/>
                    </a:lnTo>
                    <a:lnTo>
                      <a:pt x="1305" y="5030"/>
                    </a:lnTo>
                    <a:lnTo>
                      <a:pt x="1302" y="5021"/>
                    </a:lnTo>
                    <a:lnTo>
                      <a:pt x="1277" y="4920"/>
                    </a:lnTo>
                    <a:lnTo>
                      <a:pt x="1275" y="4911"/>
                    </a:lnTo>
                    <a:lnTo>
                      <a:pt x="1254" y="4809"/>
                    </a:lnTo>
                    <a:lnTo>
                      <a:pt x="1252" y="4800"/>
                    </a:lnTo>
                    <a:lnTo>
                      <a:pt x="1235" y="4698"/>
                    </a:lnTo>
                    <a:lnTo>
                      <a:pt x="1233" y="4688"/>
                    </a:lnTo>
                    <a:lnTo>
                      <a:pt x="1220" y="4585"/>
                    </a:lnTo>
                    <a:lnTo>
                      <a:pt x="1219" y="4576"/>
                    </a:lnTo>
                    <a:lnTo>
                      <a:pt x="1209" y="4472"/>
                    </a:lnTo>
                    <a:lnTo>
                      <a:pt x="1208" y="4462"/>
                    </a:lnTo>
                    <a:lnTo>
                      <a:pt x="1202" y="4358"/>
                    </a:lnTo>
                    <a:lnTo>
                      <a:pt x="1202" y="4349"/>
                    </a:lnTo>
                    <a:lnTo>
                      <a:pt x="1200" y="4244"/>
                    </a:lnTo>
                    <a:lnTo>
                      <a:pt x="1200" y="4234"/>
                    </a:lnTo>
                    <a:lnTo>
                      <a:pt x="1202" y="4130"/>
                    </a:lnTo>
                    <a:lnTo>
                      <a:pt x="1202" y="4120"/>
                    </a:lnTo>
                    <a:lnTo>
                      <a:pt x="1208" y="4016"/>
                    </a:lnTo>
                    <a:lnTo>
                      <a:pt x="1209" y="4007"/>
                    </a:lnTo>
                    <a:lnTo>
                      <a:pt x="1219" y="3903"/>
                    </a:lnTo>
                    <a:lnTo>
                      <a:pt x="1220" y="3893"/>
                    </a:lnTo>
                    <a:lnTo>
                      <a:pt x="1233" y="3790"/>
                    </a:lnTo>
                    <a:lnTo>
                      <a:pt x="1235" y="3781"/>
                    </a:lnTo>
                    <a:lnTo>
                      <a:pt x="1252" y="3678"/>
                    </a:lnTo>
                    <a:lnTo>
                      <a:pt x="1254" y="3669"/>
                    </a:lnTo>
                    <a:lnTo>
                      <a:pt x="1275" y="3567"/>
                    </a:lnTo>
                    <a:lnTo>
                      <a:pt x="1277" y="3558"/>
                    </a:lnTo>
                    <a:lnTo>
                      <a:pt x="1302" y="3457"/>
                    </a:lnTo>
                    <a:lnTo>
                      <a:pt x="1305" y="3448"/>
                    </a:lnTo>
                    <a:lnTo>
                      <a:pt x="1334" y="3348"/>
                    </a:lnTo>
                    <a:lnTo>
                      <a:pt x="1336" y="3340"/>
                    </a:lnTo>
                    <a:lnTo>
                      <a:pt x="1369" y="3241"/>
                    </a:lnTo>
                    <a:lnTo>
                      <a:pt x="1372" y="3232"/>
                    </a:lnTo>
                    <a:lnTo>
                      <a:pt x="1408" y="3134"/>
                    </a:lnTo>
                    <a:lnTo>
                      <a:pt x="1412" y="3126"/>
                    </a:lnTo>
                    <a:lnTo>
                      <a:pt x="1452" y="3029"/>
                    </a:lnTo>
                    <a:lnTo>
                      <a:pt x="1455" y="3021"/>
                    </a:lnTo>
                    <a:lnTo>
                      <a:pt x="1499" y="2926"/>
                    </a:lnTo>
                    <a:lnTo>
                      <a:pt x="1503" y="2917"/>
                    </a:lnTo>
                    <a:lnTo>
                      <a:pt x="1550" y="2824"/>
                    </a:lnTo>
                    <a:lnTo>
                      <a:pt x="1555" y="2816"/>
                    </a:lnTo>
                    <a:lnTo>
                      <a:pt x="1605" y="2724"/>
                    </a:lnTo>
                    <a:lnTo>
                      <a:pt x="1610" y="2716"/>
                    </a:lnTo>
                    <a:lnTo>
                      <a:pt x="1664" y="2626"/>
                    </a:lnTo>
                    <a:lnTo>
                      <a:pt x="1669" y="2618"/>
                    </a:lnTo>
                    <a:lnTo>
                      <a:pt x="1726" y="2531"/>
                    </a:lnTo>
                    <a:lnTo>
                      <a:pt x="1731" y="2523"/>
                    </a:lnTo>
                    <a:lnTo>
                      <a:pt x="1792" y="2438"/>
                    </a:lnTo>
                    <a:lnTo>
                      <a:pt x="1797" y="2430"/>
                    </a:lnTo>
                    <a:lnTo>
                      <a:pt x="1861" y="2348"/>
                    </a:lnTo>
                    <a:lnTo>
                      <a:pt x="1866" y="2340"/>
                    </a:lnTo>
                    <a:lnTo>
                      <a:pt x="1933" y="2260"/>
                    </a:lnTo>
                    <a:lnTo>
                      <a:pt x="1939" y="2253"/>
                    </a:lnTo>
                    <a:lnTo>
                      <a:pt x="2008" y="2175"/>
                    </a:lnTo>
                    <a:lnTo>
                      <a:pt x="2015" y="2169"/>
                    </a:lnTo>
                    <a:lnTo>
                      <a:pt x="2087" y="2094"/>
                    </a:lnTo>
                    <a:lnTo>
                      <a:pt x="2094" y="2087"/>
                    </a:lnTo>
                    <a:lnTo>
                      <a:pt x="2169" y="2015"/>
                    </a:lnTo>
                    <a:lnTo>
                      <a:pt x="2175" y="2008"/>
                    </a:lnTo>
                    <a:lnTo>
                      <a:pt x="2253" y="1939"/>
                    </a:lnTo>
                    <a:lnTo>
                      <a:pt x="2260" y="1933"/>
                    </a:lnTo>
                    <a:lnTo>
                      <a:pt x="2340" y="1866"/>
                    </a:lnTo>
                    <a:lnTo>
                      <a:pt x="2348" y="1861"/>
                    </a:lnTo>
                    <a:lnTo>
                      <a:pt x="2430" y="1797"/>
                    </a:lnTo>
                    <a:lnTo>
                      <a:pt x="2438" y="1792"/>
                    </a:lnTo>
                    <a:lnTo>
                      <a:pt x="2523" y="1731"/>
                    </a:lnTo>
                    <a:lnTo>
                      <a:pt x="2531" y="1726"/>
                    </a:lnTo>
                    <a:lnTo>
                      <a:pt x="2618" y="1669"/>
                    </a:lnTo>
                    <a:lnTo>
                      <a:pt x="2626" y="1664"/>
                    </a:lnTo>
                    <a:lnTo>
                      <a:pt x="2716" y="1610"/>
                    </a:lnTo>
                    <a:lnTo>
                      <a:pt x="2724" y="1605"/>
                    </a:lnTo>
                    <a:lnTo>
                      <a:pt x="2816" y="1555"/>
                    </a:lnTo>
                    <a:lnTo>
                      <a:pt x="2824" y="1550"/>
                    </a:lnTo>
                    <a:lnTo>
                      <a:pt x="2917" y="1503"/>
                    </a:lnTo>
                    <a:lnTo>
                      <a:pt x="2926" y="1499"/>
                    </a:lnTo>
                    <a:lnTo>
                      <a:pt x="3021" y="1455"/>
                    </a:lnTo>
                    <a:lnTo>
                      <a:pt x="3029" y="1452"/>
                    </a:lnTo>
                    <a:lnTo>
                      <a:pt x="3126" y="1412"/>
                    </a:lnTo>
                    <a:lnTo>
                      <a:pt x="3134" y="1408"/>
                    </a:lnTo>
                    <a:lnTo>
                      <a:pt x="3232" y="1372"/>
                    </a:lnTo>
                    <a:lnTo>
                      <a:pt x="3241" y="1369"/>
                    </a:lnTo>
                    <a:lnTo>
                      <a:pt x="3340" y="1336"/>
                    </a:lnTo>
                    <a:lnTo>
                      <a:pt x="3348" y="1334"/>
                    </a:lnTo>
                    <a:lnTo>
                      <a:pt x="3448" y="1305"/>
                    </a:lnTo>
                    <a:lnTo>
                      <a:pt x="3457" y="1302"/>
                    </a:lnTo>
                    <a:lnTo>
                      <a:pt x="3558" y="1277"/>
                    </a:lnTo>
                    <a:lnTo>
                      <a:pt x="3567" y="1275"/>
                    </a:lnTo>
                    <a:lnTo>
                      <a:pt x="3669" y="1254"/>
                    </a:lnTo>
                    <a:lnTo>
                      <a:pt x="3678" y="1252"/>
                    </a:lnTo>
                    <a:lnTo>
                      <a:pt x="3781" y="1235"/>
                    </a:lnTo>
                    <a:lnTo>
                      <a:pt x="3790" y="1233"/>
                    </a:lnTo>
                    <a:lnTo>
                      <a:pt x="3893" y="1220"/>
                    </a:lnTo>
                    <a:lnTo>
                      <a:pt x="3903" y="1219"/>
                    </a:lnTo>
                    <a:lnTo>
                      <a:pt x="4007" y="1209"/>
                    </a:lnTo>
                    <a:lnTo>
                      <a:pt x="4016" y="1208"/>
                    </a:lnTo>
                    <a:lnTo>
                      <a:pt x="4120" y="1202"/>
                    </a:lnTo>
                    <a:lnTo>
                      <a:pt x="4130" y="1202"/>
                    </a:lnTo>
                    <a:lnTo>
                      <a:pt x="4234" y="1200"/>
                    </a:lnTo>
                    <a:lnTo>
                      <a:pt x="4244" y="1200"/>
                    </a:lnTo>
                    <a:lnTo>
                      <a:pt x="4349" y="1202"/>
                    </a:lnTo>
                    <a:lnTo>
                      <a:pt x="4358" y="1202"/>
                    </a:lnTo>
                    <a:lnTo>
                      <a:pt x="4462" y="1208"/>
                    </a:lnTo>
                    <a:lnTo>
                      <a:pt x="4472" y="1209"/>
                    </a:lnTo>
                    <a:lnTo>
                      <a:pt x="4576" y="1219"/>
                    </a:lnTo>
                    <a:lnTo>
                      <a:pt x="4585" y="1220"/>
                    </a:lnTo>
                    <a:lnTo>
                      <a:pt x="4688" y="1233"/>
                    </a:lnTo>
                    <a:lnTo>
                      <a:pt x="4698" y="1235"/>
                    </a:lnTo>
                    <a:lnTo>
                      <a:pt x="4800" y="1252"/>
                    </a:lnTo>
                    <a:lnTo>
                      <a:pt x="4809" y="1254"/>
                    </a:lnTo>
                    <a:lnTo>
                      <a:pt x="4911" y="1275"/>
                    </a:lnTo>
                    <a:lnTo>
                      <a:pt x="4920" y="1277"/>
                    </a:lnTo>
                    <a:lnTo>
                      <a:pt x="5021" y="1302"/>
                    </a:lnTo>
                    <a:lnTo>
                      <a:pt x="5030" y="1305"/>
                    </a:lnTo>
                    <a:lnTo>
                      <a:pt x="5130" y="1334"/>
                    </a:lnTo>
                    <a:lnTo>
                      <a:pt x="5139" y="1336"/>
                    </a:lnTo>
                    <a:lnTo>
                      <a:pt x="5238" y="1369"/>
                    </a:lnTo>
                    <a:lnTo>
                      <a:pt x="5247" y="1372"/>
                    </a:lnTo>
                    <a:lnTo>
                      <a:pt x="5345" y="1408"/>
                    </a:lnTo>
                    <a:lnTo>
                      <a:pt x="5353" y="1412"/>
                    </a:lnTo>
                    <a:lnTo>
                      <a:pt x="5450" y="1452"/>
                    </a:lnTo>
                    <a:lnTo>
                      <a:pt x="5458" y="1455"/>
                    </a:lnTo>
                    <a:lnTo>
                      <a:pt x="5553" y="1499"/>
                    </a:lnTo>
                    <a:lnTo>
                      <a:pt x="5562" y="1503"/>
                    </a:lnTo>
                    <a:lnTo>
                      <a:pt x="5655" y="1550"/>
                    </a:lnTo>
                    <a:lnTo>
                      <a:pt x="5663" y="1555"/>
                    </a:lnTo>
                    <a:lnTo>
                      <a:pt x="5755" y="1605"/>
                    </a:lnTo>
                    <a:lnTo>
                      <a:pt x="5763" y="1610"/>
                    </a:lnTo>
                    <a:lnTo>
                      <a:pt x="5853" y="1664"/>
                    </a:lnTo>
                    <a:lnTo>
                      <a:pt x="5861" y="1669"/>
                    </a:lnTo>
                    <a:lnTo>
                      <a:pt x="5948" y="1726"/>
                    </a:lnTo>
                    <a:lnTo>
                      <a:pt x="5956" y="1731"/>
                    </a:lnTo>
                    <a:lnTo>
                      <a:pt x="6041" y="1792"/>
                    </a:lnTo>
                    <a:lnTo>
                      <a:pt x="6049" y="1797"/>
                    </a:lnTo>
                    <a:lnTo>
                      <a:pt x="6131" y="1861"/>
                    </a:lnTo>
                    <a:lnTo>
                      <a:pt x="6139" y="1866"/>
                    </a:lnTo>
                    <a:lnTo>
                      <a:pt x="6219" y="1933"/>
                    </a:lnTo>
                    <a:lnTo>
                      <a:pt x="6226" y="1939"/>
                    </a:lnTo>
                    <a:lnTo>
                      <a:pt x="6303" y="2008"/>
                    </a:lnTo>
                    <a:lnTo>
                      <a:pt x="6310" y="2015"/>
                    </a:lnTo>
                    <a:lnTo>
                      <a:pt x="6385" y="2087"/>
                    </a:lnTo>
                    <a:lnTo>
                      <a:pt x="6392" y="2094"/>
                    </a:lnTo>
                    <a:lnTo>
                      <a:pt x="6464" y="2169"/>
                    </a:lnTo>
                    <a:lnTo>
                      <a:pt x="6470" y="2175"/>
                    </a:lnTo>
                    <a:lnTo>
                      <a:pt x="6540" y="2253"/>
                    </a:lnTo>
                    <a:lnTo>
                      <a:pt x="6546" y="2260"/>
                    </a:lnTo>
                    <a:lnTo>
                      <a:pt x="6612" y="2340"/>
                    </a:lnTo>
                    <a:lnTo>
                      <a:pt x="6618" y="2348"/>
                    </a:lnTo>
                    <a:lnTo>
                      <a:pt x="6681" y="2430"/>
                    </a:lnTo>
                    <a:lnTo>
                      <a:pt x="6687" y="2438"/>
                    </a:lnTo>
                    <a:lnTo>
                      <a:pt x="6747" y="2523"/>
                    </a:lnTo>
                    <a:lnTo>
                      <a:pt x="6753" y="2531"/>
                    </a:lnTo>
                    <a:lnTo>
                      <a:pt x="6810" y="2618"/>
                    </a:lnTo>
                    <a:lnTo>
                      <a:pt x="6815" y="2626"/>
                    </a:lnTo>
                    <a:lnTo>
                      <a:pt x="6869" y="2716"/>
                    </a:lnTo>
                    <a:lnTo>
                      <a:pt x="6874" y="2724"/>
                    </a:lnTo>
                    <a:lnTo>
                      <a:pt x="6924" y="2816"/>
                    </a:lnTo>
                    <a:lnTo>
                      <a:pt x="6929" y="2824"/>
                    </a:lnTo>
                    <a:lnTo>
                      <a:pt x="6976" y="2917"/>
                    </a:lnTo>
                    <a:lnTo>
                      <a:pt x="6980" y="2926"/>
                    </a:lnTo>
                    <a:lnTo>
                      <a:pt x="7024" y="3021"/>
                    </a:lnTo>
                    <a:lnTo>
                      <a:pt x="7027" y="3029"/>
                    </a:lnTo>
                    <a:lnTo>
                      <a:pt x="7067" y="3126"/>
                    </a:lnTo>
                    <a:lnTo>
                      <a:pt x="7071" y="3134"/>
                    </a:lnTo>
                    <a:lnTo>
                      <a:pt x="7107" y="3232"/>
                    </a:lnTo>
                    <a:lnTo>
                      <a:pt x="7110" y="3241"/>
                    </a:lnTo>
                    <a:lnTo>
                      <a:pt x="7143" y="3340"/>
                    </a:lnTo>
                    <a:lnTo>
                      <a:pt x="7145" y="3348"/>
                    </a:lnTo>
                    <a:lnTo>
                      <a:pt x="7174" y="3448"/>
                    </a:lnTo>
                    <a:lnTo>
                      <a:pt x="7177" y="3457"/>
                    </a:lnTo>
                    <a:lnTo>
                      <a:pt x="7202" y="3558"/>
                    </a:lnTo>
                    <a:lnTo>
                      <a:pt x="7204" y="3567"/>
                    </a:lnTo>
                    <a:lnTo>
                      <a:pt x="7225" y="3669"/>
                    </a:lnTo>
                    <a:lnTo>
                      <a:pt x="7227" y="3678"/>
                    </a:lnTo>
                    <a:lnTo>
                      <a:pt x="7244" y="3781"/>
                    </a:lnTo>
                    <a:lnTo>
                      <a:pt x="7246" y="3790"/>
                    </a:lnTo>
                    <a:lnTo>
                      <a:pt x="7259" y="3893"/>
                    </a:lnTo>
                    <a:lnTo>
                      <a:pt x="7260" y="3903"/>
                    </a:lnTo>
                    <a:lnTo>
                      <a:pt x="7270" y="4007"/>
                    </a:lnTo>
                    <a:lnTo>
                      <a:pt x="7271" y="4016"/>
                    </a:lnTo>
                    <a:lnTo>
                      <a:pt x="7277" y="4120"/>
                    </a:lnTo>
                    <a:lnTo>
                      <a:pt x="7277" y="4130"/>
                    </a:lnTo>
                    <a:close/>
                    <a:moveTo>
                      <a:pt x="6777" y="4334"/>
                    </a:moveTo>
                    <a:lnTo>
                      <a:pt x="6779" y="4239"/>
                    </a:lnTo>
                    <a:lnTo>
                      <a:pt x="6777" y="4144"/>
                    </a:lnTo>
                    <a:lnTo>
                      <a:pt x="6772" y="4049"/>
                    </a:lnTo>
                    <a:lnTo>
                      <a:pt x="6763" y="3954"/>
                    </a:lnTo>
                    <a:lnTo>
                      <a:pt x="6750" y="3860"/>
                    </a:lnTo>
                    <a:lnTo>
                      <a:pt x="6735" y="3767"/>
                    </a:lnTo>
                    <a:lnTo>
                      <a:pt x="6715" y="3674"/>
                    </a:lnTo>
                    <a:lnTo>
                      <a:pt x="6692" y="3582"/>
                    </a:lnTo>
                    <a:lnTo>
                      <a:pt x="6666" y="3491"/>
                    </a:lnTo>
                    <a:lnTo>
                      <a:pt x="6637" y="3401"/>
                    </a:lnTo>
                    <a:lnTo>
                      <a:pt x="6604" y="3313"/>
                    </a:lnTo>
                    <a:lnTo>
                      <a:pt x="6567" y="3225"/>
                    </a:lnTo>
                    <a:lnTo>
                      <a:pt x="6528" y="3139"/>
                    </a:lnTo>
                    <a:lnTo>
                      <a:pt x="6485" y="3054"/>
                    </a:lnTo>
                    <a:lnTo>
                      <a:pt x="6438" y="2970"/>
                    </a:lnTo>
                    <a:lnTo>
                      <a:pt x="6389" y="2888"/>
                    </a:lnTo>
                    <a:lnTo>
                      <a:pt x="6337" y="2809"/>
                    </a:lnTo>
                    <a:lnTo>
                      <a:pt x="6282" y="2731"/>
                    </a:lnTo>
                    <a:lnTo>
                      <a:pt x="6224" y="2656"/>
                    </a:lnTo>
                    <a:lnTo>
                      <a:pt x="6164" y="2583"/>
                    </a:lnTo>
                    <a:lnTo>
                      <a:pt x="6100" y="2512"/>
                    </a:lnTo>
                    <a:lnTo>
                      <a:pt x="6035" y="2444"/>
                    </a:lnTo>
                    <a:lnTo>
                      <a:pt x="5967" y="2378"/>
                    </a:lnTo>
                    <a:lnTo>
                      <a:pt x="5896" y="2315"/>
                    </a:lnTo>
                    <a:lnTo>
                      <a:pt x="5823" y="2254"/>
                    </a:lnTo>
                    <a:lnTo>
                      <a:pt x="5748" y="2197"/>
                    </a:lnTo>
                    <a:lnTo>
                      <a:pt x="5670" y="2142"/>
                    </a:lnTo>
                    <a:lnTo>
                      <a:pt x="5591" y="2090"/>
                    </a:lnTo>
                    <a:lnTo>
                      <a:pt x="5509" y="2041"/>
                    </a:lnTo>
                    <a:lnTo>
                      <a:pt x="5425" y="1994"/>
                    </a:lnTo>
                    <a:lnTo>
                      <a:pt x="5340" y="1951"/>
                    </a:lnTo>
                    <a:lnTo>
                      <a:pt x="5254" y="1912"/>
                    </a:lnTo>
                    <a:lnTo>
                      <a:pt x="5166" y="1875"/>
                    </a:lnTo>
                    <a:lnTo>
                      <a:pt x="5077" y="1842"/>
                    </a:lnTo>
                    <a:lnTo>
                      <a:pt x="4988" y="1813"/>
                    </a:lnTo>
                    <a:lnTo>
                      <a:pt x="4896" y="1787"/>
                    </a:lnTo>
                    <a:lnTo>
                      <a:pt x="4805" y="1764"/>
                    </a:lnTo>
                    <a:lnTo>
                      <a:pt x="4712" y="1744"/>
                    </a:lnTo>
                    <a:lnTo>
                      <a:pt x="4618" y="1729"/>
                    </a:lnTo>
                    <a:lnTo>
                      <a:pt x="4524" y="1716"/>
                    </a:lnTo>
                    <a:lnTo>
                      <a:pt x="4430" y="1707"/>
                    </a:lnTo>
                    <a:lnTo>
                      <a:pt x="4334" y="1702"/>
                    </a:lnTo>
                    <a:lnTo>
                      <a:pt x="4239" y="1700"/>
                    </a:lnTo>
                    <a:lnTo>
                      <a:pt x="4144" y="1702"/>
                    </a:lnTo>
                    <a:lnTo>
                      <a:pt x="4049" y="1707"/>
                    </a:lnTo>
                    <a:lnTo>
                      <a:pt x="3954" y="1716"/>
                    </a:lnTo>
                    <a:lnTo>
                      <a:pt x="3860" y="1729"/>
                    </a:lnTo>
                    <a:lnTo>
                      <a:pt x="3767" y="1744"/>
                    </a:lnTo>
                    <a:lnTo>
                      <a:pt x="3674" y="1764"/>
                    </a:lnTo>
                    <a:lnTo>
                      <a:pt x="3582" y="1787"/>
                    </a:lnTo>
                    <a:lnTo>
                      <a:pt x="3491" y="1813"/>
                    </a:lnTo>
                    <a:lnTo>
                      <a:pt x="3401" y="1842"/>
                    </a:lnTo>
                    <a:lnTo>
                      <a:pt x="3313" y="1875"/>
                    </a:lnTo>
                    <a:lnTo>
                      <a:pt x="3225" y="1912"/>
                    </a:lnTo>
                    <a:lnTo>
                      <a:pt x="3139" y="1951"/>
                    </a:lnTo>
                    <a:lnTo>
                      <a:pt x="3054" y="1994"/>
                    </a:lnTo>
                    <a:lnTo>
                      <a:pt x="2970" y="2041"/>
                    </a:lnTo>
                    <a:lnTo>
                      <a:pt x="2888" y="2090"/>
                    </a:lnTo>
                    <a:lnTo>
                      <a:pt x="2808" y="2142"/>
                    </a:lnTo>
                    <a:lnTo>
                      <a:pt x="2731" y="2197"/>
                    </a:lnTo>
                    <a:lnTo>
                      <a:pt x="2656" y="2254"/>
                    </a:lnTo>
                    <a:lnTo>
                      <a:pt x="2583" y="2315"/>
                    </a:lnTo>
                    <a:lnTo>
                      <a:pt x="2512" y="2378"/>
                    </a:lnTo>
                    <a:lnTo>
                      <a:pt x="2444" y="2444"/>
                    </a:lnTo>
                    <a:lnTo>
                      <a:pt x="2378" y="2512"/>
                    </a:lnTo>
                    <a:lnTo>
                      <a:pt x="2315" y="2583"/>
                    </a:lnTo>
                    <a:lnTo>
                      <a:pt x="2254" y="2656"/>
                    </a:lnTo>
                    <a:lnTo>
                      <a:pt x="2197" y="2731"/>
                    </a:lnTo>
                    <a:lnTo>
                      <a:pt x="2142" y="2808"/>
                    </a:lnTo>
                    <a:lnTo>
                      <a:pt x="2090" y="2888"/>
                    </a:lnTo>
                    <a:lnTo>
                      <a:pt x="2041" y="2970"/>
                    </a:lnTo>
                    <a:lnTo>
                      <a:pt x="1994" y="3054"/>
                    </a:lnTo>
                    <a:lnTo>
                      <a:pt x="1951" y="3139"/>
                    </a:lnTo>
                    <a:lnTo>
                      <a:pt x="1912" y="3225"/>
                    </a:lnTo>
                    <a:lnTo>
                      <a:pt x="1875" y="3313"/>
                    </a:lnTo>
                    <a:lnTo>
                      <a:pt x="1842" y="3401"/>
                    </a:lnTo>
                    <a:lnTo>
                      <a:pt x="1813" y="3491"/>
                    </a:lnTo>
                    <a:lnTo>
                      <a:pt x="1787" y="3582"/>
                    </a:lnTo>
                    <a:lnTo>
                      <a:pt x="1764" y="3674"/>
                    </a:lnTo>
                    <a:lnTo>
                      <a:pt x="1744" y="3767"/>
                    </a:lnTo>
                    <a:lnTo>
                      <a:pt x="1729" y="3860"/>
                    </a:lnTo>
                    <a:lnTo>
                      <a:pt x="1716" y="3954"/>
                    </a:lnTo>
                    <a:lnTo>
                      <a:pt x="1707" y="4049"/>
                    </a:lnTo>
                    <a:lnTo>
                      <a:pt x="1702" y="4144"/>
                    </a:lnTo>
                    <a:lnTo>
                      <a:pt x="1700" y="4239"/>
                    </a:lnTo>
                    <a:lnTo>
                      <a:pt x="1702" y="4334"/>
                    </a:lnTo>
                    <a:lnTo>
                      <a:pt x="1707" y="4430"/>
                    </a:lnTo>
                    <a:lnTo>
                      <a:pt x="1716" y="4524"/>
                    </a:lnTo>
                    <a:lnTo>
                      <a:pt x="1729" y="4618"/>
                    </a:lnTo>
                    <a:lnTo>
                      <a:pt x="1744" y="4712"/>
                    </a:lnTo>
                    <a:lnTo>
                      <a:pt x="1764" y="4805"/>
                    </a:lnTo>
                    <a:lnTo>
                      <a:pt x="1787" y="4896"/>
                    </a:lnTo>
                    <a:lnTo>
                      <a:pt x="1813" y="4988"/>
                    </a:lnTo>
                    <a:lnTo>
                      <a:pt x="1842" y="5077"/>
                    </a:lnTo>
                    <a:lnTo>
                      <a:pt x="1875" y="5166"/>
                    </a:lnTo>
                    <a:lnTo>
                      <a:pt x="1912" y="5254"/>
                    </a:lnTo>
                    <a:lnTo>
                      <a:pt x="1951" y="5340"/>
                    </a:lnTo>
                    <a:lnTo>
                      <a:pt x="1994" y="5425"/>
                    </a:lnTo>
                    <a:lnTo>
                      <a:pt x="2041" y="5509"/>
                    </a:lnTo>
                    <a:lnTo>
                      <a:pt x="2090" y="5591"/>
                    </a:lnTo>
                    <a:lnTo>
                      <a:pt x="2142" y="5670"/>
                    </a:lnTo>
                    <a:lnTo>
                      <a:pt x="2197" y="5748"/>
                    </a:lnTo>
                    <a:lnTo>
                      <a:pt x="2254" y="5823"/>
                    </a:lnTo>
                    <a:lnTo>
                      <a:pt x="2315" y="5896"/>
                    </a:lnTo>
                    <a:lnTo>
                      <a:pt x="2378" y="5967"/>
                    </a:lnTo>
                    <a:lnTo>
                      <a:pt x="2444" y="6035"/>
                    </a:lnTo>
                    <a:lnTo>
                      <a:pt x="2512" y="6100"/>
                    </a:lnTo>
                    <a:lnTo>
                      <a:pt x="2583" y="6164"/>
                    </a:lnTo>
                    <a:lnTo>
                      <a:pt x="2656" y="6224"/>
                    </a:lnTo>
                    <a:lnTo>
                      <a:pt x="2731" y="6282"/>
                    </a:lnTo>
                    <a:lnTo>
                      <a:pt x="2809" y="6337"/>
                    </a:lnTo>
                    <a:lnTo>
                      <a:pt x="2888" y="6389"/>
                    </a:lnTo>
                    <a:lnTo>
                      <a:pt x="2970" y="6438"/>
                    </a:lnTo>
                    <a:lnTo>
                      <a:pt x="3054" y="6485"/>
                    </a:lnTo>
                    <a:lnTo>
                      <a:pt x="3139" y="6528"/>
                    </a:lnTo>
                    <a:lnTo>
                      <a:pt x="3225" y="6567"/>
                    </a:lnTo>
                    <a:lnTo>
                      <a:pt x="3313" y="6604"/>
                    </a:lnTo>
                    <a:lnTo>
                      <a:pt x="3401" y="6637"/>
                    </a:lnTo>
                    <a:lnTo>
                      <a:pt x="3491" y="6666"/>
                    </a:lnTo>
                    <a:lnTo>
                      <a:pt x="3582" y="6692"/>
                    </a:lnTo>
                    <a:lnTo>
                      <a:pt x="3674" y="6715"/>
                    </a:lnTo>
                    <a:lnTo>
                      <a:pt x="3767" y="6735"/>
                    </a:lnTo>
                    <a:lnTo>
                      <a:pt x="3860" y="6750"/>
                    </a:lnTo>
                    <a:lnTo>
                      <a:pt x="3954" y="6763"/>
                    </a:lnTo>
                    <a:lnTo>
                      <a:pt x="4049" y="6772"/>
                    </a:lnTo>
                    <a:lnTo>
                      <a:pt x="4144" y="6777"/>
                    </a:lnTo>
                    <a:lnTo>
                      <a:pt x="4239" y="6779"/>
                    </a:lnTo>
                    <a:lnTo>
                      <a:pt x="4334" y="6777"/>
                    </a:lnTo>
                    <a:lnTo>
                      <a:pt x="4430" y="6772"/>
                    </a:lnTo>
                    <a:lnTo>
                      <a:pt x="4524" y="6763"/>
                    </a:lnTo>
                    <a:lnTo>
                      <a:pt x="4618" y="6750"/>
                    </a:lnTo>
                    <a:lnTo>
                      <a:pt x="4712" y="6735"/>
                    </a:lnTo>
                    <a:lnTo>
                      <a:pt x="4805" y="6715"/>
                    </a:lnTo>
                    <a:lnTo>
                      <a:pt x="4896" y="6692"/>
                    </a:lnTo>
                    <a:lnTo>
                      <a:pt x="4988" y="6666"/>
                    </a:lnTo>
                    <a:lnTo>
                      <a:pt x="5077" y="6637"/>
                    </a:lnTo>
                    <a:lnTo>
                      <a:pt x="5166" y="6604"/>
                    </a:lnTo>
                    <a:lnTo>
                      <a:pt x="5254" y="6567"/>
                    </a:lnTo>
                    <a:lnTo>
                      <a:pt x="5340" y="6528"/>
                    </a:lnTo>
                    <a:lnTo>
                      <a:pt x="5425" y="6485"/>
                    </a:lnTo>
                    <a:lnTo>
                      <a:pt x="5509" y="6438"/>
                    </a:lnTo>
                    <a:lnTo>
                      <a:pt x="5591" y="6389"/>
                    </a:lnTo>
                    <a:lnTo>
                      <a:pt x="5670" y="6337"/>
                    </a:lnTo>
                    <a:lnTo>
                      <a:pt x="5748" y="6282"/>
                    </a:lnTo>
                    <a:lnTo>
                      <a:pt x="5823" y="6224"/>
                    </a:lnTo>
                    <a:lnTo>
                      <a:pt x="5896" y="6164"/>
                    </a:lnTo>
                    <a:lnTo>
                      <a:pt x="5957" y="6109"/>
                    </a:lnTo>
                    <a:lnTo>
                      <a:pt x="5965" y="6093"/>
                    </a:lnTo>
                    <a:lnTo>
                      <a:pt x="5990" y="6055"/>
                    </a:lnTo>
                    <a:lnTo>
                      <a:pt x="6021" y="6021"/>
                    </a:lnTo>
                    <a:lnTo>
                      <a:pt x="6055" y="5990"/>
                    </a:lnTo>
                    <a:lnTo>
                      <a:pt x="6093" y="5965"/>
                    </a:lnTo>
                    <a:lnTo>
                      <a:pt x="6109" y="5957"/>
                    </a:lnTo>
                    <a:lnTo>
                      <a:pt x="6164" y="5896"/>
                    </a:lnTo>
                    <a:lnTo>
                      <a:pt x="6224" y="5823"/>
                    </a:lnTo>
                    <a:lnTo>
                      <a:pt x="6282" y="5748"/>
                    </a:lnTo>
                    <a:lnTo>
                      <a:pt x="6337" y="5670"/>
                    </a:lnTo>
                    <a:lnTo>
                      <a:pt x="6389" y="5591"/>
                    </a:lnTo>
                    <a:lnTo>
                      <a:pt x="6438" y="5509"/>
                    </a:lnTo>
                    <a:lnTo>
                      <a:pt x="6485" y="5425"/>
                    </a:lnTo>
                    <a:lnTo>
                      <a:pt x="6528" y="5340"/>
                    </a:lnTo>
                    <a:lnTo>
                      <a:pt x="6567" y="5254"/>
                    </a:lnTo>
                    <a:lnTo>
                      <a:pt x="6604" y="5166"/>
                    </a:lnTo>
                    <a:lnTo>
                      <a:pt x="6637" y="5077"/>
                    </a:lnTo>
                    <a:lnTo>
                      <a:pt x="6666" y="4988"/>
                    </a:lnTo>
                    <a:lnTo>
                      <a:pt x="6692" y="4896"/>
                    </a:lnTo>
                    <a:lnTo>
                      <a:pt x="6715" y="4805"/>
                    </a:lnTo>
                    <a:lnTo>
                      <a:pt x="6735" y="4712"/>
                    </a:lnTo>
                    <a:lnTo>
                      <a:pt x="6750" y="4618"/>
                    </a:lnTo>
                    <a:lnTo>
                      <a:pt x="6763" y="4524"/>
                    </a:lnTo>
                    <a:lnTo>
                      <a:pt x="6772" y="4430"/>
                    </a:lnTo>
                    <a:lnTo>
                      <a:pt x="6777" y="433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55" name="Group 54">
            <a:extLst>
              <a:ext uri="{FF2B5EF4-FFF2-40B4-BE49-F238E27FC236}">
                <a16:creationId xmlns:a16="http://schemas.microsoft.com/office/drawing/2014/main" id="{F40BD012-AE26-4283-A28B-8DDA9AD2B877}"/>
              </a:ext>
            </a:extLst>
          </p:cNvPr>
          <p:cNvGrpSpPr/>
          <p:nvPr/>
        </p:nvGrpSpPr>
        <p:grpSpPr>
          <a:xfrm>
            <a:off x="6675821" y="4717359"/>
            <a:ext cx="940321" cy="940321"/>
            <a:chOff x="4496981" y="4763660"/>
            <a:chExt cx="802393" cy="784531"/>
          </a:xfrm>
        </p:grpSpPr>
        <p:sp>
          <p:nvSpPr>
            <p:cNvPr id="25" name="Oval 24">
              <a:extLst>
                <a:ext uri="{FF2B5EF4-FFF2-40B4-BE49-F238E27FC236}">
                  <a16:creationId xmlns:a16="http://schemas.microsoft.com/office/drawing/2014/main" id="{4E4BAB19-DAFC-45DD-AC6E-846DD84628C7}"/>
                </a:ext>
              </a:extLst>
            </p:cNvPr>
            <p:cNvSpPr/>
            <p:nvPr/>
          </p:nvSpPr>
          <p:spPr>
            <a:xfrm>
              <a:off x="4496981" y="4763660"/>
              <a:ext cx="759010" cy="759010"/>
            </a:xfrm>
            <a:prstGeom prst="ellipse">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000" dirty="0">
                <a:effectLst>
                  <a:outerShdw blurRad="38100" dist="38100" dir="2700000" algn="tl">
                    <a:srgbClr val="000000">
                      <a:alpha val="43137"/>
                    </a:srgbClr>
                  </a:outerShdw>
                </a:effectLst>
              </a:endParaRPr>
            </a:p>
          </p:txBody>
        </p:sp>
        <p:sp>
          <p:nvSpPr>
            <p:cNvPr id="26" name="Oval 25">
              <a:extLst>
                <a:ext uri="{FF2B5EF4-FFF2-40B4-BE49-F238E27FC236}">
                  <a16:creationId xmlns:a16="http://schemas.microsoft.com/office/drawing/2014/main" id="{1F29CB99-8BFE-4234-AAA8-D622C1834150}"/>
                </a:ext>
              </a:extLst>
            </p:cNvPr>
            <p:cNvSpPr/>
            <p:nvPr/>
          </p:nvSpPr>
          <p:spPr>
            <a:xfrm>
              <a:off x="4540364" y="4789181"/>
              <a:ext cx="759010" cy="759010"/>
            </a:xfrm>
            <a:prstGeom prst="ellipse">
              <a:avLst/>
            </a:prstGeom>
            <a:gradFill flip="none" rotWithShape="1">
              <a:gsLst>
                <a:gs pos="0">
                  <a:schemeClr val="accent1"/>
                </a:gs>
                <a:gs pos="100000">
                  <a:schemeClr val="accent2"/>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000" dirty="0"/>
            </a:p>
          </p:txBody>
        </p:sp>
        <p:grpSp>
          <p:nvGrpSpPr>
            <p:cNvPr id="45" name="Group 44">
              <a:extLst>
                <a:ext uri="{FF2B5EF4-FFF2-40B4-BE49-F238E27FC236}">
                  <a16:creationId xmlns:a16="http://schemas.microsoft.com/office/drawing/2014/main" id="{C1D5F04B-361E-47AF-B31A-4E918CB1BA03}"/>
                </a:ext>
              </a:extLst>
            </p:cNvPr>
            <p:cNvGrpSpPr/>
            <p:nvPr/>
          </p:nvGrpSpPr>
          <p:grpSpPr>
            <a:xfrm>
              <a:off x="4642327" y="4921518"/>
              <a:ext cx="494744" cy="494336"/>
              <a:chOff x="6359457" y="3559635"/>
              <a:chExt cx="633600" cy="633600"/>
            </a:xfrm>
            <a:solidFill>
              <a:schemeClr val="bg1"/>
            </a:solidFill>
          </p:grpSpPr>
          <p:sp>
            <p:nvSpPr>
              <p:cNvPr id="63" name="Google Shape;665;p7"/>
              <p:cNvSpPr/>
              <p:nvPr/>
            </p:nvSpPr>
            <p:spPr>
              <a:xfrm>
                <a:off x="6359457" y="3559635"/>
                <a:ext cx="633600" cy="633600"/>
              </a:xfrm>
              <a:custGeom>
                <a:avLst/>
                <a:gdLst/>
                <a:ahLst/>
                <a:cxnLst/>
                <a:rect l="l" t="t" r="r" b="b"/>
                <a:pathLst>
                  <a:path w="10000" h="10000" extrusionOk="0">
                    <a:moveTo>
                      <a:pt x="4200" y="7699"/>
                    </a:moveTo>
                    <a:lnTo>
                      <a:pt x="4193" y="7684"/>
                    </a:lnTo>
                    <a:lnTo>
                      <a:pt x="4096" y="7475"/>
                    </a:lnTo>
                    <a:lnTo>
                      <a:pt x="4084" y="7444"/>
                    </a:lnTo>
                    <a:lnTo>
                      <a:pt x="4077" y="7412"/>
                    </a:lnTo>
                    <a:lnTo>
                      <a:pt x="4073" y="7380"/>
                    </a:lnTo>
                    <a:lnTo>
                      <a:pt x="4074" y="7347"/>
                    </a:lnTo>
                    <a:lnTo>
                      <a:pt x="4079" y="7315"/>
                    </a:lnTo>
                    <a:lnTo>
                      <a:pt x="4088" y="7284"/>
                    </a:lnTo>
                    <a:lnTo>
                      <a:pt x="4102" y="7254"/>
                    </a:lnTo>
                    <a:lnTo>
                      <a:pt x="4119" y="7226"/>
                    </a:lnTo>
                    <a:lnTo>
                      <a:pt x="4139" y="7200"/>
                    </a:lnTo>
                    <a:lnTo>
                      <a:pt x="4163" y="7178"/>
                    </a:lnTo>
                    <a:lnTo>
                      <a:pt x="4190" y="7159"/>
                    </a:lnTo>
                    <a:lnTo>
                      <a:pt x="4218" y="7143"/>
                    </a:lnTo>
                    <a:lnTo>
                      <a:pt x="4249" y="7131"/>
                    </a:lnTo>
                    <a:lnTo>
                      <a:pt x="4281" y="7124"/>
                    </a:lnTo>
                    <a:lnTo>
                      <a:pt x="4313" y="7120"/>
                    </a:lnTo>
                    <a:lnTo>
                      <a:pt x="4346" y="7121"/>
                    </a:lnTo>
                    <a:lnTo>
                      <a:pt x="4378" y="7126"/>
                    </a:lnTo>
                    <a:lnTo>
                      <a:pt x="4409" y="7135"/>
                    </a:lnTo>
                    <a:lnTo>
                      <a:pt x="4439" y="7149"/>
                    </a:lnTo>
                    <a:lnTo>
                      <a:pt x="4467" y="7166"/>
                    </a:lnTo>
                    <a:lnTo>
                      <a:pt x="4493" y="7186"/>
                    </a:lnTo>
                    <a:lnTo>
                      <a:pt x="4515" y="7210"/>
                    </a:lnTo>
                    <a:lnTo>
                      <a:pt x="4534" y="7237"/>
                    </a:lnTo>
                    <a:lnTo>
                      <a:pt x="4550" y="7265"/>
                    </a:lnTo>
                    <a:lnTo>
                      <a:pt x="4643" y="7467"/>
                    </a:lnTo>
                    <a:lnTo>
                      <a:pt x="4731" y="7628"/>
                    </a:lnTo>
                    <a:lnTo>
                      <a:pt x="4813" y="7751"/>
                    </a:lnTo>
                    <a:lnTo>
                      <a:pt x="4886" y="7836"/>
                    </a:lnTo>
                    <a:lnTo>
                      <a:pt x="4944" y="7885"/>
                    </a:lnTo>
                    <a:lnTo>
                      <a:pt x="4981" y="7903"/>
                    </a:lnTo>
                    <a:lnTo>
                      <a:pt x="5000" y="7907"/>
                    </a:lnTo>
                    <a:lnTo>
                      <a:pt x="5019" y="7903"/>
                    </a:lnTo>
                    <a:lnTo>
                      <a:pt x="5056" y="7885"/>
                    </a:lnTo>
                    <a:lnTo>
                      <a:pt x="5114" y="7836"/>
                    </a:lnTo>
                    <a:lnTo>
                      <a:pt x="5187" y="7751"/>
                    </a:lnTo>
                    <a:lnTo>
                      <a:pt x="5269" y="7628"/>
                    </a:lnTo>
                    <a:lnTo>
                      <a:pt x="5357" y="7467"/>
                    </a:lnTo>
                    <a:lnTo>
                      <a:pt x="5450" y="7265"/>
                    </a:lnTo>
                    <a:lnTo>
                      <a:pt x="5466" y="7237"/>
                    </a:lnTo>
                    <a:lnTo>
                      <a:pt x="5485" y="7210"/>
                    </a:lnTo>
                    <a:lnTo>
                      <a:pt x="5507" y="7186"/>
                    </a:lnTo>
                    <a:lnTo>
                      <a:pt x="5533" y="7166"/>
                    </a:lnTo>
                    <a:lnTo>
                      <a:pt x="5561" y="7149"/>
                    </a:lnTo>
                    <a:lnTo>
                      <a:pt x="5591" y="7135"/>
                    </a:lnTo>
                    <a:lnTo>
                      <a:pt x="5622" y="7126"/>
                    </a:lnTo>
                    <a:lnTo>
                      <a:pt x="5654" y="7121"/>
                    </a:lnTo>
                    <a:lnTo>
                      <a:pt x="5687" y="7120"/>
                    </a:lnTo>
                    <a:lnTo>
                      <a:pt x="5719" y="7124"/>
                    </a:lnTo>
                    <a:lnTo>
                      <a:pt x="5751" y="7131"/>
                    </a:lnTo>
                    <a:lnTo>
                      <a:pt x="5782" y="7143"/>
                    </a:lnTo>
                    <a:lnTo>
                      <a:pt x="5810" y="7159"/>
                    </a:lnTo>
                    <a:lnTo>
                      <a:pt x="5837" y="7178"/>
                    </a:lnTo>
                    <a:lnTo>
                      <a:pt x="5861" y="7200"/>
                    </a:lnTo>
                    <a:lnTo>
                      <a:pt x="5881" y="7226"/>
                    </a:lnTo>
                    <a:lnTo>
                      <a:pt x="5898" y="7254"/>
                    </a:lnTo>
                    <a:lnTo>
                      <a:pt x="5912" y="7284"/>
                    </a:lnTo>
                    <a:lnTo>
                      <a:pt x="5921" y="7315"/>
                    </a:lnTo>
                    <a:lnTo>
                      <a:pt x="5926" y="7347"/>
                    </a:lnTo>
                    <a:lnTo>
                      <a:pt x="5927" y="7380"/>
                    </a:lnTo>
                    <a:lnTo>
                      <a:pt x="5923" y="7412"/>
                    </a:lnTo>
                    <a:lnTo>
                      <a:pt x="5916" y="7444"/>
                    </a:lnTo>
                    <a:lnTo>
                      <a:pt x="5904" y="7475"/>
                    </a:lnTo>
                    <a:lnTo>
                      <a:pt x="5807" y="7684"/>
                    </a:lnTo>
                    <a:lnTo>
                      <a:pt x="5800" y="7699"/>
                    </a:lnTo>
                    <a:lnTo>
                      <a:pt x="5703" y="7877"/>
                    </a:lnTo>
                    <a:lnTo>
                      <a:pt x="5692" y="7896"/>
                    </a:lnTo>
                    <a:lnTo>
                      <a:pt x="5595" y="8041"/>
                    </a:lnTo>
                    <a:lnTo>
                      <a:pt x="5577" y="8065"/>
                    </a:lnTo>
                    <a:lnTo>
                      <a:pt x="5480" y="8178"/>
                    </a:lnTo>
                    <a:lnTo>
                      <a:pt x="5450" y="8207"/>
                    </a:lnTo>
                    <a:lnTo>
                      <a:pt x="5353" y="8288"/>
                    </a:lnTo>
                    <a:lnTo>
                      <a:pt x="5330" y="8305"/>
                    </a:lnTo>
                    <a:lnTo>
                      <a:pt x="5305" y="8319"/>
                    </a:lnTo>
                    <a:lnTo>
                      <a:pt x="5209" y="8367"/>
                    </a:lnTo>
                    <a:lnTo>
                      <a:pt x="5174" y="8382"/>
                    </a:lnTo>
                    <a:lnTo>
                      <a:pt x="5138" y="8390"/>
                    </a:lnTo>
                    <a:lnTo>
                      <a:pt x="5041" y="8407"/>
                    </a:lnTo>
                    <a:lnTo>
                      <a:pt x="5014" y="8410"/>
                    </a:lnTo>
                    <a:lnTo>
                      <a:pt x="4986" y="8410"/>
                    </a:lnTo>
                    <a:lnTo>
                      <a:pt x="4959" y="8407"/>
                    </a:lnTo>
                    <a:lnTo>
                      <a:pt x="4862" y="8390"/>
                    </a:lnTo>
                    <a:lnTo>
                      <a:pt x="4826" y="8382"/>
                    </a:lnTo>
                    <a:lnTo>
                      <a:pt x="4791" y="8367"/>
                    </a:lnTo>
                    <a:lnTo>
                      <a:pt x="4695" y="8319"/>
                    </a:lnTo>
                    <a:lnTo>
                      <a:pt x="4670" y="8305"/>
                    </a:lnTo>
                    <a:lnTo>
                      <a:pt x="4647" y="8288"/>
                    </a:lnTo>
                    <a:lnTo>
                      <a:pt x="4550" y="8207"/>
                    </a:lnTo>
                    <a:lnTo>
                      <a:pt x="4520" y="8178"/>
                    </a:lnTo>
                    <a:lnTo>
                      <a:pt x="4423" y="8065"/>
                    </a:lnTo>
                    <a:lnTo>
                      <a:pt x="4405" y="8041"/>
                    </a:lnTo>
                    <a:lnTo>
                      <a:pt x="4308" y="7896"/>
                    </a:lnTo>
                    <a:lnTo>
                      <a:pt x="4297" y="7877"/>
                    </a:lnTo>
                    <a:lnTo>
                      <a:pt x="4200" y="7699"/>
                    </a:lnTo>
                    <a:close/>
                    <a:moveTo>
                      <a:pt x="5789" y="3729"/>
                    </a:moveTo>
                    <a:lnTo>
                      <a:pt x="5790" y="3759"/>
                    </a:lnTo>
                    <a:lnTo>
                      <a:pt x="5789" y="3789"/>
                    </a:lnTo>
                    <a:lnTo>
                      <a:pt x="5788" y="3818"/>
                    </a:lnTo>
                    <a:lnTo>
                      <a:pt x="5785" y="3847"/>
                    </a:lnTo>
                    <a:lnTo>
                      <a:pt x="5781" y="3876"/>
                    </a:lnTo>
                    <a:lnTo>
                      <a:pt x="5776" y="3905"/>
                    </a:lnTo>
                    <a:lnTo>
                      <a:pt x="5770" y="3934"/>
                    </a:lnTo>
                    <a:lnTo>
                      <a:pt x="5763" y="3963"/>
                    </a:lnTo>
                    <a:lnTo>
                      <a:pt x="5755" y="3991"/>
                    </a:lnTo>
                    <a:lnTo>
                      <a:pt x="5745" y="4019"/>
                    </a:lnTo>
                    <a:lnTo>
                      <a:pt x="5735" y="4047"/>
                    </a:lnTo>
                    <a:lnTo>
                      <a:pt x="5724" y="4074"/>
                    </a:lnTo>
                    <a:lnTo>
                      <a:pt x="5712" y="4101"/>
                    </a:lnTo>
                    <a:lnTo>
                      <a:pt x="5698" y="4128"/>
                    </a:lnTo>
                    <a:lnTo>
                      <a:pt x="5684" y="4154"/>
                    </a:lnTo>
                    <a:lnTo>
                      <a:pt x="5669" y="4179"/>
                    </a:lnTo>
                    <a:lnTo>
                      <a:pt x="5653" y="4204"/>
                    </a:lnTo>
                    <a:lnTo>
                      <a:pt x="5635" y="4228"/>
                    </a:lnTo>
                    <a:lnTo>
                      <a:pt x="5618" y="4252"/>
                    </a:lnTo>
                    <a:lnTo>
                      <a:pt x="5599" y="4274"/>
                    </a:lnTo>
                    <a:lnTo>
                      <a:pt x="5579" y="4296"/>
                    </a:lnTo>
                    <a:lnTo>
                      <a:pt x="5559" y="4317"/>
                    </a:lnTo>
                    <a:lnTo>
                      <a:pt x="5537" y="4338"/>
                    </a:lnTo>
                    <a:lnTo>
                      <a:pt x="5515" y="4357"/>
                    </a:lnTo>
                    <a:lnTo>
                      <a:pt x="5493" y="4376"/>
                    </a:lnTo>
                    <a:lnTo>
                      <a:pt x="5469" y="4394"/>
                    </a:lnTo>
                    <a:lnTo>
                      <a:pt x="5445" y="4411"/>
                    </a:lnTo>
                    <a:lnTo>
                      <a:pt x="5420" y="4428"/>
                    </a:lnTo>
                    <a:lnTo>
                      <a:pt x="5395" y="4443"/>
                    </a:lnTo>
                    <a:lnTo>
                      <a:pt x="5369" y="4457"/>
                    </a:lnTo>
                    <a:lnTo>
                      <a:pt x="5343" y="4471"/>
                    </a:lnTo>
                    <a:lnTo>
                      <a:pt x="5316" y="4483"/>
                    </a:lnTo>
                    <a:lnTo>
                      <a:pt x="5289" y="4494"/>
                    </a:lnTo>
                    <a:lnTo>
                      <a:pt x="5261" y="4504"/>
                    </a:lnTo>
                    <a:lnTo>
                      <a:pt x="5233" y="4514"/>
                    </a:lnTo>
                    <a:lnTo>
                      <a:pt x="5205" y="4522"/>
                    </a:lnTo>
                    <a:lnTo>
                      <a:pt x="5176" y="4529"/>
                    </a:lnTo>
                    <a:lnTo>
                      <a:pt x="5147" y="4535"/>
                    </a:lnTo>
                    <a:lnTo>
                      <a:pt x="5118" y="4540"/>
                    </a:lnTo>
                    <a:lnTo>
                      <a:pt x="5089" y="4544"/>
                    </a:lnTo>
                    <a:lnTo>
                      <a:pt x="5059" y="4547"/>
                    </a:lnTo>
                    <a:lnTo>
                      <a:pt x="5030" y="4548"/>
                    </a:lnTo>
                    <a:lnTo>
                      <a:pt x="5000" y="4549"/>
                    </a:lnTo>
                    <a:lnTo>
                      <a:pt x="4970" y="4548"/>
                    </a:lnTo>
                    <a:lnTo>
                      <a:pt x="4941" y="4547"/>
                    </a:lnTo>
                    <a:lnTo>
                      <a:pt x="4911" y="4544"/>
                    </a:lnTo>
                    <a:lnTo>
                      <a:pt x="4882" y="4540"/>
                    </a:lnTo>
                    <a:lnTo>
                      <a:pt x="4853" y="4535"/>
                    </a:lnTo>
                    <a:lnTo>
                      <a:pt x="4824" y="4529"/>
                    </a:lnTo>
                    <a:lnTo>
                      <a:pt x="4795" y="4522"/>
                    </a:lnTo>
                    <a:lnTo>
                      <a:pt x="4767" y="4514"/>
                    </a:lnTo>
                    <a:lnTo>
                      <a:pt x="4739" y="4504"/>
                    </a:lnTo>
                    <a:lnTo>
                      <a:pt x="4711" y="4494"/>
                    </a:lnTo>
                    <a:lnTo>
                      <a:pt x="4684" y="4483"/>
                    </a:lnTo>
                    <a:lnTo>
                      <a:pt x="4657" y="4471"/>
                    </a:lnTo>
                    <a:lnTo>
                      <a:pt x="4631" y="4457"/>
                    </a:lnTo>
                    <a:lnTo>
                      <a:pt x="4605" y="4443"/>
                    </a:lnTo>
                    <a:lnTo>
                      <a:pt x="4580" y="4428"/>
                    </a:lnTo>
                    <a:lnTo>
                      <a:pt x="4555" y="4411"/>
                    </a:lnTo>
                    <a:lnTo>
                      <a:pt x="4531" y="4394"/>
                    </a:lnTo>
                    <a:lnTo>
                      <a:pt x="4507" y="4376"/>
                    </a:lnTo>
                    <a:lnTo>
                      <a:pt x="4485" y="4357"/>
                    </a:lnTo>
                    <a:lnTo>
                      <a:pt x="4463" y="4338"/>
                    </a:lnTo>
                    <a:lnTo>
                      <a:pt x="4441" y="4317"/>
                    </a:lnTo>
                    <a:lnTo>
                      <a:pt x="4421" y="4296"/>
                    </a:lnTo>
                    <a:lnTo>
                      <a:pt x="4401" y="4274"/>
                    </a:lnTo>
                    <a:lnTo>
                      <a:pt x="4382" y="4252"/>
                    </a:lnTo>
                    <a:lnTo>
                      <a:pt x="4365" y="4228"/>
                    </a:lnTo>
                    <a:lnTo>
                      <a:pt x="4347" y="4204"/>
                    </a:lnTo>
                    <a:lnTo>
                      <a:pt x="4331" y="4179"/>
                    </a:lnTo>
                    <a:lnTo>
                      <a:pt x="4316" y="4154"/>
                    </a:lnTo>
                    <a:lnTo>
                      <a:pt x="4302" y="4128"/>
                    </a:lnTo>
                    <a:lnTo>
                      <a:pt x="4288" y="4101"/>
                    </a:lnTo>
                    <a:lnTo>
                      <a:pt x="4276" y="4074"/>
                    </a:lnTo>
                    <a:lnTo>
                      <a:pt x="4265" y="4047"/>
                    </a:lnTo>
                    <a:lnTo>
                      <a:pt x="4255" y="4019"/>
                    </a:lnTo>
                    <a:lnTo>
                      <a:pt x="4245" y="3991"/>
                    </a:lnTo>
                    <a:lnTo>
                      <a:pt x="4237" y="3963"/>
                    </a:lnTo>
                    <a:lnTo>
                      <a:pt x="4230" y="3934"/>
                    </a:lnTo>
                    <a:lnTo>
                      <a:pt x="4224" y="3905"/>
                    </a:lnTo>
                    <a:lnTo>
                      <a:pt x="4219" y="3876"/>
                    </a:lnTo>
                    <a:lnTo>
                      <a:pt x="4215" y="3847"/>
                    </a:lnTo>
                    <a:lnTo>
                      <a:pt x="4212" y="3818"/>
                    </a:lnTo>
                    <a:lnTo>
                      <a:pt x="4211" y="3789"/>
                    </a:lnTo>
                    <a:lnTo>
                      <a:pt x="4210" y="3759"/>
                    </a:lnTo>
                    <a:lnTo>
                      <a:pt x="4211" y="3729"/>
                    </a:lnTo>
                    <a:lnTo>
                      <a:pt x="4212" y="3700"/>
                    </a:lnTo>
                    <a:lnTo>
                      <a:pt x="4215" y="3670"/>
                    </a:lnTo>
                    <a:lnTo>
                      <a:pt x="4219" y="3641"/>
                    </a:lnTo>
                    <a:lnTo>
                      <a:pt x="4224" y="3612"/>
                    </a:lnTo>
                    <a:lnTo>
                      <a:pt x="4230" y="3583"/>
                    </a:lnTo>
                    <a:lnTo>
                      <a:pt x="4237" y="3554"/>
                    </a:lnTo>
                    <a:lnTo>
                      <a:pt x="4245" y="3526"/>
                    </a:lnTo>
                    <a:lnTo>
                      <a:pt x="4255" y="3498"/>
                    </a:lnTo>
                    <a:lnTo>
                      <a:pt x="4265" y="3470"/>
                    </a:lnTo>
                    <a:lnTo>
                      <a:pt x="4276" y="3443"/>
                    </a:lnTo>
                    <a:lnTo>
                      <a:pt x="4288" y="3416"/>
                    </a:lnTo>
                    <a:lnTo>
                      <a:pt x="4302" y="3390"/>
                    </a:lnTo>
                    <a:lnTo>
                      <a:pt x="4316" y="3364"/>
                    </a:lnTo>
                    <a:lnTo>
                      <a:pt x="4331" y="3338"/>
                    </a:lnTo>
                    <a:lnTo>
                      <a:pt x="4347" y="3314"/>
                    </a:lnTo>
                    <a:lnTo>
                      <a:pt x="4365" y="3289"/>
                    </a:lnTo>
                    <a:lnTo>
                      <a:pt x="4382" y="3266"/>
                    </a:lnTo>
                    <a:lnTo>
                      <a:pt x="4401" y="3243"/>
                    </a:lnTo>
                    <a:lnTo>
                      <a:pt x="4421" y="3221"/>
                    </a:lnTo>
                    <a:lnTo>
                      <a:pt x="4441" y="3200"/>
                    </a:lnTo>
                    <a:lnTo>
                      <a:pt x="4463" y="3179"/>
                    </a:lnTo>
                    <a:lnTo>
                      <a:pt x="4485" y="3160"/>
                    </a:lnTo>
                    <a:lnTo>
                      <a:pt x="4507" y="3141"/>
                    </a:lnTo>
                    <a:lnTo>
                      <a:pt x="4531" y="3123"/>
                    </a:lnTo>
                    <a:lnTo>
                      <a:pt x="4555" y="3106"/>
                    </a:lnTo>
                    <a:lnTo>
                      <a:pt x="4580" y="3089"/>
                    </a:lnTo>
                    <a:lnTo>
                      <a:pt x="4605" y="3074"/>
                    </a:lnTo>
                    <a:lnTo>
                      <a:pt x="4631" y="3060"/>
                    </a:lnTo>
                    <a:lnTo>
                      <a:pt x="4657" y="3046"/>
                    </a:lnTo>
                    <a:lnTo>
                      <a:pt x="4684" y="3034"/>
                    </a:lnTo>
                    <a:lnTo>
                      <a:pt x="4711" y="3023"/>
                    </a:lnTo>
                    <a:lnTo>
                      <a:pt x="4739" y="3013"/>
                    </a:lnTo>
                    <a:lnTo>
                      <a:pt x="4767" y="3004"/>
                    </a:lnTo>
                    <a:lnTo>
                      <a:pt x="4795" y="2996"/>
                    </a:lnTo>
                    <a:lnTo>
                      <a:pt x="4824" y="2989"/>
                    </a:lnTo>
                    <a:lnTo>
                      <a:pt x="4853" y="2983"/>
                    </a:lnTo>
                    <a:lnTo>
                      <a:pt x="4882" y="2978"/>
                    </a:lnTo>
                    <a:lnTo>
                      <a:pt x="4911" y="2974"/>
                    </a:lnTo>
                    <a:lnTo>
                      <a:pt x="4941" y="2971"/>
                    </a:lnTo>
                    <a:lnTo>
                      <a:pt x="4970" y="2970"/>
                    </a:lnTo>
                    <a:lnTo>
                      <a:pt x="5000" y="2969"/>
                    </a:lnTo>
                    <a:lnTo>
                      <a:pt x="5030" y="2970"/>
                    </a:lnTo>
                    <a:lnTo>
                      <a:pt x="5059" y="2971"/>
                    </a:lnTo>
                    <a:lnTo>
                      <a:pt x="5089" y="2974"/>
                    </a:lnTo>
                    <a:lnTo>
                      <a:pt x="5118" y="2978"/>
                    </a:lnTo>
                    <a:lnTo>
                      <a:pt x="5147" y="2983"/>
                    </a:lnTo>
                    <a:lnTo>
                      <a:pt x="5176" y="2989"/>
                    </a:lnTo>
                    <a:lnTo>
                      <a:pt x="5205" y="2996"/>
                    </a:lnTo>
                    <a:lnTo>
                      <a:pt x="5233" y="3004"/>
                    </a:lnTo>
                    <a:lnTo>
                      <a:pt x="5261" y="3013"/>
                    </a:lnTo>
                    <a:lnTo>
                      <a:pt x="5289" y="3023"/>
                    </a:lnTo>
                    <a:lnTo>
                      <a:pt x="5316" y="3034"/>
                    </a:lnTo>
                    <a:lnTo>
                      <a:pt x="5343" y="3046"/>
                    </a:lnTo>
                    <a:lnTo>
                      <a:pt x="5369" y="3060"/>
                    </a:lnTo>
                    <a:lnTo>
                      <a:pt x="5395" y="3074"/>
                    </a:lnTo>
                    <a:lnTo>
                      <a:pt x="5420" y="3089"/>
                    </a:lnTo>
                    <a:lnTo>
                      <a:pt x="5445" y="3106"/>
                    </a:lnTo>
                    <a:lnTo>
                      <a:pt x="5469" y="3123"/>
                    </a:lnTo>
                    <a:lnTo>
                      <a:pt x="5493" y="3141"/>
                    </a:lnTo>
                    <a:lnTo>
                      <a:pt x="5515" y="3160"/>
                    </a:lnTo>
                    <a:lnTo>
                      <a:pt x="5537" y="3179"/>
                    </a:lnTo>
                    <a:lnTo>
                      <a:pt x="5559" y="3200"/>
                    </a:lnTo>
                    <a:lnTo>
                      <a:pt x="5579" y="3221"/>
                    </a:lnTo>
                    <a:lnTo>
                      <a:pt x="5599" y="3243"/>
                    </a:lnTo>
                    <a:lnTo>
                      <a:pt x="5618" y="3266"/>
                    </a:lnTo>
                    <a:lnTo>
                      <a:pt x="5635" y="3289"/>
                    </a:lnTo>
                    <a:lnTo>
                      <a:pt x="5653" y="3314"/>
                    </a:lnTo>
                    <a:lnTo>
                      <a:pt x="5669" y="3338"/>
                    </a:lnTo>
                    <a:lnTo>
                      <a:pt x="5684" y="3364"/>
                    </a:lnTo>
                    <a:lnTo>
                      <a:pt x="5698" y="3390"/>
                    </a:lnTo>
                    <a:lnTo>
                      <a:pt x="5712" y="3416"/>
                    </a:lnTo>
                    <a:lnTo>
                      <a:pt x="5724" y="3443"/>
                    </a:lnTo>
                    <a:lnTo>
                      <a:pt x="5735" y="3470"/>
                    </a:lnTo>
                    <a:lnTo>
                      <a:pt x="5745" y="3498"/>
                    </a:lnTo>
                    <a:lnTo>
                      <a:pt x="5755" y="3526"/>
                    </a:lnTo>
                    <a:lnTo>
                      <a:pt x="5763" y="3554"/>
                    </a:lnTo>
                    <a:lnTo>
                      <a:pt x="5770" y="3583"/>
                    </a:lnTo>
                    <a:lnTo>
                      <a:pt x="5776" y="3612"/>
                    </a:lnTo>
                    <a:lnTo>
                      <a:pt x="5781" y="3641"/>
                    </a:lnTo>
                    <a:lnTo>
                      <a:pt x="5785" y="3670"/>
                    </a:lnTo>
                    <a:lnTo>
                      <a:pt x="5788" y="3700"/>
                    </a:lnTo>
                    <a:lnTo>
                      <a:pt x="5789" y="372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4" name="Google Shape;666;p7"/>
              <p:cNvSpPr/>
              <p:nvPr/>
            </p:nvSpPr>
            <p:spPr>
              <a:xfrm>
                <a:off x="6359457" y="3559635"/>
                <a:ext cx="633600" cy="633600"/>
              </a:xfrm>
              <a:custGeom>
                <a:avLst/>
                <a:gdLst/>
                <a:ahLst/>
                <a:cxnLst/>
                <a:rect l="l" t="t" r="r" b="b"/>
                <a:pathLst>
                  <a:path w="10000" h="10000" extrusionOk="0">
                    <a:moveTo>
                      <a:pt x="4553" y="1072"/>
                    </a:moveTo>
                    <a:lnTo>
                      <a:pt x="4572" y="1056"/>
                    </a:lnTo>
                    <a:lnTo>
                      <a:pt x="4851" y="849"/>
                    </a:lnTo>
                    <a:lnTo>
                      <a:pt x="4878" y="832"/>
                    </a:lnTo>
                    <a:lnTo>
                      <a:pt x="4907" y="818"/>
                    </a:lnTo>
                    <a:lnTo>
                      <a:pt x="4937" y="808"/>
                    </a:lnTo>
                    <a:lnTo>
                      <a:pt x="4968" y="802"/>
                    </a:lnTo>
                    <a:lnTo>
                      <a:pt x="5000" y="800"/>
                    </a:lnTo>
                    <a:lnTo>
                      <a:pt x="5032" y="802"/>
                    </a:lnTo>
                    <a:lnTo>
                      <a:pt x="5063" y="808"/>
                    </a:lnTo>
                    <a:lnTo>
                      <a:pt x="5093" y="818"/>
                    </a:lnTo>
                    <a:lnTo>
                      <a:pt x="5122" y="832"/>
                    </a:lnTo>
                    <a:lnTo>
                      <a:pt x="5149" y="849"/>
                    </a:lnTo>
                    <a:lnTo>
                      <a:pt x="5428" y="1056"/>
                    </a:lnTo>
                    <a:lnTo>
                      <a:pt x="5447" y="1072"/>
                    </a:lnTo>
                    <a:lnTo>
                      <a:pt x="5706" y="1306"/>
                    </a:lnTo>
                    <a:lnTo>
                      <a:pt x="5723" y="1322"/>
                    </a:lnTo>
                    <a:lnTo>
                      <a:pt x="5960" y="1582"/>
                    </a:lnTo>
                    <a:lnTo>
                      <a:pt x="5974" y="1600"/>
                    </a:lnTo>
                    <a:lnTo>
                      <a:pt x="6189" y="1884"/>
                    </a:lnTo>
                    <a:lnTo>
                      <a:pt x="6202" y="1902"/>
                    </a:lnTo>
                    <a:lnTo>
                      <a:pt x="6394" y="2210"/>
                    </a:lnTo>
                    <a:lnTo>
                      <a:pt x="6404" y="2229"/>
                    </a:lnTo>
                    <a:lnTo>
                      <a:pt x="6573" y="2559"/>
                    </a:lnTo>
                    <a:lnTo>
                      <a:pt x="6581" y="2578"/>
                    </a:lnTo>
                    <a:lnTo>
                      <a:pt x="6726" y="2930"/>
                    </a:lnTo>
                    <a:lnTo>
                      <a:pt x="6733" y="2948"/>
                    </a:lnTo>
                    <a:lnTo>
                      <a:pt x="6854" y="3321"/>
                    </a:lnTo>
                    <a:lnTo>
                      <a:pt x="6859" y="3339"/>
                    </a:lnTo>
                    <a:lnTo>
                      <a:pt x="6955" y="3731"/>
                    </a:lnTo>
                    <a:lnTo>
                      <a:pt x="6959" y="3748"/>
                    </a:lnTo>
                    <a:lnTo>
                      <a:pt x="7030" y="4160"/>
                    </a:lnTo>
                    <a:lnTo>
                      <a:pt x="7032" y="4176"/>
                    </a:lnTo>
                    <a:lnTo>
                      <a:pt x="7077" y="4605"/>
                    </a:lnTo>
                    <a:lnTo>
                      <a:pt x="7078" y="4621"/>
                    </a:lnTo>
                    <a:lnTo>
                      <a:pt x="7098" y="5067"/>
                    </a:lnTo>
                    <a:lnTo>
                      <a:pt x="7098" y="5082"/>
                    </a:lnTo>
                    <a:lnTo>
                      <a:pt x="7090" y="5543"/>
                    </a:lnTo>
                    <a:lnTo>
                      <a:pt x="7090" y="5557"/>
                    </a:lnTo>
                    <a:lnTo>
                      <a:pt x="7055" y="6034"/>
                    </a:lnTo>
                    <a:lnTo>
                      <a:pt x="7050" y="6069"/>
                    </a:lnTo>
                    <a:lnTo>
                      <a:pt x="7040" y="6103"/>
                    </a:lnTo>
                    <a:lnTo>
                      <a:pt x="7025" y="6136"/>
                    </a:lnTo>
                    <a:lnTo>
                      <a:pt x="7006" y="6166"/>
                    </a:lnTo>
                    <a:lnTo>
                      <a:pt x="6983" y="6193"/>
                    </a:lnTo>
                    <a:lnTo>
                      <a:pt x="6643" y="6533"/>
                    </a:lnTo>
                    <a:lnTo>
                      <a:pt x="7417" y="7178"/>
                    </a:lnTo>
                    <a:lnTo>
                      <a:pt x="7441" y="7201"/>
                    </a:lnTo>
                    <a:lnTo>
                      <a:pt x="7462" y="7227"/>
                    </a:lnTo>
                    <a:lnTo>
                      <a:pt x="7479" y="7255"/>
                    </a:lnTo>
                    <a:lnTo>
                      <a:pt x="7492" y="7285"/>
                    </a:lnTo>
                    <a:lnTo>
                      <a:pt x="7501" y="7317"/>
                    </a:lnTo>
                    <a:lnTo>
                      <a:pt x="7506" y="7349"/>
                    </a:lnTo>
                    <a:lnTo>
                      <a:pt x="7507" y="7383"/>
                    </a:lnTo>
                    <a:lnTo>
                      <a:pt x="7503" y="7415"/>
                    </a:lnTo>
                    <a:lnTo>
                      <a:pt x="7495" y="7447"/>
                    </a:lnTo>
                    <a:lnTo>
                      <a:pt x="7482" y="7478"/>
                    </a:lnTo>
                    <a:lnTo>
                      <a:pt x="7466" y="7507"/>
                    </a:lnTo>
                    <a:lnTo>
                      <a:pt x="7446" y="7533"/>
                    </a:lnTo>
                    <a:lnTo>
                      <a:pt x="7423" y="7557"/>
                    </a:lnTo>
                    <a:lnTo>
                      <a:pt x="7397" y="7577"/>
                    </a:lnTo>
                    <a:lnTo>
                      <a:pt x="7369" y="7594"/>
                    </a:lnTo>
                    <a:lnTo>
                      <a:pt x="7338" y="7606"/>
                    </a:lnTo>
                    <a:lnTo>
                      <a:pt x="7306" y="7615"/>
                    </a:lnTo>
                    <a:lnTo>
                      <a:pt x="7273" y="7619"/>
                    </a:lnTo>
                    <a:lnTo>
                      <a:pt x="7240" y="7619"/>
                    </a:lnTo>
                    <a:lnTo>
                      <a:pt x="7208" y="7615"/>
                    </a:lnTo>
                    <a:lnTo>
                      <a:pt x="7176" y="7606"/>
                    </a:lnTo>
                    <a:lnTo>
                      <a:pt x="7145" y="7594"/>
                    </a:lnTo>
                    <a:lnTo>
                      <a:pt x="6242" y="7143"/>
                    </a:lnTo>
                    <a:lnTo>
                      <a:pt x="6212" y="7125"/>
                    </a:lnTo>
                    <a:lnTo>
                      <a:pt x="6185" y="7104"/>
                    </a:lnTo>
                    <a:lnTo>
                      <a:pt x="6162" y="7079"/>
                    </a:lnTo>
                    <a:lnTo>
                      <a:pt x="6141" y="7050"/>
                    </a:lnTo>
                    <a:lnTo>
                      <a:pt x="6136" y="7040"/>
                    </a:lnTo>
                    <a:lnTo>
                      <a:pt x="6080" y="7096"/>
                    </a:lnTo>
                    <a:lnTo>
                      <a:pt x="6055" y="7117"/>
                    </a:lnTo>
                    <a:lnTo>
                      <a:pt x="6028" y="7136"/>
                    </a:lnTo>
                    <a:lnTo>
                      <a:pt x="5999" y="7150"/>
                    </a:lnTo>
                    <a:lnTo>
                      <a:pt x="5968" y="7160"/>
                    </a:lnTo>
                    <a:lnTo>
                      <a:pt x="5936" y="7167"/>
                    </a:lnTo>
                    <a:lnTo>
                      <a:pt x="5903" y="7169"/>
                    </a:lnTo>
                    <a:lnTo>
                      <a:pt x="4097" y="7169"/>
                    </a:lnTo>
                    <a:lnTo>
                      <a:pt x="4064" y="7167"/>
                    </a:lnTo>
                    <a:lnTo>
                      <a:pt x="4032" y="7160"/>
                    </a:lnTo>
                    <a:lnTo>
                      <a:pt x="4001" y="7150"/>
                    </a:lnTo>
                    <a:lnTo>
                      <a:pt x="3972" y="7136"/>
                    </a:lnTo>
                    <a:lnTo>
                      <a:pt x="3945" y="7117"/>
                    </a:lnTo>
                    <a:lnTo>
                      <a:pt x="3920" y="7096"/>
                    </a:lnTo>
                    <a:lnTo>
                      <a:pt x="3864" y="7040"/>
                    </a:lnTo>
                    <a:lnTo>
                      <a:pt x="3859" y="7050"/>
                    </a:lnTo>
                    <a:lnTo>
                      <a:pt x="3838" y="7079"/>
                    </a:lnTo>
                    <a:lnTo>
                      <a:pt x="3815" y="7104"/>
                    </a:lnTo>
                    <a:lnTo>
                      <a:pt x="3788" y="7125"/>
                    </a:lnTo>
                    <a:lnTo>
                      <a:pt x="3758" y="7143"/>
                    </a:lnTo>
                    <a:lnTo>
                      <a:pt x="2855" y="7594"/>
                    </a:lnTo>
                    <a:lnTo>
                      <a:pt x="2824" y="7606"/>
                    </a:lnTo>
                    <a:lnTo>
                      <a:pt x="2792" y="7615"/>
                    </a:lnTo>
                    <a:lnTo>
                      <a:pt x="2760" y="7619"/>
                    </a:lnTo>
                    <a:lnTo>
                      <a:pt x="2727" y="7619"/>
                    </a:lnTo>
                    <a:lnTo>
                      <a:pt x="2694" y="7615"/>
                    </a:lnTo>
                    <a:lnTo>
                      <a:pt x="2662" y="7606"/>
                    </a:lnTo>
                    <a:lnTo>
                      <a:pt x="2631" y="7594"/>
                    </a:lnTo>
                    <a:lnTo>
                      <a:pt x="2603" y="7577"/>
                    </a:lnTo>
                    <a:lnTo>
                      <a:pt x="2577" y="7557"/>
                    </a:lnTo>
                    <a:lnTo>
                      <a:pt x="2554" y="7533"/>
                    </a:lnTo>
                    <a:lnTo>
                      <a:pt x="2534" y="7507"/>
                    </a:lnTo>
                    <a:lnTo>
                      <a:pt x="2518" y="7478"/>
                    </a:lnTo>
                    <a:lnTo>
                      <a:pt x="2505" y="7447"/>
                    </a:lnTo>
                    <a:lnTo>
                      <a:pt x="2497" y="7415"/>
                    </a:lnTo>
                    <a:lnTo>
                      <a:pt x="2493" y="7383"/>
                    </a:lnTo>
                    <a:lnTo>
                      <a:pt x="2494" y="7349"/>
                    </a:lnTo>
                    <a:lnTo>
                      <a:pt x="2499" y="7317"/>
                    </a:lnTo>
                    <a:lnTo>
                      <a:pt x="2508" y="7285"/>
                    </a:lnTo>
                    <a:lnTo>
                      <a:pt x="2521" y="7255"/>
                    </a:lnTo>
                    <a:lnTo>
                      <a:pt x="2538" y="7227"/>
                    </a:lnTo>
                    <a:lnTo>
                      <a:pt x="2559" y="7201"/>
                    </a:lnTo>
                    <a:lnTo>
                      <a:pt x="2583" y="7178"/>
                    </a:lnTo>
                    <a:lnTo>
                      <a:pt x="3357" y="6533"/>
                    </a:lnTo>
                    <a:lnTo>
                      <a:pt x="3017" y="6193"/>
                    </a:lnTo>
                    <a:lnTo>
                      <a:pt x="2994" y="6166"/>
                    </a:lnTo>
                    <a:lnTo>
                      <a:pt x="2975" y="6136"/>
                    </a:lnTo>
                    <a:lnTo>
                      <a:pt x="2960" y="6103"/>
                    </a:lnTo>
                    <a:lnTo>
                      <a:pt x="2950" y="6069"/>
                    </a:lnTo>
                    <a:lnTo>
                      <a:pt x="2945" y="6034"/>
                    </a:lnTo>
                    <a:lnTo>
                      <a:pt x="2910" y="5557"/>
                    </a:lnTo>
                    <a:lnTo>
                      <a:pt x="2910" y="5543"/>
                    </a:lnTo>
                    <a:lnTo>
                      <a:pt x="2902" y="5082"/>
                    </a:lnTo>
                    <a:lnTo>
                      <a:pt x="2902" y="5067"/>
                    </a:lnTo>
                    <a:lnTo>
                      <a:pt x="2922" y="4621"/>
                    </a:lnTo>
                    <a:lnTo>
                      <a:pt x="2923" y="4605"/>
                    </a:lnTo>
                    <a:lnTo>
                      <a:pt x="2968" y="4176"/>
                    </a:lnTo>
                    <a:lnTo>
                      <a:pt x="2970" y="4160"/>
                    </a:lnTo>
                    <a:lnTo>
                      <a:pt x="3041" y="3748"/>
                    </a:lnTo>
                    <a:lnTo>
                      <a:pt x="3045" y="3731"/>
                    </a:lnTo>
                    <a:lnTo>
                      <a:pt x="3141" y="3339"/>
                    </a:lnTo>
                    <a:lnTo>
                      <a:pt x="3146" y="3321"/>
                    </a:lnTo>
                    <a:lnTo>
                      <a:pt x="3267" y="2948"/>
                    </a:lnTo>
                    <a:lnTo>
                      <a:pt x="3274" y="2930"/>
                    </a:lnTo>
                    <a:lnTo>
                      <a:pt x="3419" y="2578"/>
                    </a:lnTo>
                    <a:lnTo>
                      <a:pt x="3427" y="2559"/>
                    </a:lnTo>
                    <a:lnTo>
                      <a:pt x="3596" y="2229"/>
                    </a:lnTo>
                    <a:lnTo>
                      <a:pt x="3606" y="2210"/>
                    </a:lnTo>
                    <a:lnTo>
                      <a:pt x="3798" y="1902"/>
                    </a:lnTo>
                    <a:lnTo>
                      <a:pt x="3811" y="1884"/>
                    </a:lnTo>
                    <a:lnTo>
                      <a:pt x="4026" y="1600"/>
                    </a:lnTo>
                    <a:lnTo>
                      <a:pt x="4040" y="1582"/>
                    </a:lnTo>
                    <a:lnTo>
                      <a:pt x="4277" y="1322"/>
                    </a:lnTo>
                    <a:lnTo>
                      <a:pt x="4294" y="1306"/>
                    </a:lnTo>
                    <a:lnTo>
                      <a:pt x="4553" y="1072"/>
                    </a:lnTo>
                    <a:close/>
                    <a:moveTo>
                      <a:pt x="5362" y="1668"/>
                    </a:moveTo>
                    <a:lnTo>
                      <a:pt x="5121" y="1451"/>
                    </a:lnTo>
                    <a:lnTo>
                      <a:pt x="5000" y="1361"/>
                    </a:lnTo>
                    <a:lnTo>
                      <a:pt x="4879" y="1451"/>
                    </a:lnTo>
                    <a:lnTo>
                      <a:pt x="4638" y="1668"/>
                    </a:lnTo>
                    <a:lnTo>
                      <a:pt x="4418" y="1910"/>
                    </a:lnTo>
                    <a:lnTo>
                      <a:pt x="4217" y="2176"/>
                    </a:lnTo>
                    <a:lnTo>
                      <a:pt x="4036" y="2466"/>
                    </a:lnTo>
                    <a:lnTo>
                      <a:pt x="3877" y="2778"/>
                    </a:lnTo>
                    <a:lnTo>
                      <a:pt x="3740" y="3111"/>
                    </a:lnTo>
                    <a:lnTo>
                      <a:pt x="3625" y="3467"/>
                    </a:lnTo>
                    <a:lnTo>
                      <a:pt x="3533" y="3842"/>
                    </a:lnTo>
                    <a:lnTo>
                      <a:pt x="3465" y="4237"/>
                    </a:lnTo>
                    <a:lnTo>
                      <a:pt x="3421" y="4650"/>
                    </a:lnTo>
                    <a:lnTo>
                      <a:pt x="3402" y="5081"/>
                    </a:lnTo>
                    <a:lnTo>
                      <a:pt x="3409" y="5528"/>
                    </a:lnTo>
                    <a:lnTo>
                      <a:pt x="3435" y="5883"/>
                    </a:lnTo>
                    <a:lnTo>
                      <a:pt x="3448" y="5864"/>
                    </a:lnTo>
                    <a:lnTo>
                      <a:pt x="3469" y="5839"/>
                    </a:lnTo>
                    <a:lnTo>
                      <a:pt x="3494" y="5818"/>
                    </a:lnTo>
                    <a:lnTo>
                      <a:pt x="3521" y="5799"/>
                    </a:lnTo>
                    <a:lnTo>
                      <a:pt x="3550" y="5785"/>
                    </a:lnTo>
                    <a:lnTo>
                      <a:pt x="3581" y="5775"/>
                    </a:lnTo>
                    <a:lnTo>
                      <a:pt x="3613" y="5768"/>
                    </a:lnTo>
                    <a:lnTo>
                      <a:pt x="3646" y="5766"/>
                    </a:lnTo>
                    <a:lnTo>
                      <a:pt x="3679" y="5768"/>
                    </a:lnTo>
                    <a:lnTo>
                      <a:pt x="3711" y="5775"/>
                    </a:lnTo>
                    <a:lnTo>
                      <a:pt x="3742" y="5785"/>
                    </a:lnTo>
                    <a:lnTo>
                      <a:pt x="3771" y="5799"/>
                    </a:lnTo>
                    <a:lnTo>
                      <a:pt x="3798" y="5818"/>
                    </a:lnTo>
                    <a:lnTo>
                      <a:pt x="3823" y="5839"/>
                    </a:lnTo>
                    <a:lnTo>
                      <a:pt x="3844" y="5864"/>
                    </a:lnTo>
                    <a:lnTo>
                      <a:pt x="3863" y="5891"/>
                    </a:lnTo>
                    <a:lnTo>
                      <a:pt x="3877" y="5920"/>
                    </a:lnTo>
                    <a:lnTo>
                      <a:pt x="3887" y="5951"/>
                    </a:lnTo>
                    <a:lnTo>
                      <a:pt x="3894" y="5983"/>
                    </a:lnTo>
                    <a:lnTo>
                      <a:pt x="3896" y="6016"/>
                    </a:lnTo>
                    <a:lnTo>
                      <a:pt x="3896" y="6083"/>
                    </a:lnTo>
                    <a:lnTo>
                      <a:pt x="3937" y="6049"/>
                    </a:lnTo>
                    <a:lnTo>
                      <a:pt x="3963" y="6030"/>
                    </a:lnTo>
                    <a:lnTo>
                      <a:pt x="3992" y="6014"/>
                    </a:lnTo>
                    <a:lnTo>
                      <a:pt x="4023" y="6002"/>
                    </a:lnTo>
                    <a:lnTo>
                      <a:pt x="4054" y="5995"/>
                    </a:lnTo>
                    <a:lnTo>
                      <a:pt x="4087" y="5991"/>
                    </a:lnTo>
                    <a:lnTo>
                      <a:pt x="4120" y="5992"/>
                    </a:lnTo>
                    <a:lnTo>
                      <a:pt x="4152" y="5997"/>
                    </a:lnTo>
                    <a:lnTo>
                      <a:pt x="4183" y="6006"/>
                    </a:lnTo>
                    <a:lnTo>
                      <a:pt x="4213" y="6020"/>
                    </a:lnTo>
                    <a:lnTo>
                      <a:pt x="4241" y="6037"/>
                    </a:lnTo>
                    <a:lnTo>
                      <a:pt x="4266" y="6057"/>
                    </a:lnTo>
                    <a:lnTo>
                      <a:pt x="4289" y="6081"/>
                    </a:lnTo>
                    <a:lnTo>
                      <a:pt x="4308" y="6107"/>
                    </a:lnTo>
                    <a:lnTo>
                      <a:pt x="4324" y="6136"/>
                    </a:lnTo>
                    <a:lnTo>
                      <a:pt x="4336" y="6167"/>
                    </a:lnTo>
                    <a:lnTo>
                      <a:pt x="4343" y="6198"/>
                    </a:lnTo>
                    <a:lnTo>
                      <a:pt x="4347" y="6231"/>
                    </a:lnTo>
                    <a:lnTo>
                      <a:pt x="4346" y="6264"/>
                    </a:lnTo>
                    <a:lnTo>
                      <a:pt x="4341" y="6296"/>
                    </a:lnTo>
                    <a:lnTo>
                      <a:pt x="4332" y="6327"/>
                    </a:lnTo>
                    <a:lnTo>
                      <a:pt x="4318" y="6357"/>
                    </a:lnTo>
                    <a:lnTo>
                      <a:pt x="4301" y="6385"/>
                    </a:lnTo>
                    <a:lnTo>
                      <a:pt x="4281" y="6410"/>
                    </a:lnTo>
                    <a:lnTo>
                      <a:pt x="4257" y="6433"/>
                    </a:lnTo>
                    <a:lnTo>
                      <a:pt x="4098" y="6566"/>
                    </a:lnTo>
                    <a:lnTo>
                      <a:pt x="4201" y="6669"/>
                    </a:lnTo>
                    <a:lnTo>
                      <a:pt x="5799" y="6669"/>
                    </a:lnTo>
                    <a:lnTo>
                      <a:pt x="5902" y="6566"/>
                    </a:lnTo>
                    <a:lnTo>
                      <a:pt x="5743" y="6433"/>
                    </a:lnTo>
                    <a:lnTo>
                      <a:pt x="5719" y="6410"/>
                    </a:lnTo>
                    <a:lnTo>
                      <a:pt x="5699" y="6385"/>
                    </a:lnTo>
                    <a:lnTo>
                      <a:pt x="5682" y="6357"/>
                    </a:lnTo>
                    <a:lnTo>
                      <a:pt x="5668" y="6327"/>
                    </a:lnTo>
                    <a:lnTo>
                      <a:pt x="5659" y="6296"/>
                    </a:lnTo>
                    <a:lnTo>
                      <a:pt x="5654" y="6264"/>
                    </a:lnTo>
                    <a:lnTo>
                      <a:pt x="5653" y="6231"/>
                    </a:lnTo>
                    <a:lnTo>
                      <a:pt x="5657" y="6198"/>
                    </a:lnTo>
                    <a:lnTo>
                      <a:pt x="5664" y="6167"/>
                    </a:lnTo>
                    <a:lnTo>
                      <a:pt x="5676" y="6136"/>
                    </a:lnTo>
                    <a:lnTo>
                      <a:pt x="5692" y="6107"/>
                    </a:lnTo>
                    <a:lnTo>
                      <a:pt x="5711" y="6081"/>
                    </a:lnTo>
                    <a:lnTo>
                      <a:pt x="5734" y="6057"/>
                    </a:lnTo>
                    <a:lnTo>
                      <a:pt x="5759" y="6037"/>
                    </a:lnTo>
                    <a:lnTo>
                      <a:pt x="5787" y="6020"/>
                    </a:lnTo>
                    <a:lnTo>
                      <a:pt x="5817" y="6006"/>
                    </a:lnTo>
                    <a:lnTo>
                      <a:pt x="5848" y="5997"/>
                    </a:lnTo>
                    <a:lnTo>
                      <a:pt x="5880" y="5992"/>
                    </a:lnTo>
                    <a:lnTo>
                      <a:pt x="5913" y="5991"/>
                    </a:lnTo>
                    <a:lnTo>
                      <a:pt x="5946" y="5995"/>
                    </a:lnTo>
                    <a:lnTo>
                      <a:pt x="5977" y="6002"/>
                    </a:lnTo>
                    <a:lnTo>
                      <a:pt x="6008" y="6014"/>
                    </a:lnTo>
                    <a:lnTo>
                      <a:pt x="6037" y="6030"/>
                    </a:lnTo>
                    <a:lnTo>
                      <a:pt x="6063" y="6049"/>
                    </a:lnTo>
                    <a:lnTo>
                      <a:pt x="6104" y="6083"/>
                    </a:lnTo>
                    <a:lnTo>
                      <a:pt x="6104" y="6016"/>
                    </a:lnTo>
                    <a:lnTo>
                      <a:pt x="6106" y="5983"/>
                    </a:lnTo>
                    <a:lnTo>
                      <a:pt x="6113" y="5951"/>
                    </a:lnTo>
                    <a:lnTo>
                      <a:pt x="6123" y="5920"/>
                    </a:lnTo>
                    <a:lnTo>
                      <a:pt x="6137" y="5891"/>
                    </a:lnTo>
                    <a:lnTo>
                      <a:pt x="6156" y="5864"/>
                    </a:lnTo>
                    <a:lnTo>
                      <a:pt x="6177" y="5839"/>
                    </a:lnTo>
                    <a:lnTo>
                      <a:pt x="6202" y="5818"/>
                    </a:lnTo>
                    <a:lnTo>
                      <a:pt x="6229" y="5799"/>
                    </a:lnTo>
                    <a:lnTo>
                      <a:pt x="6258" y="5785"/>
                    </a:lnTo>
                    <a:lnTo>
                      <a:pt x="6289" y="5775"/>
                    </a:lnTo>
                    <a:lnTo>
                      <a:pt x="6321" y="5768"/>
                    </a:lnTo>
                    <a:lnTo>
                      <a:pt x="6354" y="5766"/>
                    </a:lnTo>
                    <a:lnTo>
                      <a:pt x="6387" y="5768"/>
                    </a:lnTo>
                    <a:lnTo>
                      <a:pt x="6419" y="5775"/>
                    </a:lnTo>
                    <a:lnTo>
                      <a:pt x="6450" y="5785"/>
                    </a:lnTo>
                    <a:lnTo>
                      <a:pt x="6479" y="5799"/>
                    </a:lnTo>
                    <a:lnTo>
                      <a:pt x="6506" y="5818"/>
                    </a:lnTo>
                    <a:lnTo>
                      <a:pt x="6531" y="5839"/>
                    </a:lnTo>
                    <a:lnTo>
                      <a:pt x="6552" y="5864"/>
                    </a:lnTo>
                    <a:lnTo>
                      <a:pt x="6565" y="5883"/>
                    </a:lnTo>
                    <a:lnTo>
                      <a:pt x="6591" y="5528"/>
                    </a:lnTo>
                    <a:lnTo>
                      <a:pt x="6598" y="5081"/>
                    </a:lnTo>
                    <a:lnTo>
                      <a:pt x="6579" y="4650"/>
                    </a:lnTo>
                    <a:lnTo>
                      <a:pt x="6535" y="4237"/>
                    </a:lnTo>
                    <a:lnTo>
                      <a:pt x="6467" y="3842"/>
                    </a:lnTo>
                    <a:lnTo>
                      <a:pt x="6375" y="3467"/>
                    </a:lnTo>
                    <a:lnTo>
                      <a:pt x="6260" y="3111"/>
                    </a:lnTo>
                    <a:lnTo>
                      <a:pt x="6123" y="2778"/>
                    </a:lnTo>
                    <a:lnTo>
                      <a:pt x="5964" y="2466"/>
                    </a:lnTo>
                    <a:lnTo>
                      <a:pt x="5783" y="2176"/>
                    </a:lnTo>
                    <a:lnTo>
                      <a:pt x="5582" y="1910"/>
                    </a:lnTo>
                    <a:lnTo>
                      <a:pt x="5362" y="1668"/>
                    </a:lnTo>
                    <a:close/>
                    <a:moveTo>
                      <a:pt x="6039" y="3715"/>
                    </a:moveTo>
                    <a:lnTo>
                      <a:pt x="6039" y="3725"/>
                    </a:lnTo>
                    <a:lnTo>
                      <a:pt x="6040" y="3754"/>
                    </a:lnTo>
                    <a:lnTo>
                      <a:pt x="6040" y="3764"/>
                    </a:lnTo>
                    <a:lnTo>
                      <a:pt x="6039" y="3793"/>
                    </a:lnTo>
                    <a:lnTo>
                      <a:pt x="6039" y="3803"/>
                    </a:lnTo>
                    <a:lnTo>
                      <a:pt x="6037" y="3832"/>
                    </a:lnTo>
                    <a:lnTo>
                      <a:pt x="6037" y="3842"/>
                    </a:lnTo>
                    <a:lnTo>
                      <a:pt x="6034" y="3871"/>
                    </a:lnTo>
                    <a:lnTo>
                      <a:pt x="6033" y="3880"/>
                    </a:lnTo>
                    <a:lnTo>
                      <a:pt x="6029" y="3910"/>
                    </a:lnTo>
                    <a:lnTo>
                      <a:pt x="6027" y="3919"/>
                    </a:lnTo>
                    <a:lnTo>
                      <a:pt x="6022" y="3948"/>
                    </a:lnTo>
                    <a:lnTo>
                      <a:pt x="6021" y="3957"/>
                    </a:lnTo>
                    <a:lnTo>
                      <a:pt x="6015" y="3986"/>
                    </a:lnTo>
                    <a:lnTo>
                      <a:pt x="6013" y="3995"/>
                    </a:lnTo>
                    <a:lnTo>
                      <a:pt x="6005" y="4023"/>
                    </a:lnTo>
                    <a:lnTo>
                      <a:pt x="6003" y="4032"/>
                    </a:lnTo>
                    <a:lnTo>
                      <a:pt x="5995" y="4061"/>
                    </a:lnTo>
                    <a:lnTo>
                      <a:pt x="5992" y="4069"/>
                    </a:lnTo>
                    <a:lnTo>
                      <a:pt x="5983" y="4097"/>
                    </a:lnTo>
                    <a:lnTo>
                      <a:pt x="5980" y="4106"/>
                    </a:lnTo>
                    <a:lnTo>
                      <a:pt x="5970" y="4134"/>
                    </a:lnTo>
                    <a:lnTo>
                      <a:pt x="5966" y="4142"/>
                    </a:lnTo>
                    <a:lnTo>
                      <a:pt x="5955" y="4170"/>
                    </a:lnTo>
                    <a:lnTo>
                      <a:pt x="5951" y="4178"/>
                    </a:lnTo>
                    <a:lnTo>
                      <a:pt x="5939" y="4205"/>
                    </a:lnTo>
                    <a:lnTo>
                      <a:pt x="5935" y="4213"/>
                    </a:lnTo>
                    <a:lnTo>
                      <a:pt x="5922" y="4240"/>
                    </a:lnTo>
                    <a:lnTo>
                      <a:pt x="5918" y="4248"/>
                    </a:lnTo>
                    <a:lnTo>
                      <a:pt x="5903" y="4274"/>
                    </a:lnTo>
                    <a:lnTo>
                      <a:pt x="5898" y="4283"/>
                    </a:lnTo>
                    <a:lnTo>
                      <a:pt x="5883" y="4308"/>
                    </a:lnTo>
                    <a:lnTo>
                      <a:pt x="5878" y="4316"/>
                    </a:lnTo>
                    <a:lnTo>
                      <a:pt x="5862" y="4341"/>
                    </a:lnTo>
                    <a:lnTo>
                      <a:pt x="5856" y="4349"/>
                    </a:lnTo>
                    <a:lnTo>
                      <a:pt x="5839" y="4373"/>
                    </a:lnTo>
                    <a:lnTo>
                      <a:pt x="5834" y="4381"/>
                    </a:lnTo>
                    <a:lnTo>
                      <a:pt x="5816" y="4404"/>
                    </a:lnTo>
                    <a:lnTo>
                      <a:pt x="5810" y="4411"/>
                    </a:lnTo>
                    <a:lnTo>
                      <a:pt x="5791" y="4434"/>
                    </a:lnTo>
                    <a:lnTo>
                      <a:pt x="5785" y="4441"/>
                    </a:lnTo>
                    <a:lnTo>
                      <a:pt x="5765" y="4463"/>
                    </a:lnTo>
                    <a:lnTo>
                      <a:pt x="5759" y="4470"/>
                    </a:lnTo>
                    <a:lnTo>
                      <a:pt x="5738" y="4491"/>
                    </a:lnTo>
                    <a:lnTo>
                      <a:pt x="5732" y="4497"/>
                    </a:lnTo>
                    <a:lnTo>
                      <a:pt x="5711" y="4518"/>
                    </a:lnTo>
                    <a:lnTo>
                      <a:pt x="5704" y="4524"/>
                    </a:lnTo>
                    <a:lnTo>
                      <a:pt x="5682" y="4544"/>
                    </a:lnTo>
                    <a:lnTo>
                      <a:pt x="5675" y="4550"/>
                    </a:lnTo>
                    <a:lnTo>
                      <a:pt x="5652" y="4569"/>
                    </a:lnTo>
                    <a:lnTo>
                      <a:pt x="5645" y="4574"/>
                    </a:lnTo>
                    <a:lnTo>
                      <a:pt x="5622" y="4592"/>
                    </a:lnTo>
                    <a:lnTo>
                      <a:pt x="5614" y="4598"/>
                    </a:lnTo>
                    <a:lnTo>
                      <a:pt x="5590" y="4615"/>
                    </a:lnTo>
                    <a:lnTo>
                      <a:pt x="5583" y="4620"/>
                    </a:lnTo>
                    <a:lnTo>
                      <a:pt x="5558" y="4636"/>
                    </a:lnTo>
                    <a:lnTo>
                      <a:pt x="5550" y="4641"/>
                    </a:lnTo>
                    <a:lnTo>
                      <a:pt x="5525" y="4657"/>
                    </a:lnTo>
                    <a:lnTo>
                      <a:pt x="5516" y="4662"/>
                    </a:lnTo>
                    <a:lnTo>
                      <a:pt x="5490" y="4676"/>
                    </a:lnTo>
                    <a:lnTo>
                      <a:pt x="5481" y="4681"/>
                    </a:lnTo>
                    <a:lnTo>
                      <a:pt x="5455" y="4694"/>
                    </a:lnTo>
                    <a:lnTo>
                      <a:pt x="5447" y="4698"/>
                    </a:lnTo>
                    <a:lnTo>
                      <a:pt x="5420" y="4710"/>
                    </a:lnTo>
                    <a:lnTo>
                      <a:pt x="5411" y="4714"/>
                    </a:lnTo>
                    <a:lnTo>
                      <a:pt x="5384" y="4725"/>
                    </a:lnTo>
                    <a:lnTo>
                      <a:pt x="5376" y="4729"/>
                    </a:lnTo>
                    <a:lnTo>
                      <a:pt x="5348" y="4739"/>
                    </a:lnTo>
                    <a:lnTo>
                      <a:pt x="5339" y="4742"/>
                    </a:lnTo>
                    <a:lnTo>
                      <a:pt x="5311" y="4751"/>
                    </a:lnTo>
                    <a:lnTo>
                      <a:pt x="5302" y="4754"/>
                    </a:lnTo>
                    <a:lnTo>
                      <a:pt x="5274" y="4762"/>
                    </a:lnTo>
                    <a:lnTo>
                      <a:pt x="5265" y="4764"/>
                    </a:lnTo>
                    <a:lnTo>
                      <a:pt x="5237" y="4772"/>
                    </a:lnTo>
                    <a:lnTo>
                      <a:pt x="5227" y="4774"/>
                    </a:lnTo>
                    <a:lnTo>
                      <a:pt x="5199" y="4780"/>
                    </a:lnTo>
                    <a:lnTo>
                      <a:pt x="5189" y="4781"/>
                    </a:lnTo>
                    <a:lnTo>
                      <a:pt x="5160" y="4786"/>
                    </a:lnTo>
                    <a:lnTo>
                      <a:pt x="5151" y="4788"/>
                    </a:lnTo>
                    <a:lnTo>
                      <a:pt x="5122" y="4792"/>
                    </a:lnTo>
                    <a:lnTo>
                      <a:pt x="5112" y="4793"/>
                    </a:lnTo>
                    <a:lnTo>
                      <a:pt x="5083" y="4796"/>
                    </a:lnTo>
                    <a:lnTo>
                      <a:pt x="5074" y="4796"/>
                    </a:lnTo>
                    <a:lnTo>
                      <a:pt x="5044" y="4798"/>
                    </a:lnTo>
                    <a:lnTo>
                      <a:pt x="5034" y="4798"/>
                    </a:lnTo>
                    <a:lnTo>
                      <a:pt x="5005" y="4799"/>
                    </a:lnTo>
                    <a:lnTo>
                      <a:pt x="4995" y="4799"/>
                    </a:lnTo>
                    <a:lnTo>
                      <a:pt x="4966" y="4798"/>
                    </a:lnTo>
                    <a:lnTo>
                      <a:pt x="4956" y="4798"/>
                    </a:lnTo>
                    <a:lnTo>
                      <a:pt x="4926" y="4796"/>
                    </a:lnTo>
                    <a:lnTo>
                      <a:pt x="4917" y="4796"/>
                    </a:lnTo>
                    <a:lnTo>
                      <a:pt x="4888" y="4793"/>
                    </a:lnTo>
                    <a:lnTo>
                      <a:pt x="4878" y="4792"/>
                    </a:lnTo>
                    <a:lnTo>
                      <a:pt x="4849" y="4788"/>
                    </a:lnTo>
                    <a:lnTo>
                      <a:pt x="4840" y="4786"/>
                    </a:lnTo>
                    <a:lnTo>
                      <a:pt x="4811" y="4781"/>
                    </a:lnTo>
                    <a:lnTo>
                      <a:pt x="4801" y="4780"/>
                    </a:lnTo>
                    <a:lnTo>
                      <a:pt x="4773" y="4774"/>
                    </a:lnTo>
                    <a:lnTo>
                      <a:pt x="4763" y="4772"/>
                    </a:lnTo>
                    <a:lnTo>
                      <a:pt x="4735" y="4764"/>
                    </a:lnTo>
                    <a:lnTo>
                      <a:pt x="4726" y="4762"/>
                    </a:lnTo>
                    <a:lnTo>
                      <a:pt x="4698" y="4754"/>
                    </a:lnTo>
                    <a:lnTo>
                      <a:pt x="4689" y="4751"/>
                    </a:lnTo>
                    <a:lnTo>
                      <a:pt x="4661" y="4742"/>
                    </a:lnTo>
                    <a:lnTo>
                      <a:pt x="4652" y="4739"/>
                    </a:lnTo>
                    <a:lnTo>
                      <a:pt x="4624" y="4729"/>
                    </a:lnTo>
                    <a:lnTo>
                      <a:pt x="4616" y="4725"/>
                    </a:lnTo>
                    <a:lnTo>
                      <a:pt x="4589" y="4714"/>
                    </a:lnTo>
                    <a:lnTo>
                      <a:pt x="4580" y="4710"/>
                    </a:lnTo>
                    <a:lnTo>
                      <a:pt x="4553" y="4698"/>
                    </a:lnTo>
                    <a:lnTo>
                      <a:pt x="4545" y="4694"/>
                    </a:lnTo>
                    <a:lnTo>
                      <a:pt x="4519" y="4681"/>
                    </a:lnTo>
                    <a:lnTo>
                      <a:pt x="4510" y="4676"/>
                    </a:lnTo>
                    <a:lnTo>
                      <a:pt x="4484" y="4662"/>
                    </a:lnTo>
                    <a:lnTo>
                      <a:pt x="4475" y="4657"/>
                    </a:lnTo>
                    <a:lnTo>
                      <a:pt x="4450" y="4641"/>
                    </a:lnTo>
                    <a:lnTo>
                      <a:pt x="4442" y="4636"/>
                    </a:lnTo>
                    <a:lnTo>
                      <a:pt x="4417" y="4620"/>
                    </a:lnTo>
                    <a:lnTo>
                      <a:pt x="4410" y="4615"/>
                    </a:lnTo>
                    <a:lnTo>
                      <a:pt x="4386" y="4598"/>
                    </a:lnTo>
                    <a:lnTo>
                      <a:pt x="4378" y="4592"/>
                    </a:lnTo>
                    <a:lnTo>
                      <a:pt x="4355" y="4574"/>
                    </a:lnTo>
                    <a:lnTo>
                      <a:pt x="4348" y="4569"/>
                    </a:lnTo>
                    <a:lnTo>
                      <a:pt x="4325" y="4550"/>
                    </a:lnTo>
                    <a:lnTo>
                      <a:pt x="4318" y="4544"/>
                    </a:lnTo>
                    <a:lnTo>
                      <a:pt x="4296" y="4524"/>
                    </a:lnTo>
                    <a:lnTo>
                      <a:pt x="4289" y="4518"/>
                    </a:lnTo>
                    <a:lnTo>
                      <a:pt x="4268" y="4497"/>
                    </a:lnTo>
                    <a:lnTo>
                      <a:pt x="4262" y="4491"/>
                    </a:lnTo>
                    <a:lnTo>
                      <a:pt x="4241" y="4470"/>
                    </a:lnTo>
                    <a:lnTo>
                      <a:pt x="4235" y="4463"/>
                    </a:lnTo>
                    <a:lnTo>
                      <a:pt x="4215" y="4441"/>
                    </a:lnTo>
                    <a:lnTo>
                      <a:pt x="4209" y="4434"/>
                    </a:lnTo>
                    <a:lnTo>
                      <a:pt x="4190" y="4411"/>
                    </a:lnTo>
                    <a:lnTo>
                      <a:pt x="4184" y="4404"/>
                    </a:lnTo>
                    <a:lnTo>
                      <a:pt x="4166" y="4381"/>
                    </a:lnTo>
                    <a:lnTo>
                      <a:pt x="4161" y="4373"/>
                    </a:lnTo>
                    <a:lnTo>
                      <a:pt x="4144" y="4349"/>
                    </a:lnTo>
                    <a:lnTo>
                      <a:pt x="4138" y="4341"/>
                    </a:lnTo>
                    <a:lnTo>
                      <a:pt x="4122" y="4316"/>
                    </a:lnTo>
                    <a:lnTo>
                      <a:pt x="4117" y="4308"/>
                    </a:lnTo>
                    <a:lnTo>
                      <a:pt x="4102" y="4283"/>
                    </a:lnTo>
                    <a:lnTo>
                      <a:pt x="4097" y="4274"/>
                    </a:lnTo>
                    <a:lnTo>
                      <a:pt x="4082" y="4248"/>
                    </a:lnTo>
                    <a:lnTo>
                      <a:pt x="4078" y="4240"/>
                    </a:lnTo>
                    <a:lnTo>
                      <a:pt x="4065" y="4213"/>
                    </a:lnTo>
                    <a:lnTo>
                      <a:pt x="4061" y="4205"/>
                    </a:lnTo>
                    <a:lnTo>
                      <a:pt x="4049" y="4178"/>
                    </a:lnTo>
                    <a:lnTo>
                      <a:pt x="4045" y="4170"/>
                    </a:lnTo>
                    <a:lnTo>
                      <a:pt x="4034" y="4142"/>
                    </a:lnTo>
                    <a:lnTo>
                      <a:pt x="4030" y="4134"/>
                    </a:lnTo>
                    <a:lnTo>
                      <a:pt x="4020" y="4106"/>
                    </a:lnTo>
                    <a:lnTo>
                      <a:pt x="4017" y="4097"/>
                    </a:lnTo>
                    <a:lnTo>
                      <a:pt x="4008" y="4069"/>
                    </a:lnTo>
                    <a:lnTo>
                      <a:pt x="4005" y="4061"/>
                    </a:lnTo>
                    <a:lnTo>
                      <a:pt x="3997" y="4032"/>
                    </a:lnTo>
                    <a:lnTo>
                      <a:pt x="3995" y="4023"/>
                    </a:lnTo>
                    <a:lnTo>
                      <a:pt x="3987" y="3995"/>
                    </a:lnTo>
                    <a:lnTo>
                      <a:pt x="3985" y="3986"/>
                    </a:lnTo>
                    <a:lnTo>
                      <a:pt x="3979" y="3957"/>
                    </a:lnTo>
                    <a:lnTo>
                      <a:pt x="3978" y="3948"/>
                    </a:lnTo>
                    <a:lnTo>
                      <a:pt x="3973" y="3919"/>
                    </a:lnTo>
                    <a:lnTo>
                      <a:pt x="3971" y="3910"/>
                    </a:lnTo>
                    <a:lnTo>
                      <a:pt x="3967" y="3880"/>
                    </a:lnTo>
                    <a:lnTo>
                      <a:pt x="3966" y="3871"/>
                    </a:lnTo>
                    <a:lnTo>
                      <a:pt x="3963" y="3842"/>
                    </a:lnTo>
                    <a:lnTo>
                      <a:pt x="3963" y="3832"/>
                    </a:lnTo>
                    <a:lnTo>
                      <a:pt x="3961" y="3803"/>
                    </a:lnTo>
                    <a:lnTo>
                      <a:pt x="3961" y="3793"/>
                    </a:lnTo>
                    <a:lnTo>
                      <a:pt x="3960" y="3764"/>
                    </a:lnTo>
                    <a:lnTo>
                      <a:pt x="3960" y="3754"/>
                    </a:lnTo>
                    <a:lnTo>
                      <a:pt x="3961" y="3725"/>
                    </a:lnTo>
                    <a:lnTo>
                      <a:pt x="3961" y="3715"/>
                    </a:lnTo>
                    <a:lnTo>
                      <a:pt x="3963" y="3685"/>
                    </a:lnTo>
                    <a:lnTo>
                      <a:pt x="3963" y="3676"/>
                    </a:lnTo>
                    <a:lnTo>
                      <a:pt x="3966" y="3647"/>
                    </a:lnTo>
                    <a:lnTo>
                      <a:pt x="3967" y="3637"/>
                    </a:lnTo>
                    <a:lnTo>
                      <a:pt x="3971" y="3608"/>
                    </a:lnTo>
                    <a:lnTo>
                      <a:pt x="3973" y="3599"/>
                    </a:lnTo>
                    <a:lnTo>
                      <a:pt x="3978" y="3570"/>
                    </a:lnTo>
                    <a:lnTo>
                      <a:pt x="3979" y="3560"/>
                    </a:lnTo>
                    <a:lnTo>
                      <a:pt x="3985" y="3532"/>
                    </a:lnTo>
                    <a:lnTo>
                      <a:pt x="3987" y="3522"/>
                    </a:lnTo>
                    <a:lnTo>
                      <a:pt x="3995" y="3494"/>
                    </a:lnTo>
                    <a:lnTo>
                      <a:pt x="3997" y="3485"/>
                    </a:lnTo>
                    <a:lnTo>
                      <a:pt x="4005" y="3457"/>
                    </a:lnTo>
                    <a:lnTo>
                      <a:pt x="4008" y="3448"/>
                    </a:lnTo>
                    <a:lnTo>
                      <a:pt x="4017" y="3420"/>
                    </a:lnTo>
                    <a:lnTo>
                      <a:pt x="4020" y="3411"/>
                    </a:lnTo>
                    <a:lnTo>
                      <a:pt x="4030" y="3383"/>
                    </a:lnTo>
                    <a:lnTo>
                      <a:pt x="4034" y="3375"/>
                    </a:lnTo>
                    <a:lnTo>
                      <a:pt x="4045" y="3348"/>
                    </a:lnTo>
                    <a:lnTo>
                      <a:pt x="4049" y="3339"/>
                    </a:lnTo>
                    <a:lnTo>
                      <a:pt x="4061" y="3312"/>
                    </a:lnTo>
                    <a:lnTo>
                      <a:pt x="4065" y="3304"/>
                    </a:lnTo>
                    <a:lnTo>
                      <a:pt x="4078" y="3278"/>
                    </a:lnTo>
                    <a:lnTo>
                      <a:pt x="4083" y="3269"/>
                    </a:lnTo>
                    <a:lnTo>
                      <a:pt x="4097" y="3243"/>
                    </a:lnTo>
                    <a:lnTo>
                      <a:pt x="4101" y="3236"/>
                    </a:lnTo>
                    <a:lnTo>
                      <a:pt x="4117" y="3210"/>
                    </a:lnTo>
                    <a:lnTo>
                      <a:pt x="4122" y="3202"/>
                    </a:lnTo>
                    <a:lnTo>
                      <a:pt x="4138" y="3177"/>
                    </a:lnTo>
                    <a:lnTo>
                      <a:pt x="4143" y="3169"/>
                    </a:lnTo>
                    <a:lnTo>
                      <a:pt x="4160" y="3145"/>
                    </a:lnTo>
                    <a:lnTo>
                      <a:pt x="4166" y="3137"/>
                    </a:lnTo>
                    <a:lnTo>
                      <a:pt x="4184" y="3114"/>
                    </a:lnTo>
                    <a:lnTo>
                      <a:pt x="4190" y="3106"/>
                    </a:lnTo>
                    <a:lnTo>
                      <a:pt x="4209" y="3084"/>
                    </a:lnTo>
                    <a:lnTo>
                      <a:pt x="4215" y="3077"/>
                    </a:lnTo>
                    <a:lnTo>
                      <a:pt x="4234" y="3055"/>
                    </a:lnTo>
                    <a:lnTo>
                      <a:pt x="4241" y="3048"/>
                    </a:lnTo>
                    <a:lnTo>
                      <a:pt x="4261" y="3026"/>
                    </a:lnTo>
                    <a:lnTo>
                      <a:pt x="4268" y="3020"/>
                    </a:lnTo>
                    <a:lnTo>
                      <a:pt x="4289" y="2999"/>
                    </a:lnTo>
                    <a:lnTo>
                      <a:pt x="4296" y="2993"/>
                    </a:lnTo>
                    <a:lnTo>
                      <a:pt x="4318" y="2973"/>
                    </a:lnTo>
                    <a:lnTo>
                      <a:pt x="4325" y="2967"/>
                    </a:lnTo>
                    <a:lnTo>
                      <a:pt x="4348" y="2949"/>
                    </a:lnTo>
                    <a:lnTo>
                      <a:pt x="4355" y="2943"/>
                    </a:lnTo>
                    <a:lnTo>
                      <a:pt x="4378" y="2925"/>
                    </a:lnTo>
                    <a:lnTo>
                      <a:pt x="4386" y="2919"/>
                    </a:lnTo>
                    <a:lnTo>
                      <a:pt x="4410" y="2902"/>
                    </a:lnTo>
                    <a:lnTo>
                      <a:pt x="4417" y="2897"/>
                    </a:lnTo>
                    <a:lnTo>
                      <a:pt x="4442" y="2881"/>
                    </a:lnTo>
                    <a:lnTo>
                      <a:pt x="4450" y="2876"/>
                    </a:lnTo>
                    <a:lnTo>
                      <a:pt x="4475" y="2860"/>
                    </a:lnTo>
                    <a:lnTo>
                      <a:pt x="4484" y="2855"/>
                    </a:lnTo>
                    <a:lnTo>
                      <a:pt x="4510" y="2841"/>
                    </a:lnTo>
                    <a:lnTo>
                      <a:pt x="4519" y="2836"/>
                    </a:lnTo>
                    <a:lnTo>
                      <a:pt x="4545" y="2823"/>
                    </a:lnTo>
                    <a:lnTo>
                      <a:pt x="4554" y="2819"/>
                    </a:lnTo>
                    <a:lnTo>
                      <a:pt x="4581" y="2807"/>
                    </a:lnTo>
                    <a:lnTo>
                      <a:pt x="4589" y="2803"/>
                    </a:lnTo>
                    <a:lnTo>
                      <a:pt x="4616" y="2792"/>
                    </a:lnTo>
                    <a:lnTo>
                      <a:pt x="4625" y="2788"/>
                    </a:lnTo>
                    <a:lnTo>
                      <a:pt x="4653" y="2778"/>
                    </a:lnTo>
                    <a:lnTo>
                      <a:pt x="4662" y="2775"/>
                    </a:lnTo>
                    <a:lnTo>
                      <a:pt x="4690" y="2766"/>
                    </a:lnTo>
                    <a:lnTo>
                      <a:pt x="4698" y="2763"/>
                    </a:lnTo>
                    <a:lnTo>
                      <a:pt x="4727" y="2755"/>
                    </a:lnTo>
                    <a:lnTo>
                      <a:pt x="4736" y="2753"/>
                    </a:lnTo>
                    <a:lnTo>
                      <a:pt x="4764" y="2746"/>
                    </a:lnTo>
                    <a:lnTo>
                      <a:pt x="4773" y="2744"/>
                    </a:lnTo>
                    <a:lnTo>
                      <a:pt x="4802" y="2738"/>
                    </a:lnTo>
                    <a:lnTo>
                      <a:pt x="4811" y="2736"/>
                    </a:lnTo>
                    <a:lnTo>
                      <a:pt x="4840" y="2731"/>
                    </a:lnTo>
                    <a:lnTo>
                      <a:pt x="4850" y="2730"/>
                    </a:lnTo>
                    <a:lnTo>
                      <a:pt x="4879" y="2726"/>
                    </a:lnTo>
                    <a:lnTo>
                      <a:pt x="4888" y="2725"/>
                    </a:lnTo>
                    <a:lnTo>
                      <a:pt x="4918" y="2722"/>
                    </a:lnTo>
                    <a:lnTo>
                      <a:pt x="4927" y="2722"/>
                    </a:lnTo>
                    <a:lnTo>
                      <a:pt x="4956" y="2720"/>
                    </a:lnTo>
                    <a:lnTo>
                      <a:pt x="4966" y="2720"/>
                    </a:lnTo>
                    <a:lnTo>
                      <a:pt x="4995" y="2719"/>
                    </a:lnTo>
                    <a:lnTo>
                      <a:pt x="5005" y="2719"/>
                    </a:lnTo>
                    <a:lnTo>
                      <a:pt x="5034" y="2720"/>
                    </a:lnTo>
                    <a:lnTo>
                      <a:pt x="5044" y="2720"/>
                    </a:lnTo>
                    <a:lnTo>
                      <a:pt x="5073" y="2722"/>
                    </a:lnTo>
                    <a:lnTo>
                      <a:pt x="5082" y="2722"/>
                    </a:lnTo>
                    <a:lnTo>
                      <a:pt x="5112" y="2725"/>
                    </a:lnTo>
                    <a:lnTo>
                      <a:pt x="5121" y="2726"/>
                    </a:lnTo>
                    <a:lnTo>
                      <a:pt x="5150" y="2730"/>
                    </a:lnTo>
                    <a:lnTo>
                      <a:pt x="5160" y="2731"/>
                    </a:lnTo>
                    <a:lnTo>
                      <a:pt x="5189" y="2736"/>
                    </a:lnTo>
                    <a:lnTo>
                      <a:pt x="5198" y="2738"/>
                    </a:lnTo>
                    <a:lnTo>
                      <a:pt x="5227" y="2744"/>
                    </a:lnTo>
                    <a:lnTo>
                      <a:pt x="5236" y="2746"/>
                    </a:lnTo>
                    <a:lnTo>
                      <a:pt x="5264" y="2753"/>
                    </a:lnTo>
                    <a:lnTo>
                      <a:pt x="5273" y="2755"/>
                    </a:lnTo>
                    <a:lnTo>
                      <a:pt x="5302" y="2763"/>
                    </a:lnTo>
                    <a:lnTo>
                      <a:pt x="5310" y="2766"/>
                    </a:lnTo>
                    <a:lnTo>
                      <a:pt x="5338" y="2775"/>
                    </a:lnTo>
                    <a:lnTo>
                      <a:pt x="5347" y="2778"/>
                    </a:lnTo>
                    <a:lnTo>
                      <a:pt x="5375" y="2788"/>
                    </a:lnTo>
                    <a:lnTo>
                      <a:pt x="5384" y="2792"/>
                    </a:lnTo>
                    <a:lnTo>
                      <a:pt x="5411" y="2803"/>
                    </a:lnTo>
                    <a:lnTo>
                      <a:pt x="5419" y="2807"/>
                    </a:lnTo>
                    <a:lnTo>
                      <a:pt x="5446" y="2819"/>
                    </a:lnTo>
                    <a:lnTo>
                      <a:pt x="5455" y="2823"/>
                    </a:lnTo>
                    <a:lnTo>
                      <a:pt x="5481" y="2836"/>
                    </a:lnTo>
                    <a:lnTo>
                      <a:pt x="5490" y="2841"/>
                    </a:lnTo>
                    <a:lnTo>
                      <a:pt x="5516" y="2855"/>
                    </a:lnTo>
                    <a:lnTo>
                      <a:pt x="5525" y="2860"/>
                    </a:lnTo>
                    <a:lnTo>
                      <a:pt x="5550" y="2876"/>
                    </a:lnTo>
                    <a:lnTo>
                      <a:pt x="5558" y="2881"/>
                    </a:lnTo>
                    <a:lnTo>
                      <a:pt x="5583" y="2897"/>
                    </a:lnTo>
                    <a:lnTo>
                      <a:pt x="5590" y="2902"/>
                    </a:lnTo>
                    <a:lnTo>
                      <a:pt x="5614" y="2919"/>
                    </a:lnTo>
                    <a:lnTo>
                      <a:pt x="5622" y="2925"/>
                    </a:lnTo>
                    <a:lnTo>
                      <a:pt x="5645" y="2943"/>
                    </a:lnTo>
                    <a:lnTo>
                      <a:pt x="5652" y="2949"/>
                    </a:lnTo>
                    <a:lnTo>
                      <a:pt x="5675" y="2967"/>
                    </a:lnTo>
                    <a:lnTo>
                      <a:pt x="5682" y="2973"/>
                    </a:lnTo>
                    <a:lnTo>
                      <a:pt x="5704" y="2993"/>
                    </a:lnTo>
                    <a:lnTo>
                      <a:pt x="5711" y="2999"/>
                    </a:lnTo>
                    <a:lnTo>
                      <a:pt x="5732" y="3020"/>
                    </a:lnTo>
                    <a:lnTo>
                      <a:pt x="5739" y="3026"/>
                    </a:lnTo>
                    <a:lnTo>
                      <a:pt x="5759" y="3048"/>
                    </a:lnTo>
                    <a:lnTo>
                      <a:pt x="5766" y="3055"/>
                    </a:lnTo>
                    <a:lnTo>
                      <a:pt x="5785" y="3077"/>
                    </a:lnTo>
                    <a:lnTo>
                      <a:pt x="5791" y="3084"/>
                    </a:lnTo>
                    <a:lnTo>
                      <a:pt x="5810" y="3106"/>
                    </a:lnTo>
                    <a:lnTo>
                      <a:pt x="5816" y="3114"/>
                    </a:lnTo>
                    <a:lnTo>
                      <a:pt x="5834" y="3137"/>
                    </a:lnTo>
                    <a:lnTo>
                      <a:pt x="5840" y="3145"/>
                    </a:lnTo>
                    <a:lnTo>
                      <a:pt x="5857" y="3169"/>
                    </a:lnTo>
                    <a:lnTo>
                      <a:pt x="5862" y="3177"/>
                    </a:lnTo>
                    <a:lnTo>
                      <a:pt x="5878" y="3202"/>
                    </a:lnTo>
                    <a:lnTo>
                      <a:pt x="5883" y="3210"/>
                    </a:lnTo>
                    <a:lnTo>
                      <a:pt x="5899" y="3236"/>
                    </a:lnTo>
                    <a:lnTo>
                      <a:pt x="5903" y="3243"/>
                    </a:lnTo>
                    <a:lnTo>
                      <a:pt x="5917" y="3269"/>
                    </a:lnTo>
                    <a:lnTo>
                      <a:pt x="5922" y="3278"/>
                    </a:lnTo>
                    <a:lnTo>
                      <a:pt x="5935" y="3304"/>
                    </a:lnTo>
                    <a:lnTo>
                      <a:pt x="5939" y="3312"/>
                    </a:lnTo>
                    <a:lnTo>
                      <a:pt x="5951" y="3339"/>
                    </a:lnTo>
                    <a:lnTo>
                      <a:pt x="5955" y="3348"/>
                    </a:lnTo>
                    <a:lnTo>
                      <a:pt x="5966" y="3375"/>
                    </a:lnTo>
                    <a:lnTo>
                      <a:pt x="5970" y="3383"/>
                    </a:lnTo>
                    <a:lnTo>
                      <a:pt x="5980" y="3411"/>
                    </a:lnTo>
                    <a:lnTo>
                      <a:pt x="5983" y="3420"/>
                    </a:lnTo>
                    <a:lnTo>
                      <a:pt x="5992" y="3448"/>
                    </a:lnTo>
                    <a:lnTo>
                      <a:pt x="5995" y="3457"/>
                    </a:lnTo>
                    <a:lnTo>
                      <a:pt x="6003" y="3485"/>
                    </a:lnTo>
                    <a:lnTo>
                      <a:pt x="6005" y="3494"/>
                    </a:lnTo>
                    <a:lnTo>
                      <a:pt x="6013" y="3522"/>
                    </a:lnTo>
                    <a:lnTo>
                      <a:pt x="6015" y="3532"/>
                    </a:lnTo>
                    <a:lnTo>
                      <a:pt x="6021" y="3560"/>
                    </a:lnTo>
                    <a:lnTo>
                      <a:pt x="6022" y="3570"/>
                    </a:lnTo>
                    <a:lnTo>
                      <a:pt x="6027" y="3599"/>
                    </a:lnTo>
                    <a:lnTo>
                      <a:pt x="6029" y="3608"/>
                    </a:lnTo>
                    <a:lnTo>
                      <a:pt x="6033" y="3637"/>
                    </a:lnTo>
                    <a:lnTo>
                      <a:pt x="6034" y="3647"/>
                    </a:lnTo>
                    <a:lnTo>
                      <a:pt x="6037" y="3676"/>
                    </a:lnTo>
                    <a:lnTo>
                      <a:pt x="6037" y="3685"/>
                    </a:lnTo>
                    <a:lnTo>
                      <a:pt x="6039" y="3715"/>
                    </a:lnTo>
                    <a:close/>
                    <a:moveTo>
                      <a:pt x="5538" y="3799"/>
                    </a:moveTo>
                    <a:lnTo>
                      <a:pt x="5540" y="3779"/>
                    </a:lnTo>
                    <a:lnTo>
                      <a:pt x="5540" y="3759"/>
                    </a:lnTo>
                    <a:lnTo>
                      <a:pt x="5540" y="3739"/>
                    </a:lnTo>
                    <a:lnTo>
                      <a:pt x="5538" y="3719"/>
                    </a:lnTo>
                    <a:lnTo>
                      <a:pt x="5537" y="3698"/>
                    </a:lnTo>
                    <a:lnTo>
                      <a:pt x="5534" y="3679"/>
                    </a:lnTo>
                    <a:lnTo>
                      <a:pt x="5530" y="3659"/>
                    </a:lnTo>
                    <a:lnTo>
                      <a:pt x="5526" y="3639"/>
                    </a:lnTo>
                    <a:lnTo>
                      <a:pt x="5521" y="3619"/>
                    </a:lnTo>
                    <a:lnTo>
                      <a:pt x="5516" y="3600"/>
                    </a:lnTo>
                    <a:lnTo>
                      <a:pt x="5509" y="3581"/>
                    </a:lnTo>
                    <a:lnTo>
                      <a:pt x="5502" y="3562"/>
                    </a:lnTo>
                    <a:lnTo>
                      <a:pt x="5495" y="3543"/>
                    </a:lnTo>
                    <a:lnTo>
                      <a:pt x="5486" y="3525"/>
                    </a:lnTo>
                    <a:lnTo>
                      <a:pt x="5477" y="3507"/>
                    </a:lnTo>
                    <a:lnTo>
                      <a:pt x="5467" y="3488"/>
                    </a:lnTo>
                    <a:lnTo>
                      <a:pt x="5456" y="3471"/>
                    </a:lnTo>
                    <a:lnTo>
                      <a:pt x="5446" y="3454"/>
                    </a:lnTo>
                    <a:lnTo>
                      <a:pt x="5434" y="3437"/>
                    </a:lnTo>
                    <a:lnTo>
                      <a:pt x="5422" y="3422"/>
                    </a:lnTo>
                    <a:lnTo>
                      <a:pt x="5409" y="3406"/>
                    </a:lnTo>
                    <a:lnTo>
                      <a:pt x="5396" y="3391"/>
                    </a:lnTo>
                    <a:lnTo>
                      <a:pt x="5382" y="3377"/>
                    </a:lnTo>
                    <a:lnTo>
                      <a:pt x="5367" y="3363"/>
                    </a:lnTo>
                    <a:lnTo>
                      <a:pt x="5352" y="3349"/>
                    </a:lnTo>
                    <a:lnTo>
                      <a:pt x="5337" y="3336"/>
                    </a:lnTo>
                    <a:lnTo>
                      <a:pt x="5321" y="3324"/>
                    </a:lnTo>
                    <a:lnTo>
                      <a:pt x="5304" y="3312"/>
                    </a:lnTo>
                    <a:lnTo>
                      <a:pt x="5287" y="3301"/>
                    </a:lnTo>
                    <a:lnTo>
                      <a:pt x="5270" y="3290"/>
                    </a:lnTo>
                    <a:lnTo>
                      <a:pt x="5253" y="3281"/>
                    </a:lnTo>
                    <a:lnTo>
                      <a:pt x="5235" y="3272"/>
                    </a:lnTo>
                    <a:lnTo>
                      <a:pt x="5216" y="3264"/>
                    </a:lnTo>
                    <a:lnTo>
                      <a:pt x="5198" y="3256"/>
                    </a:lnTo>
                    <a:lnTo>
                      <a:pt x="5179" y="3249"/>
                    </a:lnTo>
                    <a:lnTo>
                      <a:pt x="5160" y="3243"/>
                    </a:lnTo>
                    <a:lnTo>
                      <a:pt x="5140" y="3237"/>
                    </a:lnTo>
                    <a:lnTo>
                      <a:pt x="5121" y="3232"/>
                    </a:lnTo>
                    <a:lnTo>
                      <a:pt x="5101" y="3228"/>
                    </a:lnTo>
                    <a:lnTo>
                      <a:pt x="5081" y="3225"/>
                    </a:lnTo>
                    <a:lnTo>
                      <a:pt x="5061" y="3222"/>
                    </a:lnTo>
                    <a:lnTo>
                      <a:pt x="5041" y="3221"/>
                    </a:lnTo>
                    <a:lnTo>
                      <a:pt x="5020" y="3219"/>
                    </a:lnTo>
                    <a:lnTo>
                      <a:pt x="5000" y="3219"/>
                    </a:lnTo>
                    <a:lnTo>
                      <a:pt x="4980" y="3219"/>
                    </a:lnTo>
                    <a:lnTo>
                      <a:pt x="4959" y="3221"/>
                    </a:lnTo>
                    <a:lnTo>
                      <a:pt x="4939" y="3222"/>
                    </a:lnTo>
                    <a:lnTo>
                      <a:pt x="4919" y="3225"/>
                    </a:lnTo>
                    <a:lnTo>
                      <a:pt x="4899" y="3228"/>
                    </a:lnTo>
                    <a:lnTo>
                      <a:pt x="4879" y="3232"/>
                    </a:lnTo>
                    <a:lnTo>
                      <a:pt x="4860" y="3237"/>
                    </a:lnTo>
                    <a:lnTo>
                      <a:pt x="4840" y="3243"/>
                    </a:lnTo>
                    <a:lnTo>
                      <a:pt x="4821" y="3249"/>
                    </a:lnTo>
                    <a:lnTo>
                      <a:pt x="4802" y="3256"/>
                    </a:lnTo>
                    <a:lnTo>
                      <a:pt x="4784" y="3264"/>
                    </a:lnTo>
                    <a:lnTo>
                      <a:pt x="4765" y="3272"/>
                    </a:lnTo>
                    <a:lnTo>
                      <a:pt x="4747" y="3281"/>
                    </a:lnTo>
                    <a:lnTo>
                      <a:pt x="4730" y="3290"/>
                    </a:lnTo>
                    <a:lnTo>
                      <a:pt x="4713" y="3301"/>
                    </a:lnTo>
                    <a:lnTo>
                      <a:pt x="4696" y="3312"/>
                    </a:lnTo>
                    <a:lnTo>
                      <a:pt x="4679" y="3324"/>
                    </a:lnTo>
                    <a:lnTo>
                      <a:pt x="4663" y="3336"/>
                    </a:lnTo>
                    <a:lnTo>
                      <a:pt x="4648" y="3349"/>
                    </a:lnTo>
                    <a:lnTo>
                      <a:pt x="4633" y="3363"/>
                    </a:lnTo>
                    <a:lnTo>
                      <a:pt x="4618" y="3377"/>
                    </a:lnTo>
                    <a:lnTo>
                      <a:pt x="4604" y="3391"/>
                    </a:lnTo>
                    <a:lnTo>
                      <a:pt x="4591" y="3406"/>
                    </a:lnTo>
                    <a:lnTo>
                      <a:pt x="4578" y="3422"/>
                    </a:lnTo>
                    <a:lnTo>
                      <a:pt x="4566" y="3437"/>
                    </a:lnTo>
                    <a:lnTo>
                      <a:pt x="4554" y="3454"/>
                    </a:lnTo>
                    <a:lnTo>
                      <a:pt x="4544" y="3471"/>
                    </a:lnTo>
                    <a:lnTo>
                      <a:pt x="4533" y="3488"/>
                    </a:lnTo>
                    <a:lnTo>
                      <a:pt x="4523" y="3507"/>
                    </a:lnTo>
                    <a:lnTo>
                      <a:pt x="4514" y="3525"/>
                    </a:lnTo>
                    <a:lnTo>
                      <a:pt x="4505" y="3543"/>
                    </a:lnTo>
                    <a:lnTo>
                      <a:pt x="4498" y="3562"/>
                    </a:lnTo>
                    <a:lnTo>
                      <a:pt x="4491" y="3581"/>
                    </a:lnTo>
                    <a:lnTo>
                      <a:pt x="4484" y="3600"/>
                    </a:lnTo>
                    <a:lnTo>
                      <a:pt x="4479" y="3619"/>
                    </a:lnTo>
                    <a:lnTo>
                      <a:pt x="4474" y="3639"/>
                    </a:lnTo>
                    <a:lnTo>
                      <a:pt x="4470" y="3659"/>
                    </a:lnTo>
                    <a:lnTo>
                      <a:pt x="4466" y="3679"/>
                    </a:lnTo>
                    <a:lnTo>
                      <a:pt x="4463" y="3698"/>
                    </a:lnTo>
                    <a:lnTo>
                      <a:pt x="4462" y="3719"/>
                    </a:lnTo>
                    <a:lnTo>
                      <a:pt x="4460" y="3739"/>
                    </a:lnTo>
                    <a:lnTo>
                      <a:pt x="4460" y="3759"/>
                    </a:lnTo>
                    <a:lnTo>
                      <a:pt x="4460" y="3779"/>
                    </a:lnTo>
                    <a:lnTo>
                      <a:pt x="4462" y="3799"/>
                    </a:lnTo>
                    <a:lnTo>
                      <a:pt x="4463" y="3819"/>
                    </a:lnTo>
                    <a:lnTo>
                      <a:pt x="4466" y="3839"/>
                    </a:lnTo>
                    <a:lnTo>
                      <a:pt x="4470" y="3859"/>
                    </a:lnTo>
                    <a:lnTo>
                      <a:pt x="4474" y="3878"/>
                    </a:lnTo>
                    <a:lnTo>
                      <a:pt x="4479" y="3898"/>
                    </a:lnTo>
                    <a:lnTo>
                      <a:pt x="4484" y="3917"/>
                    </a:lnTo>
                    <a:lnTo>
                      <a:pt x="4491" y="3937"/>
                    </a:lnTo>
                    <a:lnTo>
                      <a:pt x="4498" y="3956"/>
                    </a:lnTo>
                    <a:lnTo>
                      <a:pt x="4505" y="3975"/>
                    </a:lnTo>
                    <a:lnTo>
                      <a:pt x="4514" y="3993"/>
                    </a:lnTo>
                    <a:lnTo>
                      <a:pt x="4523" y="4012"/>
                    </a:lnTo>
                    <a:lnTo>
                      <a:pt x="4533" y="4030"/>
                    </a:lnTo>
                    <a:lnTo>
                      <a:pt x="4543" y="4047"/>
                    </a:lnTo>
                    <a:lnTo>
                      <a:pt x="4554" y="4063"/>
                    </a:lnTo>
                    <a:lnTo>
                      <a:pt x="4566" y="4080"/>
                    </a:lnTo>
                    <a:lnTo>
                      <a:pt x="4578" y="4095"/>
                    </a:lnTo>
                    <a:lnTo>
                      <a:pt x="4591" y="4111"/>
                    </a:lnTo>
                    <a:lnTo>
                      <a:pt x="4604" y="4126"/>
                    </a:lnTo>
                    <a:lnTo>
                      <a:pt x="4618" y="4140"/>
                    </a:lnTo>
                    <a:lnTo>
                      <a:pt x="4633" y="4154"/>
                    </a:lnTo>
                    <a:lnTo>
                      <a:pt x="4648" y="4168"/>
                    </a:lnTo>
                    <a:lnTo>
                      <a:pt x="4663" y="4181"/>
                    </a:lnTo>
                    <a:lnTo>
                      <a:pt x="4679" y="4193"/>
                    </a:lnTo>
                    <a:lnTo>
                      <a:pt x="4696" y="4205"/>
                    </a:lnTo>
                    <a:lnTo>
                      <a:pt x="4713" y="4216"/>
                    </a:lnTo>
                    <a:lnTo>
                      <a:pt x="4730" y="4227"/>
                    </a:lnTo>
                    <a:lnTo>
                      <a:pt x="4748" y="4236"/>
                    </a:lnTo>
                    <a:lnTo>
                      <a:pt x="4766" y="4245"/>
                    </a:lnTo>
                    <a:lnTo>
                      <a:pt x="4784" y="4254"/>
                    </a:lnTo>
                    <a:lnTo>
                      <a:pt x="4803" y="4261"/>
                    </a:lnTo>
                    <a:lnTo>
                      <a:pt x="4822" y="4268"/>
                    </a:lnTo>
                    <a:lnTo>
                      <a:pt x="4841" y="4275"/>
                    </a:lnTo>
                    <a:lnTo>
                      <a:pt x="4860" y="4280"/>
                    </a:lnTo>
                    <a:lnTo>
                      <a:pt x="4880" y="4285"/>
                    </a:lnTo>
                    <a:lnTo>
                      <a:pt x="4900" y="4289"/>
                    </a:lnTo>
                    <a:lnTo>
                      <a:pt x="4920" y="4293"/>
                    </a:lnTo>
                    <a:lnTo>
                      <a:pt x="4939" y="4296"/>
                    </a:lnTo>
                    <a:lnTo>
                      <a:pt x="4960" y="4297"/>
                    </a:lnTo>
                    <a:lnTo>
                      <a:pt x="4980" y="4299"/>
                    </a:lnTo>
                    <a:lnTo>
                      <a:pt x="5000" y="4299"/>
                    </a:lnTo>
                    <a:lnTo>
                      <a:pt x="5020" y="4299"/>
                    </a:lnTo>
                    <a:lnTo>
                      <a:pt x="5040" y="4297"/>
                    </a:lnTo>
                    <a:lnTo>
                      <a:pt x="5061" y="4296"/>
                    </a:lnTo>
                    <a:lnTo>
                      <a:pt x="5080" y="4293"/>
                    </a:lnTo>
                    <a:lnTo>
                      <a:pt x="5100" y="4289"/>
                    </a:lnTo>
                    <a:lnTo>
                      <a:pt x="5120" y="4285"/>
                    </a:lnTo>
                    <a:lnTo>
                      <a:pt x="5140" y="4280"/>
                    </a:lnTo>
                    <a:lnTo>
                      <a:pt x="5159" y="4275"/>
                    </a:lnTo>
                    <a:lnTo>
                      <a:pt x="5178" y="4268"/>
                    </a:lnTo>
                    <a:lnTo>
                      <a:pt x="5197" y="4261"/>
                    </a:lnTo>
                    <a:lnTo>
                      <a:pt x="5216" y="4254"/>
                    </a:lnTo>
                    <a:lnTo>
                      <a:pt x="5234" y="4245"/>
                    </a:lnTo>
                    <a:lnTo>
                      <a:pt x="5252" y="4236"/>
                    </a:lnTo>
                    <a:lnTo>
                      <a:pt x="5270" y="4227"/>
                    </a:lnTo>
                    <a:lnTo>
                      <a:pt x="5287" y="4216"/>
                    </a:lnTo>
                    <a:lnTo>
                      <a:pt x="5304" y="4205"/>
                    </a:lnTo>
                    <a:lnTo>
                      <a:pt x="5321" y="4193"/>
                    </a:lnTo>
                    <a:lnTo>
                      <a:pt x="5337" y="4181"/>
                    </a:lnTo>
                    <a:lnTo>
                      <a:pt x="5352" y="4168"/>
                    </a:lnTo>
                    <a:lnTo>
                      <a:pt x="5367" y="4154"/>
                    </a:lnTo>
                    <a:lnTo>
                      <a:pt x="5382" y="4140"/>
                    </a:lnTo>
                    <a:lnTo>
                      <a:pt x="5396" y="4126"/>
                    </a:lnTo>
                    <a:lnTo>
                      <a:pt x="5409" y="4111"/>
                    </a:lnTo>
                    <a:lnTo>
                      <a:pt x="5422" y="4095"/>
                    </a:lnTo>
                    <a:lnTo>
                      <a:pt x="5434" y="4080"/>
                    </a:lnTo>
                    <a:lnTo>
                      <a:pt x="5446" y="4063"/>
                    </a:lnTo>
                    <a:lnTo>
                      <a:pt x="5457" y="4047"/>
                    </a:lnTo>
                    <a:lnTo>
                      <a:pt x="5467" y="4030"/>
                    </a:lnTo>
                    <a:lnTo>
                      <a:pt x="5477" y="4012"/>
                    </a:lnTo>
                    <a:lnTo>
                      <a:pt x="5486" y="3993"/>
                    </a:lnTo>
                    <a:lnTo>
                      <a:pt x="5495" y="3975"/>
                    </a:lnTo>
                    <a:lnTo>
                      <a:pt x="5502" y="3956"/>
                    </a:lnTo>
                    <a:lnTo>
                      <a:pt x="5509" y="3937"/>
                    </a:lnTo>
                    <a:lnTo>
                      <a:pt x="5516" y="3917"/>
                    </a:lnTo>
                    <a:lnTo>
                      <a:pt x="5521" y="3898"/>
                    </a:lnTo>
                    <a:lnTo>
                      <a:pt x="5526" y="3878"/>
                    </a:lnTo>
                    <a:lnTo>
                      <a:pt x="5530" y="3859"/>
                    </a:lnTo>
                    <a:lnTo>
                      <a:pt x="5534" y="3839"/>
                    </a:lnTo>
                    <a:lnTo>
                      <a:pt x="5537" y="3819"/>
                    </a:lnTo>
                    <a:lnTo>
                      <a:pt x="5538" y="37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13" name="Slide Number Placeholder 12">
            <a:extLst>
              <a:ext uri="{FF2B5EF4-FFF2-40B4-BE49-F238E27FC236}">
                <a16:creationId xmlns:a16="http://schemas.microsoft.com/office/drawing/2014/main" id="{CEBEEE9D-159B-E2B4-A2FD-DD71B737026E}"/>
              </a:ext>
            </a:extLst>
          </p:cNvPr>
          <p:cNvSpPr>
            <a:spLocks noGrp="1"/>
          </p:cNvSpPr>
          <p:nvPr>
            <p:ph type="sldNum" sz="quarter" idx="12"/>
          </p:nvPr>
        </p:nvSpPr>
        <p:spPr/>
        <p:txBody>
          <a:bodyPr/>
          <a:lstStyle/>
          <a:p>
            <a:fld id="{0643C082-6B26-4A67-AAC0-3138D6D4DA1D}" type="slidenum">
              <a:rPr lang="en-PH" smtClean="0"/>
              <a:t>51</a:t>
            </a:fld>
            <a:endParaRPr lang="en-PH" dirty="0"/>
          </a:p>
        </p:txBody>
      </p:sp>
      <p:sp>
        <p:nvSpPr>
          <p:cNvPr id="14" name="Footer Placeholder 13">
            <a:extLst>
              <a:ext uri="{FF2B5EF4-FFF2-40B4-BE49-F238E27FC236}">
                <a16:creationId xmlns:a16="http://schemas.microsoft.com/office/drawing/2014/main" id="{0588453D-B165-7759-0B58-17558383FB26}"/>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21871515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DE0E0-01BD-48BA-BEF6-49FFA75ED295}"/>
              </a:ext>
            </a:extLst>
          </p:cNvPr>
          <p:cNvSpPr>
            <a:spLocks noGrp="1"/>
          </p:cNvSpPr>
          <p:nvPr>
            <p:ph type="title"/>
          </p:nvPr>
        </p:nvSpPr>
        <p:spPr/>
        <p:txBody>
          <a:bodyPr/>
          <a:lstStyle/>
          <a:p>
            <a:r>
              <a:rPr lang="en-US" dirty="0"/>
              <a:t>Let's recap</a:t>
            </a:r>
          </a:p>
        </p:txBody>
      </p:sp>
      <p:sp>
        <p:nvSpPr>
          <p:cNvPr id="5" name="Rounded Rectangle 8">
            <a:extLst>
              <a:ext uri="{FF2B5EF4-FFF2-40B4-BE49-F238E27FC236}">
                <a16:creationId xmlns:a16="http://schemas.microsoft.com/office/drawing/2014/main" id="{C5411A87-DAC8-488C-8389-FE1FA9348BA4}"/>
              </a:ext>
            </a:extLst>
          </p:cNvPr>
          <p:cNvSpPr/>
          <p:nvPr/>
        </p:nvSpPr>
        <p:spPr>
          <a:xfrm>
            <a:off x="294968" y="5723069"/>
            <a:ext cx="11602063" cy="373088"/>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r>
              <a:rPr lang="da-DK" i="1" dirty="0">
                <a:solidFill>
                  <a:srgbClr val="FFFFFF"/>
                </a:solidFill>
              </a:rPr>
              <a:t>Payments quietly leak revenue through declines, fees, and fragmentation.</a:t>
            </a:r>
          </a:p>
        </p:txBody>
      </p:sp>
      <p:sp>
        <p:nvSpPr>
          <p:cNvPr id="6" name="Rectangle 5">
            <a:extLst>
              <a:ext uri="{FF2B5EF4-FFF2-40B4-BE49-F238E27FC236}">
                <a16:creationId xmlns:a16="http://schemas.microsoft.com/office/drawing/2014/main" id="{2DF7452E-D1FC-4493-A3C7-FEC379ACB13A}"/>
              </a:ext>
            </a:extLst>
          </p:cNvPr>
          <p:cNvSpPr/>
          <p:nvPr/>
        </p:nvSpPr>
        <p:spPr>
          <a:xfrm>
            <a:off x="2804054" y="1990164"/>
            <a:ext cx="9092977" cy="35887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r>
              <a:rPr lang="en-US" sz="1600" dirty="0">
                <a:solidFill>
                  <a:schemeClr val="tx1"/>
                </a:solidFill>
              </a:rPr>
              <a:t>No single owner sees or fixes the full picture.</a:t>
            </a:r>
          </a:p>
        </p:txBody>
      </p:sp>
      <p:sp>
        <p:nvSpPr>
          <p:cNvPr id="7" name="Rectangle 6">
            <a:extLst>
              <a:ext uri="{FF2B5EF4-FFF2-40B4-BE49-F238E27FC236}">
                <a16:creationId xmlns:a16="http://schemas.microsoft.com/office/drawing/2014/main" id="{E61DE3C2-E60B-456C-B159-C4CDDC8FDDEC}"/>
              </a:ext>
            </a:extLst>
          </p:cNvPr>
          <p:cNvSpPr/>
          <p:nvPr/>
        </p:nvSpPr>
        <p:spPr>
          <a:xfrm>
            <a:off x="2804054" y="2399550"/>
            <a:ext cx="9092977" cy="35887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r>
              <a:rPr lang="en-US" sz="1600" dirty="0">
                <a:solidFill>
                  <a:schemeClr val="tx1"/>
                </a:solidFill>
              </a:rPr>
              <a:t>The cost compounds every quarter you wait to act.</a:t>
            </a:r>
          </a:p>
        </p:txBody>
      </p:sp>
      <p:sp>
        <p:nvSpPr>
          <p:cNvPr id="8" name="Rectangle 7">
            <a:extLst>
              <a:ext uri="{FF2B5EF4-FFF2-40B4-BE49-F238E27FC236}">
                <a16:creationId xmlns:a16="http://schemas.microsoft.com/office/drawing/2014/main" id="{E661F63C-1BC8-4C56-8322-4A2252DB8CBA}"/>
              </a:ext>
            </a:extLst>
          </p:cNvPr>
          <p:cNvSpPr/>
          <p:nvPr/>
        </p:nvSpPr>
        <p:spPr>
          <a:xfrm>
            <a:off x="2804054" y="2808933"/>
            <a:ext cx="9092977" cy="35887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r>
              <a:rPr lang="en-US" sz="1600" dirty="0">
                <a:solidFill>
                  <a:schemeClr val="tx1"/>
                </a:solidFill>
              </a:rPr>
              <a:t>Fluxa unifies acceptance, optimization, fraud, and payouts.</a:t>
            </a:r>
          </a:p>
        </p:txBody>
      </p:sp>
      <p:sp>
        <p:nvSpPr>
          <p:cNvPr id="9" name="Rectangle 8">
            <a:extLst>
              <a:ext uri="{FF2B5EF4-FFF2-40B4-BE49-F238E27FC236}">
                <a16:creationId xmlns:a16="http://schemas.microsoft.com/office/drawing/2014/main" id="{C3CBCCB9-A6B0-48D8-8F94-D63B67972465}"/>
              </a:ext>
            </a:extLst>
          </p:cNvPr>
          <p:cNvSpPr/>
          <p:nvPr/>
        </p:nvSpPr>
        <p:spPr>
          <a:xfrm>
            <a:off x="2804054" y="3218319"/>
            <a:ext cx="9092977" cy="35887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r>
              <a:rPr lang="en-US" sz="1600" dirty="0">
                <a:solidFill>
                  <a:schemeClr val="tx1"/>
                </a:solidFill>
              </a:rPr>
              <a:t>One API and one dashboard replace your entire stack.</a:t>
            </a:r>
          </a:p>
        </p:txBody>
      </p:sp>
      <p:sp>
        <p:nvSpPr>
          <p:cNvPr id="10" name="Rectangle 9">
            <a:extLst>
              <a:ext uri="{FF2B5EF4-FFF2-40B4-BE49-F238E27FC236}">
                <a16:creationId xmlns:a16="http://schemas.microsoft.com/office/drawing/2014/main" id="{5B658B02-3C58-4C37-A1C1-0303235EB8CA}"/>
              </a:ext>
            </a:extLst>
          </p:cNvPr>
          <p:cNvSpPr/>
          <p:nvPr/>
        </p:nvSpPr>
        <p:spPr>
          <a:xfrm>
            <a:off x="2804054" y="3627703"/>
            <a:ext cx="9092977" cy="35887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r>
              <a:rPr lang="en-US" sz="1600" dirty="0">
                <a:solidFill>
                  <a:schemeClr val="tx1"/>
                </a:solidFill>
              </a:rPr>
              <a:t>Smart routing and retries recover lost revenue automatically.</a:t>
            </a:r>
          </a:p>
        </p:txBody>
      </p:sp>
      <p:sp>
        <p:nvSpPr>
          <p:cNvPr id="11" name="Rectangle 10">
            <a:extLst>
              <a:ext uri="{FF2B5EF4-FFF2-40B4-BE49-F238E27FC236}">
                <a16:creationId xmlns:a16="http://schemas.microsoft.com/office/drawing/2014/main" id="{E85DBA1C-F8D9-411D-80D3-6B1D745CCD1D}"/>
              </a:ext>
            </a:extLst>
          </p:cNvPr>
          <p:cNvSpPr/>
          <p:nvPr/>
        </p:nvSpPr>
        <p:spPr>
          <a:xfrm>
            <a:off x="2804054" y="4037088"/>
            <a:ext cx="9092977" cy="35887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r>
              <a:rPr lang="en-US" sz="1600" dirty="0">
                <a:solidFill>
                  <a:schemeClr val="tx1"/>
                </a:solidFill>
              </a:rPr>
              <a:t>Adaptive fraud rules protect margin and conversion.</a:t>
            </a:r>
          </a:p>
        </p:txBody>
      </p:sp>
      <p:sp>
        <p:nvSpPr>
          <p:cNvPr id="12" name="Rectangle 11">
            <a:extLst>
              <a:ext uri="{FF2B5EF4-FFF2-40B4-BE49-F238E27FC236}">
                <a16:creationId xmlns:a16="http://schemas.microsoft.com/office/drawing/2014/main" id="{05225305-3183-4912-8FDF-841C89CA04CE}"/>
              </a:ext>
            </a:extLst>
          </p:cNvPr>
          <p:cNvSpPr/>
          <p:nvPr/>
        </p:nvSpPr>
        <p:spPr>
          <a:xfrm>
            <a:off x="2804054" y="4446473"/>
            <a:ext cx="9092977" cy="35887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r>
              <a:rPr lang="en-US" sz="1600" dirty="0">
                <a:solidFill>
                  <a:schemeClr val="tx1"/>
                </a:solidFill>
              </a:rPr>
              <a:t>+8pp approvals, +13% conversion, and 24% lower cost.</a:t>
            </a:r>
          </a:p>
        </p:txBody>
      </p:sp>
      <p:sp>
        <p:nvSpPr>
          <p:cNvPr id="13" name="Rectangle 12">
            <a:extLst>
              <a:ext uri="{FF2B5EF4-FFF2-40B4-BE49-F238E27FC236}">
                <a16:creationId xmlns:a16="http://schemas.microsoft.com/office/drawing/2014/main" id="{6C269097-F141-4D57-B303-2687ABD7659C}"/>
              </a:ext>
            </a:extLst>
          </p:cNvPr>
          <p:cNvSpPr/>
          <p:nvPr/>
        </p:nvSpPr>
        <p:spPr>
          <a:xfrm>
            <a:off x="2804054" y="4855858"/>
            <a:ext cx="9092977" cy="35887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r>
              <a:rPr lang="en-US" sz="1600" dirty="0">
                <a:solidFill>
                  <a:schemeClr val="tx1"/>
                </a:solidFill>
              </a:rPr>
              <a:t>Fewer chargebacks and faster, automated settlement.</a:t>
            </a:r>
          </a:p>
        </p:txBody>
      </p:sp>
      <p:sp>
        <p:nvSpPr>
          <p:cNvPr id="14" name="Rectangle 13">
            <a:extLst>
              <a:ext uri="{FF2B5EF4-FFF2-40B4-BE49-F238E27FC236}">
                <a16:creationId xmlns:a16="http://schemas.microsoft.com/office/drawing/2014/main" id="{F350D2FE-770D-48AB-94A2-AD9E7C4BD691}"/>
              </a:ext>
            </a:extLst>
          </p:cNvPr>
          <p:cNvSpPr/>
          <p:nvPr/>
        </p:nvSpPr>
        <p:spPr>
          <a:xfrm>
            <a:off x="2804054" y="5265243"/>
            <a:ext cx="9092977" cy="35887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r>
              <a:rPr lang="en-US" sz="1600" dirty="0">
                <a:solidFill>
                  <a:schemeClr val="tx1"/>
                </a:solidFill>
              </a:rPr>
              <a:t>Live in four to six weeks with hands-on support.</a:t>
            </a:r>
          </a:p>
        </p:txBody>
      </p:sp>
      <p:cxnSp>
        <p:nvCxnSpPr>
          <p:cNvPr id="15" name="Straight Connector 14">
            <a:extLst>
              <a:ext uri="{FF2B5EF4-FFF2-40B4-BE49-F238E27FC236}">
                <a16:creationId xmlns:a16="http://schemas.microsoft.com/office/drawing/2014/main" id="{E67C22F6-77B8-4F79-BAB9-387B6A1A5ED1}"/>
              </a:ext>
            </a:extLst>
          </p:cNvPr>
          <p:cNvCxnSpPr/>
          <p:nvPr/>
        </p:nvCxnSpPr>
        <p:spPr>
          <a:xfrm>
            <a:off x="2804054" y="2783679"/>
            <a:ext cx="9092977" cy="0"/>
          </a:xfrm>
          <a:prstGeom prst="line">
            <a:avLst/>
          </a:prstGeom>
          <a:ln w="9525" cap="rnd">
            <a:solidFill>
              <a:srgbClr val="C6CDD0"/>
            </a:solidFill>
            <a:prstDash val="sysDot"/>
            <a:roun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DAE5804-C98D-4DC0-9CCD-649653D91B7C}"/>
              </a:ext>
            </a:extLst>
          </p:cNvPr>
          <p:cNvCxnSpPr/>
          <p:nvPr/>
        </p:nvCxnSpPr>
        <p:spPr>
          <a:xfrm>
            <a:off x="294970" y="3193064"/>
            <a:ext cx="11602062" cy="0"/>
          </a:xfrm>
          <a:prstGeom prst="line">
            <a:avLst/>
          </a:prstGeom>
          <a:ln w="9525" cap="rnd">
            <a:solidFill>
              <a:srgbClr val="C6CDD0"/>
            </a:solidFill>
            <a:prstDash val="solid"/>
            <a:roun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8D98EBD-3A6E-4ECF-B052-2DDC63A7FA70}"/>
              </a:ext>
            </a:extLst>
          </p:cNvPr>
          <p:cNvCxnSpPr/>
          <p:nvPr/>
        </p:nvCxnSpPr>
        <p:spPr>
          <a:xfrm>
            <a:off x="2804054" y="3602450"/>
            <a:ext cx="9092977" cy="0"/>
          </a:xfrm>
          <a:prstGeom prst="line">
            <a:avLst/>
          </a:prstGeom>
          <a:ln w="9525" cap="rnd">
            <a:solidFill>
              <a:srgbClr val="C6CDD0"/>
            </a:solidFill>
            <a:prstDash val="sysDot"/>
            <a:roun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6DBE940-225E-42F7-892E-4008CDC2B200}"/>
              </a:ext>
            </a:extLst>
          </p:cNvPr>
          <p:cNvCxnSpPr/>
          <p:nvPr/>
        </p:nvCxnSpPr>
        <p:spPr>
          <a:xfrm>
            <a:off x="2804054" y="4011833"/>
            <a:ext cx="9092977" cy="0"/>
          </a:xfrm>
          <a:prstGeom prst="line">
            <a:avLst/>
          </a:prstGeom>
          <a:ln w="9525" cap="rnd">
            <a:solidFill>
              <a:srgbClr val="C6CDD0"/>
            </a:solidFill>
            <a:prstDash val="sysDot"/>
            <a:roun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C3874AFC-814B-4654-B9BA-FAB2FC7C69A0}"/>
              </a:ext>
            </a:extLst>
          </p:cNvPr>
          <p:cNvCxnSpPr/>
          <p:nvPr/>
        </p:nvCxnSpPr>
        <p:spPr>
          <a:xfrm>
            <a:off x="294969" y="4421218"/>
            <a:ext cx="11602062" cy="0"/>
          </a:xfrm>
          <a:prstGeom prst="line">
            <a:avLst/>
          </a:prstGeom>
          <a:ln w="9525" cap="rnd">
            <a:solidFill>
              <a:srgbClr val="C6CDD0"/>
            </a:solidFill>
            <a:prstDash val="solid"/>
            <a:roun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49CEDBA-115D-4F72-9D0E-FAFAB005F622}"/>
              </a:ext>
            </a:extLst>
          </p:cNvPr>
          <p:cNvCxnSpPr/>
          <p:nvPr/>
        </p:nvCxnSpPr>
        <p:spPr>
          <a:xfrm>
            <a:off x="2804054" y="4830603"/>
            <a:ext cx="9092977" cy="0"/>
          </a:xfrm>
          <a:prstGeom prst="line">
            <a:avLst/>
          </a:prstGeom>
          <a:ln w="9525" cap="rnd">
            <a:solidFill>
              <a:srgbClr val="C6CDD0"/>
            </a:solidFill>
            <a:prstDash val="sysDot"/>
            <a:roun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018FA1-DF44-4DDD-9006-1582EEAA2F34}"/>
              </a:ext>
            </a:extLst>
          </p:cNvPr>
          <p:cNvCxnSpPr/>
          <p:nvPr/>
        </p:nvCxnSpPr>
        <p:spPr>
          <a:xfrm>
            <a:off x="2804054" y="5239988"/>
            <a:ext cx="9092977" cy="0"/>
          </a:xfrm>
          <a:prstGeom prst="line">
            <a:avLst/>
          </a:prstGeom>
          <a:ln w="9525" cap="rnd">
            <a:solidFill>
              <a:srgbClr val="C6CDD0"/>
            </a:solidFill>
            <a:prstDash val="sysDot"/>
            <a:round/>
          </a:ln>
        </p:spPr>
        <p:style>
          <a:lnRef idx="1">
            <a:schemeClr val="accent1"/>
          </a:lnRef>
          <a:fillRef idx="0">
            <a:schemeClr val="accent1"/>
          </a:fillRef>
          <a:effectRef idx="0">
            <a:schemeClr val="accent1"/>
          </a:effectRef>
          <a:fontRef idx="minor">
            <a:schemeClr val="tx1"/>
          </a:fontRef>
        </p:style>
      </p:cxnSp>
      <p:sp>
        <p:nvSpPr>
          <p:cNvPr id="22" name="Text Placeholder 21">
            <a:extLst>
              <a:ext uri="{FF2B5EF4-FFF2-40B4-BE49-F238E27FC236}">
                <a16:creationId xmlns:a16="http://schemas.microsoft.com/office/drawing/2014/main" id="{7A418355-D3E1-43CF-9C80-D154E30767C6}"/>
              </a:ext>
            </a:extLst>
          </p:cNvPr>
          <p:cNvSpPr txBox="1">
            <a:spLocks/>
          </p:cNvSpPr>
          <p:nvPr/>
        </p:nvSpPr>
        <p:spPr>
          <a:xfrm>
            <a:off x="11848515" y="2808933"/>
            <a:ext cx="48516" cy="358876"/>
          </a:xfrm>
          <a:prstGeom prst="rect">
            <a:avLst/>
          </a:prstGeom>
          <a:solidFill>
            <a:schemeClr val="accent5"/>
          </a:solidFill>
          <a:ln>
            <a:noFill/>
          </a:ln>
        </p:spPr>
        <p:txBody>
          <a:bodyPr vert="horz" lIns="0" tIns="0" rIns="0" bIns="0" rtlCol="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1pPr>
            <a:lvl2pPr marL="284400" indent="-17280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2pPr>
            <a:lvl3pPr marL="511200" indent="-165600" algn="l" defTabSz="914400" rtl="0" eaLnBrk="1" latinLnBrk="0" hangingPunct="1">
              <a:lnSpc>
                <a:spcPct val="100000"/>
              </a:lnSpc>
              <a:spcBef>
                <a:spcPts val="0"/>
              </a:spcBef>
              <a:spcAft>
                <a:spcPts val="0"/>
              </a:spcAft>
              <a:buClr>
                <a:schemeClr val="tx2"/>
              </a:buClr>
              <a:buFont typeface="Trebuchet MS" panose="020B0603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3pPr>
            <a:lvl4pPr marL="0" indent="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600" kern="1200">
                <a:solidFill>
                  <a:schemeClr val="tx2"/>
                </a:solidFill>
                <a:latin typeface="Franklin Gothic Book" panose="020B0503020102020204" pitchFamily="34" charset="0"/>
                <a:ea typeface="+mn-ea"/>
                <a:cs typeface="+mn-cs"/>
                <a:sym typeface="Franklin Gothic Book" panose="020B0503020102020204" pitchFamily="34" charset="0"/>
              </a:defRPr>
            </a:lvl4pPr>
            <a:lvl5pPr marL="0" indent="0" algn="l" defTabSz="914400" rtl="0" eaLnBrk="1" latinLnBrk="0" hangingPunct="1">
              <a:lnSpc>
                <a:spcPct val="100000"/>
              </a:lnSpc>
              <a:spcBef>
                <a:spcPts val="0"/>
              </a:spcBef>
              <a:spcAft>
                <a:spcPts val="0"/>
              </a:spcAft>
              <a:buClrTx/>
              <a:buFont typeface="Arial" panose="020B0604020202020204" pitchFamily="34" charset="0"/>
              <a:buChar char="​"/>
              <a:defRPr lang="en-US" sz="1600" b="1" kern="1200">
                <a:solidFill>
                  <a:schemeClr val="tx1"/>
                </a:solidFill>
                <a:latin typeface="Franklin Gothic Book" panose="020B0503020102020204" pitchFamily="34" charset="0"/>
                <a:ea typeface="+mn-ea"/>
                <a:cs typeface="+mn-cs"/>
                <a:sym typeface="Franklin Gothic Book" panose="020B05030201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Franklin Gothic Book" panose="020B0503020102020204" pitchFamily="34" charset="0"/>
                <a:ea typeface="+mn-ea"/>
                <a:cs typeface="+mn-cs"/>
                <a:sym typeface="Franklin Gothic Book" panose="020B05030201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Franklin Gothic Book" panose="020B0503020102020204" pitchFamily="34" charset="0"/>
                <a:ea typeface="+mn-ea"/>
                <a:cs typeface="+mn-cs"/>
                <a:sym typeface="Franklin Gothic Book" panose="020B05030201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Franklin Gothic Book" panose="020B0503020102020204" pitchFamily="34" charset="0"/>
                <a:ea typeface="+mn-ea"/>
                <a:cs typeface="+mn-cs"/>
                <a:sym typeface="Franklin Gothic Book" panose="020B05030201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Franklin Gothic Book" panose="020B0503020102020204" pitchFamily="34" charset="0"/>
                <a:ea typeface="+mn-ea"/>
                <a:cs typeface="+mn-cs"/>
                <a:sym typeface="Franklin Gothic Book" panose="020B0503020102020204" pitchFamily="34" charset="0"/>
              </a:defRPr>
            </a:lvl9pPr>
          </a:lstStyle>
          <a:p>
            <a:pPr algn="ctr">
              <a:buSzPct val="100000"/>
              <a:buFont typeface="Trebuchet MS" panose="020B0703020202090204" pitchFamily="34" charset="0"/>
              <a:buChar char="​"/>
            </a:pPr>
            <a:endParaRPr lang="en-US" sz="2000" b="1" dirty="0">
              <a:solidFill>
                <a:schemeClr val="bg1"/>
              </a:solidFill>
            </a:endParaRPr>
          </a:p>
        </p:txBody>
      </p:sp>
      <p:sp>
        <p:nvSpPr>
          <p:cNvPr id="23" name="Text Placeholder 21">
            <a:extLst>
              <a:ext uri="{FF2B5EF4-FFF2-40B4-BE49-F238E27FC236}">
                <a16:creationId xmlns:a16="http://schemas.microsoft.com/office/drawing/2014/main" id="{4F135B84-9503-459A-A161-8F932D4D7865}"/>
              </a:ext>
            </a:extLst>
          </p:cNvPr>
          <p:cNvSpPr txBox="1">
            <a:spLocks/>
          </p:cNvSpPr>
          <p:nvPr/>
        </p:nvSpPr>
        <p:spPr>
          <a:xfrm>
            <a:off x="11848515" y="3627703"/>
            <a:ext cx="48516" cy="358876"/>
          </a:xfrm>
          <a:prstGeom prst="rect">
            <a:avLst/>
          </a:prstGeom>
          <a:solidFill>
            <a:schemeClr val="accent1"/>
          </a:solidFill>
          <a:ln>
            <a:noFill/>
          </a:ln>
        </p:spPr>
        <p:txBody>
          <a:bodyPr vert="horz" lIns="0" tIns="0" rIns="0" bIns="0" rtlCol="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1pPr>
            <a:lvl2pPr marL="284400" indent="-17280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2pPr>
            <a:lvl3pPr marL="511200" indent="-165600" algn="l" defTabSz="914400" rtl="0" eaLnBrk="1" latinLnBrk="0" hangingPunct="1">
              <a:lnSpc>
                <a:spcPct val="100000"/>
              </a:lnSpc>
              <a:spcBef>
                <a:spcPts val="0"/>
              </a:spcBef>
              <a:spcAft>
                <a:spcPts val="0"/>
              </a:spcAft>
              <a:buClr>
                <a:schemeClr val="tx2"/>
              </a:buClr>
              <a:buFont typeface="Trebuchet MS" panose="020B0603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3pPr>
            <a:lvl4pPr marL="0" indent="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600" kern="1200">
                <a:solidFill>
                  <a:schemeClr val="tx2"/>
                </a:solidFill>
                <a:latin typeface="Franklin Gothic Book" panose="020B0503020102020204" pitchFamily="34" charset="0"/>
                <a:ea typeface="+mn-ea"/>
                <a:cs typeface="+mn-cs"/>
                <a:sym typeface="Franklin Gothic Book" panose="020B0503020102020204" pitchFamily="34" charset="0"/>
              </a:defRPr>
            </a:lvl4pPr>
            <a:lvl5pPr marL="0" indent="0" algn="l" defTabSz="914400" rtl="0" eaLnBrk="1" latinLnBrk="0" hangingPunct="1">
              <a:lnSpc>
                <a:spcPct val="100000"/>
              </a:lnSpc>
              <a:spcBef>
                <a:spcPts val="0"/>
              </a:spcBef>
              <a:spcAft>
                <a:spcPts val="0"/>
              </a:spcAft>
              <a:buClrTx/>
              <a:buFont typeface="Arial" panose="020B0604020202020204" pitchFamily="34" charset="0"/>
              <a:buChar char="​"/>
              <a:defRPr lang="en-US" sz="1600" b="1" kern="1200">
                <a:solidFill>
                  <a:schemeClr val="tx1"/>
                </a:solidFill>
                <a:latin typeface="Franklin Gothic Book" panose="020B0503020102020204" pitchFamily="34" charset="0"/>
                <a:ea typeface="+mn-ea"/>
                <a:cs typeface="+mn-cs"/>
                <a:sym typeface="Franklin Gothic Book" panose="020B05030201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Franklin Gothic Book" panose="020B0503020102020204" pitchFamily="34" charset="0"/>
                <a:ea typeface="+mn-ea"/>
                <a:cs typeface="+mn-cs"/>
                <a:sym typeface="Franklin Gothic Book" panose="020B05030201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Franklin Gothic Book" panose="020B0503020102020204" pitchFamily="34" charset="0"/>
                <a:ea typeface="+mn-ea"/>
                <a:cs typeface="+mn-cs"/>
                <a:sym typeface="Franklin Gothic Book" panose="020B05030201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Franklin Gothic Book" panose="020B0503020102020204" pitchFamily="34" charset="0"/>
                <a:ea typeface="+mn-ea"/>
                <a:cs typeface="+mn-cs"/>
                <a:sym typeface="Franklin Gothic Book" panose="020B05030201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Franklin Gothic Book" panose="020B0503020102020204" pitchFamily="34" charset="0"/>
                <a:ea typeface="+mn-ea"/>
                <a:cs typeface="+mn-cs"/>
                <a:sym typeface="Franklin Gothic Book" panose="020B0503020102020204" pitchFamily="34" charset="0"/>
              </a:defRPr>
            </a:lvl9pPr>
          </a:lstStyle>
          <a:p>
            <a:pPr algn="ctr">
              <a:buSzPct val="100000"/>
              <a:buFont typeface="Trebuchet MS" panose="020B0703020202090204" pitchFamily="34" charset="0"/>
              <a:buChar char="​"/>
            </a:pPr>
            <a:endParaRPr lang="en-US" sz="2000" b="1" dirty="0">
              <a:solidFill>
                <a:schemeClr val="bg1"/>
              </a:solidFill>
            </a:endParaRPr>
          </a:p>
        </p:txBody>
      </p:sp>
      <p:sp>
        <p:nvSpPr>
          <p:cNvPr id="24" name="Text Placeholder 21">
            <a:extLst>
              <a:ext uri="{FF2B5EF4-FFF2-40B4-BE49-F238E27FC236}">
                <a16:creationId xmlns:a16="http://schemas.microsoft.com/office/drawing/2014/main" id="{59062B65-AE7B-4EF3-9F89-1B426EBC182D}"/>
              </a:ext>
            </a:extLst>
          </p:cNvPr>
          <p:cNvSpPr txBox="1">
            <a:spLocks/>
          </p:cNvSpPr>
          <p:nvPr/>
        </p:nvSpPr>
        <p:spPr>
          <a:xfrm>
            <a:off x="11848515" y="4037088"/>
            <a:ext cx="48516" cy="358876"/>
          </a:xfrm>
          <a:prstGeom prst="rect">
            <a:avLst/>
          </a:prstGeom>
          <a:solidFill>
            <a:schemeClr val="accent1"/>
          </a:solidFill>
          <a:ln>
            <a:noFill/>
          </a:ln>
        </p:spPr>
        <p:txBody>
          <a:bodyPr vert="horz" lIns="0" tIns="0" rIns="0" bIns="0" rtlCol="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1pPr>
            <a:lvl2pPr marL="284400" indent="-17280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2pPr>
            <a:lvl3pPr marL="511200" indent="-165600" algn="l" defTabSz="914400" rtl="0" eaLnBrk="1" latinLnBrk="0" hangingPunct="1">
              <a:lnSpc>
                <a:spcPct val="100000"/>
              </a:lnSpc>
              <a:spcBef>
                <a:spcPts val="0"/>
              </a:spcBef>
              <a:spcAft>
                <a:spcPts val="0"/>
              </a:spcAft>
              <a:buClr>
                <a:schemeClr val="tx2"/>
              </a:buClr>
              <a:buFont typeface="Trebuchet MS" panose="020B0603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3pPr>
            <a:lvl4pPr marL="0" indent="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600" kern="1200">
                <a:solidFill>
                  <a:schemeClr val="tx2"/>
                </a:solidFill>
                <a:latin typeface="Franklin Gothic Book" panose="020B0503020102020204" pitchFamily="34" charset="0"/>
                <a:ea typeface="+mn-ea"/>
                <a:cs typeface="+mn-cs"/>
                <a:sym typeface="Franklin Gothic Book" panose="020B0503020102020204" pitchFamily="34" charset="0"/>
              </a:defRPr>
            </a:lvl4pPr>
            <a:lvl5pPr marL="0" indent="0" algn="l" defTabSz="914400" rtl="0" eaLnBrk="1" latinLnBrk="0" hangingPunct="1">
              <a:lnSpc>
                <a:spcPct val="100000"/>
              </a:lnSpc>
              <a:spcBef>
                <a:spcPts val="0"/>
              </a:spcBef>
              <a:spcAft>
                <a:spcPts val="0"/>
              </a:spcAft>
              <a:buClrTx/>
              <a:buFont typeface="Arial" panose="020B0604020202020204" pitchFamily="34" charset="0"/>
              <a:buChar char="​"/>
              <a:defRPr lang="en-US" sz="1600" b="1" kern="1200">
                <a:solidFill>
                  <a:schemeClr val="tx1"/>
                </a:solidFill>
                <a:latin typeface="Franklin Gothic Book" panose="020B0503020102020204" pitchFamily="34" charset="0"/>
                <a:ea typeface="+mn-ea"/>
                <a:cs typeface="+mn-cs"/>
                <a:sym typeface="Franklin Gothic Book" panose="020B05030201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Franklin Gothic Book" panose="020B0503020102020204" pitchFamily="34" charset="0"/>
                <a:ea typeface="+mn-ea"/>
                <a:cs typeface="+mn-cs"/>
                <a:sym typeface="Franklin Gothic Book" panose="020B05030201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Franklin Gothic Book" panose="020B0503020102020204" pitchFamily="34" charset="0"/>
                <a:ea typeface="+mn-ea"/>
                <a:cs typeface="+mn-cs"/>
                <a:sym typeface="Franklin Gothic Book" panose="020B05030201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Franklin Gothic Book" panose="020B0503020102020204" pitchFamily="34" charset="0"/>
                <a:ea typeface="+mn-ea"/>
                <a:cs typeface="+mn-cs"/>
                <a:sym typeface="Franklin Gothic Book" panose="020B05030201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Franklin Gothic Book" panose="020B0503020102020204" pitchFamily="34" charset="0"/>
                <a:ea typeface="+mn-ea"/>
                <a:cs typeface="+mn-cs"/>
                <a:sym typeface="Franklin Gothic Book" panose="020B0503020102020204" pitchFamily="34" charset="0"/>
              </a:defRPr>
            </a:lvl9pPr>
          </a:lstStyle>
          <a:p>
            <a:pPr algn="ctr">
              <a:buSzPct val="100000"/>
              <a:buFont typeface="Trebuchet MS" panose="020B0703020202090204" pitchFamily="34" charset="0"/>
              <a:buChar char="​"/>
            </a:pPr>
            <a:endParaRPr lang="en-US" sz="2000" b="1" dirty="0">
              <a:solidFill>
                <a:schemeClr val="bg1"/>
              </a:solidFill>
            </a:endParaRPr>
          </a:p>
        </p:txBody>
      </p:sp>
      <p:sp>
        <p:nvSpPr>
          <p:cNvPr id="25" name="Text Placeholder 21">
            <a:extLst>
              <a:ext uri="{FF2B5EF4-FFF2-40B4-BE49-F238E27FC236}">
                <a16:creationId xmlns:a16="http://schemas.microsoft.com/office/drawing/2014/main" id="{1F288C27-F16D-4E2C-8D52-0BBEEF0E5F85}"/>
              </a:ext>
            </a:extLst>
          </p:cNvPr>
          <p:cNvSpPr txBox="1">
            <a:spLocks/>
          </p:cNvSpPr>
          <p:nvPr/>
        </p:nvSpPr>
        <p:spPr>
          <a:xfrm>
            <a:off x="11848515" y="4446474"/>
            <a:ext cx="48516" cy="358876"/>
          </a:xfrm>
          <a:prstGeom prst="rect">
            <a:avLst/>
          </a:prstGeom>
          <a:solidFill>
            <a:schemeClr val="accent2"/>
          </a:solidFill>
          <a:ln>
            <a:noFill/>
          </a:ln>
        </p:spPr>
        <p:txBody>
          <a:bodyPr vert="horz" lIns="0" tIns="0" rIns="0" bIns="0" rtlCol="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1pPr>
            <a:lvl2pPr marL="284400" indent="-17280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2pPr>
            <a:lvl3pPr marL="511200" indent="-165600" algn="l" defTabSz="914400" rtl="0" eaLnBrk="1" latinLnBrk="0" hangingPunct="1">
              <a:lnSpc>
                <a:spcPct val="100000"/>
              </a:lnSpc>
              <a:spcBef>
                <a:spcPts val="0"/>
              </a:spcBef>
              <a:spcAft>
                <a:spcPts val="0"/>
              </a:spcAft>
              <a:buClr>
                <a:schemeClr val="tx2"/>
              </a:buClr>
              <a:buFont typeface="Trebuchet MS" panose="020B0603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3pPr>
            <a:lvl4pPr marL="0" indent="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600" kern="1200">
                <a:solidFill>
                  <a:schemeClr val="tx2"/>
                </a:solidFill>
                <a:latin typeface="Franklin Gothic Book" panose="020B0503020102020204" pitchFamily="34" charset="0"/>
                <a:ea typeface="+mn-ea"/>
                <a:cs typeface="+mn-cs"/>
                <a:sym typeface="Franklin Gothic Book" panose="020B0503020102020204" pitchFamily="34" charset="0"/>
              </a:defRPr>
            </a:lvl4pPr>
            <a:lvl5pPr marL="0" indent="0" algn="l" defTabSz="914400" rtl="0" eaLnBrk="1" latinLnBrk="0" hangingPunct="1">
              <a:lnSpc>
                <a:spcPct val="100000"/>
              </a:lnSpc>
              <a:spcBef>
                <a:spcPts val="0"/>
              </a:spcBef>
              <a:spcAft>
                <a:spcPts val="0"/>
              </a:spcAft>
              <a:buClrTx/>
              <a:buFont typeface="Arial" panose="020B0604020202020204" pitchFamily="34" charset="0"/>
              <a:buChar char="​"/>
              <a:defRPr lang="en-US" sz="1600" b="1" kern="1200">
                <a:solidFill>
                  <a:schemeClr val="tx1"/>
                </a:solidFill>
                <a:latin typeface="Franklin Gothic Book" panose="020B0503020102020204" pitchFamily="34" charset="0"/>
                <a:ea typeface="+mn-ea"/>
                <a:cs typeface="+mn-cs"/>
                <a:sym typeface="Franklin Gothic Book" panose="020B05030201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Franklin Gothic Book" panose="020B0503020102020204" pitchFamily="34" charset="0"/>
                <a:ea typeface="+mn-ea"/>
                <a:cs typeface="+mn-cs"/>
                <a:sym typeface="Franklin Gothic Book" panose="020B05030201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Franklin Gothic Book" panose="020B0503020102020204" pitchFamily="34" charset="0"/>
                <a:ea typeface="+mn-ea"/>
                <a:cs typeface="+mn-cs"/>
                <a:sym typeface="Franklin Gothic Book" panose="020B05030201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Franklin Gothic Book" panose="020B0503020102020204" pitchFamily="34" charset="0"/>
                <a:ea typeface="+mn-ea"/>
                <a:cs typeface="+mn-cs"/>
                <a:sym typeface="Franklin Gothic Book" panose="020B05030201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Franklin Gothic Book" panose="020B0503020102020204" pitchFamily="34" charset="0"/>
                <a:ea typeface="+mn-ea"/>
                <a:cs typeface="+mn-cs"/>
                <a:sym typeface="Franklin Gothic Book" panose="020B0503020102020204" pitchFamily="34" charset="0"/>
              </a:defRPr>
            </a:lvl9pPr>
          </a:lstStyle>
          <a:p>
            <a:pPr algn="ctr">
              <a:buSzPct val="100000"/>
              <a:buFont typeface="Trebuchet MS" panose="020B0703020202090204" pitchFamily="34" charset="0"/>
              <a:buChar char="​"/>
            </a:pPr>
            <a:endParaRPr lang="en-US" sz="2000" b="1" dirty="0">
              <a:solidFill>
                <a:schemeClr val="bg1"/>
              </a:solidFill>
            </a:endParaRPr>
          </a:p>
        </p:txBody>
      </p:sp>
      <p:sp>
        <p:nvSpPr>
          <p:cNvPr id="26" name="Text Placeholder 21">
            <a:extLst>
              <a:ext uri="{FF2B5EF4-FFF2-40B4-BE49-F238E27FC236}">
                <a16:creationId xmlns:a16="http://schemas.microsoft.com/office/drawing/2014/main" id="{7D99DE93-35F5-4089-97E9-CF516E56DD9C}"/>
              </a:ext>
            </a:extLst>
          </p:cNvPr>
          <p:cNvSpPr txBox="1">
            <a:spLocks/>
          </p:cNvSpPr>
          <p:nvPr/>
        </p:nvSpPr>
        <p:spPr>
          <a:xfrm>
            <a:off x="11848515" y="4855860"/>
            <a:ext cx="48516" cy="358876"/>
          </a:xfrm>
          <a:prstGeom prst="rect">
            <a:avLst/>
          </a:prstGeom>
          <a:solidFill>
            <a:schemeClr val="accent2"/>
          </a:solidFill>
          <a:ln>
            <a:noFill/>
          </a:ln>
        </p:spPr>
        <p:txBody>
          <a:bodyPr vert="horz" lIns="0" tIns="0" rIns="0" bIns="0" rtlCol="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1pPr>
            <a:lvl2pPr marL="284400" indent="-17280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2pPr>
            <a:lvl3pPr marL="511200" indent="-165600" algn="l" defTabSz="914400" rtl="0" eaLnBrk="1" latinLnBrk="0" hangingPunct="1">
              <a:lnSpc>
                <a:spcPct val="100000"/>
              </a:lnSpc>
              <a:spcBef>
                <a:spcPts val="0"/>
              </a:spcBef>
              <a:spcAft>
                <a:spcPts val="0"/>
              </a:spcAft>
              <a:buClr>
                <a:schemeClr val="tx2"/>
              </a:buClr>
              <a:buFont typeface="Trebuchet MS" panose="020B0603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3pPr>
            <a:lvl4pPr marL="0" indent="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600" kern="1200">
                <a:solidFill>
                  <a:schemeClr val="tx2"/>
                </a:solidFill>
                <a:latin typeface="Franklin Gothic Book" panose="020B0503020102020204" pitchFamily="34" charset="0"/>
                <a:ea typeface="+mn-ea"/>
                <a:cs typeface="+mn-cs"/>
                <a:sym typeface="Franklin Gothic Book" panose="020B0503020102020204" pitchFamily="34" charset="0"/>
              </a:defRPr>
            </a:lvl4pPr>
            <a:lvl5pPr marL="0" indent="0" algn="l" defTabSz="914400" rtl="0" eaLnBrk="1" latinLnBrk="0" hangingPunct="1">
              <a:lnSpc>
                <a:spcPct val="100000"/>
              </a:lnSpc>
              <a:spcBef>
                <a:spcPts val="0"/>
              </a:spcBef>
              <a:spcAft>
                <a:spcPts val="0"/>
              </a:spcAft>
              <a:buClrTx/>
              <a:buFont typeface="Arial" panose="020B0604020202020204" pitchFamily="34" charset="0"/>
              <a:buChar char="​"/>
              <a:defRPr lang="en-US" sz="1600" b="1" kern="1200">
                <a:solidFill>
                  <a:schemeClr val="tx1"/>
                </a:solidFill>
                <a:latin typeface="Franklin Gothic Book" panose="020B0503020102020204" pitchFamily="34" charset="0"/>
                <a:ea typeface="+mn-ea"/>
                <a:cs typeface="+mn-cs"/>
                <a:sym typeface="Franklin Gothic Book" panose="020B05030201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Franklin Gothic Book" panose="020B0503020102020204" pitchFamily="34" charset="0"/>
                <a:ea typeface="+mn-ea"/>
                <a:cs typeface="+mn-cs"/>
                <a:sym typeface="Franklin Gothic Book" panose="020B05030201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Franklin Gothic Book" panose="020B0503020102020204" pitchFamily="34" charset="0"/>
                <a:ea typeface="+mn-ea"/>
                <a:cs typeface="+mn-cs"/>
                <a:sym typeface="Franklin Gothic Book" panose="020B05030201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Franklin Gothic Book" panose="020B0503020102020204" pitchFamily="34" charset="0"/>
                <a:ea typeface="+mn-ea"/>
                <a:cs typeface="+mn-cs"/>
                <a:sym typeface="Franklin Gothic Book" panose="020B05030201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Franklin Gothic Book" panose="020B0503020102020204" pitchFamily="34" charset="0"/>
                <a:ea typeface="+mn-ea"/>
                <a:cs typeface="+mn-cs"/>
                <a:sym typeface="Franklin Gothic Book" panose="020B0503020102020204" pitchFamily="34" charset="0"/>
              </a:defRPr>
            </a:lvl9pPr>
          </a:lstStyle>
          <a:p>
            <a:pPr algn="ctr">
              <a:buSzPct val="100000"/>
              <a:buFont typeface="Trebuchet MS" panose="020B0703020202090204" pitchFamily="34" charset="0"/>
              <a:buChar char="​"/>
            </a:pPr>
            <a:endParaRPr lang="en-US" sz="2000" b="1" dirty="0">
              <a:solidFill>
                <a:schemeClr val="bg1"/>
              </a:solidFill>
            </a:endParaRPr>
          </a:p>
        </p:txBody>
      </p:sp>
      <p:sp>
        <p:nvSpPr>
          <p:cNvPr id="27" name="Text Placeholder 21">
            <a:extLst>
              <a:ext uri="{FF2B5EF4-FFF2-40B4-BE49-F238E27FC236}">
                <a16:creationId xmlns:a16="http://schemas.microsoft.com/office/drawing/2014/main" id="{240ED25E-0001-4727-8AB5-88CDDE58A366}"/>
              </a:ext>
            </a:extLst>
          </p:cNvPr>
          <p:cNvSpPr txBox="1">
            <a:spLocks/>
          </p:cNvSpPr>
          <p:nvPr/>
        </p:nvSpPr>
        <p:spPr>
          <a:xfrm>
            <a:off x="11848515" y="5265243"/>
            <a:ext cx="48516" cy="358876"/>
          </a:xfrm>
          <a:prstGeom prst="rect">
            <a:avLst/>
          </a:prstGeom>
          <a:solidFill>
            <a:schemeClr val="accent2"/>
          </a:solidFill>
          <a:ln>
            <a:noFill/>
          </a:ln>
        </p:spPr>
        <p:txBody>
          <a:bodyPr vert="horz" lIns="0" tIns="0" rIns="0" bIns="0" rtlCol="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1pPr>
            <a:lvl2pPr marL="284400" indent="-17280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2pPr>
            <a:lvl3pPr marL="511200" indent="-165600" algn="l" defTabSz="914400" rtl="0" eaLnBrk="1" latinLnBrk="0" hangingPunct="1">
              <a:lnSpc>
                <a:spcPct val="100000"/>
              </a:lnSpc>
              <a:spcBef>
                <a:spcPts val="0"/>
              </a:spcBef>
              <a:spcAft>
                <a:spcPts val="0"/>
              </a:spcAft>
              <a:buClr>
                <a:schemeClr val="tx2"/>
              </a:buClr>
              <a:buFont typeface="Trebuchet MS" panose="020B0603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3pPr>
            <a:lvl4pPr marL="0" indent="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600" kern="1200">
                <a:solidFill>
                  <a:schemeClr val="tx2"/>
                </a:solidFill>
                <a:latin typeface="Franklin Gothic Book" panose="020B0503020102020204" pitchFamily="34" charset="0"/>
                <a:ea typeface="+mn-ea"/>
                <a:cs typeface="+mn-cs"/>
                <a:sym typeface="Franklin Gothic Book" panose="020B0503020102020204" pitchFamily="34" charset="0"/>
              </a:defRPr>
            </a:lvl4pPr>
            <a:lvl5pPr marL="0" indent="0" algn="l" defTabSz="914400" rtl="0" eaLnBrk="1" latinLnBrk="0" hangingPunct="1">
              <a:lnSpc>
                <a:spcPct val="100000"/>
              </a:lnSpc>
              <a:spcBef>
                <a:spcPts val="0"/>
              </a:spcBef>
              <a:spcAft>
                <a:spcPts val="0"/>
              </a:spcAft>
              <a:buClrTx/>
              <a:buFont typeface="Arial" panose="020B0604020202020204" pitchFamily="34" charset="0"/>
              <a:buChar char="​"/>
              <a:defRPr lang="en-US" sz="1600" b="1" kern="1200">
                <a:solidFill>
                  <a:schemeClr val="tx1"/>
                </a:solidFill>
                <a:latin typeface="Franklin Gothic Book" panose="020B0503020102020204" pitchFamily="34" charset="0"/>
                <a:ea typeface="+mn-ea"/>
                <a:cs typeface="+mn-cs"/>
                <a:sym typeface="Franklin Gothic Book" panose="020B05030201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Franklin Gothic Book" panose="020B0503020102020204" pitchFamily="34" charset="0"/>
                <a:ea typeface="+mn-ea"/>
                <a:cs typeface="+mn-cs"/>
                <a:sym typeface="Franklin Gothic Book" panose="020B05030201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Franklin Gothic Book" panose="020B0503020102020204" pitchFamily="34" charset="0"/>
                <a:ea typeface="+mn-ea"/>
                <a:cs typeface="+mn-cs"/>
                <a:sym typeface="Franklin Gothic Book" panose="020B05030201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Franklin Gothic Book" panose="020B0503020102020204" pitchFamily="34" charset="0"/>
                <a:ea typeface="+mn-ea"/>
                <a:cs typeface="+mn-cs"/>
                <a:sym typeface="Franklin Gothic Book" panose="020B05030201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Franklin Gothic Book" panose="020B0503020102020204" pitchFamily="34" charset="0"/>
                <a:ea typeface="+mn-ea"/>
                <a:cs typeface="+mn-cs"/>
                <a:sym typeface="Franklin Gothic Book" panose="020B0503020102020204" pitchFamily="34" charset="0"/>
              </a:defRPr>
            </a:lvl9pPr>
          </a:lstStyle>
          <a:p>
            <a:pPr algn="ctr">
              <a:buSzPct val="100000"/>
              <a:buFont typeface="Trebuchet MS" panose="020B0703020202090204" pitchFamily="34" charset="0"/>
              <a:buChar char="​"/>
            </a:pPr>
            <a:endParaRPr lang="en-US" sz="2000" b="1" dirty="0">
              <a:solidFill>
                <a:schemeClr val="bg1"/>
              </a:solidFill>
            </a:endParaRPr>
          </a:p>
        </p:txBody>
      </p:sp>
      <p:sp>
        <p:nvSpPr>
          <p:cNvPr id="28" name="Text Placeholder 21">
            <a:extLst>
              <a:ext uri="{FF2B5EF4-FFF2-40B4-BE49-F238E27FC236}">
                <a16:creationId xmlns:a16="http://schemas.microsoft.com/office/drawing/2014/main" id="{5B2E337D-6032-43B3-AECF-0B694ED762C5}"/>
              </a:ext>
            </a:extLst>
          </p:cNvPr>
          <p:cNvSpPr txBox="1">
            <a:spLocks/>
          </p:cNvSpPr>
          <p:nvPr/>
        </p:nvSpPr>
        <p:spPr>
          <a:xfrm>
            <a:off x="11848515" y="2399550"/>
            <a:ext cx="48516" cy="358876"/>
          </a:xfrm>
          <a:prstGeom prst="rect">
            <a:avLst/>
          </a:prstGeom>
          <a:solidFill>
            <a:schemeClr val="accent5"/>
          </a:solidFill>
          <a:ln>
            <a:noFill/>
          </a:ln>
        </p:spPr>
        <p:txBody>
          <a:bodyPr vert="horz" lIns="0" tIns="0" rIns="0" bIns="0" rtlCol="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1pPr>
            <a:lvl2pPr marL="284400" indent="-17280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2pPr>
            <a:lvl3pPr marL="511200" indent="-165600" algn="l" defTabSz="914400" rtl="0" eaLnBrk="1" latinLnBrk="0" hangingPunct="1">
              <a:lnSpc>
                <a:spcPct val="100000"/>
              </a:lnSpc>
              <a:spcBef>
                <a:spcPts val="0"/>
              </a:spcBef>
              <a:spcAft>
                <a:spcPts val="0"/>
              </a:spcAft>
              <a:buClr>
                <a:schemeClr val="tx2"/>
              </a:buClr>
              <a:buFont typeface="Trebuchet MS" panose="020B0603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3pPr>
            <a:lvl4pPr marL="0" indent="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600" kern="1200">
                <a:solidFill>
                  <a:schemeClr val="tx2"/>
                </a:solidFill>
                <a:latin typeface="Franklin Gothic Book" panose="020B0503020102020204" pitchFamily="34" charset="0"/>
                <a:ea typeface="+mn-ea"/>
                <a:cs typeface="+mn-cs"/>
                <a:sym typeface="Franklin Gothic Book" panose="020B0503020102020204" pitchFamily="34" charset="0"/>
              </a:defRPr>
            </a:lvl4pPr>
            <a:lvl5pPr marL="0" indent="0" algn="l" defTabSz="914400" rtl="0" eaLnBrk="1" latinLnBrk="0" hangingPunct="1">
              <a:lnSpc>
                <a:spcPct val="100000"/>
              </a:lnSpc>
              <a:spcBef>
                <a:spcPts val="0"/>
              </a:spcBef>
              <a:spcAft>
                <a:spcPts val="0"/>
              </a:spcAft>
              <a:buClrTx/>
              <a:buFont typeface="Arial" panose="020B0604020202020204" pitchFamily="34" charset="0"/>
              <a:buChar char="​"/>
              <a:defRPr lang="en-US" sz="1600" b="1" kern="1200">
                <a:solidFill>
                  <a:schemeClr val="tx1"/>
                </a:solidFill>
                <a:latin typeface="Franklin Gothic Book" panose="020B0503020102020204" pitchFamily="34" charset="0"/>
                <a:ea typeface="+mn-ea"/>
                <a:cs typeface="+mn-cs"/>
                <a:sym typeface="Franklin Gothic Book" panose="020B05030201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Franklin Gothic Book" panose="020B0503020102020204" pitchFamily="34" charset="0"/>
                <a:ea typeface="+mn-ea"/>
                <a:cs typeface="+mn-cs"/>
                <a:sym typeface="Franklin Gothic Book" panose="020B05030201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Franklin Gothic Book" panose="020B0503020102020204" pitchFamily="34" charset="0"/>
                <a:ea typeface="+mn-ea"/>
                <a:cs typeface="+mn-cs"/>
                <a:sym typeface="Franklin Gothic Book" panose="020B05030201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Franklin Gothic Book" panose="020B0503020102020204" pitchFamily="34" charset="0"/>
                <a:ea typeface="+mn-ea"/>
                <a:cs typeface="+mn-cs"/>
                <a:sym typeface="Franklin Gothic Book" panose="020B05030201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Franklin Gothic Book" panose="020B0503020102020204" pitchFamily="34" charset="0"/>
                <a:ea typeface="+mn-ea"/>
                <a:cs typeface="+mn-cs"/>
                <a:sym typeface="Franklin Gothic Book" panose="020B0503020102020204" pitchFamily="34" charset="0"/>
              </a:defRPr>
            </a:lvl9pPr>
          </a:lstStyle>
          <a:p>
            <a:pPr algn="ctr">
              <a:buSzPct val="100000"/>
              <a:buFont typeface="Trebuchet MS" panose="020B0703020202090204" pitchFamily="34" charset="0"/>
              <a:buChar char="​"/>
            </a:pPr>
            <a:endParaRPr lang="en-US" sz="2000" b="1" dirty="0">
              <a:solidFill>
                <a:schemeClr val="bg1"/>
              </a:solidFill>
            </a:endParaRPr>
          </a:p>
        </p:txBody>
      </p:sp>
      <p:sp>
        <p:nvSpPr>
          <p:cNvPr id="29" name="Text Placeholder 21">
            <a:extLst>
              <a:ext uri="{FF2B5EF4-FFF2-40B4-BE49-F238E27FC236}">
                <a16:creationId xmlns:a16="http://schemas.microsoft.com/office/drawing/2014/main" id="{C946CEDC-BAC1-46DC-975F-888B1EEB6D7F}"/>
              </a:ext>
            </a:extLst>
          </p:cNvPr>
          <p:cNvSpPr txBox="1">
            <a:spLocks/>
          </p:cNvSpPr>
          <p:nvPr/>
        </p:nvSpPr>
        <p:spPr>
          <a:xfrm>
            <a:off x="11848515" y="1990164"/>
            <a:ext cx="48516" cy="358876"/>
          </a:xfrm>
          <a:prstGeom prst="rect">
            <a:avLst/>
          </a:prstGeom>
          <a:solidFill>
            <a:schemeClr val="accent5"/>
          </a:solidFill>
          <a:ln>
            <a:noFill/>
          </a:ln>
        </p:spPr>
        <p:txBody>
          <a:bodyPr vert="horz" lIns="0" tIns="0" rIns="0" bIns="0" rtlCol="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1pPr>
            <a:lvl2pPr marL="284400" indent="-17280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2pPr>
            <a:lvl3pPr marL="511200" indent="-165600" algn="l" defTabSz="914400" rtl="0" eaLnBrk="1" latinLnBrk="0" hangingPunct="1">
              <a:lnSpc>
                <a:spcPct val="100000"/>
              </a:lnSpc>
              <a:spcBef>
                <a:spcPts val="0"/>
              </a:spcBef>
              <a:spcAft>
                <a:spcPts val="0"/>
              </a:spcAft>
              <a:buClr>
                <a:schemeClr val="tx2"/>
              </a:buClr>
              <a:buFont typeface="Trebuchet MS" panose="020B0603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3pPr>
            <a:lvl4pPr marL="0" indent="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600" kern="1200">
                <a:solidFill>
                  <a:schemeClr val="tx2"/>
                </a:solidFill>
                <a:latin typeface="Franklin Gothic Book" panose="020B0503020102020204" pitchFamily="34" charset="0"/>
                <a:ea typeface="+mn-ea"/>
                <a:cs typeface="+mn-cs"/>
                <a:sym typeface="Franklin Gothic Book" panose="020B0503020102020204" pitchFamily="34" charset="0"/>
              </a:defRPr>
            </a:lvl4pPr>
            <a:lvl5pPr marL="0" indent="0" algn="l" defTabSz="914400" rtl="0" eaLnBrk="1" latinLnBrk="0" hangingPunct="1">
              <a:lnSpc>
                <a:spcPct val="100000"/>
              </a:lnSpc>
              <a:spcBef>
                <a:spcPts val="0"/>
              </a:spcBef>
              <a:spcAft>
                <a:spcPts val="0"/>
              </a:spcAft>
              <a:buClrTx/>
              <a:buFont typeface="Arial" panose="020B0604020202020204" pitchFamily="34" charset="0"/>
              <a:buChar char="​"/>
              <a:defRPr lang="en-US" sz="1600" b="1" kern="1200">
                <a:solidFill>
                  <a:schemeClr val="tx1"/>
                </a:solidFill>
                <a:latin typeface="Franklin Gothic Book" panose="020B0503020102020204" pitchFamily="34" charset="0"/>
                <a:ea typeface="+mn-ea"/>
                <a:cs typeface="+mn-cs"/>
                <a:sym typeface="Franklin Gothic Book" panose="020B05030201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Franklin Gothic Book" panose="020B0503020102020204" pitchFamily="34" charset="0"/>
                <a:ea typeface="+mn-ea"/>
                <a:cs typeface="+mn-cs"/>
                <a:sym typeface="Franklin Gothic Book" panose="020B05030201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Franklin Gothic Book" panose="020B0503020102020204" pitchFamily="34" charset="0"/>
                <a:ea typeface="+mn-ea"/>
                <a:cs typeface="+mn-cs"/>
                <a:sym typeface="Franklin Gothic Book" panose="020B05030201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Franklin Gothic Book" panose="020B0503020102020204" pitchFamily="34" charset="0"/>
                <a:ea typeface="+mn-ea"/>
                <a:cs typeface="+mn-cs"/>
                <a:sym typeface="Franklin Gothic Book" panose="020B05030201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Franklin Gothic Book" panose="020B0503020102020204" pitchFamily="34" charset="0"/>
                <a:ea typeface="+mn-ea"/>
                <a:cs typeface="+mn-cs"/>
                <a:sym typeface="Franklin Gothic Book" panose="020B0503020102020204" pitchFamily="34" charset="0"/>
              </a:defRPr>
            </a:lvl9pPr>
          </a:lstStyle>
          <a:p>
            <a:pPr algn="ctr">
              <a:buSzPct val="100000"/>
              <a:buFont typeface="Trebuchet MS" panose="020B0703020202090204" pitchFamily="34" charset="0"/>
              <a:buChar char="​"/>
            </a:pPr>
            <a:endParaRPr lang="en-US" sz="2000" b="1" dirty="0">
              <a:solidFill>
                <a:schemeClr val="bg1"/>
              </a:solidFill>
            </a:endParaRPr>
          </a:p>
        </p:txBody>
      </p:sp>
      <p:sp>
        <p:nvSpPr>
          <p:cNvPr id="30" name="Text Placeholder 21">
            <a:extLst>
              <a:ext uri="{FF2B5EF4-FFF2-40B4-BE49-F238E27FC236}">
                <a16:creationId xmlns:a16="http://schemas.microsoft.com/office/drawing/2014/main" id="{406BEE3B-03E6-4C4C-B6EB-B8D82D8A5FA0}"/>
              </a:ext>
            </a:extLst>
          </p:cNvPr>
          <p:cNvSpPr txBox="1">
            <a:spLocks/>
          </p:cNvSpPr>
          <p:nvPr/>
        </p:nvSpPr>
        <p:spPr>
          <a:xfrm>
            <a:off x="11848515" y="3218319"/>
            <a:ext cx="48516" cy="358876"/>
          </a:xfrm>
          <a:prstGeom prst="rect">
            <a:avLst/>
          </a:prstGeom>
          <a:solidFill>
            <a:schemeClr val="accent1"/>
          </a:solidFill>
          <a:ln>
            <a:noFill/>
          </a:ln>
        </p:spPr>
        <p:txBody>
          <a:bodyPr vert="horz" lIns="0" tIns="0" rIns="0" bIns="0" rtlCol="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1pPr>
            <a:lvl2pPr marL="284400" indent="-17280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2pPr>
            <a:lvl3pPr marL="511200" indent="-165600" algn="l" defTabSz="914400" rtl="0" eaLnBrk="1" latinLnBrk="0" hangingPunct="1">
              <a:lnSpc>
                <a:spcPct val="100000"/>
              </a:lnSpc>
              <a:spcBef>
                <a:spcPts val="0"/>
              </a:spcBef>
              <a:spcAft>
                <a:spcPts val="0"/>
              </a:spcAft>
              <a:buClr>
                <a:schemeClr val="tx2"/>
              </a:buClr>
              <a:buFont typeface="Trebuchet MS" panose="020B0603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3pPr>
            <a:lvl4pPr marL="0" indent="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600" kern="1200">
                <a:solidFill>
                  <a:schemeClr val="tx2"/>
                </a:solidFill>
                <a:latin typeface="Franklin Gothic Book" panose="020B0503020102020204" pitchFamily="34" charset="0"/>
                <a:ea typeface="+mn-ea"/>
                <a:cs typeface="+mn-cs"/>
                <a:sym typeface="Franklin Gothic Book" panose="020B0503020102020204" pitchFamily="34" charset="0"/>
              </a:defRPr>
            </a:lvl4pPr>
            <a:lvl5pPr marL="0" indent="0" algn="l" defTabSz="914400" rtl="0" eaLnBrk="1" latinLnBrk="0" hangingPunct="1">
              <a:lnSpc>
                <a:spcPct val="100000"/>
              </a:lnSpc>
              <a:spcBef>
                <a:spcPts val="0"/>
              </a:spcBef>
              <a:spcAft>
                <a:spcPts val="0"/>
              </a:spcAft>
              <a:buClrTx/>
              <a:buFont typeface="Arial" panose="020B0604020202020204" pitchFamily="34" charset="0"/>
              <a:buChar char="​"/>
              <a:defRPr lang="en-US" sz="1600" b="1" kern="1200">
                <a:solidFill>
                  <a:schemeClr val="tx1"/>
                </a:solidFill>
                <a:latin typeface="Franklin Gothic Book" panose="020B0503020102020204" pitchFamily="34" charset="0"/>
                <a:ea typeface="+mn-ea"/>
                <a:cs typeface="+mn-cs"/>
                <a:sym typeface="Franklin Gothic Book" panose="020B05030201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Franklin Gothic Book" panose="020B0503020102020204" pitchFamily="34" charset="0"/>
                <a:ea typeface="+mn-ea"/>
                <a:cs typeface="+mn-cs"/>
                <a:sym typeface="Franklin Gothic Book" panose="020B05030201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Franklin Gothic Book" panose="020B0503020102020204" pitchFamily="34" charset="0"/>
                <a:ea typeface="+mn-ea"/>
                <a:cs typeface="+mn-cs"/>
                <a:sym typeface="Franklin Gothic Book" panose="020B05030201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Franklin Gothic Book" panose="020B0503020102020204" pitchFamily="34" charset="0"/>
                <a:ea typeface="+mn-ea"/>
                <a:cs typeface="+mn-cs"/>
                <a:sym typeface="Franklin Gothic Book" panose="020B05030201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Franklin Gothic Book" panose="020B0503020102020204" pitchFamily="34" charset="0"/>
                <a:ea typeface="+mn-ea"/>
                <a:cs typeface="+mn-cs"/>
                <a:sym typeface="Franklin Gothic Book" panose="020B0503020102020204" pitchFamily="34" charset="0"/>
              </a:defRPr>
            </a:lvl9pPr>
          </a:lstStyle>
          <a:p>
            <a:pPr algn="ctr">
              <a:buSzPct val="100000"/>
              <a:buFont typeface="Trebuchet MS" panose="020B0703020202090204" pitchFamily="34" charset="0"/>
              <a:buChar char="​"/>
            </a:pPr>
            <a:endParaRPr lang="en-US" sz="2000" b="1" dirty="0">
              <a:solidFill>
                <a:schemeClr val="bg1"/>
              </a:solidFill>
            </a:endParaRPr>
          </a:p>
        </p:txBody>
      </p:sp>
      <p:sp>
        <p:nvSpPr>
          <p:cNvPr id="3" name="Text Placeholder 21">
            <a:extLst>
              <a:ext uri="{FF2B5EF4-FFF2-40B4-BE49-F238E27FC236}">
                <a16:creationId xmlns:a16="http://schemas.microsoft.com/office/drawing/2014/main" id="{B09669E3-D675-4D7E-8E0B-CF0F8FF8C6D4}"/>
              </a:ext>
            </a:extLst>
          </p:cNvPr>
          <p:cNvSpPr txBox="1">
            <a:spLocks/>
          </p:cNvSpPr>
          <p:nvPr/>
        </p:nvSpPr>
        <p:spPr>
          <a:xfrm>
            <a:off x="294969" y="1990165"/>
            <a:ext cx="2315020" cy="1177645"/>
          </a:xfrm>
          <a:prstGeom prst="roundRect">
            <a:avLst>
              <a:gd name="adj" fmla="val 2700"/>
            </a:avLst>
          </a:prstGeom>
          <a:solidFill>
            <a:schemeClr val="accent5"/>
          </a:solidFill>
          <a:ln>
            <a:noFill/>
          </a:ln>
        </p:spPr>
        <p:txBody>
          <a:bodyPr vert="horz" lIns="0" tIns="0" rIns="0" bIns="0" rtlCol="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1pPr>
            <a:lvl2pPr marL="284400" indent="-17280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2pPr>
            <a:lvl3pPr marL="511200" indent="-165600" algn="l" defTabSz="914400" rtl="0" eaLnBrk="1" latinLnBrk="0" hangingPunct="1">
              <a:lnSpc>
                <a:spcPct val="100000"/>
              </a:lnSpc>
              <a:spcBef>
                <a:spcPts val="0"/>
              </a:spcBef>
              <a:spcAft>
                <a:spcPts val="0"/>
              </a:spcAft>
              <a:buClr>
                <a:schemeClr val="tx2"/>
              </a:buClr>
              <a:buFont typeface="Trebuchet MS" panose="020B0603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3pPr>
            <a:lvl4pPr marL="0" indent="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600" kern="1200">
                <a:solidFill>
                  <a:schemeClr val="tx2"/>
                </a:solidFill>
                <a:latin typeface="Franklin Gothic Book" panose="020B0503020102020204" pitchFamily="34" charset="0"/>
                <a:ea typeface="+mn-ea"/>
                <a:cs typeface="+mn-cs"/>
                <a:sym typeface="Franklin Gothic Book" panose="020B0503020102020204" pitchFamily="34" charset="0"/>
              </a:defRPr>
            </a:lvl4pPr>
            <a:lvl5pPr marL="0" indent="0" algn="l" defTabSz="914400" rtl="0" eaLnBrk="1" latinLnBrk="0" hangingPunct="1">
              <a:lnSpc>
                <a:spcPct val="100000"/>
              </a:lnSpc>
              <a:spcBef>
                <a:spcPts val="0"/>
              </a:spcBef>
              <a:spcAft>
                <a:spcPts val="0"/>
              </a:spcAft>
              <a:buClrTx/>
              <a:buFont typeface="Arial" panose="020B0604020202020204" pitchFamily="34" charset="0"/>
              <a:buChar char="​"/>
              <a:defRPr lang="en-US" sz="1600" b="1" kern="1200">
                <a:solidFill>
                  <a:schemeClr val="tx1"/>
                </a:solidFill>
                <a:latin typeface="Franklin Gothic Book" panose="020B0503020102020204" pitchFamily="34" charset="0"/>
                <a:ea typeface="+mn-ea"/>
                <a:cs typeface="+mn-cs"/>
                <a:sym typeface="Franklin Gothic Book" panose="020B05030201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Franklin Gothic Book" panose="020B0503020102020204" pitchFamily="34" charset="0"/>
                <a:ea typeface="+mn-ea"/>
                <a:cs typeface="+mn-cs"/>
                <a:sym typeface="Franklin Gothic Book" panose="020B05030201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Franklin Gothic Book" panose="020B0503020102020204" pitchFamily="34" charset="0"/>
                <a:ea typeface="+mn-ea"/>
                <a:cs typeface="+mn-cs"/>
                <a:sym typeface="Franklin Gothic Book" panose="020B05030201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Franklin Gothic Book" panose="020B0503020102020204" pitchFamily="34" charset="0"/>
                <a:ea typeface="+mn-ea"/>
                <a:cs typeface="+mn-cs"/>
                <a:sym typeface="Franklin Gothic Book" panose="020B05030201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Franklin Gothic Book" panose="020B0503020102020204" pitchFamily="34" charset="0"/>
                <a:ea typeface="+mn-ea"/>
                <a:cs typeface="+mn-cs"/>
                <a:sym typeface="Franklin Gothic Book" panose="020B0503020102020204" pitchFamily="34" charset="0"/>
              </a:defRPr>
            </a:lvl9pPr>
          </a:lstStyle>
          <a:p>
            <a:pPr marL="811213">
              <a:buSzPct val="100000"/>
              <a:buFont typeface="Trebuchet MS" panose="020B0703020202090204" pitchFamily="34" charset="0"/>
              <a:buChar char="​"/>
            </a:pPr>
            <a:r>
              <a:rPr lang="da-DK" sz="1800" b="1" dirty="0">
                <a:solidFill>
                  <a:srgbClr val="FFFFFF"/>
                </a:solidFill>
              </a:rPr>
              <a:t>The problem</a:t>
            </a:r>
            <a:endParaRPr lang="en-US" sz="1800" b="1" dirty="0">
              <a:solidFill>
                <a:srgbClr val="FFFFFF"/>
              </a:solidFill>
            </a:endParaRPr>
          </a:p>
        </p:txBody>
      </p:sp>
      <p:sp>
        <p:nvSpPr>
          <p:cNvPr id="31" name="Rectangle: Top Corners Rounded 30">
            <a:extLst>
              <a:ext uri="{FF2B5EF4-FFF2-40B4-BE49-F238E27FC236}">
                <a16:creationId xmlns:a16="http://schemas.microsoft.com/office/drawing/2014/main" id="{46138088-E3A3-4E86-B137-5E95EE889894}"/>
              </a:ext>
            </a:extLst>
          </p:cNvPr>
          <p:cNvSpPr/>
          <p:nvPr/>
        </p:nvSpPr>
        <p:spPr>
          <a:xfrm rot="5400000">
            <a:off x="272340" y="2238100"/>
            <a:ext cx="727034" cy="681776"/>
          </a:xfrm>
          <a:prstGeom prst="round2SameRect">
            <a:avLst>
              <a:gd name="adj1" fmla="val 50000"/>
              <a:gd name="adj2" fmla="val 0"/>
            </a:avLst>
          </a:prstGeom>
          <a:solidFill>
            <a:srgbClr val="FFFFFF"/>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cxnSp>
        <p:nvCxnSpPr>
          <p:cNvPr id="42" name="Straight Connector 41">
            <a:extLst>
              <a:ext uri="{FF2B5EF4-FFF2-40B4-BE49-F238E27FC236}">
                <a16:creationId xmlns:a16="http://schemas.microsoft.com/office/drawing/2014/main" id="{6DB37244-B1E4-4717-9CBE-02E69F2492DC}"/>
              </a:ext>
            </a:extLst>
          </p:cNvPr>
          <p:cNvCxnSpPr/>
          <p:nvPr/>
        </p:nvCxnSpPr>
        <p:spPr>
          <a:xfrm>
            <a:off x="2804054" y="2374295"/>
            <a:ext cx="9092977" cy="0"/>
          </a:xfrm>
          <a:prstGeom prst="line">
            <a:avLst/>
          </a:prstGeom>
          <a:ln w="9525" cap="rnd">
            <a:solidFill>
              <a:srgbClr val="C6CDD0"/>
            </a:solidFill>
            <a:prstDash val="sysDot"/>
            <a:round/>
          </a:ln>
        </p:spPr>
        <p:style>
          <a:lnRef idx="1">
            <a:schemeClr val="accent1"/>
          </a:lnRef>
          <a:fillRef idx="0">
            <a:schemeClr val="accent1"/>
          </a:fillRef>
          <a:effectRef idx="0">
            <a:schemeClr val="accent1"/>
          </a:effectRef>
          <a:fontRef idx="minor">
            <a:schemeClr val="tx1"/>
          </a:fontRef>
        </p:style>
      </p:cxnSp>
      <p:sp>
        <p:nvSpPr>
          <p:cNvPr id="45" name="Text Placeholder 21">
            <a:extLst>
              <a:ext uri="{FF2B5EF4-FFF2-40B4-BE49-F238E27FC236}">
                <a16:creationId xmlns:a16="http://schemas.microsoft.com/office/drawing/2014/main" id="{27821FB5-797A-4883-A10D-5EECF0E4AAE5}"/>
              </a:ext>
            </a:extLst>
          </p:cNvPr>
          <p:cNvSpPr txBox="1">
            <a:spLocks/>
          </p:cNvSpPr>
          <p:nvPr/>
        </p:nvSpPr>
        <p:spPr>
          <a:xfrm>
            <a:off x="294969" y="3225917"/>
            <a:ext cx="2315020" cy="1177645"/>
          </a:xfrm>
          <a:prstGeom prst="roundRect">
            <a:avLst>
              <a:gd name="adj" fmla="val 2700"/>
            </a:avLst>
          </a:prstGeom>
          <a:solidFill>
            <a:schemeClr val="accent1"/>
          </a:solidFill>
          <a:ln>
            <a:noFill/>
          </a:ln>
        </p:spPr>
        <p:txBody>
          <a:bodyPr vert="horz" lIns="0" tIns="0" rIns="0" bIns="0" rtlCol="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1pPr>
            <a:lvl2pPr marL="284400" indent="-17280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2pPr>
            <a:lvl3pPr marL="511200" indent="-165600" algn="l" defTabSz="914400" rtl="0" eaLnBrk="1" latinLnBrk="0" hangingPunct="1">
              <a:lnSpc>
                <a:spcPct val="100000"/>
              </a:lnSpc>
              <a:spcBef>
                <a:spcPts val="0"/>
              </a:spcBef>
              <a:spcAft>
                <a:spcPts val="0"/>
              </a:spcAft>
              <a:buClr>
                <a:schemeClr val="tx2"/>
              </a:buClr>
              <a:buFont typeface="Trebuchet MS" panose="020B0603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3pPr>
            <a:lvl4pPr marL="0" indent="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600" kern="1200">
                <a:solidFill>
                  <a:schemeClr val="tx2"/>
                </a:solidFill>
                <a:latin typeface="Franklin Gothic Book" panose="020B0503020102020204" pitchFamily="34" charset="0"/>
                <a:ea typeface="+mn-ea"/>
                <a:cs typeface="+mn-cs"/>
                <a:sym typeface="Franklin Gothic Book" panose="020B0503020102020204" pitchFamily="34" charset="0"/>
              </a:defRPr>
            </a:lvl4pPr>
            <a:lvl5pPr marL="0" indent="0" algn="l" defTabSz="914400" rtl="0" eaLnBrk="1" latinLnBrk="0" hangingPunct="1">
              <a:lnSpc>
                <a:spcPct val="100000"/>
              </a:lnSpc>
              <a:spcBef>
                <a:spcPts val="0"/>
              </a:spcBef>
              <a:spcAft>
                <a:spcPts val="0"/>
              </a:spcAft>
              <a:buClrTx/>
              <a:buFont typeface="Arial" panose="020B0604020202020204" pitchFamily="34" charset="0"/>
              <a:buChar char="​"/>
              <a:defRPr lang="en-US" sz="1600" b="1" kern="1200">
                <a:solidFill>
                  <a:schemeClr val="tx1"/>
                </a:solidFill>
                <a:latin typeface="Franklin Gothic Book" panose="020B0503020102020204" pitchFamily="34" charset="0"/>
                <a:ea typeface="+mn-ea"/>
                <a:cs typeface="+mn-cs"/>
                <a:sym typeface="Franklin Gothic Book" panose="020B05030201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Franklin Gothic Book" panose="020B0503020102020204" pitchFamily="34" charset="0"/>
                <a:ea typeface="+mn-ea"/>
                <a:cs typeface="+mn-cs"/>
                <a:sym typeface="Franklin Gothic Book" panose="020B05030201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Franklin Gothic Book" panose="020B0503020102020204" pitchFamily="34" charset="0"/>
                <a:ea typeface="+mn-ea"/>
                <a:cs typeface="+mn-cs"/>
                <a:sym typeface="Franklin Gothic Book" panose="020B05030201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Franklin Gothic Book" panose="020B0503020102020204" pitchFamily="34" charset="0"/>
                <a:ea typeface="+mn-ea"/>
                <a:cs typeface="+mn-cs"/>
                <a:sym typeface="Franklin Gothic Book" panose="020B05030201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Franklin Gothic Book" panose="020B0503020102020204" pitchFamily="34" charset="0"/>
                <a:ea typeface="+mn-ea"/>
                <a:cs typeface="+mn-cs"/>
                <a:sym typeface="Franklin Gothic Book" panose="020B0503020102020204" pitchFamily="34" charset="0"/>
              </a:defRPr>
            </a:lvl9pPr>
          </a:lstStyle>
          <a:p>
            <a:pPr marL="811213">
              <a:buSzPct val="100000"/>
              <a:buFont typeface="Trebuchet MS" panose="020B0703020202090204" pitchFamily="34" charset="0"/>
              <a:buChar char="​"/>
            </a:pPr>
            <a:r>
              <a:rPr lang="da-DK" sz="1800" b="1" dirty="0">
                <a:solidFill>
                  <a:srgbClr val="FFFFFF"/>
                </a:solidFill>
              </a:rPr>
              <a:t>The platform</a:t>
            </a:r>
            <a:endParaRPr lang="en-US" sz="1800" b="1" dirty="0">
              <a:solidFill>
                <a:srgbClr val="FFFFFF"/>
              </a:solidFill>
            </a:endParaRPr>
          </a:p>
        </p:txBody>
      </p:sp>
      <p:sp>
        <p:nvSpPr>
          <p:cNvPr id="46" name="Rectangle: Top Corners Rounded 45">
            <a:extLst>
              <a:ext uri="{FF2B5EF4-FFF2-40B4-BE49-F238E27FC236}">
                <a16:creationId xmlns:a16="http://schemas.microsoft.com/office/drawing/2014/main" id="{2126102D-0C0A-494B-855B-FB8BEE7D7275}"/>
              </a:ext>
            </a:extLst>
          </p:cNvPr>
          <p:cNvSpPr/>
          <p:nvPr/>
        </p:nvSpPr>
        <p:spPr>
          <a:xfrm rot="5400000">
            <a:off x="272340" y="3473852"/>
            <a:ext cx="727034" cy="681776"/>
          </a:xfrm>
          <a:prstGeom prst="round2SameRect">
            <a:avLst>
              <a:gd name="adj1" fmla="val 50000"/>
              <a:gd name="adj2" fmla="val 0"/>
            </a:avLst>
          </a:prstGeom>
          <a:solidFill>
            <a:srgbClr val="FFFFFF"/>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52" name="Text Placeholder 21">
            <a:extLst>
              <a:ext uri="{FF2B5EF4-FFF2-40B4-BE49-F238E27FC236}">
                <a16:creationId xmlns:a16="http://schemas.microsoft.com/office/drawing/2014/main" id="{DF695B85-392A-45ED-A91C-DA1666074B3F}"/>
              </a:ext>
            </a:extLst>
          </p:cNvPr>
          <p:cNvSpPr txBox="1">
            <a:spLocks/>
          </p:cNvSpPr>
          <p:nvPr/>
        </p:nvSpPr>
        <p:spPr>
          <a:xfrm>
            <a:off x="294969" y="4461669"/>
            <a:ext cx="2315020" cy="1177645"/>
          </a:xfrm>
          <a:prstGeom prst="roundRect">
            <a:avLst>
              <a:gd name="adj" fmla="val 2700"/>
            </a:avLst>
          </a:prstGeom>
          <a:solidFill>
            <a:schemeClr val="accent2"/>
          </a:solidFill>
          <a:ln>
            <a:noFill/>
          </a:ln>
        </p:spPr>
        <p:txBody>
          <a:bodyPr vert="horz" lIns="0" tIns="0" rIns="0" bIns="0" rtlCol="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1pPr>
            <a:lvl2pPr marL="284400" indent="-17280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2pPr>
            <a:lvl3pPr marL="511200" indent="-165600" algn="l" defTabSz="914400" rtl="0" eaLnBrk="1" latinLnBrk="0" hangingPunct="1">
              <a:lnSpc>
                <a:spcPct val="100000"/>
              </a:lnSpc>
              <a:spcBef>
                <a:spcPts val="0"/>
              </a:spcBef>
              <a:spcAft>
                <a:spcPts val="0"/>
              </a:spcAft>
              <a:buClr>
                <a:schemeClr val="tx2"/>
              </a:buClr>
              <a:buFont typeface="Trebuchet MS" panose="020B0603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3pPr>
            <a:lvl4pPr marL="0" indent="0" algn="l" defTabSz="914400" rtl="0" eaLnBrk="1" latinLnBrk="0" hangingPunct="1">
              <a:lnSpc>
                <a:spcPct val="100000"/>
              </a:lnSpc>
              <a:spcBef>
                <a:spcPts val="0"/>
              </a:spcBef>
              <a:spcAft>
                <a:spcPts val="0"/>
              </a:spcAft>
              <a:buClr>
                <a:schemeClr val="tx2"/>
              </a:buClr>
              <a:buFont typeface="Arial" panose="020B0604020202020204" pitchFamily="34" charset="0"/>
              <a:buChar char="​"/>
              <a:defRPr lang="en-US" sz="1600" kern="1200">
                <a:solidFill>
                  <a:schemeClr val="tx2"/>
                </a:solidFill>
                <a:latin typeface="Franklin Gothic Book" panose="020B0503020102020204" pitchFamily="34" charset="0"/>
                <a:ea typeface="+mn-ea"/>
                <a:cs typeface="+mn-cs"/>
                <a:sym typeface="Franklin Gothic Book" panose="020B0503020102020204" pitchFamily="34" charset="0"/>
              </a:defRPr>
            </a:lvl4pPr>
            <a:lvl5pPr marL="0" indent="0" algn="l" defTabSz="914400" rtl="0" eaLnBrk="1" latinLnBrk="0" hangingPunct="1">
              <a:lnSpc>
                <a:spcPct val="100000"/>
              </a:lnSpc>
              <a:spcBef>
                <a:spcPts val="0"/>
              </a:spcBef>
              <a:spcAft>
                <a:spcPts val="0"/>
              </a:spcAft>
              <a:buClrTx/>
              <a:buFont typeface="Arial" panose="020B0604020202020204" pitchFamily="34" charset="0"/>
              <a:buChar char="​"/>
              <a:defRPr lang="en-US" sz="1600" b="1" kern="1200">
                <a:solidFill>
                  <a:schemeClr val="tx1"/>
                </a:solidFill>
                <a:latin typeface="Franklin Gothic Book" panose="020B0503020102020204" pitchFamily="34" charset="0"/>
                <a:ea typeface="+mn-ea"/>
                <a:cs typeface="+mn-cs"/>
                <a:sym typeface="Franklin Gothic Book" panose="020B05030201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Franklin Gothic Book" panose="020B0503020102020204" pitchFamily="34" charset="0"/>
                <a:ea typeface="+mn-ea"/>
                <a:cs typeface="+mn-cs"/>
                <a:sym typeface="Franklin Gothic Book" panose="020B05030201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Franklin Gothic Book" panose="020B0503020102020204" pitchFamily="34" charset="0"/>
                <a:ea typeface="+mn-ea"/>
                <a:cs typeface="+mn-cs"/>
                <a:sym typeface="Franklin Gothic Book" panose="020B05030201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Franklin Gothic Book" panose="020B0503020102020204" pitchFamily="34" charset="0"/>
                <a:ea typeface="+mn-ea"/>
                <a:cs typeface="+mn-cs"/>
                <a:sym typeface="Franklin Gothic Book" panose="020B05030201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Franklin Gothic Book" panose="020B0503020102020204" pitchFamily="34" charset="0"/>
                <a:ea typeface="+mn-ea"/>
                <a:cs typeface="+mn-cs"/>
                <a:sym typeface="Franklin Gothic Book" panose="020B0503020102020204" pitchFamily="34" charset="0"/>
              </a:defRPr>
            </a:lvl9pPr>
          </a:lstStyle>
          <a:p>
            <a:pPr marL="811213">
              <a:buSzPct val="100000"/>
              <a:buFont typeface="Trebuchet MS" panose="020B0703020202090204" pitchFamily="34" charset="0"/>
              <a:buChar char="​"/>
            </a:pPr>
            <a:r>
              <a:rPr lang="da-DK" sz="1800" b="1" dirty="0">
                <a:solidFill>
                  <a:srgbClr val="FFFFFF"/>
                </a:solidFill>
              </a:rPr>
              <a:t>The payoff</a:t>
            </a:r>
            <a:endParaRPr lang="en-US" sz="1800" b="1" dirty="0">
              <a:solidFill>
                <a:srgbClr val="FFFFFF"/>
              </a:solidFill>
            </a:endParaRPr>
          </a:p>
        </p:txBody>
      </p:sp>
      <p:sp>
        <p:nvSpPr>
          <p:cNvPr id="53" name="Rectangle: Top Corners Rounded 52">
            <a:extLst>
              <a:ext uri="{FF2B5EF4-FFF2-40B4-BE49-F238E27FC236}">
                <a16:creationId xmlns:a16="http://schemas.microsoft.com/office/drawing/2014/main" id="{0F62F3C7-FE2B-4E6C-9072-18D93F3346CE}"/>
              </a:ext>
            </a:extLst>
          </p:cNvPr>
          <p:cNvSpPr/>
          <p:nvPr/>
        </p:nvSpPr>
        <p:spPr>
          <a:xfrm rot="5400000">
            <a:off x="272340" y="4709604"/>
            <a:ext cx="727034" cy="681776"/>
          </a:xfrm>
          <a:prstGeom prst="round2SameRect">
            <a:avLst>
              <a:gd name="adj1" fmla="val 50000"/>
              <a:gd name="adj2" fmla="val 0"/>
            </a:avLst>
          </a:prstGeom>
          <a:solidFill>
            <a:srgbClr val="FFFFFF"/>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60" name="Text Placeholder 19">
            <a:extLst>
              <a:ext uri="{FF2B5EF4-FFF2-40B4-BE49-F238E27FC236}">
                <a16:creationId xmlns:a16="http://schemas.microsoft.com/office/drawing/2014/main" id="{E37BCE26-179C-4574-AF0C-F7BD991DDC9F}"/>
              </a:ext>
            </a:extLst>
          </p:cNvPr>
          <p:cNvSpPr txBox="1">
            <a:spLocks/>
          </p:cNvSpPr>
          <p:nvPr/>
        </p:nvSpPr>
        <p:spPr>
          <a:xfrm>
            <a:off x="294968" y="1227310"/>
            <a:ext cx="5547021"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b="1" dirty="0"/>
              <a:t>Summary</a:t>
            </a:r>
          </a:p>
        </p:txBody>
      </p:sp>
      <p:cxnSp>
        <p:nvCxnSpPr>
          <p:cNvPr id="61" name="Straight Connector 60">
            <a:extLst>
              <a:ext uri="{FF2B5EF4-FFF2-40B4-BE49-F238E27FC236}">
                <a16:creationId xmlns:a16="http://schemas.microsoft.com/office/drawing/2014/main" id="{663D4FC5-B3D8-4499-A965-F56FCA53076E}"/>
              </a:ext>
            </a:extLst>
          </p:cNvPr>
          <p:cNvCxnSpPr>
            <a:cxnSpLocks/>
          </p:cNvCxnSpPr>
          <p:nvPr/>
        </p:nvCxnSpPr>
        <p:spPr>
          <a:xfrm>
            <a:off x="295277" y="1785453"/>
            <a:ext cx="58864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2" name="Group 61">
            <a:extLst>
              <a:ext uri="{FF2B5EF4-FFF2-40B4-BE49-F238E27FC236}">
                <a16:creationId xmlns:a16="http://schemas.microsoft.com/office/drawing/2014/main" id="{31B5AA76-0B1E-4323-87BD-9C9E71B7ECA1}"/>
              </a:ext>
            </a:extLst>
          </p:cNvPr>
          <p:cNvGrpSpPr/>
          <p:nvPr/>
        </p:nvGrpSpPr>
        <p:grpSpPr>
          <a:xfrm>
            <a:off x="294968" y="2264637"/>
            <a:ext cx="604064" cy="603188"/>
            <a:chOff x="5227152" y="1760585"/>
            <a:chExt cx="633600" cy="633600"/>
          </a:xfrm>
        </p:grpSpPr>
        <p:sp>
          <p:nvSpPr>
            <p:cNvPr id="71" name="Google Shape;606;p7"/>
            <p:cNvSpPr/>
            <p:nvPr/>
          </p:nvSpPr>
          <p:spPr>
            <a:xfrm>
              <a:off x="5227152" y="1760585"/>
              <a:ext cx="633600" cy="633600"/>
            </a:xfrm>
            <a:custGeom>
              <a:avLst/>
              <a:gdLst/>
              <a:ahLst/>
              <a:cxnLst/>
              <a:rect l="l" t="t" r="r" b="b"/>
              <a:pathLst>
                <a:path w="10000" h="10000" extrusionOk="0">
                  <a:moveTo>
                    <a:pt x="5748" y="3921"/>
                  </a:moveTo>
                  <a:lnTo>
                    <a:pt x="5755" y="3953"/>
                  </a:lnTo>
                  <a:lnTo>
                    <a:pt x="5757" y="3986"/>
                  </a:lnTo>
                  <a:lnTo>
                    <a:pt x="5757" y="5000"/>
                  </a:lnTo>
                  <a:lnTo>
                    <a:pt x="5755" y="5033"/>
                  </a:lnTo>
                  <a:lnTo>
                    <a:pt x="5748" y="5065"/>
                  </a:lnTo>
                  <a:lnTo>
                    <a:pt x="5738" y="5096"/>
                  </a:lnTo>
                  <a:lnTo>
                    <a:pt x="5724" y="5125"/>
                  </a:lnTo>
                  <a:lnTo>
                    <a:pt x="5705" y="5152"/>
                  </a:lnTo>
                  <a:lnTo>
                    <a:pt x="5684" y="5177"/>
                  </a:lnTo>
                  <a:lnTo>
                    <a:pt x="5659" y="5198"/>
                  </a:lnTo>
                  <a:lnTo>
                    <a:pt x="5632" y="5217"/>
                  </a:lnTo>
                  <a:lnTo>
                    <a:pt x="5603" y="5231"/>
                  </a:lnTo>
                  <a:lnTo>
                    <a:pt x="5572" y="5241"/>
                  </a:lnTo>
                  <a:lnTo>
                    <a:pt x="5540" y="5248"/>
                  </a:lnTo>
                  <a:lnTo>
                    <a:pt x="5507" y="5250"/>
                  </a:lnTo>
                  <a:lnTo>
                    <a:pt x="5474" y="5248"/>
                  </a:lnTo>
                  <a:lnTo>
                    <a:pt x="5442" y="5241"/>
                  </a:lnTo>
                  <a:lnTo>
                    <a:pt x="5411" y="5231"/>
                  </a:lnTo>
                  <a:lnTo>
                    <a:pt x="5382" y="5217"/>
                  </a:lnTo>
                  <a:lnTo>
                    <a:pt x="5355" y="5198"/>
                  </a:lnTo>
                  <a:lnTo>
                    <a:pt x="5330" y="5177"/>
                  </a:lnTo>
                  <a:lnTo>
                    <a:pt x="5309" y="5152"/>
                  </a:lnTo>
                  <a:lnTo>
                    <a:pt x="5290" y="5125"/>
                  </a:lnTo>
                  <a:lnTo>
                    <a:pt x="5276" y="5096"/>
                  </a:lnTo>
                  <a:lnTo>
                    <a:pt x="5266" y="5065"/>
                  </a:lnTo>
                  <a:lnTo>
                    <a:pt x="5259" y="5033"/>
                  </a:lnTo>
                  <a:lnTo>
                    <a:pt x="5257" y="5000"/>
                  </a:lnTo>
                  <a:lnTo>
                    <a:pt x="5257" y="3986"/>
                  </a:lnTo>
                  <a:lnTo>
                    <a:pt x="5259" y="3953"/>
                  </a:lnTo>
                  <a:lnTo>
                    <a:pt x="5266" y="3921"/>
                  </a:lnTo>
                  <a:lnTo>
                    <a:pt x="5276" y="3890"/>
                  </a:lnTo>
                  <a:lnTo>
                    <a:pt x="5290" y="3861"/>
                  </a:lnTo>
                  <a:lnTo>
                    <a:pt x="5309" y="3834"/>
                  </a:lnTo>
                  <a:lnTo>
                    <a:pt x="5330" y="3809"/>
                  </a:lnTo>
                  <a:lnTo>
                    <a:pt x="5355" y="3788"/>
                  </a:lnTo>
                  <a:lnTo>
                    <a:pt x="5382" y="3769"/>
                  </a:lnTo>
                  <a:lnTo>
                    <a:pt x="5411" y="3755"/>
                  </a:lnTo>
                  <a:lnTo>
                    <a:pt x="5442" y="3745"/>
                  </a:lnTo>
                  <a:lnTo>
                    <a:pt x="5474" y="3738"/>
                  </a:lnTo>
                  <a:lnTo>
                    <a:pt x="5507" y="3736"/>
                  </a:lnTo>
                  <a:lnTo>
                    <a:pt x="5540" y="3738"/>
                  </a:lnTo>
                  <a:lnTo>
                    <a:pt x="5572" y="3745"/>
                  </a:lnTo>
                  <a:lnTo>
                    <a:pt x="5603" y="3755"/>
                  </a:lnTo>
                  <a:lnTo>
                    <a:pt x="5632" y="3769"/>
                  </a:lnTo>
                  <a:lnTo>
                    <a:pt x="5659" y="3788"/>
                  </a:lnTo>
                  <a:lnTo>
                    <a:pt x="5684" y="3809"/>
                  </a:lnTo>
                  <a:lnTo>
                    <a:pt x="5705" y="3834"/>
                  </a:lnTo>
                  <a:lnTo>
                    <a:pt x="5724" y="3861"/>
                  </a:lnTo>
                  <a:lnTo>
                    <a:pt x="5738" y="3890"/>
                  </a:lnTo>
                  <a:lnTo>
                    <a:pt x="5748" y="3921"/>
                  </a:lnTo>
                  <a:close/>
                  <a:moveTo>
                    <a:pt x="4741" y="3192"/>
                  </a:moveTo>
                  <a:lnTo>
                    <a:pt x="4743" y="3225"/>
                  </a:lnTo>
                  <a:lnTo>
                    <a:pt x="4743" y="5000"/>
                  </a:lnTo>
                  <a:lnTo>
                    <a:pt x="4741" y="5033"/>
                  </a:lnTo>
                  <a:lnTo>
                    <a:pt x="4734" y="5065"/>
                  </a:lnTo>
                  <a:lnTo>
                    <a:pt x="4724" y="5096"/>
                  </a:lnTo>
                  <a:lnTo>
                    <a:pt x="4710" y="5125"/>
                  </a:lnTo>
                  <a:lnTo>
                    <a:pt x="4691" y="5152"/>
                  </a:lnTo>
                  <a:lnTo>
                    <a:pt x="4670" y="5177"/>
                  </a:lnTo>
                  <a:lnTo>
                    <a:pt x="4645" y="5198"/>
                  </a:lnTo>
                  <a:lnTo>
                    <a:pt x="4618" y="5217"/>
                  </a:lnTo>
                  <a:lnTo>
                    <a:pt x="4589" y="5231"/>
                  </a:lnTo>
                  <a:lnTo>
                    <a:pt x="4558" y="5241"/>
                  </a:lnTo>
                  <a:lnTo>
                    <a:pt x="4526" y="5248"/>
                  </a:lnTo>
                  <a:lnTo>
                    <a:pt x="4493" y="5250"/>
                  </a:lnTo>
                  <a:lnTo>
                    <a:pt x="4460" y="5248"/>
                  </a:lnTo>
                  <a:lnTo>
                    <a:pt x="4428" y="5241"/>
                  </a:lnTo>
                  <a:lnTo>
                    <a:pt x="4397" y="5231"/>
                  </a:lnTo>
                  <a:lnTo>
                    <a:pt x="4368" y="5217"/>
                  </a:lnTo>
                  <a:lnTo>
                    <a:pt x="4341" y="5198"/>
                  </a:lnTo>
                  <a:lnTo>
                    <a:pt x="4316" y="5177"/>
                  </a:lnTo>
                  <a:lnTo>
                    <a:pt x="4295" y="5152"/>
                  </a:lnTo>
                  <a:lnTo>
                    <a:pt x="4276" y="5125"/>
                  </a:lnTo>
                  <a:lnTo>
                    <a:pt x="4262" y="5096"/>
                  </a:lnTo>
                  <a:lnTo>
                    <a:pt x="4252" y="5065"/>
                  </a:lnTo>
                  <a:lnTo>
                    <a:pt x="4245" y="5033"/>
                  </a:lnTo>
                  <a:lnTo>
                    <a:pt x="4243" y="5000"/>
                  </a:lnTo>
                  <a:lnTo>
                    <a:pt x="4243" y="3225"/>
                  </a:lnTo>
                  <a:lnTo>
                    <a:pt x="4245" y="3192"/>
                  </a:lnTo>
                  <a:lnTo>
                    <a:pt x="4252" y="3160"/>
                  </a:lnTo>
                  <a:lnTo>
                    <a:pt x="4262" y="3129"/>
                  </a:lnTo>
                  <a:lnTo>
                    <a:pt x="4276" y="3100"/>
                  </a:lnTo>
                  <a:lnTo>
                    <a:pt x="4295" y="3073"/>
                  </a:lnTo>
                  <a:lnTo>
                    <a:pt x="4316" y="3048"/>
                  </a:lnTo>
                  <a:lnTo>
                    <a:pt x="4341" y="3027"/>
                  </a:lnTo>
                  <a:lnTo>
                    <a:pt x="4368" y="3008"/>
                  </a:lnTo>
                  <a:lnTo>
                    <a:pt x="4397" y="2994"/>
                  </a:lnTo>
                  <a:lnTo>
                    <a:pt x="4428" y="2984"/>
                  </a:lnTo>
                  <a:lnTo>
                    <a:pt x="4460" y="2977"/>
                  </a:lnTo>
                  <a:lnTo>
                    <a:pt x="4493" y="2975"/>
                  </a:lnTo>
                  <a:lnTo>
                    <a:pt x="4526" y="2977"/>
                  </a:lnTo>
                  <a:lnTo>
                    <a:pt x="4558" y="2984"/>
                  </a:lnTo>
                  <a:lnTo>
                    <a:pt x="4589" y="2994"/>
                  </a:lnTo>
                  <a:lnTo>
                    <a:pt x="4618" y="3008"/>
                  </a:lnTo>
                  <a:lnTo>
                    <a:pt x="4645" y="3027"/>
                  </a:lnTo>
                  <a:lnTo>
                    <a:pt x="4670" y="3048"/>
                  </a:lnTo>
                  <a:lnTo>
                    <a:pt x="4691" y="3073"/>
                  </a:lnTo>
                  <a:lnTo>
                    <a:pt x="4710" y="3100"/>
                  </a:lnTo>
                  <a:lnTo>
                    <a:pt x="4724" y="3129"/>
                  </a:lnTo>
                  <a:lnTo>
                    <a:pt x="4734" y="3160"/>
                  </a:lnTo>
                  <a:lnTo>
                    <a:pt x="4741" y="3192"/>
                  </a:lnTo>
                  <a:close/>
                  <a:moveTo>
                    <a:pt x="3720" y="4174"/>
                  </a:moveTo>
                  <a:lnTo>
                    <a:pt x="3727" y="4206"/>
                  </a:lnTo>
                  <a:lnTo>
                    <a:pt x="3729" y="4239"/>
                  </a:lnTo>
                  <a:lnTo>
                    <a:pt x="3729" y="5000"/>
                  </a:lnTo>
                  <a:lnTo>
                    <a:pt x="3727" y="5033"/>
                  </a:lnTo>
                  <a:lnTo>
                    <a:pt x="3720" y="5065"/>
                  </a:lnTo>
                  <a:lnTo>
                    <a:pt x="3710" y="5096"/>
                  </a:lnTo>
                  <a:lnTo>
                    <a:pt x="3696" y="5125"/>
                  </a:lnTo>
                  <a:lnTo>
                    <a:pt x="3677" y="5152"/>
                  </a:lnTo>
                  <a:lnTo>
                    <a:pt x="3656" y="5177"/>
                  </a:lnTo>
                  <a:lnTo>
                    <a:pt x="3631" y="5198"/>
                  </a:lnTo>
                  <a:lnTo>
                    <a:pt x="3604" y="5217"/>
                  </a:lnTo>
                  <a:lnTo>
                    <a:pt x="3575" y="5231"/>
                  </a:lnTo>
                  <a:lnTo>
                    <a:pt x="3544" y="5241"/>
                  </a:lnTo>
                  <a:lnTo>
                    <a:pt x="3512" y="5248"/>
                  </a:lnTo>
                  <a:lnTo>
                    <a:pt x="3479" y="5250"/>
                  </a:lnTo>
                  <a:lnTo>
                    <a:pt x="3446" y="5248"/>
                  </a:lnTo>
                  <a:lnTo>
                    <a:pt x="3414" y="5241"/>
                  </a:lnTo>
                  <a:lnTo>
                    <a:pt x="3383" y="5231"/>
                  </a:lnTo>
                  <a:lnTo>
                    <a:pt x="3354" y="5217"/>
                  </a:lnTo>
                  <a:lnTo>
                    <a:pt x="3327" y="5198"/>
                  </a:lnTo>
                  <a:lnTo>
                    <a:pt x="3302" y="5177"/>
                  </a:lnTo>
                  <a:lnTo>
                    <a:pt x="3281" y="5152"/>
                  </a:lnTo>
                  <a:lnTo>
                    <a:pt x="3262" y="5125"/>
                  </a:lnTo>
                  <a:lnTo>
                    <a:pt x="3248" y="5096"/>
                  </a:lnTo>
                  <a:lnTo>
                    <a:pt x="3238" y="5065"/>
                  </a:lnTo>
                  <a:lnTo>
                    <a:pt x="3231" y="5033"/>
                  </a:lnTo>
                  <a:lnTo>
                    <a:pt x="3229" y="5000"/>
                  </a:lnTo>
                  <a:lnTo>
                    <a:pt x="3229" y="4239"/>
                  </a:lnTo>
                  <a:lnTo>
                    <a:pt x="3231" y="4206"/>
                  </a:lnTo>
                  <a:lnTo>
                    <a:pt x="3238" y="4174"/>
                  </a:lnTo>
                  <a:lnTo>
                    <a:pt x="3248" y="4143"/>
                  </a:lnTo>
                  <a:lnTo>
                    <a:pt x="3262" y="4114"/>
                  </a:lnTo>
                  <a:lnTo>
                    <a:pt x="3281" y="4087"/>
                  </a:lnTo>
                  <a:lnTo>
                    <a:pt x="3302" y="4062"/>
                  </a:lnTo>
                  <a:lnTo>
                    <a:pt x="3327" y="4041"/>
                  </a:lnTo>
                  <a:lnTo>
                    <a:pt x="3354" y="4022"/>
                  </a:lnTo>
                  <a:lnTo>
                    <a:pt x="3383" y="4008"/>
                  </a:lnTo>
                  <a:lnTo>
                    <a:pt x="3414" y="3998"/>
                  </a:lnTo>
                  <a:lnTo>
                    <a:pt x="3446" y="3991"/>
                  </a:lnTo>
                  <a:lnTo>
                    <a:pt x="3479" y="3989"/>
                  </a:lnTo>
                  <a:lnTo>
                    <a:pt x="3512" y="3991"/>
                  </a:lnTo>
                  <a:lnTo>
                    <a:pt x="3544" y="3998"/>
                  </a:lnTo>
                  <a:lnTo>
                    <a:pt x="3575" y="4008"/>
                  </a:lnTo>
                  <a:lnTo>
                    <a:pt x="3604" y="4022"/>
                  </a:lnTo>
                  <a:lnTo>
                    <a:pt x="3631" y="4041"/>
                  </a:lnTo>
                  <a:lnTo>
                    <a:pt x="3656" y="4062"/>
                  </a:lnTo>
                  <a:lnTo>
                    <a:pt x="3677" y="4087"/>
                  </a:lnTo>
                  <a:lnTo>
                    <a:pt x="3696" y="4114"/>
                  </a:lnTo>
                  <a:lnTo>
                    <a:pt x="3710" y="4143"/>
                  </a:lnTo>
                  <a:lnTo>
                    <a:pt x="3720" y="4174"/>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2" name="Google Shape;607;p7"/>
            <p:cNvSpPr/>
            <p:nvPr/>
          </p:nvSpPr>
          <p:spPr>
            <a:xfrm>
              <a:off x="5227152" y="1760585"/>
              <a:ext cx="633600" cy="633600"/>
            </a:xfrm>
            <a:custGeom>
              <a:avLst/>
              <a:gdLst/>
              <a:ahLst/>
              <a:cxnLst/>
              <a:rect l="l" t="t" r="r" b="b"/>
              <a:pathLst>
                <a:path w="10000" h="10000" extrusionOk="0">
                  <a:moveTo>
                    <a:pt x="7277" y="4130"/>
                  </a:moveTo>
                  <a:lnTo>
                    <a:pt x="7279" y="4234"/>
                  </a:lnTo>
                  <a:lnTo>
                    <a:pt x="7279" y="4244"/>
                  </a:lnTo>
                  <a:lnTo>
                    <a:pt x="7277" y="4349"/>
                  </a:lnTo>
                  <a:lnTo>
                    <a:pt x="7277" y="4358"/>
                  </a:lnTo>
                  <a:lnTo>
                    <a:pt x="7271" y="4462"/>
                  </a:lnTo>
                  <a:lnTo>
                    <a:pt x="7270" y="4472"/>
                  </a:lnTo>
                  <a:lnTo>
                    <a:pt x="7260" y="4576"/>
                  </a:lnTo>
                  <a:lnTo>
                    <a:pt x="7259" y="4585"/>
                  </a:lnTo>
                  <a:lnTo>
                    <a:pt x="7246" y="4688"/>
                  </a:lnTo>
                  <a:lnTo>
                    <a:pt x="7244" y="4698"/>
                  </a:lnTo>
                  <a:lnTo>
                    <a:pt x="7227" y="4800"/>
                  </a:lnTo>
                  <a:lnTo>
                    <a:pt x="7225" y="4809"/>
                  </a:lnTo>
                  <a:lnTo>
                    <a:pt x="7204" y="4911"/>
                  </a:lnTo>
                  <a:lnTo>
                    <a:pt x="7202" y="4920"/>
                  </a:lnTo>
                  <a:lnTo>
                    <a:pt x="7177" y="5021"/>
                  </a:lnTo>
                  <a:lnTo>
                    <a:pt x="7174" y="5030"/>
                  </a:lnTo>
                  <a:lnTo>
                    <a:pt x="7145" y="5130"/>
                  </a:lnTo>
                  <a:lnTo>
                    <a:pt x="7143" y="5139"/>
                  </a:lnTo>
                  <a:lnTo>
                    <a:pt x="7110" y="5238"/>
                  </a:lnTo>
                  <a:lnTo>
                    <a:pt x="7107" y="5247"/>
                  </a:lnTo>
                  <a:lnTo>
                    <a:pt x="7071" y="5345"/>
                  </a:lnTo>
                  <a:lnTo>
                    <a:pt x="7067" y="5353"/>
                  </a:lnTo>
                  <a:lnTo>
                    <a:pt x="7027" y="5450"/>
                  </a:lnTo>
                  <a:lnTo>
                    <a:pt x="7024" y="5458"/>
                  </a:lnTo>
                  <a:lnTo>
                    <a:pt x="6980" y="5553"/>
                  </a:lnTo>
                  <a:lnTo>
                    <a:pt x="6976" y="5562"/>
                  </a:lnTo>
                  <a:lnTo>
                    <a:pt x="6929" y="5655"/>
                  </a:lnTo>
                  <a:lnTo>
                    <a:pt x="6924" y="5663"/>
                  </a:lnTo>
                  <a:lnTo>
                    <a:pt x="6874" y="5755"/>
                  </a:lnTo>
                  <a:lnTo>
                    <a:pt x="6869" y="5763"/>
                  </a:lnTo>
                  <a:lnTo>
                    <a:pt x="6815" y="5853"/>
                  </a:lnTo>
                  <a:lnTo>
                    <a:pt x="6810" y="5861"/>
                  </a:lnTo>
                  <a:lnTo>
                    <a:pt x="6753" y="5948"/>
                  </a:lnTo>
                  <a:lnTo>
                    <a:pt x="6747" y="5956"/>
                  </a:lnTo>
                  <a:lnTo>
                    <a:pt x="6687" y="6041"/>
                  </a:lnTo>
                  <a:lnTo>
                    <a:pt x="6681" y="6049"/>
                  </a:lnTo>
                  <a:lnTo>
                    <a:pt x="6622" y="6127"/>
                  </a:lnTo>
                  <a:lnTo>
                    <a:pt x="8797" y="8303"/>
                  </a:lnTo>
                  <a:lnTo>
                    <a:pt x="8828" y="8337"/>
                  </a:lnTo>
                  <a:lnTo>
                    <a:pt x="8853" y="8375"/>
                  </a:lnTo>
                  <a:lnTo>
                    <a:pt x="8873" y="8416"/>
                  </a:lnTo>
                  <a:lnTo>
                    <a:pt x="8888" y="8459"/>
                  </a:lnTo>
                  <a:lnTo>
                    <a:pt x="8897" y="8504"/>
                  </a:lnTo>
                  <a:lnTo>
                    <a:pt x="8900" y="8550"/>
                  </a:lnTo>
                  <a:lnTo>
                    <a:pt x="8897" y="8596"/>
                  </a:lnTo>
                  <a:lnTo>
                    <a:pt x="8888" y="8641"/>
                  </a:lnTo>
                  <a:lnTo>
                    <a:pt x="8873" y="8684"/>
                  </a:lnTo>
                  <a:lnTo>
                    <a:pt x="8853" y="8725"/>
                  </a:lnTo>
                  <a:lnTo>
                    <a:pt x="8828" y="8763"/>
                  </a:lnTo>
                  <a:lnTo>
                    <a:pt x="8797" y="8797"/>
                  </a:lnTo>
                  <a:lnTo>
                    <a:pt x="8763" y="8828"/>
                  </a:lnTo>
                  <a:lnTo>
                    <a:pt x="8725" y="8853"/>
                  </a:lnTo>
                  <a:lnTo>
                    <a:pt x="8684" y="8873"/>
                  </a:lnTo>
                  <a:lnTo>
                    <a:pt x="8641" y="8888"/>
                  </a:lnTo>
                  <a:lnTo>
                    <a:pt x="8596" y="8897"/>
                  </a:lnTo>
                  <a:lnTo>
                    <a:pt x="8550" y="8900"/>
                  </a:lnTo>
                  <a:lnTo>
                    <a:pt x="8504" y="8897"/>
                  </a:lnTo>
                  <a:lnTo>
                    <a:pt x="8459" y="8888"/>
                  </a:lnTo>
                  <a:lnTo>
                    <a:pt x="8416" y="8873"/>
                  </a:lnTo>
                  <a:lnTo>
                    <a:pt x="8375" y="8853"/>
                  </a:lnTo>
                  <a:lnTo>
                    <a:pt x="8337" y="8828"/>
                  </a:lnTo>
                  <a:lnTo>
                    <a:pt x="8303" y="8797"/>
                  </a:lnTo>
                  <a:lnTo>
                    <a:pt x="6127" y="6622"/>
                  </a:lnTo>
                  <a:lnTo>
                    <a:pt x="6049" y="6681"/>
                  </a:lnTo>
                  <a:lnTo>
                    <a:pt x="6041" y="6687"/>
                  </a:lnTo>
                  <a:lnTo>
                    <a:pt x="5956" y="6747"/>
                  </a:lnTo>
                  <a:lnTo>
                    <a:pt x="5948" y="6753"/>
                  </a:lnTo>
                  <a:lnTo>
                    <a:pt x="5861" y="6810"/>
                  </a:lnTo>
                  <a:lnTo>
                    <a:pt x="5853" y="6815"/>
                  </a:lnTo>
                  <a:lnTo>
                    <a:pt x="5763" y="6869"/>
                  </a:lnTo>
                  <a:lnTo>
                    <a:pt x="5755" y="6874"/>
                  </a:lnTo>
                  <a:lnTo>
                    <a:pt x="5663" y="6924"/>
                  </a:lnTo>
                  <a:lnTo>
                    <a:pt x="5655" y="6929"/>
                  </a:lnTo>
                  <a:lnTo>
                    <a:pt x="5562" y="6976"/>
                  </a:lnTo>
                  <a:lnTo>
                    <a:pt x="5553" y="6980"/>
                  </a:lnTo>
                  <a:lnTo>
                    <a:pt x="5458" y="7024"/>
                  </a:lnTo>
                  <a:lnTo>
                    <a:pt x="5450" y="7027"/>
                  </a:lnTo>
                  <a:lnTo>
                    <a:pt x="5353" y="7067"/>
                  </a:lnTo>
                  <a:lnTo>
                    <a:pt x="5345" y="7071"/>
                  </a:lnTo>
                  <a:lnTo>
                    <a:pt x="5247" y="7107"/>
                  </a:lnTo>
                  <a:lnTo>
                    <a:pt x="5238" y="7110"/>
                  </a:lnTo>
                  <a:lnTo>
                    <a:pt x="5139" y="7143"/>
                  </a:lnTo>
                  <a:lnTo>
                    <a:pt x="5130" y="7145"/>
                  </a:lnTo>
                  <a:lnTo>
                    <a:pt x="5030" y="7174"/>
                  </a:lnTo>
                  <a:lnTo>
                    <a:pt x="5021" y="7177"/>
                  </a:lnTo>
                  <a:lnTo>
                    <a:pt x="4920" y="7202"/>
                  </a:lnTo>
                  <a:lnTo>
                    <a:pt x="4911" y="7204"/>
                  </a:lnTo>
                  <a:lnTo>
                    <a:pt x="4809" y="7225"/>
                  </a:lnTo>
                  <a:lnTo>
                    <a:pt x="4800" y="7227"/>
                  </a:lnTo>
                  <a:lnTo>
                    <a:pt x="4698" y="7244"/>
                  </a:lnTo>
                  <a:lnTo>
                    <a:pt x="4688" y="7246"/>
                  </a:lnTo>
                  <a:lnTo>
                    <a:pt x="4585" y="7259"/>
                  </a:lnTo>
                  <a:lnTo>
                    <a:pt x="4576" y="7260"/>
                  </a:lnTo>
                  <a:lnTo>
                    <a:pt x="4472" y="7270"/>
                  </a:lnTo>
                  <a:lnTo>
                    <a:pt x="4462" y="7271"/>
                  </a:lnTo>
                  <a:lnTo>
                    <a:pt x="4358" y="7277"/>
                  </a:lnTo>
                  <a:lnTo>
                    <a:pt x="4349" y="7277"/>
                  </a:lnTo>
                  <a:lnTo>
                    <a:pt x="4244" y="7279"/>
                  </a:lnTo>
                  <a:lnTo>
                    <a:pt x="4234" y="7279"/>
                  </a:lnTo>
                  <a:lnTo>
                    <a:pt x="4130" y="7277"/>
                  </a:lnTo>
                  <a:lnTo>
                    <a:pt x="4120" y="7277"/>
                  </a:lnTo>
                  <a:lnTo>
                    <a:pt x="4016" y="7271"/>
                  </a:lnTo>
                  <a:lnTo>
                    <a:pt x="4007" y="7270"/>
                  </a:lnTo>
                  <a:lnTo>
                    <a:pt x="3903" y="7260"/>
                  </a:lnTo>
                  <a:lnTo>
                    <a:pt x="3893" y="7259"/>
                  </a:lnTo>
                  <a:lnTo>
                    <a:pt x="3790" y="7246"/>
                  </a:lnTo>
                  <a:lnTo>
                    <a:pt x="3781" y="7244"/>
                  </a:lnTo>
                  <a:lnTo>
                    <a:pt x="3678" y="7227"/>
                  </a:lnTo>
                  <a:lnTo>
                    <a:pt x="3669" y="7225"/>
                  </a:lnTo>
                  <a:lnTo>
                    <a:pt x="3567" y="7204"/>
                  </a:lnTo>
                  <a:lnTo>
                    <a:pt x="3558" y="7202"/>
                  </a:lnTo>
                  <a:lnTo>
                    <a:pt x="3457" y="7177"/>
                  </a:lnTo>
                  <a:lnTo>
                    <a:pt x="3448" y="7174"/>
                  </a:lnTo>
                  <a:lnTo>
                    <a:pt x="3348" y="7145"/>
                  </a:lnTo>
                  <a:lnTo>
                    <a:pt x="3340" y="7143"/>
                  </a:lnTo>
                  <a:lnTo>
                    <a:pt x="3241" y="7110"/>
                  </a:lnTo>
                  <a:lnTo>
                    <a:pt x="3232" y="7107"/>
                  </a:lnTo>
                  <a:lnTo>
                    <a:pt x="3134" y="7071"/>
                  </a:lnTo>
                  <a:lnTo>
                    <a:pt x="3126" y="7067"/>
                  </a:lnTo>
                  <a:lnTo>
                    <a:pt x="3029" y="7027"/>
                  </a:lnTo>
                  <a:lnTo>
                    <a:pt x="3021" y="7024"/>
                  </a:lnTo>
                  <a:lnTo>
                    <a:pt x="2926" y="6980"/>
                  </a:lnTo>
                  <a:lnTo>
                    <a:pt x="2917" y="6976"/>
                  </a:lnTo>
                  <a:lnTo>
                    <a:pt x="2824" y="6929"/>
                  </a:lnTo>
                  <a:lnTo>
                    <a:pt x="2816" y="6924"/>
                  </a:lnTo>
                  <a:lnTo>
                    <a:pt x="2724" y="6874"/>
                  </a:lnTo>
                  <a:lnTo>
                    <a:pt x="2716" y="6869"/>
                  </a:lnTo>
                  <a:lnTo>
                    <a:pt x="2626" y="6815"/>
                  </a:lnTo>
                  <a:lnTo>
                    <a:pt x="2618" y="6810"/>
                  </a:lnTo>
                  <a:lnTo>
                    <a:pt x="2531" y="6753"/>
                  </a:lnTo>
                  <a:lnTo>
                    <a:pt x="2523" y="6747"/>
                  </a:lnTo>
                  <a:lnTo>
                    <a:pt x="2438" y="6687"/>
                  </a:lnTo>
                  <a:lnTo>
                    <a:pt x="2430" y="6681"/>
                  </a:lnTo>
                  <a:lnTo>
                    <a:pt x="2348" y="6618"/>
                  </a:lnTo>
                  <a:lnTo>
                    <a:pt x="2340" y="6612"/>
                  </a:lnTo>
                  <a:lnTo>
                    <a:pt x="2260" y="6546"/>
                  </a:lnTo>
                  <a:lnTo>
                    <a:pt x="2253" y="6540"/>
                  </a:lnTo>
                  <a:lnTo>
                    <a:pt x="2175" y="6470"/>
                  </a:lnTo>
                  <a:lnTo>
                    <a:pt x="2169" y="6464"/>
                  </a:lnTo>
                  <a:lnTo>
                    <a:pt x="2094" y="6392"/>
                  </a:lnTo>
                  <a:lnTo>
                    <a:pt x="2087" y="6385"/>
                  </a:lnTo>
                  <a:lnTo>
                    <a:pt x="2015" y="6310"/>
                  </a:lnTo>
                  <a:lnTo>
                    <a:pt x="2008" y="6303"/>
                  </a:lnTo>
                  <a:lnTo>
                    <a:pt x="1939" y="6226"/>
                  </a:lnTo>
                  <a:lnTo>
                    <a:pt x="1933" y="6219"/>
                  </a:lnTo>
                  <a:lnTo>
                    <a:pt x="1866" y="6139"/>
                  </a:lnTo>
                  <a:lnTo>
                    <a:pt x="1861" y="6131"/>
                  </a:lnTo>
                  <a:lnTo>
                    <a:pt x="1797" y="6049"/>
                  </a:lnTo>
                  <a:lnTo>
                    <a:pt x="1792" y="6041"/>
                  </a:lnTo>
                  <a:lnTo>
                    <a:pt x="1731" y="5956"/>
                  </a:lnTo>
                  <a:lnTo>
                    <a:pt x="1726" y="5948"/>
                  </a:lnTo>
                  <a:lnTo>
                    <a:pt x="1669" y="5861"/>
                  </a:lnTo>
                  <a:lnTo>
                    <a:pt x="1664" y="5853"/>
                  </a:lnTo>
                  <a:lnTo>
                    <a:pt x="1610" y="5763"/>
                  </a:lnTo>
                  <a:lnTo>
                    <a:pt x="1605" y="5755"/>
                  </a:lnTo>
                  <a:lnTo>
                    <a:pt x="1555" y="5663"/>
                  </a:lnTo>
                  <a:lnTo>
                    <a:pt x="1550" y="5655"/>
                  </a:lnTo>
                  <a:lnTo>
                    <a:pt x="1503" y="5562"/>
                  </a:lnTo>
                  <a:lnTo>
                    <a:pt x="1499" y="5553"/>
                  </a:lnTo>
                  <a:lnTo>
                    <a:pt x="1455" y="5458"/>
                  </a:lnTo>
                  <a:lnTo>
                    <a:pt x="1452" y="5450"/>
                  </a:lnTo>
                  <a:lnTo>
                    <a:pt x="1412" y="5353"/>
                  </a:lnTo>
                  <a:lnTo>
                    <a:pt x="1408" y="5345"/>
                  </a:lnTo>
                  <a:lnTo>
                    <a:pt x="1372" y="5247"/>
                  </a:lnTo>
                  <a:lnTo>
                    <a:pt x="1369" y="5238"/>
                  </a:lnTo>
                  <a:lnTo>
                    <a:pt x="1336" y="5139"/>
                  </a:lnTo>
                  <a:lnTo>
                    <a:pt x="1334" y="5130"/>
                  </a:lnTo>
                  <a:lnTo>
                    <a:pt x="1305" y="5030"/>
                  </a:lnTo>
                  <a:lnTo>
                    <a:pt x="1302" y="5021"/>
                  </a:lnTo>
                  <a:lnTo>
                    <a:pt x="1277" y="4920"/>
                  </a:lnTo>
                  <a:lnTo>
                    <a:pt x="1275" y="4911"/>
                  </a:lnTo>
                  <a:lnTo>
                    <a:pt x="1254" y="4809"/>
                  </a:lnTo>
                  <a:lnTo>
                    <a:pt x="1252" y="4800"/>
                  </a:lnTo>
                  <a:lnTo>
                    <a:pt x="1235" y="4698"/>
                  </a:lnTo>
                  <a:lnTo>
                    <a:pt x="1233" y="4688"/>
                  </a:lnTo>
                  <a:lnTo>
                    <a:pt x="1220" y="4585"/>
                  </a:lnTo>
                  <a:lnTo>
                    <a:pt x="1219" y="4576"/>
                  </a:lnTo>
                  <a:lnTo>
                    <a:pt x="1209" y="4472"/>
                  </a:lnTo>
                  <a:lnTo>
                    <a:pt x="1208" y="4462"/>
                  </a:lnTo>
                  <a:lnTo>
                    <a:pt x="1202" y="4358"/>
                  </a:lnTo>
                  <a:lnTo>
                    <a:pt x="1202" y="4349"/>
                  </a:lnTo>
                  <a:lnTo>
                    <a:pt x="1200" y="4244"/>
                  </a:lnTo>
                  <a:lnTo>
                    <a:pt x="1200" y="4234"/>
                  </a:lnTo>
                  <a:lnTo>
                    <a:pt x="1202" y="4130"/>
                  </a:lnTo>
                  <a:lnTo>
                    <a:pt x="1202" y="4120"/>
                  </a:lnTo>
                  <a:lnTo>
                    <a:pt x="1208" y="4016"/>
                  </a:lnTo>
                  <a:lnTo>
                    <a:pt x="1209" y="4007"/>
                  </a:lnTo>
                  <a:lnTo>
                    <a:pt x="1219" y="3903"/>
                  </a:lnTo>
                  <a:lnTo>
                    <a:pt x="1220" y="3893"/>
                  </a:lnTo>
                  <a:lnTo>
                    <a:pt x="1233" y="3790"/>
                  </a:lnTo>
                  <a:lnTo>
                    <a:pt x="1235" y="3781"/>
                  </a:lnTo>
                  <a:lnTo>
                    <a:pt x="1252" y="3678"/>
                  </a:lnTo>
                  <a:lnTo>
                    <a:pt x="1254" y="3669"/>
                  </a:lnTo>
                  <a:lnTo>
                    <a:pt x="1275" y="3567"/>
                  </a:lnTo>
                  <a:lnTo>
                    <a:pt x="1277" y="3558"/>
                  </a:lnTo>
                  <a:lnTo>
                    <a:pt x="1302" y="3457"/>
                  </a:lnTo>
                  <a:lnTo>
                    <a:pt x="1305" y="3448"/>
                  </a:lnTo>
                  <a:lnTo>
                    <a:pt x="1334" y="3348"/>
                  </a:lnTo>
                  <a:lnTo>
                    <a:pt x="1336" y="3340"/>
                  </a:lnTo>
                  <a:lnTo>
                    <a:pt x="1369" y="3241"/>
                  </a:lnTo>
                  <a:lnTo>
                    <a:pt x="1372" y="3232"/>
                  </a:lnTo>
                  <a:lnTo>
                    <a:pt x="1408" y="3134"/>
                  </a:lnTo>
                  <a:lnTo>
                    <a:pt x="1412" y="3126"/>
                  </a:lnTo>
                  <a:lnTo>
                    <a:pt x="1452" y="3029"/>
                  </a:lnTo>
                  <a:lnTo>
                    <a:pt x="1455" y="3021"/>
                  </a:lnTo>
                  <a:lnTo>
                    <a:pt x="1499" y="2926"/>
                  </a:lnTo>
                  <a:lnTo>
                    <a:pt x="1503" y="2917"/>
                  </a:lnTo>
                  <a:lnTo>
                    <a:pt x="1550" y="2824"/>
                  </a:lnTo>
                  <a:lnTo>
                    <a:pt x="1555" y="2816"/>
                  </a:lnTo>
                  <a:lnTo>
                    <a:pt x="1605" y="2724"/>
                  </a:lnTo>
                  <a:lnTo>
                    <a:pt x="1610" y="2716"/>
                  </a:lnTo>
                  <a:lnTo>
                    <a:pt x="1664" y="2626"/>
                  </a:lnTo>
                  <a:lnTo>
                    <a:pt x="1669" y="2618"/>
                  </a:lnTo>
                  <a:lnTo>
                    <a:pt x="1726" y="2531"/>
                  </a:lnTo>
                  <a:lnTo>
                    <a:pt x="1731" y="2523"/>
                  </a:lnTo>
                  <a:lnTo>
                    <a:pt x="1792" y="2438"/>
                  </a:lnTo>
                  <a:lnTo>
                    <a:pt x="1797" y="2430"/>
                  </a:lnTo>
                  <a:lnTo>
                    <a:pt x="1861" y="2348"/>
                  </a:lnTo>
                  <a:lnTo>
                    <a:pt x="1866" y="2340"/>
                  </a:lnTo>
                  <a:lnTo>
                    <a:pt x="1933" y="2260"/>
                  </a:lnTo>
                  <a:lnTo>
                    <a:pt x="1939" y="2253"/>
                  </a:lnTo>
                  <a:lnTo>
                    <a:pt x="2008" y="2175"/>
                  </a:lnTo>
                  <a:lnTo>
                    <a:pt x="2015" y="2169"/>
                  </a:lnTo>
                  <a:lnTo>
                    <a:pt x="2087" y="2094"/>
                  </a:lnTo>
                  <a:lnTo>
                    <a:pt x="2094" y="2087"/>
                  </a:lnTo>
                  <a:lnTo>
                    <a:pt x="2169" y="2015"/>
                  </a:lnTo>
                  <a:lnTo>
                    <a:pt x="2175" y="2008"/>
                  </a:lnTo>
                  <a:lnTo>
                    <a:pt x="2253" y="1939"/>
                  </a:lnTo>
                  <a:lnTo>
                    <a:pt x="2260" y="1933"/>
                  </a:lnTo>
                  <a:lnTo>
                    <a:pt x="2340" y="1866"/>
                  </a:lnTo>
                  <a:lnTo>
                    <a:pt x="2348" y="1861"/>
                  </a:lnTo>
                  <a:lnTo>
                    <a:pt x="2430" y="1797"/>
                  </a:lnTo>
                  <a:lnTo>
                    <a:pt x="2438" y="1792"/>
                  </a:lnTo>
                  <a:lnTo>
                    <a:pt x="2523" y="1731"/>
                  </a:lnTo>
                  <a:lnTo>
                    <a:pt x="2531" y="1726"/>
                  </a:lnTo>
                  <a:lnTo>
                    <a:pt x="2618" y="1669"/>
                  </a:lnTo>
                  <a:lnTo>
                    <a:pt x="2626" y="1664"/>
                  </a:lnTo>
                  <a:lnTo>
                    <a:pt x="2716" y="1610"/>
                  </a:lnTo>
                  <a:lnTo>
                    <a:pt x="2724" y="1605"/>
                  </a:lnTo>
                  <a:lnTo>
                    <a:pt x="2816" y="1555"/>
                  </a:lnTo>
                  <a:lnTo>
                    <a:pt x="2824" y="1550"/>
                  </a:lnTo>
                  <a:lnTo>
                    <a:pt x="2917" y="1503"/>
                  </a:lnTo>
                  <a:lnTo>
                    <a:pt x="2926" y="1499"/>
                  </a:lnTo>
                  <a:lnTo>
                    <a:pt x="3021" y="1455"/>
                  </a:lnTo>
                  <a:lnTo>
                    <a:pt x="3029" y="1452"/>
                  </a:lnTo>
                  <a:lnTo>
                    <a:pt x="3126" y="1412"/>
                  </a:lnTo>
                  <a:lnTo>
                    <a:pt x="3134" y="1408"/>
                  </a:lnTo>
                  <a:lnTo>
                    <a:pt x="3232" y="1372"/>
                  </a:lnTo>
                  <a:lnTo>
                    <a:pt x="3241" y="1369"/>
                  </a:lnTo>
                  <a:lnTo>
                    <a:pt x="3340" y="1336"/>
                  </a:lnTo>
                  <a:lnTo>
                    <a:pt x="3348" y="1334"/>
                  </a:lnTo>
                  <a:lnTo>
                    <a:pt x="3448" y="1305"/>
                  </a:lnTo>
                  <a:lnTo>
                    <a:pt x="3457" y="1302"/>
                  </a:lnTo>
                  <a:lnTo>
                    <a:pt x="3558" y="1277"/>
                  </a:lnTo>
                  <a:lnTo>
                    <a:pt x="3567" y="1275"/>
                  </a:lnTo>
                  <a:lnTo>
                    <a:pt x="3669" y="1254"/>
                  </a:lnTo>
                  <a:lnTo>
                    <a:pt x="3678" y="1252"/>
                  </a:lnTo>
                  <a:lnTo>
                    <a:pt x="3781" y="1235"/>
                  </a:lnTo>
                  <a:lnTo>
                    <a:pt x="3790" y="1233"/>
                  </a:lnTo>
                  <a:lnTo>
                    <a:pt x="3893" y="1220"/>
                  </a:lnTo>
                  <a:lnTo>
                    <a:pt x="3903" y="1219"/>
                  </a:lnTo>
                  <a:lnTo>
                    <a:pt x="4007" y="1209"/>
                  </a:lnTo>
                  <a:lnTo>
                    <a:pt x="4016" y="1208"/>
                  </a:lnTo>
                  <a:lnTo>
                    <a:pt x="4120" y="1202"/>
                  </a:lnTo>
                  <a:lnTo>
                    <a:pt x="4130" y="1202"/>
                  </a:lnTo>
                  <a:lnTo>
                    <a:pt x="4234" y="1200"/>
                  </a:lnTo>
                  <a:lnTo>
                    <a:pt x="4244" y="1200"/>
                  </a:lnTo>
                  <a:lnTo>
                    <a:pt x="4349" y="1202"/>
                  </a:lnTo>
                  <a:lnTo>
                    <a:pt x="4358" y="1202"/>
                  </a:lnTo>
                  <a:lnTo>
                    <a:pt x="4462" y="1208"/>
                  </a:lnTo>
                  <a:lnTo>
                    <a:pt x="4472" y="1209"/>
                  </a:lnTo>
                  <a:lnTo>
                    <a:pt x="4576" y="1219"/>
                  </a:lnTo>
                  <a:lnTo>
                    <a:pt x="4585" y="1220"/>
                  </a:lnTo>
                  <a:lnTo>
                    <a:pt x="4688" y="1233"/>
                  </a:lnTo>
                  <a:lnTo>
                    <a:pt x="4698" y="1235"/>
                  </a:lnTo>
                  <a:lnTo>
                    <a:pt x="4800" y="1252"/>
                  </a:lnTo>
                  <a:lnTo>
                    <a:pt x="4809" y="1254"/>
                  </a:lnTo>
                  <a:lnTo>
                    <a:pt x="4911" y="1275"/>
                  </a:lnTo>
                  <a:lnTo>
                    <a:pt x="4920" y="1277"/>
                  </a:lnTo>
                  <a:lnTo>
                    <a:pt x="5021" y="1302"/>
                  </a:lnTo>
                  <a:lnTo>
                    <a:pt x="5030" y="1305"/>
                  </a:lnTo>
                  <a:lnTo>
                    <a:pt x="5130" y="1334"/>
                  </a:lnTo>
                  <a:lnTo>
                    <a:pt x="5139" y="1336"/>
                  </a:lnTo>
                  <a:lnTo>
                    <a:pt x="5238" y="1369"/>
                  </a:lnTo>
                  <a:lnTo>
                    <a:pt x="5247" y="1372"/>
                  </a:lnTo>
                  <a:lnTo>
                    <a:pt x="5345" y="1408"/>
                  </a:lnTo>
                  <a:lnTo>
                    <a:pt x="5353" y="1412"/>
                  </a:lnTo>
                  <a:lnTo>
                    <a:pt x="5450" y="1452"/>
                  </a:lnTo>
                  <a:lnTo>
                    <a:pt x="5458" y="1455"/>
                  </a:lnTo>
                  <a:lnTo>
                    <a:pt x="5553" y="1499"/>
                  </a:lnTo>
                  <a:lnTo>
                    <a:pt x="5562" y="1503"/>
                  </a:lnTo>
                  <a:lnTo>
                    <a:pt x="5655" y="1550"/>
                  </a:lnTo>
                  <a:lnTo>
                    <a:pt x="5663" y="1555"/>
                  </a:lnTo>
                  <a:lnTo>
                    <a:pt x="5755" y="1605"/>
                  </a:lnTo>
                  <a:lnTo>
                    <a:pt x="5763" y="1610"/>
                  </a:lnTo>
                  <a:lnTo>
                    <a:pt x="5853" y="1664"/>
                  </a:lnTo>
                  <a:lnTo>
                    <a:pt x="5861" y="1669"/>
                  </a:lnTo>
                  <a:lnTo>
                    <a:pt x="5948" y="1726"/>
                  </a:lnTo>
                  <a:lnTo>
                    <a:pt x="5956" y="1731"/>
                  </a:lnTo>
                  <a:lnTo>
                    <a:pt x="6041" y="1792"/>
                  </a:lnTo>
                  <a:lnTo>
                    <a:pt x="6049" y="1797"/>
                  </a:lnTo>
                  <a:lnTo>
                    <a:pt x="6131" y="1861"/>
                  </a:lnTo>
                  <a:lnTo>
                    <a:pt x="6139" y="1866"/>
                  </a:lnTo>
                  <a:lnTo>
                    <a:pt x="6219" y="1933"/>
                  </a:lnTo>
                  <a:lnTo>
                    <a:pt x="6226" y="1939"/>
                  </a:lnTo>
                  <a:lnTo>
                    <a:pt x="6303" y="2008"/>
                  </a:lnTo>
                  <a:lnTo>
                    <a:pt x="6310" y="2015"/>
                  </a:lnTo>
                  <a:lnTo>
                    <a:pt x="6385" y="2087"/>
                  </a:lnTo>
                  <a:lnTo>
                    <a:pt x="6392" y="2094"/>
                  </a:lnTo>
                  <a:lnTo>
                    <a:pt x="6464" y="2169"/>
                  </a:lnTo>
                  <a:lnTo>
                    <a:pt x="6470" y="2175"/>
                  </a:lnTo>
                  <a:lnTo>
                    <a:pt x="6540" y="2253"/>
                  </a:lnTo>
                  <a:lnTo>
                    <a:pt x="6546" y="2260"/>
                  </a:lnTo>
                  <a:lnTo>
                    <a:pt x="6612" y="2340"/>
                  </a:lnTo>
                  <a:lnTo>
                    <a:pt x="6618" y="2348"/>
                  </a:lnTo>
                  <a:lnTo>
                    <a:pt x="6681" y="2430"/>
                  </a:lnTo>
                  <a:lnTo>
                    <a:pt x="6687" y="2438"/>
                  </a:lnTo>
                  <a:lnTo>
                    <a:pt x="6747" y="2523"/>
                  </a:lnTo>
                  <a:lnTo>
                    <a:pt x="6753" y="2531"/>
                  </a:lnTo>
                  <a:lnTo>
                    <a:pt x="6810" y="2618"/>
                  </a:lnTo>
                  <a:lnTo>
                    <a:pt x="6815" y="2626"/>
                  </a:lnTo>
                  <a:lnTo>
                    <a:pt x="6869" y="2716"/>
                  </a:lnTo>
                  <a:lnTo>
                    <a:pt x="6874" y="2724"/>
                  </a:lnTo>
                  <a:lnTo>
                    <a:pt x="6924" y="2816"/>
                  </a:lnTo>
                  <a:lnTo>
                    <a:pt x="6929" y="2824"/>
                  </a:lnTo>
                  <a:lnTo>
                    <a:pt x="6976" y="2917"/>
                  </a:lnTo>
                  <a:lnTo>
                    <a:pt x="6980" y="2926"/>
                  </a:lnTo>
                  <a:lnTo>
                    <a:pt x="7024" y="3021"/>
                  </a:lnTo>
                  <a:lnTo>
                    <a:pt x="7027" y="3029"/>
                  </a:lnTo>
                  <a:lnTo>
                    <a:pt x="7067" y="3126"/>
                  </a:lnTo>
                  <a:lnTo>
                    <a:pt x="7071" y="3134"/>
                  </a:lnTo>
                  <a:lnTo>
                    <a:pt x="7107" y="3232"/>
                  </a:lnTo>
                  <a:lnTo>
                    <a:pt x="7110" y="3241"/>
                  </a:lnTo>
                  <a:lnTo>
                    <a:pt x="7143" y="3340"/>
                  </a:lnTo>
                  <a:lnTo>
                    <a:pt x="7145" y="3348"/>
                  </a:lnTo>
                  <a:lnTo>
                    <a:pt x="7174" y="3448"/>
                  </a:lnTo>
                  <a:lnTo>
                    <a:pt x="7177" y="3457"/>
                  </a:lnTo>
                  <a:lnTo>
                    <a:pt x="7202" y="3558"/>
                  </a:lnTo>
                  <a:lnTo>
                    <a:pt x="7204" y="3567"/>
                  </a:lnTo>
                  <a:lnTo>
                    <a:pt x="7225" y="3669"/>
                  </a:lnTo>
                  <a:lnTo>
                    <a:pt x="7227" y="3678"/>
                  </a:lnTo>
                  <a:lnTo>
                    <a:pt x="7244" y="3781"/>
                  </a:lnTo>
                  <a:lnTo>
                    <a:pt x="7246" y="3790"/>
                  </a:lnTo>
                  <a:lnTo>
                    <a:pt x="7259" y="3893"/>
                  </a:lnTo>
                  <a:lnTo>
                    <a:pt x="7260" y="3903"/>
                  </a:lnTo>
                  <a:lnTo>
                    <a:pt x="7270" y="4007"/>
                  </a:lnTo>
                  <a:lnTo>
                    <a:pt x="7271" y="4016"/>
                  </a:lnTo>
                  <a:lnTo>
                    <a:pt x="7277" y="4120"/>
                  </a:lnTo>
                  <a:lnTo>
                    <a:pt x="7277" y="4130"/>
                  </a:lnTo>
                  <a:close/>
                  <a:moveTo>
                    <a:pt x="6777" y="4334"/>
                  </a:moveTo>
                  <a:lnTo>
                    <a:pt x="6779" y="4239"/>
                  </a:lnTo>
                  <a:lnTo>
                    <a:pt x="6777" y="4144"/>
                  </a:lnTo>
                  <a:lnTo>
                    <a:pt x="6772" y="4049"/>
                  </a:lnTo>
                  <a:lnTo>
                    <a:pt x="6763" y="3954"/>
                  </a:lnTo>
                  <a:lnTo>
                    <a:pt x="6750" y="3860"/>
                  </a:lnTo>
                  <a:lnTo>
                    <a:pt x="6735" y="3767"/>
                  </a:lnTo>
                  <a:lnTo>
                    <a:pt x="6715" y="3674"/>
                  </a:lnTo>
                  <a:lnTo>
                    <a:pt x="6692" y="3582"/>
                  </a:lnTo>
                  <a:lnTo>
                    <a:pt x="6666" y="3491"/>
                  </a:lnTo>
                  <a:lnTo>
                    <a:pt x="6637" y="3401"/>
                  </a:lnTo>
                  <a:lnTo>
                    <a:pt x="6604" y="3313"/>
                  </a:lnTo>
                  <a:lnTo>
                    <a:pt x="6567" y="3225"/>
                  </a:lnTo>
                  <a:lnTo>
                    <a:pt x="6528" y="3139"/>
                  </a:lnTo>
                  <a:lnTo>
                    <a:pt x="6485" y="3054"/>
                  </a:lnTo>
                  <a:lnTo>
                    <a:pt x="6438" y="2970"/>
                  </a:lnTo>
                  <a:lnTo>
                    <a:pt x="6389" y="2888"/>
                  </a:lnTo>
                  <a:lnTo>
                    <a:pt x="6337" y="2809"/>
                  </a:lnTo>
                  <a:lnTo>
                    <a:pt x="6282" y="2731"/>
                  </a:lnTo>
                  <a:lnTo>
                    <a:pt x="6224" y="2656"/>
                  </a:lnTo>
                  <a:lnTo>
                    <a:pt x="6164" y="2583"/>
                  </a:lnTo>
                  <a:lnTo>
                    <a:pt x="6100" y="2512"/>
                  </a:lnTo>
                  <a:lnTo>
                    <a:pt x="6035" y="2444"/>
                  </a:lnTo>
                  <a:lnTo>
                    <a:pt x="5967" y="2378"/>
                  </a:lnTo>
                  <a:lnTo>
                    <a:pt x="5896" y="2315"/>
                  </a:lnTo>
                  <a:lnTo>
                    <a:pt x="5823" y="2254"/>
                  </a:lnTo>
                  <a:lnTo>
                    <a:pt x="5748" y="2197"/>
                  </a:lnTo>
                  <a:lnTo>
                    <a:pt x="5670" y="2142"/>
                  </a:lnTo>
                  <a:lnTo>
                    <a:pt x="5591" y="2090"/>
                  </a:lnTo>
                  <a:lnTo>
                    <a:pt x="5509" y="2041"/>
                  </a:lnTo>
                  <a:lnTo>
                    <a:pt x="5425" y="1994"/>
                  </a:lnTo>
                  <a:lnTo>
                    <a:pt x="5340" y="1951"/>
                  </a:lnTo>
                  <a:lnTo>
                    <a:pt x="5254" y="1912"/>
                  </a:lnTo>
                  <a:lnTo>
                    <a:pt x="5166" y="1875"/>
                  </a:lnTo>
                  <a:lnTo>
                    <a:pt x="5077" y="1842"/>
                  </a:lnTo>
                  <a:lnTo>
                    <a:pt x="4988" y="1813"/>
                  </a:lnTo>
                  <a:lnTo>
                    <a:pt x="4896" y="1787"/>
                  </a:lnTo>
                  <a:lnTo>
                    <a:pt x="4805" y="1764"/>
                  </a:lnTo>
                  <a:lnTo>
                    <a:pt x="4712" y="1744"/>
                  </a:lnTo>
                  <a:lnTo>
                    <a:pt x="4618" y="1729"/>
                  </a:lnTo>
                  <a:lnTo>
                    <a:pt x="4524" y="1716"/>
                  </a:lnTo>
                  <a:lnTo>
                    <a:pt x="4430" y="1707"/>
                  </a:lnTo>
                  <a:lnTo>
                    <a:pt x="4334" y="1702"/>
                  </a:lnTo>
                  <a:lnTo>
                    <a:pt x="4239" y="1700"/>
                  </a:lnTo>
                  <a:lnTo>
                    <a:pt x="4144" y="1702"/>
                  </a:lnTo>
                  <a:lnTo>
                    <a:pt x="4049" y="1707"/>
                  </a:lnTo>
                  <a:lnTo>
                    <a:pt x="3954" y="1716"/>
                  </a:lnTo>
                  <a:lnTo>
                    <a:pt x="3860" y="1729"/>
                  </a:lnTo>
                  <a:lnTo>
                    <a:pt x="3767" y="1744"/>
                  </a:lnTo>
                  <a:lnTo>
                    <a:pt x="3674" y="1764"/>
                  </a:lnTo>
                  <a:lnTo>
                    <a:pt x="3582" y="1787"/>
                  </a:lnTo>
                  <a:lnTo>
                    <a:pt x="3491" y="1813"/>
                  </a:lnTo>
                  <a:lnTo>
                    <a:pt x="3401" y="1842"/>
                  </a:lnTo>
                  <a:lnTo>
                    <a:pt x="3313" y="1875"/>
                  </a:lnTo>
                  <a:lnTo>
                    <a:pt x="3225" y="1912"/>
                  </a:lnTo>
                  <a:lnTo>
                    <a:pt x="3139" y="1951"/>
                  </a:lnTo>
                  <a:lnTo>
                    <a:pt x="3054" y="1994"/>
                  </a:lnTo>
                  <a:lnTo>
                    <a:pt x="2970" y="2041"/>
                  </a:lnTo>
                  <a:lnTo>
                    <a:pt x="2888" y="2090"/>
                  </a:lnTo>
                  <a:lnTo>
                    <a:pt x="2808" y="2142"/>
                  </a:lnTo>
                  <a:lnTo>
                    <a:pt x="2731" y="2197"/>
                  </a:lnTo>
                  <a:lnTo>
                    <a:pt x="2656" y="2254"/>
                  </a:lnTo>
                  <a:lnTo>
                    <a:pt x="2583" y="2315"/>
                  </a:lnTo>
                  <a:lnTo>
                    <a:pt x="2512" y="2378"/>
                  </a:lnTo>
                  <a:lnTo>
                    <a:pt x="2444" y="2444"/>
                  </a:lnTo>
                  <a:lnTo>
                    <a:pt x="2378" y="2512"/>
                  </a:lnTo>
                  <a:lnTo>
                    <a:pt x="2315" y="2583"/>
                  </a:lnTo>
                  <a:lnTo>
                    <a:pt x="2254" y="2656"/>
                  </a:lnTo>
                  <a:lnTo>
                    <a:pt x="2197" y="2731"/>
                  </a:lnTo>
                  <a:lnTo>
                    <a:pt x="2142" y="2808"/>
                  </a:lnTo>
                  <a:lnTo>
                    <a:pt x="2090" y="2888"/>
                  </a:lnTo>
                  <a:lnTo>
                    <a:pt x="2041" y="2970"/>
                  </a:lnTo>
                  <a:lnTo>
                    <a:pt x="1994" y="3054"/>
                  </a:lnTo>
                  <a:lnTo>
                    <a:pt x="1951" y="3139"/>
                  </a:lnTo>
                  <a:lnTo>
                    <a:pt x="1912" y="3225"/>
                  </a:lnTo>
                  <a:lnTo>
                    <a:pt x="1875" y="3313"/>
                  </a:lnTo>
                  <a:lnTo>
                    <a:pt x="1842" y="3401"/>
                  </a:lnTo>
                  <a:lnTo>
                    <a:pt x="1813" y="3491"/>
                  </a:lnTo>
                  <a:lnTo>
                    <a:pt x="1787" y="3582"/>
                  </a:lnTo>
                  <a:lnTo>
                    <a:pt x="1764" y="3674"/>
                  </a:lnTo>
                  <a:lnTo>
                    <a:pt x="1744" y="3767"/>
                  </a:lnTo>
                  <a:lnTo>
                    <a:pt x="1729" y="3860"/>
                  </a:lnTo>
                  <a:lnTo>
                    <a:pt x="1716" y="3954"/>
                  </a:lnTo>
                  <a:lnTo>
                    <a:pt x="1707" y="4049"/>
                  </a:lnTo>
                  <a:lnTo>
                    <a:pt x="1702" y="4144"/>
                  </a:lnTo>
                  <a:lnTo>
                    <a:pt x="1700" y="4239"/>
                  </a:lnTo>
                  <a:lnTo>
                    <a:pt x="1702" y="4334"/>
                  </a:lnTo>
                  <a:lnTo>
                    <a:pt x="1707" y="4430"/>
                  </a:lnTo>
                  <a:lnTo>
                    <a:pt x="1716" y="4524"/>
                  </a:lnTo>
                  <a:lnTo>
                    <a:pt x="1729" y="4618"/>
                  </a:lnTo>
                  <a:lnTo>
                    <a:pt x="1744" y="4712"/>
                  </a:lnTo>
                  <a:lnTo>
                    <a:pt x="1764" y="4805"/>
                  </a:lnTo>
                  <a:lnTo>
                    <a:pt x="1787" y="4896"/>
                  </a:lnTo>
                  <a:lnTo>
                    <a:pt x="1813" y="4988"/>
                  </a:lnTo>
                  <a:lnTo>
                    <a:pt x="1842" y="5077"/>
                  </a:lnTo>
                  <a:lnTo>
                    <a:pt x="1875" y="5166"/>
                  </a:lnTo>
                  <a:lnTo>
                    <a:pt x="1912" y="5254"/>
                  </a:lnTo>
                  <a:lnTo>
                    <a:pt x="1951" y="5340"/>
                  </a:lnTo>
                  <a:lnTo>
                    <a:pt x="1994" y="5425"/>
                  </a:lnTo>
                  <a:lnTo>
                    <a:pt x="2041" y="5509"/>
                  </a:lnTo>
                  <a:lnTo>
                    <a:pt x="2090" y="5591"/>
                  </a:lnTo>
                  <a:lnTo>
                    <a:pt x="2142" y="5670"/>
                  </a:lnTo>
                  <a:lnTo>
                    <a:pt x="2197" y="5748"/>
                  </a:lnTo>
                  <a:lnTo>
                    <a:pt x="2254" y="5823"/>
                  </a:lnTo>
                  <a:lnTo>
                    <a:pt x="2315" y="5896"/>
                  </a:lnTo>
                  <a:lnTo>
                    <a:pt x="2378" y="5967"/>
                  </a:lnTo>
                  <a:lnTo>
                    <a:pt x="2444" y="6035"/>
                  </a:lnTo>
                  <a:lnTo>
                    <a:pt x="2512" y="6100"/>
                  </a:lnTo>
                  <a:lnTo>
                    <a:pt x="2583" y="6164"/>
                  </a:lnTo>
                  <a:lnTo>
                    <a:pt x="2656" y="6224"/>
                  </a:lnTo>
                  <a:lnTo>
                    <a:pt x="2731" y="6282"/>
                  </a:lnTo>
                  <a:lnTo>
                    <a:pt x="2809" y="6337"/>
                  </a:lnTo>
                  <a:lnTo>
                    <a:pt x="2888" y="6389"/>
                  </a:lnTo>
                  <a:lnTo>
                    <a:pt x="2970" y="6438"/>
                  </a:lnTo>
                  <a:lnTo>
                    <a:pt x="3054" y="6485"/>
                  </a:lnTo>
                  <a:lnTo>
                    <a:pt x="3139" y="6528"/>
                  </a:lnTo>
                  <a:lnTo>
                    <a:pt x="3225" y="6567"/>
                  </a:lnTo>
                  <a:lnTo>
                    <a:pt x="3313" y="6604"/>
                  </a:lnTo>
                  <a:lnTo>
                    <a:pt x="3401" y="6637"/>
                  </a:lnTo>
                  <a:lnTo>
                    <a:pt x="3491" y="6666"/>
                  </a:lnTo>
                  <a:lnTo>
                    <a:pt x="3582" y="6692"/>
                  </a:lnTo>
                  <a:lnTo>
                    <a:pt x="3674" y="6715"/>
                  </a:lnTo>
                  <a:lnTo>
                    <a:pt x="3767" y="6735"/>
                  </a:lnTo>
                  <a:lnTo>
                    <a:pt x="3860" y="6750"/>
                  </a:lnTo>
                  <a:lnTo>
                    <a:pt x="3954" y="6763"/>
                  </a:lnTo>
                  <a:lnTo>
                    <a:pt x="4049" y="6772"/>
                  </a:lnTo>
                  <a:lnTo>
                    <a:pt x="4144" y="6777"/>
                  </a:lnTo>
                  <a:lnTo>
                    <a:pt x="4239" y="6779"/>
                  </a:lnTo>
                  <a:lnTo>
                    <a:pt x="4334" y="6777"/>
                  </a:lnTo>
                  <a:lnTo>
                    <a:pt x="4430" y="6772"/>
                  </a:lnTo>
                  <a:lnTo>
                    <a:pt x="4524" y="6763"/>
                  </a:lnTo>
                  <a:lnTo>
                    <a:pt x="4618" y="6750"/>
                  </a:lnTo>
                  <a:lnTo>
                    <a:pt x="4712" y="6735"/>
                  </a:lnTo>
                  <a:lnTo>
                    <a:pt x="4805" y="6715"/>
                  </a:lnTo>
                  <a:lnTo>
                    <a:pt x="4896" y="6692"/>
                  </a:lnTo>
                  <a:lnTo>
                    <a:pt x="4988" y="6666"/>
                  </a:lnTo>
                  <a:lnTo>
                    <a:pt x="5077" y="6637"/>
                  </a:lnTo>
                  <a:lnTo>
                    <a:pt x="5166" y="6604"/>
                  </a:lnTo>
                  <a:lnTo>
                    <a:pt x="5254" y="6567"/>
                  </a:lnTo>
                  <a:lnTo>
                    <a:pt x="5340" y="6528"/>
                  </a:lnTo>
                  <a:lnTo>
                    <a:pt x="5425" y="6485"/>
                  </a:lnTo>
                  <a:lnTo>
                    <a:pt x="5509" y="6438"/>
                  </a:lnTo>
                  <a:lnTo>
                    <a:pt x="5591" y="6389"/>
                  </a:lnTo>
                  <a:lnTo>
                    <a:pt x="5670" y="6337"/>
                  </a:lnTo>
                  <a:lnTo>
                    <a:pt x="5748" y="6282"/>
                  </a:lnTo>
                  <a:lnTo>
                    <a:pt x="5823" y="6224"/>
                  </a:lnTo>
                  <a:lnTo>
                    <a:pt x="5896" y="6164"/>
                  </a:lnTo>
                  <a:lnTo>
                    <a:pt x="5957" y="6109"/>
                  </a:lnTo>
                  <a:lnTo>
                    <a:pt x="5965" y="6093"/>
                  </a:lnTo>
                  <a:lnTo>
                    <a:pt x="5990" y="6055"/>
                  </a:lnTo>
                  <a:lnTo>
                    <a:pt x="6021" y="6021"/>
                  </a:lnTo>
                  <a:lnTo>
                    <a:pt x="6055" y="5990"/>
                  </a:lnTo>
                  <a:lnTo>
                    <a:pt x="6093" y="5965"/>
                  </a:lnTo>
                  <a:lnTo>
                    <a:pt x="6109" y="5957"/>
                  </a:lnTo>
                  <a:lnTo>
                    <a:pt x="6164" y="5896"/>
                  </a:lnTo>
                  <a:lnTo>
                    <a:pt x="6224" y="5823"/>
                  </a:lnTo>
                  <a:lnTo>
                    <a:pt x="6282" y="5748"/>
                  </a:lnTo>
                  <a:lnTo>
                    <a:pt x="6337" y="5670"/>
                  </a:lnTo>
                  <a:lnTo>
                    <a:pt x="6389" y="5591"/>
                  </a:lnTo>
                  <a:lnTo>
                    <a:pt x="6438" y="5509"/>
                  </a:lnTo>
                  <a:lnTo>
                    <a:pt x="6485" y="5425"/>
                  </a:lnTo>
                  <a:lnTo>
                    <a:pt x="6528" y="5340"/>
                  </a:lnTo>
                  <a:lnTo>
                    <a:pt x="6567" y="5254"/>
                  </a:lnTo>
                  <a:lnTo>
                    <a:pt x="6604" y="5166"/>
                  </a:lnTo>
                  <a:lnTo>
                    <a:pt x="6637" y="5077"/>
                  </a:lnTo>
                  <a:lnTo>
                    <a:pt x="6666" y="4988"/>
                  </a:lnTo>
                  <a:lnTo>
                    <a:pt x="6692" y="4896"/>
                  </a:lnTo>
                  <a:lnTo>
                    <a:pt x="6715" y="4805"/>
                  </a:lnTo>
                  <a:lnTo>
                    <a:pt x="6735" y="4712"/>
                  </a:lnTo>
                  <a:lnTo>
                    <a:pt x="6750" y="4618"/>
                  </a:lnTo>
                  <a:lnTo>
                    <a:pt x="6763" y="4524"/>
                  </a:lnTo>
                  <a:lnTo>
                    <a:pt x="6772" y="4430"/>
                  </a:lnTo>
                  <a:lnTo>
                    <a:pt x="6777" y="4334"/>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65" name="Group 64">
            <a:extLst>
              <a:ext uri="{FF2B5EF4-FFF2-40B4-BE49-F238E27FC236}">
                <a16:creationId xmlns:a16="http://schemas.microsoft.com/office/drawing/2014/main" id="{1A95A9A4-19A7-4621-B693-BCE9A38890F4}"/>
              </a:ext>
            </a:extLst>
          </p:cNvPr>
          <p:cNvGrpSpPr/>
          <p:nvPr/>
        </p:nvGrpSpPr>
        <p:grpSpPr>
          <a:xfrm>
            <a:off x="294968" y="3511546"/>
            <a:ext cx="604064" cy="603188"/>
            <a:chOff x="697932" y="4459160"/>
            <a:chExt cx="633600" cy="633600"/>
          </a:xfrm>
        </p:grpSpPr>
        <p:sp>
          <p:nvSpPr>
            <p:cNvPr id="73" name="Google Shape;695;p7"/>
            <p:cNvSpPr/>
            <p:nvPr/>
          </p:nvSpPr>
          <p:spPr>
            <a:xfrm>
              <a:off x="697932" y="4459160"/>
              <a:ext cx="633600" cy="633600"/>
            </a:xfrm>
            <a:custGeom>
              <a:avLst/>
              <a:gdLst/>
              <a:ahLst/>
              <a:cxnLst/>
              <a:rect l="l" t="t" r="r" b="b"/>
              <a:pathLst>
                <a:path w="10000" h="10000" extrusionOk="0">
                  <a:moveTo>
                    <a:pt x="6173" y="7412"/>
                  </a:moveTo>
                  <a:lnTo>
                    <a:pt x="6172" y="7456"/>
                  </a:lnTo>
                  <a:lnTo>
                    <a:pt x="6170" y="7500"/>
                  </a:lnTo>
                  <a:lnTo>
                    <a:pt x="6166" y="7544"/>
                  </a:lnTo>
                  <a:lnTo>
                    <a:pt x="6160" y="7587"/>
                  </a:lnTo>
                  <a:lnTo>
                    <a:pt x="6153" y="7630"/>
                  </a:lnTo>
                  <a:lnTo>
                    <a:pt x="6144" y="7673"/>
                  </a:lnTo>
                  <a:lnTo>
                    <a:pt x="6133" y="7716"/>
                  </a:lnTo>
                  <a:lnTo>
                    <a:pt x="6121" y="7757"/>
                  </a:lnTo>
                  <a:lnTo>
                    <a:pt x="6107" y="7799"/>
                  </a:lnTo>
                  <a:lnTo>
                    <a:pt x="6092" y="7840"/>
                  </a:lnTo>
                  <a:lnTo>
                    <a:pt x="6075" y="7880"/>
                  </a:lnTo>
                  <a:lnTo>
                    <a:pt x="6057" y="7920"/>
                  </a:lnTo>
                  <a:lnTo>
                    <a:pt x="6037" y="7959"/>
                  </a:lnTo>
                  <a:lnTo>
                    <a:pt x="6016" y="7998"/>
                  </a:lnTo>
                  <a:lnTo>
                    <a:pt x="5993" y="8036"/>
                  </a:lnTo>
                  <a:lnTo>
                    <a:pt x="5969" y="8073"/>
                  </a:lnTo>
                  <a:lnTo>
                    <a:pt x="5944" y="8109"/>
                  </a:lnTo>
                  <a:lnTo>
                    <a:pt x="5917" y="8144"/>
                  </a:lnTo>
                  <a:lnTo>
                    <a:pt x="5889" y="8177"/>
                  </a:lnTo>
                  <a:lnTo>
                    <a:pt x="5860" y="8210"/>
                  </a:lnTo>
                  <a:lnTo>
                    <a:pt x="5830" y="8242"/>
                  </a:lnTo>
                  <a:lnTo>
                    <a:pt x="5798" y="8272"/>
                  </a:lnTo>
                  <a:lnTo>
                    <a:pt x="5766" y="8301"/>
                  </a:lnTo>
                  <a:lnTo>
                    <a:pt x="5732" y="8329"/>
                  </a:lnTo>
                  <a:lnTo>
                    <a:pt x="5697" y="8356"/>
                  </a:lnTo>
                  <a:lnTo>
                    <a:pt x="5661" y="8381"/>
                  </a:lnTo>
                  <a:lnTo>
                    <a:pt x="5625" y="8405"/>
                  </a:lnTo>
                  <a:lnTo>
                    <a:pt x="5587" y="8428"/>
                  </a:lnTo>
                  <a:lnTo>
                    <a:pt x="5548" y="8449"/>
                  </a:lnTo>
                  <a:lnTo>
                    <a:pt x="5509" y="8469"/>
                  </a:lnTo>
                  <a:lnTo>
                    <a:pt x="5469" y="8487"/>
                  </a:lnTo>
                  <a:lnTo>
                    <a:pt x="5428" y="8504"/>
                  </a:lnTo>
                  <a:lnTo>
                    <a:pt x="5387" y="8519"/>
                  </a:lnTo>
                  <a:lnTo>
                    <a:pt x="5346" y="8533"/>
                  </a:lnTo>
                  <a:lnTo>
                    <a:pt x="5304" y="8545"/>
                  </a:lnTo>
                  <a:lnTo>
                    <a:pt x="5261" y="8556"/>
                  </a:lnTo>
                  <a:lnTo>
                    <a:pt x="5218" y="8565"/>
                  </a:lnTo>
                  <a:lnTo>
                    <a:pt x="5175" y="8572"/>
                  </a:lnTo>
                  <a:lnTo>
                    <a:pt x="5132" y="8578"/>
                  </a:lnTo>
                  <a:lnTo>
                    <a:pt x="5088" y="8582"/>
                  </a:lnTo>
                  <a:lnTo>
                    <a:pt x="5044" y="8584"/>
                  </a:lnTo>
                  <a:lnTo>
                    <a:pt x="5000" y="8585"/>
                  </a:lnTo>
                  <a:lnTo>
                    <a:pt x="4956" y="8584"/>
                  </a:lnTo>
                  <a:lnTo>
                    <a:pt x="4912" y="8582"/>
                  </a:lnTo>
                  <a:lnTo>
                    <a:pt x="4868" y="8578"/>
                  </a:lnTo>
                  <a:lnTo>
                    <a:pt x="4825" y="8572"/>
                  </a:lnTo>
                  <a:lnTo>
                    <a:pt x="4782" y="8565"/>
                  </a:lnTo>
                  <a:lnTo>
                    <a:pt x="4739" y="8556"/>
                  </a:lnTo>
                  <a:lnTo>
                    <a:pt x="4696" y="8545"/>
                  </a:lnTo>
                  <a:lnTo>
                    <a:pt x="4654" y="8533"/>
                  </a:lnTo>
                  <a:lnTo>
                    <a:pt x="4613" y="8519"/>
                  </a:lnTo>
                  <a:lnTo>
                    <a:pt x="4572" y="8504"/>
                  </a:lnTo>
                  <a:lnTo>
                    <a:pt x="4531" y="8487"/>
                  </a:lnTo>
                  <a:lnTo>
                    <a:pt x="4491" y="8469"/>
                  </a:lnTo>
                  <a:lnTo>
                    <a:pt x="4452" y="8449"/>
                  </a:lnTo>
                  <a:lnTo>
                    <a:pt x="4413" y="8428"/>
                  </a:lnTo>
                  <a:lnTo>
                    <a:pt x="4375" y="8405"/>
                  </a:lnTo>
                  <a:lnTo>
                    <a:pt x="4339" y="8381"/>
                  </a:lnTo>
                  <a:lnTo>
                    <a:pt x="4303" y="8356"/>
                  </a:lnTo>
                  <a:lnTo>
                    <a:pt x="4268" y="8329"/>
                  </a:lnTo>
                  <a:lnTo>
                    <a:pt x="4234" y="8301"/>
                  </a:lnTo>
                  <a:lnTo>
                    <a:pt x="4202" y="8272"/>
                  </a:lnTo>
                  <a:lnTo>
                    <a:pt x="4170" y="8242"/>
                  </a:lnTo>
                  <a:lnTo>
                    <a:pt x="4140" y="8210"/>
                  </a:lnTo>
                  <a:lnTo>
                    <a:pt x="4111" y="8177"/>
                  </a:lnTo>
                  <a:lnTo>
                    <a:pt x="4083" y="8144"/>
                  </a:lnTo>
                  <a:lnTo>
                    <a:pt x="4056" y="8109"/>
                  </a:lnTo>
                  <a:lnTo>
                    <a:pt x="4031" y="8073"/>
                  </a:lnTo>
                  <a:lnTo>
                    <a:pt x="4007" y="8036"/>
                  </a:lnTo>
                  <a:lnTo>
                    <a:pt x="3984" y="7998"/>
                  </a:lnTo>
                  <a:lnTo>
                    <a:pt x="3963" y="7959"/>
                  </a:lnTo>
                  <a:lnTo>
                    <a:pt x="3943" y="7920"/>
                  </a:lnTo>
                  <a:lnTo>
                    <a:pt x="3925" y="7880"/>
                  </a:lnTo>
                  <a:lnTo>
                    <a:pt x="3908" y="7840"/>
                  </a:lnTo>
                  <a:lnTo>
                    <a:pt x="3893" y="7799"/>
                  </a:lnTo>
                  <a:lnTo>
                    <a:pt x="3879" y="7757"/>
                  </a:lnTo>
                  <a:lnTo>
                    <a:pt x="3867" y="7716"/>
                  </a:lnTo>
                  <a:lnTo>
                    <a:pt x="3856" y="7673"/>
                  </a:lnTo>
                  <a:lnTo>
                    <a:pt x="3847" y="7630"/>
                  </a:lnTo>
                  <a:lnTo>
                    <a:pt x="3840" y="7587"/>
                  </a:lnTo>
                  <a:lnTo>
                    <a:pt x="3834" y="7544"/>
                  </a:lnTo>
                  <a:lnTo>
                    <a:pt x="3830" y="7500"/>
                  </a:lnTo>
                  <a:lnTo>
                    <a:pt x="3828" y="7456"/>
                  </a:lnTo>
                  <a:lnTo>
                    <a:pt x="3827" y="7412"/>
                  </a:lnTo>
                  <a:lnTo>
                    <a:pt x="3828" y="7368"/>
                  </a:lnTo>
                  <a:lnTo>
                    <a:pt x="3830" y="7324"/>
                  </a:lnTo>
                  <a:lnTo>
                    <a:pt x="3834" y="7280"/>
                  </a:lnTo>
                  <a:lnTo>
                    <a:pt x="3840" y="7237"/>
                  </a:lnTo>
                  <a:lnTo>
                    <a:pt x="3847" y="7193"/>
                  </a:lnTo>
                  <a:lnTo>
                    <a:pt x="3856" y="7151"/>
                  </a:lnTo>
                  <a:lnTo>
                    <a:pt x="3867" y="7108"/>
                  </a:lnTo>
                  <a:lnTo>
                    <a:pt x="3879" y="7066"/>
                  </a:lnTo>
                  <a:lnTo>
                    <a:pt x="3893" y="7024"/>
                  </a:lnTo>
                  <a:lnTo>
                    <a:pt x="3908" y="6983"/>
                  </a:lnTo>
                  <a:lnTo>
                    <a:pt x="3925" y="6943"/>
                  </a:lnTo>
                  <a:lnTo>
                    <a:pt x="3943" y="6903"/>
                  </a:lnTo>
                  <a:lnTo>
                    <a:pt x="3963" y="6864"/>
                  </a:lnTo>
                  <a:lnTo>
                    <a:pt x="3984" y="6825"/>
                  </a:lnTo>
                  <a:lnTo>
                    <a:pt x="4007" y="6787"/>
                  </a:lnTo>
                  <a:lnTo>
                    <a:pt x="4031" y="6751"/>
                  </a:lnTo>
                  <a:lnTo>
                    <a:pt x="4056" y="6715"/>
                  </a:lnTo>
                  <a:lnTo>
                    <a:pt x="4083" y="6680"/>
                  </a:lnTo>
                  <a:lnTo>
                    <a:pt x="4111" y="6646"/>
                  </a:lnTo>
                  <a:lnTo>
                    <a:pt x="4140" y="6614"/>
                  </a:lnTo>
                  <a:lnTo>
                    <a:pt x="4170" y="6582"/>
                  </a:lnTo>
                  <a:lnTo>
                    <a:pt x="4202" y="6552"/>
                  </a:lnTo>
                  <a:lnTo>
                    <a:pt x="4234" y="6523"/>
                  </a:lnTo>
                  <a:lnTo>
                    <a:pt x="4268" y="6495"/>
                  </a:lnTo>
                  <a:lnTo>
                    <a:pt x="4303" y="6468"/>
                  </a:lnTo>
                  <a:lnTo>
                    <a:pt x="4339" y="6443"/>
                  </a:lnTo>
                  <a:lnTo>
                    <a:pt x="4375" y="6419"/>
                  </a:lnTo>
                  <a:lnTo>
                    <a:pt x="4413" y="6396"/>
                  </a:lnTo>
                  <a:lnTo>
                    <a:pt x="4452" y="6375"/>
                  </a:lnTo>
                  <a:lnTo>
                    <a:pt x="4491" y="6355"/>
                  </a:lnTo>
                  <a:lnTo>
                    <a:pt x="4531" y="6336"/>
                  </a:lnTo>
                  <a:lnTo>
                    <a:pt x="4572" y="6320"/>
                  </a:lnTo>
                  <a:lnTo>
                    <a:pt x="4613" y="6304"/>
                  </a:lnTo>
                  <a:lnTo>
                    <a:pt x="4654" y="6291"/>
                  </a:lnTo>
                  <a:lnTo>
                    <a:pt x="4696" y="6278"/>
                  </a:lnTo>
                  <a:lnTo>
                    <a:pt x="4739" y="6268"/>
                  </a:lnTo>
                  <a:lnTo>
                    <a:pt x="4782" y="6259"/>
                  </a:lnTo>
                  <a:lnTo>
                    <a:pt x="4825" y="6251"/>
                  </a:lnTo>
                  <a:lnTo>
                    <a:pt x="4868" y="6246"/>
                  </a:lnTo>
                  <a:lnTo>
                    <a:pt x="4912" y="6241"/>
                  </a:lnTo>
                  <a:lnTo>
                    <a:pt x="4956" y="6239"/>
                  </a:lnTo>
                  <a:lnTo>
                    <a:pt x="5000" y="6238"/>
                  </a:lnTo>
                  <a:lnTo>
                    <a:pt x="5044" y="6239"/>
                  </a:lnTo>
                  <a:lnTo>
                    <a:pt x="5088" y="6241"/>
                  </a:lnTo>
                  <a:lnTo>
                    <a:pt x="5132" y="6246"/>
                  </a:lnTo>
                  <a:lnTo>
                    <a:pt x="5175" y="6251"/>
                  </a:lnTo>
                  <a:lnTo>
                    <a:pt x="5218" y="6259"/>
                  </a:lnTo>
                  <a:lnTo>
                    <a:pt x="5261" y="6268"/>
                  </a:lnTo>
                  <a:lnTo>
                    <a:pt x="5304" y="6278"/>
                  </a:lnTo>
                  <a:lnTo>
                    <a:pt x="5346" y="6291"/>
                  </a:lnTo>
                  <a:lnTo>
                    <a:pt x="5387" y="6304"/>
                  </a:lnTo>
                  <a:lnTo>
                    <a:pt x="5428" y="6320"/>
                  </a:lnTo>
                  <a:lnTo>
                    <a:pt x="5469" y="6336"/>
                  </a:lnTo>
                  <a:lnTo>
                    <a:pt x="5509" y="6355"/>
                  </a:lnTo>
                  <a:lnTo>
                    <a:pt x="5548" y="6375"/>
                  </a:lnTo>
                  <a:lnTo>
                    <a:pt x="5587" y="6396"/>
                  </a:lnTo>
                  <a:lnTo>
                    <a:pt x="5625" y="6419"/>
                  </a:lnTo>
                  <a:lnTo>
                    <a:pt x="5661" y="6443"/>
                  </a:lnTo>
                  <a:lnTo>
                    <a:pt x="5697" y="6468"/>
                  </a:lnTo>
                  <a:lnTo>
                    <a:pt x="5732" y="6495"/>
                  </a:lnTo>
                  <a:lnTo>
                    <a:pt x="5766" y="6523"/>
                  </a:lnTo>
                  <a:lnTo>
                    <a:pt x="5798" y="6552"/>
                  </a:lnTo>
                  <a:lnTo>
                    <a:pt x="5830" y="6582"/>
                  </a:lnTo>
                  <a:lnTo>
                    <a:pt x="5860" y="6614"/>
                  </a:lnTo>
                  <a:lnTo>
                    <a:pt x="5889" y="6646"/>
                  </a:lnTo>
                  <a:lnTo>
                    <a:pt x="5917" y="6680"/>
                  </a:lnTo>
                  <a:lnTo>
                    <a:pt x="5944" y="6715"/>
                  </a:lnTo>
                  <a:lnTo>
                    <a:pt x="5969" y="6751"/>
                  </a:lnTo>
                  <a:lnTo>
                    <a:pt x="5993" y="6787"/>
                  </a:lnTo>
                  <a:lnTo>
                    <a:pt x="6016" y="6825"/>
                  </a:lnTo>
                  <a:lnTo>
                    <a:pt x="6037" y="6864"/>
                  </a:lnTo>
                  <a:lnTo>
                    <a:pt x="6057" y="6903"/>
                  </a:lnTo>
                  <a:lnTo>
                    <a:pt x="6075" y="6943"/>
                  </a:lnTo>
                  <a:lnTo>
                    <a:pt x="6092" y="6983"/>
                  </a:lnTo>
                  <a:lnTo>
                    <a:pt x="6107" y="7024"/>
                  </a:lnTo>
                  <a:lnTo>
                    <a:pt x="6121" y="7066"/>
                  </a:lnTo>
                  <a:lnTo>
                    <a:pt x="6133" y="7108"/>
                  </a:lnTo>
                  <a:lnTo>
                    <a:pt x="6144" y="7151"/>
                  </a:lnTo>
                  <a:lnTo>
                    <a:pt x="6153" y="7193"/>
                  </a:lnTo>
                  <a:lnTo>
                    <a:pt x="6160" y="7237"/>
                  </a:lnTo>
                  <a:lnTo>
                    <a:pt x="6166" y="7280"/>
                  </a:lnTo>
                  <a:lnTo>
                    <a:pt x="6170" y="7324"/>
                  </a:lnTo>
                  <a:lnTo>
                    <a:pt x="6172" y="7368"/>
                  </a:lnTo>
                  <a:lnTo>
                    <a:pt x="6173" y="741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4" name="Google Shape;696;p7"/>
            <p:cNvSpPr/>
            <p:nvPr/>
          </p:nvSpPr>
          <p:spPr>
            <a:xfrm>
              <a:off x="697932" y="4459160"/>
              <a:ext cx="633600" cy="633600"/>
            </a:xfrm>
            <a:custGeom>
              <a:avLst/>
              <a:gdLst/>
              <a:ahLst/>
              <a:cxnLst/>
              <a:rect l="l" t="t" r="r" b="b"/>
              <a:pathLst>
                <a:path w="10000" h="10000" extrusionOk="0">
                  <a:moveTo>
                    <a:pt x="3685" y="2405"/>
                  </a:moveTo>
                  <a:lnTo>
                    <a:pt x="3685" y="2414"/>
                  </a:lnTo>
                  <a:lnTo>
                    <a:pt x="3686" y="2453"/>
                  </a:lnTo>
                  <a:lnTo>
                    <a:pt x="3686" y="2463"/>
                  </a:lnTo>
                  <a:lnTo>
                    <a:pt x="3686" y="2469"/>
                  </a:lnTo>
                  <a:lnTo>
                    <a:pt x="6314" y="2469"/>
                  </a:lnTo>
                  <a:lnTo>
                    <a:pt x="6314" y="2463"/>
                  </a:lnTo>
                  <a:lnTo>
                    <a:pt x="6314" y="2453"/>
                  </a:lnTo>
                  <a:lnTo>
                    <a:pt x="6315" y="2414"/>
                  </a:lnTo>
                  <a:lnTo>
                    <a:pt x="6315" y="2405"/>
                  </a:lnTo>
                  <a:lnTo>
                    <a:pt x="6317" y="2366"/>
                  </a:lnTo>
                  <a:lnTo>
                    <a:pt x="6318" y="2356"/>
                  </a:lnTo>
                  <a:lnTo>
                    <a:pt x="6322" y="2318"/>
                  </a:lnTo>
                  <a:lnTo>
                    <a:pt x="6323" y="2308"/>
                  </a:lnTo>
                  <a:lnTo>
                    <a:pt x="6328" y="2270"/>
                  </a:lnTo>
                  <a:lnTo>
                    <a:pt x="6329" y="2260"/>
                  </a:lnTo>
                  <a:lnTo>
                    <a:pt x="6336" y="2222"/>
                  </a:lnTo>
                  <a:lnTo>
                    <a:pt x="6337" y="2213"/>
                  </a:lnTo>
                  <a:lnTo>
                    <a:pt x="6345" y="2175"/>
                  </a:lnTo>
                  <a:lnTo>
                    <a:pt x="6347" y="2166"/>
                  </a:lnTo>
                  <a:lnTo>
                    <a:pt x="6357" y="2128"/>
                  </a:lnTo>
                  <a:lnTo>
                    <a:pt x="6359" y="2119"/>
                  </a:lnTo>
                  <a:lnTo>
                    <a:pt x="6370" y="2081"/>
                  </a:lnTo>
                  <a:lnTo>
                    <a:pt x="6373" y="2073"/>
                  </a:lnTo>
                  <a:lnTo>
                    <a:pt x="6385" y="2036"/>
                  </a:lnTo>
                  <a:lnTo>
                    <a:pt x="6388" y="2027"/>
                  </a:lnTo>
                  <a:lnTo>
                    <a:pt x="6402" y="1990"/>
                  </a:lnTo>
                  <a:lnTo>
                    <a:pt x="6405" y="1981"/>
                  </a:lnTo>
                  <a:lnTo>
                    <a:pt x="6420" y="1945"/>
                  </a:lnTo>
                  <a:lnTo>
                    <a:pt x="6424" y="1937"/>
                  </a:lnTo>
                  <a:lnTo>
                    <a:pt x="6440" y="1901"/>
                  </a:lnTo>
                  <a:lnTo>
                    <a:pt x="6444" y="1893"/>
                  </a:lnTo>
                  <a:lnTo>
                    <a:pt x="6462" y="1858"/>
                  </a:lnTo>
                  <a:lnTo>
                    <a:pt x="6467" y="1850"/>
                  </a:lnTo>
                  <a:lnTo>
                    <a:pt x="6486" y="1815"/>
                  </a:lnTo>
                  <a:lnTo>
                    <a:pt x="6490" y="1808"/>
                  </a:lnTo>
                  <a:lnTo>
                    <a:pt x="6510" y="1774"/>
                  </a:lnTo>
                  <a:lnTo>
                    <a:pt x="6515" y="1766"/>
                  </a:lnTo>
                  <a:lnTo>
                    <a:pt x="6537" y="1734"/>
                  </a:lnTo>
                  <a:lnTo>
                    <a:pt x="6542" y="1726"/>
                  </a:lnTo>
                  <a:lnTo>
                    <a:pt x="6564" y="1694"/>
                  </a:lnTo>
                  <a:lnTo>
                    <a:pt x="6570" y="1687"/>
                  </a:lnTo>
                  <a:lnTo>
                    <a:pt x="6594" y="1656"/>
                  </a:lnTo>
                  <a:lnTo>
                    <a:pt x="6599" y="1648"/>
                  </a:lnTo>
                  <a:lnTo>
                    <a:pt x="6624" y="1618"/>
                  </a:lnTo>
                  <a:lnTo>
                    <a:pt x="6630" y="1611"/>
                  </a:lnTo>
                  <a:lnTo>
                    <a:pt x="6656" y="1582"/>
                  </a:lnTo>
                  <a:lnTo>
                    <a:pt x="6663" y="1575"/>
                  </a:lnTo>
                  <a:lnTo>
                    <a:pt x="6690" y="1547"/>
                  </a:lnTo>
                  <a:lnTo>
                    <a:pt x="6696" y="1541"/>
                  </a:lnTo>
                  <a:lnTo>
                    <a:pt x="6724" y="1514"/>
                  </a:lnTo>
                  <a:lnTo>
                    <a:pt x="6731" y="1507"/>
                  </a:lnTo>
                  <a:lnTo>
                    <a:pt x="6760" y="1481"/>
                  </a:lnTo>
                  <a:lnTo>
                    <a:pt x="6767" y="1475"/>
                  </a:lnTo>
                  <a:lnTo>
                    <a:pt x="6797" y="1450"/>
                  </a:lnTo>
                  <a:lnTo>
                    <a:pt x="6805" y="1444"/>
                  </a:lnTo>
                  <a:lnTo>
                    <a:pt x="6836" y="1421"/>
                  </a:lnTo>
                  <a:lnTo>
                    <a:pt x="6843" y="1415"/>
                  </a:lnTo>
                  <a:lnTo>
                    <a:pt x="6875" y="1392"/>
                  </a:lnTo>
                  <a:lnTo>
                    <a:pt x="6883" y="1387"/>
                  </a:lnTo>
                  <a:lnTo>
                    <a:pt x="6916" y="1366"/>
                  </a:lnTo>
                  <a:lnTo>
                    <a:pt x="6924" y="1361"/>
                  </a:lnTo>
                  <a:lnTo>
                    <a:pt x="6958" y="1340"/>
                  </a:lnTo>
                  <a:lnTo>
                    <a:pt x="6964" y="1337"/>
                  </a:lnTo>
                  <a:lnTo>
                    <a:pt x="6999" y="1318"/>
                  </a:lnTo>
                  <a:lnTo>
                    <a:pt x="7007" y="1313"/>
                  </a:lnTo>
                  <a:lnTo>
                    <a:pt x="7042" y="1295"/>
                  </a:lnTo>
                  <a:lnTo>
                    <a:pt x="7050" y="1291"/>
                  </a:lnTo>
                  <a:lnTo>
                    <a:pt x="7086" y="1275"/>
                  </a:lnTo>
                  <a:lnTo>
                    <a:pt x="7094" y="1271"/>
                  </a:lnTo>
                  <a:lnTo>
                    <a:pt x="7130" y="1256"/>
                  </a:lnTo>
                  <a:lnTo>
                    <a:pt x="7139" y="1253"/>
                  </a:lnTo>
                  <a:lnTo>
                    <a:pt x="7176" y="1239"/>
                  </a:lnTo>
                  <a:lnTo>
                    <a:pt x="7185" y="1236"/>
                  </a:lnTo>
                  <a:lnTo>
                    <a:pt x="7222" y="1224"/>
                  </a:lnTo>
                  <a:lnTo>
                    <a:pt x="7230" y="1221"/>
                  </a:lnTo>
                  <a:lnTo>
                    <a:pt x="7268" y="1210"/>
                  </a:lnTo>
                  <a:lnTo>
                    <a:pt x="7277" y="1208"/>
                  </a:lnTo>
                  <a:lnTo>
                    <a:pt x="7315" y="1198"/>
                  </a:lnTo>
                  <a:lnTo>
                    <a:pt x="7324" y="1196"/>
                  </a:lnTo>
                  <a:lnTo>
                    <a:pt x="7362" y="1188"/>
                  </a:lnTo>
                  <a:lnTo>
                    <a:pt x="7371" y="1187"/>
                  </a:lnTo>
                  <a:lnTo>
                    <a:pt x="7409" y="1180"/>
                  </a:lnTo>
                  <a:lnTo>
                    <a:pt x="7419" y="1179"/>
                  </a:lnTo>
                  <a:lnTo>
                    <a:pt x="7457" y="1174"/>
                  </a:lnTo>
                  <a:lnTo>
                    <a:pt x="7467" y="1173"/>
                  </a:lnTo>
                  <a:lnTo>
                    <a:pt x="7505" y="1169"/>
                  </a:lnTo>
                  <a:lnTo>
                    <a:pt x="7515" y="1168"/>
                  </a:lnTo>
                  <a:lnTo>
                    <a:pt x="7554" y="1166"/>
                  </a:lnTo>
                  <a:lnTo>
                    <a:pt x="7563" y="1166"/>
                  </a:lnTo>
                  <a:lnTo>
                    <a:pt x="7602" y="1165"/>
                  </a:lnTo>
                  <a:lnTo>
                    <a:pt x="7612" y="1165"/>
                  </a:lnTo>
                  <a:lnTo>
                    <a:pt x="7651" y="1166"/>
                  </a:lnTo>
                  <a:lnTo>
                    <a:pt x="7660" y="1166"/>
                  </a:lnTo>
                  <a:lnTo>
                    <a:pt x="7699" y="1168"/>
                  </a:lnTo>
                  <a:lnTo>
                    <a:pt x="7709" y="1169"/>
                  </a:lnTo>
                  <a:lnTo>
                    <a:pt x="7747" y="1173"/>
                  </a:lnTo>
                  <a:lnTo>
                    <a:pt x="7757" y="1174"/>
                  </a:lnTo>
                  <a:lnTo>
                    <a:pt x="7795" y="1179"/>
                  </a:lnTo>
                  <a:lnTo>
                    <a:pt x="7805" y="1180"/>
                  </a:lnTo>
                  <a:lnTo>
                    <a:pt x="7843" y="1187"/>
                  </a:lnTo>
                  <a:lnTo>
                    <a:pt x="7852" y="1188"/>
                  </a:lnTo>
                  <a:lnTo>
                    <a:pt x="7890" y="1196"/>
                  </a:lnTo>
                  <a:lnTo>
                    <a:pt x="7899" y="1198"/>
                  </a:lnTo>
                  <a:lnTo>
                    <a:pt x="7937" y="1208"/>
                  </a:lnTo>
                  <a:lnTo>
                    <a:pt x="7946" y="1210"/>
                  </a:lnTo>
                  <a:lnTo>
                    <a:pt x="7984" y="1221"/>
                  </a:lnTo>
                  <a:lnTo>
                    <a:pt x="7993" y="1224"/>
                  </a:lnTo>
                  <a:lnTo>
                    <a:pt x="8030" y="1236"/>
                  </a:lnTo>
                  <a:lnTo>
                    <a:pt x="8038" y="1239"/>
                  </a:lnTo>
                  <a:lnTo>
                    <a:pt x="8075" y="1253"/>
                  </a:lnTo>
                  <a:lnTo>
                    <a:pt x="8084" y="1256"/>
                  </a:lnTo>
                  <a:lnTo>
                    <a:pt x="8120" y="1271"/>
                  </a:lnTo>
                  <a:lnTo>
                    <a:pt x="8128" y="1275"/>
                  </a:lnTo>
                  <a:lnTo>
                    <a:pt x="8164" y="1291"/>
                  </a:lnTo>
                  <a:lnTo>
                    <a:pt x="8172" y="1295"/>
                  </a:lnTo>
                  <a:lnTo>
                    <a:pt x="8207" y="1313"/>
                  </a:lnTo>
                  <a:lnTo>
                    <a:pt x="8216" y="1317"/>
                  </a:lnTo>
                  <a:lnTo>
                    <a:pt x="8250" y="1336"/>
                  </a:lnTo>
                  <a:lnTo>
                    <a:pt x="8258" y="1341"/>
                  </a:lnTo>
                  <a:lnTo>
                    <a:pt x="8291" y="1361"/>
                  </a:lnTo>
                  <a:lnTo>
                    <a:pt x="8299" y="1366"/>
                  </a:lnTo>
                  <a:lnTo>
                    <a:pt x="8332" y="1387"/>
                  </a:lnTo>
                  <a:lnTo>
                    <a:pt x="8340" y="1393"/>
                  </a:lnTo>
                  <a:lnTo>
                    <a:pt x="8372" y="1415"/>
                  </a:lnTo>
                  <a:lnTo>
                    <a:pt x="8379" y="1421"/>
                  </a:lnTo>
                  <a:lnTo>
                    <a:pt x="8410" y="1444"/>
                  </a:lnTo>
                  <a:lnTo>
                    <a:pt x="8417" y="1450"/>
                  </a:lnTo>
                  <a:lnTo>
                    <a:pt x="8447" y="1475"/>
                  </a:lnTo>
                  <a:lnTo>
                    <a:pt x="8454" y="1481"/>
                  </a:lnTo>
                  <a:lnTo>
                    <a:pt x="8483" y="1507"/>
                  </a:lnTo>
                  <a:lnTo>
                    <a:pt x="8490" y="1514"/>
                  </a:lnTo>
                  <a:lnTo>
                    <a:pt x="8518" y="1541"/>
                  </a:lnTo>
                  <a:lnTo>
                    <a:pt x="8525" y="1547"/>
                  </a:lnTo>
                  <a:lnTo>
                    <a:pt x="8552" y="1575"/>
                  </a:lnTo>
                  <a:lnTo>
                    <a:pt x="8558" y="1582"/>
                  </a:lnTo>
                  <a:lnTo>
                    <a:pt x="8584" y="1611"/>
                  </a:lnTo>
                  <a:lnTo>
                    <a:pt x="8590" y="1618"/>
                  </a:lnTo>
                  <a:lnTo>
                    <a:pt x="8615" y="1648"/>
                  </a:lnTo>
                  <a:lnTo>
                    <a:pt x="8621" y="1656"/>
                  </a:lnTo>
                  <a:lnTo>
                    <a:pt x="8645" y="1687"/>
                  </a:lnTo>
                  <a:lnTo>
                    <a:pt x="8650" y="1694"/>
                  </a:lnTo>
                  <a:lnTo>
                    <a:pt x="8673" y="1726"/>
                  </a:lnTo>
                  <a:lnTo>
                    <a:pt x="8678" y="1734"/>
                  </a:lnTo>
                  <a:lnTo>
                    <a:pt x="8699" y="1767"/>
                  </a:lnTo>
                  <a:lnTo>
                    <a:pt x="8704" y="1775"/>
                  </a:lnTo>
                  <a:lnTo>
                    <a:pt x="8725" y="1809"/>
                  </a:lnTo>
                  <a:lnTo>
                    <a:pt x="8728" y="1815"/>
                  </a:lnTo>
                  <a:lnTo>
                    <a:pt x="8747" y="1850"/>
                  </a:lnTo>
                  <a:lnTo>
                    <a:pt x="8752" y="1858"/>
                  </a:lnTo>
                  <a:lnTo>
                    <a:pt x="8770" y="1893"/>
                  </a:lnTo>
                  <a:lnTo>
                    <a:pt x="8774" y="1901"/>
                  </a:lnTo>
                  <a:lnTo>
                    <a:pt x="8790" y="1937"/>
                  </a:lnTo>
                  <a:lnTo>
                    <a:pt x="8794" y="1945"/>
                  </a:lnTo>
                  <a:lnTo>
                    <a:pt x="8809" y="1981"/>
                  </a:lnTo>
                  <a:lnTo>
                    <a:pt x="8812" y="1990"/>
                  </a:lnTo>
                  <a:lnTo>
                    <a:pt x="8826" y="2027"/>
                  </a:lnTo>
                  <a:lnTo>
                    <a:pt x="8829" y="2036"/>
                  </a:lnTo>
                  <a:lnTo>
                    <a:pt x="8841" y="2073"/>
                  </a:lnTo>
                  <a:lnTo>
                    <a:pt x="8844" y="2081"/>
                  </a:lnTo>
                  <a:lnTo>
                    <a:pt x="8855" y="2119"/>
                  </a:lnTo>
                  <a:lnTo>
                    <a:pt x="8857" y="2128"/>
                  </a:lnTo>
                  <a:lnTo>
                    <a:pt x="8867" y="2166"/>
                  </a:lnTo>
                  <a:lnTo>
                    <a:pt x="8869" y="2175"/>
                  </a:lnTo>
                  <a:lnTo>
                    <a:pt x="8877" y="2213"/>
                  </a:lnTo>
                  <a:lnTo>
                    <a:pt x="8878" y="2222"/>
                  </a:lnTo>
                  <a:lnTo>
                    <a:pt x="8885" y="2260"/>
                  </a:lnTo>
                  <a:lnTo>
                    <a:pt x="8886" y="2270"/>
                  </a:lnTo>
                  <a:lnTo>
                    <a:pt x="8891" y="2308"/>
                  </a:lnTo>
                  <a:lnTo>
                    <a:pt x="8892" y="2318"/>
                  </a:lnTo>
                  <a:lnTo>
                    <a:pt x="8896" y="2356"/>
                  </a:lnTo>
                  <a:lnTo>
                    <a:pt x="8897" y="2366"/>
                  </a:lnTo>
                  <a:lnTo>
                    <a:pt x="8899" y="2405"/>
                  </a:lnTo>
                  <a:lnTo>
                    <a:pt x="8899" y="2414"/>
                  </a:lnTo>
                  <a:lnTo>
                    <a:pt x="8900" y="2453"/>
                  </a:lnTo>
                  <a:lnTo>
                    <a:pt x="8900" y="2463"/>
                  </a:lnTo>
                  <a:lnTo>
                    <a:pt x="8899" y="2502"/>
                  </a:lnTo>
                  <a:lnTo>
                    <a:pt x="8899" y="2511"/>
                  </a:lnTo>
                  <a:lnTo>
                    <a:pt x="8897" y="2550"/>
                  </a:lnTo>
                  <a:lnTo>
                    <a:pt x="8896" y="2560"/>
                  </a:lnTo>
                  <a:lnTo>
                    <a:pt x="8892" y="2598"/>
                  </a:lnTo>
                  <a:lnTo>
                    <a:pt x="8891" y="2608"/>
                  </a:lnTo>
                  <a:lnTo>
                    <a:pt x="8886" y="2646"/>
                  </a:lnTo>
                  <a:lnTo>
                    <a:pt x="8885" y="2656"/>
                  </a:lnTo>
                  <a:lnTo>
                    <a:pt x="8878" y="2694"/>
                  </a:lnTo>
                  <a:lnTo>
                    <a:pt x="8877" y="2703"/>
                  </a:lnTo>
                  <a:lnTo>
                    <a:pt x="8869" y="2741"/>
                  </a:lnTo>
                  <a:lnTo>
                    <a:pt x="8867" y="2750"/>
                  </a:lnTo>
                  <a:lnTo>
                    <a:pt x="8857" y="2788"/>
                  </a:lnTo>
                  <a:lnTo>
                    <a:pt x="8855" y="2797"/>
                  </a:lnTo>
                  <a:lnTo>
                    <a:pt x="8844" y="2835"/>
                  </a:lnTo>
                  <a:lnTo>
                    <a:pt x="8841" y="2843"/>
                  </a:lnTo>
                  <a:lnTo>
                    <a:pt x="8829" y="2880"/>
                  </a:lnTo>
                  <a:lnTo>
                    <a:pt x="8826" y="2889"/>
                  </a:lnTo>
                  <a:lnTo>
                    <a:pt x="8812" y="2926"/>
                  </a:lnTo>
                  <a:lnTo>
                    <a:pt x="8809" y="2935"/>
                  </a:lnTo>
                  <a:lnTo>
                    <a:pt x="8794" y="2971"/>
                  </a:lnTo>
                  <a:lnTo>
                    <a:pt x="8790" y="2979"/>
                  </a:lnTo>
                  <a:lnTo>
                    <a:pt x="8774" y="3015"/>
                  </a:lnTo>
                  <a:lnTo>
                    <a:pt x="8770" y="3023"/>
                  </a:lnTo>
                  <a:lnTo>
                    <a:pt x="8752" y="3058"/>
                  </a:lnTo>
                  <a:lnTo>
                    <a:pt x="8747" y="3066"/>
                  </a:lnTo>
                  <a:lnTo>
                    <a:pt x="8728" y="3101"/>
                  </a:lnTo>
                  <a:lnTo>
                    <a:pt x="8725" y="3107"/>
                  </a:lnTo>
                  <a:lnTo>
                    <a:pt x="8704" y="3141"/>
                  </a:lnTo>
                  <a:lnTo>
                    <a:pt x="8699" y="3149"/>
                  </a:lnTo>
                  <a:lnTo>
                    <a:pt x="8678" y="3182"/>
                  </a:lnTo>
                  <a:lnTo>
                    <a:pt x="8673" y="3190"/>
                  </a:lnTo>
                  <a:lnTo>
                    <a:pt x="8650" y="3222"/>
                  </a:lnTo>
                  <a:lnTo>
                    <a:pt x="8645" y="3229"/>
                  </a:lnTo>
                  <a:lnTo>
                    <a:pt x="8621" y="3260"/>
                  </a:lnTo>
                  <a:lnTo>
                    <a:pt x="8615" y="3268"/>
                  </a:lnTo>
                  <a:lnTo>
                    <a:pt x="8590" y="3298"/>
                  </a:lnTo>
                  <a:lnTo>
                    <a:pt x="8584" y="3305"/>
                  </a:lnTo>
                  <a:lnTo>
                    <a:pt x="8558" y="3334"/>
                  </a:lnTo>
                  <a:lnTo>
                    <a:pt x="8552" y="3341"/>
                  </a:lnTo>
                  <a:lnTo>
                    <a:pt x="8525" y="3369"/>
                  </a:lnTo>
                  <a:lnTo>
                    <a:pt x="8518" y="3375"/>
                  </a:lnTo>
                  <a:lnTo>
                    <a:pt x="8490" y="3402"/>
                  </a:lnTo>
                  <a:lnTo>
                    <a:pt x="8483" y="3409"/>
                  </a:lnTo>
                  <a:lnTo>
                    <a:pt x="8454" y="3435"/>
                  </a:lnTo>
                  <a:lnTo>
                    <a:pt x="8447" y="3441"/>
                  </a:lnTo>
                  <a:lnTo>
                    <a:pt x="8417" y="3466"/>
                  </a:lnTo>
                  <a:lnTo>
                    <a:pt x="8410" y="3472"/>
                  </a:lnTo>
                  <a:lnTo>
                    <a:pt x="8379" y="3495"/>
                  </a:lnTo>
                  <a:lnTo>
                    <a:pt x="8372" y="3501"/>
                  </a:lnTo>
                  <a:lnTo>
                    <a:pt x="8340" y="3523"/>
                  </a:lnTo>
                  <a:lnTo>
                    <a:pt x="8332" y="3529"/>
                  </a:lnTo>
                  <a:lnTo>
                    <a:pt x="8299" y="3550"/>
                  </a:lnTo>
                  <a:lnTo>
                    <a:pt x="8291" y="3555"/>
                  </a:lnTo>
                  <a:lnTo>
                    <a:pt x="8258" y="3575"/>
                  </a:lnTo>
                  <a:lnTo>
                    <a:pt x="8250" y="3580"/>
                  </a:lnTo>
                  <a:lnTo>
                    <a:pt x="8216" y="3599"/>
                  </a:lnTo>
                  <a:lnTo>
                    <a:pt x="8207" y="3603"/>
                  </a:lnTo>
                  <a:lnTo>
                    <a:pt x="8172" y="3621"/>
                  </a:lnTo>
                  <a:lnTo>
                    <a:pt x="8164" y="3625"/>
                  </a:lnTo>
                  <a:lnTo>
                    <a:pt x="8128" y="3641"/>
                  </a:lnTo>
                  <a:lnTo>
                    <a:pt x="8120" y="3645"/>
                  </a:lnTo>
                  <a:lnTo>
                    <a:pt x="8084" y="3660"/>
                  </a:lnTo>
                  <a:lnTo>
                    <a:pt x="8075" y="3663"/>
                  </a:lnTo>
                  <a:lnTo>
                    <a:pt x="8038" y="3677"/>
                  </a:lnTo>
                  <a:lnTo>
                    <a:pt x="8030" y="3680"/>
                  </a:lnTo>
                  <a:lnTo>
                    <a:pt x="7993" y="3692"/>
                  </a:lnTo>
                  <a:lnTo>
                    <a:pt x="7984" y="3695"/>
                  </a:lnTo>
                  <a:lnTo>
                    <a:pt x="7946" y="3706"/>
                  </a:lnTo>
                  <a:lnTo>
                    <a:pt x="7937" y="3708"/>
                  </a:lnTo>
                  <a:lnTo>
                    <a:pt x="7899" y="3718"/>
                  </a:lnTo>
                  <a:lnTo>
                    <a:pt x="7890" y="3720"/>
                  </a:lnTo>
                  <a:lnTo>
                    <a:pt x="7852" y="3728"/>
                  </a:lnTo>
                  <a:lnTo>
                    <a:pt x="7843" y="3729"/>
                  </a:lnTo>
                  <a:lnTo>
                    <a:pt x="7805" y="3736"/>
                  </a:lnTo>
                  <a:lnTo>
                    <a:pt x="7795" y="3737"/>
                  </a:lnTo>
                  <a:lnTo>
                    <a:pt x="7757" y="3742"/>
                  </a:lnTo>
                  <a:lnTo>
                    <a:pt x="7747" y="3743"/>
                  </a:lnTo>
                  <a:lnTo>
                    <a:pt x="7709" y="3747"/>
                  </a:lnTo>
                  <a:lnTo>
                    <a:pt x="7699" y="3748"/>
                  </a:lnTo>
                  <a:lnTo>
                    <a:pt x="7660" y="3750"/>
                  </a:lnTo>
                  <a:lnTo>
                    <a:pt x="7651" y="3750"/>
                  </a:lnTo>
                  <a:lnTo>
                    <a:pt x="7612" y="3751"/>
                  </a:lnTo>
                  <a:lnTo>
                    <a:pt x="7602" y="3751"/>
                  </a:lnTo>
                  <a:lnTo>
                    <a:pt x="7563" y="3750"/>
                  </a:lnTo>
                  <a:lnTo>
                    <a:pt x="7554" y="3750"/>
                  </a:lnTo>
                  <a:lnTo>
                    <a:pt x="7515" y="3748"/>
                  </a:lnTo>
                  <a:lnTo>
                    <a:pt x="7505" y="3747"/>
                  </a:lnTo>
                  <a:lnTo>
                    <a:pt x="7467" y="3743"/>
                  </a:lnTo>
                  <a:lnTo>
                    <a:pt x="7457" y="3742"/>
                  </a:lnTo>
                  <a:lnTo>
                    <a:pt x="7419" y="3737"/>
                  </a:lnTo>
                  <a:lnTo>
                    <a:pt x="7409" y="3736"/>
                  </a:lnTo>
                  <a:lnTo>
                    <a:pt x="7371" y="3729"/>
                  </a:lnTo>
                  <a:lnTo>
                    <a:pt x="7362" y="3728"/>
                  </a:lnTo>
                  <a:lnTo>
                    <a:pt x="7342" y="3723"/>
                  </a:lnTo>
                  <a:lnTo>
                    <a:pt x="5798" y="6233"/>
                  </a:lnTo>
                  <a:lnTo>
                    <a:pt x="5799" y="6234"/>
                  </a:lnTo>
                  <a:lnTo>
                    <a:pt x="5806" y="6239"/>
                  </a:lnTo>
                  <a:lnTo>
                    <a:pt x="5842" y="6265"/>
                  </a:lnTo>
                  <a:lnTo>
                    <a:pt x="5849" y="6270"/>
                  </a:lnTo>
                  <a:lnTo>
                    <a:pt x="5884" y="6297"/>
                  </a:lnTo>
                  <a:lnTo>
                    <a:pt x="5891" y="6303"/>
                  </a:lnTo>
                  <a:lnTo>
                    <a:pt x="5925" y="6330"/>
                  </a:lnTo>
                  <a:lnTo>
                    <a:pt x="5932" y="6337"/>
                  </a:lnTo>
                  <a:lnTo>
                    <a:pt x="5965" y="6366"/>
                  </a:lnTo>
                  <a:lnTo>
                    <a:pt x="5972" y="6372"/>
                  </a:lnTo>
                  <a:lnTo>
                    <a:pt x="6003" y="6402"/>
                  </a:lnTo>
                  <a:lnTo>
                    <a:pt x="6010" y="6409"/>
                  </a:lnTo>
                  <a:lnTo>
                    <a:pt x="6040" y="6440"/>
                  </a:lnTo>
                  <a:lnTo>
                    <a:pt x="6046" y="6447"/>
                  </a:lnTo>
                  <a:lnTo>
                    <a:pt x="6075" y="6480"/>
                  </a:lnTo>
                  <a:lnTo>
                    <a:pt x="6082" y="6487"/>
                  </a:lnTo>
                  <a:lnTo>
                    <a:pt x="6109" y="6521"/>
                  </a:lnTo>
                  <a:lnTo>
                    <a:pt x="6115" y="6528"/>
                  </a:lnTo>
                  <a:lnTo>
                    <a:pt x="6142" y="6563"/>
                  </a:lnTo>
                  <a:lnTo>
                    <a:pt x="6147" y="6570"/>
                  </a:lnTo>
                  <a:lnTo>
                    <a:pt x="6173" y="6606"/>
                  </a:lnTo>
                  <a:lnTo>
                    <a:pt x="6178" y="6613"/>
                  </a:lnTo>
                  <a:lnTo>
                    <a:pt x="6202" y="6650"/>
                  </a:lnTo>
                  <a:lnTo>
                    <a:pt x="6207" y="6658"/>
                  </a:lnTo>
                  <a:lnTo>
                    <a:pt x="6230" y="6696"/>
                  </a:lnTo>
                  <a:lnTo>
                    <a:pt x="6235" y="6704"/>
                  </a:lnTo>
                  <a:lnTo>
                    <a:pt x="6256" y="6742"/>
                  </a:lnTo>
                  <a:lnTo>
                    <a:pt x="6260" y="6751"/>
                  </a:lnTo>
                  <a:lnTo>
                    <a:pt x="6280" y="6790"/>
                  </a:lnTo>
                  <a:lnTo>
                    <a:pt x="6284" y="6799"/>
                  </a:lnTo>
                  <a:lnTo>
                    <a:pt x="6303" y="6839"/>
                  </a:lnTo>
                  <a:lnTo>
                    <a:pt x="6306" y="6847"/>
                  </a:lnTo>
                  <a:lnTo>
                    <a:pt x="6323" y="6888"/>
                  </a:lnTo>
                  <a:lnTo>
                    <a:pt x="6327" y="6896"/>
                  </a:lnTo>
                  <a:lnTo>
                    <a:pt x="6342" y="6938"/>
                  </a:lnTo>
                  <a:lnTo>
                    <a:pt x="6345" y="6946"/>
                  </a:lnTo>
                  <a:lnTo>
                    <a:pt x="6359" y="6988"/>
                  </a:lnTo>
                  <a:lnTo>
                    <a:pt x="6361" y="6997"/>
                  </a:lnTo>
                  <a:lnTo>
                    <a:pt x="6373" y="7039"/>
                  </a:lnTo>
                  <a:lnTo>
                    <a:pt x="6376" y="7048"/>
                  </a:lnTo>
                  <a:lnTo>
                    <a:pt x="6386" y="7091"/>
                  </a:lnTo>
                  <a:lnTo>
                    <a:pt x="6388" y="7100"/>
                  </a:lnTo>
                  <a:lnTo>
                    <a:pt x="6397" y="7143"/>
                  </a:lnTo>
                  <a:lnTo>
                    <a:pt x="6399" y="7152"/>
                  </a:lnTo>
                  <a:lnTo>
                    <a:pt x="6406" y="7195"/>
                  </a:lnTo>
                  <a:lnTo>
                    <a:pt x="6408" y="7204"/>
                  </a:lnTo>
                  <a:lnTo>
                    <a:pt x="6413" y="7248"/>
                  </a:lnTo>
                  <a:lnTo>
                    <a:pt x="6415" y="7257"/>
                  </a:lnTo>
                  <a:lnTo>
                    <a:pt x="6419" y="7301"/>
                  </a:lnTo>
                  <a:lnTo>
                    <a:pt x="6419" y="7310"/>
                  </a:lnTo>
                  <a:lnTo>
                    <a:pt x="6422" y="7354"/>
                  </a:lnTo>
                  <a:lnTo>
                    <a:pt x="6422" y="7363"/>
                  </a:lnTo>
                  <a:lnTo>
                    <a:pt x="6423" y="7407"/>
                  </a:lnTo>
                  <a:lnTo>
                    <a:pt x="6423" y="7417"/>
                  </a:lnTo>
                  <a:lnTo>
                    <a:pt x="6422" y="7461"/>
                  </a:lnTo>
                  <a:lnTo>
                    <a:pt x="6422" y="7470"/>
                  </a:lnTo>
                  <a:lnTo>
                    <a:pt x="6419" y="7514"/>
                  </a:lnTo>
                  <a:lnTo>
                    <a:pt x="6419" y="7523"/>
                  </a:lnTo>
                  <a:lnTo>
                    <a:pt x="6415" y="7567"/>
                  </a:lnTo>
                  <a:lnTo>
                    <a:pt x="6413" y="7576"/>
                  </a:lnTo>
                  <a:lnTo>
                    <a:pt x="6408" y="7620"/>
                  </a:lnTo>
                  <a:lnTo>
                    <a:pt x="6406" y="7629"/>
                  </a:lnTo>
                  <a:lnTo>
                    <a:pt x="6399" y="7672"/>
                  </a:lnTo>
                  <a:lnTo>
                    <a:pt x="6397" y="7681"/>
                  </a:lnTo>
                  <a:lnTo>
                    <a:pt x="6388" y="7724"/>
                  </a:lnTo>
                  <a:lnTo>
                    <a:pt x="6386" y="7733"/>
                  </a:lnTo>
                  <a:lnTo>
                    <a:pt x="6376" y="7776"/>
                  </a:lnTo>
                  <a:lnTo>
                    <a:pt x="6373" y="7785"/>
                  </a:lnTo>
                  <a:lnTo>
                    <a:pt x="6361" y="7827"/>
                  </a:lnTo>
                  <a:lnTo>
                    <a:pt x="6359" y="7836"/>
                  </a:lnTo>
                  <a:lnTo>
                    <a:pt x="6345" y="7877"/>
                  </a:lnTo>
                  <a:lnTo>
                    <a:pt x="6342" y="7886"/>
                  </a:lnTo>
                  <a:lnTo>
                    <a:pt x="6327" y="7927"/>
                  </a:lnTo>
                  <a:lnTo>
                    <a:pt x="6323" y="7936"/>
                  </a:lnTo>
                  <a:lnTo>
                    <a:pt x="6306" y="7976"/>
                  </a:lnTo>
                  <a:lnTo>
                    <a:pt x="6303" y="7985"/>
                  </a:lnTo>
                  <a:lnTo>
                    <a:pt x="6284" y="8025"/>
                  </a:lnTo>
                  <a:lnTo>
                    <a:pt x="6280" y="8033"/>
                  </a:lnTo>
                  <a:lnTo>
                    <a:pt x="6260" y="8072"/>
                  </a:lnTo>
                  <a:lnTo>
                    <a:pt x="6256" y="8081"/>
                  </a:lnTo>
                  <a:lnTo>
                    <a:pt x="6235" y="8119"/>
                  </a:lnTo>
                  <a:lnTo>
                    <a:pt x="6230" y="8127"/>
                  </a:lnTo>
                  <a:lnTo>
                    <a:pt x="6208" y="8165"/>
                  </a:lnTo>
                  <a:lnTo>
                    <a:pt x="6203" y="8173"/>
                  </a:lnTo>
                  <a:lnTo>
                    <a:pt x="6178" y="8209"/>
                  </a:lnTo>
                  <a:lnTo>
                    <a:pt x="6173" y="8217"/>
                  </a:lnTo>
                  <a:lnTo>
                    <a:pt x="6148" y="8253"/>
                  </a:lnTo>
                  <a:lnTo>
                    <a:pt x="6142" y="8261"/>
                  </a:lnTo>
                  <a:lnTo>
                    <a:pt x="6116" y="8296"/>
                  </a:lnTo>
                  <a:lnTo>
                    <a:pt x="6110" y="8303"/>
                  </a:lnTo>
                  <a:lnTo>
                    <a:pt x="6082" y="8337"/>
                  </a:lnTo>
                  <a:lnTo>
                    <a:pt x="6076" y="8344"/>
                  </a:lnTo>
                  <a:lnTo>
                    <a:pt x="6047" y="8376"/>
                  </a:lnTo>
                  <a:lnTo>
                    <a:pt x="6040" y="8383"/>
                  </a:lnTo>
                  <a:lnTo>
                    <a:pt x="6010" y="8415"/>
                  </a:lnTo>
                  <a:lnTo>
                    <a:pt x="6003" y="8421"/>
                  </a:lnTo>
                  <a:lnTo>
                    <a:pt x="5972" y="8452"/>
                  </a:lnTo>
                  <a:lnTo>
                    <a:pt x="5965" y="8458"/>
                  </a:lnTo>
                  <a:lnTo>
                    <a:pt x="5932" y="8487"/>
                  </a:lnTo>
                  <a:lnTo>
                    <a:pt x="5925" y="8493"/>
                  </a:lnTo>
                  <a:lnTo>
                    <a:pt x="5892" y="8521"/>
                  </a:lnTo>
                  <a:lnTo>
                    <a:pt x="5884" y="8527"/>
                  </a:lnTo>
                  <a:lnTo>
                    <a:pt x="5850" y="8554"/>
                  </a:lnTo>
                  <a:lnTo>
                    <a:pt x="5842" y="8559"/>
                  </a:lnTo>
                  <a:lnTo>
                    <a:pt x="5806" y="8585"/>
                  </a:lnTo>
                  <a:lnTo>
                    <a:pt x="5799" y="8590"/>
                  </a:lnTo>
                  <a:lnTo>
                    <a:pt x="5762" y="8614"/>
                  </a:lnTo>
                  <a:lnTo>
                    <a:pt x="5754" y="8619"/>
                  </a:lnTo>
                  <a:lnTo>
                    <a:pt x="5716" y="8642"/>
                  </a:lnTo>
                  <a:lnTo>
                    <a:pt x="5708" y="8647"/>
                  </a:lnTo>
                  <a:lnTo>
                    <a:pt x="5669" y="8668"/>
                  </a:lnTo>
                  <a:lnTo>
                    <a:pt x="5661" y="8673"/>
                  </a:lnTo>
                  <a:lnTo>
                    <a:pt x="5621" y="8692"/>
                  </a:lnTo>
                  <a:lnTo>
                    <a:pt x="5613" y="8696"/>
                  </a:lnTo>
                  <a:lnTo>
                    <a:pt x="5573" y="8715"/>
                  </a:lnTo>
                  <a:lnTo>
                    <a:pt x="5564" y="8718"/>
                  </a:lnTo>
                  <a:lnTo>
                    <a:pt x="5524" y="8735"/>
                  </a:lnTo>
                  <a:lnTo>
                    <a:pt x="5515" y="8739"/>
                  </a:lnTo>
                  <a:lnTo>
                    <a:pt x="5474" y="8754"/>
                  </a:lnTo>
                  <a:lnTo>
                    <a:pt x="5465" y="8757"/>
                  </a:lnTo>
                  <a:lnTo>
                    <a:pt x="5424" y="8771"/>
                  </a:lnTo>
                  <a:lnTo>
                    <a:pt x="5415" y="8773"/>
                  </a:lnTo>
                  <a:lnTo>
                    <a:pt x="5373" y="8785"/>
                  </a:lnTo>
                  <a:lnTo>
                    <a:pt x="5364" y="8788"/>
                  </a:lnTo>
                  <a:lnTo>
                    <a:pt x="5321" y="8798"/>
                  </a:lnTo>
                  <a:lnTo>
                    <a:pt x="5312" y="8800"/>
                  </a:lnTo>
                  <a:lnTo>
                    <a:pt x="5269" y="8809"/>
                  </a:lnTo>
                  <a:lnTo>
                    <a:pt x="5260" y="8811"/>
                  </a:lnTo>
                  <a:lnTo>
                    <a:pt x="5217" y="8818"/>
                  </a:lnTo>
                  <a:lnTo>
                    <a:pt x="5208" y="8820"/>
                  </a:lnTo>
                  <a:lnTo>
                    <a:pt x="5164" y="8825"/>
                  </a:lnTo>
                  <a:lnTo>
                    <a:pt x="5155" y="8827"/>
                  </a:lnTo>
                  <a:lnTo>
                    <a:pt x="5111" y="8831"/>
                  </a:lnTo>
                  <a:lnTo>
                    <a:pt x="5102" y="8831"/>
                  </a:lnTo>
                  <a:lnTo>
                    <a:pt x="5058" y="8834"/>
                  </a:lnTo>
                  <a:lnTo>
                    <a:pt x="5049" y="8834"/>
                  </a:lnTo>
                  <a:lnTo>
                    <a:pt x="5005" y="8835"/>
                  </a:lnTo>
                  <a:lnTo>
                    <a:pt x="4995" y="8835"/>
                  </a:lnTo>
                  <a:lnTo>
                    <a:pt x="4951" y="8834"/>
                  </a:lnTo>
                  <a:lnTo>
                    <a:pt x="4942" y="8834"/>
                  </a:lnTo>
                  <a:lnTo>
                    <a:pt x="4898" y="8831"/>
                  </a:lnTo>
                  <a:lnTo>
                    <a:pt x="4889" y="8831"/>
                  </a:lnTo>
                  <a:lnTo>
                    <a:pt x="4845" y="8827"/>
                  </a:lnTo>
                  <a:lnTo>
                    <a:pt x="4836" y="8825"/>
                  </a:lnTo>
                  <a:lnTo>
                    <a:pt x="4792" y="8820"/>
                  </a:lnTo>
                  <a:lnTo>
                    <a:pt x="4783" y="8818"/>
                  </a:lnTo>
                  <a:lnTo>
                    <a:pt x="4740" y="8811"/>
                  </a:lnTo>
                  <a:lnTo>
                    <a:pt x="4731" y="8809"/>
                  </a:lnTo>
                  <a:lnTo>
                    <a:pt x="4688" y="8800"/>
                  </a:lnTo>
                  <a:lnTo>
                    <a:pt x="4679" y="8798"/>
                  </a:lnTo>
                  <a:lnTo>
                    <a:pt x="4636" y="8788"/>
                  </a:lnTo>
                  <a:lnTo>
                    <a:pt x="4627" y="8785"/>
                  </a:lnTo>
                  <a:lnTo>
                    <a:pt x="4585" y="8773"/>
                  </a:lnTo>
                  <a:lnTo>
                    <a:pt x="4576" y="8771"/>
                  </a:lnTo>
                  <a:lnTo>
                    <a:pt x="4535" y="8757"/>
                  </a:lnTo>
                  <a:lnTo>
                    <a:pt x="4526" y="8754"/>
                  </a:lnTo>
                  <a:lnTo>
                    <a:pt x="4485" y="8739"/>
                  </a:lnTo>
                  <a:lnTo>
                    <a:pt x="4476" y="8735"/>
                  </a:lnTo>
                  <a:lnTo>
                    <a:pt x="4436" y="8718"/>
                  </a:lnTo>
                  <a:lnTo>
                    <a:pt x="4427" y="8715"/>
                  </a:lnTo>
                  <a:lnTo>
                    <a:pt x="4387" y="8696"/>
                  </a:lnTo>
                  <a:lnTo>
                    <a:pt x="4379" y="8692"/>
                  </a:lnTo>
                  <a:lnTo>
                    <a:pt x="4339" y="8673"/>
                  </a:lnTo>
                  <a:lnTo>
                    <a:pt x="4331" y="8668"/>
                  </a:lnTo>
                  <a:lnTo>
                    <a:pt x="4292" y="8647"/>
                  </a:lnTo>
                  <a:lnTo>
                    <a:pt x="4284" y="8642"/>
                  </a:lnTo>
                  <a:lnTo>
                    <a:pt x="4246" y="8619"/>
                  </a:lnTo>
                  <a:lnTo>
                    <a:pt x="4238" y="8614"/>
                  </a:lnTo>
                  <a:lnTo>
                    <a:pt x="4201" y="8590"/>
                  </a:lnTo>
                  <a:lnTo>
                    <a:pt x="4194" y="8585"/>
                  </a:lnTo>
                  <a:lnTo>
                    <a:pt x="4158" y="8559"/>
                  </a:lnTo>
                  <a:lnTo>
                    <a:pt x="4150" y="8554"/>
                  </a:lnTo>
                  <a:lnTo>
                    <a:pt x="4116" y="8527"/>
                  </a:lnTo>
                  <a:lnTo>
                    <a:pt x="4108" y="8521"/>
                  </a:lnTo>
                  <a:lnTo>
                    <a:pt x="4075" y="8493"/>
                  </a:lnTo>
                  <a:lnTo>
                    <a:pt x="4068" y="8487"/>
                  </a:lnTo>
                  <a:lnTo>
                    <a:pt x="4035" y="8458"/>
                  </a:lnTo>
                  <a:lnTo>
                    <a:pt x="4028" y="8452"/>
                  </a:lnTo>
                  <a:lnTo>
                    <a:pt x="3997" y="8421"/>
                  </a:lnTo>
                  <a:lnTo>
                    <a:pt x="3990" y="8415"/>
                  </a:lnTo>
                  <a:lnTo>
                    <a:pt x="3960" y="8383"/>
                  </a:lnTo>
                  <a:lnTo>
                    <a:pt x="3953" y="8376"/>
                  </a:lnTo>
                  <a:lnTo>
                    <a:pt x="3924" y="8344"/>
                  </a:lnTo>
                  <a:lnTo>
                    <a:pt x="3918" y="8337"/>
                  </a:lnTo>
                  <a:lnTo>
                    <a:pt x="3890" y="8303"/>
                  </a:lnTo>
                  <a:lnTo>
                    <a:pt x="3884" y="8296"/>
                  </a:lnTo>
                  <a:lnTo>
                    <a:pt x="3858" y="8261"/>
                  </a:lnTo>
                  <a:lnTo>
                    <a:pt x="3852" y="8253"/>
                  </a:lnTo>
                  <a:lnTo>
                    <a:pt x="3827" y="8217"/>
                  </a:lnTo>
                  <a:lnTo>
                    <a:pt x="3822" y="8209"/>
                  </a:lnTo>
                  <a:lnTo>
                    <a:pt x="3797" y="8173"/>
                  </a:lnTo>
                  <a:lnTo>
                    <a:pt x="3792" y="8165"/>
                  </a:lnTo>
                  <a:lnTo>
                    <a:pt x="3770" y="8127"/>
                  </a:lnTo>
                  <a:lnTo>
                    <a:pt x="3765" y="8119"/>
                  </a:lnTo>
                  <a:lnTo>
                    <a:pt x="3744" y="8081"/>
                  </a:lnTo>
                  <a:lnTo>
                    <a:pt x="3740" y="8072"/>
                  </a:lnTo>
                  <a:lnTo>
                    <a:pt x="3720" y="8033"/>
                  </a:lnTo>
                  <a:lnTo>
                    <a:pt x="3716" y="8025"/>
                  </a:lnTo>
                  <a:lnTo>
                    <a:pt x="3697" y="7985"/>
                  </a:lnTo>
                  <a:lnTo>
                    <a:pt x="3694" y="7976"/>
                  </a:lnTo>
                  <a:lnTo>
                    <a:pt x="3677" y="7936"/>
                  </a:lnTo>
                  <a:lnTo>
                    <a:pt x="3673" y="7927"/>
                  </a:lnTo>
                  <a:lnTo>
                    <a:pt x="3658" y="7886"/>
                  </a:lnTo>
                  <a:lnTo>
                    <a:pt x="3655" y="7877"/>
                  </a:lnTo>
                  <a:lnTo>
                    <a:pt x="3641" y="7836"/>
                  </a:lnTo>
                  <a:lnTo>
                    <a:pt x="3639" y="7827"/>
                  </a:lnTo>
                  <a:lnTo>
                    <a:pt x="3627" y="7785"/>
                  </a:lnTo>
                  <a:lnTo>
                    <a:pt x="3624" y="7776"/>
                  </a:lnTo>
                  <a:lnTo>
                    <a:pt x="3614" y="7733"/>
                  </a:lnTo>
                  <a:lnTo>
                    <a:pt x="3612" y="7724"/>
                  </a:lnTo>
                  <a:lnTo>
                    <a:pt x="3603" y="7681"/>
                  </a:lnTo>
                  <a:lnTo>
                    <a:pt x="3601" y="7672"/>
                  </a:lnTo>
                  <a:lnTo>
                    <a:pt x="3594" y="7629"/>
                  </a:lnTo>
                  <a:lnTo>
                    <a:pt x="3592" y="7620"/>
                  </a:lnTo>
                  <a:lnTo>
                    <a:pt x="3587" y="7576"/>
                  </a:lnTo>
                  <a:lnTo>
                    <a:pt x="3585" y="7567"/>
                  </a:lnTo>
                  <a:lnTo>
                    <a:pt x="3581" y="7523"/>
                  </a:lnTo>
                  <a:lnTo>
                    <a:pt x="3581" y="7514"/>
                  </a:lnTo>
                  <a:lnTo>
                    <a:pt x="3578" y="7470"/>
                  </a:lnTo>
                  <a:lnTo>
                    <a:pt x="3578" y="7461"/>
                  </a:lnTo>
                  <a:lnTo>
                    <a:pt x="3577" y="7417"/>
                  </a:lnTo>
                  <a:lnTo>
                    <a:pt x="3577" y="7407"/>
                  </a:lnTo>
                  <a:lnTo>
                    <a:pt x="3578" y="7363"/>
                  </a:lnTo>
                  <a:lnTo>
                    <a:pt x="3578" y="7354"/>
                  </a:lnTo>
                  <a:lnTo>
                    <a:pt x="3581" y="7310"/>
                  </a:lnTo>
                  <a:lnTo>
                    <a:pt x="3581" y="7301"/>
                  </a:lnTo>
                  <a:lnTo>
                    <a:pt x="3585" y="7257"/>
                  </a:lnTo>
                  <a:lnTo>
                    <a:pt x="3587" y="7248"/>
                  </a:lnTo>
                  <a:lnTo>
                    <a:pt x="3592" y="7204"/>
                  </a:lnTo>
                  <a:lnTo>
                    <a:pt x="3594" y="7195"/>
                  </a:lnTo>
                  <a:lnTo>
                    <a:pt x="3601" y="7152"/>
                  </a:lnTo>
                  <a:lnTo>
                    <a:pt x="3603" y="7143"/>
                  </a:lnTo>
                  <a:lnTo>
                    <a:pt x="3612" y="7100"/>
                  </a:lnTo>
                  <a:lnTo>
                    <a:pt x="3614" y="7091"/>
                  </a:lnTo>
                  <a:lnTo>
                    <a:pt x="3624" y="7048"/>
                  </a:lnTo>
                  <a:lnTo>
                    <a:pt x="3627" y="7039"/>
                  </a:lnTo>
                  <a:lnTo>
                    <a:pt x="3639" y="6997"/>
                  </a:lnTo>
                  <a:lnTo>
                    <a:pt x="3641" y="6988"/>
                  </a:lnTo>
                  <a:lnTo>
                    <a:pt x="3655" y="6946"/>
                  </a:lnTo>
                  <a:lnTo>
                    <a:pt x="3658" y="6938"/>
                  </a:lnTo>
                  <a:lnTo>
                    <a:pt x="3673" y="6896"/>
                  </a:lnTo>
                  <a:lnTo>
                    <a:pt x="3677" y="6888"/>
                  </a:lnTo>
                  <a:lnTo>
                    <a:pt x="3694" y="6847"/>
                  </a:lnTo>
                  <a:lnTo>
                    <a:pt x="3697" y="6839"/>
                  </a:lnTo>
                  <a:lnTo>
                    <a:pt x="3716" y="6799"/>
                  </a:lnTo>
                  <a:lnTo>
                    <a:pt x="3720" y="6790"/>
                  </a:lnTo>
                  <a:lnTo>
                    <a:pt x="3740" y="6751"/>
                  </a:lnTo>
                  <a:lnTo>
                    <a:pt x="3744" y="6742"/>
                  </a:lnTo>
                  <a:lnTo>
                    <a:pt x="3765" y="6704"/>
                  </a:lnTo>
                  <a:lnTo>
                    <a:pt x="3770" y="6696"/>
                  </a:lnTo>
                  <a:lnTo>
                    <a:pt x="3793" y="6658"/>
                  </a:lnTo>
                  <a:lnTo>
                    <a:pt x="3798" y="6650"/>
                  </a:lnTo>
                  <a:lnTo>
                    <a:pt x="3822" y="6613"/>
                  </a:lnTo>
                  <a:lnTo>
                    <a:pt x="3827" y="6606"/>
                  </a:lnTo>
                  <a:lnTo>
                    <a:pt x="3853" y="6570"/>
                  </a:lnTo>
                  <a:lnTo>
                    <a:pt x="3858" y="6563"/>
                  </a:lnTo>
                  <a:lnTo>
                    <a:pt x="3885" y="6528"/>
                  </a:lnTo>
                  <a:lnTo>
                    <a:pt x="3891" y="6521"/>
                  </a:lnTo>
                  <a:lnTo>
                    <a:pt x="3918" y="6487"/>
                  </a:lnTo>
                  <a:lnTo>
                    <a:pt x="3925" y="6480"/>
                  </a:lnTo>
                  <a:lnTo>
                    <a:pt x="3954" y="6447"/>
                  </a:lnTo>
                  <a:lnTo>
                    <a:pt x="3960" y="6440"/>
                  </a:lnTo>
                  <a:lnTo>
                    <a:pt x="3990" y="6409"/>
                  </a:lnTo>
                  <a:lnTo>
                    <a:pt x="3997" y="6402"/>
                  </a:lnTo>
                  <a:lnTo>
                    <a:pt x="4028" y="6372"/>
                  </a:lnTo>
                  <a:lnTo>
                    <a:pt x="4035" y="6366"/>
                  </a:lnTo>
                  <a:lnTo>
                    <a:pt x="4068" y="6337"/>
                  </a:lnTo>
                  <a:lnTo>
                    <a:pt x="4075" y="6330"/>
                  </a:lnTo>
                  <a:lnTo>
                    <a:pt x="4109" y="6303"/>
                  </a:lnTo>
                  <a:lnTo>
                    <a:pt x="4116" y="6297"/>
                  </a:lnTo>
                  <a:lnTo>
                    <a:pt x="4151" y="6270"/>
                  </a:lnTo>
                  <a:lnTo>
                    <a:pt x="4158" y="6265"/>
                  </a:lnTo>
                  <a:lnTo>
                    <a:pt x="4194" y="6239"/>
                  </a:lnTo>
                  <a:lnTo>
                    <a:pt x="4201" y="6234"/>
                  </a:lnTo>
                  <a:lnTo>
                    <a:pt x="4202" y="6233"/>
                  </a:lnTo>
                  <a:lnTo>
                    <a:pt x="2658" y="3723"/>
                  </a:lnTo>
                  <a:lnTo>
                    <a:pt x="2638" y="3728"/>
                  </a:lnTo>
                  <a:lnTo>
                    <a:pt x="2629" y="3729"/>
                  </a:lnTo>
                  <a:lnTo>
                    <a:pt x="2591" y="3736"/>
                  </a:lnTo>
                  <a:lnTo>
                    <a:pt x="2581" y="3737"/>
                  </a:lnTo>
                  <a:lnTo>
                    <a:pt x="2543" y="3742"/>
                  </a:lnTo>
                  <a:lnTo>
                    <a:pt x="2533" y="3743"/>
                  </a:lnTo>
                  <a:lnTo>
                    <a:pt x="2495" y="3747"/>
                  </a:lnTo>
                  <a:lnTo>
                    <a:pt x="2485" y="3748"/>
                  </a:lnTo>
                  <a:lnTo>
                    <a:pt x="2446" y="3750"/>
                  </a:lnTo>
                  <a:lnTo>
                    <a:pt x="2437" y="3750"/>
                  </a:lnTo>
                  <a:lnTo>
                    <a:pt x="2398" y="3751"/>
                  </a:lnTo>
                  <a:lnTo>
                    <a:pt x="2388" y="3751"/>
                  </a:lnTo>
                  <a:lnTo>
                    <a:pt x="2349" y="3750"/>
                  </a:lnTo>
                  <a:lnTo>
                    <a:pt x="2340" y="3750"/>
                  </a:lnTo>
                  <a:lnTo>
                    <a:pt x="2301" y="3748"/>
                  </a:lnTo>
                  <a:lnTo>
                    <a:pt x="2291" y="3747"/>
                  </a:lnTo>
                  <a:lnTo>
                    <a:pt x="2253" y="3743"/>
                  </a:lnTo>
                  <a:lnTo>
                    <a:pt x="2243" y="3742"/>
                  </a:lnTo>
                  <a:lnTo>
                    <a:pt x="2205" y="3737"/>
                  </a:lnTo>
                  <a:lnTo>
                    <a:pt x="2195" y="3736"/>
                  </a:lnTo>
                  <a:lnTo>
                    <a:pt x="2157" y="3729"/>
                  </a:lnTo>
                  <a:lnTo>
                    <a:pt x="2148" y="3728"/>
                  </a:lnTo>
                  <a:lnTo>
                    <a:pt x="2110" y="3720"/>
                  </a:lnTo>
                  <a:lnTo>
                    <a:pt x="2101" y="3718"/>
                  </a:lnTo>
                  <a:lnTo>
                    <a:pt x="2063" y="3708"/>
                  </a:lnTo>
                  <a:lnTo>
                    <a:pt x="2054" y="3706"/>
                  </a:lnTo>
                  <a:lnTo>
                    <a:pt x="2016" y="3695"/>
                  </a:lnTo>
                  <a:lnTo>
                    <a:pt x="2007" y="3692"/>
                  </a:lnTo>
                  <a:lnTo>
                    <a:pt x="1970" y="3680"/>
                  </a:lnTo>
                  <a:lnTo>
                    <a:pt x="1962" y="3677"/>
                  </a:lnTo>
                  <a:lnTo>
                    <a:pt x="1925" y="3663"/>
                  </a:lnTo>
                  <a:lnTo>
                    <a:pt x="1916" y="3660"/>
                  </a:lnTo>
                  <a:lnTo>
                    <a:pt x="1880" y="3645"/>
                  </a:lnTo>
                  <a:lnTo>
                    <a:pt x="1872" y="3641"/>
                  </a:lnTo>
                  <a:lnTo>
                    <a:pt x="1836" y="3625"/>
                  </a:lnTo>
                  <a:lnTo>
                    <a:pt x="1828" y="3621"/>
                  </a:lnTo>
                  <a:lnTo>
                    <a:pt x="1793" y="3603"/>
                  </a:lnTo>
                  <a:lnTo>
                    <a:pt x="1784" y="3599"/>
                  </a:lnTo>
                  <a:lnTo>
                    <a:pt x="1750" y="3580"/>
                  </a:lnTo>
                  <a:lnTo>
                    <a:pt x="1742" y="3575"/>
                  </a:lnTo>
                  <a:lnTo>
                    <a:pt x="1709" y="3555"/>
                  </a:lnTo>
                  <a:lnTo>
                    <a:pt x="1701" y="3550"/>
                  </a:lnTo>
                  <a:lnTo>
                    <a:pt x="1668" y="3529"/>
                  </a:lnTo>
                  <a:lnTo>
                    <a:pt x="1660" y="3523"/>
                  </a:lnTo>
                  <a:lnTo>
                    <a:pt x="1628" y="3501"/>
                  </a:lnTo>
                  <a:lnTo>
                    <a:pt x="1621" y="3495"/>
                  </a:lnTo>
                  <a:lnTo>
                    <a:pt x="1590" y="3472"/>
                  </a:lnTo>
                  <a:lnTo>
                    <a:pt x="1583" y="3466"/>
                  </a:lnTo>
                  <a:lnTo>
                    <a:pt x="1553" y="3441"/>
                  </a:lnTo>
                  <a:lnTo>
                    <a:pt x="1546" y="3435"/>
                  </a:lnTo>
                  <a:lnTo>
                    <a:pt x="1517" y="3409"/>
                  </a:lnTo>
                  <a:lnTo>
                    <a:pt x="1510" y="3402"/>
                  </a:lnTo>
                  <a:lnTo>
                    <a:pt x="1482" y="3375"/>
                  </a:lnTo>
                  <a:lnTo>
                    <a:pt x="1475" y="3369"/>
                  </a:lnTo>
                  <a:lnTo>
                    <a:pt x="1448" y="3341"/>
                  </a:lnTo>
                  <a:lnTo>
                    <a:pt x="1442" y="3334"/>
                  </a:lnTo>
                  <a:lnTo>
                    <a:pt x="1416" y="3305"/>
                  </a:lnTo>
                  <a:lnTo>
                    <a:pt x="1410" y="3298"/>
                  </a:lnTo>
                  <a:lnTo>
                    <a:pt x="1385" y="3268"/>
                  </a:lnTo>
                  <a:lnTo>
                    <a:pt x="1379" y="3260"/>
                  </a:lnTo>
                  <a:lnTo>
                    <a:pt x="1355" y="3229"/>
                  </a:lnTo>
                  <a:lnTo>
                    <a:pt x="1350" y="3222"/>
                  </a:lnTo>
                  <a:lnTo>
                    <a:pt x="1327" y="3190"/>
                  </a:lnTo>
                  <a:lnTo>
                    <a:pt x="1322" y="3182"/>
                  </a:lnTo>
                  <a:lnTo>
                    <a:pt x="1301" y="3149"/>
                  </a:lnTo>
                  <a:lnTo>
                    <a:pt x="1296" y="3141"/>
                  </a:lnTo>
                  <a:lnTo>
                    <a:pt x="1275" y="3107"/>
                  </a:lnTo>
                  <a:lnTo>
                    <a:pt x="1272" y="3101"/>
                  </a:lnTo>
                  <a:lnTo>
                    <a:pt x="1253" y="3066"/>
                  </a:lnTo>
                  <a:lnTo>
                    <a:pt x="1248" y="3058"/>
                  </a:lnTo>
                  <a:lnTo>
                    <a:pt x="1230" y="3023"/>
                  </a:lnTo>
                  <a:lnTo>
                    <a:pt x="1226" y="3015"/>
                  </a:lnTo>
                  <a:lnTo>
                    <a:pt x="1210" y="2979"/>
                  </a:lnTo>
                  <a:lnTo>
                    <a:pt x="1206" y="2971"/>
                  </a:lnTo>
                  <a:lnTo>
                    <a:pt x="1191" y="2935"/>
                  </a:lnTo>
                  <a:lnTo>
                    <a:pt x="1188" y="2926"/>
                  </a:lnTo>
                  <a:lnTo>
                    <a:pt x="1174" y="2889"/>
                  </a:lnTo>
                  <a:lnTo>
                    <a:pt x="1171" y="2880"/>
                  </a:lnTo>
                  <a:lnTo>
                    <a:pt x="1159" y="2843"/>
                  </a:lnTo>
                  <a:lnTo>
                    <a:pt x="1156" y="2835"/>
                  </a:lnTo>
                  <a:lnTo>
                    <a:pt x="1145" y="2797"/>
                  </a:lnTo>
                  <a:lnTo>
                    <a:pt x="1143" y="2788"/>
                  </a:lnTo>
                  <a:lnTo>
                    <a:pt x="1133" y="2750"/>
                  </a:lnTo>
                  <a:lnTo>
                    <a:pt x="1131" y="2741"/>
                  </a:lnTo>
                  <a:lnTo>
                    <a:pt x="1123" y="2703"/>
                  </a:lnTo>
                  <a:lnTo>
                    <a:pt x="1122" y="2694"/>
                  </a:lnTo>
                  <a:lnTo>
                    <a:pt x="1115" y="2656"/>
                  </a:lnTo>
                  <a:lnTo>
                    <a:pt x="1114" y="2646"/>
                  </a:lnTo>
                  <a:lnTo>
                    <a:pt x="1109" y="2608"/>
                  </a:lnTo>
                  <a:lnTo>
                    <a:pt x="1108" y="2598"/>
                  </a:lnTo>
                  <a:lnTo>
                    <a:pt x="1104" y="2560"/>
                  </a:lnTo>
                  <a:lnTo>
                    <a:pt x="1103" y="2550"/>
                  </a:lnTo>
                  <a:lnTo>
                    <a:pt x="1101" y="2511"/>
                  </a:lnTo>
                  <a:lnTo>
                    <a:pt x="1101" y="2502"/>
                  </a:lnTo>
                  <a:lnTo>
                    <a:pt x="1100" y="2463"/>
                  </a:lnTo>
                  <a:lnTo>
                    <a:pt x="1100" y="2453"/>
                  </a:lnTo>
                  <a:lnTo>
                    <a:pt x="1101" y="2414"/>
                  </a:lnTo>
                  <a:lnTo>
                    <a:pt x="1101" y="2405"/>
                  </a:lnTo>
                  <a:lnTo>
                    <a:pt x="1103" y="2366"/>
                  </a:lnTo>
                  <a:lnTo>
                    <a:pt x="1104" y="2356"/>
                  </a:lnTo>
                  <a:lnTo>
                    <a:pt x="1108" y="2318"/>
                  </a:lnTo>
                  <a:lnTo>
                    <a:pt x="1109" y="2308"/>
                  </a:lnTo>
                  <a:lnTo>
                    <a:pt x="1114" y="2270"/>
                  </a:lnTo>
                  <a:lnTo>
                    <a:pt x="1115" y="2260"/>
                  </a:lnTo>
                  <a:lnTo>
                    <a:pt x="1122" y="2222"/>
                  </a:lnTo>
                  <a:lnTo>
                    <a:pt x="1123" y="2213"/>
                  </a:lnTo>
                  <a:lnTo>
                    <a:pt x="1131" y="2175"/>
                  </a:lnTo>
                  <a:lnTo>
                    <a:pt x="1133" y="2166"/>
                  </a:lnTo>
                  <a:lnTo>
                    <a:pt x="1143" y="2128"/>
                  </a:lnTo>
                  <a:lnTo>
                    <a:pt x="1145" y="2119"/>
                  </a:lnTo>
                  <a:lnTo>
                    <a:pt x="1156" y="2081"/>
                  </a:lnTo>
                  <a:lnTo>
                    <a:pt x="1159" y="2073"/>
                  </a:lnTo>
                  <a:lnTo>
                    <a:pt x="1171" y="2036"/>
                  </a:lnTo>
                  <a:lnTo>
                    <a:pt x="1174" y="2027"/>
                  </a:lnTo>
                  <a:lnTo>
                    <a:pt x="1188" y="1990"/>
                  </a:lnTo>
                  <a:lnTo>
                    <a:pt x="1191" y="1981"/>
                  </a:lnTo>
                  <a:lnTo>
                    <a:pt x="1206" y="1945"/>
                  </a:lnTo>
                  <a:lnTo>
                    <a:pt x="1210" y="1937"/>
                  </a:lnTo>
                  <a:lnTo>
                    <a:pt x="1226" y="1901"/>
                  </a:lnTo>
                  <a:lnTo>
                    <a:pt x="1230" y="1893"/>
                  </a:lnTo>
                  <a:lnTo>
                    <a:pt x="1248" y="1858"/>
                  </a:lnTo>
                  <a:lnTo>
                    <a:pt x="1253" y="1850"/>
                  </a:lnTo>
                  <a:lnTo>
                    <a:pt x="1272" y="1815"/>
                  </a:lnTo>
                  <a:lnTo>
                    <a:pt x="1275" y="1809"/>
                  </a:lnTo>
                  <a:lnTo>
                    <a:pt x="1296" y="1775"/>
                  </a:lnTo>
                  <a:lnTo>
                    <a:pt x="1301" y="1767"/>
                  </a:lnTo>
                  <a:lnTo>
                    <a:pt x="1322" y="1734"/>
                  </a:lnTo>
                  <a:lnTo>
                    <a:pt x="1327" y="1726"/>
                  </a:lnTo>
                  <a:lnTo>
                    <a:pt x="1350" y="1694"/>
                  </a:lnTo>
                  <a:lnTo>
                    <a:pt x="1355" y="1687"/>
                  </a:lnTo>
                  <a:lnTo>
                    <a:pt x="1379" y="1656"/>
                  </a:lnTo>
                  <a:lnTo>
                    <a:pt x="1385" y="1648"/>
                  </a:lnTo>
                  <a:lnTo>
                    <a:pt x="1410" y="1618"/>
                  </a:lnTo>
                  <a:lnTo>
                    <a:pt x="1416" y="1611"/>
                  </a:lnTo>
                  <a:lnTo>
                    <a:pt x="1442" y="1582"/>
                  </a:lnTo>
                  <a:lnTo>
                    <a:pt x="1448" y="1575"/>
                  </a:lnTo>
                  <a:lnTo>
                    <a:pt x="1475" y="1547"/>
                  </a:lnTo>
                  <a:lnTo>
                    <a:pt x="1482" y="1541"/>
                  </a:lnTo>
                  <a:lnTo>
                    <a:pt x="1510" y="1514"/>
                  </a:lnTo>
                  <a:lnTo>
                    <a:pt x="1517" y="1507"/>
                  </a:lnTo>
                  <a:lnTo>
                    <a:pt x="1546" y="1481"/>
                  </a:lnTo>
                  <a:lnTo>
                    <a:pt x="1553" y="1475"/>
                  </a:lnTo>
                  <a:lnTo>
                    <a:pt x="1583" y="1450"/>
                  </a:lnTo>
                  <a:lnTo>
                    <a:pt x="1590" y="1444"/>
                  </a:lnTo>
                  <a:lnTo>
                    <a:pt x="1621" y="1421"/>
                  </a:lnTo>
                  <a:lnTo>
                    <a:pt x="1628" y="1415"/>
                  </a:lnTo>
                  <a:lnTo>
                    <a:pt x="1660" y="1393"/>
                  </a:lnTo>
                  <a:lnTo>
                    <a:pt x="1668" y="1387"/>
                  </a:lnTo>
                  <a:lnTo>
                    <a:pt x="1701" y="1366"/>
                  </a:lnTo>
                  <a:lnTo>
                    <a:pt x="1709" y="1361"/>
                  </a:lnTo>
                  <a:lnTo>
                    <a:pt x="1742" y="1341"/>
                  </a:lnTo>
                  <a:lnTo>
                    <a:pt x="1750" y="1336"/>
                  </a:lnTo>
                  <a:lnTo>
                    <a:pt x="1784" y="1317"/>
                  </a:lnTo>
                  <a:lnTo>
                    <a:pt x="1793" y="1313"/>
                  </a:lnTo>
                  <a:lnTo>
                    <a:pt x="1828" y="1295"/>
                  </a:lnTo>
                  <a:lnTo>
                    <a:pt x="1836" y="1291"/>
                  </a:lnTo>
                  <a:lnTo>
                    <a:pt x="1872" y="1275"/>
                  </a:lnTo>
                  <a:lnTo>
                    <a:pt x="1880" y="1271"/>
                  </a:lnTo>
                  <a:lnTo>
                    <a:pt x="1916" y="1256"/>
                  </a:lnTo>
                  <a:lnTo>
                    <a:pt x="1925" y="1253"/>
                  </a:lnTo>
                  <a:lnTo>
                    <a:pt x="1962" y="1239"/>
                  </a:lnTo>
                  <a:lnTo>
                    <a:pt x="1970" y="1236"/>
                  </a:lnTo>
                  <a:lnTo>
                    <a:pt x="2007" y="1224"/>
                  </a:lnTo>
                  <a:lnTo>
                    <a:pt x="2016" y="1221"/>
                  </a:lnTo>
                  <a:lnTo>
                    <a:pt x="2054" y="1210"/>
                  </a:lnTo>
                  <a:lnTo>
                    <a:pt x="2063" y="1208"/>
                  </a:lnTo>
                  <a:lnTo>
                    <a:pt x="2101" y="1198"/>
                  </a:lnTo>
                  <a:lnTo>
                    <a:pt x="2110" y="1196"/>
                  </a:lnTo>
                  <a:lnTo>
                    <a:pt x="2148" y="1188"/>
                  </a:lnTo>
                  <a:lnTo>
                    <a:pt x="2157" y="1187"/>
                  </a:lnTo>
                  <a:lnTo>
                    <a:pt x="2195" y="1180"/>
                  </a:lnTo>
                  <a:lnTo>
                    <a:pt x="2205" y="1179"/>
                  </a:lnTo>
                  <a:lnTo>
                    <a:pt x="2243" y="1174"/>
                  </a:lnTo>
                  <a:lnTo>
                    <a:pt x="2253" y="1173"/>
                  </a:lnTo>
                  <a:lnTo>
                    <a:pt x="2291" y="1169"/>
                  </a:lnTo>
                  <a:lnTo>
                    <a:pt x="2301" y="1168"/>
                  </a:lnTo>
                  <a:lnTo>
                    <a:pt x="2340" y="1166"/>
                  </a:lnTo>
                  <a:lnTo>
                    <a:pt x="2349" y="1166"/>
                  </a:lnTo>
                  <a:lnTo>
                    <a:pt x="2388" y="1165"/>
                  </a:lnTo>
                  <a:lnTo>
                    <a:pt x="2398" y="1165"/>
                  </a:lnTo>
                  <a:lnTo>
                    <a:pt x="2437" y="1166"/>
                  </a:lnTo>
                  <a:lnTo>
                    <a:pt x="2446" y="1166"/>
                  </a:lnTo>
                  <a:lnTo>
                    <a:pt x="2485" y="1168"/>
                  </a:lnTo>
                  <a:lnTo>
                    <a:pt x="2495" y="1169"/>
                  </a:lnTo>
                  <a:lnTo>
                    <a:pt x="2533" y="1173"/>
                  </a:lnTo>
                  <a:lnTo>
                    <a:pt x="2543" y="1174"/>
                  </a:lnTo>
                  <a:lnTo>
                    <a:pt x="2581" y="1179"/>
                  </a:lnTo>
                  <a:lnTo>
                    <a:pt x="2591" y="1180"/>
                  </a:lnTo>
                  <a:lnTo>
                    <a:pt x="2629" y="1187"/>
                  </a:lnTo>
                  <a:lnTo>
                    <a:pt x="2638" y="1188"/>
                  </a:lnTo>
                  <a:lnTo>
                    <a:pt x="2676" y="1196"/>
                  </a:lnTo>
                  <a:lnTo>
                    <a:pt x="2685" y="1198"/>
                  </a:lnTo>
                  <a:lnTo>
                    <a:pt x="2723" y="1208"/>
                  </a:lnTo>
                  <a:lnTo>
                    <a:pt x="2732" y="1210"/>
                  </a:lnTo>
                  <a:lnTo>
                    <a:pt x="2770" y="1221"/>
                  </a:lnTo>
                  <a:lnTo>
                    <a:pt x="2778" y="1224"/>
                  </a:lnTo>
                  <a:lnTo>
                    <a:pt x="2815" y="1236"/>
                  </a:lnTo>
                  <a:lnTo>
                    <a:pt x="2824" y="1239"/>
                  </a:lnTo>
                  <a:lnTo>
                    <a:pt x="2861" y="1253"/>
                  </a:lnTo>
                  <a:lnTo>
                    <a:pt x="2870" y="1256"/>
                  </a:lnTo>
                  <a:lnTo>
                    <a:pt x="2906" y="1271"/>
                  </a:lnTo>
                  <a:lnTo>
                    <a:pt x="2914" y="1275"/>
                  </a:lnTo>
                  <a:lnTo>
                    <a:pt x="2950" y="1291"/>
                  </a:lnTo>
                  <a:lnTo>
                    <a:pt x="2958" y="1295"/>
                  </a:lnTo>
                  <a:lnTo>
                    <a:pt x="2993" y="1313"/>
                  </a:lnTo>
                  <a:lnTo>
                    <a:pt x="3001" y="1318"/>
                  </a:lnTo>
                  <a:lnTo>
                    <a:pt x="3036" y="1337"/>
                  </a:lnTo>
                  <a:lnTo>
                    <a:pt x="3042" y="1340"/>
                  </a:lnTo>
                  <a:lnTo>
                    <a:pt x="3076" y="1361"/>
                  </a:lnTo>
                  <a:lnTo>
                    <a:pt x="3084" y="1366"/>
                  </a:lnTo>
                  <a:lnTo>
                    <a:pt x="3117" y="1387"/>
                  </a:lnTo>
                  <a:lnTo>
                    <a:pt x="3125" y="1392"/>
                  </a:lnTo>
                  <a:lnTo>
                    <a:pt x="3157" y="1415"/>
                  </a:lnTo>
                  <a:lnTo>
                    <a:pt x="3164" y="1421"/>
                  </a:lnTo>
                  <a:lnTo>
                    <a:pt x="3195" y="1444"/>
                  </a:lnTo>
                  <a:lnTo>
                    <a:pt x="3203" y="1450"/>
                  </a:lnTo>
                  <a:lnTo>
                    <a:pt x="3233" y="1475"/>
                  </a:lnTo>
                  <a:lnTo>
                    <a:pt x="3240" y="1481"/>
                  </a:lnTo>
                  <a:lnTo>
                    <a:pt x="3269" y="1507"/>
                  </a:lnTo>
                  <a:lnTo>
                    <a:pt x="3276" y="1514"/>
                  </a:lnTo>
                  <a:lnTo>
                    <a:pt x="3304" y="1541"/>
                  </a:lnTo>
                  <a:lnTo>
                    <a:pt x="3310" y="1547"/>
                  </a:lnTo>
                  <a:lnTo>
                    <a:pt x="3337" y="1575"/>
                  </a:lnTo>
                  <a:lnTo>
                    <a:pt x="3344" y="1582"/>
                  </a:lnTo>
                  <a:lnTo>
                    <a:pt x="3370" y="1611"/>
                  </a:lnTo>
                  <a:lnTo>
                    <a:pt x="3376" y="1618"/>
                  </a:lnTo>
                  <a:lnTo>
                    <a:pt x="3401" y="1648"/>
                  </a:lnTo>
                  <a:lnTo>
                    <a:pt x="3406" y="1656"/>
                  </a:lnTo>
                  <a:lnTo>
                    <a:pt x="3430" y="1687"/>
                  </a:lnTo>
                  <a:lnTo>
                    <a:pt x="3436" y="1694"/>
                  </a:lnTo>
                  <a:lnTo>
                    <a:pt x="3458" y="1726"/>
                  </a:lnTo>
                  <a:lnTo>
                    <a:pt x="3463" y="1734"/>
                  </a:lnTo>
                  <a:lnTo>
                    <a:pt x="3485" y="1766"/>
                  </a:lnTo>
                  <a:lnTo>
                    <a:pt x="3490" y="1774"/>
                  </a:lnTo>
                  <a:lnTo>
                    <a:pt x="3510" y="1808"/>
                  </a:lnTo>
                  <a:lnTo>
                    <a:pt x="3514" y="1815"/>
                  </a:lnTo>
                  <a:lnTo>
                    <a:pt x="3533" y="1850"/>
                  </a:lnTo>
                  <a:lnTo>
                    <a:pt x="3538" y="1858"/>
                  </a:lnTo>
                  <a:lnTo>
                    <a:pt x="3556" y="1893"/>
                  </a:lnTo>
                  <a:lnTo>
                    <a:pt x="3560" y="1901"/>
                  </a:lnTo>
                  <a:lnTo>
                    <a:pt x="3576" y="1937"/>
                  </a:lnTo>
                  <a:lnTo>
                    <a:pt x="3580" y="1945"/>
                  </a:lnTo>
                  <a:lnTo>
                    <a:pt x="3595" y="1981"/>
                  </a:lnTo>
                  <a:lnTo>
                    <a:pt x="3598" y="1990"/>
                  </a:lnTo>
                  <a:lnTo>
                    <a:pt x="3612" y="2027"/>
                  </a:lnTo>
                  <a:lnTo>
                    <a:pt x="3615" y="2036"/>
                  </a:lnTo>
                  <a:lnTo>
                    <a:pt x="3627" y="2073"/>
                  </a:lnTo>
                  <a:lnTo>
                    <a:pt x="3630" y="2081"/>
                  </a:lnTo>
                  <a:lnTo>
                    <a:pt x="3641" y="2119"/>
                  </a:lnTo>
                  <a:lnTo>
                    <a:pt x="3643" y="2128"/>
                  </a:lnTo>
                  <a:lnTo>
                    <a:pt x="3653" y="2166"/>
                  </a:lnTo>
                  <a:lnTo>
                    <a:pt x="3655" y="2175"/>
                  </a:lnTo>
                  <a:lnTo>
                    <a:pt x="3663" y="2213"/>
                  </a:lnTo>
                  <a:lnTo>
                    <a:pt x="3664" y="2222"/>
                  </a:lnTo>
                  <a:lnTo>
                    <a:pt x="3671" y="2260"/>
                  </a:lnTo>
                  <a:lnTo>
                    <a:pt x="3672" y="2270"/>
                  </a:lnTo>
                  <a:lnTo>
                    <a:pt x="3677" y="2308"/>
                  </a:lnTo>
                  <a:lnTo>
                    <a:pt x="3678" y="2318"/>
                  </a:lnTo>
                  <a:lnTo>
                    <a:pt x="3682" y="2356"/>
                  </a:lnTo>
                  <a:lnTo>
                    <a:pt x="3683" y="2366"/>
                  </a:lnTo>
                  <a:lnTo>
                    <a:pt x="3685" y="2405"/>
                  </a:lnTo>
                  <a:close/>
                  <a:moveTo>
                    <a:pt x="8395" y="2547"/>
                  </a:moveTo>
                  <a:lnTo>
                    <a:pt x="8398" y="2517"/>
                  </a:lnTo>
                  <a:lnTo>
                    <a:pt x="8399" y="2488"/>
                  </a:lnTo>
                  <a:lnTo>
                    <a:pt x="8400" y="2458"/>
                  </a:lnTo>
                  <a:lnTo>
                    <a:pt x="8399" y="2428"/>
                  </a:lnTo>
                  <a:lnTo>
                    <a:pt x="8398" y="2399"/>
                  </a:lnTo>
                  <a:lnTo>
                    <a:pt x="8395" y="2369"/>
                  </a:lnTo>
                  <a:lnTo>
                    <a:pt x="8391" y="2340"/>
                  </a:lnTo>
                  <a:lnTo>
                    <a:pt x="8386" y="2310"/>
                  </a:lnTo>
                  <a:lnTo>
                    <a:pt x="8380" y="2282"/>
                  </a:lnTo>
                  <a:lnTo>
                    <a:pt x="8373" y="2253"/>
                  </a:lnTo>
                  <a:lnTo>
                    <a:pt x="8365" y="2225"/>
                  </a:lnTo>
                  <a:lnTo>
                    <a:pt x="8356" y="2197"/>
                  </a:lnTo>
                  <a:lnTo>
                    <a:pt x="8345" y="2169"/>
                  </a:lnTo>
                  <a:lnTo>
                    <a:pt x="8334" y="2142"/>
                  </a:lnTo>
                  <a:lnTo>
                    <a:pt x="8322" y="2115"/>
                  </a:lnTo>
                  <a:lnTo>
                    <a:pt x="8308" y="2089"/>
                  </a:lnTo>
                  <a:lnTo>
                    <a:pt x="8293" y="2062"/>
                  </a:lnTo>
                  <a:lnTo>
                    <a:pt x="8278" y="2036"/>
                  </a:lnTo>
                  <a:lnTo>
                    <a:pt x="8262" y="2011"/>
                  </a:lnTo>
                  <a:lnTo>
                    <a:pt x="8245" y="1987"/>
                  </a:lnTo>
                  <a:lnTo>
                    <a:pt x="8227" y="1963"/>
                  </a:lnTo>
                  <a:lnTo>
                    <a:pt x="8208" y="1940"/>
                  </a:lnTo>
                  <a:lnTo>
                    <a:pt x="8188" y="1918"/>
                  </a:lnTo>
                  <a:lnTo>
                    <a:pt x="8168" y="1897"/>
                  </a:lnTo>
                  <a:lnTo>
                    <a:pt x="8146" y="1877"/>
                  </a:lnTo>
                  <a:lnTo>
                    <a:pt x="8124" y="1857"/>
                  </a:lnTo>
                  <a:lnTo>
                    <a:pt x="8102" y="1838"/>
                  </a:lnTo>
                  <a:lnTo>
                    <a:pt x="8078" y="1820"/>
                  </a:lnTo>
                  <a:lnTo>
                    <a:pt x="8054" y="1803"/>
                  </a:lnTo>
                  <a:lnTo>
                    <a:pt x="8030" y="1787"/>
                  </a:lnTo>
                  <a:lnTo>
                    <a:pt x="8004" y="1772"/>
                  </a:lnTo>
                  <a:lnTo>
                    <a:pt x="7978" y="1757"/>
                  </a:lnTo>
                  <a:lnTo>
                    <a:pt x="7951" y="1744"/>
                  </a:lnTo>
                  <a:lnTo>
                    <a:pt x="7924" y="1731"/>
                  </a:lnTo>
                  <a:lnTo>
                    <a:pt x="7897" y="1720"/>
                  </a:lnTo>
                  <a:lnTo>
                    <a:pt x="7869" y="1709"/>
                  </a:lnTo>
                  <a:lnTo>
                    <a:pt x="7841" y="1700"/>
                  </a:lnTo>
                  <a:lnTo>
                    <a:pt x="7812" y="1692"/>
                  </a:lnTo>
                  <a:lnTo>
                    <a:pt x="7784" y="1685"/>
                  </a:lnTo>
                  <a:lnTo>
                    <a:pt x="7755" y="1679"/>
                  </a:lnTo>
                  <a:lnTo>
                    <a:pt x="7725" y="1674"/>
                  </a:lnTo>
                  <a:lnTo>
                    <a:pt x="7696" y="1670"/>
                  </a:lnTo>
                  <a:lnTo>
                    <a:pt x="7666" y="1667"/>
                  </a:lnTo>
                  <a:lnTo>
                    <a:pt x="7637" y="1666"/>
                  </a:lnTo>
                  <a:lnTo>
                    <a:pt x="7607" y="1665"/>
                  </a:lnTo>
                  <a:lnTo>
                    <a:pt x="7577" y="1666"/>
                  </a:lnTo>
                  <a:lnTo>
                    <a:pt x="7548" y="1667"/>
                  </a:lnTo>
                  <a:lnTo>
                    <a:pt x="7518" y="1670"/>
                  </a:lnTo>
                  <a:lnTo>
                    <a:pt x="7489" y="1674"/>
                  </a:lnTo>
                  <a:lnTo>
                    <a:pt x="7459" y="1679"/>
                  </a:lnTo>
                  <a:lnTo>
                    <a:pt x="7431" y="1685"/>
                  </a:lnTo>
                  <a:lnTo>
                    <a:pt x="7402" y="1692"/>
                  </a:lnTo>
                  <a:lnTo>
                    <a:pt x="7374" y="1700"/>
                  </a:lnTo>
                  <a:lnTo>
                    <a:pt x="7346" y="1709"/>
                  </a:lnTo>
                  <a:lnTo>
                    <a:pt x="7318" y="1720"/>
                  </a:lnTo>
                  <a:lnTo>
                    <a:pt x="7291" y="1731"/>
                  </a:lnTo>
                  <a:lnTo>
                    <a:pt x="7264" y="1743"/>
                  </a:lnTo>
                  <a:lnTo>
                    <a:pt x="7238" y="1757"/>
                  </a:lnTo>
                  <a:lnTo>
                    <a:pt x="7211" y="1772"/>
                  </a:lnTo>
                  <a:lnTo>
                    <a:pt x="7185" y="1787"/>
                  </a:lnTo>
                  <a:lnTo>
                    <a:pt x="7160" y="1803"/>
                  </a:lnTo>
                  <a:lnTo>
                    <a:pt x="7136" y="1820"/>
                  </a:lnTo>
                  <a:lnTo>
                    <a:pt x="7113" y="1838"/>
                  </a:lnTo>
                  <a:lnTo>
                    <a:pt x="7090" y="1857"/>
                  </a:lnTo>
                  <a:lnTo>
                    <a:pt x="7068" y="1877"/>
                  </a:lnTo>
                  <a:lnTo>
                    <a:pt x="7047" y="1897"/>
                  </a:lnTo>
                  <a:lnTo>
                    <a:pt x="7026" y="1918"/>
                  </a:lnTo>
                  <a:lnTo>
                    <a:pt x="7007" y="1941"/>
                  </a:lnTo>
                  <a:lnTo>
                    <a:pt x="6988" y="1963"/>
                  </a:lnTo>
                  <a:lnTo>
                    <a:pt x="6970" y="1987"/>
                  </a:lnTo>
                  <a:lnTo>
                    <a:pt x="6952" y="2011"/>
                  </a:lnTo>
                  <a:lnTo>
                    <a:pt x="6936" y="2036"/>
                  </a:lnTo>
                  <a:lnTo>
                    <a:pt x="6920" y="2062"/>
                  </a:lnTo>
                  <a:lnTo>
                    <a:pt x="6906" y="2089"/>
                  </a:lnTo>
                  <a:lnTo>
                    <a:pt x="6892" y="2115"/>
                  </a:lnTo>
                  <a:lnTo>
                    <a:pt x="6880" y="2142"/>
                  </a:lnTo>
                  <a:lnTo>
                    <a:pt x="6869" y="2169"/>
                  </a:lnTo>
                  <a:lnTo>
                    <a:pt x="6858" y="2197"/>
                  </a:lnTo>
                  <a:lnTo>
                    <a:pt x="6849" y="2225"/>
                  </a:lnTo>
                  <a:lnTo>
                    <a:pt x="6841" y="2253"/>
                  </a:lnTo>
                  <a:lnTo>
                    <a:pt x="6834" y="2282"/>
                  </a:lnTo>
                  <a:lnTo>
                    <a:pt x="6828" y="2310"/>
                  </a:lnTo>
                  <a:lnTo>
                    <a:pt x="6823" y="2340"/>
                  </a:lnTo>
                  <a:lnTo>
                    <a:pt x="6819" y="2369"/>
                  </a:lnTo>
                  <a:lnTo>
                    <a:pt x="6816" y="2399"/>
                  </a:lnTo>
                  <a:lnTo>
                    <a:pt x="6815" y="2428"/>
                  </a:lnTo>
                  <a:lnTo>
                    <a:pt x="6814" y="2458"/>
                  </a:lnTo>
                  <a:lnTo>
                    <a:pt x="6814" y="2469"/>
                  </a:lnTo>
                  <a:lnTo>
                    <a:pt x="7607" y="2469"/>
                  </a:lnTo>
                  <a:lnTo>
                    <a:pt x="7640" y="2471"/>
                  </a:lnTo>
                  <a:lnTo>
                    <a:pt x="7672" y="2478"/>
                  </a:lnTo>
                  <a:lnTo>
                    <a:pt x="7703" y="2488"/>
                  </a:lnTo>
                  <a:lnTo>
                    <a:pt x="7732" y="2502"/>
                  </a:lnTo>
                  <a:lnTo>
                    <a:pt x="7759" y="2521"/>
                  </a:lnTo>
                  <a:lnTo>
                    <a:pt x="7784" y="2542"/>
                  </a:lnTo>
                  <a:lnTo>
                    <a:pt x="7805" y="2567"/>
                  </a:lnTo>
                  <a:lnTo>
                    <a:pt x="7824" y="2594"/>
                  </a:lnTo>
                  <a:lnTo>
                    <a:pt x="7838" y="2623"/>
                  </a:lnTo>
                  <a:lnTo>
                    <a:pt x="7848" y="2654"/>
                  </a:lnTo>
                  <a:lnTo>
                    <a:pt x="7855" y="2686"/>
                  </a:lnTo>
                  <a:lnTo>
                    <a:pt x="7857" y="2719"/>
                  </a:lnTo>
                  <a:lnTo>
                    <a:pt x="7855" y="2752"/>
                  </a:lnTo>
                  <a:lnTo>
                    <a:pt x="7848" y="2784"/>
                  </a:lnTo>
                  <a:lnTo>
                    <a:pt x="7838" y="2815"/>
                  </a:lnTo>
                  <a:lnTo>
                    <a:pt x="7824" y="2844"/>
                  </a:lnTo>
                  <a:lnTo>
                    <a:pt x="7805" y="2871"/>
                  </a:lnTo>
                  <a:lnTo>
                    <a:pt x="7784" y="2896"/>
                  </a:lnTo>
                  <a:lnTo>
                    <a:pt x="7759" y="2917"/>
                  </a:lnTo>
                  <a:lnTo>
                    <a:pt x="7732" y="2936"/>
                  </a:lnTo>
                  <a:lnTo>
                    <a:pt x="7703" y="2950"/>
                  </a:lnTo>
                  <a:lnTo>
                    <a:pt x="7672" y="2960"/>
                  </a:lnTo>
                  <a:lnTo>
                    <a:pt x="7640" y="2967"/>
                  </a:lnTo>
                  <a:lnTo>
                    <a:pt x="7607" y="2969"/>
                  </a:lnTo>
                  <a:lnTo>
                    <a:pt x="7001" y="2969"/>
                  </a:lnTo>
                  <a:lnTo>
                    <a:pt x="7007" y="2975"/>
                  </a:lnTo>
                  <a:lnTo>
                    <a:pt x="7026" y="2998"/>
                  </a:lnTo>
                  <a:lnTo>
                    <a:pt x="7047" y="3019"/>
                  </a:lnTo>
                  <a:lnTo>
                    <a:pt x="7068" y="3039"/>
                  </a:lnTo>
                  <a:lnTo>
                    <a:pt x="7090" y="3059"/>
                  </a:lnTo>
                  <a:lnTo>
                    <a:pt x="7113" y="3078"/>
                  </a:lnTo>
                  <a:lnTo>
                    <a:pt x="7136" y="3096"/>
                  </a:lnTo>
                  <a:lnTo>
                    <a:pt x="7140" y="3099"/>
                  </a:lnTo>
                  <a:lnTo>
                    <a:pt x="7152" y="3082"/>
                  </a:lnTo>
                  <a:lnTo>
                    <a:pt x="7174" y="3058"/>
                  </a:lnTo>
                  <a:lnTo>
                    <a:pt x="7199" y="3037"/>
                  </a:lnTo>
                  <a:lnTo>
                    <a:pt x="7227" y="3020"/>
                  </a:lnTo>
                  <a:lnTo>
                    <a:pt x="7257" y="3006"/>
                  </a:lnTo>
                  <a:lnTo>
                    <a:pt x="7288" y="2997"/>
                  </a:lnTo>
                  <a:lnTo>
                    <a:pt x="7320" y="2991"/>
                  </a:lnTo>
                  <a:lnTo>
                    <a:pt x="7353" y="2990"/>
                  </a:lnTo>
                  <a:lnTo>
                    <a:pt x="7386" y="2993"/>
                  </a:lnTo>
                  <a:lnTo>
                    <a:pt x="7417" y="3000"/>
                  </a:lnTo>
                  <a:lnTo>
                    <a:pt x="7448" y="3012"/>
                  </a:lnTo>
                  <a:lnTo>
                    <a:pt x="7477" y="3027"/>
                  </a:lnTo>
                  <a:lnTo>
                    <a:pt x="7504" y="3046"/>
                  </a:lnTo>
                  <a:lnTo>
                    <a:pt x="7528" y="3068"/>
                  </a:lnTo>
                  <a:lnTo>
                    <a:pt x="7549" y="3093"/>
                  </a:lnTo>
                  <a:lnTo>
                    <a:pt x="7566" y="3121"/>
                  </a:lnTo>
                  <a:lnTo>
                    <a:pt x="7580" y="3151"/>
                  </a:lnTo>
                  <a:lnTo>
                    <a:pt x="7589" y="3182"/>
                  </a:lnTo>
                  <a:lnTo>
                    <a:pt x="7595" y="3214"/>
                  </a:lnTo>
                  <a:lnTo>
                    <a:pt x="7596" y="3247"/>
                  </a:lnTo>
                  <a:lnTo>
                    <a:pt x="7596" y="3251"/>
                  </a:lnTo>
                  <a:lnTo>
                    <a:pt x="7607" y="3251"/>
                  </a:lnTo>
                  <a:lnTo>
                    <a:pt x="7637" y="3250"/>
                  </a:lnTo>
                  <a:lnTo>
                    <a:pt x="7666" y="3249"/>
                  </a:lnTo>
                  <a:lnTo>
                    <a:pt x="7696" y="3246"/>
                  </a:lnTo>
                  <a:lnTo>
                    <a:pt x="7725" y="3242"/>
                  </a:lnTo>
                  <a:lnTo>
                    <a:pt x="7755" y="3237"/>
                  </a:lnTo>
                  <a:lnTo>
                    <a:pt x="7784" y="3231"/>
                  </a:lnTo>
                  <a:lnTo>
                    <a:pt x="7812" y="3224"/>
                  </a:lnTo>
                  <a:lnTo>
                    <a:pt x="7841" y="3216"/>
                  </a:lnTo>
                  <a:lnTo>
                    <a:pt x="7869" y="3207"/>
                  </a:lnTo>
                  <a:lnTo>
                    <a:pt x="7897" y="3196"/>
                  </a:lnTo>
                  <a:lnTo>
                    <a:pt x="7924" y="3185"/>
                  </a:lnTo>
                  <a:lnTo>
                    <a:pt x="7951" y="3172"/>
                  </a:lnTo>
                  <a:lnTo>
                    <a:pt x="7978" y="3159"/>
                  </a:lnTo>
                  <a:lnTo>
                    <a:pt x="8004" y="3144"/>
                  </a:lnTo>
                  <a:lnTo>
                    <a:pt x="8030" y="3129"/>
                  </a:lnTo>
                  <a:lnTo>
                    <a:pt x="8054" y="3113"/>
                  </a:lnTo>
                  <a:lnTo>
                    <a:pt x="8078" y="3096"/>
                  </a:lnTo>
                  <a:lnTo>
                    <a:pt x="8102" y="3078"/>
                  </a:lnTo>
                  <a:lnTo>
                    <a:pt x="8124" y="3059"/>
                  </a:lnTo>
                  <a:lnTo>
                    <a:pt x="8146" y="3039"/>
                  </a:lnTo>
                  <a:lnTo>
                    <a:pt x="8168" y="3019"/>
                  </a:lnTo>
                  <a:lnTo>
                    <a:pt x="8188" y="2998"/>
                  </a:lnTo>
                  <a:lnTo>
                    <a:pt x="8208" y="2976"/>
                  </a:lnTo>
                  <a:lnTo>
                    <a:pt x="8227" y="2953"/>
                  </a:lnTo>
                  <a:lnTo>
                    <a:pt x="8245" y="2929"/>
                  </a:lnTo>
                  <a:lnTo>
                    <a:pt x="8262" y="2905"/>
                  </a:lnTo>
                  <a:lnTo>
                    <a:pt x="8278" y="2880"/>
                  </a:lnTo>
                  <a:lnTo>
                    <a:pt x="8293" y="2854"/>
                  </a:lnTo>
                  <a:lnTo>
                    <a:pt x="8308" y="2827"/>
                  </a:lnTo>
                  <a:lnTo>
                    <a:pt x="8322" y="2801"/>
                  </a:lnTo>
                  <a:lnTo>
                    <a:pt x="8334" y="2774"/>
                  </a:lnTo>
                  <a:lnTo>
                    <a:pt x="8345" y="2747"/>
                  </a:lnTo>
                  <a:lnTo>
                    <a:pt x="8356" y="2719"/>
                  </a:lnTo>
                  <a:lnTo>
                    <a:pt x="8365" y="2691"/>
                  </a:lnTo>
                  <a:lnTo>
                    <a:pt x="8373" y="2663"/>
                  </a:lnTo>
                  <a:lnTo>
                    <a:pt x="8380" y="2634"/>
                  </a:lnTo>
                  <a:lnTo>
                    <a:pt x="8386" y="2606"/>
                  </a:lnTo>
                  <a:lnTo>
                    <a:pt x="8391" y="2576"/>
                  </a:lnTo>
                  <a:lnTo>
                    <a:pt x="8395" y="2547"/>
                  </a:lnTo>
                  <a:close/>
                  <a:moveTo>
                    <a:pt x="3125" y="3524"/>
                  </a:moveTo>
                  <a:lnTo>
                    <a:pt x="3123" y="3525"/>
                  </a:lnTo>
                  <a:lnTo>
                    <a:pt x="4663" y="6029"/>
                  </a:lnTo>
                  <a:lnTo>
                    <a:pt x="4678" y="6025"/>
                  </a:lnTo>
                  <a:lnTo>
                    <a:pt x="4687" y="6023"/>
                  </a:lnTo>
                  <a:lnTo>
                    <a:pt x="4730" y="6014"/>
                  </a:lnTo>
                  <a:lnTo>
                    <a:pt x="4739" y="6012"/>
                  </a:lnTo>
                  <a:lnTo>
                    <a:pt x="4782" y="6005"/>
                  </a:lnTo>
                  <a:lnTo>
                    <a:pt x="4792" y="6004"/>
                  </a:lnTo>
                  <a:lnTo>
                    <a:pt x="4835" y="5998"/>
                  </a:lnTo>
                  <a:lnTo>
                    <a:pt x="4845" y="5997"/>
                  </a:lnTo>
                  <a:lnTo>
                    <a:pt x="4888" y="5992"/>
                  </a:lnTo>
                  <a:lnTo>
                    <a:pt x="4898" y="5992"/>
                  </a:lnTo>
                  <a:lnTo>
                    <a:pt x="4942" y="5989"/>
                  </a:lnTo>
                  <a:lnTo>
                    <a:pt x="4951" y="5989"/>
                  </a:lnTo>
                  <a:lnTo>
                    <a:pt x="4995" y="5988"/>
                  </a:lnTo>
                  <a:lnTo>
                    <a:pt x="5005" y="5988"/>
                  </a:lnTo>
                  <a:lnTo>
                    <a:pt x="5049" y="5989"/>
                  </a:lnTo>
                  <a:lnTo>
                    <a:pt x="5058" y="5989"/>
                  </a:lnTo>
                  <a:lnTo>
                    <a:pt x="5102" y="5992"/>
                  </a:lnTo>
                  <a:lnTo>
                    <a:pt x="5112" y="5992"/>
                  </a:lnTo>
                  <a:lnTo>
                    <a:pt x="5155" y="5997"/>
                  </a:lnTo>
                  <a:lnTo>
                    <a:pt x="5165" y="5998"/>
                  </a:lnTo>
                  <a:lnTo>
                    <a:pt x="5208" y="6004"/>
                  </a:lnTo>
                  <a:lnTo>
                    <a:pt x="5218" y="6005"/>
                  </a:lnTo>
                  <a:lnTo>
                    <a:pt x="5261" y="6012"/>
                  </a:lnTo>
                  <a:lnTo>
                    <a:pt x="5270" y="6014"/>
                  </a:lnTo>
                  <a:lnTo>
                    <a:pt x="5313" y="6023"/>
                  </a:lnTo>
                  <a:lnTo>
                    <a:pt x="5322" y="6025"/>
                  </a:lnTo>
                  <a:lnTo>
                    <a:pt x="5337" y="6029"/>
                  </a:lnTo>
                  <a:lnTo>
                    <a:pt x="6877" y="3525"/>
                  </a:lnTo>
                  <a:lnTo>
                    <a:pt x="6875" y="3524"/>
                  </a:lnTo>
                  <a:lnTo>
                    <a:pt x="6843" y="3501"/>
                  </a:lnTo>
                  <a:lnTo>
                    <a:pt x="6836" y="3495"/>
                  </a:lnTo>
                  <a:lnTo>
                    <a:pt x="6805" y="3472"/>
                  </a:lnTo>
                  <a:lnTo>
                    <a:pt x="6797" y="3466"/>
                  </a:lnTo>
                  <a:lnTo>
                    <a:pt x="6767" y="3441"/>
                  </a:lnTo>
                  <a:lnTo>
                    <a:pt x="6760" y="3435"/>
                  </a:lnTo>
                  <a:lnTo>
                    <a:pt x="6731" y="3409"/>
                  </a:lnTo>
                  <a:lnTo>
                    <a:pt x="6724" y="3402"/>
                  </a:lnTo>
                  <a:lnTo>
                    <a:pt x="6696" y="3375"/>
                  </a:lnTo>
                  <a:lnTo>
                    <a:pt x="6690" y="3369"/>
                  </a:lnTo>
                  <a:lnTo>
                    <a:pt x="6663" y="3341"/>
                  </a:lnTo>
                  <a:lnTo>
                    <a:pt x="6656" y="3334"/>
                  </a:lnTo>
                  <a:lnTo>
                    <a:pt x="6630" y="3305"/>
                  </a:lnTo>
                  <a:lnTo>
                    <a:pt x="6624" y="3298"/>
                  </a:lnTo>
                  <a:lnTo>
                    <a:pt x="6599" y="3268"/>
                  </a:lnTo>
                  <a:lnTo>
                    <a:pt x="6594" y="3260"/>
                  </a:lnTo>
                  <a:lnTo>
                    <a:pt x="6570" y="3229"/>
                  </a:lnTo>
                  <a:lnTo>
                    <a:pt x="6564" y="3222"/>
                  </a:lnTo>
                  <a:lnTo>
                    <a:pt x="6542" y="3190"/>
                  </a:lnTo>
                  <a:lnTo>
                    <a:pt x="6537" y="3182"/>
                  </a:lnTo>
                  <a:lnTo>
                    <a:pt x="6515" y="3150"/>
                  </a:lnTo>
                  <a:lnTo>
                    <a:pt x="6510" y="3142"/>
                  </a:lnTo>
                  <a:lnTo>
                    <a:pt x="6490" y="3108"/>
                  </a:lnTo>
                  <a:lnTo>
                    <a:pt x="6486" y="3101"/>
                  </a:lnTo>
                  <a:lnTo>
                    <a:pt x="6467" y="3066"/>
                  </a:lnTo>
                  <a:lnTo>
                    <a:pt x="6462" y="3058"/>
                  </a:lnTo>
                  <a:lnTo>
                    <a:pt x="6444" y="3023"/>
                  </a:lnTo>
                  <a:lnTo>
                    <a:pt x="6440" y="3015"/>
                  </a:lnTo>
                  <a:lnTo>
                    <a:pt x="6424" y="2979"/>
                  </a:lnTo>
                  <a:lnTo>
                    <a:pt x="6420" y="2971"/>
                  </a:lnTo>
                  <a:lnTo>
                    <a:pt x="6419" y="2969"/>
                  </a:lnTo>
                  <a:lnTo>
                    <a:pt x="3581" y="2969"/>
                  </a:lnTo>
                  <a:lnTo>
                    <a:pt x="3580" y="2971"/>
                  </a:lnTo>
                  <a:lnTo>
                    <a:pt x="3576" y="2979"/>
                  </a:lnTo>
                  <a:lnTo>
                    <a:pt x="3560" y="3015"/>
                  </a:lnTo>
                  <a:lnTo>
                    <a:pt x="3556" y="3023"/>
                  </a:lnTo>
                  <a:lnTo>
                    <a:pt x="3538" y="3058"/>
                  </a:lnTo>
                  <a:lnTo>
                    <a:pt x="3533" y="3066"/>
                  </a:lnTo>
                  <a:lnTo>
                    <a:pt x="3514" y="3101"/>
                  </a:lnTo>
                  <a:lnTo>
                    <a:pt x="3510" y="3108"/>
                  </a:lnTo>
                  <a:lnTo>
                    <a:pt x="3490" y="3142"/>
                  </a:lnTo>
                  <a:lnTo>
                    <a:pt x="3485" y="3150"/>
                  </a:lnTo>
                  <a:lnTo>
                    <a:pt x="3463" y="3182"/>
                  </a:lnTo>
                  <a:lnTo>
                    <a:pt x="3458" y="3190"/>
                  </a:lnTo>
                  <a:lnTo>
                    <a:pt x="3436" y="3222"/>
                  </a:lnTo>
                  <a:lnTo>
                    <a:pt x="3430" y="3229"/>
                  </a:lnTo>
                  <a:lnTo>
                    <a:pt x="3406" y="3260"/>
                  </a:lnTo>
                  <a:lnTo>
                    <a:pt x="3401" y="3268"/>
                  </a:lnTo>
                  <a:lnTo>
                    <a:pt x="3376" y="3298"/>
                  </a:lnTo>
                  <a:lnTo>
                    <a:pt x="3370" y="3305"/>
                  </a:lnTo>
                  <a:lnTo>
                    <a:pt x="3344" y="3334"/>
                  </a:lnTo>
                  <a:lnTo>
                    <a:pt x="3337" y="3341"/>
                  </a:lnTo>
                  <a:lnTo>
                    <a:pt x="3310" y="3369"/>
                  </a:lnTo>
                  <a:lnTo>
                    <a:pt x="3304" y="3375"/>
                  </a:lnTo>
                  <a:lnTo>
                    <a:pt x="3276" y="3402"/>
                  </a:lnTo>
                  <a:lnTo>
                    <a:pt x="3269" y="3409"/>
                  </a:lnTo>
                  <a:lnTo>
                    <a:pt x="3240" y="3435"/>
                  </a:lnTo>
                  <a:lnTo>
                    <a:pt x="3233" y="3441"/>
                  </a:lnTo>
                  <a:lnTo>
                    <a:pt x="3203" y="3466"/>
                  </a:lnTo>
                  <a:lnTo>
                    <a:pt x="3195" y="3472"/>
                  </a:lnTo>
                  <a:lnTo>
                    <a:pt x="3164" y="3495"/>
                  </a:lnTo>
                  <a:lnTo>
                    <a:pt x="3157" y="3501"/>
                  </a:lnTo>
                  <a:lnTo>
                    <a:pt x="3125" y="3524"/>
                  </a:lnTo>
                  <a:close/>
                  <a:moveTo>
                    <a:pt x="4567" y="6811"/>
                  </a:moveTo>
                  <a:lnTo>
                    <a:pt x="4545" y="6787"/>
                  </a:lnTo>
                  <a:lnTo>
                    <a:pt x="4526" y="6760"/>
                  </a:lnTo>
                  <a:lnTo>
                    <a:pt x="4465" y="6660"/>
                  </a:lnTo>
                  <a:lnTo>
                    <a:pt x="4452" y="6669"/>
                  </a:lnTo>
                  <a:lnTo>
                    <a:pt x="4424" y="6690"/>
                  </a:lnTo>
                  <a:lnTo>
                    <a:pt x="4398" y="6712"/>
                  </a:lnTo>
                  <a:lnTo>
                    <a:pt x="4372" y="6735"/>
                  </a:lnTo>
                  <a:lnTo>
                    <a:pt x="4347" y="6759"/>
                  </a:lnTo>
                  <a:lnTo>
                    <a:pt x="4323" y="6784"/>
                  </a:lnTo>
                  <a:lnTo>
                    <a:pt x="4300" y="6810"/>
                  </a:lnTo>
                  <a:lnTo>
                    <a:pt x="4278" y="6836"/>
                  </a:lnTo>
                  <a:lnTo>
                    <a:pt x="4257" y="6864"/>
                  </a:lnTo>
                  <a:lnTo>
                    <a:pt x="4237" y="6892"/>
                  </a:lnTo>
                  <a:lnTo>
                    <a:pt x="4218" y="6921"/>
                  </a:lnTo>
                  <a:lnTo>
                    <a:pt x="4200" y="6950"/>
                  </a:lnTo>
                  <a:lnTo>
                    <a:pt x="4184" y="6980"/>
                  </a:lnTo>
                  <a:lnTo>
                    <a:pt x="4168" y="7011"/>
                  </a:lnTo>
                  <a:lnTo>
                    <a:pt x="4154" y="7043"/>
                  </a:lnTo>
                  <a:lnTo>
                    <a:pt x="4141" y="7074"/>
                  </a:lnTo>
                  <a:lnTo>
                    <a:pt x="4129" y="7107"/>
                  </a:lnTo>
                  <a:lnTo>
                    <a:pt x="4118" y="7139"/>
                  </a:lnTo>
                  <a:lnTo>
                    <a:pt x="4108" y="7173"/>
                  </a:lnTo>
                  <a:lnTo>
                    <a:pt x="4100" y="7206"/>
                  </a:lnTo>
                  <a:lnTo>
                    <a:pt x="4093" y="7240"/>
                  </a:lnTo>
                  <a:lnTo>
                    <a:pt x="4087" y="7274"/>
                  </a:lnTo>
                  <a:lnTo>
                    <a:pt x="4083" y="7308"/>
                  </a:lnTo>
                  <a:lnTo>
                    <a:pt x="4080" y="7343"/>
                  </a:lnTo>
                  <a:lnTo>
                    <a:pt x="4078" y="7377"/>
                  </a:lnTo>
                  <a:lnTo>
                    <a:pt x="4077" y="7412"/>
                  </a:lnTo>
                  <a:lnTo>
                    <a:pt x="4078" y="7447"/>
                  </a:lnTo>
                  <a:lnTo>
                    <a:pt x="4080" y="7481"/>
                  </a:lnTo>
                  <a:lnTo>
                    <a:pt x="4083" y="7516"/>
                  </a:lnTo>
                  <a:lnTo>
                    <a:pt x="4087" y="7550"/>
                  </a:lnTo>
                  <a:lnTo>
                    <a:pt x="4093" y="7584"/>
                  </a:lnTo>
                  <a:lnTo>
                    <a:pt x="4100" y="7617"/>
                  </a:lnTo>
                  <a:lnTo>
                    <a:pt x="4108" y="7651"/>
                  </a:lnTo>
                  <a:lnTo>
                    <a:pt x="4118" y="7684"/>
                  </a:lnTo>
                  <a:lnTo>
                    <a:pt x="4129" y="7716"/>
                  </a:lnTo>
                  <a:lnTo>
                    <a:pt x="4141" y="7749"/>
                  </a:lnTo>
                  <a:lnTo>
                    <a:pt x="4154" y="7780"/>
                  </a:lnTo>
                  <a:lnTo>
                    <a:pt x="4168" y="7812"/>
                  </a:lnTo>
                  <a:lnTo>
                    <a:pt x="4184" y="7843"/>
                  </a:lnTo>
                  <a:lnTo>
                    <a:pt x="4201" y="7873"/>
                  </a:lnTo>
                  <a:lnTo>
                    <a:pt x="4219" y="7903"/>
                  </a:lnTo>
                  <a:lnTo>
                    <a:pt x="4238" y="7932"/>
                  </a:lnTo>
                  <a:lnTo>
                    <a:pt x="4258" y="7960"/>
                  </a:lnTo>
                  <a:lnTo>
                    <a:pt x="4279" y="7988"/>
                  </a:lnTo>
                  <a:lnTo>
                    <a:pt x="4301" y="8014"/>
                  </a:lnTo>
                  <a:lnTo>
                    <a:pt x="4323" y="8040"/>
                  </a:lnTo>
                  <a:lnTo>
                    <a:pt x="4347" y="8065"/>
                  </a:lnTo>
                  <a:lnTo>
                    <a:pt x="4372" y="8089"/>
                  </a:lnTo>
                  <a:lnTo>
                    <a:pt x="4398" y="8112"/>
                  </a:lnTo>
                  <a:lnTo>
                    <a:pt x="4424" y="8134"/>
                  </a:lnTo>
                  <a:lnTo>
                    <a:pt x="4452" y="8155"/>
                  </a:lnTo>
                  <a:lnTo>
                    <a:pt x="4480" y="8175"/>
                  </a:lnTo>
                  <a:lnTo>
                    <a:pt x="4509" y="8194"/>
                  </a:lnTo>
                  <a:lnTo>
                    <a:pt x="4538" y="8211"/>
                  </a:lnTo>
                  <a:lnTo>
                    <a:pt x="4568" y="8228"/>
                  </a:lnTo>
                  <a:lnTo>
                    <a:pt x="4599" y="8244"/>
                  </a:lnTo>
                  <a:lnTo>
                    <a:pt x="4631" y="8258"/>
                  </a:lnTo>
                  <a:lnTo>
                    <a:pt x="4663" y="8271"/>
                  </a:lnTo>
                  <a:lnTo>
                    <a:pt x="4695" y="8283"/>
                  </a:lnTo>
                  <a:lnTo>
                    <a:pt x="4728" y="8294"/>
                  </a:lnTo>
                  <a:lnTo>
                    <a:pt x="4761" y="8304"/>
                  </a:lnTo>
                  <a:lnTo>
                    <a:pt x="4794" y="8312"/>
                  </a:lnTo>
                  <a:lnTo>
                    <a:pt x="4828" y="8319"/>
                  </a:lnTo>
                  <a:lnTo>
                    <a:pt x="4862" y="8325"/>
                  </a:lnTo>
                  <a:lnTo>
                    <a:pt x="4896" y="8329"/>
                  </a:lnTo>
                  <a:lnTo>
                    <a:pt x="4931" y="8332"/>
                  </a:lnTo>
                  <a:lnTo>
                    <a:pt x="4965" y="8334"/>
                  </a:lnTo>
                  <a:lnTo>
                    <a:pt x="5000" y="8335"/>
                  </a:lnTo>
                  <a:lnTo>
                    <a:pt x="5035" y="8334"/>
                  </a:lnTo>
                  <a:lnTo>
                    <a:pt x="5069" y="8332"/>
                  </a:lnTo>
                  <a:lnTo>
                    <a:pt x="5104" y="8329"/>
                  </a:lnTo>
                  <a:lnTo>
                    <a:pt x="5138" y="8325"/>
                  </a:lnTo>
                  <a:lnTo>
                    <a:pt x="5172" y="8319"/>
                  </a:lnTo>
                  <a:lnTo>
                    <a:pt x="5206" y="8312"/>
                  </a:lnTo>
                  <a:lnTo>
                    <a:pt x="5239" y="8304"/>
                  </a:lnTo>
                  <a:lnTo>
                    <a:pt x="5272" y="8294"/>
                  </a:lnTo>
                  <a:lnTo>
                    <a:pt x="5305" y="8283"/>
                  </a:lnTo>
                  <a:lnTo>
                    <a:pt x="5337" y="8271"/>
                  </a:lnTo>
                  <a:lnTo>
                    <a:pt x="5369" y="8258"/>
                  </a:lnTo>
                  <a:lnTo>
                    <a:pt x="5401" y="8244"/>
                  </a:lnTo>
                  <a:lnTo>
                    <a:pt x="5432" y="8228"/>
                  </a:lnTo>
                  <a:lnTo>
                    <a:pt x="5462" y="8211"/>
                  </a:lnTo>
                  <a:lnTo>
                    <a:pt x="5491" y="8194"/>
                  </a:lnTo>
                  <a:lnTo>
                    <a:pt x="5520" y="8175"/>
                  </a:lnTo>
                  <a:lnTo>
                    <a:pt x="5548" y="8155"/>
                  </a:lnTo>
                  <a:lnTo>
                    <a:pt x="5576" y="8134"/>
                  </a:lnTo>
                  <a:lnTo>
                    <a:pt x="5602" y="8112"/>
                  </a:lnTo>
                  <a:lnTo>
                    <a:pt x="5628" y="8089"/>
                  </a:lnTo>
                  <a:lnTo>
                    <a:pt x="5653" y="8065"/>
                  </a:lnTo>
                  <a:lnTo>
                    <a:pt x="5677" y="8040"/>
                  </a:lnTo>
                  <a:lnTo>
                    <a:pt x="5699" y="8014"/>
                  </a:lnTo>
                  <a:lnTo>
                    <a:pt x="5721" y="7988"/>
                  </a:lnTo>
                  <a:lnTo>
                    <a:pt x="5742" y="7960"/>
                  </a:lnTo>
                  <a:lnTo>
                    <a:pt x="5762" y="7932"/>
                  </a:lnTo>
                  <a:lnTo>
                    <a:pt x="5781" y="7903"/>
                  </a:lnTo>
                  <a:lnTo>
                    <a:pt x="5799" y="7873"/>
                  </a:lnTo>
                  <a:lnTo>
                    <a:pt x="5816" y="7843"/>
                  </a:lnTo>
                  <a:lnTo>
                    <a:pt x="5832" y="7812"/>
                  </a:lnTo>
                  <a:lnTo>
                    <a:pt x="5846" y="7780"/>
                  </a:lnTo>
                  <a:lnTo>
                    <a:pt x="5859" y="7749"/>
                  </a:lnTo>
                  <a:lnTo>
                    <a:pt x="5871" y="7716"/>
                  </a:lnTo>
                  <a:lnTo>
                    <a:pt x="5882" y="7684"/>
                  </a:lnTo>
                  <a:lnTo>
                    <a:pt x="5892" y="7651"/>
                  </a:lnTo>
                  <a:lnTo>
                    <a:pt x="5900" y="7617"/>
                  </a:lnTo>
                  <a:lnTo>
                    <a:pt x="5907" y="7584"/>
                  </a:lnTo>
                  <a:lnTo>
                    <a:pt x="5913" y="7550"/>
                  </a:lnTo>
                  <a:lnTo>
                    <a:pt x="5917" y="7516"/>
                  </a:lnTo>
                  <a:lnTo>
                    <a:pt x="5920" y="7481"/>
                  </a:lnTo>
                  <a:lnTo>
                    <a:pt x="5922" y="7447"/>
                  </a:lnTo>
                  <a:lnTo>
                    <a:pt x="5923" y="7412"/>
                  </a:lnTo>
                  <a:lnTo>
                    <a:pt x="5922" y="7377"/>
                  </a:lnTo>
                  <a:lnTo>
                    <a:pt x="5920" y="7343"/>
                  </a:lnTo>
                  <a:lnTo>
                    <a:pt x="5917" y="7308"/>
                  </a:lnTo>
                  <a:lnTo>
                    <a:pt x="5913" y="7274"/>
                  </a:lnTo>
                  <a:lnTo>
                    <a:pt x="5907" y="7240"/>
                  </a:lnTo>
                  <a:lnTo>
                    <a:pt x="5900" y="7206"/>
                  </a:lnTo>
                  <a:lnTo>
                    <a:pt x="5892" y="7173"/>
                  </a:lnTo>
                  <a:lnTo>
                    <a:pt x="5882" y="7139"/>
                  </a:lnTo>
                  <a:lnTo>
                    <a:pt x="5871" y="7107"/>
                  </a:lnTo>
                  <a:lnTo>
                    <a:pt x="5859" y="7074"/>
                  </a:lnTo>
                  <a:lnTo>
                    <a:pt x="5846" y="7043"/>
                  </a:lnTo>
                  <a:lnTo>
                    <a:pt x="5832" y="7011"/>
                  </a:lnTo>
                  <a:lnTo>
                    <a:pt x="5816" y="6980"/>
                  </a:lnTo>
                  <a:lnTo>
                    <a:pt x="5800" y="6950"/>
                  </a:lnTo>
                  <a:lnTo>
                    <a:pt x="5782" y="6921"/>
                  </a:lnTo>
                  <a:lnTo>
                    <a:pt x="5763" y="6892"/>
                  </a:lnTo>
                  <a:lnTo>
                    <a:pt x="5743" y="6864"/>
                  </a:lnTo>
                  <a:lnTo>
                    <a:pt x="5722" y="6836"/>
                  </a:lnTo>
                  <a:lnTo>
                    <a:pt x="5700" y="6810"/>
                  </a:lnTo>
                  <a:lnTo>
                    <a:pt x="5677" y="6784"/>
                  </a:lnTo>
                  <a:lnTo>
                    <a:pt x="5653" y="6759"/>
                  </a:lnTo>
                  <a:lnTo>
                    <a:pt x="5628" y="6735"/>
                  </a:lnTo>
                  <a:lnTo>
                    <a:pt x="5602" y="6712"/>
                  </a:lnTo>
                  <a:lnTo>
                    <a:pt x="5576" y="6690"/>
                  </a:lnTo>
                  <a:lnTo>
                    <a:pt x="5548" y="6669"/>
                  </a:lnTo>
                  <a:lnTo>
                    <a:pt x="5535" y="6660"/>
                  </a:lnTo>
                  <a:lnTo>
                    <a:pt x="5474" y="6760"/>
                  </a:lnTo>
                  <a:lnTo>
                    <a:pt x="5455" y="6787"/>
                  </a:lnTo>
                  <a:lnTo>
                    <a:pt x="5433" y="6811"/>
                  </a:lnTo>
                  <a:lnTo>
                    <a:pt x="5408" y="6832"/>
                  </a:lnTo>
                  <a:lnTo>
                    <a:pt x="5380" y="6849"/>
                  </a:lnTo>
                  <a:lnTo>
                    <a:pt x="5350" y="6863"/>
                  </a:lnTo>
                  <a:lnTo>
                    <a:pt x="5319" y="6872"/>
                  </a:lnTo>
                  <a:lnTo>
                    <a:pt x="5287" y="6878"/>
                  </a:lnTo>
                  <a:lnTo>
                    <a:pt x="5254" y="6879"/>
                  </a:lnTo>
                  <a:lnTo>
                    <a:pt x="5221" y="6876"/>
                  </a:lnTo>
                  <a:lnTo>
                    <a:pt x="5190" y="6869"/>
                  </a:lnTo>
                  <a:lnTo>
                    <a:pt x="5159" y="6857"/>
                  </a:lnTo>
                  <a:lnTo>
                    <a:pt x="5130" y="6842"/>
                  </a:lnTo>
                  <a:lnTo>
                    <a:pt x="5103" y="6823"/>
                  </a:lnTo>
                  <a:lnTo>
                    <a:pt x="5079" y="6801"/>
                  </a:lnTo>
                  <a:lnTo>
                    <a:pt x="5058" y="6776"/>
                  </a:lnTo>
                  <a:lnTo>
                    <a:pt x="5041" y="6748"/>
                  </a:lnTo>
                  <a:lnTo>
                    <a:pt x="5027" y="6718"/>
                  </a:lnTo>
                  <a:lnTo>
                    <a:pt x="5018" y="6687"/>
                  </a:lnTo>
                  <a:lnTo>
                    <a:pt x="5012" y="6655"/>
                  </a:lnTo>
                  <a:lnTo>
                    <a:pt x="5011" y="6622"/>
                  </a:lnTo>
                  <a:lnTo>
                    <a:pt x="5014" y="6589"/>
                  </a:lnTo>
                  <a:lnTo>
                    <a:pt x="5021" y="6558"/>
                  </a:lnTo>
                  <a:lnTo>
                    <a:pt x="5033" y="6527"/>
                  </a:lnTo>
                  <a:lnTo>
                    <a:pt x="5048" y="6498"/>
                  </a:lnTo>
                  <a:lnTo>
                    <a:pt x="5053" y="6490"/>
                  </a:lnTo>
                  <a:lnTo>
                    <a:pt x="5035" y="6489"/>
                  </a:lnTo>
                  <a:lnTo>
                    <a:pt x="5000" y="6488"/>
                  </a:lnTo>
                  <a:lnTo>
                    <a:pt x="4965" y="6489"/>
                  </a:lnTo>
                  <a:lnTo>
                    <a:pt x="4947" y="6490"/>
                  </a:lnTo>
                  <a:lnTo>
                    <a:pt x="4952" y="6498"/>
                  </a:lnTo>
                  <a:lnTo>
                    <a:pt x="4967" y="6527"/>
                  </a:lnTo>
                  <a:lnTo>
                    <a:pt x="4979" y="6558"/>
                  </a:lnTo>
                  <a:lnTo>
                    <a:pt x="4986" y="6589"/>
                  </a:lnTo>
                  <a:lnTo>
                    <a:pt x="4989" y="6622"/>
                  </a:lnTo>
                  <a:lnTo>
                    <a:pt x="4988" y="6655"/>
                  </a:lnTo>
                  <a:lnTo>
                    <a:pt x="4982" y="6687"/>
                  </a:lnTo>
                  <a:lnTo>
                    <a:pt x="4973" y="6718"/>
                  </a:lnTo>
                  <a:lnTo>
                    <a:pt x="4959" y="6748"/>
                  </a:lnTo>
                  <a:lnTo>
                    <a:pt x="4942" y="6776"/>
                  </a:lnTo>
                  <a:lnTo>
                    <a:pt x="4921" y="6801"/>
                  </a:lnTo>
                  <a:lnTo>
                    <a:pt x="4897" y="6823"/>
                  </a:lnTo>
                  <a:lnTo>
                    <a:pt x="4870" y="6842"/>
                  </a:lnTo>
                  <a:lnTo>
                    <a:pt x="4841" y="6857"/>
                  </a:lnTo>
                  <a:lnTo>
                    <a:pt x="4810" y="6869"/>
                  </a:lnTo>
                  <a:lnTo>
                    <a:pt x="4779" y="6876"/>
                  </a:lnTo>
                  <a:lnTo>
                    <a:pt x="4746" y="6879"/>
                  </a:lnTo>
                  <a:lnTo>
                    <a:pt x="4713" y="6878"/>
                  </a:lnTo>
                  <a:lnTo>
                    <a:pt x="4681" y="6872"/>
                  </a:lnTo>
                  <a:lnTo>
                    <a:pt x="4650" y="6863"/>
                  </a:lnTo>
                  <a:lnTo>
                    <a:pt x="4620" y="6849"/>
                  </a:lnTo>
                  <a:lnTo>
                    <a:pt x="4592" y="6832"/>
                  </a:lnTo>
                  <a:lnTo>
                    <a:pt x="4567" y="6811"/>
                  </a:lnTo>
                  <a:close/>
                  <a:moveTo>
                    <a:pt x="2393" y="2469"/>
                  </a:moveTo>
                  <a:lnTo>
                    <a:pt x="3186" y="2469"/>
                  </a:lnTo>
                  <a:lnTo>
                    <a:pt x="3186" y="2458"/>
                  </a:lnTo>
                  <a:lnTo>
                    <a:pt x="3185" y="2428"/>
                  </a:lnTo>
                  <a:lnTo>
                    <a:pt x="3184" y="2399"/>
                  </a:lnTo>
                  <a:lnTo>
                    <a:pt x="3181" y="2369"/>
                  </a:lnTo>
                  <a:lnTo>
                    <a:pt x="3177" y="2340"/>
                  </a:lnTo>
                  <a:lnTo>
                    <a:pt x="3172" y="2310"/>
                  </a:lnTo>
                  <a:lnTo>
                    <a:pt x="3166" y="2282"/>
                  </a:lnTo>
                  <a:lnTo>
                    <a:pt x="3159" y="2253"/>
                  </a:lnTo>
                  <a:lnTo>
                    <a:pt x="3151" y="2225"/>
                  </a:lnTo>
                  <a:lnTo>
                    <a:pt x="3142" y="2197"/>
                  </a:lnTo>
                  <a:lnTo>
                    <a:pt x="3131" y="2169"/>
                  </a:lnTo>
                  <a:lnTo>
                    <a:pt x="3120" y="2142"/>
                  </a:lnTo>
                  <a:lnTo>
                    <a:pt x="3108" y="2115"/>
                  </a:lnTo>
                  <a:lnTo>
                    <a:pt x="3094" y="2089"/>
                  </a:lnTo>
                  <a:lnTo>
                    <a:pt x="3080" y="2062"/>
                  </a:lnTo>
                  <a:lnTo>
                    <a:pt x="3064" y="2036"/>
                  </a:lnTo>
                  <a:lnTo>
                    <a:pt x="3048" y="2011"/>
                  </a:lnTo>
                  <a:lnTo>
                    <a:pt x="3030" y="1987"/>
                  </a:lnTo>
                  <a:lnTo>
                    <a:pt x="3012" y="1963"/>
                  </a:lnTo>
                  <a:lnTo>
                    <a:pt x="2993" y="1941"/>
                  </a:lnTo>
                  <a:lnTo>
                    <a:pt x="2974" y="1918"/>
                  </a:lnTo>
                  <a:lnTo>
                    <a:pt x="2953" y="1897"/>
                  </a:lnTo>
                  <a:lnTo>
                    <a:pt x="2932" y="1877"/>
                  </a:lnTo>
                  <a:lnTo>
                    <a:pt x="2910" y="1857"/>
                  </a:lnTo>
                  <a:lnTo>
                    <a:pt x="2887" y="1838"/>
                  </a:lnTo>
                  <a:lnTo>
                    <a:pt x="2864" y="1820"/>
                  </a:lnTo>
                  <a:lnTo>
                    <a:pt x="2840" y="1803"/>
                  </a:lnTo>
                  <a:lnTo>
                    <a:pt x="2815" y="1787"/>
                  </a:lnTo>
                  <a:lnTo>
                    <a:pt x="2789" y="1772"/>
                  </a:lnTo>
                  <a:lnTo>
                    <a:pt x="2762" y="1757"/>
                  </a:lnTo>
                  <a:lnTo>
                    <a:pt x="2736" y="1743"/>
                  </a:lnTo>
                  <a:lnTo>
                    <a:pt x="2709" y="1731"/>
                  </a:lnTo>
                  <a:lnTo>
                    <a:pt x="2682" y="1720"/>
                  </a:lnTo>
                  <a:lnTo>
                    <a:pt x="2654" y="1709"/>
                  </a:lnTo>
                  <a:lnTo>
                    <a:pt x="2626" y="1700"/>
                  </a:lnTo>
                  <a:lnTo>
                    <a:pt x="2598" y="1692"/>
                  </a:lnTo>
                  <a:lnTo>
                    <a:pt x="2569" y="1685"/>
                  </a:lnTo>
                  <a:lnTo>
                    <a:pt x="2541" y="1679"/>
                  </a:lnTo>
                  <a:lnTo>
                    <a:pt x="2511" y="1674"/>
                  </a:lnTo>
                  <a:lnTo>
                    <a:pt x="2482" y="1670"/>
                  </a:lnTo>
                  <a:lnTo>
                    <a:pt x="2452" y="1667"/>
                  </a:lnTo>
                  <a:lnTo>
                    <a:pt x="2423" y="1666"/>
                  </a:lnTo>
                  <a:lnTo>
                    <a:pt x="2393" y="1665"/>
                  </a:lnTo>
                  <a:lnTo>
                    <a:pt x="2363" y="1666"/>
                  </a:lnTo>
                  <a:lnTo>
                    <a:pt x="2334" y="1667"/>
                  </a:lnTo>
                  <a:lnTo>
                    <a:pt x="2304" y="1670"/>
                  </a:lnTo>
                  <a:lnTo>
                    <a:pt x="2275" y="1674"/>
                  </a:lnTo>
                  <a:lnTo>
                    <a:pt x="2245" y="1679"/>
                  </a:lnTo>
                  <a:lnTo>
                    <a:pt x="2216" y="1685"/>
                  </a:lnTo>
                  <a:lnTo>
                    <a:pt x="2188" y="1692"/>
                  </a:lnTo>
                  <a:lnTo>
                    <a:pt x="2159" y="1700"/>
                  </a:lnTo>
                  <a:lnTo>
                    <a:pt x="2131" y="1709"/>
                  </a:lnTo>
                  <a:lnTo>
                    <a:pt x="2103" y="1720"/>
                  </a:lnTo>
                  <a:lnTo>
                    <a:pt x="2076" y="1731"/>
                  </a:lnTo>
                  <a:lnTo>
                    <a:pt x="2049" y="1744"/>
                  </a:lnTo>
                  <a:lnTo>
                    <a:pt x="2022" y="1757"/>
                  </a:lnTo>
                  <a:lnTo>
                    <a:pt x="1996" y="1772"/>
                  </a:lnTo>
                  <a:lnTo>
                    <a:pt x="1970" y="1787"/>
                  </a:lnTo>
                  <a:lnTo>
                    <a:pt x="1946" y="1803"/>
                  </a:lnTo>
                  <a:lnTo>
                    <a:pt x="1922" y="1820"/>
                  </a:lnTo>
                  <a:lnTo>
                    <a:pt x="1898" y="1838"/>
                  </a:lnTo>
                  <a:lnTo>
                    <a:pt x="1876" y="1857"/>
                  </a:lnTo>
                  <a:lnTo>
                    <a:pt x="1854" y="1877"/>
                  </a:lnTo>
                  <a:lnTo>
                    <a:pt x="1832" y="1897"/>
                  </a:lnTo>
                  <a:lnTo>
                    <a:pt x="1812" y="1918"/>
                  </a:lnTo>
                  <a:lnTo>
                    <a:pt x="1792" y="1940"/>
                  </a:lnTo>
                  <a:lnTo>
                    <a:pt x="1773" y="1963"/>
                  </a:lnTo>
                  <a:lnTo>
                    <a:pt x="1755" y="1987"/>
                  </a:lnTo>
                  <a:lnTo>
                    <a:pt x="1738" y="2011"/>
                  </a:lnTo>
                  <a:lnTo>
                    <a:pt x="1722" y="2036"/>
                  </a:lnTo>
                  <a:lnTo>
                    <a:pt x="1707" y="2062"/>
                  </a:lnTo>
                  <a:lnTo>
                    <a:pt x="1692" y="2089"/>
                  </a:lnTo>
                  <a:lnTo>
                    <a:pt x="1678" y="2115"/>
                  </a:lnTo>
                  <a:lnTo>
                    <a:pt x="1666" y="2142"/>
                  </a:lnTo>
                  <a:lnTo>
                    <a:pt x="1655" y="2169"/>
                  </a:lnTo>
                  <a:lnTo>
                    <a:pt x="1644" y="2197"/>
                  </a:lnTo>
                  <a:lnTo>
                    <a:pt x="1635" y="2225"/>
                  </a:lnTo>
                  <a:lnTo>
                    <a:pt x="1627" y="2253"/>
                  </a:lnTo>
                  <a:lnTo>
                    <a:pt x="1620" y="2282"/>
                  </a:lnTo>
                  <a:lnTo>
                    <a:pt x="1614" y="2310"/>
                  </a:lnTo>
                  <a:lnTo>
                    <a:pt x="1609" y="2340"/>
                  </a:lnTo>
                  <a:lnTo>
                    <a:pt x="1605" y="2369"/>
                  </a:lnTo>
                  <a:lnTo>
                    <a:pt x="1602" y="2399"/>
                  </a:lnTo>
                  <a:lnTo>
                    <a:pt x="1601" y="2428"/>
                  </a:lnTo>
                  <a:lnTo>
                    <a:pt x="1600" y="2458"/>
                  </a:lnTo>
                  <a:lnTo>
                    <a:pt x="1601" y="2488"/>
                  </a:lnTo>
                  <a:lnTo>
                    <a:pt x="1602" y="2517"/>
                  </a:lnTo>
                  <a:lnTo>
                    <a:pt x="1605" y="2547"/>
                  </a:lnTo>
                  <a:lnTo>
                    <a:pt x="1609" y="2576"/>
                  </a:lnTo>
                  <a:lnTo>
                    <a:pt x="1614" y="2606"/>
                  </a:lnTo>
                  <a:lnTo>
                    <a:pt x="1620" y="2634"/>
                  </a:lnTo>
                  <a:lnTo>
                    <a:pt x="1627" y="2663"/>
                  </a:lnTo>
                  <a:lnTo>
                    <a:pt x="1635" y="2691"/>
                  </a:lnTo>
                  <a:lnTo>
                    <a:pt x="1644" y="2719"/>
                  </a:lnTo>
                  <a:lnTo>
                    <a:pt x="1655" y="2747"/>
                  </a:lnTo>
                  <a:lnTo>
                    <a:pt x="1666" y="2774"/>
                  </a:lnTo>
                  <a:lnTo>
                    <a:pt x="1678" y="2801"/>
                  </a:lnTo>
                  <a:lnTo>
                    <a:pt x="1692" y="2827"/>
                  </a:lnTo>
                  <a:lnTo>
                    <a:pt x="1707" y="2854"/>
                  </a:lnTo>
                  <a:lnTo>
                    <a:pt x="1722" y="2880"/>
                  </a:lnTo>
                  <a:lnTo>
                    <a:pt x="1738" y="2905"/>
                  </a:lnTo>
                  <a:lnTo>
                    <a:pt x="1755" y="2929"/>
                  </a:lnTo>
                  <a:lnTo>
                    <a:pt x="1773" y="2953"/>
                  </a:lnTo>
                  <a:lnTo>
                    <a:pt x="1792" y="2976"/>
                  </a:lnTo>
                  <a:lnTo>
                    <a:pt x="1812" y="2998"/>
                  </a:lnTo>
                  <a:lnTo>
                    <a:pt x="1832" y="3019"/>
                  </a:lnTo>
                  <a:lnTo>
                    <a:pt x="1854" y="3039"/>
                  </a:lnTo>
                  <a:lnTo>
                    <a:pt x="1876" y="3059"/>
                  </a:lnTo>
                  <a:lnTo>
                    <a:pt x="1898" y="3078"/>
                  </a:lnTo>
                  <a:lnTo>
                    <a:pt x="1922" y="3096"/>
                  </a:lnTo>
                  <a:lnTo>
                    <a:pt x="1946" y="3113"/>
                  </a:lnTo>
                  <a:lnTo>
                    <a:pt x="1970" y="3129"/>
                  </a:lnTo>
                  <a:lnTo>
                    <a:pt x="1996" y="3144"/>
                  </a:lnTo>
                  <a:lnTo>
                    <a:pt x="2022" y="3159"/>
                  </a:lnTo>
                  <a:lnTo>
                    <a:pt x="2049" y="3172"/>
                  </a:lnTo>
                  <a:lnTo>
                    <a:pt x="2076" y="3185"/>
                  </a:lnTo>
                  <a:lnTo>
                    <a:pt x="2103" y="3196"/>
                  </a:lnTo>
                  <a:lnTo>
                    <a:pt x="2131" y="3207"/>
                  </a:lnTo>
                  <a:lnTo>
                    <a:pt x="2159" y="3216"/>
                  </a:lnTo>
                  <a:lnTo>
                    <a:pt x="2188" y="3224"/>
                  </a:lnTo>
                  <a:lnTo>
                    <a:pt x="2216" y="3231"/>
                  </a:lnTo>
                  <a:lnTo>
                    <a:pt x="2245" y="3237"/>
                  </a:lnTo>
                  <a:lnTo>
                    <a:pt x="2275" y="3242"/>
                  </a:lnTo>
                  <a:lnTo>
                    <a:pt x="2304" y="3246"/>
                  </a:lnTo>
                  <a:lnTo>
                    <a:pt x="2334" y="3249"/>
                  </a:lnTo>
                  <a:lnTo>
                    <a:pt x="2363" y="3250"/>
                  </a:lnTo>
                  <a:lnTo>
                    <a:pt x="2393" y="3251"/>
                  </a:lnTo>
                  <a:lnTo>
                    <a:pt x="2404" y="3251"/>
                  </a:lnTo>
                  <a:lnTo>
                    <a:pt x="2404" y="3247"/>
                  </a:lnTo>
                  <a:lnTo>
                    <a:pt x="2405" y="3214"/>
                  </a:lnTo>
                  <a:lnTo>
                    <a:pt x="2411" y="3182"/>
                  </a:lnTo>
                  <a:lnTo>
                    <a:pt x="2420" y="3151"/>
                  </a:lnTo>
                  <a:lnTo>
                    <a:pt x="2434" y="3121"/>
                  </a:lnTo>
                  <a:lnTo>
                    <a:pt x="2451" y="3093"/>
                  </a:lnTo>
                  <a:lnTo>
                    <a:pt x="2472" y="3068"/>
                  </a:lnTo>
                  <a:lnTo>
                    <a:pt x="2496" y="3046"/>
                  </a:lnTo>
                  <a:lnTo>
                    <a:pt x="2523" y="3027"/>
                  </a:lnTo>
                  <a:lnTo>
                    <a:pt x="2552" y="3012"/>
                  </a:lnTo>
                  <a:lnTo>
                    <a:pt x="2583" y="3000"/>
                  </a:lnTo>
                  <a:lnTo>
                    <a:pt x="2614" y="2993"/>
                  </a:lnTo>
                  <a:lnTo>
                    <a:pt x="2647" y="2990"/>
                  </a:lnTo>
                  <a:lnTo>
                    <a:pt x="2680" y="2991"/>
                  </a:lnTo>
                  <a:lnTo>
                    <a:pt x="2712" y="2997"/>
                  </a:lnTo>
                  <a:lnTo>
                    <a:pt x="2743" y="3006"/>
                  </a:lnTo>
                  <a:lnTo>
                    <a:pt x="2773" y="3020"/>
                  </a:lnTo>
                  <a:lnTo>
                    <a:pt x="2801" y="3037"/>
                  </a:lnTo>
                  <a:lnTo>
                    <a:pt x="2826" y="3058"/>
                  </a:lnTo>
                  <a:lnTo>
                    <a:pt x="2848" y="3082"/>
                  </a:lnTo>
                  <a:lnTo>
                    <a:pt x="2860" y="3099"/>
                  </a:lnTo>
                  <a:lnTo>
                    <a:pt x="2864" y="3096"/>
                  </a:lnTo>
                  <a:lnTo>
                    <a:pt x="2887" y="3078"/>
                  </a:lnTo>
                  <a:lnTo>
                    <a:pt x="2910" y="3059"/>
                  </a:lnTo>
                  <a:lnTo>
                    <a:pt x="2932" y="3039"/>
                  </a:lnTo>
                  <a:lnTo>
                    <a:pt x="2953" y="3019"/>
                  </a:lnTo>
                  <a:lnTo>
                    <a:pt x="2974" y="2998"/>
                  </a:lnTo>
                  <a:lnTo>
                    <a:pt x="2993" y="2975"/>
                  </a:lnTo>
                  <a:lnTo>
                    <a:pt x="2999" y="2969"/>
                  </a:lnTo>
                  <a:lnTo>
                    <a:pt x="2393" y="2969"/>
                  </a:lnTo>
                  <a:lnTo>
                    <a:pt x="2360" y="2967"/>
                  </a:lnTo>
                  <a:lnTo>
                    <a:pt x="2328" y="2960"/>
                  </a:lnTo>
                  <a:lnTo>
                    <a:pt x="2297" y="2950"/>
                  </a:lnTo>
                  <a:lnTo>
                    <a:pt x="2268" y="2936"/>
                  </a:lnTo>
                  <a:lnTo>
                    <a:pt x="2241" y="2917"/>
                  </a:lnTo>
                  <a:lnTo>
                    <a:pt x="2216" y="2896"/>
                  </a:lnTo>
                  <a:lnTo>
                    <a:pt x="2195" y="2871"/>
                  </a:lnTo>
                  <a:lnTo>
                    <a:pt x="2176" y="2844"/>
                  </a:lnTo>
                  <a:lnTo>
                    <a:pt x="2162" y="2815"/>
                  </a:lnTo>
                  <a:lnTo>
                    <a:pt x="2152" y="2784"/>
                  </a:lnTo>
                  <a:lnTo>
                    <a:pt x="2145" y="2752"/>
                  </a:lnTo>
                  <a:lnTo>
                    <a:pt x="2143" y="2719"/>
                  </a:lnTo>
                  <a:lnTo>
                    <a:pt x="2145" y="2686"/>
                  </a:lnTo>
                  <a:lnTo>
                    <a:pt x="2152" y="2654"/>
                  </a:lnTo>
                  <a:lnTo>
                    <a:pt x="2162" y="2623"/>
                  </a:lnTo>
                  <a:lnTo>
                    <a:pt x="2176" y="2594"/>
                  </a:lnTo>
                  <a:lnTo>
                    <a:pt x="2195" y="2567"/>
                  </a:lnTo>
                  <a:lnTo>
                    <a:pt x="2216" y="2542"/>
                  </a:lnTo>
                  <a:lnTo>
                    <a:pt x="2241" y="2521"/>
                  </a:lnTo>
                  <a:lnTo>
                    <a:pt x="2268" y="2502"/>
                  </a:lnTo>
                  <a:lnTo>
                    <a:pt x="2297" y="2488"/>
                  </a:lnTo>
                  <a:lnTo>
                    <a:pt x="2328" y="2478"/>
                  </a:lnTo>
                  <a:lnTo>
                    <a:pt x="2360" y="2471"/>
                  </a:lnTo>
                  <a:lnTo>
                    <a:pt x="2393" y="246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68" name="Group 67">
            <a:extLst>
              <a:ext uri="{FF2B5EF4-FFF2-40B4-BE49-F238E27FC236}">
                <a16:creationId xmlns:a16="http://schemas.microsoft.com/office/drawing/2014/main" id="{3FA08FC3-7249-4D92-BC40-40823A59E7D9}"/>
              </a:ext>
            </a:extLst>
          </p:cNvPr>
          <p:cNvGrpSpPr/>
          <p:nvPr/>
        </p:nvGrpSpPr>
        <p:grpSpPr>
          <a:xfrm>
            <a:off x="294968" y="4758455"/>
            <a:ext cx="604064" cy="603188"/>
            <a:chOff x="2962542" y="1760585"/>
            <a:chExt cx="633600" cy="633600"/>
          </a:xfrm>
        </p:grpSpPr>
        <p:sp>
          <p:nvSpPr>
            <p:cNvPr id="75" name="Google Shape;594;p7"/>
            <p:cNvSpPr/>
            <p:nvPr/>
          </p:nvSpPr>
          <p:spPr>
            <a:xfrm>
              <a:off x="2962542" y="1760585"/>
              <a:ext cx="633600" cy="633600"/>
            </a:xfrm>
            <a:custGeom>
              <a:avLst/>
              <a:gdLst/>
              <a:ahLst/>
              <a:cxnLst/>
              <a:rect l="l" t="t" r="r" b="b"/>
              <a:pathLst>
                <a:path w="10000" h="10000" extrusionOk="0">
                  <a:moveTo>
                    <a:pt x="6917" y="4202"/>
                  </a:moveTo>
                  <a:lnTo>
                    <a:pt x="6917" y="3989"/>
                  </a:lnTo>
                  <a:lnTo>
                    <a:pt x="5307" y="5956"/>
                  </a:lnTo>
                  <a:lnTo>
                    <a:pt x="5284" y="5981"/>
                  </a:lnTo>
                  <a:lnTo>
                    <a:pt x="5258" y="6002"/>
                  </a:lnTo>
                  <a:lnTo>
                    <a:pt x="5229" y="6020"/>
                  </a:lnTo>
                  <a:lnTo>
                    <a:pt x="5198" y="6034"/>
                  </a:lnTo>
                  <a:lnTo>
                    <a:pt x="5165" y="6043"/>
                  </a:lnTo>
                  <a:lnTo>
                    <a:pt x="5131" y="6047"/>
                  </a:lnTo>
                  <a:lnTo>
                    <a:pt x="5097" y="6047"/>
                  </a:lnTo>
                  <a:lnTo>
                    <a:pt x="5064" y="6043"/>
                  </a:lnTo>
                  <a:lnTo>
                    <a:pt x="5031" y="6034"/>
                  </a:lnTo>
                  <a:lnTo>
                    <a:pt x="5000" y="6020"/>
                  </a:lnTo>
                  <a:lnTo>
                    <a:pt x="4971" y="6003"/>
                  </a:lnTo>
                  <a:lnTo>
                    <a:pt x="4002" y="5325"/>
                  </a:lnTo>
                  <a:lnTo>
                    <a:pt x="2554" y="6774"/>
                  </a:lnTo>
                  <a:lnTo>
                    <a:pt x="2529" y="6795"/>
                  </a:lnTo>
                  <a:lnTo>
                    <a:pt x="2502" y="6813"/>
                  </a:lnTo>
                  <a:lnTo>
                    <a:pt x="2473" y="6828"/>
                  </a:lnTo>
                  <a:lnTo>
                    <a:pt x="2442" y="6838"/>
                  </a:lnTo>
                  <a:lnTo>
                    <a:pt x="2410" y="6845"/>
                  </a:lnTo>
                  <a:lnTo>
                    <a:pt x="2377" y="6847"/>
                  </a:lnTo>
                  <a:lnTo>
                    <a:pt x="2344" y="6845"/>
                  </a:lnTo>
                  <a:lnTo>
                    <a:pt x="2312" y="6839"/>
                  </a:lnTo>
                  <a:lnTo>
                    <a:pt x="2281" y="6828"/>
                  </a:lnTo>
                  <a:lnTo>
                    <a:pt x="2252" y="6814"/>
                  </a:lnTo>
                  <a:lnTo>
                    <a:pt x="2225" y="6795"/>
                  </a:lnTo>
                  <a:lnTo>
                    <a:pt x="2200" y="6774"/>
                  </a:lnTo>
                  <a:lnTo>
                    <a:pt x="2179" y="6749"/>
                  </a:lnTo>
                  <a:lnTo>
                    <a:pt x="2161" y="6722"/>
                  </a:lnTo>
                  <a:lnTo>
                    <a:pt x="2146" y="6693"/>
                  </a:lnTo>
                  <a:lnTo>
                    <a:pt x="2136" y="6662"/>
                  </a:lnTo>
                  <a:lnTo>
                    <a:pt x="2129" y="6630"/>
                  </a:lnTo>
                  <a:lnTo>
                    <a:pt x="2127" y="6597"/>
                  </a:lnTo>
                  <a:lnTo>
                    <a:pt x="2129" y="6564"/>
                  </a:lnTo>
                  <a:lnTo>
                    <a:pt x="2135" y="6532"/>
                  </a:lnTo>
                  <a:lnTo>
                    <a:pt x="2146" y="6501"/>
                  </a:lnTo>
                  <a:lnTo>
                    <a:pt x="2160" y="6472"/>
                  </a:lnTo>
                  <a:lnTo>
                    <a:pt x="2179" y="6445"/>
                  </a:lnTo>
                  <a:lnTo>
                    <a:pt x="2200" y="6420"/>
                  </a:lnTo>
                  <a:lnTo>
                    <a:pt x="3796" y="4823"/>
                  </a:lnTo>
                  <a:lnTo>
                    <a:pt x="3820" y="4802"/>
                  </a:lnTo>
                  <a:lnTo>
                    <a:pt x="3846" y="4785"/>
                  </a:lnTo>
                  <a:lnTo>
                    <a:pt x="3875" y="4770"/>
                  </a:lnTo>
                  <a:lnTo>
                    <a:pt x="3904" y="4760"/>
                  </a:lnTo>
                  <a:lnTo>
                    <a:pt x="3935" y="4753"/>
                  </a:lnTo>
                  <a:lnTo>
                    <a:pt x="3967" y="4750"/>
                  </a:lnTo>
                  <a:lnTo>
                    <a:pt x="3999" y="4751"/>
                  </a:lnTo>
                  <a:lnTo>
                    <a:pt x="4030" y="4757"/>
                  </a:lnTo>
                  <a:lnTo>
                    <a:pt x="4060" y="4766"/>
                  </a:lnTo>
                  <a:lnTo>
                    <a:pt x="4089" y="4779"/>
                  </a:lnTo>
                  <a:lnTo>
                    <a:pt x="4116" y="4795"/>
                  </a:lnTo>
                  <a:lnTo>
                    <a:pt x="5067" y="5460"/>
                  </a:lnTo>
                  <a:lnTo>
                    <a:pt x="6639" y="3539"/>
                  </a:lnTo>
                  <a:lnTo>
                    <a:pt x="6255" y="3539"/>
                  </a:lnTo>
                  <a:lnTo>
                    <a:pt x="6222" y="3537"/>
                  </a:lnTo>
                  <a:lnTo>
                    <a:pt x="6190" y="3530"/>
                  </a:lnTo>
                  <a:lnTo>
                    <a:pt x="6159" y="3520"/>
                  </a:lnTo>
                  <a:lnTo>
                    <a:pt x="6130" y="3506"/>
                  </a:lnTo>
                  <a:lnTo>
                    <a:pt x="6103" y="3487"/>
                  </a:lnTo>
                  <a:lnTo>
                    <a:pt x="6078" y="3466"/>
                  </a:lnTo>
                  <a:lnTo>
                    <a:pt x="6057" y="3441"/>
                  </a:lnTo>
                  <a:lnTo>
                    <a:pt x="6038" y="3414"/>
                  </a:lnTo>
                  <a:lnTo>
                    <a:pt x="6024" y="3385"/>
                  </a:lnTo>
                  <a:lnTo>
                    <a:pt x="6014" y="3354"/>
                  </a:lnTo>
                  <a:lnTo>
                    <a:pt x="6007" y="3322"/>
                  </a:lnTo>
                  <a:lnTo>
                    <a:pt x="6005" y="3289"/>
                  </a:lnTo>
                  <a:lnTo>
                    <a:pt x="6007" y="3256"/>
                  </a:lnTo>
                  <a:lnTo>
                    <a:pt x="6014" y="3224"/>
                  </a:lnTo>
                  <a:lnTo>
                    <a:pt x="6024" y="3193"/>
                  </a:lnTo>
                  <a:lnTo>
                    <a:pt x="6038" y="3164"/>
                  </a:lnTo>
                  <a:lnTo>
                    <a:pt x="6057" y="3137"/>
                  </a:lnTo>
                  <a:lnTo>
                    <a:pt x="6078" y="3112"/>
                  </a:lnTo>
                  <a:lnTo>
                    <a:pt x="6103" y="3091"/>
                  </a:lnTo>
                  <a:lnTo>
                    <a:pt x="6130" y="3072"/>
                  </a:lnTo>
                  <a:lnTo>
                    <a:pt x="6159" y="3058"/>
                  </a:lnTo>
                  <a:lnTo>
                    <a:pt x="6190" y="3048"/>
                  </a:lnTo>
                  <a:lnTo>
                    <a:pt x="6222" y="3041"/>
                  </a:lnTo>
                  <a:lnTo>
                    <a:pt x="6255" y="3039"/>
                  </a:lnTo>
                  <a:lnTo>
                    <a:pt x="7167" y="3039"/>
                  </a:lnTo>
                  <a:lnTo>
                    <a:pt x="7171" y="3039"/>
                  </a:lnTo>
                  <a:lnTo>
                    <a:pt x="7175" y="3039"/>
                  </a:lnTo>
                  <a:lnTo>
                    <a:pt x="7187" y="3040"/>
                  </a:lnTo>
                  <a:lnTo>
                    <a:pt x="7200" y="3041"/>
                  </a:lnTo>
                  <a:lnTo>
                    <a:pt x="7203" y="3042"/>
                  </a:lnTo>
                  <a:lnTo>
                    <a:pt x="7207" y="3042"/>
                  </a:lnTo>
                  <a:lnTo>
                    <a:pt x="7219" y="3045"/>
                  </a:lnTo>
                  <a:lnTo>
                    <a:pt x="7232" y="3048"/>
                  </a:lnTo>
                  <a:lnTo>
                    <a:pt x="7235" y="3049"/>
                  </a:lnTo>
                  <a:lnTo>
                    <a:pt x="7239" y="3050"/>
                  </a:lnTo>
                  <a:lnTo>
                    <a:pt x="7251" y="3054"/>
                  </a:lnTo>
                  <a:lnTo>
                    <a:pt x="7263" y="3058"/>
                  </a:lnTo>
                  <a:lnTo>
                    <a:pt x="7266" y="3060"/>
                  </a:lnTo>
                  <a:lnTo>
                    <a:pt x="7270" y="3061"/>
                  </a:lnTo>
                  <a:lnTo>
                    <a:pt x="7281" y="3067"/>
                  </a:lnTo>
                  <a:lnTo>
                    <a:pt x="7292" y="3072"/>
                  </a:lnTo>
                  <a:lnTo>
                    <a:pt x="7295" y="3075"/>
                  </a:lnTo>
                  <a:lnTo>
                    <a:pt x="7299" y="3077"/>
                  </a:lnTo>
                  <a:lnTo>
                    <a:pt x="7309" y="3084"/>
                  </a:lnTo>
                  <a:lnTo>
                    <a:pt x="7319" y="3091"/>
                  </a:lnTo>
                  <a:lnTo>
                    <a:pt x="7322" y="3093"/>
                  </a:lnTo>
                  <a:lnTo>
                    <a:pt x="7325" y="3096"/>
                  </a:lnTo>
                  <a:lnTo>
                    <a:pt x="7334" y="3104"/>
                  </a:lnTo>
                  <a:lnTo>
                    <a:pt x="7344" y="3112"/>
                  </a:lnTo>
                  <a:lnTo>
                    <a:pt x="7346" y="3115"/>
                  </a:lnTo>
                  <a:lnTo>
                    <a:pt x="7349" y="3118"/>
                  </a:lnTo>
                  <a:lnTo>
                    <a:pt x="7357" y="3127"/>
                  </a:lnTo>
                  <a:lnTo>
                    <a:pt x="7365" y="3137"/>
                  </a:lnTo>
                  <a:lnTo>
                    <a:pt x="7368" y="3140"/>
                  </a:lnTo>
                  <a:lnTo>
                    <a:pt x="7370" y="3143"/>
                  </a:lnTo>
                  <a:lnTo>
                    <a:pt x="7377" y="3154"/>
                  </a:lnTo>
                  <a:lnTo>
                    <a:pt x="7384" y="3164"/>
                  </a:lnTo>
                  <a:lnTo>
                    <a:pt x="7385" y="3168"/>
                  </a:lnTo>
                  <a:lnTo>
                    <a:pt x="7387" y="3171"/>
                  </a:lnTo>
                  <a:lnTo>
                    <a:pt x="7392" y="3182"/>
                  </a:lnTo>
                  <a:lnTo>
                    <a:pt x="7398" y="3193"/>
                  </a:lnTo>
                  <a:lnTo>
                    <a:pt x="7399" y="3197"/>
                  </a:lnTo>
                  <a:lnTo>
                    <a:pt x="7401" y="3201"/>
                  </a:lnTo>
                  <a:lnTo>
                    <a:pt x="7404" y="3213"/>
                  </a:lnTo>
                  <a:lnTo>
                    <a:pt x="7408" y="3224"/>
                  </a:lnTo>
                  <a:lnTo>
                    <a:pt x="7409" y="3228"/>
                  </a:lnTo>
                  <a:lnTo>
                    <a:pt x="7410" y="3232"/>
                  </a:lnTo>
                  <a:lnTo>
                    <a:pt x="7412" y="3244"/>
                  </a:lnTo>
                  <a:lnTo>
                    <a:pt x="7415" y="3256"/>
                  </a:lnTo>
                  <a:lnTo>
                    <a:pt x="7415" y="3260"/>
                  </a:lnTo>
                  <a:lnTo>
                    <a:pt x="7416" y="3264"/>
                  </a:lnTo>
                  <a:lnTo>
                    <a:pt x="7416" y="3277"/>
                  </a:lnTo>
                  <a:lnTo>
                    <a:pt x="7417" y="3289"/>
                  </a:lnTo>
                  <a:lnTo>
                    <a:pt x="7417" y="4202"/>
                  </a:lnTo>
                  <a:lnTo>
                    <a:pt x="7415" y="4235"/>
                  </a:lnTo>
                  <a:lnTo>
                    <a:pt x="7408" y="4267"/>
                  </a:lnTo>
                  <a:lnTo>
                    <a:pt x="7398" y="4298"/>
                  </a:lnTo>
                  <a:lnTo>
                    <a:pt x="7384" y="4327"/>
                  </a:lnTo>
                  <a:lnTo>
                    <a:pt x="7365" y="4354"/>
                  </a:lnTo>
                  <a:lnTo>
                    <a:pt x="7344" y="4379"/>
                  </a:lnTo>
                  <a:lnTo>
                    <a:pt x="7319" y="4400"/>
                  </a:lnTo>
                  <a:lnTo>
                    <a:pt x="7292" y="4419"/>
                  </a:lnTo>
                  <a:lnTo>
                    <a:pt x="7263" y="4433"/>
                  </a:lnTo>
                  <a:lnTo>
                    <a:pt x="7232" y="4443"/>
                  </a:lnTo>
                  <a:lnTo>
                    <a:pt x="7200" y="4450"/>
                  </a:lnTo>
                  <a:lnTo>
                    <a:pt x="7167" y="4452"/>
                  </a:lnTo>
                  <a:lnTo>
                    <a:pt x="7134" y="4450"/>
                  </a:lnTo>
                  <a:lnTo>
                    <a:pt x="7102" y="4443"/>
                  </a:lnTo>
                  <a:lnTo>
                    <a:pt x="7071" y="4433"/>
                  </a:lnTo>
                  <a:lnTo>
                    <a:pt x="7042" y="4419"/>
                  </a:lnTo>
                  <a:lnTo>
                    <a:pt x="7015" y="4400"/>
                  </a:lnTo>
                  <a:lnTo>
                    <a:pt x="6990" y="4379"/>
                  </a:lnTo>
                  <a:lnTo>
                    <a:pt x="6969" y="4354"/>
                  </a:lnTo>
                  <a:lnTo>
                    <a:pt x="6950" y="4327"/>
                  </a:lnTo>
                  <a:lnTo>
                    <a:pt x="6936" y="4298"/>
                  </a:lnTo>
                  <a:lnTo>
                    <a:pt x="6926" y="4267"/>
                  </a:lnTo>
                  <a:lnTo>
                    <a:pt x="6919" y="4235"/>
                  </a:lnTo>
                  <a:lnTo>
                    <a:pt x="6917" y="420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6" name="Google Shape;595;p7"/>
            <p:cNvSpPr/>
            <p:nvPr/>
          </p:nvSpPr>
          <p:spPr>
            <a:xfrm>
              <a:off x="2962542" y="1760585"/>
              <a:ext cx="633600" cy="633600"/>
            </a:xfrm>
            <a:custGeom>
              <a:avLst/>
              <a:gdLst/>
              <a:ahLst/>
              <a:cxnLst/>
              <a:rect l="l" t="t" r="r" b="b"/>
              <a:pathLst>
                <a:path w="10000" h="10000" extrusionOk="0">
                  <a:moveTo>
                    <a:pt x="2143" y="1100"/>
                  </a:moveTo>
                  <a:lnTo>
                    <a:pt x="2148" y="1100"/>
                  </a:lnTo>
                  <a:lnTo>
                    <a:pt x="7852" y="1100"/>
                  </a:lnTo>
                  <a:lnTo>
                    <a:pt x="7857" y="1100"/>
                  </a:lnTo>
                  <a:lnTo>
                    <a:pt x="7887" y="1101"/>
                  </a:lnTo>
                  <a:lnTo>
                    <a:pt x="7896" y="1101"/>
                  </a:lnTo>
                  <a:lnTo>
                    <a:pt x="7926" y="1103"/>
                  </a:lnTo>
                  <a:lnTo>
                    <a:pt x="7935" y="1103"/>
                  </a:lnTo>
                  <a:lnTo>
                    <a:pt x="7965" y="1106"/>
                  </a:lnTo>
                  <a:lnTo>
                    <a:pt x="7974" y="1107"/>
                  </a:lnTo>
                  <a:lnTo>
                    <a:pt x="8004" y="1111"/>
                  </a:lnTo>
                  <a:lnTo>
                    <a:pt x="8013" y="1113"/>
                  </a:lnTo>
                  <a:lnTo>
                    <a:pt x="8042" y="1118"/>
                  </a:lnTo>
                  <a:lnTo>
                    <a:pt x="8052" y="1119"/>
                  </a:lnTo>
                  <a:lnTo>
                    <a:pt x="8081" y="1125"/>
                  </a:lnTo>
                  <a:lnTo>
                    <a:pt x="8090" y="1127"/>
                  </a:lnTo>
                  <a:lnTo>
                    <a:pt x="8119" y="1135"/>
                  </a:lnTo>
                  <a:lnTo>
                    <a:pt x="8128" y="1137"/>
                  </a:lnTo>
                  <a:lnTo>
                    <a:pt x="8156" y="1145"/>
                  </a:lnTo>
                  <a:lnTo>
                    <a:pt x="8165" y="1148"/>
                  </a:lnTo>
                  <a:lnTo>
                    <a:pt x="8193" y="1157"/>
                  </a:lnTo>
                  <a:lnTo>
                    <a:pt x="8202" y="1160"/>
                  </a:lnTo>
                  <a:lnTo>
                    <a:pt x="8230" y="1171"/>
                  </a:lnTo>
                  <a:lnTo>
                    <a:pt x="8239" y="1174"/>
                  </a:lnTo>
                  <a:lnTo>
                    <a:pt x="8266" y="1186"/>
                  </a:lnTo>
                  <a:lnTo>
                    <a:pt x="8275" y="1189"/>
                  </a:lnTo>
                  <a:lnTo>
                    <a:pt x="8302" y="1202"/>
                  </a:lnTo>
                  <a:lnTo>
                    <a:pt x="8310" y="1206"/>
                  </a:lnTo>
                  <a:lnTo>
                    <a:pt x="8337" y="1219"/>
                  </a:lnTo>
                  <a:lnTo>
                    <a:pt x="8345" y="1223"/>
                  </a:lnTo>
                  <a:lnTo>
                    <a:pt x="8371" y="1238"/>
                  </a:lnTo>
                  <a:lnTo>
                    <a:pt x="8380" y="1243"/>
                  </a:lnTo>
                  <a:lnTo>
                    <a:pt x="8406" y="1258"/>
                  </a:lnTo>
                  <a:lnTo>
                    <a:pt x="8414" y="1263"/>
                  </a:lnTo>
                  <a:lnTo>
                    <a:pt x="8439" y="1280"/>
                  </a:lnTo>
                  <a:lnTo>
                    <a:pt x="8446" y="1285"/>
                  </a:lnTo>
                  <a:lnTo>
                    <a:pt x="8471" y="1302"/>
                  </a:lnTo>
                  <a:lnTo>
                    <a:pt x="8478" y="1308"/>
                  </a:lnTo>
                  <a:lnTo>
                    <a:pt x="8502" y="1326"/>
                  </a:lnTo>
                  <a:lnTo>
                    <a:pt x="8509" y="1332"/>
                  </a:lnTo>
                  <a:lnTo>
                    <a:pt x="8532" y="1351"/>
                  </a:lnTo>
                  <a:lnTo>
                    <a:pt x="8539" y="1357"/>
                  </a:lnTo>
                  <a:lnTo>
                    <a:pt x="8561" y="1377"/>
                  </a:lnTo>
                  <a:lnTo>
                    <a:pt x="8568" y="1383"/>
                  </a:lnTo>
                  <a:lnTo>
                    <a:pt x="8590" y="1404"/>
                  </a:lnTo>
                  <a:lnTo>
                    <a:pt x="8596" y="1410"/>
                  </a:lnTo>
                  <a:lnTo>
                    <a:pt x="8617" y="1432"/>
                  </a:lnTo>
                  <a:lnTo>
                    <a:pt x="8623" y="1439"/>
                  </a:lnTo>
                  <a:lnTo>
                    <a:pt x="8643" y="1461"/>
                  </a:lnTo>
                  <a:lnTo>
                    <a:pt x="8649" y="1468"/>
                  </a:lnTo>
                  <a:lnTo>
                    <a:pt x="8668" y="1491"/>
                  </a:lnTo>
                  <a:lnTo>
                    <a:pt x="8674" y="1498"/>
                  </a:lnTo>
                  <a:lnTo>
                    <a:pt x="8692" y="1522"/>
                  </a:lnTo>
                  <a:lnTo>
                    <a:pt x="8698" y="1529"/>
                  </a:lnTo>
                  <a:lnTo>
                    <a:pt x="8715" y="1554"/>
                  </a:lnTo>
                  <a:lnTo>
                    <a:pt x="8720" y="1561"/>
                  </a:lnTo>
                  <a:lnTo>
                    <a:pt x="8737" y="1586"/>
                  </a:lnTo>
                  <a:lnTo>
                    <a:pt x="8742" y="1594"/>
                  </a:lnTo>
                  <a:lnTo>
                    <a:pt x="8757" y="1620"/>
                  </a:lnTo>
                  <a:lnTo>
                    <a:pt x="8762" y="1629"/>
                  </a:lnTo>
                  <a:lnTo>
                    <a:pt x="8777" y="1655"/>
                  </a:lnTo>
                  <a:lnTo>
                    <a:pt x="8781" y="1663"/>
                  </a:lnTo>
                  <a:lnTo>
                    <a:pt x="8794" y="1690"/>
                  </a:lnTo>
                  <a:lnTo>
                    <a:pt x="8798" y="1698"/>
                  </a:lnTo>
                  <a:lnTo>
                    <a:pt x="8811" y="1725"/>
                  </a:lnTo>
                  <a:lnTo>
                    <a:pt x="8814" y="1734"/>
                  </a:lnTo>
                  <a:lnTo>
                    <a:pt x="8826" y="1761"/>
                  </a:lnTo>
                  <a:lnTo>
                    <a:pt x="8829" y="1770"/>
                  </a:lnTo>
                  <a:lnTo>
                    <a:pt x="8840" y="1798"/>
                  </a:lnTo>
                  <a:lnTo>
                    <a:pt x="8843" y="1807"/>
                  </a:lnTo>
                  <a:lnTo>
                    <a:pt x="8852" y="1835"/>
                  </a:lnTo>
                  <a:lnTo>
                    <a:pt x="8855" y="1844"/>
                  </a:lnTo>
                  <a:lnTo>
                    <a:pt x="8863" y="1872"/>
                  </a:lnTo>
                  <a:lnTo>
                    <a:pt x="8865" y="1881"/>
                  </a:lnTo>
                  <a:lnTo>
                    <a:pt x="8873" y="1910"/>
                  </a:lnTo>
                  <a:lnTo>
                    <a:pt x="8875" y="1919"/>
                  </a:lnTo>
                  <a:lnTo>
                    <a:pt x="8881" y="1948"/>
                  </a:lnTo>
                  <a:lnTo>
                    <a:pt x="8882" y="1958"/>
                  </a:lnTo>
                  <a:lnTo>
                    <a:pt x="8887" y="1987"/>
                  </a:lnTo>
                  <a:lnTo>
                    <a:pt x="8889" y="1996"/>
                  </a:lnTo>
                  <a:lnTo>
                    <a:pt x="8893" y="2026"/>
                  </a:lnTo>
                  <a:lnTo>
                    <a:pt x="8894" y="2035"/>
                  </a:lnTo>
                  <a:lnTo>
                    <a:pt x="8897" y="2065"/>
                  </a:lnTo>
                  <a:lnTo>
                    <a:pt x="8897" y="2074"/>
                  </a:lnTo>
                  <a:lnTo>
                    <a:pt x="8899" y="2104"/>
                  </a:lnTo>
                  <a:lnTo>
                    <a:pt x="8899" y="2113"/>
                  </a:lnTo>
                  <a:lnTo>
                    <a:pt x="8900" y="2143"/>
                  </a:lnTo>
                  <a:lnTo>
                    <a:pt x="8900" y="2148"/>
                  </a:lnTo>
                  <a:lnTo>
                    <a:pt x="8900" y="7852"/>
                  </a:lnTo>
                  <a:lnTo>
                    <a:pt x="8900" y="7857"/>
                  </a:lnTo>
                  <a:lnTo>
                    <a:pt x="8899" y="7887"/>
                  </a:lnTo>
                  <a:lnTo>
                    <a:pt x="8899" y="7896"/>
                  </a:lnTo>
                  <a:lnTo>
                    <a:pt x="8897" y="7926"/>
                  </a:lnTo>
                  <a:lnTo>
                    <a:pt x="8897" y="7935"/>
                  </a:lnTo>
                  <a:lnTo>
                    <a:pt x="8894" y="7965"/>
                  </a:lnTo>
                  <a:lnTo>
                    <a:pt x="8893" y="7974"/>
                  </a:lnTo>
                  <a:lnTo>
                    <a:pt x="8889" y="8004"/>
                  </a:lnTo>
                  <a:lnTo>
                    <a:pt x="8887" y="8013"/>
                  </a:lnTo>
                  <a:lnTo>
                    <a:pt x="8882" y="8042"/>
                  </a:lnTo>
                  <a:lnTo>
                    <a:pt x="8881" y="8052"/>
                  </a:lnTo>
                  <a:lnTo>
                    <a:pt x="8875" y="8081"/>
                  </a:lnTo>
                  <a:lnTo>
                    <a:pt x="8873" y="8090"/>
                  </a:lnTo>
                  <a:lnTo>
                    <a:pt x="8865" y="8119"/>
                  </a:lnTo>
                  <a:lnTo>
                    <a:pt x="8863" y="8128"/>
                  </a:lnTo>
                  <a:lnTo>
                    <a:pt x="8855" y="8156"/>
                  </a:lnTo>
                  <a:lnTo>
                    <a:pt x="8852" y="8165"/>
                  </a:lnTo>
                  <a:lnTo>
                    <a:pt x="8843" y="8193"/>
                  </a:lnTo>
                  <a:lnTo>
                    <a:pt x="8840" y="8202"/>
                  </a:lnTo>
                  <a:lnTo>
                    <a:pt x="8829" y="8230"/>
                  </a:lnTo>
                  <a:lnTo>
                    <a:pt x="8826" y="8239"/>
                  </a:lnTo>
                  <a:lnTo>
                    <a:pt x="8814" y="8266"/>
                  </a:lnTo>
                  <a:lnTo>
                    <a:pt x="8811" y="8275"/>
                  </a:lnTo>
                  <a:lnTo>
                    <a:pt x="8798" y="8302"/>
                  </a:lnTo>
                  <a:lnTo>
                    <a:pt x="8794" y="8310"/>
                  </a:lnTo>
                  <a:lnTo>
                    <a:pt x="8781" y="8337"/>
                  </a:lnTo>
                  <a:lnTo>
                    <a:pt x="8777" y="8345"/>
                  </a:lnTo>
                  <a:lnTo>
                    <a:pt x="8762" y="8371"/>
                  </a:lnTo>
                  <a:lnTo>
                    <a:pt x="8757" y="8380"/>
                  </a:lnTo>
                  <a:lnTo>
                    <a:pt x="8742" y="8406"/>
                  </a:lnTo>
                  <a:lnTo>
                    <a:pt x="8737" y="8414"/>
                  </a:lnTo>
                  <a:lnTo>
                    <a:pt x="8720" y="8439"/>
                  </a:lnTo>
                  <a:lnTo>
                    <a:pt x="8715" y="8446"/>
                  </a:lnTo>
                  <a:lnTo>
                    <a:pt x="8698" y="8471"/>
                  </a:lnTo>
                  <a:lnTo>
                    <a:pt x="8692" y="8478"/>
                  </a:lnTo>
                  <a:lnTo>
                    <a:pt x="8674" y="8502"/>
                  </a:lnTo>
                  <a:lnTo>
                    <a:pt x="8668" y="8509"/>
                  </a:lnTo>
                  <a:lnTo>
                    <a:pt x="8649" y="8532"/>
                  </a:lnTo>
                  <a:lnTo>
                    <a:pt x="8643" y="8539"/>
                  </a:lnTo>
                  <a:lnTo>
                    <a:pt x="8623" y="8561"/>
                  </a:lnTo>
                  <a:lnTo>
                    <a:pt x="8617" y="8568"/>
                  </a:lnTo>
                  <a:lnTo>
                    <a:pt x="8596" y="8590"/>
                  </a:lnTo>
                  <a:lnTo>
                    <a:pt x="8590" y="8596"/>
                  </a:lnTo>
                  <a:lnTo>
                    <a:pt x="8568" y="8617"/>
                  </a:lnTo>
                  <a:lnTo>
                    <a:pt x="8561" y="8623"/>
                  </a:lnTo>
                  <a:lnTo>
                    <a:pt x="8539" y="8643"/>
                  </a:lnTo>
                  <a:lnTo>
                    <a:pt x="8532" y="8649"/>
                  </a:lnTo>
                  <a:lnTo>
                    <a:pt x="8509" y="8668"/>
                  </a:lnTo>
                  <a:lnTo>
                    <a:pt x="8502" y="8674"/>
                  </a:lnTo>
                  <a:lnTo>
                    <a:pt x="8478" y="8692"/>
                  </a:lnTo>
                  <a:lnTo>
                    <a:pt x="8471" y="8698"/>
                  </a:lnTo>
                  <a:lnTo>
                    <a:pt x="8446" y="8715"/>
                  </a:lnTo>
                  <a:lnTo>
                    <a:pt x="8439" y="8720"/>
                  </a:lnTo>
                  <a:lnTo>
                    <a:pt x="8414" y="8737"/>
                  </a:lnTo>
                  <a:lnTo>
                    <a:pt x="8406" y="8742"/>
                  </a:lnTo>
                  <a:lnTo>
                    <a:pt x="8380" y="8757"/>
                  </a:lnTo>
                  <a:lnTo>
                    <a:pt x="8371" y="8762"/>
                  </a:lnTo>
                  <a:lnTo>
                    <a:pt x="8345" y="8777"/>
                  </a:lnTo>
                  <a:lnTo>
                    <a:pt x="8337" y="8781"/>
                  </a:lnTo>
                  <a:lnTo>
                    <a:pt x="8310" y="8794"/>
                  </a:lnTo>
                  <a:lnTo>
                    <a:pt x="8302" y="8798"/>
                  </a:lnTo>
                  <a:lnTo>
                    <a:pt x="8275" y="8811"/>
                  </a:lnTo>
                  <a:lnTo>
                    <a:pt x="8266" y="8814"/>
                  </a:lnTo>
                  <a:lnTo>
                    <a:pt x="8239" y="8826"/>
                  </a:lnTo>
                  <a:lnTo>
                    <a:pt x="8230" y="8829"/>
                  </a:lnTo>
                  <a:lnTo>
                    <a:pt x="8202" y="8840"/>
                  </a:lnTo>
                  <a:lnTo>
                    <a:pt x="8193" y="8843"/>
                  </a:lnTo>
                  <a:lnTo>
                    <a:pt x="8165" y="8852"/>
                  </a:lnTo>
                  <a:lnTo>
                    <a:pt x="8156" y="8855"/>
                  </a:lnTo>
                  <a:lnTo>
                    <a:pt x="8128" y="8863"/>
                  </a:lnTo>
                  <a:lnTo>
                    <a:pt x="8119" y="8865"/>
                  </a:lnTo>
                  <a:lnTo>
                    <a:pt x="8090" y="8873"/>
                  </a:lnTo>
                  <a:lnTo>
                    <a:pt x="8081" y="8875"/>
                  </a:lnTo>
                  <a:lnTo>
                    <a:pt x="8052" y="8881"/>
                  </a:lnTo>
                  <a:lnTo>
                    <a:pt x="8042" y="8882"/>
                  </a:lnTo>
                  <a:lnTo>
                    <a:pt x="8013" y="8887"/>
                  </a:lnTo>
                  <a:lnTo>
                    <a:pt x="8004" y="8889"/>
                  </a:lnTo>
                  <a:lnTo>
                    <a:pt x="7974" y="8893"/>
                  </a:lnTo>
                  <a:lnTo>
                    <a:pt x="7965" y="8894"/>
                  </a:lnTo>
                  <a:lnTo>
                    <a:pt x="7935" y="8897"/>
                  </a:lnTo>
                  <a:lnTo>
                    <a:pt x="7926" y="8897"/>
                  </a:lnTo>
                  <a:lnTo>
                    <a:pt x="7896" y="8899"/>
                  </a:lnTo>
                  <a:lnTo>
                    <a:pt x="7887" y="8899"/>
                  </a:lnTo>
                  <a:lnTo>
                    <a:pt x="7857" y="8900"/>
                  </a:lnTo>
                  <a:lnTo>
                    <a:pt x="7852" y="8900"/>
                  </a:lnTo>
                  <a:lnTo>
                    <a:pt x="2148" y="8900"/>
                  </a:lnTo>
                  <a:lnTo>
                    <a:pt x="2143" y="8900"/>
                  </a:lnTo>
                  <a:lnTo>
                    <a:pt x="2113" y="8899"/>
                  </a:lnTo>
                  <a:lnTo>
                    <a:pt x="2104" y="8899"/>
                  </a:lnTo>
                  <a:lnTo>
                    <a:pt x="2074" y="8897"/>
                  </a:lnTo>
                  <a:lnTo>
                    <a:pt x="2065" y="8897"/>
                  </a:lnTo>
                  <a:lnTo>
                    <a:pt x="2035" y="8894"/>
                  </a:lnTo>
                  <a:lnTo>
                    <a:pt x="2026" y="8893"/>
                  </a:lnTo>
                  <a:lnTo>
                    <a:pt x="1996" y="8889"/>
                  </a:lnTo>
                  <a:lnTo>
                    <a:pt x="1987" y="8887"/>
                  </a:lnTo>
                  <a:lnTo>
                    <a:pt x="1958" y="8882"/>
                  </a:lnTo>
                  <a:lnTo>
                    <a:pt x="1948" y="8881"/>
                  </a:lnTo>
                  <a:lnTo>
                    <a:pt x="1919" y="8875"/>
                  </a:lnTo>
                  <a:lnTo>
                    <a:pt x="1910" y="8873"/>
                  </a:lnTo>
                  <a:lnTo>
                    <a:pt x="1881" y="8865"/>
                  </a:lnTo>
                  <a:lnTo>
                    <a:pt x="1872" y="8863"/>
                  </a:lnTo>
                  <a:lnTo>
                    <a:pt x="1844" y="8855"/>
                  </a:lnTo>
                  <a:lnTo>
                    <a:pt x="1835" y="8852"/>
                  </a:lnTo>
                  <a:lnTo>
                    <a:pt x="1807" y="8843"/>
                  </a:lnTo>
                  <a:lnTo>
                    <a:pt x="1798" y="8840"/>
                  </a:lnTo>
                  <a:lnTo>
                    <a:pt x="1770" y="8829"/>
                  </a:lnTo>
                  <a:lnTo>
                    <a:pt x="1761" y="8826"/>
                  </a:lnTo>
                  <a:lnTo>
                    <a:pt x="1734" y="8814"/>
                  </a:lnTo>
                  <a:lnTo>
                    <a:pt x="1725" y="8811"/>
                  </a:lnTo>
                  <a:lnTo>
                    <a:pt x="1698" y="8798"/>
                  </a:lnTo>
                  <a:lnTo>
                    <a:pt x="1690" y="8794"/>
                  </a:lnTo>
                  <a:lnTo>
                    <a:pt x="1663" y="8781"/>
                  </a:lnTo>
                  <a:lnTo>
                    <a:pt x="1655" y="8777"/>
                  </a:lnTo>
                  <a:lnTo>
                    <a:pt x="1629" y="8762"/>
                  </a:lnTo>
                  <a:lnTo>
                    <a:pt x="1620" y="8757"/>
                  </a:lnTo>
                  <a:lnTo>
                    <a:pt x="1594" y="8742"/>
                  </a:lnTo>
                  <a:lnTo>
                    <a:pt x="1586" y="8737"/>
                  </a:lnTo>
                  <a:lnTo>
                    <a:pt x="1561" y="8720"/>
                  </a:lnTo>
                  <a:lnTo>
                    <a:pt x="1554" y="8715"/>
                  </a:lnTo>
                  <a:lnTo>
                    <a:pt x="1529" y="8698"/>
                  </a:lnTo>
                  <a:lnTo>
                    <a:pt x="1522" y="8692"/>
                  </a:lnTo>
                  <a:lnTo>
                    <a:pt x="1498" y="8674"/>
                  </a:lnTo>
                  <a:lnTo>
                    <a:pt x="1491" y="8668"/>
                  </a:lnTo>
                  <a:lnTo>
                    <a:pt x="1468" y="8649"/>
                  </a:lnTo>
                  <a:lnTo>
                    <a:pt x="1461" y="8643"/>
                  </a:lnTo>
                  <a:lnTo>
                    <a:pt x="1439" y="8623"/>
                  </a:lnTo>
                  <a:lnTo>
                    <a:pt x="1432" y="8617"/>
                  </a:lnTo>
                  <a:lnTo>
                    <a:pt x="1410" y="8596"/>
                  </a:lnTo>
                  <a:lnTo>
                    <a:pt x="1404" y="8590"/>
                  </a:lnTo>
                  <a:lnTo>
                    <a:pt x="1383" y="8568"/>
                  </a:lnTo>
                  <a:lnTo>
                    <a:pt x="1377" y="8561"/>
                  </a:lnTo>
                  <a:lnTo>
                    <a:pt x="1357" y="8539"/>
                  </a:lnTo>
                  <a:lnTo>
                    <a:pt x="1351" y="8532"/>
                  </a:lnTo>
                  <a:lnTo>
                    <a:pt x="1332" y="8509"/>
                  </a:lnTo>
                  <a:lnTo>
                    <a:pt x="1326" y="8502"/>
                  </a:lnTo>
                  <a:lnTo>
                    <a:pt x="1308" y="8478"/>
                  </a:lnTo>
                  <a:lnTo>
                    <a:pt x="1302" y="8471"/>
                  </a:lnTo>
                  <a:lnTo>
                    <a:pt x="1285" y="8446"/>
                  </a:lnTo>
                  <a:lnTo>
                    <a:pt x="1280" y="8439"/>
                  </a:lnTo>
                  <a:lnTo>
                    <a:pt x="1263" y="8414"/>
                  </a:lnTo>
                  <a:lnTo>
                    <a:pt x="1258" y="8406"/>
                  </a:lnTo>
                  <a:lnTo>
                    <a:pt x="1243" y="8380"/>
                  </a:lnTo>
                  <a:lnTo>
                    <a:pt x="1238" y="8371"/>
                  </a:lnTo>
                  <a:lnTo>
                    <a:pt x="1223" y="8345"/>
                  </a:lnTo>
                  <a:lnTo>
                    <a:pt x="1219" y="8337"/>
                  </a:lnTo>
                  <a:lnTo>
                    <a:pt x="1206" y="8310"/>
                  </a:lnTo>
                  <a:lnTo>
                    <a:pt x="1202" y="8302"/>
                  </a:lnTo>
                  <a:lnTo>
                    <a:pt x="1189" y="8275"/>
                  </a:lnTo>
                  <a:lnTo>
                    <a:pt x="1186" y="8266"/>
                  </a:lnTo>
                  <a:lnTo>
                    <a:pt x="1174" y="8239"/>
                  </a:lnTo>
                  <a:lnTo>
                    <a:pt x="1171" y="8230"/>
                  </a:lnTo>
                  <a:lnTo>
                    <a:pt x="1160" y="8202"/>
                  </a:lnTo>
                  <a:lnTo>
                    <a:pt x="1157" y="8193"/>
                  </a:lnTo>
                  <a:lnTo>
                    <a:pt x="1148" y="8165"/>
                  </a:lnTo>
                  <a:lnTo>
                    <a:pt x="1145" y="8156"/>
                  </a:lnTo>
                  <a:lnTo>
                    <a:pt x="1137" y="8128"/>
                  </a:lnTo>
                  <a:lnTo>
                    <a:pt x="1135" y="8119"/>
                  </a:lnTo>
                  <a:lnTo>
                    <a:pt x="1127" y="8090"/>
                  </a:lnTo>
                  <a:lnTo>
                    <a:pt x="1125" y="8081"/>
                  </a:lnTo>
                  <a:lnTo>
                    <a:pt x="1119" y="8052"/>
                  </a:lnTo>
                  <a:lnTo>
                    <a:pt x="1118" y="8042"/>
                  </a:lnTo>
                  <a:lnTo>
                    <a:pt x="1113" y="8013"/>
                  </a:lnTo>
                  <a:lnTo>
                    <a:pt x="1111" y="8004"/>
                  </a:lnTo>
                  <a:lnTo>
                    <a:pt x="1107" y="7974"/>
                  </a:lnTo>
                  <a:lnTo>
                    <a:pt x="1106" y="7965"/>
                  </a:lnTo>
                  <a:lnTo>
                    <a:pt x="1103" y="7935"/>
                  </a:lnTo>
                  <a:lnTo>
                    <a:pt x="1103" y="7926"/>
                  </a:lnTo>
                  <a:lnTo>
                    <a:pt x="1101" y="7896"/>
                  </a:lnTo>
                  <a:lnTo>
                    <a:pt x="1101" y="7887"/>
                  </a:lnTo>
                  <a:lnTo>
                    <a:pt x="1100" y="7857"/>
                  </a:lnTo>
                  <a:lnTo>
                    <a:pt x="1100" y="7852"/>
                  </a:lnTo>
                  <a:lnTo>
                    <a:pt x="1100" y="2148"/>
                  </a:lnTo>
                  <a:lnTo>
                    <a:pt x="1100" y="2143"/>
                  </a:lnTo>
                  <a:lnTo>
                    <a:pt x="1101" y="2113"/>
                  </a:lnTo>
                  <a:lnTo>
                    <a:pt x="1101" y="2104"/>
                  </a:lnTo>
                  <a:lnTo>
                    <a:pt x="1103" y="2074"/>
                  </a:lnTo>
                  <a:lnTo>
                    <a:pt x="1103" y="2065"/>
                  </a:lnTo>
                  <a:lnTo>
                    <a:pt x="1106" y="2035"/>
                  </a:lnTo>
                  <a:lnTo>
                    <a:pt x="1107" y="2026"/>
                  </a:lnTo>
                  <a:lnTo>
                    <a:pt x="1111" y="1996"/>
                  </a:lnTo>
                  <a:lnTo>
                    <a:pt x="1113" y="1987"/>
                  </a:lnTo>
                  <a:lnTo>
                    <a:pt x="1118" y="1958"/>
                  </a:lnTo>
                  <a:lnTo>
                    <a:pt x="1119" y="1948"/>
                  </a:lnTo>
                  <a:lnTo>
                    <a:pt x="1125" y="1919"/>
                  </a:lnTo>
                  <a:lnTo>
                    <a:pt x="1127" y="1910"/>
                  </a:lnTo>
                  <a:lnTo>
                    <a:pt x="1135" y="1881"/>
                  </a:lnTo>
                  <a:lnTo>
                    <a:pt x="1137" y="1872"/>
                  </a:lnTo>
                  <a:lnTo>
                    <a:pt x="1145" y="1844"/>
                  </a:lnTo>
                  <a:lnTo>
                    <a:pt x="1148" y="1835"/>
                  </a:lnTo>
                  <a:lnTo>
                    <a:pt x="1157" y="1807"/>
                  </a:lnTo>
                  <a:lnTo>
                    <a:pt x="1160" y="1798"/>
                  </a:lnTo>
                  <a:lnTo>
                    <a:pt x="1171" y="1770"/>
                  </a:lnTo>
                  <a:lnTo>
                    <a:pt x="1174" y="1761"/>
                  </a:lnTo>
                  <a:lnTo>
                    <a:pt x="1186" y="1734"/>
                  </a:lnTo>
                  <a:lnTo>
                    <a:pt x="1189" y="1725"/>
                  </a:lnTo>
                  <a:lnTo>
                    <a:pt x="1202" y="1698"/>
                  </a:lnTo>
                  <a:lnTo>
                    <a:pt x="1206" y="1690"/>
                  </a:lnTo>
                  <a:lnTo>
                    <a:pt x="1219" y="1663"/>
                  </a:lnTo>
                  <a:lnTo>
                    <a:pt x="1223" y="1655"/>
                  </a:lnTo>
                  <a:lnTo>
                    <a:pt x="1238" y="1629"/>
                  </a:lnTo>
                  <a:lnTo>
                    <a:pt x="1243" y="1620"/>
                  </a:lnTo>
                  <a:lnTo>
                    <a:pt x="1258" y="1594"/>
                  </a:lnTo>
                  <a:lnTo>
                    <a:pt x="1263" y="1586"/>
                  </a:lnTo>
                  <a:lnTo>
                    <a:pt x="1280" y="1561"/>
                  </a:lnTo>
                  <a:lnTo>
                    <a:pt x="1285" y="1554"/>
                  </a:lnTo>
                  <a:lnTo>
                    <a:pt x="1302" y="1529"/>
                  </a:lnTo>
                  <a:lnTo>
                    <a:pt x="1308" y="1522"/>
                  </a:lnTo>
                  <a:lnTo>
                    <a:pt x="1326" y="1498"/>
                  </a:lnTo>
                  <a:lnTo>
                    <a:pt x="1332" y="1491"/>
                  </a:lnTo>
                  <a:lnTo>
                    <a:pt x="1351" y="1468"/>
                  </a:lnTo>
                  <a:lnTo>
                    <a:pt x="1357" y="1461"/>
                  </a:lnTo>
                  <a:lnTo>
                    <a:pt x="1377" y="1439"/>
                  </a:lnTo>
                  <a:lnTo>
                    <a:pt x="1383" y="1432"/>
                  </a:lnTo>
                  <a:lnTo>
                    <a:pt x="1404" y="1410"/>
                  </a:lnTo>
                  <a:lnTo>
                    <a:pt x="1410" y="1404"/>
                  </a:lnTo>
                  <a:lnTo>
                    <a:pt x="1432" y="1383"/>
                  </a:lnTo>
                  <a:lnTo>
                    <a:pt x="1439" y="1377"/>
                  </a:lnTo>
                  <a:lnTo>
                    <a:pt x="1461" y="1357"/>
                  </a:lnTo>
                  <a:lnTo>
                    <a:pt x="1468" y="1351"/>
                  </a:lnTo>
                  <a:lnTo>
                    <a:pt x="1491" y="1332"/>
                  </a:lnTo>
                  <a:lnTo>
                    <a:pt x="1498" y="1326"/>
                  </a:lnTo>
                  <a:lnTo>
                    <a:pt x="1522" y="1308"/>
                  </a:lnTo>
                  <a:lnTo>
                    <a:pt x="1529" y="1302"/>
                  </a:lnTo>
                  <a:lnTo>
                    <a:pt x="1554" y="1285"/>
                  </a:lnTo>
                  <a:lnTo>
                    <a:pt x="1561" y="1280"/>
                  </a:lnTo>
                  <a:lnTo>
                    <a:pt x="1586" y="1263"/>
                  </a:lnTo>
                  <a:lnTo>
                    <a:pt x="1594" y="1258"/>
                  </a:lnTo>
                  <a:lnTo>
                    <a:pt x="1620" y="1243"/>
                  </a:lnTo>
                  <a:lnTo>
                    <a:pt x="1629" y="1238"/>
                  </a:lnTo>
                  <a:lnTo>
                    <a:pt x="1655" y="1223"/>
                  </a:lnTo>
                  <a:lnTo>
                    <a:pt x="1663" y="1219"/>
                  </a:lnTo>
                  <a:lnTo>
                    <a:pt x="1690" y="1206"/>
                  </a:lnTo>
                  <a:lnTo>
                    <a:pt x="1698" y="1202"/>
                  </a:lnTo>
                  <a:lnTo>
                    <a:pt x="1725" y="1189"/>
                  </a:lnTo>
                  <a:lnTo>
                    <a:pt x="1734" y="1186"/>
                  </a:lnTo>
                  <a:lnTo>
                    <a:pt x="1761" y="1174"/>
                  </a:lnTo>
                  <a:lnTo>
                    <a:pt x="1770" y="1171"/>
                  </a:lnTo>
                  <a:lnTo>
                    <a:pt x="1798" y="1160"/>
                  </a:lnTo>
                  <a:lnTo>
                    <a:pt x="1807" y="1157"/>
                  </a:lnTo>
                  <a:lnTo>
                    <a:pt x="1835" y="1148"/>
                  </a:lnTo>
                  <a:lnTo>
                    <a:pt x="1844" y="1145"/>
                  </a:lnTo>
                  <a:lnTo>
                    <a:pt x="1872" y="1137"/>
                  </a:lnTo>
                  <a:lnTo>
                    <a:pt x="1881" y="1135"/>
                  </a:lnTo>
                  <a:lnTo>
                    <a:pt x="1910" y="1127"/>
                  </a:lnTo>
                  <a:lnTo>
                    <a:pt x="1919" y="1125"/>
                  </a:lnTo>
                  <a:lnTo>
                    <a:pt x="1948" y="1119"/>
                  </a:lnTo>
                  <a:lnTo>
                    <a:pt x="1958" y="1118"/>
                  </a:lnTo>
                  <a:lnTo>
                    <a:pt x="1987" y="1113"/>
                  </a:lnTo>
                  <a:lnTo>
                    <a:pt x="1996" y="1111"/>
                  </a:lnTo>
                  <a:lnTo>
                    <a:pt x="2026" y="1107"/>
                  </a:lnTo>
                  <a:lnTo>
                    <a:pt x="2035" y="1106"/>
                  </a:lnTo>
                  <a:lnTo>
                    <a:pt x="2065" y="1103"/>
                  </a:lnTo>
                  <a:lnTo>
                    <a:pt x="2074" y="1103"/>
                  </a:lnTo>
                  <a:lnTo>
                    <a:pt x="2104" y="1101"/>
                  </a:lnTo>
                  <a:lnTo>
                    <a:pt x="2113" y="1101"/>
                  </a:lnTo>
                  <a:lnTo>
                    <a:pt x="2143" y="1100"/>
                  </a:lnTo>
                  <a:close/>
                  <a:moveTo>
                    <a:pt x="2150" y="1600"/>
                  </a:moveTo>
                  <a:lnTo>
                    <a:pt x="2127" y="1600"/>
                  </a:lnTo>
                  <a:lnTo>
                    <a:pt x="2107" y="1602"/>
                  </a:lnTo>
                  <a:lnTo>
                    <a:pt x="2087" y="1604"/>
                  </a:lnTo>
                  <a:lnTo>
                    <a:pt x="2066" y="1606"/>
                  </a:lnTo>
                  <a:lnTo>
                    <a:pt x="2046" y="1610"/>
                  </a:lnTo>
                  <a:lnTo>
                    <a:pt x="2026" y="1614"/>
                  </a:lnTo>
                  <a:lnTo>
                    <a:pt x="2007" y="1619"/>
                  </a:lnTo>
                  <a:lnTo>
                    <a:pt x="1987" y="1624"/>
                  </a:lnTo>
                  <a:lnTo>
                    <a:pt x="1968" y="1631"/>
                  </a:lnTo>
                  <a:lnTo>
                    <a:pt x="1948" y="1638"/>
                  </a:lnTo>
                  <a:lnTo>
                    <a:pt x="1929" y="1646"/>
                  </a:lnTo>
                  <a:lnTo>
                    <a:pt x="1910" y="1654"/>
                  </a:lnTo>
                  <a:lnTo>
                    <a:pt x="1892" y="1664"/>
                  </a:lnTo>
                  <a:lnTo>
                    <a:pt x="1874" y="1674"/>
                  </a:lnTo>
                  <a:lnTo>
                    <a:pt x="1857" y="1684"/>
                  </a:lnTo>
                  <a:lnTo>
                    <a:pt x="1839" y="1695"/>
                  </a:lnTo>
                  <a:lnTo>
                    <a:pt x="1823" y="1707"/>
                  </a:lnTo>
                  <a:lnTo>
                    <a:pt x="1807" y="1720"/>
                  </a:lnTo>
                  <a:lnTo>
                    <a:pt x="1791" y="1733"/>
                  </a:lnTo>
                  <a:lnTo>
                    <a:pt x="1775" y="1746"/>
                  </a:lnTo>
                  <a:lnTo>
                    <a:pt x="1761" y="1761"/>
                  </a:lnTo>
                  <a:lnTo>
                    <a:pt x="1746" y="1775"/>
                  </a:lnTo>
                  <a:lnTo>
                    <a:pt x="1733" y="1791"/>
                  </a:lnTo>
                  <a:lnTo>
                    <a:pt x="1720" y="1807"/>
                  </a:lnTo>
                  <a:lnTo>
                    <a:pt x="1707" y="1823"/>
                  </a:lnTo>
                  <a:lnTo>
                    <a:pt x="1695" y="1839"/>
                  </a:lnTo>
                  <a:lnTo>
                    <a:pt x="1684" y="1857"/>
                  </a:lnTo>
                  <a:lnTo>
                    <a:pt x="1674" y="1874"/>
                  </a:lnTo>
                  <a:lnTo>
                    <a:pt x="1664" y="1892"/>
                  </a:lnTo>
                  <a:lnTo>
                    <a:pt x="1654" y="1910"/>
                  </a:lnTo>
                  <a:lnTo>
                    <a:pt x="1646" y="1929"/>
                  </a:lnTo>
                  <a:lnTo>
                    <a:pt x="1638" y="1948"/>
                  </a:lnTo>
                  <a:lnTo>
                    <a:pt x="1631" y="1968"/>
                  </a:lnTo>
                  <a:lnTo>
                    <a:pt x="1624" y="1987"/>
                  </a:lnTo>
                  <a:lnTo>
                    <a:pt x="1619" y="2007"/>
                  </a:lnTo>
                  <a:lnTo>
                    <a:pt x="1614" y="2026"/>
                  </a:lnTo>
                  <a:lnTo>
                    <a:pt x="1610" y="2046"/>
                  </a:lnTo>
                  <a:lnTo>
                    <a:pt x="1606" y="2066"/>
                  </a:lnTo>
                  <a:lnTo>
                    <a:pt x="1604" y="2087"/>
                  </a:lnTo>
                  <a:lnTo>
                    <a:pt x="1602" y="2107"/>
                  </a:lnTo>
                  <a:lnTo>
                    <a:pt x="1600" y="2127"/>
                  </a:lnTo>
                  <a:lnTo>
                    <a:pt x="1600" y="2150"/>
                  </a:lnTo>
                  <a:lnTo>
                    <a:pt x="1600" y="7850"/>
                  </a:lnTo>
                  <a:lnTo>
                    <a:pt x="1600" y="7873"/>
                  </a:lnTo>
                  <a:lnTo>
                    <a:pt x="1602" y="7893"/>
                  </a:lnTo>
                  <a:lnTo>
                    <a:pt x="1604" y="7913"/>
                  </a:lnTo>
                  <a:lnTo>
                    <a:pt x="1606" y="7934"/>
                  </a:lnTo>
                  <a:lnTo>
                    <a:pt x="1610" y="7954"/>
                  </a:lnTo>
                  <a:lnTo>
                    <a:pt x="1614" y="7974"/>
                  </a:lnTo>
                  <a:lnTo>
                    <a:pt x="1619" y="7993"/>
                  </a:lnTo>
                  <a:lnTo>
                    <a:pt x="1624" y="8013"/>
                  </a:lnTo>
                  <a:lnTo>
                    <a:pt x="1631" y="8032"/>
                  </a:lnTo>
                  <a:lnTo>
                    <a:pt x="1638" y="8052"/>
                  </a:lnTo>
                  <a:lnTo>
                    <a:pt x="1646" y="8071"/>
                  </a:lnTo>
                  <a:lnTo>
                    <a:pt x="1654" y="8090"/>
                  </a:lnTo>
                  <a:lnTo>
                    <a:pt x="1664" y="8108"/>
                  </a:lnTo>
                  <a:lnTo>
                    <a:pt x="1674" y="8126"/>
                  </a:lnTo>
                  <a:lnTo>
                    <a:pt x="1684" y="8143"/>
                  </a:lnTo>
                  <a:lnTo>
                    <a:pt x="1695" y="8161"/>
                  </a:lnTo>
                  <a:lnTo>
                    <a:pt x="1707" y="8177"/>
                  </a:lnTo>
                  <a:lnTo>
                    <a:pt x="1720" y="8193"/>
                  </a:lnTo>
                  <a:lnTo>
                    <a:pt x="1733" y="8209"/>
                  </a:lnTo>
                  <a:lnTo>
                    <a:pt x="1746" y="8225"/>
                  </a:lnTo>
                  <a:lnTo>
                    <a:pt x="1761" y="8239"/>
                  </a:lnTo>
                  <a:lnTo>
                    <a:pt x="1775" y="8254"/>
                  </a:lnTo>
                  <a:lnTo>
                    <a:pt x="1791" y="8267"/>
                  </a:lnTo>
                  <a:lnTo>
                    <a:pt x="1807" y="8280"/>
                  </a:lnTo>
                  <a:lnTo>
                    <a:pt x="1823" y="8293"/>
                  </a:lnTo>
                  <a:lnTo>
                    <a:pt x="1839" y="8305"/>
                  </a:lnTo>
                  <a:lnTo>
                    <a:pt x="1857" y="8316"/>
                  </a:lnTo>
                  <a:lnTo>
                    <a:pt x="1874" y="8326"/>
                  </a:lnTo>
                  <a:lnTo>
                    <a:pt x="1892" y="8336"/>
                  </a:lnTo>
                  <a:lnTo>
                    <a:pt x="1910" y="8346"/>
                  </a:lnTo>
                  <a:lnTo>
                    <a:pt x="1929" y="8354"/>
                  </a:lnTo>
                  <a:lnTo>
                    <a:pt x="1948" y="8362"/>
                  </a:lnTo>
                  <a:lnTo>
                    <a:pt x="1968" y="8369"/>
                  </a:lnTo>
                  <a:lnTo>
                    <a:pt x="1987" y="8376"/>
                  </a:lnTo>
                  <a:lnTo>
                    <a:pt x="2007" y="8381"/>
                  </a:lnTo>
                  <a:lnTo>
                    <a:pt x="2026" y="8386"/>
                  </a:lnTo>
                  <a:lnTo>
                    <a:pt x="2046" y="8390"/>
                  </a:lnTo>
                  <a:lnTo>
                    <a:pt x="2066" y="8394"/>
                  </a:lnTo>
                  <a:lnTo>
                    <a:pt x="2087" y="8396"/>
                  </a:lnTo>
                  <a:lnTo>
                    <a:pt x="2107" y="8398"/>
                  </a:lnTo>
                  <a:lnTo>
                    <a:pt x="2127" y="8400"/>
                  </a:lnTo>
                  <a:lnTo>
                    <a:pt x="2150" y="8400"/>
                  </a:lnTo>
                  <a:lnTo>
                    <a:pt x="7850" y="8400"/>
                  </a:lnTo>
                  <a:lnTo>
                    <a:pt x="7873" y="8400"/>
                  </a:lnTo>
                  <a:lnTo>
                    <a:pt x="7893" y="8398"/>
                  </a:lnTo>
                  <a:lnTo>
                    <a:pt x="7913" y="8396"/>
                  </a:lnTo>
                  <a:lnTo>
                    <a:pt x="7934" y="8394"/>
                  </a:lnTo>
                  <a:lnTo>
                    <a:pt x="7954" y="8390"/>
                  </a:lnTo>
                  <a:lnTo>
                    <a:pt x="7974" y="8386"/>
                  </a:lnTo>
                  <a:lnTo>
                    <a:pt x="7993" y="8381"/>
                  </a:lnTo>
                  <a:lnTo>
                    <a:pt x="8013" y="8376"/>
                  </a:lnTo>
                  <a:lnTo>
                    <a:pt x="8032" y="8369"/>
                  </a:lnTo>
                  <a:lnTo>
                    <a:pt x="8052" y="8362"/>
                  </a:lnTo>
                  <a:lnTo>
                    <a:pt x="8071" y="8354"/>
                  </a:lnTo>
                  <a:lnTo>
                    <a:pt x="8090" y="8346"/>
                  </a:lnTo>
                  <a:lnTo>
                    <a:pt x="8108" y="8336"/>
                  </a:lnTo>
                  <a:lnTo>
                    <a:pt x="8126" y="8326"/>
                  </a:lnTo>
                  <a:lnTo>
                    <a:pt x="8143" y="8316"/>
                  </a:lnTo>
                  <a:lnTo>
                    <a:pt x="8161" y="8305"/>
                  </a:lnTo>
                  <a:lnTo>
                    <a:pt x="8177" y="8293"/>
                  </a:lnTo>
                  <a:lnTo>
                    <a:pt x="8193" y="8280"/>
                  </a:lnTo>
                  <a:lnTo>
                    <a:pt x="8209" y="8267"/>
                  </a:lnTo>
                  <a:lnTo>
                    <a:pt x="8225" y="8254"/>
                  </a:lnTo>
                  <a:lnTo>
                    <a:pt x="8239" y="8239"/>
                  </a:lnTo>
                  <a:lnTo>
                    <a:pt x="8254" y="8225"/>
                  </a:lnTo>
                  <a:lnTo>
                    <a:pt x="8267" y="8209"/>
                  </a:lnTo>
                  <a:lnTo>
                    <a:pt x="8280" y="8193"/>
                  </a:lnTo>
                  <a:lnTo>
                    <a:pt x="8293" y="8177"/>
                  </a:lnTo>
                  <a:lnTo>
                    <a:pt x="8305" y="8161"/>
                  </a:lnTo>
                  <a:lnTo>
                    <a:pt x="8316" y="8143"/>
                  </a:lnTo>
                  <a:lnTo>
                    <a:pt x="8326" y="8126"/>
                  </a:lnTo>
                  <a:lnTo>
                    <a:pt x="8336" y="8108"/>
                  </a:lnTo>
                  <a:lnTo>
                    <a:pt x="8346" y="8090"/>
                  </a:lnTo>
                  <a:lnTo>
                    <a:pt x="8354" y="8071"/>
                  </a:lnTo>
                  <a:lnTo>
                    <a:pt x="8362" y="8052"/>
                  </a:lnTo>
                  <a:lnTo>
                    <a:pt x="8369" y="8032"/>
                  </a:lnTo>
                  <a:lnTo>
                    <a:pt x="8376" y="8013"/>
                  </a:lnTo>
                  <a:lnTo>
                    <a:pt x="8381" y="7993"/>
                  </a:lnTo>
                  <a:lnTo>
                    <a:pt x="8386" y="7974"/>
                  </a:lnTo>
                  <a:lnTo>
                    <a:pt x="8390" y="7954"/>
                  </a:lnTo>
                  <a:lnTo>
                    <a:pt x="8394" y="7934"/>
                  </a:lnTo>
                  <a:lnTo>
                    <a:pt x="8396" y="7913"/>
                  </a:lnTo>
                  <a:lnTo>
                    <a:pt x="8398" y="7893"/>
                  </a:lnTo>
                  <a:lnTo>
                    <a:pt x="8400" y="7873"/>
                  </a:lnTo>
                  <a:lnTo>
                    <a:pt x="8400" y="7850"/>
                  </a:lnTo>
                  <a:lnTo>
                    <a:pt x="8400" y="2150"/>
                  </a:lnTo>
                  <a:lnTo>
                    <a:pt x="8400" y="2127"/>
                  </a:lnTo>
                  <a:lnTo>
                    <a:pt x="8398" y="2107"/>
                  </a:lnTo>
                  <a:lnTo>
                    <a:pt x="8396" y="2087"/>
                  </a:lnTo>
                  <a:lnTo>
                    <a:pt x="8394" y="2066"/>
                  </a:lnTo>
                  <a:lnTo>
                    <a:pt x="8390" y="2046"/>
                  </a:lnTo>
                  <a:lnTo>
                    <a:pt x="8386" y="2026"/>
                  </a:lnTo>
                  <a:lnTo>
                    <a:pt x="8381" y="2007"/>
                  </a:lnTo>
                  <a:lnTo>
                    <a:pt x="8376" y="1987"/>
                  </a:lnTo>
                  <a:lnTo>
                    <a:pt x="8369" y="1968"/>
                  </a:lnTo>
                  <a:lnTo>
                    <a:pt x="8362" y="1948"/>
                  </a:lnTo>
                  <a:lnTo>
                    <a:pt x="8354" y="1929"/>
                  </a:lnTo>
                  <a:lnTo>
                    <a:pt x="8346" y="1910"/>
                  </a:lnTo>
                  <a:lnTo>
                    <a:pt x="8336" y="1892"/>
                  </a:lnTo>
                  <a:lnTo>
                    <a:pt x="8326" y="1874"/>
                  </a:lnTo>
                  <a:lnTo>
                    <a:pt x="8316" y="1857"/>
                  </a:lnTo>
                  <a:lnTo>
                    <a:pt x="8305" y="1839"/>
                  </a:lnTo>
                  <a:lnTo>
                    <a:pt x="8293" y="1823"/>
                  </a:lnTo>
                  <a:lnTo>
                    <a:pt x="8280" y="1807"/>
                  </a:lnTo>
                  <a:lnTo>
                    <a:pt x="8267" y="1791"/>
                  </a:lnTo>
                  <a:lnTo>
                    <a:pt x="8254" y="1775"/>
                  </a:lnTo>
                  <a:lnTo>
                    <a:pt x="8239" y="1761"/>
                  </a:lnTo>
                  <a:lnTo>
                    <a:pt x="8225" y="1746"/>
                  </a:lnTo>
                  <a:lnTo>
                    <a:pt x="8209" y="1733"/>
                  </a:lnTo>
                  <a:lnTo>
                    <a:pt x="8193" y="1720"/>
                  </a:lnTo>
                  <a:lnTo>
                    <a:pt x="8177" y="1707"/>
                  </a:lnTo>
                  <a:lnTo>
                    <a:pt x="8161" y="1695"/>
                  </a:lnTo>
                  <a:lnTo>
                    <a:pt x="8143" y="1684"/>
                  </a:lnTo>
                  <a:lnTo>
                    <a:pt x="8126" y="1674"/>
                  </a:lnTo>
                  <a:lnTo>
                    <a:pt x="8108" y="1664"/>
                  </a:lnTo>
                  <a:lnTo>
                    <a:pt x="8090" y="1654"/>
                  </a:lnTo>
                  <a:lnTo>
                    <a:pt x="8071" y="1646"/>
                  </a:lnTo>
                  <a:lnTo>
                    <a:pt x="8052" y="1638"/>
                  </a:lnTo>
                  <a:lnTo>
                    <a:pt x="8032" y="1631"/>
                  </a:lnTo>
                  <a:lnTo>
                    <a:pt x="8013" y="1624"/>
                  </a:lnTo>
                  <a:lnTo>
                    <a:pt x="7993" y="1619"/>
                  </a:lnTo>
                  <a:lnTo>
                    <a:pt x="7974" y="1614"/>
                  </a:lnTo>
                  <a:lnTo>
                    <a:pt x="7954" y="1610"/>
                  </a:lnTo>
                  <a:lnTo>
                    <a:pt x="7934" y="1606"/>
                  </a:lnTo>
                  <a:lnTo>
                    <a:pt x="7913" y="1604"/>
                  </a:lnTo>
                  <a:lnTo>
                    <a:pt x="7893" y="1602"/>
                  </a:lnTo>
                  <a:lnTo>
                    <a:pt x="7873" y="1600"/>
                  </a:lnTo>
                  <a:lnTo>
                    <a:pt x="7850" y="1600"/>
                  </a:lnTo>
                  <a:lnTo>
                    <a:pt x="2150" y="1600"/>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4" name="Slide Number Placeholder 3">
            <a:extLst>
              <a:ext uri="{FF2B5EF4-FFF2-40B4-BE49-F238E27FC236}">
                <a16:creationId xmlns:a16="http://schemas.microsoft.com/office/drawing/2014/main" id="{0319A6D5-1BEC-D859-A68B-BB053DC32692}"/>
              </a:ext>
            </a:extLst>
          </p:cNvPr>
          <p:cNvSpPr>
            <a:spLocks noGrp="1"/>
          </p:cNvSpPr>
          <p:nvPr>
            <p:ph type="sldNum" sz="quarter" idx="12"/>
          </p:nvPr>
        </p:nvSpPr>
        <p:spPr/>
        <p:txBody>
          <a:bodyPr/>
          <a:lstStyle/>
          <a:p>
            <a:fld id="{0643C082-6B26-4A67-AAC0-3138D6D4DA1D}" type="slidenum">
              <a:rPr lang="en-PH" smtClean="0"/>
              <a:t>52</a:t>
            </a:fld>
            <a:endParaRPr lang="en-PH" dirty="0"/>
          </a:p>
        </p:txBody>
      </p:sp>
      <p:sp>
        <p:nvSpPr>
          <p:cNvPr id="32" name="Footer Placeholder 31">
            <a:extLst>
              <a:ext uri="{FF2B5EF4-FFF2-40B4-BE49-F238E27FC236}">
                <a16:creationId xmlns:a16="http://schemas.microsoft.com/office/drawing/2014/main" id="{7B6BBF33-CCA2-CBA7-7E5E-48E359CA046E}"/>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9069361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8CC29F55-670D-8F58-1493-101EC0E7E8C6}"/>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7813" b="7813"/>
          <a:stretch>
            <a:fillRect/>
          </a:stretch>
        </p:blipFill>
        <p:spPr>
          <a:custGeom>
            <a:avLst/>
            <a:gdLst>
              <a:gd name="csX0" fmla="*/ 0 w 12192000"/>
              <a:gd name="csY0" fmla="*/ 0 h 6858000"/>
              <a:gd name="csX1" fmla="*/ 12192000 w 12192000"/>
              <a:gd name="csY1" fmla="*/ 0 h 6858000"/>
              <a:gd name="csX2" fmla="*/ 12192000 w 12192000"/>
              <a:gd name="csY2" fmla="*/ 6858000 h 6858000"/>
              <a:gd name="csX3" fmla="*/ 0 w 12192000"/>
              <a:gd name="csY3" fmla="*/ 6858000 h 6858000"/>
              <a:gd name="csX4" fmla="*/ 0 w 12192000"/>
              <a:gd name="csY4" fmla="*/ 6050279 h 6858000"/>
              <a:gd name="csX5" fmla="*/ 7158974 w 12192000"/>
              <a:gd name="csY5" fmla="*/ 6050279 h 6858000"/>
              <a:gd name="csX6" fmla="*/ 7158974 w 12192000"/>
              <a:gd name="csY6" fmla="*/ 1463040 h 6858000"/>
              <a:gd name="csX7" fmla="*/ 0 w 12192000"/>
              <a:gd name="csY7" fmla="*/ 146304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858000"/>
                </a:lnTo>
                <a:lnTo>
                  <a:pt x="0" y="6858000"/>
                </a:lnTo>
                <a:lnTo>
                  <a:pt x="0" y="6050279"/>
                </a:lnTo>
                <a:lnTo>
                  <a:pt x="7158974" y="6050279"/>
                </a:lnTo>
                <a:lnTo>
                  <a:pt x="7158974" y="1463040"/>
                </a:lnTo>
                <a:lnTo>
                  <a:pt x="0" y="1463040"/>
                </a:lnTo>
                <a:close/>
              </a:path>
            </a:pathLst>
          </a:custGeom>
        </p:spPr>
      </p:pic>
    </p:spTree>
    <p:extLst>
      <p:ext uri="{BB962C8B-B14F-4D97-AF65-F5344CB8AC3E}">
        <p14:creationId xmlns:p14="http://schemas.microsoft.com/office/powerpoint/2010/main" val="23534683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139EA-BFCF-4C22-8DA3-6D94DDEC0AE9}"/>
              </a:ext>
            </a:extLst>
          </p:cNvPr>
          <p:cNvSpPr>
            <a:spLocks noGrp="1"/>
          </p:cNvSpPr>
          <p:nvPr>
            <p:ph type="title"/>
          </p:nvPr>
        </p:nvSpPr>
        <p:spPr>
          <a:xfrm>
            <a:off x="294968" y="365126"/>
            <a:ext cx="11602064" cy="578772"/>
          </a:xfrm>
        </p:spPr>
        <p:txBody>
          <a:bodyPr/>
          <a:lstStyle/>
          <a:p>
            <a:r>
              <a:rPr lang="en-US" dirty="0"/>
              <a:t>Where revenue quietly slips away</a:t>
            </a:r>
          </a:p>
        </p:txBody>
      </p:sp>
      <p:sp>
        <p:nvSpPr>
          <p:cNvPr id="4" name="Text Placeholder 19">
            <a:extLst>
              <a:ext uri="{FF2B5EF4-FFF2-40B4-BE49-F238E27FC236}">
                <a16:creationId xmlns:a16="http://schemas.microsoft.com/office/drawing/2014/main" id="{605C0B86-E944-4E0E-AB38-F9C076312A3A}"/>
              </a:ext>
            </a:extLst>
          </p:cNvPr>
          <p:cNvSpPr txBox="1">
            <a:spLocks/>
          </p:cNvSpPr>
          <p:nvPr/>
        </p:nvSpPr>
        <p:spPr>
          <a:xfrm>
            <a:off x="294968" y="1389358"/>
            <a:ext cx="5801031"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b="1" dirty="0"/>
              <a:t>At Checkout</a:t>
            </a:r>
          </a:p>
        </p:txBody>
      </p:sp>
      <p:cxnSp>
        <p:nvCxnSpPr>
          <p:cNvPr id="5" name="Straight Connector 4">
            <a:extLst>
              <a:ext uri="{FF2B5EF4-FFF2-40B4-BE49-F238E27FC236}">
                <a16:creationId xmlns:a16="http://schemas.microsoft.com/office/drawing/2014/main" id="{7243F8E8-9A4F-44FF-A58A-51B4CE37D3F2}"/>
              </a:ext>
            </a:extLst>
          </p:cNvPr>
          <p:cNvCxnSpPr>
            <a:cxnSpLocks/>
          </p:cNvCxnSpPr>
          <p:nvPr/>
        </p:nvCxnSpPr>
        <p:spPr>
          <a:xfrm>
            <a:off x="295277" y="1947501"/>
            <a:ext cx="58864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A24F4109-B2F2-4A36-A469-3B3F96AB4D6D}"/>
              </a:ext>
            </a:extLst>
          </p:cNvPr>
          <p:cNvSpPr/>
          <p:nvPr>
            <p:custDataLst>
              <p:tags r:id="rId1"/>
            </p:custDataLst>
          </p:nvPr>
        </p:nvSpPr>
        <p:spPr>
          <a:xfrm>
            <a:off x="294968" y="2165503"/>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grpSp>
        <p:nvGrpSpPr>
          <p:cNvPr id="7" name="Group 6">
            <a:extLst>
              <a:ext uri="{FF2B5EF4-FFF2-40B4-BE49-F238E27FC236}">
                <a16:creationId xmlns:a16="http://schemas.microsoft.com/office/drawing/2014/main" id="{0A9091D5-4F39-4652-BC11-41501F199195}"/>
              </a:ext>
            </a:extLst>
          </p:cNvPr>
          <p:cNvGrpSpPr/>
          <p:nvPr/>
        </p:nvGrpSpPr>
        <p:grpSpPr>
          <a:xfrm>
            <a:off x="393300" y="2264482"/>
            <a:ext cx="415335" cy="414994"/>
            <a:chOff x="1830237" y="4459160"/>
            <a:chExt cx="633600" cy="633600"/>
          </a:xfrm>
        </p:grpSpPr>
        <p:sp>
          <p:nvSpPr>
            <p:cNvPr id="80" name="Google Shape;698;p7"/>
            <p:cNvSpPr/>
            <p:nvPr/>
          </p:nvSpPr>
          <p:spPr>
            <a:xfrm>
              <a:off x="1830237" y="4459160"/>
              <a:ext cx="633600" cy="633600"/>
            </a:xfrm>
            <a:custGeom>
              <a:avLst/>
              <a:gdLst/>
              <a:ahLst/>
              <a:cxnLst/>
              <a:rect l="l" t="t" r="r" b="b"/>
              <a:pathLst>
                <a:path w="10000" h="10000" extrusionOk="0">
                  <a:moveTo>
                    <a:pt x="4270" y="5122"/>
                  </a:moveTo>
                  <a:lnTo>
                    <a:pt x="5730" y="5122"/>
                  </a:lnTo>
                  <a:lnTo>
                    <a:pt x="5730" y="7555"/>
                  </a:lnTo>
                  <a:lnTo>
                    <a:pt x="4270" y="8528"/>
                  </a:lnTo>
                  <a:lnTo>
                    <a:pt x="4270" y="512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81" name="Google Shape;699;p7"/>
            <p:cNvSpPr/>
            <p:nvPr/>
          </p:nvSpPr>
          <p:spPr>
            <a:xfrm>
              <a:off x="1830237" y="4459160"/>
              <a:ext cx="633600" cy="633600"/>
            </a:xfrm>
            <a:custGeom>
              <a:avLst/>
              <a:gdLst/>
              <a:ahLst/>
              <a:cxnLst/>
              <a:rect l="l" t="t" r="r" b="b"/>
              <a:pathLst>
                <a:path w="10000" h="10000" extrusionOk="0">
                  <a:moveTo>
                    <a:pt x="4020" y="5210"/>
                  </a:moveTo>
                  <a:lnTo>
                    <a:pt x="1155" y="1628"/>
                  </a:lnTo>
                  <a:lnTo>
                    <a:pt x="1136" y="1601"/>
                  </a:lnTo>
                  <a:lnTo>
                    <a:pt x="1121" y="1572"/>
                  </a:lnTo>
                  <a:lnTo>
                    <a:pt x="1110" y="1541"/>
                  </a:lnTo>
                  <a:lnTo>
                    <a:pt x="1103" y="1508"/>
                  </a:lnTo>
                  <a:lnTo>
                    <a:pt x="1100" y="1476"/>
                  </a:lnTo>
                  <a:lnTo>
                    <a:pt x="1102" y="1443"/>
                  </a:lnTo>
                  <a:lnTo>
                    <a:pt x="1108" y="1410"/>
                  </a:lnTo>
                  <a:lnTo>
                    <a:pt x="1118" y="1379"/>
                  </a:lnTo>
                  <a:lnTo>
                    <a:pt x="1132" y="1349"/>
                  </a:lnTo>
                  <a:lnTo>
                    <a:pt x="1150" y="1321"/>
                  </a:lnTo>
                  <a:lnTo>
                    <a:pt x="1172" y="1296"/>
                  </a:lnTo>
                  <a:lnTo>
                    <a:pt x="1197" y="1275"/>
                  </a:lnTo>
                  <a:lnTo>
                    <a:pt x="1224" y="1256"/>
                  </a:lnTo>
                  <a:lnTo>
                    <a:pt x="1254" y="1241"/>
                  </a:lnTo>
                  <a:lnTo>
                    <a:pt x="1285" y="1231"/>
                  </a:lnTo>
                  <a:lnTo>
                    <a:pt x="1317" y="1224"/>
                  </a:lnTo>
                  <a:lnTo>
                    <a:pt x="1350" y="1222"/>
                  </a:lnTo>
                  <a:lnTo>
                    <a:pt x="8650" y="1222"/>
                  </a:lnTo>
                  <a:lnTo>
                    <a:pt x="8683" y="1224"/>
                  </a:lnTo>
                  <a:lnTo>
                    <a:pt x="8715" y="1231"/>
                  </a:lnTo>
                  <a:lnTo>
                    <a:pt x="8746" y="1241"/>
                  </a:lnTo>
                  <a:lnTo>
                    <a:pt x="8776" y="1256"/>
                  </a:lnTo>
                  <a:lnTo>
                    <a:pt x="8803" y="1275"/>
                  </a:lnTo>
                  <a:lnTo>
                    <a:pt x="8828" y="1296"/>
                  </a:lnTo>
                  <a:lnTo>
                    <a:pt x="8850" y="1321"/>
                  </a:lnTo>
                  <a:lnTo>
                    <a:pt x="8868" y="1349"/>
                  </a:lnTo>
                  <a:lnTo>
                    <a:pt x="8882" y="1379"/>
                  </a:lnTo>
                  <a:lnTo>
                    <a:pt x="8892" y="1410"/>
                  </a:lnTo>
                  <a:lnTo>
                    <a:pt x="8898" y="1443"/>
                  </a:lnTo>
                  <a:lnTo>
                    <a:pt x="8900" y="1476"/>
                  </a:lnTo>
                  <a:lnTo>
                    <a:pt x="8897" y="1508"/>
                  </a:lnTo>
                  <a:lnTo>
                    <a:pt x="8890" y="1541"/>
                  </a:lnTo>
                  <a:lnTo>
                    <a:pt x="8879" y="1572"/>
                  </a:lnTo>
                  <a:lnTo>
                    <a:pt x="8864" y="1601"/>
                  </a:lnTo>
                  <a:lnTo>
                    <a:pt x="8845" y="1628"/>
                  </a:lnTo>
                  <a:lnTo>
                    <a:pt x="5980" y="5210"/>
                  </a:lnTo>
                  <a:lnTo>
                    <a:pt x="5980" y="7555"/>
                  </a:lnTo>
                  <a:lnTo>
                    <a:pt x="5978" y="7586"/>
                  </a:lnTo>
                  <a:lnTo>
                    <a:pt x="5972" y="7616"/>
                  </a:lnTo>
                  <a:lnTo>
                    <a:pt x="5963" y="7645"/>
                  </a:lnTo>
                  <a:lnTo>
                    <a:pt x="5950" y="7673"/>
                  </a:lnTo>
                  <a:lnTo>
                    <a:pt x="5934" y="7699"/>
                  </a:lnTo>
                  <a:lnTo>
                    <a:pt x="5915" y="7723"/>
                  </a:lnTo>
                  <a:lnTo>
                    <a:pt x="5893" y="7744"/>
                  </a:lnTo>
                  <a:lnTo>
                    <a:pt x="5869" y="7763"/>
                  </a:lnTo>
                  <a:lnTo>
                    <a:pt x="4409" y="8736"/>
                  </a:lnTo>
                  <a:lnTo>
                    <a:pt x="4379" y="8753"/>
                  </a:lnTo>
                  <a:lnTo>
                    <a:pt x="4348" y="8765"/>
                  </a:lnTo>
                  <a:lnTo>
                    <a:pt x="4316" y="8774"/>
                  </a:lnTo>
                  <a:lnTo>
                    <a:pt x="4282" y="8778"/>
                  </a:lnTo>
                  <a:lnTo>
                    <a:pt x="4248" y="8777"/>
                  </a:lnTo>
                  <a:lnTo>
                    <a:pt x="4215" y="8772"/>
                  </a:lnTo>
                  <a:lnTo>
                    <a:pt x="4183" y="8762"/>
                  </a:lnTo>
                  <a:lnTo>
                    <a:pt x="4152" y="8748"/>
                  </a:lnTo>
                  <a:lnTo>
                    <a:pt x="4123" y="8731"/>
                  </a:lnTo>
                  <a:lnTo>
                    <a:pt x="4098" y="8709"/>
                  </a:lnTo>
                  <a:lnTo>
                    <a:pt x="4075" y="8684"/>
                  </a:lnTo>
                  <a:lnTo>
                    <a:pt x="4056" y="8656"/>
                  </a:lnTo>
                  <a:lnTo>
                    <a:pt x="4040" y="8626"/>
                  </a:lnTo>
                  <a:lnTo>
                    <a:pt x="4029" y="8595"/>
                  </a:lnTo>
                  <a:lnTo>
                    <a:pt x="4022" y="8562"/>
                  </a:lnTo>
                  <a:lnTo>
                    <a:pt x="4020" y="8528"/>
                  </a:lnTo>
                  <a:lnTo>
                    <a:pt x="4020" y="5210"/>
                  </a:lnTo>
                  <a:close/>
                  <a:moveTo>
                    <a:pt x="8130" y="1722"/>
                  </a:moveTo>
                  <a:lnTo>
                    <a:pt x="1870" y="1722"/>
                  </a:lnTo>
                  <a:lnTo>
                    <a:pt x="4390" y="4872"/>
                  </a:lnTo>
                  <a:lnTo>
                    <a:pt x="5610" y="4872"/>
                  </a:lnTo>
                  <a:lnTo>
                    <a:pt x="8130" y="1722"/>
                  </a:lnTo>
                  <a:close/>
                  <a:moveTo>
                    <a:pt x="5480" y="7421"/>
                  </a:moveTo>
                  <a:lnTo>
                    <a:pt x="5480" y="5372"/>
                  </a:lnTo>
                  <a:lnTo>
                    <a:pt x="4520" y="5372"/>
                  </a:lnTo>
                  <a:lnTo>
                    <a:pt x="4520" y="8061"/>
                  </a:lnTo>
                  <a:lnTo>
                    <a:pt x="5480" y="7421"/>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nvGrpSpPr>
          <p:cNvPr id="11" name="Group 10">
            <a:extLst>
              <a:ext uri="{FF2B5EF4-FFF2-40B4-BE49-F238E27FC236}">
                <a16:creationId xmlns:a16="http://schemas.microsoft.com/office/drawing/2014/main" id="{643679AF-5FC6-4EA5-AF75-BE6761FE8AA3}"/>
              </a:ext>
            </a:extLst>
          </p:cNvPr>
          <p:cNvGrpSpPr/>
          <p:nvPr/>
        </p:nvGrpSpPr>
        <p:grpSpPr>
          <a:xfrm>
            <a:off x="294968" y="2958686"/>
            <a:ext cx="612000" cy="612952"/>
            <a:chOff x="294968" y="2170177"/>
            <a:chExt cx="612000" cy="612952"/>
          </a:xfrm>
        </p:grpSpPr>
        <p:sp>
          <p:nvSpPr>
            <p:cNvPr id="12" name="Oval 11">
              <a:extLst>
                <a:ext uri="{FF2B5EF4-FFF2-40B4-BE49-F238E27FC236}">
                  <a16:creationId xmlns:a16="http://schemas.microsoft.com/office/drawing/2014/main" id="{C8CC3C7E-AA26-492B-871B-9088E96168AC}"/>
                </a:ext>
              </a:extLst>
            </p:cNvPr>
            <p:cNvSpPr/>
            <p:nvPr>
              <p:custDataLst>
                <p:tags r:id="rId10"/>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grpSp>
          <p:nvGrpSpPr>
            <p:cNvPr id="13" name="Group 12">
              <a:extLst>
                <a:ext uri="{FF2B5EF4-FFF2-40B4-BE49-F238E27FC236}">
                  <a16:creationId xmlns:a16="http://schemas.microsoft.com/office/drawing/2014/main" id="{55FCD602-3D8D-4481-9AE3-722AA91AFA98}"/>
                </a:ext>
              </a:extLst>
            </p:cNvPr>
            <p:cNvGrpSpPr/>
            <p:nvPr/>
          </p:nvGrpSpPr>
          <p:grpSpPr>
            <a:xfrm>
              <a:off x="393300" y="2269156"/>
              <a:ext cx="415335" cy="414994"/>
              <a:chOff x="697932" y="4459160"/>
              <a:chExt cx="633600" cy="633600"/>
            </a:xfrm>
          </p:grpSpPr>
          <p:sp>
            <p:nvSpPr>
              <p:cNvPr id="84" name="Google Shape;695;p7"/>
              <p:cNvSpPr/>
              <p:nvPr/>
            </p:nvSpPr>
            <p:spPr>
              <a:xfrm>
                <a:off x="697932" y="4459160"/>
                <a:ext cx="633600" cy="633600"/>
              </a:xfrm>
              <a:custGeom>
                <a:avLst/>
                <a:gdLst/>
                <a:ahLst/>
                <a:cxnLst/>
                <a:rect l="l" t="t" r="r" b="b"/>
                <a:pathLst>
                  <a:path w="10000" h="10000" extrusionOk="0">
                    <a:moveTo>
                      <a:pt x="6173" y="7412"/>
                    </a:moveTo>
                    <a:lnTo>
                      <a:pt x="6172" y="7456"/>
                    </a:lnTo>
                    <a:lnTo>
                      <a:pt x="6170" y="7500"/>
                    </a:lnTo>
                    <a:lnTo>
                      <a:pt x="6166" y="7544"/>
                    </a:lnTo>
                    <a:lnTo>
                      <a:pt x="6160" y="7587"/>
                    </a:lnTo>
                    <a:lnTo>
                      <a:pt x="6153" y="7630"/>
                    </a:lnTo>
                    <a:lnTo>
                      <a:pt x="6144" y="7673"/>
                    </a:lnTo>
                    <a:lnTo>
                      <a:pt x="6133" y="7716"/>
                    </a:lnTo>
                    <a:lnTo>
                      <a:pt x="6121" y="7757"/>
                    </a:lnTo>
                    <a:lnTo>
                      <a:pt x="6107" y="7799"/>
                    </a:lnTo>
                    <a:lnTo>
                      <a:pt x="6092" y="7840"/>
                    </a:lnTo>
                    <a:lnTo>
                      <a:pt x="6075" y="7880"/>
                    </a:lnTo>
                    <a:lnTo>
                      <a:pt x="6057" y="7920"/>
                    </a:lnTo>
                    <a:lnTo>
                      <a:pt x="6037" y="7959"/>
                    </a:lnTo>
                    <a:lnTo>
                      <a:pt x="6016" y="7998"/>
                    </a:lnTo>
                    <a:lnTo>
                      <a:pt x="5993" y="8036"/>
                    </a:lnTo>
                    <a:lnTo>
                      <a:pt x="5969" y="8073"/>
                    </a:lnTo>
                    <a:lnTo>
                      <a:pt x="5944" y="8109"/>
                    </a:lnTo>
                    <a:lnTo>
                      <a:pt x="5917" y="8144"/>
                    </a:lnTo>
                    <a:lnTo>
                      <a:pt x="5889" y="8177"/>
                    </a:lnTo>
                    <a:lnTo>
                      <a:pt x="5860" y="8210"/>
                    </a:lnTo>
                    <a:lnTo>
                      <a:pt x="5830" y="8242"/>
                    </a:lnTo>
                    <a:lnTo>
                      <a:pt x="5798" y="8272"/>
                    </a:lnTo>
                    <a:lnTo>
                      <a:pt x="5766" y="8301"/>
                    </a:lnTo>
                    <a:lnTo>
                      <a:pt x="5732" y="8329"/>
                    </a:lnTo>
                    <a:lnTo>
                      <a:pt x="5697" y="8356"/>
                    </a:lnTo>
                    <a:lnTo>
                      <a:pt x="5661" y="8381"/>
                    </a:lnTo>
                    <a:lnTo>
                      <a:pt x="5625" y="8405"/>
                    </a:lnTo>
                    <a:lnTo>
                      <a:pt x="5587" y="8428"/>
                    </a:lnTo>
                    <a:lnTo>
                      <a:pt x="5548" y="8449"/>
                    </a:lnTo>
                    <a:lnTo>
                      <a:pt x="5509" y="8469"/>
                    </a:lnTo>
                    <a:lnTo>
                      <a:pt x="5469" y="8487"/>
                    </a:lnTo>
                    <a:lnTo>
                      <a:pt x="5428" y="8504"/>
                    </a:lnTo>
                    <a:lnTo>
                      <a:pt x="5387" y="8519"/>
                    </a:lnTo>
                    <a:lnTo>
                      <a:pt x="5346" y="8533"/>
                    </a:lnTo>
                    <a:lnTo>
                      <a:pt x="5304" y="8545"/>
                    </a:lnTo>
                    <a:lnTo>
                      <a:pt x="5261" y="8556"/>
                    </a:lnTo>
                    <a:lnTo>
                      <a:pt x="5218" y="8565"/>
                    </a:lnTo>
                    <a:lnTo>
                      <a:pt x="5175" y="8572"/>
                    </a:lnTo>
                    <a:lnTo>
                      <a:pt x="5132" y="8578"/>
                    </a:lnTo>
                    <a:lnTo>
                      <a:pt x="5088" y="8582"/>
                    </a:lnTo>
                    <a:lnTo>
                      <a:pt x="5044" y="8584"/>
                    </a:lnTo>
                    <a:lnTo>
                      <a:pt x="5000" y="8585"/>
                    </a:lnTo>
                    <a:lnTo>
                      <a:pt x="4956" y="8584"/>
                    </a:lnTo>
                    <a:lnTo>
                      <a:pt x="4912" y="8582"/>
                    </a:lnTo>
                    <a:lnTo>
                      <a:pt x="4868" y="8578"/>
                    </a:lnTo>
                    <a:lnTo>
                      <a:pt x="4825" y="8572"/>
                    </a:lnTo>
                    <a:lnTo>
                      <a:pt x="4782" y="8565"/>
                    </a:lnTo>
                    <a:lnTo>
                      <a:pt x="4739" y="8556"/>
                    </a:lnTo>
                    <a:lnTo>
                      <a:pt x="4696" y="8545"/>
                    </a:lnTo>
                    <a:lnTo>
                      <a:pt x="4654" y="8533"/>
                    </a:lnTo>
                    <a:lnTo>
                      <a:pt x="4613" y="8519"/>
                    </a:lnTo>
                    <a:lnTo>
                      <a:pt x="4572" y="8504"/>
                    </a:lnTo>
                    <a:lnTo>
                      <a:pt x="4531" y="8487"/>
                    </a:lnTo>
                    <a:lnTo>
                      <a:pt x="4491" y="8469"/>
                    </a:lnTo>
                    <a:lnTo>
                      <a:pt x="4452" y="8449"/>
                    </a:lnTo>
                    <a:lnTo>
                      <a:pt x="4413" y="8428"/>
                    </a:lnTo>
                    <a:lnTo>
                      <a:pt x="4375" y="8405"/>
                    </a:lnTo>
                    <a:lnTo>
                      <a:pt x="4339" y="8381"/>
                    </a:lnTo>
                    <a:lnTo>
                      <a:pt x="4303" y="8356"/>
                    </a:lnTo>
                    <a:lnTo>
                      <a:pt x="4268" y="8329"/>
                    </a:lnTo>
                    <a:lnTo>
                      <a:pt x="4234" y="8301"/>
                    </a:lnTo>
                    <a:lnTo>
                      <a:pt x="4202" y="8272"/>
                    </a:lnTo>
                    <a:lnTo>
                      <a:pt x="4170" y="8242"/>
                    </a:lnTo>
                    <a:lnTo>
                      <a:pt x="4140" y="8210"/>
                    </a:lnTo>
                    <a:lnTo>
                      <a:pt x="4111" y="8177"/>
                    </a:lnTo>
                    <a:lnTo>
                      <a:pt x="4083" y="8144"/>
                    </a:lnTo>
                    <a:lnTo>
                      <a:pt x="4056" y="8109"/>
                    </a:lnTo>
                    <a:lnTo>
                      <a:pt x="4031" y="8073"/>
                    </a:lnTo>
                    <a:lnTo>
                      <a:pt x="4007" y="8036"/>
                    </a:lnTo>
                    <a:lnTo>
                      <a:pt x="3984" y="7998"/>
                    </a:lnTo>
                    <a:lnTo>
                      <a:pt x="3963" y="7959"/>
                    </a:lnTo>
                    <a:lnTo>
                      <a:pt x="3943" y="7920"/>
                    </a:lnTo>
                    <a:lnTo>
                      <a:pt x="3925" y="7880"/>
                    </a:lnTo>
                    <a:lnTo>
                      <a:pt x="3908" y="7840"/>
                    </a:lnTo>
                    <a:lnTo>
                      <a:pt x="3893" y="7799"/>
                    </a:lnTo>
                    <a:lnTo>
                      <a:pt x="3879" y="7757"/>
                    </a:lnTo>
                    <a:lnTo>
                      <a:pt x="3867" y="7716"/>
                    </a:lnTo>
                    <a:lnTo>
                      <a:pt x="3856" y="7673"/>
                    </a:lnTo>
                    <a:lnTo>
                      <a:pt x="3847" y="7630"/>
                    </a:lnTo>
                    <a:lnTo>
                      <a:pt x="3840" y="7587"/>
                    </a:lnTo>
                    <a:lnTo>
                      <a:pt x="3834" y="7544"/>
                    </a:lnTo>
                    <a:lnTo>
                      <a:pt x="3830" y="7500"/>
                    </a:lnTo>
                    <a:lnTo>
                      <a:pt x="3828" y="7456"/>
                    </a:lnTo>
                    <a:lnTo>
                      <a:pt x="3827" y="7412"/>
                    </a:lnTo>
                    <a:lnTo>
                      <a:pt x="3828" y="7368"/>
                    </a:lnTo>
                    <a:lnTo>
                      <a:pt x="3830" y="7324"/>
                    </a:lnTo>
                    <a:lnTo>
                      <a:pt x="3834" y="7280"/>
                    </a:lnTo>
                    <a:lnTo>
                      <a:pt x="3840" y="7237"/>
                    </a:lnTo>
                    <a:lnTo>
                      <a:pt x="3847" y="7193"/>
                    </a:lnTo>
                    <a:lnTo>
                      <a:pt x="3856" y="7151"/>
                    </a:lnTo>
                    <a:lnTo>
                      <a:pt x="3867" y="7108"/>
                    </a:lnTo>
                    <a:lnTo>
                      <a:pt x="3879" y="7066"/>
                    </a:lnTo>
                    <a:lnTo>
                      <a:pt x="3893" y="7024"/>
                    </a:lnTo>
                    <a:lnTo>
                      <a:pt x="3908" y="6983"/>
                    </a:lnTo>
                    <a:lnTo>
                      <a:pt x="3925" y="6943"/>
                    </a:lnTo>
                    <a:lnTo>
                      <a:pt x="3943" y="6903"/>
                    </a:lnTo>
                    <a:lnTo>
                      <a:pt x="3963" y="6864"/>
                    </a:lnTo>
                    <a:lnTo>
                      <a:pt x="3984" y="6825"/>
                    </a:lnTo>
                    <a:lnTo>
                      <a:pt x="4007" y="6787"/>
                    </a:lnTo>
                    <a:lnTo>
                      <a:pt x="4031" y="6751"/>
                    </a:lnTo>
                    <a:lnTo>
                      <a:pt x="4056" y="6715"/>
                    </a:lnTo>
                    <a:lnTo>
                      <a:pt x="4083" y="6680"/>
                    </a:lnTo>
                    <a:lnTo>
                      <a:pt x="4111" y="6646"/>
                    </a:lnTo>
                    <a:lnTo>
                      <a:pt x="4140" y="6614"/>
                    </a:lnTo>
                    <a:lnTo>
                      <a:pt x="4170" y="6582"/>
                    </a:lnTo>
                    <a:lnTo>
                      <a:pt x="4202" y="6552"/>
                    </a:lnTo>
                    <a:lnTo>
                      <a:pt x="4234" y="6523"/>
                    </a:lnTo>
                    <a:lnTo>
                      <a:pt x="4268" y="6495"/>
                    </a:lnTo>
                    <a:lnTo>
                      <a:pt x="4303" y="6468"/>
                    </a:lnTo>
                    <a:lnTo>
                      <a:pt x="4339" y="6443"/>
                    </a:lnTo>
                    <a:lnTo>
                      <a:pt x="4375" y="6419"/>
                    </a:lnTo>
                    <a:lnTo>
                      <a:pt x="4413" y="6396"/>
                    </a:lnTo>
                    <a:lnTo>
                      <a:pt x="4452" y="6375"/>
                    </a:lnTo>
                    <a:lnTo>
                      <a:pt x="4491" y="6355"/>
                    </a:lnTo>
                    <a:lnTo>
                      <a:pt x="4531" y="6336"/>
                    </a:lnTo>
                    <a:lnTo>
                      <a:pt x="4572" y="6320"/>
                    </a:lnTo>
                    <a:lnTo>
                      <a:pt x="4613" y="6304"/>
                    </a:lnTo>
                    <a:lnTo>
                      <a:pt x="4654" y="6291"/>
                    </a:lnTo>
                    <a:lnTo>
                      <a:pt x="4696" y="6278"/>
                    </a:lnTo>
                    <a:lnTo>
                      <a:pt x="4739" y="6268"/>
                    </a:lnTo>
                    <a:lnTo>
                      <a:pt x="4782" y="6259"/>
                    </a:lnTo>
                    <a:lnTo>
                      <a:pt x="4825" y="6251"/>
                    </a:lnTo>
                    <a:lnTo>
                      <a:pt x="4868" y="6246"/>
                    </a:lnTo>
                    <a:lnTo>
                      <a:pt x="4912" y="6241"/>
                    </a:lnTo>
                    <a:lnTo>
                      <a:pt x="4956" y="6239"/>
                    </a:lnTo>
                    <a:lnTo>
                      <a:pt x="5000" y="6238"/>
                    </a:lnTo>
                    <a:lnTo>
                      <a:pt x="5044" y="6239"/>
                    </a:lnTo>
                    <a:lnTo>
                      <a:pt x="5088" y="6241"/>
                    </a:lnTo>
                    <a:lnTo>
                      <a:pt x="5132" y="6246"/>
                    </a:lnTo>
                    <a:lnTo>
                      <a:pt x="5175" y="6251"/>
                    </a:lnTo>
                    <a:lnTo>
                      <a:pt x="5218" y="6259"/>
                    </a:lnTo>
                    <a:lnTo>
                      <a:pt x="5261" y="6268"/>
                    </a:lnTo>
                    <a:lnTo>
                      <a:pt x="5304" y="6278"/>
                    </a:lnTo>
                    <a:lnTo>
                      <a:pt x="5346" y="6291"/>
                    </a:lnTo>
                    <a:lnTo>
                      <a:pt x="5387" y="6304"/>
                    </a:lnTo>
                    <a:lnTo>
                      <a:pt x="5428" y="6320"/>
                    </a:lnTo>
                    <a:lnTo>
                      <a:pt x="5469" y="6336"/>
                    </a:lnTo>
                    <a:lnTo>
                      <a:pt x="5509" y="6355"/>
                    </a:lnTo>
                    <a:lnTo>
                      <a:pt x="5548" y="6375"/>
                    </a:lnTo>
                    <a:lnTo>
                      <a:pt x="5587" y="6396"/>
                    </a:lnTo>
                    <a:lnTo>
                      <a:pt x="5625" y="6419"/>
                    </a:lnTo>
                    <a:lnTo>
                      <a:pt x="5661" y="6443"/>
                    </a:lnTo>
                    <a:lnTo>
                      <a:pt x="5697" y="6468"/>
                    </a:lnTo>
                    <a:lnTo>
                      <a:pt x="5732" y="6495"/>
                    </a:lnTo>
                    <a:lnTo>
                      <a:pt x="5766" y="6523"/>
                    </a:lnTo>
                    <a:lnTo>
                      <a:pt x="5798" y="6552"/>
                    </a:lnTo>
                    <a:lnTo>
                      <a:pt x="5830" y="6582"/>
                    </a:lnTo>
                    <a:lnTo>
                      <a:pt x="5860" y="6614"/>
                    </a:lnTo>
                    <a:lnTo>
                      <a:pt x="5889" y="6646"/>
                    </a:lnTo>
                    <a:lnTo>
                      <a:pt x="5917" y="6680"/>
                    </a:lnTo>
                    <a:lnTo>
                      <a:pt x="5944" y="6715"/>
                    </a:lnTo>
                    <a:lnTo>
                      <a:pt x="5969" y="6751"/>
                    </a:lnTo>
                    <a:lnTo>
                      <a:pt x="5993" y="6787"/>
                    </a:lnTo>
                    <a:lnTo>
                      <a:pt x="6016" y="6825"/>
                    </a:lnTo>
                    <a:lnTo>
                      <a:pt x="6037" y="6864"/>
                    </a:lnTo>
                    <a:lnTo>
                      <a:pt x="6057" y="6903"/>
                    </a:lnTo>
                    <a:lnTo>
                      <a:pt x="6075" y="6943"/>
                    </a:lnTo>
                    <a:lnTo>
                      <a:pt x="6092" y="6983"/>
                    </a:lnTo>
                    <a:lnTo>
                      <a:pt x="6107" y="7024"/>
                    </a:lnTo>
                    <a:lnTo>
                      <a:pt x="6121" y="7066"/>
                    </a:lnTo>
                    <a:lnTo>
                      <a:pt x="6133" y="7108"/>
                    </a:lnTo>
                    <a:lnTo>
                      <a:pt x="6144" y="7151"/>
                    </a:lnTo>
                    <a:lnTo>
                      <a:pt x="6153" y="7193"/>
                    </a:lnTo>
                    <a:lnTo>
                      <a:pt x="6160" y="7237"/>
                    </a:lnTo>
                    <a:lnTo>
                      <a:pt x="6166" y="7280"/>
                    </a:lnTo>
                    <a:lnTo>
                      <a:pt x="6170" y="7324"/>
                    </a:lnTo>
                    <a:lnTo>
                      <a:pt x="6172" y="7368"/>
                    </a:lnTo>
                    <a:lnTo>
                      <a:pt x="6173" y="7412"/>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85" name="Google Shape;696;p7"/>
              <p:cNvSpPr/>
              <p:nvPr/>
            </p:nvSpPr>
            <p:spPr>
              <a:xfrm>
                <a:off x="697932" y="4459160"/>
                <a:ext cx="633600" cy="633600"/>
              </a:xfrm>
              <a:custGeom>
                <a:avLst/>
                <a:gdLst/>
                <a:ahLst/>
                <a:cxnLst/>
                <a:rect l="l" t="t" r="r" b="b"/>
                <a:pathLst>
                  <a:path w="10000" h="10000" extrusionOk="0">
                    <a:moveTo>
                      <a:pt x="3685" y="2405"/>
                    </a:moveTo>
                    <a:lnTo>
                      <a:pt x="3685" y="2414"/>
                    </a:lnTo>
                    <a:lnTo>
                      <a:pt x="3686" y="2453"/>
                    </a:lnTo>
                    <a:lnTo>
                      <a:pt x="3686" y="2463"/>
                    </a:lnTo>
                    <a:lnTo>
                      <a:pt x="3686" y="2469"/>
                    </a:lnTo>
                    <a:lnTo>
                      <a:pt x="6314" y="2469"/>
                    </a:lnTo>
                    <a:lnTo>
                      <a:pt x="6314" y="2463"/>
                    </a:lnTo>
                    <a:lnTo>
                      <a:pt x="6314" y="2453"/>
                    </a:lnTo>
                    <a:lnTo>
                      <a:pt x="6315" y="2414"/>
                    </a:lnTo>
                    <a:lnTo>
                      <a:pt x="6315" y="2405"/>
                    </a:lnTo>
                    <a:lnTo>
                      <a:pt x="6317" y="2366"/>
                    </a:lnTo>
                    <a:lnTo>
                      <a:pt x="6318" y="2356"/>
                    </a:lnTo>
                    <a:lnTo>
                      <a:pt x="6322" y="2318"/>
                    </a:lnTo>
                    <a:lnTo>
                      <a:pt x="6323" y="2308"/>
                    </a:lnTo>
                    <a:lnTo>
                      <a:pt x="6328" y="2270"/>
                    </a:lnTo>
                    <a:lnTo>
                      <a:pt x="6329" y="2260"/>
                    </a:lnTo>
                    <a:lnTo>
                      <a:pt x="6336" y="2222"/>
                    </a:lnTo>
                    <a:lnTo>
                      <a:pt x="6337" y="2213"/>
                    </a:lnTo>
                    <a:lnTo>
                      <a:pt x="6345" y="2175"/>
                    </a:lnTo>
                    <a:lnTo>
                      <a:pt x="6347" y="2166"/>
                    </a:lnTo>
                    <a:lnTo>
                      <a:pt x="6357" y="2128"/>
                    </a:lnTo>
                    <a:lnTo>
                      <a:pt x="6359" y="2119"/>
                    </a:lnTo>
                    <a:lnTo>
                      <a:pt x="6370" y="2081"/>
                    </a:lnTo>
                    <a:lnTo>
                      <a:pt x="6373" y="2073"/>
                    </a:lnTo>
                    <a:lnTo>
                      <a:pt x="6385" y="2036"/>
                    </a:lnTo>
                    <a:lnTo>
                      <a:pt x="6388" y="2027"/>
                    </a:lnTo>
                    <a:lnTo>
                      <a:pt x="6402" y="1990"/>
                    </a:lnTo>
                    <a:lnTo>
                      <a:pt x="6405" y="1981"/>
                    </a:lnTo>
                    <a:lnTo>
                      <a:pt x="6420" y="1945"/>
                    </a:lnTo>
                    <a:lnTo>
                      <a:pt x="6424" y="1937"/>
                    </a:lnTo>
                    <a:lnTo>
                      <a:pt x="6440" y="1901"/>
                    </a:lnTo>
                    <a:lnTo>
                      <a:pt x="6444" y="1893"/>
                    </a:lnTo>
                    <a:lnTo>
                      <a:pt x="6462" y="1858"/>
                    </a:lnTo>
                    <a:lnTo>
                      <a:pt x="6467" y="1850"/>
                    </a:lnTo>
                    <a:lnTo>
                      <a:pt x="6486" y="1815"/>
                    </a:lnTo>
                    <a:lnTo>
                      <a:pt x="6490" y="1808"/>
                    </a:lnTo>
                    <a:lnTo>
                      <a:pt x="6510" y="1774"/>
                    </a:lnTo>
                    <a:lnTo>
                      <a:pt x="6515" y="1766"/>
                    </a:lnTo>
                    <a:lnTo>
                      <a:pt x="6537" y="1734"/>
                    </a:lnTo>
                    <a:lnTo>
                      <a:pt x="6542" y="1726"/>
                    </a:lnTo>
                    <a:lnTo>
                      <a:pt x="6564" y="1694"/>
                    </a:lnTo>
                    <a:lnTo>
                      <a:pt x="6570" y="1687"/>
                    </a:lnTo>
                    <a:lnTo>
                      <a:pt x="6594" y="1656"/>
                    </a:lnTo>
                    <a:lnTo>
                      <a:pt x="6599" y="1648"/>
                    </a:lnTo>
                    <a:lnTo>
                      <a:pt x="6624" y="1618"/>
                    </a:lnTo>
                    <a:lnTo>
                      <a:pt x="6630" y="1611"/>
                    </a:lnTo>
                    <a:lnTo>
                      <a:pt x="6656" y="1582"/>
                    </a:lnTo>
                    <a:lnTo>
                      <a:pt x="6663" y="1575"/>
                    </a:lnTo>
                    <a:lnTo>
                      <a:pt x="6690" y="1547"/>
                    </a:lnTo>
                    <a:lnTo>
                      <a:pt x="6696" y="1541"/>
                    </a:lnTo>
                    <a:lnTo>
                      <a:pt x="6724" y="1514"/>
                    </a:lnTo>
                    <a:lnTo>
                      <a:pt x="6731" y="1507"/>
                    </a:lnTo>
                    <a:lnTo>
                      <a:pt x="6760" y="1481"/>
                    </a:lnTo>
                    <a:lnTo>
                      <a:pt x="6767" y="1475"/>
                    </a:lnTo>
                    <a:lnTo>
                      <a:pt x="6797" y="1450"/>
                    </a:lnTo>
                    <a:lnTo>
                      <a:pt x="6805" y="1444"/>
                    </a:lnTo>
                    <a:lnTo>
                      <a:pt x="6836" y="1421"/>
                    </a:lnTo>
                    <a:lnTo>
                      <a:pt x="6843" y="1415"/>
                    </a:lnTo>
                    <a:lnTo>
                      <a:pt x="6875" y="1392"/>
                    </a:lnTo>
                    <a:lnTo>
                      <a:pt x="6883" y="1387"/>
                    </a:lnTo>
                    <a:lnTo>
                      <a:pt x="6916" y="1366"/>
                    </a:lnTo>
                    <a:lnTo>
                      <a:pt x="6924" y="1361"/>
                    </a:lnTo>
                    <a:lnTo>
                      <a:pt x="6958" y="1340"/>
                    </a:lnTo>
                    <a:lnTo>
                      <a:pt x="6964" y="1337"/>
                    </a:lnTo>
                    <a:lnTo>
                      <a:pt x="6999" y="1318"/>
                    </a:lnTo>
                    <a:lnTo>
                      <a:pt x="7007" y="1313"/>
                    </a:lnTo>
                    <a:lnTo>
                      <a:pt x="7042" y="1295"/>
                    </a:lnTo>
                    <a:lnTo>
                      <a:pt x="7050" y="1291"/>
                    </a:lnTo>
                    <a:lnTo>
                      <a:pt x="7086" y="1275"/>
                    </a:lnTo>
                    <a:lnTo>
                      <a:pt x="7094" y="1271"/>
                    </a:lnTo>
                    <a:lnTo>
                      <a:pt x="7130" y="1256"/>
                    </a:lnTo>
                    <a:lnTo>
                      <a:pt x="7139" y="1253"/>
                    </a:lnTo>
                    <a:lnTo>
                      <a:pt x="7176" y="1239"/>
                    </a:lnTo>
                    <a:lnTo>
                      <a:pt x="7185" y="1236"/>
                    </a:lnTo>
                    <a:lnTo>
                      <a:pt x="7222" y="1224"/>
                    </a:lnTo>
                    <a:lnTo>
                      <a:pt x="7230" y="1221"/>
                    </a:lnTo>
                    <a:lnTo>
                      <a:pt x="7268" y="1210"/>
                    </a:lnTo>
                    <a:lnTo>
                      <a:pt x="7277" y="1208"/>
                    </a:lnTo>
                    <a:lnTo>
                      <a:pt x="7315" y="1198"/>
                    </a:lnTo>
                    <a:lnTo>
                      <a:pt x="7324" y="1196"/>
                    </a:lnTo>
                    <a:lnTo>
                      <a:pt x="7362" y="1188"/>
                    </a:lnTo>
                    <a:lnTo>
                      <a:pt x="7371" y="1187"/>
                    </a:lnTo>
                    <a:lnTo>
                      <a:pt x="7409" y="1180"/>
                    </a:lnTo>
                    <a:lnTo>
                      <a:pt x="7419" y="1179"/>
                    </a:lnTo>
                    <a:lnTo>
                      <a:pt x="7457" y="1174"/>
                    </a:lnTo>
                    <a:lnTo>
                      <a:pt x="7467" y="1173"/>
                    </a:lnTo>
                    <a:lnTo>
                      <a:pt x="7505" y="1169"/>
                    </a:lnTo>
                    <a:lnTo>
                      <a:pt x="7515" y="1168"/>
                    </a:lnTo>
                    <a:lnTo>
                      <a:pt x="7554" y="1166"/>
                    </a:lnTo>
                    <a:lnTo>
                      <a:pt x="7563" y="1166"/>
                    </a:lnTo>
                    <a:lnTo>
                      <a:pt x="7602" y="1165"/>
                    </a:lnTo>
                    <a:lnTo>
                      <a:pt x="7612" y="1165"/>
                    </a:lnTo>
                    <a:lnTo>
                      <a:pt x="7651" y="1166"/>
                    </a:lnTo>
                    <a:lnTo>
                      <a:pt x="7660" y="1166"/>
                    </a:lnTo>
                    <a:lnTo>
                      <a:pt x="7699" y="1168"/>
                    </a:lnTo>
                    <a:lnTo>
                      <a:pt x="7709" y="1169"/>
                    </a:lnTo>
                    <a:lnTo>
                      <a:pt x="7747" y="1173"/>
                    </a:lnTo>
                    <a:lnTo>
                      <a:pt x="7757" y="1174"/>
                    </a:lnTo>
                    <a:lnTo>
                      <a:pt x="7795" y="1179"/>
                    </a:lnTo>
                    <a:lnTo>
                      <a:pt x="7805" y="1180"/>
                    </a:lnTo>
                    <a:lnTo>
                      <a:pt x="7843" y="1187"/>
                    </a:lnTo>
                    <a:lnTo>
                      <a:pt x="7852" y="1188"/>
                    </a:lnTo>
                    <a:lnTo>
                      <a:pt x="7890" y="1196"/>
                    </a:lnTo>
                    <a:lnTo>
                      <a:pt x="7899" y="1198"/>
                    </a:lnTo>
                    <a:lnTo>
                      <a:pt x="7937" y="1208"/>
                    </a:lnTo>
                    <a:lnTo>
                      <a:pt x="7946" y="1210"/>
                    </a:lnTo>
                    <a:lnTo>
                      <a:pt x="7984" y="1221"/>
                    </a:lnTo>
                    <a:lnTo>
                      <a:pt x="7993" y="1224"/>
                    </a:lnTo>
                    <a:lnTo>
                      <a:pt x="8030" y="1236"/>
                    </a:lnTo>
                    <a:lnTo>
                      <a:pt x="8038" y="1239"/>
                    </a:lnTo>
                    <a:lnTo>
                      <a:pt x="8075" y="1253"/>
                    </a:lnTo>
                    <a:lnTo>
                      <a:pt x="8084" y="1256"/>
                    </a:lnTo>
                    <a:lnTo>
                      <a:pt x="8120" y="1271"/>
                    </a:lnTo>
                    <a:lnTo>
                      <a:pt x="8128" y="1275"/>
                    </a:lnTo>
                    <a:lnTo>
                      <a:pt x="8164" y="1291"/>
                    </a:lnTo>
                    <a:lnTo>
                      <a:pt x="8172" y="1295"/>
                    </a:lnTo>
                    <a:lnTo>
                      <a:pt x="8207" y="1313"/>
                    </a:lnTo>
                    <a:lnTo>
                      <a:pt x="8216" y="1317"/>
                    </a:lnTo>
                    <a:lnTo>
                      <a:pt x="8250" y="1336"/>
                    </a:lnTo>
                    <a:lnTo>
                      <a:pt x="8258" y="1341"/>
                    </a:lnTo>
                    <a:lnTo>
                      <a:pt x="8291" y="1361"/>
                    </a:lnTo>
                    <a:lnTo>
                      <a:pt x="8299" y="1366"/>
                    </a:lnTo>
                    <a:lnTo>
                      <a:pt x="8332" y="1387"/>
                    </a:lnTo>
                    <a:lnTo>
                      <a:pt x="8340" y="1393"/>
                    </a:lnTo>
                    <a:lnTo>
                      <a:pt x="8372" y="1415"/>
                    </a:lnTo>
                    <a:lnTo>
                      <a:pt x="8379" y="1421"/>
                    </a:lnTo>
                    <a:lnTo>
                      <a:pt x="8410" y="1444"/>
                    </a:lnTo>
                    <a:lnTo>
                      <a:pt x="8417" y="1450"/>
                    </a:lnTo>
                    <a:lnTo>
                      <a:pt x="8447" y="1475"/>
                    </a:lnTo>
                    <a:lnTo>
                      <a:pt x="8454" y="1481"/>
                    </a:lnTo>
                    <a:lnTo>
                      <a:pt x="8483" y="1507"/>
                    </a:lnTo>
                    <a:lnTo>
                      <a:pt x="8490" y="1514"/>
                    </a:lnTo>
                    <a:lnTo>
                      <a:pt x="8518" y="1541"/>
                    </a:lnTo>
                    <a:lnTo>
                      <a:pt x="8525" y="1547"/>
                    </a:lnTo>
                    <a:lnTo>
                      <a:pt x="8552" y="1575"/>
                    </a:lnTo>
                    <a:lnTo>
                      <a:pt x="8558" y="1582"/>
                    </a:lnTo>
                    <a:lnTo>
                      <a:pt x="8584" y="1611"/>
                    </a:lnTo>
                    <a:lnTo>
                      <a:pt x="8590" y="1618"/>
                    </a:lnTo>
                    <a:lnTo>
                      <a:pt x="8615" y="1648"/>
                    </a:lnTo>
                    <a:lnTo>
                      <a:pt x="8621" y="1656"/>
                    </a:lnTo>
                    <a:lnTo>
                      <a:pt x="8645" y="1687"/>
                    </a:lnTo>
                    <a:lnTo>
                      <a:pt x="8650" y="1694"/>
                    </a:lnTo>
                    <a:lnTo>
                      <a:pt x="8673" y="1726"/>
                    </a:lnTo>
                    <a:lnTo>
                      <a:pt x="8678" y="1734"/>
                    </a:lnTo>
                    <a:lnTo>
                      <a:pt x="8699" y="1767"/>
                    </a:lnTo>
                    <a:lnTo>
                      <a:pt x="8704" y="1775"/>
                    </a:lnTo>
                    <a:lnTo>
                      <a:pt x="8725" y="1809"/>
                    </a:lnTo>
                    <a:lnTo>
                      <a:pt x="8728" y="1815"/>
                    </a:lnTo>
                    <a:lnTo>
                      <a:pt x="8747" y="1850"/>
                    </a:lnTo>
                    <a:lnTo>
                      <a:pt x="8752" y="1858"/>
                    </a:lnTo>
                    <a:lnTo>
                      <a:pt x="8770" y="1893"/>
                    </a:lnTo>
                    <a:lnTo>
                      <a:pt x="8774" y="1901"/>
                    </a:lnTo>
                    <a:lnTo>
                      <a:pt x="8790" y="1937"/>
                    </a:lnTo>
                    <a:lnTo>
                      <a:pt x="8794" y="1945"/>
                    </a:lnTo>
                    <a:lnTo>
                      <a:pt x="8809" y="1981"/>
                    </a:lnTo>
                    <a:lnTo>
                      <a:pt x="8812" y="1990"/>
                    </a:lnTo>
                    <a:lnTo>
                      <a:pt x="8826" y="2027"/>
                    </a:lnTo>
                    <a:lnTo>
                      <a:pt x="8829" y="2036"/>
                    </a:lnTo>
                    <a:lnTo>
                      <a:pt x="8841" y="2073"/>
                    </a:lnTo>
                    <a:lnTo>
                      <a:pt x="8844" y="2081"/>
                    </a:lnTo>
                    <a:lnTo>
                      <a:pt x="8855" y="2119"/>
                    </a:lnTo>
                    <a:lnTo>
                      <a:pt x="8857" y="2128"/>
                    </a:lnTo>
                    <a:lnTo>
                      <a:pt x="8867" y="2166"/>
                    </a:lnTo>
                    <a:lnTo>
                      <a:pt x="8869" y="2175"/>
                    </a:lnTo>
                    <a:lnTo>
                      <a:pt x="8877" y="2213"/>
                    </a:lnTo>
                    <a:lnTo>
                      <a:pt x="8878" y="2222"/>
                    </a:lnTo>
                    <a:lnTo>
                      <a:pt x="8885" y="2260"/>
                    </a:lnTo>
                    <a:lnTo>
                      <a:pt x="8886" y="2270"/>
                    </a:lnTo>
                    <a:lnTo>
                      <a:pt x="8891" y="2308"/>
                    </a:lnTo>
                    <a:lnTo>
                      <a:pt x="8892" y="2318"/>
                    </a:lnTo>
                    <a:lnTo>
                      <a:pt x="8896" y="2356"/>
                    </a:lnTo>
                    <a:lnTo>
                      <a:pt x="8897" y="2366"/>
                    </a:lnTo>
                    <a:lnTo>
                      <a:pt x="8899" y="2405"/>
                    </a:lnTo>
                    <a:lnTo>
                      <a:pt x="8899" y="2414"/>
                    </a:lnTo>
                    <a:lnTo>
                      <a:pt x="8900" y="2453"/>
                    </a:lnTo>
                    <a:lnTo>
                      <a:pt x="8900" y="2463"/>
                    </a:lnTo>
                    <a:lnTo>
                      <a:pt x="8899" y="2502"/>
                    </a:lnTo>
                    <a:lnTo>
                      <a:pt x="8899" y="2511"/>
                    </a:lnTo>
                    <a:lnTo>
                      <a:pt x="8897" y="2550"/>
                    </a:lnTo>
                    <a:lnTo>
                      <a:pt x="8896" y="2560"/>
                    </a:lnTo>
                    <a:lnTo>
                      <a:pt x="8892" y="2598"/>
                    </a:lnTo>
                    <a:lnTo>
                      <a:pt x="8891" y="2608"/>
                    </a:lnTo>
                    <a:lnTo>
                      <a:pt x="8886" y="2646"/>
                    </a:lnTo>
                    <a:lnTo>
                      <a:pt x="8885" y="2656"/>
                    </a:lnTo>
                    <a:lnTo>
                      <a:pt x="8878" y="2694"/>
                    </a:lnTo>
                    <a:lnTo>
                      <a:pt x="8877" y="2703"/>
                    </a:lnTo>
                    <a:lnTo>
                      <a:pt x="8869" y="2741"/>
                    </a:lnTo>
                    <a:lnTo>
                      <a:pt x="8867" y="2750"/>
                    </a:lnTo>
                    <a:lnTo>
                      <a:pt x="8857" y="2788"/>
                    </a:lnTo>
                    <a:lnTo>
                      <a:pt x="8855" y="2797"/>
                    </a:lnTo>
                    <a:lnTo>
                      <a:pt x="8844" y="2835"/>
                    </a:lnTo>
                    <a:lnTo>
                      <a:pt x="8841" y="2843"/>
                    </a:lnTo>
                    <a:lnTo>
                      <a:pt x="8829" y="2880"/>
                    </a:lnTo>
                    <a:lnTo>
                      <a:pt x="8826" y="2889"/>
                    </a:lnTo>
                    <a:lnTo>
                      <a:pt x="8812" y="2926"/>
                    </a:lnTo>
                    <a:lnTo>
                      <a:pt x="8809" y="2935"/>
                    </a:lnTo>
                    <a:lnTo>
                      <a:pt x="8794" y="2971"/>
                    </a:lnTo>
                    <a:lnTo>
                      <a:pt x="8790" y="2979"/>
                    </a:lnTo>
                    <a:lnTo>
                      <a:pt x="8774" y="3015"/>
                    </a:lnTo>
                    <a:lnTo>
                      <a:pt x="8770" y="3023"/>
                    </a:lnTo>
                    <a:lnTo>
                      <a:pt x="8752" y="3058"/>
                    </a:lnTo>
                    <a:lnTo>
                      <a:pt x="8747" y="3066"/>
                    </a:lnTo>
                    <a:lnTo>
                      <a:pt x="8728" y="3101"/>
                    </a:lnTo>
                    <a:lnTo>
                      <a:pt x="8725" y="3107"/>
                    </a:lnTo>
                    <a:lnTo>
                      <a:pt x="8704" y="3141"/>
                    </a:lnTo>
                    <a:lnTo>
                      <a:pt x="8699" y="3149"/>
                    </a:lnTo>
                    <a:lnTo>
                      <a:pt x="8678" y="3182"/>
                    </a:lnTo>
                    <a:lnTo>
                      <a:pt x="8673" y="3190"/>
                    </a:lnTo>
                    <a:lnTo>
                      <a:pt x="8650" y="3222"/>
                    </a:lnTo>
                    <a:lnTo>
                      <a:pt x="8645" y="3229"/>
                    </a:lnTo>
                    <a:lnTo>
                      <a:pt x="8621" y="3260"/>
                    </a:lnTo>
                    <a:lnTo>
                      <a:pt x="8615" y="3268"/>
                    </a:lnTo>
                    <a:lnTo>
                      <a:pt x="8590" y="3298"/>
                    </a:lnTo>
                    <a:lnTo>
                      <a:pt x="8584" y="3305"/>
                    </a:lnTo>
                    <a:lnTo>
                      <a:pt x="8558" y="3334"/>
                    </a:lnTo>
                    <a:lnTo>
                      <a:pt x="8552" y="3341"/>
                    </a:lnTo>
                    <a:lnTo>
                      <a:pt x="8525" y="3369"/>
                    </a:lnTo>
                    <a:lnTo>
                      <a:pt x="8518" y="3375"/>
                    </a:lnTo>
                    <a:lnTo>
                      <a:pt x="8490" y="3402"/>
                    </a:lnTo>
                    <a:lnTo>
                      <a:pt x="8483" y="3409"/>
                    </a:lnTo>
                    <a:lnTo>
                      <a:pt x="8454" y="3435"/>
                    </a:lnTo>
                    <a:lnTo>
                      <a:pt x="8447" y="3441"/>
                    </a:lnTo>
                    <a:lnTo>
                      <a:pt x="8417" y="3466"/>
                    </a:lnTo>
                    <a:lnTo>
                      <a:pt x="8410" y="3472"/>
                    </a:lnTo>
                    <a:lnTo>
                      <a:pt x="8379" y="3495"/>
                    </a:lnTo>
                    <a:lnTo>
                      <a:pt x="8372" y="3501"/>
                    </a:lnTo>
                    <a:lnTo>
                      <a:pt x="8340" y="3523"/>
                    </a:lnTo>
                    <a:lnTo>
                      <a:pt x="8332" y="3529"/>
                    </a:lnTo>
                    <a:lnTo>
                      <a:pt x="8299" y="3550"/>
                    </a:lnTo>
                    <a:lnTo>
                      <a:pt x="8291" y="3555"/>
                    </a:lnTo>
                    <a:lnTo>
                      <a:pt x="8258" y="3575"/>
                    </a:lnTo>
                    <a:lnTo>
                      <a:pt x="8250" y="3580"/>
                    </a:lnTo>
                    <a:lnTo>
                      <a:pt x="8216" y="3599"/>
                    </a:lnTo>
                    <a:lnTo>
                      <a:pt x="8207" y="3603"/>
                    </a:lnTo>
                    <a:lnTo>
                      <a:pt x="8172" y="3621"/>
                    </a:lnTo>
                    <a:lnTo>
                      <a:pt x="8164" y="3625"/>
                    </a:lnTo>
                    <a:lnTo>
                      <a:pt x="8128" y="3641"/>
                    </a:lnTo>
                    <a:lnTo>
                      <a:pt x="8120" y="3645"/>
                    </a:lnTo>
                    <a:lnTo>
                      <a:pt x="8084" y="3660"/>
                    </a:lnTo>
                    <a:lnTo>
                      <a:pt x="8075" y="3663"/>
                    </a:lnTo>
                    <a:lnTo>
                      <a:pt x="8038" y="3677"/>
                    </a:lnTo>
                    <a:lnTo>
                      <a:pt x="8030" y="3680"/>
                    </a:lnTo>
                    <a:lnTo>
                      <a:pt x="7993" y="3692"/>
                    </a:lnTo>
                    <a:lnTo>
                      <a:pt x="7984" y="3695"/>
                    </a:lnTo>
                    <a:lnTo>
                      <a:pt x="7946" y="3706"/>
                    </a:lnTo>
                    <a:lnTo>
                      <a:pt x="7937" y="3708"/>
                    </a:lnTo>
                    <a:lnTo>
                      <a:pt x="7899" y="3718"/>
                    </a:lnTo>
                    <a:lnTo>
                      <a:pt x="7890" y="3720"/>
                    </a:lnTo>
                    <a:lnTo>
                      <a:pt x="7852" y="3728"/>
                    </a:lnTo>
                    <a:lnTo>
                      <a:pt x="7843" y="3729"/>
                    </a:lnTo>
                    <a:lnTo>
                      <a:pt x="7805" y="3736"/>
                    </a:lnTo>
                    <a:lnTo>
                      <a:pt x="7795" y="3737"/>
                    </a:lnTo>
                    <a:lnTo>
                      <a:pt x="7757" y="3742"/>
                    </a:lnTo>
                    <a:lnTo>
                      <a:pt x="7747" y="3743"/>
                    </a:lnTo>
                    <a:lnTo>
                      <a:pt x="7709" y="3747"/>
                    </a:lnTo>
                    <a:lnTo>
                      <a:pt x="7699" y="3748"/>
                    </a:lnTo>
                    <a:lnTo>
                      <a:pt x="7660" y="3750"/>
                    </a:lnTo>
                    <a:lnTo>
                      <a:pt x="7651" y="3750"/>
                    </a:lnTo>
                    <a:lnTo>
                      <a:pt x="7612" y="3751"/>
                    </a:lnTo>
                    <a:lnTo>
                      <a:pt x="7602" y="3751"/>
                    </a:lnTo>
                    <a:lnTo>
                      <a:pt x="7563" y="3750"/>
                    </a:lnTo>
                    <a:lnTo>
                      <a:pt x="7554" y="3750"/>
                    </a:lnTo>
                    <a:lnTo>
                      <a:pt x="7515" y="3748"/>
                    </a:lnTo>
                    <a:lnTo>
                      <a:pt x="7505" y="3747"/>
                    </a:lnTo>
                    <a:lnTo>
                      <a:pt x="7467" y="3743"/>
                    </a:lnTo>
                    <a:lnTo>
                      <a:pt x="7457" y="3742"/>
                    </a:lnTo>
                    <a:lnTo>
                      <a:pt x="7419" y="3737"/>
                    </a:lnTo>
                    <a:lnTo>
                      <a:pt x="7409" y="3736"/>
                    </a:lnTo>
                    <a:lnTo>
                      <a:pt x="7371" y="3729"/>
                    </a:lnTo>
                    <a:lnTo>
                      <a:pt x="7362" y="3728"/>
                    </a:lnTo>
                    <a:lnTo>
                      <a:pt x="7342" y="3723"/>
                    </a:lnTo>
                    <a:lnTo>
                      <a:pt x="5798" y="6233"/>
                    </a:lnTo>
                    <a:lnTo>
                      <a:pt x="5799" y="6234"/>
                    </a:lnTo>
                    <a:lnTo>
                      <a:pt x="5806" y="6239"/>
                    </a:lnTo>
                    <a:lnTo>
                      <a:pt x="5842" y="6265"/>
                    </a:lnTo>
                    <a:lnTo>
                      <a:pt x="5849" y="6270"/>
                    </a:lnTo>
                    <a:lnTo>
                      <a:pt x="5884" y="6297"/>
                    </a:lnTo>
                    <a:lnTo>
                      <a:pt x="5891" y="6303"/>
                    </a:lnTo>
                    <a:lnTo>
                      <a:pt x="5925" y="6330"/>
                    </a:lnTo>
                    <a:lnTo>
                      <a:pt x="5932" y="6337"/>
                    </a:lnTo>
                    <a:lnTo>
                      <a:pt x="5965" y="6366"/>
                    </a:lnTo>
                    <a:lnTo>
                      <a:pt x="5972" y="6372"/>
                    </a:lnTo>
                    <a:lnTo>
                      <a:pt x="6003" y="6402"/>
                    </a:lnTo>
                    <a:lnTo>
                      <a:pt x="6010" y="6409"/>
                    </a:lnTo>
                    <a:lnTo>
                      <a:pt x="6040" y="6440"/>
                    </a:lnTo>
                    <a:lnTo>
                      <a:pt x="6046" y="6447"/>
                    </a:lnTo>
                    <a:lnTo>
                      <a:pt x="6075" y="6480"/>
                    </a:lnTo>
                    <a:lnTo>
                      <a:pt x="6082" y="6487"/>
                    </a:lnTo>
                    <a:lnTo>
                      <a:pt x="6109" y="6521"/>
                    </a:lnTo>
                    <a:lnTo>
                      <a:pt x="6115" y="6528"/>
                    </a:lnTo>
                    <a:lnTo>
                      <a:pt x="6142" y="6563"/>
                    </a:lnTo>
                    <a:lnTo>
                      <a:pt x="6147" y="6570"/>
                    </a:lnTo>
                    <a:lnTo>
                      <a:pt x="6173" y="6606"/>
                    </a:lnTo>
                    <a:lnTo>
                      <a:pt x="6178" y="6613"/>
                    </a:lnTo>
                    <a:lnTo>
                      <a:pt x="6202" y="6650"/>
                    </a:lnTo>
                    <a:lnTo>
                      <a:pt x="6207" y="6658"/>
                    </a:lnTo>
                    <a:lnTo>
                      <a:pt x="6230" y="6696"/>
                    </a:lnTo>
                    <a:lnTo>
                      <a:pt x="6235" y="6704"/>
                    </a:lnTo>
                    <a:lnTo>
                      <a:pt x="6256" y="6742"/>
                    </a:lnTo>
                    <a:lnTo>
                      <a:pt x="6260" y="6751"/>
                    </a:lnTo>
                    <a:lnTo>
                      <a:pt x="6280" y="6790"/>
                    </a:lnTo>
                    <a:lnTo>
                      <a:pt x="6284" y="6799"/>
                    </a:lnTo>
                    <a:lnTo>
                      <a:pt x="6303" y="6839"/>
                    </a:lnTo>
                    <a:lnTo>
                      <a:pt x="6306" y="6847"/>
                    </a:lnTo>
                    <a:lnTo>
                      <a:pt x="6323" y="6888"/>
                    </a:lnTo>
                    <a:lnTo>
                      <a:pt x="6327" y="6896"/>
                    </a:lnTo>
                    <a:lnTo>
                      <a:pt x="6342" y="6938"/>
                    </a:lnTo>
                    <a:lnTo>
                      <a:pt x="6345" y="6946"/>
                    </a:lnTo>
                    <a:lnTo>
                      <a:pt x="6359" y="6988"/>
                    </a:lnTo>
                    <a:lnTo>
                      <a:pt x="6361" y="6997"/>
                    </a:lnTo>
                    <a:lnTo>
                      <a:pt x="6373" y="7039"/>
                    </a:lnTo>
                    <a:lnTo>
                      <a:pt x="6376" y="7048"/>
                    </a:lnTo>
                    <a:lnTo>
                      <a:pt x="6386" y="7091"/>
                    </a:lnTo>
                    <a:lnTo>
                      <a:pt x="6388" y="7100"/>
                    </a:lnTo>
                    <a:lnTo>
                      <a:pt x="6397" y="7143"/>
                    </a:lnTo>
                    <a:lnTo>
                      <a:pt x="6399" y="7152"/>
                    </a:lnTo>
                    <a:lnTo>
                      <a:pt x="6406" y="7195"/>
                    </a:lnTo>
                    <a:lnTo>
                      <a:pt x="6408" y="7204"/>
                    </a:lnTo>
                    <a:lnTo>
                      <a:pt x="6413" y="7248"/>
                    </a:lnTo>
                    <a:lnTo>
                      <a:pt x="6415" y="7257"/>
                    </a:lnTo>
                    <a:lnTo>
                      <a:pt x="6419" y="7301"/>
                    </a:lnTo>
                    <a:lnTo>
                      <a:pt x="6419" y="7310"/>
                    </a:lnTo>
                    <a:lnTo>
                      <a:pt x="6422" y="7354"/>
                    </a:lnTo>
                    <a:lnTo>
                      <a:pt x="6422" y="7363"/>
                    </a:lnTo>
                    <a:lnTo>
                      <a:pt x="6423" y="7407"/>
                    </a:lnTo>
                    <a:lnTo>
                      <a:pt x="6423" y="7417"/>
                    </a:lnTo>
                    <a:lnTo>
                      <a:pt x="6422" y="7461"/>
                    </a:lnTo>
                    <a:lnTo>
                      <a:pt x="6422" y="7470"/>
                    </a:lnTo>
                    <a:lnTo>
                      <a:pt x="6419" y="7514"/>
                    </a:lnTo>
                    <a:lnTo>
                      <a:pt x="6419" y="7523"/>
                    </a:lnTo>
                    <a:lnTo>
                      <a:pt x="6415" y="7567"/>
                    </a:lnTo>
                    <a:lnTo>
                      <a:pt x="6413" y="7576"/>
                    </a:lnTo>
                    <a:lnTo>
                      <a:pt x="6408" y="7620"/>
                    </a:lnTo>
                    <a:lnTo>
                      <a:pt x="6406" y="7629"/>
                    </a:lnTo>
                    <a:lnTo>
                      <a:pt x="6399" y="7672"/>
                    </a:lnTo>
                    <a:lnTo>
                      <a:pt x="6397" y="7681"/>
                    </a:lnTo>
                    <a:lnTo>
                      <a:pt x="6388" y="7724"/>
                    </a:lnTo>
                    <a:lnTo>
                      <a:pt x="6386" y="7733"/>
                    </a:lnTo>
                    <a:lnTo>
                      <a:pt x="6376" y="7776"/>
                    </a:lnTo>
                    <a:lnTo>
                      <a:pt x="6373" y="7785"/>
                    </a:lnTo>
                    <a:lnTo>
                      <a:pt x="6361" y="7827"/>
                    </a:lnTo>
                    <a:lnTo>
                      <a:pt x="6359" y="7836"/>
                    </a:lnTo>
                    <a:lnTo>
                      <a:pt x="6345" y="7877"/>
                    </a:lnTo>
                    <a:lnTo>
                      <a:pt x="6342" y="7886"/>
                    </a:lnTo>
                    <a:lnTo>
                      <a:pt x="6327" y="7927"/>
                    </a:lnTo>
                    <a:lnTo>
                      <a:pt x="6323" y="7936"/>
                    </a:lnTo>
                    <a:lnTo>
                      <a:pt x="6306" y="7976"/>
                    </a:lnTo>
                    <a:lnTo>
                      <a:pt x="6303" y="7985"/>
                    </a:lnTo>
                    <a:lnTo>
                      <a:pt x="6284" y="8025"/>
                    </a:lnTo>
                    <a:lnTo>
                      <a:pt x="6280" y="8033"/>
                    </a:lnTo>
                    <a:lnTo>
                      <a:pt x="6260" y="8072"/>
                    </a:lnTo>
                    <a:lnTo>
                      <a:pt x="6256" y="8081"/>
                    </a:lnTo>
                    <a:lnTo>
                      <a:pt x="6235" y="8119"/>
                    </a:lnTo>
                    <a:lnTo>
                      <a:pt x="6230" y="8127"/>
                    </a:lnTo>
                    <a:lnTo>
                      <a:pt x="6208" y="8165"/>
                    </a:lnTo>
                    <a:lnTo>
                      <a:pt x="6203" y="8173"/>
                    </a:lnTo>
                    <a:lnTo>
                      <a:pt x="6178" y="8209"/>
                    </a:lnTo>
                    <a:lnTo>
                      <a:pt x="6173" y="8217"/>
                    </a:lnTo>
                    <a:lnTo>
                      <a:pt x="6148" y="8253"/>
                    </a:lnTo>
                    <a:lnTo>
                      <a:pt x="6142" y="8261"/>
                    </a:lnTo>
                    <a:lnTo>
                      <a:pt x="6116" y="8296"/>
                    </a:lnTo>
                    <a:lnTo>
                      <a:pt x="6110" y="8303"/>
                    </a:lnTo>
                    <a:lnTo>
                      <a:pt x="6082" y="8337"/>
                    </a:lnTo>
                    <a:lnTo>
                      <a:pt x="6076" y="8344"/>
                    </a:lnTo>
                    <a:lnTo>
                      <a:pt x="6047" y="8376"/>
                    </a:lnTo>
                    <a:lnTo>
                      <a:pt x="6040" y="8383"/>
                    </a:lnTo>
                    <a:lnTo>
                      <a:pt x="6010" y="8415"/>
                    </a:lnTo>
                    <a:lnTo>
                      <a:pt x="6003" y="8421"/>
                    </a:lnTo>
                    <a:lnTo>
                      <a:pt x="5972" y="8452"/>
                    </a:lnTo>
                    <a:lnTo>
                      <a:pt x="5965" y="8458"/>
                    </a:lnTo>
                    <a:lnTo>
                      <a:pt x="5932" y="8487"/>
                    </a:lnTo>
                    <a:lnTo>
                      <a:pt x="5925" y="8493"/>
                    </a:lnTo>
                    <a:lnTo>
                      <a:pt x="5892" y="8521"/>
                    </a:lnTo>
                    <a:lnTo>
                      <a:pt x="5884" y="8527"/>
                    </a:lnTo>
                    <a:lnTo>
                      <a:pt x="5850" y="8554"/>
                    </a:lnTo>
                    <a:lnTo>
                      <a:pt x="5842" y="8559"/>
                    </a:lnTo>
                    <a:lnTo>
                      <a:pt x="5806" y="8585"/>
                    </a:lnTo>
                    <a:lnTo>
                      <a:pt x="5799" y="8590"/>
                    </a:lnTo>
                    <a:lnTo>
                      <a:pt x="5762" y="8614"/>
                    </a:lnTo>
                    <a:lnTo>
                      <a:pt x="5754" y="8619"/>
                    </a:lnTo>
                    <a:lnTo>
                      <a:pt x="5716" y="8642"/>
                    </a:lnTo>
                    <a:lnTo>
                      <a:pt x="5708" y="8647"/>
                    </a:lnTo>
                    <a:lnTo>
                      <a:pt x="5669" y="8668"/>
                    </a:lnTo>
                    <a:lnTo>
                      <a:pt x="5661" y="8673"/>
                    </a:lnTo>
                    <a:lnTo>
                      <a:pt x="5621" y="8692"/>
                    </a:lnTo>
                    <a:lnTo>
                      <a:pt x="5613" y="8696"/>
                    </a:lnTo>
                    <a:lnTo>
                      <a:pt x="5573" y="8715"/>
                    </a:lnTo>
                    <a:lnTo>
                      <a:pt x="5564" y="8718"/>
                    </a:lnTo>
                    <a:lnTo>
                      <a:pt x="5524" y="8735"/>
                    </a:lnTo>
                    <a:lnTo>
                      <a:pt x="5515" y="8739"/>
                    </a:lnTo>
                    <a:lnTo>
                      <a:pt x="5474" y="8754"/>
                    </a:lnTo>
                    <a:lnTo>
                      <a:pt x="5465" y="8757"/>
                    </a:lnTo>
                    <a:lnTo>
                      <a:pt x="5424" y="8771"/>
                    </a:lnTo>
                    <a:lnTo>
                      <a:pt x="5415" y="8773"/>
                    </a:lnTo>
                    <a:lnTo>
                      <a:pt x="5373" y="8785"/>
                    </a:lnTo>
                    <a:lnTo>
                      <a:pt x="5364" y="8788"/>
                    </a:lnTo>
                    <a:lnTo>
                      <a:pt x="5321" y="8798"/>
                    </a:lnTo>
                    <a:lnTo>
                      <a:pt x="5312" y="8800"/>
                    </a:lnTo>
                    <a:lnTo>
                      <a:pt x="5269" y="8809"/>
                    </a:lnTo>
                    <a:lnTo>
                      <a:pt x="5260" y="8811"/>
                    </a:lnTo>
                    <a:lnTo>
                      <a:pt x="5217" y="8818"/>
                    </a:lnTo>
                    <a:lnTo>
                      <a:pt x="5208" y="8820"/>
                    </a:lnTo>
                    <a:lnTo>
                      <a:pt x="5164" y="8825"/>
                    </a:lnTo>
                    <a:lnTo>
                      <a:pt x="5155" y="8827"/>
                    </a:lnTo>
                    <a:lnTo>
                      <a:pt x="5111" y="8831"/>
                    </a:lnTo>
                    <a:lnTo>
                      <a:pt x="5102" y="8831"/>
                    </a:lnTo>
                    <a:lnTo>
                      <a:pt x="5058" y="8834"/>
                    </a:lnTo>
                    <a:lnTo>
                      <a:pt x="5049" y="8834"/>
                    </a:lnTo>
                    <a:lnTo>
                      <a:pt x="5005" y="8835"/>
                    </a:lnTo>
                    <a:lnTo>
                      <a:pt x="4995" y="8835"/>
                    </a:lnTo>
                    <a:lnTo>
                      <a:pt x="4951" y="8834"/>
                    </a:lnTo>
                    <a:lnTo>
                      <a:pt x="4942" y="8834"/>
                    </a:lnTo>
                    <a:lnTo>
                      <a:pt x="4898" y="8831"/>
                    </a:lnTo>
                    <a:lnTo>
                      <a:pt x="4889" y="8831"/>
                    </a:lnTo>
                    <a:lnTo>
                      <a:pt x="4845" y="8827"/>
                    </a:lnTo>
                    <a:lnTo>
                      <a:pt x="4836" y="8825"/>
                    </a:lnTo>
                    <a:lnTo>
                      <a:pt x="4792" y="8820"/>
                    </a:lnTo>
                    <a:lnTo>
                      <a:pt x="4783" y="8818"/>
                    </a:lnTo>
                    <a:lnTo>
                      <a:pt x="4740" y="8811"/>
                    </a:lnTo>
                    <a:lnTo>
                      <a:pt x="4731" y="8809"/>
                    </a:lnTo>
                    <a:lnTo>
                      <a:pt x="4688" y="8800"/>
                    </a:lnTo>
                    <a:lnTo>
                      <a:pt x="4679" y="8798"/>
                    </a:lnTo>
                    <a:lnTo>
                      <a:pt x="4636" y="8788"/>
                    </a:lnTo>
                    <a:lnTo>
                      <a:pt x="4627" y="8785"/>
                    </a:lnTo>
                    <a:lnTo>
                      <a:pt x="4585" y="8773"/>
                    </a:lnTo>
                    <a:lnTo>
                      <a:pt x="4576" y="8771"/>
                    </a:lnTo>
                    <a:lnTo>
                      <a:pt x="4535" y="8757"/>
                    </a:lnTo>
                    <a:lnTo>
                      <a:pt x="4526" y="8754"/>
                    </a:lnTo>
                    <a:lnTo>
                      <a:pt x="4485" y="8739"/>
                    </a:lnTo>
                    <a:lnTo>
                      <a:pt x="4476" y="8735"/>
                    </a:lnTo>
                    <a:lnTo>
                      <a:pt x="4436" y="8718"/>
                    </a:lnTo>
                    <a:lnTo>
                      <a:pt x="4427" y="8715"/>
                    </a:lnTo>
                    <a:lnTo>
                      <a:pt x="4387" y="8696"/>
                    </a:lnTo>
                    <a:lnTo>
                      <a:pt x="4379" y="8692"/>
                    </a:lnTo>
                    <a:lnTo>
                      <a:pt x="4339" y="8673"/>
                    </a:lnTo>
                    <a:lnTo>
                      <a:pt x="4331" y="8668"/>
                    </a:lnTo>
                    <a:lnTo>
                      <a:pt x="4292" y="8647"/>
                    </a:lnTo>
                    <a:lnTo>
                      <a:pt x="4284" y="8642"/>
                    </a:lnTo>
                    <a:lnTo>
                      <a:pt x="4246" y="8619"/>
                    </a:lnTo>
                    <a:lnTo>
                      <a:pt x="4238" y="8614"/>
                    </a:lnTo>
                    <a:lnTo>
                      <a:pt x="4201" y="8590"/>
                    </a:lnTo>
                    <a:lnTo>
                      <a:pt x="4194" y="8585"/>
                    </a:lnTo>
                    <a:lnTo>
                      <a:pt x="4158" y="8559"/>
                    </a:lnTo>
                    <a:lnTo>
                      <a:pt x="4150" y="8554"/>
                    </a:lnTo>
                    <a:lnTo>
                      <a:pt x="4116" y="8527"/>
                    </a:lnTo>
                    <a:lnTo>
                      <a:pt x="4108" y="8521"/>
                    </a:lnTo>
                    <a:lnTo>
                      <a:pt x="4075" y="8493"/>
                    </a:lnTo>
                    <a:lnTo>
                      <a:pt x="4068" y="8487"/>
                    </a:lnTo>
                    <a:lnTo>
                      <a:pt x="4035" y="8458"/>
                    </a:lnTo>
                    <a:lnTo>
                      <a:pt x="4028" y="8452"/>
                    </a:lnTo>
                    <a:lnTo>
                      <a:pt x="3997" y="8421"/>
                    </a:lnTo>
                    <a:lnTo>
                      <a:pt x="3990" y="8415"/>
                    </a:lnTo>
                    <a:lnTo>
                      <a:pt x="3960" y="8383"/>
                    </a:lnTo>
                    <a:lnTo>
                      <a:pt x="3953" y="8376"/>
                    </a:lnTo>
                    <a:lnTo>
                      <a:pt x="3924" y="8344"/>
                    </a:lnTo>
                    <a:lnTo>
                      <a:pt x="3918" y="8337"/>
                    </a:lnTo>
                    <a:lnTo>
                      <a:pt x="3890" y="8303"/>
                    </a:lnTo>
                    <a:lnTo>
                      <a:pt x="3884" y="8296"/>
                    </a:lnTo>
                    <a:lnTo>
                      <a:pt x="3858" y="8261"/>
                    </a:lnTo>
                    <a:lnTo>
                      <a:pt x="3852" y="8253"/>
                    </a:lnTo>
                    <a:lnTo>
                      <a:pt x="3827" y="8217"/>
                    </a:lnTo>
                    <a:lnTo>
                      <a:pt x="3822" y="8209"/>
                    </a:lnTo>
                    <a:lnTo>
                      <a:pt x="3797" y="8173"/>
                    </a:lnTo>
                    <a:lnTo>
                      <a:pt x="3792" y="8165"/>
                    </a:lnTo>
                    <a:lnTo>
                      <a:pt x="3770" y="8127"/>
                    </a:lnTo>
                    <a:lnTo>
                      <a:pt x="3765" y="8119"/>
                    </a:lnTo>
                    <a:lnTo>
                      <a:pt x="3744" y="8081"/>
                    </a:lnTo>
                    <a:lnTo>
                      <a:pt x="3740" y="8072"/>
                    </a:lnTo>
                    <a:lnTo>
                      <a:pt x="3720" y="8033"/>
                    </a:lnTo>
                    <a:lnTo>
                      <a:pt x="3716" y="8025"/>
                    </a:lnTo>
                    <a:lnTo>
                      <a:pt x="3697" y="7985"/>
                    </a:lnTo>
                    <a:lnTo>
                      <a:pt x="3694" y="7976"/>
                    </a:lnTo>
                    <a:lnTo>
                      <a:pt x="3677" y="7936"/>
                    </a:lnTo>
                    <a:lnTo>
                      <a:pt x="3673" y="7927"/>
                    </a:lnTo>
                    <a:lnTo>
                      <a:pt x="3658" y="7886"/>
                    </a:lnTo>
                    <a:lnTo>
                      <a:pt x="3655" y="7877"/>
                    </a:lnTo>
                    <a:lnTo>
                      <a:pt x="3641" y="7836"/>
                    </a:lnTo>
                    <a:lnTo>
                      <a:pt x="3639" y="7827"/>
                    </a:lnTo>
                    <a:lnTo>
                      <a:pt x="3627" y="7785"/>
                    </a:lnTo>
                    <a:lnTo>
                      <a:pt x="3624" y="7776"/>
                    </a:lnTo>
                    <a:lnTo>
                      <a:pt x="3614" y="7733"/>
                    </a:lnTo>
                    <a:lnTo>
                      <a:pt x="3612" y="7724"/>
                    </a:lnTo>
                    <a:lnTo>
                      <a:pt x="3603" y="7681"/>
                    </a:lnTo>
                    <a:lnTo>
                      <a:pt x="3601" y="7672"/>
                    </a:lnTo>
                    <a:lnTo>
                      <a:pt x="3594" y="7629"/>
                    </a:lnTo>
                    <a:lnTo>
                      <a:pt x="3592" y="7620"/>
                    </a:lnTo>
                    <a:lnTo>
                      <a:pt x="3587" y="7576"/>
                    </a:lnTo>
                    <a:lnTo>
                      <a:pt x="3585" y="7567"/>
                    </a:lnTo>
                    <a:lnTo>
                      <a:pt x="3581" y="7523"/>
                    </a:lnTo>
                    <a:lnTo>
                      <a:pt x="3581" y="7514"/>
                    </a:lnTo>
                    <a:lnTo>
                      <a:pt x="3578" y="7470"/>
                    </a:lnTo>
                    <a:lnTo>
                      <a:pt x="3578" y="7461"/>
                    </a:lnTo>
                    <a:lnTo>
                      <a:pt x="3577" y="7417"/>
                    </a:lnTo>
                    <a:lnTo>
                      <a:pt x="3577" y="7407"/>
                    </a:lnTo>
                    <a:lnTo>
                      <a:pt x="3578" y="7363"/>
                    </a:lnTo>
                    <a:lnTo>
                      <a:pt x="3578" y="7354"/>
                    </a:lnTo>
                    <a:lnTo>
                      <a:pt x="3581" y="7310"/>
                    </a:lnTo>
                    <a:lnTo>
                      <a:pt x="3581" y="7301"/>
                    </a:lnTo>
                    <a:lnTo>
                      <a:pt x="3585" y="7257"/>
                    </a:lnTo>
                    <a:lnTo>
                      <a:pt x="3587" y="7248"/>
                    </a:lnTo>
                    <a:lnTo>
                      <a:pt x="3592" y="7204"/>
                    </a:lnTo>
                    <a:lnTo>
                      <a:pt x="3594" y="7195"/>
                    </a:lnTo>
                    <a:lnTo>
                      <a:pt x="3601" y="7152"/>
                    </a:lnTo>
                    <a:lnTo>
                      <a:pt x="3603" y="7143"/>
                    </a:lnTo>
                    <a:lnTo>
                      <a:pt x="3612" y="7100"/>
                    </a:lnTo>
                    <a:lnTo>
                      <a:pt x="3614" y="7091"/>
                    </a:lnTo>
                    <a:lnTo>
                      <a:pt x="3624" y="7048"/>
                    </a:lnTo>
                    <a:lnTo>
                      <a:pt x="3627" y="7039"/>
                    </a:lnTo>
                    <a:lnTo>
                      <a:pt x="3639" y="6997"/>
                    </a:lnTo>
                    <a:lnTo>
                      <a:pt x="3641" y="6988"/>
                    </a:lnTo>
                    <a:lnTo>
                      <a:pt x="3655" y="6946"/>
                    </a:lnTo>
                    <a:lnTo>
                      <a:pt x="3658" y="6938"/>
                    </a:lnTo>
                    <a:lnTo>
                      <a:pt x="3673" y="6896"/>
                    </a:lnTo>
                    <a:lnTo>
                      <a:pt x="3677" y="6888"/>
                    </a:lnTo>
                    <a:lnTo>
                      <a:pt x="3694" y="6847"/>
                    </a:lnTo>
                    <a:lnTo>
                      <a:pt x="3697" y="6839"/>
                    </a:lnTo>
                    <a:lnTo>
                      <a:pt x="3716" y="6799"/>
                    </a:lnTo>
                    <a:lnTo>
                      <a:pt x="3720" y="6790"/>
                    </a:lnTo>
                    <a:lnTo>
                      <a:pt x="3740" y="6751"/>
                    </a:lnTo>
                    <a:lnTo>
                      <a:pt x="3744" y="6742"/>
                    </a:lnTo>
                    <a:lnTo>
                      <a:pt x="3765" y="6704"/>
                    </a:lnTo>
                    <a:lnTo>
                      <a:pt x="3770" y="6696"/>
                    </a:lnTo>
                    <a:lnTo>
                      <a:pt x="3793" y="6658"/>
                    </a:lnTo>
                    <a:lnTo>
                      <a:pt x="3798" y="6650"/>
                    </a:lnTo>
                    <a:lnTo>
                      <a:pt x="3822" y="6613"/>
                    </a:lnTo>
                    <a:lnTo>
                      <a:pt x="3827" y="6606"/>
                    </a:lnTo>
                    <a:lnTo>
                      <a:pt x="3853" y="6570"/>
                    </a:lnTo>
                    <a:lnTo>
                      <a:pt x="3858" y="6563"/>
                    </a:lnTo>
                    <a:lnTo>
                      <a:pt x="3885" y="6528"/>
                    </a:lnTo>
                    <a:lnTo>
                      <a:pt x="3891" y="6521"/>
                    </a:lnTo>
                    <a:lnTo>
                      <a:pt x="3918" y="6487"/>
                    </a:lnTo>
                    <a:lnTo>
                      <a:pt x="3925" y="6480"/>
                    </a:lnTo>
                    <a:lnTo>
                      <a:pt x="3954" y="6447"/>
                    </a:lnTo>
                    <a:lnTo>
                      <a:pt x="3960" y="6440"/>
                    </a:lnTo>
                    <a:lnTo>
                      <a:pt x="3990" y="6409"/>
                    </a:lnTo>
                    <a:lnTo>
                      <a:pt x="3997" y="6402"/>
                    </a:lnTo>
                    <a:lnTo>
                      <a:pt x="4028" y="6372"/>
                    </a:lnTo>
                    <a:lnTo>
                      <a:pt x="4035" y="6366"/>
                    </a:lnTo>
                    <a:lnTo>
                      <a:pt x="4068" y="6337"/>
                    </a:lnTo>
                    <a:lnTo>
                      <a:pt x="4075" y="6330"/>
                    </a:lnTo>
                    <a:lnTo>
                      <a:pt x="4109" y="6303"/>
                    </a:lnTo>
                    <a:lnTo>
                      <a:pt x="4116" y="6297"/>
                    </a:lnTo>
                    <a:lnTo>
                      <a:pt x="4151" y="6270"/>
                    </a:lnTo>
                    <a:lnTo>
                      <a:pt x="4158" y="6265"/>
                    </a:lnTo>
                    <a:lnTo>
                      <a:pt x="4194" y="6239"/>
                    </a:lnTo>
                    <a:lnTo>
                      <a:pt x="4201" y="6234"/>
                    </a:lnTo>
                    <a:lnTo>
                      <a:pt x="4202" y="6233"/>
                    </a:lnTo>
                    <a:lnTo>
                      <a:pt x="2658" y="3723"/>
                    </a:lnTo>
                    <a:lnTo>
                      <a:pt x="2638" y="3728"/>
                    </a:lnTo>
                    <a:lnTo>
                      <a:pt x="2629" y="3729"/>
                    </a:lnTo>
                    <a:lnTo>
                      <a:pt x="2591" y="3736"/>
                    </a:lnTo>
                    <a:lnTo>
                      <a:pt x="2581" y="3737"/>
                    </a:lnTo>
                    <a:lnTo>
                      <a:pt x="2543" y="3742"/>
                    </a:lnTo>
                    <a:lnTo>
                      <a:pt x="2533" y="3743"/>
                    </a:lnTo>
                    <a:lnTo>
                      <a:pt x="2495" y="3747"/>
                    </a:lnTo>
                    <a:lnTo>
                      <a:pt x="2485" y="3748"/>
                    </a:lnTo>
                    <a:lnTo>
                      <a:pt x="2446" y="3750"/>
                    </a:lnTo>
                    <a:lnTo>
                      <a:pt x="2437" y="3750"/>
                    </a:lnTo>
                    <a:lnTo>
                      <a:pt x="2398" y="3751"/>
                    </a:lnTo>
                    <a:lnTo>
                      <a:pt x="2388" y="3751"/>
                    </a:lnTo>
                    <a:lnTo>
                      <a:pt x="2349" y="3750"/>
                    </a:lnTo>
                    <a:lnTo>
                      <a:pt x="2340" y="3750"/>
                    </a:lnTo>
                    <a:lnTo>
                      <a:pt x="2301" y="3748"/>
                    </a:lnTo>
                    <a:lnTo>
                      <a:pt x="2291" y="3747"/>
                    </a:lnTo>
                    <a:lnTo>
                      <a:pt x="2253" y="3743"/>
                    </a:lnTo>
                    <a:lnTo>
                      <a:pt x="2243" y="3742"/>
                    </a:lnTo>
                    <a:lnTo>
                      <a:pt x="2205" y="3737"/>
                    </a:lnTo>
                    <a:lnTo>
                      <a:pt x="2195" y="3736"/>
                    </a:lnTo>
                    <a:lnTo>
                      <a:pt x="2157" y="3729"/>
                    </a:lnTo>
                    <a:lnTo>
                      <a:pt x="2148" y="3728"/>
                    </a:lnTo>
                    <a:lnTo>
                      <a:pt x="2110" y="3720"/>
                    </a:lnTo>
                    <a:lnTo>
                      <a:pt x="2101" y="3718"/>
                    </a:lnTo>
                    <a:lnTo>
                      <a:pt x="2063" y="3708"/>
                    </a:lnTo>
                    <a:lnTo>
                      <a:pt x="2054" y="3706"/>
                    </a:lnTo>
                    <a:lnTo>
                      <a:pt x="2016" y="3695"/>
                    </a:lnTo>
                    <a:lnTo>
                      <a:pt x="2007" y="3692"/>
                    </a:lnTo>
                    <a:lnTo>
                      <a:pt x="1970" y="3680"/>
                    </a:lnTo>
                    <a:lnTo>
                      <a:pt x="1962" y="3677"/>
                    </a:lnTo>
                    <a:lnTo>
                      <a:pt x="1925" y="3663"/>
                    </a:lnTo>
                    <a:lnTo>
                      <a:pt x="1916" y="3660"/>
                    </a:lnTo>
                    <a:lnTo>
                      <a:pt x="1880" y="3645"/>
                    </a:lnTo>
                    <a:lnTo>
                      <a:pt x="1872" y="3641"/>
                    </a:lnTo>
                    <a:lnTo>
                      <a:pt x="1836" y="3625"/>
                    </a:lnTo>
                    <a:lnTo>
                      <a:pt x="1828" y="3621"/>
                    </a:lnTo>
                    <a:lnTo>
                      <a:pt x="1793" y="3603"/>
                    </a:lnTo>
                    <a:lnTo>
                      <a:pt x="1784" y="3599"/>
                    </a:lnTo>
                    <a:lnTo>
                      <a:pt x="1750" y="3580"/>
                    </a:lnTo>
                    <a:lnTo>
                      <a:pt x="1742" y="3575"/>
                    </a:lnTo>
                    <a:lnTo>
                      <a:pt x="1709" y="3555"/>
                    </a:lnTo>
                    <a:lnTo>
                      <a:pt x="1701" y="3550"/>
                    </a:lnTo>
                    <a:lnTo>
                      <a:pt x="1668" y="3529"/>
                    </a:lnTo>
                    <a:lnTo>
                      <a:pt x="1660" y="3523"/>
                    </a:lnTo>
                    <a:lnTo>
                      <a:pt x="1628" y="3501"/>
                    </a:lnTo>
                    <a:lnTo>
                      <a:pt x="1621" y="3495"/>
                    </a:lnTo>
                    <a:lnTo>
                      <a:pt x="1590" y="3472"/>
                    </a:lnTo>
                    <a:lnTo>
                      <a:pt x="1583" y="3466"/>
                    </a:lnTo>
                    <a:lnTo>
                      <a:pt x="1553" y="3441"/>
                    </a:lnTo>
                    <a:lnTo>
                      <a:pt x="1546" y="3435"/>
                    </a:lnTo>
                    <a:lnTo>
                      <a:pt x="1517" y="3409"/>
                    </a:lnTo>
                    <a:lnTo>
                      <a:pt x="1510" y="3402"/>
                    </a:lnTo>
                    <a:lnTo>
                      <a:pt x="1482" y="3375"/>
                    </a:lnTo>
                    <a:lnTo>
                      <a:pt x="1475" y="3369"/>
                    </a:lnTo>
                    <a:lnTo>
                      <a:pt x="1448" y="3341"/>
                    </a:lnTo>
                    <a:lnTo>
                      <a:pt x="1442" y="3334"/>
                    </a:lnTo>
                    <a:lnTo>
                      <a:pt x="1416" y="3305"/>
                    </a:lnTo>
                    <a:lnTo>
                      <a:pt x="1410" y="3298"/>
                    </a:lnTo>
                    <a:lnTo>
                      <a:pt x="1385" y="3268"/>
                    </a:lnTo>
                    <a:lnTo>
                      <a:pt x="1379" y="3260"/>
                    </a:lnTo>
                    <a:lnTo>
                      <a:pt x="1355" y="3229"/>
                    </a:lnTo>
                    <a:lnTo>
                      <a:pt x="1350" y="3222"/>
                    </a:lnTo>
                    <a:lnTo>
                      <a:pt x="1327" y="3190"/>
                    </a:lnTo>
                    <a:lnTo>
                      <a:pt x="1322" y="3182"/>
                    </a:lnTo>
                    <a:lnTo>
                      <a:pt x="1301" y="3149"/>
                    </a:lnTo>
                    <a:lnTo>
                      <a:pt x="1296" y="3141"/>
                    </a:lnTo>
                    <a:lnTo>
                      <a:pt x="1275" y="3107"/>
                    </a:lnTo>
                    <a:lnTo>
                      <a:pt x="1272" y="3101"/>
                    </a:lnTo>
                    <a:lnTo>
                      <a:pt x="1253" y="3066"/>
                    </a:lnTo>
                    <a:lnTo>
                      <a:pt x="1248" y="3058"/>
                    </a:lnTo>
                    <a:lnTo>
                      <a:pt x="1230" y="3023"/>
                    </a:lnTo>
                    <a:lnTo>
                      <a:pt x="1226" y="3015"/>
                    </a:lnTo>
                    <a:lnTo>
                      <a:pt x="1210" y="2979"/>
                    </a:lnTo>
                    <a:lnTo>
                      <a:pt x="1206" y="2971"/>
                    </a:lnTo>
                    <a:lnTo>
                      <a:pt x="1191" y="2935"/>
                    </a:lnTo>
                    <a:lnTo>
                      <a:pt x="1188" y="2926"/>
                    </a:lnTo>
                    <a:lnTo>
                      <a:pt x="1174" y="2889"/>
                    </a:lnTo>
                    <a:lnTo>
                      <a:pt x="1171" y="2880"/>
                    </a:lnTo>
                    <a:lnTo>
                      <a:pt x="1159" y="2843"/>
                    </a:lnTo>
                    <a:lnTo>
                      <a:pt x="1156" y="2835"/>
                    </a:lnTo>
                    <a:lnTo>
                      <a:pt x="1145" y="2797"/>
                    </a:lnTo>
                    <a:lnTo>
                      <a:pt x="1143" y="2788"/>
                    </a:lnTo>
                    <a:lnTo>
                      <a:pt x="1133" y="2750"/>
                    </a:lnTo>
                    <a:lnTo>
                      <a:pt x="1131" y="2741"/>
                    </a:lnTo>
                    <a:lnTo>
                      <a:pt x="1123" y="2703"/>
                    </a:lnTo>
                    <a:lnTo>
                      <a:pt x="1122" y="2694"/>
                    </a:lnTo>
                    <a:lnTo>
                      <a:pt x="1115" y="2656"/>
                    </a:lnTo>
                    <a:lnTo>
                      <a:pt x="1114" y="2646"/>
                    </a:lnTo>
                    <a:lnTo>
                      <a:pt x="1109" y="2608"/>
                    </a:lnTo>
                    <a:lnTo>
                      <a:pt x="1108" y="2598"/>
                    </a:lnTo>
                    <a:lnTo>
                      <a:pt x="1104" y="2560"/>
                    </a:lnTo>
                    <a:lnTo>
                      <a:pt x="1103" y="2550"/>
                    </a:lnTo>
                    <a:lnTo>
                      <a:pt x="1101" y="2511"/>
                    </a:lnTo>
                    <a:lnTo>
                      <a:pt x="1101" y="2502"/>
                    </a:lnTo>
                    <a:lnTo>
                      <a:pt x="1100" y="2463"/>
                    </a:lnTo>
                    <a:lnTo>
                      <a:pt x="1100" y="2453"/>
                    </a:lnTo>
                    <a:lnTo>
                      <a:pt x="1101" y="2414"/>
                    </a:lnTo>
                    <a:lnTo>
                      <a:pt x="1101" y="2405"/>
                    </a:lnTo>
                    <a:lnTo>
                      <a:pt x="1103" y="2366"/>
                    </a:lnTo>
                    <a:lnTo>
                      <a:pt x="1104" y="2356"/>
                    </a:lnTo>
                    <a:lnTo>
                      <a:pt x="1108" y="2318"/>
                    </a:lnTo>
                    <a:lnTo>
                      <a:pt x="1109" y="2308"/>
                    </a:lnTo>
                    <a:lnTo>
                      <a:pt x="1114" y="2270"/>
                    </a:lnTo>
                    <a:lnTo>
                      <a:pt x="1115" y="2260"/>
                    </a:lnTo>
                    <a:lnTo>
                      <a:pt x="1122" y="2222"/>
                    </a:lnTo>
                    <a:lnTo>
                      <a:pt x="1123" y="2213"/>
                    </a:lnTo>
                    <a:lnTo>
                      <a:pt x="1131" y="2175"/>
                    </a:lnTo>
                    <a:lnTo>
                      <a:pt x="1133" y="2166"/>
                    </a:lnTo>
                    <a:lnTo>
                      <a:pt x="1143" y="2128"/>
                    </a:lnTo>
                    <a:lnTo>
                      <a:pt x="1145" y="2119"/>
                    </a:lnTo>
                    <a:lnTo>
                      <a:pt x="1156" y="2081"/>
                    </a:lnTo>
                    <a:lnTo>
                      <a:pt x="1159" y="2073"/>
                    </a:lnTo>
                    <a:lnTo>
                      <a:pt x="1171" y="2036"/>
                    </a:lnTo>
                    <a:lnTo>
                      <a:pt x="1174" y="2027"/>
                    </a:lnTo>
                    <a:lnTo>
                      <a:pt x="1188" y="1990"/>
                    </a:lnTo>
                    <a:lnTo>
                      <a:pt x="1191" y="1981"/>
                    </a:lnTo>
                    <a:lnTo>
                      <a:pt x="1206" y="1945"/>
                    </a:lnTo>
                    <a:lnTo>
                      <a:pt x="1210" y="1937"/>
                    </a:lnTo>
                    <a:lnTo>
                      <a:pt x="1226" y="1901"/>
                    </a:lnTo>
                    <a:lnTo>
                      <a:pt x="1230" y="1893"/>
                    </a:lnTo>
                    <a:lnTo>
                      <a:pt x="1248" y="1858"/>
                    </a:lnTo>
                    <a:lnTo>
                      <a:pt x="1253" y="1850"/>
                    </a:lnTo>
                    <a:lnTo>
                      <a:pt x="1272" y="1815"/>
                    </a:lnTo>
                    <a:lnTo>
                      <a:pt x="1275" y="1809"/>
                    </a:lnTo>
                    <a:lnTo>
                      <a:pt x="1296" y="1775"/>
                    </a:lnTo>
                    <a:lnTo>
                      <a:pt x="1301" y="1767"/>
                    </a:lnTo>
                    <a:lnTo>
                      <a:pt x="1322" y="1734"/>
                    </a:lnTo>
                    <a:lnTo>
                      <a:pt x="1327" y="1726"/>
                    </a:lnTo>
                    <a:lnTo>
                      <a:pt x="1350" y="1694"/>
                    </a:lnTo>
                    <a:lnTo>
                      <a:pt x="1355" y="1687"/>
                    </a:lnTo>
                    <a:lnTo>
                      <a:pt x="1379" y="1656"/>
                    </a:lnTo>
                    <a:lnTo>
                      <a:pt x="1385" y="1648"/>
                    </a:lnTo>
                    <a:lnTo>
                      <a:pt x="1410" y="1618"/>
                    </a:lnTo>
                    <a:lnTo>
                      <a:pt x="1416" y="1611"/>
                    </a:lnTo>
                    <a:lnTo>
                      <a:pt x="1442" y="1582"/>
                    </a:lnTo>
                    <a:lnTo>
                      <a:pt x="1448" y="1575"/>
                    </a:lnTo>
                    <a:lnTo>
                      <a:pt x="1475" y="1547"/>
                    </a:lnTo>
                    <a:lnTo>
                      <a:pt x="1482" y="1541"/>
                    </a:lnTo>
                    <a:lnTo>
                      <a:pt x="1510" y="1514"/>
                    </a:lnTo>
                    <a:lnTo>
                      <a:pt x="1517" y="1507"/>
                    </a:lnTo>
                    <a:lnTo>
                      <a:pt x="1546" y="1481"/>
                    </a:lnTo>
                    <a:lnTo>
                      <a:pt x="1553" y="1475"/>
                    </a:lnTo>
                    <a:lnTo>
                      <a:pt x="1583" y="1450"/>
                    </a:lnTo>
                    <a:lnTo>
                      <a:pt x="1590" y="1444"/>
                    </a:lnTo>
                    <a:lnTo>
                      <a:pt x="1621" y="1421"/>
                    </a:lnTo>
                    <a:lnTo>
                      <a:pt x="1628" y="1415"/>
                    </a:lnTo>
                    <a:lnTo>
                      <a:pt x="1660" y="1393"/>
                    </a:lnTo>
                    <a:lnTo>
                      <a:pt x="1668" y="1387"/>
                    </a:lnTo>
                    <a:lnTo>
                      <a:pt x="1701" y="1366"/>
                    </a:lnTo>
                    <a:lnTo>
                      <a:pt x="1709" y="1361"/>
                    </a:lnTo>
                    <a:lnTo>
                      <a:pt x="1742" y="1341"/>
                    </a:lnTo>
                    <a:lnTo>
                      <a:pt x="1750" y="1336"/>
                    </a:lnTo>
                    <a:lnTo>
                      <a:pt x="1784" y="1317"/>
                    </a:lnTo>
                    <a:lnTo>
                      <a:pt x="1793" y="1313"/>
                    </a:lnTo>
                    <a:lnTo>
                      <a:pt x="1828" y="1295"/>
                    </a:lnTo>
                    <a:lnTo>
                      <a:pt x="1836" y="1291"/>
                    </a:lnTo>
                    <a:lnTo>
                      <a:pt x="1872" y="1275"/>
                    </a:lnTo>
                    <a:lnTo>
                      <a:pt x="1880" y="1271"/>
                    </a:lnTo>
                    <a:lnTo>
                      <a:pt x="1916" y="1256"/>
                    </a:lnTo>
                    <a:lnTo>
                      <a:pt x="1925" y="1253"/>
                    </a:lnTo>
                    <a:lnTo>
                      <a:pt x="1962" y="1239"/>
                    </a:lnTo>
                    <a:lnTo>
                      <a:pt x="1970" y="1236"/>
                    </a:lnTo>
                    <a:lnTo>
                      <a:pt x="2007" y="1224"/>
                    </a:lnTo>
                    <a:lnTo>
                      <a:pt x="2016" y="1221"/>
                    </a:lnTo>
                    <a:lnTo>
                      <a:pt x="2054" y="1210"/>
                    </a:lnTo>
                    <a:lnTo>
                      <a:pt x="2063" y="1208"/>
                    </a:lnTo>
                    <a:lnTo>
                      <a:pt x="2101" y="1198"/>
                    </a:lnTo>
                    <a:lnTo>
                      <a:pt x="2110" y="1196"/>
                    </a:lnTo>
                    <a:lnTo>
                      <a:pt x="2148" y="1188"/>
                    </a:lnTo>
                    <a:lnTo>
                      <a:pt x="2157" y="1187"/>
                    </a:lnTo>
                    <a:lnTo>
                      <a:pt x="2195" y="1180"/>
                    </a:lnTo>
                    <a:lnTo>
                      <a:pt x="2205" y="1179"/>
                    </a:lnTo>
                    <a:lnTo>
                      <a:pt x="2243" y="1174"/>
                    </a:lnTo>
                    <a:lnTo>
                      <a:pt x="2253" y="1173"/>
                    </a:lnTo>
                    <a:lnTo>
                      <a:pt x="2291" y="1169"/>
                    </a:lnTo>
                    <a:lnTo>
                      <a:pt x="2301" y="1168"/>
                    </a:lnTo>
                    <a:lnTo>
                      <a:pt x="2340" y="1166"/>
                    </a:lnTo>
                    <a:lnTo>
                      <a:pt x="2349" y="1166"/>
                    </a:lnTo>
                    <a:lnTo>
                      <a:pt x="2388" y="1165"/>
                    </a:lnTo>
                    <a:lnTo>
                      <a:pt x="2398" y="1165"/>
                    </a:lnTo>
                    <a:lnTo>
                      <a:pt x="2437" y="1166"/>
                    </a:lnTo>
                    <a:lnTo>
                      <a:pt x="2446" y="1166"/>
                    </a:lnTo>
                    <a:lnTo>
                      <a:pt x="2485" y="1168"/>
                    </a:lnTo>
                    <a:lnTo>
                      <a:pt x="2495" y="1169"/>
                    </a:lnTo>
                    <a:lnTo>
                      <a:pt x="2533" y="1173"/>
                    </a:lnTo>
                    <a:lnTo>
                      <a:pt x="2543" y="1174"/>
                    </a:lnTo>
                    <a:lnTo>
                      <a:pt x="2581" y="1179"/>
                    </a:lnTo>
                    <a:lnTo>
                      <a:pt x="2591" y="1180"/>
                    </a:lnTo>
                    <a:lnTo>
                      <a:pt x="2629" y="1187"/>
                    </a:lnTo>
                    <a:lnTo>
                      <a:pt x="2638" y="1188"/>
                    </a:lnTo>
                    <a:lnTo>
                      <a:pt x="2676" y="1196"/>
                    </a:lnTo>
                    <a:lnTo>
                      <a:pt x="2685" y="1198"/>
                    </a:lnTo>
                    <a:lnTo>
                      <a:pt x="2723" y="1208"/>
                    </a:lnTo>
                    <a:lnTo>
                      <a:pt x="2732" y="1210"/>
                    </a:lnTo>
                    <a:lnTo>
                      <a:pt x="2770" y="1221"/>
                    </a:lnTo>
                    <a:lnTo>
                      <a:pt x="2778" y="1224"/>
                    </a:lnTo>
                    <a:lnTo>
                      <a:pt x="2815" y="1236"/>
                    </a:lnTo>
                    <a:lnTo>
                      <a:pt x="2824" y="1239"/>
                    </a:lnTo>
                    <a:lnTo>
                      <a:pt x="2861" y="1253"/>
                    </a:lnTo>
                    <a:lnTo>
                      <a:pt x="2870" y="1256"/>
                    </a:lnTo>
                    <a:lnTo>
                      <a:pt x="2906" y="1271"/>
                    </a:lnTo>
                    <a:lnTo>
                      <a:pt x="2914" y="1275"/>
                    </a:lnTo>
                    <a:lnTo>
                      <a:pt x="2950" y="1291"/>
                    </a:lnTo>
                    <a:lnTo>
                      <a:pt x="2958" y="1295"/>
                    </a:lnTo>
                    <a:lnTo>
                      <a:pt x="2993" y="1313"/>
                    </a:lnTo>
                    <a:lnTo>
                      <a:pt x="3001" y="1318"/>
                    </a:lnTo>
                    <a:lnTo>
                      <a:pt x="3036" y="1337"/>
                    </a:lnTo>
                    <a:lnTo>
                      <a:pt x="3042" y="1340"/>
                    </a:lnTo>
                    <a:lnTo>
                      <a:pt x="3076" y="1361"/>
                    </a:lnTo>
                    <a:lnTo>
                      <a:pt x="3084" y="1366"/>
                    </a:lnTo>
                    <a:lnTo>
                      <a:pt x="3117" y="1387"/>
                    </a:lnTo>
                    <a:lnTo>
                      <a:pt x="3125" y="1392"/>
                    </a:lnTo>
                    <a:lnTo>
                      <a:pt x="3157" y="1415"/>
                    </a:lnTo>
                    <a:lnTo>
                      <a:pt x="3164" y="1421"/>
                    </a:lnTo>
                    <a:lnTo>
                      <a:pt x="3195" y="1444"/>
                    </a:lnTo>
                    <a:lnTo>
                      <a:pt x="3203" y="1450"/>
                    </a:lnTo>
                    <a:lnTo>
                      <a:pt x="3233" y="1475"/>
                    </a:lnTo>
                    <a:lnTo>
                      <a:pt x="3240" y="1481"/>
                    </a:lnTo>
                    <a:lnTo>
                      <a:pt x="3269" y="1507"/>
                    </a:lnTo>
                    <a:lnTo>
                      <a:pt x="3276" y="1514"/>
                    </a:lnTo>
                    <a:lnTo>
                      <a:pt x="3304" y="1541"/>
                    </a:lnTo>
                    <a:lnTo>
                      <a:pt x="3310" y="1547"/>
                    </a:lnTo>
                    <a:lnTo>
                      <a:pt x="3337" y="1575"/>
                    </a:lnTo>
                    <a:lnTo>
                      <a:pt x="3344" y="1582"/>
                    </a:lnTo>
                    <a:lnTo>
                      <a:pt x="3370" y="1611"/>
                    </a:lnTo>
                    <a:lnTo>
                      <a:pt x="3376" y="1618"/>
                    </a:lnTo>
                    <a:lnTo>
                      <a:pt x="3401" y="1648"/>
                    </a:lnTo>
                    <a:lnTo>
                      <a:pt x="3406" y="1656"/>
                    </a:lnTo>
                    <a:lnTo>
                      <a:pt x="3430" y="1687"/>
                    </a:lnTo>
                    <a:lnTo>
                      <a:pt x="3436" y="1694"/>
                    </a:lnTo>
                    <a:lnTo>
                      <a:pt x="3458" y="1726"/>
                    </a:lnTo>
                    <a:lnTo>
                      <a:pt x="3463" y="1734"/>
                    </a:lnTo>
                    <a:lnTo>
                      <a:pt x="3485" y="1766"/>
                    </a:lnTo>
                    <a:lnTo>
                      <a:pt x="3490" y="1774"/>
                    </a:lnTo>
                    <a:lnTo>
                      <a:pt x="3510" y="1808"/>
                    </a:lnTo>
                    <a:lnTo>
                      <a:pt x="3514" y="1815"/>
                    </a:lnTo>
                    <a:lnTo>
                      <a:pt x="3533" y="1850"/>
                    </a:lnTo>
                    <a:lnTo>
                      <a:pt x="3538" y="1858"/>
                    </a:lnTo>
                    <a:lnTo>
                      <a:pt x="3556" y="1893"/>
                    </a:lnTo>
                    <a:lnTo>
                      <a:pt x="3560" y="1901"/>
                    </a:lnTo>
                    <a:lnTo>
                      <a:pt x="3576" y="1937"/>
                    </a:lnTo>
                    <a:lnTo>
                      <a:pt x="3580" y="1945"/>
                    </a:lnTo>
                    <a:lnTo>
                      <a:pt x="3595" y="1981"/>
                    </a:lnTo>
                    <a:lnTo>
                      <a:pt x="3598" y="1990"/>
                    </a:lnTo>
                    <a:lnTo>
                      <a:pt x="3612" y="2027"/>
                    </a:lnTo>
                    <a:lnTo>
                      <a:pt x="3615" y="2036"/>
                    </a:lnTo>
                    <a:lnTo>
                      <a:pt x="3627" y="2073"/>
                    </a:lnTo>
                    <a:lnTo>
                      <a:pt x="3630" y="2081"/>
                    </a:lnTo>
                    <a:lnTo>
                      <a:pt x="3641" y="2119"/>
                    </a:lnTo>
                    <a:lnTo>
                      <a:pt x="3643" y="2128"/>
                    </a:lnTo>
                    <a:lnTo>
                      <a:pt x="3653" y="2166"/>
                    </a:lnTo>
                    <a:lnTo>
                      <a:pt x="3655" y="2175"/>
                    </a:lnTo>
                    <a:lnTo>
                      <a:pt x="3663" y="2213"/>
                    </a:lnTo>
                    <a:lnTo>
                      <a:pt x="3664" y="2222"/>
                    </a:lnTo>
                    <a:lnTo>
                      <a:pt x="3671" y="2260"/>
                    </a:lnTo>
                    <a:lnTo>
                      <a:pt x="3672" y="2270"/>
                    </a:lnTo>
                    <a:lnTo>
                      <a:pt x="3677" y="2308"/>
                    </a:lnTo>
                    <a:lnTo>
                      <a:pt x="3678" y="2318"/>
                    </a:lnTo>
                    <a:lnTo>
                      <a:pt x="3682" y="2356"/>
                    </a:lnTo>
                    <a:lnTo>
                      <a:pt x="3683" y="2366"/>
                    </a:lnTo>
                    <a:lnTo>
                      <a:pt x="3685" y="2405"/>
                    </a:lnTo>
                    <a:close/>
                    <a:moveTo>
                      <a:pt x="8395" y="2547"/>
                    </a:moveTo>
                    <a:lnTo>
                      <a:pt x="8398" y="2517"/>
                    </a:lnTo>
                    <a:lnTo>
                      <a:pt x="8399" y="2488"/>
                    </a:lnTo>
                    <a:lnTo>
                      <a:pt x="8400" y="2458"/>
                    </a:lnTo>
                    <a:lnTo>
                      <a:pt x="8399" y="2428"/>
                    </a:lnTo>
                    <a:lnTo>
                      <a:pt x="8398" y="2399"/>
                    </a:lnTo>
                    <a:lnTo>
                      <a:pt x="8395" y="2369"/>
                    </a:lnTo>
                    <a:lnTo>
                      <a:pt x="8391" y="2340"/>
                    </a:lnTo>
                    <a:lnTo>
                      <a:pt x="8386" y="2310"/>
                    </a:lnTo>
                    <a:lnTo>
                      <a:pt x="8380" y="2282"/>
                    </a:lnTo>
                    <a:lnTo>
                      <a:pt x="8373" y="2253"/>
                    </a:lnTo>
                    <a:lnTo>
                      <a:pt x="8365" y="2225"/>
                    </a:lnTo>
                    <a:lnTo>
                      <a:pt x="8356" y="2197"/>
                    </a:lnTo>
                    <a:lnTo>
                      <a:pt x="8345" y="2169"/>
                    </a:lnTo>
                    <a:lnTo>
                      <a:pt x="8334" y="2142"/>
                    </a:lnTo>
                    <a:lnTo>
                      <a:pt x="8322" y="2115"/>
                    </a:lnTo>
                    <a:lnTo>
                      <a:pt x="8308" y="2089"/>
                    </a:lnTo>
                    <a:lnTo>
                      <a:pt x="8293" y="2062"/>
                    </a:lnTo>
                    <a:lnTo>
                      <a:pt x="8278" y="2036"/>
                    </a:lnTo>
                    <a:lnTo>
                      <a:pt x="8262" y="2011"/>
                    </a:lnTo>
                    <a:lnTo>
                      <a:pt x="8245" y="1987"/>
                    </a:lnTo>
                    <a:lnTo>
                      <a:pt x="8227" y="1963"/>
                    </a:lnTo>
                    <a:lnTo>
                      <a:pt x="8208" y="1940"/>
                    </a:lnTo>
                    <a:lnTo>
                      <a:pt x="8188" y="1918"/>
                    </a:lnTo>
                    <a:lnTo>
                      <a:pt x="8168" y="1897"/>
                    </a:lnTo>
                    <a:lnTo>
                      <a:pt x="8146" y="1877"/>
                    </a:lnTo>
                    <a:lnTo>
                      <a:pt x="8124" y="1857"/>
                    </a:lnTo>
                    <a:lnTo>
                      <a:pt x="8102" y="1838"/>
                    </a:lnTo>
                    <a:lnTo>
                      <a:pt x="8078" y="1820"/>
                    </a:lnTo>
                    <a:lnTo>
                      <a:pt x="8054" y="1803"/>
                    </a:lnTo>
                    <a:lnTo>
                      <a:pt x="8030" y="1787"/>
                    </a:lnTo>
                    <a:lnTo>
                      <a:pt x="8004" y="1772"/>
                    </a:lnTo>
                    <a:lnTo>
                      <a:pt x="7978" y="1757"/>
                    </a:lnTo>
                    <a:lnTo>
                      <a:pt x="7951" y="1744"/>
                    </a:lnTo>
                    <a:lnTo>
                      <a:pt x="7924" y="1731"/>
                    </a:lnTo>
                    <a:lnTo>
                      <a:pt x="7897" y="1720"/>
                    </a:lnTo>
                    <a:lnTo>
                      <a:pt x="7869" y="1709"/>
                    </a:lnTo>
                    <a:lnTo>
                      <a:pt x="7841" y="1700"/>
                    </a:lnTo>
                    <a:lnTo>
                      <a:pt x="7812" y="1692"/>
                    </a:lnTo>
                    <a:lnTo>
                      <a:pt x="7784" y="1685"/>
                    </a:lnTo>
                    <a:lnTo>
                      <a:pt x="7755" y="1679"/>
                    </a:lnTo>
                    <a:lnTo>
                      <a:pt x="7725" y="1674"/>
                    </a:lnTo>
                    <a:lnTo>
                      <a:pt x="7696" y="1670"/>
                    </a:lnTo>
                    <a:lnTo>
                      <a:pt x="7666" y="1667"/>
                    </a:lnTo>
                    <a:lnTo>
                      <a:pt x="7637" y="1666"/>
                    </a:lnTo>
                    <a:lnTo>
                      <a:pt x="7607" y="1665"/>
                    </a:lnTo>
                    <a:lnTo>
                      <a:pt x="7577" y="1666"/>
                    </a:lnTo>
                    <a:lnTo>
                      <a:pt x="7548" y="1667"/>
                    </a:lnTo>
                    <a:lnTo>
                      <a:pt x="7518" y="1670"/>
                    </a:lnTo>
                    <a:lnTo>
                      <a:pt x="7489" y="1674"/>
                    </a:lnTo>
                    <a:lnTo>
                      <a:pt x="7459" y="1679"/>
                    </a:lnTo>
                    <a:lnTo>
                      <a:pt x="7431" y="1685"/>
                    </a:lnTo>
                    <a:lnTo>
                      <a:pt x="7402" y="1692"/>
                    </a:lnTo>
                    <a:lnTo>
                      <a:pt x="7374" y="1700"/>
                    </a:lnTo>
                    <a:lnTo>
                      <a:pt x="7346" y="1709"/>
                    </a:lnTo>
                    <a:lnTo>
                      <a:pt x="7318" y="1720"/>
                    </a:lnTo>
                    <a:lnTo>
                      <a:pt x="7291" y="1731"/>
                    </a:lnTo>
                    <a:lnTo>
                      <a:pt x="7264" y="1743"/>
                    </a:lnTo>
                    <a:lnTo>
                      <a:pt x="7238" y="1757"/>
                    </a:lnTo>
                    <a:lnTo>
                      <a:pt x="7211" y="1772"/>
                    </a:lnTo>
                    <a:lnTo>
                      <a:pt x="7185" y="1787"/>
                    </a:lnTo>
                    <a:lnTo>
                      <a:pt x="7160" y="1803"/>
                    </a:lnTo>
                    <a:lnTo>
                      <a:pt x="7136" y="1820"/>
                    </a:lnTo>
                    <a:lnTo>
                      <a:pt x="7113" y="1838"/>
                    </a:lnTo>
                    <a:lnTo>
                      <a:pt x="7090" y="1857"/>
                    </a:lnTo>
                    <a:lnTo>
                      <a:pt x="7068" y="1877"/>
                    </a:lnTo>
                    <a:lnTo>
                      <a:pt x="7047" y="1897"/>
                    </a:lnTo>
                    <a:lnTo>
                      <a:pt x="7026" y="1918"/>
                    </a:lnTo>
                    <a:lnTo>
                      <a:pt x="7007" y="1941"/>
                    </a:lnTo>
                    <a:lnTo>
                      <a:pt x="6988" y="1963"/>
                    </a:lnTo>
                    <a:lnTo>
                      <a:pt x="6970" y="1987"/>
                    </a:lnTo>
                    <a:lnTo>
                      <a:pt x="6952" y="2011"/>
                    </a:lnTo>
                    <a:lnTo>
                      <a:pt x="6936" y="2036"/>
                    </a:lnTo>
                    <a:lnTo>
                      <a:pt x="6920" y="2062"/>
                    </a:lnTo>
                    <a:lnTo>
                      <a:pt x="6906" y="2089"/>
                    </a:lnTo>
                    <a:lnTo>
                      <a:pt x="6892" y="2115"/>
                    </a:lnTo>
                    <a:lnTo>
                      <a:pt x="6880" y="2142"/>
                    </a:lnTo>
                    <a:lnTo>
                      <a:pt x="6869" y="2169"/>
                    </a:lnTo>
                    <a:lnTo>
                      <a:pt x="6858" y="2197"/>
                    </a:lnTo>
                    <a:lnTo>
                      <a:pt x="6849" y="2225"/>
                    </a:lnTo>
                    <a:lnTo>
                      <a:pt x="6841" y="2253"/>
                    </a:lnTo>
                    <a:lnTo>
                      <a:pt x="6834" y="2282"/>
                    </a:lnTo>
                    <a:lnTo>
                      <a:pt x="6828" y="2310"/>
                    </a:lnTo>
                    <a:lnTo>
                      <a:pt x="6823" y="2340"/>
                    </a:lnTo>
                    <a:lnTo>
                      <a:pt x="6819" y="2369"/>
                    </a:lnTo>
                    <a:lnTo>
                      <a:pt x="6816" y="2399"/>
                    </a:lnTo>
                    <a:lnTo>
                      <a:pt x="6815" y="2428"/>
                    </a:lnTo>
                    <a:lnTo>
                      <a:pt x="6814" y="2458"/>
                    </a:lnTo>
                    <a:lnTo>
                      <a:pt x="6814" y="2469"/>
                    </a:lnTo>
                    <a:lnTo>
                      <a:pt x="7607" y="2469"/>
                    </a:lnTo>
                    <a:lnTo>
                      <a:pt x="7640" y="2471"/>
                    </a:lnTo>
                    <a:lnTo>
                      <a:pt x="7672" y="2478"/>
                    </a:lnTo>
                    <a:lnTo>
                      <a:pt x="7703" y="2488"/>
                    </a:lnTo>
                    <a:lnTo>
                      <a:pt x="7732" y="2502"/>
                    </a:lnTo>
                    <a:lnTo>
                      <a:pt x="7759" y="2521"/>
                    </a:lnTo>
                    <a:lnTo>
                      <a:pt x="7784" y="2542"/>
                    </a:lnTo>
                    <a:lnTo>
                      <a:pt x="7805" y="2567"/>
                    </a:lnTo>
                    <a:lnTo>
                      <a:pt x="7824" y="2594"/>
                    </a:lnTo>
                    <a:lnTo>
                      <a:pt x="7838" y="2623"/>
                    </a:lnTo>
                    <a:lnTo>
                      <a:pt x="7848" y="2654"/>
                    </a:lnTo>
                    <a:lnTo>
                      <a:pt x="7855" y="2686"/>
                    </a:lnTo>
                    <a:lnTo>
                      <a:pt x="7857" y="2719"/>
                    </a:lnTo>
                    <a:lnTo>
                      <a:pt x="7855" y="2752"/>
                    </a:lnTo>
                    <a:lnTo>
                      <a:pt x="7848" y="2784"/>
                    </a:lnTo>
                    <a:lnTo>
                      <a:pt x="7838" y="2815"/>
                    </a:lnTo>
                    <a:lnTo>
                      <a:pt x="7824" y="2844"/>
                    </a:lnTo>
                    <a:lnTo>
                      <a:pt x="7805" y="2871"/>
                    </a:lnTo>
                    <a:lnTo>
                      <a:pt x="7784" y="2896"/>
                    </a:lnTo>
                    <a:lnTo>
                      <a:pt x="7759" y="2917"/>
                    </a:lnTo>
                    <a:lnTo>
                      <a:pt x="7732" y="2936"/>
                    </a:lnTo>
                    <a:lnTo>
                      <a:pt x="7703" y="2950"/>
                    </a:lnTo>
                    <a:lnTo>
                      <a:pt x="7672" y="2960"/>
                    </a:lnTo>
                    <a:lnTo>
                      <a:pt x="7640" y="2967"/>
                    </a:lnTo>
                    <a:lnTo>
                      <a:pt x="7607" y="2969"/>
                    </a:lnTo>
                    <a:lnTo>
                      <a:pt x="7001" y="2969"/>
                    </a:lnTo>
                    <a:lnTo>
                      <a:pt x="7007" y="2975"/>
                    </a:lnTo>
                    <a:lnTo>
                      <a:pt x="7026" y="2998"/>
                    </a:lnTo>
                    <a:lnTo>
                      <a:pt x="7047" y="3019"/>
                    </a:lnTo>
                    <a:lnTo>
                      <a:pt x="7068" y="3039"/>
                    </a:lnTo>
                    <a:lnTo>
                      <a:pt x="7090" y="3059"/>
                    </a:lnTo>
                    <a:lnTo>
                      <a:pt x="7113" y="3078"/>
                    </a:lnTo>
                    <a:lnTo>
                      <a:pt x="7136" y="3096"/>
                    </a:lnTo>
                    <a:lnTo>
                      <a:pt x="7140" y="3099"/>
                    </a:lnTo>
                    <a:lnTo>
                      <a:pt x="7152" y="3082"/>
                    </a:lnTo>
                    <a:lnTo>
                      <a:pt x="7174" y="3058"/>
                    </a:lnTo>
                    <a:lnTo>
                      <a:pt x="7199" y="3037"/>
                    </a:lnTo>
                    <a:lnTo>
                      <a:pt x="7227" y="3020"/>
                    </a:lnTo>
                    <a:lnTo>
                      <a:pt x="7257" y="3006"/>
                    </a:lnTo>
                    <a:lnTo>
                      <a:pt x="7288" y="2997"/>
                    </a:lnTo>
                    <a:lnTo>
                      <a:pt x="7320" y="2991"/>
                    </a:lnTo>
                    <a:lnTo>
                      <a:pt x="7353" y="2990"/>
                    </a:lnTo>
                    <a:lnTo>
                      <a:pt x="7386" y="2993"/>
                    </a:lnTo>
                    <a:lnTo>
                      <a:pt x="7417" y="3000"/>
                    </a:lnTo>
                    <a:lnTo>
                      <a:pt x="7448" y="3012"/>
                    </a:lnTo>
                    <a:lnTo>
                      <a:pt x="7477" y="3027"/>
                    </a:lnTo>
                    <a:lnTo>
                      <a:pt x="7504" y="3046"/>
                    </a:lnTo>
                    <a:lnTo>
                      <a:pt x="7528" y="3068"/>
                    </a:lnTo>
                    <a:lnTo>
                      <a:pt x="7549" y="3093"/>
                    </a:lnTo>
                    <a:lnTo>
                      <a:pt x="7566" y="3121"/>
                    </a:lnTo>
                    <a:lnTo>
                      <a:pt x="7580" y="3151"/>
                    </a:lnTo>
                    <a:lnTo>
                      <a:pt x="7589" y="3182"/>
                    </a:lnTo>
                    <a:lnTo>
                      <a:pt x="7595" y="3214"/>
                    </a:lnTo>
                    <a:lnTo>
                      <a:pt x="7596" y="3247"/>
                    </a:lnTo>
                    <a:lnTo>
                      <a:pt x="7596" y="3251"/>
                    </a:lnTo>
                    <a:lnTo>
                      <a:pt x="7607" y="3251"/>
                    </a:lnTo>
                    <a:lnTo>
                      <a:pt x="7637" y="3250"/>
                    </a:lnTo>
                    <a:lnTo>
                      <a:pt x="7666" y="3249"/>
                    </a:lnTo>
                    <a:lnTo>
                      <a:pt x="7696" y="3246"/>
                    </a:lnTo>
                    <a:lnTo>
                      <a:pt x="7725" y="3242"/>
                    </a:lnTo>
                    <a:lnTo>
                      <a:pt x="7755" y="3237"/>
                    </a:lnTo>
                    <a:lnTo>
                      <a:pt x="7784" y="3231"/>
                    </a:lnTo>
                    <a:lnTo>
                      <a:pt x="7812" y="3224"/>
                    </a:lnTo>
                    <a:lnTo>
                      <a:pt x="7841" y="3216"/>
                    </a:lnTo>
                    <a:lnTo>
                      <a:pt x="7869" y="3207"/>
                    </a:lnTo>
                    <a:lnTo>
                      <a:pt x="7897" y="3196"/>
                    </a:lnTo>
                    <a:lnTo>
                      <a:pt x="7924" y="3185"/>
                    </a:lnTo>
                    <a:lnTo>
                      <a:pt x="7951" y="3172"/>
                    </a:lnTo>
                    <a:lnTo>
                      <a:pt x="7978" y="3159"/>
                    </a:lnTo>
                    <a:lnTo>
                      <a:pt x="8004" y="3144"/>
                    </a:lnTo>
                    <a:lnTo>
                      <a:pt x="8030" y="3129"/>
                    </a:lnTo>
                    <a:lnTo>
                      <a:pt x="8054" y="3113"/>
                    </a:lnTo>
                    <a:lnTo>
                      <a:pt x="8078" y="3096"/>
                    </a:lnTo>
                    <a:lnTo>
                      <a:pt x="8102" y="3078"/>
                    </a:lnTo>
                    <a:lnTo>
                      <a:pt x="8124" y="3059"/>
                    </a:lnTo>
                    <a:lnTo>
                      <a:pt x="8146" y="3039"/>
                    </a:lnTo>
                    <a:lnTo>
                      <a:pt x="8168" y="3019"/>
                    </a:lnTo>
                    <a:lnTo>
                      <a:pt x="8188" y="2998"/>
                    </a:lnTo>
                    <a:lnTo>
                      <a:pt x="8208" y="2976"/>
                    </a:lnTo>
                    <a:lnTo>
                      <a:pt x="8227" y="2953"/>
                    </a:lnTo>
                    <a:lnTo>
                      <a:pt x="8245" y="2929"/>
                    </a:lnTo>
                    <a:lnTo>
                      <a:pt x="8262" y="2905"/>
                    </a:lnTo>
                    <a:lnTo>
                      <a:pt x="8278" y="2880"/>
                    </a:lnTo>
                    <a:lnTo>
                      <a:pt x="8293" y="2854"/>
                    </a:lnTo>
                    <a:lnTo>
                      <a:pt x="8308" y="2827"/>
                    </a:lnTo>
                    <a:lnTo>
                      <a:pt x="8322" y="2801"/>
                    </a:lnTo>
                    <a:lnTo>
                      <a:pt x="8334" y="2774"/>
                    </a:lnTo>
                    <a:lnTo>
                      <a:pt x="8345" y="2747"/>
                    </a:lnTo>
                    <a:lnTo>
                      <a:pt x="8356" y="2719"/>
                    </a:lnTo>
                    <a:lnTo>
                      <a:pt x="8365" y="2691"/>
                    </a:lnTo>
                    <a:lnTo>
                      <a:pt x="8373" y="2663"/>
                    </a:lnTo>
                    <a:lnTo>
                      <a:pt x="8380" y="2634"/>
                    </a:lnTo>
                    <a:lnTo>
                      <a:pt x="8386" y="2606"/>
                    </a:lnTo>
                    <a:lnTo>
                      <a:pt x="8391" y="2576"/>
                    </a:lnTo>
                    <a:lnTo>
                      <a:pt x="8395" y="2547"/>
                    </a:lnTo>
                    <a:close/>
                    <a:moveTo>
                      <a:pt x="3125" y="3524"/>
                    </a:moveTo>
                    <a:lnTo>
                      <a:pt x="3123" y="3525"/>
                    </a:lnTo>
                    <a:lnTo>
                      <a:pt x="4663" y="6029"/>
                    </a:lnTo>
                    <a:lnTo>
                      <a:pt x="4678" y="6025"/>
                    </a:lnTo>
                    <a:lnTo>
                      <a:pt x="4687" y="6023"/>
                    </a:lnTo>
                    <a:lnTo>
                      <a:pt x="4730" y="6014"/>
                    </a:lnTo>
                    <a:lnTo>
                      <a:pt x="4739" y="6012"/>
                    </a:lnTo>
                    <a:lnTo>
                      <a:pt x="4782" y="6005"/>
                    </a:lnTo>
                    <a:lnTo>
                      <a:pt x="4792" y="6004"/>
                    </a:lnTo>
                    <a:lnTo>
                      <a:pt x="4835" y="5998"/>
                    </a:lnTo>
                    <a:lnTo>
                      <a:pt x="4845" y="5997"/>
                    </a:lnTo>
                    <a:lnTo>
                      <a:pt x="4888" y="5992"/>
                    </a:lnTo>
                    <a:lnTo>
                      <a:pt x="4898" y="5992"/>
                    </a:lnTo>
                    <a:lnTo>
                      <a:pt x="4942" y="5989"/>
                    </a:lnTo>
                    <a:lnTo>
                      <a:pt x="4951" y="5989"/>
                    </a:lnTo>
                    <a:lnTo>
                      <a:pt x="4995" y="5988"/>
                    </a:lnTo>
                    <a:lnTo>
                      <a:pt x="5005" y="5988"/>
                    </a:lnTo>
                    <a:lnTo>
                      <a:pt x="5049" y="5989"/>
                    </a:lnTo>
                    <a:lnTo>
                      <a:pt x="5058" y="5989"/>
                    </a:lnTo>
                    <a:lnTo>
                      <a:pt x="5102" y="5992"/>
                    </a:lnTo>
                    <a:lnTo>
                      <a:pt x="5112" y="5992"/>
                    </a:lnTo>
                    <a:lnTo>
                      <a:pt x="5155" y="5997"/>
                    </a:lnTo>
                    <a:lnTo>
                      <a:pt x="5165" y="5998"/>
                    </a:lnTo>
                    <a:lnTo>
                      <a:pt x="5208" y="6004"/>
                    </a:lnTo>
                    <a:lnTo>
                      <a:pt x="5218" y="6005"/>
                    </a:lnTo>
                    <a:lnTo>
                      <a:pt x="5261" y="6012"/>
                    </a:lnTo>
                    <a:lnTo>
                      <a:pt x="5270" y="6014"/>
                    </a:lnTo>
                    <a:lnTo>
                      <a:pt x="5313" y="6023"/>
                    </a:lnTo>
                    <a:lnTo>
                      <a:pt x="5322" y="6025"/>
                    </a:lnTo>
                    <a:lnTo>
                      <a:pt x="5337" y="6029"/>
                    </a:lnTo>
                    <a:lnTo>
                      <a:pt x="6877" y="3525"/>
                    </a:lnTo>
                    <a:lnTo>
                      <a:pt x="6875" y="3524"/>
                    </a:lnTo>
                    <a:lnTo>
                      <a:pt x="6843" y="3501"/>
                    </a:lnTo>
                    <a:lnTo>
                      <a:pt x="6836" y="3495"/>
                    </a:lnTo>
                    <a:lnTo>
                      <a:pt x="6805" y="3472"/>
                    </a:lnTo>
                    <a:lnTo>
                      <a:pt x="6797" y="3466"/>
                    </a:lnTo>
                    <a:lnTo>
                      <a:pt x="6767" y="3441"/>
                    </a:lnTo>
                    <a:lnTo>
                      <a:pt x="6760" y="3435"/>
                    </a:lnTo>
                    <a:lnTo>
                      <a:pt x="6731" y="3409"/>
                    </a:lnTo>
                    <a:lnTo>
                      <a:pt x="6724" y="3402"/>
                    </a:lnTo>
                    <a:lnTo>
                      <a:pt x="6696" y="3375"/>
                    </a:lnTo>
                    <a:lnTo>
                      <a:pt x="6690" y="3369"/>
                    </a:lnTo>
                    <a:lnTo>
                      <a:pt x="6663" y="3341"/>
                    </a:lnTo>
                    <a:lnTo>
                      <a:pt x="6656" y="3334"/>
                    </a:lnTo>
                    <a:lnTo>
                      <a:pt x="6630" y="3305"/>
                    </a:lnTo>
                    <a:lnTo>
                      <a:pt x="6624" y="3298"/>
                    </a:lnTo>
                    <a:lnTo>
                      <a:pt x="6599" y="3268"/>
                    </a:lnTo>
                    <a:lnTo>
                      <a:pt x="6594" y="3260"/>
                    </a:lnTo>
                    <a:lnTo>
                      <a:pt x="6570" y="3229"/>
                    </a:lnTo>
                    <a:lnTo>
                      <a:pt x="6564" y="3222"/>
                    </a:lnTo>
                    <a:lnTo>
                      <a:pt x="6542" y="3190"/>
                    </a:lnTo>
                    <a:lnTo>
                      <a:pt x="6537" y="3182"/>
                    </a:lnTo>
                    <a:lnTo>
                      <a:pt x="6515" y="3150"/>
                    </a:lnTo>
                    <a:lnTo>
                      <a:pt x="6510" y="3142"/>
                    </a:lnTo>
                    <a:lnTo>
                      <a:pt x="6490" y="3108"/>
                    </a:lnTo>
                    <a:lnTo>
                      <a:pt x="6486" y="3101"/>
                    </a:lnTo>
                    <a:lnTo>
                      <a:pt x="6467" y="3066"/>
                    </a:lnTo>
                    <a:lnTo>
                      <a:pt x="6462" y="3058"/>
                    </a:lnTo>
                    <a:lnTo>
                      <a:pt x="6444" y="3023"/>
                    </a:lnTo>
                    <a:lnTo>
                      <a:pt x="6440" y="3015"/>
                    </a:lnTo>
                    <a:lnTo>
                      <a:pt x="6424" y="2979"/>
                    </a:lnTo>
                    <a:lnTo>
                      <a:pt x="6420" y="2971"/>
                    </a:lnTo>
                    <a:lnTo>
                      <a:pt x="6419" y="2969"/>
                    </a:lnTo>
                    <a:lnTo>
                      <a:pt x="3581" y="2969"/>
                    </a:lnTo>
                    <a:lnTo>
                      <a:pt x="3580" y="2971"/>
                    </a:lnTo>
                    <a:lnTo>
                      <a:pt x="3576" y="2979"/>
                    </a:lnTo>
                    <a:lnTo>
                      <a:pt x="3560" y="3015"/>
                    </a:lnTo>
                    <a:lnTo>
                      <a:pt x="3556" y="3023"/>
                    </a:lnTo>
                    <a:lnTo>
                      <a:pt x="3538" y="3058"/>
                    </a:lnTo>
                    <a:lnTo>
                      <a:pt x="3533" y="3066"/>
                    </a:lnTo>
                    <a:lnTo>
                      <a:pt x="3514" y="3101"/>
                    </a:lnTo>
                    <a:lnTo>
                      <a:pt x="3510" y="3108"/>
                    </a:lnTo>
                    <a:lnTo>
                      <a:pt x="3490" y="3142"/>
                    </a:lnTo>
                    <a:lnTo>
                      <a:pt x="3485" y="3150"/>
                    </a:lnTo>
                    <a:lnTo>
                      <a:pt x="3463" y="3182"/>
                    </a:lnTo>
                    <a:lnTo>
                      <a:pt x="3458" y="3190"/>
                    </a:lnTo>
                    <a:lnTo>
                      <a:pt x="3436" y="3222"/>
                    </a:lnTo>
                    <a:lnTo>
                      <a:pt x="3430" y="3229"/>
                    </a:lnTo>
                    <a:lnTo>
                      <a:pt x="3406" y="3260"/>
                    </a:lnTo>
                    <a:lnTo>
                      <a:pt x="3401" y="3268"/>
                    </a:lnTo>
                    <a:lnTo>
                      <a:pt x="3376" y="3298"/>
                    </a:lnTo>
                    <a:lnTo>
                      <a:pt x="3370" y="3305"/>
                    </a:lnTo>
                    <a:lnTo>
                      <a:pt x="3344" y="3334"/>
                    </a:lnTo>
                    <a:lnTo>
                      <a:pt x="3337" y="3341"/>
                    </a:lnTo>
                    <a:lnTo>
                      <a:pt x="3310" y="3369"/>
                    </a:lnTo>
                    <a:lnTo>
                      <a:pt x="3304" y="3375"/>
                    </a:lnTo>
                    <a:lnTo>
                      <a:pt x="3276" y="3402"/>
                    </a:lnTo>
                    <a:lnTo>
                      <a:pt x="3269" y="3409"/>
                    </a:lnTo>
                    <a:lnTo>
                      <a:pt x="3240" y="3435"/>
                    </a:lnTo>
                    <a:lnTo>
                      <a:pt x="3233" y="3441"/>
                    </a:lnTo>
                    <a:lnTo>
                      <a:pt x="3203" y="3466"/>
                    </a:lnTo>
                    <a:lnTo>
                      <a:pt x="3195" y="3472"/>
                    </a:lnTo>
                    <a:lnTo>
                      <a:pt x="3164" y="3495"/>
                    </a:lnTo>
                    <a:lnTo>
                      <a:pt x="3157" y="3501"/>
                    </a:lnTo>
                    <a:lnTo>
                      <a:pt x="3125" y="3524"/>
                    </a:lnTo>
                    <a:close/>
                    <a:moveTo>
                      <a:pt x="4567" y="6811"/>
                    </a:moveTo>
                    <a:lnTo>
                      <a:pt x="4545" y="6787"/>
                    </a:lnTo>
                    <a:lnTo>
                      <a:pt x="4526" y="6760"/>
                    </a:lnTo>
                    <a:lnTo>
                      <a:pt x="4465" y="6660"/>
                    </a:lnTo>
                    <a:lnTo>
                      <a:pt x="4452" y="6669"/>
                    </a:lnTo>
                    <a:lnTo>
                      <a:pt x="4424" y="6690"/>
                    </a:lnTo>
                    <a:lnTo>
                      <a:pt x="4398" y="6712"/>
                    </a:lnTo>
                    <a:lnTo>
                      <a:pt x="4372" y="6735"/>
                    </a:lnTo>
                    <a:lnTo>
                      <a:pt x="4347" y="6759"/>
                    </a:lnTo>
                    <a:lnTo>
                      <a:pt x="4323" y="6784"/>
                    </a:lnTo>
                    <a:lnTo>
                      <a:pt x="4300" y="6810"/>
                    </a:lnTo>
                    <a:lnTo>
                      <a:pt x="4278" y="6836"/>
                    </a:lnTo>
                    <a:lnTo>
                      <a:pt x="4257" y="6864"/>
                    </a:lnTo>
                    <a:lnTo>
                      <a:pt x="4237" y="6892"/>
                    </a:lnTo>
                    <a:lnTo>
                      <a:pt x="4218" y="6921"/>
                    </a:lnTo>
                    <a:lnTo>
                      <a:pt x="4200" y="6950"/>
                    </a:lnTo>
                    <a:lnTo>
                      <a:pt x="4184" y="6980"/>
                    </a:lnTo>
                    <a:lnTo>
                      <a:pt x="4168" y="7011"/>
                    </a:lnTo>
                    <a:lnTo>
                      <a:pt x="4154" y="7043"/>
                    </a:lnTo>
                    <a:lnTo>
                      <a:pt x="4141" y="7074"/>
                    </a:lnTo>
                    <a:lnTo>
                      <a:pt x="4129" y="7107"/>
                    </a:lnTo>
                    <a:lnTo>
                      <a:pt x="4118" y="7139"/>
                    </a:lnTo>
                    <a:lnTo>
                      <a:pt x="4108" y="7173"/>
                    </a:lnTo>
                    <a:lnTo>
                      <a:pt x="4100" y="7206"/>
                    </a:lnTo>
                    <a:lnTo>
                      <a:pt x="4093" y="7240"/>
                    </a:lnTo>
                    <a:lnTo>
                      <a:pt x="4087" y="7274"/>
                    </a:lnTo>
                    <a:lnTo>
                      <a:pt x="4083" y="7308"/>
                    </a:lnTo>
                    <a:lnTo>
                      <a:pt x="4080" y="7343"/>
                    </a:lnTo>
                    <a:lnTo>
                      <a:pt x="4078" y="7377"/>
                    </a:lnTo>
                    <a:lnTo>
                      <a:pt x="4077" y="7412"/>
                    </a:lnTo>
                    <a:lnTo>
                      <a:pt x="4078" y="7447"/>
                    </a:lnTo>
                    <a:lnTo>
                      <a:pt x="4080" y="7481"/>
                    </a:lnTo>
                    <a:lnTo>
                      <a:pt x="4083" y="7516"/>
                    </a:lnTo>
                    <a:lnTo>
                      <a:pt x="4087" y="7550"/>
                    </a:lnTo>
                    <a:lnTo>
                      <a:pt x="4093" y="7584"/>
                    </a:lnTo>
                    <a:lnTo>
                      <a:pt x="4100" y="7617"/>
                    </a:lnTo>
                    <a:lnTo>
                      <a:pt x="4108" y="7651"/>
                    </a:lnTo>
                    <a:lnTo>
                      <a:pt x="4118" y="7684"/>
                    </a:lnTo>
                    <a:lnTo>
                      <a:pt x="4129" y="7716"/>
                    </a:lnTo>
                    <a:lnTo>
                      <a:pt x="4141" y="7749"/>
                    </a:lnTo>
                    <a:lnTo>
                      <a:pt x="4154" y="7780"/>
                    </a:lnTo>
                    <a:lnTo>
                      <a:pt x="4168" y="7812"/>
                    </a:lnTo>
                    <a:lnTo>
                      <a:pt x="4184" y="7843"/>
                    </a:lnTo>
                    <a:lnTo>
                      <a:pt x="4201" y="7873"/>
                    </a:lnTo>
                    <a:lnTo>
                      <a:pt x="4219" y="7903"/>
                    </a:lnTo>
                    <a:lnTo>
                      <a:pt x="4238" y="7932"/>
                    </a:lnTo>
                    <a:lnTo>
                      <a:pt x="4258" y="7960"/>
                    </a:lnTo>
                    <a:lnTo>
                      <a:pt x="4279" y="7988"/>
                    </a:lnTo>
                    <a:lnTo>
                      <a:pt x="4301" y="8014"/>
                    </a:lnTo>
                    <a:lnTo>
                      <a:pt x="4323" y="8040"/>
                    </a:lnTo>
                    <a:lnTo>
                      <a:pt x="4347" y="8065"/>
                    </a:lnTo>
                    <a:lnTo>
                      <a:pt x="4372" y="8089"/>
                    </a:lnTo>
                    <a:lnTo>
                      <a:pt x="4398" y="8112"/>
                    </a:lnTo>
                    <a:lnTo>
                      <a:pt x="4424" y="8134"/>
                    </a:lnTo>
                    <a:lnTo>
                      <a:pt x="4452" y="8155"/>
                    </a:lnTo>
                    <a:lnTo>
                      <a:pt x="4480" y="8175"/>
                    </a:lnTo>
                    <a:lnTo>
                      <a:pt x="4509" y="8194"/>
                    </a:lnTo>
                    <a:lnTo>
                      <a:pt x="4538" y="8211"/>
                    </a:lnTo>
                    <a:lnTo>
                      <a:pt x="4568" y="8228"/>
                    </a:lnTo>
                    <a:lnTo>
                      <a:pt x="4599" y="8244"/>
                    </a:lnTo>
                    <a:lnTo>
                      <a:pt x="4631" y="8258"/>
                    </a:lnTo>
                    <a:lnTo>
                      <a:pt x="4663" y="8271"/>
                    </a:lnTo>
                    <a:lnTo>
                      <a:pt x="4695" y="8283"/>
                    </a:lnTo>
                    <a:lnTo>
                      <a:pt x="4728" y="8294"/>
                    </a:lnTo>
                    <a:lnTo>
                      <a:pt x="4761" y="8304"/>
                    </a:lnTo>
                    <a:lnTo>
                      <a:pt x="4794" y="8312"/>
                    </a:lnTo>
                    <a:lnTo>
                      <a:pt x="4828" y="8319"/>
                    </a:lnTo>
                    <a:lnTo>
                      <a:pt x="4862" y="8325"/>
                    </a:lnTo>
                    <a:lnTo>
                      <a:pt x="4896" y="8329"/>
                    </a:lnTo>
                    <a:lnTo>
                      <a:pt x="4931" y="8332"/>
                    </a:lnTo>
                    <a:lnTo>
                      <a:pt x="4965" y="8334"/>
                    </a:lnTo>
                    <a:lnTo>
                      <a:pt x="5000" y="8335"/>
                    </a:lnTo>
                    <a:lnTo>
                      <a:pt x="5035" y="8334"/>
                    </a:lnTo>
                    <a:lnTo>
                      <a:pt x="5069" y="8332"/>
                    </a:lnTo>
                    <a:lnTo>
                      <a:pt x="5104" y="8329"/>
                    </a:lnTo>
                    <a:lnTo>
                      <a:pt x="5138" y="8325"/>
                    </a:lnTo>
                    <a:lnTo>
                      <a:pt x="5172" y="8319"/>
                    </a:lnTo>
                    <a:lnTo>
                      <a:pt x="5206" y="8312"/>
                    </a:lnTo>
                    <a:lnTo>
                      <a:pt x="5239" y="8304"/>
                    </a:lnTo>
                    <a:lnTo>
                      <a:pt x="5272" y="8294"/>
                    </a:lnTo>
                    <a:lnTo>
                      <a:pt x="5305" y="8283"/>
                    </a:lnTo>
                    <a:lnTo>
                      <a:pt x="5337" y="8271"/>
                    </a:lnTo>
                    <a:lnTo>
                      <a:pt x="5369" y="8258"/>
                    </a:lnTo>
                    <a:lnTo>
                      <a:pt x="5401" y="8244"/>
                    </a:lnTo>
                    <a:lnTo>
                      <a:pt x="5432" y="8228"/>
                    </a:lnTo>
                    <a:lnTo>
                      <a:pt x="5462" y="8211"/>
                    </a:lnTo>
                    <a:lnTo>
                      <a:pt x="5491" y="8194"/>
                    </a:lnTo>
                    <a:lnTo>
                      <a:pt x="5520" y="8175"/>
                    </a:lnTo>
                    <a:lnTo>
                      <a:pt x="5548" y="8155"/>
                    </a:lnTo>
                    <a:lnTo>
                      <a:pt x="5576" y="8134"/>
                    </a:lnTo>
                    <a:lnTo>
                      <a:pt x="5602" y="8112"/>
                    </a:lnTo>
                    <a:lnTo>
                      <a:pt x="5628" y="8089"/>
                    </a:lnTo>
                    <a:lnTo>
                      <a:pt x="5653" y="8065"/>
                    </a:lnTo>
                    <a:lnTo>
                      <a:pt x="5677" y="8040"/>
                    </a:lnTo>
                    <a:lnTo>
                      <a:pt x="5699" y="8014"/>
                    </a:lnTo>
                    <a:lnTo>
                      <a:pt x="5721" y="7988"/>
                    </a:lnTo>
                    <a:lnTo>
                      <a:pt x="5742" y="7960"/>
                    </a:lnTo>
                    <a:lnTo>
                      <a:pt x="5762" y="7932"/>
                    </a:lnTo>
                    <a:lnTo>
                      <a:pt x="5781" y="7903"/>
                    </a:lnTo>
                    <a:lnTo>
                      <a:pt x="5799" y="7873"/>
                    </a:lnTo>
                    <a:lnTo>
                      <a:pt x="5816" y="7843"/>
                    </a:lnTo>
                    <a:lnTo>
                      <a:pt x="5832" y="7812"/>
                    </a:lnTo>
                    <a:lnTo>
                      <a:pt x="5846" y="7780"/>
                    </a:lnTo>
                    <a:lnTo>
                      <a:pt x="5859" y="7749"/>
                    </a:lnTo>
                    <a:lnTo>
                      <a:pt x="5871" y="7716"/>
                    </a:lnTo>
                    <a:lnTo>
                      <a:pt x="5882" y="7684"/>
                    </a:lnTo>
                    <a:lnTo>
                      <a:pt x="5892" y="7651"/>
                    </a:lnTo>
                    <a:lnTo>
                      <a:pt x="5900" y="7617"/>
                    </a:lnTo>
                    <a:lnTo>
                      <a:pt x="5907" y="7584"/>
                    </a:lnTo>
                    <a:lnTo>
                      <a:pt x="5913" y="7550"/>
                    </a:lnTo>
                    <a:lnTo>
                      <a:pt x="5917" y="7516"/>
                    </a:lnTo>
                    <a:lnTo>
                      <a:pt x="5920" y="7481"/>
                    </a:lnTo>
                    <a:lnTo>
                      <a:pt x="5922" y="7447"/>
                    </a:lnTo>
                    <a:lnTo>
                      <a:pt x="5923" y="7412"/>
                    </a:lnTo>
                    <a:lnTo>
                      <a:pt x="5922" y="7377"/>
                    </a:lnTo>
                    <a:lnTo>
                      <a:pt x="5920" y="7343"/>
                    </a:lnTo>
                    <a:lnTo>
                      <a:pt x="5917" y="7308"/>
                    </a:lnTo>
                    <a:lnTo>
                      <a:pt x="5913" y="7274"/>
                    </a:lnTo>
                    <a:lnTo>
                      <a:pt x="5907" y="7240"/>
                    </a:lnTo>
                    <a:lnTo>
                      <a:pt x="5900" y="7206"/>
                    </a:lnTo>
                    <a:lnTo>
                      <a:pt x="5892" y="7173"/>
                    </a:lnTo>
                    <a:lnTo>
                      <a:pt x="5882" y="7139"/>
                    </a:lnTo>
                    <a:lnTo>
                      <a:pt x="5871" y="7107"/>
                    </a:lnTo>
                    <a:lnTo>
                      <a:pt x="5859" y="7074"/>
                    </a:lnTo>
                    <a:lnTo>
                      <a:pt x="5846" y="7043"/>
                    </a:lnTo>
                    <a:lnTo>
                      <a:pt x="5832" y="7011"/>
                    </a:lnTo>
                    <a:lnTo>
                      <a:pt x="5816" y="6980"/>
                    </a:lnTo>
                    <a:lnTo>
                      <a:pt x="5800" y="6950"/>
                    </a:lnTo>
                    <a:lnTo>
                      <a:pt x="5782" y="6921"/>
                    </a:lnTo>
                    <a:lnTo>
                      <a:pt x="5763" y="6892"/>
                    </a:lnTo>
                    <a:lnTo>
                      <a:pt x="5743" y="6864"/>
                    </a:lnTo>
                    <a:lnTo>
                      <a:pt x="5722" y="6836"/>
                    </a:lnTo>
                    <a:lnTo>
                      <a:pt x="5700" y="6810"/>
                    </a:lnTo>
                    <a:lnTo>
                      <a:pt x="5677" y="6784"/>
                    </a:lnTo>
                    <a:lnTo>
                      <a:pt x="5653" y="6759"/>
                    </a:lnTo>
                    <a:lnTo>
                      <a:pt x="5628" y="6735"/>
                    </a:lnTo>
                    <a:lnTo>
                      <a:pt x="5602" y="6712"/>
                    </a:lnTo>
                    <a:lnTo>
                      <a:pt x="5576" y="6690"/>
                    </a:lnTo>
                    <a:lnTo>
                      <a:pt x="5548" y="6669"/>
                    </a:lnTo>
                    <a:lnTo>
                      <a:pt x="5535" y="6660"/>
                    </a:lnTo>
                    <a:lnTo>
                      <a:pt x="5474" y="6760"/>
                    </a:lnTo>
                    <a:lnTo>
                      <a:pt x="5455" y="6787"/>
                    </a:lnTo>
                    <a:lnTo>
                      <a:pt x="5433" y="6811"/>
                    </a:lnTo>
                    <a:lnTo>
                      <a:pt x="5408" y="6832"/>
                    </a:lnTo>
                    <a:lnTo>
                      <a:pt x="5380" y="6849"/>
                    </a:lnTo>
                    <a:lnTo>
                      <a:pt x="5350" y="6863"/>
                    </a:lnTo>
                    <a:lnTo>
                      <a:pt x="5319" y="6872"/>
                    </a:lnTo>
                    <a:lnTo>
                      <a:pt x="5287" y="6878"/>
                    </a:lnTo>
                    <a:lnTo>
                      <a:pt x="5254" y="6879"/>
                    </a:lnTo>
                    <a:lnTo>
                      <a:pt x="5221" y="6876"/>
                    </a:lnTo>
                    <a:lnTo>
                      <a:pt x="5190" y="6869"/>
                    </a:lnTo>
                    <a:lnTo>
                      <a:pt x="5159" y="6857"/>
                    </a:lnTo>
                    <a:lnTo>
                      <a:pt x="5130" y="6842"/>
                    </a:lnTo>
                    <a:lnTo>
                      <a:pt x="5103" y="6823"/>
                    </a:lnTo>
                    <a:lnTo>
                      <a:pt x="5079" y="6801"/>
                    </a:lnTo>
                    <a:lnTo>
                      <a:pt x="5058" y="6776"/>
                    </a:lnTo>
                    <a:lnTo>
                      <a:pt x="5041" y="6748"/>
                    </a:lnTo>
                    <a:lnTo>
                      <a:pt x="5027" y="6718"/>
                    </a:lnTo>
                    <a:lnTo>
                      <a:pt x="5018" y="6687"/>
                    </a:lnTo>
                    <a:lnTo>
                      <a:pt x="5012" y="6655"/>
                    </a:lnTo>
                    <a:lnTo>
                      <a:pt x="5011" y="6622"/>
                    </a:lnTo>
                    <a:lnTo>
                      <a:pt x="5014" y="6589"/>
                    </a:lnTo>
                    <a:lnTo>
                      <a:pt x="5021" y="6558"/>
                    </a:lnTo>
                    <a:lnTo>
                      <a:pt x="5033" y="6527"/>
                    </a:lnTo>
                    <a:lnTo>
                      <a:pt x="5048" y="6498"/>
                    </a:lnTo>
                    <a:lnTo>
                      <a:pt x="5053" y="6490"/>
                    </a:lnTo>
                    <a:lnTo>
                      <a:pt x="5035" y="6489"/>
                    </a:lnTo>
                    <a:lnTo>
                      <a:pt x="5000" y="6488"/>
                    </a:lnTo>
                    <a:lnTo>
                      <a:pt x="4965" y="6489"/>
                    </a:lnTo>
                    <a:lnTo>
                      <a:pt x="4947" y="6490"/>
                    </a:lnTo>
                    <a:lnTo>
                      <a:pt x="4952" y="6498"/>
                    </a:lnTo>
                    <a:lnTo>
                      <a:pt x="4967" y="6527"/>
                    </a:lnTo>
                    <a:lnTo>
                      <a:pt x="4979" y="6558"/>
                    </a:lnTo>
                    <a:lnTo>
                      <a:pt x="4986" y="6589"/>
                    </a:lnTo>
                    <a:lnTo>
                      <a:pt x="4989" y="6622"/>
                    </a:lnTo>
                    <a:lnTo>
                      <a:pt x="4988" y="6655"/>
                    </a:lnTo>
                    <a:lnTo>
                      <a:pt x="4982" y="6687"/>
                    </a:lnTo>
                    <a:lnTo>
                      <a:pt x="4973" y="6718"/>
                    </a:lnTo>
                    <a:lnTo>
                      <a:pt x="4959" y="6748"/>
                    </a:lnTo>
                    <a:lnTo>
                      <a:pt x="4942" y="6776"/>
                    </a:lnTo>
                    <a:lnTo>
                      <a:pt x="4921" y="6801"/>
                    </a:lnTo>
                    <a:lnTo>
                      <a:pt x="4897" y="6823"/>
                    </a:lnTo>
                    <a:lnTo>
                      <a:pt x="4870" y="6842"/>
                    </a:lnTo>
                    <a:lnTo>
                      <a:pt x="4841" y="6857"/>
                    </a:lnTo>
                    <a:lnTo>
                      <a:pt x="4810" y="6869"/>
                    </a:lnTo>
                    <a:lnTo>
                      <a:pt x="4779" y="6876"/>
                    </a:lnTo>
                    <a:lnTo>
                      <a:pt x="4746" y="6879"/>
                    </a:lnTo>
                    <a:lnTo>
                      <a:pt x="4713" y="6878"/>
                    </a:lnTo>
                    <a:lnTo>
                      <a:pt x="4681" y="6872"/>
                    </a:lnTo>
                    <a:lnTo>
                      <a:pt x="4650" y="6863"/>
                    </a:lnTo>
                    <a:lnTo>
                      <a:pt x="4620" y="6849"/>
                    </a:lnTo>
                    <a:lnTo>
                      <a:pt x="4592" y="6832"/>
                    </a:lnTo>
                    <a:lnTo>
                      <a:pt x="4567" y="6811"/>
                    </a:lnTo>
                    <a:close/>
                    <a:moveTo>
                      <a:pt x="2393" y="2469"/>
                    </a:moveTo>
                    <a:lnTo>
                      <a:pt x="3186" y="2469"/>
                    </a:lnTo>
                    <a:lnTo>
                      <a:pt x="3186" y="2458"/>
                    </a:lnTo>
                    <a:lnTo>
                      <a:pt x="3185" y="2428"/>
                    </a:lnTo>
                    <a:lnTo>
                      <a:pt x="3184" y="2399"/>
                    </a:lnTo>
                    <a:lnTo>
                      <a:pt x="3181" y="2369"/>
                    </a:lnTo>
                    <a:lnTo>
                      <a:pt x="3177" y="2340"/>
                    </a:lnTo>
                    <a:lnTo>
                      <a:pt x="3172" y="2310"/>
                    </a:lnTo>
                    <a:lnTo>
                      <a:pt x="3166" y="2282"/>
                    </a:lnTo>
                    <a:lnTo>
                      <a:pt x="3159" y="2253"/>
                    </a:lnTo>
                    <a:lnTo>
                      <a:pt x="3151" y="2225"/>
                    </a:lnTo>
                    <a:lnTo>
                      <a:pt x="3142" y="2197"/>
                    </a:lnTo>
                    <a:lnTo>
                      <a:pt x="3131" y="2169"/>
                    </a:lnTo>
                    <a:lnTo>
                      <a:pt x="3120" y="2142"/>
                    </a:lnTo>
                    <a:lnTo>
                      <a:pt x="3108" y="2115"/>
                    </a:lnTo>
                    <a:lnTo>
                      <a:pt x="3094" y="2089"/>
                    </a:lnTo>
                    <a:lnTo>
                      <a:pt x="3080" y="2062"/>
                    </a:lnTo>
                    <a:lnTo>
                      <a:pt x="3064" y="2036"/>
                    </a:lnTo>
                    <a:lnTo>
                      <a:pt x="3048" y="2011"/>
                    </a:lnTo>
                    <a:lnTo>
                      <a:pt x="3030" y="1987"/>
                    </a:lnTo>
                    <a:lnTo>
                      <a:pt x="3012" y="1963"/>
                    </a:lnTo>
                    <a:lnTo>
                      <a:pt x="2993" y="1941"/>
                    </a:lnTo>
                    <a:lnTo>
                      <a:pt x="2974" y="1918"/>
                    </a:lnTo>
                    <a:lnTo>
                      <a:pt x="2953" y="1897"/>
                    </a:lnTo>
                    <a:lnTo>
                      <a:pt x="2932" y="1877"/>
                    </a:lnTo>
                    <a:lnTo>
                      <a:pt x="2910" y="1857"/>
                    </a:lnTo>
                    <a:lnTo>
                      <a:pt x="2887" y="1838"/>
                    </a:lnTo>
                    <a:lnTo>
                      <a:pt x="2864" y="1820"/>
                    </a:lnTo>
                    <a:lnTo>
                      <a:pt x="2840" y="1803"/>
                    </a:lnTo>
                    <a:lnTo>
                      <a:pt x="2815" y="1787"/>
                    </a:lnTo>
                    <a:lnTo>
                      <a:pt x="2789" y="1772"/>
                    </a:lnTo>
                    <a:lnTo>
                      <a:pt x="2762" y="1757"/>
                    </a:lnTo>
                    <a:lnTo>
                      <a:pt x="2736" y="1743"/>
                    </a:lnTo>
                    <a:lnTo>
                      <a:pt x="2709" y="1731"/>
                    </a:lnTo>
                    <a:lnTo>
                      <a:pt x="2682" y="1720"/>
                    </a:lnTo>
                    <a:lnTo>
                      <a:pt x="2654" y="1709"/>
                    </a:lnTo>
                    <a:lnTo>
                      <a:pt x="2626" y="1700"/>
                    </a:lnTo>
                    <a:lnTo>
                      <a:pt x="2598" y="1692"/>
                    </a:lnTo>
                    <a:lnTo>
                      <a:pt x="2569" y="1685"/>
                    </a:lnTo>
                    <a:lnTo>
                      <a:pt x="2541" y="1679"/>
                    </a:lnTo>
                    <a:lnTo>
                      <a:pt x="2511" y="1674"/>
                    </a:lnTo>
                    <a:lnTo>
                      <a:pt x="2482" y="1670"/>
                    </a:lnTo>
                    <a:lnTo>
                      <a:pt x="2452" y="1667"/>
                    </a:lnTo>
                    <a:lnTo>
                      <a:pt x="2423" y="1666"/>
                    </a:lnTo>
                    <a:lnTo>
                      <a:pt x="2393" y="1665"/>
                    </a:lnTo>
                    <a:lnTo>
                      <a:pt x="2363" y="1666"/>
                    </a:lnTo>
                    <a:lnTo>
                      <a:pt x="2334" y="1667"/>
                    </a:lnTo>
                    <a:lnTo>
                      <a:pt x="2304" y="1670"/>
                    </a:lnTo>
                    <a:lnTo>
                      <a:pt x="2275" y="1674"/>
                    </a:lnTo>
                    <a:lnTo>
                      <a:pt x="2245" y="1679"/>
                    </a:lnTo>
                    <a:lnTo>
                      <a:pt x="2216" y="1685"/>
                    </a:lnTo>
                    <a:lnTo>
                      <a:pt x="2188" y="1692"/>
                    </a:lnTo>
                    <a:lnTo>
                      <a:pt x="2159" y="1700"/>
                    </a:lnTo>
                    <a:lnTo>
                      <a:pt x="2131" y="1709"/>
                    </a:lnTo>
                    <a:lnTo>
                      <a:pt x="2103" y="1720"/>
                    </a:lnTo>
                    <a:lnTo>
                      <a:pt x="2076" y="1731"/>
                    </a:lnTo>
                    <a:lnTo>
                      <a:pt x="2049" y="1744"/>
                    </a:lnTo>
                    <a:lnTo>
                      <a:pt x="2022" y="1757"/>
                    </a:lnTo>
                    <a:lnTo>
                      <a:pt x="1996" y="1772"/>
                    </a:lnTo>
                    <a:lnTo>
                      <a:pt x="1970" y="1787"/>
                    </a:lnTo>
                    <a:lnTo>
                      <a:pt x="1946" y="1803"/>
                    </a:lnTo>
                    <a:lnTo>
                      <a:pt x="1922" y="1820"/>
                    </a:lnTo>
                    <a:lnTo>
                      <a:pt x="1898" y="1838"/>
                    </a:lnTo>
                    <a:lnTo>
                      <a:pt x="1876" y="1857"/>
                    </a:lnTo>
                    <a:lnTo>
                      <a:pt x="1854" y="1877"/>
                    </a:lnTo>
                    <a:lnTo>
                      <a:pt x="1832" y="1897"/>
                    </a:lnTo>
                    <a:lnTo>
                      <a:pt x="1812" y="1918"/>
                    </a:lnTo>
                    <a:lnTo>
                      <a:pt x="1792" y="1940"/>
                    </a:lnTo>
                    <a:lnTo>
                      <a:pt x="1773" y="1963"/>
                    </a:lnTo>
                    <a:lnTo>
                      <a:pt x="1755" y="1987"/>
                    </a:lnTo>
                    <a:lnTo>
                      <a:pt x="1738" y="2011"/>
                    </a:lnTo>
                    <a:lnTo>
                      <a:pt x="1722" y="2036"/>
                    </a:lnTo>
                    <a:lnTo>
                      <a:pt x="1707" y="2062"/>
                    </a:lnTo>
                    <a:lnTo>
                      <a:pt x="1692" y="2089"/>
                    </a:lnTo>
                    <a:lnTo>
                      <a:pt x="1678" y="2115"/>
                    </a:lnTo>
                    <a:lnTo>
                      <a:pt x="1666" y="2142"/>
                    </a:lnTo>
                    <a:lnTo>
                      <a:pt x="1655" y="2169"/>
                    </a:lnTo>
                    <a:lnTo>
                      <a:pt x="1644" y="2197"/>
                    </a:lnTo>
                    <a:lnTo>
                      <a:pt x="1635" y="2225"/>
                    </a:lnTo>
                    <a:lnTo>
                      <a:pt x="1627" y="2253"/>
                    </a:lnTo>
                    <a:lnTo>
                      <a:pt x="1620" y="2282"/>
                    </a:lnTo>
                    <a:lnTo>
                      <a:pt x="1614" y="2310"/>
                    </a:lnTo>
                    <a:lnTo>
                      <a:pt x="1609" y="2340"/>
                    </a:lnTo>
                    <a:lnTo>
                      <a:pt x="1605" y="2369"/>
                    </a:lnTo>
                    <a:lnTo>
                      <a:pt x="1602" y="2399"/>
                    </a:lnTo>
                    <a:lnTo>
                      <a:pt x="1601" y="2428"/>
                    </a:lnTo>
                    <a:lnTo>
                      <a:pt x="1600" y="2458"/>
                    </a:lnTo>
                    <a:lnTo>
                      <a:pt x="1601" y="2488"/>
                    </a:lnTo>
                    <a:lnTo>
                      <a:pt x="1602" y="2517"/>
                    </a:lnTo>
                    <a:lnTo>
                      <a:pt x="1605" y="2547"/>
                    </a:lnTo>
                    <a:lnTo>
                      <a:pt x="1609" y="2576"/>
                    </a:lnTo>
                    <a:lnTo>
                      <a:pt x="1614" y="2606"/>
                    </a:lnTo>
                    <a:lnTo>
                      <a:pt x="1620" y="2634"/>
                    </a:lnTo>
                    <a:lnTo>
                      <a:pt x="1627" y="2663"/>
                    </a:lnTo>
                    <a:lnTo>
                      <a:pt x="1635" y="2691"/>
                    </a:lnTo>
                    <a:lnTo>
                      <a:pt x="1644" y="2719"/>
                    </a:lnTo>
                    <a:lnTo>
                      <a:pt x="1655" y="2747"/>
                    </a:lnTo>
                    <a:lnTo>
                      <a:pt x="1666" y="2774"/>
                    </a:lnTo>
                    <a:lnTo>
                      <a:pt x="1678" y="2801"/>
                    </a:lnTo>
                    <a:lnTo>
                      <a:pt x="1692" y="2827"/>
                    </a:lnTo>
                    <a:lnTo>
                      <a:pt x="1707" y="2854"/>
                    </a:lnTo>
                    <a:lnTo>
                      <a:pt x="1722" y="2880"/>
                    </a:lnTo>
                    <a:lnTo>
                      <a:pt x="1738" y="2905"/>
                    </a:lnTo>
                    <a:lnTo>
                      <a:pt x="1755" y="2929"/>
                    </a:lnTo>
                    <a:lnTo>
                      <a:pt x="1773" y="2953"/>
                    </a:lnTo>
                    <a:lnTo>
                      <a:pt x="1792" y="2976"/>
                    </a:lnTo>
                    <a:lnTo>
                      <a:pt x="1812" y="2998"/>
                    </a:lnTo>
                    <a:lnTo>
                      <a:pt x="1832" y="3019"/>
                    </a:lnTo>
                    <a:lnTo>
                      <a:pt x="1854" y="3039"/>
                    </a:lnTo>
                    <a:lnTo>
                      <a:pt x="1876" y="3059"/>
                    </a:lnTo>
                    <a:lnTo>
                      <a:pt x="1898" y="3078"/>
                    </a:lnTo>
                    <a:lnTo>
                      <a:pt x="1922" y="3096"/>
                    </a:lnTo>
                    <a:lnTo>
                      <a:pt x="1946" y="3113"/>
                    </a:lnTo>
                    <a:lnTo>
                      <a:pt x="1970" y="3129"/>
                    </a:lnTo>
                    <a:lnTo>
                      <a:pt x="1996" y="3144"/>
                    </a:lnTo>
                    <a:lnTo>
                      <a:pt x="2022" y="3159"/>
                    </a:lnTo>
                    <a:lnTo>
                      <a:pt x="2049" y="3172"/>
                    </a:lnTo>
                    <a:lnTo>
                      <a:pt x="2076" y="3185"/>
                    </a:lnTo>
                    <a:lnTo>
                      <a:pt x="2103" y="3196"/>
                    </a:lnTo>
                    <a:lnTo>
                      <a:pt x="2131" y="3207"/>
                    </a:lnTo>
                    <a:lnTo>
                      <a:pt x="2159" y="3216"/>
                    </a:lnTo>
                    <a:lnTo>
                      <a:pt x="2188" y="3224"/>
                    </a:lnTo>
                    <a:lnTo>
                      <a:pt x="2216" y="3231"/>
                    </a:lnTo>
                    <a:lnTo>
                      <a:pt x="2245" y="3237"/>
                    </a:lnTo>
                    <a:lnTo>
                      <a:pt x="2275" y="3242"/>
                    </a:lnTo>
                    <a:lnTo>
                      <a:pt x="2304" y="3246"/>
                    </a:lnTo>
                    <a:lnTo>
                      <a:pt x="2334" y="3249"/>
                    </a:lnTo>
                    <a:lnTo>
                      <a:pt x="2363" y="3250"/>
                    </a:lnTo>
                    <a:lnTo>
                      <a:pt x="2393" y="3251"/>
                    </a:lnTo>
                    <a:lnTo>
                      <a:pt x="2404" y="3251"/>
                    </a:lnTo>
                    <a:lnTo>
                      <a:pt x="2404" y="3247"/>
                    </a:lnTo>
                    <a:lnTo>
                      <a:pt x="2405" y="3214"/>
                    </a:lnTo>
                    <a:lnTo>
                      <a:pt x="2411" y="3182"/>
                    </a:lnTo>
                    <a:lnTo>
                      <a:pt x="2420" y="3151"/>
                    </a:lnTo>
                    <a:lnTo>
                      <a:pt x="2434" y="3121"/>
                    </a:lnTo>
                    <a:lnTo>
                      <a:pt x="2451" y="3093"/>
                    </a:lnTo>
                    <a:lnTo>
                      <a:pt x="2472" y="3068"/>
                    </a:lnTo>
                    <a:lnTo>
                      <a:pt x="2496" y="3046"/>
                    </a:lnTo>
                    <a:lnTo>
                      <a:pt x="2523" y="3027"/>
                    </a:lnTo>
                    <a:lnTo>
                      <a:pt x="2552" y="3012"/>
                    </a:lnTo>
                    <a:lnTo>
                      <a:pt x="2583" y="3000"/>
                    </a:lnTo>
                    <a:lnTo>
                      <a:pt x="2614" y="2993"/>
                    </a:lnTo>
                    <a:lnTo>
                      <a:pt x="2647" y="2990"/>
                    </a:lnTo>
                    <a:lnTo>
                      <a:pt x="2680" y="2991"/>
                    </a:lnTo>
                    <a:lnTo>
                      <a:pt x="2712" y="2997"/>
                    </a:lnTo>
                    <a:lnTo>
                      <a:pt x="2743" y="3006"/>
                    </a:lnTo>
                    <a:lnTo>
                      <a:pt x="2773" y="3020"/>
                    </a:lnTo>
                    <a:lnTo>
                      <a:pt x="2801" y="3037"/>
                    </a:lnTo>
                    <a:lnTo>
                      <a:pt x="2826" y="3058"/>
                    </a:lnTo>
                    <a:lnTo>
                      <a:pt x="2848" y="3082"/>
                    </a:lnTo>
                    <a:lnTo>
                      <a:pt x="2860" y="3099"/>
                    </a:lnTo>
                    <a:lnTo>
                      <a:pt x="2864" y="3096"/>
                    </a:lnTo>
                    <a:lnTo>
                      <a:pt x="2887" y="3078"/>
                    </a:lnTo>
                    <a:lnTo>
                      <a:pt x="2910" y="3059"/>
                    </a:lnTo>
                    <a:lnTo>
                      <a:pt x="2932" y="3039"/>
                    </a:lnTo>
                    <a:lnTo>
                      <a:pt x="2953" y="3019"/>
                    </a:lnTo>
                    <a:lnTo>
                      <a:pt x="2974" y="2998"/>
                    </a:lnTo>
                    <a:lnTo>
                      <a:pt x="2993" y="2975"/>
                    </a:lnTo>
                    <a:lnTo>
                      <a:pt x="2999" y="2969"/>
                    </a:lnTo>
                    <a:lnTo>
                      <a:pt x="2393" y="2969"/>
                    </a:lnTo>
                    <a:lnTo>
                      <a:pt x="2360" y="2967"/>
                    </a:lnTo>
                    <a:lnTo>
                      <a:pt x="2328" y="2960"/>
                    </a:lnTo>
                    <a:lnTo>
                      <a:pt x="2297" y="2950"/>
                    </a:lnTo>
                    <a:lnTo>
                      <a:pt x="2268" y="2936"/>
                    </a:lnTo>
                    <a:lnTo>
                      <a:pt x="2241" y="2917"/>
                    </a:lnTo>
                    <a:lnTo>
                      <a:pt x="2216" y="2896"/>
                    </a:lnTo>
                    <a:lnTo>
                      <a:pt x="2195" y="2871"/>
                    </a:lnTo>
                    <a:lnTo>
                      <a:pt x="2176" y="2844"/>
                    </a:lnTo>
                    <a:lnTo>
                      <a:pt x="2162" y="2815"/>
                    </a:lnTo>
                    <a:lnTo>
                      <a:pt x="2152" y="2784"/>
                    </a:lnTo>
                    <a:lnTo>
                      <a:pt x="2145" y="2752"/>
                    </a:lnTo>
                    <a:lnTo>
                      <a:pt x="2143" y="2719"/>
                    </a:lnTo>
                    <a:lnTo>
                      <a:pt x="2145" y="2686"/>
                    </a:lnTo>
                    <a:lnTo>
                      <a:pt x="2152" y="2654"/>
                    </a:lnTo>
                    <a:lnTo>
                      <a:pt x="2162" y="2623"/>
                    </a:lnTo>
                    <a:lnTo>
                      <a:pt x="2176" y="2594"/>
                    </a:lnTo>
                    <a:lnTo>
                      <a:pt x="2195" y="2567"/>
                    </a:lnTo>
                    <a:lnTo>
                      <a:pt x="2216" y="2542"/>
                    </a:lnTo>
                    <a:lnTo>
                      <a:pt x="2241" y="2521"/>
                    </a:lnTo>
                    <a:lnTo>
                      <a:pt x="2268" y="2502"/>
                    </a:lnTo>
                    <a:lnTo>
                      <a:pt x="2297" y="2488"/>
                    </a:lnTo>
                    <a:lnTo>
                      <a:pt x="2328" y="2478"/>
                    </a:lnTo>
                    <a:lnTo>
                      <a:pt x="2360" y="2471"/>
                    </a:lnTo>
                    <a:lnTo>
                      <a:pt x="2393" y="246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16" name="Group 15">
            <a:extLst>
              <a:ext uri="{FF2B5EF4-FFF2-40B4-BE49-F238E27FC236}">
                <a16:creationId xmlns:a16="http://schemas.microsoft.com/office/drawing/2014/main" id="{90A3D4E6-D058-4E5E-948D-D56E0F9D18CE}"/>
              </a:ext>
            </a:extLst>
          </p:cNvPr>
          <p:cNvGrpSpPr/>
          <p:nvPr/>
        </p:nvGrpSpPr>
        <p:grpSpPr>
          <a:xfrm>
            <a:off x="294968" y="4535704"/>
            <a:ext cx="612000" cy="612952"/>
            <a:chOff x="294968" y="2170177"/>
            <a:chExt cx="612000" cy="612952"/>
          </a:xfrm>
        </p:grpSpPr>
        <p:sp>
          <p:nvSpPr>
            <p:cNvPr id="17" name="Oval 16">
              <a:extLst>
                <a:ext uri="{FF2B5EF4-FFF2-40B4-BE49-F238E27FC236}">
                  <a16:creationId xmlns:a16="http://schemas.microsoft.com/office/drawing/2014/main" id="{E0F0F88C-2026-435B-B65D-F141B110889A}"/>
                </a:ext>
              </a:extLst>
            </p:cNvPr>
            <p:cNvSpPr/>
            <p:nvPr>
              <p:custDataLst>
                <p:tags r:id="rId9"/>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grpSp>
          <p:nvGrpSpPr>
            <p:cNvPr id="18" name="Group 17">
              <a:extLst>
                <a:ext uri="{FF2B5EF4-FFF2-40B4-BE49-F238E27FC236}">
                  <a16:creationId xmlns:a16="http://schemas.microsoft.com/office/drawing/2014/main" id="{DA605F0D-6A0E-4197-A93C-F7518D9E828D}"/>
                </a:ext>
              </a:extLst>
            </p:cNvPr>
            <p:cNvGrpSpPr/>
            <p:nvPr/>
          </p:nvGrpSpPr>
          <p:grpSpPr>
            <a:xfrm>
              <a:off x="393300" y="2269156"/>
              <a:ext cx="415335" cy="414994"/>
              <a:chOff x="4094847" y="2660110"/>
              <a:chExt cx="633600" cy="633600"/>
            </a:xfrm>
          </p:grpSpPr>
          <p:sp>
            <p:nvSpPr>
              <p:cNvPr id="92" name="Google Shape;626;p7"/>
              <p:cNvSpPr/>
              <p:nvPr/>
            </p:nvSpPr>
            <p:spPr>
              <a:xfrm>
                <a:off x="4094847" y="2660110"/>
                <a:ext cx="633600" cy="633600"/>
              </a:xfrm>
              <a:custGeom>
                <a:avLst/>
                <a:gdLst/>
                <a:ahLst/>
                <a:cxnLst/>
                <a:rect l="l" t="t" r="r" b="b"/>
                <a:pathLst>
                  <a:path w="10000" h="10000" extrusionOk="0">
                    <a:moveTo>
                      <a:pt x="5479" y="6327"/>
                    </a:moveTo>
                    <a:lnTo>
                      <a:pt x="3564" y="6327"/>
                    </a:lnTo>
                    <a:lnTo>
                      <a:pt x="3531" y="6325"/>
                    </a:lnTo>
                    <a:lnTo>
                      <a:pt x="3499" y="6318"/>
                    </a:lnTo>
                    <a:lnTo>
                      <a:pt x="3468" y="6308"/>
                    </a:lnTo>
                    <a:lnTo>
                      <a:pt x="3439" y="6294"/>
                    </a:lnTo>
                    <a:lnTo>
                      <a:pt x="3412" y="6275"/>
                    </a:lnTo>
                    <a:lnTo>
                      <a:pt x="3387" y="6254"/>
                    </a:lnTo>
                    <a:lnTo>
                      <a:pt x="3366" y="6229"/>
                    </a:lnTo>
                    <a:lnTo>
                      <a:pt x="3347" y="6202"/>
                    </a:lnTo>
                    <a:lnTo>
                      <a:pt x="3333" y="6173"/>
                    </a:lnTo>
                    <a:lnTo>
                      <a:pt x="3323" y="6142"/>
                    </a:lnTo>
                    <a:lnTo>
                      <a:pt x="3316" y="6110"/>
                    </a:lnTo>
                    <a:lnTo>
                      <a:pt x="3314" y="6077"/>
                    </a:lnTo>
                    <a:lnTo>
                      <a:pt x="3316" y="6044"/>
                    </a:lnTo>
                    <a:lnTo>
                      <a:pt x="3323" y="6012"/>
                    </a:lnTo>
                    <a:lnTo>
                      <a:pt x="3333" y="5981"/>
                    </a:lnTo>
                    <a:lnTo>
                      <a:pt x="3347" y="5952"/>
                    </a:lnTo>
                    <a:lnTo>
                      <a:pt x="3366" y="5925"/>
                    </a:lnTo>
                    <a:lnTo>
                      <a:pt x="3387" y="5900"/>
                    </a:lnTo>
                    <a:lnTo>
                      <a:pt x="3412" y="5879"/>
                    </a:lnTo>
                    <a:lnTo>
                      <a:pt x="3439" y="5860"/>
                    </a:lnTo>
                    <a:lnTo>
                      <a:pt x="3468" y="5846"/>
                    </a:lnTo>
                    <a:lnTo>
                      <a:pt x="3499" y="5836"/>
                    </a:lnTo>
                    <a:lnTo>
                      <a:pt x="3531" y="5829"/>
                    </a:lnTo>
                    <a:lnTo>
                      <a:pt x="3564" y="5827"/>
                    </a:lnTo>
                    <a:lnTo>
                      <a:pt x="5479" y="5827"/>
                    </a:lnTo>
                    <a:lnTo>
                      <a:pt x="5512" y="5829"/>
                    </a:lnTo>
                    <a:lnTo>
                      <a:pt x="5544" y="5836"/>
                    </a:lnTo>
                    <a:lnTo>
                      <a:pt x="5575" y="5846"/>
                    </a:lnTo>
                    <a:lnTo>
                      <a:pt x="5604" y="5860"/>
                    </a:lnTo>
                    <a:lnTo>
                      <a:pt x="5631" y="5879"/>
                    </a:lnTo>
                    <a:lnTo>
                      <a:pt x="5656" y="5900"/>
                    </a:lnTo>
                    <a:lnTo>
                      <a:pt x="5677" y="5925"/>
                    </a:lnTo>
                    <a:lnTo>
                      <a:pt x="5696" y="5952"/>
                    </a:lnTo>
                    <a:lnTo>
                      <a:pt x="5710" y="5981"/>
                    </a:lnTo>
                    <a:lnTo>
                      <a:pt x="5720" y="6012"/>
                    </a:lnTo>
                    <a:lnTo>
                      <a:pt x="5727" y="6044"/>
                    </a:lnTo>
                    <a:lnTo>
                      <a:pt x="5729" y="6077"/>
                    </a:lnTo>
                    <a:lnTo>
                      <a:pt x="5727" y="6110"/>
                    </a:lnTo>
                    <a:lnTo>
                      <a:pt x="5720" y="6142"/>
                    </a:lnTo>
                    <a:lnTo>
                      <a:pt x="5710" y="6173"/>
                    </a:lnTo>
                    <a:lnTo>
                      <a:pt x="5696" y="6202"/>
                    </a:lnTo>
                    <a:lnTo>
                      <a:pt x="5677" y="6229"/>
                    </a:lnTo>
                    <a:lnTo>
                      <a:pt x="5656" y="6254"/>
                    </a:lnTo>
                    <a:lnTo>
                      <a:pt x="5631" y="6275"/>
                    </a:lnTo>
                    <a:lnTo>
                      <a:pt x="5604" y="6294"/>
                    </a:lnTo>
                    <a:lnTo>
                      <a:pt x="5575" y="6308"/>
                    </a:lnTo>
                    <a:lnTo>
                      <a:pt x="5544" y="6318"/>
                    </a:lnTo>
                    <a:lnTo>
                      <a:pt x="5512" y="6325"/>
                    </a:lnTo>
                    <a:lnTo>
                      <a:pt x="5479" y="6327"/>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93" name="Google Shape;627;p7"/>
              <p:cNvSpPr/>
              <p:nvPr/>
            </p:nvSpPr>
            <p:spPr>
              <a:xfrm>
                <a:off x="4094847" y="2660110"/>
                <a:ext cx="633600" cy="633600"/>
              </a:xfrm>
              <a:custGeom>
                <a:avLst/>
                <a:gdLst/>
                <a:ahLst/>
                <a:cxnLst/>
                <a:rect l="l" t="t" r="r" b="b"/>
                <a:pathLst>
                  <a:path w="10000" h="10000" extrusionOk="0">
                    <a:moveTo>
                      <a:pt x="2358" y="8265"/>
                    </a:moveTo>
                    <a:lnTo>
                      <a:pt x="2356" y="8232"/>
                    </a:lnTo>
                    <a:lnTo>
                      <a:pt x="2356" y="1050"/>
                    </a:lnTo>
                    <a:lnTo>
                      <a:pt x="2358" y="1017"/>
                    </a:lnTo>
                    <a:lnTo>
                      <a:pt x="2365" y="985"/>
                    </a:lnTo>
                    <a:lnTo>
                      <a:pt x="2375" y="954"/>
                    </a:lnTo>
                    <a:lnTo>
                      <a:pt x="2389" y="925"/>
                    </a:lnTo>
                    <a:lnTo>
                      <a:pt x="2408" y="898"/>
                    </a:lnTo>
                    <a:lnTo>
                      <a:pt x="2429" y="873"/>
                    </a:lnTo>
                    <a:lnTo>
                      <a:pt x="2454" y="852"/>
                    </a:lnTo>
                    <a:lnTo>
                      <a:pt x="2481" y="833"/>
                    </a:lnTo>
                    <a:lnTo>
                      <a:pt x="2510" y="819"/>
                    </a:lnTo>
                    <a:lnTo>
                      <a:pt x="2541" y="809"/>
                    </a:lnTo>
                    <a:lnTo>
                      <a:pt x="2573" y="802"/>
                    </a:lnTo>
                    <a:lnTo>
                      <a:pt x="2606" y="800"/>
                    </a:lnTo>
                    <a:lnTo>
                      <a:pt x="7394" y="800"/>
                    </a:lnTo>
                    <a:lnTo>
                      <a:pt x="7427" y="802"/>
                    </a:lnTo>
                    <a:lnTo>
                      <a:pt x="7459" y="809"/>
                    </a:lnTo>
                    <a:lnTo>
                      <a:pt x="7490" y="819"/>
                    </a:lnTo>
                    <a:lnTo>
                      <a:pt x="7519" y="833"/>
                    </a:lnTo>
                    <a:lnTo>
                      <a:pt x="7546" y="852"/>
                    </a:lnTo>
                    <a:lnTo>
                      <a:pt x="7571" y="873"/>
                    </a:lnTo>
                    <a:lnTo>
                      <a:pt x="7592" y="898"/>
                    </a:lnTo>
                    <a:lnTo>
                      <a:pt x="7611" y="925"/>
                    </a:lnTo>
                    <a:lnTo>
                      <a:pt x="7625" y="954"/>
                    </a:lnTo>
                    <a:lnTo>
                      <a:pt x="7635" y="985"/>
                    </a:lnTo>
                    <a:lnTo>
                      <a:pt x="7642" y="1017"/>
                    </a:lnTo>
                    <a:lnTo>
                      <a:pt x="7644" y="1050"/>
                    </a:lnTo>
                    <a:lnTo>
                      <a:pt x="7644" y="8950"/>
                    </a:lnTo>
                    <a:lnTo>
                      <a:pt x="7642" y="8982"/>
                    </a:lnTo>
                    <a:lnTo>
                      <a:pt x="7636" y="9014"/>
                    </a:lnTo>
                    <a:lnTo>
                      <a:pt x="7625" y="9045"/>
                    </a:lnTo>
                    <a:lnTo>
                      <a:pt x="7611" y="9074"/>
                    </a:lnTo>
                    <a:lnTo>
                      <a:pt x="7593" y="9102"/>
                    </a:lnTo>
                    <a:lnTo>
                      <a:pt x="7571" y="9126"/>
                    </a:lnTo>
                    <a:lnTo>
                      <a:pt x="7547" y="9148"/>
                    </a:lnTo>
                    <a:lnTo>
                      <a:pt x="7520" y="9166"/>
                    </a:lnTo>
                    <a:lnTo>
                      <a:pt x="7491" y="9180"/>
                    </a:lnTo>
                    <a:lnTo>
                      <a:pt x="7460" y="9191"/>
                    </a:lnTo>
                    <a:lnTo>
                      <a:pt x="7428" y="9198"/>
                    </a:lnTo>
                    <a:lnTo>
                      <a:pt x="7396" y="9200"/>
                    </a:lnTo>
                    <a:lnTo>
                      <a:pt x="7364" y="9198"/>
                    </a:lnTo>
                    <a:lnTo>
                      <a:pt x="7332" y="9192"/>
                    </a:lnTo>
                    <a:lnTo>
                      <a:pt x="7301" y="9182"/>
                    </a:lnTo>
                    <a:lnTo>
                      <a:pt x="7271" y="9168"/>
                    </a:lnTo>
                    <a:lnTo>
                      <a:pt x="7244" y="9150"/>
                    </a:lnTo>
                    <a:lnTo>
                      <a:pt x="6436" y="8544"/>
                    </a:lnTo>
                    <a:lnTo>
                      <a:pt x="5629" y="9150"/>
                    </a:lnTo>
                    <a:lnTo>
                      <a:pt x="5602" y="9168"/>
                    </a:lnTo>
                    <a:lnTo>
                      <a:pt x="5573" y="9182"/>
                    </a:lnTo>
                    <a:lnTo>
                      <a:pt x="5543" y="9192"/>
                    </a:lnTo>
                    <a:lnTo>
                      <a:pt x="5511" y="9198"/>
                    </a:lnTo>
                    <a:lnTo>
                      <a:pt x="5479" y="9200"/>
                    </a:lnTo>
                    <a:lnTo>
                      <a:pt x="5447" y="9198"/>
                    </a:lnTo>
                    <a:lnTo>
                      <a:pt x="5415" y="9192"/>
                    </a:lnTo>
                    <a:lnTo>
                      <a:pt x="5385" y="9182"/>
                    </a:lnTo>
                    <a:lnTo>
                      <a:pt x="5356" y="9168"/>
                    </a:lnTo>
                    <a:lnTo>
                      <a:pt x="5329" y="9150"/>
                    </a:lnTo>
                    <a:lnTo>
                      <a:pt x="4521" y="8544"/>
                    </a:lnTo>
                    <a:lnTo>
                      <a:pt x="3714" y="9150"/>
                    </a:lnTo>
                    <a:lnTo>
                      <a:pt x="3687" y="9168"/>
                    </a:lnTo>
                    <a:lnTo>
                      <a:pt x="3658" y="9182"/>
                    </a:lnTo>
                    <a:lnTo>
                      <a:pt x="3628" y="9192"/>
                    </a:lnTo>
                    <a:lnTo>
                      <a:pt x="3596" y="9198"/>
                    </a:lnTo>
                    <a:lnTo>
                      <a:pt x="3564" y="9200"/>
                    </a:lnTo>
                    <a:lnTo>
                      <a:pt x="3532" y="9198"/>
                    </a:lnTo>
                    <a:lnTo>
                      <a:pt x="3500" y="9192"/>
                    </a:lnTo>
                    <a:lnTo>
                      <a:pt x="3470" y="9182"/>
                    </a:lnTo>
                    <a:lnTo>
                      <a:pt x="3441" y="9168"/>
                    </a:lnTo>
                    <a:lnTo>
                      <a:pt x="3414" y="9150"/>
                    </a:lnTo>
                    <a:lnTo>
                      <a:pt x="2456" y="8432"/>
                    </a:lnTo>
                    <a:lnTo>
                      <a:pt x="2431" y="8410"/>
                    </a:lnTo>
                    <a:lnTo>
                      <a:pt x="2409" y="8386"/>
                    </a:lnTo>
                    <a:lnTo>
                      <a:pt x="2390" y="8358"/>
                    </a:lnTo>
                    <a:lnTo>
                      <a:pt x="2375" y="8329"/>
                    </a:lnTo>
                    <a:lnTo>
                      <a:pt x="2365" y="8297"/>
                    </a:lnTo>
                    <a:lnTo>
                      <a:pt x="2358" y="8265"/>
                    </a:lnTo>
                    <a:close/>
                    <a:moveTo>
                      <a:pt x="7144" y="8450"/>
                    </a:moveTo>
                    <a:lnTo>
                      <a:pt x="7144" y="1300"/>
                    </a:lnTo>
                    <a:lnTo>
                      <a:pt x="2856" y="1300"/>
                    </a:lnTo>
                    <a:lnTo>
                      <a:pt x="2856" y="8107"/>
                    </a:lnTo>
                    <a:lnTo>
                      <a:pt x="3564" y="8638"/>
                    </a:lnTo>
                    <a:lnTo>
                      <a:pt x="4371" y="8032"/>
                    </a:lnTo>
                    <a:lnTo>
                      <a:pt x="4398" y="8014"/>
                    </a:lnTo>
                    <a:lnTo>
                      <a:pt x="4427" y="8000"/>
                    </a:lnTo>
                    <a:lnTo>
                      <a:pt x="4457" y="7990"/>
                    </a:lnTo>
                    <a:lnTo>
                      <a:pt x="4489" y="7984"/>
                    </a:lnTo>
                    <a:lnTo>
                      <a:pt x="4521" y="7982"/>
                    </a:lnTo>
                    <a:lnTo>
                      <a:pt x="4553" y="7984"/>
                    </a:lnTo>
                    <a:lnTo>
                      <a:pt x="4585" y="7990"/>
                    </a:lnTo>
                    <a:lnTo>
                      <a:pt x="4615" y="8000"/>
                    </a:lnTo>
                    <a:lnTo>
                      <a:pt x="4644" y="8014"/>
                    </a:lnTo>
                    <a:lnTo>
                      <a:pt x="4671" y="8032"/>
                    </a:lnTo>
                    <a:lnTo>
                      <a:pt x="5479" y="8638"/>
                    </a:lnTo>
                    <a:lnTo>
                      <a:pt x="6286" y="8032"/>
                    </a:lnTo>
                    <a:lnTo>
                      <a:pt x="6313" y="8014"/>
                    </a:lnTo>
                    <a:lnTo>
                      <a:pt x="6342" y="8000"/>
                    </a:lnTo>
                    <a:lnTo>
                      <a:pt x="6372" y="7990"/>
                    </a:lnTo>
                    <a:lnTo>
                      <a:pt x="6404" y="7984"/>
                    </a:lnTo>
                    <a:lnTo>
                      <a:pt x="6436" y="7982"/>
                    </a:lnTo>
                    <a:lnTo>
                      <a:pt x="6468" y="7984"/>
                    </a:lnTo>
                    <a:lnTo>
                      <a:pt x="6500" y="7990"/>
                    </a:lnTo>
                    <a:lnTo>
                      <a:pt x="6530" y="8000"/>
                    </a:lnTo>
                    <a:lnTo>
                      <a:pt x="6559" y="8014"/>
                    </a:lnTo>
                    <a:lnTo>
                      <a:pt x="6586" y="8032"/>
                    </a:lnTo>
                    <a:lnTo>
                      <a:pt x="7144" y="8450"/>
                    </a:lnTo>
                    <a:close/>
                    <a:moveTo>
                      <a:pt x="6469" y="3453"/>
                    </a:moveTo>
                    <a:lnTo>
                      <a:pt x="6436" y="3455"/>
                    </a:lnTo>
                    <a:lnTo>
                      <a:pt x="3564" y="3455"/>
                    </a:lnTo>
                    <a:lnTo>
                      <a:pt x="3531" y="3453"/>
                    </a:lnTo>
                    <a:lnTo>
                      <a:pt x="3499" y="3446"/>
                    </a:lnTo>
                    <a:lnTo>
                      <a:pt x="3468" y="3436"/>
                    </a:lnTo>
                    <a:lnTo>
                      <a:pt x="3439" y="3422"/>
                    </a:lnTo>
                    <a:lnTo>
                      <a:pt x="3412" y="3403"/>
                    </a:lnTo>
                    <a:lnTo>
                      <a:pt x="3387" y="3382"/>
                    </a:lnTo>
                    <a:lnTo>
                      <a:pt x="3366" y="3357"/>
                    </a:lnTo>
                    <a:lnTo>
                      <a:pt x="3347" y="3330"/>
                    </a:lnTo>
                    <a:lnTo>
                      <a:pt x="3333" y="3301"/>
                    </a:lnTo>
                    <a:lnTo>
                      <a:pt x="3323" y="3270"/>
                    </a:lnTo>
                    <a:lnTo>
                      <a:pt x="3316" y="3238"/>
                    </a:lnTo>
                    <a:lnTo>
                      <a:pt x="3314" y="3205"/>
                    </a:lnTo>
                    <a:lnTo>
                      <a:pt x="3316" y="3172"/>
                    </a:lnTo>
                    <a:lnTo>
                      <a:pt x="3323" y="3140"/>
                    </a:lnTo>
                    <a:lnTo>
                      <a:pt x="3333" y="3109"/>
                    </a:lnTo>
                    <a:lnTo>
                      <a:pt x="3347" y="3080"/>
                    </a:lnTo>
                    <a:lnTo>
                      <a:pt x="3366" y="3053"/>
                    </a:lnTo>
                    <a:lnTo>
                      <a:pt x="3387" y="3028"/>
                    </a:lnTo>
                    <a:lnTo>
                      <a:pt x="3412" y="3007"/>
                    </a:lnTo>
                    <a:lnTo>
                      <a:pt x="3439" y="2988"/>
                    </a:lnTo>
                    <a:lnTo>
                      <a:pt x="3468" y="2974"/>
                    </a:lnTo>
                    <a:lnTo>
                      <a:pt x="3499" y="2964"/>
                    </a:lnTo>
                    <a:lnTo>
                      <a:pt x="3531" y="2957"/>
                    </a:lnTo>
                    <a:lnTo>
                      <a:pt x="3564" y="2955"/>
                    </a:lnTo>
                    <a:lnTo>
                      <a:pt x="6436" y="2955"/>
                    </a:lnTo>
                    <a:lnTo>
                      <a:pt x="6469" y="2957"/>
                    </a:lnTo>
                    <a:lnTo>
                      <a:pt x="6501" y="2964"/>
                    </a:lnTo>
                    <a:lnTo>
                      <a:pt x="6532" y="2974"/>
                    </a:lnTo>
                    <a:lnTo>
                      <a:pt x="6561" y="2988"/>
                    </a:lnTo>
                    <a:lnTo>
                      <a:pt x="6588" y="3007"/>
                    </a:lnTo>
                    <a:lnTo>
                      <a:pt x="6613" y="3028"/>
                    </a:lnTo>
                    <a:lnTo>
                      <a:pt x="6634" y="3053"/>
                    </a:lnTo>
                    <a:lnTo>
                      <a:pt x="6653" y="3080"/>
                    </a:lnTo>
                    <a:lnTo>
                      <a:pt x="6667" y="3109"/>
                    </a:lnTo>
                    <a:lnTo>
                      <a:pt x="6677" y="3140"/>
                    </a:lnTo>
                    <a:lnTo>
                      <a:pt x="6684" y="3172"/>
                    </a:lnTo>
                    <a:lnTo>
                      <a:pt x="6686" y="3205"/>
                    </a:lnTo>
                    <a:lnTo>
                      <a:pt x="6684" y="3238"/>
                    </a:lnTo>
                    <a:lnTo>
                      <a:pt x="6677" y="3270"/>
                    </a:lnTo>
                    <a:lnTo>
                      <a:pt x="6667" y="3301"/>
                    </a:lnTo>
                    <a:lnTo>
                      <a:pt x="6653" y="3330"/>
                    </a:lnTo>
                    <a:lnTo>
                      <a:pt x="6634" y="3357"/>
                    </a:lnTo>
                    <a:lnTo>
                      <a:pt x="6613" y="3382"/>
                    </a:lnTo>
                    <a:lnTo>
                      <a:pt x="6588" y="3403"/>
                    </a:lnTo>
                    <a:lnTo>
                      <a:pt x="6561" y="3422"/>
                    </a:lnTo>
                    <a:lnTo>
                      <a:pt x="6532" y="3436"/>
                    </a:lnTo>
                    <a:lnTo>
                      <a:pt x="6501" y="3446"/>
                    </a:lnTo>
                    <a:lnTo>
                      <a:pt x="6469" y="3453"/>
                    </a:lnTo>
                    <a:close/>
                    <a:moveTo>
                      <a:pt x="6501" y="4882"/>
                    </a:moveTo>
                    <a:lnTo>
                      <a:pt x="6469" y="4889"/>
                    </a:lnTo>
                    <a:lnTo>
                      <a:pt x="6436" y="4891"/>
                    </a:lnTo>
                    <a:lnTo>
                      <a:pt x="3564" y="4891"/>
                    </a:lnTo>
                    <a:lnTo>
                      <a:pt x="3531" y="4889"/>
                    </a:lnTo>
                    <a:lnTo>
                      <a:pt x="3499" y="4882"/>
                    </a:lnTo>
                    <a:lnTo>
                      <a:pt x="3468" y="4872"/>
                    </a:lnTo>
                    <a:lnTo>
                      <a:pt x="3439" y="4858"/>
                    </a:lnTo>
                    <a:lnTo>
                      <a:pt x="3412" y="4839"/>
                    </a:lnTo>
                    <a:lnTo>
                      <a:pt x="3387" y="4818"/>
                    </a:lnTo>
                    <a:lnTo>
                      <a:pt x="3366" y="4793"/>
                    </a:lnTo>
                    <a:lnTo>
                      <a:pt x="3347" y="4766"/>
                    </a:lnTo>
                    <a:lnTo>
                      <a:pt x="3333" y="4737"/>
                    </a:lnTo>
                    <a:lnTo>
                      <a:pt x="3323" y="4706"/>
                    </a:lnTo>
                    <a:lnTo>
                      <a:pt x="3316" y="4674"/>
                    </a:lnTo>
                    <a:lnTo>
                      <a:pt x="3314" y="4641"/>
                    </a:lnTo>
                    <a:lnTo>
                      <a:pt x="3316" y="4608"/>
                    </a:lnTo>
                    <a:lnTo>
                      <a:pt x="3323" y="4576"/>
                    </a:lnTo>
                    <a:lnTo>
                      <a:pt x="3333" y="4545"/>
                    </a:lnTo>
                    <a:lnTo>
                      <a:pt x="3347" y="4516"/>
                    </a:lnTo>
                    <a:lnTo>
                      <a:pt x="3366" y="4489"/>
                    </a:lnTo>
                    <a:lnTo>
                      <a:pt x="3387" y="4464"/>
                    </a:lnTo>
                    <a:lnTo>
                      <a:pt x="3412" y="4443"/>
                    </a:lnTo>
                    <a:lnTo>
                      <a:pt x="3439" y="4424"/>
                    </a:lnTo>
                    <a:lnTo>
                      <a:pt x="3468" y="4410"/>
                    </a:lnTo>
                    <a:lnTo>
                      <a:pt x="3499" y="4400"/>
                    </a:lnTo>
                    <a:lnTo>
                      <a:pt x="3531" y="4393"/>
                    </a:lnTo>
                    <a:lnTo>
                      <a:pt x="3564" y="4391"/>
                    </a:lnTo>
                    <a:lnTo>
                      <a:pt x="6436" y="4391"/>
                    </a:lnTo>
                    <a:lnTo>
                      <a:pt x="6469" y="4393"/>
                    </a:lnTo>
                    <a:lnTo>
                      <a:pt x="6501" y="4400"/>
                    </a:lnTo>
                    <a:lnTo>
                      <a:pt x="6532" y="4410"/>
                    </a:lnTo>
                    <a:lnTo>
                      <a:pt x="6561" y="4424"/>
                    </a:lnTo>
                    <a:lnTo>
                      <a:pt x="6588" y="4443"/>
                    </a:lnTo>
                    <a:lnTo>
                      <a:pt x="6613" y="4464"/>
                    </a:lnTo>
                    <a:lnTo>
                      <a:pt x="6634" y="4489"/>
                    </a:lnTo>
                    <a:lnTo>
                      <a:pt x="6653" y="4516"/>
                    </a:lnTo>
                    <a:lnTo>
                      <a:pt x="6667" y="4545"/>
                    </a:lnTo>
                    <a:lnTo>
                      <a:pt x="6677" y="4576"/>
                    </a:lnTo>
                    <a:lnTo>
                      <a:pt x="6684" y="4608"/>
                    </a:lnTo>
                    <a:lnTo>
                      <a:pt x="6686" y="4641"/>
                    </a:lnTo>
                    <a:lnTo>
                      <a:pt x="6684" y="4674"/>
                    </a:lnTo>
                    <a:lnTo>
                      <a:pt x="6677" y="4706"/>
                    </a:lnTo>
                    <a:lnTo>
                      <a:pt x="6667" y="4737"/>
                    </a:lnTo>
                    <a:lnTo>
                      <a:pt x="6653" y="4766"/>
                    </a:lnTo>
                    <a:lnTo>
                      <a:pt x="6634" y="4793"/>
                    </a:lnTo>
                    <a:lnTo>
                      <a:pt x="6613" y="4818"/>
                    </a:lnTo>
                    <a:lnTo>
                      <a:pt x="6588" y="4839"/>
                    </a:lnTo>
                    <a:lnTo>
                      <a:pt x="6561" y="4858"/>
                    </a:lnTo>
                    <a:lnTo>
                      <a:pt x="6532" y="4872"/>
                    </a:lnTo>
                    <a:lnTo>
                      <a:pt x="6501" y="4882"/>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21" name="Group 20">
            <a:extLst>
              <a:ext uri="{FF2B5EF4-FFF2-40B4-BE49-F238E27FC236}">
                <a16:creationId xmlns:a16="http://schemas.microsoft.com/office/drawing/2014/main" id="{7B263381-2927-4E61-A330-16CD3E71239A}"/>
              </a:ext>
            </a:extLst>
          </p:cNvPr>
          <p:cNvGrpSpPr/>
          <p:nvPr/>
        </p:nvGrpSpPr>
        <p:grpSpPr>
          <a:xfrm>
            <a:off x="294968" y="5324213"/>
            <a:ext cx="612000" cy="612952"/>
            <a:chOff x="294968" y="2170177"/>
            <a:chExt cx="612000" cy="612952"/>
          </a:xfrm>
        </p:grpSpPr>
        <p:sp>
          <p:nvSpPr>
            <p:cNvPr id="22" name="Oval 21">
              <a:extLst>
                <a:ext uri="{FF2B5EF4-FFF2-40B4-BE49-F238E27FC236}">
                  <a16:creationId xmlns:a16="http://schemas.microsoft.com/office/drawing/2014/main" id="{3441B415-0666-4F0B-A339-1E0BDED6EF4B}"/>
                </a:ext>
              </a:extLst>
            </p:cNvPr>
            <p:cNvSpPr/>
            <p:nvPr>
              <p:custDataLst>
                <p:tags r:id="rId8"/>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grpSp>
          <p:nvGrpSpPr>
            <p:cNvPr id="23" name="Group 22">
              <a:extLst>
                <a:ext uri="{FF2B5EF4-FFF2-40B4-BE49-F238E27FC236}">
                  <a16:creationId xmlns:a16="http://schemas.microsoft.com/office/drawing/2014/main" id="{3D9BA73C-BCA1-4EFD-BC2E-660B98E46961}"/>
                </a:ext>
              </a:extLst>
            </p:cNvPr>
            <p:cNvGrpSpPr/>
            <p:nvPr/>
          </p:nvGrpSpPr>
          <p:grpSpPr>
            <a:xfrm>
              <a:off x="393300" y="2269156"/>
              <a:ext cx="415335" cy="414994"/>
              <a:chOff x="4094847" y="3559635"/>
              <a:chExt cx="633600" cy="633600"/>
            </a:xfrm>
          </p:grpSpPr>
          <p:sp>
            <p:nvSpPr>
              <p:cNvPr id="96" name="Google Shape;656;p7"/>
              <p:cNvSpPr/>
              <p:nvPr/>
            </p:nvSpPr>
            <p:spPr>
              <a:xfrm>
                <a:off x="4094847" y="3559635"/>
                <a:ext cx="633600" cy="633600"/>
              </a:xfrm>
              <a:custGeom>
                <a:avLst/>
                <a:gdLst/>
                <a:ahLst/>
                <a:cxnLst/>
                <a:rect l="l" t="t" r="r" b="b"/>
                <a:pathLst>
                  <a:path w="10000" h="10000" extrusionOk="0">
                    <a:moveTo>
                      <a:pt x="4250" y="3000"/>
                    </a:moveTo>
                    <a:lnTo>
                      <a:pt x="5750" y="3000"/>
                    </a:lnTo>
                    <a:lnTo>
                      <a:pt x="5759" y="3000"/>
                    </a:lnTo>
                    <a:lnTo>
                      <a:pt x="5769" y="3001"/>
                    </a:lnTo>
                    <a:lnTo>
                      <a:pt x="5778" y="3002"/>
                    </a:lnTo>
                    <a:lnTo>
                      <a:pt x="5787" y="3003"/>
                    </a:lnTo>
                    <a:lnTo>
                      <a:pt x="5797" y="3004"/>
                    </a:lnTo>
                    <a:lnTo>
                      <a:pt x="5806" y="3006"/>
                    </a:lnTo>
                    <a:lnTo>
                      <a:pt x="5815" y="3009"/>
                    </a:lnTo>
                    <a:lnTo>
                      <a:pt x="5824" y="3011"/>
                    </a:lnTo>
                    <a:lnTo>
                      <a:pt x="5833" y="3014"/>
                    </a:lnTo>
                    <a:lnTo>
                      <a:pt x="5841" y="3017"/>
                    </a:lnTo>
                    <a:lnTo>
                      <a:pt x="5850" y="3021"/>
                    </a:lnTo>
                    <a:lnTo>
                      <a:pt x="5858" y="3025"/>
                    </a:lnTo>
                    <a:lnTo>
                      <a:pt x="5867" y="3029"/>
                    </a:lnTo>
                    <a:lnTo>
                      <a:pt x="5875" y="3033"/>
                    </a:lnTo>
                    <a:lnTo>
                      <a:pt x="5883" y="3038"/>
                    </a:lnTo>
                    <a:lnTo>
                      <a:pt x="5891" y="3043"/>
                    </a:lnTo>
                    <a:lnTo>
                      <a:pt x="5899" y="3048"/>
                    </a:lnTo>
                    <a:lnTo>
                      <a:pt x="5906" y="3054"/>
                    </a:lnTo>
                    <a:lnTo>
                      <a:pt x="5913" y="3060"/>
                    </a:lnTo>
                    <a:lnTo>
                      <a:pt x="5920" y="3066"/>
                    </a:lnTo>
                    <a:lnTo>
                      <a:pt x="5927" y="3073"/>
                    </a:lnTo>
                    <a:lnTo>
                      <a:pt x="5934" y="3080"/>
                    </a:lnTo>
                    <a:lnTo>
                      <a:pt x="5940" y="3087"/>
                    </a:lnTo>
                    <a:lnTo>
                      <a:pt x="5946" y="3094"/>
                    </a:lnTo>
                    <a:lnTo>
                      <a:pt x="5952" y="3101"/>
                    </a:lnTo>
                    <a:lnTo>
                      <a:pt x="5957" y="3109"/>
                    </a:lnTo>
                    <a:lnTo>
                      <a:pt x="5962" y="3117"/>
                    </a:lnTo>
                    <a:lnTo>
                      <a:pt x="5967" y="3125"/>
                    </a:lnTo>
                    <a:lnTo>
                      <a:pt x="5971" y="3133"/>
                    </a:lnTo>
                    <a:lnTo>
                      <a:pt x="5975" y="3142"/>
                    </a:lnTo>
                    <a:lnTo>
                      <a:pt x="5979" y="3150"/>
                    </a:lnTo>
                    <a:lnTo>
                      <a:pt x="5983" y="3159"/>
                    </a:lnTo>
                    <a:lnTo>
                      <a:pt x="5986" y="3167"/>
                    </a:lnTo>
                    <a:lnTo>
                      <a:pt x="5989" y="3176"/>
                    </a:lnTo>
                    <a:lnTo>
                      <a:pt x="5991" y="3185"/>
                    </a:lnTo>
                    <a:lnTo>
                      <a:pt x="5994" y="3194"/>
                    </a:lnTo>
                    <a:lnTo>
                      <a:pt x="5996" y="3203"/>
                    </a:lnTo>
                    <a:lnTo>
                      <a:pt x="5997" y="3213"/>
                    </a:lnTo>
                    <a:lnTo>
                      <a:pt x="5998" y="3222"/>
                    </a:lnTo>
                    <a:lnTo>
                      <a:pt x="5999" y="3231"/>
                    </a:lnTo>
                    <a:lnTo>
                      <a:pt x="6000" y="3241"/>
                    </a:lnTo>
                    <a:lnTo>
                      <a:pt x="6000" y="3250"/>
                    </a:lnTo>
                    <a:lnTo>
                      <a:pt x="6000" y="4125"/>
                    </a:lnTo>
                    <a:lnTo>
                      <a:pt x="6000" y="4134"/>
                    </a:lnTo>
                    <a:lnTo>
                      <a:pt x="5999" y="4144"/>
                    </a:lnTo>
                    <a:lnTo>
                      <a:pt x="5998" y="4153"/>
                    </a:lnTo>
                    <a:lnTo>
                      <a:pt x="5997" y="4162"/>
                    </a:lnTo>
                    <a:lnTo>
                      <a:pt x="5996" y="4172"/>
                    </a:lnTo>
                    <a:lnTo>
                      <a:pt x="5994" y="4181"/>
                    </a:lnTo>
                    <a:lnTo>
                      <a:pt x="5991" y="4190"/>
                    </a:lnTo>
                    <a:lnTo>
                      <a:pt x="5989" y="4199"/>
                    </a:lnTo>
                    <a:lnTo>
                      <a:pt x="5986" y="4208"/>
                    </a:lnTo>
                    <a:lnTo>
                      <a:pt x="5983" y="4216"/>
                    </a:lnTo>
                    <a:lnTo>
                      <a:pt x="5979" y="4225"/>
                    </a:lnTo>
                    <a:lnTo>
                      <a:pt x="5975" y="4233"/>
                    </a:lnTo>
                    <a:lnTo>
                      <a:pt x="5971" y="4242"/>
                    </a:lnTo>
                    <a:lnTo>
                      <a:pt x="5967" y="4250"/>
                    </a:lnTo>
                    <a:lnTo>
                      <a:pt x="5962" y="4258"/>
                    </a:lnTo>
                    <a:lnTo>
                      <a:pt x="5957" y="4266"/>
                    </a:lnTo>
                    <a:lnTo>
                      <a:pt x="5952" y="4274"/>
                    </a:lnTo>
                    <a:lnTo>
                      <a:pt x="5946" y="4281"/>
                    </a:lnTo>
                    <a:lnTo>
                      <a:pt x="5940" y="4288"/>
                    </a:lnTo>
                    <a:lnTo>
                      <a:pt x="5934" y="4295"/>
                    </a:lnTo>
                    <a:lnTo>
                      <a:pt x="5927" y="4302"/>
                    </a:lnTo>
                    <a:lnTo>
                      <a:pt x="5920" y="4309"/>
                    </a:lnTo>
                    <a:lnTo>
                      <a:pt x="5913" y="4315"/>
                    </a:lnTo>
                    <a:lnTo>
                      <a:pt x="5906" y="4321"/>
                    </a:lnTo>
                    <a:lnTo>
                      <a:pt x="5899" y="4327"/>
                    </a:lnTo>
                    <a:lnTo>
                      <a:pt x="5891" y="4332"/>
                    </a:lnTo>
                    <a:lnTo>
                      <a:pt x="5883" y="4337"/>
                    </a:lnTo>
                    <a:lnTo>
                      <a:pt x="5875" y="4342"/>
                    </a:lnTo>
                    <a:lnTo>
                      <a:pt x="5867" y="4346"/>
                    </a:lnTo>
                    <a:lnTo>
                      <a:pt x="5858" y="4350"/>
                    </a:lnTo>
                    <a:lnTo>
                      <a:pt x="5850" y="4354"/>
                    </a:lnTo>
                    <a:lnTo>
                      <a:pt x="5841" y="4358"/>
                    </a:lnTo>
                    <a:lnTo>
                      <a:pt x="5833" y="4361"/>
                    </a:lnTo>
                    <a:lnTo>
                      <a:pt x="5824" y="4364"/>
                    </a:lnTo>
                    <a:lnTo>
                      <a:pt x="5815" y="4366"/>
                    </a:lnTo>
                    <a:lnTo>
                      <a:pt x="5806" y="4369"/>
                    </a:lnTo>
                    <a:lnTo>
                      <a:pt x="5797" y="4371"/>
                    </a:lnTo>
                    <a:lnTo>
                      <a:pt x="5787" y="4372"/>
                    </a:lnTo>
                    <a:lnTo>
                      <a:pt x="5778" y="4373"/>
                    </a:lnTo>
                    <a:lnTo>
                      <a:pt x="5769" y="4374"/>
                    </a:lnTo>
                    <a:lnTo>
                      <a:pt x="5759" y="4375"/>
                    </a:lnTo>
                    <a:lnTo>
                      <a:pt x="5750" y="4375"/>
                    </a:lnTo>
                    <a:lnTo>
                      <a:pt x="4250" y="4375"/>
                    </a:lnTo>
                    <a:lnTo>
                      <a:pt x="4241" y="4375"/>
                    </a:lnTo>
                    <a:lnTo>
                      <a:pt x="4231" y="4374"/>
                    </a:lnTo>
                    <a:lnTo>
                      <a:pt x="4222" y="4373"/>
                    </a:lnTo>
                    <a:lnTo>
                      <a:pt x="4213" y="4372"/>
                    </a:lnTo>
                    <a:lnTo>
                      <a:pt x="4203" y="4371"/>
                    </a:lnTo>
                    <a:lnTo>
                      <a:pt x="4194" y="4369"/>
                    </a:lnTo>
                    <a:lnTo>
                      <a:pt x="4185" y="4366"/>
                    </a:lnTo>
                    <a:lnTo>
                      <a:pt x="4176" y="4364"/>
                    </a:lnTo>
                    <a:lnTo>
                      <a:pt x="4167" y="4361"/>
                    </a:lnTo>
                    <a:lnTo>
                      <a:pt x="4159" y="4358"/>
                    </a:lnTo>
                    <a:lnTo>
                      <a:pt x="4150" y="4354"/>
                    </a:lnTo>
                    <a:lnTo>
                      <a:pt x="4142" y="4350"/>
                    </a:lnTo>
                    <a:lnTo>
                      <a:pt x="4133" y="4346"/>
                    </a:lnTo>
                    <a:lnTo>
                      <a:pt x="4125" y="4342"/>
                    </a:lnTo>
                    <a:lnTo>
                      <a:pt x="4117" y="4337"/>
                    </a:lnTo>
                    <a:lnTo>
                      <a:pt x="4109" y="4332"/>
                    </a:lnTo>
                    <a:lnTo>
                      <a:pt x="4101" y="4327"/>
                    </a:lnTo>
                    <a:lnTo>
                      <a:pt x="4094" y="4321"/>
                    </a:lnTo>
                    <a:lnTo>
                      <a:pt x="4087" y="4315"/>
                    </a:lnTo>
                    <a:lnTo>
                      <a:pt x="4080" y="4309"/>
                    </a:lnTo>
                    <a:lnTo>
                      <a:pt x="4073" y="4302"/>
                    </a:lnTo>
                    <a:lnTo>
                      <a:pt x="4066" y="4295"/>
                    </a:lnTo>
                    <a:lnTo>
                      <a:pt x="4060" y="4288"/>
                    </a:lnTo>
                    <a:lnTo>
                      <a:pt x="4054" y="4281"/>
                    </a:lnTo>
                    <a:lnTo>
                      <a:pt x="4048" y="4274"/>
                    </a:lnTo>
                    <a:lnTo>
                      <a:pt x="4043" y="4266"/>
                    </a:lnTo>
                    <a:lnTo>
                      <a:pt x="4038" y="4258"/>
                    </a:lnTo>
                    <a:lnTo>
                      <a:pt x="4033" y="4250"/>
                    </a:lnTo>
                    <a:lnTo>
                      <a:pt x="4029" y="4242"/>
                    </a:lnTo>
                    <a:lnTo>
                      <a:pt x="4025" y="4233"/>
                    </a:lnTo>
                    <a:lnTo>
                      <a:pt x="4021" y="4225"/>
                    </a:lnTo>
                    <a:lnTo>
                      <a:pt x="4017" y="4216"/>
                    </a:lnTo>
                    <a:lnTo>
                      <a:pt x="4014" y="4208"/>
                    </a:lnTo>
                    <a:lnTo>
                      <a:pt x="4011" y="4199"/>
                    </a:lnTo>
                    <a:lnTo>
                      <a:pt x="4009" y="4190"/>
                    </a:lnTo>
                    <a:lnTo>
                      <a:pt x="4006" y="4181"/>
                    </a:lnTo>
                    <a:lnTo>
                      <a:pt x="4004" y="4172"/>
                    </a:lnTo>
                    <a:lnTo>
                      <a:pt x="4003" y="4162"/>
                    </a:lnTo>
                    <a:lnTo>
                      <a:pt x="4002" y="4153"/>
                    </a:lnTo>
                    <a:lnTo>
                      <a:pt x="4001" y="4144"/>
                    </a:lnTo>
                    <a:lnTo>
                      <a:pt x="4000" y="4134"/>
                    </a:lnTo>
                    <a:lnTo>
                      <a:pt x="4000" y="4125"/>
                    </a:lnTo>
                    <a:lnTo>
                      <a:pt x="4000" y="3250"/>
                    </a:lnTo>
                    <a:lnTo>
                      <a:pt x="4000" y="3241"/>
                    </a:lnTo>
                    <a:lnTo>
                      <a:pt x="4001" y="3231"/>
                    </a:lnTo>
                    <a:lnTo>
                      <a:pt x="4002" y="3222"/>
                    </a:lnTo>
                    <a:lnTo>
                      <a:pt x="4003" y="3213"/>
                    </a:lnTo>
                    <a:lnTo>
                      <a:pt x="4004" y="3203"/>
                    </a:lnTo>
                    <a:lnTo>
                      <a:pt x="4006" y="3194"/>
                    </a:lnTo>
                    <a:lnTo>
                      <a:pt x="4009" y="3185"/>
                    </a:lnTo>
                    <a:lnTo>
                      <a:pt x="4011" y="3176"/>
                    </a:lnTo>
                    <a:lnTo>
                      <a:pt x="4014" y="3167"/>
                    </a:lnTo>
                    <a:lnTo>
                      <a:pt x="4017" y="3159"/>
                    </a:lnTo>
                    <a:lnTo>
                      <a:pt x="4021" y="3150"/>
                    </a:lnTo>
                    <a:lnTo>
                      <a:pt x="4025" y="3142"/>
                    </a:lnTo>
                    <a:lnTo>
                      <a:pt x="4029" y="3133"/>
                    </a:lnTo>
                    <a:lnTo>
                      <a:pt x="4033" y="3125"/>
                    </a:lnTo>
                    <a:lnTo>
                      <a:pt x="4038" y="3117"/>
                    </a:lnTo>
                    <a:lnTo>
                      <a:pt x="4043" y="3109"/>
                    </a:lnTo>
                    <a:lnTo>
                      <a:pt x="4048" y="3101"/>
                    </a:lnTo>
                    <a:lnTo>
                      <a:pt x="4054" y="3094"/>
                    </a:lnTo>
                    <a:lnTo>
                      <a:pt x="4060" y="3087"/>
                    </a:lnTo>
                    <a:lnTo>
                      <a:pt x="4066" y="3080"/>
                    </a:lnTo>
                    <a:lnTo>
                      <a:pt x="4073" y="3073"/>
                    </a:lnTo>
                    <a:lnTo>
                      <a:pt x="4080" y="3066"/>
                    </a:lnTo>
                    <a:lnTo>
                      <a:pt x="4087" y="3060"/>
                    </a:lnTo>
                    <a:lnTo>
                      <a:pt x="4094" y="3054"/>
                    </a:lnTo>
                    <a:lnTo>
                      <a:pt x="4101" y="3048"/>
                    </a:lnTo>
                    <a:lnTo>
                      <a:pt x="4109" y="3043"/>
                    </a:lnTo>
                    <a:lnTo>
                      <a:pt x="4117" y="3038"/>
                    </a:lnTo>
                    <a:lnTo>
                      <a:pt x="4125" y="3033"/>
                    </a:lnTo>
                    <a:lnTo>
                      <a:pt x="4133" y="3029"/>
                    </a:lnTo>
                    <a:lnTo>
                      <a:pt x="4142" y="3025"/>
                    </a:lnTo>
                    <a:lnTo>
                      <a:pt x="4150" y="3021"/>
                    </a:lnTo>
                    <a:lnTo>
                      <a:pt x="4159" y="3017"/>
                    </a:lnTo>
                    <a:lnTo>
                      <a:pt x="4167" y="3014"/>
                    </a:lnTo>
                    <a:lnTo>
                      <a:pt x="4176" y="3011"/>
                    </a:lnTo>
                    <a:lnTo>
                      <a:pt x="4185" y="3009"/>
                    </a:lnTo>
                    <a:lnTo>
                      <a:pt x="4194" y="3006"/>
                    </a:lnTo>
                    <a:lnTo>
                      <a:pt x="4203" y="3004"/>
                    </a:lnTo>
                    <a:lnTo>
                      <a:pt x="4213" y="3003"/>
                    </a:lnTo>
                    <a:lnTo>
                      <a:pt x="4222" y="3002"/>
                    </a:lnTo>
                    <a:lnTo>
                      <a:pt x="4231" y="3001"/>
                    </a:lnTo>
                    <a:lnTo>
                      <a:pt x="4241" y="3000"/>
                    </a:lnTo>
                    <a:lnTo>
                      <a:pt x="4250" y="3000"/>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97" name="Google Shape;657;p7"/>
              <p:cNvSpPr/>
              <p:nvPr/>
            </p:nvSpPr>
            <p:spPr>
              <a:xfrm>
                <a:off x="4094847" y="3559635"/>
                <a:ext cx="633600" cy="633600"/>
              </a:xfrm>
              <a:custGeom>
                <a:avLst/>
                <a:gdLst/>
                <a:ahLst/>
                <a:cxnLst/>
                <a:rect l="l" t="t" r="r" b="b"/>
                <a:pathLst>
                  <a:path w="10000" h="10000" extrusionOk="0">
                    <a:moveTo>
                      <a:pt x="3948" y="501"/>
                    </a:moveTo>
                    <a:lnTo>
                      <a:pt x="3958" y="501"/>
                    </a:lnTo>
                    <a:lnTo>
                      <a:pt x="3995" y="500"/>
                    </a:lnTo>
                    <a:lnTo>
                      <a:pt x="4000" y="500"/>
                    </a:lnTo>
                    <a:lnTo>
                      <a:pt x="6000" y="500"/>
                    </a:lnTo>
                    <a:lnTo>
                      <a:pt x="6005" y="500"/>
                    </a:lnTo>
                    <a:lnTo>
                      <a:pt x="6042" y="501"/>
                    </a:lnTo>
                    <a:lnTo>
                      <a:pt x="6052" y="501"/>
                    </a:lnTo>
                    <a:lnTo>
                      <a:pt x="6089" y="503"/>
                    </a:lnTo>
                    <a:lnTo>
                      <a:pt x="6098" y="504"/>
                    </a:lnTo>
                    <a:lnTo>
                      <a:pt x="6136" y="507"/>
                    </a:lnTo>
                    <a:lnTo>
                      <a:pt x="6145" y="508"/>
                    </a:lnTo>
                    <a:lnTo>
                      <a:pt x="6182" y="513"/>
                    </a:lnTo>
                    <a:lnTo>
                      <a:pt x="6191" y="515"/>
                    </a:lnTo>
                    <a:lnTo>
                      <a:pt x="6228" y="521"/>
                    </a:lnTo>
                    <a:lnTo>
                      <a:pt x="6237" y="523"/>
                    </a:lnTo>
                    <a:lnTo>
                      <a:pt x="6274" y="530"/>
                    </a:lnTo>
                    <a:lnTo>
                      <a:pt x="6283" y="532"/>
                    </a:lnTo>
                    <a:lnTo>
                      <a:pt x="6319" y="541"/>
                    </a:lnTo>
                    <a:lnTo>
                      <a:pt x="6328" y="544"/>
                    </a:lnTo>
                    <a:lnTo>
                      <a:pt x="6364" y="554"/>
                    </a:lnTo>
                    <a:lnTo>
                      <a:pt x="6373" y="557"/>
                    </a:lnTo>
                    <a:lnTo>
                      <a:pt x="6408" y="568"/>
                    </a:lnTo>
                    <a:lnTo>
                      <a:pt x="6417" y="572"/>
                    </a:lnTo>
                    <a:lnTo>
                      <a:pt x="6452" y="585"/>
                    </a:lnTo>
                    <a:lnTo>
                      <a:pt x="6461" y="588"/>
                    </a:lnTo>
                    <a:lnTo>
                      <a:pt x="6495" y="602"/>
                    </a:lnTo>
                    <a:lnTo>
                      <a:pt x="6504" y="606"/>
                    </a:lnTo>
                    <a:lnTo>
                      <a:pt x="6538" y="622"/>
                    </a:lnTo>
                    <a:lnTo>
                      <a:pt x="6547" y="626"/>
                    </a:lnTo>
                    <a:lnTo>
                      <a:pt x="6580" y="643"/>
                    </a:lnTo>
                    <a:lnTo>
                      <a:pt x="6588" y="647"/>
                    </a:lnTo>
                    <a:lnTo>
                      <a:pt x="6621" y="665"/>
                    </a:lnTo>
                    <a:lnTo>
                      <a:pt x="6629" y="670"/>
                    </a:lnTo>
                    <a:lnTo>
                      <a:pt x="6661" y="689"/>
                    </a:lnTo>
                    <a:lnTo>
                      <a:pt x="6669" y="694"/>
                    </a:lnTo>
                    <a:lnTo>
                      <a:pt x="6701" y="715"/>
                    </a:lnTo>
                    <a:lnTo>
                      <a:pt x="6708" y="720"/>
                    </a:lnTo>
                    <a:lnTo>
                      <a:pt x="6739" y="742"/>
                    </a:lnTo>
                    <a:lnTo>
                      <a:pt x="6746" y="747"/>
                    </a:lnTo>
                    <a:lnTo>
                      <a:pt x="6776" y="770"/>
                    </a:lnTo>
                    <a:lnTo>
                      <a:pt x="6783" y="776"/>
                    </a:lnTo>
                    <a:lnTo>
                      <a:pt x="6812" y="800"/>
                    </a:lnTo>
                    <a:lnTo>
                      <a:pt x="6819" y="806"/>
                    </a:lnTo>
                    <a:lnTo>
                      <a:pt x="6847" y="831"/>
                    </a:lnTo>
                    <a:lnTo>
                      <a:pt x="6854" y="837"/>
                    </a:lnTo>
                    <a:lnTo>
                      <a:pt x="6880" y="863"/>
                    </a:lnTo>
                    <a:lnTo>
                      <a:pt x="6887" y="870"/>
                    </a:lnTo>
                    <a:lnTo>
                      <a:pt x="6913" y="896"/>
                    </a:lnTo>
                    <a:lnTo>
                      <a:pt x="6919" y="903"/>
                    </a:lnTo>
                    <a:lnTo>
                      <a:pt x="6944" y="931"/>
                    </a:lnTo>
                    <a:lnTo>
                      <a:pt x="6950" y="938"/>
                    </a:lnTo>
                    <a:lnTo>
                      <a:pt x="6974" y="967"/>
                    </a:lnTo>
                    <a:lnTo>
                      <a:pt x="6980" y="974"/>
                    </a:lnTo>
                    <a:lnTo>
                      <a:pt x="7003" y="1004"/>
                    </a:lnTo>
                    <a:lnTo>
                      <a:pt x="7008" y="1011"/>
                    </a:lnTo>
                    <a:lnTo>
                      <a:pt x="7030" y="1042"/>
                    </a:lnTo>
                    <a:lnTo>
                      <a:pt x="7035" y="1049"/>
                    </a:lnTo>
                    <a:lnTo>
                      <a:pt x="7056" y="1081"/>
                    </a:lnTo>
                    <a:lnTo>
                      <a:pt x="7061" y="1089"/>
                    </a:lnTo>
                    <a:lnTo>
                      <a:pt x="7080" y="1121"/>
                    </a:lnTo>
                    <a:lnTo>
                      <a:pt x="7085" y="1129"/>
                    </a:lnTo>
                    <a:lnTo>
                      <a:pt x="7103" y="1162"/>
                    </a:lnTo>
                    <a:lnTo>
                      <a:pt x="7107" y="1170"/>
                    </a:lnTo>
                    <a:lnTo>
                      <a:pt x="7124" y="1203"/>
                    </a:lnTo>
                    <a:lnTo>
                      <a:pt x="7128" y="1212"/>
                    </a:lnTo>
                    <a:lnTo>
                      <a:pt x="7144" y="1246"/>
                    </a:lnTo>
                    <a:lnTo>
                      <a:pt x="7148" y="1255"/>
                    </a:lnTo>
                    <a:lnTo>
                      <a:pt x="7162" y="1289"/>
                    </a:lnTo>
                    <a:lnTo>
                      <a:pt x="7165" y="1298"/>
                    </a:lnTo>
                    <a:lnTo>
                      <a:pt x="7178" y="1333"/>
                    </a:lnTo>
                    <a:lnTo>
                      <a:pt x="7182" y="1342"/>
                    </a:lnTo>
                    <a:lnTo>
                      <a:pt x="7193" y="1377"/>
                    </a:lnTo>
                    <a:lnTo>
                      <a:pt x="7196" y="1386"/>
                    </a:lnTo>
                    <a:lnTo>
                      <a:pt x="7206" y="1422"/>
                    </a:lnTo>
                    <a:lnTo>
                      <a:pt x="7209" y="1431"/>
                    </a:lnTo>
                    <a:lnTo>
                      <a:pt x="7218" y="1467"/>
                    </a:lnTo>
                    <a:lnTo>
                      <a:pt x="7220" y="1476"/>
                    </a:lnTo>
                    <a:lnTo>
                      <a:pt x="7227" y="1513"/>
                    </a:lnTo>
                    <a:lnTo>
                      <a:pt x="7229" y="1522"/>
                    </a:lnTo>
                    <a:lnTo>
                      <a:pt x="7235" y="1559"/>
                    </a:lnTo>
                    <a:lnTo>
                      <a:pt x="7237" y="1568"/>
                    </a:lnTo>
                    <a:lnTo>
                      <a:pt x="7242" y="1605"/>
                    </a:lnTo>
                    <a:lnTo>
                      <a:pt x="7243" y="1614"/>
                    </a:lnTo>
                    <a:lnTo>
                      <a:pt x="7246" y="1652"/>
                    </a:lnTo>
                    <a:lnTo>
                      <a:pt x="7247" y="1661"/>
                    </a:lnTo>
                    <a:lnTo>
                      <a:pt x="7249" y="1698"/>
                    </a:lnTo>
                    <a:lnTo>
                      <a:pt x="7249" y="1708"/>
                    </a:lnTo>
                    <a:lnTo>
                      <a:pt x="7250" y="1745"/>
                    </a:lnTo>
                    <a:lnTo>
                      <a:pt x="7250" y="1750"/>
                    </a:lnTo>
                    <a:lnTo>
                      <a:pt x="7250" y="8250"/>
                    </a:lnTo>
                    <a:lnTo>
                      <a:pt x="7250" y="8255"/>
                    </a:lnTo>
                    <a:lnTo>
                      <a:pt x="7249" y="8292"/>
                    </a:lnTo>
                    <a:lnTo>
                      <a:pt x="7249" y="8302"/>
                    </a:lnTo>
                    <a:lnTo>
                      <a:pt x="7247" y="8339"/>
                    </a:lnTo>
                    <a:lnTo>
                      <a:pt x="7246" y="8348"/>
                    </a:lnTo>
                    <a:lnTo>
                      <a:pt x="7243" y="8386"/>
                    </a:lnTo>
                    <a:lnTo>
                      <a:pt x="7242" y="8395"/>
                    </a:lnTo>
                    <a:lnTo>
                      <a:pt x="7237" y="8432"/>
                    </a:lnTo>
                    <a:lnTo>
                      <a:pt x="7235" y="8441"/>
                    </a:lnTo>
                    <a:lnTo>
                      <a:pt x="7229" y="8478"/>
                    </a:lnTo>
                    <a:lnTo>
                      <a:pt x="7227" y="8487"/>
                    </a:lnTo>
                    <a:lnTo>
                      <a:pt x="7220" y="8524"/>
                    </a:lnTo>
                    <a:lnTo>
                      <a:pt x="7218" y="8533"/>
                    </a:lnTo>
                    <a:lnTo>
                      <a:pt x="7209" y="8569"/>
                    </a:lnTo>
                    <a:lnTo>
                      <a:pt x="7206" y="8578"/>
                    </a:lnTo>
                    <a:lnTo>
                      <a:pt x="7196" y="8614"/>
                    </a:lnTo>
                    <a:lnTo>
                      <a:pt x="7193" y="8623"/>
                    </a:lnTo>
                    <a:lnTo>
                      <a:pt x="7182" y="8658"/>
                    </a:lnTo>
                    <a:lnTo>
                      <a:pt x="7178" y="8667"/>
                    </a:lnTo>
                    <a:lnTo>
                      <a:pt x="7165" y="8702"/>
                    </a:lnTo>
                    <a:lnTo>
                      <a:pt x="7162" y="8711"/>
                    </a:lnTo>
                    <a:lnTo>
                      <a:pt x="7148" y="8745"/>
                    </a:lnTo>
                    <a:lnTo>
                      <a:pt x="7144" y="8754"/>
                    </a:lnTo>
                    <a:lnTo>
                      <a:pt x="7128" y="8788"/>
                    </a:lnTo>
                    <a:lnTo>
                      <a:pt x="7124" y="8797"/>
                    </a:lnTo>
                    <a:lnTo>
                      <a:pt x="7107" y="8830"/>
                    </a:lnTo>
                    <a:lnTo>
                      <a:pt x="7103" y="8838"/>
                    </a:lnTo>
                    <a:lnTo>
                      <a:pt x="7085" y="8871"/>
                    </a:lnTo>
                    <a:lnTo>
                      <a:pt x="7080" y="8879"/>
                    </a:lnTo>
                    <a:lnTo>
                      <a:pt x="7061" y="8911"/>
                    </a:lnTo>
                    <a:lnTo>
                      <a:pt x="7056" y="8919"/>
                    </a:lnTo>
                    <a:lnTo>
                      <a:pt x="7035" y="8951"/>
                    </a:lnTo>
                    <a:lnTo>
                      <a:pt x="7030" y="8958"/>
                    </a:lnTo>
                    <a:lnTo>
                      <a:pt x="7008" y="8989"/>
                    </a:lnTo>
                    <a:lnTo>
                      <a:pt x="7003" y="8996"/>
                    </a:lnTo>
                    <a:lnTo>
                      <a:pt x="6980" y="9026"/>
                    </a:lnTo>
                    <a:lnTo>
                      <a:pt x="6974" y="9033"/>
                    </a:lnTo>
                    <a:lnTo>
                      <a:pt x="6950" y="9062"/>
                    </a:lnTo>
                    <a:lnTo>
                      <a:pt x="6944" y="9069"/>
                    </a:lnTo>
                    <a:lnTo>
                      <a:pt x="6919" y="9097"/>
                    </a:lnTo>
                    <a:lnTo>
                      <a:pt x="6913" y="9104"/>
                    </a:lnTo>
                    <a:lnTo>
                      <a:pt x="6887" y="9130"/>
                    </a:lnTo>
                    <a:lnTo>
                      <a:pt x="6880" y="9137"/>
                    </a:lnTo>
                    <a:lnTo>
                      <a:pt x="6854" y="9163"/>
                    </a:lnTo>
                    <a:lnTo>
                      <a:pt x="6847" y="9169"/>
                    </a:lnTo>
                    <a:lnTo>
                      <a:pt x="6819" y="9194"/>
                    </a:lnTo>
                    <a:lnTo>
                      <a:pt x="6812" y="9200"/>
                    </a:lnTo>
                    <a:lnTo>
                      <a:pt x="6783" y="9224"/>
                    </a:lnTo>
                    <a:lnTo>
                      <a:pt x="6776" y="9230"/>
                    </a:lnTo>
                    <a:lnTo>
                      <a:pt x="6746" y="9253"/>
                    </a:lnTo>
                    <a:lnTo>
                      <a:pt x="6739" y="9258"/>
                    </a:lnTo>
                    <a:lnTo>
                      <a:pt x="6708" y="9280"/>
                    </a:lnTo>
                    <a:lnTo>
                      <a:pt x="6701" y="9285"/>
                    </a:lnTo>
                    <a:lnTo>
                      <a:pt x="6669" y="9306"/>
                    </a:lnTo>
                    <a:lnTo>
                      <a:pt x="6661" y="9311"/>
                    </a:lnTo>
                    <a:lnTo>
                      <a:pt x="6629" y="9330"/>
                    </a:lnTo>
                    <a:lnTo>
                      <a:pt x="6621" y="9335"/>
                    </a:lnTo>
                    <a:lnTo>
                      <a:pt x="6588" y="9353"/>
                    </a:lnTo>
                    <a:lnTo>
                      <a:pt x="6580" y="9357"/>
                    </a:lnTo>
                    <a:lnTo>
                      <a:pt x="6547" y="9374"/>
                    </a:lnTo>
                    <a:lnTo>
                      <a:pt x="6538" y="9378"/>
                    </a:lnTo>
                    <a:lnTo>
                      <a:pt x="6504" y="9394"/>
                    </a:lnTo>
                    <a:lnTo>
                      <a:pt x="6495" y="9398"/>
                    </a:lnTo>
                    <a:lnTo>
                      <a:pt x="6461" y="9412"/>
                    </a:lnTo>
                    <a:lnTo>
                      <a:pt x="6452" y="9415"/>
                    </a:lnTo>
                    <a:lnTo>
                      <a:pt x="6417" y="9428"/>
                    </a:lnTo>
                    <a:lnTo>
                      <a:pt x="6408" y="9432"/>
                    </a:lnTo>
                    <a:lnTo>
                      <a:pt x="6373" y="9443"/>
                    </a:lnTo>
                    <a:lnTo>
                      <a:pt x="6364" y="9446"/>
                    </a:lnTo>
                    <a:lnTo>
                      <a:pt x="6328" y="9456"/>
                    </a:lnTo>
                    <a:lnTo>
                      <a:pt x="6319" y="9459"/>
                    </a:lnTo>
                    <a:lnTo>
                      <a:pt x="6283" y="9468"/>
                    </a:lnTo>
                    <a:lnTo>
                      <a:pt x="6274" y="9470"/>
                    </a:lnTo>
                    <a:lnTo>
                      <a:pt x="6237" y="9477"/>
                    </a:lnTo>
                    <a:lnTo>
                      <a:pt x="6228" y="9479"/>
                    </a:lnTo>
                    <a:lnTo>
                      <a:pt x="6191" y="9485"/>
                    </a:lnTo>
                    <a:lnTo>
                      <a:pt x="6182" y="9487"/>
                    </a:lnTo>
                    <a:lnTo>
                      <a:pt x="6145" y="9492"/>
                    </a:lnTo>
                    <a:lnTo>
                      <a:pt x="6136" y="9493"/>
                    </a:lnTo>
                    <a:lnTo>
                      <a:pt x="6098" y="9496"/>
                    </a:lnTo>
                    <a:lnTo>
                      <a:pt x="6089" y="9497"/>
                    </a:lnTo>
                    <a:lnTo>
                      <a:pt x="6052" y="9499"/>
                    </a:lnTo>
                    <a:lnTo>
                      <a:pt x="6042" y="9499"/>
                    </a:lnTo>
                    <a:lnTo>
                      <a:pt x="6005" y="9500"/>
                    </a:lnTo>
                    <a:lnTo>
                      <a:pt x="6000" y="9500"/>
                    </a:lnTo>
                    <a:lnTo>
                      <a:pt x="4000" y="9500"/>
                    </a:lnTo>
                    <a:lnTo>
                      <a:pt x="3995" y="9500"/>
                    </a:lnTo>
                    <a:lnTo>
                      <a:pt x="3958" y="9499"/>
                    </a:lnTo>
                    <a:lnTo>
                      <a:pt x="3948" y="9499"/>
                    </a:lnTo>
                    <a:lnTo>
                      <a:pt x="3911" y="9497"/>
                    </a:lnTo>
                    <a:lnTo>
                      <a:pt x="3902" y="9496"/>
                    </a:lnTo>
                    <a:lnTo>
                      <a:pt x="3864" y="9493"/>
                    </a:lnTo>
                    <a:lnTo>
                      <a:pt x="3855" y="9492"/>
                    </a:lnTo>
                    <a:lnTo>
                      <a:pt x="3818" y="9487"/>
                    </a:lnTo>
                    <a:lnTo>
                      <a:pt x="3809" y="9485"/>
                    </a:lnTo>
                    <a:lnTo>
                      <a:pt x="3772" y="9479"/>
                    </a:lnTo>
                    <a:lnTo>
                      <a:pt x="3763" y="9477"/>
                    </a:lnTo>
                    <a:lnTo>
                      <a:pt x="3726" y="9470"/>
                    </a:lnTo>
                    <a:lnTo>
                      <a:pt x="3717" y="9468"/>
                    </a:lnTo>
                    <a:lnTo>
                      <a:pt x="3681" y="9459"/>
                    </a:lnTo>
                    <a:lnTo>
                      <a:pt x="3672" y="9456"/>
                    </a:lnTo>
                    <a:lnTo>
                      <a:pt x="3636" y="9446"/>
                    </a:lnTo>
                    <a:lnTo>
                      <a:pt x="3627" y="9443"/>
                    </a:lnTo>
                    <a:lnTo>
                      <a:pt x="3592" y="9432"/>
                    </a:lnTo>
                    <a:lnTo>
                      <a:pt x="3583" y="9428"/>
                    </a:lnTo>
                    <a:lnTo>
                      <a:pt x="3548" y="9415"/>
                    </a:lnTo>
                    <a:lnTo>
                      <a:pt x="3539" y="9412"/>
                    </a:lnTo>
                    <a:lnTo>
                      <a:pt x="3505" y="9398"/>
                    </a:lnTo>
                    <a:lnTo>
                      <a:pt x="3496" y="9394"/>
                    </a:lnTo>
                    <a:lnTo>
                      <a:pt x="3462" y="9378"/>
                    </a:lnTo>
                    <a:lnTo>
                      <a:pt x="3453" y="9374"/>
                    </a:lnTo>
                    <a:lnTo>
                      <a:pt x="3420" y="9357"/>
                    </a:lnTo>
                    <a:lnTo>
                      <a:pt x="3412" y="9353"/>
                    </a:lnTo>
                    <a:lnTo>
                      <a:pt x="3379" y="9335"/>
                    </a:lnTo>
                    <a:lnTo>
                      <a:pt x="3371" y="9330"/>
                    </a:lnTo>
                    <a:lnTo>
                      <a:pt x="3339" y="9311"/>
                    </a:lnTo>
                    <a:lnTo>
                      <a:pt x="3331" y="9306"/>
                    </a:lnTo>
                    <a:lnTo>
                      <a:pt x="3299" y="9285"/>
                    </a:lnTo>
                    <a:lnTo>
                      <a:pt x="3292" y="9280"/>
                    </a:lnTo>
                    <a:lnTo>
                      <a:pt x="3261" y="9258"/>
                    </a:lnTo>
                    <a:lnTo>
                      <a:pt x="3254" y="9253"/>
                    </a:lnTo>
                    <a:lnTo>
                      <a:pt x="3224" y="9230"/>
                    </a:lnTo>
                    <a:lnTo>
                      <a:pt x="3217" y="9224"/>
                    </a:lnTo>
                    <a:lnTo>
                      <a:pt x="3188" y="9200"/>
                    </a:lnTo>
                    <a:lnTo>
                      <a:pt x="3181" y="9194"/>
                    </a:lnTo>
                    <a:lnTo>
                      <a:pt x="3153" y="9169"/>
                    </a:lnTo>
                    <a:lnTo>
                      <a:pt x="3146" y="9163"/>
                    </a:lnTo>
                    <a:lnTo>
                      <a:pt x="3120" y="9137"/>
                    </a:lnTo>
                    <a:lnTo>
                      <a:pt x="3113" y="9130"/>
                    </a:lnTo>
                    <a:lnTo>
                      <a:pt x="3087" y="9104"/>
                    </a:lnTo>
                    <a:lnTo>
                      <a:pt x="3081" y="9097"/>
                    </a:lnTo>
                    <a:lnTo>
                      <a:pt x="3056" y="9069"/>
                    </a:lnTo>
                    <a:lnTo>
                      <a:pt x="3050" y="9062"/>
                    </a:lnTo>
                    <a:lnTo>
                      <a:pt x="3026" y="9033"/>
                    </a:lnTo>
                    <a:lnTo>
                      <a:pt x="3020" y="9026"/>
                    </a:lnTo>
                    <a:lnTo>
                      <a:pt x="2997" y="8996"/>
                    </a:lnTo>
                    <a:lnTo>
                      <a:pt x="2992" y="8989"/>
                    </a:lnTo>
                    <a:lnTo>
                      <a:pt x="2970" y="8958"/>
                    </a:lnTo>
                    <a:lnTo>
                      <a:pt x="2965" y="8951"/>
                    </a:lnTo>
                    <a:lnTo>
                      <a:pt x="2944" y="8919"/>
                    </a:lnTo>
                    <a:lnTo>
                      <a:pt x="2939" y="8911"/>
                    </a:lnTo>
                    <a:lnTo>
                      <a:pt x="2920" y="8879"/>
                    </a:lnTo>
                    <a:lnTo>
                      <a:pt x="2915" y="8871"/>
                    </a:lnTo>
                    <a:lnTo>
                      <a:pt x="2897" y="8838"/>
                    </a:lnTo>
                    <a:lnTo>
                      <a:pt x="2893" y="8830"/>
                    </a:lnTo>
                    <a:lnTo>
                      <a:pt x="2876" y="8797"/>
                    </a:lnTo>
                    <a:lnTo>
                      <a:pt x="2872" y="8788"/>
                    </a:lnTo>
                    <a:lnTo>
                      <a:pt x="2856" y="8754"/>
                    </a:lnTo>
                    <a:lnTo>
                      <a:pt x="2852" y="8745"/>
                    </a:lnTo>
                    <a:lnTo>
                      <a:pt x="2838" y="8711"/>
                    </a:lnTo>
                    <a:lnTo>
                      <a:pt x="2835" y="8702"/>
                    </a:lnTo>
                    <a:lnTo>
                      <a:pt x="2822" y="8667"/>
                    </a:lnTo>
                    <a:lnTo>
                      <a:pt x="2818" y="8658"/>
                    </a:lnTo>
                    <a:lnTo>
                      <a:pt x="2807" y="8623"/>
                    </a:lnTo>
                    <a:lnTo>
                      <a:pt x="2804" y="8614"/>
                    </a:lnTo>
                    <a:lnTo>
                      <a:pt x="2794" y="8578"/>
                    </a:lnTo>
                    <a:lnTo>
                      <a:pt x="2791" y="8569"/>
                    </a:lnTo>
                    <a:lnTo>
                      <a:pt x="2782" y="8533"/>
                    </a:lnTo>
                    <a:lnTo>
                      <a:pt x="2780" y="8524"/>
                    </a:lnTo>
                    <a:lnTo>
                      <a:pt x="2773" y="8487"/>
                    </a:lnTo>
                    <a:lnTo>
                      <a:pt x="2771" y="8478"/>
                    </a:lnTo>
                    <a:lnTo>
                      <a:pt x="2765" y="8441"/>
                    </a:lnTo>
                    <a:lnTo>
                      <a:pt x="2763" y="8432"/>
                    </a:lnTo>
                    <a:lnTo>
                      <a:pt x="2758" y="8395"/>
                    </a:lnTo>
                    <a:lnTo>
                      <a:pt x="2757" y="8386"/>
                    </a:lnTo>
                    <a:lnTo>
                      <a:pt x="2754" y="8348"/>
                    </a:lnTo>
                    <a:lnTo>
                      <a:pt x="2753" y="8339"/>
                    </a:lnTo>
                    <a:lnTo>
                      <a:pt x="2751" y="8302"/>
                    </a:lnTo>
                    <a:lnTo>
                      <a:pt x="2751" y="8292"/>
                    </a:lnTo>
                    <a:lnTo>
                      <a:pt x="2750" y="8255"/>
                    </a:lnTo>
                    <a:lnTo>
                      <a:pt x="2750" y="8250"/>
                    </a:lnTo>
                    <a:lnTo>
                      <a:pt x="2750" y="1750"/>
                    </a:lnTo>
                    <a:lnTo>
                      <a:pt x="2750" y="1745"/>
                    </a:lnTo>
                    <a:lnTo>
                      <a:pt x="2751" y="1708"/>
                    </a:lnTo>
                    <a:lnTo>
                      <a:pt x="2751" y="1698"/>
                    </a:lnTo>
                    <a:lnTo>
                      <a:pt x="2753" y="1661"/>
                    </a:lnTo>
                    <a:lnTo>
                      <a:pt x="2754" y="1652"/>
                    </a:lnTo>
                    <a:lnTo>
                      <a:pt x="2757" y="1614"/>
                    </a:lnTo>
                    <a:lnTo>
                      <a:pt x="2758" y="1605"/>
                    </a:lnTo>
                    <a:lnTo>
                      <a:pt x="2763" y="1568"/>
                    </a:lnTo>
                    <a:lnTo>
                      <a:pt x="2765" y="1559"/>
                    </a:lnTo>
                    <a:lnTo>
                      <a:pt x="2771" y="1522"/>
                    </a:lnTo>
                    <a:lnTo>
                      <a:pt x="2773" y="1513"/>
                    </a:lnTo>
                    <a:lnTo>
                      <a:pt x="2780" y="1476"/>
                    </a:lnTo>
                    <a:lnTo>
                      <a:pt x="2782" y="1467"/>
                    </a:lnTo>
                    <a:lnTo>
                      <a:pt x="2791" y="1431"/>
                    </a:lnTo>
                    <a:lnTo>
                      <a:pt x="2794" y="1422"/>
                    </a:lnTo>
                    <a:lnTo>
                      <a:pt x="2804" y="1386"/>
                    </a:lnTo>
                    <a:lnTo>
                      <a:pt x="2807" y="1377"/>
                    </a:lnTo>
                    <a:lnTo>
                      <a:pt x="2818" y="1342"/>
                    </a:lnTo>
                    <a:lnTo>
                      <a:pt x="2822" y="1333"/>
                    </a:lnTo>
                    <a:lnTo>
                      <a:pt x="2835" y="1298"/>
                    </a:lnTo>
                    <a:lnTo>
                      <a:pt x="2838" y="1289"/>
                    </a:lnTo>
                    <a:lnTo>
                      <a:pt x="2852" y="1255"/>
                    </a:lnTo>
                    <a:lnTo>
                      <a:pt x="2856" y="1246"/>
                    </a:lnTo>
                    <a:lnTo>
                      <a:pt x="2872" y="1212"/>
                    </a:lnTo>
                    <a:lnTo>
                      <a:pt x="2876" y="1203"/>
                    </a:lnTo>
                    <a:lnTo>
                      <a:pt x="2893" y="1170"/>
                    </a:lnTo>
                    <a:lnTo>
                      <a:pt x="2897" y="1162"/>
                    </a:lnTo>
                    <a:lnTo>
                      <a:pt x="2915" y="1129"/>
                    </a:lnTo>
                    <a:lnTo>
                      <a:pt x="2920" y="1121"/>
                    </a:lnTo>
                    <a:lnTo>
                      <a:pt x="2939" y="1089"/>
                    </a:lnTo>
                    <a:lnTo>
                      <a:pt x="2944" y="1081"/>
                    </a:lnTo>
                    <a:lnTo>
                      <a:pt x="2965" y="1049"/>
                    </a:lnTo>
                    <a:lnTo>
                      <a:pt x="2970" y="1042"/>
                    </a:lnTo>
                    <a:lnTo>
                      <a:pt x="2992" y="1011"/>
                    </a:lnTo>
                    <a:lnTo>
                      <a:pt x="2997" y="1004"/>
                    </a:lnTo>
                    <a:lnTo>
                      <a:pt x="3020" y="974"/>
                    </a:lnTo>
                    <a:lnTo>
                      <a:pt x="3026" y="967"/>
                    </a:lnTo>
                    <a:lnTo>
                      <a:pt x="3050" y="938"/>
                    </a:lnTo>
                    <a:lnTo>
                      <a:pt x="3056" y="931"/>
                    </a:lnTo>
                    <a:lnTo>
                      <a:pt x="3081" y="903"/>
                    </a:lnTo>
                    <a:lnTo>
                      <a:pt x="3087" y="896"/>
                    </a:lnTo>
                    <a:lnTo>
                      <a:pt x="3113" y="870"/>
                    </a:lnTo>
                    <a:lnTo>
                      <a:pt x="3120" y="863"/>
                    </a:lnTo>
                    <a:lnTo>
                      <a:pt x="3146" y="837"/>
                    </a:lnTo>
                    <a:lnTo>
                      <a:pt x="3153" y="831"/>
                    </a:lnTo>
                    <a:lnTo>
                      <a:pt x="3181" y="806"/>
                    </a:lnTo>
                    <a:lnTo>
                      <a:pt x="3188" y="800"/>
                    </a:lnTo>
                    <a:lnTo>
                      <a:pt x="3217" y="776"/>
                    </a:lnTo>
                    <a:lnTo>
                      <a:pt x="3224" y="770"/>
                    </a:lnTo>
                    <a:lnTo>
                      <a:pt x="3254" y="747"/>
                    </a:lnTo>
                    <a:lnTo>
                      <a:pt x="3261" y="742"/>
                    </a:lnTo>
                    <a:lnTo>
                      <a:pt x="3292" y="720"/>
                    </a:lnTo>
                    <a:lnTo>
                      <a:pt x="3299" y="715"/>
                    </a:lnTo>
                    <a:lnTo>
                      <a:pt x="3331" y="694"/>
                    </a:lnTo>
                    <a:lnTo>
                      <a:pt x="3339" y="689"/>
                    </a:lnTo>
                    <a:lnTo>
                      <a:pt x="3371" y="670"/>
                    </a:lnTo>
                    <a:lnTo>
                      <a:pt x="3379" y="665"/>
                    </a:lnTo>
                    <a:lnTo>
                      <a:pt x="3412" y="647"/>
                    </a:lnTo>
                    <a:lnTo>
                      <a:pt x="3420" y="643"/>
                    </a:lnTo>
                    <a:lnTo>
                      <a:pt x="3453" y="626"/>
                    </a:lnTo>
                    <a:lnTo>
                      <a:pt x="3462" y="622"/>
                    </a:lnTo>
                    <a:lnTo>
                      <a:pt x="3496" y="606"/>
                    </a:lnTo>
                    <a:lnTo>
                      <a:pt x="3505" y="602"/>
                    </a:lnTo>
                    <a:lnTo>
                      <a:pt x="3539" y="588"/>
                    </a:lnTo>
                    <a:lnTo>
                      <a:pt x="3548" y="585"/>
                    </a:lnTo>
                    <a:lnTo>
                      <a:pt x="3583" y="572"/>
                    </a:lnTo>
                    <a:lnTo>
                      <a:pt x="3592" y="568"/>
                    </a:lnTo>
                    <a:lnTo>
                      <a:pt x="3627" y="557"/>
                    </a:lnTo>
                    <a:lnTo>
                      <a:pt x="3636" y="554"/>
                    </a:lnTo>
                    <a:lnTo>
                      <a:pt x="3672" y="544"/>
                    </a:lnTo>
                    <a:lnTo>
                      <a:pt x="3681" y="541"/>
                    </a:lnTo>
                    <a:lnTo>
                      <a:pt x="3717" y="532"/>
                    </a:lnTo>
                    <a:lnTo>
                      <a:pt x="3726" y="530"/>
                    </a:lnTo>
                    <a:lnTo>
                      <a:pt x="3763" y="523"/>
                    </a:lnTo>
                    <a:lnTo>
                      <a:pt x="3772" y="521"/>
                    </a:lnTo>
                    <a:lnTo>
                      <a:pt x="3809" y="515"/>
                    </a:lnTo>
                    <a:lnTo>
                      <a:pt x="3818" y="513"/>
                    </a:lnTo>
                    <a:lnTo>
                      <a:pt x="3855" y="508"/>
                    </a:lnTo>
                    <a:lnTo>
                      <a:pt x="3864" y="507"/>
                    </a:lnTo>
                    <a:lnTo>
                      <a:pt x="3902" y="504"/>
                    </a:lnTo>
                    <a:lnTo>
                      <a:pt x="3911" y="503"/>
                    </a:lnTo>
                    <a:lnTo>
                      <a:pt x="3948" y="501"/>
                    </a:lnTo>
                    <a:close/>
                    <a:moveTo>
                      <a:pt x="6028" y="1001"/>
                    </a:moveTo>
                    <a:lnTo>
                      <a:pt x="5998" y="1000"/>
                    </a:lnTo>
                    <a:lnTo>
                      <a:pt x="4002" y="1000"/>
                    </a:lnTo>
                    <a:lnTo>
                      <a:pt x="3972" y="1001"/>
                    </a:lnTo>
                    <a:lnTo>
                      <a:pt x="3944" y="1002"/>
                    </a:lnTo>
                    <a:lnTo>
                      <a:pt x="3916" y="1005"/>
                    </a:lnTo>
                    <a:lnTo>
                      <a:pt x="3888" y="1008"/>
                    </a:lnTo>
                    <a:lnTo>
                      <a:pt x="3860" y="1013"/>
                    </a:lnTo>
                    <a:lnTo>
                      <a:pt x="3833" y="1019"/>
                    </a:lnTo>
                    <a:lnTo>
                      <a:pt x="3806" y="1026"/>
                    </a:lnTo>
                    <a:lnTo>
                      <a:pt x="3779" y="1033"/>
                    </a:lnTo>
                    <a:lnTo>
                      <a:pt x="3752" y="1042"/>
                    </a:lnTo>
                    <a:lnTo>
                      <a:pt x="3726" y="1052"/>
                    </a:lnTo>
                    <a:lnTo>
                      <a:pt x="3700" y="1062"/>
                    </a:lnTo>
                    <a:lnTo>
                      <a:pt x="3675" y="1074"/>
                    </a:lnTo>
                    <a:lnTo>
                      <a:pt x="3650" y="1087"/>
                    </a:lnTo>
                    <a:lnTo>
                      <a:pt x="3625" y="1100"/>
                    </a:lnTo>
                    <a:lnTo>
                      <a:pt x="3601" y="1115"/>
                    </a:lnTo>
                    <a:lnTo>
                      <a:pt x="3578" y="1130"/>
                    </a:lnTo>
                    <a:lnTo>
                      <a:pt x="3555" y="1147"/>
                    </a:lnTo>
                    <a:lnTo>
                      <a:pt x="3532" y="1164"/>
                    </a:lnTo>
                    <a:lnTo>
                      <a:pt x="3511" y="1182"/>
                    </a:lnTo>
                    <a:lnTo>
                      <a:pt x="3490" y="1200"/>
                    </a:lnTo>
                    <a:lnTo>
                      <a:pt x="3470" y="1220"/>
                    </a:lnTo>
                    <a:lnTo>
                      <a:pt x="3450" y="1240"/>
                    </a:lnTo>
                    <a:lnTo>
                      <a:pt x="3432" y="1261"/>
                    </a:lnTo>
                    <a:lnTo>
                      <a:pt x="3414" y="1282"/>
                    </a:lnTo>
                    <a:lnTo>
                      <a:pt x="3397" y="1305"/>
                    </a:lnTo>
                    <a:lnTo>
                      <a:pt x="3380" y="1328"/>
                    </a:lnTo>
                    <a:lnTo>
                      <a:pt x="3365" y="1351"/>
                    </a:lnTo>
                    <a:lnTo>
                      <a:pt x="3350" y="1375"/>
                    </a:lnTo>
                    <a:lnTo>
                      <a:pt x="3337" y="1400"/>
                    </a:lnTo>
                    <a:lnTo>
                      <a:pt x="3324" y="1425"/>
                    </a:lnTo>
                    <a:lnTo>
                      <a:pt x="3312" y="1450"/>
                    </a:lnTo>
                    <a:lnTo>
                      <a:pt x="3302" y="1476"/>
                    </a:lnTo>
                    <a:lnTo>
                      <a:pt x="3292" y="1502"/>
                    </a:lnTo>
                    <a:lnTo>
                      <a:pt x="3283" y="1529"/>
                    </a:lnTo>
                    <a:lnTo>
                      <a:pt x="3276" y="1556"/>
                    </a:lnTo>
                    <a:lnTo>
                      <a:pt x="3269" y="1583"/>
                    </a:lnTo>
                    <a:lnTo>
                      <a:pt x="3263" y="1610"/>
                    </a:lnTo>
                    <a:lnTo>
                      <a:pt x="3258" y="1638"/>
                    </a:lnTo>
                    <a:lnTo>
                      <a:pt x="3255" y="1666"/>
                    </a:lnTo>
                    <a:lnTo>
                      <a:pt x="3252" y="1694"/>
                    </a:lnTo>
                    <a:lnTo>
                      <a:pt x="3251" y="1722"/>
                    </a:lnTo>
                    <a:lnTo>
                      <a:pt x="3250" y="1752"/>
                    </a:lnTo>
                    <a:lnTo>
                      <a:pt x="3250" y="8248"/>
                    </a:lnTo>
                    <a:lnTo>
                      <a:pt x="3251" y="8278"/>
                    </a:lnTo>
                    <a:lnTo>
                      <a:pt x="3252" y="8306"/>
                    </a:lnTo>
                    <a:lnTo>
                      <a:pt x="3255" y="8334"/>
                    </a:lnTo>
                    <a:lnTo>
                      <a:pt x="3258" y="8362"/>
                    </a:lnTo>
                    <a:lnTo>
                      <a:pt x="3263" y="8390"/>
                    </a:lnTo>
                    <a:lnTo>
                      <a:pt x="3269" y="8417"/>
                    </a:lnTo>
                    <a:lnTo>
                      <a:pt x="3276" y="8444"/>
                    </a:lnTo>
                    <a:lnTo>
                      <a:pt x="3283" y="8471"/>
                    </a:lnTo>
                    <a:lnTo>
                      <a:pt x="3292" y="8498"/>
                    </a:lnTo>
                    <a:lnTo>
                      <a:pt x="3302" y="8524"/>
                    </a:lnTo>
                    <a:lnTo>
                      <a:pt x="3312" y="8550"/>
                    </a:lnTo>
                    <a:lnTo>
                      <a:pt x="3324" y="8575"/>
                    </a:lnTo>
                    <a:lnTo>
                      <a:pt x="3337" y="8600"/>
                    </a:lnTo>
                    <a:lnTo>
                      <a:pt x="3350" y="8625"/>
                    </a:lnTo>
                    <a:lnTo>
                      <a:pt x="3365" y="8649"/>
                    </a:lnTo>
                    <a:lnTo>
                      <a:pt x="3380" y="8672"/>
                    </a:lnTo>
                    <a:lnTo>
                      <a:pt x="3397" y="8695"/>
                    </a:lnTo>
                    <a:lnTo>
                      <a:pt x="3414" y="8718"/>
                    </a:lnTo>
                    <a:lnTo>
                      <a:pt x="3432" y="8739"/>
                    </a:lnTo>
                    <a:lnTo>
                      <a:pt x="3450" y="8760"/>
                    </a:lnTo>
                    <a:lnTo>
                      <a:pt x="3470" y="8780"/>
                    </a:lnTo>
                    <a:lnTo>
                      <a:pt x="3490" y="8800"/>
                    </a:lnTo>
                    <a:lnTo>
                      <a:pt x="3511" y="8818"/>
                    </a:lnTo>
                    <a:lnTo>
                      <a:pt x="3532" y="8836"/>
                    </a:lnTo>
                    <a:lnTo>
                      <a:pt x="3555" y="8853"/>
                    </a:lnTo>
                    <a:lnTo>
                      <a:pt x="3578" y="8870"/>
                    </a:lnTo>
                    <a:lnTo>
                      <a:pt x="3601" y="8885"/>
                    </a:lnTo>
                    <a:lnTo>
                      <a:pt x="3625" y="8900"/>
                    </a:lnTo>
                    <a:lnTo>
                      <a:pt x="3650" y="8913"/>
                    </a:lnTo>
                    <a:lnTo>
                      <a:pt x="3675" y="8926"/>
                    </a:lnTo>
                    <a:lnTo>
                      <a:pt x="3700" y="8938"/>
                    </a:lnTo>
                    <a:lnTo>
                      <a:pt x="3726" y="8948"/>
                    </a:lnTo>
                    <a:lnTo>
                      <a:pt x="3752" y="8958"/>
                    </a:lnTo>
                    <a:lnTo>
                      <a:pt x="3779" y="8967"/>
                    </a:lnTo>
                    <a:lnTo>
                      <a:pt x="3806" y="8974"/>
                    </a:lnTo>
                    <a:lnTo>
                      <a:pt x="3833" y="8981"/>
                    </a:lnTo>
                    <a:lnTo>
                      <a:pt x="3860" y="8987"/>
                    </a:lnTo>
                    <a:lnTo>
                      <a:pt x="3888" y="8992"/>
                    </a:lnTo>
                    <a:lnTo>
                      <a:pt x="3916" y="8995"/>
                    </a:lnTo>
                    <a:lnTo>
                      <a:pt x="3944" y="8998"/>
                    </a:lnTo>
                    <a:lnTo>
                      <a:pt x="3972" y="8999"/>
                    </a:lnTo>
                    <a:lnTo>
                      <a:pt x="4002" y="9000"/>
                    </a:lnTo>
                    <a:lnTo>
                      <a:pt x="5998" y="9000"/>
                    </a:lnTo>
                    <a:lnTo>
                      <a:pt x="6028" y="8999"/>
                    </a:lnTo>
                    <a:lnTo>
                      <a:pt x="6056" y="8998"/>
                    </a:lnTo>
                    <a:lnTo>
                      <a:pt x="6084" y="8995"/>
                    </a:lnTo>
                    <a:lnTo>
                      <a:pt x="6112" y="8992"/>
                    </a:lnTo>
                    <a:lnTo>
                      <a:pt x="6140" y="8987"/>
                    </a:lnTo>
                    <a:lnTo>
                      <a:pt x="6167" y="8981"/>
                    </a:lnTo>
                    <a:lnTo>
                      <a:pt x="6194" y="8974"/>
                    </a:lnTo>
                    <a:lnTo>
                      <a:pt x="6221" y="8967"/>
                    </a:lnTo>
                    <a:lnTo>
                      <a:pt x="6248" y="8958"/>
                    </a:lnTo>
                    <a:lnTo>
                      <a:pt x="6274" y="8948"/>
                    </a:lnTo>
                    <a:lnTo>
                      <a:pt x="6300" y="8938"/>
                    </a:lnTo>
                    <a:lnTo>
                      <a:pt x="6325" y="8926"/>
                    </a:lnTo>
                    <a:lnTo>
                      <a:pt x="6350" y="8913"/>
                    </a:lnTo>
                    <a:lnTo>
                      <a:pt x="6375" y="8900"/>
                    </a:lnTo>
                    <a:lnTo>
                      <a:pt x="6399" y="8885"/>
                    </a:lnTo>
                    <a:lnTo>
                      <a:pt x="6422" y="8870"/>
                    </a:lnTo>
                    <a:lnTo>
                      <a:pt x="6445" y="8853"/>
                    </a:lnTo>
                    <a:lnTo>
                      <a:pt x="6468" y="8836"/>
                    </a:lnTo>
                    <a:lnTo>
                      <a:pt x="6489" y="8818"/>
                    </a:lnTo>
                    <a:lnTo>
                      <a:pt x="6510" y="8800"/>
                    </a:lnTo>
                    <a:lnTo>
                      <a:pt x="6530" y="8780"/>
                    </a:lnTo>
                    <a:lnTo>
                      <a:pt x="6550" y="8760"/>
                    </a:lnTo>
                    <a:lnTo>
                      <a:pt x="6568" y="8739"/>
                    </a:lnTo>
                    <a:lnTo>
                      <a:pt x="6586" y="8718"/>
                    </a:lnTo>
                    <a:lnTo>
                      <a:pt x="6603" y="8695"/>
                    </a:lnTo>
                    <a:lnTo>
                      <a:pt x="6620" y="8672"/>
                    </a:lnTo>
                    <a:lnTo>
                      <a:pt x="6635" y="8649"/>
                    </a:lnTo>
                    <a:lnTo>
                      <a:pt x="6650" y="8625"/>
                    </a:lnTo>
                    <a:lnTo>
                      <a:pt x="6663" y="8600"/>
                    </a:lnTo>
                    <a:lnTo>
                      <a:pt x="6676" y="8575"/>
                    </a:lnTo>
                    <a:lnTo>
                      <a:pt x="6688" y="8550"/>
                    </a:lnTo>
                    <a:lnTo>
                      <a:pt x="6698" y="8524"/>
                    </a:lnTo>
                    <a:lnTo>
                      <a:pt x="6708" y="8498"/>
                    </a:lnTo>
                    <a:lnTo>
                      <a:pt x="6717" y="8471"/>
                    </a:lnTo>
                    <a:lnTo>
                      <a:pt x="6724" y="8444"/>
                    </a:lnTo>
                    <a:lnTo>
                      <a:pt x="6731" y="8417"/>
                    </a:lnTo>
                    <a:lnTo>
                      <a:pt x="6737" y="8390"/>
                    </a:lnTo>
                    <a:lnTo>
                      <a:pt x="6742" y="8362"/>
                    </a:lnTo>
                    <a:lnTo>
                      <a:pt x="6745" y="8334"/>
                    </a:lnTo>
                    <a:lnTo>
                      <a:pt x="6748" y="8306"/>
                    </a:lnTo>
                    <a:lnTo>
                      <a:pt x="6749" y="8278"/>
                    </a:lnTo>
                    <a:lnTo>
                      <a:pt x="6750" y="8248"/>
                    </a:lnTo>
                    <a:lnTo>
                      <a:pt x="6750" y="1752"/>
                    </a:lnTo>
                    <a:lnTo>
                      <a:pt x="6749" y="1722"/>
                    </a:lnTo>
                    <a:lnTo>
                      <a:pt x="6748" y="1694"/>
                    </a:lnTo>
                    <a:lnTo>
                      <a:pt x="6745" y="1666"/>
                    </a:lnTo>
                    <a:lnTo>
                      <a:pt x="6742" y="1638"/>
                    </a:lnTo>
                    <a:lnTo>
                      <a:pt x="6737" y="1610"/>
                    </a:lnTo>
                    <a:lnTo>
                      <a:pt x="6731" y="1583"/>
                    </a:lnTo>
                    <a:lnTo>
                      <a:pt x="6724" y="1556"/>
                    </a:lnTo>
                    <a:lnTo>
                      <a:pt x="6717" y="1529"/>
                    </a:lnTo>
                    <a:lnTo>
                      <a:pt x="6708" y="1502"/>
                    </a:lnTo>
                    <a:lnTo>
                      <a:pt x="6698" y="1476"/>
                    </a:lnTo>
                    <a:lnTo>
                      <a:pt x="6688" y="1450"/>
                    </a:lnTo>
                    <a:lnTo>
                      <a:pt x="6676" y="1425"/>
                    </a:lnTo>
                    <a:lnTo>
                      <a:pt x="6663" y="1400"/>
                    </a:lnTo>
                    <a:lnTo>
                      <a:pt x="6650" y="1375"/>
                    </a:lnTo>
                    <a:lnTo>
                      <a:pt x="6635" y="1351"/>
                    </a:lnTo>
                    <a:lnTo>
                      <a:pt x="6620" y="1328"/>
                    </a:lnTo>
                    <a:lnTo>
                      <a:pt x="6603" y="1305"/>
                    </a:lnTo>
                    <a:lnTo>
                      <a:pt x="6586" y="1282"/>
                    </a:lnTo>
                    <a:lnTo>
                      <a:pt x="6568" y="1261"/>
                    </a:lnTo>
                    <a:lnTo>
                      <a:pt x="6550" y="1240"/>
                    </a:lnTo>
                    <a:lnTo>
                      <a:pt x="6530" y="1220"/>
                    </a:lnTo>
                    <a:lnTo>
                      <a:pt x="6510" y="1200"/>
                    </a:lnTo>
                    <a:lnTo>
                      <a:pt x="6489" y="1182"/>
                    </a:lnTo>
                    <a:lnTo>
                      <a:pt x="6468" y="1164"/>
                    </a:lnTo>
                    <a:lnTo>
                      <a:pt x="6445" y="1147"/>
                    </a:lnTo>
                    <a:lnTo>
                      <a:pt x="6422" y="1130"/>
                    </a:lnTo>
                    <a:lnTo>
                      <a:pt x="6399" y="1115"/>
                    </a:lnTo>
                    <a:lnTo>
                      <a:pt x="6375" y="1100"/>
                    </a:lnTo>
                    <a:lnTo>
                      <a:pt x="6350" y="1087"/>
                    </a:lnTo>
                    <a:lnTo>
                      <a:pt x="6325" y="1074"/>
                    </a:lnTo>
                    <a:lnTo>
                      <a:pt x="6300" y="1062"/>
                    </a:lnTo>
                    <a:lnTo>
                      <a:pt x="6274" y="1052"/>
                    </a:lnTo>
                    <a:lnTo>
                      <a:pt x="6248" y="1042"/>
                    </a:lnTo>
                    <a:lnTo>
                      <a:pt x="6221" y="1033"/>
                    </a:lnTo>
                    <a:lnTo>
                      <a:pt x="6194" y="1026"/>
                    </a:lnTo>
                    <a:lnTo>
                      <a:pt x="6167" y="1019"/>
                    </a:lnTo>
                    <a:lnTo>
                      <a:pt x="6140" y="1013"/>
                    </a:lnTo>
                    <a:lnTo>
                      <a:pt x="6112" y="1008"/>
                    </a:lnTo>
                    <a:lnTo>
                      <a:pt x="6084" y="1005"/>
                    </a:lnTo>
                    <a:lnTo>
                      <a:pt x="6056" y="1002"/>
                    </a:lnTo>
                    <a:lnTo>
                      <a:pt x="6028" y="1001"/>
                    </a:lnTo>
                    <a:close/>
                    <a:moveTo>
                      <a:pt x="4232" y="2850"/>
                    </a:moveTo>
                    <a:lnTo>
                      <a:pt x="4238" y="2850"/>
                    </a:lnTo>
                    <a:lnTo>
                      <a:pt x="4247" y="2850"/>
                    </a:lnTo>
                    <a:lnTo>
                      <a:pt x="4250" y="2850"/>
                    </a:lnTo>
                    <a:lnTo>
                      <a:pt x="5750" y="2850"/>
                    </a:lnTo>
                    <a:lnTo>
                      <a:pt x="5753" y="2850"/>
                    </a:lnTo>
                    <a:lnTo>
                      <a:pt x="5762" y="2850"/>
                    </a:lnTo>
                    <a:lnTo>
                      <a:pt x="5768" y="2850"/>
                    </a:lnTo>
                    <a:lnTo>
                      <a:pt x="5777" y="2851"/>
                    </a:lnTo>
                    <a:lnTo>
                      <a:pt x="5783" y="2851"/>
                    </a:lnTo>
                    <a:lnTo>
                      <a:pt x="5792" y="2852"/>
                    </a:lnTo>
                    <a:lnTo>
                      <a:pt x="5798" y="2853"/>
                    </a:lnTo>
                    <a:lnTo>
                      <a:pt x="5807" y="2854"/>
                    </a:lnTo>
                    <a:lnTo>
                      <a:pt x="5813" y="2855"/>
                    </a:lnTo>
                    <a:lnTo>
                      <a:pt x="5822" y="2857"/>
                    </a:lnTo>
                    <a:lnTo>
                      <a:pt x="5827" y="2858"/>
                    </a:lnTo>
                    <a:lnTo>
                      <a:pt x="5837" y="2860"/>
                    </a:lnTo>
                    <a:lnTo>
                      <a:pt x="5842" y="2861"/>
                    </a:lnTo>
                    <a:lnTo>
                      <a:pt x="5851" y="2863"/>
                    </a:lnTo>
                    <a:lnTo>
                      <a:pt x="5856" y="2864"/>
                    </a:lnTo>
                    <a:lnTo>
                      <a:pt x="5865" y="2867"/>
                    </a:lnTo>
                    <a:lnTo>
                      <a:pt x="5870" y="2869"/>
                    </a:lnTo>
                    <a:lnTo>
                      <a:pt x="5879" y="2871"/>
                    </a:lnTo>
                    <a:lnTo>
                      <a:pt x="5884" y="2873"/>
                    </a:lnTo>
                    <a:lnTo>
                      <a:pt x="5893" y="2876"/>
                    </a:lnTo>
                    <a:lnTo>
                      <a:pt x="5898" y="2878"/>
                    </a:lnTo>
                    <a:lnTo>
                      <a:pt x="5906" y="2882"/>
                    </a:lnTo>
                    <a:lnTo>
                      <a:pt x="5911" y="2884"/>
                    </a:lnTo>
                    <a:lnTo>
                      <a:pt x="5920" y="2888"/>
                    </a:lnTo>
                    <a:lnTo>
                      <a:pt x="5924" y="2890"/>
                    </a:lnTo>
                    <a:lnTo>
                      <a:pt x="5933" y="2894"/>
                    </a:lnTo>
                    <a:lnTo>
                      <a:pt x="5937" y="2896"/>
                    </a:lnTo>
                    <a:lnTo>
                      <a:pt x="5945" y="2901"/>
                    </a:lnTo>
                    <a:lnTo>
                      <a:pt x="5953" y="2905"/>
                    </a:lnTo>
                    <a:lnTo>
                      <a:pt x="5961" y="2909"/>
                    </a:lnTo>
                    <a:lnTo>
                      <a:pt x="5965" y="2913"/>
                    </a:lnTo>
                    <a:lnTo>
                      <a:pt x="5973" y="2918"/>
                    </a:lnTo>
                    <a:lnTo>
                      <a:pt x="5978" y="2921"/>
                    </a:lnTo>
                    <a:lnTo>
                      <a:pt x="5986" y="2926"/>
                    </a:lnTo>
                    <a:lnTo>
                      <a:pt x="5990" y="2930"/>
                    </a:lnTo>
                    <a:lnTo>
                      <a:pt x="5998" y="2935"/>
                    </a:lnTo>
                    <a:lnTo>
                      <a:pt x="6002" y="2939"/>
                    </a:lnTo>
                    <a:lnTo>
                      <a:pt x="6009" y="2945"/>
                    </a:lnTo>
                    <a:lnTo>
                      <a:pt x="6013" y="2948"/>
                    </a:lnTo>
                    <a:lnTo>
                      <a:pt x="6020" y="2955"/>
                    </a:lnTo>
                    <a:lnTo>
                      <a:pt x="6024" y="2958"/>
                    </a:lnTo>
                    <a:lnTo>
                      <a:pt x="6031" y="2965"/>
                    </a:lnTo>
                    <a:lnTo>
                      <a:pt x="6035" y="2969"/>
                    </a:lnTo>
                    <a:lnTo>
                      <a:pt x="6042" y="2976"/>
                    </a:lnTo>
                    <a:lnTo>
                      <a:pt x="6045" y="2980"/>
                    </a:lnTo>
                    <a:lnTo>
                      <a:pt x="6052" y="2987"/>
                    </a:lnTo>
                    <a:lnTo>
                      <a:pt x="6055" y="2991"/>
                    </a:lnTo>
                    <a:lnTo>
                      <a:pt x="6061" y="2998"/>
                    </a:lnTo>
                    <a:lnTo>
                      <a:pt x="6065" y="3002"/>
                    </a:lnTo>
                    <a:lnTo>
                      <a:pt x="6070" y="3010"/>
                    </a:lnTo>
                    <a:lnTo>
                      <a:pt x="6074" y="3014"/>
                    </a:lnTo>
                    <a:lnTo>
                      <a:pt x="6079" y="3022"/>
                    </a:lnTo>
                    <a:lnTo>
                      <a:pt x="6082" y="3027"/>
                    </a:lnTo>
                    <a:lnTo>
                      <a:pt x="6087" y="3035"/>
                    </a:lnTo>
                    <a:lnTo>
                      <a:pt x="6091" y="3039"/>
                    </a:lnTo>
                    <a:lnTo>
                      <a:pt x="6095" y="3047"/>
                    </a:lnTo>
                    <a:lnTo>
                      <a:pt x="6099" y="3055"/>
                    </a:lnTo>
                    <a:lnTo>
                      <a:pt x="6104" y="3063"/>
                    </a:lnTo>
                    <a:lnTo>
                      <a:pt x="6106" y="3067"/>
                    </a:lnTo>
                    <a:lnTo>
                      <a:pt x="6110" y="3076"/>
                    </a:lnTo>
                    <a:lnTo>
                      <a:pt x="6112" y="3080"/>
                    </a:lnTo>
                    <a:lnTo>
                      <a:pt x="6116" y="3089"/>
                    </a:lnTo>
                    <a:lnTo>
                      <a:pt x="6118" y="3094"/>
                    </a:lnTo>
                    <a:lnTo>
                      <a:pt x="6122" y="3102"/>
                    </a:lnTo>
                    <a:lnTo>
                      <a:pt x="6124" y="3107"/>
                    </a:lnTo>
                    <a:lnTo>
                      <a:pt x="6127" y="3116"/>
                    </a:lnTo>
                    <a:lnTo>
                      <a:pt x="6129" y="3121"/>
                    </a:lnTo>
                    <a:lnTo>
                      <a:pt x="6131" y="3130"/>
                    </a:lnTo>
                    <a:lnTo>
                      <a:pt x="6133" y="3135"/>
                    </a:lnTo>
                    <a:lnTo>
                      <a:pt x="6136" y="3144"/>
                    </a:lnTo>
                    <a:lnTo>
                      <a:pt x="6137" y="3149"/>
                    </a:lnTo>
                    <a:lnTo>
                      <a:pt x="6139" y="3158"/>
                    </a:lnTo>
                    <a:lnTo>
                      <a:pt x="6140" y="3163"/>
                    </a:lnTo>
                    <a:lnTo>
                      <a:pt x="6142" y="3173"/>
                    </a:lnTo>
                    <a:lnTo>
                      <a:pt x="6143" y="3178"/>
                    </a:lnTo>
                    <a:lnTo>
                      <a:pt x="6145" y="3187"/>
                    </a:lnTo>
                    <a:lnTo>
                      <a:pt x="6146" y="3193"/>
                    </a:lnTo>
                    <a:lnTo>
                      <a:pt x="6147" y="3202"/>
                    </a:lnTo>
                    <a:lnTo>
                      <a:pt x="6148" y="3208"/>
                    </a:lnTo>
                    <a:lnTo>
                      <a:pt x="6149" y="3217"/>
                    </a:lnTo>
                    <a:lnTo>
                      <a:pt x="6149" y="3223"/>
                    </a:lnTo>
                    <a:lnTo>
                      <a:pt x="6150" y="3232"/>
                    </a:lnTo>
                    <a:lnTo>
                      <a:pt x="6150" y="3238"/>
                    </a:lnTo>
                    <a:lnTo>
                      <a:pt x="6150" y="3247"/>
                    </a:lnTo>
                    <a:lnTo>
                      <a:pt x="6150" y="3250"/>
                    </a:lnTo>
                    <a:lnTo>
                      <a:pt x="6150" y="4125"/>
                    </a:lnTo>
                    <a:lnTo>
                      <a:pt x="6150" y="4128"/>
                    </a:lnTo>
                    <a:lnTo>
                      <a:pt x="6150" y="4137"/>
                    </a:lnTo>
                    <a:lnTo>
                      <a:pt x="6150" y="4143"/>
                    </a:lnTo>
                    <a:lnTo>
                      <a:pt x="6149" y="4152"/>
                    </a:lnTo>
                    <a:lnTo>
                      <a:pt x="6149" y="4158"/>
                    </a:lnTo>
                    <a:lnTo>
                      <a:pt x="6148" y="4167"/>
                    </a:lnTo>
                    <a:lnTo>
                      <a:pt x="6147" y="4173"/>
                    </a:lnTo>
                    <a:lnTo>
                      <a:pt x="6146" y="4182"/>
                    </a:lnTo>
                    <a:lnTo>
                      <a:pt x="6145" y="4188"/>
                    </a:lnTo>
                    <a:lnTo>
                      <a:pt x="6143" y="4197"/>
                    </a:lnTo>
                    <a:lnTo>
                      <a:pt x="6142" y="4202"/>
                    </a:lnTo>
                    <a:lnTo>
                      <a:pt x="6140" y="4212"/>
                    </a:lnTo>
                    <a:lnTo>
                      <a:pt x="6139" y="4217"/>
                    </a:lnTo>
                    <a:lnTo>
                      <a:pt x="6137" y="4226"/>
                    </a:lnTo>
                    <a:lnTo>
                      <a:pt x="6136" y="4231"/>
                    </a:lnTo>
                    <a:lnTo>
                      <a:pt x="6133" y="4240"/>
                    </a:lnTo>
                    <a:lnTo>
                      <a:pt x="6131" y="4245"/>
                    </a:lnTo>
                    <a:lnTo>
                      <a:pt x="6129" y="4254"/>
                    </a:lnTo>
                    <a:lnTo>
                      <a:pt x="6127" y="4259"/>
                    </a:lnTo>
                    <a:lnTo>
                      <a:pt x="6124" y="4268"/>
                    </a:lnTo>
                    <a:lnTo>
                      <a:pt x="6122" y="4273"/>
                    </a:lnTo>
                    <a:lnTo>
                      <a:pt x="6118" y="4281"/>
                    </a:lnTo>
                    <a:lnTo>
                      <a:pt x="6116" y="4286"/>
                    </a:lnTo>
                    <a:lnTo>
                      <a:pt x="6112" y="4295"/>
                    </a:lnTo>
                    <a:lnTo>
                      <a:pt x="6110" y="4299"/>
                    </a:lnTo>
                    <a:lnTo>
                      <a:pt x="6106" y="4308"/>
                    </a:lnTo>
                    <a:lnTo>
                      <a:pt x="6104" y="4312"/>
                    </a:lnTo>
                    <a:lnTo>
                      <a:pt x="6099" y="4320"/>
                    </a:lnTo>
                    <a:lnTo>
                      <a:pt x="6095" y="4328"/>
                    </a:lnTo>
                    <a:lnTo>
                      <a:pt x="6091" y="4336"/>
                    </a:lnTo>
                    <a:lnTo>
                      <a:pt x="6087" y="4340"/>
                    </a:lnTo>
                    <a:lnTo>
                      <a:pt x="6082" y="4348"/>
                    </a:lnTo>
                    <a:lnTo>
                      <a:pt x="6079" y="4353"/>
                    </a:lnTo>
                    <a:lnTo>
                      <a:pt x="6074" y="4361"/>
                    </a:lnTo>
                    <a:lnTo>
                      <a:pt x="6070" y="4365"/>
                    </a:lnTo>
                    <a:lnTo>
                      <a:pt x="6065" y="4373"/>
                    </a:lnTo>
                    <a:lnTo>
                      <a:pt x="6061" y="4377"/>
                    </a:lnTo>
                    <a:lnTo>
                      <a:pt x="6055" y="4384"/>
                    </a:lnTo>
                    <a:lnTo>
                      <a:pt x="6052" y="4388"/>
                    </a:lnTo>
                    <a:lnTo>
                      <a:pt x="6045" y="4395"/>
                    </a:lnTo>
                    <a:lnTo>
                      <a:pt x="6042" y="4399"/>
                    </a:lnTo>
                    <a:lnTo>
                      <a:pt x="6035" y="4406"/>
                    </a:lnTo>
                    <a:lnTo>
                      <a:pt x="6031" y="4410"/>
                    </a:lnTo>
                    <a:lnTo>
                      <a:pt x="6024" y="4417"/>
                    </a:lnTo>
                    <a:lnTo>
                      <a:pt x="6020" y="4420"/>
                    </a:lnTo>
                    <a:lnTo>
                      <a:pt x="6013" y="4427"/>
                    </a:lnTo>
                    <a:lnTo>
                      <a:pt x="6009" y="4430"/>
                    </a:lnTo>
                    <a:lnTo>
                      <a:pt x="6002" y="4436"/>
                    </a:lnTo>
                    <a:lnTo>
                      <a:pt x="5998" y="4440"/>
                    </a:lnTo>
                    <a:lnTo>
                      <a:pt x="5990" y="4445"/>
                    </a:lnTo>
                    <a:lnTo>
                      <a:pt x="5986" y="4449"/>
                    </a:lnTo>
                    <a:lnTo>
                      <a:pt x="5978" y="4454"/>
                    </a:lnTo>
                    <a:lnTo>
                      <a:pt x="5973" y="4457"/>
                    </a:lnTo>
                    <a:lnTo>
                      <a:pt x="5965" y="4462"/>
                    </a:lnTo>
                    <a:lnTo>
                      <a:pt x="5961" y="4466"/>
                    </a:lnTo>
                    <a:lnTo>
                      <a:pt x="5953" y="4470"/>
                    </a:lnTo>
                    <a:lnTo>
                      <a:pt x="5945" y="4474"/>
                    </a:lnTo>
                    <a:lnTo>
                      <a:pt x="5937" y="4479"/>
                    </a:lnTo>
                    <a:lnTo>
                      <a:pt x="5933" y="4481"/>
                    </a:lnTo>
                    <a:lnTo>
                      <a:pt x="5924" y="4485"/>
                    </a:lnTo>
                    <a:lnTo>
                      <a:pt x="5920" y="4487"/>
                    </a:lnTo>
                    <a:lnTo>
                      <a:pt x="5911" y="4491"/>
                    </a:lnTo>
                    <a:lnTo>
                      <a:pt x="5906" y="4493"/>
                    </a:lnTo>
                    <a:lnTo>
                      <a:pt x="5898" y="4497"/>
                    </a:lnTo>
                    <a:lnTo>
                      <a:pt x="5893" y="4499"/>
                    </a:lnTo>
                    <a:lnTo>
                      <a:pt x="5884" y="4502"/>
                    </a:lnTo>
                    <a:lnTo>
                      <a:pt x="5879" y="4504"/>
                    </a:lnTo>
                    <a:lnTo>
                      <a:pt x="5870" y="4506"/>
                    </a:lnTo>
                    <a:lnTo>
                      <a:pt x="5865" y="4508"/>
                    </a:lnTo>
                    <a:lnTo>
                      <a:pt x="5856" y="4511"/>
                    </a:lnTo>
                    <a:lnTo>
                      <a:pt x="5851" y="4512"/>
                    </a:lnTo>
                    <a:lnTo>
                      <a:pt x="5842" y="4514"/>
                    </a:lnTo>
                    <a:lnTo>
                      <a:pt x="5837" y="4515"/>
                    </a:lnTo>
                    <a:lnTo>
                      <a:pt x="5827" y="4517"/>
                    </a:lnTo>
                    <a:lnTo>
                      <a:pt x="5822" y="4518"/>
                    </a:lnTo>
                    <a:lnTo>
                      <a:pt x="5813" y="4520"/>
                    </a:lnTo>
                    <a:lnTo>
                      <a:pt x="5807" y="4521"/>
                    </a:lnTo>
                    <a:lnTo>
                      <a:pt x="5798" y="4522"/>
                    </a:lnTo>
                    <a:lnTo>
                      <a:pt x="5792" y="4523"/>
                    </a:lnTo>
                    <a:lnTo>
                      <a:pt x="5783" y="4524"/>
                    </a:lnTo>
                    <a:lnTo>
                      <a:pt x="5777" y="4524"/>
                    </a:lnTo>
                    <a:lnTo>
                      <a:pt x="5768" y="4525"/>
                    </a:lnTo>
                    <a:lnTo>
                      <a:pt x="5762" y="4525"/>
                    </a:lnTo>
                    <a:lnTo>
                      <a:pt x="5753" y="4525"/>
                    </a:lnTo>
                    <a:lnTo>
                      <a:pt x="5750" y="4525"/>
                    </a:lnTo>
                    <a:lnTo>
                      <a:pt x="4250" y="4525"/>
                    </a:lnTo>
                    <a:lnTo>
                      <a:pt x="4247" y="4525"/>
                    </a:lnTo>
                    <a:lnTo>
                      <a:pt x="4238" y="4525"/>
                    </a:lnTo>
                    <a:lnTo>
                      <a:pt x="4232" y="4525"/>
                    </a:lnTo>
                    <a:lnTo>
                      <a:pt x="4223" y="4524"/>
                    </a:lnTo>
                    <a:lnTo>
                      <a:pt x="4217" y="4524"/>
                    </a:lnTo>
                    <a:lnTo>
                      <a:pt x="4208" y="4523"/>
                    </a:lnTo>
                    <a:lnTo>
                      <a:pt x="4202" y="4522"/>
                    </a:lnTo>
                    <a:lnTo>
                      <a:pt x="4193" y="4521"/>
                    </a:lnTo>
                    <a:lnTo>
                      <a:pt x="4187" y="4520"/>
                    </a:lnTo>
                    <a:lnTo>
                      <a:pt x="4178" y="4518"/>
                    </a:lnTo>
                    <a:lnTo>
                      <a:pt x="4173" y="4517"/>
                    </a:lnTo>
                    <a:lnTo>
                      <a:pt x="4163" y="4515"/>
                    </a:lnTo>
                    <a:lnTo>
                      <a:pt x="4158" y="4514"/>
                    </a:lnTo>
                    <a:lnTo>
                      <a:pt x="4149" y="4512"/>
                    </a:lnTo>
                    <a:lnTo>
                      <a:pt x="4144" y="4511"/>
                    </a:lnTo>
                    <a:lnTo>
                      <a:pt x="4135" y="4508"/>
                    </a:lnTo>
                    <a:lnTo>
                      <a:pt x="4130" y="4506"/>
                    </a:lnTo>
                    <a:lnTo>
                      <a:pt x="4121" y="4504"/>
                    </a:lnTo>
                    <a:lnTo>
                      <a:pt x="4116" y="4502"/>
                    </a:lnTo>
                    <a:lnTo>
                      <a:pt x="4107" y="4499"/>
                    </a:lnTo>
                    <a:lnTo>
                      <a:pt x="4102" y="4497"/>
                    </a:lnTo>
                    <a:lnTo>
                      <a:pt x="4094" y="4493"/>
                    </a:lnTo>
                    <a:lnTo>
                      <a:pt x="4089" y="4491"/>
                    </a:lnTo>
                    <a:lnTo>
                      <a:pt x="4080" y="4487"/>
                    </a:lnTo>
                    <a:lnTo>
                      <a:pt x="4076" y="4485"/>
                    </a:lnTo>
                    <a:lnTo>
                      <a:pt x="4067" y="4481"/>
                    </a:lnTo>
                    <a:lnTo>
                      <a:pt x="4063" y="4479"/>
                    </a:lnTo>
                    <a:lnTo>
                      <a:pt x="4055" y="4474"/>
                    </a:lnTo>
                    <a:lnTo>
                      <a:pt x="4047" y="4470"/>
                    </a:lnTo>
                    <a:lnTo>
                      <a:pt x="4039" y="4466"/>
                    </a:lnTo>
                    <a:lnTo>
                      <a:pt x="4035" y="4462"/>
                    </a:lnTo>
                    <a:lnTo>
                      <a:pt x="4027" y="4457"/>
                    </a:lnTo>
                    <a:lnTo>
                      <a:pt x="4022" y="4454"/>
                    </a:lnTo>
                    <a:lnTo>
                      <a:pt x="4014" y="4449"/>
                    </a:lnTo>
                    <a:lnTo>
                      <a:pt x="4010" y="4445"/>
                    </a:lnTo>
                    <a:lnTo>
                      <a:pt x="4002" y="4440"/>
                    </a:lnTo>
                    <a:lnTo>
                      <a:pt x="3998" y="4436"/>
                    </a:lnTo>
                    <a:lnTo>
                      <a:pt x="3991" y="4430"/>
                    </a:lnTo>
                    <a:lnTo>
                      <a:pt x="3987" y="4427"/>
                    </a:lnTo>
                    <a:lnTo>
                      <a:pt x="3980" y="4420"/>
                    </a:lnTo>
                    <a:lnTo>
                      <a:pt x="3976" y="4417"/>
                    </a:lnTo>
                    <a:lnTo>
                      <a:pt x="3969" y="4410"/>
                    </a:lnTo>
                    <a:lnTo>
                      <a:pt x="3965" y="4406"/>
                    </a:lnTo>
                    <a:lnTo>
                      <a:pt x="3958" y="4399"/>
                    </a:lnTo>
                    <a:lnTo>
                      <a:pt x="3955" y="4395"/>
                    </a:lnTo>
                    <a:lnTo>
                      <a:pt x="3948" y="4388"/>
                    </a:lnTo>
                    <a:lnTo>
                      <a:pt x="3945" y="4384"/>
                    </a:lnTo>
                    <a:lnTo>
                      <a:pt x="3939" y="4377"/>
                    </a:lnTo>
                    <a:lnTo>
                      <a:pt x="3935" y="4373"/>
                    </a:lnTo>
                    <a:lnTo>
                      <a:pt x="3930" y="4365"/>
                    </a:lnTo>
                    <a:lnTo>
                      <a:pt x="3926" y="4361"/>
                    </a:lnTo>
                    <a:lnTo>
                      <a:pt x="3921" y="4353"/>
                    </a:lnTo>
                    <a:lnTo>
                      <a:pt x="3918" y="4348"/>
                    </a:lnTo>
                    <a:lnTo>
                      <a:pt x="3913" y="4340"/>
                    </a:lnTo>
                    <a:lnTo>
                      <a:pt x="3909" y="4336"/>
                    </a:lnTo>
                    <a:lnTo>
                      <a:pt x="3905" y="4328"/>
                    </a:lnTo>
                    <a:lnTo>
                      <a:pt x="3901" y="4320"/>
                    </a:lnTo>
                    <a:lnTo>
                      <a:pt x="3896" y="4312"/>
                    </a:lnTo>
                    <a:lnTo>
                      <a:pt x="3894" y="4308"/>
                    </a:lnTo>
                    <a:lnTo>
                      <a:pt x="3890" y="4299"/>
                    </a:lnTo>
                    <a:lnTo>
                      <a:pt x="3888" y="4295"/>
                    </a:lnTo>
                    <a:lnTo>
                      <a:pt x="3884" y="4286"/>
                    </a:lnTo>
                    <a:lnTo>
                      <a:pt x="3882" y="4281"/>
                    </a:lnTo>
                    <a:lnTo>
                      <a:pt x="3878" y="4273"/>
                    </a:lnTo>
                    <a:lnTo>
                      <a:pt x="3876" y="4268"/>
                    </a:lnTo>
                    <a:lnTo>
                      <a:pt x="3873" y="4259"/>
                    </a:lnTo>
                    <a:lnTo>
                      <a:pt x="3871" y="4254"/>
                    </a:lnTo>
                    <a:lnTo>
                      <a:pt x="3869" y="4245"/>
                    </a:lnTo>
                    <a:lnTo>
                      <a:pt x="3867" y="4240"/>
                    </a:lnTo>
                    <a:lnTo>
                      <a:pt x="3864" y="4231"/>
                    </a:lnTo>
                    <a:lnTo>
                      <a:pt x="3863" y="4226"/>
                    </a:lnTo>
                    <a:lnTo>
                      <a:pt x="3861" y="4217"/>
                    </a:lnTo>
                    <a:lnTo>
                      <a:pt x="3860" y="4212"/>
                    </a:lnTo>
                    <a:lnTo>
                      <a:pt x="3858" y="4202"/>
                    </a:lnTo>
                    <a:lnTo>
                      <a:pt x="3857" y="4197"/>
                    </a:lnTo>
                    <a:lnTo>
                      <a:pt x="3855" y="4188"/>
                    </a:lnTo>
                    <a:lnTo>
                      <a:pt x="3854" y="4182"/>
                    </a:lnTo>
                    <a:lnTo>
                      <a:pt x="3853" y="4173"/>
                    </a:lnTo>
                    <a:lnTo>
                      <a:pt x="3852" y="4167"/>
                    </a:lnTo>
                    <a:lnTo>
                      <a:pt x="3851" y="4158"/>
                    </a:lnTo>
                    <a:lnTo>
                      <a:pt x="3851" y="4152"/>
                    </a:lnTo>
                    <a:lnTo>
                      <a:pt x="3850" y="4143"/>
                    </a:lnTo>
                    <a:lnTo>
                      <a:pt x="3850" y="4137"/>
                    </a:lnTo>
                    <a:lnTo>
                      <a:pt x="3850" y="4128"/>
                    </a:lnTo>
                    <a:lnTo>
                      <a:pt x="3850" y="4125"/>
                    </a:lnTo>
                    <a:lnTo>
                      <a:pt x="3850" y="3250"/>
                    </a:lnTo>
                    <a:lnTo>
                      <a:pt x="3850" y="3247"/>
                    </a:lnTo>
                    <a:lnTo>
                      <a:pt x="3850" y="3238"/>
                    </a:lnTo>
                    <a:lnTo>
                      <a:pt x="3850" y="3232"/>
                    </a:lnTo>
                    <a:lnTo>
                      <a:pt x="3851" y="3223"/>
                    </a:lnTo>
                    <a:lnTo>
                      <a:pt x="3851" y="3217"/>
                    </a:lnTo>
                    <a:lnTo>
                      <a:pt x="3852" y="3208"/>
                    </a:lnTo>
                    <a:lnTo>
                      <a:pt x="3853" y="3202"/>
                    </a:lnTo>
                    <a:lnTo>
                      <a:pt x="3854" y="3193"/>
                    </a:lnTo>
                    <a:lnTo>
                      <a:pt x="3855" y="3187"/>
                    </a:lnTo>
                    <a:lnTo>
                      <a:pt x="3857" y="3178"/>
                    </a:lnTo>
                    <a:lnTo>
                      <a:pt x="3858" y="3173"/>
                    </a:lnTo>
                    <a:lnTo>
                      <a:pt x="3860" y="3163"/>
                    </a:lnTo>
                    <a:lnTo>
                      <a:pt x="3861" y="3158"/>
                    </a:lnTo>
                    <a:lnTo>
                      <a:pt x="3863" y="3149"/>
                    </a:lnTo>
                    <a:lnTo>
                      <a:pt x="3864" y="3144"/>
                    </a:lnTo>
                    <a:lnTo>
                      <a:pt x="3867" y="3135"/>
                    </a:lnTo>
                    <a:lnTo>
                      <a:pt x="3869" y="3130"/>
                    </a:lnTo>
                    <a:lnTo>
                      <a:pt x="3871" y="3121"/>
                    </a:lnTo>
                    <a:lnTo>
                      <a:pt x="3873" y="3116"/>
                    </a:lnTo>
                    <a:lnTo>
                      <a:pt x="3876" y="3107"/>
                    </a:lnTo>
                    <a:lnTo>
                      <a:pt x="3878" y="3102"/>
                    </a:lnTo>
                    <a:lnTo>
                      <a:pt x="3882" y="3094"/>
                    </a:lnTo>
                    <a:lnTo>
                      <a:pt x="3884" y="3089"/>
                    </a:lnTo>
                    <a:lnTo>
                      <a:pt x="3888" y="3080"/>
                    </a:lnTo>
                    <a:lnTo>
                      <a:pt x="3890" y="3076"/>
                    </a:lnTo>
                    <a:lnTo>
                      <a:pt x="3894" y="3067"/>
                    </a:lnTo>
                    <a:lnTo>
                      <a:pt x="3896" y="3063"/>
                    </a:lnTo>
                    <a:lnTo>
                      <a:pt x="3901" y="3055"/>
                    </a:lnTo>
                    <a:lnTo>
                      <a:pt x="3905" y="3047"/>
                    </a:lnTo>
                    <a:lnTo>
                      <a:pt x="3909" y="3039"/>
                    </a:lnTo>
                    <a:lnTo>
                      <a:pt x="3913" y="3035"/>
                    </a:lnTo>
                    <a:lnTo>
                      <a:pt x="3918" y="3027"/>
                    </a:lnTo>
                    <a:lnTo>
                      <a:pt x="3921" y="3022"/>
                    </a:lnTo>
                    <a:lnTo>
                      <a:pt x="3926" y="3014"/>
                    </a:lnTo>
                    <a:lnTo>
                      <a:pt x="3930" y="3010"/>
                    </a:lnTo>
                    <a:lnTo>
                      <a:pt x="3935" y="3002"/>
                    </a:lnTo>
                    <a:lnTo>
                      <a:pt x="3939" y="2998"/>
                    </a:lnTo>
                    <a:lnTo>
                      <a:pt x="3945" y="2991"/>
                    </a:lnTo>
                    <a:lnTo>
                      <a:pt x="3948" y="2987"/>
                    </a:lnTo>
                    <a:lnTo>
                      <a:pt x="3955" y="2980"/>
                    </a:lnTo>
                    <a:lnTo>
                      <a:pt x="3958" y="2976"/>
                    </a:lnTo>
                    <a:lnTo>
                      <a:pt x="3965" y="2969"/>
                    </a:lnTo>
                    <a:lnTo>
                      <a:pt x="3969" y="2965"/>
                    </a:lnTo>
                    <a:lnTo>
                      <a:pt x="3976" y="2958"/>
                    </a:lnTo>
                    <a:lnTo>
                      <a:pt x="3980" y="2955"/>
                    </a:lnTo>
                    <a:lnTo>
                      <a:pt x="3987" y="2948"/>
                    </a:lnTo>
                    <a:lnTo>
                      <a:pt x="3991" y="2945"/>
                    </a:lnTo>
                    <a:lnTo>
                      <a:pt x="3998" y="2939"/>
                    </a:lnTo>
                    <a:lnTo>
                      <a:pt x="4002" y="2935"/>
                    </a:lnTo>
                    <a:lnTo>
                      <a:pt x="4010" y="2930"/>
                    </a:lnTo>
                    <a:lnTo>
                      <a:pt x="4014" y="2926"/>
                    </a:lnTo>
                    <a:lnTo>
                      <a:pt x="4022" y="2921"/>
                    </a:lnTo>
                    <a:lnTo>
                      <a:pt x="4027" y="2918"/>
                    </a:lnTo>
                    <a:lnTo>
                      <a:pt x="4035" y="2913"/>
                    </a:lnTo>
                    <a:lnTo>
                      <a:pt x="4039" y="2909"/>
                    </a:lnTo>
                    <a:lnTo>
                      <a:pt x="4047" y="2905"/>
                    </a:lnTo>
                    <a:lnTo>
                      <a:pt x="4055" y="2901"/>
                    </a:lnTo>
                    <a:lnTo>
                      <a:pt x="4063" y="2896"/>
                    </a:lnTo>
                    <a:lnTo>
                      <a:pt x="4067" y="2894"/>
                    </a:lnTo>
                    <a:lnTo>
                      <a:pt x="4076" y="2890"/>
                    </a:lnTo>
                    <a:lnTo>
                      <a:pt x="4080" y="2888"/>
                    </a:lnTo>
                    <a:lnTo>
                      <a:pt x="4089" y="2884"/>
                    </a:lnTo>
                    <a:lnTo>
                      <a:pt x="4094" y="2882"/>
                    </a:lnTo>
                    <a:lnTo>
                      <a:pt x="4102" y="2878"/>
                    </a:lnTo>
                    <a:lnTo>
                      <a:pt x="4107" y="2876"/>
                    </a:lnTo>
                    <a:lnTo>
                      <a:pt x="4116" y="2873"/>
                    </a:lnTo>
                    <a:lnTo>
                      <a:pt x="4121" y="2871"/>
                    </a:lnTo>
                    <a:lnTo>
                      <a:pt x="4130" y="2869"/>
                    </a:lnTo>
                    <a:lnTo>
                      <a:pt x="4135" y="2867"/>
                    </a:lnTo>
                    <a:lnTo>
                      <a:pt x="4144" y="2864"/>
                    </a:lnTo>
                    <a:lnTo>
                      <a:pt x="4149" y="2863"/>
                    </a:lnTo>
                    <a:lnTo>
                      <a:pt x="4158" y="2861"/>
                    </a:lnTo>
                    <a:lnTo>
                      <a:pt x="4163" y="2860"/>
                    </a:lnTo>
                    <a:lnTo>
                      <a:pt x="4173" y="2858"/>
                    </a:lnTo>
                    <a:lnTo>
                      <a:pt x="4178" y="2857"/>
                    </a:lnTo>
                    <a:lnTo>
                      <a:pt x="4187" y="2855"/>
                    </a:lnTo>
                    <a:lnTo>
                      <a:pt x="4193" y="2854"/>
                    </a:lnTo>
                    <a:lnTo>
                      <a:pt x="4202" y="2853"/>
                    </a:lnTo>
                    <a:lnTo>
                      <a:pt x="4208" y="2852"/>
                    </a:lnTo>
                    <a:lnTo>
                      <a:pt x="4217" y="2851"/>
                    </a:lnTo>
                    <a:lnTo>
                      <a:pt x="4223" y="2851"/>
                    </a:lnTo>
                    <a:lnTo>
                      <a:pt x="4232" y="2850"/>
                    </a:lnTo>
                    <a:close/>
                    <a:moveTo>
                      <a:pt x="5754" y="3150"/>
                    </a:moveTo>
                    <a:lnTo>
                      <a:pt x="5749" y="3150"/>
                    </a:lnTo>
                    <a:lnTo>
                      <a:pt x="4251" y="3150"/>
                    </a:lnTo>
                    <a:lnTo>
                      <a:pt x="4246" y="3150"/>
                    </a:lnTo>
                    <a:lnTo>
                      <a:pt x="4243" y="3150"/>
                    </a:lnTo>
                    <a:lnTo>
                      <a:pt x="4239" y="3151"/>
                    </a:lnTo>
                    <a:lnTo>
                      <a:pt x="4235" y="3151"/>
                    </a:lnTo>
                    <a:lnTo>
                      <a:pt x="4232" y="3152"/>
                    </a:lnTo>
                    <a:lnTo>
                      <a:pt x="4228" y="3153"/>
                    </a:lnTo>
                    <a:lnTo>
                      <a:pt x="4224" y="3154"/>
                    </a:lnTo>
                    <a:lnTo>
                      <a:pt x="4220" y="3155"/>
                    </a:lnTo>
                    <a:lnTo>
                      <a:pt x="4216" y="3156"/>
                    </a:lnTo>
                    <a:lnTo>
                      <a:pt x="4213" y="3157"/>
                    </a:lnTo>
                    <a:lnTo>
                      <a:pt x="4209" y="3159"/>
                    </a:lnTo>
                    <a:lnTo>
                      <a:pt x="4205" y="3161"/>
                    </a:lnTo>
                    <a:lnTo>
                      <a:pt x="4201" y="3162"/>
                    </a:lnTo>
                    <a:lnTo>
                      <a:pt x="4199" y="3164"/>
                    </a:lnTo>
                    <a:lnTo>
                      <a:pt x="4197" y="3165"/>
                    </a:lnTo>
                    <a:lnTo>
                      <a:pt x="4194" y="3167"/>
                    </a:lnTo>
                    <a:lnTo>
                      <a:pt x="4191" y="3169"/>
                    </a:lnTo>
                    <a:lnTo>
                      <a:pt x="4188" y="3171"/>
                    </a:lnTo>
                    <a:lnTo>
                      <a:pt x="4185" y="3174"/>
                    </a:lnTo>
                    <a:lnTo>
                      <a:pt x="4182" y="3176"/>
                    </a:lnTo>
                    <a:lnTo>
                      <a:pt x="4179" y="3179"/>
                    </a:lnTo>
                    <a:lnTo>
                      <a:pt x="4176" y="3182"/>
                    </a:lnTo>
                    <a:lnTo>
                      <a:pt x="4174" y="3185"/>
                    </a:lnTo>
                    <a:lnTo>
                      <a:pt x="4171" y="3188"/>
                    </a:lnTo>
                    <a:lnTo>
                      <a:pt x="4169" y="3191"/>
                    </a:lnTo>
                    <a:lnTo>
                      <a:pt x="4167" y="3194"/>
                    </a:lnTo>
                    <a:lnTo>
                      <a:pt x="4165" y="3197"/>
                    </a:lnTo>
                    <a:lnTo>
                      <a:pt x="4164" y="3199"/>
                    </a:lnTo>
                    <a:lnTo>
                      <a:pt x="4162" y="3201"/>
                    </a:lnTo>
                    <a:lnTo>
                      <a:pt x="4161" y="3205"/>
                    </a:lnTo>
                    <a:lnTo>
                      <a:pt x="4159" y="3209"/>
                    </a:lnTo>
                    <a:lnTo>
                      <a:pt x="4157" y="3213"/>
                    </a:lnTo>
                    <a:lnTo>
                      <a:pt x="4156" y="3216"/>
                    </a:lnTo>
                    <a:lnTo>
                      <a:pt x="4155" y="3220"/>
                    </a:lnTo>
                    <a:lnTo>
                      <a:pt x="4154" y="3224"/>
                    </a:lnTo>
                    <a:lnTo>
                      <a:pt x="4153" y="3228"/>
                    </a:lnTo>
                    <a:lnTo>
                      <a:pt x="4152" y="3232"/>
                    </a:lnTo>
                    <a:lnTo>
                      <a:pt x="4151" y="3235"/>
                    </a:lnTo>
                    <a:lnTo>
                      <a:pt x="4151" y="3239"/>
                    </a:lnTo>
                    <a:lnTo>
                      <a:pt x="4150" y="3243"/>
                    </a:lnTo>
                    <a:lnTo>
                      <a:pt x="4150" y="3246"/>
                    </a:lnTo>
                    <a:lnTo>
                      <a:pt x="4150" y="3251"/>
                    </a:lnTo>
                    <a:lnTo>
                      <a:pt x="4150" y="4124"/>
                    </a:lnTo>
                    <a:lnTo>
                      <a:pt x="4150" y="4129"/>
                    </a:lnTo>
                    <a:lnTo>
                      <a:pt x="4150" y="4132"/>
                    </a:lnTo>
                    <a:lnTo>
                      <a:pt x="4151" y="4136"/>
                    </a:lnTo>
                    <a:lnTo>
                      <a:pt x="4151" y="4140"/>
                    </a:lnTo>
                    <a:lnTo>
                      <a:pt x="4152" y="4143"/>
                    </a:lnTo>
                    <a:lnTo>
                      <a:pt x="4153" y="4147"/>
                    </a:lnTo>
                    <a:lnTo>
                      <a:pt x="4154" y="4151"/>
                    </a:lnTo>
                    <a:lnTo>
                      <a:pt x="4155" y="4155"/>
                    </a:lnTo>
                    <a:lnTo>
                      <a:pt x="4156" y="4159"/>
                    </a:lnTo>
                    <a:lnTo>
                      <a:pt x="4157" y="4162"/>
                    </a:lnTo>
                    <a:lnTo>
                      <a:pt x="4159" y="4166"/>
                    </a:lnTo>
                    <a:lnTo>
                      <a:pt x="4161" y="4170"/>
                    </a:lnTo>
                    <a:lnTo>
                      <a:pt x="4162" y="4174"/>
                    </a:lnTo>
                    <a:lnTo>
                      <a:pt x="4164" y="4176"/>
                    </a:lnTo>
                    <a:lnTo>
                      <a:pt x="4165" y="4178"/>
                    </a:lnTo>
                    <a:lnTo>
                      <a:pt x="4167" y="4181"/>
                    </a:lnTo>
                    <a:lnTo>
                      <a:pt x="4169" y="4184"/>
                    </a:lnTo>
                    <a:lnTo>
                      <a:pt x="4171" y="4187"/>
                    </a:lnTo>
                    <a:lnTo>
                      <a:pt x="4174" y="4190"/>
                    </a:lnTo>
                    <a:lnTo>
                      <a:pt x="4176" y="4193"/>
                    </a:lnTo>
                    <a:lnTo>
                      <a:pt x="4179" y="4196"/>
                    </a:lnTo>
                    <a:lnTo>
                      <a:pt x="4182" y="4199"/>
                    </a:lnTo>
                    <a:lnTo>
                      <a:pt x="4185" y="4201"/>
                    </a:lnTo>
                    <a:lnTo>
                      <a:pt x="4188" y="4204"/>
                    </a:lnTo>
                    <a:lnTo>
                      <a:pt x="4191" y="4206"/>
                    </a:lnTo>
                    <a:lnTo>
                      <a:pt x="4194" y="4208"/>
                    </a:lnTo>
                    <a:lnTo>
                      <a:pt x="4197" y="4210"/>
                    </a:lnTo>
                    <a:lnTo>
                      <a:pt x="4199" y="4211"/>
                    </a:lnTo>
                    <a:lnTo>
                      <a:pt x="4201" y="4213"/>
                    </a:lnTo>
                    <a:lnTo>
                      <a:pt x="4205" y="4214"/>
                    </a:lnTo>
                    <a:lnTo>
                      <a:pt x="4209" y="4216"/>
                    </a:lnTo>
                    <a:lnTo>
                      <a:pt x="4213" y="4218"/>
                    </a:lnTo>
                    <a:lnTo>
                      <a:pt x="4216" y="4219"/>
                    </a:lnTo>
                    <a:lnTo>
                      <a:pt x="4220" y="4220"/>
                    </a:lnTo>
                    <a:lnTo>
                      <a:pt x="4224" y="4221"/>
                    </a:lnTo>
                    <a:lnTo>
                      <a:pt x="4228" y="4222"/>
                    </a:lnTo>
                    <a:lnTo>
                      <a:pt x="4232" y="4223"/>
                    </a:lnTo>
                    <a:lnTo>
                      <a:pt x="4235" y="4224"/>
                    </a:lnTo>
                    <a:lnTo>
                      <a:pt x="4239" y="4224"/>
                    </a:lnTo>
                    <a:lnTo>
                      <a:pt x="4243" y="4225"/>
                    </a:lnTo>
                    <a:lnTo>
                      <a:pt x="4246" y="4225"/>
                    </a:lnTo>
                    <a:lnTo>
                      <a:pt x="4251" y="4225"/>
                    </a:lnTo>
                    <a:lnTo>
                      <a:pt x="5749" y="4225"/>
                    </a:lnTo>
                    <a:lnTo>
                      <a:pt x="5754" y="4225"/>
                    </a:lnTo>
                    <a:lnTo>
                      <a:pt x="5757" y="4225"/>
                    </a:lnTo>
                    <a:lnTo>
                      <a:pt x="5761" y="4224"/>
                    </a:lnTo>
                    <a:lnTo>
                      <a:pt x="5765" y="4224"/>
                    </a:lnTo>
                    <a:lnTo>
                      <a:pt x="5768" y="4223"/>
                    </a:lnTo>
                    <a:lnTo>
                      <a:pt x="5772" y="4222"/>
                    </a:lnTo>
                    <a:lnTo>
                      <a:pt x="5776" y="4221"/>
                    </a:lnTo>
                    <a:lnTo>
                      <a:pt x="5780" y="4220"/>
                    </a:lnTo>
                    <a:lnTo>
                      <a:pt x="5784" y="4219"/>
                    </a:lnTo>
                    <a:lnTo>
                      <a:pt x="5787" y="4218"/>
                    </a:lnTo>
                    <a:lnTo>
                      <a:pt x="5791" y="4216"/>
                    </a:lnTo>
                    <a:lnTo>
                      <a:pt x="5795" y="4214"/>
                    </a:lnTo>
                    <a:lnTo>
                      <a:pt x="5799" y="4213"/>
                    </a:lnTo>
                    <a:lnTo>
                      <a:pt x="5801" y="4211"/>
                    </a:lnTo>
                    <a:lnTo>
                      <a:pt x="5803" y="4210"/>
                    </a:lnTo>
                    <a:lnTo>
                      <a:pt x="5806" y="4208"/>
                    </a:lnTo>
                    <a:lnTo>
                      <a:pt x="5809" y="4206"/>
                    </a:lnTo>
                    <a:lnTo>
                      <a:pt x="5812" y="4204"/>
                    </a:lnTo>
                    <a:lnTo>
                      <a:pt x="5815" y="4201"/>
                    </a:lnTo>
                    <a:lnTo>
                      <a:pt x="5818" y="4199"/>
                    </a:lnTo>
                    <a:lnTo>
                      <a:pt x="5821" y="4196"/>
                    </a:lnTo>
                    <a:lnTo>
                      <a:pt x="5824" y="4193"/>
                    </a:lnTo>
                    <a:lnTo>
                      <a:pt x="5826" y="4190"/>
                    </a:lnTo>
                    <a:lnTo>
                      <a:pt x="5829" y="4187"/>
                    </a:lnTo>
                    <a:lnTo>
                      <a:pt x="5831" y="4184"/>
                    </a:lnTo>
                    <a:lnTo>
                      <a:pt x="5833" y="4181"/>
                    </a:lnTo>
                    <a:lnTo>
                      <a:pt x="5835" y="4178"/>
                    </a:lnTo>
                    <a:lnTo>
                      <a:pt x="5836" y="4176"/>
                    </a:lnTo>
                    <a:lnTo>
                      <a:pt x="5838" y="4174"/>
                    </a:lnTo>
                    <a:lnTo>
                      <a:pt x="5839" y="4170"/>
                    </a:lnTo>
                    <a:lnTo>
                      <a:pt x="5841" y="4166"/>
                    </a:lnTo>
                    <a:lnTo>
                      <a:pt x="5843" y="4162"/>
                    </a:lnTo>
                    <a:lnTo>
                      <a:pt x="5844" y="4159"/>
                    </a:lnTo>
                    <a:lnTo>
                      <a:pt x="5845" y="4155"/>
                    </a:lnTo>
                    <a:lnTo>
                      <a:pt x="5846" y="4151"/>
                    </a:lnTo>
                    <a:lnTo>
                      <a:pt x="5847" y="4147"/>
                    </a:lnTo>
                    <a:lnTo>
                      <a:pt x="5848" y="4143"/>
                    </a:lnTo>
                    <a:lnTo>
                      <a:pt x="5849" y="4140"/>
                    </a:lnTo>
                    <a:lnTo>
                      <a:pt x="5849" y="4136"/>
                    </a:lnTo>
                    <a:lnTo>
                      <a:pt x="5850" y="4132"/>
                    </a:lnTo>
                    <a:lnTo>
                      <a:pt x="5850" y="4129"/>
                    </a:lnTo>
                    <a:lnTo>
                      <a:pt x="5850" y="4124"/>
                    </a:lnTo>
                    <a:lnTo>
                      <a:pt x="5850" y="3251"/>
                    </a:lnTo>
                    <a:lnTo>
                      <a:pt x="5850" y="3246"/>
                    </a:lnTo>
                    <a:lnTo>
                      <a:pt x="5850" y="3243"/>
                    </a:lnTo>
                    <a:lnTo>
                      <a:pt x="5849" y="3239"/>
                    </a:lnTo>
                    <a:lnTo>
                      <a:pt x="5849" y="3235"/>
                    </a:lnTo>
                    <a:lnTo>
                      <a:pt x="5848" y="3232"/>
                    </a:lnTo>
                    <a:lnTo>
                      <a:pt x="5847" y="3228"/>
                    </a:lnTo>
                    <a:lnTo>
                      <a:pt x="5846" y="3224"/>
                    </a:lnTo>
                    <a:lnTo>
                      <a:pt x="5845" y="3220"/>
                    </a:lnTo>
                    <a:lnTo>
                      <a:pt x="5844" y="3216"/>
                    </a:lnTo>
                    <a:lnTo>
                      <a:pt x="5843" y="3213"/>
                    </a:lnTo>
                    <a:lnTo>
                      <a:pt x="5841" y="3209"/>
                    </a:lnTo>
                    <a:lnTo>
                      <a:pt x="5839" y="3205"/>
                    </a:lnTo>
                    <a:lnTo>
                      <a:pt x="5838" y="3201"/>
                    </a:lnTo>
                    <a:lnTo>
                      <a:pt x="5836" y="3199"/>
                    </a:lnTo>
                    <a:lnTo>
                      <a:pt x="5835" y="3197"/>
                    </a:lnTo>
                    <a:lnTo>
                      <a:pt x="5833" y="3194"/>
                    </a:lnTo>
                    <a:lnTo>
                      <a:pt x="5831" y="3191"/>
                    </a:lnTo>
                    <a:lnTo>
                      <a:pt x="5829" y="3188"/>
                    </a:lnTo>
                    <a:lnTo>
                      <a:pt x="5826" y="3185"/>
                    </a:lnTo>
                    <a:lnTo>
                      <a:pt x="5824" y="3182"/>
                    </a:lnTo>
                    <a:lnTo>
                      <a:pt x="5821" y="3179"/>
                    </a:lnTo>
                    <a:lnTo>
                      <a:pt x="5818" y="3176"/>
                    </a:lnTo>
                    <a:lnTo>
                      <a:pt x="5815" y="3174"/>
                    </a:lnTo>
                    <a:lnTo>
                      <a:pt x="5812" y="3171"/>
                    </a:lnTo>
                    <a:lnTo>
                      <a:pt x="5809" y="3169"/>
                    </a:lnTo>
                    <a:lnTo>
                      <a:pt x="5806" y="3167"/>
                    </a:lnTo>
                    <a:lnTo>
                      <a:pt x="5803" y="3165"/>
                    </a:lnTo>
                    <a:lnTo>
                      <a:pt x="5801" y="3164"/>
                    </a:lnTo>
                    <a:lnTo>
                      <a:pt x="5799" y="3162"/>
                    </a:lnTo>
                    <a:lnTo>
                      <a:pt x="5795" y="3161"/>
                    </a:lnTo>
                    <a:lnTo>
                      <a:pt x="5791" y="3159"/>
                    </a:lnTo>
                    <a:lnTo>
                      <a:pt x="5787" y="3157"/>
                    </a:lnTo>
                    <a:lnTo>
                      <a:pt x="5784" y="3156"/>
                    </a:lnTo>
                    <a:lnTo>
                      <a:pt x="5780" y="3155"/>
                    </a:lnTo>
                    <a:lnTo>
                      <a:pt x="5776" y="3154"/>
                    </a:lnTo>
                    <a:lnTo>
                      <a:pt x="5772" y="3153"/>
                    </a:lnTo>
                    <a:lnTo>
                      <a:pt x="5768" y="3152"/>
                    </a:lnTo>
                    <a:lnTo>
                      <a:pt x="5765" y="3151"/>
                    </a:lnTo>
                    <a:lnTo>
                      <a:pt x="5761" y="3151"/>
                    </a:lnTo>
                    <a:lnTo>
                      <a:pt x="5757" y="3150"/>
                    </a:lnTo>
                    <a:lnTo>
                      <a:pt x="5754" y="3150"/>
                    </a:lnTo>
                    <a:close/>
                    <a:moveTo>
                      <a:pt x="5815" y="1991"/>
                    </a:moveTo>
                    <a:lnTo>
                      <a:pt x="5783" y="1998"/>
                    </a:lnTo>
                    <a:lnTo>
                      <a:pt x="5750" y="2000"/>
                    </a:lnTo>
                    <a:lnTo>
                      <a:pt x="4250" y="2000"/>
                    </a:lnTo>
                    <a:lnTo>
                      <a:pt x="4217" y="1998"/>
                    </a:lnTo>
                    <a:lnTo>
                      <a:pt x="4185" y="1991"/>
                    </a:lnTo>
                    <a:lnTo>
                      <a:pt x="4154" y="1981"/>
                    </a:lnTo>
                    <a:lnTo>
                      <a:pt x="4125" y="1967"/>
                    </a:lnTo>
                    <a:lnTo>
                      <a:pt x="4098" y="1948"/>
                    </a:lnTo>
                    <a:lnTo>
                      <a:pt x="4073" y="1927"/>
                    </a:lnTo>
                    <a:lnTo>
                      <a:pt x="4052" y="1902"/>
                    </a:lnTo>
                    <a:lnTo>
                      <a:pt x="4033" y="1875"/>
                    </a:lnTo>
                    <a:lnTo>
                      <a:pt x="4019" y="1846"/>
                    </a:lnTo>
                    <a:lnTo>
                      <a:pt x="4009" y="1815"/>
                    </a:lnTo>
                    <a:lnTo>
                      <a:pt x="4002" y="1783"/>
                    </a:lnTo>
                    <a:lnTo>
                      <a:pt x="4000" y="1750"/>
                    </a:lnTo>
                    <a:lnTo>
                      <a:pt x="4002" y="1717"/>
                    </a:lnTo>
                    <a:lnTo>
                      <a:pt x="4009" y="1685"/>
                    </a:lnTo>
                    <a:lnTo>
                      <a:pt x="4019" y="1654"/>
                    </a:lnTo>
                    <a:lnTo>
                      <a:pt x="4033" y="1625"/>
                    </a:lnTo>
                    <a:lnTo>
                      <a:pt x="4052" y="1598"/>
                    </a:lnTo>
                    <a:lnTo>
                      <a:pt x="4073" y="1573"/>
                    </a:lnTo>
                    <a:lnTo>
                      <a:pt x="4098" y="1552"/>
                    </a:lnTo>
                    <a:lnTo>
                      <a:pt x="4125" y="1533"/>
                    </a:lnTo>
                    <a:lnTo>
                      <a:pt x="4154" y="1519"/>
                    </a:lnTo>
                    <a:lnTo>
                      <a:pt x="4185" y="1509"/>
                    </a:lnTo>
                    <a:lnTo>
                      <a:pt x="4217" y="1502"/>
                    </a:lnTo>
                    <a:lnTo>
                      <a:pt x="4250" y="1500"/>
                    </a:lnTo>
                    <a:lnTo>
                      <a:pt x="5750" y="1500"/>
                    </a:lnTo>
                    <a:lnTo>
                      <a:pt x="5783" y="1502"/>
                    </a:lnTo>
                    <a:lnTo>
                      <a:pt x="5815" y="1509"/>
                    </a:lnTo>
                    <a:lnTo>
                      <a:pt x="5846" y="1519"/>
                    </a:lnTo>
                    <a:lnTo>
                      <a:pt x="5875" y="1533"/>
                    </a:lnTo>
                    <a:lnTo>
                      <a:pt x="5902" y="1552"/>
                    </a:lnTo>
                    <a:lnTo>
                      <a:pt x="5927" y="1573"/>
                    </a:lnTo>
                    <a:lnTo>
                      <a:pt x="5948" y="1598"/>
                    </a:lnTo>
                    <a:lnTo>
                      <a:pt x="5967" y="1625"/>
                    </a:lnTo>
                    <a:lnTo>
                      <a:pt x="5981" y="1654"/>
                    </a:lnTo>
                    <a:lnTo>
                      <a:pt x="5991" y="1685"/>
                    </a:lnTo>
                    <a:lnTo>
                      <a:pt x="5998" y="1717"/>
                    </a:lnTo>
                    <a:lnTo>
                      <a:pt x="6000" y="1750"/>
                    </a:lnTo>
                    <a:lnTo>
                      <a:pt x="5998" y="1783"/>
                    </a:lnTo>
                    <a:lnTo>
                      <a:pt x="5991" y="1815"/>
                    </a:lnTo>
                    <a:lnTo>
                      <a:pt x="5981" y="1846"/>
                    </a:lnTo>
                    <a:lnTo>
                      <a:pt x="5967" y="1875"/>
                    </a:lnTo>
                    <a:lnTo>
                      <a:pt x="5948" y="1902"/>
                    </a:lnTo>
                    <a:lnTo>
                      <a:pt x="5927" y="1927"/>
                    </a:lnTo>
                    <a:lnTo>
                      <a:pt x="5902" y="1948"/>
                    </a:lnTo>
                    <a:lnTo>
                      <a:pt x="5875" y="1967"/>
                    </a:lnTo>
                    <a:lnTo>
                      <a:pt x="5846" y="1981"/>
                    </a:lnTo>
                    <a:lnTo>
                      <a:pt x="5815" y="1991"/>
                    </a:lnTo>
                    <a:close/>
                    <a:moveTo>
                      <a:pt x="5525" y="8228"/>
                    </a:moveTo>
                    <a:lnTo>
                      <a:pt x="5525" y="8233"/>
                    </a:lnTo>
                    <a:lnTo>
                      <a:pt x="5525" y="8247"/>
                    </a:lnTo>
                    <a:lnTo>
                      <a:pt x="5525" y="8253"/>
                    </a:lnTo>
                    <a:lnTo>
                      <a:pt x="5525" y="8267"/>
                    </a:lnTo>
                    <a:lnTo>
                      <a:pt x="5525" y="8272"/>
                    </a:lnTo>
                    <a:lnTo>
                      <a:pt x="5524" y="8286"/>
                    </a:lnTo>
                    <a:lnTo>
                      <a:pt x="5523" y="8292"/>
                    </a:lnTo>
                    <a:lnTo>
                      <a:pt x="5522" y="8306"/>
                    </a:lnTo>
                    <a:lnTo>
                      <a:pt x="5521" y="8311"/>
                    </a:lnTo>
                    <a:lnTo>
                      <a:pt x="5520" y="8325"/>
                    </a:lnTo>
                    <a:lnTo>
                      <a:pt x="5519" y="8331"/>
                    </a:lnTo>
                    <a:lnTo>
                      <a:pt x="5516" y="8345"/>
                    </a:lnTo>
                    <a:lnTo>
                      <a:pt x="5515" y="8350"/>
                    </a:lnTo>
                    <a:lnTo>
                      <a:pt x="5513" y="8364"/>
                    </a:lnTo>
                    <a:lnTo>
                      <a:pt x="5511" y="8369"/>
                    </a:lnTo>
                    <a:lnTo>
                      <a:pt x="5508" y="8383"/>
                    </a:lnTo>
                    <a:lnTo>
                      <a:pt x="5507" y="8388"/>
                    </a:lnTo>
                    <a:lnTo>
                      <a:pt x="5503" y="8402"/>
                    </a:lnTo>
                    <a:lnTo>
                      <a:pt x="5501" y="8407"/>
                    </a:lnTo>
                    <a:lnTo>
                      <a:pt x="5497" y="8420"/>
                    </a:lnTo>
                    <a:lnTo>
                      <a:pt x="5495" y="8426"/>
                    </a:lnTo>
                    <a:lnTo>
                      <a:pt x="5490" y="8439"/>
                    </a:lnTo>
                    <a:lnTo>
                      <a:pt x="5488" y="8444"/>
                    </a:lnTo>
                    <a:lnTo>
                      <a:pt x="5483" y="8457"/>
                    </a:lnTo>
                    <a:lnTo>
                      <a:pt x="5481" y="8462"/>
                    </a:lnTo>
                    <a:lnTo>
                      <a:pt x="5475" y="8475"/>
                    </a:lnTo>
                    <a:lnTo>
                      <a:pt x="5472" y="8480"/>
                    </a:lnTo>
                    <a:lnTo>
                      <a:pt x="5466" y="8492"/>
                    </a:lnTo>
                    <a:lnTo>
                      <a:pt x="5464" y="8497"/>
                    </a:lnTo>
                    <a:lnTo>
                      <a:pt x="5457" y="8510"/>
                    </a:lnTo>
                    <a:lnTo>
                      <a:pt x="5453" y="8516"/>
                    </a:lnTo>
                    <a:lnTo>
                      <a:pt x="5446" y="8528"/>
                    </a:lnTo>
                    <a:lnTo>
                      <a:pt x="5443" y="8532"/>
                    </a:lnTo>
                    <a:lnTo>
                      <a:pt x="5435" y="8544"/>
                    </a:lnTo>
                    <a:lnTo>
                      <a:pt x="5432" y="8549"/>
                    </a:lnTo>
                    <a:lnTo>
                      <a:pt x="5424" y="8560"/>
                    </a:lnTo>
                    <a:lnTo>
                      <a:pt x="5421" y="8565"/>
                    </a:lnTo>
                    <a:lnTo>
                      <a:pt x="5412" y="8576"/>
                    </a:lnTo>
                    <a:lnTo>
                      <a:pt x="5409" y="8580"/>
                    </a:lnTo>
                    <a:lnTo>
                      <a:pt x="5400" y="8591"/>
                    </a:lnTo>
                    <a:lnTo>
                      <a:pt x="5396" y="8595"/>
                    </a:lnTo>
                    <a:lnTo>
                      <a:pt x="5387" y="8605"/>
                    </a:lnTo>
                    <a:lnTo>
                      <a:pt x="5383" y="8610"/>
                    </a:lnTo>
                    <a:lnTo>
                      <a:pt x="5374" y="8620"/>
                    </a:lnTo>
                    <a:lnTo>
                      <a:pt x="5370" y="8624"/>
                    </a:lnTo>
                    <a:lnTo>
                      <a:pt x="5360" y="8633"/>
                    </a:lnTo>
                    <a:lnTo>
                      <a:pt x="5355" y="8637"/>
                    </a:lnTo>
                    <a:lnTo>
                      <a:pt x="5345" y="8646"/>
                    </a:lnTo>
                    <a:lnTo>
                      <a:pt x="5341" y="8650"/>
                    </a:lnTo>
                    <a:lnTo>
                      <a:pt x="5330" y="8659"/>
                    </a:lnTo>
                    <a:lnTo>
                      <a:pt x="5326" y="8662"/>
                    </a:lnTo>
                    <a:lnTo>
                      <a:pt x="5315" y="8671"/>
                    </a:lnTo>
                    <a:lnTo>
                      <a:pt x="5310" y="8674"/>
                    </a:lnTo>
                    <a:lnTo>
                      <a:pt x="5299" y="8682"/>
                    </a:lnTo>
                    <a:lnTo>
                      <a:pt x="5294" y="8685"/>
                    </a:lnTo>
                    <a:lnTo>
                      <a:pt x="5282" y="8693"/>
                    </a:lnTo>
                    <a:lnTo>
                      <a:pt x="5278" y="8696"/>
                    </a:lnTo>
                    <a:lnTo>
                      <a:pt x="5266" y="8703"/>
                    </a:lnTo>
                    <a:lnTo>
                      <a:pt x="5260" y="8707"/>
                    </a:lnTo>
                    <a:lnTo>
                      <a:pt x="5247" y="8714"/>
                    </a:lnTo>
                    <a:lnTo>
                      <a:pt x="5242" y="8716"/>
                    </a:lnTo>
                    <a:lnTo>
                      <a:pt x="5230" y="8722"/>
                    </a:lnTo>
                    <a:lnTo>
                      <a:pt x="5225" y="8725"/>
                    </a:lnTo>
                    <a:lnTo>
                      <a:pt x="5212" y="8731"/>
                    </a:lnTo>
                    <a:lnTo>
                      <a:pt x="5207" y="8733"/>
                    </a:lnTo>
                    <a:lnTo>
                      <a:pt x="5194" y="8738"/>
                    </a:lnTo>
                    <a:lnTo>
                      <a:pt x="5189" y="8740"/>
                    </a:lnTo>
                    <a:lnTo>
                      <a:pt x="5176" y="8745"/>
                    </a:lnTo>
                    <a:lnTo>
                      <a:pt x="5170" y="8747"/>
                    </a:lnTo>
                    <a:lnTo>
                      <a:pt x="5157" y="8751"/>
                    </a:lnTo>
                    <a:lnTo>
                      <a:pt x="5152" y="8753"/>
                    </a:lnTo>
                    <a:lnTo>
                      <a:pt x="5138" y="8757"/>
                    </a:lnTo>
                    <a:lnTo>
                      <a:pt x="5133" y="8758"/>
                    </a:lnTo>
                    <a:lnTo>
                      <a:pt x="5119" y="8761"/>
                    </a:lnTo>
                    <a:lnTo>
                      <a:pt x="5114" y="8763"/>
                    </a:lnTo>
                    <a:lnTo>
                      <a:pt x="5100" y="8765"/>
                    </a:lnTo>
                    <a:lnTo>
                      <a:pt x="5095" y="8766"/>
                    </a:lnTo>
                    <a:lnTo>
                      <a:pt x="5081" y="8769"/>
                    </a:lnTo>
                    <a:lnTo>
                      <a:pt x="5075" y="8770"/>
                    </a:lnTo>
                    <a:lnTo>
                      <a:pt x="5061" y="8771"/>
                    </a:lnTo>
                    <a:lnTo>
                      <a:pt x="5056" y="8772"/>
                    </a:lnTo>
                    <a:lnTo>
                      <a:pt x="5042" y="8773"/>
                    </a:lnTo>
                    <a:lnTo>
                      <a:pt x="5036" y="8774"/>
                    </a:lnTo>
                    <a:lnTo>
                      <a:pt x="5022" y="8775"/>
                    </a:lnTo>
                    <a:lnTo>
                      <a:pt x="5017" y="8775"/>
                    </a:lnTo>
                    <a:lnTo>
                      <a:pt x="5003" y="8775"/>
                    </a:lnTo>
                    <a:lnTo>
                      <a:pt x="4997" y="8775"/>
                    </a:lnTo>
                    <a:lnTo>
                      <a:pt x="4983" y="8775"/>
                    </a:lnTo>
                    <a:lnTo>
                      <a:pt x="4978" y="8775"/>
                    </a:lnTo>
                    <a:lnTo>
                      <a:pt x="4964" y="8774"/>
                    </a:lnTo>
                    <a:lnTo>
                      <a:pt x="4958" y="8773"/>
                    </a:lnTo>
                    <a:lnTo>
                      <a:pt x="4944" y="8772"/>
                    </a:lnTo>
                    <a:lnTo>
                      <a:pt x="4939" y="8771"/>
                    </a:lnTo>
                    <a:lnTo>
                      <a:pt x="4925" y="8770"/>
                    </a:lnTo>
                    <a:lnTo>
                      <a:pt x="4919" y="8769"/>
                    </a:lnTo>
                    <a:lnTo>
                      <a:pt x="4905" y="8766"/>
                    </a:lnTo>
                    <a:lnTo>
                      <a:pt x="4900" y="8765"/>
                    </a:lnTo>
                    <a:lnTo>
                      <a:pt x="4886" y="8763"/>
                    </a:lnTo>
                    <a:lnTo>
                      <a:pt x="4881" y="8761"/>
                    </a:lnTo>
                    <a:lnTo>
                      <a:pt x="4867" y="8758"/>
                    </a:lnTo>
                    <a:lnTo>
                      <a:pt x="4862" y="8757"/>
                    </a:lnTo>
                    <a:lnTo>
                      <a:pt x="4848" y="8753"/>
                    </a:lnTo>
                    <a:lnTo>
                      <a:pt x="4843" y="8751"/>
                    </a:lnTo>
                    <a:lnTo>
                      <a:pt x="4830" y="8747"/>
                    </a:lnTo>
                    <a:lnTo>
                      <a:pt x="4824" y="8745"/>
                    </a:lnTo>
                    <a:lnTo>
                      <a:pt x="4811" y="8740"/>
                    </a:lnTo>
                    <a:lnTo>
                      <a:pt x="4806" y="8738"/>
                    </a:lnTo>
                    <a:lnTo>
                      <a:pt x="4793" y="8733"/>
                    </a:lnTo>
                    <a:lnTo>
                      <a:pt x="4788" y="8731"/>
                    </a:lnTo>
                    <a:lnTo>
                      <a:pt x="4775" y="8725"/>
                    </a:lnTo>
                    <a:lnTo>
                      <a:pt x="4770" y="8722"/>
                    </a:lnTo>
                    <a:lnTo>
                      <a:pt x="4758" y="8716"/>
                    </a:lnTo>
                    <a:lnTo>
                      <a:pt x="4753" y="8714"/>
                    </a:lnTo>
                    <a:lnTo>
                      <a:pt x="4740" y="8707"/>
                    </a:lnTo>
                    <a:lnTo>
                      <a:pt x="4734" y="8703"/>
                    </a:lnTo>
                    <a:lnTo>
                      <a:pt x="4722" y="8696"/>
                    </a:lnTo>
                    <a:lnTo>
                      <a:pt x="4718" y="8693"/>
                    </a:lnTo>
                    <a:lnTo>
                      <a:pt x="4706" y="8685"/>
                    </a:lnTo>
                    <a:lnTo>
                      <a:pt x="4701" y="8682"/>
                    </a:lnTo>
                    <a:lnTo>
                      <a:pt x="4690" y="8674"/>
                    </a:lnTo>
                    <a:lnTo>
                      <a:pt x="4685" y="8671"/>
                    </a:lnTo>
                    <a:lnTo>
                      <a:pt x="4674" y="8662"/>
                    </a:lnTo>
                    <a:lnTo>
                      <a:pt x="4670" y="8659"/>
                    </a:lnTo>
                    <a:lnTo>
                      <a:pt x="4659" y="8650"/>
                    </a:lnTo>
                    <a:lnTo>
                      <a:pt x="4655" y="8646"/>
                    </a:lnTo>
                    <a:lnTo>
                      <a:pt x="4645" y="8637"/>
                    </a:lnTo>
                    <a:lnTo>
                      <a:pt x="4640" y="8633"/>
                    </a:lnTo>
                    <a:lnTo>
                      <a:pt x="4630" y="8624"/>
                    </a:lnTo>
                    <a:lnTo>
                      <a:pt x="4626" y="8620"/>
                    </a:lnTo>
                    <a:lnTo>
                      <a:pt x="4617" y="8610"/>
                    </a:lnTo>
                    <a:lnTo>
                      <a:pt x="4613" y="8605"/>
                    </a:lnTo>
                    <a:lnTo>
                      <a:pt x="4604" y="8595"/>
                    </a:lnTo>
                    <a:lnTo>
                      <a:pt x="4600" y="8591"/>
                    </a:lnTo>
                    <a:lnTo>
                      <a:pt x="4591" y="8580"/>
                    </a:lnTo>
                    <a:lnTo>
                      <a:pt x="4588" y="8576"/>
                    </a:lnTo>
                    <a:lnTo>
                      <a:pt x="4579" y="8565"/>
                    </a:lnTo>
                    <a:lnTo>
                      <a:pt x="4576" y="8560"/>
                    </a:lnTo>
                    <a:lnTo>
                      <a:pt x="4568" y="8549"/>
                    </a:lnTo>
                    <a:lnTo>
                      <a:pt x="4565" y="8544"/>
                    </a:lnTo>
                    <a:lnTo>
                      <a:pt x="4557" y="8532"/>
                    </a:lnTo>
                    <a:lnTo>
                      <a:pt x="4554" y="8528"/>
                    </a:lnTo>
                    <a:lnTo>
                      <a:pt x="4547" y="8516"/>
                    </a:lnTo>
                    <a:lnTo>
                      <a:pt x="4543" y="8510"/>
                    </a:lnTo>
                    <a:lnTo>
                      <a:pt x="4536" y="8497"/>
                    </a:lnTo>
                    <a:lnTo>
                      <a:pt x="4534" y="8492"/>
                    </a:lnTo>
                    <a:lnTo>
                      <a:pt x="4528" y="8480"/>
                    </a:lnTo>
                    <a:lnTo>
                      <a:pt x="4525" y="8475"/>
                    </a:lnTo>
                    <a:lnTo>
                      <a:pt x="4519" y="8462"/>
                    </a:lnTo>
                    <a:lnTo>
                      <a:pt x="4517" y="8457"/>
                    </a:lnTo>
                    <a:lnTo>
                      <a:pt x="4512" y="8444"/>
                    </a:lnTo>
                    <a:lnTo>
                      <a:pt x="4510" y="8439"/>
                    </a:lnTo>
                    <a:lnTo>
                      <a:pt x="4505" y="8426"/>
                    </a:lnTo>
                    <a:lnTo>
                      <a:pt x="4503" y="8420"/>
                    </a:lnTo>
                    <a:lnTo>
                      <a:pt x="4499" y="8407"/>
                    </a:lnTo>
                    <a:lnTo>
                      <a:pt x="4497" y="8402"/>
                    </a:lnTo>
                    <a:lnTo>
                      <a:pt x="4493" y="8388"/>
                    </a:lnTo>
                    <a:lnTo>
                      <a:pt x="4492" y="8383"/>
                    </a:lnTo>
                    <a:lnTo>
                      <a:pt x="4489" y="8369"/>
                    </a:lnTo>
                    <a:lnTo>
                      <a:pt x="4487" y="8364"/>
                    </a:lnTo>
                    <a:lnTo>
                      <a:pt x="4485" y="8350"/>
                    </a:lnTo>
                    <a:lnTo>
                      <a:pt x="4484" y="8345"/>
                    </a:lnTo>
                    <a:lnTo>
                      <a:pt x="4481" y="8331"/>
                    </a:lnTo>
                    <a:lnTo>
                      <a:pt x="4480" y="8325"/>
                    </a:lnTo>
                    <a:lnTo>
                      <a:pt x="4479" y="8311"/>
                    </a:lnTo>
                    <a:lnTo>
                      <a:pt x="4478" y="8306"/>
                    </a:lnTo>
                    <a:lnTo>
                      <a:pt x="4477" y="8292"/>
                    </a:lnTo>
                    <a:lnTo>
                      <a:pt x="4476" y="8286"/>
                    </a:lnTo>
                    <a:lnTo>
                      <a:pt x="4475" y="8272"/>
                    </a:lnTo>
                    <a:lnTo>
                      <a:pt x="4475" y="8267"/>
                    </a:lnTo>
                    <a:lnTo>
                      <a:pt x="4475" y="8253"/>
                    </a:lnTo>
                    <a:lnTo>
                      <a:pt x="4475" y="8247"/>
                    </a:lnTo>
                    <a:lnTo>
                      <a:pt x="4475" y="8233"/>
                    </a:lnTo>
                    <a:lnTo>
                      <a:pt x="4475" y="8228"/>
                    </a:lnTo>
                    <a:lnTo>
                      <a:pt x="4476" y="8214"/>
                    </a:lnTo>
                    <a:lnTo>
                      <a:pt x="4477" y="8208"/>
                    </a:lnTo>
                    <a:lnTo>
                      <a:pt x="4478" y="8194"/>
                    </a:lnTo>
                    <a:lnTo>
                      <a:pt x="4479" y="8189"/>
                    </a:lnTo>
                    <a:lnTo>
                      <a:pt x="4480" y="8175"/>
                    </a:lnTo>
                    <a:lnTo>
                      <a:pt x="4481" y="8169"/>
                    </a:lnTo>
                    <a:lnTo>
                      <a:pt x="4484" y="8155"/>
                    </a:lnTo>
                    <a:lnTo>
                      <a:pt x="4485" y="8150"/>
                    </a:lnTo>
                    <a:lnTo>
                      <a:pt x="4487" y="8136"/>
                    </a:lnTo>
                    <a:lnTo>
                      <a:pt x="4489" y="8131"/>
                    </a:lnTo>
                    <a:lnTo>
                      <a:pt x="4492" y="8117"/>
                    </a:lnTo>
                    <a:lnTo>
                      <a:pt x="4493" y="8112"/>
                    </a:lnTo>
                    <a:lnTo>
                      <a:pt x="4497" y="8098"/>
                    </a:lnTo>
                    <a:lnTo>
                      <a:pt x="4499" y="8093"/>
                    </a:lnTo>
                    <a:lnTo>
                      <a:pt x="4503" y="8080"/>
                    </a:lnTo>
                    <a:lnTo>
                      <a:pt x="4505" y="8074"/>
                    </a:lnTo>
                    <a:lnTo>
                      <a:pt x="4510" y="8061"/>
                    </a:lnTo>
                    <a:lnTo>
                      <a:pt x="4512" y="8056"/>
                    </a:lnTo>
                    <a:lnTo>
                      <a:pt x="4517" y="8043"/>
                    </a:lnTo>
                    <a:lnTo>
                      <a:pt x="4519" y="8038"/>
                    </a:lnTo>
                    <a:lnTo>
                      <a:pt x="4525" y="8025"/>
                    </a:lnTo>
                    <a:lnTo>
                      <a:pt x="4528" y="8020"/>
                    </a:lnTo>
                    <a:lnTo>
                      <a:pt x="4534" y="8008"/>
                    </a:lnTo>
                    <a:lnTo>
                      <a:pt x="4536" y="8003"/>
                    </a:lnTo>
                    <a:lnTo>
                      <a:pt x="4543" y="7990"/>
                    </a:lnTo>
                    <a:lnTo>
                      <a:pt x="4547" y="7984"/>
                    </a:lnTo>
                    <a:lnTo>
                      <a:pt x="4554" y="7972"/>
                    </a:lnTo>
                    <a:lnTo>
                      <a:pt x="4557" y="7968"/>
                    </a:lnTo>
                    <a:lnTo>
                      <a:pt x="4565" y="7956"/>
                    </a:lnTo>
                    <a:lnTo>
                      <a:pt x="4568" y="7951"/>
                    </a:lnTo>
                    <a:lnTo>
                      <a:pt x="4576" y="7940"/>
                    </a:lnTo>
                    <a:lnTo>
                      <a:pt x="4579" y="7935"/>
                    </a:lnTo>
                    <a:lnTo>
                      <a:pt x="4588" y="7924"/>
                    </a:lnTo>
                    <a:lnTo>
                      <a:pt x="4591" y="7920"/>
                    </a:lnTo>
                    <a:lnTo>
                      <a:pt x="4600" y="7909"/>
                    </a:lnTo>
                    <a:lnTo>
                      <a:pt x="4604" y="7905"/>
                    </a:lnTo>
                    <a:lnTo>
                      <a:pt x="4613" y="7895"/>
                    </a:lnTo>
                    <a:lnTo>
                      <a:pt x="4617" y="7890"/>
                    </a:lnTo>
                    <a:lnTo>
                      <a:pt x="4626" y="7880"/>
                    </a:lnTo>
                    <a:lnTo>
                      <a:pt x="4630" y="7876"/>
                    </a:lnTo>
                    <a:lnTo>
                      <a:pt x="4640" y="7867"/>
                    </a:lnTo>
                    <a:lnTo>
                      <a:pt x="4645" y="7863"/>
                    </a:lnTo>
                    <a:lnTo>
                      <a:pt x="4655" y="7854"/>
                    </a:lnTo>
                    <a:lnTo>
                      <a:pt x="4659" y="7850"/>
                    </a:lnTo>
                    <a:lnTo>
                      <a:pt x="4670" y="7841"/>
                    </a:lnTo>
                    <a:lnTo>
                      <a:pt x="4674" y="7838"/>
                    </a:lnTo>
                    <a:lnTo>
                      <a:pt x="4685" y="7829"/>
                    </a:lnTo>
                    <a:lnTo>
                      <a:pt x="4690" y="7826"/>
                    </a:lnTo>
                    <a:lnTo>
                      <a:pt x="4701" y="7818"/>
                    </a:lnTo>
                    <a:lnTo>
                      <a:pt x="4706" y="7815"/>
                    </a:lnTo>
                    <a:lnTo>
                      <a:pt x="4718" y="7807"/>
                    </a:lnTo>
                    <a:lnTo>
                      <a:pt x="4722" y="7804"/>
                    </a:lnTo>
                    <a:lnTo>
                      <a:pt x="4734" y="7797"/>
                    </a:lnTo>
                    <a:lnTo>
                      <a:pt x="4740" y="7793"/>
                    </a:lnTo>
                    <a:lnTo>
                      <a:pt x="4753" y="7786"/>
                    </a:lnTo>
                    <a:lnTo>
                      <a:pt x="4758" y="7784"/>
                    </a:lnTo>
                    <a:lnTo>
                      <a:pt x="4770" y="7778"/>
                    </a:lnTo>
                    <a:lnTo>
                      <a:pt x="4775" y="7775"/>
                    </a:lnTo>
                    <a:lnTo>
                      <a:pt x="4788" y="7769"/>
                    </a:lnTo>
                    <a:lnTo>
                      <a:pt x="4793" y="7767"/>
                    </a:lnTo>
                    <a:lnTo>
                      <a:pt x="4806" y="7762"/>
                    </a:lnTo>
                    <a:lnTo>
                      <a:pt x="4811" y="7760"/>
                    </a:lnTo>
                    <a:lnTo>
                      <a:pt x="4824" y="7755"/>
                    </a:lnTo>
                    <a:lnTo>
                      <a:pt x="4830" y="7753"/>
                    </a:lnTo>
                    <a:lnTo>
                      <a:pt x="4843" y="7749"/>
                    </a:lnTo>
                    <a:lnTo>
                      <a:pt x="4848" y="7747"/>
                    </a:lnTo>
                    <a:lnTo>
                      <a:pt x="4862" y="7743"/>
                    </a:lnTo>
                    <a:lnTo>
                      <a:pt x="4867" y="7742"/>
                    </a:lnTo>
                    <a:lnTo>
                      <a:pt x="4881" y="7739"/>
                    </a:lnTo>
                    <a:lnTo>
                      <a:pt x="4886" y="7737"/>
                    </a:lnTo>
                    <a:lnTo>
                      <a:pt x="4900" y="7735"/>
                    </a:lnTo>
                    <a:lnTo>
                      <a:pt x="4905" y="7734"/>
                    </a:lnTo>
                    <a:lnTo>
                      <a:pt x="4919" y="7731"/>
                    </a:lnTo>
                    <a:lnTo>
                      <a:pt x="4925" y="7730"/>
                    </a:lnTo>
                    <a:lnTo>
                      <a:pt x="4939" y="7729"/>
                    </a:lnTo>
                    <a:lnTo>
                      <a:pt x="4944" y="7728"/>
                    </a:lnTo>
                    <a:lnTo>
                      <a:pt x="4958" y="7727"/>
                    </a:lnTo>
                    <a:lnTo>
                      <a:pt x="4964" y="7726"/>
                    </a:lnTo>
                    <a:lnTo>
                      <a:pt x="4978" y="7725"/>
                    </a:lnTo>
                    <a:lnTo>
                      <a:pt x="4983" y="7725"/>
                    </a:lnTo>
                    <a:lnTo>
                      <a:pt x="4997" y="7725"/>
                    </a:lnTo>
                    <a:lnTo>
                      <a:pt x="5003" y="7725"/>
                    </a:lnTo>
                    <a:lnTo>
                      <a:pt x="5017" y="7725"/>
                    </a:lnTo>
                    <a:lnTo>
                      <a:pt x="5022" y="7725"/>
                    </a:lnTo>
                    <a:lnTo>
                      <a:pt x="5036" y="7726"/>
                    </a:lnTo>
                    <a:lnTo>
                      <a:pt x="5042" y="7727"/>
                    </a:lnTo>
                    <a:lnTo>
                      <a:pt x="5056" y="7728"/>
                    </a:lnTo>
                    <a:lnTo>
                      <a:pt x="5061" y="7729"/>
                    </a:lnTo>
                    <a:lnTo>
                      <a:pt x="5075" y="7730"/>
                    </a:lnTo>
                    <a:lnTo>
                      <a:pt x="5081" y="7731"/>
                    </a:lnTo>
                    <a:lnTo>
                      <a:pt x="5095" y="7734"/>
                    </a:lnTo>
                    <a:lnTo>
                      <a:pt x="5100" y="7735"/>
                    </a:lnTo>
                    <a:lnTo>
                      <a:pt x="5114" y="7737"/>
                    </a:lnTo>
                    <a:lnTo>
                      <a:pt x="5119" y="7739"/>
                    </a:lnTo>
                    <a:lnTo>
                      <a:pt x="5133" y="7742"/>
                    </a:lnTo>
                    <a:lnTo>
                      <a:pt x="5138" y="7743"/>
                    </a:lnTo>
                    <a:lnTo>
                      <a:pt x="5152" y="7747"/>
                    </a:lnTo>
                    <a:lnTo>
                      <a:pt x="5157" y="7749"/>
                    </a:lnTo>
                    <a:lnTo>
                      <a:pt x="5170" y="7753"/>
                    </a:lnTo>
                    <a:lnTo>
                      <a:pt x="5176" y="7755"/>
                    </a:lnTo>
                    <a:lnTo>
                      <a:pt x="5189" y="7760"/>
                    </a:lnTo>
                    <a:lnTo>
                      <a:pt x="5194" y="7762"/>
                    </a:lnTo>
                    <a:lnTo>
                      <a:pt x="5207" y="7767"/>
                    </a:lnTo>
                    <a:lnTo>
                      <a:pt x="5212" y="7769"/>
                    </a:lnTo>
                    <a:lnTo>
                      <a:pt x="5225" y="7775"/>
                    </a:lnTo>
                    <a:lnTo>
                      <a:pt x="5230" y="7778"/>
                    </a:lnTo>
                    <a:lnTo>
                      <a:pt x="5242" y="7784"/>
                    </a:lnTo>
                    <a:lnTo>
                      <a:pt x="5247" y="7786"/>
                    </a:lnTo>
                    <a:lnTo>
                      <a:pt x="5260" y="7793"/>
                    </a:lnTo>
                    <a:lnTo>
                      <a:pt x="5266" y="7797"/>
                    </a:lnTo>
                    <a:lnTo>
                      <a:pt x="5278" y="7804"/>
                    </a:lnTo>
                    <a:lnTo>
                      <a:pt x="5282" y="7807"/>
                    </a:lnTo>
                    <a:lnTo>
                      <a:pt x="5294" y="7815"/>
                    </a:lnTo>
                    <a:lnTo>
                      <a:pt x="5299" y="7818"/>
                    </a:lnTo>
                    <a:lnTo>
                      <a:pt x="5310" y="7826"/>
                    </a:lnTo>
                    <a:lnTo>
                      <a:pt x="5315" y="7829"/>
                    </a:lnTo>
                    <a:lnTo>
                      <a:pt x="5326" y="7838"/>
                    </a:lnTo>
                    <a:lnTo>
                      <a:pt x="5330" y="7841"/>
                    </a:lnTo>
                    <a:lnTo>
                      <a:pt x="5341" y="7850"/>
                    </a:lnTo>
                    <a:lnTo>
                      <a:pt x="5345" y="7854"/>
                    </a:lnTo>
                    <a:lnTo>
                      <a:pt x="5355" y="7863"/>
                    </a:lnTo>
                    <a:lnTo>
                      <a:pt x="5360" y="7867"/>
                    </a:lnTo>
                    <a:lnTo>
                      <a:pt x="5370" y="7876"/>
                    </a:lnTo>
                    <a:lnTo>
                      <a:pt x="5374" y="7880"/>
                    </a:lnTo>
                    <a:lnTo>
                      <a:pt x="5383" y="7890"/>
                    </a:lnTo>
                    <a:lnTo>
                      <a:pt x="5387" y="7895"/>
                    </a:lnTo>
                    <a:lnTo>
                      <a:pt x="5396" y="7905"/>
                    </a:lnTo>
                    <a:lnTo>
                      <a:pt x="5400" y="7909"/>
                    </a:lnTo>
                    <a:lnTo>
                      <a:pt x="5409" y="7920"/>
                    </a:lnTo>
                    <a:lnTo>
                      <a:pt x="5412" y="7924"/>
                    </a:lnTo>
                    <a:lnTo>
                      <a:pt x="5421" y="7935"/>
                    </a:lnTo>
                    <a:lnTo>
                      <a:pt x="5424" y="7940"/>
                    </a:lnTo>
                    <a:lnTo>
                      <a:pt x="5432" y="7951"/>
                    </a:lnTo>
                    <a:lnTo>
                      <a:pt x="5435" y="7956"/>
                    </a:lnTo>
                    <a:lnTo>
                      <a:pt x="5443" y="7968"/>
                    </a:lnTo>
                    <a:lnTo>
                      <a:pt x="5446" y="7972"/>
                    </a:lnTo>
                    <a:lnTo>
                      <a:pt x="5453" y="7984"/>
                    </a:lnTo>
                    <a:lnTo>
                      <a:pt x="5457" y="7990"/>
                    </a:lnTo>
                    <a:lnTo>
                      <a:pt x="5464" y="8003"/>
                    </a:lnTo>
                    <a:lnTo>
                      <a:pt x="5466" y="8008"/>
                    </a:lnTo>
                    <a:lnTo>
                      <a:pt x="5472" y="8020"/>
                    </a:lnTo>
                    <a:lnTo>
                      <a:pt x="5475" y="8025"/>
                    </a:lnTo>
                    <a:lnTo>
                      <a:pt x="5481" y="8038"/>
                    </a:lnTo>
                    <a:lnTo>
                      <a:pt x="5483" y="8043"/>
                    </a:lnTo>
                    <a:lnTo>
                      <a:pt x="5488" y="8056"/>
                    </a:lnTo>
                    <a:lnTo>
                      <a:pt x="5490" y="8061"/>
                    </a:lnTo>
                    <a:lnTo>
                      <a:pt x="5495" y="8074"/>
                    </a:lnTo>
                    <a:lnTo>
                      <a:pt x="5497" y="8080"/>
                    </a:lnTo>
                    <a:lnTo>
                      <a:pt x="5501" y="8093"/>
                    </a:lnTo>
                    <a:lnTo>
                      <a:pt x="5503" y="8098"/>
                    </a:lnTo>
                    <a:lnTo>
                      <a:pt x="5507" y="8112"/>
                    </a:lnTo>
                    <a:lnTo>
                      <a:pt x="5508" y="8117"/>
                    </a:lnTo>
                    <a:lnTo>
                      <a:pt x="5511" y="8131"/>
                    </a:lnTo>
                    <a:lnTo>
                      <a:pt x="5513" y="8136"/>
                    </a:lnTo>
                    <a:lnTo>
                      <a:pt x="5515" y="8150"/>
                    </a:lnTo>
                    <a:lnTo>
                      <a:pt x="5516" y="8155"/>
                    </a:lnTo>
                    <a:lnTo>
                      <a:pt x="5519" y="8169"/>
                    </a:lnTo>
                    <a:lnTo>
                      <a:pt x="5520" y="8175"/>
                    </a:lnTo>
                    <a:lnTo>
                      <a:pt x="5521" y="8189"/>
                    </a:lnTo>
                    <a:lnTo>
                      <a:pt x="5522" y="8194"/>
                    </a:lnTo>
                    <a:lnTo>
                      <a:pt x="5523" y="8208"/>
                    </a:lnTo>
                    <a:lnTo>
                      <a:pt x="5524" y="8214"/>
                    </a:lnTo>
                    <a:lnTo>
                      <a:pt x="5525" y="8228"/>
                    </a:lnTo>
                    <a:close/>
                    <a:moveTo>
                      <a:pt x="5224" y="8267"/>
                    </a:moveTo>
                    <a:lnTo>
                      <a:pt x="5225" y="8259"/>
                    </a:lnTo>
                    <a:lnTo>
                      <a:pt x="5225" y="8250"/>
                    </a:lnTo>
                    <a:lnTo>
                      <a:pt x="5225" y="8241"/>
                    </a:lnTo>
                    <a:lnTo>
                      <a:pt x="5224" y="8233"/>
                    </a:lnTo>
                    <a:lnTo>
                      <a:pt x="5224" y="8225"/>
                    </a:lnTo>
                    <a:lnTo>
                      <a:pt x="5222" y="8216"/>
                    </a:lnTo>
                    <a:lnTo>
                      <a:pt x="5221" y="8208"/>
                    </a:lnTo>
                    <a:lnTo>
                      <a:pt x="5219" y="8200"/>
                    </a:lnTo>
                    <a:lnTo>
                      <a:pt x="5217" y="8192"/>
                    </a:lnTo>
                    <a:lnTo>
                      <a:pt x="5215" y="8183"/>
                    </a:lnTo>
                    <a:lnTo>
                      <a:pt x="5212" y="8175"/>
                    </a:lnTo>
                    <a:lnTo>
                      <a:pt x="5210" y="8167"/>
                    </a:lnTo>
                    <a:lnTo>
                      <a:pt x="5206" y="8160"/>
                    </a:lnTo>
                    <a:lnTo>
                      <a:pt x="5203" y="8152"/>
                    </a:lnTo>
                    <a:lnTo>
                      <a:pt x="5199" y="8144"/>
                    </a:lnTo>
                    <a:lnTo>
                      <a:pt x="5195" y="8137"/>
                    </a:lnTo>
                    <a:lnTo>
                      <a:pt x="5191" y="8130"/>
                    </a:lnTo>
                    <a:lnTo>
                      <a:pt x="5186" y="8123"/>
                    </a:lnTo>
                    <a:lnTo>
                      <a:pt x="5181" y="8116"/>
                    </a:lnTo>
                    <a:lnTo>
                      <a:pt x="5176" y="8109"/>
                    </a:lnTo>
                    <a:lnTo>
                      <a:pt x="5171" y="8103"/>
                    </a:lnTo>
                    <a:lnTo>
                      <a:pt x="5165" y="8097"/>
                    </a:lnTo>
                    <a:lnTo>
                      <a:pt x="5159" y="8091"/>
                    </a:lnTo>
                    <a:lnTo>
                      <a:pt x="5153" y="8085"/>
                    </a:lnTo>
                    <a:lnTo>
                      <a:pt x="5147" y="8079"/>
                    </a:lnTo>
                    <a:lnTo>
                      <a:pt x="5141" y="8074"/>
                    </a:lnTo>
                    <a:lnTo>
                      <a:pt x="5134" y="8069"/>
                    </a:lnTo>
                    <a:lnTo>
                      <a:pt x="5127" y="8064"/>
                    </a:lnTo>
                    <a:lnTo>
                      <a:pt x="5120" y="8059"/>
                    </a:lnTo>
                    <a:lnTo>
                      <a:pt x="5113" y="8055"/>
                    </a:lnTo>
                    <a:lnTo>
                      <a:pt x="5106" y="8051"/>
                    </a:lnTo>
                    <a:lnTo>
                      <a:pt x="5098" y="8047"/>
                    </a:lnTo>
                    <a:lnTo>
                      <a:pt x="5090" y="8044"/>
                    </a:lnTo>
                    <a:lnTo>
                      <a:pt x="5083" y="8040"/>
                    </a:lnTo>
                    <a:lnTo>
                      <a:pt x="5075" y="8038"/>
                    </a:lnTo>
                    <a:lnTo>
                      <a:pt x="5067" y="8035"/>
                    </a:lnTo>
                    <a:lnTo>
                      <a:pt x="5058" y="8033"/>
                    </a:lnTo>
                    <a:lnTo>
                      <a:pt x="5050" y="8031"/>
                    </a:lnTo>
                    <a:lnTo>
                      <a:pt x="5042" y="8029"/>
                    </a:lnTo>
                    <a:lnTo>
                      <a:pt x="5034" y="8028"/>
                    </a:lnTo>
                    <a:lnTo>
                      <a:pt x="5025" y="8026"/>
                    </a:lnTo>
                    <a:lnTo>
                      <a:pt x="5017" y="8026"/>
                    </a:lnTo>
                    <a:lnTo>
                      <a:pt x="5009" y="8025"/>
                    </a:lnTo>
                    <a:lnTo>
                      <a:pt x="5000" y="8025"/>
                    </a:lnTo>
                    <a:lnTo>
                      <a:pt x="4991" y="8025"/>
                    </a:lnTo>
                    <a:lnTo>
                      <a:pt x="4983" y="8026"/>
                    </a:lnTo>
                    <a:lnTo>
                      <a:pt x="4975" y="8026"/>
                    </a:lnTo>
                    <a:lnTo>
                      <a:pt x="4966" y="8028"/>
                    </a:lnTo>
                    <a:lnTo>
                      <a:pt x="4958" y="8029"/>
                    </a:lnTo>
                    <a:lnTo>
                      <a:pt x="4950" y="8031"/>
                    </a:lnTo>
                    <a:lnTo>
                      <a:pt x="4942" y="8033"/>
                    </a:lnTo>
                    <a:lnTo>
                      <a:pt x="4933" y="8035"/>
                    </a:lnTo>
                    <a:lnTo>
                      <a:pt x="4925" y="8038"/>
                    </a:lnTo>
                    <a:lnTo>
                      <a:pt x="4917" y="8040"/>
                    </a:lnTo>
                    <a:lnTo>
                      <a:pt x="4910" y="8044"/>
                    </a:lnTo>
                    <a:lnTo>
                      <a:pt x="4902" y="8047"/>
                    </a:lnTo>
                    <a:lnTo>
                      <a:pt x="4894" y="8051"/>
                    </a:lnTo>
                    <a:lnTo>
                      <a:pt x="4887" y="8055"/>
                    </a:lnTo>
                    <a:lnTo>
                      <a:pt x="4880" y="8059"/>
                    </a:lnTo>
                    <a:lnTo>
                      <a:pt x="4873" y="8064"/>
                    </a:lnTo>
                    <a:lnTo>
                      <a:pt x="4866" y="8069"/>
                    </a:lnTo>
                    <a:lnTo>
                      <a:pt x="4859" y="8074"/>
                    </a:lnTo>
                    <a:lnTo>
                      <a:pt x="4853" y="8079"/>
                    </a:lnTo>
                    <a:lnTo>
                      <a:pt x="4847" y="8085"/>
                    </a:lnTo>
                    <a:lnTo>
                      <a:pt x="4841" y="8091"/>
                    </a:lnTo>
                    <a:lnTo>
                      <a:pt x="4835" y="8097"/>
                    </a:lnTo>
                    <a:lnTo>
                      <a:pt x="4829" y="8103"/>
                    </a:lnTo>
                    <a:lnTo>
                      <a:pt x="4824" y="8109"/>
                    </a:lnTo>
                    <a:lnTo>
                      <a:pt x="4819" y="8116"/>
                    </a:lnTo>
                    <a:lnTo>
                      <a:pt x="4814" y="8123"/>
                    </a:lnTo>
                    <a:lnTo>
                      <a:pt x="4809" y="8130"/>
                    </a:lnTo>
                    <a:lnTo>
                      <a:pt x="4805" y="8137"/>
                    </a:lnTo>
                    <a:lnTo>
                      <a:pt x="4801" y="8144"/>
                    </a:lnTo>
                    <a:lnTo>
                      <a:pt x="4797" y="8152"/>
                    </a:lnTo>
                    <a:lnTo>
                      <a:pt x="4794" y="8160"/>
                    </a:lnTo>
                    <a:lnTo>
                      <a:pt x="4790" y="8167"/>
                    </a:lnTo>
                    <a:lnTo>
                      <a:pt x="4788" y="8175"/>
                    </a:lnTo>
                    <a:lnTo>
                      <a:pt x="4785" y="8183"/>
                    </a:lnTo>
                    <a:lnTo>
                      <a:pt x="4783" y="8192"/>
                    </a:lnTo>
                    <a:lnTo>
                      <a:pt x="4781" y="8200"/>
                    </a:lnTo>
                    <a:lnTo>
                      <a:pt x="4779" y="8208"/>
                    </a:lnTo>
                    <a:lnTo>
                      <a:pt x="4778" y="8216"/>
                    </a:lnTo>
                    <a:lnTo>
                      <a:pt x="4776" y="8225"/>
                    </a:lnTo>
                    <a:lnTo>
                      <a:pt x="4776" y="8233"/>
                    </a:lnTo>
                    <a:lnTo>
                      <a:pt x="4775" y="8241"/>
                    </a:lnTo>
                    <a:lnTo>
                      <a:pt x="4775" y="8250"/>
                    </a:lnTo>
                    <a:lnTo>
                      <a:pt x="4775" y="8259"/>
                    </a:lnTo>
                    <a:lnTo>
                      <a:pt x="4776" y="8267"/>
                    </a:lnTo>
                    <a:lnTo>
                      <a:pt x="4776" y="8275"/>
                    </a:lnTo>
                    <a:lnTo>
                      <a:pt x="4778" y="8284"/>
                    </a:lnTo>
                    <a:lnTo>
                      <a:pt x="4779" y="8292"/>
                    </a:lnTo>
                    <a:lnTo>
                      <a:pt x="4781" y="8300"/>
                    </a:lnTo>
                    <a:lnTo>
                      <a:pt x="4783" y="8308"/>
                    </a:lnTo>
                    <a:lnTo>
                      <a:pt x="4785" y="8317"/>
                    </a:lnTo>
                    <a:lnTo>
                      <a:pt x="4788" y="8325"/>
                    </a:lnTo>
                    <a:lnTo>
                      <a:pt x="4790" y="8333"/>
                    </a:lnTo>
                    <a:lnTo>
                      <a:pt x="4794" y="8340"/>
                    </a:lnTo>
                    <a:lnTo>
                      <a:pt x="4797" y="8348"/>
                    </a:lnTo>
                    <a:lnTo>
                      <a:pt x="4801" y="8356"/>
                    </a:lnTo>
                    <a:lnTo>
                      <a:pt x="4805" y="8363"/>
                    </a:lnTo>
                    <a:lnTo>
                      <a:pt x="4809" y="8370"/>
                    </a:lnTo>
                    <a:lnTo>
                      <a:pt x="4814" y="8377"/>
                    </a:lnTo>
                    <a:lnTo>
                      <a:pt x="4819" y="8384"/>
                    </a:lnTo>
                    <a:lnTo>
                      <a:pt x="4824" y="8391"/>
                    </a:lnTo>
                    <a:lnTo>
                      <a:pt x="4829" y="8397"/>
                    </a:lnTo>
                    <a:lnTo>
                      <a:pt x="4835" y="8403"/>
                    </a:lnTo>
                    <a:lnTo>
                      <a:pt x="4841" y="8409"/>
                    </a:lnTo>
                    <a:lnTo>
                      <a:pt x="4847" y="8415"/>
                    </a:lnTo>
                    <a:lnTo>
                      <a:pt x="4853" y="8421"/>
                    </a:lnTo>
                    <a:lnTo>
                      <a:pt x="4859" y="8426"/>
                    </a:lnTo>
                    <a:lnTo>
                      <a:pt x="4866" y="8431"/>
                    </a:lnTo>
                    <a:lnTo>
                      <a:pt x="4873" y="8436"/>
                    </a:lnTo>
                    <a:lnTo>
                      <a:pt x="4880" y="8441"/>
                    </a:lnTo>
                    <a:lnTo>
                      <a:pt x="4887" y="8445"/>
                    </a:lnTo>
                    <a:lnTo>
                      <a:pt x="4894" y="8449"/>
                    </a:lnTo>
                    <a:lnTo>
                      <a:pt x="4902" y="8453"/>
                    </a:lnTo>
                    <a:lnTo>
                      <a:pt x="4910" y="8456"/>
                    </a:lnTo>
                    <a:lnTo>
                      <a:pt x="4917" y="8460"/>
                    </a:lnTo>
                    <a:lnTo>
                      <a:pt x="4925" y="8462"/>
                    </a:lnTo>
                    <a:lnTo>
                      <a:pt x="4933" y="8465"/>
                    </a:lnTo>
                    <a:lnTo>
                      <a:pt x="4942" y="8467"/>
                    </a:lnTo>
                    <a:lnTo>
                      <a:pt x="4950" y="8469"/>
                    </a:lnTo>
                    <a:lnTo>
                      <a:pt x="4958" y="8471"/>
                    </a:lnTo>
                    <a:lnTo>
                      <a:pt x="4966" y="8472"/>
                    </a:lnTo>
                    <a:lnTo>
                      <a:pt x="4975" y="8474"/>
                    </a:lnTo>
                    <a:lnTo>
                      <a:pt x="4983" y="8474"/>
                    </a:lnTo>
                    <a:lnTo>
                      <a:pt x="4991" y="8475"/>
                    </a:lnTo>
                    <a:lnTo>
                      <a:pt x="5000" y="8475"/>
                    </a:lnTo>
                    <a:lnTo>
                      <a:pt x="5009" y="8475"/>
                    </a:lnTo>
                    <a:lnTo>
                      <a:pt x="5017" y="8474"/>
                    </a:lnTo>
                    <a:lnTo>
                      <a:pt x="5025" y="8474"/>
                    </a:lnTo>
                    <a:lnTo>
                      <a:pt x="5034" y="8472"/>
                    </a:lnTo>
                    <a:lnTo>
                      <a:pt x="5042" y="8471"/>
                    </a:lnTo>
                    <a:lnTo>
                      <a:pt x="5050" y="8469"/>
                    </a:lnTo>
                    <a:lnTo>
                      <a:pt x="5058" y="8467"/>
                    </a:lnTo>
                    <a:lnTo>
                      <a:pt x="5067" y="8465"/>
                    </a:lnTo>
                    <a:lnTo>
                      <a:pt x="5075" y="8462"/>
                    </a:lnTo>
                    <a:lnTo>
                      <a:pt x="5083" y="8460"/>
                    </a:lnTo>
                    <a:lnTo>
                      <a:pt x="5090" y="8456"/>
                    </a:lnTo>
                    <a:lnTo>
                      <a:pt x="5098" y="8453"/>
                    </a:lnTo>
                    <a:lnTo>
                      <a:pt x="5106" y="8449"/>
                    </a:lnTo>
                    <a:lnTo>
                      <a:pt x="5113" y="8445"/>
                    </a:lnTo>
                    <a:lnTo>
                      <a:pt x="5120" y="8441"/>
                    </a:lnTo>
                    <a:lnTo>
                      <a:pt x="5127" y="8436"/>
                    </a:lnTo>
                    <a:lnTo>
                      <a:pt x="5134" y="8431"/>
                    </a:lnTo>
                    <a:lnTo>
                      <a:pt x="5141" y="8426"/>
                    </a:lnTo>
                    <a:lnTo>
                      <a:pt x="5147" y="8421"/>
                    </a:lnTo>
                    <a:lnTo>
                      <a:pt x="5153" y="8415"/>
                    </a:lnTo>
                    <a:lnTo>
                      <a:pt x="5159" y="8409"/>
                    </a:lnTo>
                    <a:lnTo>
                      <a:pt x="5165" y="8403"/>
                    </a:lnTo>
                    <a:lnTo>
                      <a:pt x="5171" y="8397"/>
                    </a:lnTo>
                    <a:lnTo>
                      <a:pt x="5176" y="8391"/>
                    </a:lnTo>
                    <a:lnTo>
                      <a:pt x="5181" y="8384"/>
                    </a:lnTo>
                    <a:lnTo>
                      <a:pt x="5186" y="8377"/>
                    </a:lnTo>
                    <a:lnTo>
                      <a:pt x="5191" y="8370"/>
                    </a:lnTo>
                    <a:lnTo>
                      <a:pt x="5195" y="8363"/>
                    </a:lnTo>
                    <a:lnTo>
                      <a:pt x="5199" y="8356"/>
                    </a:lnTo>
                    <a:lnTo>
                      <a:pt x="5203" y="8348"/>
                    </a:lnTo>
                    <a:lnTo>
                      <a:pt x="5206" y="8340"/>
                    </a:lnTo>
                    <a:lnTo>
                      <a:pt x="5210" y="8333"/>
                    </a:lnTo>
                    <a:lnTo>
                      <a:pt x="5212" y="8325"/>
                    </a:lnTo>
                    <a:lnTo>
                      <a:pt x="5215" y="8317"/>
                    </a:lnTo>
                    <a:lnTo>
                      <a:pt x="5217" y="8308"/>
                    </a:lnTo>
                    <a:lnTo>
                      <a:pt x="5219" y="8300"/>
                    </a:lnTo>
                    <a:lnTo>
                      <a:pt x="5221" y="8292"/>
                    </a:lnTo>
                    <a:lnTo>
                      <a:pt x="5222" y="8284"/>
                    </a:lnTo>
                    <a:lnTo>
                      <a:pt x="5224" y="8275"/>
                    </a:lnTo>
                    <a:lnTo>
                      <a:pt x="5224" y="8267"/>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26" name="Group 25">
            <a:extLst>
              <a:ext uri="{FF2B5EF4-FFF2-40B4-BE49-F238E27FC236}">
                <a16:creationId xmlns:a16="http://schemas.microsoft.com/office/drawing/2014/main" id="{EAE05C57-22A4-4954-8B2E-571A5A84B0BA}"/>
              </a:ext>
            </a:extLst>
          </p:cNvPr>
          <p:cNvGrpSpPr/>
          <p:nvPr/>
        </p:nvGrpSpPr>
        <p:grpSpPr>
          <a:xfrm>
            <a:off x="294968" y="3747195"/>
            <a:ext cx="612000" cy="612952"/>
            <a:chOff x="294968" y="2170177"/>
            <a:chExt cx="612000" cy="612952"/>
          </a:xfrm>
        </p:grpSpPr>
        <p:sp>
          <p:nvSpPr>
            <p:cNvPr id="27" name="Oval 26">
              <a:extLst>
                <a:ext uri="{FF2B5EF4-FFF2-40B4-BE49-F238E27FC236}">
                  <a16:creationId xmlns:a16="http://schemas.microsoft.com/office/drawing/2014/main" id="{2431AC01-B950-4B6A-BC34-51E0A74F894F}"/>
                </a:ext>
              </a:extLst>
            </p:cNvPr>
            <p:cNvSpPr/>
            <p:nvPr>
              <p:custDataLst>
                <p:tags r:id="rId7"/>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grpSp>
          <p:nvGrpSpPr>
            <p:cNvPr id="28" name="Group 27">
              <a:extLst>
                <a:ext uri="{FF2B5EF4-FFF2-40B4-BE49-F238E27FC236}">
                  <a16:creationId xmlns:a16="http://schemas.microsoft.com/office/drawing/2014/main" id="{12E63574-1DD8-4BCE-9257-C92B0626A60A}"/>
                </a:ext>
              </a:extLst>
            </p:cNvPr>
            <p:cNvGrpSpPr/>
            <p:nvPr/>
          </p:nvGrpSpPr>
          <p:grpSpPr>
            <a:xfrm>
              <a:off x="393300" y="2269156"/>
              <a:ext cx="415335" cy="414994"/>
              <a:chOff x="6359457" y="1760585"/>
              <a:chExt cx="633600" cy="633600"/>
            </a:xfrm>
          </p:grpSpPr>
          <p:sp>
            <p:nvSpPr>
              <p:cNvPr id="88" name="Google Shape;615;p7"/>
              <p:cNvSpPr/>
              <p:nvPr/>
            </p:nvSpPr>
            <p:spPr>
              <a:xfrm>
                <a:off x="6359457" y="1760585"/>
                <a:ext cx="633600" cy="633600"/>
              </a:xfrm>
              <a:custGeom>
                <a:avLst/>
                <a:gdLst/>
                <a:ahLst/>
                <a:cxnLst/>
                <a:rect l="l" t="t" r="r" b="b"/>
                <a:pathLst>
                  <a:path w="10000" h="10000" extrusionOk="0">
                    <a:moveTo>
                      <a:pt x="7068" y="3540"/>
                    </a:moveTo>
                    <a:lnTo>
                      <a:pt x="7068" y="3563"/>
                    </a:lnTo>
                    <a:lnTo>
                      <a:pt x="7066" y="3586"/>
                    </a:lnTo>
                    <a:lnTo>
                      <a:pt x="7064" y="3608"/>
                    </a:lnTo>
                    <a:lnTo>
                      <a:pt x="7061" y="3631"/>
                    </a:lnTo>
                    <a:lnTo>
                      <a:pt x="7057" y="3653"/>
                    </a:lnTo>
                    <a:lnTo>
                      <a:pt x="7053" y="3676"/>
                    </a:lnTo>
                    <a:lnTo>
                      <a:pt x="7047" y="3698"/>
                    </a:lnTo>
                    <a:lnTo>
                      <a:pt x="7041" y="3719"/>
                    </a:lnTo>
                    <a:lnTo>
                      <a:pt x="7034" y="3741"/>
                    </a:lnTo>
                    <a:lnTo>
                      <a:pt x="7026" y="3762"/>
                    </a:lnTo>
                    <a:lnTo>
                      <a:pt x="7018" y="3783"/>
                    </a:lnTo>
                    <a:lnTo>
                      <a:pt x="7008" y="3804"/>
                    </a:lnTo>
                    <a:lnTo>
                      <a:pt x="6998" y="3824"/>
                    </a:lnTo>
                    <a:lnTo>
                      <a:pt x="6987" y="3844"/>
                    </a:lnTo>
                    <a:lnTo>
                      <a:pt x="6975" y="3864"/>
                    </a:lnTo>
                    <a:lnTo>
                      <a:pt x="6963" y="3883"/>
                    </a:lnTo>
                    <a:lnTo>
                      <a:pt x="6949" y="3901"/>
                    </a:lnTo>
                    <a:lnTo>
                      <a:pt x="6935" y="3919"/>
                    </a:lnTo>
                    <a:lnTo>
                      <a:pt x="6921" y="3937"/>
                    </a:lnTo>
                    <a:lnTo>
                      <a:pt x="6906" y="3954"/>
                    </a:lnTo>
                    <a:lnTo>
                      <a:pt x="6890" y="3970"/>
                    </a:lnTo>
                    <a:lnTo>
                      <a:pt x="6874" y="3986"/>
                    </a:lnTo>
                    <a:lnTo>
                      <a:pt x="6857" y="4001"/>
                    </a:lnTo>
                    <a:lnTo>
                      <a:pt x="6839" y="4015"/>
                    </a:lnTo>
                    <a:lnTo>
                      <a:pt x="6821" y="4029"/>
                    </a:lnTo>
                    <a:lnTo>
                      <a:pt x="6803" y="4043"/>
                    </a:lnTo>
                    <a:lnTo>
                      <a:pt x="6784" y="4055"/>
                    </a:lnTo>
                    <a:lnTo>
                      <a:pt x="6764" y="4067"/>
                    </a:lnTo>
                    <a:lnTo>
                      <a:pt x="6744" y="4078"/>
                    </a:lnTo>
                    <a:lnTo>
                      <a:pt x="6724" y="4088"/>
                    </a:lnTo>
                    <a:lnTo>
                      <a:pt x="6703" y="4098"/>
                    </a:lnTo>
                    <a:lnTo>
                      <a:pt x="6682" y="4106"/>
                    </a:lnTo>
                    <a:lnTo>
                      <a:pt x="6661" y="4114"/>
                    </a:lnTo>
                    <a:lnTo>
                      <a:pt x="6639" y="4121"/>
                    </a:lnTo>
                    <a:lnTo>
                      <a:pt x="6618" y="4127"/>
                    </a:lnTo>
                    <a:lnTo>
                      <a:pt x="6596" y="4133"/>
                    </a:lnTo>
                    <a:lnTo>
                      <a:pt x="6573" y="4137"/>
                    </a:lnTo>
                    <a:lnTo>
                      <a:pt x="6551" y="4141"/>
                    </a:lnTo>
                    <a:lnTo>
                      <a:pt x="6528" y="4144"/>
                    </a:lnTo>
                    <a:lnTo>
                      <a:pt x="6506" y="4146"/>
                    </a:lnTo>
                    <a:lnTo>
                      <a:pt x="6483" y="4148"/>
                    </a:lnTo>
                    <a:lnTo>
                      <a:pt x="6460" y="4148"/>
                    </a:lnTo>
                    <a:lnTo>
                      <a:pt x="6437" y="4148"/>
                    </a:lnTo>
                    <a:lnTo>
                      <a:pt x="6414" y="4146"/>
                    </a:lnTo>
                    <a:lnTo>
                      <a:pt x="6392" y="4144"/>
                    </a:lnTo>
                    <a:lnTo>
                      <a:pt x="6369" y="4141"/>
                    </a:lnTo>
                    <a:lnTo>
                      <a:pt x="6347" y="4137"/>
                    </a:lnTo>
                    <a:lnTo>
                      <a:pt x="6324" y="4133"/>
                    </a:lnTo>
                    <a:lnTo>
                      <a:pt x="6302" y="4127"/>
                    </a:lnTo>
                    <a:lnTo>
                      <a:pt x="6281" y="4121"/>
                    </a:lnTo>
                    <a:lnTo>
                      <a:pt x="6259" y="4114"/>
                    </a:lnTo>
                    <a:lnTo>
                      <a:pt x="6238" y="4106"/>
                    </a:lnTo>
                    <a:lnTo>
                      <a:pt x="6217" y="4098"/>
                    </a:lnTo>
                    <a:lnTo>
                      <a:pt x="6196" y="4088"/>
                    </a:lnTo>
                    <a:lnTo>
                      <a:pt x="6176" y="4078"/>
                    </a:lnTo>
                    <a:lnTo>
                      <a:pt x="6156" y="4067"/>
                    </a:lnTo>
                    <a:lnTo>
                      <a:pt x="6136" y="4055"/>
                    </a:lnTo>
                    <a:lnTo>
                      <a:pt x="6117" y="4043"/>
                    </a:lnTo>
                    <a:lnTo>
                      <a:pt x="6099" y="4029"/>
                    </a:lnTo>
                    <a:lnTo>
                      <a:pt x="6081" y="4015"/>
                    </a:lnTo>
                    <a:lnTo>
                      <a:pt x="6063" y="4001"/>
                    </a:lnTo>
                    <a:lnTo>
                      <a:pt x="6046" y="3986"/>
                    </a:lnTo>
                    <a:lnTo>
                      <a:pt x="6030" y="3970"/>
                    </a:lnTo>
                    <a:lnTo>
                      <a:pt x="6014" y="3954"/>
                    </a:lnTo>
                    <a:lnTo>
                      <a:pt x="5999" y="3937"/>
                    </a:lnTo>
                    <a:lnTo>
                      <a:pt x="5985" y="3919"/>
                    </a:lnTo>
                    <a:lnTo>
                      <a:pt x="5971" y="3901"/>
                    </a:lnTo>
                    <a:lnTo>
                      <a:pt x="5957" y="3883"/>
                    </a:lnTo>
                    <a:lnTo>
                      <a:pt x="5945" y="3864"/>
                    </a:lnTo>
                    <a:lnTo>
                      <a:pt x="5933" y="3844"/>
                    </a:lnTo>
                    <a:lnTo>
                      <a:pt x="5922" y="3824"/>
                    </a:lnTo>
                    <a:lnTo>
                      <a:pt x="5912" y="3804"/>
                    </a:lnTo>
                    <a:lnTo>
                      <a:pt x="5902" y="3783"/>
                    </a:lnTo>
                    <a:lnTo>
                      <a:pt x="5894" y="3762"/>
                    </a:lnTo>
                    <a:lnTo>
                      <a:pt x="5886" y="3741"/>
                    </a:lnTo>
                    <a:lnTo>
                      <a:pt x="5879" y="3719"/>
                    </a:lnTo>
                    <a:lnTo>
                      <a:pt x="5873" y="3698"/>
                    </a:lnTo>
                    <a:lnTo>
                      <a:pt x="5867" y="3676"/>
                    </a:lnTo>
                    <a:lnTo>
                      <a:pt x="5863" y="3653"/>
                    </a:lnTo>
                    <a:lnTo>
                      <a:pt x="5859" y="3631"/>
                    </a:lnTo>
                    <a:lnTo>
                      <a:pt x="5856" y="3608"/>
                    </a:lnTo>
                    <a:lnTo>
                      <a:pt x="5854" y="3586"/>
                    </a:lnTo>
                    <a:lnTo>
                      <a:pt x="5852" y="3563"/>
                    </a:lnTo>
                    <a:lnTo>
                      <a:pt x="5852" y="3540"/>
                    </a:lnTo>
                    <a:lnTo>
                      <a:pt x="5852" y="3517"/>
                    </a:lnTo>
                    <a:lnTo>
                      <a:pt x="5854" y="3494"/>
                    </a:lnTo>
                    <a:lnTo>
                      <a:pt x="5856" y="3472"/>
                    </a:lnTo>
                    <a:lnTo>
                      <a:pt x="5859" y="3449"/>
                    </a:lnTo>
                    <a:lnTo>
                      <a:pt x="5863" y="3427"/>
                    </a:lnTo>
                    <a:lnTo>
                      <a:pt x="5867" y="3404"/>
                    </a:lnTo>
                    <a:lnTo>
                      <a:pt x="5873" y="3382"/>
                    </a:lnTo>
                    <a:lnTo>
                      <a:pt x="5879" y="3361"/>
                    </a:lnTo>
                    <a:lnTo>
                      <a:pt x="5886" y="3339"/>
                    </a:lnTo>
                    <a:lnTo>
                      <a:pt x="5894" y="3318"/>
                    </a:lnTo>
                    <a:lnTo>
                      <a:pt x="5902" y="3297"/>
                    </a:lnTo>
                    <a:lnTo>
                      <a:pt x="5912" y="3276"/>
                    </a:lnTo>
                    <a:lnTo>
                      <a:pt x="5922" y="3256"/>
                    </a:lnTo>
                    <a:lnTo>
                      <a:pt x="5933" y="3236"/>
                    </a:lnTo>
                    <a:lnTo>
                      <a:pt x="5945" y="3216"/>
                    </a:lnTo>
                    <a:lnTo>
                      <a:pt x="5957" y="3197"/>
                    </a:lnTo>
                    <a:lnTo>
                      <a:pt x="5971" y="3179"/>
                    </a:lnTo>
                    <a:lnTo>
                      <a:pt x="5985" y="3161"/>
                    </a:lnTo>
                    <a:lnTo>
                      <a:pt x="5999" y="3143"/>
                    </a:lnTo>
                    <a:lnTo>
                      <a:pt x="6014" y="3126"/>
                    </a:lnTo>
                    <a:lnTo>
                      <a:pt x="6030" y="3110"/>
                    </a:lnTo>
                    <a:lnTo>
                      <a:pt x="6046" y="3094"/>
                    </a:lnTo>
                    <a:lnTo>
                      <a:pt x="6063" y="3079"/>
                    </a:lnTo>
                    <a:lnTo>
                      <a:pt x="6081" y="3065"/>
                    </a:lnTo>
                    <a:lnTo>
                      <a:pt x="6099" y="3051"/>
                    </a:lnTo>
                    <a:lnTo>
                      <a:pt x="6117" y="3037"/>
                    </a:lnTo>
                    <a:lnTo>
                      <a:pt x="6136" y="3025"/>
                    </a:lnTo>
                    <a:lnTo>
                      <a:pt x="6156" y="3013"/>
                    </a:lnTo>
                    <a:lnTo>
                      <a:pt x="6176" y="3002"/>
                    </a:lnTo>
                    <a:lnTo>
                      <a:pt x="6196" y="2992"/>
                    </a:lnTo>
                    <a:lnTo>
                      <a:pt x="6217" y="2982"/>
                    </a:lnTo>
                    <a:lnTo>
                      <a:pt x="6238" y="2974"/>
                    </a:lnTo>
                    <a:lnTo>
                      <a:pt x="6259" y="2966"/>
                    </a:lnTo>
                    <a:lnTo>
                      <a:pt x="6281" y="2959"/>
                    </a:lnTo>
                    <a:lnTo>
                      <a:pt x="6302" y="2953"/>
                    </a:lnTo>
                    <a:lnTo>
                      <a:pt x="6324" y="2947"/>
                    </a:lnTo>
                    <a:lnTo>
                      <a:pt x="6347" y="2943"/>
                    </a:lnTo>
                    <a:lnTo>
                      <a:pt x="6369" y="2939"/>
                    </a:lnTo>
                    <a:lnTo>
                      <a:pt x="6392" y="2936"/>
                    </a:lnTo>
                    <a:lnTo>
                      <a:pt x="6414" y="2934"/>
                    </a:lnTo>
                    <a:lnTo>
                      <a:pt x="6437" y="2932"/>
                    </a:lnTo>
                    <a:lnTo>
                      <a:pt x="6460" y="2932"/>
                    </a:lnTo>
                    <a:lnTo>
                      <a:pt x="6483" y="2932"/>
                    </a:lnTo>
                    <a:lnTo>
                      <a:pt x="6506" y="2934"/>
                    </a:lnTo>
                    <a:lnTo>
                      <a:pt x="6528" y="2936"/>
                    </a:lnTo>
                    <a:lnTo>
                      <a:pt x="6551" y="2939"/>
                    </a:lnTo>
                    <a:lnTo>
                      <a:pt x="6573" y="2943"/>
                    </a:lnTo>
                    <a:lnTo>
                      <a:pt x="6596" y="2947"/>
                    </a:lnTo>
                    <a:lnTo>
                      <a:pt x="6618" y="2953"/>
                    </a:lnTo>
                    <a:lnTo>
                      <a:pt x="6639" y="2959"/>
                    </a:lnTo>
                    <a:lnTo>
                      <a:pt x="6661" y="2966"/>
                    </a:lnTo>
                    <a:lnTo>
                      <a:pt x="6682" y="2974"/>
                    </a:lnTo>
                    <a:lnTo>
                      <a:pt x="6703" y="2982"/>
                    </a:lnTo>
                    <a:lnTo>
                      <a:pt x="6724" y="2992"/>
                    </a:lnTo>
                    <a:lnTo>
                      <a:pt x="6744" y="3002"/>
                    </a:lnTo>
                    <a:lnTo>
                      <a:pt x="6764" y="3013"/>
                    </a:lnTo>
                    <a:lnTo>
                      <a:pt x="6784" y="3025"/>
                    </a:lnTo>
                    <a:lnTo>
                      <a:pt x="6803" y="3037"/>
                    </a:lnTo>
                    <a:lnTo>
                      <a:pt x="6821" y="3051"/>
                    </a:lnTo>
                    <a:lnTo>
                      <a:pt x="6839" y="3065"/>
                    </a:lnTo>
                    <a:lnTo>
                      <a:pt x="6857" y="3079"/>
                    </a:lnTo>
                    <a:lnTo>
                      <a:pt x="6874" y="3094"/>
                    </a:lnTo>
                    <a:lnTo>
                      <a:pt x="6890" y="3110"/>
                    </a:lnTo>
                    <a:lnTo>
                      <a:pt x="6906" y="3126"/>
                    </a:lnTo>
                    <a:lnTo>
                      <a:pt x="6921" y="3143"/>
                    </a:lnTo>
                    <a:lnTo>
                      <a:pt x="6935" y="3161"/>
                    </a:lnTo>
                    <a:lnTo>
                      <a:pt x="6949" y="3179"/>
                    </a:lnTo>
                    <a:lnTo>
                      <a:pt x="6963" y="3197"/>
                    </a:lnTo>
                    <a:lnTo>
                      <a:pt x="6975" y="3216"/>
                    </a:lnTo>
                    <a:lnTo>
                      <a:pt x="6987" y="3236"/>
                    </a:lnTo>
                    <a:lnTo>
                      <a:pt x="6998" y="3256"/>
                    </a:lnTo>
                    <a:lnTo>
                      <a:pt x="7008" y="3276"/>
                    </a:lnTo>
                    <a:lnTo>
                      <a:pt x="7018" y="3297"/>
                    </a:lnTo>
                    <a:lnTo>
                      <a:pt x="7026" y="3318"/>
                    </a:lnTo>
                    <a:lnTo>
                      <a:pt x="7034" y="3339"/>
                    </a:lnTo>
                    <a:lnTo>
                      <a:pt x="7041" y="3361"/>
                    </a:lnTo>
                    <a:lnTo>
                      <a:pt x="7047" y="3382"/>
                    </a:lnTo>
                    <a:lnTo>
                      <a:pt x="7053" y="3404"/>
                    </a:lnTo>
                    <a:lnTo>
                      <a:pt x="7057" y="3427"/>
                    </a:lnTo>
                    <a:lnTo>
                      <a:pt x="7061" y="3449"/>
                    </a:lnTo>
                    <a:lnTo>
                      <a:pt x="7064" y="3472"/>
                    </a:lnTo>
                    <a:lnTo>
                      <a:pt x="7066" y="3494"/>
                    </a:lnTo>
                    <a:lnTo>
                      <a:pt x="7068" y="3517"/>
                    </a:lnTo>
                    <a:lnTo>
                      <a:pt x="7068" y="3540"/>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89" name="Google Shape;616;p7"/>
              <p:cNvSpPr/>
              <p:nvPr/>
            </p:nvSpPr>
            <p:spPr>
              <a:xfrm>
                <a:off x="6359457" y="1760585"/>
                <a:ext cx="633600" cy="633600"/>
              </a:xfrm>
              <a:custGeom>
                <a:avLst/>
                <a:gdLst/>
                <a:ahLst/>
                <a:cxnLst/>
                <a:rect l="l" t="t" r="r" b="b"/>
                <a:pathLst>
                  <a:path w="10000" h="10000" extrusionOk="0">
                    <a:moveTo>
                      <a:pt x="8889" y="4712"/>
                    </a:moveTo>
                    <a:lnTo>
                      <a:pt x="8897" y="4849"/>
                    </a:lnTo>
                    <a:lnTo>
                      <a:pt x="8897" y="4858"/>
                    </a:lnTo>
                    <a:lnTo>
                      <a:pt x="8900" y="4995"/>
                    </a:lnTo>
                    <a:lnTo>
                      <a:pt x="8900" y="4999"/>
                    </a:lnTo>
                    <a:lnTo>
                      <a:pt x="8900" y="5000"/>
                    </a:lnTo>
                    <a:lnTo>
                      <a:pt x="8900" y="5001"/>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5001"/>
                    </a:lnTo>
                    <a:lnTo>
                      <a:pt x="1100" y="5000"/>
                    </a:lnTo>
                    <a:lnTo>
                      <a:pt x="1100" y="4999"/>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close/>
                    <a:moveTo>
                      <a:pt x="8390" y="5255"/>
                    </a:moveTo>
                    <a:lnTo>
                      <a:pt x="8391" y="5250"/>
                    </a:lnTo>
                    <a:lnTo>
                      <a:pt x="6949" y="5250"/>
                    </a:lnTo>
                    <a:lnTo>
                      <a:pt x="6948" y="5280"/>
                    </a:lnTo>
                    <a:lnTo>
                      <a:pt x="6948" y="5285"/>
                    </a:lnTo>
                    <a:lnTo>
                      <a:pt x="6942" y="5421"/>
                    </a:lnTo>
                    <a:lnTo>
                      <a:pt x="6942" y="5425"/>
                    </a:lnTo>
                    <a:lnTo>
                      <a:pt x="6934" y="5560"/>
                    </a:lnTo>
                    <a:lnTo>
                      <a:pt x="6933" y="5565"/>
                    </a:lnTo>
                    <a:lnTo>
                      <a:pt x="6923" y="5699"/>
                    </a:lnTo>
                    <a:lnTo>
                      <a:pt x="6922" y="5704"/>
                    </a:lnTo>
                    <a:lnTo>
                      <a:pt x="6909" y="5837"/>
                    </a:lnTo>
                    <a:lnTo>
                      <a:pt x="6909" y="5841"/>
                    </a:lnTo>
                    <a:lnTo>
                      <a:pt x="6894" y="5973"/>
                    </a:lnTo>
                    <a:lnTo>
                      <a:pt x="6893" y="5978"/>
                    </a:lnTo>
                    <a:lnTo>
                      <a:pt x="6875" y="6109"/>
                    </a:lnTo>
                    <a:lnTo>
                      <a:pt x="6875" y="6113"/>
                    </a:lnTo>
                    <a:lnTo>
                      <a:pt x="6855" y="6243"/>
                    </a:lnTo>
                    <a:lnTo>
                      <a:pt x="6854" y="6247"/>
                    </a:lnTo>
                    <a:lnTo>
                      <a:pt x="6832" y="6375"/>
                    </a:lnTo>
                    <a:lnTo>
                      <a:pt x="6831" y="6380"/>
                    </a:lnTo>
                    <a:lnTo>
                      <a:pt x="6817" y="6453"/>
                    </a:lnTo>
                    <a:lnTo>
                      <a:pt x="7920" y="6453"/>
                    </a:lnTo>
                    <a:lnTo>
                      <a:pt x="7953" y="6455"/>
                    </a:lnTo>
                    <a:lnTo>
                      <a:pt x="7985" y="6462"/>
                    </a:lnTo>
                    <a:lnTo>
                      <a:pt x="8016" y="6472"/>
                    </a:lnTo>
                    <a:lnTo>
                      <a:pt x="8045" y="6486"/>
                    </a:lnTo>
                    <a:lnTo>
                      <a:pt x="8054" y="6493"/>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close/>
                    <a:moveTo>
                      <a:pt x="8016" y="3528"/>
                    </a:moveTo>
                    <a:lnTo>
                      <a:pt x="7985" y="3538"/>
                    </a:lnTo>
                    <a:lnTo>
                      <a:pt x="7953" y="3545"/>
                    </a:lnTo>
                    <a:lnTo>
                      <a:pt x="7920" y="3547"/>
                    </a:lnTo>
                    <a:lnTo>
                      <a:pt x="7218" y="3547"/>
                    </a:lnTo>
                    <a:lnTo>
                      <a:pt x="7218" y="3566"/>
                    </a:lnTo>
                    <a:lnTo>
                      <a:pt x="7217" y="3571"/>
                    </a:lnTo>
                    <a:lnTo>
                      <a:pt x="7216" y="3594"/>
                    </a:lnTo>
                    <a:lnTo>
                      <a:pt x="7216" y="3600"/>
                    </a:lnTo>
                    <a:lnTo>
                      <a:pt x="7214" y="3622"/>
                    </a:lnTo>
                    <a:lnTo>
                      <a:pt x="7213" y="3628"/>
                    </a:lnTo>
                    <a:lnTo>
                      <a:pt x="7210" y="3650"/>
                    </a:lnTo>
                    <a:lnTo>
                      <a:pt x="7209" y="3656"/>
                    </a:lnTo>
                    <a:lnTo>
                      <a:pt x="7205" y="3678"/>
                    </a:lnTo>
                    <a:lnTo>
                      <a:pt x="7204" y="3684"/>
                    </a:lnTo>
                    <a:lnTo>
                      <a:pt x="7200" y="3706"/>
                    </a:lnTo>
                    <a:lnTo>
                      <a:pt x="7198" y="3712"/>
                    </a:lnTo>
                    <a:lnTo>
                      <a:pt x="7193" y="3734"/>
                    </a:lnTo>
                    <a:lnTo>
                      <a:pt x="7192" y="3739"/>
                    </a:lnTo>
                    <a:lnTo>
                      <a:pt x="7185" y="3761"/>
                    </a:lnTo>
                    <a:lnTo>
                      <a:pt x="7184" y="3766"/>
                    </a:lnTo>
                    <a:lnTo>
                      <a:pt x="7177" y="3788"/>
                    </a:lnTo>
                    <a:lnTo>
                      <a:pt x="7175" y="3793"/>
                    </a:lnTo>
                    <a:lnTo>
                      <a:pt x="7167" y="3814"/>
                    </a:lnTo>
                    <a:lnTo>
                      <a:pt x="7165" y="3819"/>
                    </a:lnTo>
                    <a:lnTo>
                      <a:pt x="7156" y="3840"/>
                    </a:lnTo>
                    <a:lnTo>
                      <a:pt x="7154" y="3845"/>
                    </a:lnTo>
                    <a:lnTo>
                      <a:pt x="7145" y="3866"/>
                    </a:lnTo>
                    <a:lnTo>
                      <a:pt x="7142" y="3871"/>
                    </a:lnTo>
                    <a:lnTo>
                      <a:pt x="7132" y="3891"/>
                    </a:lnTo>
                    <a:lnTo>
                      <a:pt x="7129" y="3896"/>
                    </a:lnTo>
                    <a:lnTo>
                      <a:pt x="7118" y="3916"/>
                    </a:lnTo>
                    <a:lnTo>
                      <a:pt x="7115" y="3922"/>
                    </a:lnTo>
                    <a:lnTo>
                      <a:pt x="7103" y="3941"/>
                    </a:lnTo>
                    <a:lnTo>
                      <a:pt x="7100" y="3946"/>
                    </a:lnTo>
                    <a:lnTo>
                      <a:pt x="7088" y="3965"/>
                    </a:lnTo>
                    <a:lnTo>
                      <a:pt x="7085" y="3970"/>
                    </a:lnTo>
                    <a:lnTo>
                      <a:pt x="7072" y="3988"/>
                    </a:lnTo>
                    <a:lnTo>
                      <a:pt x="7068" y="3993"/>
                    </a:lnTo>
                    <a:lnTo>
                      <a:pt x="7054" y="4011"/>
                    </a:lnTo>
                    <a:lnTo>
                      <a:pt x="7051" y="4015"/>
                    </a:lnTo>
                    <a:lnTo>
                      <a:pt x="7036" y="4033"/>
                    </a:lnTo>
                    <a:lnTo>
                      <a:pt x="7033" y="4037"/>
                    </a:lnTo>
                    <a:lnTo>
                      <a:pt x="7018" y="4054"/>
                    </a:lnTo>
                    <a:lnTo>
                      <a:pt x="7014" y="4058"/>
                    </a:lnTo>
                    <a:lnTo>
                      <a:pt x="6998" y="4074"/>
                    </a:lnTo>
                    <a:lnTo>
                      <a:pt x="6994" y="4078"/>
                    </a:lnTo>
                    <a:lnTo>
                      <a:pt x="6978" y="4094"/>
                    </a:lnTo>
                    <a:lnTo>
                      <a:pt x="6974" y="4098"/>
                    </a:lnTo>
                    <a:lnTo>
                      <a:pt x="6957" y="4113"/>
                    </a:lnTo>
                    <a:lnTo>
                      <a:pt x="6953" y="4116"/>
                    </a:lnTo>
                    <a:lnTo>
                      <a:pt x="6935" y="4131"/>
                    </a:lnTo>
                    <a:lnTo>
                      <a:pt x="6931" y="4134"/>
                    </a:lnTo>
                    <a:lnTo>
                      <a:pt x="6913" y="4148"/>
                    </a:lnTo>
                    <a:lnTo>
                      <a:pt x="6908" y="4152"/>
                    </a:lnTo>
                    <a:lnTo>
                      <a:pt x="6908" y="4152"/>
                    </a:lnTo>
                    <a:lnTo>
                      <a:pt x="6909" y="4159"/>
                    </a:lnTo>
                    <a:lnTo>
                      <a:pt x="6909" y="4163"/>
                    </a:lnTo>
                    <a:lnTo>
                      <a:pt x="6922" y="4296"/>
                    </a:lnTo>
                    <a:lnTo>
                      <a:pt x="6923" y="4301"/>
                    </a:lnTo>
                    <a:lnTo>
                      <a:pt x="6933" y="4435"/>
                    </a:lnTo>
                    <a:lnTo>
                      <a:pt x="6934" y="4440"/>
                    </a:lnTo>
                    <a:lnTo>
                      <a:pt x="6942" y="4575"/>
                    </a:lnTo>
                    <a:lnTo>
                      <a:pt x="6942" y="4579"/>
                    </a:lnTo>
                    <a:lnTo>
                      <a:pt x="6948" y="4715"/>
                    </a:lnTo>
                    <a:lnTo>
                      <a:pt x="6948" y="4720"/>
                    </a:lnTo>
                    <a:lnTo>
                      <a:pt x="6949" y="4750"/>
                    </a:lnTo>
                    <a:lnTo>
                      <a:pt x="8391" y="4750"/>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54" y="3507"/>
                    </a:lnTo>
                    <a:lnTo>
                      <a:pt x="8045" y="3514"/>
                    </a:lnTo>
                    <a:lnTo>
                      <a:pt x="8016" y="3528"/>
                    </a:lnTo>
                    <a:close/>
                    <a:moveTo>
                      <a:pt x="7735" y="7020"/>
                    </a:moveTo>
                    <a:lnTo>
                      <a:pt x="7783" y="6953"/>
                    </a:lnTo>
                    <a:lnTo>
                      <a:pt x="6699" y="6953"/>
                    </a:lnTo>
                    <a:lnTo>
                      <a:pt x="6683" y="7010"/>
                    </a:lnTo>
                    <a:lnTo>
                      <a:pt x="6681" y="7015"/>
                    </a:lnTo>
                    <a:lnTo>
                      <a:pt x="6646" y="7130"/>
                    </a:lnTo>
                    <a:lnTo>
                      <a:pt x="6645" y="7135"/>
                    </a:lnTo>
                    <a:lnTo>
                      <a:pt x="6608" y="7247"/>
                    </a:lnTo>
                    <a:lnTo>
                      <a:pt x="6606" y="7253"/>
                    </a:lnTo>
                    <a:lnTo>
                      <a:pt x="6567" y="7361"/>
                    </a:lnTo>
                    <a:lnTo>
                      <a:pt x="6565" y="7367"/>
                    </a:lnTo>
                    <a:lnTo>
                      <a:pt x="6524" y="7472"/>
                    </a:lnTo>
                    <a:lnTo>
                      <a:pt x="6522" y="7478"/>
                    </a:lnTo>
                    <a:lnTo>
                      <a:pt x="6480" y="7579"/>
                    </a:lnTo>
                    <a:lnTo>
                      <a:pt x="6477" y="7586"/>
                    </a:lnTo>
                    <a:lnTo>
                      <a:pt x="6433" y="7684"/>
                    </a:lnTo>
                    <a:lnTo>
                      <a:pt x="6430" y="7690"/>
                    </a:lnTo>
                    <a:lnTo>
                      <a:pt x="6384" y="7785"/>
                    </a:lnTo>
                    <a:lnTo>
                      <a:pt x="6381" y="7791"/>
                    </a:lnTo>
                    <a:lnTo>
                      <a:pt x="6333" y="7882"/>
                    </a:lnTo>
                    <a:lnTo>
                      <a:pt x="6330" y="7889"/>
                    </a:lnTo>
                    <a:lnTo>
                      <a:pt x="6281" y="7976"/>
                    </a:lnTo>
                    <a:lnTo>
                      <a:pt x="6276" y="7983"/>
                    </a:lnTo>
                    <a:lnTo>
                      <a:pt x="6226" y="8066"/>
                    </a:lnTo>
                    <a:lnTo>
                      <a:pt x="6221" y="8074"/>
                    </a:lnTo>
                    <a:lnTo>
                      <a:pt x="6169" y="8153"/>
                    </a:lnTo>
                    <a:lnTo>
                      <a:pt x="6164" y="8160"/>
                    </a:lnTo>
                    <a:lnTo>
                      <a:pt x="6131" y="8206"/>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close/>
                    <a:moveTo>
                      <a:pt x="7033" y="3043"/>
                    </a:moveTo>
                    <a:lnTo>
                      <a:pt x="7036" y="3047"/>
                    </a:lnTo>
                    <a:lnTo>
                      <a:pt x="7783" y="3047"/>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31" y="1794"/>
                    </a:lnTo>
                    <a:lnTo>
                      <a:pt x="6164" y="1840"/>
                    </a:lnTo>
                    <a:lnTo>
                      <a:pt x="6169" y="1847"/>
                    </a:lnTo>
                    <a:lnTo>
                      <a:pt x="6221" y="1926"/>
                    </a:lnTo>
                    <a:lnTo>
                      <a:pt x="6226" y="1934"/>
                    </a:lnTo>
                    <a:lnTo>
                      <a:pt x="6276" y="2017"/>
                    </a:lnTo>
                    <a:lnTo>
                      <a:pt x="6281" y="2024"/>
                    </a:lnTo>
                    <a:lnTo>
                      <a:pt x="6330" y="2111"/>
                    </a:lnTo>
                    <a:lnTo>
                      <a:pt x="6333" y="2118"/>
                    </a:lnTo>
                    <a:lnTo>
                      <a:pt x="6381" y="2209"/>
                    </a:lnTo>
                    <a:lnTo>
                      <a:pt x="6384" y="2215"/>
                    </a:lnTo>
                    <a:lnTo>
                      <a:pt x="6430" y="2310"/>
                    </a:lnTo>
                    <a:lnTo>
                      <a:pt x="6433" y="2316"/>
                    </a:lnTo>
                    <a:lnTo>
                      <a:pt x="6477" y="2414"/>
                    </a:lnTo>
                    <a:lnTo>
                      <a:pt x="6480" y="2421"/>
                    </a:lnTo>
                    <a:lnTo>
                      <a:pt x="6522" y="2522"/>
                    </a:lnTo>
                    <a:lnTo>
                      <a:pt x="6524" y="2528"/>
                    </a:lnTo>
                    <a:lnTo>
                      <a:pt x="6565" y="2633"/>
                    </a:lnTo>
                    <a:lnTo>
                      <a:pt x="6567" y="2639"/>
                    </a:lnTo>
                    <a:lnTo>
                      <a:pt x="6606" y="2747"/>
                    </a:lnTo>
                    <a:lnTo>
                      <a:pt x="6608" y="2753"/>
                    </a:lnTo>
                    <a:lnTo>
                      <a:pt x="6623" y="2800"/>
                    </a:lnTo>
                    <a:lnTo>
                      <a:pt x="6626" y="2800"/>
                    </a:lnTo>
                    <a:lnTo>
                      <a:pt x="6632" y="2802"/>
                    </a:lnTo>
                    <a:lnTo>
                      <a:pt x="6654" y="2807"/>
                    </a:lnTo>
                    <a:lnTo>
                      <a:pt x="6659" y="2808"/>
                    </a:lnTo>
                    <a:lnTo>
                      <a:pt x="6681" y="2815"/>
                    </a:lnTo>
                    <a:lnTo>
                      <a:pt x="6686" y="2816"/>
                    </a:lnTo>
                    <a:lnTo>
                      <a:pt x="6708" y="2823"/>
                    </a:lnTo>
                    <a:lnTo>
                      <a:pt x="6713" y="2825"/>
                    </a:lnTo>
                    <a:lnTo>
                      <a:pt x="6734" y="2833"/>
                    </a:lnTo>
                    <a:lnTo>
                      <a:pt x="6739" y="2835"/>
                    </a:lnTo>
                    <a:lnTo>
                      <a:pt x="6760" y="2844"/>
                    </a:lnTo>
                    <a:lnTo>
                      <a:pt x="6765" y="2846"/>
                    </a:lnTo>
                    <a:lnTo>
                      <a:pt x="6786" y="2855"/>
                    </a:lnTo>
                    <a:lnTo>
                      <a:pt x="6791" y="2858"/>
                    </a:lnTo>
                    <a:lnTo>
                      <a:pt x="6811" y="2868"/>
                    </a:lnTo>
                    <a:lnTo>
                      <a:pt x="6816" y="2871"/>
                    </a:lnTo>
                    <a:lnTo>
                      <a:pt x="6836" y="2882"/>
                    </a:lnTo>
                    <a:lnTo>
                      <a:pt x="6842" y="2885"/>
                    </a:lnTo>
                    <a:lnTo>
                      <a:pt x="6861" y="2897"/>
                    </a:lnTo>
                    <a:lnTo>
                      <a:pt x="6866" y="2900"/>
                    </a:lnTo>
                    <a:lnTo>
                      <a:pt x="6885" y="2912"/>
                    </a:lnTo>
                    <a:lnTo>
                      <a:pt x="6890" y="2915"/>
                    </a:lnTo>
                    <a:lnTo>
                      <a:pt x="6908" y="2928"/>
                    </a:lnTo>
                    <a:lnTo>
                      <a:pt x="6913" y="2932"/>
                    </a:lnTo>
                    <a:lnTo>
                      <a:pt x="6931" y="2946"/>
                    </a:lnTo>
                    <a:lnTo>
                      <a:pt x="6935" y="2949"/>
                    </a:lnTo>
                    <a:lnTo>
                      <a:pt x="6953" y="2964"/>
                    </a:lnTo>
                    <a:lnTo>
                      <a:pt x="6957" y="2967"/>
                    </a:lnTo>
                    <a:lnTo>
                      <a:pt x="6974" y="2982"/>
                    </a:lnTo>
                    <a:lnTo>
                      <a:pt x="6978" y="2986"/>
                    </a:lnTo>
                    <a:lnTo>
                      <a:pt x="6994" y="3002"/>
                    </a:lnTo>
                    <a:lnTo>
                      <a:pt x="6998" y="3006"/>
                    </a:lnTo>
                    <a:lnTo>
                      <a:pt x="7014" y="3022"/>
                    </a:lnTo>
                    <a:lnTo>
                      <a:pt x="7018" y="3026"/>
                    </a:lnTo>
                    <a:lnTo>
                      <a:pt x="7033" y="3043"/>
                    </a:lnTo>
                    <a:close/>
                    <a:moveTo>
                      <a:pt x="6918" y="3557"/>
                    </a:moveTo>
                    <a:lnTo>
                      <a:pt x="6918" y="3547"/>
                    </a:lnTo>
                    <a:lnTo>
                      <a:pt x="6817" y="3547"/>
                    </a:lnTo>
                    <a:lnTo>
                      <a:pt x="6831" y="3620"/>
                    </a:lnTo>
                    <a:lnTo>
                      <a:pt x="6832" y="3625"/>
                    </a:lnTo>
                    <a:lnTo>
                      <a:pt x="6854" y="3753"/>
                    </a:lnTo>
                    <a:lnTo>
                      <a:pt x="6855" y="3757"/>
                    </a:lnTo>
                    <a:lnTo>
                      <a:pt x="6857" y="3769"/>
                    </a:lnTo>
                    <a:lnTo>
                      <a:pt x="6857" y="3769"/>
                    </a:lnTo>
                    <a:lnTo>
                      <a:pt x="6865" y="3754"/>
                    </a:lnTo>
                    <a:lnTo>
                      <a:pt x="6873" y="3739"/>
                    </a:lnTo>
                    <a:lnTo>
                      <a:pt x="6880" y="3723"/>
                    </a:lnTo>
                    <a:lnTo>
                      <a:pt x="6886" y="3708"/>
                    </a:lnTo>
                    <a:lnTo>
                      <a:pt x="6892" y="3692"/>
                    </a:lnTo>
                    <a:lnTo>
                      <a:pt x="6898" y="3675"/>
                    </a:lnTo>
                    <a:lnTo>
                      <a:pt x="6902" y="3659"/>
                    </a:lnTo>
                    <a:lnTo>
                      <a:pt x="6907" y="3642"/>
                    </a:lnTo>
                    <a:lnTo>
                      <a:pt x="6910" y="3626"/>
                    </a:lnTo>
                    <a:lnTo>
                      <a:pt x="6913" y="3609"/>
                    </a:lnTo>
                    <a:lnTo>
                      <a:pt x="6915" y="3592"/>
                    </a:lnTo>
                    <a:lnTo>
                      <a:pt x="6917" y="3575"/>
                    </a:lnTo>
                    <a:lnTo>
                      <a:pt x="6918" y="3557"/>
                    </a:lnTo>
                    <a:close/>
                    <a:moveTo>
                      <a:pt x="6443" y="5397"/>
                    </a:moveTo>
                    <a:lnTo>
                      <a:pt x="6448" y="5265"/>
                    </a:lnTo>
                    <a:lnTo>
                      <a:pt x="6449" y="5250"/>
                    </a:lnTo>
                    <a:lnTo>
                      <a:pt x="3551" y="5250"/>
                    </a:lnTo>
                    <a:lnTo>
                      <a:pt x="3552" y="5265"/>
                    </a:lnTo>
                    <a:lnTo>
                      <a:pt x="3557" y="5397"/>
                    </a:lnTo>
                    <a:lnTo>
                      <a:pt x="3565" y="5528"/>
                    </a:lnTo>
                    <a:lnTo>
                      <a:pt x="3576" y="5657"/>
                    </a:lnTo>
                    <a:lnTo>
                      <a:pt x="3588" y="5786"/>
                    </a:lnTo>
                    <a:lnTo>
                      <a:pt x="3603" y="5914"/>
                    </a:lnTo>
                    <a:lnTo>
                      <a:pt x="3620" y="6040"/>
                    </a:lnTo>
                    <a:lnTo>
                      <a:pt x="3639" y="6165"/>
                    </a:lnTo>
                    <a:lnTo>
                      <a:pt x="3660" y="6288"/>
                    </a:lnTo>
                    <a:lnTo>
                      <a:pt x="3684" y="6409"/>
                    </a:lnTo>
                    <a:lnTo>
                      <a:pt x="3693" y="6453"/>
                    </a:lnTo>
                    <a:lnTo>
                      <a:pt x="6307" y="6453"/>
                    </a:lnTo>
                    <a:lnTo>
                      <a:pt x="6316" y="6409"/>
                    </a:lnTo>
                    <a:lnTo>
                      <a:pt x="6340" y="6288"/>
                    </a:lnTo>
                    <a:lnTo>
                      <a:pt x="6361" y="6165"/>
                    </a:lnTo>
                    <a:lnTo>
                      <a:pt x="6380" y="6040"/>
                    </a:lnTo>
                    <a:lnTo>
                      <a:pt x="6397" y="5914"/>
                    </a:lnTo>
                    <a:lnTo>
                      <a:pt x="6412" y="5786"/>
                    </a:lnTo>
                    <a:lnTo>
                      <a:pt x="6424" y="5657"/>
                    </a:lnTo>
                    <a:lnTo>
                      <a:pt x="6435" y="5528"/>
                    </a:lnTo>
                    <a:lnTo>
                      <a:pt x="6443" y="5397"/>
                    </a:lnTo>
                    <a:close/>
                    <a:moveTo>
                      <a:pt x="5702" y="3547"/>
                    </a:moveTo>
                    <a:lnTo>
                      <a:pt x="3693" y="3547"/>
                    </a:lnTo>
                    <a:lnTo>
                      <a:pt x="3684" y="3591"/>
                    </a:lnTo>
                    <a:lnTo>
                      <a:pt x="3660" y="3712"/>
                    </a:lnTo>
                    <a:lnTo>
                      <a:pt x="3639" y="3835"/>
                    </a:lnTo>
                    <a:lnTo>
                      <a:pt x="3620" y="3960"/>
                    </a:lnTo>
                    <a:lnTo>
                      <a:pt x="3603" y="4086"/>
                    </a:lnTo>
                    <a:lnTo>
                      <a:pt x="3588" y="4214"/>
                    </a:lnTo>
                    <a:lnTo>
                      <a:pt x="3576" y="4343"/>
                    </a:lnTo>
                    <a:lnTo>
                      <a:pt x="3565" y="4472"/>
                    </a:lnTo>
                    <a:lnTo>
                      <a:pt x="3557" y="4603"/>
                    </a:lnTo>
                    <a:lnTo>
                      <a:pt x="3552" y="4735"/>
                    </a:lnTo>
                    <a:lnTo>
                      <a:pt x="3551" y="4750"/>
                    </a:lnTo>
                    <a:lnTo>
                      <a:pt x="6449" y="4750"/>
                    </a:lnTo>
                    <a:lnTo>
                      <a:pt x="6448" y="4735"/>
                    </a:lnTo>
                    <a:lnTo>
                      <a:pt x="6443" y="4603"/>
                    </a:lnTo>
                    <a:lnTo>
                      <a:pt x="6435" y="4472"/>
                    </a:lnTo>
                    <a:lnTo>
                      <a:pt x="6424" y="4343"/>
                    </a:lnTo>
                    <a:lnTo>
                      <a:pt x="6420" y="4297"/>
                    </a:lnTo>
                    <a:lnTo>
                      <a:pt x="6406" y="4296"/>
                    </a:lnTo>
                    <a:lnTo>
                      <a:pt x="6400" y="4296"/>
                    </a:lnTo>
                    <a:lnTo>
                      <a:pt x="6378" y="4294"/>
                    </a:lnTo>
                    <a:lnTo>
                      <a:pt x="6372" y="4293"/>
                    </a:lnTo>
                    <a:lnTo>
                      <a:pt x="6350" y="4290"/>
                    </a:lnTo>
                    <a:lnTo>
                      <a:pt x="6344" y="4289"/>
                    </a:lnTo>
                    <a:lnTo>
                      <a:pt x="6322" y="4285"/>
                    </a:lnTo>
                    <a:lnTo>
                      <a:pt x="6316" y="4284"/>
                    </a:lnTo>
                    <a:lnTo>
                      <a:pt x="6294" y="4280"/>
                    </a:lnTo>
                    <a:lnTo>
                      <a:pt x="6288" y="4278"/>
                    </a:lnTo>
                    <a:lnTo>
                      <a:pt x="6266" y="4273"/>
                    </a:lnTo>
                    <a:lnTo>
                      <a:pt x="6261" y="4272"/>
                    </a:lnTo>
                    <a:lnTo>
                      <a:pt x="6239" y="4265"/>
                    </a:lnTo>
                    <a:lnTo>
                      <a:pt x="6234" y="4264"/>
                    </a:lnTo>
                    <a:lnTo>
                      <a:pt x="6212" y="4257"/>
                    </a:lnTo>
                    <a:lnTo>
                      <a:pt x="6207" y="4255"/>
                    </a:lnTo>
                    <a:lnTo>
                      <a:pt x="6186" y="4247"/>
                    </a:lnTo>
                    <a:lnTo>
                      <a:pt x="6181" y="4245"/>
                    </a:lnTo>
                    <a:lnTo>
                      <a:pt x="6160" y="4236"/>
                    </a:lnTo>
                    <a:lnTo>
                      <a:pt x="6155" y="4234"/>
                    </a:lnTo>
                    <a:lnTo>
                      <a:pt x="6134" y="4225"/>
                    </a:lnTo>
                    <a:lnTo>
                      <a:pt x="6129" y="4222"/>
                    </a:lnTo>
                    <a:lnTo>
                      <a:pt x="6109" y="4212"/>
                    </a:lnTo>
                    <a:lnTo>
                      <a:pt x="6104" y="4209"/>
                    </a:lnTo>
                    <a:lnTo>
                      <a:pt x="6084" y="4198"/>
                    </a:lnTo>
                    <a:lnTo>
                      <a:pt x="6078" y="4195"/>
                    </a:lnTo>
                    <a:lnTo>
                      <a:pt x="6059" y="4183"/>
                    </a:lnTo>
                    <a:lnTo>
                      <a:pt x="6054" y="4180"/>
                    </a:lnTo>
                    <a:lnTo>
                      <a:pt x="6035" y="4168"/>
                    </a:lnTo>
                    <a:lnTo>
                      <a:pt x="6030" y="4165"/>
                    </a:lnTo>
                    <a:lnTo>
                      <a:pt x="6012" y="4152"/>
                    </a:lnTo>
                    <a:lnTo>
                      <a:pt x="6007" y="4148"/>
                    </a:lnTo>
                    <a:lnTo>
                      <a:pt x="5989" y="4134"/>
                    </a:lnTo>
                    <a:lnTo>
                      <a:pt x="5985" y="4131"/>
                    </a:lnTo>
                    <a:lnTo>
                      <a:pt x="5967" y="4116"/>
                    </a:lnTo>
                    <a:lnTo>
                      <a:pt x="5963" y="4113"/>
                    </a:lnTo>
                    <a:lnTo>
                      <a:pt x="5946" y="4098"/>
                    </a:lnTo>
                    <a:lnTo>
                      <a:pt x="5942" y="4094"/>
                    </a:lnTo>
                    <a:lnTo>
                      <a:pt x="5926" y="4078"/>
                    </a:lnTo>
                    <a:lnTo>
                      <a:pt x="5922" y="4074"/>
                    </a:lnTo>
                    <a:lnTo>
                      <a:pt x="5906" y="4058"/>
                    </a:lnTo>
                    <a:lnTo>
                      <a:pt x="5902" y="4054"/>
                    </a:lnTo>
                    <a:lnTo>
                      <a:pt x="5887" y="4037"/>
                    </a:lnTo>
                    <a:lnTo>
                      <a:pt x="5884" y="4033"/>
                    </a:lnTo>
                    <a:lnTo>
                      <a:pt x="5869" y="4015"/>
                    </a:lnTo>
                    <a:lnTo>
                      <a:pt x="5866" y="4011"/>
                    </a:lnTo>
                    <a:lnTo>
                      <a:pt x="5852" y="3993"/>
                    </a:lnTo>
                    <a:lnTo>
                      <a:pt x="5848" y="3988"/>
                    </a:lnTo>
                    <a:lnTo>
                      <a:pt x="5835" y="3970"/>
                    </a:lnTo>
                    <a:lnTo>
                      <a:pt x="5832" y="3965"/>
                    </a:lnTo>
                    <a:lnTo>
                      <a:pt x="5820" y="3946"/>
                    </a:lnTo>
                    <a:lnTo>
                      <a:pt x="5817" y="3941"/>
                    </a:lnTo>
                    <a:lnTo>
                      <a:pt x="5805" y="3922"/>
                    </a:lnTo>
                    <a:lnTo>
                      <a:pt x="5802" y="3916"/>
                    </a:lnTo>
                    <a:lnTo>
                      <a:pt x="5791" y="3896"/>
                    </a:lnTo>
                    <a:lnTo>
                      <a:pt x="5788" y="3891"/>
                    </a:lnTo>
                    <a:lnTo>
                      <a:pt x="5778" y="3871"/>
                    </a:lnTo>
                    <a:lnTo>
                      <a:pt x="5775" y="3866"/>
                    </a:lnTo>
                    <a:lnTo>
                      <a:pt x="5766" y="3845"/>
                    </a:lnTo>
                    <a:lnTo>
                      <a:pt x="5764" y="3840"/>
                    </a:lnTo>
                    <a:lnTo>
                      <a:pt x="5755" y="3819"/>
                    </a:lnTo>
                    <a:lnTo>
                      <a:pt x="5753" y="3814"/>
                    </a:lnTo>
                    <a:lnTo>
                      <a:pt x="5745" y="3793"/>
                    </a:lnTo>
                    <a:lnTo>
                      <a:pt x="5743" y="3788"/>
                    </a:lnTo>
                    <a:lnTo>
                      <a:pt x="5736" y="3766"/>
                    </a:lnTo>
                    <a:lnTo>
                      <a:pt x="5735" y="3761"/>
                    </a:lnTo>
                    <a:lnTo>
                      <a:pt x="5728" y="3739"/>
                    </a:lnTo>
                    <a:lnTo>
                      <a:pt x="5727" y="3734"/>
                    </a:lnTo>
                    <a:lnTo>
                      <a:pt x="5722" y="3712"/>
                    </a:lnTo>
                    <a:lnTo>
                      <a:pt x="5720" y="3706"/>
                    </a:lnTo>
                    <a:lnTo>
                      <a:pt x="5716" y="3684"/>
                    </a:lnTo>
                    <a:lnTo>
                      <a:pt x="5715" y="3678"/>
                    </a:lnTo>
                    <a:lnTo>
                      <a:pt x="5711" y="3656"/>
                    </a:lnTo>
                    <a:lnTo>
                      <a:pt x="5710" y="3650"/>
                    </a:lnTo>
                    <a:lnTo>
                      <a:pt x="5707" y="3628"/>
                    </a:lnTo>
                    <a:lnTo>
                      <a:pt x="5706" y="3622"/>
                    </a:lnTo>
                    <a:lnTo>
                      <a:pt x="5704" y="3600"/>
                    </a:lnTo>
                    <a:lnTo>
                      <a:pt x="5704" y="3594"/>
                    </a:lnTo>
                    <a:lnTo>
                      <a:pt x="5703" y="3571"/>
                    </a:lnTo>
                    <a:lnTo>
                      <a:pt x="5702" y="3566"/>
                    </a:lnTo>
                    <a:lnTo>
                      <a:pt x="5702" y="3547"/>
                    </a:lnTo>
                    <a:close/>
                    <a:moveTo>
                      <a:pt x="6374" y="3990"/>
                    </a:moveTo>
                    <a:lnTo>
                      <a:pt x="6384" y="3992"/>
                    </a:lnTo>
                    <a:lnTo>
                      <a:pt x="6380" y="3960"/>
                    </a:lnTo>
                    <a:lnTo>
                      <a:pt x="6361" y="3835"/>
                    </a:lnTo>
                    <a:lnTo>
                      <a:pt x="6340" y="3712"/>
                    </a:lnTo>
                    <a:lnTo>
                      <a:pt x="6316" y="3591"/>
                    </a:lnTo>
                    <a:lnTo>
                      <a:pt x="6307" y="3547"/>
                    </a:lnTo>
                    <a:lnTo>
                      <a:pt x="6002" y="3547"/>
                    </a:lnTo>
                    <a:lnTo>
                      <a:pt x="6002" y="3557"/>
                    </a:lnTo>
                    <a:lnTo>
                      <a:pt x="6003" y="3575"/>
                    </a:lnTo>
                    <a:lnTo>
                      <a:pt x="6005" y="3592"/>
                    </a:lnTo>
                    <a:lnTo>
                      <a:pt x="6007" y="3609"/>
                    </a:lnTo>
                    <a:lnTo>
                      <a:pt x="6010" y="3626"/>
                    </a:lnTo>
                    <a:lnTo>
                      <a:pt x="6013" y="3642"/>
                    </a:lnTo>
                    <a:lnTo>
                      <a:pt x="6018" y="3659"/>
                    </a:lnTo>
                    <a:lnTo>
                      <a:pt x="6022" y="3675"/>
                    </a:lnTo>
                    <a:lnTo>
                      <a:pt x="6028" y="3692"/>
                    </a:lnTo>
                    <a:lnTo>
                      <a:pt x="6034" y="3708"/>
                    </a:lnTo>
                    <a:lnTo>
                      <a:pt x="6040" y="3723"/>
                    </a:lnTo>
                    <a:lnTo>
                      <a:pt x="6047" y="3739"/>
                    </a:lnTo>
                    <a:lnTo>
                      <a:pt x="6055" y="3754"/>
                    </a:lnTo>
                    <a:lnTo>
                      <a:pt x="6063" y="3769"/>
                    </a:lnTo>
                    <a:lnTo>
                      <a:pt x="6072" y="3784"/>
                    </a:lnTo>
                    <a:lnTo>
                      <a:pt x="6081" y="3798"/>
                    </a:lnTo>
                    <a:lnTo>
                      <a:pt x="6091" y="3812"/>
                    </a:lnTo>
                    <a:lnTo>
                      <a:pt x="6102" y="3826"/>
                    </a:lnTo>
                    <a:lnTo>
                      <a:pt x="6113" y="3839"/>
                    </a:lnTo>
                    <a:lnTo>
                      <a:pt x="6124" y="3852"/>
                    </a:lnTo>
                    <a:lnTo>
                      <a:pt x="6136" y="3864"/>
                    </a:lnTo>
                    <a:lnTo>
                      <a:pt x="6148" y="3876"/>
                    </a:lnTo>
                    <a:lnTo>
                      <a:pt x="6161" y="3887"/>
                    </a:lnTo>
                    <a:lnTo>
                      <a:pt x="6174" y="3898"/>
                    </a:lnTo>
                    <a:lnTo>
                      <a:pt x="6188" y="3909"/>
                    </a:lnTo>
                    <a:lnTo>
                      <a:pt x="6202" y="3919"/>
                    </a:lnTo>
                    <a:lnTo>
                      <a:pt x="6216" y="3928"/>
                    </a:lnTo>
                    <a:lnTo>
                      <a:pt x="6231" y="3937"/>
                    </a:lnTo>
                    <a:lnTo>
                      <a:pt x="6246" y="3945"/>
                    </a:lnTo>
                    <a:lnTo>
                      <a:pt x="6261" y="3953"/>
                    </a:lnTo>
                    <a:lnTo>
                      <a:pt x="6277" y="3960"/>
                    </a:lnTo>
                    <a:lnTo>
                      <a:pt x="6292" y="3966"/>
                    </a:lnTo>
                    <a:lnTo>
                      <a:pt x="6308" y="3972"/>
                    </a:lnTo>
                    <a:lnTo>
                      <a:pt x="6325" y="3978"/>
                    </a:lnTo>
                    <a:lnTo>
                      <a:pt x="6341" y="3982"/>
                    </a:lnTo>
                    <a:lnTo>
                      <a:pt x="6358" y="3987"/>
                    </a:lnTo>
                    <a:lnTo>
                      <a:pt x="6374" y="3990"/>
                    </a:lnTo>
                    <a:close/>
                    <a:moveTo>
                      <a:pt x="6134" y="7087"/>
                    </a:moveTo>
                    <a:lnTo>
                      <a:pt x="6169" y="6981"/>
                    </a:lnTo>
                    <a:lnTo>
                      <a:pt x="6178" y="6953"/>
                    </a:lnTo>
                    <a:lnTo>
                      <a:pt x="3822" y="6953"/>
                    </a:lnTo>
                    <a:lnTo>
                      <a:pt x="3831" y="6981"/>
                    </a:lnTo>
                    <a:lnTo>
                      <a:pt x="3866" y="7087"/>
                    </a:lnTo>
                    <a:lnTo>
                      <a:pt x="3903" y="7189"/>
                    </a:lnTo>
                    <a:lnTo>
                      <a:pt x="3941" y="7288"/>
                    </a:lnTo>
                    <a:lnTo>
                      <a:pt x="3981" y="7384"/>
                    </a:lnTo>
                    <a:lnTo>
                      <a:pt x="4022" y="7475"/>
                    </a:lnTo>
                    <a:lnTo>
                      <a:pt x="4064" y="7563"/>
                    </a:lnTo>
                    <a:lnTo>
                      <a:pt x="4108" y="7647"/>
                    </a:lnTo>
                    <a:lnTo>
                      <a:pt x="4153" y="7727"/>
                    </a:lnTo>
                    <a:lnTo>
                      <a:pt x="4199" y="7803"/>
                    </a:lnTo>
                    <a:lnTo>
                      <a:pt x="4246" y="7874"/>
                    </a:lnTo>
                    <a:lnTo>
                      <a:pt x="4294" y="7941"/>
                    </a:lnTo>
                    <a:lnTo>
                      <a:pt x="4342" y="8004"/>
                    </a:lnTo>
                    <a:lnTo>
                      <a:pt x="4391" y="8062"/>
                    </a:lnTo>
                    <a:lnTo>
                      <a:pt x="4440" y="8115"/>
                    </a:lnTo>
                    <a:lnTo>
                      <a:pt x="4490" y="8163"/>
                    </a:lnTo>
                    <a:lnTo>
                      <a:pt x="4539" y="8206"/>
                    </a:lnTo>
                    <a:lnTo>
                      <a:pt x="4587" y="8245"/>
                    </a:lnTo>
                    <a:lnTo>
                      <a:pt x="4636" y="8279"/>
                    </a:lnTo>
                    <a:lnTo>
                      <a:pt x="4683" y="8309"/>
                    </a:lnTo>
                    <a:lnTo>
                      <a:pt x="4731" y="8334"/>
                    </a:lnTo>
                    <a:lnTo>
                      <a:pt x="4777" y="8354"/>
                    </a:lnTo>
                    <a:lnTo>
                      <a:pt x="4823" y="8371"/>
                    </a:lnTo>
                    <a:lnTo>
                      <a:pt x="4868" y="8384"/>
                    </a:lnTo>
                    <a:lnTo>
                      <a:pt x="4912" y="8393"/>
                    </a:lnTo>
                    <a:lnTo>
                      <a:pt x="4956" y="8398"/>
                    </a:lnTo>
                    <a:lnTo>
                      <a:pt x="5000" y="8400"/>
                    </a:lnTo>
                    <a:lnTo>
                      <a:pt x="5044" y="8398"/>
                    </a:lnTo>
                    <a:lnTo>
                      <a:pt x="5088" y="8393"/>
                    </a:lnTo>
                    <a:lnTo>
                      <a:pt x="5132" y="8384"/>
                    </a:lnTo>
                    <a:lnTo>
                      <a:pt x="5177" y="8371"/>
                    </a:lnTo>
                    <a:lnTo>
                      <a:pt x="5223" y="8354"/>
                    </a:lnTo>
                    <a:lnTo>
                      <a:pt x="5269" y="8334"/>
                    </a:lnTo>
                    <a:lnTo>
                      <a:pt x="5317" y="8309"/>
                    </a:lnTo>
                    <a:lnTo>
                      <a:pt x="5364" y="8279"/>
                    </a:lnTo>
                    <a:lnTo>
                      <a:pt x="5413" y="8245"/>
                    </a:lnTo>
                    <a:lnTo>
                      <a:pt x="5461" y="8206"/>
                    </a:lnTo>
                    <a:lnTo>
                      <a:pt x="5510" y="8163"/>
                    </a:lnTo>
                    <a:lnTo>
                      <a:pt x="5560" y="8115"/>
                    </a:lnTo>
                    <a:lnTo>
                      <a:pt x="5609" y="8062"/>
                    </a:lnTo>
                    <a:lnTo>
                      <a:pt x="5658" y="8004"/>
                    </a:lnTo>
                    <a:lnTo>
                      <a:pt x="5706" y="7941"/>
                    </a:lnTo>
                    <a:lnTo>
                      <a:pt x="5754" y="7874"/>
                    </a:lnTo>
                    <a:lnTo>
                      <a:pt x="5801" y="7803"/>
                    </a:lnTo>
                    <a:lnTo>
                      <a:pt x="5847" y="7727"/>
                    </a:lnTo>
                    <a:lnTo>
                      <a:pt x="5892" y="7647"/>
                    </a:lnTo>
                    <a:lnTo>
                      <a:pt x="5936" y="7563"/>
                    </a:lnTo>
                    <a:lnTo>
                      <a:pt x="5978" y="7475"/>
                    </a:lnTo>
                    <a:lnTo>
                      <a:pt x="6019" y="7384"/>
                    </a:lnTo>
                    <a:lnTo>
                      <a:pt x="6059" y="7288"/>
                    </a:lnTo>
                    <a:lnTo>
                      <a:pt x="6097" y="7189"/>
                    </a:lnTo>
                    <a:lnTo>
                      <a:pt x="6134" y="7087"/>
                    </a:lnTo>
                    <a:close/>
                    <a:moveTo>
                      <a:pt x="6109" y="2868"/>
                    </a:moveTo>
                    <a:lnTo>
                      <a:pt x="6116" y="2864"/>
                    </a:lnTo>
                    <a:lnTo>
                      <a:pt x="6097" y="2811"/>
                    </a:lnTo>
                    <a:lnTo>
                      <a:pt x="6059" y="2712"/>
                    </a:lnTo>
                    <a:lnTo>
                      <a:pt x="6019" y="2616"/>
                    </a:lnTo>
                    <a:lnTo>
                      <a:pt x="5978" y="2525"/>
                    </a:lnTo>
                    <a:lnTo>
                      <a:pt x="5936" y="2437"/>
                    </a:lnTo>
                    <a:lnTo>
                      <a:pt x="5892" y="2353"/>
                    </a:lnTo>
                    <a:lnTo>
                      <a:pt x="5847" y="2273"/>
                    </a:lnTo>
                    <a:lnTo>
                      <a:pt x="5801" y="2197"/>
                    </a:lnTo>
                    <a:lnTo>
                      <a:pt x="5754" y="2126"/>
                    </a:lnTo>
                    <a:lnTo>
                      <a:pt x="5706" y="2059"/>
                    </a:lnTo>
                    <a:lnTo>
                      <a:pt x="5658" y="1996"/>
                    </a:lnTo>
                    <a:lnTo>
                      <a:pt x="5609" y="1938"/>
                    </a:lnTo>
                    <a:lnTo>
                      <a:pt x="5560" y="1885"/>
                    </a:lnTo>
                    <a:lnTo>
                      <a:pt x="5510" y="1837"/>
                    </a:lnTo>
                    <a:lnTo>
                      <a:pt x="5461" y="1794"/>
                    </a:lnTo>
                    <a:lnTo>
                      <a:pt x="5413" y="1755"/>
                    </a:lnTo>
                    <a:lnTo>
                      <a:pt x="5364" y="1721"/>
                    </a:lnTo>
                    <a:lnTo>
                      <a:pt x="5317" y="1691"/>
                    </a:lnTo>
                    <a:lnTo>
                      <a:pt x="5269" y="1666"/>
                    </a:lnTo>
                    <a:lnTo>
                      <a:pt x="5223" y="1646"/>
                    </a:lnTo>
                    <a:lnTo>
                      <a:pt x="5177" y="1629"/>
                    </a:lnTo>
                    <a:lnTo>
                      <a:pt x="5132" y="1616"/>
                    </a:lnTo>
                    <a:lnTo>
                      <a:pt x="5088" y="1607"/>
                    </a:lnTo>
                    <a:lnTo>
                      <a:pt x="5044" y="1602"/>
                    </a:lnTo>
                    <a:lnTo>
                      <a:pt x="5000" y="1600"/>
                    </a:lnTo>
                    <a:lnTo>
                      <a:pt x="4956" y="1602"/>
                    </a:lnTo>
                    <a:lnTo>
                      <a:pt x="4912" y="1607"/>
                    </a:lnTo>
                    <a:lnTo>
                      <a:pt x="4868" y="1616"/>
                    </a:lnTo>
                    <a:lnTo>
                      <a:pt x="4823" y="1629"/>
                    </a:lnTo>
                    <a:lnTo>
                      <a:pt x="4777" y="1646"/>
                    </a:lnTo>
                    <a:lnTo>
                      <a:pt x="4731" y="1666"/>
                    </a:lnTo>
                    <a:lnTo>
                      <a:pt x="4683" y="1691"/>
                    </a:lnTo>
                    <a:lnTo>
                      <a:pt x="4636" y="1721"/>
                    </a:lnTo>
                    <a:lnTo>
                      <a:pt x="4587" y="1755"/>
                    </a:lnTo>
                    <a:lnTo>
                      <a:pt x="4539" y="1794"/>
                    </a:lnTo>
                    <a:lnTo>
                      <a:pt x="4490" y="1837"/>
                    </a:lnTo>
                    <a:lnTo>
                      <a:pt x="4440" y="1885"/>
                    </a:lnTo>
                    <a:lnTo>
                      <a:pt x="4391" y="1938"/>
                    </a:lnTo>
                    <a:lnTo>
                      <a:pt x="4342" y="1996"/>
                    </a:lnTo>
                    <a:lnTo>
                      <a:pt x="4294" y="2059"/>
                    </a:lnTo>
                    <a:lnTo>
                      <a:pt x="4246" y="2126"/>
                    </a:lnTo>
                    <a:lnTo>
                      <a:pt x="4199" y="2197"/>
                    </a:lnTo>
                    <a:lnTo>
                      <a:pt x="4153" y="2273"/>
                    </a:lnTo>
                    <a:lnTo>
                      <a:pt x="4108" y="2353"/>
                    </a:lnTo>
                    <a:lnTo>
                      <a:pt x="4064" y="2437"/>
                    </a:lnTo>
                    <a:lnTo>
                      <a:pt x="4022" y="2525"/>
                    </a:lnTo>
                    <a:lnTo>
                      <a:pt x="3981" y="2616"/>
                    </a:lnTo>
                    <a:lnTo>
                      <a:pt x="3941" y="2712"/>
                    </a:lnTo>
                    <a:lnTo>
                      <a:pt x="3903" y="2811"/>
                    </a:lnTo>
                    <a:lnTo>
                      <a:pt x="3866" y="2913"/>
                    </a:lnTo>
                    <a:lnTo>
                      <a:pt x="3831" y="3019"/>
                    </a:lnTo>
                    <a:lnTo>
                      <a:pt x="3822" y="3047"/>
                    </a:lnTo>
                    <a:lnTo>
                      <a:pt x="5884" y="3047"/>
                    </a:lnTo>
                    <a:lnTo>
                      <a:pt x="5887" y="3043"/>
                    </a:lnTo>
                    <a:lnTo>
                      <a:pt x="5902" y="3026"/>
                    </a:lnTo>
                    <a:lnTo>
                      <a:pt x="5906" y="3022"/>
                    </a:lnTo>
                    <a:lnTo>
                      <a:pt x="5922" y="3006"/>
                    </a:lnTo>
                    <a:lnTo>
                      <a:pt x="5926" y="3002"/>
                    </a:lnTo>
                    <a:lnTo>
                      <a:pt x="5942" y="2986"/>
                    </a:lnTo>
                    <a:lnTo>
                      <a:pt x="5946" y="2982"/>
                    </a:lnTo>
                    <a:lnTo>
                      <a:pt x="5963" y="2967"/>
                    </a:lnTo>
                    <a:lnTo>
                      <a:pt x="5967" y="2964"/>
                    </a:lnTo>
                    <a:lnTo>
                      <a:pt x="5985" y="2949"/>
                    </a:lnTo>
                    <a:lnTo>
                      <a:pt x="5989" y="2946"/>
                    </a:lnTo>
                    <a:lnTo>
                      <a:pt x="6007" y="2932"/>
                    </a:lnTo>
                    <a:lnTo>
                      <a:pt x="6012" y="2928"/>
                    </a:lnTo>
                    <a:lnTo>
                      <a:pt x="6030" y="2915"/>
                    </a:lnTo>
                    <a:lnTo>
                      <a:pt x="6035" y="2912"/>
                    </a:lnTo>
                    <a:lnTo>
                      <a:pt x="6054" y="2900"/>
                    </a:lnTo>
                    <a:lnTo>
                      <a:pt x="6059" y="2897"/>
                    </a:lnTo>
                    <a:lnTo>
                      <a:pt x="6078" y="2885"/>
                    </a:lnTo>
                    <a:lnTo>
                      <a:pt x="6084" y="2882"/>
                    </a:lnTo>
                    <a:lnTo>
                      <a:pt x="6104" y="2871"/>
                    </a:lnTo>
                    <a:lnTo>
                      <a:pt x="6109" y="2868"/>
                    </a:lnTo>
                    <a:close/>
                    <a:moveTo>
                      <a:pt x="2217" y="3047"/>
                    </a:moveTo>
                    <a:lnTo>
                      <a:pt x="3301" y="3047"/>
                    </a:lnTo>
                    <a:lnTo>
                      <a:pt x="3317" y="2990"/>
                    </a:lnTo>
                    <a:lnTo>
                      <a:pt x="3319" y="2985"/>
                    </a:lnTo>
                    <a:lnTo>
                      <a:pt x="3354" y="2870"/>
                    </a:lnTo>
                    <a:lnTo>
                      <a:pt x="3355" y="2865"/>
                    </a:lnTo>
                    <a:lnTo>
                      <a:pt x="3392" y="2753"/>
                    </a:lnTo>
                    <a:lnTo>
                      <a:pt x="3394" y="2747"/>
                    </a:lnTo>
                    <a:lnTo>
                      <a:pt x="3433" y="2639"/>
                    </a:lnTo>
                    <a:lnTo>
                      <a:pt x="3435" y="2633"/>
                    </a:lnTo>
                    <a:lnTo>
                      <a:pt x="3476" y="2528"/>
                    </a:lnTo>
                    <a:lnTo>
                      <a:pt x="3478" y="2522"/>
                    </a:lnTo>
                    <a:lnTo>
                      <a:pt x="3520" y="2421"/>
                    </a:lnTo>
                    <a:lnTo>
                      <a:pt x="3523" y="2414"/>
                    </a:lnTo>
                    <a:lnTo>
                      <a:pt x="3567" y="2316"/>
                    </a:lnTo>
                    <a:lnTo>
                      <a:pt x="3570" y="2310"/>
                    </a:lnTo>
                    <a:lnTo>
                      <a:pt x="3616" y="2215"/>
                    </a:lnTo>
                    <a:lnTo>
                      <a:pt x="3619" y="2209"/>
                    </a:lnTo>
                    <a:lnTo>
                      <a:pt x="3667" y="2118"/>
                    </a:lnTo>
                    <a:lnTo>
                      <a:pt x="3670" y="2111"/>
                    </a:lnTo>
                    <a:lnTo>
                      <a:pt x="3719" y="2024"/>
                    </a:lnTo>
                    <a:lnTo>
                      <a:pt x="3724" y="2017"/>
                    </a:lnTo>
                    <a:lnTo>
                      <a:pt x="3774" y="1934"/>
                    </a:lnTo>
                    <a:lnTo>
                      <a:pt x="3779" y="1926"/>
                    </a:lnTo>
                    <a:lnTo>
                      <a:pt x="3831" y="1847"/>
                    </a:lnTo>
                    <a:lnTo>
                      <a:pt x="3836" y="1840"/>
                    </a:lnTo>
                    <a:lnTo>
                      <a:pt x="3869" y="1794"/>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217" y="3047"/>
                    </a:lnTo>
                    <a:close/>
                    <a:moveTo>
                      <a:pt x="3759" y="8165"/>
                    </a:moveTo>
                    <a:lnTo>
                      <a:pt x="3869" y="8206"/>
                    </a:lnTo>
                    <a:lnTo>
                      <a:pt x="3836" y="8160"/>
                    </a:lnTo>
                    <a:lnTo>
                      <a:pt x="3831" y="8153"/>
                    </a:lnTo>
                    <a:lnTo>
                      <a:pt x="3779" y="8074"/>
                    </a:lnTo>
                    <a:lnTo>
                      <a:pt x="3774" y="8066"/>
                    </a:lnTo>
                    <a:lnTo>
                      <a:pt x="3724" y="7983"/>
                    </a:lnTo>
                    <a:lnTo>
                      <a:pt x="3719" y="7976"/>
                    </a:lnTo>
                    <a:lnTo>
                      <a:pt x="3670" y="7889"/>
                    </a:lnTo>
                    <a:lnTo>
                      <a:pt x="3667" y="7882"/>
                    </a:lnTo>
                    <a:lnTo>
                      <a:pt x="3619" y="7791"/>
                    </a:lnTo>
                    <a:lnTo>
                      <a:pt x="3616" y="7785"/>
                    </a:lnTo>
                    <a:lnTo>
                      <a:pt x="3570" y="7690"/>
                    </a:lnTo>
                    <a:lnTo>
                      <a:pt x="3567" y="7684"/>
                    </a:lnTo>
                    <a:lnTo>
                      <a:pt x="3523" y="7586"/>
                    </a:lnTo>
                    <a:lnTo>
                      <a:pt x="3520" y="7579"/>
                    </a:lnTo>
                    <a:lnTo>
                      <a:pt x="3478" y="7478"/>
                    </a:lnTo>
                    <a:lnTo>
                      <a:pt x="3476" y="7472"/>
                    </a:lnTo>
                    <a:lnTo>
                      <a:pt x="3435" y="7367"/>
                    </a:lnTo>
                    <a:lnTo>
                      <a:pt x="3433" y="7361"/>
                    </a:lnTo>
                    <a:lnTo>
                      <a:pt x="3394" y="7253"/>
                    </a:lnTo>
                    <a:lnTo>
                      <a:pt x="3392" y="7247"/>
                    </a:lnTo>
                    <a:lnTo>
                      <a:pt x="3355" y="7135"/>
                    </a:lnTo>
                    <a:lnTo>
                      <a:pt x="3354" y="7130"/>
                    </a:lnTo>
                    <a:lnTo>
                      <a:pt x="3319" y="7015"/>
                    </a:lnTo>
                    <a:lnTo>
                      <a:pt x="3317" y="7010"/>
                    </a:lnTo>
                    <a:lnTo>
                      <a:pt x="3301" y="6953"/>
                    </a:lnTo>
                    <a:lnTo>
                      <a:pt x="2217" y="6953"/>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close/>
                    <a:moveTo>
                      <a:pt x="1610" y="4745"/>
                    </a:moveTo>
                    <a:lnTo>
                      <a:pt x="1609" y="4750"/>
                    </a:lnTo>
                    <a:lnTo>
                      <a:pt x="3051" y="4750"/>
                    </a:lnTo>
                    <a:lnTo>
                      <a:pt x="3052" y="4720"/>
                    </a:lnTo>
                    <a:lnTo>
                      <a:pt x="3052" y="4715"/>
                    </a:lnTo>
                    <a:lnTo>
                      <a:pt x="3058" y="4579"/>
                    </a:lnTo>
                    <a:lnTo>
                      <a:pt x="3058" y="4575"/>
                    </a:lnTo>
                    <a:lnTo>
                      <a:pt x="3066" y="4440"/>
                    </a:lnTo>
                    <a:lnTo>
                      <a:pt x="3067" y="4435"/>
                    </a:lnTo>
                    <a:lnTo>
                      <a:pt x="3077" y="4301"/>
                    </a:lnTo>
                    <a:lnTo>
                      <a:pt x="3078" y="4296"/>
                    </a:lnTo>
                    <a:lnTo>
                      <a:pt x="3091" y="4163"/>
                    </a:lnTo>
                    <a:lnTo>
                      <a:pt x="3091" y="4159"/>
                    </a:lnTo>
                    <a:lnTo>
                      <a:pt x="3106" y="4027"/>
                    </a:lnTo>
                    <a:lnTo>
                      <a:pt x="3107" y="4022"/>
                    </a:lnTo>
                    <a:lnTo>
                      <a:pt x="3125" y="3891"/>
                    </a:lnTo>
                    <a:lnTo>
                      <a:pt x="3125" y="3887"/>
                    </a:lnTo>
                    <a:lnTo>
                      <a:pt x="3145" y="3757"/>
                    </a:lnTo>
                    <a:lnTo>
                      <a:pt x="3146" y="3753"/>
                    </a:lnTo>
                    <a:lnTo>
                      <a:pt x="3168" y="3625"/>
                    </a:lnTo>
                    <a:lnTo>
                      <a:pt x="3169" y="3620"/>
                    </a:lnTo>
                    <a:lnTo>
                      <a:pt x="3183" y="3547"/>
                    </a:lnTo>
                    <a:lnTo>
                      <a:pt x="2080" y="3547"/>
                    </a:lnTo>
                    <a:lnTo>
                      <a:pt x="2047" y="3545"/>
                    </a:lnTo>
                    <a:lnTo>
                      <a:pt x="2015" y="3538"/>
                    </a:lnTo>
                    <a:lnTo>
                      <a:pt x="1984" y="3528"/>
                    </a:lnTo>
                    <a:lnTo>
                      <a:pt x="1955" y="3514"/>
                    </a:lnTo>
                    <a:lnTo>
                      <a:pt x="1946" y="3507"/>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close/>
                    <a:moveTo>
                      <a:pt x="1936" y="6474"/>
                    </a:moveTo>
                    <a:lnTo>
                      <a:pt x="1946" y="6493"/>
                    </a:lnTo>
                    <a:lnTo>
                      <a:pt x="1955" y="6486"/>
                    </a:lnTo>
                    <a:lnTo>
                      <a:pt x="1984" y="6472"/>
                    </a:lnTo>
                    <a:lnTo>
                      <a:pt x="2015" y="6462"/>
                    </a:lnTo>
                    <a:lnTo>
                      <a:pt x="2047" y="6455"/>
                    </a:lnTo>
                    <a:lnTo>
                      <a:pt x="2080" y="6453"/>
                    </a:lnTo>
                    <a:lnTo>
                      <a:pt x="3183" y="6453"/>
                    </a:lnTo>
                    <a:lnTo>
                      <a:pt x="3169" y="6380"/>
                    </a:lnTo>
                    <a:lnTo>
                      <a:pt x="3168" y="6375"/>
                    </a:lnTo>
                    <a:lnTo>
                      <a:pt x="3146" y="6247"/>
                    </a:lnTo>
                    <a:lnTo>
                      <a:pt x="3145" y="6243"/>
                    </a:lnTo>
                    <a:lnTo>
                      <a:pt x="3125" y="6113"/>
                    </a:lnTo>
                    <a:lnTo>
                      <a:pt x="3125" y="6109"/>
                    </a:lnTo>
                    <a:lnTo>
                      <a:pt x="3107" y="5978"/>
                    </a:lnTo>
                    <a:lnTo>
                      <a:pt x="3106" y="5973"/>
                    </a:lnTo>
                    <a:lnTo>
                      <a:pt x="3091" y="5841"/>
                    </a:lnTo>
                    <a:lnTo>
                      <a:pt x="3091" y="5837"/>
                    </a:lnTo>
                    <a:lnTo>
                      <a:pt x="3078" y="5704"/>
                    </a:lnTo>
                    <a:lnTo>
                      <a:pt x="3077" y="5699"/>
                    </a:lnTo>
                    <a:lnTo>
                      <a:pt x="3067" y="5565"/>
                    </a:lnTo>
                    <a:lnTo>
                      <a:pt x="3066" y="5560"/>
                    </a:lnTo>
                    <a:lnTo>
                      <a:pt x="3058" y="5425"/>
                    </a:lnTo>
                    <a:lnTo>
                      <a:pt x="3058" y="5421"/>
                    </a:lnTo>
                    <a:lnTo>
                      <a:pt x="3052" y="5285"/>
                    </a:lnTo>
                    <a:lnTo>
                      <a:pt x="3052" y="5280"/>
                    </a:lnTo>
                    <a:lnTo>
                      <a:pt x="3051" y="5250"/>
                    </a:lnTo>
                    <a:lnTo>
                      <a:pt x="1609" y="5250"/>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31" name="TextBox 30">
            <a:extLst>
              <a:ext uri="{FF2B5EF4-FFF2-40B4-BE49-F238E27FC236}">
                <a16:creationId xmlns:a16="http://schemas.microsoft.com/office/drawing/2014/main" id="{459D77C6-7AC9-4158-9C99-9F0FE0B7CEDC}"/>
              </a:ext>
            </a:extLst>
          </p:cNvPr>
          <p:cNvSpPr txBox="1">
            <a:spLocks/>
          </p:cNvSpPr>
          <p:nvPr/>
        </p:nvSpPr>
        <p:spPr>
          <a:xfrm>
            <a:off x="982251" y="2140658"/>
            <a:ext cx="4701019" cy="662643"/>
          </a:xfrm>
          <a:prstGeom prst="rect">
            <a:avLst/>
          </a:prstGeom>
          <a:noFill/>
        </p:spPr>
        <p:txBody>
          <a:bodyPr wrap="square" lIns="0" tIns="0" rIns="0" bIns="0" rtlCol="0" anchor="ctr" anchorCtr="0">
            <a:normAutofit/>
          </a:bodyPr>
          <a:lstStyle>
            <a:defPPr>
              <a:defRPr lang="en-US"/>
            </a:defPPr>
            <a:lvl1pPr>
              <a:defRPr sz="2800"/>
            </a:lvl1pPr>
          </a:lstStyle>
          <a:p>
            <a:pPr>
              <a:spcBef>
                <a:spcPts val="133"/>
              </a:spcBef>
              <a:buClr>
                <a:schemeClr val="tx1"/>
              </a:buClr>
              <a:buSzPct val="100000"/>
            </a:pPr>
            <a:r>
              <a:rPr lang="en-US" sz="1600" dirty="0">
                <a:cs typeface="Calibri" panose="020F0502020204030204" pitchFamily="34" charset="0"/>
              </a:rPr>
              <a:t>Nearly one in four checkouts is abandoned before payment completes.</a:t>
            </a:r>
          </a:p>
        </p:txBody>
      </p:sp>
      <p:sp>
        <p:nvSpPr>
          <p:cNvPr id="32" name="TextBox 31">
            <a:extLst>
              <a:ext uri="{FF2B5EF4-FFF2-40B4-BE49-F238E27FC236}">
                <a16:creationId xmlns:a16="http://schemas.microsoft.com/office/drawing/2014/main" id="{C72C3B51-D356-4A27-8F83-1EEA925AC56F}"/>
              </a:ext>
            </a:extLst>
          </p:cNvPr>
          <p:cNvSpPr txBox="1">
            <a:spLocks/>
          </p:cNvSpPr>
          <p:nvPr/>
        </p:nvSpPr>
        <p:spPr>
          <a:xfrm>
            <a:off x="1005299" y="2930335"/>
            <a:ext cx="4701019" cy="662643"/>
          </a:xfrm>
          <a:prstGeom prst="rect">
            <a:avLst/>
          </a:prstGeom>
          <a:noFill/>
        </p:spPr>
        <p:txBody>
          <a:bodyPr wrap="square" lIns="0" tIns="0" rIns="0" bIns="0" rtlCol="0" anchor="ctr" anchorCtr="0">
            <a:normAutofit/>
          </a:bodyPr>
          <a:lstStyle>
            <a:defPPr>
              <a:defRPr lang="en-US"/>
            </a:defPPr>
            <a:lvl1pPr>
              <a:defRPr sz="2800"/>
            </a:lvl1pPr>
          </a:lstStyle>
          <a:p>
            <a:pPr>
              <a:spcBef>
                <a:spcPts val="133"/>
              </a:spcBef>
              <a:buClr>
                <a:schemeClr val="tx1"/>
              </a:buClr>
              <a:buSzPct val="100000"/>
            </a:pPr>
            <a:r>
              <a:rPr lang="en-US" sz="1600" dirty="0">
                <a:cs typeface="Calibri" panose="020F0502020204030204" pitchFamily="34" charset="0"/>
              </a:rPr>
              <a:t>Extra steps, redirects, and re-entry drive shoppers away.</a:t>
            </a:r>
          </a:p>
        </p:txBody>
      </p:sp>
      <p:sp>
        <p:nvSpPr>
          <p:cNvPr id="33" name="TextBox 32">
            <a:extLst>
              <a:ext uri="{FF2B5EF4-FFF2-40B4-BE49-F238E27FC236}">
                <a16:creationId xmlns:a16="http://schemas.microsoft.com/office/drawing/2014/main" id="{B6C60E42-8C19-4ED4-83B4-98CE468FC6E8}"/>
              </a:ext>
            </a:extLst>
          </p:cNvPr>
          <p:cNvSpPr txBox="1">
            <a:spLocks/>
          </p:cNvSpPr>
          <p:nvPr/>
        </p:nvSpPr>
        <p:spPr>
          <a:xfrm>
            <a:off x="1005299" y="4509689"/>
            <a:ext cx="4701019" cy="662643"/>
          </a:xfrm>
          <a:prstGeom prst="rect">
            <a:avLst/>
          </a:prstGeom>
          <a:noFill/>
        </p:spPr>
        <p:txBody>
          <a:bodyPr wrap="square" lIns="0" tIns="0" rIns="0" bIns="0" rtlCol="0" anchor="ctr" anchorCtr="0">
            <a:normAutofit/>
          </a:bodyPr>
          <a:lstStyle>
            <a:defPPr>
              <a:defRPr lang="en-US"/>
            </a:defPPr>
            <a:lvl1pPr>
              <a:defRPr sz="2800"/>
            </a:lvl1pPr>
          </a:lstStyle>
          <a:p>
            <a:pPr>
              <a:spcBef>
                <a:spcPts val="133"/>
              </a:spcBef>
              <a:buClr>
                <a:schemeClr val="tx1"/>
              </a:buClr>
              <a:buSzPct val="100000"/>
            </a:pPr>
            <a:r>
              <a:rPr lang="en-US" sz="1600" dirty="0">
                <a:cs typeface="Calibri" panose="020F0502020204030204" pitchFamily="34" charset="0"/>
              </a:rPr>
              <a:t>Surprise fees at the final step erode trust and conversion.</a:t>
            </a:r>
          </a:p>
        </p:txBody>
      </p:sp>
      <p:sp>
        <p:nvSpPr>
          <p:cNvPr id="34" name="TextBox 33">
            <a:extLst>
              <a:ext uri="{FF2B5EF4-FFF2-40B4-BE49-F238E27FC236}">
                <a16:creationId xmlns:a16="http://schemas.microsoft.com/office/drawing/2014/main" id="{BACDF915-071B-4A3C-B106-BC705642D78B}"/>
              </a:ext>
            </a:extLst>
          </p:cNvPr>
          <p:cNvSpPr txBox="1">
            <a:spLocks/>
          </p:cNvSpPr>
          <p:nvPr/>
        </p:nvSpPr>
        <p:spPr>
          <a:xfrm>
            <a:off x="1005299" y="3720012"/>
            <a:ext cx="4701019" cy="662643"/>
          </a:xfrm>
          <a:prstGeom prst="rect">
            <a:avLst/>
          </a:prstGeom>
          <a:noFill/>
        </p:spPr>
        <p:txBody>
          <a:bodyPr wrap="square" lIns="0" tIns="0" rIns="0" bIns="0" rtlCol="0" anchor="ctr" anchorCtr="0">
            <a:normAutofit/>
          </a:bodyPr>
          <a:lstStyle>
            <a:defPPr>
              <a:defRPr lang="en-US"/>
            </a:defPPr>
            <a:lvl1pPr>
              <a:defRPr sz="2800"/>
            </a:lvl1pPr>
          </a:lstStyle>
          <a:p>
            <a:pPr>
              <a:spcBef>
                <a:spcPts val="133"/>
              </a:spcBef>
              <a:buClr>
                <a:schemeClr val="tx1"/>
              </a:buClr>
              <a:buSzPct val="100000"/>
            </a:pPr>
            <a:r>
              <a:rPr lang="en-US" sz="1600" dirty="0">
                <a:cs typeface="Calibri" panose="020F0502020204030204" pitchFamily="34" charset="0"/>
              </a:rPr>
              <a:t>Unsupported local methods lose you sales in new markets.</a:t>
            </a:r>
          </a:p>
        </p:txBody>
      </p:sp>
      <p:sp>
        <p:nvSpPr>
          <p:cNvPr id="35" name="TextBox 34">
            <a:extLst>
              <a:ext uri="{FF2B5EF4-FFF2-40B4-BE49-F238E27FC236}">
                <a16:creationId xmlns:a16="http://schemas.microsoft.com/office/drawing/2014/main" id="{B6929319-F697-4AA0-AE9B-ED98C20121A7}"/>
              </a:ext>
            </a:extLst>
          </p:cNvPr>
          <p:cNvSpPr txBox="1">
            <a:spLocks/>
          </p:cNvSpPr>
          <p:nvPr/>
        </p:nvSpPr>
        <p:spPr>
          <a:xfrm>
            <a:off x="1005299" y="5299368"/>
            <a:ext cx="4701019" cy="662643"/>
          </a:xfrm>
          <a:prstGeom prst="rect">
            <a:avLst/>
          </a:prstGeom>
          <a:noFill/>
        </p:spPr>
        <p:txBody>
          <a:bodyPr wrap="square" lIns="0" tIns="0" rIns="0" bIns="0" rtlCol="0" anchor="ctr" anchorCtr="0">
            <a:normAutofit/>
          </a:bodyPr>
          <a:lstStyle>
            <a:defPPr>
              <a:defRPr lang="en-US"/>
            </a:defPPr>
            <a:lvl1pPr>
              <a:defRPr sz="2800"/>
            </a:lvl1pPr>
          </a:lstStyle>
          <a:p>
            <a:pPr>
              <a:spcBef>
                <a:spcPts val="133"/>
              </a:spcBef>
              <a:buClr>
                <a:schemeClr val="tx1"/>
              </a:buClr>
              <a:buSzPct val="100000"/>
            </a:pPr>
            <a:r>
              <a:rPr lang="en-US" sz="1600" dirty="0">
                <a:cs typeface="Calibri" panose="020F0502020204030204" pitchFamily="34" charset="0"/>
              </a:rPr>
              <a:t>Mobile flows break more often than anyone measures.</a:t>
            </a:r>
          </a:p>
        </p:txBody>
      </p:sp>
      <p:sp>
        <p:nvSpPr>
          <p:cNvPr id="38" name="Text Placeholder 19">
            <a:extLst>
              <a:ext uri="{FF2B5EF4-FFF2-40B4-BE49-F238E27FC236}">
                <a16:creationId xmlns:a16="http://schemas.microsoft.com/office/drawing/2014/main" id="{25A20C36-7D6C-4B81-982A-F892332B73BE}"/>
              </a:ext>
            </a:extLst>
          </p:cNvPr>
          <p:cNvSpPr txBox="1">
            <a:spLocks/>
          </p:cNvSpPr>
          <p:nvPr/>
        </p:nvSpPr>
        <p:spPr>
          <a:xfrm>
            <a:off x="6485682" y="1389358"/>
            <a:ext cx="5411350" cy="428858"/>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b="1" dirty="0"/>
              <a:t>Post-sale</a:t>
            </a:r>
          </a:p>
        </p:txBody>
      </p:sp>
      <p:cxnSp>
        <p:nvCxnSpPr>
          <p:cNvPr id="39" name="Straight Connector 38">
            <a:extLst>
              <a:ext uri="{FF2B5EF4-FFF2-40B4-BE49-F238E27FC236}">
                <a16:creationId xmlns:a16="http://schemas.microsoft.com/office/drawing/2014/main" id="{49C0497C-1360-4D4C-92D6-31D17917E051}"/>
              </a:ext>
            </a:extLst>
          </p:cNvPr>
          <p:cNvCxnSpPr>
            <a:cxnSpLocks/>
          </p:cNvCxnSpPr>
          <p:nvPr/>
        </p:nvCxnSpPr>
        <p:spPr>
          <a:xfrm>
            <a:off x="6485990" y="1947501"/>
            <a:ext cx="58864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0" name="Group 39">
            <a:extLst>
              <a:ext uri="{FF2B5EF4-FFF2-40B4-BE49-F238E27FC236}">
                <a16:creationId xmlns:a16="http://schemas.microsoft.com/office/drawing/2014/main" id="{AD04F628-7338-431E-A2B9-EBD25D594303}"/>
              </a:ext>
            </a:extLst>
          </p:cNvPr>
          <p:cNvGrpSpPr/>
          <p:nvPr/>
        </p:nvGrpSpPr>
        <p:grpSpPr>
          <a:xfrm>
            <a:off x="6485681" y="2165503"/>
            <a:ext cx="612000" cy="612952"/>
            <a:chOff x="294968" y="2170177"/>
            <a:chExt cx="612000" cy="612952"/>
          </a:xfrm>
        </p:grpSpPr>
        <p:sp>
          <p:nvSpPr>
            <p:cNvPr id="66" name="Oval 65">
              <a:extLst>
                <a:ext uri="{FF2B5EF4-FFF2-40B4-BE49-F238E27FC236}">
                  <a16:creationId xmlns:a16="http://schemas.microsoft.com/office/drawing/2014/main" id="{4DE0994C-1C14-45C1-829E-568BA870F73F}"/>
                </a:ext>
              </a:extLst>
            </p:cNvPr>
            <p:cNvSpPr/>
            <p:nvPr>
              <p:custDataLst>
                <p:tags r:id="rId6"/>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grpSp>
          <p:nvGrpSpPr>
            <p:cNvPr id="67" name="Group 66">
              <a:extLst>
                <a:ext uri="{FF2B5EF4-FFF2-40B4-BE49-F238E27FC236}">
                  <a16:creationId xmlns:a16="http://schemas.microsoft.com/office/drawing/2014/main" id="{E17695B6-CC59-417A-AB1F-92393BDBABA6}"/>
                </a:ext>
              </a:extLst>
            </p:cNvPr>
            <p:cNvGrpSpPr/>
            <p:nvPr/>
          </p:nvGrpSpPr>
          <p:grpSpPr>
            <a:xfrm>
              <a:off x="393300" y="2269156"/>
              <a:ext cx="415335" cy="414994"/>
              <a:chOff x="4094847" y="1760585"/>
              <a:chExt cx="633600" cy="633600"/>
            </a:xfrm>
          </p:grpSpPr>
          <p:sp>
            <p:nvSpPr>
              <p:cNvPr id="82" name="Google Shape;603;p7"/>
              <p:cNvSpPr/>
              <p:nvPr/>
            </p:nvSpPr>
            <p:spPr>
              <a:xfrm>
                <a:off x="4094847" y="1760585"/>
                <a:ext cx="633600" cy="633600"/>
              </a:xfrm>
              <a:custGeom>
                <a:avLst/>
                <a:gdLst/>
                <a:ahLst/>
                <a:cxnLst/>
                <a:rect l="l" t="t" r="r" b="b"/>
                <a:pathLst>
                  <a:path w="10000" h="10000" extrusionOk="0">
                    <a:moveTo>
                      <a:pt x="6320" y="5028"/>
                    </a:moveTo>
                    <a:lnTo>
                      <a:pt x="6319" y="5079"/>
                    </a:lnTo>
                    <a:lnTo>
                      <a:pt x="6316" y="5129"/>
                    </a:lnTo>
                    <a:lnTo>
                      <a:pt x="6312" y="5180"/>
                    </a:lnTo>
                    <a:lnTo>
                      <a:pt x="6305" y="5230"/>
                    </a:lnTo>
                    <a:lnTo>
                      <a:pt x="6297" y="5279"/>
                    </a:lnTo>
                    <a:lnTo>
                      <a:pt x="6286" y="5329"/>
                    </a:lnTo>
                    <a:lnTo>
                      <a:pt x="6274" y="5377"/>
                    </a:lnTo>
                    <a:lnTo>
                      <a:pt x="6260" y="5426"/>
                    </a:lnTo>
                    <a:lnTo>
                      <a:pt x="6245" y="5474"/>
                    </a:lnTo>
                    <a:lnTo>
                      <a:pt x="6227" y="5521"/>
                    </a:lnTo>
                    <a:lnTo>
                      <a:pt x="6208" y="5568"/>
                    </a:lnTo>
                    <a:lnTo>
                      <a:pt x="6187" y="5613"/>
                    </a:lnTo>
                    <a:lnTo>
                      <a:pt x="6164" y="5659"/>
                    </a:lnTo>
                    <a:lnTo>
                      <a:pt x="6140" y="5703"/>
                    </a:lnTo>
                    <a:lnTo>
                      <a:pt x="6114" y="5746"/>
                    </a:lnTo>
                    <a:lnTo>
                      <a:pt x="6086" y="5789"/>
                    </a:lnTo>
                    <a:lnTo>
                      <a:pt x="6057" y="5830"/>
                    </a:lnTo>
                    <a:lnTo>
                      <a:pt x="6026" y="5870"/>
                    </a:lnTo>
                    <a:lnTo>
                      <a:pt x="5994" y="5908"/>
                    </a:lnTo>
                    <a:lnTo>
                      <a:pt x="5960" y="5946"/>
                    </a:lnTo>
                    <a:lnTo>
                      <a:pt x="5925" y="5982"/>
                    </a:lnTo>
                    <a:lnTo>
                      <a:pt x="5889" y="6017"/>
                    </a:lnTo>
                    <a:lnTo>
                      <a:pt x="5852" y="6050"/>
                    </a:lnTo>
                    <a:lnTo>
                      <a:pt x="5813" y="6083"/>
                    </a:lnTo>
                    <a:lnTo>
                      <a:pt x="5773" y="6113"/>
                    </a:lnTo>
                    <a:lnTo>
                      <a:pt x="5732" y="6142"/>
                    </a:lnTo>
                    <a:lnTo>
                      <a:pt x="5689" y="6170"/>
                    </a:lnTo>
                    <a:lnTo>
                      <a:pt x="5646" y="6196"/>
                    </a:lnTo>
                    <a:lnTo>
                      <a:pt x="5602" y="6221"/>
                    </a:lnTo>
                    <a:lnTo>
                      <a:pt x="5557" y="6243"/>
                    </a:lnTo>
                    <a:lnTo>
                      <a:pt x="5511" y="6265"/>
                    </a:lnTo>
                    <a:lnTo>
                      <a:pt x="5464" y="6284"/>
                    </a:lnTo>
                    <a:lnTo>
                      <a:pt x="5417" y="6301"/>
                    </a:lnTo>
                    <a:lnTo>
                      <a:pt x="5369" y="6317"/>
                    </a:lnTo>
                    <a:lnTo>
                      <a:pt x="5321" y="6331"/>
                    </a:lnTo>
                    <a:lnTo>
                      <a:pt x="5272" y="6343"/>
                    </a:lnTo>
                    <a:lnTo>
                      <a:pt x="5223" y="6354"/>
                    </a:lnTo>
                    <a:lnTo>
                      <a:pt x="5173" y="6362"/>
                    </a:lnTo>
                    <a:lnTo>
                      <a:pt x="5123" y="6369"/>
                    </a:lnTo>
                    <a:lnTo>
                      <a:pt x="5073" y="6373"/>
                    </a:lnTo>
                    <a:lnTo>
                      <a:pt x="5023" y="6376"/>
                    </a:lnTo>
                    <a:lnTo>
                      <a:pt x="4972" y="6377"/>
                    </a:lnTo>
                    <a:lnTo>
                      <a:pt x="4921" y="6376"/>
                    </a:lnTo>
                    <a:lnTo>
                      <a:pt x="4871" y="6373"/>
                    </a:lnTo>
                    <a:lnTo>
                      <a:pt x="4820" y="6369"/>
                    </a:lnTo>
                    <a:lnTo>
                      <a:pt x="4770" y="6362"/>
                    </a:lnTo>
                    <a:lnTo>
                      <a:pt x="4721" y="6354"/>
                    </a:lnTo>
                    <a:lnTo>
                      <a:pt x="4671" y="6343"/>
                    </a:lnTo>
                    <a:lnTo>
                      <a:pt x="4623" y="6331"/>
                    </a:lnTo>
                    <a:lnTo>
                      <a:pt x="4574" y="6317"/>
                    </a:lnTo>
                    <a:lnTo>
                      <a:pt x="4526" y="6301"/>
                    </a:lnTo>
                    <a:lnTo>
                      <a:pt x="4479" y="6284"/>
                    </a:lnTo>
                    <a:lnTo>
                      <a:pt x="4432" y="6265"/>
                    </a:lnTo>
                    <a:lnTo>
                      <a:pt x="4387" y="6243"/>
                    </a:lnTo>
                    <a:lnTo>
                      <a:pt x="4341" y="6221"/>
                    </a:lnTo>
                    <a:lnTo>
                      <a:pt x="4297" y="6196"/>
                    </a:lnTo>
                    <a:lnTo>
                      <a:pt x="4254" y="6170"/>
                    </a:lnTo>
                    <a:lnTo>
                      <a:pt x="4211" y="6142"/>
                    </a:lnTo>
                    <a:lnTo>
                      <a:pt x="4170" y="6113"/>
                    </a:lnTo>
                    <a:lnTo>
                      <a:pt x="4130" y="6083"/>
                    </a:lnTo>
                    <a:lnTo>
                      <a:pt x="4092" y="6050"/>
                    </a:lnTo>
                    <a:lnTo>
                      <a:pt x="4054" y="6017"/>
                    </a:lnTo>
                    <a:lnTo>
                      <a:pt x="4018" y="5982"/>
                    </a:lnTo>
                    <a:lnTo>
                      <a:pt x="3983" y="5946"/>
                    </a:lnTo>
                    <a:lnTo>
                      <a:pt x="3950" y="5908"/>
                    </a:lnTo>
                    <a:lnTo>
                      <a:pt x="3917" y="5870"/>
                    </a:lnTo>
                    <a:lnTo>
                      <a:pt x="3887" y="5830"/>
                    </a:lnTo>
                    <a:lnTo>
                      <a:pt x="3858" y="5789"/>
                    </a:lnTo>
                    <a:lnTo>
                      <a:pt x="3830" y="5746"/>
                    </a:lnTo>
                    <a:lnTo>
                      <a:pt x="3804" y="5703"/>
                    </a:lnTo>
                    <a:lnTo>
                      <a:pt x="3779" y="5659"/>
                    </a:lnTo>
                    <a:lnTo>
                      <a:pt x="3757" y="5613"/>
                    </a:lnTo>
                    <a:lnTo>
                      <a:pt x="3735" y="5568"/>
                    </a:lnTo>
                    <a:lnTo>
                      <a:pt x="3716" y="5521"/>
                    </a:lnTo>
                    <a:lnTo>
                      <a:pt x="3699" y="5474"/>
                    </a:lnTo>
                    <a:lnTo>
                      <a:pt x="3683" y="5426"/>
                    </a:lnTo>
                    <a:lnTo>
                      <a:pt x="3669" y="5377"/>
                    </a:lnTo>
                    <a:lnTo>
                      <a:pt x="3657" y="5329"/>
                    </a:lnTo>
                    <a:lnTo>
                      <a:pt x="3646" y="5279"/>
                    </a:lnTo>
                    <a:lnTo>
                      <a:pt x="3638" y="5230"/>
                    </a:lnTo>
                    <a:lnTo>
                      <a:pt x="3631" y="5180"/>
                    </a:lnTo>
                    <a:lnTo>
                      <a:pt x="3627" y="5129"/>
                    </a:lnTo>
                    <a:lnTo>
                      <a:pt x="3624" y="5079"/>
                    </a:lnTo>
                    <a:lnTo>
                      <a:pt x="3623" y="5028"/>
                    </a:lnTo>
                    <a:lnTo>
                      <a:pt x="3624" y="4977"/>
                    </a:lnTo>
                    <a:lnTo>
                      <a:pt x="3627" y="4927"/>
                    </a:lnTo>
                    <a:lnTo>
                      <a:pt x="3631" y="4877"/>
                    </a:lnTo>
                    <a:lnTo>
                      <a:pt x="3638" y="4827"/>
                    </a:lnTo>
                    <a:lnTo>
                      <a:pt x="3646" y="4777"/>
                    </a:lnTo>
                    <a:lnTo>
                      <a:pt x="3657" y="4728"/>
                    </a:lnTo>
                    <a:lnTo>
                      <a:pt x="3669" y="4679"/>
                    </a:lnTo>
                    <a:lnTo>
                      <a:pt x="3683" y="4631"/>
                    </a:lnTo>
                    <a:lnTo>
                      <a:pt x="3699" y="4583"/>
                    </a:lnTo>
                    <a:lnTo>
                      <a:pt x="3716" y="4536"/>
                    </a:lnTo>
                    <a:lnTo>
                      <a:pt x="3735" y="4489"/>
                    </a:lnTo>
                    <a:lnTo>
                      <a:pt x="3757" y="4443"/>
                    </a:lnTo>
                    <a:lnTo>
                      <a:pt x="3779" y="4398"/>
                    </a:lnTo>
                    <a:lnTo>
                      <a:pt x="3804" y="4354"/>
                    </a:lnTo>
                    <a:lnTo>
                      <a:pt x="3830" y="4311"/>
                    </a:lnTo>
                    <a:lnTo>
                      <a:pt x="3858" y="4268"/>
                    </a:lnTo>
                    <a:lnTo>
                      <a:pt x="3887" y="4227"/>
                    </a:lnTo>
                    <a:lnTo>
                      <a:pt x="3917" y="4187"/>
                    </a:lnTo>
                    <a:lnTo>
                      <a:pt x="3950" y="4148"/>
                    </a:lnTo>
                    <a:lnTo>
                      <a:pt x="3983" y="4111"/>
                    </a:lnTo>
                    <a:lnTo>
                      <a:pt x="4018" y="4075"/>
                    </a:lnTo>
                    <a:lnTo>
                      <a:pt x="4054" y="4040"/>
                    </a:lnTo>
                    <a:lnTo>
                      <a:pt x="4092" y="4006"/>
                    </a:lnTo>
                    <a:lnTo>
                      <a:pt x="4130" y="3974"/>
                    </a:lnTo>
                    <a:lnTo>
                      <a:pt x="4170" y="3943"/>
                    </a:lnTo>
                    <a:lnTo>
                      <a:pt x="4211" y="3914"/>
                    </a:lnTo>
                    <a:lnTo>
                      <a:pt x="4254" y="3886"/>
                    </a:lnTo>
                    <a:lnTo>
                      <a:pt x="4297" y="3860"/>
                    </a:lnTo>
                    <a:lnTo>
                      <a:pt x="4341" y="3836"/>
                    </a:lnTo>
                    <a:lnTo>
                      <a:pt x="4387" y="3813"/>
                    </a:lnTo>
                    <a:lnTo>
                      <a:pt x="4432" y="3792"/>
                    </a:lnTo>
                    <a:lnTo>
                      <a:pt x="4479" y="3773"/>
                    </a:lnTo>
                    <a:lnTo>
                      <a:pt x="4526" y="3755"/>
                    </a:lnTo>
                    <a:lnTo>
                      <a:pt x="4574" y="3740"/>
                    </a:lnTo>
                    <a:lnTo>
                      <a:pt x="4623" y="3726"/>
                    </a:lnTo>
                    <a:lnTo>
                      <a:pt x="4671" y="3714"/>
                    </a:lnTo>
                    <a:lnTo>
                      <a:pt x="4721" y="3703"/>
                    </a:lnTo>
                    <a:lnTo>
                      <a:pt x="4770" y="3695"/>
                    </a:lnTo>
                    <a:lnTo>
                      <a:pt x="4820" y="3688"/>
                    </a:lnTo>
                    <a:lnTo>
                      <a:pt x="4871" y="3684"/>
                    </a:lnTo>
                    <a:lnTo>
                      <a:pt x="4921" y="3681"/>
                    </a:lnTo>
                    <a:lnTo>
                      <a:pt x="4972" y="3680"/>
                    </a:lnTo>
                    <a:lnTo>
                      <a:pt x="5023" y="3681"/>
                    </a:lnTo>
                    <a:lnTo>
                      <a:pt x="5073" y="3684"/>
                    </a:lnTo>
                    <a:lnTo>
                      <a:pt x="5123" y="3688"/>
                    </a:lnTo>
                    <a:lnTo>
                      <a:pt x="5173" y="3695"/>
                    </a:lnTo>
                    <a:lnTo>
                      <a:pt x="5223" y="3703"/>
                    </a:lnTo>
                    <a:lnTo>
                      <a:pt x="5272" y="3714"/>
                    </a:lnTo>
                    <a:lnTo>
                      <a:pt x="5321" y="3726"/>
                    </a:lnTo>
                    <a:lnTo>
                      <a:pt x="5369" y="3740"/>
                    </a:lnTo>
                    <a:lnTo>
                      <a:pt x="5417" y="3755"/>
                    </a:lnTo>
                    <a:lnTo>
                      <a:pt x="5464" y="3773"/>
                    </a:lnTo>
                    <a:lnTo>
                      <a:pt x="5511" y="3792"/>
                    </a:lnTo>
                    <a:lnTo>
                      <a:pt x="5557" y="3813"/>
                    </a:lnTo>
                    <a:lnTo>
                      <a:pt x="5602" y="3836"/>
                    </a:lnTo>
                    <a:lnTo>
                      <a:pt x="5646" y="3860"/>
                    </a:lnTo>
                    <a:lnTo>
                      <a:pt x="5689" y="3886"/>
                    </a:lnTo>
                    <a:lnTo>
                      <a:pt x="5732" y="3914"/>
                    </a:lnTo>
                    <a:lnTo>
                      <a:pt x="5773" y="3943"/>
                    </a:lnTo>
                    <a:lnTo>
                      <a:pt x="5813" y="3974"/>
                    </a:lnTo>
                    <a:lnTo>
                      <a:pt x="5852" y="4006"/>
                    </a:lnTo>
                    <a:lnTo>
                      <a:pt x="5889" y="4040"/>
                    </a:lnTo>
                    <a:lnTo>
                      <a:pt x="5925" y="4075"/>
                    </a:lnTo>
                    <a:lnTo>
                      <a:pt x="5960" y="4111"/>
                    </a:lnTo>
                    <a:lnTo>
                      <a:pt x="5994" y="4148"/>
                    </a:lnTo>
                    <a:lnTo>
                      <a:pt x="6026" y="4187"/>
                    </a:lnTo>
                    <a:lnTo>
                      <a:pt x="6057" y="4227"/>
                    </a:lnTo>
                    <a:lnTo>
                      <a:pt x="6086" y="4268"/>
                    </a:lnTo>
                    <a:lnTo>
                      <a:pt x="6114" y="4311"/>
                    </a:lnTo>
                    <a:lnTo>
                      <a:pt x="6140" y="4354"/>
                    </a:lnTo>
                    <a:lnTo>
                      <a:pt x="6164" y="4398"/>
                    </a:lnTo>
                    <a:lnTo>
                      <a:pt x="6187" y="4443"/>
                    </a:lnTo>
                    <a:lnTo>
                      <a:pt x="6208" y="4489"/>
                    </a:lnTo>
                    <a:lnTo>
                      <a:pt x="6227" y="4536"/>
                    </a:lnTo>
                    <a:lnTo>
                      <a:pt x="6245" y="4583"/>
                    </a:lnTo>
                    <a:lnTo>
                      <a:pt x="6260" y="4631"/>
                    </a:lnTo>
                    <a:lnTo>
                      <a:pt x="6274" y="4679"/>
                    </a:lnTo>
                    <a:lnTo>
                      <a:pt x="6286" y="4728"/>
                    </a:lnTo>
                    <a:lnTo>
                      <a:pt x="6297" y="4777"/>
                    </a:lnTo>
                    <a:lnTo>
                      <a:pt x="6305" y="4827"/>
                    </a:lnTo>
                    <a:lnTo>
                      <a:pt x="6312" y="4877"/>
                    </a:lnTo>
                    <a:lnTo>
                      <a:pt x="6316" y="4927"/>
                    </a:lnTo>
                    <a:lnTo>
                      <a:pt x="6319" y="4977"/>
                    </a:lnTo>
                    <a:lnTo>
                      <a:pt x="6320" y="5028"/>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83" name="Google Shape;604;p7"/>
              <p:cNvSpPr/>
              <p:nvPr/>
            </p:nvSpPr>
            <p:spPr>
              <a:xfrm>
                <a:off x="4094847" y="1760585"/>
                <a:ext cx="633600" cy="633600"/>
              </a:xfrm>
              <a:custGeom>
                <a:avLst/>
                <a:gdLst/>
                <a:ahLst/>
                <a:cxnLst/>
                <a:rect l="l" t="t" r="r" b="b"/>
                <a:pathLst>
                  <a:path w="10000" h="10000" extrusionOk="0">
                    <a:moveTo>
                      <a:pt x="4314" y="2037"/>
                    </a:moveTo>
                    <a:lnTo>
                      <a:pt x="4752" y="1231"/>
                    </a:lnTo>
                    <a:lnTo>
                      <a:pt x="4769" y="1203"/>
                    </a:lnTo>
                    <a:lnTo>
                      <a:pt x="4790" y="1179"/>
                    </a:lnTo>
                    <a:lnTo>
                      <a:pt x="4814" y="1157"/>
                    </a:lnTo>
                    <a:lnTo>
                      <a:pt x="4840" y="1138"/>
                    </a:lnTo>
                    <a:lnTo>
                      <a:pt x="4868" y="1123"/>
                    </a:lnTo>
                    <a:lnTo>
                      <a:pt x="4898" y="1111"/>
                    </a:lnTo>
                    <a:lnTo>
                      <a:pt x="4930" y="1104"/>
                    </a:lnTo>
                    <a:lnTo>
                      <a:pt x="4962" y="1100"/>
                    </a:lnTo>
                    <a:lnTo>
                      <a:pt x="4994" y="1101"/>
                    </a:lnTo>
                    <a:lnTo>
                      <a:pt x="5633" y="1157"/>
                    </a:lnTo>
                    <a:lnTo>
                      <a:pt x="5665" y="1162"/>
                    </a:lnTo>
                    <a:lnTo>
                      <a:pt x="5696" y="1171"/>
                    </a:lnTo>
                    <a:lnTo>
                      <a:pt x="5725" y="1184"/>
                    </a:lnTo>
                    <a:lnTo>
                      <a:pt x="5753" y="1200"/>
                    </a:lnTo>
                    <a:lnTo>
                      <a:pt x="5778" y="1220"/>
                    </a:lnTo>
                    <a:lnTo>
                      <a:pt x="5801" y="1243"/>
                    </a:lnTo>
                    <a:lnTo>
                      <a:pt x="5820" y="1269"/>
                    </a:lnTo>
                    <a:lnTo>
                      <a:pt x="5836" y="1297"/>
                    </a:lnTo>
                    <a:lnTo>
                      <a:pt x="5848" y="1327"/>
                    </a:lnTo>
                    <a:lnTo>
                      <a:pt x="6140" y="2198"/>
                    </a:lnTo>
                    <a:lnTo>
                      <a:pt x="6390" y="2314"/>
                    </a:lnTo>
                    <a:lnTo>
                      <a:pt x="7245" y="1978"/>
                    </a:lnTo>
                    <a:lnTo>
                      <a:pt x="7275" y="1969"/>
                    </a:lnTo>
                    <a:lnTo>
                      <a:pt x="7307" y="1963"/>
                    </a:lnTo>
                    <a:lnTo>
                      <a:pt x="7339" y="1961"/>
                    </a:lnTo>
                    <a:lnTo>
                      <a:pt x="7371" y="1963"/>
                    </a:lnTo>
                    <a:lnTo>
                      <a:pt x="7403" y="1970"/>
                    </a:lnTo>
                    <a:lnTo>
                      <a:pt x="7433" y="1981"/>
                    </a:lnTo>
                    <a:lnTo>
                      <a:pt x="7462" y="1995"/>
                    </a:lnTo>
                    <a:lnTo>
                      <a:pt x="7489" y="2013"/>
                    </a:lnTo>
                    <a:lnTo>
                      <a:pt x="7513" y="2034"/>
                    </a:lnTo>
                    <a:lnTo>
                      <a:pt x="7966" y="2487"/>
                    </a:lnTo>
                    <a:lnTo>
                      <a:pt x="7987" y="2511"/>
                    </a:lnTo>
                    <a:lnTo>
                      <a:pt x="8005" y="2538"/>
                    </a:lnTo>
                    <a:lnTo>
                      <a:pt x="8019" y="2567"/>
                    </a:lnTo>
                    <a:lnTo>
                      <a:pt x="8030" y="2597"/>
                    </a:lnTo>
                    <a:lnTo>
                      <a:pt x="8037" y="2629"/>
                    </a:lnTo>
                    <a:lnTo>
                      <a:pt x="8039" y="2661"/>
                    </a:lnTo>
                    <a:lnTo>
                      <a:pt x="8037" y="2693"/>
                    </a:lnTo>
                    <a:lnTo>
                      <a:pt x="8031" y="2725"/>
                    </a:lnTo>
                    <a:lnTo>
                      <a:pt x="8022" y="2755"/>
                    </a:lnTo>
                    <a:lnTo>
                      <a:pt x="7686" y="3610"/>
                    </a:lnTo>
                    <a:lnTo>
                      <a:pt x="7802" y="3860"/>
                    </a:lnTo>
                    <a:lnTo>
                      <a:pt x="8673" y="4152"/>
                    </a:lnTo>
                    <a:lnTo>
                      <a:pt x="8703" y="4164"/>
                    </a:lnTo>
                    <a:lnTo>
                      <a:pt x="8731" y="4180"/>
                    </a:lnTo>
                    <a:lnTo>
                      <a:pt x="8757" y="4199"/>
                    </a:lnTo>
                    <a:lnTo>
                      <a:pt x="8780" y="4222"/>
                    </a:lnTo>
                    <a:lnTo>
                      <a:pt x="8800" y="4247"/>
                    </a:lnTo>
                    <a:lnTo>
                      <a:pt x="8816" y="4275"/>
                    </a:lnTo>
                    <a:lnTo>
                      <a:pt x="8829" y="4304"/>
                    </a:lnTo>
                    <a:lnTo>
                      <a:pt x="8838" y="4335"/>
                    </a:lnTo>
                    <a:lnTo>
                      <a:pt x="8843" y="4367"/>
                    </a:lnTo>
                    <a:lnTo>
                      <a:pt x="8899" y="5006"/>
                    </a:lnTo>
                    <a:lnTo>
                      <a:pt x="8900" y="5038"/>
                    </a:lnTo>
                    <a:lnTo>
                      <a:pt x="8896" y="5070"/>
                    </a:lnTo>
                    <a:lnTo>
                      <a:pt x="8889" y="5102"/>
                    </a:lnTo>
                    <a:lnTo>
                      <a:pt x="8877" y="5132"/>
                    </a:lnTo>
                    <a:lnTo>
                      <a:pt x="8862" y="5160"/>
                    </a:lnTo>
                    <a:lnTo>
                      <a:pt x="8843" y="5186"/>
                    </a:lnTo>
                    <a:lnTo>
                      <a:pt x="8821" y="5210"/>
                    </a:lnTo>
                    <a:lnTo>
                      <a:pt x="8797" y="5231"/>
                    </a:lnTo>
                    <a:lnTo>
                      <a:pt x="8769" y="5248"/>
                    </a:lnTo>
                    <a:lnTo>
                      <a:pt x="7963" y="5686"/>
                    </a:lnTo>
                    <a:lnTo>
                      <a:pt x="7890" y="5954"/>
                    </a:lnTo>
                    <a:lnTo>
                      <a:pt x="8370" y="6736"/>
                    </a:lnTo>
                    <a:lnTo>
                      <a:pt x="8385" y="6765"/>
                    </a:lnTo>
                    <a:lnTo>
                      <a:pt x="8396" y="6795"/>
                    </a:lnTo>
                    <a:lnTo>
                      <a:pt x="8404" y="6826"/>
                    </a:lnTo>
                    <a:lnTo>
                      <a:pt x="8407" y="6859"/>
                    </a:lnTo>
                    <a:lnTo>
                      <a:pt x="8406" y="6891"/>
                    </a:lnTo>
                    <a:lnTo>
                      <a:pt x="8401" y="6923"/>
                    </a:lnTo>
                    <a:lnTo>
                      <a:pt x="8392" y="6953"/>
                    </a:lnTo>
                    <a:lnTo>
                      <a:pt x="8378" y="6983"/>
                    </a:lnTo>
                    <a:lnTo>
                      <a:pt x="8362" y="7010"/>
                    </a:lnTo>
                    <a:lnTo>
                      <a:pt x="7994" y="7535"/>
                    </a:lnTo>
                    <a:lnTo>
                      <a:pt x="7974" y="7561"/>
                    </a:lnTo>
                    <a:lnTo>
                      <a:pt x="7950" y="7583"/>
                    </a:lnTo>
                    <a:lnTo>
                      <a:pt x="7925" y="7602"/>
                    </a:lnTo>
                    <a:lnTo>
                      <a:pt x="7896" y="7618"/>
                    </a:lnTo>
                    <a:lnTo>
                      <a:pt x="7867" y="7630"/>
                    </a:lnTo>
                    <a:lnTo>
                      <a:pt x="7835" y="7638"/>
                    </a:lnTo>
                    <a:lnTo>
                      <a:pt x="7804" y="7642"/>
                    </a:lnTo>
                    <a:lnTo>
                      <a:pt x="7771" y="7641"/>
                    </a:lnTo>
                    <a:lnTo>
                      <a:pt x="7740" y="7637"/>
                    </a:lnTo>
                    <a:lnTo>
                      <a:pt x="6840" y="7455"/>
                    </a:lnTo>
                    <a:lnTo>
                      <a:pt x="6613" y="7614"/>
                    </a:lnTo>
                    <a:lnTo>
                      <a:pt x="6477" y="8521"/>
                    </a:lnTo>
                    <a:lnTo>
                      <a:pt x="6470" y="8553"/>
                    </a:lnTo>
                    <a:lnTo>
                      <a:pt x="6460" y="8583"/>
                    </a:lnTo>
                    <a:lnTo>
                      <a:pt x="6445" y="8612"/>
                    </a:lnTo>
                    <a:lnTo>
                      <a:pt x="6427" y="8638"/>
                    </a:lnTo>
                    <a:lnTo>
                      <a:pt x="6405" y="8662"/>
                    </a:lnTo>
                    <a:lnTo>
                      <a:pt x="6381" y="8683"/>
                    </a:lnTo>
                    <a:lnTo>
                      <a:pt x="6354" y="8701"/>
                    </a:lnTo>
                    <a:lnTo>
                      <a:pt x="6325" y="8715"/>
                    </a:lnTo>
                    <a:lnTo>
                      <a:pt x="6295" y="8725"/>
                    </a:lnTo>
                    <a:lnTo>
                      <a:pt x="5676" y="8891"/>
                    </a:lnTo>
                    <a:lnTo>
                      <a:pt x="5644" y="8898"/>
                    </a:lnTo>
                    <a:lnTo>
                      <a:pt x="5612" y="8900"/>
                    </a:lnTo>
                    <a:lnTo>
                      <a:pt x="5580" y="8898"/>
                    </a:lnTo>
                    <a:lnTo>
                      <a:pt x="5548" y="8892"/>
                    </a:lnTo>
                    <a:lnTo>
                      <a:pt x="5518" y="8882"/>
                    </a:lnTo>
                    <a:lnTo>
                      <a:pt x="5489" y="8868"/>
                    </a:lnTo>
                    <a:lnTo>
                      <a:pt x="5462" y="8850"/>
                    </a:lnTo>
                    <a:lnTo>
                      <a:pt x="5437" y="8830"/>
                    </a:lnTo>
                    <a:lnTo>
                      <a:pt x="5415" y="8806"/>
                    </a:lnTo>
                    <a:lnTo>
                      <a:pt x="4843" y="8088"/>
                    </a:lnTo>
                    <a:lnTo>
                      <a:pt x="4568" y="8063"/>
                    </a:lnTo>
                    <a:lnTo>
                      <a:pt x="3879" y="8671"/>
                    </a:lnTo>
                    <a:lnTo>
                      <a:pt x="3854" y="8691"/>
                    </a:lnTo>
                    <a:lnTo>
                      <a:pt x="3826" y="8707"/>
                    </a:lnTo>
                    <a:lnTo>
                      <a:pt x="3797" y="8720"/>
                    </a:lnTo>
                    <a:lnTo>
                      <a:pt x="3766" y="8729"/>
                    </a:lnTo>
                    <a:lnTo>
                      <a:pt x="3734" y="8733"/>
                    </a:lnTo>
                    <a:lnTo>
                      <a:pt x="3702" y="8734"/>
                    </a:lnTo>
                    <a:lnTo>
                      <a:pt x="3670" y="8730"/>
                    </a:lnTo>
                    <a:lnTo>
                      <a:pt x="3639" y="8722"/>
                    </a:lnTo>
                    <a:lnTo>
                      <a:pt x="3609" y="8711"/>
                    </a:lnTo>
                    <a:lnTo>
                      <a:pt x="3028" y="8441"/>
                    </a:lnTo>
                    <a:lnTo>
                      <a:pt x="2999" y="8425"/>
                    </a:lnTo>
                    <a:lnTo>
                      <a:pt x="2973" y="8406"/>
                    </a:lnTo>
                    <a:lnTo>
                      <a:pt x="2950" y="8384"/>
                    </a:lnTo>
                    <a:lnTo>
                      <a:pt x="2929" y="8359"/>
                    </a:lnTo>
                    <a:lnTo>
                      <a:pt x="2912" y="8332"/>
                    </a:lnTo>
                    <a:lnTo>
                      <a:pt x="2899" y="8302"/>
                    </a:lnTo>
                    <a:lnTo>
                      <a:pt x="2890" y="8271"/>
                    </a:lnTo>
                    <a:lnTo>
                      <a:pt x="2884" y="8240"/>
                    </a:lnTo>
                    <a:lnTo>
                      <a:pt x="2883" y="8207"/>
                    </a:lnTo>
                    <a:lnTo>
                      <a:pt x="2907" y="7290"/>
                    </a:lnTo>
                    <a:lnTo>
                      <a:pt x="2710" y="7093"/>
                    </a:lnTo>
                    <a:lnTo>
                      <a:pt x="1793" y="7117"/>
                    </a:lnTo>
                    <a:lnTo>
                      <a:pt x="1760" y="7116"/>
                    </a:lnTo>
                    <a:lnTo>
                      <a:pt x="1729" y="7110"/>
                    </a:lnTo>
                    <a:lnTo>
                      <a:pt x="1698" y="7101"/>
                    </a:lnTo>
                    <a:lnTo>
                      <a:pt x="1668" y="7088"/>
                    </a:lnTo>
                    <a:lnTo>
                      <a:pt x="1641" y="7071"/>
                    </a:lnTo>
                    <a:lnTo>
                      <a:pt x="1616" y="7050"/>
                    </a:lnTo>
                    <a:lnTo>
                      <a:pt x="1594" y="7027"/>
                    </a:lnTo>
                    <a:lnTo>
                      <a:pt x="1575" y="7001"/>
                    </a:lnTo>
                    <a:lnTo>
                      <a:pt x="1559" y="6972"/>
                    </a:lnTo>
                    <a:lnTo>
                      <a:pt x="1289" y="6391"/>
                    </a:lnTo>
                    <a:lnTo>
                      <a:pt x="1278" y="6361"/>
                    </a:lnTo>
                    <a:lnTo>
                      <a:pt x="1270" y="6330"/>
                    </a:lnTo>
                    <a:lnTo>
                      <a:pt x="1266" y="6298"/>
                    </a:lnTo>
                    <a:lnTo>
                      <a:pt x="1267" y="6266"/>
                    </a:lnTo>
                    <a:lnTo>
                      <a:pt x="1271" y="6234"/>
                    </a:lnTo>
                    <a:lnTo>
                      <a:pt x="1280" y="6203"/>
                    </a:lnTo>
                    <a:lnTo>
                      <a:pt x="1293" y="6174"/>
                    </a:lnTo>
                    <a:lnTo>
                      <a:pt x="1309" y="6146"/>
                    </a:lnTo>
                    <a:lnTo>
                      <a:pt x="1329" y="6121"/>
                    </a:lnTo>
                    <a:lnTo>
                      <a:pt x="1937" y="5432"/>
                    </a:lnTo>
                    <a:lnTo>
                      <a:pt x="1912" y="5157"/>
                    </a:lnTo>
                    <a:lnTo>
                      <a:pt x="1194" y="4585"/>
                    </a:lnTo>
                    <a:lnTo>
                      <a:pt x="1170" y="4563"/>
                    </a:lnTo>
                    <a:lnTo>
                      <a:pt x="1150" y="4538"/>
                    </a:lnTo>
                    <a:lnTo>
                      <a:pt x="1132" y="4511"/>
                    </a:lnTo>
                    <a:lnTo>
                      <a:pt x="1118" y="4482"/>
                    </a:lnTo>
                    <a:lnTo>
                      <a:pt x="1108" y="4452"/>
                    </a:lnTo>
                    <a:lnTo>
                      <a:pt x="1102" y="4420"/>
                    </a:lnTo>
                    <a:lnTo>
                      <a:pt x="1100" y="4388"/>
                    </a:lnTo>
                    <a:lnTo>
                      <a:pt x="1102" y="4356"/>
                    </a:lnTo>
                    <a:lnTo>
                      <a:pt x="1109" y="4324"/>
                    </a:lnTo>
                    <a:lnTo>
                      <a:pt x="1275" y="3705"/>
                    </a:lnTo>
                    <a:lnTo>
                      <a:pt x="1285" y="3675"/>
                    </a:lnTo>
                    <a:lnTo>
                      <a:pt x="1299" y="3646"/>
                    </a:lnTo>
                    <a:lnTo>
                      <a:pt x="1317" y="3619"/>
                    </a:lnTo>
                    <a:lnTo>
                      <a:pt x="1338" y="3595"/>
                    </a:lnTo>
                    <a:lnTo>
                      <a:pt x="1362" y="3573"/>
                    </a:lnTo>
                    <a:lnTo>
                      <a:pt x="1388" y="3555"/>
                    </a:lnTo>
                    <a:lnTo>
                      <a:pt x="1417" y="3540"/>
                    </a:lnTo>
                    <a:lnTo>
                      <a:pt x="1447" y="3530"/>
                    </a:lnTo>
                    <a:lnTo>
                      <a:pt x="1479" y="3523"/>
                    </a:lnTo>
                    <a:lnTo>
                      <a:pt x="2386" y="3387"/>
                    </a:lnTo>
                    <a:lnTo>
                      <a:pt x="2545" y="3160"/>
                    </a:lnTo>
                    <a:lnTo>
                      <a:pt x="2363" y="2260"/>
                    </a:lnTo>
                    <a:lnTo>
                      <a:pt x="2359" y="2229"/>
                    </a:lnTo>
                    <a:lnTo>
                      <a:pt x="2358" y="2196"/>
                    </a:lnTo>
                    <a:lnTo>
                      <a:pt x="2362" y="2165"/>
                    </a:lnTo>
                    <a:lnTo>
                      <a:pt x="2370" y="2133"/>
                    </a:lnTo>
                    <a:lnTo>
                      <a:pt x="2382" y="2104"/>
                    </a:lnTo>
                    <a:lnTo>
                      <a:pt x="2398" y="2075"/>
                    </a:lnTo>
                    <a:lnTo>
                      <a:pt x="2417" y="2050"/>
                    </a:lnTo>
                    <a:lnTo>
                      <a:pt x="2439" y="2026"/>
                    </a:lnTo>
                    <a:lnTo>
                      <a:pt x="2465" y="2006"/>
                    </a:lnTo>
                    <a:lnTo>
                      <a:pt x="2990" y="1638"/>
                    </a:lnTo>
                    <a:lnTo>
                      <a:pt x="3017" y="1622"/>
                    </a:lnTo>
                    <a:lnTo>
                      <a:pt x="3047" y="1608"/>
                    </a:lnTo>
                    <a:lnTo>
                      <a:pt x="3077" y="1599"/>
                    </a:lnTo>
                    <a:lnTo>
                      <a:pt x="3109" y="1594"/>
                    </a:lnTo>
                    <a:lnTo>
                      <a:pt x="3141" y="1593"/>
                    </a:lnTo>
                    <a:lnTo>
                      <a:pt x="3174" y="1596"/>
                    </a:lnTo>
                    <a:lnTo>
                      <a:pt x="3205" y="1604"/>
                    </a:lnTo>
                    <a:lnTo>
                      <a:pt x="3235" y="1615"/>
                    </a:lnTo>
                    <a:lnTo>
                      <a:pt x="3264" y="1630"/>
                    </a:lnTo>
                    <a:lnTo>
                      <a:pt x="4046" y="2110"/>
                    </a:lnTo>
                    <a:lnTo>
                      <a:pt x="4314" y="2037"/>
                    </a:lnTo>
                    <a:close/>
                    <a:moveTo>
                      <a:pt x="5426" y="1641"/>
                    </a:moveTo>
                    <a:lnTo>
                      <a:pt x="5114" y="1613"/>
                    </a:lnTo>
                    <a:lnTo>
                      <a:pt x="4703" y="2370"/>
                    </a:lnTo>
                    <a:lnTo>
                      <a:pt x="4685" y="2399"/>
                    </a:lnTo>
                    <a:lnTo>
                      <a:pt x="4663" y="2425"/>
                    </a:lnTo>
                    <a:lnTo>
                      <a:pt x="4638" y="2447"/>
                    </a:lnTo>
                    <a:lnTo>
                      <a:pt x="4610" y="2466"/>
                    </a:lnTo>
                    <a:lnTo>
                      <a:pt x="4580" y="2481"/>
                    </a:lnTo>
                    <a:lnTo>
                      <a:pt x="4548" y="2492"/>
                    </a:lnTo>
                    <a:lnTo>
                      <a:pt x="4072" y="2620"/>
                    </a:lnTo>
                    <a:lnTo>
                      <a:pt x="4039" y="2627"/>
                    </a:lnTo>
                    <a:lnTo>
                      <a:pt x="4005" y="2629"/>
                    </a:lnTo>
                    <a:lnTo>
                      <a:pt x="3971" y="2626"/>
                    </a:lnTo>
                    <a:lnTo>
                      <a:pt x="3938" y="2619"/>
                    </a:lnTo>
                    <a:lnTo>
                      <a:pt x="3906" y="2608"/>
                    </a:lnTo>
                    <a:lnTo>
                      <a:pt x="3876" y="2592"/>
                    </a:lnTo>
                    <a:lnTo>
                      <a:pt x="3142" y="2142"/>
                    </a:lnTo>
                    <a:lnTo>
                      <a:pt x="2885" y="2322"/>
                    </a:lnTo>
                    <a:lnTo>
                      <a:pt x="3056" y="3167"/>
                    </a:lnTo>
                    <a:lnTo>
                      <a:pt x="3060" y="3200"/>
                    </a:lnTo>
                    <a:lnTo>
                      <a:pt x="3060" y="3234"/>
                    </a:lnTo>
                    <a:lnTo>
                      <a:pt x="3056" y="3267"/>
                    </a:lnTo>
                    <a:lnTo>
                      <a:pt x="3047" y="3300"/>
                    </a:lnTo>
                    <a:lnTo>
                      <a:pt x="3033" y="3331"/>
                    </a:lnTo>
                    <a:lnTo>
                      <a:pt x="3016" y="3360"/>
                    </a:lnTo>
                    <a:lnTo>
                      <a:pt x="2734" y="3762"/>
                    </a:lnTo>
                    <a:lnTo>
                      <a:pt x="2712" y="3788"/>
                    </a:lnTo>
                    <a:lnTo>
                      <a:pt x="2688" y="3811"/>
                    </a:lnTo>
                    <a:lnTo>
                      <a:pt x="2661" y="3831"/>
                    </a:lnTo>
                    <a:lnTo>
                      <a:pt x="2631" y="3846"/>
                    </a:lnTo>
                    <a:lnTo>
                      <a:pt x="2599" y="3858"/>
                    </a:lnTo>
                    <a:lnTo>
                      <a:pt x="2566" y="3865"/>
                    </a:lnTo>
                    <a:lnTo>
                      <a:pt x="1715" y="3993"/>
                    </a:lnTo>
                    <a:lnTo>
                      <a:pt x="1634" y="4296"/>
                    </a:lnTo>
                    <a:lnTo>
                      <a:pt x="2308" y="4832"/>
                    </a:lnTo>
                    <a:lnTo>
                      <a:pt x="2333" y="4855"/>
                    </a:lnTo>
                    <a:lnTo>
                      <a:pt x="2354" y="4881"/>
                    </a:lnTo>
                    <a:lnTo>
                      <a:pt x="2372" y="4910"/>
                    </a:lnTo>
                    <a:lnTo>
                      <a:pt x="2386" y="4940"/>
                    </a:lnTo>
                    <a:lnTo>
                      <a:pt x="2396" y="4973"/>
                    </a:lnTo>
                    <a:lnTo>
                      <a:pt x="2401" y="5006"/>
                    </a:lnTo>
                    <a:lnTo>
                      <a:pt x="2444" y="5495"/>
                    </a:lnTo>
                    <a:lnTo>
                      <a:pt x="2445" y="5529"/>
                    </a:lnTo>
                    <a:lnTo>
                      <a:pt x="2441" y="5562"/>
                    </a:lnTo>
                    <a:lnTo>
                      <a:pt x="2432" y="5595"/>
                    </a:lnTo>
                    <a:lnTo>
                      <a:pt x="2420" y="5626"/>
                    </a:lnTo>
                    <a:lnTo>
                      <a:pt x="2403" y="5656"/>
                    </a:lnTo>
                    <a:lnTo>
                      <a:pt x="2382" y="5682"/>
                    </a:lnTo>
                    <a:lnTo>
                      <a:pt x="1812" y="6329"/>
                    </a:lnTo>
                    <a:lnTo>
                      <a:pt x="1944" y="6613"/>
                    </a:lnTo>
                    <a:lnTo>
                      <a:pt x="2804" y="6590"/>
                    </a:lnTo>
                    <a:lnTo>
                      <a:pt x="2838" y="6591"/>
                    </a:lnTo>
                    <a:lnTo>
                      <a:pt x="2871" y="6597"/>
                    </a:lnTo>
                    <a:lnTo>
                      <a:pt x="2904" y="6608"/>
                    </a:lnTo>
                    <a:lnTo>
                      <a:pt x="2934" y="6622"/>
                    </a:lnTo>
                    <a:lnTo>
                      <a:pt x="2962" y="6641"/>
                    </a:lnTo>
                    <a:lnTo>
                      <a:pt x="2988" y="6663"/>
                    </a:lnTo>
                    <a:lnTo>
                      <a:pt x="3337" y="7012"/>
                    </a:lnTo>
                    <a:lnTo>
                      <a:pt x="3359" y="7038"/>
                    </a:lnTo>
                    <a:lnTo>
                      <a:pt x="3378" y="7066"/>
                    </a:lnTo>
                    <a:lnTo>
                      <a:pt x="3392" y="7096"/>
                    </a:lnTo>
                    <a:lnTo>
                      <a:pt x="3403" y="7129"/>
                    </a:lnTo>
                    <a:lnTo>
                      <a:pt x="3409" y="7162"/>
                    </a:lnTo>
                    <a:lnTo>
                      <a:pt x="3410" y="7196"/>
                    </a:lnTo>
                    <a:lnTo>
                      <a:pt x="3387" y="8056"/>
                    </a:lnTo>
                    <a:lnTo>
                      <a:pt x="3671" y="8188"/>
                    </a:lnTo>
                    <a:lnTo>
                      <a:pt x="4318" y="7618"/>
                    </a:lnTo>
                    <a:lnTo>
                      <a:pt x="4344" y="7597"/>
                    </a:lnTo>
                    <a:lnTo>
                      <a:pt x="4374" y="7580"/>
                    </a:lnTo>
                    <a:lnTo>
                      <a:pt x="4405" y="7568"/>
                    </a:lnTo>
                    <a:lnTo>
                      <a:pt x="4438" y="7559"/>
                    </a:lnTo>
                    <a:lnTo>
                      <a:pt x="4471" y="7555"/>
                    </a:lnTo>
                    <a:lnTo>
                      <a:pt x="4505" y="7556"/>
                    </a:lnTo>
                    <a:lnTo>
                      <a:pt x="4994" y="7599"/>
                    </a:lnTo>
                    <a:lnTo>
                      <a:pt x="5027" y="7604"/>
                    </a:lnTo>
                    <a:lnTo>
                      <a:pt x="5060" y="7614"/>
                    </a:lnTo>
                    <a:lnTo>
                      <a:pt x="5090" y="7628"/>
                    </a:lnTo>
                    <a:lnTo>
                      <a:pt x="5119" y="7646"/>
                    </a:lnTo>
                    <a:lnTo>
                      <a:pt x="5145" y="7667"/>
                    </a:lnTo>
                    <a:lnTo>
                      <a:pt x="5168" y="7692"/>
                    </a:lnTo>
                    <a:lnTo>
                      <a:pt x="5704" y="8366"/>
                    </a:lnTo>
                    <a:lnTo>
                      <a:pt x="6007" y="8285"/>
                    </a:lnTo>
                    <a:lnTo>
                      <a:pt x="6135" y="7434"/>
                    </a:lnTo>
                    <a:lnTo>
                      <a:pt x="6142" y="7401"/>
                    </a:lnTo>
                    <a:lnTo>
                      <a:pt x="6154" y="7369"/>
                    </a:lnTo>
                    <a:lnTo>
                      <a:pt x="6169" y="7339"/>
                    </a:lnTo>
                    <a:lnTo>
                      <a:pt x="6189" y="7312"/>
                    </a:lnTo>
                    <a:lnTo>
                      <a:pt x="6212" y="7288"/>
                    </a:lnTo>
                    <a:lnTo>
                      <a:pt x="6238" y="7266"/>
                    </a:lnTo>
                    <a:lnTo>
                      <a:pt x="6640" y="6984"/>
                    </a:lnTo>
                    <a:lnTo>
                      <a:pt x="6669" y="6967"/>
                    </a:lnTo>
                    <a:lnTo>
                      <a:pt x="6700" y="6953"/>
                    </a:lnTo>
                    <a:lnTo>
                      <a:pt x="6733" y="6944"/>
                    </a:lnTo>
                    <a:lnTo>
                      <a:pt x="6766" y="6940"/>
                    </a:lnTo>
                    <a:lnTo>
                      <a:pt x="6800" y="6940"/>
                    </a:lnTo>
                    <a:lnTo>
                      <a:pt x="6833" y="6944"/>
                    </a:lnTo>
                    <a:lnTo>
                      <a:pt x="7678" y="7115"/>
                    </a:lnTo>
                    <a:lnTo>
                      <a:pt x="7858" y="6858"/>
                    </a:lnTo>
                    <a:lnTo>
                      <a:pt x="7408" y="6124"/>
                    </a:lnTo>
                    <a:lnTo>
                      <a:pt x="7392" y="6094"/>
                    </a:lnTo>
                    <a:lnTo>
                      <a:pt x="7381" y="6062"/>
                    </a:lnTo>
                    <a:lnTo>
                      <a:pt x="7374" y="6029"/>
                    </a:lnTo>
                    <a:lnTo>
                      <a:pt x="7371" y="5995"/>
                    </a:lnTo>
                    <a:lnTo>
                      <a:pt x="7373" y="5961"/>
                    </a:lnTo>
                    <a:lnTo>
                      <a:pt x="7380" y="5928"/>
                    </a:lnTo>
                    <a:lnTo>
                      <a:pt x="7508" y="5452"/>
                    </a:lnTo>
                    <a:lnTo>
                      <a:pt x="7519" y="5420"/>
                    </a:lnTo>
                    <a:lnTo>
                      <a:pt x="7534" y="5390"/>
                    </a:lnTo>
                    <a:lnTo>
                      <a:pt x="7553" y="5362"/>
                    </a:lnTo>
                    <a:lnTo>
                      <a:pt x="7575" y="5337"/>
                    </a:lnTo>
                    <a:lnTo>
                      <a:pt x="7601" y="5315"/>
                    </a:lnTo>
                    <a:lnTo>
                      <a:pt x="7630" y="5297"/>
                    </a:lnTo>
                    <a:lnTo>
                      <a:pt x="8387" y="4886"/>
                    </a:lnTo>
                    <a:lnTo>
                      <a:pt x="8359" y="4574"/>
                    </a:lnTo>
                    <a:lnTo>
                      <a:pt x="7542" y="4300"/>
                    </a:lnTo>
                    <a:lnTo>
                      <a:pt x="7510" y="4287"/>
                    </a:lnTo>
                    <a:lnTo>
                      <a:pt x="7481" y="4270"/>
                    </a:lnTo>
                    <a:lnTo>
                      <a:pt x="7454" y="4249"/>
                    </a:lnTo>
                    <a:lnTo>
                      <a:pt x="7431" y="4225"/>
                    </a:lnTo>
                    <a:lnTo>
                      <a:pt x="7411" y="4198"/>
                    </a:lnTo>
                    <a:lnTo>
                      <a:pt x="7394" y="4168"/>
                    </a:lnTo>
                    <a:lnTo>
                      <a:pt x="7187" y="3723"/>
                    </a:lnTo>
                    <a:lnTo>
                      <a:pt x="7175" y="3692"/>
                    </a:lnTo>
                    <a:lnTo>
                      <a:pt x="7167" y="3659"/>
                    </a:lnTo>
                    <a:lnTo>
                      <a:pt x="7164" y="3626"/>
                    </a:lnTo>
                    <a:lnTo>
                      <a:pt x="7165" y="3592"/>
                    </a:lnTo>
                    <a:lnTo>
                      <a:pt x="7171" y="3559"/>
                    </a:lnTo>
                    <a:lnTo>
                      <a:pt x="7181" y="3527"/>
                    </a:lnTo>
                    <a:lnTo>
                      <a:pt x="7496" y="2725"/>
                    </a:lnTo>
                    <a:lnTo>
                      <a:pt x="7275" y="2504"/>
                    </a:lnTo>
                    <a:lnTo>
                      <a:pt x="6473" y="2819"/>
                    </a:lnTo>
                    <a:lnTo>
                      <a:pt x="6441" y="2829"/>
                    </a:lnTo>
                    <a:lnTo>
                      <a:pt x="6408" y="2835"/>
                    </a:lnTo>
                    <a:lnTo>
                      <a:pt x="6374" y="2836"/>
                    </a:lnTo>
                    <a:lnTo>
                      <a:pt x="6341" y="2833"/>
                    </a:lnTo>
                    <a:lnTo>
                      <a:pt x="6308" y="2825"/>
                    </a:lnTo>
                    <a:lnTo>
                      <a:pt x="6277" y="2813"/>
                    </a:lnTo>
                    <a:lnTo>
                      <a:pt x="5832" y="2606"/>
                    </a:lnTo>
                    <a:lnTo>
                      <a:pt x="5802" y="2589"/>
                    </a:lnTo>
                    <a:lnTo>
                      <a:pt x="5775" y="2569"/>
                    </a:lnTo>
                    <a:lnTo>
                      <a:pt x="5751" y="2546"/>
                    </a:lnTo>
                    <a:lnTo>
                      <a:pt x="5730" y="2519"/>
                    </a:lnTo>
                    <a:lnTo>
                      <a:pt x="5713" y="2490"/>
                    </a:lnTo>
                    <a:lnTo>
                      <a:pt x="5700" y="2458"/>
                    </a:lnTo>
                    <a:lnTo>
                      <a:pt x="5426" y="1641"/>
                    </a:lnTo>
                    <a:close/>
                    <a:moveTo>
                      <a:pt x="6569" y="4973"/>
                    </a:moveTo>
                    <a:lnTo>
                      <a:pt x="6570" y="5023"/>
                    </a:lnTo>
                    <a:lnTo>
                      <a:pt x="6570" y="5033"/>
                    </a:lnTo>
                    <a:lnTo>
                      <a:pt x="6569" y="5083"/>
                    </a:lnTo>
                    <a:lnTo>
                      <a:pt x="6569" y="5093"/>
                    </a:lnTo>
                    <a:lnTo>
                      <a:pt x="6566" y="5143"/>
                    </a:lnTo>
                    <a:lnTo>
                      <a:pt x="6565" y="5153"/>
                    </a:lnTo>
                    <a:lnTo>
                      <a:pt x="6560" y="5203"/>
                    </a:lnTo>
                    <a:lnTo>
                      <a:pt x="6559" y="5212"/>
                    </a:lnTo>
                    <a:lnTo>
                      <a:pt x="6553" y="5262"/>
                    </a:lnTo>
                    <a:lnTo>
                      <a:pt x="6551" y="5271"/>
                    </a:lnTo>
                    <a:lnTo>
                      <a:pt x="6543" y="5321"/>
                    </a:lnTo>
                    <a:lnTo>
                      <a:pt x="6541" y="5330"/>
                    </a:lnTo>
                    <a:lnTo>
                      <a:pt x="6531" y="5379"/>
                    </a:lnTo>
                    <a:lnTo>
                      <a:pt x="6529" y="5389"/>
                    </a:lnTo>
                    <a:lnTo>
                      <a:pt x="6517" y="5437"/>
                    </a:lnTo>
                    <a:lnTo>
                      <a:pt x="6515" y="5446"/>
                    </a:lnTo>
                    <a:lnTo>
                      <a:pt x="6501" y="5495"/>
                    </a:lnTo>
                    <a:lnTo>
                      <a:pt x="6498" y="5504"/>
                    </a:lnTo>
                    <a:lnTo>
                      <a:pt x="6482" y="5551"/>
                    </a:lnTo>
                    <a:lnTo>
                      <a:pt x="6479" y="5560"/>
                    </a:lnTo>
                    <a:lnTo>
                      <a:pt x="6462" y="5608"/>
                    </a:lnTo>
                    <a:lnTo>
                      <a:pt x="6458" y="5616"/>
                    </a:lnTo>
                    <a:lnTo>
                      <a:pt x="6439" y="5663"/>
                    </a:lnTo>
                    <a:lnTo>
                      <a:pt x="6436" y="5671"/>
                    </a:lnTo>
                    <a:lnTo>
                      <a:pt x="6415" y="5717"/>
                    </a:lnTo>
                    <a:lnTo>
                      <a:pt x="6410" y="5726"/>
                    </a:lnTo>
                    <a:lnTo>
                      <a:pt x="6388" y="5771"/>
                    </a:lnTo>
                    <a:lnTo>
                      <a:pt x="6383" y="5779"/>
                    </a:lnTo>
                    <a:lnTo>
                      <a:pt x="6359" y="5824"/>
                    </a:lnTo>
                    <a:lnTo>
                      <a:pt x="6354" y="5833"/>
                    </a:lnTo>
                    <a:lnTo>
                      <a:pt x="6328" y="5876"/>
                    </a:lnTo>
                    <a:lnTo>
                      <a:pt x="6323" y="5884"/>
                    </a:lnTo>
                    <a:lnTo>
                      <a:pt x="6295" y="5926"/>
                    </a:lnTo>
                    <a:lnTo>
                      <a:pt x="6290" y="5934"/>
                    </a:lnTo>
                    <a:lnTo>
                      <a:pt x="6260" y="5975"/>
                    </a:lnTo>
                    <a:lnTo>
                      <a:pt x="6255" y="5982"/>
                    </a:lnTo>
                    <a:lnTo>
                      <a:pt x="6224" y="6022"/>
                    </a:lnTo>
                    <a:lnTo>
                      <a:pt x="6218" y="6029"/>
                    </a:lnTo>
                    <a:lnTo>
                      <a:pt x="6186" y="6068"/>
                    </a:lnTo>
                    <a:lnTo>
                      <a:pt x="6180" y="6075"/>
                    </a:lnTo>
                    <a:lnTo>
                      <a:pt x="6146" y="6113"/>
                    </a:lnTo>
                    <a:lnTo>
                      <a:pt x="6140" y="6120"/>
                    </a:lnTo>
                    <a:lnTo>
                      <a:pt x="6105" y="6156"/>
                    </a:lnTo>
                    <a:lnTo>
                      <a:pt x="6099" y="6162"/>
                    </a:lnTo>
                    <a:lnTo>
                      <a:pt x="6062" y="6197"/>
                    </a:lnTo>
                    <a:lnTo>
                      <a:pt x="6056" y="6203"/>
                    </a:lnTo>
                    <a:lnTo>
                      <a:pt x="6018" y="6237"/>
                    </a:lnTo>
                    <a:lnTo>
                      <a:pt x="6011" y="6243"/>
                    </a:lnTo>
                    <a:lnTo>
                      <a:pt x="5972" y="6275"/>
                    </a:lnTo>
                    <a:lnTo>
                      <a:pt x="5965" y="6281"/>
                    </a:lnTo>
                    <a:lnTo>
                      <a:pt x="5925" y="6312"/>
                    </a:lnTo>
                    <a:lnTo>
                      <a:pt x="5917" y="6317"/>
                    </a:lnTo>
                    <a:lnTo>
                      <a:pt x="5876" y="6346"/>
                    </a:lnTo>
                    <a:lnTo>
                      <a:pt x="5868" y="6352"/>
                    </a:lnTo>
                    <a:lnTo>
                      <a:pt x="5826" y="6379"/>
                    </a:lnTo>
                    <a:lnTo>
                      <a:pt x="5818" y="6384"/>
                    </a:lnTo>
                    <a:lnTo>
                      <a:pt x="5775" y="6410"/>
                    </a:lnTo>
                    <a:lnTo>
                      <a:pt x="5767" y="6415"/>
                    </a:lnTo>
                    <a:lnTo>
                      <a:pt x="5723" y="6439"/>
                    </a:lnTo>
                    <a:lnTo>
                      <a:pt x="5715" y="6444"/>
                    </a:lnTo>
                    <a:lnTo>
                      <a:pt x="5670" y="6466"/>
                    </a:lnTo>
                    <a:lnTo>
                      <a:pt x="5661" y="6471"/>
                    </a:lnTo>
                    <a:lnTo>
                      <a:pt x="5615" y="6492"/>
                    </a:lnTo>
                    <a:lnTo>
                      <a:pt x="5607" y="6495"/>
                    </a:lnTo>
                    <a:lnTo>
                      <a:pt x="5560" y="6515"/>
                    </a:lnTo>
                    <a:lnTo>
                      <a:pt x="5551" y="6518"/>
                    </a:lnTo>
                    <a:lnTo>
                      <a:pt x="5504" y="6536"/>
                    </a:lnTo>
                    <a:lnTo>
                      <a:pt x="5495" y="6539"/>
                    </a:lnTo>
                    <a:lnTo>
                      <a:pt x="5448" y="6555"/>
                    </a:lnTo>
                    <a:lnTo>
                      <a:pt x="5439" y="6557"/>
                    </a:lnTo>
                    <a:lnTo>
                      <a:pt x="5390" y="6571"/>
                    </a:lnTo>
                    <a:lnTo>
                      <a:pt x="5381" y="6574"/>
                    </a:lnTo>
                    <a:lnTo>
                      <a:pt x="5332" y="6586"/>
                    </a:lnTo>
                    <a:lnTo>
                      <a:pt x="5323" y="6588"/>
                    </a:lnTo>
                    <a:lnTo>
                      <a:pt x="5274" y="6598"/>
                    </a:lnTo>
                    <a:lnTo>
                      <a:pt x="5265" y="6600"/>
                    </a:lnTo>
                    <a:lnTo>
                      <a:pt x="5215" y="6608"/>
                    </a:lnTo>
                    <a:lnTo>
                      <a:pt x="5206" y="6610"/>
                    </a:lnTo>
                    <a:lnTo>
                      <a:pt x="5156" y="6616"/>
                    </a:lnTo>
                    <a:lnTo>
                      <a:pt x="5147" y="6617"/>
                    </a:lnTo>
                    <a:lnTo>
                      <a:pt x="5097" y="6622"/>
                    </a:lnTo>
                    <a:lnTo>
                      <a:pt x="5087" y="6623"/>
                    </a:lnTo>
                    <a:lnTo>
                      <a:pt x="5037" y="6626"/>
                    </a:lnTo>
                    <a:lnTo>
                      <a:pt x="5027" y="6626"/>
                    </a:lnTo>
                    <a:lnTo>
                      <a:pt x="4977" y="6627"/>
                    </a:lnTo>
                    <a:lnTo>
                      <a:pt x="4967" y="6627"/>
                    </a:lnTo>
                    <a:lnTo>
                      <a:pt x="4917" y="6626"/>
                    </a:lnTo>
                    <a:lnTo>
                      <a:pt x="4907" y="6626"/>
                    </a:lnTo>
                    <a:lnTo>
                      <a:pt x="4857" y="6623"/>
                    </a:lnTo>
                    <a:lnTo>
                      <a:pt x="4847" y="6622"/>
                    </a:lnTo>
                    <a:lnTo>
                      <a:pt x="4797" y="6617"/>
                    </a:lnTo>
                    <a:lnTo>
                      <a:pt x="4788" y="6616"/>
                    </a:lnTo>
                    <a:lnTo>
                      <a:pt x="4738" y="6610"/>
                    </a:lnTo>
                    <a:lnTo>
                      <a:pt x="4729" y="6608"/>
                    </a:lnTo>
                    <a:lnTo>
                      <a:pt x="4679" y="6600"/>
                    </a:lnTo>
                    <a:lnTo>
                      <a:pt x="4670" y="6598"/>
                    </a:lnTo>
                    <a:lnTo>
                      <a:pt x="4620" y="6588"/>
                    </a:lnTo>
                    <a:lnTo>
                      <a:pt x="4611" y="6586"/>
                    </a:lnTo>
                    <a:lnTo>
                      <a:pt x="4562" y="6574"/>
                    </a:lnTo>
                    <a:lnTo>
                      <a:pt x="4553" y="6571"/>
                    </a:lnTo>
                    <a:lnTo>
                      <a:pt x="4505" y="6557"/>
                    </a:lnTo>
                    <a:lnTo>
                      <a:pt x="4496" y="6555"/>
                    </a:lnTo>
                    <a:lnTo>
                      <a:pt x="4448" y="6539"/>
                    </a:lnTo>
                    <a:lnTo>
                      <a:pt x="4439" y="6536"/>
                    </a:lnTo>
                    <a:lnTo>
                      <a:pt x="4392" y="6518"/>
                    </a:lnTo>
                    <a:lnTo>
                      <a:pt x="4383" y="6515"/>
                    </a:lnTo>
                    <a:lnTo>
                      <a:pt x="4337" y="6496"/>
                    </a:lnTo>
                    <a:lnTo>
                      <a:pt x="4328" y="6492"/>
                    </a:lnTo>
                    <a:lnTo>
                      <a:pt x="4282" y="6471"/>
                    </a:lnTo>
                    <a:lnTo>
                      <a:pt x="4274" y="6467"/>
                    </a:lnTo>
                    <a:lnTo>
                      <a:pt x="4228" y="6444"/>
                    </a:lnTo>
                    <a:lnTo>
                      <a:pt x="4220" y="6439"/>
                    </a:lnTo>
                    <a:lnTo>
                      <a:pt x="4176" y="6415"/>
                    </a:lnTo>
                    <a:lnTo>
                      <a:pt x="4168" y="6410"/>
                    </a:lnTo>
                    <a:lnTo>
                      <a:pt x="4125" y="6384"/>
                    </a:lnTo>
                    <a:lnTo>
                      <a:pt x="4117" y="6379"/>
                    </a:lnTo>
                    <a:lnTo>
                      <a:pt x="4075" y="6352"/>
                    </a:lnTo>
                    <a:lnTo>
                      <a:pt x="4067" y="6346"/>
                    </a:lnTo>
                    <a:lnTo>
                      <a:pt x="4026" y="6317"/>
                    </a:lnTo>
                    <a:lnTo>
                      <a:pt x="4018" y="6312"/>
                    </a:lnTo>
                    <a:lnTo>
                      <a:pt x="3978" y="6281"/>
                    </a:lnTo>
                    <a:lnTo>
                      <a:pt x="3971" y="6275"/>
                    </a:lnTo>
                    <a:lnTo>
                      <a:pt x="3932" y="6243"/>
                    </a:lnTo>
                    <a:lnTo>
                      <a:pt x="3925" y="6237"/>
                    </a:lnTo>
                    <a:lnTo>
                      <a:pt x="3887" y="6203"/>
                    </a:lnTo>
                    <a:lnTo>
                      <a:pt x="3881" y="6197"/>
                    </a:lnTo>
                    <a:lnTo>
                      <a:pt x="3844" y="6162"/>
                    </a:lnTo>
                    <a:lnTo>
                      <a:pt x="3838" y="6156"/>
                    </a:lnTo>
                    <a:lnTo>
                      <a:pt x="3803" y="6119"/>
                    </a:lnTo>
                    <a:lnTo>
                      <a:pt x="3797" y="6113"/>
                    </a:lnTo>
                    <a:lnTo>
                      <a:pt x="3763" y="6075"/>
                    </a:lnTo>
                    <a:lnTo>
                      <a:pt x="3757" y="6068"/>
                    </a:lnTo>
                    <a:lnTo>
                      <a:pt x="3725" y="6029"/>
                    </a:lnTo>
                    <a:lnTo>
                      <a:pt x="3719" y="6022"/>
                    </a:lnTo>
                    <a:lnTo>
                      <a:pt x="3688" y="5982"/>
                    </a:lnTo>
                    <a:lnTo>
                      <a:pt x="3683" y="5974"/>
                    </a:lnTo>
                    <a:lnTo>
                      <a:pt x="3654" y="5933"/>
                    </a:lnTo>
                    <a:lnTo>
                      <a:pt x="3648" y="5925"/>
                    </a:lnTo>
                    <a:lnTo>
                      <a:pt x="3621" y="5883"/>
                    </a:lnTo>
                    <a:lnTo>
                      <a:pt x="3616" y="5875"/>
                    </a:lnTo>
                    <a:lnTo>
                      <a:pt x="3590" y="5832"/>
                    </a:lnTo>
                    <a:lnTo>
                      <a:pt x="3585" y="5824"/>
                    </a:lnTo>
                    <a:lnTo>
                      <a:pt x="3561" y="5780"/>
                    </a:lnTo>
                    <a:lnTo>
                      <a:pt x="3556" y="5772"/>
                    </a:lnTo>
                    <a:lnTo>
                      <a:pt x="3533" y="5726"/>
                    </a:lnTo>
                    <a:lnTo>
                      <a:pt x="3529" y="5718"/>
                    </a:lnTo>
                    <a:lnTo>
                      <a:pt x="3508" y="5672"/>
                    </a:lnTo>
                    <a:lnTo>
                      <a:pt x="3504" y="5663"/>
                    </a:lnTo>
                    <a:lnTo>
                      <a:pt x="3485" y="5617"/>
                    </a:lnTo>
                    <a:lnTo>
                      <a:pt x="3482" y="5608"/>
                    </a:lnTo>
                    <a:lnTo>
                      <a:pt x="3464" y="5561"/>
                    </a:lnTo>
                    <a:lnTo>
                      <a:pt x="3461" y="5552"/>
                    </a:lnTo>
                    <a:lnTo>
                      <a:pt x="3445" y="5504"/>
                    </a:lnTo>
                    <a:lnTo>
                      <a:pt x="3443" y="5495"/>
                    </a:lnTo>
                    <a:lnTo>
                      <a:pt x="3429" y="5447"/>
                    </a:lnTo>
                    <a:lnTo>
                      <a:pt x="3426" y="5438"/>
                    </a:lnTo>
                    <a:lnTo>
                      <a:pt x="3414" y="5389"/>
                    </a:lnTo>
                    <a:lnTo>
                      <a:pt x="3412" y="5380"/>
                    </a:lnTo>
                    <a:lnTo>
                      <a:pt x="3402" y="5330"/>
                    </a:lnTo>
                    <a:lnTo>
                      <a:pt x="3400" y="5321"/>
                    </a:lnTo>
                    <a:lnTo>
                      <a:pt x="3392" y="5271"/>
                    </a:lnTo>
                    <a:lnTo>
                      <a:pt x="3390" y="5262"/>
                    </a:lnTo>
                    <a:lnTo>
                      <a:pt x="3384" y="5212"/>
                    </a:lnTo>
                    <a:lnTo>
                      <a:pt x="3383" y="5203"/>
                    </a:lnTo>
                    <a:lnTo>
                      <a:pt x="3378" y="5153"/>
                    </a:lnTo>
                    <a:lnTo>
                      <a:pt x="3377" y="5143"/>
                    </a:lnTo>
                    <a:lnTo>
                      <a:pt x="3374" y="5093"/>
                    </a:lnTo>
                    <a:lnTo>
                      <a:pt x="3374" y="5083"/>
                    </a:lnTo>
                    <a:lnTo>
                      <a:pt x="3373" y="5033"/>
                    </a:lnTo>
                    <a:lnTo>
                      <a:pt x="3373" y="5023"/>
                    </a:lnTo>
                    <a:lnTo>
                      <a:pt x="3374" y="4973"/>
                    </a:lnTo>
                    <a:lnTo>
                      <a:pt x="3374" y="4963"/>
                    </a:lnTo>
                    <a:lnTo>
                      <a:pt x="3377" y="4913"/>
                    </a:lnTo>
                    <a:lnTo>
                      <a:pt x="3378" y="4903"/>
                    </a:lnTo>
                    <a:lnTo>
                      <a:pt x="3383" y="4853"/>
                    </a:lnTo>
                    <a:lnTo>
                      <a:pt x="3384" y="4844"/>
                    </a:lnTo>
                    <a:lnTo>
                      <a:pt x="3390" y="4794"/>
                    </a:lnTo>
                    <a:lnTo>
                      <a:pt x="3392" y="4785"/>
                    </a:lnTo>
                    <a:lnTo>
                      <a:pt x="3400" y="4735"/>
                    </a:lnTo>
                    <a:lnTo>
                      <a:pt x="3402" y="4726"/>
                    </a:lnTo>
                    <a:lnTo>
                      <a:pt x="3412" y="4677"/>
                    </a:lnTo>
                    <a:lnTo>
                      <a:pt x="3414" y="4668"/>
                    </a:lnTo>
                    <a:lnTo>
                      <a:pt x="3426" y="4619"/>
                    </a:lnTo>
                    <a:lnTo>
                      <a:pt x="3429" y="4610"/>
                    </a:lnTo>
                    <a:lnTo>
                      <a:pt x="3443" y="4561"/>
                    </a:lnTo>
                    <a:lnTo>
                      <a:pt x="3445" y="4552"/>
                    </a:lnTo>
                    <a:lnTo>
                      <a:pt x="3461" y="4505"/>
                    </a:lnTo>
                    <a:lnTo>
                      <a:pt x="3464" y="4496"/>
                    </a:lnTo>
                    <a:lnTo>
                      <a:pt x="3482" y="4449"/>
                    </a:lnTo>
                    <a:lnTo>
                      <a:pt x="3485" y="4440"/>
                    </a:lnTo>
                    <a:lnTo>
                      <a:pt x="3505" y="4393"/>
                    </a:lnTo>
                    <a:lnTo>
                      <a:pt x="3508" y="4385"/>
                    </a:lnTo>
                    <a:lnTo>
                      <a:pt x="3529" y="4339"/>
                    </a:lnTo>
                    <a:lnTo>
                      <a:pt x="3534" y="4330"/>
                    </a:lnTo>
                    <a:lnTo>
                      <a:pt x="3556" y="4285"/>
                    </a:lnTo>
                    <a:lnTo>
                      <a:pt x="3561" y="4277"/>
                    </a:lnTo>
                    <a:lnTo>
                      <a:pt x="3585" y="4233"/>
                    </a:lnTo>
                    <a:lnTo>
                      <a:pt x="3590" y="4225"/>
                    </a:lnTo>
                    <a:lnTo>
                      <a:pt x="3616" y="4182"/>
                    </a:lnTo>
                    <a:lnTo>
                      <a:pt x="3621" y="4174"/>
                    </a:lnTo>
                    <a:lnTo>
                      <a:pt x="3648" y="4132"/>
                    </a:lnTo>
                    <a:lnTo>
                      <a:pt x="3654" y="4124"/>
                    </a:lnTo>
                    <a:lnTo>
                      <a:pt x="3683" y="4083"/>
                    </a:lnTo>
                    <a:lnTo>
                      <a:pt x="3688" y="4075"/>
                    </a:lnTo>
                    <a:lnTo>
                      <a:pt x="3719" y="4035"/>
                    </a:lnTo>
                    <a:lnTo>
                      <a:pt x="3725" y="4028"/>
                    </a:lnTo>
                    <a:lnTo>
                      <a:pt x="3757" y="3989"/>
                    </a:lnTo>
                    <a:lnTo>
                      <a:pt x="3763" y="3982"/>
                    </a:lnTo>
                    <a:lnTo>
                      <a:pt x="3797" y="3944"/>
                    </a:lnTo>
                    <a:lnTo>
                      <a:pt x="3803" y="3938"/>
                    </a:lnTo>
                    <a:lnTo>
                      <a:pt x="3838" y="3901"/>
                    </a:lnTo>
                    <a:lnTo>
                      <a:pt x="3844" y="3895"/>
                    </a:lnTo>
                    <a:lnTo>
                      <a:pt x="3880" y="3860"/>
                    </a:lnTo>
                    <a:lnTo>
                      <a:pt x="3887" y="3854"/>
                    </a:lnTo>
                    <a:lnTo>
                      <a:pt x="3925" y="3820"/>
                    </a:lnTo>
                    <a:lnTo>
                      <a:pt x="3932" y="3814"/>
                    </a:lnTo>
                    <a:lnTo>
                      <a:pt x="3971" y="3782"/>
                    </a:lnTo>
                    <a:lnTo>
                      <a:pt x="3978" y="3776"/>
                    </a:lnTo>
                    <a:lnTo>
                      <a:pt x="4018" y="3745"/>
                    </a:lnTo>
                    <a:lnTo>
                      <a:pt x="4025" y="3740"/>
                    </a:lnTo>
                    <a:lnTo>
                      <a:pt x="4066" y="3710"/>
                    </a:lnTo>
                    <a:lnTo>
                      <a:pt x="4074" y="3705"/>
                    </a:lnTo>
                    <a:lnTo>
                      <a:pt x="4116" y="3677"/>
                    </a:lnTo>
                    <a:lnTo>
                      <a:pt x="4124" y="3672"/>
                    </a:lnTo>
                    <a:lnTo>
                      <a:pt x="4167" y="3646"/>
                    </a:lnTo>
                    <a:lnTo>
                      <a:pt x="4176" y="3641"/>
                    </a:lnTo>
                    <a:lnTo>
                      <a:pt x="4221" y="3617"/>
                    </a:lnTo>
                    <a:lnTo>
                      <a:pt x="4229" y="3612"/>
                    </a:lnTo>
                    <a:lnTo>
                      <a:pt x="4274" y="3590"/>
                    </a:lnTo>
                    <a:lnTo>
                      <a:pt x="4283" y="3585"/>
                    </a:lnTo>
                    <a:lnTo>
                      <a:pt x="4329" y="3564"/>
                    </a:lnTo>
                    <a:lnTo>
                      <a:pt x="4337" y="3561"/>
                    </a:lnTo>
                    <a:lnTo>
                      <a:pt x="4384" y="3542"/>
                    </a:lnTo>
                    <a:lnTo>
                      <a:pt x="4392" y="3538"/>
                    </a:lnTo>
                    <a:lnTo>
                      <a:pt x="4440" y="3521"/>
                    </a:lnTo>
                    <a:lnTo>
                      <a:pt x="4449" y="3518"/>
                    </a:lnTo>
                    <a:lnTo>
                      <a:pt x="4496" y="3502"/>
                    </a:lnTo>
                    <a:lnTo>
                      <a:pt x="4505" y="3499"/>
                    </a:lnTo>
                    <a:lnTo>
                      <a:pt x="4554" y="3485"/>
                    </a:lnTo>
                    <a:lnTo>
                      <a:pt x="4563" y="3483"/>
                    </a:lnTo>
                    <a:lnTo>
                      <a:pt x="4611" y="3471"/>
                    </a:lnTo>
                    <a:lnTo>
                      <a:pt x="4621" y="3469"/>
                    </a:lnTo>
                    <a:lnTo>
                      <a:pt x="4670" y="3459"/>
                    </a:lnTo>
                    <a:lnTo>
                      <a:pt x="4679" y="3457"/>
                    </a:lnTo>
                    <a:lnTo>
                      <a:pt x="4729" y="3449"/>
                    </a:lnTo>
                    <a:lnTo>
                      <a:pt x="4738" y="3447"/>
                    </a:lnTo>
                    <a:lnTo>
                      <a:pt x="4788" y="3441"/>
                    </a:lnTo>
                    <a:lnTo>
                      <a:pt x="4797" y="3440"/>
                    </a:lnTo>
                    <a:lnTo>
                      <a:pt x="4847" y="3435"/>
                    </a:lnTo>
                    <a:lnTo>
                      <a:pt x="4857" y="3434"/>
                    </a:lnTo>
                    <a:lnTo>
                      <a:pt x="4907" y="3431"/>
                    </a:lnTo>
                    <a:lnTo>
                      <a:pt x="4917" y="3431"/>
                    </a:lnTo>
                    <a:lnTo>
                      <a:pt x="4967" y="3430"/>
                    </a:lnTo>
                    <a:lnTo>
                      <a:pt x="4977" y="3430"/>
                    </a:lnTo>
                    <a:lnTo>
                      <a:pt x="5027" y="3431"/>
                    </a:lnTo>
                    <a:lnTo>
                      <a:pt x="5037" y="3431"/>
                    </a:lnTo>
                    <a:lnTo>
                      <a:pt x="5087" y="3434"/>
                    </a:lnTo>
                    <a:lnTo>
                      <a:pt x="5096" y="3435"/>
                    </a:lnTo>
                    <a:lnTo>
                      <a:pt x="5147" y="3440"/>
                    </a:lnTo>
                    <a:lnTo>
                      <a:pt x="5156" y="3441"/>
                    </a:lnTo>
                    <a:lnTo>
                      <a:pt x="5206" y="3447"/>
                    </a:lnTo>
                    <a:lnTo>
                      <a:pt x="5215" y="3449"/>
                    </a:lnTo>
                    <a:lnTo>
                      <a:pt x="5265" y="3457"/>
                    </a:lnTo>
                    <a:lnTo>
                      <a:pt x="5274" y="3459"/>
                    </a:lnTo>
                    <a:lnTo>
                      <a:pt x="5323" y="3469"/>
                    </a:lnTo>
                    <a:lnTo>
                      <a:pt x="5332" y="3471"/>
                    </a:lnTo>
                    <a:lnTo>
                      <a:pt x="5381" y="3483"/>
                    </a:lnTo>
                    <a:lnTo>
                      <a:pt x="5390" y="3485"/>
                    </a:lnTo>
                    <a:lnTo>
                      <a:pt x="5438" y="3499"/>
                    </a:lnTo>
                    <a:lnTo>
                      <a:pt x="5447" y="3502"/>
                    </a:lnTo>
                    <a:lnTo>
                      <a:pt x="5495" y="3518"/>
                    </a:lnTo>
                    <a:lnTo>
                      <a:pt x="5504" y="3521"/>
                    </a:lnTo>
                    <a:lnTo>
                      <a:pt x="5551" y="3538"/>
                    </a:lnTo>
                    <a:lnTo>
                      <a:pt x="5560" y="3542"/>
                    </a:lnTo>
                    <a:lnTo>
                      <a:pt x="5606" y="3561"/>
                    </a:lnTo>
                    <a:lnTo>
                      <a:pt x="5615" y="3565"/>
                    </a:lnTo>
                    <a:lnTo>
                      <a:pt x="5661" y="3586"/>
                    </a:lnTo>
                    <a:lnTo>
                      <a:pt x="5669" y="3590"/>
                    </a:lnTo>
                    <a:lnTo>
                      <a:pt x="5714" y="3612"/>
                    </a:lnTo>
                    <a:lnTo>
                      <a:pt x="5722" y="3617"/>
                    </a:lnTo>
                    <a:lnTo>
                      <a:pt x="5767" y="3641"/>
                    </a:lnTo>
                    <a:lnTo>
                      <a:pt x="5776" y="3646"/>
                    </a:lnTo>
                    <a:lnTo>
                      <a:pt x="5819" y="3672"/>
                    </a:lnTo>
                    <a:lnTo>
                      <a:pt x="5827" y="3677"/>
                    </a:lnTo>
                    <a:lnTo>
                      <a:pt x="5869" y="3705"/>
                    </a:lnTo>
                    <a:lnTo>
                      <a:pt x="5877" y="3710"/>
                    </a:lnTo>
                    <a:lnTo>
                      <a:pt x="5918" y="3740"/>
                    </a:lnTo>
                    <a:lnTo>
                      <a:pt x="5925" y="3745"/>
                    </a:lnTo>
                    <a:lnTo>
                      <a:pt x="5965" y="3776"/>
                    </a:lnTo>
                    <a:lnTo>
                      <a:pt x="5972" y="3782"/>
                    </a:lnTo>
                    <a:lnTo>
                      <a:pt x="6011" y="3814"/>
                    </a:lnTo>
                    <a:lnTo>
                      <a:pt x="6018" y="3820"/>
                    </a:lnTo>
                    <a:lnTo>
                      <a:pt x="6056" y="3854"/>
                    </a:lnTo>
                    <a:lnTo>
                      <a:pt x="6063" y="3860"/>
                    </a:lnTo>
                    <a:lnTo>
                      <a:pt x="6099" y="3895"/>
                    </a:lnTo>
                    <a:lnTo>
                      <a:pt x="6105" y="3901"/>
                    </a:lnTo>
                    <a:lnTo>
                      <a:pt x="6140" y="3937"/>
                    </a:lnTo>
                    <a:lnTo>
                      <a:pt x="6146" y="3944"/>
                    </a:lnTo>
                    <a:lnTo>
                      <a:pt x="6180" y="3982"/>
                    </a:lnTo>
                    <a:lnTo>
                      <a:pt x="6186" y="3989"/>
                    </a:lnTo>
                    <a:lnTo>
                      <a:pt x="6218" y="4028"/>
                    </a:lnTo>
                    <a:lnTo>
                      <a:pt x="6224" y="4035"/>
                    </a:lnTo>
                    <a:lnTo>
                      <a:pt x="6255" y="4075"/>
                    </a:lnTo>
                    <a:lnTo>
                      <a:pt x="6260" y="4082"/>
                    </a:lnTo>
                    <a:lnTo>
                      <a:pt x="6290" y="4123"/>
                    </a:lnTo>
                    <a:lnTo>
                      <a:pt x="6295" y="4131"/>
                    </a:lnTo>
                    <a:lnTo>
                      <a:pt x="6323" y="4173"/>
                    </a:lnTo>
                    <a:lnTo>
                      <a:pt x="6328" y="4181"/>
                    </a:lnTo>
                    <a:lnTo>
                      <a:pt x="6354" y="4224"/>
                    </a:lnTo>
                    <a:lnTo>
                      <a:pt x="6359" y="4233"/>
                    </a:lnTo>
                    <a:lnTo>
                      <a:pt x="6383" y="4278"/>
                    </a:lnTo>
                    <a:lnTo>
                      <a:pt x="6388" y="4286"/>
                    </a:lnTo>
                    <a:lnTo>
                      <a:pt x="6410" y="4331"/>
                    </a:lnTo>
                    <a:lnTo>
                      <a:pt x="6414" y="4339"/>
                    </a:lnTo>
                    <a:lnTo>
                      <a:pt x="6435" y="4385"/>
                    </a:lnTo>
                    <a:lnTo>
                      <a:pt x="6439" y="4394"/>
                    </a:lnTo>
                    <a:lnTo>
                      <a:pt x="6458" y="4440"/>
                    </a:lnTo>
                    <a:lnTo>
                      <a:pt x="6462" y="4449"/>
                    </a:lnTo>
                    <a:lnTo>
                      <a:pt x="6479" y="4496"/>
                    </a:lnTo>
                    <a:lnTo>
                      <a:pt x="6482" y="4505"/>
                    </a:lnTo>
                    <a:lnTo>
                      <a:pt x="6498" y="4553"/>
                    </a:lnTo>
                    <a:lnTo>
                      <a:pt x="6501" y="4562"/>
                    </a:lnTo>
                    <a:lnTo>
                      <a:pt x="6515" y="4610"/>
                    </a:lnTo>
                    <a:lnTo>
                      <a:pt x="6517" y="4619"/>
                    </a:lnTo>
                    <a:lnTo>
                      <a:pt x="6529" y="4668"/>
                    </a:lnTo>
                    <a:lnTo>
                      <a:pt x="6531" y="4677"/>
                    </a:lnTo>
                    <a:lnTo>
                      <a:pt x="6541" y="4726"/>
                    </a:lnTo>
                    <a:lnTo>
                      <a:pt x="6543" y="4735"/>
                    </a:lnTo>
                    <a:lnTo>
                      <a:pt x="6551" y="4785"/>
                    </a:lnTo>
                    <a:lnTo>
                      <a:pt x="6553" y="4794"/>
                    </a:lnTo>
                    <a:lnTo>
                      <a:pt x="6559" y="4844"/>
                    </a:lnTo>
                    <a:lnTo>
                      <a:pt x="6560" y="4853"/>
                    </a:lnTo>
                    <a:lnTo>
                      <a:pt x="6565" y="4904"/>
                    </a:lnTo>
                    <a:lnTo>
                      <a:pt x="6566" y="4913"/>
                    </a:lnTo>
                    <a:lnTo>
                      <a:pt x="6569" y="4963"/>
                    </a:lnTo>
                    <a:lnTo>
                      <a:pt x="6569" y="4973"/>
                    </a:lnTo>
                    <a:close/>
                    <a:moveTo>
                      <a:pt x="6069" y="5069"/>
                    </a:moveTo>
                    <a:lnTo>
                      <a:pt x="6070" y="5028"/>
                    </a:lnTo>
                    <a:lnTo>
                      <a:pt x="6069" y="4987"/>
                    </a:lnTo>
                    <a:lnTo>
                      <a:pt x="6067" y="4945"/>
                    </a:lnTo>
                    <a:lnTo>
                      <a:pt x="6063" y="4904"/>
                    </a:lnTo>
                    <a:lnTo>
                      <a:pt x="6058" y="4864"/>
                    </a:lnTo>
                    <a:lnTo>
                      <a:pt x="6051" y="4823"/>
                    </a:lnTo>
                    <a:lnTo>
                      <a:pt x="6042" y="4783"/>
                    </a:lnTo>
                    <a:lnTo>
                      <a:pt x="6033" y="4744"/>
                    </a:lnTo>
                    <a:lnTo>
                      <a:pt x="6021" y="4704"/>
                    </a:lnTo>
                    <a:lnTo>
                      <a:pt x="6009" y="4665"/>
                    </a:lnTo>
                    <a:lnTo>
                      <a:pt x="5994" y="4627"/>
                    </a:lnTo>
                    <a:lnTo>
                      <a:pt x="5979" y="4589"/>
                    </a:lnTo>
                    <a:lnTo>
                      <a:pt x="5962" y="4552"/>
                    </a:lnTo>
                    <a:lnTo>
                      <a:pt x="5943" y="4515"/>
                    </a:lnTo>
                    <a:lnTo>
                      <a:pt x="5924" y="4479"/>
                    </a:lnTo>
                    <a:lnTo>
                      <a:pt x="5902" y="4444"/>
                    </a:lnTo>
                    <a:lnTo>
                      <a:pt x="5880" y="4410"/>
                    </a:lnTo>
                    <a:lnTo>
                      <a:pt x="5856" y="4376"/>
                    </a:lnTo>
                    <a:lnTo>
                      <a:pt x="5831" y="4343"/>
                    </a:lnTo>
                    <a:lnTo>
                      <a:pt x="5804" y="4312"/>
                    </a:lnTo>
                    <a:lnTo>
                      <a:pt x="5777" y="4281"/>
                    </a:lnTo>
                    <a:lnTo>
                      <a:pt x="5748" y="4252"/>
                    </a:lnTo>
                    <a:lnTo>
                      <a:pt x="5719" y="4223"/>
                    </a:lnTo>
                    <a:lnTo>
                      <a:pt x="5688" y="4196"/>
                    </a:lnTo>
                    <a:lnTo>
                      <a:pt x="5657" y="4169"/>
                    </a:lnTo>
                    <a:lnTo>
                      <a:pt x="5624" y="4144"/>
                    </a:lnTo>
                    <a:lnTo>
                      <a:pt x="5590" y="4120"/>
                    </a:lnTo>
                    <a:lnTo>
                      <a:pt x="5556" y="4098"/>
                    </a:lnTo>
                    <a:lnTo>
                      <a:pt x="5521" y="4076"/>
                    </a:lnTo>
                    <a:lnTo>
                      <a:pt x="5485" y="4057"/>
                    </a:lnTo>
                    <a:lnTo>
                      <a:pt x="5448" y="4038"/>
                    </a:lnTo>
                    <a:lnTo>
                      <a:pt x="5411" y="4021"/>
                    </a:lnTo>
                    <a:lnTo>
                      <a:pt x="5373" y="4006"/>
                    </a:lnTo>
                    <a:lnTo>
                      <a:pt x="5335" y="3991"/>
                    </a:lnTo>
                    <a:lnTo>
                      <a:pt x="5296" y="3979"/>
                    </a:lnTo>
                    <a:lnTo>
                      <a:pt x="5256" y="3967"/>
                    </a:lnTo>
                    <a:lnTo>
                      <a:pt x="5217" y="3958"/>
                    </a:lnTo>
                    <a:lnTo>
                      <a:pt x="5177" y="3949"/>
                    </a:lnTo>
                    <a:lnTo>
                      <a:pt x="5136" y="3942"/>
                    </a:lnTo>
                    <a:lnTo>
                      <a:pt x="5096" y="3937"/>
                    </a:lnTo>
                    <a:lnTo>
                      <a:pt x="5055" y="3933"/>
                    </a:lnTo>
                    <a:lnTo>
                      <a:pt x="5013" y="3931"/>
                    </a:lnTo>
                    <a:lnTo>
                      <a:pt x="4972" y="3930"/>
                    </a:lnTo>
                    <a:lnTo>
                      <a:pt x="4931" y="3931"/>
                    </a:lnTo>
                    <a:lnTo>
                      <a:pt x="4889" y="3933"/>
                    </a:lnTo>
                    <a:lnTo>
                      <a:pt x="4848" y="3937"/>
                    </a:lnTo>
                    <a:lnTo>
                      <a:pt x="4808" y="3942"/>
                    </a:lnTo>
                    <a:lnTo>
                      <a:pt x="4767" y="3949"/>
                    </a:lnTo>
                    <a:lnTo>
                      <a:pt x="4727" y="3958"/>
                    </a:lnTo>
                    <a:lnTo>
                      <a:pt x="4687" y="3967"/>
                    </a:lnTo>
                    <a:lnTo>
                      <a:pt x="4647" y="3979"/>
                    </a:lnTo>
                    <a:lnTo>
                      <a:pt x="4608" y="3991"/>
                    </a:lnTo>
                    <a:lnTo>
                      <a:pt x="4570" y="4006"/>
                    </a:lnTo>
                    <a:lnTo>
                      <a:pt x="4532" y="4021"/>
                    </a:lnTo>
                    <a:lnTo>
                      <a:pt x="4495" y="4038"/>
                    </a:lnTo>
                    <a:lnTo>
                      <a:pt x="4458" y="4057"/>
                    </a:lnTo>
                    <a:lnTo>
                      <a:pt x="4422" y="4077"/>
                    </a:lnTo>
                    <a:lnTo>
                      <a:pt x="4387" y="4098"/>
                    </a:lnTo>
                    <a:lnTo>
                      <a:pt x="4353" y="4120"/>
                    </a:lnTo>
                    <a:lnTo>
                      <a:pt x="4319" y="4144"/>
                    </a:lnTo>
                    <a:lnTo>
                      <a:pt x="4286" y="4169"/>
                    </a:lnTo>
                    <a:lnTo>
                      <a:pt x="4255" y="4196"/>
                    </a:lnTo>
                    <a:lnTo>
                      <a:pt x="4224" y="4223"/>
                    </a:lnTo>
                    <a:lnTo>
                      <a:pt x="4195" y="4251"/>
                    </a:lnTo>
                    <a:lnTo>
                      <a:pt x="4166" y="4281"/>
                    </a:lnTo>
                    <a:lnTo>
                      <a:pt x="4139" y="4311"/>
                    </a:lnTo>
                    <a:lnTo>
                      <a:pt x="4113" y="4343"/>
                    </a:lnTo>
                    <a:lnTo>
                      <a:pt x="4088" y="4376"/>
                    </a:lnTo>
                    <a:lnTo>
                      <a:pt x="4064" y="4409"/>
                    </a:lnTo>
                    <a:lnTo>
                      <a:pt x="4042" y="4443"/>
                    </a:lnTo>
                    <a:lnTo>
                      <a:pt x="4020" y="4479"/>
                    </a:lnTo>
                    <a:lnTo>
                      <a:pt x="4000" y="4516"/>
                    </a:lnTo>
                    <a:lnTo>
                      <a:pt x="3982" y="4552"/>
                    </a:lnTo>
                    <a:lnTo>
                      <a:pt x="3964" y="4590"/>
                    </a:lnTo>
                    <a:lnTo>
                      <a:pt x="3949" y="4627"/>
                    </a:lnTo>
                    <a:lnTo>
                      <a:pt x="3935" y="4666"/>
                    </a:lnTo>
                    <a:lnTo>
                      <a:pt x="3922" y="4705"/>
                    </a:lnTo>
                    <a:lnTo>
                      <a:pt x="3910" y="4744"/>
                    </a:lnTo>
                    <a:lnTo>
                      <a:pt x="3901" y="4783"/>
                    </a:lnTo>
                    <a:lnTo>
                      <a:pt x="3892" y="4823"/>
                    </a:lnTo>
                    <a:lnTo>
                      <a:pt x="3885" y="4864"/>
                    </a:lnTo>
                    <a:lnTo>
                      <a:pt x="3880" y="4905"/>
                    </a:lnTo>
                    <a:lnTo>
                      <a:pt x="3876" y="4945"/>
                    </a:lnTo>
                    <a:lnTo>
                      <a:pt x="3874" y="4987"/>
                    </a:lnTo>
                    <a:lnTo>
                      <a:pt x="3873" y="5028"/>
                    </a:lnTo>
                    <a:lnTo>
                      <a:pt x="3874" y="5069"/>
                    </a:lnTo>
                    <a:lnTo>
                      <a:pt x="3876" y="5111"/>
                    </a:lnTo>
                    <a:lnTo>
                      <a:pt x="3880" y="5152"/>
                    </a:lnTo>
                    <a:lnTo>
                      <a:pt x="3885" y="5192"/>
                    </a:lnTo>
                    <a:lnTo>
                      <a:pt x="3892" y="5233"/>
                    </a:lnTo>
                    <a:lnTo>
                      <a:pt x="3901" y="5273"/>
                    </a:lnTo>
                    <a:lnTo>
                      <a:pt x="3910" y="5313"/>
                    </a:lnTo>
                    <a:lnTo>
                      <a:pt x="3922" y="5352"/>
                    </a:lnTo>
                    <a:lnTo>
                      <a:pt x="3935" y="5391"/>
                    </a:lnTo>
                    <a:lnTo>
                      <a:pt x="3949" y="5430"/>
                    </a:lnTo>
                    <a:lnTo>
                      <a:pt x="3965" y="5467"/>
                    </a:lnTo>
                    <a:lnTo>
                      <a:pt x="3982" y="5505"/>
                    </a:lnTo>
                    <a:lnTo>
                      <a:pt x="4000" y="5541"/>
                    </a:lnTo>
                    <a:lnTo>
                      <a:pt x="4020" y="5578"/>
                    </a:lnTo>
                    <a:lnTo>
                      <a:pt x="4042" y="5614"/>
                    </a:lnTo>
                    <a:lnTo>
                      <a:pt x="4064" y="5648"/>
                    </a:lnTo>
                    <a:lnTo>
                      <a:pt x="4088" y="5681"/>
                    </a:lnTo>
                    <a:lnTo>
                      <a:pt x="4113" y="5714"/>
                    </a:lnTo>
                    <a:lnTo>
                      <a:pt x="4139" y="5745"/>
                    </a:lnTo>
                    <a:lnTo>
                      <a:pt x="4166" y="5776"/>
                    </a:lnTo>
                    <a:lnTo>
                      <a:pt x="4195" y="5805"/>
                    </a:lnTo>
                    <a:lnTo>
                      <a:pt x="4224" y="5834"/>
                    </a:lnTo>
                    <a:lnTo>
                      <a:pt x="4255" y="5861"/>
                    </a:lnTo>
                    <a:lnTo>
                      <a:pt x="4286" y="5887"/>
                    </a:lnTo>
                    <a:lnTo>
                      <a:pt x="4319" y="5912"/>
                    </a:lnTo>
                    <a:lnTo>
                      <a:pt x="4352" y="5936"/>
                    </a:lnTo>
                    <a:lnTo>
                      <a:pt x="4386" y="5958"/>
                    </a:lnTo>
                    <a:lnTo>
                      <a:pt x="4422" y="5980"/>
                    </a:lnTo>
                    <a:lnTo>
                      <a:pt x="4459" y="6000"/>
                    </a:lnTo>
                    <a:lnTo>
                      <a:pt x="4495" y="6018"/>
                    </a:lnTo>
                    <a:lnTo>
                      <a:pt x="4533" y="6035"/>
                    </a:lnTo>
                    <a:lnTo>
                      <a:pt x="4570" y="6051"/>
                    </a:lnTo>
                    <a:lnTo>
                      <a:pt x="4609" y="6065"/>
                    </a:lnTo>
                    <a:lnTo>
                      <a:pt x="4648" y="6078"/>
                    </a:lnTo>
                    <a:lnTo>
                      <a:pt x="4687" y="6090"/>
                    </a:lnTo>
                    <a:lnTo>
                      <a:pt x="4727" y="6099"/>
                    </a:lnTo>
                    <a:lnTo>
                      <a:pt x="4767" y="6108"/>
                    </a:lnTo>
                    <a:lnTo>
                      <a:pt x="4808" y="6115"/>
                    </a:lnTo>
                    <a:lnTo>
                      <a:pt x="4848" y="6120"/>
                    </a:lnTo>
                    <a:lnTo>
                      <a:pt x="4889" y="6124"/>
                    </a:lnTo>
                    <a:lnTo>
                      <a:pt x="4931" y="6126"/>
                    </a:lnTo>
                    <a:lnTo>
                      <a:pt x="4972" y="6127"/>
                    </a:lnTo>
                    <a:lnTo>
                      <a:pt x="5013" y="6126"/>
                    </a:lnTo>
                    <a:lnTo>
                      <a:pt x="5055" y="6124"/>
                    </a:lnTo>
                    <a:lnTo>
                      <a:pt x="5095" y="6120"/>
                    </a:lnTo>
                    <a:lnTo>
                      <a:pt x="5136" y="6115"/>
                    </a:lnTo>
                    <a:lnTo>
                      <a:pt x="5177" y="6108"/>
                    </a:lnTo>
                    <a:lnTo>
                      <a:pt x="5217" y="6099"/>
                    </a:lnTo>
                    <a:lnTo>
                      <a:pt x="5256" y="6090"/>
                    </a:lnTo>
                    <a:lnTo>
                      <a:pt x="5295" y="6078"/>
                    </a:lnTo>
                    <a:lnTo>
                      <a:pt x="5334" y="6065"/>
                    </a:lnTo>
                    <a:lnTo>
                      <a:pt x="5373" y="6051"/>
                    </a:lnTo>
                    <a:lnTo>
                      <a:pt x="5410" y="6036"/>
                    </a:lnTo>
                    <a:lnTo>
                      <a:pt x="5448" y="6018"/>
                    </a:lnTo>
                    <a:lnTo>
                      <a:pt x="5484" y="6000"/>
                    </a:lnTo>
                    <a:lnTo>
                      <a:pt x="5521" y="5980"/>
                    </a:lnTo>
                    <a:lnTo>
                      <a:pt x="5557" y="5958"/>
                    </a:lnTo>
                    <a:lnTo>
                      <a:pt x="5591" y="5936"/>
                    </a:lnTo>
                    <a:lnTo>
                      <a:pt x="5624" y="5912"/>
                    </a:lnTo>
                    <a:lnTo>
                      <a:pt x="5657" y="5887"/>
                    </a:lnTo>
                    <a:lnTo>
                      <a:pt x="5689" y="5861"/>
                    </a:lnTo>
                    <a:lnTo>
                      <a:pt x="5719" y="5834"/>
                    </a:lnTo>
                    <a:lnTo>
                      <a:pt x="5749" y="5805"/>
                    </a:lnTo>
                    <a:lnTo>
                      <a:pt x="5777" y="5776"/>
                    </a:lnTo>
                    <a:lnTo>
                      <a:pt x="5804" y="5745"/>
                    </a:lnTo>
                    <a:lnTo>
                      <a:pt x="5831" y="5714"/>
                    </a:lnTo>
                    <a:lnTo>
                      <a:pt x="5856" y="5681"/>
                    </a:lnTo>
                    <a:lnTo>
                      <a:pt x="5880" y="5647"/>
                    </a:lnTo>
                    <a:lnTo>
                      <a:pt x="5902" y="5613"/>
                    </a:lnTo>
                    <a:lnTo>
                      <a:pt x="5923" y="5578"/>
                    </a:lnTo>
                    <a:lnTo>
                      <a:pt x="5943" y="5542"/>
                    </a:lnTo>
                    <a:lnTo>
                      <a:pt x="5962" y="5505"/>
                    </a:lnTo>
                    <a:lnTo>
                      <a:pt x="5979" y="5468"/>
                    </a:lnTo>
                    <a:lnTo>
                      <a:pt x="5994" y="5430"/>
                    </a:lnTo>
                    <a:lnTo>
                      <a:pt x="6009" y="5392"/>
                    </a:lnTo>
                    <a:lnTo>
                      <a:pt x="6021" y="5353"/>
                    </a:lnTo>
                    <a:lnTo>
                      <a:pt x="6033" y="5313"/>
                    </a:lnTo>
                    <a:lnTo>
                      <a:pt x="6042" y="5273"/>
                    </a:lnTo>
                    <a:lnTo>
                      <a:pt x="6051" y="5233"/>
                    </a:lnTo>
                    <a:lnTo>
                      <a:pt x="6058" y="5192"/>
                    </a:lnTo>
                    <a:lnTo>
                      <a:pt x="6063" y="5152"/>
                    </a:lnTo>
                    <a:lnTo>
                      <a:pt x="6067" y="5111"/>
                    </a:lnTo>
                    <a:lnTo>
                      <a:pt x="6069" y="5069"/>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41" name="Group 40">
            <a:extLst>
              <a:ext uri="{FF2B5EF4-FFF2-40B4-BE49-F238E27FC236}">
                <a16:creationId xmlns:a16="http://schemas.microsoft.com/office/drawing/2014/main" id="{7CB356E8-C3D3-420D-A597-9CB140AB8130}"/>
              </a:ext>
            </a:extLst>
          </p:cNvPr>
          <p:cNvGrpSpPr/>
          <p:nvPr/>
        </p:nvGrpSpPr>
        <p:grpSpPr>
          <a:xfrm>
            <a:off x="6485681" y="2958686"/>
            <a:ext cx="612000" cy="612952"/>
            <a:chOff x="294968" y="2170177"/>
            <a:chExt cx="612000" cy="612952"/>
          </a:xfrm>
        </p:grpSpPr>
        <p:sp>
          <p:nvSpPr>
            <p:cNvPr id="62" name="Oval 61">
              <a:extLst>
                <a:ext uri="{FF2B5EF4-FFF2-40B4-BE49-F238E27FC236}">
                  <a16:creationId xmlns:a16="http://schemas.microsoft.com/office/drawing/2014/main" id="{7FA0BFCA-3D28-42D1-9164-C20521FE8ED5}"/>
                </a:ext>
              </a:extLst>
            </p:cNvPr>
            <p:cNvSpPr/>
            <p:nvPr>
              <p:custDataLst>
                <p:tags r:id="rId5"/>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grpSp>
          <p:nvGrpSpPr>
            <p:cNvPr id="63" name="Group 62">
              <a:extLst>
                <a:ext uri="{FF2B5EF4-FFF2-40B4-BE49-F238E27FC236}">
                  <a16:creationId xmlns:a16="http://schemas.microsoft.com/office/drawing/2014/main" id="{48B66FB3-BD8C-427D-A25F-4BFDF4848976}"/>
                </a:ext>
              </a:extLst>
            </p:cNvPr>
            <p:cNvGrpSpPr/>
            <p:nvPr/>
          </p:nvGrpSpPr>
          <p:grpSpPr>
            <a:xfrm>
              <a:off x="393300" y="2269156"/>
              <a:ext cx="415335" cy="414994"/>
              <a:chOff x="8624067" y="2660110"/>
              <a:chExt cx="633600" cy="633600"/>
            </a:xfrm>
          </p:grpSpPr>
          <p:sp>
            <p:nvSpPr>
              <p:cNvPr id="86" name="Google Shape;632;p7"/>
              <p:cNvSpPr/>
              <p:nvPr/>
            </p:nvSpPr>
            <p:spPr>
              <a:xfrm>
                <a:off x="8624067" y="2660110"/>
                <a:ext cx="633600" cy="633600"/>
              </a:xfrm>
              <a:custGeom>
                <a:avLst/>
                <a:gdLst/>
                <a:ahLst/>
                <a:cxnLst/>
                <a:rect l="l" t="t" r="r" b="b"/>
                <a:pathLst>
                  <a:path w="10000" h="10000" extrusionOk="0">
                    <a:moveTo>
                      <a:pt x="5456" y="2148"/>
                    </a:moveTo>
                    <a:lnTo>
                      <a:pt x="5456" y="2165"/>
                    </a:lnTo>
                    <a:lnTo>
                      <a:pt x="5455" y="2183"/>
                    </a:lnTo>
                    <a:lnTo>
                      <a:pt x="5453" y="2200"/>
                    </a:lnTo>
                    <a:lnTo>
                      <a:pt x="5451" y="2217"/>
                    </a:lnTo>
                    <a:lnTo>
                      <a:pt x="5448" y="2233"/>
                    </a:lnTo>
                    <a:lnTo>
                      <a:pt x="5445" y="2250"/>
                    </a:lnTo>
                    <a:lnTo>
                      <a:pt x="5440" y="2267"/>
                    </a:lnTo>
                    <a:lnTo>
                      <a:pt x="5436" y="2283"/>
                    </a:lnTo>
                    <a:lnTo>
                      <a:pt x="5430" y="2299"/>
                    </a:lnTo>
                    <a:lnTo>
                      <a:pt x="5425" y="2315"/>
                    </a:lnTo>
                    <a:lnTo>
                      <a:pt x="5418" y="2331"/>
                    </a:lnTo>
                    <a:lnTo>
                      <a:pt x="5411" y="2347"/>
                    </a:lnTo>
                    <a:lnTo>
                      <a:pt x="5403" y="2362"/>
                    </a:lnTo>
                    <a:lnTo>
                      <a:pt x="5395" y="2377"/>
                    </a:lnTo>
                    <a:lnTo>
                      <a:pt x="5386" y="2392"/>
                    </a:lnTo>
                    <a:lnTo>
                      <a:pt x="5377" y="2406"/>
                    </a:lnTo>
                    <a:lnTo>
                      <a:pt x="5367" y="2420"/>
                    </a:lnTo>
                    <a:lnTo>
                      <a:pt x="5356" y="2433"/>
                    </a:lnTo>
                    <a:lnTo>
                      <a:pt x="5346" y="2446"/>
                    </a:lnTo>
                    <a:lnTo>
                      <a:pt x="5334" y="2459"/>
                    </a:lnTo>
                    <a:lnTo>
                      <a:pt x="5322" y="2471"/>
                    </a:lnTo>
                    <a:lnTo>
                      <a:pt x="5310" y="2483"/>
                    </a:lnTo>
                    <a:lnTo>
                      <a:pt x="5297" y="2495"/>
                    </a:lnTo>
                    <a:lnTo>
                      <a:pt x="5284" y="2505"/>
                    </a:lnTo>
                    <a:lnTo>
                      <a:pt x="5271" y="2516"/>
                    </a:lnTo>
                    <a:lnTo>
                      <a:pt x="5257" y="2526"/>
                    </a:lnTo>
                    <a:lnTo>
                      <a:pt x="5243" y="2535"/>
                    </a:lnTo>
                    <a:lnTo>
                      <a:pt x="5228" y="2544"/>
                    </a:lnTo>
                    <a:lnTo>
                      <a:pt x="5213" y="2552"/>
                    </a:lnTo>
                    <a:lnTo>
                      <a:pt x="5198" y="2560"/>
                    </a:lnTo>
                    <a:lnTo>
                      <a:pt x="5182" y="2567"/>
                    </a:lnTo>
                    <a:lnTo>
                      <a:pt x="5167" y="2574"/>
                    </a:lnTo>
                    <a:lnTo>
                      <a:pt x="5151" y="2579"/>
                    </a:lnTo>
                    <a:lnTo>
                      <a:pt x="5134" y="2585"/>
                    </a:lnTo>
                    <a:lnTo>
                      <a:pt x="5118" y="2590"/>
                    </a:lnTo>
                    <a:lnTo>
                      <a:pt x="5102" y="2594"/>
                    </a:lnTo>
                    <a:lnTo>
                      <a:pt x="5085" y="2597"/>
                    </a:lnTo>
                    <a:lnTo>
                      <a:pt x="5068" y="2600"/>
                    </a:lnTo>
                    <a:lnTo>
                      <a:pt x="5051" y="2602"/>
                    </a:lnTo>
                    <a:lnTo>
                      <a:pt x="5034" y="2604"/>
                    </a:lnTo>
                    <a:lnTo>
                      <a:pt x="5017" y="2605"/>
                    </a:lnTo>
                    <a:lnTo>
                      <a:pt x="5000" y="2605"/>
                    </a:lnTo>
                    <a:lnTo>
                      <a:pt x="4983" y="2605"/>
                    </a:lnTo>
                    <a:lnTo>
                      <a:pt x="4966" y="2604"/>
                    </a:lnTo>
                    <a:lnTo>
                      <a:pt x="4949" y="2602"/>
                    </a:lnTo>
                    <a:lnTo>
                      <a:pt x="4932" y="2600"/>
                    </a:lnTo>
                    <a:lnTo>
                      <a:pt x="4915" y="2597"/>
                    </a:lnTo>
                    <a:lnTo>
                      <a:pt x="4898" y="2594"/>
                    </a:lnTo>
                    <a:lnTo>
                      <a:pt x="4882" y="2590"/>
                    </a:lnTo>
                    <a:lnTo>
                      <a:pt x="4866" y="2585"/>
                    </a:lnTo>
                    <a:lnTo>
                      <a:pt x="4849" y="2579"/>
                    </a:lnTo>
                    <a:lnTo>
                      <a:pt x="4833" y="2574"/>
                    </a:lnTo>
                    <a:lnTo>
                      <a:pt x="4818" y="2567"/>
                    </a:lnTo>
                    <a:lnTo>
                      <a:pt x="4802" y="2560"/>
                    </a:lnTo>
                    <a:lnTo>
                      <a:pt x="4787" y="2552"/>
                    </a:lnTo>
                    <a:lnTo>
                      <a:pt x="4772" y="2544"/>
                    </a:lnTo>
                    <a:lnTo>
                      <a:pt x="4757" y="2535"/>
                    </a:lnTo>
                    <a:lnTo>
                      <a:pt x="4743" y="2526"/>
                    </a:lnTo>
                    <a:lnTo>
                      <a:pt x="4729" y="2516"/>
                    </a:lnTo>
                    <a:lnTo>
                      <a:pt x="4716" y="2505"/>
                    </a:lnTo>
                    <a:lnTo>
                      <a:pt x="4703" y="2495"/>
                    </a:lnTo>
                    <a:lnTo>
                      <a:pt x="4690" y="2483"/>
                    </a:lnTo>
                    <a:lnTo>
                      <a:pt x="4678" y="2471"/>
                    </a:lnTo>
                    <a:lnTo>
                      <a:pt x="4666" y="2459"/>
                    </a:lnTo>
                    <a:lnTo>
                      <a:pt x="4654" y="2446"/>
                    </a:lnTo>
                    <a:lnTo>
                      <a:pt x="4644" y="2433"/>
                    </a:lnTo>
                    <a:lnTo>
                      <a:pt x="4633" y="2420"/>
                    </a:lnTo>
                    <a:lnTo>
                      <a:pt x="4623" y="2406"/>
                    </a:lnTo>
                    <a:lnTo>
                      <a:pt x="4614" y="2392"/>
                    </a:lnTo>
                    <a:lnTo>
                      <a:pt x="4605" y="2377"/>
                    </a:lnTo>
                    <a:lnTo>
                      <a:pt x="4597" y="2362"/>
                    </a:lnTo>
                    <a:lnTo>
                      <a:pt x="4589" y="2347"/>
                    </a:lnTo>
                    <a:lnTo>
                      <a:pt x="4582" y="2331"/>
                    </a:lnTo>
                    <a:lnTo>
                      <a:pt x="4575" y="2315"/>
                    </a:lnTo>
                    <a:lnTo>
                      <a:pt x="4570" y="2299"/>
                    </a:lnTo>
                    <a:lnTo>
                      <a:pt x="4564" y="2283"/>
                    </a:lnTo>
                    <a:lnTo>
                      <a:pt x="4560" y="2267"/>
                    </a:lnTo>
                    <a:lnTo>
                      <a:pt x="4555" y="2250"/>
                    </a:lnTo>
                    <a:lnTo>
                      <a:pt x="4552" y="2233"/>
                    </a:lnTo>
                    <a:lnTo>
                      <a:pt x="4549" y="2217"/>
                    </a:lnTo>
                    <a:lnTo>
                      <a:pt x="4547" y="2200"/>
                    </a:lnTo>
                    <a:lnTo>
                      <a:pt x="4545" y="2183"/>
                    </a:lnTo>
                    <a:lnTo>
                      <a:pt x="4544" y="2165"/>
                    </a:lnTo>
                    <a:lnTo>
                      <a:pt x="4544" y="2148"/>
                    </a:lnTo>
                    <a:lnTo>
                      <a:pt x="4544" y="2131"/>
                    </a:lnTo>
                    <a:lnTo>
                      <a:pt x="4545" y="2114"/>
                    </a:lnTo>
                    <a:lnTo>
                      <a:pt x="4547" y="2097"/>
                    </a:lnTo>
                    <a:lnTo>
                      <a:pt x="4549" y="2080"/>
                    </a:lnTo>
                    <a:lnTo>
                      <a:pt x="4552" y="2063"/>
                    </a:lnTo>
                    <a:lnTo>
                      <a:pt x="4555" y="2047"/>
                    </a:lnTo>
                    <a:lnTo>
                      <a:pt x="4560" y="2030"/>
                    </a:lnTo>
                    <a:lnTo>
                      <a:pt x="4564" y="2014"/>
                    </a:lnTo>
                    <a:lnTo>
                      <a:pt x="4570" y="1998"/>
                    </a:lnTo>
                    <a:lnTo>
                      <a:pt x="4575" y="1982"/>
                    </a:lnTo>
                    <a:lnTo>
                      <a:pt x="4582" y="1966"/>
                    </a:lnTo>
                    <a:lnTo>
                      <a:pt x="4589" y="1950"/>
                    </a:lnTo>
                    <a:lnTo>
                      <a:pt x="4597" y="1935"/>
                    </a:lnTo>
                    <a:lnTo>
                      <a:pt x="4605" y="1920"/>
                    </a:lnTo>
                    <a:lnTo>
                      <a:pt x="4614" y="1905"/>
                    </a:lnTo>
                    <a:lnTo>
                      <a:pt x="4623" y="1891"/>
                    </a:lnTo>
                    <a:lnTo>
                      <a:pt x="4633" y="1877"/>
                    </a:lnTo>
                    <a:lnTo>
                      <a:pt x="4644" y="1864"/>
                    </a:lnTo>
                    <a:lnTo>
                      <a:pt x="4654" y="1851"/>
                    </a:lnTo>
                    <a:lnTo>
                      <a:pt x="4666" y="1838"/>
                    </a:lnTo>
                    <a:lnTo>
                      <a:pt x="4678" y="1826"/>
                    </a:lnTo>
                    <a:lnTo>
                      <a:pt x="4690" y="1814"/>
                    </a:lnTo>
                    <a:lnTo>
                      <a:pt x="4703" y="1802"/>
                    </a:lnTo>
                    <a:lnTo>
                      <a:pt x="4716" y="1792"/>
                    </a:lnTo>
                    <a:lnTo>
                      <a:pt x="4729" y="1781"/>
                    </a:lnTo>
                    <a:lnTo>
                      <a:pt x="4743" y="1771"/>
                    </a:lnTo>
                    <a:lnTo>
                      <a:pt x="4757" y="1762"/>
                    </a:lnTo>
                    <a:lnTo>
                      <a:pt x="4772" y="1753"/>
                    </a:lnTo>
                    <a:lnTo>
                      <a:pt x="4787" y="1745"/>
                    </a:lnTo>
                    <a:lnTo>
                      <a:pt x="4802" y="1737"/>
                    </a:lnTo>
                    <a:lnTo>
                      <a:pt x="4818" y="1730"/>
                    </a:lnTo>
                    <a:lnTo>
                      <a:pt x="4833" y="1723"/>
                    </a:lnTo>
                    <a:lnTo>
                      <a:pt x="4849" y="1718"/>
                    </a:lnTo>
                    <a:lnTo>
                      <a:pt x="4866" y="1712"/>
                    </a:lnTo>
                    <a:lnTo>
                      <a:pt x="4882" y="1708"/>
                    </a:lnTo>
                    <a:lnTo>
                      <a:pt x="4898" y="1703"/>
                    </a:lnTo>
                    <a:lnTo>
                      <a:pt x="4915" y="1700"/>
                    </a:lnTo>
                    <a:lnTo>
                      <a:pt x="4932" y="1697"/>
                    </a:lnTo>
                    <a:lnTo>
                      <a:pt x="4949" y="1695"/>
                    </a:lnTo>
                    <a:lnTo>
                      <a:pt x="4966" y="1693"/>
                    </a:lnTo>
                    <a:lnTo>
                      <a:pt x="4983" y="1692"/>
                    </a:lnTo>
                    <a:lnTo>
                      <a:pt x="5000" y="1692"/>
                    </a:lnTo>
                    <a:lnTo>
                      <a:pt x="5017" y="1692"/>
                    </a:lnTo>
                    <a:lnTo>
                      <a:pt x="5034" y="1693"/>
                    </a:lnTo>
                    <a:lnTo>
                      <a:pt x="5051" y="1695"/>
                    </a:lnTo>
                    <a:lnTo>
                      <a:pt x="5068" y="1697"/>
                    </a:lnTo>
                    <a:lnTo>
                      <a:pt x="5085" y="1700"/>
                    </a:lnTo>
                    <a:lnTo>
                      <a:pt x="5102" y="1703"/>
                    </a:lnTo>
                    <a:lnTo>
                      <a:pt x="5118" y="1708"/>
                    </a:lnTo>
                    <a:lnTo>
                      <a:pt x="5134" y="1712"/>
                    </a:lnTo>
                    <a:lnTo>
                      <a:pt x="5151" y="1718"/>
                    </a:lnTo>
                    <a:lnTo>
                      <a:pt x="5167" y="1723"/>
                    </a:lnTo>
                    <a:lnTo>
                      <a:pt x="5182" y="1730"/>
                    </a:lnTo>
                    <a:lnTo>
                      <a:pt x="5198" y="1737"/>
                    </a:lnTo>
                    <a:lnTo>
                      <a:pt x="5213" y="1745"/>
                    </a:lnTo>
                    <a:lnTo>
                      <a:pt x="5228" y="1753"/>
                    </a:lnTo>
                    <a:lnTo>
                      <a:pt x="5243" y="1762"/>
                    </a:lnTo>
                    <a:lnTo>
                      <a:pt x="5257" y="1771"/>
                    </a:lnTo>
                    <a:lnTo>
                      <a:pt x="5271" y="1781"/>
                    </a:lnTo>
                    <a:lnTo>
                      <a:pt x="5284" y="1792"/>
                    </a:lnTo>
                    <a:lnTo>
                      <a:pt x="5297" y="1802"/>
                    </a:lnTo>
                    <a:lnTo>
                      <a:pt x="5310" y="1814"/>
                    </a:lnTo>
                    <a:lnTo>
                      <a:pt x="5322" y="1826"/>
                    </a:lnTo>
                    <a:lnTo>
                      <a:pt x="5334" y="1838"/>
                    </a:lnTo>
                    <a:lnTo>
                      <a:pt x="5346" y="1851"/>
                    </a:lnTo>
                    <a:lnTo>
                      <a:pt x="5356" y="1864"/>
                    </a:lnTo>
                    <a:lnTo>
                      <a:pt x="5367" y="1877"/>
                    </a:lnTo>
                    <a:lnTo>
                      <a:pt x="5377" y="1891"/>
                    </a:lnTo>
                    <a:lnTo>
                      <a:pt x="5386" y="1905"/>
                    </a:lnTo>
                    <a:lnTo>
                      <a:pt x="5395" y="1920"/>
                    </a:lnTo>
                    <a:lnTo>
                      <a:pt x="5403" y="1935"/>
                    </a:lnTo>
                    <a:lnTo>
                      <a:pt x="5411" y="1950"/>
                    </a:lnTo>
                    <a:lnTo>
                      <a:pt x="5418" y="1966"/>
                    </a:lnTo>
                    <a:lnTo>
                      <a:pt x="5425" y="1982"/>
                    </a:lnTo>
                    <a:lnTo>
                      <a:pt x="5430" y="1998"/>
                    </a:lnTo>
                    <a:lnTo>
                      <a:pt x="5436" y="2014"/>
                    </a:lnTo>
                    <a:lnTo>
                      <a:pt x="5440" y="2030"/>
                    </a:lnTo>
                    <a:lnTo>
                      <a:pt x="5445" y="2047"/>
                    </a:lnTo>
                    <a:lnTo>
                      <a:pt x="5448" y="2063"/>
                    </a:lnTo>
                    <a:lnTo>
                      <a:pt x="5451" y="2080"/>
                    </a:lnTo>
                    <a:lnTo>
                      <a:pt x="5453" y="2097"/>
                    </a:lnTo>
                    <a:lnTo>
                      <a:pt x="5455" y="2114"/>
                    </a:lnTo>
                    <a:lnTo>
                      <a:pt x="5456" y="2131"/>
                    </a:lnTo>
                    <a:lnTo>
                      <a:pt x="5456" y="2148"/>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87" name="Google Shape;633;p7"/>
              <p:cNvSpPr/>
              <p:nvPr/>
            </p:nvSpPr>
            <p:spPr>
              <a:xfrm>
                <a:off x="8624067" y="2660110"/>
                <a:ext cx="633600" cy="633600"/>
              </a:xfrm>
              <a:custGeom>
                <a:avLst/>
                <a:gdLst/>
                <a:ahLst/>
                <a:cxnLst/>
                <a:rect l="l" t="t" r="r" b="b"/>
                <a:pathLst>
                  <a:path w="10000" h="10000" extrusionOk="0">
                    <a:moveTo>
                      <a:pt x="5605" y="2122"/>
                    </a:moveTo>
                    <a:lnTo>
                      <a:pt x="5606" y="2128"/>
                    </a:lnTo>
                    <a:lnTo>
                      <a:pt x="5606" y="2145"/>
                    </a:lnTo>
                    <a:lnTo>
                      <a:pt x="5606" y="2151"/>
                    </a:lnTo>
                    <a:lnTo>
                      <a:pt x="5606" y="2168"/>
                    </a:lnTo>
                    <a:lnTo>
                      <a:pt x="5605" y="2174"/>
                    </a:lnTo>
                    <a:lnTo>
                      <a:pt x="5604" y="2191"/>
                    </a:lnTo>
                    <a:lnTo>
                      <a:pt x="5604" y="2196"/>
                    </a:lnTo>
                    <a:lnTo>
                      <a:pt x="5602" y="2214"/>
                    </a:lnTo>
                    <a:lnTo>
                      <a:pt x="5602" y="2219"/>
                    </a:lnTo>
                    <a:lnTo>
                      <a:pt x="5600" y="2236"/>
                    </a:lnTo>
                    <a:lnTo>
                      <a:pt x="5599" y="2242"/>
                    </a:lnTo>
                    <a:lnTo>
                      <a:pt x="5596" y="2258"/>
                    </a:lnTo>
                    <a:lnTo>
                      <a:pt x="5595" y="2264"/>
                    </a:lnTo>
                    <a:lnTo>
                      <a:pt x="5591" y="2281"/>
                    </a:lnTo>
                    <a:lnTo>
                      <a:pt x="5590" y="2286"/>
                    </a:lnTo>
                    <a:lnTo>
                      <a:pt x="5586" y="2303"/>
                    </a:lnTo>
                    <a:lnTo>
                      <a:pt x="5585" y="2308"/>
                    </a:lnTo>
                    <a:lnTo>
                      <a:pt x="5580" y="2324"/>
                    </a:lnTo>
                    <a:lnTo>
                      <a:pt x="5578" y="2330"/>
                    </a:lnTo>
                    <a:lnTo>
                      <a:pt x="5573" y="2346"/>
                    </a:lnTo>
                    <a:lnTo>
                      <a:pt x="5571" y="2351"/>
                    </a:lnTo>
                    <a:lnTo>
                      <a:pt x="5565" y="2367"/>
                    </a:lnTo>
                    <a:lnTo>
                      <a:pt x="5563" y="2372"/>
                    </a:lnTo>
                    <a:lnTo>
                      <a:pt x="5557" y="2388"/>
                    </a:lnTo>
                    <a:lnTo>
                      <a:pt x="5555" y="2393"/>
                    </a:lnTo>
                    <a:lnTo>
                      <a:pt x="5547" y="2409"/>
                    </a:lnTo>
                    <a:lnTo>
                      <a:pt x="5545" y="2414"/>
                    </a:lnTo>
                    <a:lnTo>
                      <a:pt x="5537" y="2429"/>
                    </a:lnTo>
                    <a:lnTo>
                      <a:pt x="5535" y="2434"/>
                    </a:lnTo>
                    <a:lnTo>
                      <a:pt x="5527" y="2449"/>
                    </a:lnTo>
                    <a:lnTo>
                      <a:pt x="5523" y="2455"/>
                    </a:lnTo>
                    <a:lnTo>
                      <a:pt x="5514" y="2469"/>
                    </a:lnTo>
                    <a:lnTo>
                      <a:pt x="5511" y="2474"/>
                    </a:lnTo>
                    <a:lnTo>
                      <a:pt x="5502" y="2488"/>
                    </a:lnTo>
                    <a:lnTo>
                      <a:pt x="5499" y="2493"/>
                    </a:lnTo>
                    <a:lnTo>
                      <a:pt x="5489" y="2507"/>
                    </a:lnTo>
                    <a:lnTo>
                      <a:pt x="5486" y="2511"/>
                    </a:lnTo>
                    <a:lnTo>
                      <a:pt x="5475" y="2525"/>
                    </a:lnTo>
                    <a:lnTo>
                      <a:pt x="5472" y="2529"/>
                    </a:lnTo>
                    <a:lnTo>
                      <a:pt x="5461" y="2542"/>
                    </a:lnTo>
                    <a:lnTo>
                      <a:pt x="5457" y="2546"/>
                    </a:lnTo>
                    <a:lnTo>
                      <a:pt x="5446" y="2559"/>
                    </a:lnTo>
                    <a:lnTo>
                      <a:pt x="5442" y="2563"/>
                    </a:lnTo>
                    <a:lnTo>
                      <a:pt x="5430" y="2575"/>
                    </a:lnTo>
                    <a:lnTo>
                      <a:pt x="5426" y="2579"/>
                    </a:lnTo>
                    <a:lnTo>
                      <a:pt x="5414" y="2591"/>
                    </a:lnTo>
                    <a:lnTo>
                      <a:pt x="5410" y="2595"/>
                    </a:lnTo>
                    <a:lnTo>
                      <a:pt x="5397" y="2606"/>
                    </a:lnTo>
                    <a:lnTo>
                      <a:pt x="5393" y="2610"/>
                    </a:lnTo>
                    <a:lnTo>
                      <a:pt x="5380" y="2621"/>
                    </a:lnTo>
                    <a:lnTo>
                      <a:pt x="5376" y="2624"/>
                    </a:lnTo>
                    <a:lnTo>
                      <a:pt x="5362" y="2635"/>
                    </a:lnTo>
                    <a:lnTo>
                      <a:pt x="5358" y="2638"/>
                    </a:lnTo>
                    <a:lnTo>
                      <a:pt x="5344" y="2648"/>
                    </a:lnTo>
                    <a:lnTo>
                      <a:pt x="5339" y="2651"/>
                    </a:lnTo>
                    <a:lnTo>
                      <a:pt x="5325" y="2660"/>
                    </a:lnTo>
                    <a:lnTo>
                      <a:pt x="5320" y="2663"/>
                    </a:lnTo>
                    <a:lnTo>
                      <a:pt x="5306" y="2672"/>
                    </a:lnTo>
                    <a:lnTo>
                      <a:pt x="5301" y="2675"/>
                    </a:lnTo>
                    <a:lnTo>
                      <a:pt x="5286" y="2683"/>
                    </a:lnTo>
                    <a:lnTo>
                      <a:pt x="5281" y="2686"/>
                    </a:lnTo>
                    <a:lnTo>
                      <a:pt x="5266" y="2694"/>
                    </a:lnTo>
                    <a:lnTo>
                      <a:pt x="5260" y="2696"/>
                    </a:lnTo>
                    <a:lnTo>
                      <a:pt x="5250" y="2701"/>
                    </a:lnTo>
                    <a:lnTo>
                      <a:pt x="5250" y="2811"/>
                    </a:lnTo>
                    <a:lnTo>
                      <a:pt x="7738" y="2811"/>
                    </a:lnTo>
                    <a:lnTo>
                      <a:pt x="7738" y="2811"/>
                    </a:lnTo>
                    <a:lnTo>
                      <a:pt x="7738" y="2811"/>
                    </a:lnTo>
                    <a:lnTo>
                      <a:pt x="7770" y="2813"/>
                    </a:lnTo>
                    <a:lnTo>
                      <a:pt x="7770" y="2813"/>
                    </a:lnTo>
                    <a:lnTo>
                      <a:pt x="7771" y="2813"/>
                    </a:lnTo>
                    <a:lnTo>
                      <a:pt x="7781" y="2815"/>
                    </a:lnTo>
                    <a:lnTo>
                      <a:pt x="7801" y="2819"/>
                    </a:lnTo>
                    <a:lnTo>
                      <a:pt x="7802" y="2819"/>
                    </a:lnTo>
                    <a:lnTo>
                      <a:pt x="7803" y="2820"/>
                    </a:lnTo>
                    <a:lnTo>
                      <a:pt x="7814" y="2823"/>
                    </a:lnTo>
                    <a:lnTo>
                      <a:pt x="7832" y="2829"/>
                    </a:lnTo>
                    <a:lnTo>
                      <a:pt x="7833" y="2830"/>
                    </a:lnTo>
                    <a:lnTo>
                      <a:pt x="7834" y="2830"/>
                    </a:lnTo>
                    <a:lnTo>
                      <a:pt x="7845" y="2836"/>
                    </a:lnTo>
                    <a:lnTo>
                      <a:pt x="7861" y="2843"/>
                    </a:lnTo>
                    <a:lnTo>
                      <a:pt x="7862" y="2844"/>
                    </a:lnTo>
                    <a:lnTo>
                      <a:pt x="7863" y="2844"/>
                    </a:lnTo>
                    <a:lnTo>
                      <a:pt x="7874" y="2852"/>
                    </a:lnTo>
                    <a:lnTo>
                      <a:pt x="7887" y="2861"/>
                    </a:lnTo>
                    <a:lnTo>
                      <a:pt x="7889" y="2862"/>
                    </a:lnTo>
                    <a:lnTo>
                      <a:pt x="7890" y="2863"/>
                    </a:lnTo>
                    <a:lnTo>
                      <a:pt x="7900" y="2871"/>
                    </a:lnTo>
                    <a:lnTo>
                      <a:pt x="7912" y="2881"/>
                    </a:lnTo>
                    <a:lnTo>
                      <a:pt x="7913" y="2883"/>
                    </a:lnTo>
                    <a:lnTo>
                      <a:pt x="7915" y="2884"/>
                    </a:lnTo>
                    <a:lnTo>
                      <a:pt x="7923" y="2894"/>
                    </a:lnTo>
                    <a:lnTo>
                      <a:pt x="7933" y="2905"/>
                    </a:lnTo>
                    <a:lnTo>
                      <a:pt x="7935" y="2907"/>
                    </a:lnTo>
                    <a:lnTo>
                      <a:pt x="7936" y="2909"/>
                    </a:lnTo>
                    <a:lnTo>
                      <a:pt x="7943" y="2919"/>
                    </a:lnTo>
                    <a:lnTo>
                      <a:pt x="7952" y="2931"/>
                    </a:lnTo>
                    <a:lnTo>
                      <a:pt x="7953" y="2934"/>
                    </a:lnTo>
                    <a:lnTo>
                      <a:pt x="7955" y="2936"/>
                    </a:lnTo>
                    <a:lnTo>
                      <a:pt x="7960" y="2947"/>
                    </a:lnTo>
                    <a:lnTo>
                      <a:pt x="7966" y="2960"/>
                    </a:lnTo>
                    <a:lnTo>
                      <a:pt x="8878" y="5013"/>
                    </a:lnTo>
                    <a:lnTo>
                      <a:pt x="8891" y="5047"/>
                    </a:lnTo>
                    <a:lnTo>
                      <a:pt x="8898" y="5082"/>
                    </a:lnTo>
                    <a:lnTo>
                      <a:pt x="8900" y="5119"/>
                    </a:lnTo>
                    <a:lnTo>
                      <a:pt x="8899" y="5153"/>
                    </a:lnTo>
                    <a:lnTo>
                      <a:pt x="8899" y="5162"/>
                    </a:lnTo>
                    <a:lnTo>
                      <a:pt x="8897" y="5196"/>
                    </a:lnTo>
                    <a:lnTo>
                      <a:pt x="8896" y="5206"/>
                    </a:lnTo>
                    <a:lnTo>
                      <a:pt x="8893" y="5240"/>
                    </a:lnTo>
                    <a:lnTo>
                      <a:pt x="8892" y="5249"/>
                    </a:lnTo>
                    <a:lnTo>
                      <a:pt x="8888" y="5283"/>
                    </a:lnTo>
                    <a:lnTo>
                      <a:pt x="8886" y="5292"/>
                    </a:lnTo>
                    <a:lnTo>
                      <a:pt x="8881" y="5326"/>
                    </a:lnTo>
                    <a:lnTo>
                      <a:pt x="8879" y="5335"/>
                    </a:lnTo>
                    <a:lnTo>
                      <a:pt x="8872" y="5368"/>
                    </a:lnTo>
                    <a:lnTo>
                      <a:pt x="8870" y="5377"/>
                    </a:lnTo>
                    <a:lnTo>
                      <a:pt x="8862" y="5410"/>
                    </a:lnTo>
                    <a:lnTo>
                      <a:pt x="8859" y="5419"/>
                    </a:lnTo>
                    <a:lnTo>
                      <a:pt x="8850" y="5452"/>
                    </a:lnTo>
                    <a:lnTo>
                      <a:pt x="8847" y="5461"/>
                    </a:lnTo>
                    <a:lnTo>
                      <a:pt x="8837" y="5493"/>
                    </a:lnTo>
                    <a:lnTo>
                      <a:pt x="8833" y="5502"/>
                    </a:lnTo>
                    <a:lnTo>
                      <a:pt x="8822" y="5534"/>
                    </a:lnTo>
                    <a:lnTo>
                      <a:pt x="8818" y="5543"/>
                    </a:lnTo>
                    <a:lnTo>
                      <a:pt x="8805" y="5574"/>
                    </a:lnTo>
                    <a:lnTo>
                      <a:pt x="8801" y="5583"/>
                    </a:lnTo>
                    <a:lnTo>
                      <a:pt x="8787" y="5614"/>
                    </a:lnTo>
                    <a:lnTo>
                      <a:pt x="8783" y="5622"/>
                    </a:lnTo>
                    <a:lnTo>
                      <a:pt x="8768" y="5653"/>
                    </a:lnTo>
                    <a:lnTo>
                      <a:pt x="8763" y="5661"/>
                    </a:lnTo>
                    <a:lnTo>
                      <a:pt x="8747" y="5691"/>
                    </a:lnTo>
                    <a:lnTo>
                      <a:pt x="8742" y="5699"/>
                    </a:lnTo>
                    <a:lnTo>
                      <a:pt x="8725" y="5728"/>
                    </a:lnTo>
                    <a:lnTo>
                      <a:pt x="8719" y="5736"/>
                    </a:lnTo>
                    <a:lnTo>
                      <a:pt x="8701" y="5765"/>
                    </a:lnTo>
                    <a:lnTo>
                      <a:pt x="8695" y="5773"/>
                    </a:lnTo>
                    <a:lnTo>
                      <a:pt x="8676" y="5801"/>
                    </a:lnTo>
                    <a:lnTo>
                      <a:pt x="8670" y="5808"/>
                    </a:lnTo>
                    <a:lnTo>
                      <a:pt x="8649" y="5835"/>
                    </a:lnTo>
                    <a:lnTo>
                      <a:pt x="8643" y="5843"/>
                    </a:lnTo>
                    <a:lnTo>
                      <a:pt x="8621" y="5869"/>
                    </a:lnTo>
                    <a:lnTo>
                      <a:pt x="8615" y="5876"/>
                    </a:lnTo>
                    <a:lnTo>
                      <a:pt x="8593" y="5901"/>
                    </a:lnTo>
                    <a:lnTo>
                      <a:pt x="8586" y="5908"/>
                    </a:lnTo>
                    <a:lnTo>
                      <a:pt x="8563" y="5933"/>
                    </a:lnTo>
                    <a:lnTo>
                      <a:pt x="8556" y="5939"/>
                    </a:lnTo>
                    <a:lnTo>
                      <a:pt x="8531" y="5963"/>
                    </a:lnTo>
                    <a:lnTo>
                      <a:pt x="8525" y="5969"/>
                    </a:lnTo>
                    <a:lnTo>
                      <a:pt x="8499" y="5992"/>
                    </a:lnTo>
                    <a:lnTo>
                      <a:pt x="8492" y="5998"/>
                    </a:lnTo>
                    <a:lnTo>
                      <a:pt x="8466" y="6020"/>
                    </a:lnTo>
                    <a:lnTo>
                      <a:pt x="8459" y="6025"/>
                    </a:lnTo>
                    <a:lnTo>
                      <a:pt x="8432" y="6046"/>
                    </a:lnTo>
                    <a:lnTo>
                      <a:pt x="8424" y="6052"/>
                    </a:lnTo>
                    <a:lnTo>
                      <a:pt x="8397" y="6071"/>
                    </a:lnTo>
                    <a:lnTo>
                      <a:pt x="8389" y="6077"/>
                    </a:lnTo>
                    <a:lnTo>
                      <a:pt x="8360" y="6095"/>
                    </a:lnTo>
                    <a:lnTo>
                      <a:pt x="8353" y="6100"/>
                    </a:lnTo>
                    <a:lnTo>
                      <a:pt x="8323" y="6118"/>
                    </a:lnTo>
                    <a:lnTo>
                      <a:pt x="8315" y="6123"/>
                    </a:lnTo>
                    <a:lnTo>
                      <a:pt x="8285" y="6139"/>
                    </a:lnTo>
                    <a:lnTo>
                      <a:pt x="8277" y="6144"/>
                    </a:lnTo>
                    <a:lnTo>
                      <a:pt x="8246" y="6159"/>
                    </a:lnTo>
                    <a:lnTo>
                      <a:pt x="8238" y="6163"/>
                    </a:lnTo>
                    <a:lnTo>
                      <a:pt x="8207" y="6177"/>
                    </a:lnTo>
                    <a:lnTo>
                      <a:pt x="8198" y="6181"/>
                    </a:lnTo>
                    <a:lnTo>
                      <a:pt x="8167" y="6194"/>
                    </a:lnTo>
                    <a:lnTo>
                      <a:pt x="8158" y="6198"/>
                    </a:lnTo>
                    <a:lnTo>
                      <a:pt x="8126" y="6210"/>
                    </a:lnTo>
                    <a:lnTo>
                      <a:pt x="8118" y="6213"/>
                    </a:lnTo>
                    <a:lnTo>
                      <a:pt x="8085" y="6223"/>
                    </a:lnTo>
                    <a:lnTo>
                      <a:pt x="8076" y="6226"/>
                    </a:lnTo>
                    <a:lnTo>
                      <a:pt x="8044" y="6236"/>
                    </a:lnTo>
                    <a:lnTo>
                      <a:pt x="8035" y="6238"/>
                    </a:lnTo>
                    <a:lnTo>
                      <a:pt x="8002" y="6246"/>
                    </a:lnTo>
                    <a:lnTo>
                      <a:pt x="7993" y="6248"/>
                    </a:lnTo>
                    <a:lnTo>
                      <a:pt x="7959" y="6255"/>
                    </a:lnTo>
                    <a:lnTo>
                      <a:pt x="7950" y="6257"/>
                    </a:lnTo>
                    <a:lnTo>
                      <a:pt x="7917" y="6263"/>
                    </a:lnTo>
                    <a:lnTo>
                      <a:pt x="7907" y="6264"/>
                    </a:lnTo>
                    <a:lnTo>
                      <a:pt x="7874" y="6269"/>
                    </a:lnTo>
                    <a:lnTo>
                      <a:pt x="7864" y="6270"/>
                    </a:lnTo>
                    <a:lnTo>
                      <a:pt x="7830" y="6273"/>
                    </a:lnTo>
                    <a:lnTo>
                      <a:pt x="7821" y="6274"/>
                    </a:lnTo>
                    <a:lnTo>
                      <a:pt x="7787" y="6276"/>
                    </a:lnTo>
                    <a:lnTo>
                      <a:pt x="7777" y="6276"/>
                    </a:lnTo>
                    <a:lnTo>
                      <a:pt x="7743" y="6277"/>
                    </a:lnTo>
                    <a:lnTo>
                      <a:pt x="7733" y="6277"/>
                    </a:lnTo>
                    <a:lnTo>
                      <a:pt x="7699" y="6276"/>
                    </a:lnTo>
                    <a:lnTo>
                      <a:pt x="7689" y="6276"/>
                    </a:lnTo>
                    <a:lnTo>
                      <a:pt x="7655" y="6274"/>
                    </a:lnTo>
                    <a:lnTo>
                      <a:pt x="7646" y="6273"/>
                    </a:lnTo>
                    <a:lnTo>
                      <a:pt x="7611" y="6270"/>
                    </a:lnTo>
                    <a:lnTo>
                      <a:pt x="7602" y="6269"/>
                    </a:lnTo>
                    <a:lnTo>
                      <a:pt x="7568" y="6264"/>
                    </a:lnTo>
                    <a:lnTo>
                      <a:pt x="7559" y="6263"/>
                    </a:lnTo>
                    <a:lnTo>
                      <a:pt x="7525" y="6257"/>
                    </a:lnTo>
                    <a:lnTo>
                      <a:pt x="7516" y="6255"/>
                    </a:lnTo>
                    <a:lnTo>
                      <a:pt x="7483" y="6248"/>
                    </a:lnTo>
                    <a:lnTo>
                      <a:pt x="7474" y="6246"/>
                    </a:lnTo>
                    <a:lnTo>
                      <a:pt x="7441" y="6238"/>
                    </a:lnTo>
                    <a:lnTo>
                      <a:pt x="7432" y="6236"/>
                    </a:lnTo>
                    <a:lnTo>
                      <a:pt x="7399" y="6226"/>
                    </a:lnTo>
                    <a:lnTo>
                      <a:pt x="7390" y="6223"/>
                    </a:lnTo>
                    <a:lnTo>
                      <a:pt x="7358" y="6213"/>
                    </a:lnTo>
                    <a:lnTo>
                      <a:pt x="7349" y="6210"/>
                    </a:lnTo>
                    <a:lnTo>
                      <a:pt x="7317" y="6198"/>
                    </a:lnTo>
                    <a:lnTo>
                      <a:pt x="7308" y="6194"/>
                    </a:lnTo>
                    <a:lnTo>
                      <a:pt x="7277" y="6181"/>
                    </a:lnTo>
                    <a:lnTo>
                      <a:pt x="7268" y="6177"/>
                    </a:lnTo>
                    <a:lnTo>
                      <a:pt x="7237" y="6163"/>
                    </a:lnTo>
                    <a:lnTo>
                      <a:pt x="7229" y="6159"/>
                    </a:lnTo>
                    <a:lnTo>
                      <a:pt x="7198" y="6144"/>
                    </a:lnTo>
                    <a:lnTo>
                      <a:pt x="7190" y="6139"/>
                    </a:lnTo>
                    <a:lnTo>
                      <a:pt x="7160" y="6123"/>
                    </a:lnTo>
                    <a:lnTo>
                      <a:pt x="7152" y="6118"/>
                    </a:lnTo>
                    <a:lnTo>
                      <a:pt x="7122" y="6100"/>
                    </a:lnTo>
                    <a:lnTo>
                      <a:pt x="7115" y="6095"/>
                    </a:lnTo>
                    <a:lnTo>
                      <a:pt x="7086" y="6077"/>
                    </a:lnTo>
                    <a:lnTo>
                      <a:pt x="7078" y="6071"/>
                    </a:lnTo>
                    <a:lnTo>
                      <a:pt x="7051" y="6052"/>
                    </a:lnTo>
                    <a:lnTo>
                      <a:pt x="7043" y="6046"/>
                    </a:lnTo>
                    <a:lnTo>
                      <a:pt x="7016" y="6025"/>
                    </a:lnTo>
                    <a:lnTo>
                      <a:pt x="7009" y="6020"/>
                    </a:lnTo>
                    <a:lnTo>
                      <a:pt x="6983" y="5998"/>
                    </a:lnTo>
                    <a:lnTo>
                      <a:pt x="6976" y="5992"/>
                    </a:lnTo>
                    <a:lnTo>
                      <a:pt x="6950" y="5969"/>
                    </a:lnTo>
                    <a:lnTo>
                      <a:pt x="6944" y="5963"/>
                    </a:lnTo>
                    <a:lnTo>
                      <a:pt x="6919" y="5939"/>
                    </a:lnTo>
                    <a:lnTo>
                      <a:pt x="6912" y="5933"/>
                    </a:lnTo>
                    <a:lnTo>
                      <a:pt x="6889" y="5908"/>
                    </a:lnTo>
                    <a:lnTo>
                      <a:pt x="6882" y="5901"/>
                    </a:lnTo>
                    <a:lnTo>
                      <a:pt x="6860" y="5876"/>
                    </a:lnTo>
                    <a:lnTo>
                      <a:pt x="6854" y="5869"/>
                    </a:lnTo>
                    <a:lnTo>
                      <a:pt x="6832" y="5843"/>
                    </a:lnTo>
                    <a:lnTo>
                      <a:pt x="6826" y="5835"/>
                    </a:lnTo>
                    <a:lnTo>
                      <a:pt x="6805" y="5808"/>
                    </a:lnTo>
                    <a:lnTo>
                      <a:pt x="6799" y="5801"/>
                    </a:lnTo>
                    <a:lnTo>
                      <a:pt x="6780" y="5773"/>
                    </a:lnTo>
                    <a:lnTo>
                      <a:pt x="6774" y="5765"/>
                    </a:lnTo>
                    <a:lnTo>
                      <a:pt x="6756" y="5736"/>
                    </a:lnTo>
                    <a:lnTo>
                      <a:pt x="6750" y="5728"/>
                    </a:lnTo>
                    <a:lnTo>
                      <a:pt x="6733" y="5699"/>
                    </a:lnTo>
                    <a:lnTo>
                      <a:pt x="6728" y="5691"/>
                    </a:lnTo>
                    <a:lnTo>
                      <a:pt x="6712" y="5661"/>
                    </a:lnTo>
                    <a:lnTo>
                      <a:pt x="6707" y="5653"/>
                    </a:lnTo>
                    <a:lnTo>
                      <a:pt x="6692" y="5622"/>
                    </a:lnTo>
                    <a:lnTo>
                      <a:pt x="6688" y="5614"/>
                    </a:lnTo>
                    <a:lnTo>
                      <a:pt x="6674" y="5583"/>
                    </a:lnTo>
                    <a:lnTo>
                      <a:pt x="6670" y="5574"/>
                    </a:lnTo>
                    <a:lnTo>
                      <a:pt x="6657" y="5543"/>
                    </a:lnTo>
                    <a:lnTo>
                      <a:pt x="6653" y="5534"/>
                    </a:lnTo>
                    <a:lnTo>
                      <a:pt x="6642" y="5502"/>
                    </a:lnTo>
                    <a:lnTo>
                      <a:pt x="6638" y="5493"/>
                    </a:lnTo>
                    <a:lnTo>
                      <a:pt x="6628" y="5461"/>
                    </a:lnTo>
                    <a:lnTo>
                      <a:pt x="6625" y="5452"/>
                    </a:lnTo>
                    <a:lnTo>
                      <a:pt x="6616" y="5419"/>
                    </a:lnTo>
                    <a:lnTo>
                      <a:pt x="6613" y="5410"/>
                    </a:lnTo>
                    <a:lnTo>
                      <a:pt x="6605" y="5377"/>
                    </a:lnTo>
                    <a:lnTo>
                      <a:pt x="6603" y="5368"/>
                    </a:lnTo>
                    <a:lnTo>
                      <a:pt x="6596" y="5335"/>
                    </a:lnTo>
                    <a:lnTo>
                      <a:pt x="6594" y="5326"/>
                    </a:lnTo>
                    <a:lnTo>
                      <a:pt x="6589" y="5292"/>
                    </a:lnTo>
                    <a:lnTo>
                      <a:pt x="6587" y="5283"/>
                    </a:lnTo>
                    <a:lnTo>
                      <a:pt x="6583" y="5249"/>
                    </a:lnTo>
                    <a:lnTo>
                      <a:pt x="6582" y="5240"/>
                    </a:lnTo>
                    <a:lnTo>
                      <a:pt x="6579" y="5206"/>
                    </a:lnTo>
                    <a:lnTo>
                      <a:pt x="6578" y="5196"/>
                    </a:lnTo>
                    <a:lnTo>
                      <a:pt x="6576" y="5162"/>
                    </a:lnTo>
                    <a:lnTo>
                      <a:pt x="6576" y="5153"/>
                    </a:lnTo>
                    <a:lnTo>
                      <a:pt x="6575" y="5119"/>
                    </a:lnTo>
                    <a:lnTo>
                      <a:pt x="6577" y="5082"/>
                    </a:lnTo>
                    <a:lnTo>
                      <a:pt x="6584" y="5047"/>
                    </a:lnTo>
                    <a:lnTo>
                      <a:pt x="6597" y="5012"/>
                    </a:lnTo>
                    <a:lnTo>
                      <a:pt x="7353" y="3311"/>
                    </a:lnTo>
                    <a:lnTo>
                      <a:pt x="5250" y="3311"/>
                    </a:lnTo>
                    <a:lnTo>
                      <a:pt x="5250" y="7852"/>
                    </a:lnTo>
                    <a:lnTo>
                      <a:pt x="5248" y="7885"/>
                    </a:lnTo>
                    <a:lnTo>
                      <a:pt x="5241" y="7917"/>
                    </a:lnTo>
                    <a:lnTo>
                      <a:pt x="5231" y="7948"/>
                    </a:lnTo>
                    <a:lnTo>
                      <a:pt x="5217" y="7977"/>
                    </a:lnTo>
                    <a:lnTo>
                      <a:pt x="5198" y="8004"/>
                    </a:lnTo>
                    <a:lnTo>
                      <a:pt x="5177" y="8029"/>
                    </a:lnTo>
                    <a:lnTo>
                      <a:pt x="5152" y="8050"/>
                    </a:lnTo>
                    <a:lnTo>
                      <a:pt x="5141" y="8058"/>
                    </a:lnTo>
                    <a:lnTo>
                      <a:pt x="6369" y="8058"/>
                    </a:lnTo>
                    <a:lnTo>
                      <a:pt x="6402" y="8060"/>
                    </a:lnTo>
                    <a:lnTo>
                      <a:pt x="6434" y="8067"/>
                    </a:lnTo>
                    <a:lnTo>
                      <a:pt x="6465" y="8077"/>
                    </a:lnTo>
                    <a:lnTo>
                      <a:pt x="6494" y="8091"/>
                    </a:lnTo>
                    <a:lnTo>
                      <a:pt x="6521" y="8110"/>
                    </a:lnTo>
                    <a:lnTo>
                      <a:pt x="6546" y="8131"/>
                    </a:lnTo>
                    <a:lnTo>
                      <a:pt x="6567" y="8156"/>
                    </a:lnTo>
                    <a:lnTo>
                      <a:pt x="6586" y="8183"/>
                    </a:lnTo>
                    <a:lnTo>
                      <a:pt x="6600" y="8212"/>
                    </a:lnTo>
                    <a:lnTo>
                      <a:pt x="6610" y="8243"/>
                    </a:lnTo>
                    <a:lnTo>
                      <a:pt x="6617" y="8275"/>
                    </a:lnTo>
                    <a:lnTo>
                      <a:pt x="6619" y="8308"/>
                    </a:lnTo>
                    <a:lnTo>
                      <a:pt x="6617" y="8341"/>
                    </a:lnTo>
                    <a:lnTo>
                      <a:pt x="6610" y="8373"/>
                    </a:lnTo>
                    <a:lnTo>
                      <a:pt x="6600" y="8404"/>
                    </a:lnTo>
                    <a:lnTo>
                      <a:pt x="6586" y="8433"/>
                    </a:lnTo>
                    <a:lnTo>
                      <a:pt x="6567" y="8460"/>
                    </a:lnTo>
                    <a:lnTo>
                      <a:pt x="6546" y="8485"/>
                    </a:lnTo>
                    <a:lnTo>
                      <a:pt x="6521" y="8506"/>
                    </a:lnTo>
                    <a:lnTo>
                      <a:pt x="6494" y="8525"/>
                    </a:lnTo>
                    <a:lnTo>
                      <a:pt x="6465" y="8539"/>
                    </a:lnTo>
                    <a:lnTo>
                      <a:pt x="6434" y="8549"/>
                    </a:lnTo>
                    <a:lnTo>
                      <a:pt x="6402" y="8556"/>
                    </a:lnTo>
                    <a:lnTo>
                      <a:pt x="6369" y="8558"/>
                    </a:lnTo>
                    <a:lnTo>
                      <a:pt x="3631" y="8558"/>
                    </a:lnTo>
                    <a:lnTo>
                      <a:pt x="3598" y="8556"/>
                    </a:lnTo>
                    <a:lnTo>
                      <a:pt x="3566" y="8549"/>
                    </a:lnTo>
                    <a:lnTo>
                      <a:pt x="3535" y="8539"/>
                    </a:lnTo>
                    <a:lnTo>
                      <a:pt x="3506" y="8525"/>
                    </a:lnTo>
                    <a:lnTo>
                      <a:pt x="3479" y="8506"/>
                    </a:lnTo>
                    <a:lnTo>
                      <a:pt x="3454" y="8485"/>
                    </a:lnTo>
                    <a:lnTo>
                      <a:pt x="3433" y="8460"/>
                    </a:lnTo>
                    <a:lnTo>
                      <a:pt x="3414" y="8433"/>
                    </a:lnTo>
                    <a:lnTo>
                      <a:pt x="3400" y="8404"/>
                    </a:lnTo>
                    <a:lnTo>
                      <a:pt x="3390" y="8373"/>
                    </a:lnTo>
                    <a:lnTo>
                      <a:pt x="3383" y="8341"/>
                    </a:lnTo>
                    <a:lnTo>
                      <a:pt x="3381" y="8308"/>
                    </a:lnTo>
                    <a:lnTo>
                      <a:pt x="3383" y="8275"/>
                    </a:lnTo>
                    <a:lnTo>
                      <a:pt x="3390" y="8243"/>
                    </a:lnTo>
                    <a:lnTo>
                      <a:pt x="3400" y="8212"/>
                    </a:lnTo>
                    <a:lnTo>
                      <a:pt x="3414" y="8183"/>
                    </a:lnTo>
                    <a:lnTo>
                      <a:pt x="3433" y="8156"/>
                    </a:lnTo>
                    <a:lnTo>
                      <a:pt x="3454" y="8131"/>
                    </a:lnTo>
                    <a:lnTo>
                      <a:pt x="3479" y="8110"/>
                    </a:lnTo>
                    <a:lnTo>
                      <a:pt x="3506" y="8091"/>
                    </a:lnTo>
                    <a:lnTo>
                      <a:pt x="3535" y="8077"/>
                    </a:lnTo>
                    <a:lnTo>
                      <a:pt x="3566" y="8067"/>
                    </a:lnTo>
                    <a:lnTo>
                      <a:pt x="3598" y="8060"/>
                    </a:lnTo>
                    <a:lnTo>
                      <a:pt x="3631" y="8058"/>
                    </a:lnTo>
                    <a:lnTo>
                      <a:pt x="4859" y="8058"/>
                    </a:lnTo>
                    <a:lnTo>
                      <a:pt x="4848" y="8050"/>
                    </a:lnTo>
                    <a:lnTo>
                      <a:pt x="4823" y="8029"/>
                    </a:lnTo>
                    <a:lnTo>
                      <a:pt x="4802" y="8004"/>
                    </a:lnTo>
                    <a:lnTo>
                      <a:pt x="4783" y="7977"/>
                    </a:lnTo>
                    <a:lnTo>
                      <a:pt x="4769" y="7948"/>
                    </a:lnTo>
                    <a:lnTo>
                      <a:pt x="4759" y="7917"/>
                    </a:lnTo>
                    <a:lnTo>
                      <a:pt x="4752" y="7885"/>
                    </a:lnTo>
                    <a:lnTo>
                      <a:pt x="4750" y="7852"/>
                    </a:lnTo>
                    <a:lnTo>
                      <a:pt x="4750" y="3311"/>
                    </a:lnTo>
                    <a:lnTo>
                      <a:pt x="2647" y="3311"/>
                    </a:lnTo>
                    <a:lnTo>
                      <a:pt x="3403" y="5012"/>
                    </a:lnTo>
                    <a:lnTo>
                      <a:pt x="3416" y="5047"/>
                    </a:lnTo>
                    <a:lnTo>
                      <a:pt x="3423" y="5082"/>
                    </a:lnTo>
                    <a:lnTo>
                      <a:pt x="3425" y="5119"/>
                    </a:lnTo>
                    <a:lnTo>
                      <a:pt x="3424" y="5153"/>
                    </a:lnTo>
                    <a:lnTo>
                      <a:pt x="3424" y="5162"/>
                    </a:lnTo>
                    <a:lnTo>
                      <a:pt x="3422" y="5196"/>
                    </a:lnTo>
                    <a:lnTo>
                      <a:pt x="3421" y="5206"/>
                    </a:lnTo>
                    <a:lnTo>
                      <a:pt x="3418" y="5240"/>
                    </a:lnTo>
                    <a:lnTo>
                      <a:pt x="3417" y="5249"/>
                    </a:lnTo>
                    <a:lnTo>
                      <a:pt x="3413" y="5283"/>
                    </a:lnTo>
                    <a:lnTo>
                      <a:pt x="3411" y="5292"/>
                    </a:lnTo>
                    <a:lnTo>
                      <a:pt x="3406" y="5326"/>
                    </a:lnTo>
                    <a:lnTo>
                      <a:pt x="3404" y="5335"/>
                    </a:lnTo>
                    <a:lnTo>
                      <a:pt x="3397" y="5368"/>
                    </a:lnTo>
                    <a:lnTo>
                      <a:pt x="3395" y="5377"/>
                    </a:lnTo>
                    <a:lnTo>
                      <a:pt x="3387" y="5410"/>
                    </a:lnTo>
                    <a:lnTo>
                      <a:pt x="3384" y="5419"/>
                    </a:lnTo>
                    <a:lnTo>
                      <a:pt x="3375" y="5452"/>
                    </a:lnTo>
                    <a:lnTo>
                      <a:pt x="3372" y="5461"/>
                    </a:lnTo>
                    <a:lnTo>
                      <a:pt x="3362" y="5493"/>
                    </a:lnTo>
                    <a:lnTo>
                      <a:pt x="3358" y="5502"/>
                    </a:lnTo>
                    <a:lnTo>
                      <a:pt x="3347" y="5534"/>
                    </a:lnTo>
                    <a:lnTo>
                      <a:pt x="3343" y="5543"/>
                    </a:lnTo>
                    <a:lnTo>
                      <a:pt x="3330" y="5574"/>
                    </a:lnTo>
                    <a:lnTo>
                      <a:pt x="3326" y="5583"/>
                    </a:lnTo>
                    <a:lnTo>
                      <a:pt x="3312" y="5614"/>
                    </a:lnTo>
                    <a:lnTo>
                      <a:pt x="3308" y="5622"/>
                    </a:lnTo>
                    <a:lnTo>
                      <a:pt x="3293" y="5653"/>
                    </a:lnTo>
                    <a:lnTo>
                      <a:pt x="3288" y="5661"/>
                    </a:lnTo>
                    <a:lnTo>
                      <a:pt x="3272" y="5691"/>
                    </a:lnTo>
                    <a:lnTo>
                      <a:pt x="3267" y="5699"/>
                    </a:lnTo>
                    <a:lnTo>
                      <a:pt x="3250" y="5728"/>
                    </a:lnTo>
                    <a:lnTo>
                      <a:pt x="3244" y="5736"/>
                    </a:lnTo>
                    <a:lnTo>
                      <a:pt x="3226" y="5765"/>
                    </a:lnTo>
                    <a:lnTo>
                      <a:pt x="3220" y="5773"/>
                    </a:lnTo>
                    <a:lnTo>
                      <a:pt x="3201" y="5801"/>
                    </a:lnTo>
                    <a:lnTo>
                      <a:pt x="3195" y="5808"/>
                    </a:lnTo>
                    <a:lnTo>
                      <a:pt x="3174" y="5835"/>
                    </a:lnTo>
                    <a:lnTo>
                      <a:pt x="3168" y="5843"/>
                    </a:lnTo>
                    <a:lnTo>
                      <a:pt x="3146" y="5869"/>
                    </a:lnTo>
                    <a:lnTo>
                      <a:pt x="3140" y="5876"/>
                    </a:lnTo>
                    <a:lnTo>
                      <a:pt x="3118" y="5901"/>
                    </a:lnTo>
                    <a:lnTo>
                      <a:pt x="3111" y="5908"/>
                    </a:lnTo>
                    <a:lnTo>
                      <a:pt x="3088" y="5933"/>
                    </a:lnTo>
                    <a:lnTo>
                      <a:pt x="3081" y="5939"/>
                    </a:lnTo>
                    <a:lnTo>
                      <a:pt x="3056" y="5963"/>
                    </a:lnTo>
                    <a:lnTo>
                      <a:pt x="3050" y="5969"/>
                    </a:lnTo>
                    <a:lnTo>
                      <a:pt x="3024" y="5992"/>
                    </a:lnTo>
                    <a:lnTo>
                      <a:pt x="3017" y="5998"/>
                    </a:lnTo>
                    <a:lnTo>
                      <a:pt x="2991" y="6020"/>
                    </a:lnTo>
                    <a:lnTo>
                      <a:pt x="2984" y="6025"/>
                    </a:lnTo>
                    <a:lnTo>
                      <a:pt x="2957" y="6046"/>
                    </a:lnTo>
                    <a:lnTo>
                      <a:pt x="2949" y="6052"/>
                    </a:lnTo>
                    <a:lnTo>
                      <a:pt x="2922" y="6071"/>
                    </a:lnTo>
                    <a:lnTo>
                      <a:pt x="2914" y="6077"/>
                    </a:lnTo>
                    <a:lnTo>
                      <a:pt x="2885" y="6095"/>
                    </a:lnTo>
                    <a:lnTo>
                      <a:pt x="2878" y="6100"/>
                    </a:lnTo>
                    <a:lnTo>
                      <a:pt x="2848" y="6118"/>
                    </a:lnTo>
                    <a:lnTo>
                      <a:pt x="2840" y="6123"/>
                    </a:lnTo>
                    <a:lnTo>
                      <a:pt x="2810" y="6139"/>
                    </a:lnTo>
                    <a:lnTo>
                      <a:pt x="2802" y="6144"/>
                    </a:lnTo>
                    <a:lnTo>
                      <a:pt x="2771" y="6159"/>
                    </a:lnTo>
                    <a:lnTo>
                      <a:pt x="2763" y="6163"/>
                    </a:lnTo>
                    <a:lnTo>
                      <a:pt x="2732" y="6177"/>
                    </a:lnTo>
                    <a:lnTo>
                      <a:pt x="2723" y="6181"/>
                    </a:lnTo>
                    <a:lnTo>
                      <a:pt x="2692" y="6194"/>
                    </a:lnTo>
                    <a:lnTo>
                      <a:pt x="2683" y="6198"/>
                    </a:lnTo>
                    <a:lnTo>
                      <a:pt x="2651" y="6210"/>
                    </a:lnTo>
                    <a:lnTo>
                      <a:pt x="2642" y="6213"/>
                    </a:lnTo>
                    <a:lnTo>
                      <a:pt x="2610" y="6223"/>
                    </a:lnTo>
                    <a:lnTo>
                      <a:pt x="2601" y="6226"/>
                    </a:lnTo>
                    <a:lnTo>
                      <a:pt x="2568" y="6236"/>
                    </a:lnTo>
                    <a:lnTo>
                      <a:pt x="2559" y="6238"/>
                    </a:lnTo>
                    <a:lnTo>
                      <a:pt x="2526" y="6246"/>
                    </a:lnTo>
                    <a:lnTo>
                      <a:pt x="2517" y="6248"/>
                    </a:lnTo>
                    <a:lnTo>
                      <a:pt x="2484" y="6255"/>
                    </a:lnTo>
                    <a:lnTo>
                      <a:pt x="2475" y="6257"/>
                    </a:lnTo>
                    <a:lnTo>
                      <a:pt x="2441" y="6263"/>
                    </a:lnTo>
                    <a:lnTo>
                      <a:pt x="2432" y="6264"/>
                    </a:lnTo>
                    <a:lnTo>
                      <a:pt x="2398" y="6269"/>
                    </a:lnTo>
                    <a:lnTo>
                      <a:pt x="2389" y="6270"/>
                    </a:lnTo>
                    <a:lnTo>
                      <a:pt x="2354" y="6273"/>
                    </a:lnTo>
                    <a:lnTo>
                      <a:pt x="2345" y="6274"/>
                    </a:lnTo>
                    <a:lnTo>
                      <a:pt x="2311" y="6276"/>
                    </a:lnTo>
                    <a:lnTo>
                      <a:pt x="2301" y="6276"/>
                    </a:lnTo>
                    <a:lnTo>
                      <a:pt x="2267" y="6277"/>
                    </a:lnTo>
                    <a:lnTo>
                      <a:pt x="2257" y="6277"/>
                    </a:lnTo>
                    <a:lnTo>
                      <a:pt x="2223" y="6276"/>
                    </a:lnTo>
                    <a:lnTo>
                      <a:pt x="2213" y="6276"/>
                    </a:lnTo>
                    <a:lnTo>
                      <a:pt x="2179" y="6274"/>
                    </a:lnTo>
                    <a:lnTo>
                      <a:pt x="2170" y="6273"/>
                    </a:lnTo>
                    <a:lnTo>
                      <a:pt x="2136" y="6270"/>
                    </a:lnTo>
                    <a:lnTo>
                      <a:pt x="2126" y="6269"/>
                    </a:lnTo>
                    <a:lnTo>
                      <a:pt x="2093" y="6264"/>
                    </a:lnTo>
                    <a:lnTo>
                      <a:pt x="2083" y="6263"/>
                    </a:lnTo>
                    <a:lnTo>
                      <a:pt x="2050" y="6257"/>
                    </a:lnTo>
                    <a:lnTo>
                      <a:pt x="2041" y="6255"/>
                    </a:lnTo>
                    <a:lnTo>
                      <a:pt x="2007" y="6248"/>
                    </a:lnTo>
                    <a:lnTo>
                      <a:pt x="1998" y="6246"/>
                    </a:lnTo>
                    <a:lnTo>
                      <a:pt x="1965" y="6238"/>
                    </a:lnTo>
                    <a:lnTo>
                      <a:pt x="1956" y="6236"/>
                    </a:lnTo>
                    <a:lnTo>
                      <a:pt x="1924" y="6226"/>
                    </a:lnTo>
                    <a:lnTo>
                      <a:pt x="1915" y="6223"/>
                    </a:lnTo>
                    <a:lnTo>
                      <a:pt x="1882" y="6213"/>
                    </a:lnTo>
                    <a:lnTo>
                      <a:pt x="1874" y="6210"/>
                    </a:lnTo>
                    <a:lnTo>
                      <a:pt x="1842" y="6198"/>
                    </a:lnTo>
                    <a:lnTo>
                      <a:pt x="1833" y="6194"/>
                    </a:lnTo>
                    <a:lnTo>
                      <a:pt x="1802" y="6181"/>
                    </a:lnTo>
                    <a:lnTo>
                      <a:pt x="1793" y="6177"/>
                    </a:lnTo>
                    <a:lnTo>
                      <a:pt x="1762" y="6163"/>
                    </a:lnTo>
                    <a:lnTo>
                      <a:pt x="1754" y="6159"/>
                    </a:lnTo>
                    <a:lnTo>
                      <a:pt x="1723" y="6144"/>
                    </a:lnTo>
                    <a:lnTo>
                      <a:pt x="1715" y="6139"/>
                    </a:lnTo>
                    <a:lnTo>
                      <a:pt x="1685" y="6123"/>
                    </a:lnTo>
                    <a:lnTo>
                      <a:pt x="1677" y="6118"/>
                    </a:lnTo>
                    <a:lnTo>
                      <a:pt x="1647" y="6100"/>
                    </a:lnTo>
                    <a:lnTo>
                      <a:pt x="1640" y="6095"/>
                    </a:lnTo>
                    <a:lnTo>
                      <a:pt x="1611" y="6077"/>
                    </a:lnTo>
                    <a:lnTo>
                      <a:pt x="1603" y="6071"/>
                    </a:lnTo>
                    <a:lnTo>
                      <a:pt x="1576" y="6052"/>
                    </a:lnTo>
                    <a:lnTo>
                      <a:pt x="1568" y="6046"/>
                    </a:lnTo>
                    <a:lnTo>
                      <a:pt x="1541" y="6025"/>
                    </a:lnTo>
                    <a:lnTo>
                      <a:pt x="1534" y="6020"/>
                    </a:lnTo>
                    <a:lnTo>
                      <a:pt x="1508" y="5998"/>
                    </a:lnTo>
                    <a:lnTo>
                      <a:pt x="1501" y="5992"/>
                    </a:lnTo>
                    <a:lnTo>
                      <a:pt x="1475" y="5969"/>
                    </a:lnTo>
                    <a:lnTo>
                      <a:pt x="1469" y="5963"/>
                    </a:lnTo>
                    <a:lnTo>
                      <a:pt x="1444" y="5939"/>
                    </a:lnTo>
                    <a:lnTo>
                      <a:pt x="1437" y="5933"/>
                    </a:lnTo>
                    <a:lnTo>
                      <a:pt x="1414" y="5908"/>
                    </a:lnTo>
                    <a:lnTo>
                      <a:pt x="1407" y="5901"/>
                    </a:lnTo>
                    <a:lnTo>
                      <a:pt x="1385" y="5876"/>
                    </a:lnTo>
                    <a:lnTo>
                      <a:pt x="1379" y="5869"/>
                    </a:lnTo>
                    <a:lnTo>
                      <a:pt x="1357" y="5843"/>
                    </a:lnTo>
                    <a:lnTo>
                      <a:pt x="1351" y="5835"/>
                    </a:lnTo>
                    <a:lnTo>
                      <a:pt x="1330" y="5808"/>
                    </a:lnTo>
                    <a:lnTo>
                      <a:pt x="1324" y="5801"/>
                    </a:lnTo>
                    <a:lnTo>
                      <a:pt x="1305" y="5773"/>
                    </a:lnTo>
                    <a:lnTo>
                      <a:pt x="1299" y="5765"/>
                    </a:lnTo>
                    <a:lnTo>
                      <a:pt x="1281" y="5736"/>
                    </a:lnTo>
                    <a:lnTo>
                      <a:pt x="1275" y="5728"/>
                    </a:lnTo>
                    <a:lnTo>
                      <a:pt x="1258" y="5699"/>
                    </a:lnTo>
                    <a:lnTo>
                      <a:pt x="1253" y="5691"/>
                    </a:lnTo>
                    <a:lnTo>
                      <a:pt x="1237" y="5661"/>
                    </a:lnTo>
                    <a:lnTo>
                      <a:pt x="1232" y="5653"/>
                    </a:lnTo>
                    <a:lnTo>
                      <a:pt x="1217" y="5622"/>
                    </a:lnTo>
                    <a:lnTo>
                      <a:pt x="1213" y="5614"/>
                    </a:lnTo>
                    <a:lnTo>
                      <a:pt x="1199" y="5583"/>
                    </a:lnTo>
                    <a:lnTo>
                      <a:pt x="1195" y="5574"/>
                    </a:lnTo>
                    <a:lnTo>
                      <a:pt x="1182" y="5543"/>
                    </a:lnTo>
                    <a:lnTo>
                      <a:pt x="1178" y="5534"/>
                    </a:lnTo>
                    <a:lnTo>
                      <a:pt x="1167" y="5502"/>
                    </a:lnTo>
                    <a:lnTo>
                      <a:pt x="1163" y="5493"/>
                    </a:lnTo>
                    <a:lnTo>
                      <a:pt x="1153" y="5461"/>
                    </a:lnTo>
                    <a:lnTo>
                      <a:pt x="1150" y="5452"/>
                    </a:lnTo>
                    <a:lnTo>
                      <a:pt x="1141" y="5419"/>
                    </a:lnTo>
                    <a:lnTo>
                      <a:pt x="1138" y="5410"/>
                    </a:lnTo>
                    <a:lnTo>
                      <a:pt x="1130" y="5377"/>
                    </a:lnTo>
                    <a:lnTo>
                      <a:pt x="1128" y="5368"/>
                    </a:lnTo>
                    <a:lnTo>
                      <a:pt x="1121" y="5335"/>
                    </a:lnTo>
                    <a:lnTo>
                      <a:pt x="1119" y="5326"/>
                    </a:lnTo>
                    <a:lnTo>
                      <a:pt x="1114" y="5292"/>
                    </a:lnTo>
                    <a:lnTo>
                      <a:pt x="1112" y="5283"/>
                    </a:lnTo>
                    <a:lnTo>
                      <a:pt x="1108" y="5249"/>
                    </a:lnTo>
                    <a:lnTo>
                      <a:pt x="1107" y="5240"/>
                    </a:lnTo>
                    <a:lnTo>
                      <a:pt x="1104" y="5206"/>
                    </a:lnTo>
                    <a:lnTo>
                      <a:pt x="1103" y="5196"/>
                    </a:lnTo>
                    <a:lnTo>
                      <a:pt x="1101" y="5162"/>
                    </a:lnTo>
                    <a:lnTo>
                      <a:pt x="1101" y="5153"/>
                    </a:lnTo>
                    <a:lnTo>
                      <a:pt x="1100" y="5119"/>
                    </a:lnTo>
                    <a:lnTo>
                      <a:pt x="1102" y="5082"/>
                    </a:lnTo>
                    <a:lnTo>
                      <a:pt x="1109" y="5047"/>
                    </a:lnTo>
                    <a:lnTo>
                      <a:pt x="1122" y="5013"/>
                    </a:lnTo>
                    <a:lnTo>
                      <a:pt x="2034" y="2960"/>
                    </a:lnTo>
                    <a:lnTo>
                      <a:pt x="2040" y="2947"/>
                    </a:lnTo>
                    <a:lnTo>
                      <a:pt x="2045" y="2936"/>
                    </a:lnTo>
                    <a:lnTo>
                      <a:pt x="2047" y="2934"/>
                    </a:lnTo>
                    <a:lnTo>
                      <a:pt x="2048" y="2931"/>
                    </a:lnTo>
                    <a:lnTo>
                      <a:pt x="2057" y="2919"/>
                    </a:lnTo>
                    <a:lnTo>
                      <a:pt x="2064" y="2909"/>
                    </a:lnTo>
                    <a:lnTo>
                      <a:pt x="2065" y="2907"/>
                    </a:lnTo>
                    <a:lnTo>
                      <a:pt x="2067" y="2905"/>
                    </a:lnTo>
                    <a:lnTo>
                      <a:pt x="2077" y="2894"/>
                    </a:lnTo>
                    <a:lnTo>
                      <a:pt x="2085" y="2884"/>
                    </a:lnTo>
                    <a:lnTo>
                      <a:pt x="2087" y="2883"/>
                    </a:lnTo>
                    <a:lnTo>
                      <a:pt x="2088" y="2881"/>
                    </a:lnTo>
                    <a:lnTo>
                      <a:pt x="2100" y="2871"/>
                    </a:lnTo>
                    <a:lnTo>
                      <a:pt x="2110" y="2863"/>
                    </a:lnTo>
                    <a:lnTo>
                      <a:pt x="2111" y="2862"/>
                    </a:lnTo>
                    <a:lnTo>
                      <a:pt x="2113" y="2861"/>
                    </a:lnTo>
                    <a:lnTo>
                      <a:pt x="2126" y="2852"/>
                    </a:lnTo>
                    <a:lnTo>
                      <a:pt x="2137" y="2844"/>
                    </a:lnTo>
                    <a:lnTo>
                      <a:pt x="2138" y="2844"/>
                    </a:lnTo>
                    <a:lnTo>
                      <a:pt x="2139" y="2843"/>
                    </a:lnTo>
                    <a:lnTo>
                      <a:pt x="2155" y="2836"/>
                    </a:lnTo>
                    <a:lnTo>
                      <a:pt x="2166" y="2830"/>
                    </a:lnTo>
                    <a:lnTo>
                      <a:pt x="2167" y="2830"/>
                    </a:lnTo>
                    <a:lnTo>
                      <a:pt x="2168" y="2829"/>
                    </a:lnTo>
                    <a:lnTo>
                      <a:pt x="2186" y="2823"/>
                    </a:lnTo>
                    <a:lnTo>
                      <a:pt x="2197" y="2820"/>
                    </a:lnTo>
                    <a:lnTo>
                      <a:pt x="2198" y="2819"/>
                    </a:lnTo>
                    <a:lnTo>
                      <a:pt x="2199" y="2819"/>
                    </a:lnTo>
                    <a:lnTo>
                      <a:pt x="2219" y="2815"/>
                    </a:lnTo>
                    <a:lnTo>
                      <a:pt x="2229" y="2813"/>
                    </a:lnTo>
                    <a:lnTo>
                      <a:pt x="2230" y="2813"/>
                    </a:lnTo>
                    <a:lnTo>
                      <a:pt x="2230" y="2813"/>
                    </a:lnTo>
                    <a:lnTo>
                      <a:pt x="2262" y="2811"/>
                    </a:lnTo>
                    <a:lnTo>
                      <a:pt x="2262" y="2811"/>
                    </a:lnTo>
                    <a:lnTo>
                      <a:pt x="2262" y="2811"/>
                    </a:lnTo>
                    <a:lnTo>
                      <a:pt x="4750" y="2811"/>
                    </a:lnTo>
                    <a:lnTo>
                      <a:pt x="4750" y="2701"/>
                    </a:lnTo>
                    <a:lnTo>
                      <a:pt x="4740" y="2696"/>
                    </a:lnTo>
                    <a:lnTo>
                      <a:pt x="4734" y="2694"/>
                    </a:lnTo>
                    <a:lnTo>
                      <a:pt x="4719" y="2686"/>
                    </a:lnTo>
                    <a:lnTo>
                      <a:pt x="4714" y="2683"/>
                    </a:lnTo>
                    <a:lnTo>
                      <a:pt x="4699" y="2675"/>
                    </a:lnTo>
                    <a:lnTo>
                      <a:pt x="4694" y="2672"/>
                    </a:lnTo>
                    <a:lnTo>
                      <a:pt x="4680" y="2663"/>
                    </a:lnTo>
                    <a:lnTo>
                      <a:pt x="4675" y="2660"/>
                    </a:lnTo>
                    <a:lnTo>
                      <a:pt x="4661" y="2651"/>
                    </a:lnTo>
                    <a:lnTo>
                      <a:pt x="4656" y="2648"/>
                    </a:lnTo>
                    <a:lnTo>
                      <a:pt x="4642" y="2638"/>
                    </a:lnTo>
                    <a:lnTo>
                      <a:pt x="4638" y="2635"/>
                    </a:lnTo>
                    <a:lnTo>
                      <a:pt x="4624" y="2624"/>
                    </a:lnTo>
                    <a:lnTo>
                      <a:pt x="4620" y="2621"/>
                    </a:lnTo>
                    <a:lnTo>
                      <a:pt x="4607" y="2610"/>
                    </a:lnTo>
                    <a:lnTo>
                      <a:pt x="4603" y="2606"/>
                    </a:lnTo>
                    <a:lnTo>
                      <a:pt x="4590" y="2595"/>
                    </a:lnTo>
                    <a:lnTo>
                      <a:pt x="4586" y="2591"/>
                    </a:lnTo>
                    <a:lnTo>
                      <a:pt x="4574" y="2579"/>
                    </a:lnTo>
                    <a:lnTo>
                      <a:pt x="4570" y="2575"/>
                    </a:lnTo>
                    <a:lnTo>
                      <a:pt x="4558" y="2563"/>
                    </a:lnTo>
                    <a:lnTo>
                      <a:pt x="4554" y="2559"/>
                    </a:lnTo>
                    <a:lnTo>
                      <a:pt x="4543" y="2546"/>
                    </a:lnTo>
                    <a:lnTo>
                      <a:pt x="4539" y="2542"/>
                    </a:lnTo>
                    <a:lnTo>
                      <a:pt x="4528" y="2529"/>
                    </a:lnTo>
                    <a:lnTo>
                      <a:pt x="4525" y="2525"/>
                    </a:lnTo>
                    <a:lnTo>
                      <a:pt x="4514" y="2511"/>
                    </a:lnTo>
                    <a:lnTo>
                      <a:pt x="4511" y="2507"/>
                    </a:lnTo>
                    <a:lnTo>
                      <a:pt x="4501" y="2493"/>
                    </a:lnTo>
                    <a:lnTo>
                      <a:pt x="4498" y="2488"/>
                    </a:lnTo>
                    <a:lnTo>
                      <a:pt x="4489" y="2474"/>
                    </a:lnTo>
                    <a:lnTo>
                      <a:pt x="4486" y="2469"/>
                    </a:lnTo>
                    <a:lnTo>
                      <a:pt x="4477" y="2455"/>
                    </a:lnTo>
                    <a:lnTo>
                      <a:pt x="4473" y="2449"/>
                    </a:lnTo>
                    <a:lnTo>
                      <a:pt x="4465" y="2434"/>
                    </a:lnTo>
                    <a:lnTo>
                      <a:pt x="4463" y="2429"/>
                    </a:lnTo>
                    <a:lnTo>
                      <a:pt x="4455" y="2414"/>
                    </a:lnTo>
                    <a:lnTo>
                      <a:pt x="4453" y="2409"/>
                    </a:lnTo>
                    <a:lnTo>
                      <a:pt x="4445" y="2393"/>
                    </a:lnTo>
                    <a:lnTo>
                      <a:pt x="4443" y="2388"/>
                    </a:lnTo>
                    <a:lnTo>
                      <a:pt x="4437" y="2372"/>
                    </a:lnTo>
                    <a:lnTo>
                      <a:pt x="4435" y="2367"/>
                    </a:lnTo>
                    <a:lnTo>
                      <a:pt x="4429" y="2351"/>
                    </a:lnTo>
                    <a:lnTo>
                      <a:pt x="4427" y="2346"/>
                    </a:lnTo>
                    <a:lnTo>
                      <a:pt x="4422" y="2330"/>
                    </a:lnTo>
                    <a:lnTo>
                      <a:pt x="4420" y="2324"/>
                    </a:lnTo>
                    <a:lnTo>
                      <a:pt x="4415" y="2308"/>
                    </a:lnTo>
                    <a:lnTo>
                      <a:pt x="4414" y="2303"/>
                    </a:lnTo>
                    <a:lnTo>
                      <a:pt x="4410" y="2286"/>
                    </a:lnTo>
                    <a:lnTo>
                      <a:pt x="4409" y="2281"/>
                    </a:lnTo>
                    <a:lnTo>
                      <a:pt x="4405" y="2264"/>
                    </a:lnTo>
                    <a:lnTo>
                      <a:pt x="4404" y="2258"/>
                    </a:lnTo>
                    <a:lnTo>
                      <a:pt x="4401" y="2242"/>
                    </a:lnTo>
                    <a:lnTo>
                      <a:pt x="4400" y="2236"/>
                    </a:lnTo>
                    <a:lnTo>
                      <a:pt x="4398" y="2219"/>
                    </a:lnTo>
                    <a:lnTo>
                      <a:pt x="4398" y="2214"/>
                    </a:lnTo>
                    <a:lnTo>
                      <a:pt x="4396" y="2196"/>
                    </a:lnTo>
                    <a:lnTo>
                      <a:pt x="4396" y="2191"/>
                    </a:lnTo>
                    <a:lnTo>
                      <a:pt x="4395" y="2174"/>
                    </a:lnTo>
                    <a:lnTo>
                      <a:pt x="4394" y="2168"/>
                    </a:lnTo>
                    <a:lnTo>
                      <a:pt x="4394" y="2151"/>
                    </a:lnTo>
                    <a:lnTo>
                      <a:pt x="4394" y="2145"/>
                    </a:lnTo>
                    <a:lnTo>
                      <a:pt x="4394" y="2128"/>
                    </a:lnTo>
                    <a:lnTo>
                      <a:pt x="4395" y="2122"/>
                    </a:lnTo>
                    <a:lnTo>
                      <a:pt x="4396" y="2105"/>
                    </a:lnTo>
                    <a:lnTo>
                      <a:pt x="4396" y="2100"/>
                    </a:lnTo>
                    <a:lnTo>
                      <a:pt x="4398" y="2083"/>
                    </a:lnTo>
                    <a:lnTo>
                      <a:pt x="4398" y="2077"/>
                    </a:lnTo>
                    <a:lnTo>
                      <a:pt x="4400" y="2060"/>
                    </a:lnTo>
                    <a:lnTo>
                      <a:pt x="4401" y="2055"/>
                    </a:lnTo>
                    <a:lnTo>
                      <a:pt x="4404" y="2038"/>
                    </a:lnTo>
                    <a:lnTo>
                      <a:pt x="4405" y="2033"/>
                    </a:lnTo>
                    <a:lnTo>
                      <a:pt x="4409" y="2016"/>
                    </a:lnTo>
                    <a:lnTo>
                      <a:pt x="4410" y="2011"/>
                    </a:lnTo>
                    <a:lnTo>
                      <a:pt x="4414" y="1994"/>
                    </a:lnTo>
                    <a:lnTo>
                      <a:pt x="4415" y="1989"/>
                    </a:lnTo>
                    <a:lnTo>
                      <a:pt x="4420" y="1972"/>
                    </a:lnTo>
                    <a:lnTo>
                      <a:pt x="4422" y="1967"/>
                    </a:lnTo>
                    <a:lnTo>
                      <a:pt x="4427" y="1951"/>
                    </a:lnTo>
                    <a:lnTo>
                      <a:pt x="4429" y="1946"/>
                    </a:lnTo>
                    <a:lnTo>
                      <a:pt x="4435" y="1930"/>
                    </a:lnTo>
                    <a:lnTo>
                      <a:pt x="4437" y="1925"/>
                    </a:lnTo>
                    <a:lnTo>
                      <a:pt x="4443" y="1909"/>
                    </a:lnTo>
                    <a:lnTo>
                      <a:pt x="4445" y="1904"/>
                    </a:lnTo>
                    <a:lnTo>
                      <a:pt x="4453" y="1888"/>
                    </a:lnTo>
                    <a:lnTo>
                      <a:pt x="4455" y="1883"/>
                    </a:lnTo>
                    <a:lnTo>
                      <a:pt x="4463" y="1868"/>
                    </a:lnTo>
                    <a:lnTo>
                      <a:pt x="4465" y="1863"/>
                    </a:lnTo>
                    <a:lnTo>
                      <a:pt x="4473" y="1848"/>
                    </a:lnTo>
                    <a:lnTo>
                      <a:pt x="4477" y="1842"/>
                    </a:lnTo>
                    <a:lnTo>
                      <a:pt x="4486" y="1828"/>
                    </a:lnTo>
                    <a:lnTo>
                      <a:pt x="4489" y="1823"/>
                    </a:lnTo>
                    <a:lnTo>
                      <a:pt x="4498" y="1809"/>
                    </a:lnTo>
                    <a:lnTo>
                      <a:pt x="4501" y="1804"/>
                    </a:lnTo>
                    <a:lnTo>
                      <a:pt x="4511" y="1790"/>
                    </a:lnTo>
                    <a:lnTo>
                      <a:pt x="4514" y="1786"/>
                    </a:lnTo>
                    <a:lnTo>
                      <a:pt x="4525" y="1772"/>
                    </a:lnTo>
                    <a:lnTo>
                      <a:pt x="4528" y="1768"/>
                    </a:lnTo>
                    <a:lnTo>
                      <a:pt x="4539" y="1755"/>
                    </a:lnTo>
                    <a:lnTo>
                      <a:pt x="4543" y="1751"/>
                    </a:lnTo>
                    <a:lnTo>
                      <a:pt x="4554" y="1738"/>
                    </a:lnTo>
                    <a:lnTo>
                      <a:pt x="4558" y="1734"/>
                    </a:lnTo>
                    <a:lnTo>
                      <a:pt x="4570" y="1722"/>
                    </a:lnTo>
                    <a:lnTo>
                      <a:pt x="4574" y="1718"/>
                    </a:lnTo>
                    <a:lnTo>
                      <a:pt x="4586" y="1706"/>
                    </a:lnTo>
                    <a:lnTo>
                      <a:pt x="4590" y="1702"/>
                    </a:lnTo>
                    <a:lnTo>
                      <a:pt x="4603" y="1691"/>
                    </a:lnTo>
                    <a:lnTo>
                      <a:pt x="4607" y="1687"/>
                    </a:lnTo>
                    <a:lnTo>
                      <a:pt x="4620" y="1676"/>
                    </a:lnTo>
                    <a:lnTo>
                      <a:pt x="4624" y="1673"/>
                    </a:lnTo>
                    <a:lnTo>
                      <a:pt x="4638" y="1662"/>
                    </a:lnTo>
                    <a:lnTo>
                      <a:pt x="4642" y="1659"/>
                    </a:lnTo>
                    <a:lnTo>
                      <a:pt x="4656" y="1649"/>
                    </a:lnTo>
                    <a:lnTo>
                      <a:pt x="4661" y="1646"/>
                    </a:lnTo>
                    <a:lnTo>
                      <a:pt x="4675" y="1637"/>
                    </a:lnTo>
                    <a:lnTo>
                      <a:pt x="4680" y="1634"/>
                    </a:lnTo>
                    <a:lnTo>
                      <a:pt x="4694" y="1625"/>
                    </a:lnTo>
                    <a:lnTo>
                      <a:pt x="4699" y="1622"/>
                    </a:lnTo>
                    <a:lnTo>
                      <a:pt x="4714" y="1614"/>
                    </a:lnTo>
                    <a:lnTo>
                      <a:pt x="4719" y="1611"/>
                    </a:lnTo>
                    <a:lnTo>
                      <a:pt x="4734" y="1603"/>
                    </a:lnTo>
                    <a:lnTo>
                      <a:pt x="4740" y="1601"/>
                    </a:lnTo>
                    <a:lnTo>
                      <a:pt x="4755" y="1594"/>
                    </a:lnTo>
                    <a:lnTo>
                      <a:pt x="4760" y="1591"/>
                    </a:lnTo>
                    <a:lnTo>
                      <a:pt x="4776" y="1585"/>
                    </a:lnTo>
                    <a:lnTo>
                      <a:pt x="4781" y="1583"/>
                    </a:lnTo>
                    <a:lnTo>
                      <a:pt x="4797" y="1577"/>
                    </a:lnTo>
                    <a:lnTo>
                      <a:pt x="4803" y="1575"/>
                    </a:lnTo>
                    <a:lnTo>
                      <a:pt x="4819" y="1570"/>
                    </a:lnTo>
                    <a:lnTo>
                      <a:pt x="4824" y="1568"/>
                    </a:lnTo>
                    <a:lnTo>
                      <a:pt x="4840" y="1563"/>
                    </a:lnTo>
                    <a:lnTo>
                      <a:pt x="4846" y="1562"/>
                    </a:lnTo>
                    <a:lnTo>
                      <a:pt x="4862" y="1558"/>
                    </a:lnTo>
                    <a:lnTo>
                      <a:pt x="4868" y="1557"/>
                    </a:lnTo>
                    <a:lnTo>
                      <a:pt x="4885" y="1553"/>
                    </a:lnTo>
                    <a:lnTo>
                      <a:pt x="4890" y="1552"/>
                    </a:lnTo>
                    <a:lnTo>
                      <a:pt x="4907" y="1549"/>
                    </a:lnTo>
                    <a:lnTo>
                      <a:pt x="4912" y="1548"/>
                    </a:lnTo>
                    <a:lnTo>
                      <a:pt x="4929" y="1546"/>
                    </a:lnTo>
                    <a:lnTo>
                      <a:pt x="4935" y="1546"/>
                    </a:lnTo>
                    <a:lnTo>
                      <a:pt x="4952" y="1544"/>
                    </a:lnTo>
                    <a:lnTo>
                      <a:pt x="4957" y="1544"/>
                    </a:lnTo>
                    <a:lnTo>
                      <a:pt x="4974" y="1543"/>
                    </a:lnTo>
                    <a:lnTo>
                      <a:pt x="4980" y="1542"/>
                    </a:lnTo>
                    <a:lnTo>
                      <a:pt x="4997" y="1542"/>
                    </a:lnTo>
                    <a:lnTo>
                      <a:pt x="5003" y="1542"/>
                    </a:lnTo>
                    <a:lnTo>
                      <a:pt x="5020" y="1542"/>
                    </a:lnTo>
                    <a:lnTo>
                      <a:pt x="5026" y="1543"/>
                    </a:lnTo>
                    <a:lnTo>
                      <a:pt x="5043" y="1544"/>
                    </a:lnTo>
                    <a:lnTo>
                      <a:pt x="5048" y="1544"/>
                    </a:lnTo>
                    <a:lnTo>
                      <a:pt x="5065" y="1546"/>
                    </a:lnTo>
                    <a:lnTo>
                      <a:pt x="5071" y="1546"/>
                    </a:lnTo>
                    <a:lnTo>
                      <a:pt x="5088" y="1548"/>
                    </a:lnTo>
                    <a:lnTo>
                      <a:pt x="5093" y="1549"/>
                    </a:lnTo>
                    <a:lnTo>
                      <a:pt x="5110" y="1552"/>
                    </a:lnTo>
                    <a:lnTo>
                      <a:pt x="5115" y="1553"/>
                    </a:lnTo>
                    <a:lnTo>
                      <a:pt x="5132" y="1557"/>
                    </a:lnTo>
                    <a:lnTo>
                      <a:pt x="5138" y="1558"/>
                    </a:lnTo>
                    <a:lnTo>
                      <a:pt x="5154" y="1562"/>
                    </a:lnTo>
                    <a:lnTo>
                      <a:pt x="5160" y="1563"/>
                    </a:lnTo>
                    <a:lnTo>
                      <a:pt x="5176" y="1568"/>
                    </a:lnTo>
                    <a:lnTo>
                      <a:pt x="5181" y="1570"/>
                    </a:lnTo>
                    <a:lnTo>
                      <a:pt x="5197" y="1575"/>
                    </a:lnTo>
                    <a:lnTo>
                      <a:pt x="5203" y="1577"/>
                    </a:lnTo>
                    <a:lnTo>
                      <a:pt x="5219" y="1583"/>
                    </a:lnTo>
                    <a:lnTo>
                      <a:pt x="5224" y="1585"/>
                    </a:lnTo>
                    <a:lnTo>
                      <a:pt x="5240" y="1591"/>
                    </a:lnTo>
                    <a:lnTo>
                      <a:pt x="5245" y="1594"/>
                    </a:lnTo>
                    <a:lnTo>
                      <a:pt x="5260" y="1601"/>
                    </a:lnTo>
                    <a:lnTo>
                      <a:pt x="5266" y="1603"/>
                    </a:lnTo>
                    <a:lnTo>
                      <a:pt x="5281" y="1611"/>
                    </a:lnTo>
                    <a:lnTo>
                      <a:pt x="5286" y="1614"/>
                    </a:lnTo>
                    <a:lnTo>
                      <a:pt x="5301" y="1622"/>
                    </a:lnTo>
                    <a:lnTo>
                      <a:pt x="5306" y="1625"/>
                    </a:lnTo>
                    <a:lnTo>
                      <a:pt x="5320" y="1634"/>
                    </a:lnTo>
                    <a:lnTo>
                      <a:pt x="5325" y="1637"/>
                    </a:lnTo>
                    <a:lnTo>
                      <a:pt x="5339" y="1646"/>
                    </a:lnTo>
                    <a:lnTo>
                      <a:pt x="5344" y="1649"/>
                    </a:lnTo>
                    <a:lnTo>
                      <a:pt x="5358" y="1659"/>
                    </a:lnTo>
                    <a:lnTo>
                      <a:pt x="5362" y="1662"/>
                    </a:lnTo>
                    <a:lnTo>
                      <a:pt x="5376" y="1673"/>
                    </a:lnTo>
                    <a:lnTo>
                      <a:pt x="5380" y="1676"/>
                    </a:lnTo>
                    <a:lnTo>
                      <a:pt x="5393" y="1687"/>
                    </a:lnTo>
                    <a:lnTo>
                      <a:pt x="5397" y="1691"/>
                    </a:lnTo>
                    <a:lnTo>
                      <a:pt x="5410" y="1702"/>
                    </a:lnTo>
                    <a:lnTo>
                      <a:pt x="5414" y="1706"/>
                    </a:lnTo>
                    <a:lnTo>
                      <a:pt x="5426" y="1718"/>
                    </a:lnTo>
                    <a:lnTo>
                      <a:pt x="5430" y="1722"/>
                    </a:lnTo>
                    <a:lnTo>
                      <a:pt x="5442" y="1734"/>
                    </a:lnTo>
                    <a:lnTo>
                      <a:pt x="5446" y="1738"/>
                    </a:lnTo>
                    <a:lnTo>
                      <a:pt x="5457" y="1751"/>
                    </a:lnTo>
                    <a:lnTo>
                      <a:pt x="5461" y="1755"/>
                    </a:lnTo>
                    <a:lnTo>
                      <a:pt x="5472" y="1768"/>
                    </a:lnTo>
                    <a:lnTo>
                      <a:pt x="5475" y="1772"/>
                    </a:lnTo>
                    <a:lnTo>
                      <a:pt x="5486" y="1786"/>
                    </a:lnTo>
                    <a:lnTo>
                      <a:pt x="5489" y="1790"/>
                    </a:lnTo>
                    <a:lnTo>
                      <a:pt x="5499" y="1804"/>
                    </a:lnTo>
                    <a:lnTo>
                      <a:pt x="5502" y="1809"/>
                    </a:lnTo>
                    <a:lnTo>
                      <a:pt x="5511" y="1823"/>
                    </a:lnTo>
                    <a:lnTo>
                      <a:pt x="5514" y="1828"/>
                    </a:lnTo>
                    <a:lnTo>
                      <a:pt x="5523" y="1842"/>
                    </a:lnTo>
                    <a:lnTo>
                      <a:pt x="5527" y="1848"/>
                    </a:lnTo>
                    <a:lnTo>
                      <a:pt x="5535" y="1863"/>
                    </a:lnTo>
                    <a:lnTo>
                      <a:pt x="5537" y="1868"/>
                    </a:lnTo>
                    <a:lnTo>
                      <a:pt x="5545" y="1883"/>
                    </a:lnTo>
                    <a:lnTo>
                      <a:pt x="5547" y="1888"/>
                    </a:lnTo>
                    <a:lnTo>
                      <a:pt x="5555" y="1904"/>
                    </a:lnTo>
                    <a:lnTo>
                      <a:pt x="5557" y="1909"/>
                    </a:lnTo>
                    <a:lnTo>
                      <a:pt x="5563" y="1925"/>
                    </a:lnTo>
                    <a:lnTo>
                      <a:pt x="5565" y="1930"/>
                    </a:lnTo>
                    <a:lnTo>
                      <a:pt x="5571" y="1946"/>
                    </a:lnTo>
                    <a:lnTo>
                      <a:pt x="5573" y="1951"/>
                    </a:lnTo>
                    <a:lnTo>
                      <a:pt x="5578" y="1967"/>
                    </a:lnTo>
                    <a:lnTo>
                      <a:pt x="5580" y="1972"/>
                    </a:lnTo>
                    <a:lnTo>
                      <a:pt x="5585" y="1989"/>
                    </a:lnTo>
                    <a:lnTo>
                      <a:pt x="5586" y="1994"/>
                    </a:lnTo>
                    <a:lnTo>
                      <a:pt x="5590" y="2011"/>
                    </a:lnTo>
                    <a:lnTo>
                      <a:pt x="5591" y="2016"/>
                    </a:lnTo>
                    <a:lnTo>
                      <a:pt x="5595" y="2033"/>
                    </a:lnTo>
                    <a:lnTo>
                      <a:pt x="5596" y="2038"/>
                    </a:lnTo>
                    <a:lnTo>
                      <a:pt x="5599" y="2055"/>
                    </a:lnTo>
                    <a:lnTo>
                      <a:pt x="5600" y="2060"/>
                    </a:lnTo>
                    <a:lnTo>
                      <a:pt x="5602" y="2077"/>
                    </a:lnTo>
                    <a:lnTo>
                      <a:pt x="5602" y="2083"/>
                    </a:lnTo>
                    <a:lnTo>
                      <a:pt x="5604" y="2100"/>
                    </a:lnTo>
                    <a:lnTo>
                      <a:pt x="5604" y="2105"/>
                    </a:lnTo>
                    <a:lnTo>
                      <a:pt x="5605" y="2122"/>
                    </a:lnTo>
                    <a:close/>
                    <a:moveTo>
                      <a:pt x="8398" y="5163"/>
                    </a:moveTo>
                    <a:lnTo>
                      <a:pt x="7738" y="3677"/>
                    </a:lnTo>
                    <a:lnTo>
                      <a:pt x="7077" y="5163"/>
                    </a:lnTo>
                    <a:lnTo>
                      <a:pt x="7077" y="5164"/>
                    </a:lnTo>
                    <a:lnTo>
                      <a:pt x="7079" y="5188"/>
                    </a:lnTo>
                    <a:lnTo>
                      <a:pt x="7082" y="5213"/>
                    </a:lnTo>
                    <a:lnTo>
                      <a:pt x="7087" y="5237"/>
                    </a:lnTo>
                    <a:lnTo>
                      <a:pt x="7092" y="5262"/>
                    </a:lnTo>
                    <a:lnTo>
                      <a:pt x="7098" y="5286"/>
                    </a:lnTo>
                    <a:lnTo>
                      <a:pt x="7104" y="5309"/>
                    </a:lnTo>
                    <a:lnTo>
                      <a:pt x="7112" y="5333"/>
                    </a:lnTo>
                    <a:lnTo>
                      <a:pt x="7121" y="5356"/>
                    </a:lnTo>
                    <a:lnTo>
                      <a:pt x="7130" y="5379"/>
                    </a:lnTo>
                    <a:lnTo>
                      <a:pt x="7140" y="5401"/>
                    </a:lnTo>
                    <a:lnTo>
                      <a:pt x="7151" y="5423"/>
                    </a:lnTo>
                    <a:lnTo>
                      <a:pt x="7164" y="5445"/>
                    </a:lnTo>
                    <a:lnTo>
                      <a:pt x="7176" y="5466"/>
                    </a:lnTo>
                    <a:lnTo>
                      <a:pt x="7190" y="5487"/>
                    </a:lnTo>
                    <a:lnTo>
                      <a:pt x="7204" y="5507"/>
                    </a:lnTo>
                    <a:lnTo>
                      <a:pt x="7219" y="5527"/>
                    </a:lnTo>
                    <a:lnTo>
                      <a:pt x="7235" y="5546"/>
                    </a:lnTo>
                    <a:lnTo>
                      <a:pt x="7252" y="5564"/>
                    </a:lnTo>
                    <a:lnTo>
                      <a:pt x="7269" y="5582"/>
                    </a:lnTo>
                    <a:lnTo>
                      <a:pt x="7287" y="5599"/>
                    </a:lnTo>
                    <a:lnTo>
                      <a:pt x="7305" y="5616"/>
                    </a:lnTo>
                    <a:lnTo>
                      <a:pt x="7324" y="5632"/>
                    </a:lnTo>
                    <a:lnTo>
                      <a:pt x="7344" y="5647"/>
                    </a:lnTo>
                    <a:lnTo>
                      <a:pt x="7364" y="5661"/>
                    </a:lnTo>
                    <a:lnTo>
                      <a:pt x="7385" y="5675"/>
                    </a:lnTo>
                    <a:lnTo>
                      <a:pt x="7406" y="5687"/>
                    </a:lnTo>
                    <a:lnTo>
                      <a:pt x="7428" y="5699"/>
                    </a:lnTo>
                    <a:lnTo>
                      <a:pt x="7450" y="5711"/>
                    </a:lnTo>
                    <a:lnTo>
                      <a:pt x="7473" y="5721"/>
                    </a:lnTo>
                    <a:lnTo>
                      <a:pt x="7496" y="5731"/>
                    </a:lnTo>
                    <a:lnTo>
                      <a:pt x="7519" y="5739"/>
                    </a:lnTo>
                    <a:lnTo>
                      <a:pt x="7543" y="5747"/>
                    </a:lnTo>
                    <a:lnTo>
                      <a:pt x="7567" y="5754"/>
                    </a:lnTo>
                    <a:lnTo>
                      <a:pt x="7591" y="5760"/>
                    </a:lnTo>
                    <a:lnTo>
                      <a:pt x="7615" y="5765"/>
                    </a:lnTo>
                    <a:lnTo>
                      <a:pt x="7639" y="5769"/>
                    </a:lnTo>
                    <a:lnTo>
                      <a:pt x="7664" y="5773"/>
                    </a:lnTo>
                    <a:lnTo>
                      <a:pt x="7688" y="5775"/>
                    </a:lnTo>
                    <a:lnTo>
                      <a:pt x="7713" y="5776"/>
                    </a:lnTo>
                    <a:lnTo>
                      <a:pt x="7738" y="5777"/>
                    </a:lnTo>
                    <a:lnTo>
                      <a:pt x="7763" y="5776"/>
                    </a:lnTo>
                    <a:lnTo>
                      <a:pt x="7787" y="5775"/>
                    </a:lnTo>
                    <a:lnTo>
                      <a:pt x="7812" y="5773"/>
                    </a:lnTo>
                    <a:lnTo>
                      <a:pt x="7836" y="5769"/>
                    </a:lnTo>
                    <a:lnTo>
                      <a:pt x="7860" y="5765"/>
                    </a:lnTo>
                    <a:lnTo>
                      <a:pt x="7885" y="5760"/>
                    </a:lnTo>
                    <a:lnTo>
                      <a:pt x="7909" y="5754"/>
                    </a:lnTo>
                    <a:lnTo>
                      <a:pt x="7932" y="5747"/>
                    </a:lnTo>
                    <a:lnTo>
                      <a:pt x="7956" y="5739"/>
                    </a:lnTo>
                    <a:lnTo>
                      <a:pt x="7979" y="5731"/>
                    </a:lnTo>
                    <a:lnTo>
                      <a:pt x="8002" y="5721"/>
                    </a:lnTo>
                    <a:lnTo>
                      <a:pt x="8025" y="5711"/>
                    </a:lnTo>
                    <a:lnTo>
                      <a:pt x="8047" y="5699"/>
                    </a:lnTo>
                    <a:lnTo>
                      <a:pt x="8069" y="5687"/>
                    </a:lnTo>
                    <a:lnTo>
                      <a:pt x="8090" y="5675"/>
                    </a:lnTo>
                    <a:lnTo>
                      <a:pt x="8111" y="5661"/>
                    </a:lnTo>
                    <a:lnTo>
                      <a:pt x="8131" y="5647"/>
                    </a:lnTo>
                    <a:lnTo>
                      <a:pt x="8151" y="5632"/>
                    </a:lnTo>
                    <a:lnTo>
                      <a:pt x="8170" y="5616"/>
                    </a:lnTo>
                    <a:lnTo>
                      <a:pt x="8188" y="5599"/>
                    </a:lnTo>
                    <a:lnTo>
                      <a:pt x="8206" y="5582"/>
                    </a:lnTo>
                    <a:lnTo>
                      <a:pt x="8223" y="5564"/>
                    </a:lnTo>
                    <a:lnTo>
                      <a:pt x="8240" y="5546"/>
                    </a:lnTo>
                    <a:lnTo>
                      <a:pt x="8256" y="5527"/>
                    </a:lnTo>
                    <a:lnTo>
                      <a:pt x="8271" y="5507"/>
                    </a:lnTo>
                    <a:lnTo>
                      <a:pt x="8285" y="5487"/>
                    </a:lnTo>
                    <a:lnTo>
                      <a:pt x="8299" y="5466"/>
                    </a:lnTo>
                    <a:lnTo>
                      <a:pt x="8311" y="5445"/>
                    </a:lnTo>
                    <a:lnTo>
                      <a:pt x="8324" y="5423"/>
                    </a:lnTo>
                    <a:lnTo>
                      <a:pt x="8335" y="5401"/>
                    </a:lnTo>
                    <a:lnTo>
                      <a:pt x="8345" y="5379"/>
                    </a:lnTo>
                    <a:lnTo>
                      <a:pt x="8354" y="5356"/>
                    </a:lnTo>
                    <a:lnTo>
                      <a:pt x="8363" y="5333"/>
                    </a:lnTo>
                    <a:lnTo>
                      <a:pt x="8371" y="5309"/>
                    </a:lnTo>
                    <a:lnTo>
                      <a:pt x="8377" y="5286"/>
                    </a:lnTo>
                    <a:lnTo>
                      <a:pt x="8383" y="5262"/>
                    </a:lnTo>
                    <a:lnTo>
                      <a:pt x="8388" y="5237"/>
                    </a:lnTo>
                    <a:lnTo>
                      <a:pt x="8393" y="5213"/>
                    </a:lnTo>
                    <a:lnTo>
                      <a:pt x="8396" y="5188"/>
                    </a:lnTo>
                    <a:lnTo>
                      <a:pt x="8398" y="5164"/>
                    </a:lnTo>
                    <a:lnTo>
                      <a:pt x="8398" y="5163"/>
                    </a:lnTo>
                    <a:close/>
                    <a:moveTo>
                      <a:pt x="5305" y="2171"/>
                    </a:moveTo>
                    <a:lnTo>
                      <a:pt x="5306" y="2160"/>
                    </a:lnTo>
                    <a:lnTo>
                      <a:pt x="5306" y="2148"/>
                    </a:lnTo>
                    <a:lnTo>
                      <a:pt x="5306" y="2137"/>
                    </a:lnTo>
                    <a:lnTo>
                      <a:pt x="5305" y="2125"/>
                    </a:lnTo>
                    <a:lnTo>
                      <a:pt x="5304" y="2114"/>
                    </a:lnTo>
                    <a:lnTo>
                      <a:pt x="5303" y="2102"/>
                    </a:lnTo>
                    <a:lnTo>
                      <a:pt x="5301" y="2091"/>
                    </a:lnTo>
                    <a:lnTo>
                      <a:pt x="5298" y="2080"/>
                    </a:lnTo>
                    <a:lnTo>
                      <a:pt x="5296" y="2069"/>
                    </a:lnTo>
                    <a:lnTo>
                      <a:pt x="5292" y="2058"/>
                    </a:lnTo>
                    <a:lnTo>
                      <a:pt x="5289" y="2047"/>
                    </a:lnTo>
                    <a:lnTo>
                      <a:pt x="5285" y="2036"/>
                    </a:lnTo>
                    <a:lnTo>
                      <a:pt x="5280" y="2026"/>
                    </a:lnTo>
                    <a:lnTo>
                      <a:pt x="5276" y="2015"/>
                    </a:lnTo>
                    <a:lnTo>
                      <a:pt x="5270" y="2005"/>
                    </a:lnTo>
                    <a:lnTo>
                      <a:pt x="5265" y="1995"/>
                    </a:lnTo>
                    <a:lnTo>
                      <a:pt x="5259" y="1985"/>
                    </a:lnTo>
                    <a:lnTo>
                      <a:pt x="5253" y="1976"/>
                    </a:lnTo>
                    <a:lnTo>
                      <a:pt x="5246" y="1967"/>
                    </a:lnTo>
                    <a:lnTo>
                      <a:pt x="5239" y="1957"/>
                    </a:lnTo>
                    <a:lnTo>
                      <a:pt x="5232" y="1949"/>
                    </a:lnTo>
                    <a:lnTo>
                      <a:pt x="5224" y="1940"/>
                    </a:lnTo>
                    <a:lnTo>
                      <a:pt x="5216" y="1932"/>
                    </a:lnTo>
                    <a:lnTo>
                      <a:pt x="5208" y="1924"/>
                    </a:lnTo>
                    <a:lnTo>
                      <a:pt x="5199" y="1916"/>
                    </a:lnTo>
                    <a:lnTo>
                      <a:pt x="5191" y="1909"/>
                    </a:lnTo>
                    <a:lnTo>
                      <a:pt x="5181" y="1902"/>
                    </a:lnTo>
                    <a:lnTo>
                      <a:pt x="5172" y="1895"/>
                    </a:lnTo>
                    <a:lnTo>
                      <a:pt x="5163" y="1889"/>
                    </a:lnTo>
                    <a:lnTo>
                      <a:pt x="5153" y="1883"/>
                    </a:lnTo>
                    <a:lnTo>
                      <a:pt x="5143" y="1877"/>
                    </a:lnTo>
                    <a:lnTo>
                      <a:pt x="5133" y="1872"/>
                    </a:lnTo>
                    <a:lnTo>
                      <a:pt x="5122" y="1867"/>
                    </a:lnTo>
                    <a:lnTo>
                      <a:pt x="5112" y="1863"/>
                    </a:lnTo>
                    <a:lnTo>
                      <a:pt x="5101" y="1859"/>
                    </a:lnTo>
                    <a:lnTo>
                      <a:pt x="5090" y="1856"/>
                    </a:lnTo>
                    <a:lnTo>
                      <a:pt x="5079" y="1852"/>
                    </a:lnTo>
                    <a:lnTo>
                      <a:pt x="5068" y="1850"/>
                    </a:lnTo>
                    <a:lnTo>
                      <a:pt x="5057" y="1847"/>
                    </a:lnTo>
                    <a:lnTo>
                      <a:pt x="5046" y="1845"/>
                    </a:lnTo>
                    <a:lnTo>
                      <a:pt x="5034" y="1844"/>
                    </a:lnTo>
                    <a:lnTo>
                      <a:pt x="5023" y="1843"/>
                    </a:lnTo>
                    <a:lnTo>
                      <a:pt x="5012" y="1842"/>
                    </a:lnTo>
                    <a:lnTo>
                      <a:pt x="5000" y="1842"/>
                    </a:lnTo>
                    <a:lnTo>
                      <a:pt x="4988" y="1842"/>
                    </a:lnTo>
                    <a:lnTo>
                      <a:pt x="4977" y="1843"/>
                    </a:lnTo>
                    <a:lnTo>
                      <a:pt x="4966" y="1844"/>
                    </a:lnTo>
                    <a:lnTo>
                      <a:pt x="4954" y="1845"/>
                    </a:lnTo>
                    <a:lnTo>
                      <a:pt x="4943" y="1847"/>
                    </a:lnTo>
                    <a:lnTo>
                      <a:pt x="4932" y="1850"/>
                    </a:lnTo>
                    <a:lnTo>
                      <a:pt x="4921" y="1852"/>
                    </a:lnTo>
                    <a:lnTo>
                      <a:pt x="4910" y="1856"/>
                    </a:lnTo>
                    <a:lnTo>
                      <a:pt x="4899" y="1859"/>
                    </a:lnTo>
                    <a:lnTo>
                      <a:pt x="4888" y="1863"/>
                    </a:lnTo>
                    <a:lnTo>
                      <a:pt x="4878" y="1867"/>
                    </a:lnTo>
                    <a:lnTo>
                      <a:pt x="4867" y="1872"/>
                    </a:lnTo>
                    <a:lnTo>
                      <a:pt x="4857" y="1877"/>
                    </a:lnTo>
                    <a:lnTo>
                      <a:pt x="4847" y="1883"/>
                    </a:lnTo>
                    <a:lnTo>
                      <a:pt x="4837" y="1889"/>
                    </a:lnTo>
                    <a:lnTo>
                      <a:pt x="4828" y="1895"/>
                    </a:lnTo>
                    <a:lnTo>
                      <a:pt x="4819" y="1902"/>
                    </a:lnTo>
                    <a:lnTo>
                      <a:pt x="4809" y="1909"/>
                    </a:lnTo>
                    <a:lnTo>
                      <a:pt x="4801" y="1916"/>
                    </a:lnTo>
                    <a:lnTo>
                      <a:pt x="4792" y="1924"/>
                    </a:lnTo>
                    <a:lnTo>
                      <a:pt x="4784" y="1932"/>
                    </a:lnTo>
                    <a:lnTo>
                      <a:pt x="4776" y="1940"/>
                    </a:lnTo>
                    <a:lnTo>
                      <a:pt x="4768" y="1949"/>
                    </a:lnTo>
                    <a:lnTo>
                      <a:pt x="4761" y="1957"/>
                    </a:lnTo>
                    <a:lnTo>
                      <a:pt x="4754" y="1967"/>
                    </a:lnTo>
                    <a:lnTo>
                      <a:pt x="4747" y="1976"/>
                    </a:lnTo>
                    <a:lnTo>
                      <a:pt x="4741" y="1985"/>
                    </a:lnTo>
                    <a:lnTo>
                      <a:pt x="4735" y="1995"/>
                    </a:lnTo>
                    <a:lnTo>
                      <a:pt x="4730" y="2005"/>
                    </a:lnTo>
                    <a:lnTo>
                      <a:pt x="4724" y="2015"/>
                    </a:lnTo>
                    <a:lnTo>
                      <a:pt x="4720" y="2026"/>
                    </a:lnTo>
                    <a:lnTo>
                      <a:pt x="4715" y="2036"/>
                    </a:lnTo>
                    <a:lnTo>
                      <a:pt x="4711" y="2047"/>
                    </a:lnTo>
                    <a:lnTo>
                      <a:pt x="4708" y="2058"/>
                    </a:lnTo>
                    <a:lnTo>
                      <a:pt x="4704" y="2069"/>
                    </a:lnTo>
                    <a:lnTo>
                      <a:pt x="4702" y="2080"/>
                    </a:lnTo>
                    <a:lnTo>
                      <a:pt x="4699" y="2091"/>
                    </a:lnTo>
                    <a:lnTo>
                      <a:pt x="4697" y="2102"/>
                    </a:lnTo>
                    <a:lnTo>
                      <a:pt x="4696" y="2114"/>
                    </a:lnTo>
                    <a:lnTo>
                      <a:pt x="4695" y="2125"/>
                    </a:lnTo>
                    <a:lnTo>
                      <a:pt x="4694" y="2137"/>
                    </a:lnTo>
                    <a:lnTo>
                      <a:pt x="4694" y="2148"/>
                    </a:lnTo>
                    <a:lnTo>
                      <a:pt x="4694" y="2160"/>
                    </a:lnTo>
                    <a:lnTo>
                      <a:pt x="4695" y="2171"/>
                    </a:lnTo>
                    <a:lnTo>
                      <a:pt x="4696" y="2183"/>
                    </a:lnTo>
                    <a:lnTo>
                      <a:pt x="4697" y="2194"/>
                    </a:lnTo>
                    <a:lnTo>
                      <a:pt x="4699" y="2206"/>
                    </a:lnTo>
                    <a:lnTo>
                      <a:pt x="4702" y="2217"/>
                    </a:lnTo>
                    <a:lnTo>
                      <a:pt x="4704" y="2228"/>
                    </a:lnTo>
                    <a:lnTo>
                      <a:pt x="4708" y="2239"/>
                    </a:lnTo>
                    <a:lnTo>
                      <a:pt x="4711" y="2250"/>
                    </a:lnTo>
                    <a:lnTo>
                      <a:pt x="4715" y="2261"/>
                    </a:lnTo>
                    <a:lnTo>
                      <a:pt x="4720" y="2271"/>
                    </a:lnTo>
                    <a:lnTo>
                      <a:pt x="4724" y="2282"/>
                    </a:lnTo>
                    <a:lnTo>
                      <a:pt x="4730" y="2292"/>
                    </a:lnTo>
                    <a:lnTo>
                      <a:pt x="4735" y="2302"/>
                    </a:lnTo>
                    <a:lnTo>
                      <a:pt x="4741" y="2312"/>
                    </a:lnTo>
                    <a:lnTo>
                      <a:pt x="4747" y="2321"/>
                    </a:lnTo>
                    <a:lnTo>
                      <a:pt x="4750" y="2325"/>
                    </a:lnTo>
                    <a:lnTo>
                      <a:pt x="4750" y="2148"/>
                    </a:lnTo>
                    <a:lnTo>
                      <a:pt x="4752" y="2115"/>
                    </a:lnTo>
                    <a:lnTo>
                      <a:pt x="4759" y="2083"/>
                    </a:lnTo>
                    <a:lnTo>
                      <a:pt x="4769" y="2052"/>
                    </a:lnTo>
                    <a:lnTo>
                      <a:pt x="4783" y="2023"/>
                    </a:lnTo>
                    <a:lnTo>
                      <a:pt x="4802" y="1996"/>
                    </a:lnTo>
                    <a:lnTo>
                      <a:pt x="4823" y="1971"/>
                    </a:lnTo>
                    <a:lnTo>
                      <a:pt x="4848" y="1950"/>
                    </a:lnTo>
                    <a:lnTo>
                      <a:pt x="4875" y="1931"/>
                    </a:lnTo>
                    <a:lnTo>
                      <a:pt x="4904" y="1917"/>
                    </a:lnTo>
                    <a:lnTo>
                      <a:pt x="4935" y="1907"/>
                    </a:lnTo>
                    <a:lnTo>
                      <a:pt x="4967" y="1900"/>
                    </a:lnTo>
                    <a:lnTo>
                      <a:pt x="5000" y="1898"/>
                    </a:lnTo>
                    <a:lnTo>
                      <a:pt x="5033" y="1900"/>
                    </a:lnTo>
                    <a:lnTo>
                      <a:pt x="5065" y="1907"/>
                    </a:lnTo>
                    <a:lnTo>
                      <a:pt x="5096" y="1917"/>
                    </a:lnTo>
                    <a:lnTo>
                      <a:pt x="5125" y="1931"/>
                    </a:lnTo>
                    <a:lnTo>
                      <a:pt x="5152" y="1950"/>
                    </a:lnTo>
                    <a:lnTo>
                      <a:pt x="5177" y="1971"/>
                    </a:lnTo>
                    <a:lnTo>
                      <a:pt x="5198" y="1996"/>
                    </a:lnTo>
                    <a:lnTo>
                      <a:pt x="5217" y="2023"/>
                    </a:lnTo>
                    <a:lnTo>
                      <a:pt x="5231" y="2052"/>
                    </a:lnTo>
                    <a:lnTo>
                      <a:pt x="5241" y="2083"/>
                    </a:lnTo>
                    <a:lnTo>
                      <a:pt x="5248" y="2115"/>
                    </a:lnTo>
                    <a:lnTo>
                      <a:pt x="5250" y="2148"/>
                    </a:lnTo>
                    <a:lnTo>
                      <a:pt x="5250" y="2325"/>
                    </a:lnTo>
                    <a:lnTo>
                      <a:pt x="5253" y="2321"/>
                    </a:lnTo>
                    <a:lnTo>
                      <a:pt x="5259" y="2312"/>
                    </a:lnTo>
                    <a:lnTo>
                      <a:pt x="5265" y="2302"/>
                    </a:lnTo>
                    <a:lnTo>
                      <a:pt x="5270" y="2292"/>
                    </a:lnTo>
                    <a:lnTo>
                      <a:pt x="5276" y="2282"/>
                    </a:lnTo>
                    <a:lnTo>
                      <a:pt x="5280" y="2271"/>
                    </a:lnTo>
                    <a:lnTo>
                      <a:pt x="5285" y="2261"/>
                    </a:lnTo>
                    <a:lnTo>
                      <a:pt x="5289" y="2250"/>
                    </a:lnTo>
                    <a:lnTo>
                      <a:pt x="5292" y="2239"/>
                    </a:lnTo>
                    <a:lnTo>
                      <a:pt x="5296" y="2228"/>
                    </a:lnTo>
                    <a:lnTo>
                      <a:pt x="5298" y="2217"/>
                    </a:lnTo>
                    <a:lnTo>
                      <a:pt x="5301" y="2206"/>
                    </a:lnTo>
                    <a:lnTo>
                      <a:pt x="5303" y="2194"/>
                    </a:lnTo>
                    <a:lnTo>
                      <a:pt x="5304" y="2183"/>
                    </a:lnTo>
                    <a:lnTo>
                      <a:pt x="5305" y="2171"/>
                    </a:lnTo>
                    <a:close/>
                    <a:moveTo>
                      <a:pt x="2923" y="5164"/>
                    </a:moveTo>
                    <a:lnTo>
                      <a:pt x="2923" y="5163"/>
                    </a:lnTo>
                    <a:lnTo>
                      <a:pt x="2262" y="3677"/>
                    </a:lnTo>
                    <a:lnTo>
                      <a:pt x="1602" y="5163"/>
                    </a:lnTo>
                    <a:lnTo>
                      <a:pt x="1602" y="5164"/>
                    </a:lnTo>
                    <a:lnTo>
                      <a:pt x="1604" y="5188"/>
                    </a:lnTo>
                    <a:lnTo>
                      <a:pt x="1607" y="5213"/>
                    </a:lnTo>
                    <a:lnTo>
                      <a:pt x="1612" y="5237"/>
                    </a:lnTo>
                    <a:lnTo>
                      <a:pt x="1617" y="5262"/>
                    </a:lnTo>
                    <a:lnTo>
                      <a:pt x="1623" y="5286"/>
                    </a:lnTo>
                    <a:lnTo>
                      <a:pt x="1629" y="5309"/>
                    </a:lnTo>
                    <a:lnTo>
                      <a:pt x="1637" y="5333"/>
                    </a:lnTo>
                    <a:lnTo>
                      <a:pt x="1646" y="5356"/>
                    </a:lnTo>
                    <a:lnTo>
                      <a:pt x="1655" y="5379"/>
                    </a:lnTo>
                    <a:lnTo>
                      <a:pt x="1665" y="5401"/>
                    </a:lnTo>
                    <a:lnTo>
                      <a:pt x="1676" y="5423"/>
                    </a:lnTo>
                    <a:lnTo>
                      <a:pt x="1689" y="5445"/>
                    </a:lnTo>
                    <a:lnTo>
                      <a:pt x="1701" y="5466"/>
                    </a:lnTo>
                    <a:lnTo>
                      <a:pt x="1715" y="5487"/>
                    </a:lnTo>
                    <a:lnTo>
                      <a:pt x="1729" y="5507"/>
                    </a:lnTo>
                    <a:lnTo>
                      <a:pt x="1744" y="5527"/>
                    </a:lnTo>
                    <a:lnTo>
                      <a:pt x="1760" y="5546"/>
                    </a:lnTo>
                    <a:lnTo>
                      <a:pt x="1777" y="5564"/>
                    </a:lnTo>
                    <a:lnTo>
                      <a:pt x="1794" y="5582"/>
                    </a:lnTo>
                    <a:lnTo>
                      <a:pt x="1812" y="5599"/>
                    </a:lnTo>
                    <a:lnTo>
                      <a:pt x="1830" y="5616"/>
                    </a:lnTo>
                    <a:lnTo>
                      <a:pt x="1849" y="5632"/>
                    </a:lnTo>
                    <a:lnTo>
                      <a:pt x="1869" y="5647"/>
                    </a:lnTo>
                    <a:lnTo>
                      <a:pt x="1889" y="5661"/>
                    </a:lnTo>
                    <a:lnTo>
                      <a:pt x="1910" y="5675"/>
                    </a:lnTo>
                    <a:lnTo>
                      <a:pt x="1931" y="5687"/>
                    </a:lnTo>
                    <a:lnTo>
                      <a:pt x="1953" y="5699"/>
                    </a:lnTo>
                    <a:lnTo>
                      <a:pt x="1975" y="5711"/>
                    </a:lnTo>
                    <a:lnTo>
                      <a:pt x="1998" y="5721"/>
                    </a:lnTo>
                    <a:lnTo>
                      <a:pt x="2021" y="5731"/>
                    </a:lnTo>
                    <a:lnTo>
                      <a:pt x="2044" y="5739"/>
                    </a:lnTo>
                    <a:lnTo>
                      <a:pt x="2068" y="5747"/>
                    </a:lnTo>
                    <a:lnTo>
                      <a:pt x="2091" y="5754"/>
                    </a:lnTo>
                    <a:lnTo>
                      <a:pt x="2115" y="5760"/>
                    </a:lnTo>
                    <a:lnTo>
                      <a:pt x="2140" y="5765"/>
                    </a:lnTo>
                    <a:lnTo>
                      <a:pt x="2164" y="5769"/>
                    </a:lnTo>
                    <a:lnTo>
                      <a:pt x="2188" y="5773"/>
                    </a:lnTo>
                    <a:lnTo>
                      <a:pt x="2213" y="5775"/>
                    </a:lnTo>
                    <a:lnTo>
                      <a:pt x="2237" y="5776"/>
                    </a:lnTo>
                    <a:lnTo>
                      <a:pt x="2262" y="5777"/>
                    </a:lnTo>
                    <a:lnTo>
                      <a:pt x="2287" y="5776"/>
                    </a:lnTo>
                    <a:lnTo>
                      <a:pt x="2312" y="5775"/>
                    </a:lnTo>
                    <a:lnTo>
                      <a:pt x="2336" y="5773"/>
                    </a:lnTo>
                    <a:lnTo>
                      <a:pt x="2361" y="5769"/>
                    </a:lnTo>
                    <a:lnTo>
                      <a:pt x="2385" y="5765"/>
                    </a:lnTo>
                    <a:lnTo>
                      <a:pt x="2409" y="5760"/>
                    </a:lnTo>
                    <a:lnTo>
                      <a:pt x="2433" y="5754"/>
                    </a:lnTo>
                    <a:lnTo>
                      <a:pt x="2457" y="5747"/>
                    </a:lnTo>
                    <a:lnTo>
                      <a:pt x="2481" y="5739"/>
                    </a:lnTo>
                    <a:lnTo>
                      <a:pt x="2504" y="5731"/>
                    </a:lnTo>
                    <a:lnTo>
                      <a:pt x="2527" y="5721"/>
                    </a:lnTo>
                    <a:lnTo>
                      <a:pt x="2550" y="5711"/>
                    </a:lnTo>
                    <a:lnTo>
                      <a:pt x="2572" y="5699"/>
                    </a:lnTo>
                    <a:lnTo>
                      <a:pt x="2594" y="5687"/>
                    </a:lnTo>
                    <a:lnTo>
                      <a:pt x="2615" y="5675"/>
                    </a:lnTo>
                    <a:lnTo>
                      <a:pt x="2636" y="5661"/>
                    </a:lnTo>
                    <a:lnTo>
                      <a:pt x="2656" y="5647"/>
                    </a:lnTo>
                    <a:lnTo>
                      <a:pt x="2676" y="5632"/>
                    </a:lnTo>
                    <a:lnTo>
                      <a:pt x="2695" y="5616"/>
                    </a:lnTo>
                    <a:lnTo>
                      <a:pt x="2713" y="5599"/>
                    </a:lnTo>
                    <a:lnTo>
                      <a:pt x="2731" y="5582"/>
                    </a:lnTo>
                    <a:lnTo>
                      <a:pt x="2748" y="5564"/>
                    </a:lnTo>
                    <a:lnTo>
                      <a:pt x="2765" y="5546"/>
                    </a:lnTo>
                    <a:lnTo>
                      <a:pt x="2781" y="5527"/>
                    </a:lnTo>
                    <a:lnTo>
                      <a:pt x="2796" y="5507"/>
                    </a:lnTo>
                    <a:lnTo>
                      <a:pt x="2810" y="5487"/>
                    </a:lnTo>
                    <a:lnTo>
                      <a:pt x="2824" y="5466"/>
                    </a:lnTo>
                    <a:lnTo>
                      <a:pt x="2836" y="5445"/>
                    </a:lnTo>
                    <a:lnTo>
                      <a:pt x="2849" y="5423"/>
                    </a:lnTo>
                    <a:lnTo>
                      <a:pt x="2860" y="5401"/>
                    </a:lnTo>
                    <a:lnTo>
                      <a:pt x="2870" y="5379"/>
                    </a:lnTo>
                    <a:lnTo>
                      <a:pt x="2879" y="5356"/>
                    </a:lnTo>
                    <a:lnTo>
                      <a:pt x="2888" y="5333"/>
                    </a:lnTo>
                    <a:lnTo>
                      <a:pt x="2896" y="5309"/>
                    </a:lnTo>
                    <a:lnTo>
                      <a:pt x="2902" y="5286"/>
                    </a:lnTo>
                    <a:lnTo>
                      <a:pt x="2908" y="5262"/>
                    </a:lnTo>
                    <a:lnTo>
                      <a:pt x="2913" y="5237"/>
                    </a:lnTo>
                    <a:lnTo>
                      <a:pt x="2918" y="5213"/>
                    </a:lnTo>
                    <a:lnTo>
                      <a:pt x="2921" y="5188"/>
                    </a:lnTo>
                    <a:lnTo>
                      <a:pt x="2923" y="5164"/>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42" name="Group 41">
            <a:extLst>
              <a:ext uri="{FF2B5EF4-FFF2-40B4-BE49-F238E27FC236}">
                <a16:creationId xmlns:a16="http://schemas.microsoft.com/office/drawing/2014/main" id="{D279D435-625E-4610-9094-0BEFD7A7AFAB}"/>
              </a:ext>
            </a:extLst>
          </p:cNvPr>
          <p:cNvGrpSpPr/>
          <p:nvPr/>
        </p:nvGrpSpPr>
        <p:grpSpPr>
          <a:xfrm>
            <a:off x="6485681" y="4535704"/>
            <a:ext cx="612000" cy="612952"/>
            <a:chOff x="294968" y="2170177"/>
            <a:chExt cx="612000" cy="612952"/>
          </a:xfrm>
        </p:grpSpPr>
        <p:sp>
          <p:nvSpPr>
            <p:cNvPr id="58" name="Oval 57">
              <a:extLst>
                <a:ext uri="{FF2B5EF4-FFF2-40B4-BE49-F238E27FC236}">
                  <a16:creationId xmlns:a16="http://schemas.microsoft.com/office/drawing/2014/main" id="{09AA28FA-C438-42DA-8FE7-38AC9DA32CB1}"/>
                </a:ext>
              </a:extLst>
            </p:cNvPr>
            <p:cNvSpPr/>
            <p:nvPr>
              <p:custDataLst>
                <p:tags r:id="rId4"/>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grpSp>
          <p:nvGrpSpPr>
            <p:cNvPr id="59" name="Group 58">
              <a:extLst>
                <a:ext uri="{FF2B5EF4-FFF2-40B4-BE49-F238E27FC236}">
                  <a16:creationId xmlns:a16="http://schemas.microsoft.com/office/drawing/2014/main" id="{EAD71ACD-4195-46D8-ADF7-AA522A47C1D6}"/>
                </a:ext>
              </a:extLst>
            </p:cNvPr>
            <p:cNvGrpSpPr/>
            <p:nvPr/>
          </p:nvGrpSpPr>
          <p:grpSpPr>
            <a:xfrm>
              <a:off x="393300" y="2269156"/>
              <a:ext cx="415335" cy="414994"/>
              <a:chOff x="2962542" y="861060"/>
              <a:chExt cx="633600" cy="633600"/>
            </a:xfrm>
          </p:grpSpPr>
          <p:sp>
            <p:nvSpPr>
              <p:cNvPr id="94" name="Google Shape;570;p7"/>
              <p:cNvSpPr/>
              <p:nvPr/>
            </p:nvSpPr>
            <p:spPr>
              <a:xfrm>
                <a:off x="2962542" y="861060"/>
                <a:ext cx="633600" cy="633600"/>
              </a:xfrm>
              <a:custGeom>
                <a:avLst/>
                <a:gdLst/>
                <a:ahLst/>
                <a:cxnLst/>
                <a:rect l="l" t="t" r="r" b="b"/>
                <a:pathLst>
                  <a:path w="10000" h="10000" extrusionOk="0">
                    <a:moveTo>
                      <a:pt x="4418" y="6307"/>
                    </a:moveTo>
                    <a:lnTo>
                      <a:pt x="3302" y="5191"/>
                    </a:lnTo>
                    <a:lnTo>
                      <a:pt x="3271" y="5157"/>
                    </a:lnTo>
                    <a:lnTo>
                      <a:pt x="3246" y="5119"/>
                    </a:lnTo>
                    <a:lnTo>
                      <a:pt x="3226" y="5078"/>
                    </a:lnTo>
                    <a:lnTo>
                      <a:pt x="3211" y="5035"/>
                    </a:lnTo>
                    <a:lnTo>
                      <a:pt x="3202" y="4990"/>
                    </a:lnTo>
                    <a:lnTo>
                      <a:pt x="3199" y="4944"/>
                    </a:lnTo>
                    <a:lnTo>
                      <a:pt x="3202" y="4898"/>
                    </a:lnTo>
                    <a:lnTo>
                      <a:pt x="3211" y="4853"/>
                    </a:lnTo>
                    <a:lnTo>
                      <a:pt x="3226" y="4810"/>
                    </a:lnTo>
                    <a:lnTo>
                      <a:pt x="3246" y="4769"/>
                    </a:lnTo>
                    <a:lnTo>
                      <a:pt x="3271" y="4731"/>
                    </a:lnTo>
                    <a:lnTo>
                      <a:pt x="3302" y="4697"/>
                    </a:lnTo>
                    <a:lnTo>
                      <a:pt x="3336" y="4666"/>
                    </a:lnTo>
                    <a:lnTo>
                      <a:pt x="3374" y="4641"/>
                    </a:lnTo>
                    <a:lnTo>
                      <a:pt x="3415" y="4621"/>
                    </a:lnTo>
                    <a:lnTo>
                      <a:pt x="3458" y="4606"/>
                    </a:lnTo>
                    <a:lnTo>
                      <a:pt x="3503" y="4597"/>
                    </a:lnTo>
                    <a:lnTo>
                      <a:pt x="3549" y="4594"/>
                    </a:lnTo>
                    <a:lnTo>
                      <a:pt x="3595" y="4597"/>
                    </a:lnTo>
                    <a:lnTo>
                      <a:pt x="3640" y="4606"/>
                    </a:lnTo>
                    <a:lnTo>
                      <a:pt x="3683" y="4621"/>
                    </a:lnTo>
                    <a:lnTo>
                      <a:pt x="3724" y="4641"/>
                    </a:lnTo>
                    <a:lnTo>
                      <a:pt x="3762" y="4666"/>
                    </a:lnTo>
                    <a:lnTo>
                      <a:pt x="3796" y="4697"/>
                    </a:lnTo>
                    <a:lnTo>
                      <a:pt x="4645" y="5545"/>
                    </a:lnTo>
                    <a:lnTo>
                      <a:pt x="6408" y="3489"/>
                    </a:lnTo>
                    <a:lnTo>
                      <a:pt x="6440" y="3456"/>
                    </a:lnTo>
                    <a:lnTo>
                      <a:pt x="6476" y="3428"/>
                    </a:lnTo>
                    <a:lnTo>
                      <a:pt x="6516" y="3405"/>
                    </a:lnTo>
                    <a:lnTo>
                      <a:pt x="6558" y="3387"/>
                    </a:lnTo>
                    <a:lnTo>
                      <a:pt x="6602" y="3375"/>
                    </a:lnTo>
                    <a:lnTo>
                      <a:pt x="6647" y="3368"/>
                    </a:lnTo>
                    <a:lnTo>
                      <a:pt x="6693" y="3368"/>
                    </a:lnTo>
                    <a:lnTo>
                      <a:pt x="6738" y="3373"/>
                    </a:lnTo>
                    <a:lnTo>
                      <a:pt x="6783" y="3384"/>
                    </a:lnTo>
                    <a:lnTo>
                      <a:pt x="6825" y="3401"/>
                    </a:lnTo>
                    <a:lnTo>
                      <a:pt x="6865" y="3424"/>
                    </a:lnTo>
                    <a:lnTo>
                      <a:pt x="6902" y="3451"/>
                    </a:lnTo>
                    <a:lnTo>
                      <a:pt x="6935" y="3483"/>
                    </a:lnTo>
                    <a:lnTo>
                      <a:pt x="6963" y="3519"/>
                    </a:lnTo>
                    <a:lnTo>
                      <a:pt x="6986" y="3559"/>
                    </a:lnTo>
                    <a:lnTo>
                      <a:pt x="7004" y="3601"/>
                    </a:lnTo>
                    <a:lnTo>
                      <a:pt x="7016" y="3645"/>
                    </a:lnTo>
                    <a:lnTo>
                      <a:pt x="7023" y="3690"/>
                    </a:lnTo>
                    <a:lnTo>
                      <a:pt x="7023" y="3736"/>
                    </a:lnTo>
                    <a:lnTo>
                      <a:pt x="7018" y="3781"/>
                    </a:lnTo>
                    <a:lnTo>
                      <a:pt x="7007" y="3826"/>
                    </a:lnTo>
                    <a:lnTo>
                      <a:pt x="6990" y="3868"/>
                    </a:lnTo>
                    <a:lnTo>
                      <a:pt x="6967" y="3908"/>
                    </a:lnTo>
                    <a:lnTo>
                      <a:pt x="6940" y="3945"/>
                    </a:lnTo>
                    <a:lnTo>
                      <a:pt x="4931" y="6288"/>
                    </a:lnTo>
                    <a:lnTo>
                      <a:pt x="4900" y="6320"/>
                    </a:lnTo>
                    <a:lnTo>
                      <a:pt x="4865" y="6347"/>
                    </a:lnTo>
                    <a:lnTo>
                      <a:pt x="4827" y="6370"/>
                    </a:lnTo>
                    <a:lnTo>
                      <a:pt x="4787" y="6388"/>
                    </a:lnTo>
                    <a:lnTo>
                      <a:pt x="4744" y="6401"/>
                    </a:lnTo>
                    <a:lnTo>
                      <a:pt x="4701" y="6408"/>
                    </a:lnTo>
                    <a:lnTo>
                      <a:pt x="4656" y="6410"/>
                    </a:lnTo>
                    <a:lnTo>
                      <a:pt x="4612" y="6406"/>
                    </a:lnTo>
                    <a:lnTo>
                      <a:pt x="4569" y="6397"/>
                    </a:lnTo>
                    <a:lnTo>
                      <a:pt x="4527" y="6382"/>
                    </a:lnTo>
                    <a:lnTo>
                      <a:pt x="4487" y="6362"/>
                    </a:lnTo>
                    <a:lnTo>
                      <a:pt x="4451" y="6337"/>
                    </a:lnTo>
                    <a:lnTo>
                      <a:pt x="4418" y="6307"/>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95" name="Google Shape;571;p7"/>
              <p:cNvSpPr/>
              <p:nvPr/>
            </p:nvSpPr>
            <p:spPr>
              <a:xfrm>
                <a:off x="2962542" y="861060"/>
                <a:ext cx="633600" cy="633600"/>
              </a:xfrm>
              <a:custGeom>
                <a:avLst/>
                <a:gdLst/>
                <a:ahLst/>
                <a:cxnLst/>
                <a:rect l="l" t="t" r="r" b="b"/>
                <a:pathLst>
                  <a:path w="10000" h="10000" extrusionOk="0">
                    <a:moveTo>
                      <a:pt x="4916" y="915"/>
                    </a:moveTo>
                    <a:lnTo>
                      <a:pt x="4949" y="905"/>
                    </a:lnTo>
                    <a:lnTo>
                      <a:pt x="4983" y="901"/>
                    </a:lnTo>
                    <a:lnTo>
                      <a:pt x="5017" y="901"/>
                    </a:lnTo>
                    <a:lnTo>
                      <a:pt x="5051" y="905"/>
                    </a:lnTo>
                    <a:lnTo>
                      <a:pt x="5084" y="915"/>
                    </a:lnTo>
                    <a:lnTo>
                      <a:pt x="8209" y="2031"/>
                    </a:lnTo>
                    <a:lnTo>
                      <a:pt x="8240" y="2044"/>
                    </a:lnTo>
                    <a:lnTo>
                      <a:pt x="8269" y="2062"/>
                    </a:lnTo>
                    <a:lnTo>
                      <a:pt x="8296" y="2083"/>
                    </a:lnTo>
                    <a:lnTo>
                      <a:pt x="8319" y="2108"/>
                    </a:lnTo>
                    <a:lnTo>
                      <a:pt x="8339" y="2136"/>
                    </a:lnTo>
                    <a:lnTo>
                      <a:pt x="8354" y="2167"/>
                    </a:lnTo>
                    <a:lnTo>
                      <a:pt x="8366" y="2199"/>
                    </a:lnTo>
                    <a:lnTo>
                      <a:pt x="8373" y="2232"/>
                    </a:lnTo>
                    <a:lnTo>
                      <a:pt x="8375" y="2266"/>
                    </a:lnTo>
                    <a:lnTo>
                      <a:pt x="8375" y="4833"/>
                    </a:lnTo>
                    <a:lnTo>
                      <a:pt x="8375" y="4845"/>
                    </a:lnTo>
                    <a:lnTo>
                      <a:pt x="8355" y="5264"/>
                    </a:lnTo>
                    <a:lnTo>
                      <a:pt x="8352" y="5288"/>
                    </a:lnTo>
                    <a:lnTo>
                      <a:pt x="8293" y="5684"/>
                    </a:lnTo>
                    <a:lnTo>
                      <a:pt x="8288" y="5709"/>
                    </a:lnTo>
                    <a:lnTo>
                      <a:pt x="8191" y="6082"/>
                    </a:lnTo>
                    <a:lnTo>
                      <a:pt x="8183" y="6107"/>
                    </a:lnTo>
                    <a:lnTo>
                      <a:pt x="8052" y="6459"/>
                    </a:lnTo>
                    <a:lnTo>
                      <a:pt x="8042" y="6482"/>
                    </a:lnTo>
                    <a:lnTo>
                      <a:pt x="7877" y="6813"/>
                    </a:lnTo>
                    <a:lnTo>
                      <a:pt x="7865" y="6835"/>
                    </a:lnTo>
                    <a:lnTo>
                      <a:pt x="7669" y="7145"/>
                    </a:lnTo>
                    <a:lnTo>
                      <a:pt x="7655" y="7164"/>
                    </a:lnTo>
                    <a:lnTo>
                      <a:pt x="7430" y="7455"/>
                    </a:lnTo>
                    <a:lnTo>
                      <a:pt x="7415" y="7472"/>
                    </a:lnTo>
                    <a:lnTo>
                      <a:pt x="7163" y="7744"/>
                    </a:lnTo>
                    <a:lnTo>
                      <a:pt x="7148" y="7758"/>
                    </a:lnTo>
                    <a:lnTo>
                      <a:pt x="6870" y="8012"/>
                    </a:lnTo>
                    <a:lnTo>
                      <a:pt x="6856" y="8024"/>
                    </a:lnTo>
                    <a:lnTo>
                      <a:pt x="6555" y="8260"/>
                    </a:lnTo>
                    <a:lnTo>
                      <a:pt x="6541" y="8270"/>
                    </a:lnTo>
                    <a:lnTo>
                      <a:pt x="6218" y="8490"/>
                    </a:lnTo>
                    <a:lnTo>
                      <a:pt x="6206" y="8498"/>
                    </a:lnTo>
                    <a:lnTo>
                      <a:pt x="5863" y="8702"/>
                    </a:lnTo>
                    <a:lnTo>
                      <a:pt x="5852" y="8708"/>
                    </a:lnTo>
                    <a:lnTo>
                      <a:pt x="5492" y="8897"/>
                    </a:lnTo>
                    <a:lnTo>
                      <a:pt x="5481" y="8902"/>
                    </a:lnTo>
                    <a:lnTo>
                      <a:pt x="5105" y="9077"/>
                    </a:lnTo>
                    <a:lnTo>
                      <a:pt x="5076" y="9088"/>
                    </a:lnTo>
                    <a:lnTo>
                      <a:pt x="5046" y="9096"/>
                    </a:lnTo>
                    <a:lnTo>
                      <a:pt x="5016" y="9100"/>
                    </a:lnTo>
                    <a:lnTo>
                      <a:pt x="4984" y="9100"/>
                    </a:lnTo>
                    <a:lnTo>
                      <a:pt x="4954" y="9096"/>
                    </a:lnTo>
                    <a:lnTo>
                      <a:pt x="4924" y="9088"/>
                    </a:lnTo>
                    <a:lnTo>
                      <a:pt x="4895" y="9077"/>
                    </a:lnTo>
                    <a:lnTo>
                      <a:pt x="4519" y="8902"/>
                    </a:lnTo>
                    <a:lnTo>
                      <a:pt x="4508" y="8897"/>
                    </a:lnTo>
                    <a:lnTo>
                      <a:pt x="4148" y="8708"/>
                    </a:lnTo>
                    <a:lnTo>
                      <a:pt x="4137" y="8702"/>
                    </a:lnTo>
                    <a:lnTo>
                      <a:pt x="3794" y="8498"/>
                    </a:lnTo>
                    <a:lnTo>
                      <a:pt x="3782" y="8490"/>
                    </a:lnTo>
                    <a:lnTo>
                      <a:pt x="3459" y="8270"/>
                    </a:lnTo>
                    <a:lnTo>
                      <a:pt x="3445" y="8260"/>
                    </a:lnTo>
                    <a:lnTo>
                      <a:pt x="3144" y="8024"/>
                    </a:lnTo>
                    <a:lnTo>
                      <a:pt x="3130" y="8012"/>
                    </a:lnTo>
                    <a:lnTo>
                      <a:pt x="2852" y="7758"/>
                    </a:lnTo>
                    <a:lnTo>
                      <a:pt x="2837" y="7744"/>
                    </a:lnTo>
                    <a:lnTo>
                      <a:pt x="2585" y="7472"/>
                    </a:lnTo>
                    <a:lnTo>
                      <a:pt x="2570" y="7455"/>
                    </a:lnTo>
                    <a:lnTo>
                      <a:pt x="2345" y="7164"/>
                    </a:lnTo>
                    <a:lnTo>
                      <a:pt x="2331" y="7145"/>
                    </a:lnTo>
                    <a:lnTo>
                      <a:pt x="2135" y="6835"/>
                    </a:lnTo>
                    <a:lnTo>
                      <a:pt x="2123" y="6813"/>
                    </a:lnTo>
                    <a:lnTo>
                      <a:pt x="1958" y="6482"/>
                    </a:lnTo>
                    <a:lnTo>
                      <a:pt x="1948" y="6459"/>
                    </a:lnTo>
                    <a:lnTo>
                      <a:pt x="1817" y="6107"/>
                    </a:lnTo>
                    <a:lnTo>
                      <a:pt x="1809" y="6082"/>
                    </a:lnTo>
                    <a:lnTo>
                      <a:pt x="1712" y="5709"/>
                    </a:lnTo>
                    <a:lnTo>
                      <a:pt x="1707" y="5684"/>
                    </a:lnTo>
                    <a:lnTo>
                      <a:pt x="1648" y="5288"/>
                    </a:lnTo>
                    <a:lnTo>
                      <a:pt x="1645" y="5264"/>
                    </a:lnTo>
                    <a:lnTo>
                      <a:pt x="1625" y="4845"/>
                    </a:lnTo>
                    <a:lnTo>
                      <a:pt x="1625" y="4833"/>
                    </a:lnTo>
                    <a:lnTo>
                      <a:pt x="1625" y="2266"/>
                    </a:lnTo>
                    <a:lnTo>
                      <a:pt x="1627" y="2232"/>
                    </a:lnTo>
                    <a:lnTo>
                      <a:pt x="1634" y="2199"/>
                    </a:lnTo>
                    <a:lnTo>
                      <a:pt x="1646" y="2167"/>
                    </a:lnTo>
                    <a:lnTo>
                      <a:pt x="1661" y="2136"/>
                    </a:lnTo>
                    <a:lnTo>
                      <a:pt x="1681" y="2108"/>
                    </a:lnTo>
                    <a:lnTo>
                      <a:pt x="1704" y="2083"/>
                    </a:lnTo>
                    <a:lnTo>
                      <a:pt x="1731" y="2062"/>
                    </a:lnTo>
                    <a:lnTo>
                      <a:pt x="1760" y="2044"/>
                    </a:lnTo>
                    <a:lnTo>
                      <a:pt x="1791" y="2031"/>
                    </a:lnTo>
                    <a:lnTo>
                      <a:pt x="4916" y="915"/>
                    </a:lnTo>
                    <a:close/>
                    <a:moveTo>
                      <a:pt x="5000" y="1415"/>
                    </a:moveTo>
                    <a:lnTo>
                      <a:pt x="2125" y="2442"/>
                    </a:lnTo>
                    <a:lnTo>
                      <a:pt x="2125" y="4827"/>
                    </a:lnTo>
                    <a:lnTo>
                      <a:pt x="2144" y="5227"/>
                    </a:lnTo>
                    <a:lnTo>
                      <a:pt x="2200" y="5597"/>
                    </a:lnTo>
                    <a:lnTo>
                      <a:pt x="2289" y="5944"/>
                    </a:lnTo>
                    <a:lnTo>
                      <a:pt x="2412" y="6271"/>
                    </a:lnTo>
                    <a:lnTo>
                      <a:pt x="2565" y="6578"/>
                    </a:lnTo>
                    <a:lnTo>
                      <a:pt x="2748" y="6867"/>
                    </a:lnTo>
                    <a:lnTo>
                      <a:pt x="2958" y="7140"/>
                    </a:lnTo>
                    <a:lnTo>
                      <a:pt x="3196" y="7396"/>
                    </a:lnTo>
                    <a:lnTo>
                      <a:pt x="3460" y="7636"/>
                    </a:lnTo>
                    <a:lnTo>
                      <a:pt x="3747" y="7861"/>
                    </a:lnTo>
                    <a:lnTo>
                      <a:pt x="4057" y="8072"/>
                    </a:lnTo>
                    <a:lnTo>
                      <a:pt x="4387" y="8269"/>
                    </a:lnTo>
                    <a:lnTo>
                      <a:pt x="4735" y="8451"/>
                    </a:lnTo>
                    <a:lnTo>
                      <a:pt x="5000" y="8574"/>
                    </a:lnTo>
                    <a:lnTo>
                      <a:pt x="5265" y="8451"/>
                    </a:lnTo>
                    <a:lnTo>
                      <a:pt x="5613" y="8269"/>
                    </a:lnTo>
                    <a:lnTo>
                      <a:pt x="5943" y="8072"/>
                    </a:lnTo>
                    <a:lnTo>
                      <a:pt x="6253" y="7861"/>
                    </a:lnTo>
                    <a:lnTo>
                      <a:pt x="6540" y="7636"/>
                    </a:lnTo>
                    <a:lnTo>
                      <a:pt x="6804" y="7396"/>
                    </a:lnTo>
                    <a:lnTo>
                      <a:pt x="7042" y="7140"/>
                    </a:lnTo>
                    <a:lnTo>
                      <a:pt x="7252" y="6867"/>
                    </a:lnTo>
                    <a:lnTo>
                      <a:pt x="7435" y="6578"/>
                    </a:lnTo>
                    <a:lnTo>
                      <a:pt x="7588" y="6271"/>
                    </a:lnTo>
                    <a:lnTo>
                      <a:pt x="7711" y="5944"/>
                    </a:lnTo>
                    <a:lnTo>
                      <a:pt x="7800" y="5597"/>
                    </a:lnTo>
                    <a:lnTo>
                      <a:pt x="7856" y="5227"/>
                    </a:lnTo>
                    <a:lnTo>
                      <a:pt x="7875" y="4827"/>
                    </a:lnTo>
                    <a:lnTo>
                      <a:pt x="7875" y="2442"/>
                    </a:lnTo>
                    <a:lnTo>
                      <a:pt x="5000" y="1415"/>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43" name="Group 42">
            <a:extLst>
              <a:ext uri="{FF2B5EF4-FFF2-40B4-BE49-F238E27FC236}">
                <a16:creationId xmlns:a16="http://schemas.microsoft.com/office/drawing/2014/main" id="{9AEF7AEC-7307-4DB6-A3B3-AA5D615E97B1}"/>
              </a:ext>
            </a:extLst>
          </p:cNvPr>
          <p:cNvGrpSpPr/>
          <p:nvPr/>
        </p:nvGrpSpPr>
        <p:grpSpPr>
          <a:xfrm>
            <a:off x="6485681" y="5324213"/>
            <a:ext cx="612000" cy="612952"/>
            <a:chOff x="294968" y="2170177"/>
            <a:chExt cx="612000" cy="612952"/>
          </a:xfrm>
        </p:grpSpPr>
        <p:sp>
          <p:nvSpPr>
            <p:cNvPr id="54" name="Oval 53">
              <a:extLst>
                <a:ext uri="{FF2B5EF4-FFF2-40B4-BE49-F238E27FC236}">
                  <a16:creationId xmlns:a16="http://schemas.microsoft.com/office/drawing/2014/main" id="{81B0BF9F-DA96-44E1-805D-6FA6EB076104}"/>
                </a:ext>
              </a:extLst>
            </p:cNvPr>
            <p:cNvSpPr/>
            <p:nvPr>
              <p:custDataLst>
                <p:tags r:id="rId3"/>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grpSp>
          <p:nvGrpSpPr>
            <p:cNvPr id="55" name="Group 54">
              <a:extLst>
                <a:ext uri="{FF2B5EF4-FFF2-40B4-BE49-F238E27FC236}">
                  <a16:creationId xmlns:a16="http://schemas.microsoft.com/office/drawing/2014/main" id="{D4B5E047-2B5B-4B9D-9CE3-D968377D9D01}"/>
                </a:ext>
              </a:extLst>
            </p:cNvPr>
            <p:cNvGrpSpPr/>
            <p:nvPr/>
          </p:nvGrpSpPr>
          <p:grpSpPr>
            <a:xfrm>
              <a:off x="393300" y="2269156"/>
              <a:ext cx="415335" cy="414994"/>
              <a:chOff x="8624067" y="861060"/>
              <a:chExt cx="633600" cy="633600"/>
            </a:xfrm>
          </p:grpSpPr>
          <p:sp>
            <p:nvSpPr>
              <p:cNvPr id="98" name="Google Shape;582;p7"/>
              <p:cNvSpPr/>
              <p:nvPr/>
            </p:nvSpPr>
            <p:spPr>
              <a:xfrm>
                <a:off x="8624067" y="861060"/>
                <a:ext cx="633600" cy="633600"/>
              </a:xfrm>
              <a:custGeom>
                <a:avLst/>
                <a:gdLst/>
                <a:ahLst/>
                <a:cxnLst/>
                <a:rect l="l" t="t" r="r" b="b"/>
                <a:pathLst>
                  <a:path w="10000" h="10000" extrusionOk="0">
                    <a:moveTo>
                      <a:pt x="5513" y="5000"/>
                    </a:moveTo>
                    <a:lnTo>
                      <a:pt x="5513" y="5019"/>
                    </a:lnTo>
                    <a:lnTo>
                      <a:pt x="5512" y="5038"/>
                    </a:lnTo>
                    <a:lnTo>
                      <a:pt x="5510" y="5058"/>
                    </a:lnTo>
                    <a:lnTo>
                      <a:pt x="5507" y="5077"/>
                    </a:lnTo>
                    <a:lnTo>
                      <a:pt x="5504" y="5096"/>
                    </a:lnTo>
                    <a:lnTo>
                      <a:pt x="5500" y="5114"/>
                    </a:lnTo>
                    <a:lnTo>
                      <a:pt x="5496" y="5133"/>
                    </a:lnTo>
                    <a:lnTo>
                      <a:pt x="5491" y="5151"/>
                    </a:lnTo>
                    <a:lnTo>
                      <a:pt x="5485" y="5170"/>
                    </a:lnTo>
                    <a:lnTo>
                      <a:pt x="5478" y="5188"/>
                    </a:lnTo>
                    <a:lnTo>
                      <a:pt x="5471" y="5205"/>
                    </a:lnTo>
                    <a:lnTo>
                      <a:pt x="5463" y="5223"/>
                    </a:lnTo>
                    <a:lnTo>
                      <a:pt x="5454" y="5240"/>
                    </a:lnTo>
                    <a:lnTo>
                      <a:pt x="5445" y="5257"/>
                    </a:lnTo>
                    <a:lnTo>
                      <a:pt x="5435" y="5273"/>
                    </a:lnTo>
                    <a:lnTo>
                      <a:pt x="5424" y="5290"/>
                    </a:lnTo>
                    <a:lnTo>
                      <a:pt x="5413" y="5305"/>
                    </a:lnTo>
                    <a:lnTo>
                      <a:pt x="5401" y="5320"/>
                    </a:lnTo>
                    <a:lnTo>
                      <a:pt x="5389" y="5335"/>
                    </a:lnTo>
                    <a:lnTo>
                      <a:pt x="5376" y="5349"/>
                    </a:lnTo>
                    <a:lnTo>
                      <a:pt x="5363" y="5363"/>
                    </a:lnTo>
                    <a:lnTo>
                      <a:pt x="5349" y="5376"/>
                    </a:lnTo>
                    <a:lnTo>
                      <a:pt x="5335" y="5389"/>
                    </a:lnTo>
                    <a:lnTo>
                      <a:pt x="5320" y="5401"/>
                    </a:lnTo>
                    <a:lnTo>
                      <a:pt x="5305" y="5413"/>
                    </a:lnTo>
                    <a:lnTo>
                      <a:pt x="5290" y="5424"/>
                    </a:lnTo>
                    <a:lnTo>
                      <a:pt x="5273" y="5435"/>
                    </a:lnTo>
                    <a:lnTo>
                      <a:pt x="5257" y="5445"/>
                    </a:lnTo>
                    <a:lnTo>
                      <a:pt x="5240" y="5454"/>
                    </a:lnTo>
                    <a:lnTo>
                      <a:pt x="5223" y="5463"/>
                    </a:lnTo>
                    <a:lnTo>
                      <a:pt x="5205" y="5471"/>
                    </a:lnTo>
                    <a:lnTo>
                      <a:pt x="5188" y="5478"/>
                    </a:lnTo>
                    <a:lnTo>
                      <a:pt x="5170" y="5485"/>
                    </a:lnTo>
                    <a:lnTo>
                      <a:pt x="5151" y="5491"/>
                    </a:lnTo>
                    <a:lnTo>
                      <a:pt x="5133" y="5496"/>
                    </a:lnTo>
                    <a:lnTo>
                      <a:pt x="5114" y="5500"/>
                    </a:lnTo>
                    <a:lnTo>
                      <a:pt x="5096" y="5504"/>
                    </a:lnTo>
                    <a:lnTo>
                      <a:pt x="5077" y="5507"/>
                    </a:lnTo>
                    <a:lnTo>
                      <a:pt x="5058" y="5510"/>
                    </a:lnTo>
                    <a:lnTo>
                      <a:pt x="5038" y="5512"/>
                    </a:lnTo>
                    <a:lnTo>
                      <a:pt x="5019" y="5513"/>
                    </a:lnTo>
                    <a:lnTo>
                      <a:pt x="5000" y="5513"/>
                    </a:lnTo>
                    <a:lnTo>
                      <a:pt x="4981" y="5513"/>
                    </a:lnTo>
                    <a:lnTo>
                      <a:pt x="4962" y="5512"/>
                    </a:lnTo>
                    <a:lnTo>
                      <a:pt x="4942" y="5510"/>
                    </a:lnTo>
                    <a:lnTo>
                      <a:pt x="4923" y="5507"/>
                    </a:lnTo>
                    <a:lnTo>
                      <a:pt x="4904" y="5504"/>
                    </a:lnTo>
                    <a:lnTo>
                      <a:pt x="4886" y="5500"/>
                    </a:lnTo>
                    <a:lnTo>
                      <a:pt x="4867" y="5496"/>
                    </a:lnTo>
                    <a:lnTo>
                      <a:pt x="4849" y="5491"/>
                    </a:lnTo>
                    <a:lnTo>
                      <a:pt x="4830" y="5485"/>
                    </a:lnTo>
                    <a:lnTo>
                      <a:pt x="4812" y="5478"/>
                    </a:lnTo>
                    <a:lnTo>
                      <a:pt x="4795" y="5471"/>
                    </a:lnTo>
                    <a:lnTo>
                      <a:pt x="4777" y="5463"/>
                    </a:lnTo>
                    <a:lnTo>
                      <a:pt x="4760" y="5454"/>
                    </a:lnTo>
                    <a:lnTo>
                      <a:pt x="4743" y="5445"/>
                    </a:lnTo>
                    <a:lnTo>
                      <a:pt x="4727" y="5435"/>
                    </a:lnTo>
                    <a:lnTo>
                      <a:pt x="4710" y="5424"/>
                    </a:lnTo>
                    <a:lnTo>
                      <a:pt x="4695" y="5413"/>
                    </a:lnTo>
                    <a:lnTo>
                      <a:pt x="4680" y="5401"/>
                    </a:lnTo>
                    <a:lnTo>
                      <a:pt x="4665" y="5389"/>
                    </a:lnTo>
                    <a:lnTo>
                      <a:pt x="4651" y="5376"/>
                    </a:lnTo>
                    <a:lnTo>
                      <a:pt x="4637" y="5363"/>
                    </a:lnTo>
                    <a:lnTo>
                      <a:pt x="4624" y="5349"/>
                    </a:lnTo>
                    <a:lnTo>
                      <a:pt x="4611" y="5335"/>
                    </a:lnTo>
                    <a:lnTo>
                      <a:pt x="4599" y="5320"/>
                    </a:lnTo>
                    <a:lnTo>
                      <a:pt x="4587" y="5305"/>
                    </a:lnTo>
                    <a:lnTo>
                      <a:pt x="4576" y="5290"/>
                    </a:lnTo>
                    <a:lnTo>
                      <a:pt x="4565" y="5273"/>
                    </a:lnTo>
                    <a:lnTo>
                      <a:pt x="4555" y="5257"/>
                    </a:lnTo>
                    <a:lnTo>
                      <a:pt x="4546" y="5240"/>
                    </a:lnTo>
                    <a:lnTo>
                      <a:pt x="4537" y="5223"/>
                    </a:lnTo>
                    <a:lnTo>
                      <a:pt x="4529" y="5205"/>
                    </a:lnTo>
                    <a:lnTo>
                      <a:pt x="4522" y="5188"/>
                    </a:lnTo>
                    <a:lnTo>
                      <a:pt x="4515" y="5170"/>
                    </a:lnTo>
                    <a:lnTo>
                      <a:pt x="4509" y="5151"/>
                    </a:lnTo>
                    <a:lnTo>
                      <a:pt x="4504" y="5133"/>
                    </a:lnTo>
                    <a:lnTo>
                      <a:pt x="4500" y="5114"/>
                    </a:lnTo>
                    <a:lnTo>
                      <a:pt x="4496" y="5096"/>
                    </a:lnTo>
                    <a:lnTo>
                      <a:pt x="4493" y="5077"/>
                    </a:lnTo>
                    <a:lnTo>
                      <a:pt x="4490" y="5058"/>
                    </a:lnTo>
                    <a:lnTo>
                      <a:pt x="4488" y="5038"/>
                    </a:lnTo>
                    <a:lnTo>
                      <a:pt x="4487" y="5019"/>
                    </a:lnTo>
                    <a:lnTo>
                      <a:pt x="4487" y="5000"/>
                    </a:lnTo>
                    <a:lnTo>
                      <a:pt x="4487" y="4981"/>
                    </a:lnTo>
                    <a:lnTo>
                      <a:pt x="4488" y="4962"/>
                    </a:lnTo>
                    <a:lnTo>
                      <a:pt x="4490" y="4942"/>
                    </a:lnTo>
                    <a:lnTo>
                      <a:pt x="4493" y="4923"/>
                    </a:lnTo>
                    <a:lnTo>
                      <a:pt x="4496" y="4904"/>
                    </a:lnTo>
                    <a:lnTo>
                      <a:pt x="4500" y="4886"/>
                    </a:lnTo>
                    <a:lnTo>
                      <a:pt x="4504" y="4867"/>
                    </a:lnTo>
                    <a:lnTo>
                      <a:pt x="4509" y="4849"/>
                    </a:lnTo>
                    <a:lnTo>
                      <a:pt x="4515" y="4830"/>
                    </a:lnTo>
                    <a:lnTo>
                      <a:pt x="4522" y="4812"/>
                    </a:lnTo>
                    <a:lnTo>
                      <a:pt x="4529" y="4795"/>
                    </a:lnTo>
                    <a:lnTo>
                      <a:pt x="4537" y="4777"/>
                    </a:lnTo>
                    <a:lnTo>
                      <a:pt x="4546" y="4760"/>
                    </a:lnTo>
                    <a:lnTo>
                      <a:pt x="4555" y="4743"/>
                    </a:lnTo>
                    <a:lnTo>
                      <a:pt x="4565" y="4727"/>
                    </a:lnTo>
                    <a:lnTo>
                      <a:pt x="4576" y="4710"/>
                    </a:lnTo>
                    <a:lnTo>
                      <a:pt x="4587" y="4695"/>
                    </a:lnTo>
                    <a:lnTo>
                      <a:pt x="4599" y="4680"/>
                    </a:lnTo>
                    <a:lnTo>
                      <a:pt x="4611" y="4665"/>
                    </a:lnTo>
                    <a:lnTo>
                      <a:pt x="4624" y="4651"/>
                    </a:lnTo>
                    <a:lnTo>
                      <a:pt x="4637" y="4637"/>
                    </a:lnTo>
                    <a:lnTo>
                      <a:pt x="4651" y="4624"/>
                    </a:lnTo>
                    <a:lnTo>
                      <a:pt x="4665" y="4611"/>
                    </a:lnTo>
                    <a:lnTo>
                      <a:pt x="4680" y="4599"/>
                    </a:lnTo>
                    <a:lnTo>
                      <a:pt x="4695" y="4587"/>
                    </a:lnTo>
                    <a:lnTo>
                      <a:pt x="4710" y="4576"/>
                    </a:lnTo>
                    <a:lnTo>
                      <a:pt x="4727" y="4565"/>
                    </a:lnTo>
                    <a:lnTo>
                      <a:pt x="4743" y="4555"/>
                    </a:lnTo>
                    <a:lnTo>
                      <a:pt x="4760" y="4546"/>
                    </a:lnTo>
                    <a:lnTo>
                      <a:pt x="4777" y="4537"/>
                    </a:lnTo>
                    <a:lnTo>
                      <a:pt x="4795" y="4529"/>
                    </a:lnTo>
                    <a:lnTo>
                      <a:pt x="4812" y="4522"/>
                    </a:lnTo>
                    <a:lnTo>
                      <a:pt x="4830" y="4515"/>
                    </a:lnTo>
                    <a:lnTo>
                      <a:pt x="4849" y="4509"/>
                    </a:lnTo>
                    <a:lnTo>
                      <a:pt x="4867" y="4504"/>
                    </a:lnTo>
                    <a:lnTo>
                      <a:pt x="4886" y="4500"/>
                    </a:lnTo>
                    <a:lnTo>
                      <a:pt x="4904" y="4496"/>
                    </a:lnTo>
                    <a:lnTo>
                      <a:pt x="4923" y="4493"/>
                    </a:lnTo>
                    <a:lnTo>
                      <a:pt x="4942" y="4490"/>
                    </a:lnTo>
                    <a:lnTo>
                      <a:pt x="4962" y="4488"/>
                    </a:lnTo>
                    <a:lnTo>
                      <a:pt x="4981" y="4487"/>
                    </a:lnTo>
                    <a:lnTo>
                      <a:pt x="5000" y="4487"/>
                    </a:lnTo>
                    <a:lnTo>
                      <a:pt x="5019" y="4487"/>
                    </a:lnTo>
                    <a:lnTo>
                      <a:pt x="5038" y="4488"/>
                    </a:lnTo>
                    <a:lnTo>
                      <a:pt x="5058" y="4490"/>
                    </a:lnTo>
                    <a:lnTo>
                      <a:pt x="5077" y="4493"/>
                    </a:lnTo>
                    <a:lnTo>
                      <a:pt x="5096" y="4496"/>
                    </a:lnTo>
                    <a:lnTo>
                      <a:pt x="5114" y="4500"/>
                    </a:lnTo>
                    <a:lnTo>
                      <a:pt x="5133" y="4504"/>
                    </a:lnTo>
                    <a:lnTo>
                      <a:pt x="5151" y="4509"/>
                    </a:lnTo>
                    <a:lnTo>
                      <a:pt x="5170" y="4515"/>
                    </a:lnTo>
                    <a:lnTo>
                      <a:pt x="5188" y="4522"/>
                    </a:lnTo>
                    <a:lnTo>
                      <a:pt x="5205" y="4529"/>
                    </a:lnTo>
                    <a:lnTo>
                      <a:pt x="5223" y="4537"/>
                    </a:lnTo>
                    <a:lnTo>
                      <a:pt x="5240" y="4546"/>
                    </a:lnTo>
                    <a:lnTo>
                      <a:pt x="5257" y="4555"/>
                    </a:lnTo>
                    <a:lnTo>
                      <a:pt x="5273" y="4565"/>
                    </a:lnTo>
                    <a:lnTo>
                      <a:pt x="5290" y="4576"/>
                    </a:lnTo>
                    <a:lnTo>
                      <a:pt x="5305" y="4587"/>
                    </a:lnTo>
                    <a:lnTo>
                      <a:pt x="5320" y="4599"/>
                    </a:lnTo>
                    <a:lnTo>
                      <a:pt x="5335" y="4611"/>
                    </a:lnTo>
                    <a:lnTo>
                      <a:pt x="5349" y="4624"/>
                    </a:lnTo>
                    <a:lnTo>
                      <a:pt x="5363" y="4637"/>
                    </a:lnTo>
                    <a:lnTo>
                      <a:pt x="5376" y="4651"/>
                    </a:lnTo>
                    <a:lnTo>
                      <a:pt x="5389" y="4665"/>
                    </a:lnTo>
                    <a:lnTo>
                      <a:pt x="5401" y="4680"/>
                    </a:lnTo>
                    <a:lnTo>
                      <a:pt x="5413" y="4695"/>
                    </a:lnTo>
                    <a:lnTo>
                      <a:pt x="5424" y="4710"/>
                    </a:lnTo>
                    <a:lnTo>
                      <a:pt x="5435" y="4727"/>
                    </a:lnTo>
                    <a:lnTo>
                      <a:pt x="5445" y="4743"/>
                    </a:lnTo>
                    <a:lnTo>
                      <a:pt x="5454" y="4760"/>
                    </a:lnTo>
                    <a:lnTo>
                      <a:pt x="5463" y="4777"/>
                    </a:lnTo>
                    <a:lnTo>
                      <a:pt x="5471" y="4795"/>
                    </a:lnTo>
                    <a:lnTo>
                      <a:pt x="5478" y="4812"/>
                    </a:lnTo>
                    <a:lnTo>
                      <a:pt x="5485" y="4830"/>
                    </a:lnTo>
                    <a:lnTo>
                      <a:pt x="5491" y="4849"/>
                    </a:lnTo>
                    <a:lnTo>
                      <a:pt x="5496" y="4867"/>
                    </a:lnTo>
                    <a:lnTo>
                      <a:pt x="5500" y="4886"/>
                    </a:lnTo>
                    <a:lnTo>
                      <a:pt x="5504" y="4904"/>
                    </a:lnTo>
                    <a:lnTo>
                      <a:pt x="5507" y="4923"/>
                    </a:lnTo>
                    <a:lnTo>
                      <a:pt x="5510" y="4942"/>
                    </a:lnTo>
                    <a:lnTo>
                      <a:pt x="5512" y="4962"/>
                    </a:lnTo>
                    <a:lnTo>
                      <a:pt x="5513" y="4981"/>
                    </a:lnTo>
                    <a:lnTo>
                      <a:pt x="5513" y="5000"/>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99" name="Google Shape;583;p7"/>
              <p:cNvSpPr/>
              <p:nvPr/>
            </p:nvSpPr>
            <p:spPr>
              <a:xfrm>
                <a:off x="8624067" y="861060"/>
                <a:ext cx="633600" cy="633600"/>
              </a:xfrm>
              <a:custGeom>
                <a:avLst/>
                <a:gdLst/>
                <a:ahLst/>
                <a:cxnLst/>
                <a:rect l="l" t="t" r="r" b="b"/>
                <a:pathLst>
                  <a:path w="10000" h="10000" extrusionOk="0">
                    <a:moveTo>
                      <a:pt x="8889" y="4712"/>
                    </a:moveTo>
                    <a:lnTo>
                      <a:pt x="8897" y="4849"/>
                    </a:ln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close/>
                    <a:moveTo>
                      <a:pt x="4769" y="2587"/>
                    </a:moveTo>
                    <a:lnTo>
                      <a:pt x="4759" y="2556"/>
                    </a:lnTo>
                    <a:lnTo>
                      <a:pt x="4752" y="2524"/>
                    </a:lnTo>
                    <a:lnTo>
                      <a:pt x="4750" y="2491"/>
                    </a:lnTo>
                    <a:lnTo>
                      <a:pt x="4750" y="1806"/>
                    </a:lnTo>
                    <a:lnTo>
                      <a:pt x="4752" y="1773"/>
                    </a:lnTo>
                    <a:lnTo>
                      <a:pt x="4759" y="1741"/>
                    </a:lnTo>
                    <a:lnTo>
                      <a:pt x="4769" y="1710"/>
                    </a:lnTo>
                    <a:lnTo>
                      <a:pt x="4783" y="1681"/>
                    </a:lnTo>
                    <a:lnTo>
                      <a:pt x="4802" y="1654"/>
                    </a:lnTo>
                    <a:lnTo>
                      <a:pt x="4823" y="1629"/>
                    </a:lnTo>
                    <a:lnTo>
                      <a:pt x="4848" y="1608"/>
                    </a:lnTo>
                    <a:lnTo>
                      <a:pt x="4854" y="1603"/>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3" y="4854"/>
                    </a:lnTo>
                    <a:lnTo>
                      <a:pt x="1608" y="4848"/>
                    </a:lnTo>
                    <a:lnTo>
                      <a:pt x="1629" y="4823"/>
                    </a:lnTo>
                    <a:lnTo>
                      <a:pt x="1654" y="4802"/>
                    </a:lnTo>
                    <a:lnTo>
                      <a:pt x="1681" y="4783"/>
                    </a:lnTo>
                    <a:lnTo>
                      <a:pt x="1710" y="4769"/>
                    </a:lnTo>
                    <a:lnTo>
                      <a:pt x="1741" y="4759"/>
                    </a:lnTo>
                    <a:lnTo>
                      <a:pt x="1773" y="4752"/>
                    </a:lnTo>
                    <a:lnTo>
                      <a:pt x="1806" y="4750"/>
                    </a:lnTo>
                    <a:lnTo>
                      <a:pt x="2491" y="4750"/>
                    </a:lnTo>
                    <a:lnTo>
                      <a:pt x="2524" y="4752"/>
                    </a:lnTo>
                    <a:lnTo>
                      <a:pt x="2556" y="4759"/>
                    </a:lnTo>
                    <a:lnTo>
                      <a:pt x="2587" y="4769"/>
                    </a:lnTo>
                    <a:lnTo>
                      <a:pt x="2616" y="4783"/>
                    </a:lnTo>
                    <a:lnTo>
                      <a:pt x="2643" y="4802"/>
                    </a:lnTo>
                    <a:lnTo>
                      <a:pt x="2668" y="4823"/>
                    </a:lnTo>
                    <a:lnTo>
                      <a:pt x="2689" y="4848"/>
                    </a:lnTo>
                    <a:lnTo>
                      <a:pt x="2708" y="4875"/>
                    </a:lnTo>
                    <a:lnTo>
                      <a:pt x="2722" y="4904"/>
                    </a:lnTo>
                    <a:lnTo>
                      <a:pt x="2732" y="4935"/>
                    </a:lnTo>
                    <a:lnTo>
                      <a:pt x="2739" y="4967"/>
                    </a:lnTo>
                    <a:lnTo>
                      <a:pt x="2741" y="5000"/>
                    </a:lnTo>
                    <a:lnTo>
                      <a:pt x="2739" y="5033"/>
                    </a:lnTo>
                    <a:lnTo>
                      <a:pt x="2732" y="5065"/>
                    </a:lnTo>
                    <a:lnTo>
                      <a:pt x="2722" y="5096"/>
                    </a:lnTo>
                    <a:lnTo>
                      <a:pt x="2708" y="5125"/>
                    </a:lnTo>
                    <a:lnTo>
                      <a:pt x="2689" y="5152"/>
                    </a:lnTo>
                    <a:lnTo>
                      <a:pt x="2668" y="5177"/>
                    </a:lnTo>
                    <a:lnTo>
                      <a:pt x="2643" y="5198"/>
                    </a:lnTo>
                    <a:lnTo>
                      <a:pt x="2616" y="5217"/>
                    </a:lnTo>
                    <a:lnTo>
                      <a:pt x="2587" y="5231"/>
                    </a:lnTo>
                    <a:lnTo>
                      <a:pt x="2556" y="5241"/>
                    </a:lnTo>
                    <a:lnTo>
                      <a:pt x="2524" y="5248"/>
                    </a:lnTo>
                    <a:lnTo>
                      <a:pt x="2491" y="5250"/>
                    </a:lnTo>
                    <a:lnTo>
                      <a:pt x="1806" y="5250"/>
                    </a:lnTo>
                    <a:lnTo>
                      <a:pt x="1773" y="5248"/>
                    </a:lnTo>
                    <a:lnTo>
                      <a:pt x="1741" y="5241"/>
                    </a:lnTo>
                    <a:lnTo>
                      <a:pt x="1710" y="5231"/>
                    </a:lnTo>
                    <a:lnTo>
                      <a:pt x="1681" y="5217"/>
                    </a:lnTo>
                    <a:lnTo>
                      <a:pt x="1654" y="5198"/>
                    </a:lnTo>
                    <a:lnTo>
                      <a:pt x="1629" y="5177"/>
                    </a:lnTo>
                    <a:lnTo>
                      <a:pt x="1608" y="5152"/>
                    </a:lnTo>
                    <a:lnTo>
                      <a:pt x="1603" y="5146"/>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54" y="8397"/>
                    </a:lnTo>
                    <a:lnTo>
                      <a:pt x="4848" y="8392"/>
                    </a:lnTo>
                    <a:lnTo>
                      <a:pt x="4823" y="8371"/>
                    </a:lnTo>
                    <a:lnTo>
                      <a:pt x="4802" y="8346"/>
                    </a:lnTo>
                    <a:lnTo>
                      <a:pt x="4783" y="8319"/>
                    </a:lnTo>
                    <a:lnTo>
                      <a:pt x="4769" y="8290"/>
                    </a:lnTo>
                    <a:lnTo>
                      <a:pt x="4759" y="8259"/>
                    </a:lnTo>
                    <a:lnTo>
                      <a:pt x="4752" y="8227"/>
                    </a:lnTo>
                    <a:lnTo>
                      <a:pt x="4750" y="8194"/>
                    </a:lnTo>
                    <a:lnTo>
                      <a:pt x="4750" y="7509"/>
                    </a:lnTo>
                    <a:lnTo>
                      <a:pt x="4752" y="7476"/>
                    </a:lnTo>
                    <a:lnTo>
                      <a:pt x="4759" y="7444"/>
                    </a:lnTo>
                    <a:lnTo>
                      <a:pt x="4769" y="7413"/>
                    </a:lnTo>
                    <a:lnTo>
                      <a:pt x="4783" y="7384"/>
                    </a:lnTo>
                    <a:lnTo>
                      <a:pt x="4802" y="7357"/>
                    </a:lnTo>
                    <a:lnTo>
                      <a:pt x="4823" y="7332"/>
                    </a:lnTo>
                    <a:lnTo>
                      <a:pt x="4848" y="7311"/>
                    </a:lnTo>
                    <a:lnTo>
                      <a:pt x="4875" y="7292"/>
                    </a:lnTo>
                    <a:lnTo>
                      <a:pt x="4904" y="7278"/>
                    </a:lnTo>
                    <a:lnTo>
                      <a:pt x="4935" y="7268"/>
                    </a:lnTo>
                    <a:lnTo>
                      <a:pt x="4967" y="7261"/>
                    </a:lnTo>
                    <a:lnTo>
                      <a:pt x="5000" y="7259"/>
                    </a:lnTo>
                    <a:lnTo>
                      <a:pt x="5033" y="7261"/>
                    </a:lnTo>
                    <a:lnTo>
                      <a:pt x="5065" y="7268"/>
                    </a:lnTo>
                    <a:lnTo>
                      <a:pt x="5096" y="7278"/>
                    </a:lnTo>
                    <a:lnTo>
                      <a:pt x="5125" y="7292"/>
                    </a:lnTo>
                    <a:lnTo>
                      <a:pt x="5152" y="7311"/>
                    </a:lnTo>
                    <a:lnTo>
                      <a:pt x="5177" y="7332"/>
                    </a:lnTo>
                    <a:lnTo>
                      <a:pt x="5198" y="7357"/>
                    </a:lnTo>
                    <a:lnTo>
                      <a:pt x="5217" y="7384"/>
                    </a:lnTo>
                    <a:lnTo>
                      <a:pt x="5231" y="7413"/>
                    </a:lnTo>
                    <a:lnTo>
                      <a:pt x="5241" y="7444"/>
                    </a:lnTo>
                    <a:lnTo>
                      <a:pt x="5248" y="7476"/>
                    </a:lnTo>
                    <a:lnTo>
                      <a:pt x="5250" y="7509"/>
                    </a:lnTo>
                    <a:lnTo>
                      <a:pt x="5250" y="8194"/>
                    </a:lnTo>
                    <a:lnTo>
                      <a:pt x="5248" y="8227"/>
                    </a:lnTo>
                    <a:lnTo>
                      <a:pt x="5241" y="8259"/>
                    </a:lnTo>
                    <a:lnTo>
                      <a:pt x="5231" y="8290"/>
                    </a:lnTo>
                    <a:lnTo>
                      <a:pt x="5217" y="8319"/>
                    </a:lnTo>
                    <a:lnTo>
                      <a:pt x="5198" y="8346"/>
                    </a:lnTo>
                    <a:lnTo>
                      <a:pt x="5177" y="8371"/>
                    </a:lnTo>
                    <a:lnTo>
                      <a:pt x="5152" y="8392"/>
                    </a:lnTo>
                    <a:lnTo>
                      <a:pt x="5146" y="8397"/>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7" y="5146"/>
                    </a:lnTo>
                    <a:lnTo>
                      <a:pt x="8392" y="5152"/>
                    </a:lnTo>
                    <a:lnTo>
                      <a:pt x="8371" y="5177"/>
                    </a:lnTo>
                    <a:lnTo>
                      <a:pt x="8346" y="5198"/>
                    </a:lnTo>
                    <a:lnTo>
                      <a:pt x="8319" y="5217"/>
                    </a:lnTo>
                    <a:lnTo>
                      <a:pt x="8290" y="5231"/>
                    </a:lnTo>
                    <a:lnTo>
                      <a:pt x="8259" y="5241"/>
                    </a:lnTo>
                    <a:lnTo>
                      <a:pt x="8227" y="5248"/>
                    </a:lnTo>
                    <a:lnTo>
                      <a:pt x="8194" y="5250"/>
                    </a:lnTo>
                    <a:lnTo>
                      <a:pt x="7509" y="5250"/>
                    </a:lnTo>
                    <a:lnTo>
                      <a:pt x="7476" y="5248"/>
                    </a:lnTo>
                    <a:lnTo>
                      <a:pt x="7444" y="5241"/>
                    </a:lnTo>
                    <a:lnTo>
                      <a:pt x="7413" y="5231"/>
                    </a:lnTo>
                    <a:lnTo>
                      <a:pt x="7384" y="5217"/>
                    </a:lnTo>
                    <a:lnTo>
                      <a:pt x="7357" y="5198"/>
                    </a:lnTo>
                    <a:lnTo>
                      <a:pt x="7332" y="5177"/>
                    </a:lnTo>
                    <a:lnTo>
                      <a:pt x="7311" y="5152"/>
                    </a:lnTo>
                    <a:lnTo>
                      <a:pt x="7292" y="5125"/>
                    </a:lnTo>
                    <a:lnTo>
                      <a:pt x="7278" y="5096"/>
                    </a:lnTo>
                    <a:lnTo>
                      <a:pt x="7268" y="5065"/>
                    </a:lnTo>
                    <a:lnTo>
                      <a:pt x="7261" y="5033"/>
                    </a:lnTo>
                    <a:lnTo>
                      <a:pt x="7259" y="5000"/>
                    </a:lnTo>
                    <a:lnTo>
                      <a:pt x="7261" y="4967"/>
                    </a:lnTo>
                    <a:lnTo>
                      <a:pt x="7268" y="4935"/>
                    </a:lnTo>
                    <a:lnTo>
                      <a:pt x="7278" y="4904"/>
                    </a:lnTo>
                    <a:lnTo>
                      <a:pt x="7292" y="4875"/>
                    </a:lnTo>
                    <a:lnTo>
                      <a:pt x="7311" y="4848"/>
                    </a:lnTo>
                    <a:lnTo>
                      <a:pt x="7332" y="4823"/>
                    </a:lnTo>
                    <a:lnTo>
                      <a:pt x="7357" y="4802"/>
                    </a:lnTo>
                    <a:lnTo>
                      <a:pt x="7384" y="4783"/>
                    </a:lnTo>
                    <a:lnTo>
                      <a:pt x="7413" y="4769"/>
                    </a:lnTo>
                    <a:lnTo>
                      <a:pt x="7444" y="4759"/>
                    </a:lnTo>
                    <a:lnTo>
                      <a:pt x="7476" y="4752"/>
                    </a:lnTo>
                    <a:lnTo>
                      <a:pt x="7509" y="4750"/>
                    </a:lnTo>
                    <a:lnTo>
                      <a:pt x="8194" y="4750"/>
                    </a:lnTo>
                    <a:lnTo>
                      <a:pt x="8227" y="4752"/>
                    </a:lnTo>
                    <a:lnTo>
                      <a:pt x="8259" y="4759"/>
                    </a:lnTo>
                    <a:lnTo>
                      <a:pt x="8290" y="4769"/>
                    </a:lnTo>
                    <a:lnTo>
                      <a:pt x="8319" y="4783"/>
                    </a:lnTo>
                    <a:lnTo>
                      <a:pt x="8346" y="4802"/>
                    </a:lnTo>
                    <a:lnTo>
                      <a:pt x="8371" y="4823"/>
                    </a:lnTo>
                    <a:lnTo>
                      <a:pt x="8392" y="4848"/>
                    </a:lnTo>
                    <a:lnTo>
                      <a:pt x="8397" y="4854"/>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46" y="1603"/>
                    </a:lnTo>
                    <a:lnTo>
                      <a:pt x="5152" y="1608"/>
                    </a:lnTo>
                    <a:lnTo>
                      <a:pt x="5177" y="1629"/>
                    </a:lnTo>
                    <a:lnTo>
                      <a:pt x="5198" y="1654"/>
                    </a:lnTo>
                    <a:lnTo>
                      <a:pt x="5217" y="1681"/>
                    </a:lnTo>
                    <a:lnTo>
                      <a:pt x="5231" y="1710"/>
                    </a:lnTo>
                    <a:lnTo>
                      <a:pt x="5241" y="1741"/>
                    </a:lnTo>
                    <a:lnTo>
                      <a:pt x="5248" y="1773"/>
                    </a:lnTo>
                    <a:lnTo>
                      <a:pt x="5250" y="1806"/>
                    </a:lnTo>
                    <a:lnTo>
                      <a:pt x="5250" y="2491"/>
                    </a:lnTo>
                    <a:lnTo>
                      <a:pt x="5248" y="2524"/>
                    </a:lnTo>
                    <a:lnTo>
                      <a:pt x="5241" y="2556"/>
                    </a:lnTo>
                    <a:lnTo>
                      <a:pt x="5231" y="2587"/>
                    </a:lnTo>
                    <a:lnTo>
                      <a:pt x="5217" y="2616"/>
                    </a:lnTo>
                    <a:lnTo>
                      <a:pt x="5198" y="2643"/>
                    </a:lnTo>
                    <a:lnTo>
                      <a:pt x="5177" y="2668"/>
                    </a:lnTo>
                    <a:lnTo>
                      <a:pt x="5152" y="2689"/>
                    </a:lnTo>
                    <a:lnTo>
                      <a:pt x="5125" y="2708"/>
                    </a:lnTo>
                    <a:lnTo>
                      <a:pt x="5102" y="2719"/>
                    </a:lnTo>
                    <a:lnTo>
                      <a:pt x="5125" y="2730"/>
                    </a:lnTo>
                    <a:lnTo>
                      <a:pt x="5152" y="2749"/>
                    </a:lnTo>
                    <a:lnTo>
                      <a:pt x="5177" y="2770"/>
                    </a:lnTo>
                    <a:lnTo>
                      <a:pt x="5198" y="2795"/>
                    </a:lnTo>
                    <a:lnTo>
                      <a:pt x="5217" y="2822"/>
                    </a:lnTo>
                    <a:lnTo>
                      <a:pt x="5231" y="2851"/>
                    </a:lnTo>
                    <a:lnTo>
                      <a:pt x="5241" y="2882"/>
                    </a:lnTo>
                    <a:lnTo>
                      <a:pt x="5248" y="2914"/>
                    </a:lnTo>
                    <a:lnTo>
                      <a:pt x="5250" y="2947"/>
                    </a:lnTo>
                    <a:lnTo>
                      <a:pt x="5250" y="4412"/>
                    </a:lnTo>
                    <a:lnTo>
                      <a:pt x="5253" y="4413"/>
                    </a:lnTo>
                    <a:lnTo>
                      <a:pt x="5257" y="4415"/>
                    </a:lnTo>
                    <a:lnTo>
                      <a:pt x="5275" y="4423"/>
                    </a:lnTo>
                    <a:lnTo>
                      <a:pt x="5279" y="4425"/>
                    </a:lnTo>
                    <a:lnTo>
                      <a:pt x="5296" y="4434"/>
                    </a:lnTo>
                    <a:lnTo>
                      <a:pt x="5300" y="4436"/>
                    </a:lnTo>
                    <a:lnTo>
                      <a:pt x="5317" y="4446"/>
                    </a:lnTo>
                    <a:lnTo>
                      <a:pt x="5322" y="4448"/>
                    </a:lnTo>
                    <a:lnTo>
                      <a:pt x="5339" y="4459"/>
                    </a:lnTo>
                    <a:lnTo>
                      <a:pt x="5343" y="4461"/>
                    </a:lnTo>
                    <a:lnTo>
                      <a:pt x="5359" y="4472"/>
                    </a:lnTo>
                    <a:lnTo>
                      <a:pt x="5362" y="4474"/>
                    </a:lnTo>
                    <a:lnTo>
                      <a:pt x="5378" y="4485"/>
                    </a:lnTo>
                    <a:lnTo>
                      <a:pt x="5382" y="4488"/>
                    </a:lnTo>
                    <a:lnTo>
                      <a:pt x="5397" y="4500"/>
                    </a:lnTo>
                    <a:lnTo>
                      <a:pt x="5400" y="4503"/>
                    </a:lnTo>
                    <a:lnTo>
                      <a:pt x="5415" y="4515"/>
                    </a:lnTo>
                    <a:lnTo>
                      <a:pt x="5418" y="4518"/>
                    </a:lnTo>
                    <a:lnTo>
                      <a:pt x="5433" y="4531"/>
                    </a:lnTo>
                    <a:lnTo>
                      <a:pt x="5436" y="4534"/>
                    </a:lnTo>
                    <a:lnTo>
                      <a:pt x="5450" y="4547"/>
                    </a:lnTo>
                    <a:lnTo>
                      <a:pt x="5453" y="4550"/>
                    </a:lnTo>
                    <a:lnTo>
                      <a:pt x="5466" y="4564"/>
                    </a:lnTo>
                    <a:lnTo>
                      <a:pt x="5469" y="4567"/>
                    </a:lnTo>
                    <a:lnTo>
                      <a:pt x="5482" y="4582"/>
                    </a:lnTo>
                    <a:lnTo>
                      <a:pt x="5485" y="4585"/>
                    </a:lnTo>
                    <a:lnTo>
                      <a:pt x="5497" y="4600"/>
                    </a:lnTo>
                    <a:lnTo>
                      <a:pt x="5500" y="4603"/>
                    </a:lnTo>
                    <a:lnTo>
                      <a:pt x="5512" y="4618"/>
                    </a:lnTo>
                    <a:lnTo>
                      <a:pt x="5515" y="4622"/>
                    </a:lnTo>
                    <a:lnTo>
                      <a:pt x="5526" y="4638"/>
                    </a:lnTo>
                    <a:lnTo>
                      <a:pt x="5528" y="4641"/>
                    </a:lnTo>
                    <a:lnTo>
                      <a:pt x="5539" y="4657"/>
                    </a:lnTo>
                    <a:lnTo>
                      <a:pt x="5541" y="4661"/>
                    </a:lnTo>
                    <a:lnTo>
                      <a:pt x="5552" y="4678"/>
                    </a:lnTo>
                    <a:lnTo>
                      <a:pt x="5554" y="4683"/>
                    </a:lnTo>
                    <a:lnTo>
                      <a:pt x="5564" y="4700"/>
                    </a:lnTo>
                    <a:lnTo>
                      <a:pt x="5566" y="4704"/>
                    </a:lnTo>
                    <a:lnTo>
                      <a:pt x="5575" y="4721"/>
                    </a:lnTo>
                    <a:lnTo>
                      <a:pt x="5577" y="4725"/>
                    </a:lnTo>
                    <a:lnTo>
                      <a:pt x="5585" y="4743"/>
                    </a:lnTo>
                    <a:lnTo>
                      <a:pt x="5587" y="4747"/>
                    </a:lnTo>
                    <a:lnTo>
                      <a:pt x="5594" y="4765"/>
                    </a:lnTo>
                    <a:lnTo>
                      <a:pt x="5596" y="4769"/>
                    </a:lnTo>
                    <a:lnTo>
                      <a:pt x="5602" y="4787"/>
                    </a:lnTo>
                    <a:lnTo>
                      <a:pt x="5604" y="4792"/>
                    </a:lnTo>
                    <a:lnTo>
                      <a:pt x="5610" y="4810"/>
                    </a:lnTo>
                    <a:lnTo>
                      <a:pt x="5611" y="4815"/>
                    </a:lnTo>
                    <a:lnTo>
                      <a:pt x="5616" y="4833"/>
                    </a:lnTo>
                    <a:lnTo>
                      <a:pt x="5617" y="4837"/>
                    </a:lnTo>
                    <a:lnTo>
                      <a:pt x="5622" y="4856"/>
                    </a:lnTo>
                    <a:lnTo>
                      <a:pt x="5623" y="4861"/>
                    </a:lnTo>
                    <a:lnTo>
                      <a:pt x="5627" y="4879"/>
                    </a:lnTo>
                    <a:lnTo>
                      <a:pt x="5628" y="4884"/>
                    </a:lnTo>
                    <a:lnTo>
                      <a:pt x="5631" y="4903"/>
                    </a:lnTo>
                    <a:lnTo>
                      <a:pt x="5631" y="4907"/>
                    </a:lnTo>
                    <a:lnTo>
                      <a:pt x="5634" y="4926"/>
                    </a:lnTo>
                    <a:lnTo>
                      <a:pt x="5634" y="4931"/>
                    </a:lnTo>
                    <a:lnTo>
                      <a:pt x="5636" y="4950"/>
                    </a:lnTo>
                    <a:lnTo>
                      <a:pt x="5636" y="4955"/>
                    </a:lnTo>
                    <a:lnTo>
                      <a:pt x="5637" y="4974"/>
                    </a:lnTo>
                    <a:lnTo>
                      <a:pt x="5638" y="4978"/>
                    </a:lnTo>
                    <a:lnTo>
                      <a:pt x="5638" y="4998"/>
                    </a:lnTo>
                    <a:lnTo>
                      <a:pt x="5638" y="5001"/>
                    </a:lnTo>
                    <a:lnTo>
                      <a:pt x="6695" y="5454"/>
                    </a:lnTo>
                    <a:lnTo>
                      <a:pt x="6725" y="5469"/>
                    </a:lnTo>
                    <a:lnTo>
                      <a:pt x="6752" y="5487"/>
                    </a:lnTo>
                    <a:lnTo>
                      <a:pt x="6776" y="5509"/>
                    </a:lnTo>
                    <a:lnTo>
                      <a:pt x="6797" y="5534"/>
                    </a:lnTo>
                    <a:lnTo>
                      <a:pt x="6815" y="5562"/>
                    </a:lnTo>
                    <a:lnTo>
                      <a:pt x="6829" y="5591"/>
                    </a:lnTo>
                    <a:lnTo>
                      <a:pt x="6839" y="5622"/>
                    </a:lnTo>
                    <a:lnTo>
                      <a:pt x="6845" y="5654"/>
                    </a:lnTo>
                    <a:lnTo>
                      <a:pt x="6847" y="5687"/>
                    </a:lnTo>
                    <a:lnTo>
                      <a:pt x="6844" y="5720"/>
                    </a:lnTo>
                    <a:lnTo>
                      <a:pt x="6838" y="5752"/>
                    </a:lnTo>
                    <a:lnTo>
                      <a:pt x="6827" y="5782"/>
                    </a:lnTo>
                    <a:lnTo>
                      <a:pt x="6812" y="5812"/>
                    </a:lnTo>
                    <a:lnTo>
                      <a:pt x="6794" y="5839"/>
                    </a:lnTo>
                    <a:lnTo>
                      <a:pt x="6772" y="5863"/>
                    </a:lnTo>
                    <a:lnTo>
                      <a:pt x="6747" y="5884"/>
                    </a:lnTo>
                    <a:lnTo>
                      <a:pt x="6719" y="5902"/>
                    </a:lnTo>
                    <a:lnTo>
                      <a:pt x="6690" y="5916"/>
                    </a:lnTo>
                    <a:lnTo>
                      <a:pt x="6659" y="5926"/>
                    </a:lnTo>
                    <a:lnTo>
                      <a:pt x="6627" y="5932"/>
                    </a:lnTo>
                    <a:lnTo>
                      <a:pt x="6594" y="5934"/>
                    </a:lnTo>
                    <a:lnTo>
                      <a:pt x="6561" y="5931"/>
                    </a:lnTo>
                    <a:lnTo>
                      <a:pt x="6529" y="5925"/>
                    </a:lnTo>
                    <a:lnTo>
                      <a:pt x="6499" y="5914"/>
                    </a:lnTo>
                    <a:lnTo>
                      <a:pt x="5441" y="5461"/>
                    </a:lnTo>
                    <a:lnTo>
                      <a:pt x="5436" y="5466"/>
                    </a:lnTo>
                    <a:lnTo>
                      <a:pt x="5433" y="5469"/>
                    </a:lnTo>
                    <a:lnTo>
                      <a:pt x="5418" y="5482"/>
                    </a:lnTo>
                    <a:lnTo>
                      <a:pt x="5415" y="5485"/>
                    </a:lnTo>
                    <a:lnTo>
                      <a:pt x="5400" y="5497"/>
                    </a:lnTo>
                    <a:lnTo>
                      <a:pt x="5397" y="5500"/>
                    </a:lnTo>
                    <a:lnTo>
                      <a:pt x="5382" y="5512"/>
                    </a:lnTo>
                    <a:lnTo>
                      <a:pt x="5378" y="5515"/>
                    </a:lnTo>
                    <a:lnTo>
                      <a:pt x="5362" y="5526"/>
                    </a:lnTo>
                    <a:lnTo>
                      <a:pt x="5359" y="5528"/>
                    </a:lnTo>
                    <a:lnTo>
                      <a:pt x="5343" y="5539"/>
                    </a:lnTo>
                    <a:lnTo>
                      <a:pt x="5339" y="5541"/>
                    </a:lnTo>
                    <a:lnTo>
                      <a:pt x="5322" y="5552"/>
                    </a:lnTo>
                    <a:lnTo>
                      <a:pt x="5317" y="5554"/>
                    </a:lnTo>
                    <a:lnTo>
                      <a:pt x="5300" y="5564"/>
                    </a:lnTo>
                    <a:lnTo>
                      <a:pt x="5296" y="5566"/>
                    </a:lnTo>
                    <a:lnTo>
                      <a:pt x="5279" y="5575"/>
                    </a:lnTo>
                    <a:lnTo>
                      <a:pt x="5275" y="5577"/>
                    </a:lnTo>
                    <a:lnTo>
                      <a:pt x="5257" y="5585"/>
                    </a:lnTo>
                    <a:lnTo>
                      <a:pt x="5253" y="5587"/>
                    </a:lnTo>
                    <a:lnTo>
                      <a:pt x="5235" y="5594"/>
                    </a:lnTo>
                    <a:lnTo>
                      <a:pt x="5231" y="5596"/>
                    </a:lnTo>
                    <a:lnTo>
                      <a:pt x="5213" y="5602"/>
                    </a:lnTo>
                    <a:lnTo>
                      <a:pt x="5208" y="5604"/>
                    </a:lnTo>
                    <a:lnTo>
                      <a:pt x="5190" y="5610"/>
                    </a:lnTo>
                    <a:lnTo>
                      <a:pt x="5185" y="5611"/>
                    </a:lnTo>
                    <a:lnTo>
                      <a:pt x="5167" y="5616"/>
                    </a:lnTo>
                    <a:lnTo>
                      <a:pt x="5163" y="5617"/>
                    </a:lnTo>
                    <a:lnTo>
                      <a:pt x="5144" y="5622"/>
                    </a:lnTo>
                    <a:lnTo>
                      <a:pt x="5139" y="5623"/>
                    </a:lnTo>
                    <a:lnTo>
                      <a:pt x="5121" y="5627"/>
                    </a:lnTo>
                    <a:lnTo>
                      <a:pt x="5116" y="5628"/>
                    </a:lnTo>
                    <a:lnTo>
                      <a:pt x="5097" y="5631"/>
                    </a:lnTo>
                    <a:lnTo>
                      <a:pt x="5093" y="5631"/>
                    </a:lnTo>
                    <a:lnTo>
                      <a:pt x="5074" y="5634"/>
                    </a:lnTo>
                    <a:lnTo>
                      <a:pt x="5069" y="5634"/>
                    </a:lnTo>
                    <a:lnTo>
                      <a:pt x="5050" y="5636"/>
                    </a:lnTo>
                    <a:lnTo>
                      <a:pt x="5045" y="5636"/>
                    </a:lnTo>
                    <a:lnTo>
                      <a:pt x="5026" y="5637"/>
                    </a:lnTo>
                    <a:lnTo>
                      <a:pt x="5022" y="5638"/>
                    </a:lnTo>
                    <a:lnTo>
                      <a:pt x="5002" y="5638"/>
                    </a:lnTo>
                    <a:lnTo>
                      <a:pt x="4998" y="5638"/>
                    </a:lnTo>
                    <a:lnTo>
                      <a:pt x="4978" y="5638"/>
                    </a:lnTo>
                    <a:lnTo>
                      <a:pt x="4974" y="5637"/>
                    </a:lnTo>
                    <a:lnTo>
                      <a:pt x="4955" y="5636"/>
                    </a:lnTo>
                    <a:lnTo>
                      <a:pt x="4950" y="5636"/>
                    </a:lnTo>
                    <a:lnTo>
                      <a:pt x="4931" y="5634"/>
                    </a:lnTo>
                    <a:lnTo>
                      <a:pt x="4926" y="5634"/>
                    </a:lnTo>
                    <a:lnTo>
                      <a:pt x="4907" y="5631"/>
                    </a:lnTo>
                    <a:lnTo>
                      <a:pt x="4903" y="5631"/>
                    </a:lnTo>
                    <a:lnTo>
                      <a:pt x="4884" y="5628"/>
                    </a:lnTo>
                    <a:lnTo>
                      <a:pt x="4879" y="5627"/>
                    </a:lnTo>
                    <a:lnTo>
                      <a:pt x="4861" y="5623"/>
                    </a:lnTo>
                    <a:lnTo>
                      <a:pt x="4856" y="5622"/>
                    </a:lnTo>
                    <a:lnTo>
                      <a:pt x="4837" y="5617"/>
                    </a:lnTo>
                    <a:lnTo>
                      <a:pt x="4833" y="5616"/>
                    </a:lnTo>
                    <a:lnTo>
                      <a:pt x="4815" y="5611"/>
                    </a:lnTo>
                    <a:lnTo>
                      <a:pt x="4810" y="5610"/>
                    </a:lnTo>
                    <a:lnTo>
                      <a:pt x="4792" y="5604"/>
                    </a:lnTo>
                    <a:lnTo>
                      <a:pt x="4787" y="5602"/>
                    </a:lnTo>
                    <a:lnTo>
                      <a:pt x="4769" y="5596"/>
                    </a:lnTo>
                    <a:lnTo>
                      <a:pt x="4765" y="5594"/>
                    </a:lnTo>
                    <a:lnTo>
                      <a:pt x="4747" y="5587"/>
                    </a:lnTo>
                    <a:lnTo>
                      <a:pt x="4743" y="5585"/>
                    </a:lnTo>
                    <a:lnTo>
                      <a:pt x="4725" y="5577"/>
                    </a:lnTo>
                    <a:lnTo>
                      <a:pt x="4721" y="5575"/>
                    </a:lnTo>
                    <a:lnTo>
                      <a:pt x="4704" y="5566"/>
                    </a:lnTo>
                    <a:lnTo>
                      <a:pt x="4700" y="5564"/>
                    </a:lnTo>
                    <a:lnTo>
                      <a:pt x="4683" y="5554"/>
                    </a:lnTo>
                    <a:lnTo>
                      <a:pt x="4678" y="5552"/>
                    </a:lnTo>
                    <a:lnTo>
                      <a:pt x="4661" y="5541"/>
                    </a:lnTo>
                    <a:lnTo>
                      <a:pt x="4657" y="5539"/>
                    </a:lnTo>
                    <a:lnTo>
                      <a:pt x="4641" y="5528"/>
                    </a:lnTo>
                    <a:lnTo>
                      <a:pt x="4638" y="5526"/>
                    </a:lnTo>
                    <a:lnTo>
                      <a:pt x="4622" y="5515"/>
                    </a:lnTo>
                    <a:lnTo>
                      <a:pt x="4618" y="5512"/>
                    </a:lnTo>
                    <a:lnTo>
                      <a:pt x="4603" y="5500"/>
                    </a:lnTo>
                    <a:lnTo>
                      <a:pt x="4600" y="5497"/>
                    </a:lnTo>
                    <a:lnTo>
                      <a:pt x="4585" y="5485"/>
                    </a:lnTo>
                    <a:lnTo>
                      <a:pt x="4582" y="5482"/>
                    </a:lnTo>
                    <a:lnTo>
                      <a:pt x="4567" y="5469"/>
                    </a:lnTo>
                    <a:lnTo>
                      <a:pt x="4564" y="5466"/>
                    </a:lnTo>
                    <a:lnTo>
                      <a:pt x="4550" y="5453"/>
                    </a:lnTo>
                    <a:lnTo>
                      <a:pt x="4547" y="5450"/>
                    </a:lnTo>
                    <a:lnTo>
                      <a:pt x="4534" y="5436"/>
                    </a:lnTo>
                    <a:lnTo>
                      <a:pt x="4531" y="5433"/>
                    </a:lnTo>
                    <a:lnTo>
                      <a:pt x="4518" y="5418"/>
                    </a:lnTo>
                    <a:lnTo>
                      <a:pt x="4515" y="5415"/>
                    </a:lnTo>
                    <a:lnTo>
                      <a:pt x="4503" y="5400"/>
                    </a:lnTo>
                    <a:lnTo>
                      <a:pt x="4500" y="5397"/>
                    </a:lnTo>
                    <a:lnTo>
                      <a:pt x="4488" y="5382"/>
                    </a:lnTo>
                    <a:lnTo>
                      <a:pt x="4485" y="5378"/>
                    </a:lnTo>
                    <a:lnTo>
                      <a:pt x="4474" y="5362"/>
                    </a:lnTo>
                    <a:lnTo>
                      <a:pt x="4472" y="5359"/>
                    </a:lnTo>
                    <a:lnTo>
                      <a:pt x="4461" y="5343"/>
                    </a:lnTo>
                    <a:lnTo>
                      <a:pt x="4459" y="5339"/>
                    </a:lnTo>
                    <a:lnTo>
                      <a:pt x="4448" y="5322"/>
                    </a:lnTo>
                    <a:lnTo>
                      <a:pt x="4446" y="5317"/>
                    </a:lnTo>
                    <a:lnTo>
                      <a:pt x="4436" y="5300"/>
                    </a:lnTo>
                    <a:lnTo>
                      <a:pt x="4434" y="5296"/>
                    </a:lnTo>
                    <a:lnTo>
                      <a:pt x="4425" y="5279"/>
                    </a:lnTo>
                    <a:lnTo>
                      <a:pt x="4423" y="5275"/>
                    </a:lnTo>
                    <a:lnTo>
                      <a:pt x="4415" y="5257"/>
                    </a:lnTo>
                    <a:lnTo>
                      <a:pt x="4413" y="5253"/>
                    </a:lnTo>
                    <a:lnTo>
                      <a:pt x="4406" y="5235"/>
                    </a:lnTo>
                    <a:lnTo>
                      <a:pt x="4404" y="5231"/>
                    </a:lnTo>
                    <a:lnTo>
                      <a:pt x="4398" y="5213"/>
                    </a:lnTo>
                    <a:lnTo>
                      <a:pt x="4396" y="5208"/>
                    </a:lnTo>
                    <a:lnTo>
                      <a:pt x="4390" y="5190"/>
                    </a:lnTo>
                    <a:lnTo>
                      <a:pt x="4389" y="5185"/>
                    </a:lnTo>
                    <a:lnTo>
                      <a:pt x="4384" y="5167"/>
                    </a:lnTo>
                    <a:lnTo>
                      <a:pt x="4383" y="5163"/>
                    </a:lnTo>
                    <a:lnTo>
                      <a:pt x="4378" y="5144"/>
                    </a:lnTo>
                    <a:lnTo>
                      <a:pt x="4377" y="5139"/>
                    </a:lnTo>
                    <a:lnTo>
                      <a:pt x="4373" y="5121"/>
                    </a:lnTo>
                    <a:lnTo>
                      <a:pt x="4372" y="5116"/>
                    </a:lnTo>
                    <a:lnTo>
                      <a:pt x="4369" y="5097"/>
                    </a:lnTo>
                    <a:lnTo>
                      <a:pt x="4369" y="5093"/>
                    </a:lnTo>
                    <a:lnTo>
                      <a:pt x="4366" y="5074"/>
                    </a:lnTo>
                    <a:lnTo>
                      <a:pt x="4366" y="5069"/>
                    </a:lnTo>
                    <a:lnTo>
                      <a:pt x="4364" y="5050"/>
                    </a:lnTo>
                    <a:lnTo>
                      <a:pt x="4364" y="5045"/>
                    </a:lnTo>
                    <a:lnTo>
                      <a:pt x="4363" y="5026"/>
                    </a:lnTo>
                    <a:lnTo>
                      <a:pt x="4362" y="5022"/>
                    </a:lnTo>
                    <a:lnTo>
                      <a:pt x="4362" y="5002"/>
                    </a:lnTo>
                    <a:lnTo>
                      <a:pt x="4362" y="4998"/>
                    </a:lnTo>
                    <a:lnTo>
                      <a:pt x="4362" y="4978"/>
                    </a:lnTo>
                    <a:lnTo>
                      <a:pt x="4363" y="4974"/>
                    </a:lnTo>
                    <a:lnTo>
                      <a:pt x="4364" y="4955"/>
                    </a:lnTo>
                    <a:lnTo>
                      <a:pt x="4364" y="4950"/>
                    </a:lnTo>
                    <a:lnTo>
                      <a:pt x="4366" y="4931"/>
                    </a:lnTo>
                    <a:lnTo>
                      <a:pt x="4366" y="4926"/>
                    </a:lnTo>
                    <a:lnTo>
                      <a:pt x="4369" y="4907"/>
                    </a:lnTo>
                    <a:lnTo>
                      <a:pt x="4369" y="4903"/>
                    </a:lnTo>
                    <a:lnTo>
                      <a:pt x="4372" y="4884"/>
                    </a:lnTo>
                    <a:lnTo>
                      <a:pt x="4373" y="4879"/>
                    </a:lnTo>
                    <a:lnTo>
                      <a:pt x="4377" y="4861"/>
                    </a:lnTo>
                    <a:lnTo>
                      <a:pt x="4378" y="4856"/>
                    </a:lnTo>
                    <a:lnTo>
                      <a:pt x="4383" y="4837"/>
                    </a:lnTo>
                    <a:lnTo>
                      <a:pt x="4384" y="4833"/>
                    </a:lnTo>
                    <a:lnTo>
                      <a:pt x="4389" y="4815"/>
                    </a:lnTo>
                    <a:lnTo>
                      <a:pt x="4390" y="4810"/>
                    </a:lnTo>
                    <a:lnTo>
                      <a:pt x="4396" y="4792"/>
                    </a:lnTo>
                    <a:lnTo>
                      <a:pt x="4398" y="4787"/>
                    </a:lnTo>
                    <a:lnTo>
                      <a:pt x="4404" y="4769"/>
                    </a:lnTo>
                    <a:lnTo>
                      <a:pt x="4406" y="4765"/>
                    </a:lnTo>
                    <a:lnTo>
                      <a:pt x="4413" y="4747"/>
                    </a:lnTo>
                    <a:lnTo>
                      <a:pt x="4415" y="4743"/>
                    </a:lnTo>
                    <a:lnTo>
                      <a:pt x="4423" y="4725"/>
                    </a:lnTo>
                    <a:lnTo>
                      <a:pt x="4425" y="4721"/>
                    </a:lnTo>
                    <a:lnTo>
                      <a:pt x="4434" y="4704"/>
                    </a:lnTo>
                    <a:lnTo>
                      <a:pt x="4436" y="4700"/>
                    </a:lnTo>
                    <a:lnTo>
                      <a:pt x="4446" y="4683"/>
                    </a:lnTo>
                    <a:lnTo>
                      <a:pt x="4448" y="4678"/>
                    </a:lnTo>
                    <a:lnTo>
                      <a:pt x="4459" y="4661"/>
                    </a:lnTo>
                    <a:lnTo>
                      <a:pt x="4461" y="4657"/>
                    </a:lnTo>
                    <a:lnTo>
                      <a:pt x="4472" y="4641"/>
                    </a:lnTo>
                    <a:lnTo>
                      <a:pt x="4474" y="4638"/>
                    </a:lnTo>
                    <a:lnTo>
                      <a:pt x="4485" y="4622"/>
                    </a:lnTo>
                    <a:lnTo>
                      <a:pt x="4488" y="4618"/>
                    </a:lnTo>
                    <a:lnTo>
                      <a:pt x="4500" y="4603"/>
                    </a:lnTo>
                    <a:lnTo>
                      <a:pt x="4503" y="4600"/>
                    </a:lnTo>
                    <a:lnTo>
                      <a:pt x="4515" y="4585"/>
                    </a:lnTo>
                    <a:lnTo>
                      <a:pt x="4518" y="4582"/>
                    </a:lnTo>
                    <a:lnTo>
                      <a:pt x="4531" y="4567"/>
                    </a:lnTo>
                    <a:lnTo>
                      <a:pt x="4534" y="4564"/>
                    </a:lnTo>
                    <a:lnTo>
                      <a:pt x="4547" y="4550"/>
                    </a:lnTo>
                    <a:lnTo>
                      <a:pt x="4550" y="4547"/>
                    </a:lnTo>
                    <a:lnTo>
                      <a:pt x="4564" y="4534"/>
                    </a:lnTo>
                    <a:lnTo>
                      <a:pt x="4567" y="4531"/>
                    </a:lnTo>
                    <a:lnTo>
                      <a:pt x="4582" y="4518"/>
                    </a:lnTo>
                    <a:lnTo>
                      <a:pt x="4585" y="4515"/>
                    </a:lnTo>
                    <a:lnTo>
                      <a:pt x="4600" y="4503"/>
                    </a:lnTo>
                    <a:lnTo>
                      <a:pt x="4603" y="4500"/>
                    </a:lnTo>
                    <a:lnTo>
                      <a:pt x="4618" y="4488"/>
                    </a:lnTo>
                    <a:lnTo>
                      <a:pt x="4622" y="4485"/>
                    </a:lnTo>
                    <a:lnTo>
                      <a:pt x="4638" y="4474"/>
                    </a:lnTo>
                    <a:lnTo>
                      <a:pt x="4641" y="4472"/>
                    </a:lnTo>
                    <a:lnTo>
                      <a:pt x="4657" y="4461"/>
                    </a:lnTo>
                    <a:lnTo>
                      <a:pt x="4661" y="4459"/>
                    </a:lnTo>
                    <a:lnTo>
                      <a:pt x="4678" y="4448"/>
                    </a:lnTo>
                    <a:lnTo>
                      <a:pt x="4683" y="4446"/>
                    </a:lnTo>
                    <a:lnTo>
                      <a:pt x="4700" y="4436"/>
                    </a:lnTo>
                    <a:lnTo>
                      <a:pt x="4704" y="4434"/>
                    </a:lnTo>
                    <a:lnTo>
                      <a:pt x="4721" y="4425"/>
                    </a:lnTo>
                    <a:lnTo>
                      <a:pt x="4725" y="4423"/>
                    </a:lnTo>
                    <a:lnTo>
                      <a:pt x="4743" y="4415"/>
                    </a:lnTo>
                    <a:lnTo>
                      <a:pt x="4747" y="4413"/>
                    </a:lnTo>
                    <a:lnTo>
                      <a:pt x="4750" y="4412"/>
                    </a:lnTo>
                    <a:lnTo>
                      <a:pt x="4750" y="2947"/>
                    </a:lnTo>
                    <a:lnTo>
                      <a:pt x="4752" y="2914"/>
                    </a:lnTo>
                    <a:lnTo>
                      <a:pt x="4759" y="2882"/>
                    </a:lnTo>
                    <a:lnTo>
                      <a:pt x="4769" y="2851"/>
                    </a:lnTo>
                    <a:lnTo>
                      <a:pt x="4783" y="2822"/>
                    </a:lnTo>
                    <a:lnTo>
                      <a:pt x="4802" y="2795"/>
                    </a:lnTo>
                    <a:lnTo>
                      <a:pt x="4823" y="2770"/>
                    </a:lnTo>
                    <a:lnTo>
                      <a:pt x="4848" y="2749"/>
                    </a:lnTo>
                    <a:lnTo>
                      <a:pt x="4875" y="2730"/>
                    </a:lnTo>
                    <a:lnTo>
                      <a:pt x="4898" y="2719"/>
                    </a:lnTo>
                    <a:lnTo>
                      <a:pt x="4875" y="2708"/>
                    </a:lnTo>
                    <a:lnTo>
                      <a:pt x="4848" y="2689"/>
                    </a:lnTo>
                    <a:lnTo>
                      <a:pt x="4823" y="2668"/>
                    </a:lnTo>
                    <a:lnTo>
                      <a:pt x="4802" y="2643"/>
                    </a:lnTo>
                    <a:lnTo>
                      <a:pt x="4783" y="2616"/>
                    </a:lnTo>
                    <a:lnTo>
                      <a:pt x="4769" y="2587"/>
                    </a:lnTo>
                    <a:close/>
                    <a:moveTo>
                      <a:pt x="5250" y="4703"/>
                    </a:moveTo>
                    <a:lnTo>
                      <a:pt x="5250" y="4835"/>
                    </a:lnTo>
                    <a:lnTo>
                      <a:pt x="5372" y="4887"/>
                    </a:lnTo>
                    <a:lnTo>
                      <a:pt x="5371" y="4885"/>
                    </a:lnTo>
                    <a:lnTo>
                      <a:pt x="5367" y="4871"/>
                    </a:lnTo>
                    <a:lnTo>
                      <a:pt x="5362" y="4857"/>
                    </a:lnTo>
                    <a:lnTo>
                      <a:pt x="5356" y="4844"/>
                    </a:lnTo>
                    <a:lnTo>
                      <a:pt x="5350" y="4831"/>
                    </a:lnTo>
                    <a:lnTo>
                      <a:pt x="5344" y="4818"/>
                    </a:lnTo>
                    <a:lnTo>
                      <a:pt x="5337" y="4806"/>
                    </a:lnTo>
                    <a:lnTo>
                      <a:pt x="5330" y="4794"/>
                    </a:lnTo>
                    <a:lnTo>
                      <a:pt x="5321" y="4781"/>
                    </a:lnTo>
                    <a:lnTo>
                      <a:pt x="5313" y="4770"/>
                    </a:lnTo>
                    <a:lnTo>
                      <a:pt x="5304" y="4758"/>
                    </a:lnTo>
                    <a:lnTo>
                      <a:pt x="5294" y="4747"/>
                    </a:lnTo>
                    <a:lnTo>
                      <a:pt x="5285" y="4736"/>
                    </a:lnTo>
                    <a:lnTo>
                      <a:pt x="5275" y="4725"/>
                    </a:lnTo>
                    <a:lnTo>
                      <a:pt x="5264" y="4715"/>
                    </a:lnTo>
                    <a:lnTo>
                      <a:pt x="5253" y="4706"/>
                    </a:lnTo>
                    <a:lnTo>
                      <a:pt x="5250" y="4703"/>
                    </a:lnTo>
                    <a:close/>
                    <a:moveTo>
                      <a:pt x="4750" y="5000"/>
                    </a:moveTo>
                    <a:lnTo>
                      <a:pt x="4750" y="4703"/>
                    </a:lnTo>
                    <a:lnTo>
                      <a:pt x="4747" y="4706"/>
                    </a:lnTo>
                    <a:lnTo>
                      <a:pt x="4736" y="4715"/>
                    </a:lnTo>
                    <a:lnTo>
                      <a:pt x="4725" y="4725"/>
                    </a:lnTo>
                    <a:lnTo>
                      <a:pt x="4715" y="4736"/>
                    </a:lnTo>
                    <a:lnTo>
                      <a:pt x="4706" y="4747"/>
                    </a:lnTo>
                    <a:lnTo>
                      <a:pt x="4696" y="4758"/>
                    </a:lnTo>
                    <a:lnTo>
                      <a:pt x="4687" y="4770"/>
                    </a:lnTo>
                    <a:lnTo>
                      <a:pt x="4679" y="4781"/>
                    </a:lnTo>
                    <a:lnTo>
                      <a:pt x="4670" y="4794"/>
                    </a:lnTo>
                    <a:lnTo>
                      <a:pt x="4663" y="4806"/>
                    </a:lnTo>
                    <a:lnTo>
                      <a:pt x="4656" y="4818"/>
                    </a:lnTo>
                    <a:lnTo>
                      <a:pt x="4650" y="4831"/>
                    </a:lnTo>
                    <a:lnTo>
                      <a:pt x="4644" y="4844"/>
                    </a:lnTo>
                    <a:lnTo>
                      <a:pt x="4638" y="4857"/>
                    </a:lnTo>
                    <a:lnTo>
                      <a:pt x="4633" y="4871"/>
                    </a:lnTo>
                    <a:lnTo>
                      <a:pt x="4629" y="4885"/>
                    </a:lnTo>
                    <a:lnTo>
                      <a:pt x="4625" y="4899"/>
                    </a:lnTo>
                    <a:lnTo>
                      <a:pt x="4622" y="4913"/>
                    </a:lnTo>
                    <a:lnTo>
                      <a:pt x="4619" y="4927"/>
                    </a:lnTo>
                    <a:lnTo>
                      <a:pt x="4616" y="4942"/>
                    </a:lnTo>
                    <a:lnTo>
                      <a:pt x="4614" y="4956"/>
                    </a:lnTo>
                    <a:lnTo>
                      <a:pt x="4613" y="4971"/>
                    </a:lnTo>
                    <a:lnTo>
                      <a:pt x="4612" y="4985"/>
                    </a:lnTo>
                    <a:lnTo>
                      <a:pt x="4612" y="5000"/>
                    </a:lnTo>
                    <a:lnTo>
                      <a:pt x="4612" y="5015"/>
                    </a:lnTo>
                    <a:lnTo>
                      <a:pt x="4613" y="5029"/>
                    </a:lnTo>
                    <a:lnTo>
                      <a:pt x="4614" y="5044"/>
                    </a:lnTo>
                    <a:lnTo>
                      <a:pt x="4616" y="5058"/>
                    </a:lnTo>
                    <a:lnTo>
                      <a:pt x="4619" y="5073"/>
                    </a:lnTo>
                    <a:lnTo>
                      <a:pt x="4622" y="5087"/>
                    </a:lnTo>
                    <a:lnTo>
                      <a:pt x="4625" y="5101"/>
                    </a:lnTo>
                    <a:lnTo>
                      <a:pt x="4629" y="5115"/>
                    </a:lnTo>
                    <a:lnTo>
                      <a:pt x="4633" y="5129"/>
                    </a:lnTo>
                    <a:lnTo>
                      <a:pt x="4638" y="5143"/>
                    </a:lnTo>
                    <a:lnTo>
                      <a:pt x="4644" y="5156"/>
                    </a:lnTo>
                    <a:lnTo>
                      <a:pt x="4650" y="5169"/>
                    </a:lnTo>
                    <a:lnTo>
                      <a:pt x="4656" y="5182"/>
                    </a:lnTo>
                    <a:lnTo>
                      <a:pt x="4663" y="5194"/>
                    </a:lnTo>
                    <a:lnTo>
                      <a:pt x="4670" y="5206"/>
                    </a:lnTo>
                    <a:lnTo>
                      <a:pt x="4679" y="5219"/>
                    </a:lnTo>
                    <a:lnTo>
                      <a:pt x="4687" y="5230"/>
                    </a:lnTo>
                    <a:lnTo>
                      <a:pt x="4696" y="5242"/>
                    </a:lnTo>
                    <a:lnTo>
                      <a:pt x="4706" y="5253"/>
                    </a:lnTo>
                    <a:lnTo>
                      <a:pt x="4715" y="5264"/>
                    </a:lnTo>
                    <a:lnTo>
                      <a:pt x="4725" y="5275"/>
                    </a:lnTo>
                    <a:lnTo>
                      <a:pt x="4736" y="5285"/>
                    </a:lnTo>
                    <a:lnTo>
                      <a:pt x="4747" y="5294"/>
                    </a:lnTo>
                    <a:lnTo>
                      <a:pt x="4758" y="5304"/>
                    </a:lnTo>
                    <a:lnTo>
                      <a:pt x="4770" y="5313"/>
                    </a:lnTo>
                    <a:lnTo>
                      <a:pt x="4781" y="5321"/>
                    </a:lnTo>
                    <a:lnTo>
                      <a:pt x="4794" y="5330"/>
                    </a:lnTo>
                    <a:lnTo>
                      <a:pt x="4806" y="5337"/>
                    </a:lnTo>
                    <a:lnTo>
                      <a:pt x="4818" y="5344"/>
                    </a:lnTo>
                    <a:lnTo>
                      <a:pt x="4831" y="5350"/>
                    </a:lnTo>
                    <a:lnTo>
                      <a:pt x="4844" y="5356"/>
                    </a:lnTo>
                    <a:lnTo>
                      <a:pt x="4857" y="5362"/>
                    </a:lnTo>
                    <a:lnTo>
                      <a:pt x="4871" y="5367"/>
                    </a:lnTo>
                    <a:lnTo>
                      <a:pt x="4885" y="5371"/>
                    </a:lnTo>
                    <a:lnTo>
                      <a:pt x="4899" y="5375"/>
                    </a:lnTo>
                    <a:lnTo>
                      <a:pt x="4913" y="5378"/>
                    </a:lnTo>
                    <a:lnTo>
                      <a:pt x="4927" y="5381"/>
                    </a:lnTo>
                    <a:lnTo>
                      <a:pt x="4942" y="5384"/>
                    </a:lnTo>
                    <a:lnTo>
                      <a:pt x="4956" y="5386"/>
                    </a:lnTo>
                    <a:lnTo>
                      <a:pt x="4971" y="5387"/>
                    </a:lnTo>
                    <a:lnTo>
                      <a:pt x="4985" y="5388"/>
                    </a:lnTo>
                    <a:lnTo>
                      <a:pt x="5000" y="5388"/>
                    </a:lnTo>
                    <a:lnTo>
                      <a:pt x="5015" y="5388"/>
                    </a:lnTo>
                    <a:lnTo>
                      <a:pt x="5029" y="5387"/>
                    </a:lnTo>
                    <a:lnTo>
                      <a:pt x="5044" y="5386"/>
                    </a:lnTo>
                    <a:lnTo>
                      <a:pt x="5058" y="5384"/>
                    </a:lnTo>
                    <a:lnTo>
                      <a:pt x="5073" y="5381"/>
                    </a:lnTo>
                    <a:lnTo>
                      <a:pt x="5087" y="5378"/>
                    </a:lnTo>
                    <a:lnTo>
                      <a:pt x="5101" y="5375"/>
                    </a:lnTo>
                    <a:lnTo>
                      <a:pt x="5115" y="5371"/>
                    </a:lnTo>
                    <a:lnTo>
                      <a:pt x="5129" y="5367"/>
                    </a:lnTo>
                    <a:lnTo>
                      <a:pt x="5143" y="5362"/>
                    </a:lnTo>
                    <a:lnTo>
                      <a:pt x="5156" y="5356"/>
                    </a:lnTo>
                    <a:lnTo>
                      <a:pt x="5169" y="5350"/>
                    </a:lnTo>
                    <a:lnTo>
                      <a:pt x="5175" y="5347"/>
                    </a:lnTo>
                    <a:lnTo>
                      <a:pt x="4902" y="5230"/>
                    </a:lnTo>
                    <a:lnTo>
                      <a:pt x="4888" y="5223"/>
                    </a:lnTo>
                    <a:lnTo>
                      <a:pt x="4875" y="5217"/>
                    </a:lnTo>
                    <a:lnTo>
                      <a:pt x="4874" y="5216"/>
                    </a:lnTo>
                    <a:lnTo>
                      <a:pt x="4872" y="5215"/>
                    </a:lnTo>
                    <a:lnTo>
                      <a:pt x="4860" y="5207"/>
                    </a:lnTo>
                    <a:lnTo>
                      <a:pt x="4848" y="5198"/>
                    </a:lnTo>
                    <a:lnTo>
                      <a:pt x="4847" y="5197"/>
                    </a:lnTo>
                    <a:lnTo>
                      <a:pt x="4845" y="5197"/>
                    </a:lnTo>
                    <a:lnTo>
                      <a:pt x="4834" y="5187"/>
                    </a:lnTo>
                    <a:lnTo>
                      <a:pt x="4823" y="5177"/>
                    </a:lnTo>
                    <a:lnTo>
                      <a:pt x="4822" y="5176"/>
                    </a:lnTo>
                    <a:lnTo>
                      <a:pt x="4821" y="5175"/>
                    </a:lnTo>
                    <a:lnTo>
                      <a:pt x="4811" y="5163"/>
                    </a:lnTo>
                    <a:lnTo>
                      <a:pt x="4802" y="5152"/>
                    </a:lnTo>
                    <a:lnTo>
                      <a:pt x="4801" y="5151"/>
                    </a:lnTo>
                    <a:lnTo>
                      <a:pt x="4800" y="5150"/>
                    </a:lnTo>
                    <a:lnTo>
                      <a:pt x="4792" y="5137"/>
                    </a:lnTo>
                    <a:lnTo>
                      <a:pt x="4783" y="5125"/>
                    </a:lnTo>
                    <a:lnTo>
                      <a:pt x="4783" y="5124"/>
                    </a:lnTo>
                    <a:lnTo>
                      <a:pt x="4782" y="5122"/>
                    </a:lnTo>
                    <a:lnTo>
                      <a:pt x="4776" y="5109"/>
                    </a:lnTo>
                    <a:lnTo>
                      <a:pt x="4769" y="5096"/>
                    </a:lnTo>
                    <a:lnTo>
                      <a:pt x="4769" y="5094"/>
                    </a:lnTo>
                    <a:lnTo>
                      <a:pt x="4768" y="5093"/>
                    </a:lnTo>
                    <a:lnTo>
                      <a:pt x="4763" y="5079"/>
                    </a:lnTo>
                    <a:lnTo>
                      <a:pt x="4759" y="5065"/>
                    </a:lnTo>
                    <a:lnTo>
                      <a:pt x="4758" y="5063"/>
                    </a:lnTo>
                    <a:lnTo>
                      <a:pt x="4758" y="5062"/>
                    </a:lnTo>
                    <a:lnTo>
                      <a:pt x="4755" y="5047"/>
                    </a:lnTo>
                    <a:lnTo>
                      <a:pt x="4752" y="5033"/>
                    </a:lnTo>
                    <a:lnTo>
                      <a:pt x="4752" y="5031"/>
                    </a:lnTo>
                    <a:lnTo>
                      <a:pt x="4752" y="5030"/>
                    </a:lnTo>
                    <a:lnTo>
                      <a:pt x="4751" y="5015"/>
                    </a:lnTo>
                    <a:lnTo>
                      <a:pt x="4750" y="5000"/>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44" name="Group 43">
            <a:extLst>
              <a:ext uri="{FF2B5EF4-FFF2-40B4-BE49-F238E27FC236}">
                <a16:creationId xmlns:a16="http://schemas.microsoft.com/office/drawing/2014/main" id="{26AC9E2D-8EBE-4BCD-B7B0-788EF74D14A0}"/>
              </a:ext>
            </a:extLst>
          </p:cNvPr>
          <p:cNvGrpSpPr/>
          <p:nvPr/>
        </p:nvGrpSpPr>
        <p:grpSpPr>
          <a:xfrm>
            <a:off x="6485681" y="3747195"/>
            <a:ext cx="612000" cy="612952"/>
            <a:chOff x="294968" y="2170177"/>
            <a:chExt cx="612000" cy="612952"/>
          </a:xfrm>
        </p:grpSpPr>
        <p:sp>
          <p:nvSpPr>
            <p:cNvPr id="50" name="Oval 49">
              <a:extLst>
                <a:ext uri="{FF2B5EF4-FFF2-40B4-BE49-F238E27FC236}">
                  <a16:creationId xmlns:a16="http://schemas.microsoft.com/office/drawing/2014/main" id="{DCFAE98A-C585-4BE7-8E75-BE4C1B2701D9}"/>
                </a:ext>
              </a:extLst>
            </p:cNvPr>
            <p:cNvSpPr/>
            <p:nvPr>
              <p:custDataLst>
                <p:tags r:id="rId2"/>
              </p:custDataLst>
            </p:nvPr>
          </p:nvSpPr>
          <p:spPr>
            <a:xfrm>
              <a:off x="294968" y="2170177"/>
              <a:ext cx="612000" cy="612952"/>
            </a:xfrm>
            <a:prstGeom prst="ellipse">
              <a:avLst/>
            </a:prstGeom>
            <a:solidFill>
              <a:srgbClr val="FFFFFF"/>
            </a:solidFill>
            <a:ln w="28575">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lumMod val="50000"/>
                  </a:schemeClr>
                </a:solidFill>
              </a:endParaRPr>
            </a:p>
          </p:txBody>
        </p:sp>
        <p:grpSp>
          <p:nvGrpSpPr>
            <p:cNvPr id="51" name="Group 50">
              <a:extLst>
                <a:ext uri="{FF2B5EF4-FFF2-40B4-BE49-F238E27FC236}">
                  <a16:creationId xmlns:a16="http://schemas.microsoft.com/office/drawing/2014/main" id="{3BAD6350-45F4-495C-BF2D-3C1AFCF0A0C9}"/>
                </a:ext>
              </a:extLst>
            </p:cNvPr>
            <p:cNvGrpSpPr/>
            <p:nvPr/>
          </p:nvGrpSpPr>
          <p:grpSpPr>
            <a:xfrm>
              <a:off x="393300" y="2269156"/>
              <a:ext cx="415335" cy="414994"/>
              <a:chOff x="5227152" y="2660110"/>
              <a:chExt cx="633600" cy="633600"/>
            </a:xfrm>
          </p:grpSpPr>
          <p:sp>
            <p:nvSpPr>
              <p:cNvPr id="90" name="Google Shape;629;p7"/>
              <p:cNvSpPr/>
              <p:nvPr/>
            </p:nvSpPr>
            <p:spPr>
              <a:xfrm>
                <a:off x="5227152" y="2660110"/>
                <a:ext cx="633600" cy="633600"/>
              </a:xfrm>
              <a:custGeom>
                <a:avLst/>
                <a:gdLst/>
                <a:ahLst/>
                <a:cxnLst/>
                <a:rect l="l" t="t" r="r" b="b"/>
                <a:pathLst>
                  <a:path w="10000" h="10000" extrusionOk="0">
                    <a:moveTo>
                      <a:pt x="3257" y="1979"/>
                    </a:moveTo>
                    <a:lnTo>
                      <a:pt x="6743" y="1979"/>
                    </a:lnTo>
                    <a:lnTo>
                      <a:pt x="6752" y="1979"/>
                    </a:lnTo>
                    <a:lnTo>
                      <a:pt x="6760" y="1980"/>
                    </a:lnTo>
                    <a:lnTo>
                      <a:pt x="6769" y="1981"/>
                    </a:lnTo>
                    <a:lnTo>
                      <a:pt x="6777" y="1982"/>
                    </a:lnTo>
                    <a:lnTo>
                      <a:pt x="6786" y="1983"/>
                    </a:lnTo>
                    <a:lnTo>
                      <a:pt x="6794" y="1985"/>
                    </a:lnTo>
                    <a:lnTo>
                      <a:pt x="6803" y="1987"/>
                    </a:lnTo>
                    <a:lnTo>
                      <a:pt x="6811" y="1990"/>
                    </a:lnTo>
                    <a:lnTo>
                      <a:pt x="6820" y="1992"/>
                    </a:lnTo>
                    <a:lnTo>
                      <a:pt x="6828" y="1995"/>
                    </a:lnTo>
                    <a:lnTo>
                      <a:pt x="6836" y="1999"/>
                    </a:lnTo>
                    <a:lnTo>
                      <a:pt x="6844" y="2003"/>
                    </a:lnTo>
                    <a:lnTo>
                      <a:pt x="6851" y="2007"/>
                    </a:lnTo>
                    <a:lnTo>
                      <a:pt x="6859" y="2011"/>
                    </a:lnTo>
                    <a:lnTo>
                      <a:pt x="6866" y="2015"/>
                    </a:lnTo>
                    <a:lnTo>
                      <a:pt x="6874" y="2020"/>
                    </a:lnTo>
                    <a:lnTo>
                      <a:pt x="6881" y="2025"/>
                    </a:lnTo>
                    <a:lnTo>
                      <a:pt x="6887" y="2030"/>
                    </a:lnTo>
                    <a:lnTo>
                      <a:pt x="6894" y="2036"/>
                    </a:lnTo>
                    <a:lnTo>
                      <a:pt x="6901" y="2042"/>
                    </a:lnTo>
                    <a:lnTo>
                      <a:pt x="6907" y="2048"/>
                    </a:lnTo>
                    <a:lnTo>
                      <a:pt x="6913" y="2054"/>
                    </a:lnTo>
                    <a:lnTo>
                      <a:pt x="6919" y="2060"/>
                    </a:lnTo>
                    <a:lnTo>
                      <a:pt x="6924" y="2067"/>
                    </a:lnTo>
                    <a:lnTo>
                      <a:pt x="6929" y="2074"/>
                    </a:lnTo>
                    <a:lnTo>
                      <a:pt x="6935" y="2081"/>
                    </a:lnTo>
                    <a:lnTo>
                      <a:pt x="6939" y="2088"/>
                    </a:lnTo>
                    <a:lnTo>
                      <a:pt x="6944" y="2096"/>
                    </a:lnTo>
                    <a:lnTo>
                      <a:pt x="6948" y="2104"/>
                    </a:lnTo>
                    <a:lnTo>
                      <a:pt x="6952" y="2111"/>
                    </a:lnTo>
                    <a:lnTo>
                      <a:pt x="6956" y="2119"/>
                    </a:lnTo>
                    <a:lnTo>
                      <a:pt x="6959" y="2127"/>
                    </a:lnTo>
                    <a:lnTo>
                      <a:pt x="6962" y="2135"/>
                    </a:lnTo>
                    <a:lnTo>
                      <a:pt x="6965" y="2143"/>
                    </a:lnTo>
                    <a:lnTo>
                      <a:pt x="6967" y="2152"/>
                    </a:lnTo>
                    <a:lnTo>
                      <a:pt x="6969" y="2160"/>
                    </a:lnTo>
                    <a:lnTo>
                      <a:pt x="6971" y="2169"/>
                    </a:lnTo>
                    <a:lnTo>
                      <a:pt x="6972" y="2177"/>
                    </a:lnTo>
                    <a:lnTo>
                      <a:pt x="6974" y="2186"/>
                    </a:lnTo>
                    <a:lnTo>
                      <a:pt x="6974" y="2195"/>
                    </a:lnTo>
                    <a:lnTo>
                      <a:pt x="6975" y="2203"/>
                    </a:lnTo>
                    <a:lnTo>
                      <a:pt x="6975" y="2212"/>
                    </a:lnTo>
                    <a:lnTo>
                      <a:pt x="6975" y="3374"/>
                    </a:lnTo>
                    <a:lnTo>
                      <a:pt x="6975" y="3383"/>
                    </a:lnTo>
                    <a:lnTo>
                      <a:pt x="6974" y="3391"/>
                    </a:lnTo>
                    <a:lnTo>
                      <a:pt x="6974" y="3400"/>
                    </a:lnTo>
                    <a:lnTo>
                      <a:pt x="6972" y="3408"/>
                    </a:lnTo>
                    <a:lnTo>
                      <a:pt x="6971" y="3417"/>
                    </a:lnTo>
                    <a:lnTo>
                      <a:pt x="6969" y="3425"/>
                    </a:lnTo>
                    <a:lnTo>
                      <a:pt x="6967" y="3434"/>
                    </a:lnTo>
                    <a:lnTo>
                      <a:pt x="6965" y="3442"/>
                    </a:lnTo>
                    <a:lnTo>
                      <a:pt x="6962" y="3450"/>
                    </a:lnTo>
                    <a:lnTo>
                      <a:pt x="6959" y="3458"/>
                    </a:lnTo>
                    <a:lnTo>
                      <a:pt x="6956" y="3466"/>
                    </a:lnTo>
                    <a:lnTo>
                      <a:pt x="6952" y="3474"/>
                    </a:lnTo>
                    <a:lnTo>
                      <a:pt x="6948" y="3482"/>
                    </a:lnTo>
                    <a:lnTo>
                      <a:pt x="6944" y="3490"/>
                    </a:lnTo>
                    <a:lnTo>
                      <a:pt x="6939" y="3497"/>
                    </a:lnTo>
                    <a:lnTo>
                      <a:pt x="6935" y="3505"/>
                    </a:lnTo>
                    <a:lnTo>
                      <a:pt x="6929" y="3512"/>
                    </a:lnTo>
                    <a:lnTo>
                      <a:pt x="6924" y="3518"/>
                    </a:lnTo>
                    <a:lnTo>
                      <a:pt x="6919" y="3525"/>
                    </a:lnTo>
                    <a:lnTo>
                      <a:pt x="6913" y="3532"/>
                    </a:lnTo>
                    <a:lnTo>
                      <a:pt x="6907" y="3538"/>
                    </a:lnTo>
                    <a:lnTo>
                      <a:pt x="6901" y="3544"/>
                    </a:lnTo>
                    <a:lnTo>
                      <a:pt x="6894" y="3550"/>
                    </a:lnTo>
                    <a:lnTo>
                      <a:pt x="6887" y="3555"/>
                    </a:lnTo>
                    <a:lnTo>
                      <a:pt x="6881" y="3560"/>
                    </a:lnTo>
                    <a:lnTo>
                      <a:pt x="6874" y="3566"/>
                    </a:lnTo>
                    <a:lnTo>
                      <a:pt x="6866" y="3570"/>
                    </a:lnTo>
                    <a:lnTo>
                      <a:pt x="6859" y="3575"/>
                    </a:lnTo>
                    <a:lnTo>
                      <a:pt x="6851" y="3579"/>
                    </a:lnTo>
                    <a:lnTo>
                      <a:pt x="6844" y="3583"/>
                    </a:lnTo>
                    <a:lnTo>
                      <a:pt x="6836" y="3587"/>
                    </a:lnTo>
                    <a:lnTo>
                      <a:pt x="6828" y="3590"/>
                    </a:lnTo>
                    <a:lnTo>
                      <a:pt x="6820" y="3593"/>
                    </a:lnTo>
                    <a:lnTo>
                      <a:pt x="6811" y="3596"/>
                    </a:lnTo>
                    <a:lnTo>
                      <a:pt x="6803" y="3598"/>
                    </a:lnTo>
                    <a:lnTo>
                      <a:pt x="6794" y="3600"/>
                    </a:lnTo>
                    <a:lnTo>
                      <a:pt x="6786" y="3602"/>
                    </a:lnTo>
                    <a:lnTo>
                      <a:pt x="6777" y="3603"/>
                    </a:lnTo>
                    <a:lnTo>
                      <a:pt x="6769" y="3605"/>
                    </a:lnTo>
                    <a:lnTo>
                      <a:pt x="6760" y="3605"/>
                    </a:lnTo>
                    <a:lnTo>
                      <a:pt x="6752" y="3606"/>
                    </a:lnTo>
                    <a:lnTo>
                      <a:pt x="6743" y="3606"/>
                    </a:lnTo>
                    <a:lnTo>
                      <a:pt x="3257" y="3606"/>
                    </a:lnTo>
                    <a:lnTo>
                      <a:pt x="3248" y="3606"/>
                    </a:lnTo>
                    <a:lnTo>
                      <a:pt x="3240" y="3605"/>
                    </a:lnTo>
                    <a:lnTo>
                      <a:pt x="3231" y="3605"/>
                    </a:lnTo>
                    <a:lnTo>
                      <a:pt x="3223" y="3603"/>
                    </a:lnTo>
                    <a:lnTo>
                      <a:pt x="3214" y="3602"/>
                    </a:lnTo>
                    <a:lnTo>
                      <a:pt x="3206" y="3600"/>
                    </a:lnTo>
                    <a:lnTo>
                      <a:pt x="3197" y="3598"/>
                    </a:lnTo>
                    <a:lnTo>
                      <a:pt x="3189" y="3596"/>
                    </a:lnTo>
                    <a:lnTo>
                      <a:pt x="3180" y="3593"/>
                    </a:lnTo>
                    <a:lnTo>
                      <a:pt x="3172" y="3590"/>
                    </a:lnTo>
                    <a:lnTo>
                      <a:pt x="3164" y="3587"/>
                    </a:lnTo>
                    <a:lnTo>
                      <a:pt x="3156" y="3583"/>
                    </a:lnTo>
                    <a:lnTo>
                      <a:pt x="3149" y="3579"/>
                    </a:lnTo>
                    <a:lnTo>
                      <a:pt x="3141" y="3575"/>
                    </a:lnTo>
                    <a:lnTo>
                      <a:pt x="3134" y="3570"/>
                    </a:lnTo>
                    <a:lnTo>
                      <a:pt x="3126" y="3566"/>
                    </a:lnTo>
                    <a:lnTo>
                      <a:pt x="3119" y="3560"/>
                    </a:lnTo>
                    <a:lnTo>
                      <a:pt x="3113" y="3555"/>
                    </a:lnTo>
                    <a:lnTo>
                      <a:pt x="3106" y="3550"/>
                    </a:lnTo>
                    <a:lnTo>
                      <a:pt x="3099" y="3544"/>
                    </a:lnTo>
                    <a:lnTo>
                      <a:pt x="3093" y="3538"/>
                    </a:lnTo>
                    <a:lnTo>
                      <a:pt x="3087" y="3532"/>
                    </a:lnTo>
                    <a:lnTo>
                      <a:pt x="3081" y="3525"/>
                    </a:lnTo>
                    <a:lnTo>
                      <a:pt x="3076" y="3518"/>
                    </a:lnTo>
                    <a:lnTo>
                      <a:pt x="3071" y="3512"/>
                    </a:lnTo>
                    <a:lnTo>
                      <a:pt x="3065" y="3505"/>
                    </a:lnTo>
                    <a:lnTo>
                      <a:pt x="3061" y="3497"/>
                    </a:lnTo>
                    <a:lnTo>
                      <a:pt x="3056" y="3490"/>
                    </a:lnTo>
                    <a:lnTo>
                      <a:pt x="3052" y="3482"/>
                    </a:lnTo>
                    <a:lnTo>
                      <a:pt x="3048" y="3474"/>
                    </a:lnTo>
                    <a:lnTo>
                      <a:pt x="3044" y="3466"/>
                    </a:lnTo>
                    <a:lnTo>
                      <a:pt x="3041" y="3458"/>
                    </a:lnTo>
                    <a:lnTo>
                      <a:pt x="3038" y="3450"/>
                    </a:lnTo>
                    <a:lnTo>
                      <a:pt x="3035" y="3442"/>
                    </a:lnTo>
                    <a:lnTo>
                      <a:pt x="3033" y="3434"/>
                    </a:lnTo>
                    <a:lnTo>
                      <a:pt x="3031" y="3425"/>
                    </a:lnTo>
                    <a:lnTo>
                      <a:pt x="3029" y="3417"/>
                    </a:lnTo>
                    <a:lnTo>
                      <a:pt x="3028" y="3408"/>
                    </a:lnTo>
                    <a:lnTo>
                      <a:pt x="3026" y="3400"/>
                    </a:lnTo>
                    <a:lnTo>
                      <a:pt x="3026" y="3391"/>
                    </a:lnTo>
                    <a:lnTo>
                      <a:pt x="3025" y="3383"/>
                    </a:lnTo>
                    <a:lnTo>
                      <a:pt x="3025" y="3374"/>
                    </a:lnTo>
                    <a:lnTo>
                      <a:pt x="3025" y="2212"/>
                    </a:lnTo>
                    <a:lnTo>
                      <a:pt x="3025" y="2203"/>
                    </a:lnTo>
                    <a:lnTo>
                      <a:pt x="3026" y="2195"/>
                    </a:lnTo>
                    <a:lnTo>
                      <a:pt x="3026" y="2186"/>
                    </a:lnTo>
                    <a:lnTo>
                      <a:pt x="3028" y="2177"/>
                    </a:lnTo>
                    <a:lnTo>
                      <a:pt x="3029" y="2169"/>
                    </a:lnTo>
                    <a:lnTo>
                      <a:pt x="3031" y="2160"/>
                    </a:lnTo>
                    <a:lnTo>
                      <a:pt x="3033" y="2152"/>
                    </a:lnTo>
                    <a:lnTo>
                      <a:pt x="3035" y="2143"/>
                    </a:lnTo>
                    <a:lnTo>
                      <a:pt x="3038" y="2135"/>
                    </a:lnTo>
                    <a:lnTo>
                      <a:pt x="3041" y="2127"/>
                    </a:lnTo>
                    <a:lnTo>
                      <a:pt x="3044" y="2119"/>
                    </a:lnTo>
                    <a:lnTo>
                      <a:pt x="3048" y="2111"/>
                    </a:lnTo>
                    <a:lnTo>
                      <a:pt x="3052" y="2104"/>
                    </a:lnTo>
                    <a:lnTo>
                      <a:pt x="3056" y="2096"/>
                    </a:lnTo>
                    <a:lnTo>
                      <a:pt x="3061" y="2088"/>
                    </a:lnTo>
                    <a:lnTo>
                      <a:pt x="3065" y="2081"/>
                    </a:lnTo>
                    <a:lnTo>
                      <a:pt x="3071" y="2074"/>
                    </a:lnTo>
                    <a:lnTo>
                      <a:pt x="3076" y="2067"/>
                    </a:lnTo>
                    <a:lnTo>
                      <a:pt x="3081" y="2060"/>
                    </a:lnTo>
                    <a:lnTo>
                      <a:pt x="3087" y="2054"/>
                    </a:lnTo>
                    <a:lnTo>
                      <a:pt x="3093" y="2048"/>
                    </a:lnTo>
                    <a:lnTo>
                      <a:pt x="3099" y="2042"/>
                    </a:lnTo>
                    <a:lnTo>
                      <a:pt x="3106" y="2036"/>
                    </a:lnTo>
                    <a:lnTo>
                      <a:pt x="3113" y="2030"/>
                    </a:lnTo>
                    <a:lnTo>
                      <a:pt x="3119" y="2025"/>
                    </a:lnTo>
                    <a:lnTo>
                      <a:pt x="3126" y="2020"/>
                    </a:lnTo>
                    <a:lnTo>
                      <a:pt x="3134" y="2015"/>
                    </a:lnTo>
                    <a:lnTo>
                      <a:pt x="3141" y="2011"/>
                    </a:lnTo>
                    <a:lnTo>
                      <a:pt x="3149" y="2007"/>
                    </a:lnTo>
                    <a:lnTo>
                      <a:pt x="3156" y="2003"/>
                    </a:lnTo>
                    <a:lnTo>
                      <a:pt x="3164" y="1999"/>
                    </a:lnTo>
                    <a:lnTo>
                      <a:pt x="3172" y="1995"/>
                    </a:lnTo>
                    <a:lnTo>
                      <a:pt x="3180" y="1992"/>
                    </a:lnTo>
                    <a:lnTo>
                      <a:pt x="3189" y="1990"/>
                    </a:lnTo>
                    <a:lnTo>
                      <a:pt x="3197" y="1987"/>
                    </a:lnTo>
                    <a:lnTo>
                      <a:pt x="3206" y="1985"/>
                    </a:lnTo>
                    <a:lnTo>
                      <a:pt x="3214" y="1983"/>
                    </a:lnTo>
                    <a:lnTo>
                      <a:pt x="3223" y="1982"/>
                    </a:lnTo>
                    <a:lnTo>
                      <a:pt x="3231" y="1981"/>
                    </a:lnTo>
                    <a:lnTo>
                      <a:pt x="3240" y="1980"/>
                    </a:lnTo>
                    <a:lnTo>
                      <a:pt x="3248" y="1979"/>
                    </a:lnTo>
                    <a:lnTo>
                      <a:pt x="3257" y="1979"/>
                    </a:lnTo>
                    <a:close/>
                  </a:path>
                </a:pathLst>
              </a:custGeom>
              <a:solidFill>
                <a:srgbClr val="0504A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91" name="Google Shape;630;p7"/>
              <p:cNvSpPr/>
              <p:nvPr/>
            </p:nvSpPr>
            <p:spPr>
              <a:xfrm>
                <a:off x="5227152" y="2660110"/>
                <a:ext cx="633600" cy="633600"/>
              </a:xfrm>
              <a:custGeom>
                <a:avLst/>
                <a:gdLst/>
                <a:ahLst/>
                <a:cxnLst/>
                <a:rect l="l" t="t" r="r" b="b"/>
                <a:pathLst>
                  <a:path w="10000" h="10000" extrusionOk="0">
                    <a:moveTo>
                      <a:pt x="2843" y="802"/>
                    </a:moveTo>
                    <a:lnTo>
                      <a:pt x="2869" y="801"/>
                    </a:lnTo>
                    <a:lnTo>
                      <a:pt x="2878" y="801"/>
                    </a:lnTo>
                    <a:lnTo>
                      <a:pt x="2904" y="800"/>
                    </a:lnTo>
                    <a:lnTo>
                      <a:pt x="2909" y="800"/>
                    </a:lnTo>
                    <a:lnTo>
                      <a:pt x="7091" y="800"/>
                    </a:lnTo>
                    <a:lnTo>
                      <a:pt x="7096" y="800"/>
                    </a:lnTo>
                    <a:lnTo>
                      <a:pt x="7122" y="801"/>
                    </a:lnTo>
                    <a:lnTo>
                      <a:pt x="7131" y="801"/>
                    </a:lnTo>
                    <a:lnTo>
                      <a:pt x="7157" y="802"/>
                    </a:lnTo>
                    <a:lnTo>
                      <a:pt x="7167" y="803"/>
                    </a:lnTo>
                    <a:lnTo>
                      <a:pt x="7193" y="805"/>
                    </a:lnTo>
                    <a:lnTo>
                      <a:pt x="7202" y="806"/>
                    </a:lnTo>
                    <a:lnTo>
                      <a:pt x="7228" y="810"/>
                    </a:lnTo>
                    <a:lnTo>
                      <a:pt x="7237" y="811"/>
                    </a:lnTo>
                    <a:lnTo>
                      <a:pt x="7263" y="816"/>
                    </a:lnTo>
                    <a:lnTo>
                      <a:pt x="7272" y="817"/>
                    </a:lnTo>
                    <a:lnTo>
                      <a:pt x="7297" y="823"/>
                    </a:lnTo>
                    <a:lnTo>
                      <a:pt x="7306" y="825"/>
                    </a:lnTo>
                    <a:lnTo>
                      <a:pt x="7332" y="831"/>
                    </a:lnTo>
                    <a:lnTo>
                      <a:pt x="7341" y="833"/>
                    </a:lnTo>
                    <a:lnTo>
                      <a:pt x="7366" y="840"/>
                    </a:lnTo>
                    <a:lnTo>
                      <a:pt x="7375" y="843"/>
                    </a:lnTo>
                    <a:lnTo>
                      <a:pt x="7399" y="851"/>
                    </a:lnTo>
                    <a:lnTo>
                      <a:pt x="7408" y="854"/>
                    </a:lnTo>
                    <a:lnTo>
                      <a:pt x="7433" y="863"/>
                    </a:lnTo>
                    <a:lnTo>
                      <a:pt x="7441" y="867"/>
                    </a:lnTo>
                    <a:lnTo>
                      <a:pt x="7465" y="877"/>
                    </a:lnTo>
                    <a:lnTo>
                      <a:pt x="7474" y="880"/>
                    </a:lnTo>
                    <a:lnTo>
                      <a:pt x="7498" y="891"/>
                    </a:lnTo>
                    <a:lnTo>
                      <a:pt x="7506" y="895"/>
                    </a:lnTo>
                    <a:lnTo>
                      <a:pt x="7529" y="907"/>
                    </a:lnTo>
                    <a:lnTo>
                      <a:pt x="7538" y="911"/>
                    </a:lnTo>
                    <a:lnTo>
                      <a:pt x="7561" y="924"/>
                    </a:lnTo>
                    <a:lnTo>
                      <a:pt x="7570" y="930"/>
                    </a:lnTo>
                    <a:lnTo>
                      <a:pt x="7593" y="943"/>
                    </a:lnTo>
                    <a:lnTo>
                      <a:pt x="7600" y="948"/>
                    </a:lnTo>
                    <a:lnTo>
                      <a:pt x="7622" y="963"/>
                    </a:lnTo>
                    <a:lnTo>
                      <a:pt x="7630" y="968"/>
                    </a:lnTo>
                    <a:lnTo>
                      <a:pt x="7651" y="983"/>
                    </a:lnTo>
                    <a:lnTo>
                      <a:pt x="7658" y="989"/>
                    </a:lnTo>
                    <a:lnTo>
                      <a:pt x="7679" y="1004"/>
                    </a:lnTo>
                    <a:lnTo>
                      <a:pt x="7686" y="1010"/>
                    </a:lnTo>
                    <a:lnTo>
                      <a:pt x="7706" y="1027"/>
                    </a:lnTo>
                    <a:lnTo>
                      <a:pt x="7713" y="1033"/>
                    </a:lnTo>
                    <a:lnTo>
                      <a:pt x="7733" y="1050"/>
                    </a:lnTo>
                    <a:lnTo>
                      <a:pt x="7739" y="1057"/>
                    </a:lnTo>
                    <a:lnTo>
                      <a:pt x="7758" y="1075"/>
                    </a:lnTo>
                    <a:lnTo>
                      <a:pt x="7765" y="1081"/>
                    </a:lnTo>
                    <a:lnTo>
                      <a:pt x="7783" y="1100"/>
                    </a:lnTo>
                    <a:lnTo>
                      <a:pt x="7789" y="1107"/>
                    </a:lnTo>
                    <a:lnTo>
                      <a:pt x="7806" y="1126"/>
                    </a:lnTo>
                    <a:lnTo>
                      <a:pt x="7812" y="1133"/>
                    </a:lnTo>
                    <a:lnTo>
                      <a:pt x="7829" y="1153"/>
                    </a:lnTo>
                    <a:lnTo>
                      <a:pt x="7835" y="1161"/>
                    </a:lnTo>
                    <a:lnTo>
                      <a:pt x="7851" y="1181"/>
                    </a:lnTo>
                    <a:lnTo>
                      <a:pt x="7856" y="1189"/>
                    </a:lnTo>
                    <a:lnTo>
                      <a:pt x="7871" y="1210"/>
                    </a:lnTo>
                    <a:lnTo>
                      <a:pt x="7877" y="1218"/>
                    </a:lnTo>
                    <a:lnTo>
                      <a:pt x="7891" y="1240"/>
                    </a:lnTo>
                    <a:lnTo>
                      <a:pt x="7896" y="1248"/>
                    </a:lnTo>
                    <a:lnTo>
                      <a:pt x="7909" y="1270"/>
                    </a:lnTo>
                    <a:lnTo>
                      <a:pt x="7914" y="1278"/>
                    </a:lnTo>
                    <a:lnTo>
                      <a:pt x="7926" y="1300"/>
                    </a:lnTo>
                    <a:lnTo>
                      <a:pt x="7931" y="1309"/>
                    </a:lnTo>
                    <a:lnTo>
                      <a:pt x="7942" y="1332"/>
                    </a:lnTo>
                    <a:lnTo>
                      <a:pt x="7947" y="1341"/>
                    </a:lnTo>
                    <a:lnTo>
                      <a:pt x="7957" y="1364"/>
                    </a:lnTo>
                    <a:lnTo>
                      <a:pt x="7961" y="1373"/>
                    </a:lnTo>
                    <a:lnTo>
                      <a:pt x="7971" y="1397"/>
                    </a:lnTo>
                    <a:lnTo>
                      <a:pt x="7975" y="1406"/>
                    </a:lnTo>
                    <a:lnTo>
                      <a:pt x="7984" y="1430"/>
                    </a:lnTo>
                    <a:lnTo>
                      <a:pt x="7987" y="1439"/>
                    </a:lnTo>
                    <a:lnTo>
                      <a:pt x="7995" y="1464"/>
                    </a:lnTo>
                    <a:lnTo>
                      <a:pt x="7998" y="1473"/>
                    </a:lnTo>
                    <a:lnTo>
                      <a:pt x="8005" y="1498"/>
                    </a:lnTo>
                    <a:lnTo>
                      <a:pt x="8007" y="1507"/>
                    </a:lnTo>
                    <a:lnTo>
                      <a:pt x="8013" y="1532"/>
                    </a:lnTo>
                    <a:lnTo>
                      <a:pt x="8015" y="1541"/>
                    </a:lnTo>
                    <a:lnTo>
                      <a:pt x="8021" y="1567"/>
                    </a:lnTo>
                    <a:lnTo>
                      <a:pt x="8022" y="1576"/>
                    </a:lnTo>
                    <a:lnTo>
                      <a:pt x="8027" y="1601"/>
                    </a:lnTo>
                    <a:lnTo>
                      <a:pt x="8028" y="1611"/>
                    </a:lnTo>
                    <a:lnTo>
                      <a:pt x="8031" y="1636"/>
                    </a:lnTo>
                    <a:lnTo>
                      <a:pt x="8033" y="1646"/>
                    </a:lnTo>
                    <a:lnTo>
                      <a:pt x="8035" y="1672"/>
                    </a:lnTo>
                    <a:lnTo>
                      <a:pt x="8036" y="1681"/>
                    </a:lnTo>
                    <a:lnTo>
                      <a:pt x="8037" y="1707"/>
                    </a:lnTo>
                    <a:lnTo>
                      <a:pt x="8037" y="1716"/>
                    </a:lnTo>
                    <a:lnTo>
                      <a:pt x="8038" y="1742"/>
                    </a:lnTo>
                    <a:lnTo>
                      <a:pt x="8038" y="1747"/>
                    </a:lnTo>
                    <a:lnTo>
                      <a:pt x="8038" y="8253"/>
                    </a:lnTo>
                    <a:lnTo>
                      <a:pt x="8038" y="8258"/>
                    </a:lnTo>
                    <a:lnTo>
                      <a:pt x="8037" y="8284"/>
                    </a:lnTo>
                    <a:lnTo>
                      <a:pt x="8037" y="8293"/>
                    </a:lnTo>
                    <a:lnTo>
                      <a:pt x="8036" y="8319"/>
                    </a:lnTo>
                    <a:lnTo>
                      <a:pt x="8035" y="8328"/>
                    </a:lnTo>
                    <a:lnTo>
                      <a:pt x="8033" y="8354"/>
                    </a:lnTo>
                    <a:lnTo>
                      <a:pt x="8031" y="8364"/>
                    </a:lnTo>
                    <a:lnTo>
                      <a:pt x="8028" y="8389"/>
                    </a:lnTo>
                    <a:lnTo>
                      <a:pt x="8027" y="8399"/>
                    </a:lnTo>
                    <a:lnTo>
                      <a:pt x="8022" y="8424"/>
                    </a:lnTo>
                    <a:lnTo>
                      <a:pt x="8021" y="8433"/>
                    </a:lnTo>
                    <a:lnTo>
                      <a:pt x="8015" y="8459"/>
                    </a:lnTo>
                    <a:lnTo>
                      <a:pt x="8013" y="8468"/>
                    </a:lnTo>
                    <a:lnTo>
                      <a:pt x="8007" y="8493"/>
                    </a:lnTo>
                    <a:lnTo>
                      <a:pt x="8005" y="8502"/>
                    </a:lnTo>
                    <a:lnTo>
                      <a:pt x="7998" y="8527"/>
                    </a:lnTo>
                    <a:lnTo>
                      <a:pt x="7995" y="8536"/>
                    </a:lnTo>
                    <a:lnTo>
                      <a:pt x="7987" y="8561"/>
                    </a:lnTo>
                    <a:lnTo>
                      <a:pt x="7984" y="8570"/>
                    </a:lnTo>
                    <a:lnTo>
                      <a:pt x="7975" y="8594"/>
                    </a:lnTo>
                    <a:lnTo>
                      <a:pt x="7971" y="8603"/>
                    </a:lnTo>
                    <a:lnTo>
                      <a:pt x="7961" y="8627"/>
                    </a:lnTo>
                    <a:lnTo>
                      <a:pt x="7957" y="8636"/>
                    </a:lnTo>
                    <a:lnTo>
                      <a:pt x="7947" y="8659"/>
                    </a:lnTo>
                    <a:lnTo>
                      <a:pt x="7942" y="8668"/>
                    </a:lnTo>
                    <a:lnTo>
                      <a:pt x="7931" y="8691"/>
                    </a:lnTo>
                    <a:lnTo>
                      <a:pt x="7926" y="8700"/>
                    </a:lnTo>
                    <a:lnTo>
                      <a:pt x="7914" y="8722"/>
                    </a:lnTo>
                    <a:lnTo>
                      <a:pt x="7909" y="8730"/>
                    </a:lnTo>
                    <a:lnTo>
                      <a:pt x="7896" y="8752"/>
                    </a:lnTo>
                    <a:lnTo>
                      <a:pt x="7891" y="8760"/>
                    </a:lnTo>
                    <a:lnTo>
                      <a:pt x="7877" y="8782"/>
                    </a:lnTo>
                    <a:lnTo>
                      <a:pt x="7871" y="8790"/>
                    </a:lnTo>
                    <a:lnTo>
                      <a:pt x="7856" y="8811"/>
                    </a:lnTo>
                    <a:lnTo>
                      <a:pt x="7851" y="8819"/>
                    </a:lnTo>
                    <a:lnTo>
                      <a:pt x="7835" y="8839"/>
                    </a:lnTo>
                    <a:lnTo>
                      <a:pt x="7829" y="8847"/>
                    </a:lnTo>
                    <a:lnTo>
                      <a:pt x="7812" y="8867"/>
                    </a:lnTo>
                    <a:lnTo>
                      <a:pt x="7806" y="8874"/>
                    </a:lnTo>
                    <a:lnTo>
                      <a:pt x="7789" y="8893"/>
                    </a:lnTo>
                    <a:lnTo>
                      <a:pt x="7783" y="8900"/>
                    </a:lnTo>
                    <a:lnTo>
                      <a:pt x="7765" y="8919"/>
                    </a:lnTo>
                    <a:lnTo>
                      <a:pt x="7758" y="8925"/>
                    </a:lnTo>
                    <a:lnTo>
                      <a:pt x="7739" y="8943"/>
                    </a:lnTo>
                    <a:lnTo>
                      <a:pt x="7733" y="8950"/>
                    </a:lnTo>
                    <a:lnTo>
                      <a:pt x="7713" y="8967"/>
                    </a:lnTo>
                    <a:lnTo>
                      <a:pt x="7706" y="8973"/>
                    </a:lnTo>
                    <a:lnTo>
                      <a:pt x="7686" y="8990"/>
                    </a:lnTo>
                    <a:lnTo>
                      <a:pt x="7679" y="8996"/>
                    </a:lnTo>
                    <a:lnTo>
                      <a:pt x="7658" y="9011"/>
                    </a:lnTo>
                    <a:lnTo>
                      <a:pt x="7651" y="9017"/>
                    </a:lnTo>
                    <a:lnTo>
                      <a:pt x="7630" y="9032"/>
                    </a:lnTo>
                    <a:lnTo>
                      <a:pt x="7622" y="9037"/>
                    </a:lnTo>
                    <a:lnTo>
                      <a:pt x="7600" y="9052"/>
                    </a:lnTo>
                    <a:lnTo>
                      <a:pt x="7593" y="9057"/>
                    </a:lnTo>
                    <a:lnTo>
                      <a:pt x="7570" y="9070"/>
                    </a:lnTo>
                    <a:lnTo>
                      <a:pt x="7561" y="9076"/>
                    </a:lnTo>
                    <a:lnTo>
                      <a:pt x="7538" y="9089"/>
                    </a:lnTo>
                    <a:lnTo>
                      <a:pt x="7529" y="9093"/>
                    </a:lnTo>
                    <a:lnTo>
                      <a:pt x="7506" y="9105"/>
                    </a:lnTo>
                    <a:lnTo>
                      <a:pt x="7498" y="9109"/>
                    </a:lnTo>
                    <a:lnTo>
                      <a:pt x="7474" y="9120"/>
                    </a:lnTo>
                    <a:lnTo>
                      <a:pt x="7465" y="9123"/>
                    </a:lnTo>
                    <a:lnTo>
                      <a:pt x="7441" y="9133"/>
                    </a:lnTo>
                    <a:lnTo>
                      <a:pt x="7433" y="9137"/>
                    </a:lnTo>
                    <a:lnTo>
                      <a:pt x="7408" y="9146"/>
                    </a:lnTo>
                    <a:lnTo>
                      <a:pt x="7399" y="9149"/>
                    </a:lnTo>
                    <a:lnTo>
                      <a:pt x="7375" y="9157"/>
                    </a:lnTo>
                    <a:lnTo>
                      <a:pt x="7366" y="9160"/>
                    </a:lnTo>
                    <a:lnTo>
                      <a:pt x="7341" y="9167"/>
                    </a:lnTo>
                    <a:lnTo>
                      <a:pt x="7332" y="9169"/>
                    </a:lnTo>
                    <a:lnTo>
                      <a:pt x="7306" y="9175"/>
                    </a:lnTo>
                    <a:lnTo>
                      <a:pt x="7297" y="9177"/>
                    </a:lnTo>
                    <a:lnTo>
                      <a:pt x="7272" y="9183"/>
                    </a:lnTo>
                    <a:lnTo>
                      <a:pt x="7263" y="9184"/>
                    </a:lnTo>
                    <a:lnTo>
                      <a:pt x="7237" y="9189"/>
                    </a:lnTo>
                    <a:lnTo>
                      <a:pt x="7228" y="9190"/>
                    </a:lnTo>
                    <a:lnTo>
                      <a:pt x="7202" y="9194"/>
                    </a:lnTo>
                    <a:lnTo>
                      <a:pt x="7193" y="9195"/>
                    </a:lnTo>
                    <a:lnTo>
                      <a:pt x="7167" y="9197"/>
                    </a:lnTo>
                    <a:lnTo>
                      <a:pt x="7157" y="9198"/>
                    </a:lnTo>
                    <a:lnTo>
                      <a:pt x="7131" y="9199"/>
                    </a:lnTo>
                    <a:lnTo>
                      <a:pt x="7122" y="9199"/>
                    </a:lnTo>
                    <a:lnTo>
                      <a:pt x="7096" y="9200"/>
                    </a:lnTo>
                    <a:lnTo>
                      <a:pt x="7091" y="9200"/>
                    </a:lnTo>
                    <a:lnTo>
                      <a:pt x="2909" y="9200"/>
                    </a:lnTo>
                    <a:lnTo>
                      <a:pt x="2904" y="9200"/>
                    </a:lnTo>
                    <a:lnTo>
                      <a:pt x="2878" y="9199"/>
                    </a:lnTo>
                    <a:lnTo>
                      <a:pt x="2869" y="9199"/>
                    </a:lnTo>
                    <a:lnTo>
                      <a:pt x="2843" y="9198"/>
                    </a:lnTo>
                    <a:lnTo>
                      <a:pt x="2833" y="9197"/>
                    </a:lnTo>
                    <a:lnTo>
                      <a:pt x="2807" y="9195"/>
                    </a:lnTo>
                    <a:lnTo>
                      <a:pt x="2798" y="9194"/>
                    </a:lnTo>
                    <a:lnTo>
                      <a:pt x="2772" y="9190"/>
                    </a:lnTo>
                    <a:lnTo>
                      <a:pt x="2763" y="9189"/>
                    </a:lnTo>
                    <a:lnTo>
                      <a:pt x="2737" y="9184"/>
                    </a:lnTo>
                    <a:lnTo>
                      <a:pt x="2728" y="9183"/>
                    </a:lnTo>
                    <a:lnTo>
                      <a:pt x="2703" y="9177"/>
                    </a:lnTo>
                    <a:lnTo>
                      <a:pt x="2694" y="9175"/>
                    </a:lnTo>
                    <a:lnTo>
                      <a:pt x="2668" y="9169"/>
                    </a:lnTo>
                    <a:lnTo>
                      <a:pt x="2659" y="9167"/>
                    </a:lnTo>
                    <a:lnTo>
                      <a:pt x="2634" y="9160"/>
                    </a:lnTo>
                    <a:lnTo>
                      <a:pt x="2625" y="9157"/>
                    </a:lnTo>
                    <a:lnTo>
                      <a:pt x="2601" y="9149"/>
                    </a:lnTo>
                    <a:lnTo>
                      <a:pt x="2592" y="9146"/>
                    </a:lnTo>
                    <a:lnTo>
                      <a:pt x="2567" y="9137"/>
                    </a:lnTo>
                    <a:lnTo>
                      <a:pt x="2559" y="9133"/>
                    </a:lnTo>
                    <a:lnTo>
                      <a:pt x="2535" y="9123"/>
                    </a:lnTo>
                    <a:lnTo>
                      <a:pt x="2526" y="9120"/>
                    </a:lnTo>
                    <a:lnTo>
                      <a:pt x="2502" y="9109"/>
                    </a:lnTo>
                    <a:lnTo>
                      <a:pt x="2494" y="9105"/>
                    </a:lnTo>
                    <a:lnTo>
                      <a:pt x="2471" y="9093"/>
                    </a:lnTo>
                    <a:lnTo>
                      <a:pt x="2462" y="9089"/>
                    </a:lnTo>
                    <a:lnTo>
                      <a:pt x="2439" y="9076"/>
                    </a:lnTo>
                    <a:lnTo>
                      <a:pt x="2430" y="9070"/>
                    </a:lnTo>
                    <a:lnTo>
                      <a:pt x="2407" y="9057"/>
                    </a:lnTo>
                    <a:lnTo>
                      <a:pt x="2400" y="9052"/>
                    </a:lnTo>
                    <a:lnTo>
                      <a:pt x="2378" y="9037"/>
                    </a:lnTo>
                    <a:lnTo>
                      <a:pt x="2370" y="9032"/>
                    </a:lnTo>
                    <a:lnTo>
                      <a:pt x="2349" y="9017"/>
                    </a:lnTo>
                    <a:lnTo>
                      <a:pt x="2342" y="9011"/>
                    </a:lnTo>
                    <a:lnTo>
                      <a:pt x="2321" y="8996"/>
                    </a:lnTo>
                    <a:lnTo>
                      <a:pt x="2314" y="8990"/>
                    </a:lnTo>
                    <a:lnTo>
                      <a:pt x="2294" y="8973"/>
                    </a:lnTo>
                    <a:lnTo>
                      <a:pt x="2287" y="8967"/>
                    </a:lnTo>
                    <a:lnTo>
                      <a:pt x="2267" y="8950"/>
                    </a:lnTo>
                    <a:lnTo>
                      <a:pt x="2261" y="8943"/>
                    </a:lnTo>
                    <a:lnTo>
                      <a:pt x="2242" y="8925"/>
                    </a:lnTo>
                    <a:lnTo>
                      <a:pt x="2235" y="8919"/>
                    </a:lnTo>
                    <a:lnTo>
                      <a:pt x="2217" y="8900"/>
                    </a:lnTo>
                    <a:lnTo>
                      <a:pt x="2211" y="8893"/>
                    </a:lnTo>
                    <a:lnTo>
                      <a:pt x="2194" y="8874"/>
                    </a:lnTo>
                    <a:lnTo>
                      <a:pt x="2188" y="8867"/>
                    </a:lnTo>
                    <a:lnTo>
                      <a:pt x="2171" y="8847"/>
                    </a:lnTo>
                    <a:lnTo>
                      <a:pt x="2165" y="8839"/>
                    </a:lnTo>
                    <a:lnTo>
                      <a:pt x="2149" y="8819"/>
                    </a:lnTo>
                    <a:lnTo>
                      <a:pt x="2144" y="8811"/>
                    </a:lnTo>
                    <a:lnTo>
                      <a:pt x="2129" y="8790"/>
                    </a:lnTo>
                    <a:lnTo>
                      <a:pt x="2123" y="8782"/>
                    </a:lnTo>
                    <a:lnTo>
                      <a:pt x="2109" y="8760"/>
                    </a:lnTo>
                    <a:lnTo>
                      <a:pt x="2104" y="8752"/>
                    </a:lnTo>
                    <a:lnTo>
                      <a:pt x="2091" y="8730"/>
                    </a:lnTo>
                    <a:lnTo>
                      <a:pt x="2086" y="8722"/>
                    </a:lnTo>
                    <a:lnTo>
                      <a:pt x="2074" y="8700"/>
                    </a:lnTo>
                    <a:lnTo>
                      <a:pt x="2069" y="8691"/>
                    </a:lnTo>
                    <a:lnTo>
                      <a:pt x="2058" y="8668"/>
                    </a:lnTo>
                    <a:lnTo>
                      <a:pt x="2053" y="8659"/>
                    </a:lnTo>
                    <a:lnTo>
                      <a:pt x="2043" y="8636"/>
                    </a:lnTo>
                    <a:lnTo>
                      <a:pt x="2039" y="8627"/>
                    </a:lnTo>
                    <a:lnTo>
                      <a:pt x="2029" y="8603"/>
                    </a:lnTo>
                    <a:lnTo>
                      <a:pt x="2025" y="8594"/>
                    </a:lnTo>
                    <a:lnTo>
                      <a:pt x="2016" y="8570"/>
                    </a:lnTo>
                    <a:lnTo>
                      <a:pt x="2013" y="8561"/>
                    </a:lnTo>
                    <a:lnTo>
                      <a:pt x="2005" y="8536"/>
                    </a:lnTo>
                    <a:lnTo>
                      <a:pt x="2002" y="8527"/>
                    </a:lnTo>
                    <a:lnTo>
                      <a:pt x="1995" y="8502"/>
                    </a:lnTo>
                    <a:lnTo>
                      <a:pt x="1993" y="8493"/>
                    </a:lnTo>
                    <a:lnTo>
                      <a:pt x="1987" y="8468"/>
                    </a:lnTo>
                    <a:lnTo>
                      <a:pt x="1985" y="8459"/>
                    </a:lnTo>
                    <a:lnTo>
                      <a:pt x="1979" y="8433"/>
                    </a:lnTo>
                    <a:lnTo>
                      <a:pt x="1978" y="8424"/>
                    </a:lnTo>
                    <a:lnTo>
                      <a:pt x="1973" y="8399"/>
                    </a:lnTo>
                    <a:lnTo>
                      <a:pt x="1972" y="8389"/>
                    </a:lnTo>
                    <a:lnTo>
                      <a:pt x="1969" y="8364"/>
                    </a:lnTo>
                    <a:lnTo>
                      <a:pt x="1967" y="8354"/>
                    </a:lnTo>
                    <a:lnTo>
                      <a:pt x="1965" y="8328"/>
                    </a:lnTo>
                    <a:lnTo>
                      <a:pt x="1964" y="8319"/>
                    </a:lnTo>
                    <a:lnTo>
                      <a:pt x="1963" y="8293"/>
                    </a:lnTo>
                    <a:lnTo>
                      <a:pt x="1963" y="8284"/>
                    </a:lnTo>
                    <a:lnTo>
                      <a:pt x="1962" y="8258"/>
                    </a:lnTo>
                    <a:lnTo>
                      <a:pt x="1962" y="8253"/>
                    </a:lnTo>
                    <a:lnTo>
                      <a:pt x="1962" y="1747"/>
                    </a:lnTo>
                    <a:lnTo>
                      <a:pt x="1962" y="1742"/>
                    </a:lnTo>
                    <a:lnTo>
                      <a:pt x="1963" y="1716"/>
                    </a:lnTo>
                    <a:lnTo>
                      <a:pt x="1963" y="1707"/>
                    </a:lnTo>
                    <a:lnTo>
                      <a:pt x="1964" y="1681"/>
                    </a:lnTo>
                    <a:lnTo>
                      <a:pt x="1965" y="1672"/>
                    </a:lnTo>
                    <a:lnTo>
                      <a:pt x="1967" y="1646"/>
                    </a:lnTo>
                    <a:lnTo>
                      <a:pt x="1969" y="1636"/>
                    </a:lnTo>
                    <a:lnTo>
                      <a:pt x="1972" y="1611"/>
                    </a:lnTo>
                    <a:lnTo>
                      <a:pt x="1973" y="1601"/>
                    </a:lnTo>
                    <a:lnTo>
                      <a:pt x="1978" y="1576"/>
                    </a:lnTo>
                    <a:lnTo>
                      <a:pt x="1979" y="1567"/>
                    </a:lnTo>
                    <a:lnTo>
                      <a:pt x="1985" y="1541"/>
                    </a:lnTo>
                    <a:lnTo>
                      <a:pt x="1987" y="1532"/>
                    </a:lnTo>
                    <a:lnTo>
                      <a:pt x="1993" y="1507"/>
                    </a:lnTo>
                    <a:lnTo>
                      <a:pt x="1995" y="1498"/>
                    </a:lnTo>
                    <a:lnTo>
                      <a:pt x="2002" y="1473"/>
                    </a:lnTo>
                    <a:lnTo>
                      <a:pt x="2005" y="1464"/>
                    </a:lnTo>
                    <a:lnTo>
                      <a:pt x="2013" y="1439"/>
                    </a:lnTo>
                    <a:lnTo>
                      <a:pt x="2016" y="1430"/>
                    </a:lnTo>
                    <a:lnTo>
                      <a:pt x="2025" y="1406"/>
                    </a:lnTo>
                    <a:lnTo>
                      <a:pt x="2029" y="1397"/>
                    </a:lnTo>
                    <a:lnTo>
                      <a:pt x="2039" y="1373"/>
                    </a:lnTo>
                    <a:lnTo>
                      <a:pt x="2043" y="1364"/>
                    </a:lnTo>
                    <a:lnTo>
                      <a:pt x="2053" y="1341"/>
                    </a:lnTo>
                    <a:lnTo>
                      <a:pt x="2058" y="1332"/>
                    </a:lnTo>
                    <a:lnTo>
                      <a:pt x="2069" y="1309"/>
                    </a:lnTo>
                    <a:lnTo>
                      <a:pt x="2074" y="1300"/>
                    </a:lnTo>
                    <a:lnTo>
                      <a:pt x="2086" y="1278"/>
                    </a:lnTo>
                    <a:lnTo>
                      <a:pt x="2091" y="1270"/>
                    </a:lnTo>
                    <a:lnTo>
                      <a:pt x="2104" y="1248"/>
                    </a:lnTo>
                    <a:lnTo>
                      <a:pt x="2109" y="1240"/>
                    </a:lnTo>
                    <a:lnTo>
                      <a:pt x="2123" y="1218"/>
                    </a:lnTo>
                    <a:lnTo>
                      <a:pt x="2129" y="1210"/>
                    </a:lnTo>
                    <a:lnTo>
                      <a:pt x="2144" y="1189"/>
                    </a:lnTo>
                    <a:lnTo>
                      <a:pt x="2149" y="1181"/>
                    </a:lnTo>
                    <a:lnTo>
                      <a:pt x="2165" y="1161"/>
                    </a:lnTo>
                    <a:lnTo>
                      <a:pt x="2171" y="1153"/>
                    </a:lnTo>
                    <a:lnTo>
                      <a:pt x="2188" y="1133"/>
                    </a:lnTo>
                    <a:lnTo>
                      <a:pt x="2194" y="1126"/>
                    </a:lnTo>
                    <a:lnTo>
                      <a:pt x="2211" y="1107"/>
                    </a:lnTo>
                    <a:lnTo>
                      <a:pt x="2217" y="1100"/>
                    </a:lnTo>
                    <a:lnTo>
                      <a:pt x="2235" y="1081"/>
                    </a:lnTo>
                    <a:lnTo>
                      <a:pt x="2242" y="1075"/>
                    </a:lnTo>
                    <a:lnTo>
                      <a:pt x="2261" y="1057"/>
                    </a:lnTo>
                    <a:lnTo>
                      <a:pt x="2267" y="1050"/>
                    </a:lnTo>
                    <a:lnTo>
                      <a:pt x="2287" y="1033"/>
                    </a:lnTo>
                    <a:lnTo>
                      <a:pt x="2294" y="1027"/>
                    </a:lnTo>
                    <a:lnTo>
                      <a:pt x="2314" y="1010"/>
                    </a:lnTo>
                    <a:lnTo>
                      <a:pt x="2321" y="1004"/>
                    </a:lnTo>
                    <a:lnTo>
                      <a:pt x="2342" y="989"/>
                    </a:lnTo>
                    <a:lnTo>
                      <a:pt x="2349" y="983"/>
                    </a:lnTo>
                    <a:lnTo>
                      <a:pt x="2370" y="968"/>
                    </a:lnTo>
                    <a:lnTo>
                      <a:pt x="2378" y="963"/>
                    </a:lnTo>
                    <a:lnTo>
                      <a:pt x="2400" y="948"/>
                    </a:lnTo>
                    <a:lnTo>
                      <a:pt x="2407" y="943"/>
                    </a:lnTo>
                    <a:lnTo>
                      <a:pt x="2430" y="930"/>
                    </a:lnTo>
                    <a:lnTo>
                      <a:pt x="2439" y="924"/>
                    </a:lnTo>
                    <a:lnTo>
                      <a:pt x="2462" y="911"/>
                    </a:lnTo>
                    <a:lnTo>
                      <a:pt x="2471" y="907"/>
                    </a:lnTo>
                    <a:lnTo>
                      <a:pt x="2494" y="895"/>
                    </a:lnTo>
                    <a:lnTo>
                      <a:pt x="2502" y="891"/>
                    </a:lnTo>
                    <a:lnTo>
                      <a:pt x="2526" y="880"/>
                    </a:lnTo>
                    <a:lnTo>
                      <a:pt x="2535" y="877"/>
                    </a:lnTo>
                    <a:lnTo>
                      <a:pt x="2559" y="867"/>
                    </a:lnTo>
                    <a:lnTo>
                      <a:pt x="2567" y="863"/>
                    </a:lnTo>
                    <a:lnTo>
                      <a:pt x="2592" y="854"/>
                    </a:lnTo>
                    <a:lnTo>
                      <a:pt x="2601" y="851"/>
                    </a:lnTo>
                    <a:lnTo>
                      <a:pt x="2625" y="843"/>
                    </a:lnTo>
                    <a:lnTo>
                      <a:pt x="2634" y="840"/>
                    </a:lnTo>
                    <a:lnTo>
                      <a:pt x="2659" y="833"/>
                    </a:lnTo>
                    <a:lnTo>
                      <a:pt x="2668" y="831"/>
                    </a:lnTo>
                    <a:lnTo>
                      <a:pt x="2694" y="825"/>
                    </a:lnTo>
                    <a:lnTo>
                      <a:pt x="2703" y="823"/>
                    </a:lnTo>
                    <a:lnTo>
                      <a:pt x="2728" y="817"/>
                    </a:lnTo>
                    <a:lnTo>
                      <a:pt x="2737" y="816"/>
                    </a:lnTo>
                    <a:lnTo>
                      <a:pt x="2763" y="811"/>
                    </a:lnTo>
                    <a:lnTo>
                      <a:pt x="2772" y="810"/>
                    </a:lnTo>
                    <a:lnTo>
                      <a:pt x="2798" y="806"/>
                    </a:lnTo>
                    <a:lnTo>
                      <a:pt x="2807" y="805"/>
                    </a:lnTo>
                    <a:lnTo>
                      <a:pt x="2833" y="803"/>
                    </a:lnTo>
                    <a:lnTo>
                      <a:pt x="2843" y="802"/>
                    </a:lnTo>
                    <a:close/>
                    <a:moveTo>
                      <a:pt x="7125" y="1301"/>
                    </a:moveTo>
                    <a:lnTo>
                      <a:pt x="7108" y="1300"/>
                    </a:lnTo>
                    <a:lnTo>
                      <a:pt x="7089" y="1300"/>
                    </a:lnTo>
                    <a:lnTo>
                      <a:pt x="2911" y="1300"/>
                    </a:lnTo>
                    <a:lnTo>
                      <a:pt x="2892" y="1300"/>
                    </a:lnTo>
                    <a:lnTo>
                      <a:pt x="2875" y="1301"/>
                    </a:lnTo>
                    <a:lnTo>
                      <a:pt x="2858" y="1303"/>
                    </a:lnTo>
                    <a:lnTo>
                      <a:pt x="2842" y="1305"/>
                    </a:lnTo>
                    <a:lnTo>
                      <a:pt x="2825" y="1308"/>
                    </a:lnTo>
                    <a:lnTo>
                      <a:pt x="2809" y="1311"/>
                    </a:lnTo>
                    <a:lnTo>
                      <a:pt x="2793" y="1315"/>
                    </a:lnTo>
                    <a:lnTo>
                      <a:pt x="2776" y="1320"/>
                    </a:lnTo>
                    <a:lnTo>
                      <a:pt x="2761" y="1325"/>
                    </a:lnTo>
                    <a:lnTo>
                      <a:pt x="2745" y="1331"/>
                    </a:lnTo>
                    <a:lnTo>
                      <a:pt x="2730" y="1337"/>
                    </a:lnTo>
                    <a:lnTo>
                      <a:pt x="2714" y="1344"/>
                    </a:lnTo>
                    <a:lnTo>
                      <a:pt x="2699" y="1352"/>
                    </a:lnTo>
                    <a:lnTo>
                      <a:pt x="2685" y="1359"/>
                    </a:lnTo>
                    <a:lnTo>
                      <a:pt x="2672" y="1368"/>
                    </a:lnTo>
                    <a:lnTo>
                      <a:pt x="2657" y="1377"/>
                    </a:lnTo>
                    <a:lnTo>
                      <a:pt x="2644" y="1387"/>
                    </a:lnTo>
                    <a:lnTo>
                      <a:pt x="2630" y="1397"/>
                    </a:lnTo>
                    <a:lnTo>
                      <a:pt x="2617" y="1408"/>
                    </a:lnTo>
                    <a:lnTo>
                      <a:pt x="2605" y="1419"/>
                    </a:lnTo>
                    <a:lnTo>
                      <a:pt x="2593" y="1431"/>
                    </a:lnTo>
                    <a:lnTo>
                      <a:pt x="2581" y="1443"/>
                    </a:lnTo>
                    <a:lnTo>
                      <a:pt x="2570" y="1456"/>
                    </a:lnTo>
                    <a:lnTo>
                      <a:pt x="2559" y="1468"/>
                    </a:lnTo>
                    <a:lnTo>
                      <a:pt x="2549" y="1482"/>
                    </a:lnTo>
                    <a:lnTo>
                      <a:pt x="2539" y="1495"/>
                    </a:lnTo>
                    <a:lnTo>
                      <a:pt x="2530" y="1509"/>
                    </a:lnTo>
                    <a:lnTo>
                      <a:pt x="2521" y="1524"/>
                    </a:lnTo>
                    <a:lnTo>
                      <a:pt x="2513" y="1539"/>
                    </a:lnTo>
                    <a:lnTo>
                      <a:pt x="2506" y="1553"/>
                    </a:lnTo>
                    <a:lnTo>
                      <a:pt x="2499" y="1568"/>
                    </a:lnTo>
                    <a:lnTo>
                      <a:pt x="2493" y="1584"/>
                    </a:lnTo>
                    <a:lnTo>
                      <a:pt x="2487" y="1599"/>
                    </a:lnTo>
                    <a:lnTo>
                      <a:pt x="2482" y="1615"/>
                    </a:lnTo>
                    <a:lnTo>
                      <a:pt x="2477" y="1631"/>
                    </a:lnTo>
                    <a:lnTo>
                      <a:pt x="2473" y="1647"/>
                    </a:lnTo>
                    <a:lnTo>
                      <a:pt x="2470" y="1664"/>
                    </a:lnTo>
                    <a:lnTo>
                      <a:pt x="2467" y="1680"/>
                    </a:lnTo>
                    <a:lnTo>
                      <a:pt x="2465" y="1697"/>
                    </a:lnTo>
                    <a:lnTo>
                      <a:pt x="2463" y="1713"/>
                    </a:lnTo>
                    <a:lnTo>
                      <a:pt x="2462" y="1730"/>
                    </a:lnTo>
                    <a:lnTo>
                      <a:pt x="2462" y="1749"/>
                    </a:lnTo>
                    <a:lnTo>
                      <a:pt x="2462" y="8251"/>
                    </a:lnTo>
                    <a:lnTo>
                      <a:pt x="2462" y="8270"/>
                    </a:lnTo>
                    <a:lnTo>
                      <a:pt x="2463" y="8287"/>
                    </a:lnTo>
                    <a:lnTo>
                      <a:pt x="2465" y="8303"/>
                    </a:lnTo>
                    <a:lnTo>
                      <a:pt x="2467" y="8320"/>
                    </a:lnTo>
                    <a:lnTo>
                      <a:pt x="2470" y="8336"/>
                    </a:lnTo>
                    <a:lnTo>
                      <a:pt x="2473" y="8353"/>
                    </a:lnTo>
                    <a:lnTo>
                      <a:pt x="2477" y="8369"/>
                    </a:lnTo>
                    <a:lnTo>
                      <a:pt x="2482" y="8385"/>
                    </a:lnTo>
                    <a:lnTo>
                      <a:pt x="2487" y="8401"/>
                    </a:lnTo>
                    <a:lnTo>
                      <a:pt x="2493" y="8416"/>
                    </a:lnTo>
                    <a:lnTo>
                      <a:pt x="2499" y="8432"/>
                    </a:lnTo>
                    <a:lnTo>
                      <a:pt x="2506" y="8447"/>
                    </a:lnTo>
                    <a:lnTo>
                      <a:pt x="2513" y="8461"/>
                    </a:lnTo>
                    <a:lnTo>
                      <a:pt x="2521" y="8476"/>
                    </a:lnTo>
                    <a:lnTo>
                      <a:pt x="2530" y="8491"/>
                    </a:lnTo>
                    <a:lnTo>
                      <a:pt x="2539" y="8505"/>
                    </a:lnTo>
                    <a:lnTo>
                      <a:pt x="2549" y="8518"/>
                    </a:lnTo>
                    <a:lnTo>
                      <a:pt x="2559" y="8532"/>
                    </a:lnTo>
                    <a:lnTo>
                      <a:pt x="2570" y="8544"/>
                    </a:lnTo>
                    <a:lnTo>
                      <a:pt x="2581" y="8557"/>
                    </a:lnTo>
                    <a:lnTo>
                      <a:pt x="2593" y="8569"/>
                    </a:lnTo>
                    <a:lnTo>
                      <a:pt x="2605" y="8581"/>
                    </a:lnTo>
                    <a:lnTo>
                      <a:pt x="2617" y="8592"/>
                    </a:lnTo>
                    <a:lnTo>
                      <a:pt x="2630" y="8603"/>
                    </a:lnTo>
                    <a:lnTo>
                      <a:pt x="2644" y="8613"/>
                    </a:lnTo>
                    <a:lnTo>
                      <a:pt x="2657" y="8623"/>
                    </a:lnTo>
                    <a:lnTo>
                      <a:pt x="2672" y="8632"/>
                    </a:lnTo>
                    <a:lnTo>
                      <a:pt x="2685" y="8641"/>
                    </a:lnTo>
                    <a:lnTo>
                      <a:pt x="2699" y="8648"/>
                    </a:lnTo>
                    <a:lnTo>
                      <a:pt x="2714" y="8656"/>
                    </a:lnTo>
                    <a:lnTo>
                      <a:pt x="2730" y="8663"/>
                    </a:lnTo>
                    <a:lnTo>
                      <a:pt x="2745" y="8669"/>
                    </a:lnTo>
                    <a:lnTo>
                      <a:pt x="2761" y="8675"/>
                    </a:lnTo>
                    <a:lnTo>
                      <a:pt x="2776" y="8680"/>
                    </a:lnTo>
                    <a:lnTo>
                      <a:pt x="2793" y="8685"/>
                    </a:lnTo>
                    <a:lnTo>
                      <a:pt x="2809" y="8689"/>
                    </a:lnTo>
                    <a:lnTo>
                      <a:pt x="2825" y="8692"/>
                    </a:lnTo>
                    <a:lnTo>
                      <a:pt x="2842" y="8695"/>
                    </a:lnTo>
                    <a:lnTo>
                      <a:pt x="2858" y="8697"/>
                    </a:lnTo>
                    <a:lnTo>
                      <a:pt x="2875" y="8699"/>
                    </a:lnTo>
                    <a:lnTo>
                      <a:pt x="2892" y="8700"/>
                    </a:lnTo>
                    <a:lnTo>
                      <a:pt x="2911" y="8700"/>
                    </a:lnTo>
                    <a:lnTo>
                      <a:pt x="7089" y="8700"/>
                    </a:lnTo>
                    <a:lnTo>
                      <a:pt x="7108" y="8700"/>
                    </a:lnTo>
                    <a:lnTo>
                      <a:pt x="7125" y="8699"/>
                    </a:lnTo>
                    <a:lnTo>
                      <a:pt x="7142" y="8697"/>
                    </a:lnTo>
                    <a:lnTo>
                      <a:pt x="7158" y="8695"/>
                    </a:lnTo>
                    <a:lnTo>
                      <a:pt x="7175" y="8692"/>
                    </a:lnTo>
                    <a:lnTo>
                      <a:pt x="7191" y="8689"/>
                    </a:lnTo>
                    <a:lnTo>
                      <a:pt x="7207" y="8685"/>
                    </a:lnTo>
                    <a:lnTo>
                      <a:pt x="7224" y="8680"/>
                    </a:lnTo>
                    <a:lnTo>
                      <a:pt x="7239" y="8675"/>
                    </a:lnTo>
                    <a:lnTo>
                      <a:pt x="7255" y="8669"/>
                    </a:lnTo>
                    <a:lnTo>
                      <a:pt x="7270" y="8663"/>
                    </a:lnTo>
                    <a:lnTo>
                      <a:pt x="7286" y="8656"/>
                    </a:lnTo>
                    <a:lnTo>
                      <a:pt x="7301" y="8648"/>
                    </a:lnTo>
                    <a:lnTo>
                      <a:pt x="7315" y="8641"/>
                    </a:lnTo>
                    <a:lnTo>
                      <a:pt x="7328" y="8632"/>
                    </a:lnTo>
                    <a:lnTo>
                      <a:pt x="7343" y="8623"/>
                    </a:lnTo>
                    <a:lnTo>
                      <a:pt x="7356" y="8613"/>
                    </a:lnTo>
                    <a:lnTo>
                      <a:pt x="7370" y="8603"/>
                    </a:lnTo>
                    <a:lnTo>
                      <a:pt x="7383" y="8592"/>
                    </a:lnTo>
                    <a:lnTo>
                      <a:pt x="7395" y="8581"/>
                    </a:lnTo>
                    <a:lnTo>
                      <a:pt x="7407" y="8569"/>
                    </a:lnTo>
                    <a:lnTo>
                      <a:pt x="7419" y="8557"/>
                    </a:lnTo>
                    <a:lnTo>
                      <a:pt x="7430" y="8544"/>
                    </a:lnTo>
                    <a:lnTo>
                      <a:pt x="7441" y="8532"/>
                    </a:lnTo>
                    <a:lnTo>
                      <a:pt x="7451" y="8518"/>
                    </a:lnTo>
                    <a:lnTo>
                      <a:pt x="7461" y="8505"/>
                    </a:lnTo>
                    <a:lnTo>
                      <a:pt x="7470" y="8491"/>
                    </a:lnTo>
                    <a:lnTo>
                      <a:pt x="7479" y="8476"/>
                    </a:lnTo>
                    <a:lnTo>
                      <a:pt x="7487" y="8461"/>
                    </a:lnTo>
                    <a:lnTo>
                      <a:pt x="7494" y="8447"/>
                    </a:lnTo>
                    <a:lnTo>
                      <a:pt x="7501" y="8432"/>
                    </a:lnTo>
                    <a:lnTo>
                      <a:pt x="7507" y="8416"/>
                    </a:lnTo>
                    <a:lnTo>
                      <a:pt x="7513" y="8401"/>
                    </a:lnTo>
                    <a:lnTo>
                      <a:pt x="7518" y="8385"/>
                    </a:lnTo>
                    <a:lnTo>
                      <a:pt x="7523" y="8369"/>
                    </a:lnTo>
                    <a:lnTo>
                      <a:pt x="7527" y="8353"/>
                    </a:lnTo>
                    <a:lnTo>
                      <a:pt x="7530" y="8336"/>
                    </a:lnTo>
                    <a:lnTo>
                      <a:pt x="7533" y="8320"/>
                    </a:lnTo>
                    <a:lnTo>
                      <a:pt x="7535" y="8303"/>
                    </a:lnTo>
                    <a:lnTo>
                      <a:pt x="7537" y="8287"/>
                    </a:lnTo>
                    <a:lnTo>
                      <a:pt x="7538" y="8270"/>
                    </a:lnTo>
                    <a:lnTo>
                      <a:pt x="7538" y="8251"/>
                    </a:lnTo>
                    <a:lnTo>
                      <a:pt x="7538" y="1749"/>
                    </a:lnTo>
                    <a:lnTo>
                      <a:pt x="7538" y="1730"/>
                    </a:lnTo>
                    <a:lnTo>
                      <a:pt x="7537" y="1713"/>
                    </a:lnTo>
                    <a:lnTo>
                      <a:pt x="7535" y="1697"/>
                    </a:lnTo>
                    <a:lnTo>
                      <a:pt x="7533" y="1680"/>
                    </a:lnTo>
                    <a:lnTo>
                      <a:pt x="7530" y="1664"/>
                    </a:lnTo>
                    <a:lnTo>
                      <a:pt x="7527" y="1647"/>
                    </a:lnTo>
                    <a:lnTo>
                      <a:pt x="7523" y="1631"/>
                    </a:lnTo>
                    <a:lnTo>
                      <a:pt x="7518" y="1615"/>
                    </a:lnTo>
                    <a:lnTo>
                      <a:pt x="7513" y="1599"/>
                    </a:lnTo>
                    <a:lnTo>
                      <a:pt x="7507" y="1584"/>
                    </a:lnTo>
                    <a:lnTo>
                      <a:pt x="7501" y="1568"/>
                    </a:lnTo>
                    <a:lnTo>
                      <a:pt x="7494" y="1553"/>
                    </a:lnTo>
                    <a:lnTo>
                      <a:pt x="7487" y="1539"/>
                    </a:lnTo>
                    <a:lnTo>
                      <a:pt x="7479" y="1524"/>
                    </a:lnTo>
                    <a:lnTo>
                      <a:pt x="7470" y="1509"/>
                    </a:lnTo>
                    <a:lnTo>
                      <a:pt x="7461" y="1495"/>
                    </a:lnTo>
                    <a:lnTo>
                      <a:pt x="7451" y="1482"/>
                    </a:lnTo>
                    <a:lnTo>
                      <a:pt x="7441" y="1468"/>
                    </a:lnTo>
                    <a:lnTo>
                      <a:pt x="7430" y="1456"/>
                    </a:lnTo>
                    <a:lnTo>
                      <a:pt x="7419" y="1443"/>
                    </a:lnTo>
                    <a:lnTo>
                      <a:pt x="7407" y="1431"/>
                    </a:lnTo>
                    <a:lnTo>
                      <a:pt x="7395" y="1419"/>
                    </a:lnTo>
                    <a:lnTo>
                      <a:pt x="7383" y="1408"/>
                    </a:lnTo>
                    <a:lnTo>
                      <a:pt x="7370" y="1397"/>
                    </a:lnTo>
                    <a:lnTo>
                      <a:pt x="7356" y="1387"/>
                    </a:lnTo>
                    <a:lnTo>
                      <a:pt x="7343" y="1377"/>
                    </a:lnTo>
                    <a:lnTo>
                      <a:pt x="7328" y="1368"/>
                    </a:lnTo>
                    <a:lnTo>
                      <a:pt x="7315" y="1359"/>
                    </a:lnTo>
                    <a:lnTo>
                      <a:pt x="7301" y="1352"/>
                    </a:lnTo>
                    <a:lnTo>
                      <a:pt x="7286" y="1344"/>
                    </a:lnTo>
                    <a:lnTo>
                      <a:pt x="7270" y="1337"/>
                    </a:lnTo>
                    <a:lnTo>
                      <a:pt x="7255" y="1331"/>
                    </a:lnTo>
                    <a:lnTo>
                      <a:pt x="7239" y="1325"/>
                    </a:lnTo>
                    <a:lnTo>
                      <a:pt x="7224" y="1320"/>
                    </a:lnTo>
                    <a:lnTo>
                      <a:pt x="7207" y="1315"/>
                    </a:lnTo>
                    <a:lnTo>
                      <a:pt x="7191" y="1311"/>
                    </a:lnTo>
                    <a:lnTo>
                      <a:pt x="7175" y="1308"/>
                    </a:lnTo>
                    <a:lnTo>
                      <a:pt x="7158" y="1305"/>
                    </a:lnTo>
                    <a:lnTo>
                      <a:pt x="7142" y="1303"/>
                    </a:lnTo>
                    <a:lnTo>
                      <a:pt x="7125" y="1301"/>
                    </a:lnTo>
                    <a:close/>
                    <a:moveTo>
                      <a:pt x="3231" y="1830"/>
                    </a:moveTo>
                    <a:lnTo>
                      <a:pt x="3240" y="1829"/>
                    </a:lnTo>
                    <a:lnTo>
                      <a:pt x="3245" y="1829"/>
                    </a:lnTo>
                    <a:lnTo>
                      <a:pt x="3254" y="1829"/>
                    </a:lnTo>
                    <a:lnTo>
                      <a:pt x="3257" y="1829"/>
                    </a:lnTo>
                    <a:lnTo>
                      <a:pt x="6743" y="1829"/>
                    </a:lnTo>
                    <a:lnTo>
                      <a:pt x="6746" y="1829"/>
                    </a:lnTo>
                    <a:lnTo>
                      <a:pt x="6755" y="1829"/>
                    </a:lnTo>
                    <a:lnTo>
                      <a:pt x="6760" y="1829"/>
                    </a:lnTo>
                    <a:lnTo>
                      <a:pt x="6769" y="1830"/>
                    </a:lnTo>
                    <a:lnTo>
                      <a:pt x="6775" y="1830"/>
                    </a:lnTo>
                    <a:lnTo>
                      <a:pt x="6783" y="1831"/>
                    </a:lnTo>
                    <a:lnTo>
                      <a:pt x="6789" y="1832"/>
                    </a:lnTo>
                    <a:lnTo>
                      <a:pt x="6798" y="1833"/>
                    </a:lnTo>
                    <a:lnTo>
                      <a:pt x="6803" y="1834"/>
                    </a:lnTo>
                    <a:lnTo>
                      <a:pt x="6812" y="1835"/>
                    </a:lnTo>
                    <a:lnTo>
                      <a:pt x="6817" y="1836"/>
                    </a:lnTo>
                    <a:lnTo>
                      <a:pt x="6826" y="1838"/>
                    </a:lnTo>
                    <a:lnTo>
                      <a:pt x="6831" y="1840"/>
                    </a:lnTo>
                    <a:lnTo>
                      <a:pt x="6840" y="1842"/>
                    </a:lnTo>
                    <a:lnTo>
                      <a:pt x="6845" y="1843"/>
                    </a:lnTo>
                    <a:lnTo>
                      <a:pt x="6854" y="1846"/>
                    </a:lnTo>
                    <a:lnTo>
                      <a:pt x="6859" y="1847"/>
                    </a:lnTo>
                    <a:lnTo>
                      <a:pt x="6867" y="1850"/>
                    </a:lnTo>
                    <a:lnTo>
                      <a:pt x="6873" y="1852"/>
                    </a:lnTo>
                    <a:lnTo>
                      <a:pt x="6881" y="1855"/>
                    </a:lnTo>
                    <a:lnTo>
                      <a:pt x="6886" y="1857"/>
                    </a:lnTo>
                    <a:lnTo>
                      <a:pt x="6894" y="1861"/>
                    </a:lnTo>
                    <a:lnTo>
                      <a:pt x="6900" y="1863"/>
                    </a:lnTo>
                    <a:lnTo>
                      <a:pt x="6908" y="1867"/>
                    </a:lnTo>
                    <a:lnTo>
                      <a:pt x="6913" y="1870"/>
                    </a:lnTo>
                    <a:lnTo>
                      <a:pt x="6921" y="1874"/>
                    </a:lnTo>
                    <a:lnTo>
                      <a:pt x="6926" y="1876"/>
                    </a:lnTo>
                    <a:lnTo>
                      <a:pt x="6934" y="1881"/>
                    </a:lnTo>
                    <a:lnTo>
                      <a:pt x="6936" y="1882"/>
                    </a:lnTo>
                    <a:lnTo>
                      <a:pt x="6943" y="1887"/>
                    </a:lnTo>
                    <a:lnTo>
                      <a:pt x="6948" y="1890"/>
                    </a:lnTo>
                    <a:lnTo>
                      <a:pt x="6955" y="1894"/>
                    </a:lnTo>
                    <a:lnTo>
                      <a:pt x="6960" y="1898"/>
                    </a:lnTo>
                    <a:lnTo>
                      <a:pt x="6967" y="1903"/>
                    </a:lnTo>
                    <a:lnTo>
                      <a:pt x="6972" y="1906"/>
                    </a:lnTo>
                    <a:lnTo>
                      <a:pt x="6979" y="1911"/>
                    </a:lnTo>
                    <a:lnTo>
                      <a:pt x="6983" y="1915"/>
                    </a:lnTo>
                    <a:lnTo>
                      <a:pt x="6990" y="1920"/>
                    </a:lnTo>
                    <a:lnTo>
                      <a:pt x="6994" y="1924"/>
                    </a:lnTo>
                    <a:lnTo>
                      <a:pt x="7000" y="1930"/>
                    </a:lnTo>
                    <a:lnTo>
                      <a:pt x="7005" y="1933"/>
                    </a:lnTo>
                    <a:lnTo>
                      <a:pt x="7011" y="1939"/>
                    </a:lnTo>
                    <a:lnTo>
                      <a:pt x="7015" y="1943"/>
                    </a:lnTo>
                    <a:lnTo>
                      <a:pt x="7021" y="1950"/>
                    </a:lnTo>
                    <a:lnTo>
                      <a:pt x="7025" y="1954"/>
                    </a:lnTo>
                    <a:lnTo>
                      <a:pt x="7030" y="1960"/>
                    </a:lnTo>
                    <a:lnTo>
                      <a:pt x="7034" y="1964"/>
                    </a:lnTo>
                    <a:lnTo>
                      <a:pt x="7040" y="1971"/>
                    </a:lnTo>
                    <a:lnTo>
                      <a:pt x="7043" y="1976"/>
                    </a:lnTo>
                    <a:lnTo>
                      <a:pt x="7048" y="1982"/>
                    </a:lnTo>
                    <a:lnTo>
                      <a:pt x="7052" y="1987"/>
                    </a:lnTo>
                    <a:lnTo>
                      <a:pt x="7057" y="1994"/>
                    </a:lnTo>
                    <a:lnTo>
                      <a:pt x="7060" y="1999"/>
                    </a:lnTo>
                    <a:lnTo>
                      <a:pt x="7065" y="2006"/>
                    </a:lnTo>
                    <a:lnTo>
                      <a:pt x="7068" y="2011"/>
                    </a:lnTo>
                    <a:lnTo>
                      <a:pt x="7072" y="2018"/>
                    </a:lnTo>
                    <a:lnTo>
                      <a:pt x="7076" y="2024"/>
                    </a:lnTo>
                    <a:lnTo>
                      <a:pt x="7080" y="2032"/>
                    </a:lnTo>
                    <a:lnTo>
                      <a:pt x="7082" y="2036"/>
                    </a:lnTo>
                    <a:lnTo>
                      <a:pt x="7086" y="2044"/>
                    </a:lnTo>
                    <a:lnTo>
                      <a:pt x="7088" y="2049"/>
                    </a:lnTo>
                    <a:lnTo>
                      <a:pt x="7092" y="2057"/>
                    </a:lnTo>
                    <a:lnTo>
                      <a:pt x="7094" y="2062"/>
                    </a:lnTo>
                    <a:lnTo>
                      <a:pt x="7098" y="2070"/>
                    </a:lnTo>
                    <a:lnTo>
                      <a:pt x="7100" y="2075"/>
                    </a:lnTo>
                    <a:lnTo>
                      <a:pt x="7103" y="2083"/>
                    </a:lnTo>
                    <a:lnTo>
                      <a:pt x="7104" y="2088"/>
                    </a:lnTo>
                    <a:lnTo>
                      <a:pt x="7107" y="2097"/>
                    </a:lnTo>
                    <a:lnTo>
                      <a:pt x="7109" y="2102"/>
                    </a:lnTo>
                    <a:lnTo>
                      <a:pt x="7111" y="2110"/>
                    </a:lnTo>
                    <a:lnTo>
                      <a:pt x="7113" y="2115"/>
                    </a:lnTo>
                    <a:lnTo>
                      <a:pt x="7115" y="2124"/>
                    </a:lnTo>
                    <a:lnTo>
                      <a:pt x="7116" y="2129"/>
                    </a:lnTo>
                    <a:lnTo>
                      <a:pt x="7118" y="2138"/>
                    </a:lnTo>
                    <a:lnTo>
                      <a:pt x="7119" y="2143"/>
                    </a:lnTo>
                    <a:lnTo>
                      <a:pt x="7120" y="2152"/>
                    </a:lnTo>
                    <a:lnTo>
                      <a:pt x="7121" y="2157"/>
                    </a:lnTo>
                    <a:lnTo>
                      <a:pt x="7122" y="2166"/>
                    </a:lnTo>
                    <a:lnTo>
                      <a:pt x="7123" y="2172"/>
                    </a:lnTo>
                    <a:lnTo>
                      <a:pt x="7124" y="2180"/>
                    </a:lnTo>
                    <a:lnTo>
                      <a:pt x="7124" y="2186"/>
                    </a:lnTo>
                    <a:lnTo>
                      <a:pt x="7125" y="2195"/>
                    </a:lnTo>
                    <a:lnTo>
                      <a:pt x="7125" y="2200"/>
                    </a:lnTo>
                    <a:lnTo>
                      <a:pt x="7125" y="2209"/>
                    </a:lnTo>
                    <a:lnTo>
                      <a:pt x="7125" y="2212"/>
                    </a:lnTo>
                    <a:lnTo>
                      <a:pt x="7125" y="3374"/>
                    </a:lnTo>
                    <a:lnTo>
                      <a:pt x="7125" y="3377"/>
                    </a:lnTo>
                    <a:lnTo>
                      <a:pt x="7125" y="3386"/>
                    </a:lnTo>
                    <a:lnTo>
                      <a:pt x="7125" y="3391"/>
                    </a:lnTo>
                    <a:lnTo>
                      <a:pt x="7124" y="3400"/>
                    </a:lnTo>
                    <a:lnTo>
                      <a:pt x="7124" y="3406"/>
                    </a:lnTo>
                    <a:lnTo>
                      <a:pt x="7123" y="3414"/>
                    </a:lnTo>
                    <a:lnTo>
                      <a:pt x="7122" y="3420"/>
                    </a:lnTo>
                    <a:lnTo>
                      <a:pt x="7121" y="3428"/>
                    </a:lnTo>
                    <a:lnTo>
                      <a:pt x="7120" y="3434"/>
                    </a:lnTo>
                    <a:lnTo>
                      <a:pt x="7119" y="3442"/>
                    </a:lnTo>
                    <a:lnTo>
                      <a:pt x="7118" y="3448"/>
                    </a:lnTo>
                    <a:lnTo>
                      <a:pt x="7116" y="3456"/>
                    </a:lnTo>
                    <a:lnTo>
                      <a:pt x="7115" y="3461"/>
                    </a:lnTo>
                    <a:lnTo>
                      <a:pt x="7113" y="3470"/>
                    </a:lnTo>
                    <a:lnTo>
                      <a:pt x="7111" y="3475"/>
                    </a:lnTo>
                    <a:lnTo>
                      <a:pt x="7109" y="3483"/>
                    </a:lnTo>
                    <a:lnTo>
                      <a:pt x="7107" y="3489"/>
                    </a:lnTo>
                    <a:lnTo>
                      <a:pt x="7104" y="3497"/>
                    </a:lnTo>
                    <a:lnTo>
                      <a:pt x="7103" y="3502"/>
                    </a:lnTo>
                    <a:lnTo>
                      <a:pt x="7100" y="3510"/>
                    </a:lnTo>
                    <a:lnTo>
                      <a:pt x="7098" y="3515"/>
                    </a:lnTo>
                    <a:lnTo>
                      <a:pt x="7095" y="3523"/>
                    </a:lnTo>
                    <a:lnTo>
                      <a:pt x="7092" y="3528"/>
                    </a:lnTo>
                    <a:lnTo>
                      <a:pt x="7089" y="3536"/>
                    </a:lnTo>
                    <a:lnTo>
                      <a:pt x="7087" y="3540"/>
                    </a:lnTo>
                    <a:lnTo>
                      <a:pt x="7083" y="3548"/>
                    </a:lnTo>
                    <a:lnTo>
                      <a:pt x="7080" y="3553"/>
                    </a:lnTo>
                    <a:lnTo>
                      <a:pt x="7076" y="3561"/>
                    </a:lnTo>
                    <a:lnTo>
                      <a:pt x="7071" y="3569"/>
                    </a:lnTo>
                    <a:lnTo>
                      <a:pt x="7067" y="3577"/>
                    </a:lnTo>
                    <a:lnTo>
                      <a:pt x="7064" y="3581"/>
                    </a:lnTo>
                    <a:lnTo>
                      <a:pt x="7059" y="3588"/>
                    </a:lnTo>
                    <a:lnTo>
                      <a:pt x="7056" y="3593"/>
                    </a:lnTo>
                    <a:lnTo>
                      <a:pt x="7051" y="3600"/>
                    </a:lnTo>
                    <a:lnTo>
                      <a:pt x="7048" y="3604"/>
                    </a:lnTo>
                    <a:lnTo>
                      <a:pt x="7042" y="3611"/>
                    </a:lnTo>
                    <a:lnTo>
                      <a:pt x="7039" y="3615"/>
                    </a:lnTo>
                    <a:lnTo>
                      <a:pt x="7033" y="3621"/>
                    </a:lnTo>
                    <a:lnTo>
                      <a:pt x="7030" y="3625"/>
                    </a:lnTo>
                    <a:lnTo>
                      <a:pt x="7024" y="3632"/>
                    </a:lnTo>
                    <a:lnTo>
                      <a:pt x="7021" y="3636"/>
                    </a:lnTo>
                    <a:lnTo>
                      <a:pt x="7015" y="3642"/>
                    </a:lnTo>
                    <a:lnTo>
                      <a:pt x="7011" y="3646"/>
                    </a:lnTo>
                    <a:lnTo>
                      <a:pt x="7005" y="3652"/>
                    </a:lnTo>
                    <a:lnTo>
                      <a:pt x="7001" y="3655"/>
                    </a:lnTo>
                    <a:lnTo>
                      <a:pt x="6994" y="3661"/>
                    </a:lnTo>
                    <a:lnTo>
                      <a:pt x="6990" y="3664"/>
                    </a:lnTo>
                    <a:lnTo>
                      <a:pt x="6984" y="3670"/>
                    </a:lnTo>
                    <a:lnTo>
                      <a:pt x="6980" y="3673"/>
                    </a:lnTo>
                    <a:lnTo>
                      <a:pt x="6973" y="3679"/>
                    </a:lnTo>
                    <a:lnTo>
                      <a:pt x="6969" y="3682"/>
                    </a:lnTo>
                    <a:lnTo>
                      <a:pt x="6962" y="3687"/>
                    </a:lnTo>
                    <a:lnTo>
                      <a:pt x="6957" y="3690"/>
                    </a:lnTo>
                    <a:lnTo>
                      <a:pt x="6950" y="3695"/>
                    </a:lnTo>
                    <a:lnTo>
                      <a:pt x="6946" y="3698"/>
                    </a:lnTo>
                    <a:lnTo>
                      <a:pt x="6938" y="3702"/>
                    </a:lnTo>
                    <a:lnTo>
                      <a:pt x="6931" y="3707"/>
                    </a:lnTo>
                    <a:lnTo>
                      <a:pt x="6923" y="3711"/>
                    </a:lnTo>
                    <a:lnTo>
                      <a:pt x="6918" y="3713"/>
                    </a:lnTo>
                    <a:lnTo>
                      <a:pt x="6911" y="3717"/>
                    </a:lnTo>
                    <a:lnTo>
                      <a:pt x="6906" y="3720"/>
                    </a:lnTo>
                    <a:lnTo>
                      <a:pt x="6898" y="3723"/>
                    </a:lnTo>
                    <a:lnTo>
                      <a:pt x="6893" y="3725"/>
                    </a:lnTo>
                    <a:lnTo>
                      <a:pt x="6885" y="3729"/>
                    </a:lnTo>
                    <a:lnTo>
                      <a:pt x="6879" y="3731"/>
                    </a:lnTo>
                    <a:lnTo>
                      <a:pt x="6871" y="3734"/>
                    </a:lnTo>
                    <a:lnTo>
                      <a:pt x="6866" y="3735"/>
                    </a:lnTo>
                    <a:lnTo>
                      <a:pt x="6858" y="3738"/>
                    </a:lnTo>
                    <a:lnTo>
                      <a:pt x="6853" y="3740"/>
                    </a:lnTo>
                    <a:lnTo>
                      <a:pt x="6844" y="3742"/>
                    </a:lnTo>
                    <a:lnTo>
                      <a:pt x="6839" y="3744"/>
                    </a:lnTo>
                    <a:lnTo>
                      <a:pt x="6831" y="3746"/>
                    </a:lnTo>
                    <a:lnTo>
                      <a:pt x="6825" y="3747"/>
                    </a:lnTo>
                    <a:lnTo>
                      <a:pt x="6817" y="3749"/>
                    </a:lnTo>
                    <a:lnTo>
                      <a:pt x="6811" y="3750"/>
                    </a:lnTo>
                    <a:lnTo>
                      <a:pt x="6803" y="3751"/>
                    </a:lnTo>
                    <a:lnTo>
                      <a:pt x="6797" y="3752"/>
                    </a:lnTo>
                    <a:lnTo>
                      <a:pt x="6789" y="3753"/>
                    </a:lnTo>
                    <a:lnTo>
                      <a:pt x="6783" y="3754"/>
                    </a:lnTo>
                    <a:lnTo>
                      <a:pt x="6775" y="3755"/>
                    </a:lnTo>
                    <a:lnTo>
                      <a:pt x="6769" y="3755"/>
                    </a:lnTo>
                    <a:lnTo>
                      <a:pt x="6760" y="3756"/>
                    </a:lnTo>
                    <a:lnTo>
                      <a:pt x="6755" y="3756"/>
                    </a:lnTo>
                    <a:lnTo>
                      <a:pt x="6746" y="3756"/>
                    </a:lnTo>
                    <a:lnTo>
                      <a:pt x="6743" y="3756"/>
                    </a:lnTo>
                    <a:lnTo>
                      <a:pt x="3257" y="3756"/>
                    </a:lnTo>
                    <a:lnTo>
                      <a:pt x="3254" y="3756"/>
                    </a:lnTo>
                    <a:lnTo>
                      <a:pt x="3245" y="3756"/>
                    </a:lnTo>
                    <a:lnTo>
                      <a:pt x="3240" y="3756"/>
                    </a:lnTo>
                    <a:lnTo>
                      <a:pt x="3231" y="3755"/>
                    </a:lnTo>
                    <a:lnTo>
                      <a:pt x="3225" y="3755"/>
                    </a:lnTo>
                    <a:lnTo>
                      <a:pt x="3217" y="3754"/>
                    </a:lnTo>
                    <a:lnTo>
                      <a:pt x="3211" y="3753"/>
                    </a:lnTo>
                    <a:lnTo>
                      <a:pt x="3203" y="3752"/>
                    </a:lnTo>
                    <a:lnTo>
                      <a:pt x="3197" y="3751"/>
                    </a:lnTo>
                    <a:lnTo>
                      <a:pt x="3189" y="3750"/>
                    </a:lnTo>
                    <a:lnTo>
                      <a:pt x="3183" y="3749"/>
                    </a:lnTo>
                    <a:lnTo>
                      <a:pt x="3175" y="3747"/>
                    </a:lnTo>
                    <a:lnTo>
                      <a:pt x="3169" y="3746"/>
                    </a:lnTo>
                    <a:lnTo>
                      <a:pt x="3161" y="3744"/>
                    </a:lnTo>
                    <a:lnTo>
                      <a:pt x="3156" y="3742"/>
                    </a:lnTo>
                    <a:lnTo>
                      <a:pt x="3147" y="3740"/>
                    </a:lnTo>
                    <a:lnTo>
                      <a:pt x="3142" y="3738"/>
                    </a:lnTo>
                    <a:lnTo>
                      <a:pt x="3134" y="3735"/>
                    </a:lnTo>
                    <a:lnTo>
                      <a:pt x="3129" y="3734"/>
                    </a:lnTo>
                    <a:lnTo>
                      <a:pt x="3121" y="3731"/>
                    </a:lnTo>
                    <a:lnTo>
                      <a:pt x="3115" y="3729"/>
                    </a:lnTo>
                    <a:lnTo>
                      <a:pt x="3107" y="3725"/>
                    </a:lnTo>
                    <a:lnTo>
                      <a:pt x="3102" y="3723"/>
                    </a:lnTo>
                    <a:lnTo>
                      <a:pt x="3094" y="3720"/>
                    </a:lnTo>
                    <a:lnTo>
                      <a:pt x="3089" y="3717"/>
                    </a:lnTo>
                    <a:lnTo>
                      <a:pt x="3082" y="3713"/>
                    </a:lnTo>
                    <a:lnTo>
                      <a:pt x="3077" y="3711"/>
                    </a:lnTo>
                    <a:lnTo>
                      <a:pt x="3069" y="3707"/>
                    </a:lnTo>
                    <a:lnTo>
                      <a:pt x="3062" y="3702"/>
                    </a:lnTo>
                    <a:lnTo>
                      <a:pt x="3054" y="3698"/>
                    </a:lnTo>
                    <a:lnTo>
                      <a:pt x="3050" y="3695"/>
                    </a:lnTo>
                    <a:lnTo>
                      <a:pt x="3043" y="3690"/>
                    </a:lnTo>
                    <a:lnTo>
                      <a:pt x="3038" y="3687"/>
                    </a:lnTo>
                    <a:lnTo>
                      <a:pt x="3031" y="3682"/>
                    </a:lnTo>
                    <a:lnTo>
                      <a:pt x="3027" y="3679"/>
                    </a:lnTo>
                    <a:lnTo>
                      <a:pt x="3020" y="3673"/>
                    </a:lnTo>
                    <a:lnTo>
                      <a:pt x="3016" y="3670"/>
                    </a:lnTo>
                    <a:lnTo>
                      <a:pt x="3010" y="3664"/>
                    </a:lnTo>
                    <a:lnTo>
                      <a:pt x="3006" y="3661"/>
                    </a:lnTo>
                    <a:lnTo>
                      <a:pt x="2999" y="3655"/>
                    </a:lnTo>
                    <a:lnTo>
                      <a:pt x="2995" y="3652"/>
                    </a:lnTo>
                    <a:lnTo>
                      <a:pt x="2989" y="3646"/>
                    </a:lnTo>
                    <a:lnTo>
                      <a:pt x="2985" y="3642"/>
                    </a:lnTo>
                    <a:lnTo>
                      <a:pt x="2979" y="3636"/>
                    </a:lnTo>
                    <a:lnTo>
                      <a:pt x="2976" y="3632"/>
                    </a:lnTo>
                    <a:lnTo>
                      <a:pt x="2970" y="3625"/>
                    </a:lnTo>
                    <a:lnTo>
                      <a:pt x="2967" y="3621"/>
                    </a:lnTo>
                    <a:lnTo>
                      <a:pt x="2961" y="3615"/>
                    </a:lnTo>
                    <a:lnTo>
                      <a:pt x="2958" y="3611"/>
                    </a:lnTo>
                    <a:lnTo>
                      <a:pt x="2952" y="3604"/>
                    </a:lnTo>
                    <a:lnTo>
                      <a:pt x="2949" y="3600"/>
                    </a:lnTo>
                    <a:lnTo>
                      <a:pt x="2944" y="3593"/>
                    </a:lnTo>
                    <a:lnTo>
                      <a:pt x="2941" y="3588"/>
                    </a:lnTo>
                    <a:lnTo>
                      <a:pt x="2936" y="3581"/>
                    </a:lnTo>
                    <a:lnTo>
                      <a:pt x="2933" y="3577"/>
                    </a:lnTo>
                    <a:lnTo>
                      <a:pt x="2929" y="3569"/>
                    </a:lnTo>
                    <a:lnTo>
                      <a:pt x="2924" y="3561"/>
                    </a:lnTo>
                    <a:lnTo>
                      <a:pt x="2920" y="3553"/>
                    </a:lnTo>
                    <a:lnTo>
                      <a:pt x="2917" y="3548"/>
                    </a:lnTo>
                    <a:lnTo>
                      <a:pt x="2913" y="3540"/>
                    </a:lnTo>
                    <a:lnTo>
                      <a:pt x="2911" y="3536"/>
                    </a:lnTo>
                    <a:lnTo>
                      <a:pt x="2908" y="3528"/>
                    </a:lnTo>
                    <a:lnTo>
                      <a:pt x="2905" y="3523"/>
                    </a:lnTo>
                    <a:lnTo>
                      <a:pt x="2902" y="3515"/>
                    </a:lnTo>
                    <a:lnTo>
                      <a:pt x="2900" y="3510"/>
                    </a:lnTo>
                    <a:lnTo>
                      <a:pt x="2897" y="3502"/>
                    </a:lnTo>
                    <a:lnTo>
                      <a:pt x="2896" y="3497"/>
                    </a:lnTo>
                    <a:lnTo>
                      <a:pt x="2893" y="3489"/>
                    </a:lnTo>
                    <a:lnTo>
                      <a:pt x="2891" y="3483"/>
                    </a:lnTo>
                    <a:lnTo>
                      <a:pt x="2889" y="3475"/>
                    </a:lnTo>
                    <a:lnTo>
                      <a:pt x="2887" y="3470"/>
                    </a:lnTo>
                    <a:lnTo>
                      <a:pt x="2885" y="3461"/>
                    </a:lnTo>
                    <a:lnTo>
                      <a:pt x="2884" y="3456"/>
                    </a:lnTo>
                    <a:lnTo>
                      <a:pt x="2882" y="3448"/>
                    </a:lnTo>
                    <a:lnTo>
                      <a:pt x="2881" y="3442"/>
                    </a:lnTo>
                    <a:lnTo>
                      <a:pt x="2880" y="3434"/>
                    </a:lnTo>
                    <a:lnTo>
                      <a:pt x="2879" y="3428"/>
                    </a:lnTo>
                    <a:lnTo>
                      <a:pt x="2878" y="3420"/>
                    </a:lnTo>
                    <a:lnTo>
                      <a:pt x="2877" y="3414"/>
                    </a:lnTo>
                    <a:lnTo>
                      <a:pt x="2876" y="3406"/>
                    </a:lnTo>
                    <a:lnTo>
                      <a:pt x="2876" y="3400"/>
                    </a:lnTo>
                    <a:lnTo>
                      <a:pt x="2875" y="3391"/>
                    </a:lnTo>
                    <a:lnTo>
                      <a:pt x="2875" y="3386"/>
                    </a:lnTo>
                    <a:lnTo>
                      <a:pt x="2875" y="3377"/>
                    </a:lnTo>
                    <a:lnTo>
                      <a:pt x="2875" y="3374"/>
                    </a:lnTo>
                    <a:lnTo>
                      <a:pt x="2875" y="2212"/>
                    </a:lnTo>
                    <a:lnTo>
                      <a:pt x="2875" y="2209"/>
                    </a:lnTo>
                    <a:lnTo>
                      <a:pt x="2875" y="2200"/>
                    </a:lnTo>
                    <a:lnTo>
                      <a:pt x="2875" y="2195"/>
                    </a:lnTo>
                    <a:lnTo>
                      <a:pt x="2876" y="2186"/>
                    </a:lnTo>
                    <a:lnTo>
                      <a:pt x="2876" y="2180"/>
                    </a:lnTo>
                    <a:lnTo>
                      <a:pt x="2877" y="2172"/>
                    </a:lnTo>
                    <a:lnTo>
                      <a:pt x="2878" y="2166"/>
                    </a:lnTo>
                    <a:lnTo>
                      <a:pt x="2879" y="2157"/>
                    </a:lnTo>
                    <a:lnTo>
                      <a:pt x="2880" y="2152"/>
                    </a:lnTo>
                    <a:lnTo>
                      <a:pt x="2881" y="2143"/>
                    </a:lnTo>
                    <a:lnTo>
                      <a:pt x="2882" y="2138"/>
                    </a:lnTo>
                    <a:lnTo>
                      <a:pt x="2884" y="2129"/>
                    </a:lnTo>
                    <a:lnTo>
                      <a:pt x="2885" y="2124"/>
                    </a:lnTo>
                    <a:lnTo>
                      <a:pt x="2887" y="2115"/>
                    </a:lnTo>
                    <a:lnTo>
                      <a:pt x="2889" y="2110"/>
                    </a:lnTo>
                    <a:lnTo>
                      <a:pt x="2891" y="2102"/>
                    </a:lnTo>
                    <a:lnTo>
                      <a:pt x="2893" y="2097"/>
                    </a:lnTo>
                    <a:lnTo>
                      <a:pt x="2896" y="2088"/>
                    </a:lnTo>
                    <a:lnTo>
                      <a:pt x="2897" y="2083"/>
                    </a:lnTo>
                    <a:lnTo>
                      <a:pt x="2900" y="2075"/>
                    </a:lnTo>
                    <a:lnTo>
                      <a:pt x="2902" y="2070"/>
                    </a:lnTo>
                    <a:lnTo>
                      <a:pt x="2906" y="2062"/>
                    </a:lnTo>
                    <a:lnTo>
                      <a:pt x="2908" y="2057"/>
                    </a:lnTo>
                    <a:lnTo>
                      <a:pt x="2912" y="2049"/>
                    </a:lnTo>
                    <a:lnTo>
                      <a:pt x="2914" y="2044"/>
                    </a:lnTo>
                    <a:lnTo>
                      <a:pt x="2918" y="2036"/>
                    </a:lnTo>
                    <a:lnTo>
                      <a:pt x="2920" y="2032"/>
                    </a:lnTo>
                    <a:lnTo>
                      <a:pt x="2924" y="2024"/>
                    </a:lnTo>
                    <a:lnTo>
                      <a:pt x="2928" y="2018"/>
                    </a:lnTo>
                    <a:lnTo>
                      <a:pt x="2932" y="2011"/>
                    </a:lnTo>
                    <a:lnTo>
                      <a:pt x="2935" y="2006"/>
                    </a:lnTo>
                    <a:lnTo>
                      <a:pt x="2940" y="1999"/>
                    </a:lnTo>
                    <a:lnTo>
                      <a:pt x="2943" y="1994"/>
                    </a:lnTo>
                    <a:lnTo>
                      <a:pt x="2948" y="1987"/>
                    </a:lnTo>
                    <a:lnTo>
                      <a:pt x="2952" y="1982"/>
                    </a:lnTo>
                    <a:lnTo>
                      <a:pt x="2957" y="1976"/>
                    </a:lnTo>
                    <a:lnTo>
                      <a:pt x="2960" y="1971"/>
                    </a:lnTo>
                    <a:lnTo>
                      <a:pt x="2966" y="1964"/>
                    </a:lnTo>
                    <a:lnTo>
                      <a:pt x="2970" y="1960"/>
                    </a:lnTo>
                    <a:lnTo>
                      <a:pt x="2975" y="1954"/>
                    </a:lnTo>
                    <a:lnTo>
                      <a:pt x="2979" y="1950"/>
                    </a:lnTo>
                    <a:lnTo>
                      <a:pt x="2985" y="1943"/>
                    </a:lnTo>
                    <a:lnTo>
                      <a:pt x="2989" y="1939"/>
                    </a:lnTo>
                    <a:lnTo>
                      <a:pt x="2995" y="1933"/>
                    </a:lnTo>
                    <a:lnTo>
                      <a:pt x="3000" y="1930"/>
                    </a:lnTo>
                    <a:lnTo>
                      <a:pt x="3006" y="1924"/>
                    </a:lnTo>
                    <a:lnTo>
                      <a:pt x="3010" y="1920"/>
                    </a:lnTo>
                    <a:lnTo>
                      <a:pt x="3017" y="1915"/>
                    </a:lnTo>
                    <a:lnTo>
                      <a:pt x="3021" y="1911"/>
                    </a:lnTo>
                    <a:lnTo>
                      <a:pt x="3028" y="1906"/>
                    </a:lnTo>
                    <a:lnTo>
                      <a:pt x="3033" y="1903"/>
                    </a:lnTo>
                    <a:lnTo>
                      <a:pt x="3040" y="1898"/>
                    </a:lnTo>
                    <a:lnTo>
                      <a:pt x="3045" y="1894"/>
                    </a:lnTo>
                    <a:lnTo>
                      <a:pt x="3052" y="1890"/>
                    </a:lnTo>
                    <a:lnTo>
                      <a:pt x="3057" y="1887"/>
                    </a:lnTo>
                    <a:lnTo>
                      <a:pt x="3064" y="1882"/>
                    </a:lnTo>
                    <a:lnTo>
                      <a:pt x="3066" y="1881"/>
                    </a:lnTo>
                    <a:lnTo>
                      <a:pt x="3074" y="1876"/>
                    </a:lnTo>
                    <a:lnTo>
                      <a:pt x="3079" y="1874"/>
                    </a:lnTo>
                    <a:lnTo>
                      <a:pt x="3087" y="1870"/>
                    </a:lnTo>
                    <a:lnTo>
                      <a:pt x="3092" y="1867"/>
                    </a:lnTo>
                    <a:lnTo>
                      <a:pt x="3100" y="1863"/>
                    </a:lnTo>
                    <a:lnTo>
                      <a:pt x="3106" y="1861"/>
                    </a:lnTo>
                    <a:lnTo>
                      <a:pt x="3114" y="1857"/>
                    </a:lnTo>
                    <a:lnTo>
                      <a:pt x="3119" y="1855"/>
                    </a:lnTo>
                    <a:lnTo>
                      <a:pt x="3127" y="1852"/>
                    </a:lnTo>
                    <a:lnTo>
                      <a:pt x="3133" y="1850"/>
                    </a:lnTo>
                    <a:lnTo>
                      <a:pt x="3141" y="1847"/>
                    </a:lnTo>
                    <a:lnTo>
                      <a:pt x="3146" y="1846"/>
                    </a:lnTo>
                    <a:lnTo>
                      <a:pt x="3155" y="1843"/>
                    </a:lnTo>
                    <a:lnTo>
                      <a:pt x="3160" y="1842"/>
                    </a:lnTo>
                    <a:lnTo>
                      <a:pt x="3169" y="1840"/>
                    </a:lnTo>
                    <a:lnTo>
                      <a:pt x="3174" y="1838"/>
                    </a:lnTo>
                    <a:lnTo>
                      <a:pt x="3183" y="1836"/>
                    </a:lnTo>
                    <a:lnTo>
                      <a:pt x="3188" y="1835"/>
                    </a:lnTo>
                    <a:lnTo>
                      <a:pt x="3197" y="1834"/>
                    </a:lnTo>
                    <a:lnTo>
                      <a:pt x="3202" y="1833"/>
                    </a:lnTo>
                    <a:lnTo>
                      <a:pt x="3211" y="1832"/>
                    </a:lnTo>
                    <a:lnTo>
                      <a:pt x="3217" y="1831"/>
                    </a:lnTo>
                    <a:lnTo>
                      <a:pt x="3225" y="1830"/>
                    </a:lnTo>
                    <a:lnTo>
                      <a:pt x="3231" y="1830"/>
                    </a:lnTo>
                    <a:close/>
                    <a:moveTo>
                      <a:pt x="6749" y="2129"/>
                    </a:moveTo>
                    <a:lnTo>
                      <a:pt x="6746" y="2129"/>
                    </a:lnTo>
                    <a:lnTo>
                      <a:pt x="6742" y="2129"/>
                    </a:lnTo>
                    <a:lnTo>
                      <a:pt x="3258" y="2129"/>
                    </a:lnTo>
                    <a:lnTo>
                      <a:pt x="3254" y="2129"/>
                    </a:lnTo>
                    <a:lnTo>
                      <a:pt x="3251" y="2129"/>
                    </a:lnTo>
                    <a:lnTo>
                      <a:pt x="3249" y="2130"/>
                    </a:lnTo>
                    <a:lnTo>
                      <a:pt x="3246" y="2130"/>
                    </a:lnTo>
                    <a:lnTo>
                      <a:pt x="3243" y="2130"/>
                    </a:lnTo>
                    <a:lnTo>
                      <a:pt x="3240" y="2131"/>
                    </a:lnTo>
                    <a:lnTo>
                      <a:pt x="3237" y="2132"/>
                    </a:lnTo>
                    <a:lnTo>
                      <a:pt x="3234" y="2133"/>
                    </a:lnTo>
                    <a:lnTo>
                      <a:pt x="3231" y="2134"/>
                    </a:lnTo>
                    <a:lnTo>
                      <a:pt x="3228" y="2135"/>
                    </a:lnTo>
                    <a:lnTo>
                      <a:pt x="3226" y="2136"/>
                    </a:lnTo>
                    <a:lnTo>
                      <a:pt x="3223" y="2137"/>
                    </a:lnTo>
                    <a:lnTo>
                      <a:pt x="3221" y="2138"/>
                    </a:lnTo>
                    <a:lnTo>
                      <a:pt x="3217" y="2140"/>
                    </a:lnTo>
                    <a:lnTo>
                      <a:pt x="3213" y="2143"/>
                    </a:lnTo>
                    <a:lnTo>
                      <a:pt x="3211" y="2144"/>
                    </a:lnTo>
                    <a:lnTo>
                      <a:pt x="3208" y="2146"/>
                    </a:lnTo>
                    <a:lnTo>
                      <a:pt x="3206" y="2148"/>
                    </a:lnTo>
                    <a:lnTo>
                      <a:pt x="3204" y="2150"/>
                    </a:lnTo>
                    <a:lnTo>
                      <a:pt x="3201" y="2152"/>
                    </a:lnTo>
                    <a:lnTo>
                      <a:pt x="3199" y="2154"/>
                    </a:lnTo>
                    <a:lnTo>
                      <a:pt x="3197" y="2156"/>
                    </a:lnTo>
                    <a:lnTo>
                      <a:pt x="3195" y="2158"/>
                    </a:lnTo>
                    <a:lnTo>
                      <a:pt x="3193" y="2160"/>
                    </a:lnTo>
                    <a:lnTo>
                      <a:pt x="3191" y="2163"/>
                    </a:lnTo>
                    <a:lnTo>
                      <a:pt x="3189" y="2166"/>
                    </a:lnTo>
                    <a:lnTo>
                      <a:pt x="3187" y="2169"/>
                    </a:lnTo>
                    <a:lnTo>
                      <a:pt x="3186" y="2171"/>
                    </a:lnTo>
                    <a:lnTo>
                      <a:pt x="3185" y="2173"/>
                    </a:lnTo>
                    <a:lnTo>
                      <a:pt x="3183" y="2176"/>
                    </a:lnTo>
                    <a:lnTo>
                      <a:pt x="3182" y="2179"/>
                    </a:lnTo>
                    <a:lnTo>
                      <a:pt x="3181" y="2182"/>
                    </a:lnTo>
                    <a:lnTo>
                      <a:pt x="3180" y="2185"/>
                    </a:lnTo>
                    <a:lnTo>
                      <a:pt x="3179" y="2188"/>
                    </a:lnTo>
                    <a:lnTo>
                      <a:pt x="3178" y="2191"/>
                    </a:lnTo>
                    <a:lnTo>
                      <a:pt x="3177" y="2194"/>
                    </a:lnTo>
                    <a:lnTo>
                      <a:pt x="3176" y="2197"/>
                    </a:lnTo>
                    <a:lnTo>
                      <a:pt x="3176" y="2200"/>
                    </a:lnTo>
                    <a:lnTo>
                      <a:pt x="3176" y="2203"/>
                    </a:lnTo>
                    <a:lnTo>
                      <a:pt x="3175" y="2206"/>
                    </a:lnTo>
                    <a:lnTo>
                      <a:pt x="3175" y="2209"/>
                    </a:lnTo>
                    <a:lnTo>
                      <a:pt x="3175" y="2213"/>
                    </a:lnTo>
                    <a:lnTo>
                      <a:pt x="3175" y="3373"/>
                    </a:lnTo>
                    <a:lnTo>
                      <a:pt x="3175" y="3377"/>
                    </a:lnTo>
                    <a:lnTo>
                      <a:pt x="3175" y="3380"/>
                    </a:lnTo>
                    <a:lnTo>
                      <a:pt x="3176" y="3382"/>
                    </a:lnTo>
                    <a:lnTo>
                      <a:pt x="3176" y="3385"/>
                    </a:lnTo>
                    <a:lnTo>
                      <a:pt x="3176" y="3388"/>
                    </a:lnTo>
                    <a:lnTo>
                      <a:pt x="3177" y="3391"/>
                    </a:lnTo>
                    <a:lnTo>
                      <a:pt x="3178" y="3395"/>
                    </a:lnTo>
                    <a:lnTo>
                      <a:pt x="3179" y="3398"/>
                    </a:lnTo>
                    <a:lnTo>
                      <a:pt x="3180" y="3401"/>
                    </a:lnTo>
                    <a:lnTo>
                      <a:pt x="3181" y="3404"/>
                    </a:lnTo>
                    <a:lnTo>
                      <a:pt x="3182" y="3407"/>
                    </a:lnTo>
                    <a:lnTo>
                      <a:pt x="3184" y="3411"/>
                    </a:lnTo>
                    <a:lnTo>
                      <a:pt x="3185" y="3414"/>
                    </a:lnTo>
                    <a:lnTo>
                      <a:pt x="3186" y="3415"/>
                    </a:lnTo>
                    <a:lnTo>
                      <a:pt x="3186" y="3416"/>
                    </a:lnTo>
                    <a:lnTo>
                      <a:pt x="3188" y="3419"/>
                    </a:lnTo>
                    <a:lnTo>
                      <a:pt x="3190" y="3421"/>
                    </a:lnTo>
                    <a:lnTo>
                      <a:pt x="3193" y="3424"/>
                    </a:lnTo>
                    <a:lnTo>
                      <a:pt x="3195" y="3427"/>
                    </a:lnTo>
                    <a:lnTo>
                      <a:pt x="3197" y="3429"/>
                    </a:lnTo>
                    <a:lnTo>
                      <a:pt x="3199" y="3432"/>
                    </a:lnTo>
                    <a:lnTo>
                      <a:pt x="3202" y="3434"/>
                    </a:lnTo>
                    <a:lnTo>
                      <a:pt x="3204" y="3436"/>
                    </a:lnTo>
                    <a:lnTo>
                      <a:pt x="3207" y="3438"/>
                    </a:lnTo>
                    <a:lnTo>
                      <a:pt x="3210" y="3441"/>
                    </a:lnTo>
                    <a:lnTo>
                      <a:pt x="3212" y="3443"/>
                    </a:lnTo>
                    <a:lnTo>
                      <a:pt x="3215" y="3445"/>
                    </a:lnTo>
                    <a:lnTo>
                      <a:pt x="3217" y="3445"/>
                    </a:lnTo>
                    <a:lnTo>
                      <a:pt x="3218" y="3446"/>
                    </a:lnTo>
                    <a:lnTo>
                      <a:pt x="3221" y="3448"/>
                    </a:lnTo>
                    <a:lnTo>
                      <a:pt x="3224" y="3449"/>
                    </a:lnTo>
                    <a:lnTo>
                      <a:pt x="3227" y="3450"/>
                    </a:lnTo>
                    <a:lnTo>
                      <a:pt x="3230" y="3451"/>
                    </a:lnTo>
                    <a:lnTo>
                      <a:pt x="3233" y="3452"/>
                    </a:lnTo>
                    <a:lnTo>
                      <a:pt x="3236" y="3453"/>
                    </a:lnTo>
                    <a:lnTo>
                      <a:pt x="3239" y="3454"/>
                    </a:lnTo>
                    <a:lnTo>
                      <a:pt x="3242" y="3455"/>
                    </a:lnTo>
                    <a:lnTo>
                      <a:pt x="3245" y="3455"/>
                    </a:lnTo>
                    <a:lnTo>
                      <a:pt x="3248" y="3455"/>
                    </a:lnTo>
                    <a:lnTo>
                      <a:pt x="3251" y="3456"/>
                    </a:lnTo>
                    <a:lnTo>
                      <a:pt x="3254" y="3456"/>
                    </a:lnTo>
                    <a:lnTo>
                      <a:pt x="3258" y="3456"/>
                    </a:lnTo>
                    <a:lnTo>
                      <a:pt x="6742" y="3456"/>
                    </a:lnTo>
                    <a:lnTo>
                      <a:pt x="6746" y="3456"/>
                    </a:lnTo>
                    <a:lnTo>
                      <a:pt x="6749" y="3456"/>
                    </a:lnTo>
                    <a:lnTo>
                      <a:pt x="6752" y="3455"/>
                    </a:lnTo>
                    <a:lnTo>
                      <a:pt x="6755" y="3455"/>
                    </a:lnTo>
                    <a:lnTo>
                      <a:pt x="6758" y="3455"/>
                    </a:lnTo>
                    <a:lnTo>
                      <a:pt x="6761" y="3454"/>
                    </a:lnTo>
                    <a:lnTo>
                      <a:pt x="6764" y="3453"/>
                    </a:lnTo>
                    <a:lnTo>
                      <a:pt x="6767" y="3452"/>
                    </a:lnTo>
                    <a:lnTo>
                      <a:pt x="6770" y="3451"/>
                    </a:lnTo>
                    <a:lnTo>
                      <a:pt x="6773" y="3450"/>
                    </a:lnTo>
                    <a:lnTo>
                      <a:pt x="6776" y="3449"/>
                    </a:lnTo>
                    <a:lnTo>
                      <a:pt x="6779" y="3448"/>
                    </a:lnTo>
                    <a:lnTo>
                      <a:pt x="6782" y="3446"/>
                    </a:lnTo>
                    <a:lnTo>
                      <a:pt x="6783" y="3445"/>
                    </a:lnTo>
                    <a:lnTo>
                      <a:pt x="6785" y="3445"/>
                    </a:lnTo>
                    <a:lnTo>
                      <a:pt x="6788" y="3443"/>
                    </a:lnTo>
                    <a:lnTo>
                      <a:pt x="6790" y="3441"/>
                    </a:lnTo>
                    <a:lnTo>
                      <a:pt x="6793" y="3438"/>
                    </a:lnTo>
                    <a:lnTo>
                      <a:pt x="6796" y="3436"/>
                    </a:lnTo>
                    <a:lnTo>
                      <a:pt x="6798" y="3434"/>
                    </a:lnTo>
                    <a:lnTo>
                      <a:pt x="6801" y="3432"/>
                    </a:lnTo>
                    <a:lnTo>
                      <a:pt x="6803" y="3429"/>
                    </a:lnTo>
                    <a:lnTo>
                      <a:pt x="6805" y="3427"/>
                    </a:lnTo>
                    <a:lnTo>
                      <a:pt x="6807" y="3424"/>
                    </a:lnTo>
                    <a:lnTo>
                      <a:pt x="6810" y="3421"/>
                    </a:lnTo>
                    <a:lnTo>
                      <a:pt x="6812" y="3419"/>
                    </a:lnTo>
                    <a:lnTo>
                      <a:pt x="6814" y="3416"/>
                    </a:lnTo>
                    <a:lnTo>
                      <a:pt x="6814" y="3415"/>
                    </a:lnTo>
                    <a:lnTo>
                      <a:pt x="6815" y="3414"/>
                    </a:lnTo>
                    <a:lnTo>
                      <a:pt x="6816" y="3411"/>
                    </a:lnTo>
                    <a:lnTo>
                      <a:pt x="6818" y="3407"/>
                    </a:lnTo>
                    <a:lnTo>
                      <a:pt x="6819" y="3404"/>
                    </a:lnTo>
                    <a:lnTo>
                      <a:pt x="6820" y="3401"/>
                    </a:lnTo>
                    <a:lnTo>
                      <a:pt x="6821" y="3398"/>
                    </a:lnTo>
                    <a:lnTo>
                      <a:pt x="6822" y="3395"/>
                    </a:lnTo>
                    <a:lnTo>
                      <a:pt x="6823" y="3391"/>
                    </a:lnTo>
                    <a:lnTo>
                      <a:pt x="6824" y="3388"/>
                    </a:lnTo>
                    <a:lnTo>
                      <a:pt x="6824" y="3385"/>
                    </a:lnTo>
                    <a:lnTo>
                      <a:pt x="6824" y="3382"/>
                    </a:lnTo>
                    <a:lnTo>
                      <a:pt x="6825" y="3380"/>
                    </a:lnTo>
                    <a:lnTo>
                      <a:pt x="6825" y="3377"/>
                    </a:lnTo>
                    <a:lnTo>
                      <a:pt x="6825" y="3373"/>
                    </a:lnTo>
                    <a:lnTo>
                      <a:pt x="6825" y="2213"/>
                    </a:lnTo>
                    <a:lnTo>
                      <a:pt x="6825" y="2209"/>
                    </a:lnTo>
                    <a:lnTo>
                      <a:pt x="6825" y="2206"/>
                    </a:lnTo>
                    <a:lnTo>
                      <a:pt x="6824" y="2203"/>
                    </a:lnTo>
                    <a:lnTo>
                      <a:pt x="6824" y="2200"/>
                    </a:lnTo>
                    <a:lnTo>
                      <a:pt x="6824" y="2197"/>
                    </a:lnTo>
                    <a:lnTo>
                      <a:pt x="6823" y="2194"/>
                    </a:lnTo>
                    <a:lnTo>
                      <a:pt x="6822" y="2191"/>
                    </a:lnTo>
                    <a:lnTo>
                      <a:pt x="6821" y="2188"/>
                    </a:lnTo>
                    <a:lnTo>
                      <a:pt x="6820" y="2185"/>
                    </a:lnTo>
                    <a:lnTo>
                      <a:pt x="6819" y="2182"/>
                    </a:lnTo>
                    <a:lnTo>
                      <a:pt x="6818" y="2179"/>
                    </a:lnTo>
                    <a:lnTo>
                      <a:pt x="6817" y="2176"/>
                    </a:lnTo>
                    <a:lnTo>
                      <a:pt x="6815" y="2173"/>
                    </a:lnTo>
                    <a:lnTo>
                      <a:pt x="6814" y="2171"/>
                    </a:lnTo>
                    <a:lnTo>
                      <a:pt x="6813" y="2169"/>
                    </a:lnTo>
                    <a:lnTo>
                      <a:pt x="6811" y="2166"/>
                    </a:lnTo>
                    <a:lnTo>
                      <a:pt x="6809" y="2163"/>
                    </a:lnTo>
                    <a:lnTo>
                      <a:pt x="6807" y="2160"/>
                    </a:lnTo>
                    <a:lnTo>
                      <a:pt x="6805" y="2158"/>
                    </a:lnTo>
                    <a:lnTo>
                      <a:pt x="6803" y="2156"/>
                    </a:lnTo>
                    <a:lnTo>
                      <a:pt x="6801" y="2154"/>
                    </a:lnTo>
                    <a:lnTo>
                      <a:pt x="6799" y="2152"/>
                    </a:lnTo>
                    <a:lnTo>
                      <a:pt x="6796" y="2150"/>
                    </a:lnTo>
                    <a:lnTo>
                      <a:pt x="6794" y="2148"/>
                    </a:lnTo>
                    <a:lnTo>
                      <a:pt x="6792" y="2146"/>
                    </a:lnTo>
                    <a:lnTo>
                      <a:pt x="6789" y="2144"/>
                    </a:lnTo>
                    <a:lnTo>
                      <a:pt x="6787" y="2143"/>
                    </a:lnTo>
                    <a:lnTo>
                      <a:pt x="6783" y="2140"/>
                    </a:lnTo>
                    <a:lnTo>
                      <a:pt x="6779" y="2138"/>
                    </a:lnTo>
                    <a:lnTo>
                      <a:pt x="6777" y="2137"/>
                    </a:lnTo>
                    <a:lnTo>
                      <a:pt x="6774" y="2136"/>
                    </a:lnTo>
                    <a:lnTo>
                      <a:pt x="6772" y="2135"/>
                    </a:lnTo>
                    <a:lnTo>
                      <a:pt x="6769" y="2134"/>
                    </a:lnTo>
                    <a:lnTo>
                      <a:pt x="6766" y="2133"/>
                    </a:lnTo>
                    <a:lnTo>
                      <a:pt x="6763" y="2132"/>
                    </a:lnTo>
                    <a:lnTo>
                      <a:pt x="6760" y="2131"/>
                    </a:lnTo>
                    <a:lnTo>
                      <a:pt x="6757" y="2130"/>
                    </a:lnTo>
                    <a:lnTo>
                      <a:pt x="6754" y="2130"/>
                    </a:lnTo>
                    <a:lnTo>
                      <a:pt x="6751" y="2130"/>
                    </a:lnTo>
                    <a:lnTo>
                      <a:pt x="6749" y="2129"/>
                    </a:lnTo>
                    <a:close/>
                    <a:moveTo>
                      <a:pt x="6693" y="4955"/>
                    </a:moveTo>
                    <a:lnTo>
                      <a:pt x="6694" y="4966"/>
                    </a:lnTo>
                    <a:lnTo>
                      <a:pt x="6695" y="4977"/>
                    </a:lnTo>
                    <a:lnTo>
                      <a:pt x="6696" y="4989"/>
                    </a:lnTo>
                    <a:lnTo>
                      <a:pt x="6696" y="5000"/>
                    </a:lnTo>
                    <a:lnTo>
                      <a:pt x="6696" y="5011"/>
                    </a:lnTo>
                    <a:lnTo>
                      <a:pt x="6695" y="5023"/>
                    </a:lnTo>
                    <a:lnTo>
                      <a:pt x="6694" y="5034"/>
                    </a:lnTo>
                    <a:lnTo>
                      <a:pt x="6693" y="5045"/>
                    </a:lnTo>
                    <a:lnTo>
                      <a:pt x="6691" y="5056"/>
                    </a:lnTo>
                    <a:lnTo>
                      <a:pt x="6688" y="5067"/>
                    </a:lnTo>
                    <a:lnTo>
                      <a:pt x="6686" y="5078"/>
                    </a:lnTo>
                    <a:lnTo>
                      <a:pt x="6683" y="5089"/>
                    </a:lnTo>
                    <a:lnTo>
                      <a:pt x="6679" y="5100"/>
                    </a:lnTo>
                    <a:lnTo>
                      <a:pt x="6675" y="5110"/>
                    </a:lnTo>
                    <a:lnTo>
                      <a:pt x="6671" y="5121"/>
                    </a:lnTo>
                    <a:lnTo>
                      <a:pt x="6666" y="5131"/>
                    </a:lnTo>
                    <a:lnTo>
                      <a:pt x="6661" y="5141"/>
                    </a:lnTo>
                    <a:lnTo>
                      <a:pt x="6656" y="5151"/>
                    </a:lnTo>
                    <a:lnTo>
                      <a:pt x="6650" y="5161"/>
                    </a:lnTo>
                    <a:lnTo>
                      <a:pt x="6644" y="5170"/>
                    </a:lnTo>
                    <a:lnTo>
                      <a:pt x="6637" y="5179"/>
                    </a:lnTo>
                    <a:lnTo>
                      <a:pt x="6630" y="5188"/>
                    </a:lnTo>
                    <a:lnTo>
                      <a:pt x="6623" y="5197"/>
                    </a:lnTo>
                    <a:lnTo>
                      <a:pt x="6615" y="5205"/>
                    </a:lnTo>
                    <a:lnTo>
                      <a:pt x="6608" y="5214"/>
                    </a:lnTo>
                    <a:lnTo>
                      <a:pt x="6599" y="5221"/>
                    </a:lnTo>
                    <a:lnTo>
                      <a:pt x="6591" y="5229"/>
                    </a:lnTo>
                    <a:lnTo>
                      <a:pt x="6582" y="5236"/>
                    </a:lnTo>
                    <a:lnTo>
                      <a:pt x="6573" y="5243"/>
                    </a:lnTo>
                    <a:lnTo>
                      <a:pt x="6564" y="5250"/>
                    </a:lnTo>
                    <a:lnTo>
                      <a:pt x="6555" y="5256"/>
                    </a:lnTo>
                    <a:lnTo>
                      <a:pt x="6545" y="5262"/>
                    </a:lnTo>
                    <a:lnTo>
                      <a:pt x="6535" y="5267"/>
                    </a:lnTo>
                    <a:lnTo>
                      <a:pt x="6525" y="5272"/>
                    </a:lnTo>
                    <a:lnTo>
                      <a:pt x="6515" y="5277"/>
                    </a:lnTo>
                    <a:lnTo>
                      <a:pt x="6504" y="5281"/>
                    </a:lnTo>
                    <a:lnTo>
                      <a:pt x="6494" y="5285"/>
                    </a:lnTo>
                    <a:lnTo>
                      <a:pt x="6483" y="5289"/>
                    </a:lnTo>
                    <a:lnTo>
                      <a:pt x="6472" y="5292"/>
                    </a:lnTo>
                    <a:lnTo>
                      <a:pt x="6461" y="5294"/>
                    </a:lnTo>
                    <a:lnTo>
                      <a:pt x="6450" y="5297"/>
                    </a:lnTo>
                    <a:lnTo>
                      <a:pt x="6439" y="5299"/>
                    </a:lnTo>
                    <a:lnTo>
                      <a:pt x="6428" y="5300"/>
                    </a:lnTo>
                    <a:lnTo>
                      <a:pt x="6417" y="5301"/>
                    </a:lnTo>
                    <a:lnTo>
                      <a:pt x="6405" y="5302"/>
                    </a:lnTo>
                    <a:lnTo>
                      <a:pt x="6394" y="5302"/>
                    </a:lnTo>
                    <a:lnTo>
                      <a:pt x="6383" y="5302"/>
                    </a:lnTo>
                    <a:lnTo>
                      <a:pt x="6371" y="5301"/>
                    </a:lnTo>
                    <a:lnTo>
                      <a:pt x="6360" y="5300"/>
                    </a:lnTo>
                    <a:lnTo>
                      <a:pt x="6349" y="5299"/>
                    </a:lnTo>
                    <a:lnTo>
                      <a:pt x="6338" y="5297"/>
                    </a:lnTo>
                    <a:lnTo>
                      <a:pt x="6327" y="5294"/>
                    </a:lnTo>
                    <a:lnTo>
                      <a:pt x="6316" y="5292"/>
                    </a:lnTo>
                    <a:lnTo>
                      <a:pt x="6305" y="5289"/>
                    </a:lnTo>
                    <a:lnTo>
                      <a:pt x="6294" y="5285"/>
                    </a:lnTo>
                    <a:lnTo>
                      <a:pt x="6284" y="5281"/>
                    </a:lnTo>
                    <a:lnTo>
                      <a:pt x="6273" y="5277"/>
                    </a:lnTo>
                    <a:lnTo>
                      <a:pt x="6263" y="5272"/>
                    </a:lnTo>
                    <a:lnTo>
                      <a:pt x="6253" y="5267"/>
                    </a:lnTo>
                    <a:lnTo>
                      <a:pt x="6243" y="5262"/>
                    </a:lnTo>
                    <a:lnTo>
                      <a:pt x="6233" y="5256"/>
                    </a:lnTo>
                    <a:lnTo>
                      <a:pt x="6224" y="5250"/>
                    </a:lnTo>
                    <a:lnTo>
                      <a:pt x="6215" y="5243"/>
                    </a:lnTo>
                    <a:lnTo>
                      <a:pt x="6206" y="5236"/>
                    </a:lnTo>
                    <a:lnTo>
                      <a:pt x="6197" y="5229"/>
                    </a:lnTo>
                    <a:lnTo>
                      <a:pt x="6189" y="5221"/>
                    </a:lnTo>
                    <a:lnTo>
                      <a:pt x="6180" y="5214"/>
                    </a:lnTo>
                    <a:lnTo>
                      <a:pt x="6173" y="5205"/>
                    </a:lnTo>
                    <a:lnTo>
                      <a:pt x="6165" y="5197"/>
                    </a:lnTo>
                    <a:lnTo>
                      <a:pt x="6158" y="5188"/>
                    </a:lnTo>
                    <a:lnTo>
                      <a:pt x="6151" y="5179"/>
                    </a:lnTo>
                    <a:lnTo>
                      <a:pt x="6145" y="5170"/>
                    </a:lnTo>
                    <a:lnTo>
                      <a:pt x="6139" y="5161"/>
                    </a:lnTo>
                    <a:lnTo>
                      <a:pt x="6133" y="5151"/>
                    </a:lnTo>
                    <a:lnTo>
                      <a:pt x="6127" y="5141"/>
                    </a:lnTo>
                    <a:lnTo>
                      <a:pt x="6122" y="5131"/>
                    </a:lnTo>
                    <a:lnTo>
                      <a:pt x="6117" y="5121"/>
                    </a:lnTo>
                    <a:lnTo>
                      <a:pt x="6113" y="5110"/>
                    </a:lnTo>
                    <a:lnTo>
                      <a:pt x="6109" y="5100"/>
                    </a:lnTo>
                    <a:lnTo>
                      <a:pt x="6106" y="5089"/>
                    </a:lnTo>
                    <a:lnTo>
                      <a:pt x="6102" y="5078"/>
                    </a:lnTo>
                    <a:lnTo>
                      <a:pt x="6100" y="5067"/>
                    </a:lnTo>
                    <a:lnTo>
                      <a:pt x="6097" y="5056"/>
                    </a:lnTo>
                    <a:lnTo>
                      <a:pt x="6095" y="5045"/>
                    </a:lnTo>
                    <a:lnTo>
                      <a:pt x="6094" y="5034"/>
                    </a:lnTo>
                    <a:lnTo>
                      <a:pt x="6093" y="5023"/>
                    </a:lnTo>
                    <a:lnTo>
                      <a:pt x="6092" y="5011"/>
                    </a:lnTo>
                    <a:lnTo>
                      <a:pt x="6092" y="5000"/>
                    </a:lnTo>
                    <a:lnTo>
                      <a:pt x="6092" y="4989"/>
                    </a:lnTo>
                    <a:lnTo>
                      <a:pt x="6093" y="4977"/>
                    </a:lnTo>
                    <a:lnTo>
                      <a:pt x="6094" y="4966"/>
                    </a:lnTo>
                    <a:lnTo>
                      <a:pt x="6095" y="4955"/>
                    </a:lnTo>
                    <a:lnTo>
                      <a:pt x="6097" y="4944"/>
                    </a:lnTo>
                    <a:lnTo>
                      <a:pt x="6100" y="4933"/>
                    </a:lnTo>
                    <a:lnTo>
                      <a:pt x="6102" y="4922"/>
                    </a:lnTo>
                    <a:lnTo>
                      <a:pt x="6106" y="4911"/>
                    </a:lnTo>
                    <a:lnTo>
                      <a:pt x="6109" y="4900"/>
                    </a:lnTo>
                    <a:lnTo>
                      <a:pt x="6113" y="4890"/>
                    </a:lnTo>
                    <a:lnTo>
                      <a:pt x="6117" y="4879"/>
                    </a:lnTo>
                    <a:lnTo>
                      <a:pt x="6122" y="4869"/>
                    </a:lnTo>
                    <a:lnTo>
                      <a:pt x="6127" y="4859"/>
                    </a:lnTo>
                    <a:lnTo>
                      <a:pt x="6133" y="4849"/>
                    </a:lnTo>
                    <a:lnTo>
                      <a:pt x="6139" y="4839"/>
                    </a:lnTo>
                    <a:lnTo>
                      <a:pt x="6145" y="4830"/>
                    </a:lnTo>
                    <a:lnTo>
                      <a:pt x="6151" y="4821"/>
                    </a:lnTo>
                    <a:lnTo>
                      <a:pt x="6158" y="4812"/>
                    </a:lnTo>
                    <a:lnTo>
                      <a:pt x="6165" y="4803"/>
                    </a:lnTo>
                    <a:lnTo>
                      <a:pt x="6173" y="4795"/>
                    </a:lnTo>
                    <a:lnTo>
                      <a:pt x="6180" y="4786"/>
                    </a:lnTo>
                    <a:lnTo>
                      <a:pt x="6189" y="4779"/>
                    </a:lnTo>
                    <a:lnTo>
                      <a:pt x="6197" y="4771"/>
                    </a:lnTo>
                    <a:lnTo>
                      <a:pt x="6206" y="4764"/>
                    </a:lnTo>
                    <a:lnTo>
                      <a:pt x="6215" y="4757"/>
                    </a:lnTo>
                    <a:lnTo>
                      <a:pt x="6224" y="4750"/>
                    </a:lnTo>
                    <a:lnTo>
                      <a:pt x="6233" y="4744"/>
                    </a:lnTo>
                    <a:lnTo>
                      <a:pt x="6243" y="4738"/>
                    </a:lnTo>
                    <a:lnTo>
                      <a:pt x="6253" y="4733"/>
                    </a:lnTo>
                    <a:lnTo>
                      <a:pt x="6263" y="4728"/>
                    </a:lnTo>
                    <a:lnTo>
                      <a:pt x="6273" y="4723"/>
                    </a:lnTo>
                    <a:lnTo>
                      <a:pt x="6284" y="4719"/>
                    </a:lnTo>
                    <a:lnTo>
                      <a:pt x="6294" y="4715"/>
                    </a:lnTo>
                    <a:lnTo>
                      <a:pt x="6305" y="4711"/>
                    </a:lnTo>
                    <a:lnTo>
                      <a:pt x="6316" y="4708"/>
                    </a:lnTo>
                    <a:lnTo>
                      <a:pt x="6327" y="4706"/>
                    </a:lnTo>
                    <a:lnTo>
                      <a:pt x="6338" y="4703"/>
                    </a:lnTo>
                    <a:lnTo>
                      <a:pt x="6349" y="4701"/>
                    </a:lnTo>
                    <a:lnTo>
                      <a:pt x="6360" y="4700"/>
                    </a:lnTo>
                    <a:lnTo>
                      <a:pt x="6371" y="4699"/>
                    </a:lnTo>
                    <a:lnTo>
                      <a:pt x="6383" y="4698"/>
                    </a:lnTo>
                    <a:lnTo>
                      <a:pt x="6394" y="4698"/>
                    </a:lnTo>
                    <a:lnTo>
                      <a:pt x="6405" y="4698"/>
                    </a:lnTo>
                    <a:lnTo>
                      <a:pt x="6417" y="4699"/>
                    </a:lnTo>
                    <a:lnTo>
                      <a:pt x="6428" y="4700"/>
                    </a:lnTo>
                    <a:lnTo>
                      <a:pt x="6439" y="4701"/>
                    </a:lnTo>
                    <a:lnTo>
                      <a:pt x="6450" y="4703"/>
                    </a:lnTo>
                    <a:lnTo>
                      <a:pt x="6461" y="4706"/>
                    </a:lnTo>
                    <a:lnTo>
                      <a:pt x="6472" y="4708"/>
                    </a:lnTo>
                    <a:lnTo>
                      <a:pt x="6483" y="4711"/>
                    </a:lnTo>
                    <a:lnTo>
                      <a:pt x="6494" y="4715"/>
                    </a:lnTo>
                    <a:lnTo>
                      <a:pt x="6504" y="4719"/>
                    </a:lnTo>
                    <a:lnTo>
                      <a:pt x="6515" y="4723"/>
                    </a:lnTo>
                    <a:lnTo>
                      <a:pt x="6525" y="4728"/>
                    </a:lnTo>
                    <a:lnTo>
                      <a:pt x="6535" y="4733"/>
                    </a:lnTo>
                    <a:lnTo>
                      <a:pt x="6545" y="4738"/>
                    </a:lnTo>
                    <a:lnTo>
                      <a:pt x="6555" y="4744"/>
                    </a:lnTo>
                    <a:lnTo>
                      <a:pt x="6564" y="4750"/>
                    </a:lnTo>
                    <a:lnTo>
                      <a:pt x="6573" y="4757"/>
                    </a:lnTo>
                    <a:lnTo>
                      <a:pt x="6582" y="4764"/>
                    </a:lnTo>
                    <a:lnTo>
                      <a:pt x="6591" y="4771"/>
                    </a:lnTo>
                    <a:lnTo>
                      <a:pt x="6599" y="4779"/>
                    </a:lnTo>
                    <a:lnTo>
                      <a:pt x="6608" y="4786"/>
                    </a:lnTo>
                    <a:lnTo>
                      <a:pt x="6615" y="4795"/>
                    </a:lnTo>
                    <a:lnTo>
                      <a:pt x="6623" y="4803"/>
                    </a:lnTo>
                    <a:lnTo>
                      <a:pt x="6630" y="4812"/>
                    </a:lnTo>
                    <a:lnTo>
                      <a:pt x="6637" y="4821"/>
                    </a:lnTo>
                    <a:lnTo>
                      <a:pt x="6644" y="4830"/>
                    </a:lnTo>
                    <a:lnTo>
                      <a:pt x="6650" y="4839"/>
                    </a:lnTo>
                    <a:lnTo>
                      <a:pt x="6656" y="4849"/>
                    </a:lnTo>
                    <a:lnTo>
                      <a:pt x="6661" y="4859"/>
                    </a:lnTo>
                    <a:lnTo>
                      <a:pt x="6666" y="4869"/>
                    </a:lnTo>
                    <a:lnTo>
                      <a:pt x="6671" y="4879"/>
                    </a:lnTo>
                    <a:lnTo>
                      <a:pt x="6675" y="4890"/>
                    </a:lnTo>
                    <a:lnTo>
                      <a:pt x="6679" y="4900"/>
                    </a:lnTo>
                    <a:lnTo>
                      <a:pt x="6683" y="4911"/>
                    </a:lnTo>
                    <a:lnTo>
                      <a:pt x="6686" y="4922"/>
                    </a:lnTo>
                    <a:lnTo>
                      <a:pt x="6688" y="4933"/>
                    </a:lnTo>
                    <a:lnTo>
                      <a:pt x="6691" y="4944"/>
                    </a:lnTo>
                    <a:lnTo>
                      <a:pt x="6693" y="4955"/>
                    </a:lnTo>
                    <a:close/>
                    <a:moveTo>
                      <a:pt x="6693" y="7743"/>
                    </a:moveTo>
                    <a:lnTo>
                      <a:pt x="6694" y="7754"/>
                    </a:lnTo>
                    <a:lnTo>
                      <a:pt x="6695" y="7765"/>
                    </a:lnTo>
                    <a:lnTo>
                      <a:pt x="6696" y="7777"/>
                    </a:lnTo>
                    <a:lnTo>
                      <a:pt x="6696" y="7788"/>
                    </a:lnTo>
                    <a:lnTo>
                      <a:pt x="6696" y="7799"/>
                    </a:lnTo>
                    <a:lnTo>
                      <a:pt x="6695" y="7811"/>
                    </a:lnTo>
                    <a:lnTo>
                      <a:pt x="6694" y="7822"/>
                    </a:lnTo>
                    <a:lnTo>
                      <a:pt x="6693" y="7833"/>
                    </a:lnTo>
                    <a:lnTo>
                      <a:pt x="6691" y="7844"/>
                    </a:lnTo>
                    <a:lnTo>
                      <a:pt x="6688" y="7855"/>
                    </a:lnTo>
                    <a:lnTo>
                      <a:pt x="6686" y="7866"/>
                    </a:lnTo>
                    <a:lnTo>
                      <a:pt x="6683" y="7877"/>
                    </a:lnTo>
                    <a:lnTo>
                      <a:pt x="6679" y="7888"/>
                    </a:lnTo>
                    <a:lnTo>
                      <a:pt x="6675" y="7898"/>
                    </a:lnTo>
                    <a:lnTo>
                      <a:pt x="6671" y="7909"/>
                    </a:lnTo>
                    <a:lnTo>
                      <a:pt x="6666" y="7919"/>
                    </a:lnTo>
                    <a:lnTo>
                      <a:pt x="6661" y="7929"/>
                    </a:lnTo>
                    <a:lnTo>
                      <a:pt x="6656" y="7939"/>
                    </a:lnTo>
                    <a:lnTo>
                      <a:pt x="6650" y="7949"/>
                    </a:lnTo>
                    <a:lnTo>
                      <a:pt x="6644" y="7958"/>
                    </a:lnTo>
                    <a:lnTo>
                      <a:pt x="6637" y="7967"/>
                    </a:lnTo>
                    <a:lnTo>
                      <a:pt x="6630" y="7976"/>
                    </a:lnTo>
                    <a:lnTo>
                      <a:pt x="6623" y="7985"/>
                    </a:lnTo>
                    <a:lnTo>
                      <a:pt x="6615" y="7993"/>
                    </a:lnTo>
                    <a:lnTo>
                      <a:pt x="6608" y="8002"/>
                    </a:lnTo>
                    <a:lnTo>
                      <a:pt x="6599" y="8009"/>
                    </a:lnTo>
                    <a:lnTo>
                      <a:pt x="6591" y="8017"/>
                    </a:lnTo>
                    <a:lnTo>
                      <a:pt x="6582" y="8024"/>
                    </a:lnTo>
                    <a:lnTo>
                      <a:pt x="6573" y="8031"/>
                    </a:lnTo>
                    <a:lnTo>
                      <a:pt x="6564" y="8038"/>
                    </a:lnTo>
                    <a:lnTo>
                      <a:pt x="6555" y="8044"/>
                    </a:lnTo>
                    <a:lnTo>
                      <a:pt x="6545" y="8050"/>
                    </a:lnTo>
                    <a:lnTo>
                      <a:pt x="6535" y="8055"/>
                    </a:lnTo>
                    <a:lnTo>
                      <a:pt x="6525" y="8060"/>
                    </a:lnTo>
                    <a:lnTo>
                      <a:pt x="6515" y="8065"/>
                    </a:lnTo>
                    <a:lnTo>
                      <a:pt x="6504" y="8069"/>
                    </a:lnTo>
                    <a:lnTo>
                      <a:pt x="6494" y="8073"/>
                    </a:lnTo>
                    <a:lnTo>
                      <a:pt x="6483" y="8077"/>
                    </a:lnTo>
                    <a:lnTo>
                      <a:pt x="6472" y="8080"/>
                    </a:lnTo>
                    <a:lnTo>
                      <a:pt x="6461" y="8082"/>
                    </a:lnTo>
                    <a:lnTo>
                      <a:pt x="6450" y="8085"/>
                    </a:lnTo>
                    <a:lnTo>
                      <a:pt x="6439" y="8087"/>
                    </a:lnTo>
                    <a:lnTo>
                      <a:pt x="6428" y="8088"/>
                    </a:lnTo>
                    <a:lnTo>
                      <a:pt x="6417" y="8089"/>
                    </a:lnTo>
                    <a:lnTo>
                      <a:pt x="6405" y="8090"/>
                    </a:lnTo>
                    <a:lnTo>
                      <a:pt x="6394" y="8090"/>
                    </a:lnTo>
                    <a:lnTo>
                      <a:pt x="6383" y="8090"/>
                    </a:lnTo>
                    <a:lnTo>
                      <a:pt x="6371" y="8089"/>
                    </a:lnTo>
                    <a:lnTo>
                      <a:pt x="6360" y="8088"/>
                    </a:lnTo>
                    <a:lnTo>
                      <a:pt x="6349" y="8087"/>
                    </a:lnTo>
                    <a:lnTo>
                      <a:pt x="6338" y="8085"/>
                    </a:lnTo>
                    <a:lnTo>
                      <a:pt x="6327" y="8082"/>
                    </a:lnTo>
                    <a:lnTo>
                      <a:pt x="6316" y="8080"/>
                    </a:lnTo>
                    <a:lnTo>
                      <a:pt x="6305" y="8077"/>
                    </a:lnTo>
                    <a:lnTo>
                      <a:pt x="6294" y="8073"/>
                    </a:lnTo>
                    <a:lnTo>
                      <a:pt x="6284" y="8069"/>
                    </a:lnTo>
                    <a:lnTo>
                      <a:pt x="6273" y="8065"/>
                    </a:lnTo>
                    <a:lnTo>
                      <a:pt x="6263" y="8060"/>
                    </a:lnTo>
                    <a:lnTo>
                      <a:pt x="6253" y="8055"/>
                    </a:lnTo>
                    <a:lnTo>
                      <a:pt x="6243" y="8050"/>
                    </a:lnTo>
                    <a:lnTo>
                      <a:pt x="6233" y="8044"/>
                    </a:lnTo>
                    <a:lnTo>
                      <a:pt x="6224" y="8038"/>
                    </a:lnTo>
                    <a:lnTo>
                      <a:pt x="6215" y="8031"/>
                    </a:lnTo>
                    <a:lnTo>
                      <a:pt x="6206" y="8024"/>
                    </a:lnTo>
                    <a:lnTo>
                      <a:pt x="6197" y="8017"/>
                    </a:lnTo>
                    <a:lnTo>
                      <a:pt x="6189" y="8009"/>
                    </a:lnTo>
                    <a:lnTo>
                      <a:pt x="6180" y="8002"/>
                    </a:lnTo>
                    <a:lnTo>
                      <a:pt x="6173" y="7993"/>
                    </a:lnTo>
                    <a:lnTo>
                      <a:pt x="6165" y="7985"/>
                    </a:lnTo>
                    <a:lnTo>
                      <a:pt x="6158" y="7976"/>
                    </a:lnTo>
                    <a:lnTo>
                      <a:pt x="6151" y="7967"/>
                    </a:lnTo>
                    <a:lnTo>
                      <a:pt x="6145" y="7958"/>
                    </a:lnTo>
                    <a:lnTo>
                      <a:pt x="6139" y="7949"/>
                    </a:lnTo>
                    <a:lnTo>
                      <a:pt x="6133" y="7939"/>
                    </a:lnTo>
                    <a:lnTo>
                      <a:pt x="6127" y="7929"/>
                    </a:lnTo>
                    <a:lnTo>
                      <a:pt x="6122" y="7919"/>
                    </a:lnTo>
                    <a:lnTo>
                      <a:pt x="6117" y="7909"/>
                    </a:lnTo>
                    <a:lnTo>
                      <a:pt x="6113" y="7898"/>
                    </a:lnTo>
                    <a:lnTo>
                      <a:pt x="6109" y="7888"/>
                    </a:lnTo>
                    <a:lnTo>
                      <a:pt x="6106" y="7877"/>
                    </a:lnTo>
                    <a:lnTo>
                      <a:pt x="6102" y="7866"/>
                    </a:lnTo>
                    <a:lnTo>
                      <a:pt x="6100" y="7855"/>
                    </a:lnTo>
                    <a:lnTo>
                      <a:pt x="6097" y="7844"/>
                    </a:lnTo>
                    <a:lnTo>
                      <a:pt x="6095" y="7833"/>
                    </a:lnTo>
                    <a:lnTo>
                      <a:pt x="6094" y="7822"/>
                    </a:lnTo>
                    <a:lnTo>
                      <a:pt x="6093" y="7811"/>
                    </a:lnTo>
                    <a:lnTo>
                      <a:pt x="6092" y="7799"/>
                    </a:lnTo>
                    <a:lnTo>
                      <a:pt x="6092" y="7788"/>
                    </a:lnTo>
                    <a:lnTo>
                      <a:pt x="6092" y="7777"/>
                    </a:lnTo>
                    <a:lnTo>
                      <a:pt x="6093" y="7765"/>
                    </a:lnTo>
                    <a:lnTo>
                      <a:pt x="6094" y="7754"/>
                    </a:lnTo>
                    <a:lnTo>
                      <a:pt x="6095" y="7743"/>
                    </a:lnTo>
                    <a:lnTo>
                      <a:pt x="6097" y="7732"/>
                    </a:lnTo>
                    <a:lnTo>
                      <a:pt x="6100" y="7721"/>
                    </a:lnTo>
                    <a:lnTo>
                      <a:pt x="6102" y="7710"/>
                    </a:lnTo>
                    <a:lnTo>
                      <a:pt x="6106" y="7699"/>
                    </a:lnTo>
                    <a:lnTo>
                      <a:pt x="6109" y="7688"/>
                    </a:lnTo>
                    <a:lnTo>
                      <a:pt x="6113" y="7678"/>
                    </a:lnTo>
                    <a:lnTo>
                      <a:pt x="6117" y="7667"/>
                    </a:lnTo>
                    <a:lnTo>
                      <a:pt x="6122" y="7657"/>
                    </a:lnTo>
                    <a:lnTo>
                      <a:pt x="6127" y="7647"/>
                    </a:lnTo>
                    <a:lnTo>
                      <a:pt x="6133" y="7637"/>
                    </a:lnTo>
                    <a:lnTo>
                      <a:pt x="6139" y="7627"/>
                    </a:lnTo>
                    <a:lnTo>
                      <a:pt x="6145" y="7618"/>
                    </a:lnTo>
                    <a:lnTo>
                      <a:pt x="6151" y="7609"/>
                    </a:lnTo>
                    <a:lnTo>
                      <a:pt x="6158" y="7600"/>
                    </a:lnTo>
                    <a:lnTo>
                      <a:pt x="6165" y="7591"/>
                    </a:lnTo>
                    <a:lnTo>
                      <a:pt x="6173" y="7583"/>
                    </a:lnTo>
                    <a:lnTo>
                      <a:pt x="6180" y="7574"/>
                    </a:lnTo>
                    <a:lnTo>
                      <a:pt x="6189" y="7567"/>
                    </a:lnTo>
                    <a:lnTo>
                      <a:pt x="6197" y="7559"/>
                    </a:lnTo>
                    <a:lnTo>
                      <a:pt x="6206" y="7552"/>
                    </a:lnTo>
                    <a:lnTo>
                      <a:pt x="6215" y="7545"/>
                    </a:lnTo>
                    <a:lnTo>
                      <a:pt x="6224" y="7539"/>
                    </a:lnTo>
                    <a:lnTo>
                      <a:pt x="6233" y="7533"/>
                    </a:lnTo>
                    <a:lnTo>
                      <a:pt x="6243" y="7527"/>
                    </a:lnTo>
                    <a:lnTo>
                      <a:pt x="6253" y="7521"/>
                    </a:lnTo>
                    <a:lnTo>
                      <a:pt x="6263" y="7516"/>
                    </a:lnTo>
                    <a:lnTo>
                      <a:pt x="6273" y="7511"/>
                    </a:lnTo>
                    <a:lnTo>
                      <a:pt x="6284" y="7507"/>
                    </a:lnTo>
                    <a:lnTo>
                      <a:pt x="6294" y="7503"/>
                    </a:lnTo>
                    <a:lnTo>
                      <a:pt x="6305" y="7500"/>
                    </a:lnTo>
                    <a:lnTo>
                      <a:pt x="6316" y="7496"/>
                    </a:lnTo>
                    <a:lnTo>
                      <a:pt x="6327" y="7494"/>
                    </a:lnTo>
                    <a:lnTo>
                      <a:pt x="6338" y="7491"/>
                    </a:lnTo>
                    <a:lnTo>
                      <a:pt x="6349" y="7489"/>
                    </a:lnTo>
                    <a:lnTo>
                      <a:pt x="6360" y="7488"/>
                    </a:lnTo>
                    <a:lnTo>
                      <a:pt x="6371" y="7487"/>
                    </a:lnTo>
                    <a:lnTo>
                      <a:pt x="6383" y="7486"/>
                    </a:lnTo>
                    <a:lnTo>
                      <a:pt x="6394" y="7486"/>
                    </a:lnTo>
                    <a:lnTo>
                      <a:pt x="6405" y="7486"/>
                    </a:lnTo>
                    <a:lnTo>
                      <a:pt x="6417" y="7487"/>
                    </a:lnTo>
                    <a:lnTo>
                      <a:pt x="6428" y="7488"/>
                    </a:lnTo>
                    <a:lnTo>
                      <a:pt x="6439" y="7489"/>
                    </a:lnTo>
                    <a:lnTo>
                      <a:pt x="6450" y="7491"/>
                    </a:lnTo>
                    <a:lnTo>
                      <a:pt x="6461" y="7494"/>
                    </a:lnTo>
                    <a:lnTo>
                      <a:pt x="6472" y="7496"/>
                    </a:lnTo>
                    <a:lnTo>
                      <a:pt x="6483" y="7500"/>
                    </a:lnTo>
                    <a:lnTo>
                      <a:pt x="6494" y="7503"/>
                    </a:lnTo>
                    <a:lnTo>
                      <a:pt x="6504" y="7507"/>
                    </a:lnTo>
                    <a:lnTo>
                      <a:pt x="6515" y="7511"/>
                    </a:lnTo>
                    <a:lnTo>
                      <a:pt x="6525" y="7516"/>
                    </a:lnTo>
                    <a:lnTo>
                      <a:pt x="6535" y="7521"/>
                    </a:lnTo>
                    <a:lnTo>
                      <a:pt x="6545" y="7527"/>
                    </a:lnTo>
                    <a:lnTo>
                      <a:pt x="6555" y="7533"/>
                    </a:lnTo>
                    <a:lnTo>
                      <a:pt x="6564" y="7539"/>
                    </a:lnTo>
                    <a:lnTo>
                      <a:pt x="6573" y="7545"/>
                    </a:lnTo>
                    <a:lnTo>
                      <a:pt x="6582" y="7552"/>
                    </a:lnTo>
                    <a:lnTo>
                      <a:pt x="6591" y="7559"/>
                    </a:lnTo>
                    <a:lnTo>
                      <a:pt x="6599" y="7567"/>
                    </a:lnTo>
                    <a:lnTo>
                      <a:pt x="6608" y="7574"/>
                    </a:lnTo>
                    <a:lnTo>
                      <a:pt x="6615" y="7583"/>
                    </a:lnTo>
                    <a:lnTo>
                      <a:pt x="6623" y="7591"/>
                    </a:lnTo>
                    <a:lnTo>
                      <a:pt x="6630" y="7600"/>
                    </a:lnTo>
                    <a:lnTo>
                      <a:pt x="6637" y="7609"/>
                    </a:lnTo>
                    <a:lnTo>
                      <a:pt x="6644" y="7618"/>
                    </a:lnTo>
                    <a:lnTo>
                      <a:pt x="6650" y="7627"/>
                    </a:lnTo>
                    <a:lnTo>
                      <a:pt x="6656" y="7637"/>
                    </a:lnTo>
                    <a:lnTo>
                      <a:pt x="6661" y="7647"/>
                    </a:lnTo>
                    <a:lnTo>
                      <a:pt x="6666" y="7657"/>
                    </a:lnTo>
                    <a:lnTo>
                      <a:pt x="6671" y="7667"/>
                    </a:lnTo>
                    <a:lnTo>
                      <a:pt x="6675" y="7678"/>
                    </a:lnTo>
                    <a:lnTo>
                      <a:pt x="6679" y="7688"/>
                    </a:lnTo>
                    <a:lnTo>
                      <a:pt x="6683" y="7699"/>
                    </a:lnTo>
                    <a:lnTo>
                      <a:pt x="6686" y="7710"/>
                    </a:lnTo>
                    <a:lnTo>
                      <a:pt x="6688" y="7721"/>
                    </a:lnTo>
                    <a:lnTo>
                      <a:pt x="6691" y="7732"/>
                    </a:lnTo>
                    <a:lnTo>
                      <a:pt x="6693" y="7743"/>
                    </a:lnTo>
                    <a:close/>
                    <a:moveTo>
                      <a:pt x="6694" y="6360"/>
                    </a:moveTo>
                    <a:lnTo>
                      <a:pt x="6695" y="6371"/>
                    </a:lnTo>
                    <a:lnTo>
                      <a:pt x="6696" y="6383"/>
                    </a:lnTo>
                    <a:lnTo>
                      <a:pt x="6696" y="6394"/>
                    </a:lnTo>
                    <a:lnTo>
                      <a:pt x="6696" y="6405"/>
                    </a:lnTo>
                    <a:lnTo>
                      <a:pt x="6695" y="6417"/>
                    </a:lnTo>
                    <a:lnTo>
                      <a:pt x="6694" y="6428"/>
                    </a:lnTo>
                    <a:lnTo>
                      <a:pt x="6693" y="6439"/>
                    </a:lnTo>
                    <a:lnTo>
                      <a:pt x="6691" y="6450"/>
                    </a:lnTo>
                    <a:lnTo>
                      <a:pt x="6688" y="6461"/>
                    </a:lnTo>
                    <a:lnTo>
                      <a:pt x="6686" y="6472"/>
                    </a:lnTo>
                    <a:lnTo>
                      <a:pt x="6683" y="6483"/>
                    </a:lnTo>
                    <a:lnTo>
                      <a:pt x="6679" y="6494"/>
                    </a:lnTo>
                    <a:lnTo>
                      <a:pt x="6675" y="6504"/>
                    </a:lnTo>
                    <a:lnTo>
                      <a:pt x="6671" y="6515"/>
                    </a:lnTo>
                    <a:lnTo>
                      <a:pt x="6666" y="6525"/>
                    </a:lnTo>
                    <a:lnTo>
                      <a:pt x="6661" y="6535"/>
                    </a:lnTo>
                    <a:lnTo>
                      <a:pt x="6656" y="6545"/>
                    </a:lnTo>
                    <a:lnTo>
                      <a:pt x="6650" y="6555"/>
                    </a:lnTo>
                    <a:lnTo>
                      <a:pt x="6644" y="6564"/>
                    </a:lnTo>
                    <a:lnTo>
                      <a:pt x="6637" y="6573"/>
                    </a:lnTo>
                    <a:lnTo>
                      <a:pt x="6630" y="6582"/>
                    </a:lnTo>
                    <a:lnTo>
                      <a:pt x="6623" y="6591"/>
                    </a:lnTo>
                    <a:lnTo>
                      <a:pt x="6615" y="6599"/>
                    </a:lnTo>
                    <a:lnTo>
                      <a:pt x="6608" y="6608"/>
                    </a:lnTo>
                    <a:lnTo>
                      <a:pt x="6599" y="6615"/>
                    </a:lnTo>
                    <a:lnTo>
                      <a:pt x="6591" y="6623"/>
                    </a:lnTo>
                    <a:lnTo>
                      <a:pt x="6582" y="6630"/>
                    </a:lnTo>
                    <a:lnTo>
                      <a:pt x="6573" y="6637"/>
                    </a:lnTo>
                    <a:lnTo>
                      <a:pt x="6564" y="6644"/>
                    </a:lnTo>
                    <a:lnTo>
                      <a:pt x="6555" y="6650"/>
                    </a:lnTo>
                    <a:lnTo>
                      <a:pt x="6545" y="6656"/>
                    </a:lnTo>
                    <a:lnTo>
                      <a:pt x="6535" y="6661"/>
                    </a:lnTo>
                    <a:lnTo>
                      <a:pt x="6525" y="6666"/>
                    </a:lnTo>
                    <a:lnTo>
                      <a:pt x="6515" y="6671"/>
                    </a:lnTo>
                    <a:lnTo>
                      <a:pt x="6504" y="6675"/>
                    </a:lnTo>
                    <a:lnTo>
                      <a:pt x="6494" y="6679"/>
                    </a:lnTo>
                    <a:lnTo>
                      <a:pt x="6483" y="6683"/>
                    </a:lnTo>
                    <a:lnTo>
                      <a:pt x="6472" y="6686"/>
                    </a:lnTo>
                    <a:lnTo>
                      <a:pt x="6461" y="6688"/>
                    </a:lnTo>
                    <a:lnTo>
                      <a:pt x="6450" y="6691"/>
                    </a:lnTo>
                    <a:lnTo>
                      <a:pt x="6439" y="6693"/>
                    </a:lnTo>
                    <a:lnTo>
                      <a:pt x="6428" y="6694"/>
                    </a:lnTo>
                    <a:lnTo>
                      <a:pt x="6417" y="6695"/>
                    </a:lnTo>
                    <a:lnTo>
                      <a:pt x="6405" y="6696"/>
                    </a:lnTo>
                    <a:lnTo>
                      <a:pt x="6394" y="6696"/>
                    </a:lnTo>
                    <a:lnTo>
                      <a:pt x="6383" y="6696"/>
                    </a:lnTo>
                    <a:lnTo>
                      <a:pt x="6371" y="6695"/>
                    </a:lnTo>
                    <a:lnTo>
                      <a:pt x="6360" y="6694"/>
                    </a:lnTo>
                    <a:lnTo>
                      <a:pt x="6349" y="6693"/>
                    </a:lnTo>
                    <a:lnTo>
                      <a:pt x="6338" y="6691"/>
                    </a:lnTo>
                    <a:lnTo>
                      <a:pt x="6327" y="6688"/>
                    </a:lnTo>
                    <a:lnTo>
                      <a:pt x="6316" y="6686"/>
                    </a:lnTo>
                    <a:lnTo>
                      <a:pt x="6305" y="6683"/>
                    </a:lnTo>
                    <a:lnTo>
                      <a:pt x="6294" y="6679"/>
                    </a:lnTo>
                    <a:lnTo>
                      <a:pt x="6284" y="6675"/>
                    </a:lnTo>
                    <a:lnTo>
                      <a:pt x="6273" y="6671"/>
                    </a:lnTo>
                    <a:lnTo>
                      <a:pt x="6263" y="6666"/>
                    </a:lnTo>
                    <a:lnTo>
                      <a:pt x="6253" y="6661"/>
                    </a:lnTo>
                    <a:lnTo>
                      <a:pt x="6243" y="6656"/>
                    </a:lnTo>
                    <a:lnTo>
                      <a:pt x="6233" y="6650"/>
                    </a:lnTo>
                    <a:lnTo>
                      <a:pt x="6224" y="6644"/>
                    </a:lnTo>
                    <a:lnTo>
                      <a:pt x="6215" y="6637"/>
                    </a:lnTo>
                    <a:lnTo>
                      <a:pt x="6206" y="6630"/>
                    </a:lnTo>
                    <a:lnTo>
                      <a:pt x="6197" y="6623"/>
                    </a:lnTo>
                    <a:lnTo>
                      <a:pt x="6189" y="6615"/>
                    </a:lnTo>
                    <a:lnTo>
                      <a:pt x="6180" y="6608"/>
                    </a:lnTo>
                    <a:lnTo>
                      <a:pt x="6173" y="6599"/>
                    </a:lnTo>
                    <a:lnTo>
                      <a:pt x="6165" y="6591"/>
                    </a:lnTo>
                    <a:lnTo>
                      <a:pt x="6158" y="6582"/>
                    </a:lnTo>
                    <a:lnTo>
                      <a:pt x="6151" y="6573"/>
                    </a:lnTo>
                    <a:lnTo>
                      <a:pt x="6145" y="6564"/>
                    </a:lnTo>
                    <a:lnTo>
                      <a:pt x="6139" y="6555"/>
                    </a:lnTo>
                    <a:lnTo>
                      <a:pt x="6133" y="6545"/>
                    </a:lnTo>
                    <a:lnTo>
                      <a:pt x="6127" y="6535"/>
                    </a:lnTo>
                    <a:lnTo>
                      <a:pt x="6122" y="6525"/>
                    </a:lnTo>
                    <a:lnTo>
                      <a:pt x="6117" y="6515"/>
                    </a:lnTo>
                    <a:lnTo>
                      <a:pt x="6113" y="6504"/>
                    </a:lnTo>
                    <a:lnTo>
                      <a:pt x="6109" y="6494"/>
                    </a:lnTo>
                    <a:lnTo>
                      <a:pt x="6106" y="6483"/>
                    </a:lnTo>
                    <a:lnTo>
                      <a:pt x="6102" y="6472"/>
                    </a:lnTo>
                    <a:lnTo>
                      <a:pt x="6100" y="6461"/>
                    </a:lnTo>
                    <a:lnTo>
                      <a:pt x="6097" y="6450"/>
                    </a:lnTo>
                    <a:lnTo>
                      <a:pt x="6095" y="6439"/>
                    </a:lnTo>
                    <a:lnTo>
                      <a:pt x="6094" y="6428"/>
                    </a:lnTo>
                    <a:lnTo>
                      <a:pt x="6093" y="6417"/>
                    </a:lnTo>
                    <a:lnTo>
                      <a:pt x="6092" y="6405"/>
                    </a:lnTo>
                    <a:lnTo>
                      <a:pt x="6092" y="6394"/>
                    </a:lnTo>
                    <a:lnTo>
                      <a:pt x="6092" y="6383"/>
                    </a:lnTo>
                    <a:lnTo>
                      <a:pt x="6093" y="6371"/>
                    </a:lnTo>
                    <a:lnTo>
                      <a:pt x="6094" y="6360"/>
                    </a:lnTo>
                    <a:lnTo>
                      <a:pt x="6095" y="6349"/>
                    </a:lnTo>
                    <a:lnTo>
                      <a:pt x="6097" y="6338"/>
                    </a:lnTo>
                    <a:lnTo>
                      <a:pt x="6100" y="6327"/>
                    </a:lnTo>
                    <a:lnTo>
                      <a:pt x="6102" y="6316"/>
                    </a:lnTo>
                    <a:lnTo>
                      <a:pt x="6106" y="6305"/>
                    </a:lnTo>
                    <a:lnTo>
                      <a:pt x="6109" y="6294"/>
                    </a:lnTo>
                    <a:lnTo>
                      <a:pt x="6113" y="6284"/>
                    </a:lnTo>
                    <a:lnTo>
                      <a:pt x="6117" y="6273"/>
                    </a:lnTo>
                    <a:lnTo>
                      <a:pt x="6122" y="6263"/>
                    </a:lnTo>
                    <a:lnTo>
                      <a:pt x="6127" y="6253"/>
                    </a:lnTo>
                    <a:lnTo>
                      <a:pt x="6133" y="6243"/>
                    </a:lnTo>
                    <a:lnTo>
                      <a:pt x="6139" y="6233"/>
                    </a:lnTo>
                    <a:lnTo>
                      <a:pt x="6145" y="6224"/>
                    </a:lnTo>
                    <a:lnTo>
                      <a:pt x="6151" y="6215"/>
                    </a:lnTo>
                    <a:lnTo>
                      <a:pt x="6158" y="6206"/>
                    </a:lnTo>
                    <a:lnTo>
                      <a:pt x="6165" y="6197"/>
                    </a:lnTo>
                    <a:lnTo>
                      <a:pt x="6173" y="6189"/>
                    </a:lnTo>
                    <a:lnTo>
                      <a:pt x="6180" y="6180"/>
                    </a:lnTo>
                    <a:lnTo>
                      <a:pt x="6189" y="6173"/>
                    </a:lnTo>
                    <a:lnTo>
                      <a:pt x="6197" y="6165"/>
                    </a:lnTo>
                    <a:lnTo>
                      <a:pt x="6206" y="6158"/>
                    </a:lnTo>
                    <a:lnTo>
                      <a:pt x="6215" y="6151"/>
                    </a:lnTo>
                    <a:lnTo>
                      <a:pt x="6224" y="6145"/>
                    </a:lnTo>
                    <a:lnTo>
                      <a:pt x="6233" y="6139"/>
                    </a:lnTo>
                    <a:lnTo>
                      <a:pt x="6243" y="6133"/>
                    </a:lnTo>
                    <a:lnTo>
                      <a:pt x="6253" y="6127"/>
                    </a:lnTo>
                    <a:lnTo>
                      <a:pt x="6263" y="6122"/>
                    </a:lnTo>
                    <a:lnTo>
                      <a:pt x="6273" y="6117"/>
                    </a:lnTo>
                    <a:lnTo>
                      <a:pt x="6284" y="6113"/>
                    </a:lnTo>
                    <a:lnTo>
                      <a:pt x="6294" y="6109"/>
                    </a:lnTo>
                    <a:lnTo>
                      <a:pt x="6305" y="6106"/>
                    </a:lnTo>
                    <a:lnTo>
                      <a:pt x="6316" y="6102"/>
                    </a:lnTo>
                    <a:lnTo>
                      <a:pt x="6327" y="6100"/>
                    </a:lnTo>
                    <a:lnTo>
                      <a:pt x="6338" y="6097"/>
                    </a:lnTo>
                    <a:lnTo>
                      <a:pt x="6349" y="6095"/>
                    </a:lnTo>
                    <a:lnTo>
                      <a:pt x="6360" y="6094"/>
                    </a:lnTo>
                    <a:lnTo>
                      <a:pt x="6371" y="6093"/>
                    </a:lnTo>
                    <a:lnTo>
                      <a:pt x="6383" y="6092"/>
                    </a:lnTo>
                    <a:lnTo>
                      <a:pt x="6394" y="6092"/>
                    </a:lnTo>
                    <a:lnTo>
                      <a:pt x="6405" y="6092"/>
                    </a:lnTo>
                    <a:lnTo>
                      <a:pt x="6417" y="6093"/>
                    </a:lnTo>
                    <a:lnTo>
                      <a:pt x="6428" y="6094"/>
                    </a:lnTo>
                    <a:lnTo>
                      <a:pt x="6439" y="6095"/>
                    </a:lnTo>
                    <a:lnTo>
                      <a:pt x="6450" y="6097"/>
                    </a:lnTo>
                    <a:lnTo>
                      <a:pt x="6461" y="6100"/>
                    </a:lnTo>
                    <a:lnTo>
                      <a:pt x="6472" y="6102"/>
                    </a:lnTo>
                    <a:lnTo>
                      <a:pt x="6483" y="6106"/>
                    </a:lnTo>
                    <a:lnTo>
                      <a:pt x="6494" y="6109"/>
                    </a:lnTo>
                    <a:lnTo>
                      <a:pt x="6504" y="6113"/>
                    </a:lnTo>
                    <a:lnTo>
                      <a:pt x="6515" y="6117"/>
                    </a:lnTo>
                    <a:lnTo>
                      <a:pt x="6525" y="6122"/>
                    </a:lnTo>
                    <a:lnTo>
                      <a:pt x="6535" y="6127"/>
                    </a:lnTo>
                    <a:lnTo>
                      <a:pt x="6545" y="6133"/>
                    </a:lnTo>
                    <a:lnTo>
                      <a:pt x="6555" y="6139"/>
                    </a:lnTo>
                    <a:lnTo>
                      <a:pt x="6564" y="6145"/>
                    </a:lnTo>
                    <a:lnTo>
                      <a:pt x="6573" y="6151"/>
                    </a:lnTo>
                    <a:lnTo>
                      <a:pt x="6582" y="6158"/>
                    </a:lnTo>
                    <a:lnTo>
                      <a:pt x="6591" y="6165"/>
                    </a:lnTo>
                    <a:lnTo>
                      <a:pt x="6599" y="6173"/>
                    </a:lnTo>
                    <a:lnTo>
                      <a:pt x="6608" y="6180"/>
                    </a:lnTo>
                    <a:lnTo>
                      <a:pt x="6615" y="6189"/>
                    </a:lnTo>
                    <a:lnTo>
                      <a:pt x="6623" y="6197"/>
                    </a:lnTo>
                    <a:lnTo>
                      <a:pt x="6630" y="6206"/>
                    </a:lnTo>
                    <a:lnTo>
                      <a:pt x="6637" y="6215"/>
                    </a:lnTo>
                    <a:lnTo>
                      <a:pt x="6644" y="6224"/>
                    </a:lnTo>
                    <a:lnTo>
                      <a:pt x="6650" y="6233"/>
                    </a:lnTo>
                    <a:lnTo>
                      <a:pt x="6656" y="6243"/>
                    </a:lnTo>
                    <a:lnTo>
                      <a:pt x="6661" y="6253"/>
                    </a:lnTo>
                    <a:lnTo>
                      <a:pt x="6666" y="6263"/>
                    </a:lnTo>
                    <a:lnTo>
                      <a:pt x="6671" y="6273"/>
                    </a:lnTo>
                    <a:lnTo>
                      <a:pt x="6675" y="6284"/>
                    </a:lnTo>
                    <a:lnTo>
                      <a:pt x="6679" y="6294"/>
                    </a:lnTo>
                    <a:lnTo>
                      <a:pt x="6683" y="6305"/>
                    </a:lnTo>
                    <a:lnTo>
                      <a:pt x="6686" y="6316"/>
                    </a:lnTo>
                    <a:lnTo>
                      <a:pt x="6688" y="6327"/>
                    </a:lnTo>
                    <a:lnTo>
                      <a:pt x="6691" y="6338"/>
                    </a:lnTo>
                    <a:lnTo>
                      <a:pt x="6693" y="6349"/>
                    </a:lnTo>
                    <a:lnTo>
                      <a:pt x="6694" y="6360"/>
                    </a:lnTo>
                    <a:close/>
                    <a:moveTo>
                      <a:pt x="5299" y="4955"/>
                    </a:moveTo>
                    <a:lnTo>
                      <a:pt x="5300" y="4966"/>
                    </a:lnTo>
                    <a:lnTo>
                      <a:pt x="5301" y="4977"/>
                    </a:lnTo>
                    <a:lnTo>
                      <a:pt x="5302" y="4989"/>
                    </a:lnTo>
                    <a:lnTo>
                      <a:pt x="5302" y="5000"/>
                    </a:lnTo>
                    <a:lnTo>
                      <a:pt x="5302" y="5011"/>
                    </a:lnTo>
                    <a:lnTo>
                      <a:pt x="5301" y="5023"/>
                    </a:lnTo>
                    <a:lnTo>
                      <a:pt x="5300" y="5034"/>
                    </a:lnTo>
                    <a:lnTo>
                      <a:pt x="5299" y="5045"/>
                    </a:lnTo>
                    <a:lnTo>
                      <a:pt x="5297" y="5056"/>
                    </a:lnTo>
                    <a:lnTo>
                      <a:pt x="5294" y="5067"/>
                    </a:lnTo>
                    <a:lnTo>
                      <a:pt x="5292" y="5078"/>
                    </a:lnTo>
                    <a:lnTo>
                      <a:pt x="5289" y="5089"/>
                    </a:lnTo>
                    <a:lnTo>
                      <a:pt x="5285" y="5100"/>
                    </a:lnTo>
                    <a:lnTo>
                      <a:pt x="5281" y="5110"/>
                    </a:lnTo>
                    <a:lnTo>
                      <a:pt x="5277" y="5121"/>
                    </a:lnTo>
                    <a:lnTo>
                      <a:pt x="5272" y="5131"/>
                    </a:lnTo>
                    <a:lnTo>
                      <a:pt x="5267" y="5141"/>
                    </a:lnTo>
                    <a:lnTo>
                      <a:pt x="5262" y="5151"/>
                    </a:lnTo>
                    <a:lnTo>
                      <a:pt x="5256" y="5161"/>
                    </a:lnTo>
                    <a:lnTo>
                      <a:pt x="5250" y="5170"/>
                    </a:lnTo>
                    <a:lnTo>
                      <a:pt x="5243" y="5179"/>
                    </a:lnTo>
                    <a:lnTo>
                      <a:pt x="5236" y="5188"/>
                    </a:lnTo>
                    <a:lnTo>
                      <a:pt x="5229" y="5197"/>
                    </a:lnTo>
                    <a:lnTo>
                      <a:pt x="5221" y="5205"/>
                    </a:lnTo>
                    <a:lnTo>
                      <a:pt x="5214" y="5214"/>
                    </a:lnTo>
                    <a:lnTo>
                      <a:pt x="5205" y="5221"/>
                    </a:lnTo>
                    <a:lnTo>
                      <a:pt x="5197" y="5229"/>
                    </a:lnTo>
                    <a:lnTo>
                      <a:pt x="5188" y="5236"/>
                    </a:lnTo>
                    <a:lnTo>
                      <a:pt x="5179" y="5243"/>
                    </a:lnTo>
                    <a:lnTo>
                      <a:pt x="5170" y="5250"/>
                    </a:lnTo>
                    <a:lnTo>
                      <a:pt x="5161" y="5256"/>
                    </a:lnTo>
                    <a:lnTo>
                      <a:pt x="5151" y="5262"/>
                    </a:lnTo>
                    <a:lnTo>
                      <a:pt x="5141" y="5267"/>
                    </a:lnTo>
                    <a:lnTo>
                      <a:pt x="5131" y="5272"/>
                    </a:lnTo>
                    <a:lnTo>
                      <a:pt x="5121" y="5277"/>
                    </a:lnTo>
                    <a:lnTo>
                      <a:pt x="5110" y="5281"/>
                    </a:lnTo>
                    <a:lnTo>
                      <a:pt x="5100" y="5285"/>
                    </a:lnTo>
                    <a:lnTo>
                      <a:pt x="5089" y="5289"/>
                    </a:lnTo>
                    <a:lnTo>
                      <a:pt x="5078" y="5292"/>
                    </a:lnTo>
                    <a:lnTo>
                      <a:pt x="5067" y="5294"/>
                    </a:lnTo>
                    <a:lnTo>
                      <a:pt x="5056" y="5297"/>
                    </a:lnTo>
                    <a:lnTo>
                      <a:pt x="5045" y="5299"/>
                    </a:lnTo>
                    <a:lnTo>
                      <a:pt x="5034" y="5300"/>
                    </a:lnTo>
                    <a:lnTo>
                      <a:pt x="5023" y="5301"/>
                    </a:lnTo>
                    <a:lnTo>
                      <a:pt x="5011" y="5302"/>
                    </a:lnTo>
                    <a:lnTo>
                      <a:pt x="5000" y="5302"/>
                    </a:lnTo>
                    <a:lnTo>
                      <a:pt x="4989" y="5302"/>
                    </a:lnTo>
                    <a:lnTo>
                      <a:pt x="4977" y="5301"/>
                    </a:lnTo>
                    <a:lnTo>
                      <a:pt x="4966" y="5300"/>
                    </a:lnTo>
                    <a:lnTo>
                      <a:pt x="4955" y="5299"/>
                    </a:lnTo>
                    <a:lnTo>
                      <a:pt x="4944" y="5297"/>
                    </a:lnTo>
                    <a:lnTo>
                      <a:pt x="4933" y="5294"/>
                    </a:lnTo>
                    <a:lnTo>
                      <a:pt x="4922" y="5292"/>
                    </a:lnTo>
                    <a:lnTo>
                      <a:pt x="4911" y="5289"/>
                    </a:lnTo>
                    <a:lnTo>
                      <a:pt x="4900" y="5285"/>
                    </a:lnTo>
                    <a:lnTo>
                      <a:pt x="4890" y="5281"/>
                    </a:lnTo>
                    <a:lnTo>
                      <a:pt x="4879" y="5277"/>
                    </a:lnTo>
                    <a:lnTo>
                      <a:pt x="4869" y="5272"/>
                    </a:lnTo>
                    <a:lnTo>
                      <a:pt x="4859" y="5267"/>
                    </a:lnTo>
                    <a:lnTo>
                      <a:pt x="4849" y="5262"/>
                    </a:lnTo>
                    <a:lnTo>
                      <a:pt x="4839" y="5256"/>
                    </a:lnTo>
                    <a:lnTo>
                      <a:pt x="4830" y="5250"/>
                    </a:lnTo>
                    <a:lnTo>
                      <a:pt x="4821" y="5243"/>
                    </a:lnTo>
                    <a:lnTo>
                      <a:pt x="4812" y="5236"/>
                    </a:lnTo>
                    <a:lnTo>
                      <a:pt x="4803" y="5229"/>
                    </a:lnTo>
                    <a:lnTo>
                      <a:pt x="4795" y="5221"/>
                    </a:lnTo>
                    <a:lnTo>
                      <a:pt x="4786" y="5214"/>
                    </a:lnTo>
                    <a:lnTo>
                      <a:pt x="4779" y="5205"/>
                    </a:lnTo>
                    <a:lnTo>
                      <a:pt x="4771" y="5197"/>
                    </a:lnTo>
                    <a:lnTo>
                      <a:pt x="4764" y="5188"/>
                    </a:lnTo>
                    <a:lnTo>
                      <a:pt x="4757" y="5179"/>
                    </a:lnTo>
                    <a:lnTo>
                      <a:pt x="4750" y="5170"/>
                    </a:lnTo>
                    <a:lnTo>
                      <a:pt x="4744" y="5161"/>
                    </a:lnTo>
                    <a:lnTo>
                      <a:pt x="4738" y="5151"/>
                    </a:lnTo>
                    <a:lnTo>
                      <a:pt x="4733" y="5141"/>
                    </a:lnTo>
                    <a:lnTo>
                      <a:pt x="4728" y="5131"/>
                    </a:lnTo>
                    <a:lnTo>
                      <a:pt x="4723" y="5121"/>
                    </a:lnTo>
                    <a:lnTo>
                      <a:pt x="4719" y="5110"/>
                    </a:lnTo>
                    <a:lnTo>
                      <a:pt x="4715" y="5100"/>
                    </a:lnTo>
                    <a:lnTo>
                      <a:pt x="4711" y="5089"/>
                    </a:lnTo>
                    <a:lnTo>
                      <a:pt x="4708" y="5078"/>
                    </a:lnTo>
                    <a:lnTo>
                      <a:pt x="4706" y="5067"/>
                    </a:lnTo>
                    <a:lnTo>
                      <a:pt x="4703" y="5056"/>
                    </a:lnTo>
                    <a:lnTo>
                      <a:pt x="4701" y="5045"/>
                    </a:lnTo>
                    <a:lnTo>
                      <a:pt x="4700" y="5034"/>
                    </a:lnTo>
                    <a:lnTo>
                      <a:pt x="4699" y="5023"/>
                    </a:lnTo>
                    <a:lnTo>
                      <a:pt x="4698" y="5011"/>
                    </a:lnTo>
                    <a:lnTo>
                      <a:pt x="4698" y="5000"/>
                    </a:lnTo>
                    <a:lnTo>
                      <a:pt x="4698" y="4989"/>
                    </a:lnTo>
                    <a:lnTo>
                      <a:pt x="4699" y="4977"/>
                    </a:lnTo>
                    <a:lnTo>
                      <a:pt x="4700" y="4966"/>
                    </a:lnTo>
                    <a:lnTo>
                      <a:pt x="4701" y="4955"/>
                    </a:lnTo>
                    <a:lnTo>
                      <a:pt x="4703" y="4944"/>
                    </a:lnTo>
                    <a:lnTo>
                      <a:pt x="4706" y="4933"/>
                    </a:lnTo>
                    <a:lnTo>
                      <a:pt x="4708" y="4922"/>
                    </a:lnTo>
                    <a:lnTo>
                      <a:pt x="4711" y="4911"/>
                    </a:lnTo>
                    <a:lnTo>
                      <a:pt x="4715" y="4900"/>
                    </a:lnTo>
                    <a:lnTo>
                      <a:pt x="4719" y="4890"/>
                    </a:lnTo>
                    <a:lnTo>
                      <a:pt x="4723" y="4879"/>
                    </a:lnTo>
                    <a:lnTo>
                      <a:pt x="4728" y="4869"/>
                    </a:lnTo>
                    <a:lnTo>
                      <a:pt x="4733" y="4859"/>
                    </a:lnTo>
                    <a:lnTo>
                      <a:pt x="4738" y="4849"/>
                    </a:lnTo>
                    <a:lnTo>
                      <a:pt x="4744" y="4839"/>
                    </a:lnTo>
                    <a:lnTo>
                      <a:pt x="4750" y="4830"/>
                    </a:lnTo>
                    <a:lnTo>
                      <a:pt x="4757" y="4821"/>
                    </a:lnTo>
                    <a:lnTo>
                      <a:pt x="4764" y="4812"/>
                    </a:lnTo>
                    <a:lnTo>
                      <a:pt x="4771" y="4803"/>
                    </a:lnTo>
                    <a:lnTo>
                      <a:pt x="4779" y="4795"/>
                    </a:lnTo>
                    <a:lnTo>
                      <a:pt x="4786" y="4786"/>
                    </a:lnTo>
                    <a:lnTo>
                      <a:pt x="4795" y="4779"/>
                    </a:lnTo>
                    <a:lnTo>
                      <a:pt x="4803" y="4771"/>
                    </a:lnTo>
                    <a:lnTo>
                      <a:pt x="4812" y="4764"/>
                    </a:lnTo>
                    <a:lnTo>
                      <a:pt x="4821" y="4757"/>
                    </a:lnTo>
                    <a:lnTo>
                      <a:pt x="4830" y="4750"/>
                    </a:lnTo>
                    <a:lnTo>
                      <a:pt x="4839" y="4744"/>
                    </a:lnTo>
                    <a:lnTo>
                      <a:pt x="4849" y="4738"/>
                    </a:lnTo>
                    <a:lnTo>
                      <a:pt x="4859" y="4733"/>
                    </a:lnTo>
                    <a:lnTo>
                      <a:pt x="4869" y="4728"/>
                    </a:lnTo>
                    <a:lnTo>
                      <a:pt x="4879" y="4723"/>
                    </a:lnTo>
                    <a:lnTo>
                      <a:pt x="4890" y="4719"/>
                    </a:lnTo>
                    <a:lnTo>
                      <a:pt x="4900" y="4715"/>
                    </a:lnTo>
                    <a:lnTo>
                      <a:pt x="4911" y="4711"/>
                    </a:lnTo>
                    <a:lnTo>
                      <a:pt x="4922" y="4708"/>
                    </a:lnTo>
                    <a:lnTo>
                      <a:pt x="4933" y="4706"/>
                    </a:lnTo>
                    <a:lnTo>
                      <a:pt x="4944" y="4703"/>
                    </a:lnTo>
                    <a:lnTo>
                      <a:pt x="4955" y="4701"/>
                    </a:lnTo>
                    <a:lnTo>
                      <a:pt x="4966" y="4700"/>
                    </a:lnTo>
                    <a:lnTo>
                      <a:pt x="4977" y="4699"/>
                    </a:lnTo>
                    <a:lnTo>
                      <a:pt x="4989" y="4698"/>
                    </a:lnTo>
                    <a:lnTo>
                      <a:pt x="5000" y="4698"/>
                    </a:lnTo>
                    <a:lnTo>
                      <a:pt x="5011" y="4698"/>
                    </a:lnTo>
                    <a:lnTo>
                      <a:pt x="5023" y="4699"/>
                    </a:lnTo>
                    <a:lnTo>
                      <a:pt x="5034" y="4700"/>
                    </a:lnTo>
                    <a:lnTo>
                      <a:pt x="5045" y="4701"/>
                    </a:lnTo>
                    <a:lnTo>
                      <a:pt x="5056" y="4703"/>
                    </a:lnTo>
                    <a:lnTo>
                      <a:pt x="5067" y="4706"/>
                    </a:lnTo>
                    <a:lnTo>
                      <a:pt x="5078" y="4708"/>
                    </a:lnTo>
                    <a:lnTo>
                      <a:pt x="5089" y="4711"/>
                    </a:lnTo>
                    <a:lnTo>
                      <a:pt x="5100" y="4715"/>
                    </a:lnTo>
                    <a:lnTo>
                      <a:pt x="5110" y="4719"/>
                    </a:lnTo>
                    <a:lnTo>
                      <a:pt x="5121" y="4723"/>
                    </a:lnTo>
                    <a:lnTo>
                      <a:pt x="5131" y="4728"/>
                    </a:lnTo>
                    <a:lnTo>
                      <a:pt x="5141" y="4733"/>
                    </a:lnTo>
                    <a:lnTo>
                      <a:pt x="5151" y="4738"/>
                    </a:lnTo>
                    <a:lnTo>
                      <a:pt x="5161" y="4744"/>
                    </a:lnTo>
                    <a:lnTo>
                      <a:pt x="5170" y="4750"/>
                    </a:lnTo>
                    <a:lnTo>
                      <a:pt x="5179" y="4757"/>
                    </a:lnTo>
                    <a:lnTo>
                      <a:pt x="5188" y="4764"/>
                    </a:lnTo>
                    <a:lnTo>
                      <a:pt x="5197" y="4771"/>
                    </a:lnTo>
                    <a:lnTo>
                      <a:pt x="5205" y="4779"/>
                    </a:lnTo>
                    <a:lnTo>
                      <a:pt x="5214" y="4786"/>
                    </a:lnTo>
                    <a:lnTo>
                      <a:pt x="5221" y="4795"/>
                    </a:lnTo>
                    <a:lnTo>
                      <a:pt x="5229" y="4803"/>
                    </a:lnTo>
                    <a:lnTo>
                      <a:pt x="5236" y="4812"/>
                    </a:lnTo>
                    <a:lnTo>
                      <a:pt x="5243" y="4821"/>
                    </a:lnTo>
                    <a:lnTo>
                      <a:pt x="5250" y="4830"/>
                    </a:lnTo>
                    <a:lnTo>
                      <a:pt x="5256" y="4839"/>
                    </a:lnTo>
                    <a:lnTo>
                      <a:pt x="5262" y="4849"/>
                    </a:lnTo>
                    <a:lnTo>
                      <a:pt x="5267" y="4859"/>
                    </a:lnTo>
                    <a:lnTo>
                      <a:pt x="5272" y="4869"/>
                    </a:lnTo>
                    <a:lnTo>
                      <a:pt x="5277" y="4879"/>
                    </a:lnTo>
                    <a:lnTo>
                      <a:pt x="5281" y="4890"/>
                    </a:lnTo>
                    <a:lnTo>
                      <a:pt x="5285" y="4900"/>
                    </a:lnTo>
                    <a:lnTo>
                      <a:pt x="5289" y="4911"/>
                    </a:lnTo>
                    <a:lnTo>
                      <a:pt x="5292" y="4922"/>
                    </a:lnTo>
                    <a:lnTo>
                      <a:pt x="5294" y="4933"/>
                    </a:lnTo>
                    <a:lnTo>
                      <a:pt x="5297" y="4944"/>
                    </a:lnTo>
                    <a:lnTo>
                      <a:pt x="5299" y="4955"/>
                    </a:lnTo>
                    <a:close/>
                    <a:moveTo>
                      <a:pt x="5299" y="6349"/>
                    </a:moveTo>
                    <a:lnTo>
                      <a:pt x="5300" y="6360"/>
                    </a:lnTo>
                    <a:lnTo>
                      <a:pt x="5301" y="6371"/>
                    </a:lnTo>
                    <a:lnTo>
                      <a:pt x="5302" y="6383"/>
                    </a:lnTo>
                    <a:lnTo>
                      <a:pt x="5302" y="6394"/>
                    </a:lnTo>
                    <a:lnTo>
                      <a:pt x="5302" y="6405"/>
                    </a:lnTo>
                    <a:lnTo>
                      <a:pt x="5301" y="6417"/>
                    </a:lnTo>
                    <a:lnTo>
                      <a:pt x="5300" y="6428"/>
                    </a:lnTo>
                    <a:lnTo>
                      <a:pt x="5299" y="6439"/>
                    </a:lnTo>
                    <a:lnTo>
                      <a:pt x="5297" y="6450"/>
                    </a:lnTo>
                    <a:lnTo>
                      <a:pt x="5294" y="6461"/>
                    </a:lnTo>
                    <a:lnTo>
                      <a:pt x="5292" y="6472"/>
                    </a:lnTo>
                    <a:lnTo>
                      <a:pt x="5289" y="6483"/>
                    </a:lnTo>
                    <a:lnTo>
                      <a:pt x="5285" y="6494"/>
                    </a:lnTo>
                    <a:lnTo>
                      <a:pt x="5281" y="6504"/>
                    </a:lnTo>
                    <a:lnTo>
                      <a:pt x="5277" y="6515"/>
                    </a:lnTo>
                    <a:lnTo>
                      <a:pt x="5272" y="6525"/>
                    </a:lnTo>
                    <a:lnTo>
                      <a:pt x="5267" y="6535"/>
                    </a:lnTo>
                    <a:lnTo>
                      <a:pt x="5262" y="6545"/>
                    </a:lnTo>
                    <a:lnTo>
                      <a:pt x="5256" y="6555"/>
                    </a:lnTo>
                    <a:lnTo>
                      <a:pt x="5250" y="6564"/>
                    </a:lnTo>
                    <a:lnTo>
                      <a:pt x="5243" y="6573"/>
                    </a:lnTo>
                    <a:lnTo>
                      <a:pt x="5236" y="6582"/>
                    </a:lnTo>
                    <a:lnTo>
                      <a:pt x="5229" y="6591"/>
                    </a:lnTo>
                    <a:lnTo>
                      <a:pt x="5221" y="6599"/>
                    </a:lnTo>
                    <a:lnTo>
                      <a:pt x="5214" y="6608"/>
                    </a:lnTo>
                    <a:lnTo>
                      <a:pt x="5205" y="6615"/>
                    </a:lnTo>
                    <a:lnTo>
                      <a:pt x="5197" y="6623"/>
                    </a:lnTo>
                    <a:lnTo>
                      <a:pt x="5188" y="6630"/>
                    </a:lnTo>
                    <a:lnTo>
                      <a:pt x="5179" y="6637"/>
                    </a:lnTo>
                    <a:lnTo>
                      <a:pt x="5170" y="6644"/>
                    </a:lnTo>
                    <a:lnTo>
                      <a:pt x="5161" y="6650"/>
                    </a:lnTo>
                    <a:lnTo>
                      <a:pt x="5151" y="6656"/>
                    </a:lnTo>
                    <a:lnTo>
                      <a:pt x="5141" y="6661"/>
                    </a:lnTo>
                    <a:lnTo>
                      <a:pt x="5131" y="6666"/>
                    </a:lnTo>
                    <a:lnTo>
                      <a:pt x="5121" y="6671"/>
                    </a:lnTo>
                    <a:lnTo>
                      <a:pt x="5110" y="6675"/>
                    </a:lnTo>
                    <a:lnTo>
                      <a:pt x="5100" y="6679"/>
                    </a:lnTo>
                    <a:lnTo>
                      <a:pt x="5089" y="6683"/>
                    </a:lnTo>
                    <a:lnTo>
                      <a:pt x="5078" y="6686"/>
                    </a:lnTo>
                    <a:lnTo>
                      <a:pt x="5067" y="6688"/>
                    </a:lnTo>
                    <a:lnTo>
                      <a:pt x="5056" y="6691"/>
                    </a:lnTo>
                    <a:lnTo>
                      <a:pt x="5045" y="6693"/>
                    </a:lnTo>
                    <a:lnTo>
                      <a:pt x="5034" y="6694"/>
                    </a:lnTo>
                    <a:lnTo>
                      <a:pt x="5023" y="6695"/>
                    </a:lnTo>
                    <a:lnTo>
                      <a:pt x="5011" y="6696"/>
                    </a:lnTo>
                    <a:lnTo>
                      <a:pt x="5000" y="6696"/>
                    </a:lnTo>
                    <a:lnTo>
                      <a:pt x="4989" y="6696"/>
                    </a:lnTo>
                    <a:lnTo>
                      <a:pt x="4977" y="6695"/>
                    </a:lnTo>
                    <a:lnTo>
                      <a:pt x="4966" y="6694"/>
                    </a:lnTo>
                    <a:lnTo>
                      <a:pt x="4955" y="6693"/>
                    </a:lnTo>
                    <a:lnTo>
                      <a:pt x="4944" y="6691"/>
                    </a:lnTo>
                    <a:lnTo>
                      <a:pt x="4933" y="6688"/>
                    </a:lnTo>
                    <a:lnTo>
                      <a:pt x="4922" y="6686"/>
                    </a:lnTo>
                    <a:lnTo>
                      <a:pt x="4911" y="6683"/>
                    </a:lnTo>
                    <a:lnTo>
                      <a:pt x="4900" y="6679"/>
                    </a:lnTo>
                    <a:lnTo>
                      <a:pt x="4890" y="6675"/>
                    </a:lnTo>
                    <a:lnTo>
                      <a:pt x="4879" y="6671"/>
                    </a:lnTo>
                    <a:lnTo>
                      <a:pt x="4869" y="6666"/>
                    </a:lnTo>
                    <a:lnTo>
                      <a:pt x="4859" y="6661"/>
                    </a:lnTo>
                    <a:lnTo>
                      <a:pt x="4849" y="6656"/>
                    </a:lnTo>
                    <a:lnTo>
                      <a:pt x="4839" y="6650"/>
                    </a:lnTo>
                    <a:lnTo>
                      <a:pt x="4830" y="6644"/>
                    </a:lnTo>
                    <a:lnTo>
                      <a:pt x="4821" y="6637"/>
                    </a:lnTo>
                    <a:lnTo>
                      <a:pt x="4812" y="6630"/>
                    </a:lnTo>
                    <a:lnTo>
                      <a:pt x="4803" y="6623"/>
                    </a:lnTo>
                    <a:lnTo>
                      <a:pt x="4795" y="6615"/>
                    </a:lnTo>
                    <a:lnTo>
                      <a:pt x="4786" y="6608"/>
                    </a:lnTo>
                    <a:lnTo>
                      <a:pt x="4779" y="6599"/>
                    </a:lnTo>
                    <a:lnTo>
                      <a:pt x="4771" y="6591"/>
                    </a:lnTo>
                    <a:lnTo>
                      <a:pt x="4764" y="6582"/>
                    </a:lnTo>
                    <a:lnTo>
                      <a:pt x="4757" y="6573"/>
                    </a:lnTo>
                    <a:lnTo>
                      <a:pt x="4750" y="6564"/>
                    </a:lnTo>
                    <a:lnTo>
                      <a:pt x="4744" y="6555"/>
                    </a:lnTo>
                    <a:lnTo>
                      <a:pt x="4738" y="6545"/>
                    </a:lnTo>
                    <a:lnTo>
                      <a:pt x="4733" y="6535"/>
                    </a:lnTo>
                    <a:lnTo>
                      <a:pt x="4728" y="6525"/>
                    </a:lnTo>
                    <a:lnTo>
                      <a:pt x="4723" y="6515"/>
                    </a:lnTo>
                    <a:lnTo>
                      <a:pt x="4719" y="6504"/>
                    </a:lnTo>
                    <a:lnTo>
                      <a:pt x="4715" y="6494"/>
                    </a:lnTo>
                    <a:lnTo>
                      <a:pt x="4711" y="6483"/>
                    </a:lnTo>
                    <a:lnTo>
                      <a:pt x="4708" y="6472"/>
                    </a:lnTo>
                    <a:lnTo>
                      <a:pt x="4706" y="6461"/>
                    </a:lnTo>
                    <a:lnTo>
                      <a:pt x="4703" y="6450"/>
                    </a:lnTo>
                    <a:lnTo>
                      <a:pt x="4701" y="6439"/>
                    </a:lnTo>
                    <a:lnTo>
                      <a:pt x="4700" y="6428"/>
                    </a:lnTo>
                    <a:lnTo>
                      <a:pt x="4699" y="6417"/>
                    </a:lnTo>
                    <a:lnTo>
                      <a:pt x="4698" y="6405"/>
                    </a:lnTo>
                    <a:lnTo>
                      <a:pt x="4698" y="6394"/>
                    </a:lnTo>
                    <a:lnTo>
                      <a:pt x="4698" y="6383"/>
                    </a:lnTo>
                    <a:lnTo>
                      <a:pt x="4699" y="6371"/>
                    </a:lnTo>
                    <a:lnTo>
                      <a:pt x="4700" y="6360"/>
                    </a:lnTo>
                    <a:lnTo>
                      <a:pt x="4701" y="6349"/>
                    </a:lnTo>
                    <a:lnTo>
                      <a:pt x="4703" y="6338"/>
                    </a:lnTo>
                    <a:lnTo>
                      <a:pt x="4706" y="6327"/>
                    </a:lnTo>
                    <a:lnTo>
                      <a:pt x="4708" y="6316"/>
                    </a:lnTo>
                    <a:lnTo>
                      <a:pt x="4711" y="6305"/>
                    </a:lnTo>
                    <a:lnTo>
                      <a:pt x="4715" y="6294"/>
                    </a:lnTo>
                    <a:lnTo>
                      <a:pt x="4719" y="6284"/>
                    </a:lnTo>
                    <a:lnTo>
                      <a:pt x="4723" y="6273"/>
                    </a:lnTo>
                    <a:lnTo>
                      <a:pt x="4728" y="6263"/>
                    </a:lnTo>
                    <a:lnTo>
                      <a:pt x="4733" y="6253"/>
                    </a:lnTo>
                    <a:lnTo>
                      <a:pt x="4738" y="6243"/>
                    </a:lnTo>
                    <a:lnTo>
                      <a:pt x="4744" y="6233"/>
                    </a:lnTo>
                    <a:lnTo>
                      <a:pt x="4750" y="6224"/>
                    </a:lnTo>
                    <a:lnTo>
                      <a:pt x="4757" y="6215"/>
                    </a:lnTo>
                    <a:lnTo>
                      <a:pt x="4764" y="6206"/>
                    </a:lnTo>
                    <a:lnTo>
                      <a:pt x="4771" y="6197"/>
                    </a:lnTo>
                    <a:lnTo>
                      <a:pt x="4779" y="6189"/>
                    </a:lnTo>
                    <a:lnTo>
                      <a:pt x="4786" y="6180"/>
                    </a:lnTo>
                    <a:lnTo>
                      <a:pt x="4795" y="6173"/>
                    </a:lnTo>
                    <a:lnTo>
                      <a:pt x="4803" y="6165"/>
                    </a:lnTo>
                    <a:lnTo>
                      <a:pt x="4812" y="6158"/>
                    </a:lnTo>
                    <a:lnTo>
                      <a:pt x="4821" y="6151"/>
                    </a:lnTo>
                    <a:lnTo>
                      <a:pt x="4830" y="6145"/>
                    </a:lnTo>
                    <a:lnTo>
                      <a:pt x="4839" y="6139"/>
                    </a:lnTo>
                    <a:lnTo>
                      <a:pt x="4849" y="6133"/>
                    </a:lnTo>
                    <a:lnTo>
                      <a:pt x="4859" y="6127"/>
                    </a:lnTo>
                    <a:lnTo>
                      <a:pt x="4869" y="6122"/>
                    </a:lnTo>
                    <a:lnTo>
                      <a:pt x="4879" y="6117"/>
                    </a:lnTo>
                    <a:lnTo>
                      <a:pt x="4890" y="6113"/>
                    </a:lnTo>
                    <a:lnTo>
                      <a:pt x="4900" y="6109"/>
                    </a:lnTo>
                    <a:lnTo>
                      <a:pt x="4911" y="6106"/>
                    </a:lnTo>
                    <a:lnTo>
                      <a:pt x="4922" y="6102"/>
                    </a:lnTo>
                    <a:lnTo>
                      <a:pt x="4933" y="6100"/>
                    </a:lnTo>
                    <a:lnTo>
                      <a:pt x="4944" y="6097"/>
                    </a:lnTo>
                    <a:lnTo>
                      <a:pt x="4955" y="6095"/>
                    </a:lnTo>
                    <a:lnTo>
                      <a:pt x="4966" y="6094"/>
                    </a:lnTo>
                    <a:lnTo>
                      <a:pt x="4977" y="6093"/>
                    </a:lnTo>
                    <a:lnTo>
                      <a:pt x="4989" y="6092"/>
                    </a:lnTo>
                    <a:lnTo>
                      <a:pt x="5000" y="6092"/>
                    </a:lnTo>
                    <a:lnTo>
                      <a:pt x="5011" y="6092"/>
                    </a:lnTo>
                    <a:lnTo>
                      <a:pt x="5023" y="6093"/>
                    </a:lnTo>
                    <a:lnTo>
                      <a:pt x="5034" y="6094"/>
                    </a:lnTo>
                    <a:lnTo>
                      <a:pt x="5045" y="6095"/>
                    </a:lnTo>
                    <a:lnTo>
                      <a:pt x="5056" y="6097"/>
                    </a:lnTo>
                    <a:lnTo>
                      <a:pt x="5067" y="6100"/>
                    </a:lnTo>
                    <a:lnTo>
                      <a:pt x="5078" y="6102"/>
                    </a:lnTo>
                    <a:lnTo>
                      <a:pt x="5089" y="6106"/>
                    </a:lnTo>
                    <a:lnTo>
                      <a:pt x="5100" y="6109"/>
                    </a:lnTo>
                    <a:lnTo>
                      <a:pt x="5110" y="6113"/>
                    </a:lnTo>
                    <a:lnTo>
                      <a:pt x="5121" y="6117"/>
                    </a:lnTo>
                    <a:lnTo>
                      <a:pt x="5131" y="6122"/>
                    </a:lnTo>
                    <a:lnTo>
                      <a:pt x="5141" y="6127"/>
                    </a:lnTo>
                    <a:lnTo>
                      <a:pt x="5151" y="6133"/>
                    </a:lnTo>
                    <a:lnTo>
                      <a:pt x="5161" y="6139"/>
                    </a:lnTo>
                    <a:lnTo>
                      <a:pt x="5170" y="6145"/>
                    </a:lnTo>
                    <a:lnTo>
                      <a:pt x="5179" y="6151"/>
                    </a:lnTo>
                    <a:lnTo>
                      <a:pt x="5188" y="6158"/>
                    </a:lnTo>
                    <a:lnTo>
                      <a:pt x="5197" y="6165"/>
                    </a:lnTo>
                    <a:lnTo>
                      <a:pt x="5205" y="6173"/>
                    </a:lnTo>
                    <a:lnTo>
                      <a:pt x="5214" y="6180"/>
                    </a:lnTo>
                    <a:lnTo>
                      <a:pt x="5221" y="6189"/>
                    </a:lnTo>
                    <a:lnTo>
                      <a:pt x="5229" y="6197"/>
                    </a:lnTo>
                    <a:lnTo>
                      <a:pt x="5236" y="6206"/>
                    </a:lnTo>
                    <a:lnTo>
                      <a:pt x="5243" y="6215"/>
                    </a:lnTo>
                    <a:lnTo>
                      <a:pt x="5250" y="6224"/>
                    </a:lnTo>
                    <a:lnTo>
                      <a:pt x="5256" y="6233"/>
                    </a:lnTo>
                    <a:lnTo>
                      <a:pt x="5262" y="6243"/>
                    </a:lnTo>
                    <a:lnTo>
                      <a:pt x="5267" y="6253"/>
                    </a:lnTo>
                    <a:lnTo>
                      <a:pt x="5272" y="6263"/>
                    </a:lnTo>
                    <a:lnTo>
                      <a:pt x="5277" y="6273"/>
                    </a:lnTo>
                    <a:lnTo>
                      <a:pt x="5281" y="6284"/>
                    </a:lnTo>
                    <a:lnTo>
                      <a:pt x="5285" y="6294"/>
                    </a:lnTo>
                    <a:lnTo>
                      <a:pt x="5289" y="6305"/>
                    </a:lnTo>
                    <a:lnTo>
                      <a:pt x="5292" y="6316"/>
                    </a:lnTo>
                    <a:lnTo>
                      <a:pt x="5294" y="6327"/>
                    </a:lnTo>
                    <a:lnTo>
                      <a:pt x="5297" y="6338"/>
                    </a:lnTo>
                    <a:lnTo>
                      <a:pt x="5299" y="6349"/>
                    </a:lnTo>
                    <a:close/>
                    <a:moveTo>
                      <a:pt x="5299" y="7743"/>
                    </a:moveTo>
                    <a:lnTo>
                      <a:pt x="5300" y="7754"/>
                    </a:lnTo>
                    <a:lnTo>
                      <a:pt x="5301" y="7765"/>
                    </a:lnTo>
                    <a:lnTo>
                      <a:pt x="5302" y="7777"/>
                    </a:lnTo>
                    <a:lnTo>
                      <a:pt x="5302" y="7788"/>
                    </a:lnTo>
                    <a:lnTo>
                      <a:pt x="5302" y="7799"/>
                    </a:lnTo>
                    <a:lnTo>
                      <a:pt x="5301" y="7811"/>
                    </a:lnTo>
                    <a:lnTo>
                      <a:pt x="5300" y="7822"/>
                    </a:lnTo>
                    <a:lnTo>
                      <a:pt x="5299" y="7833"/>
                    </a:lnTo>
                    <a:lnTo>
                      <a:pt x="5297" y="7844"/>
                    </a:lnTo>
                    <a:lnTo>
                      <a:pt x="5294" y="7855"/>
                    </a:lnTo>
                    <a:lnTo>
                      <a:pt x="5292" y="7866"/>
                    </a:lnTo>
                    <a:lnTo>
                      <a:pt x="5289" y="7877"/>
                    </a:lnTo>
                    <a:lnTo>
                      <a:pt x="5285" y="7888"/>
                    </a:lnTo>
                    <a:lnTo>
                      <a:pt x="5281" y="7898"/>
                    </a:lnTo>
                    <a:lnTo>
                      <a:pt x="5277" y="7909"/>
                    </a:lnTo>
                    <a:lnTo>
                      <a:pt x="5272" y="7919"/>
                    </a:lnTo>
                    <a:lnTo>
                      <a:pt x="5267" y="7929"/>
                    </a:lnTo>
                    <a:lnTo>
                      <a:pt x="5262" y="7939"/>
                    </a:lnTo>
                    <a:lnTo>
                      <a:pt x="5256" y="7949"/>
                    </a:lnTo>
                    <a:lnTo>
                      <a:pt x="5250" y="7958"/>
                    </a:lnTo>
                    <a:lnTo>
                      <a:pt x="5243" y="7967"/>
                    </a:lnTo>
                    <a:lnTo>
                      <a:pt x="5236" y="7976"/>
                    </a:lnTo>
                    <a:lnTo>
                      <a:pt x="5229" y="7985"/>
                    </a:lnTo>
                    <a:lnTo>
                      <a:pt x="5221" y="7993"/>
                    </a:lnTo>
                    <a:lnTo>
                      <a:pt x="5214" y="8002"/>
                    </a:lnTo>
                    <a:lnTo>
                      <a:pt x="5205" y="8009"/>
                    </a:lnTo>
                    <a:lnTo>
                      <a:pt x="5197" y="8017"/>
                    </a:lnTo>
                    <a:lnTo>
                      <a:pt x="5188" y="8024"/>
                    </a:lnTo>
                    <a:lnTo>
                      <a:pt x="5179" y="8031"/>
                    </a:lnTo>
                    <a:lnTo>
                      <a:pt x="5170" y="8038"/>
                    </a:lnTo>
                    <a:lnTo>
                      <a:pt x="5161" y="8044"/>
                    </a:lnTo>
                    <a:lnTo>
                      <a:pt x="5151" y="8050"/>
                    </a:lnTo>
                    <a:lnTo>
                      <a:pt x="5141" y="8055"/>
                    </a:lnTo>
                    <a:lnTo>
                      <a:pt x="5131" y="8060"/>
                    </a:lnTo>
                    <a:lnTo>
                      <a:pt x="5121" y="8065"/>
                    </a:lnTo>
                    <a:lnTo>
                      <a:pt x="5110" y="8069"/>
                    </a:lnTo>
                    <a:lnTo>
                      <a:pt x="5100" y="8073"/>
                    </a:lnTo>
                    <a:lnTo>
                      <a:pt x="5089" y="8077"/>
                    </a:lnTo>
                    <a:lnTo>
                      <a:pt x="5078" y="8080"/>
                    </a:lnTo>
                    <a:lnTo>
                      <a:pt x="5067" y="8082"/>
                    </a:lnTo>
                    <a:lnTo>
                      <a:pt x="5056" y="8085"/>
                    </a:lnTo>
                    <a:lnTo>
                      <a:pt x="5045" y="8087"/>
                    </a:lnTo>
                    <a:lnTo>
                      <a:pt x="5034" y="8088"/>
                    </a:lnTo>
                    <a:lnTo>
                      <a:pt x="5023" y="8089"/>
                    </a:lnTo>
                    <a:lnTo>
                      <a:pt x="5011" y="8090"/>
                    </a:lnTo>
                    <a:lnTo>
                      <a:pt x="5000" y="8090"/>
                    </a:lnTo>
                    <a:lnTo>
                      <a:pt x="4989" y="8090"/>
                    </a:lnTo>
                    <a:lnTo>
                      <a:pt x="4977" y="8089"/>
                    </a:lnTo>
                    <a:lnTo>
                      <a:pt x="4966" y="8088"/>
                    </a:lnTo>
                    <a:lnTo>
                      <a:pt x="4955" y="8087"/>
                    </a:lnTo>
                    <a:lnTo>
                      <a:pt x="4944" y="8085"/>
                    </a:lnTo>
                    <a:lnTo>
                      <a:pt x="4933" y="8082"/>
                    </a:lnTo>
                    <a:lnTo>
                      <a:pt x="4922" y="8080"/>
                    </a:lnTo>
                    <a:lnTo>
                      <a:pt x="4911" y="8077"/>
                    </a:lnTo>
                    <a:lnTo>
                      <a:pt x="4900" y="8073"/>
                    </a:lnTo>
                    <a:lnTo>
                      <a:pt x="4890" y="8069"/>
                    </a:lnTo>
                    <a:lnTo>
                      <a:pt x="4879" y="8065"/>
                    </a:lnTo>
                    <a:lnTo>
                      <a:pt x="4869" y="8060"/>
                    </a:lnTo>
                    <a:lnTo>
                      <a:pt x="4859" y="8055"/>
                    </a:lnTo>
                    <a:lnTo>
                      <a:pt x="4849" y="8050"/>
                    </a:lnTo>
                    <a:lnTo>
                      <a:pt x="4839" y="8044"/>
                    </a:lnTo>
                    <a:lnTo>
                      <a:pt x="4830" y="8038"/>
                    </a:lnTo>
                    <a:lnTo>
                      <a:pt x="4821" y="8031"/>
                    </a:lnTo>
                    <a:lnTo>
                      <a:pt x="4812" y="8024"/>
                    </a:lnTo>
                    <a:lnTo>
                      <a:pt x="4803" y="8017"/>
                    </a:lnTo>
                    <a:lnTo>
                      <a:pt x="4795" y="8009"/>
                    </a:lnTo>
                    <a:lnTo>
                      <a:pt x="4786" y="8002"/>
                    </a:lnTo>
                    <a:lnTo>
                      <a:pt x="4779" y="7993"/>
                    </a:lnTo>
                    <a:lnTo>
                      <a:pt x="4771" y="7985"/>
                    </a:lnTo>
                    <a:lnTo>
                      <a:pt x="4764" y="7976"/>
                    </a:lnTo>
                    <a:lnTo>
                      <a:pt x="4757" y="7967"/>
                    </a:lnTo>
                    <a:lnTo>
                      <a:pt x="4750" y="7958"/>
                    </a:lnTo>
                    <a:lnTo>
                      <a:pt x="4744" y="7949"/>
                    </a:lnTo>
                    <a:lnTo>
                      <a:pt x="4738" y="7939"/>
                    </a:lnTo>
                    <a:lnTo>
                      <a:pt x="4733" y="7929"/>
                    </a:lnTo>
                    <a:lnTo>
                      <a:pt x="4728" y="7919"/>
                    </a:lnTo>
                    <a:lnTo>
                      <a:pt x="4723" y="7909"/>
                    </a:lnTo>
                    <a:lnTo>
                      <a:pt x="4719" y="7898"/>
                    </a:lnTo>
                    <a:lnTo>
                      <a:pt x="4715" y="7888"/>
                    </a:lnTo>
                    <a:lnTo>
                      <a:pt x="4711" y="7877"/>
                    </a:lnTo>
                    <a:lnTo>
                      <a:pt x="4708" y="7866"/>
                    </a:lnTo>
                    <a:lnTo>
                      <a:pt x="4706" y="7855"/>
                    </a:lnTo>
                    <a:lnTo>
                      <a:pt x="4703" y="7844"/>
                    </a:lnTo>
                    <a:lnTo>
                      <a:pt x="4701" y="7833"/>
                    </a:lnTo>
                    <a:lnTo>
                      <a:pt x="4700" y="7822"/>
                    </a:lnTo>
                    <a:lnTo>
                      <a:pt x="4699" y="7811"/>
                    </a:lnTo>
                    <a:lnTo>
                      <a:pt x="4698" y="7799"/>
                    </a:lnTo>
                    <a:lnTo>
                      <a:pt x="4698" y="7788"/>
                    </a:lnTo>
                    <a:lnTo>
                      <a:pt x="4698" y="7777"/>
                    </a:lnTo>
                    <a:lnTo>
                      <a:pt x="4699" y="7765"/>
                    </a:lnTo>
                    <a:lnTo>
                      <a:pt x="4700" y="7754"/>
                    </a:lnTo>
                    <a:lnTo>
                      <a:pt x="4701" y="7743"/>
                    </a:lnTo>
                    <a:lnTo>
                      <a:pt x="4703" y="7732"/>
                    </a:lnTo>
                    <a:lnTo>
                      <a:pt x="4706" y="7721"/>
                    </a:lnTo>
                    <a:lnTo>
                      <a:pt x="4708" y="7710"/>
                    </a:lnTo>
                    <a:lnTo>
                      <a:pt x="4711" y="7699"/>
                    </a:lnTo>
                    <a:lnTo>
                      <a:pt x="4715" y="7688"/>
                    </a:lnTo>
                    <a:lnTo>
                      <a:pt x="4719" y="7678"/>
                    </a:lnTo>
                    <a:lnTo>
                      <a:pt x="4723" y="7667"/>
                    </a:lnTo>
                    <a:lnTo>
                      <a:pt x="4728" y="7657"/>
                    </a:lnTo>
                    <a:lnTo>
                      <a:pt x="4733" y="7647"/>
                    </a:lnTo>
                    <a:lnTo>
                      <a:pt x="4738" y="7637"/>
                    </a:lnTo>
                    <a:lnTo>
                      <a:pt x="4744" y="7627"/>
                    </a:lnTo>
                    <a:lnTo>
                      <a:pt x="4750" y="7618"/>
                    </a:lnTo>
                    <a:lnTo>
                      <a:pt x="4757" y="7609"/>
                    </a:lnTo>
                    <a:lnTo>
                      <a:pt x="4764" y="7600"/>
                    </a:lnTo>
                    <a:lnTo>
                      <a:pt x="4771" y="7591"/>
                    </a:lnTo>
                    <a:lnTo>
                      <a:pt x="4779" y="7583"/>
                    </a:lnTo>
                    <a:lnTo>
                      <a:pt x="4786" y="7574"/>
                    </a:lnTo>
                    <a:lnTo>
                      <a:pt x="4795" y="7567"/>
                    </a:lnTo>
                    <a:lnTo>
                      <a:pt x="4803" y="7559"/>
                    </a:lnTo>
                    <a:lnTo>
                      <a:pt x="4812" y="7552"/>
                    </a:lnTo>
                    <a:lnTo>
                      <a:pt x="4821" y="7545"/>
                    </a:lnTo>
                    <a:lnTo>
                      <a:pt x="4830" y="7539"/>
                    </a:lnTo>
                    <a:lnTo>
                      <a:pt x="4839" y="7533"/>
                    </a:lnTo>
                    <a:lnTo>
                      <a:pt x="4849" y="7527"/>
                    </a:lnTo>
                    <a:lnTo>
                      <a:pt x="4859" y="7521"/>
                    </a:lnTo>
                    <a:lnTo>
                      <a:pt x="4869" y="7516"/>
                    </a:lnTo>
                    <a:lnTo>
                      <a:pt x="4879" y="7511"/>
                    </a:lnTo>
                    <a:lnTo>
                      <a:pt x="4890" y="7507"/>
                    </a:lnTo>
                    <a:lnTo>
                      <a:pt x="4900" y="7503"/>
                    </a:lnTo>
                    <a:lnTo>
                      <a:pt x="4911" y="7500"/>
                    </a:lnTo>
                    <a:lnTo>
                      <a:pt x="4922" y="7496"/>
                    </a:lnTo>
                    <a:lnTo>
                      <a:pt x="4933" y="7494"/>
                    </a:lnTo>
                    <a:lnTo>
                      <a:pt x="4944" y="7491"/>
                    </a:lnTo>
                    <a:lnTo>
                      <a:pt x="4955" y="7489"/>
                    </a:lnTo>
                    <a:lnTo>
                      <a:pt x="4966" y="7488"/>
                    </a:lnTo>
                    <a:lnTo>
                      <a:pt x="4977" y="7487"/>
                    </a:lnTo>
                    <a:lnTo>
                      <a:pt x="4989" y="7486"/>
                    </a:lnTo>
                    <a:lnTo>
                      <a:pt x="5000" y="7486"/>
                    </a:lnTo>
                    <a:lnTo>
                      <a:pt x="5011" y="7486"/>
                    </a:lnTo>
                    <a:lnTo>
                      <a:pt x="5023" y="7487"/>
                    </a:lnTo>
                    <a:lnTo>
                      <a:pt x="5034" y="7488"/>
                    </a:lnTo>
                    <a:lnTo>
                      <a:pt x="5045" y="7489"/>
                    </a:lnTo>
                    <a:lnTo>
                      <a:pt x="5056" y="7491"/>
                    </a:lnTo>
                    <a:lnTo>
                      <a:pt x="5067" y="7494"/>
                    </a:lnTo>
                    <a:lnTo>
                      <a:pt x="5078" y="7496"/>
                    </a:lnTo>
                    <a:lnTo>
                      <a:pt x="5089" y="7500"/>
                    </a:lnTo>
                    <a:lnTo>
                      <a:pt x="5100" y="7503"/>
                    </a:lnTo>
                    <a:lnTo>
                      <a:pt x="5110" y="7507"/>
                    </a:lnTo>
                    <a:lnTo>
                      <a:pt x="5121" y="7511"/>
                    </a:lnTo>
                    <a:lnTo>
                      <a:pt x="5131" y="7516"/>
                    </a:lnTo>
                    <a:lnTo>
                      <a:pt x="5141" y="7521"/>
                    </a:lnTo>
                    <a:lnTo>
                      <a:pt x="5151" y="7527"/>
                    </a:lnTo>
                    <a:lnTo>
                      <a:pt x="5161" y="7533"/>
                    </a:lnTo>
                    <a:lnTo>
                      <a:pt x="5170" y="7539"/>
                    </a:lnTo>
                    <a:lnTo>
                      <a:pt x="5179" y="7545"/>
                    </a:lnTo>
                    <a:lnTo>
                      <a:pt x="5188" y="7552"/>
                    </a:lnTo>
                    <a:lnTo>
                      <a:pt x="5197" y="7559"/>
                    </a:lnTo>
                    <a:lnTo>
                      <a:pt x="5205" y="7567"/>
                    </a:lnTo>
                    <a:lnTo>
                      <a:pt x="5214" y="7574"/>
                    </a:lnTo>
                    <a:lnTo>
                      <a:pt x="5221" y="7583"/>
                    </a:lnTo>
                    <a:lnTo>
                      <a:pt x="5229" y="7591"/>
                    </a:lnTo>
                    <a:lnTo>
                      <a:pt x="5236" y="7600"/>
                    </a:lnTo>
                    <a:lnTo>
                      <a:pt x="5243" y="7609"/>
                    </a:lnTo>
                    <a:lnTo>
                      <a:pt x="5250" y="7618"/>
                    </a:lnTo>
                    <a:lnTo>
                      <a:pt x="5256" y="7627"/>
                    </a:lnTo>
                    <a:lnTo>
                      <a:pt x="5262" y="7637"/>
                    </a:lnTo>
                    <a:lnTo>
                      <a:pt x="5267" y="7647"/>
                    </a:lnTo>
                    <a:lnTo>
                      <a:pt x="5272" y="7657"/>
                    </a:lnTo>
                    <a:lnTo>
                      <a:pt x="5277" y="7667"/>
                    </a:lnTo>
                    <a:lnTo>
                      <a:pt x="5281" y="7678"/>
                    </a:lnTo>
                    <a:lnTo>
                      <a:pt x="5285" y="7688"/>
                    </a:lnTo>
                    <a:lnTo>
                      <a:pt x="5289" y="7699"/>
                    </a:lnTo>
                    <a:lnTo>
                      <a:pt x="5292" y="7710"/>
                    </a:lnTo>
                    <a:lnTo>
                      <a:pt x="5294" y="7721"/>
                    </a:lnTo>
                    <a:lnTo>
                      <a:pt x="5297" y="7732"/>
                    </a:lnTo>
                    <a:lnTo>
                      <a:pt x="5299" y="7743"/>
                    </a:lnTo>
                    <a:close/>
                    <a:moveTo>
                      <a:pt x="3905" y="6349"/>
                    </a:moveTo>
                    <a:lnTo>
                      <a:pt x="3906" y="6360"/>
                    </a:lnTo>
                    <a:lnTo>
                      <a:pt x="3907" y="6371"/>
                    </a:lnTo>
                    <a:lnTo>
                      <a:pt x="3908" y="6383"/>
                    </a:lnTo>
                    <a:lnTo>
                      <a:pt x="3908" y="6394"/>
                    </a:lnTo>
                    <a:lnTo>
                      <a:pt x="3908" y="6405"/>
                    </a:lnTo>
                    <a:lnTo>
                      <a:pt x="3907" y="6417"/>
                    </a:lnTo>
                    <a:lnTo>
                      <a:pt x="3906" y="6428"/>
                    </a:lnTo>
                    <a:lnTo>
                      <a:pt x="3905" y="6439"/>
                    </a:lnTo>
                    <a:lnTo>
                      <a:pt x="3903" y="6450"/>
                    </a:lnTo>
                    <a:lnTo>
                      <a:pt x="3900" y="6461"/>
                    </a:lnTo>
                    <a:lnTo>
                      <a:pt x="3898" y="6472"/>
                    </a:lnTo>
                    <a:lnTo>
                      <a:pt x="3894" y="6483"/>
                    </a:lnTo>
                    <a:lnTo>
                      <a:pt x="3891" y="6494"/>
                    </a:lnTo>
                    <a:lnTo>
                      <a:pt x="3887" y="6504"/>
                    </a:lnTo>
                    <a:lnTo>
                      <a:pt x="3883" y="6515"/>
                    </a:lnTo>
                    <a:lnTo>
                      <a:pt x="3878" y="6525"/>
                    </a:lnTo>
                    <a:lnTo>
                      <a:pt x="3873" y="6535"/>
                    </a:lnTo>
                    <a:lnTo>
                      <a:pt x="3867" y="6545"/>
                    </a:lnTo>
                    <a:lnTo>
                      <a:pt x="3861" y="6555"/>
                    </a:lnTo>
                    <a:lnTo>
                      <a:pt x="3855" y="6564"/>
                    </a:lnTo>
                    <a:lnTo>
                      <a:pt x="3849" y="6573"/>
                    </a:lnTo>
                    <a:lnTo>
                      <a:pt x="3842" y="6582"/>
                    </a:lnTo>
                    <a:lnTo>
                      <a:pt x="3835" y="6591"/>
                    </a:lnTo>
                    <a:lnTo>
                      <a:pt x="3827" y="6599"/>
                    </a:lnTo>
                    <a:lnTo>
                      <a:pt x="3820" y="6608"/>
                    </a:lnTo>
                    <a:lnTo>
                      <a:pt x="3811" y="6615"/>
                    </a:lnTo>
                    <a:lnTo>
                      <a:pt x="3803" y="6623"/>
                    </a:lnTo>
                    <a:lnTo>
                      <a:pt x="3794" y="6630"/>
                    </a:lnTo>
                    <a:lnTo>
                      <a:pt x="3785" y="6637"/>
                    </a:lnTo>
                    <a:lnTo>
                      <a:pt x="3776" y="6644"/>
                    </a:lnTo>
                    <a:lnTo>
                      <a:pt x="3767" y="6650"/>
                    </a:lnTo>
                    <a:lnTo>
                      <a:pt x="3757" y="6656"/>
                    </a:lnTo>
                    <a:lnTo>
                      <a:pt x="3747" y="6661"/>
                    </a:lnTo>
                    <a:lnTo>
                      <a:pt x="3737" y="6666"/>
                    </a:lnTo>
                    <a:lnTo>
                      <a:pt x="3727" y="6671"/>
                    </a:lnTo>
                    <a:lnTo>
                      <a:pt x="3716" y="6675"/>
                    </a:lnTo>
                    <a:lnTo>
                      <a:pt x="3706" y="6679"/>
                    </a:lnTo>
                    <a:lnTo>
                      <a:pt x="3695" y="6683"/>
                    </a:lnTo>
                    <a:lnTo>
                      <a:pt x="3684" y="6686"/>
                    </a:lnTo>
                    <a:lnTo>
                      <a:pt x="3673" y="6688"/>
                    </a:lnTo>
                    <a:lnTo>
                      <a:pt x="3662" y="6691"/>
                    </a:lnTo>
                    <a:lnTo>
                      <a:pt x="3651" y="6693"/>
                    </a:lnTo>
                    <a:lnTo>
                      <a:pt x="3640" y="6694"/>
                    </a:lnTo>
                    <a:lnTo>
                      <a:pt x="3629" y="6695"/>
                    </a:lnTo>
                    <a:lnTo>
                      <a:pt x="3617" y="6696"/>
                    </a:lnTo>
                    <a:lnTo>
                      <a:pt x="3606" y="6696"/>
                    </a:lnTo>
                    <a:lnTo>
                      <a:pt x="3595" y="6696"/>
                    </a:lnTo>
                    <a:lnTo>
                      <a:pt x="3583" y="6695"/>
                    </a:lnTo>
                    <a:lnTo>
                      <a:pt x="3572" y="6694"/>
                    </a:lnTo>
                    <a:lnTo>
                      <a:pt x="3561" y="6693"/>
                    </a:lnTo>
                    <a:lnTo>
                      <a:pt x="3550" y="6691"/>
                    </a:lnTo>
                    <a:lnTo>
                      <a:pt x="3539" y="6688"/>
                    </a:lnTo>
                    <a:lnTo>
                      <a:pt x="3528" y="6686"/>
                    </a:lnTo>
                    <a:lnTo>
                      <a:pt x="3517" y="6683"/>
                    </a:lnTo>
                    <a:lnTo>
                      <a:pt x="3506" y="6679"/>
                    </a:lnTo>
                    <a:lnTo>
                      <a:pt x="3496" y="6675"/>
                    </a:lnTo>
                    <a:lnTo>
                      <a:pt x="3485" y="6671"/>
                    </a:lnTo>
                    <a:lnTo>
                      <a:pt x="3475" y="6666"/>
                    </a:lnTo>
                    <a:lnTo>
                      <a:pt x="3465" y="6661"/>
                    </a:lnTo>
                    <a:lnTo>
                      <a:pt x="3455" y="6656"/>
                    </a:lnTo>
                    <a:lnTo>
                      <a:pt x="3445" y="6650"/>
                    </a:lnTo>
                    <a:lnTo>
                      <a:pt x="3436" y="6644"/>
                    </a:lnTo>
                    <a:lnTo>
                      <a:pt x="3427" y="6637"/>
                    </a:lnTo>
                    <a:lnTo>
                      <a:pt x="3418" y="6630"/>
                    </a:lnTo>
                    <a:lnTo>
                      <a:pt x="3409" y="6623"/>
                    </a:lnTo>
                    <a:lnTo>
                      <a:pt x="3401" y="6615"/>
                    </a:lnTo>
                    <a:lnTo>
                      <a:pt x="3392" y="6608"/>
                    </a:lnTo>
                    <a:lnTo>
                      <a:pt x="3385" y="6599"/>
                    </a:lnTo>
                    <a:lnTo>
                      <a:pt x="3377" y="6591"/>
                    </a:lnTo>
                    <a:lnTo>
                      <a:pt x="3370" y="6582"/>
                    </a:lnTo>
                    <a:lnTo>
                      <a:pt x="3363" y="6573"/>
                    </a:lnTo>
                    <a:lnTo>
                      <a:pt x="3356" y="6564"/>
                    </a:lnTo>
                    <a:lnTo>
                      <a:pt x="3350" y="6555"/>
                    </a:lnTo>
                    <a:lnTo>
                      <a:pt x="3344" y="6545"/>
                    </a:lnTo>
                    <a:lnTo>
                      <a:pt x="3339" y="6535"/>
                    </a:lnTo>
                    <a:lnTo>
                      <a:pt x="3334" y="6525"/>
                    </a:lnTo>
                    <a:lnTo>
                      <a:pt x="3329" y="6515"/>
                    </a:lnTo>
                    <a:lnTo>
                      <a:pt x="3325" y="6504"/>
                    </a:lnTo>
                    <a:lnTo>
                      <a:pt x="3321" y="6494"/>
                    </a:lnTo>
                    <a:lnTo>
                      <a:pt x="3317" y="6483"/>
                    </a:lnTo>
                    <a:lnTo>
                      <a:pt x="3314" y="6472"/>
                    </a:lnTo>
                    <a:lnTo>
                      <a:pt x="3312" y="6461"/>
                    </a:lnTo>
                    <a:lnTo>
                      <a:pt x="3309" y="6450"/>
                    </a:lnTo>
                    <a:lnTo>
                      <a:pt x="3307" y="6439"/>
                    </a:lnTo>
                    <a:lnTo>
                      <a:pt x="3306" y="6428"/>
                    </a:lnTo>
                    <a:lnTo>
                      <a:pt x="3305" y="6417"/>
                    </a:lnTo>
                    <a:lnTo>
                      <a:pt x="3304" y="6405"/>
                    </a:lnTo>
                    <a:lnTo>
                      <a:pt x="3304" y="6394"/>
                    </a:lnTo>
                    <a:lnTo>
                      <a:pt x="3304" y="6383"/>
                    </a:lnTo>
                    <a:lnTo>
                      <a:pt x="3305" y="6371"/>
                    </a:lnTo>
                    <a:lnTo>
                      <a:pt x="3306" y="6360"/>
                    </a:lnTo>
                    <a:lnTo>
                      <a:pt x="3307" y="6349"/>
                    </a:lnTo>
                    <a:lnTo>
                      <a:pt x="3309" y="6338"/>
                    </a:lnTo>
                    <a:lnTo>
                      <a:pt x="3312" y="6327"/>
                    </a:lnTo>
                    <a:lnTo>
                      <a:pt x="3314" y="6316"/>
                    </a:lnTo>
                    <a:lnTo>
                      <a:pt x="3317" y="6305"/>
                    </a:lnTo>
                    <a:lnTo>
                      <a:pt x="3321" y="6294"/>
                    </a:lnTo>
                    <a:lnTo>
                      <a:pt x="3325" y="6284"/>
                    </a:lnTo>
                    <a:lnTo>
                      <a:pt x="3329" y="6273"/>
                    </a:lnTo>
                    <a:lnTo>
                      <a:pt x="3334" y="6263"/>
                    </a:lnTo>
                    <a:lnTo>
                      <a:pt x="3339" y="6253"/>
                    </a:lnTo>
                    <a:lnTo>
                      <a:pt x="3344" y="6243"/>
                    </a:lnTo>
                    <a:lnTo>
                      <a:pt x="3350" y="6233"/>
                    </a:lnTo>
                    <a:lnTo>
                      <a:pt x="3356" y="6224"/>
                    </a:lnTo>
                    <a:lnTo>
                      <a:pt x="3363" y="6215"/>
                    </a:lnTo>
                    <a:lnTo>
                      <a:pt x="3370" y="6206"/>
                    </a:lnTo>
                    <a:lnTo>
                      <a:pt x="3377" y="6197"/>
                    </a:lnTo>
                    <a:lnTo>
                      <a:pt x="3385" y="6189"/>
                    </a:lnTo>
                    <a:lnTo>
                      <a:pt x="3392" y="6180"/>
                    </a:lnTo>
                    <a:lnTo>
                      <a:pt x="3401" y="6173"/>
                    </a:lnTo>
                    <a:lnTo>
                      <a:pt x="3409" y="6165"/>
                    </a:lnTo>
                    <a:lnTo>
                      <a:pt x="3418" y="6158"/>
                    </a:lnTo>
                    <a:lnTo>
                      <a:pt x="3427" y="6151"/>
                    </a:lnTo>
                    <a:lnTo>
                      <a:pt x="3436" y="6145"/>
                    </a:lnTo>
                    <a:lnTo>
                      <a:pt x="3445" y="6139"/>
                    </a:lnTo>
                    <a:lnTo>
                      <a:pt x="3455" y="6133"/>
                    </a:lnTo>
                    <a:lnTo>
                      <a:pt x="3465" y="6127"/>
                    </a:lnTo>
                    <a:lnTo>
                      <a:pt x="3475" y="6122"/>
                    </a:lnTo>
                    <a:lnTo>
                      <a:pt x="3485" y="6117"/>
                    </a:lnTo>
                    <a:lnTo>
                      <a:pt x="3496" y="6113"/>
                    </a:lnTo>
                    <a:lnTo>
                      <a:pt x="3506" y="6109"/>
                    </a:lnTo>
                    <a:lnTo>
                      <a:pt x="3517" y="6106"/>
                    </a:lnTo>
                    <a:lnTo>
                      <a:pt x="3528" y="6102"/>
                    </a:lnTo>
                    <a:lnTo>
                      <a:pt x="3539" y="6100"/>
                    </a:lnTo>
                    <a:lnTo>
                      <a:pt x="3550" y="6097"/>
                    </a:lnTo>
                    <a:lnTo>
                      <a:pt x="3561" y="6095"/>
                    </a:lnTo>
                    <a:lnTo>
                      <a:pt x="3572" y="6094"/>
                    </a:lnTo>
                    <a:lnTo>
                      <a:pt x="3583" y="6093"/>
                    </a:lnTo>
                    <a:lnTo>
                      <a:pt x="3595" y="6092"/>
                    </a:lnTo>
                    <a:lnTo>
                      <a:pt x="3606" y="6092"/>
                    </a:lnTo>
                    <a:lnTo>
                      <a:pt x="3617" y="6092"/>
                    </a:lnTo>
                    <a:lnTo>
                      <a:pt x="3629" y="6093"/>
                    </a:lnTo>
                    <a:lnTo>
                      <a:pt x="3640" y="6094"/>
                    </a:lnTo>
                    <a:lnTo>
                      <a:pt x="3651" y="6095"/>
                    </a:lnTo>
                    <a:lnTo>
                      <a:pt x="3662" y="6097"/>
                    </a:lnTo>
                    <a:lnTo>
                      <a:pt x="3673" y="6100"/>
                    </a:lnTo>
                    <a:lnTo>
                      <a:pt x="3684" y="6102"/>
                    </a:lnTo>
                    <a:lnTo>
                      <a:pt x="3695" y="6106"/>
                    </a:lnTo>
                    <a:lnTo>
                      <a:pt x="3706" y="6109"/>
                    </a:lnTo>
                    <a:lnTo>
                      <a:pt x="3716" y="6113"/>
                    </a:lnTo>
                    <a:lnTo>
                      <a:pt x="3727" y="6117"/>
                    </a:lnTo>
                    <a:lnTo>
                      <a:pt x="3737" y="6122"/>
                    </a:lnTo>
                    <a:lnTo>
                      <a:pt x="3747" y="6127"/>
                    </a:lnTo>
                    <a:lnTo>
                      <a:pt x="3757" y="6133"/>
                    </a:lnTo>
                    <a:lnTo>
                      <a:pt x="3767" y="6139"/>
                    </a:lnTo>
                    <a:lnTo>
                      <a:pt x="3776" y="6145"/>
                    </a:lnTo>
                    <a:lnTo>
                      <a:pt x="3785" y="6151"/>
                    </a:lnTo>
                    <a:lnTo>
                      <a:pt x="3794" y="6158"/>
                    </a:lnTo>
                    <a:lnTo>
                      <a:pt x="3803" y="6165"/>
                    </a:lnTo>
                    <a:lnTo>
                      <a:pt x="3811" y="6173"/>
                    </a:lnTo>
                    <a:lnTo>
                      <a:pt x="3820" y="6180"/>
                    </a:lnTo>
                    <a:lnTo>
                      <a:pt x="3827" y="6189"/>
                    </a:lnTo>
                    <a:lnTo>
                      <a:pt x="3835" y="6197"/>
                    </a:lnTo>
                    <a:lnTo>
                      <a:pt x="3842" y="6206"/>
                    </a:lnTo>
                    <a:lnTo>
                      <a:pt x="3849" y="6215"/>
                    </a:lnTo>
                    <a:lnTo>
                      <a:pt x="3855" y="6224"/>
                    </a:lnTo>
                    <a:lnTo>
                      <a:pt x="3861" y="6233"/>
                    </a:lnTo>
                    <a:lnTo>
                      <a:pt x="3867" y="6243"/>
                    </a:lnTo>
                    <a:lnTo>
                      <a:pt x="3873" y="6253"/>
                    </a:lnTo>
                    <a:lnTo>
                      <a:pt x="3878" y="6263"/>
                    </a:lnTo>
                    <a:lnTo>
                      <a:pt x="3883" y="6273"/>
                    </a:lnTo>
                    <a:lnTo>
                      <a:pt x="3887" y="6284"/>
                    </a:lnTo>
                    <a:lnTo>
                      <a:pt x="3891" y="6294"/>
                    </a:lnTo>
                    <a:lnTo>
                      <a:pt x="3894" y="6305"/>
                    </a:lnTo>
                    <a:lnTo>
                      <a:pt x="3898" y="6316"/>
                    </a:lnTo>
                    <a:lnTo>
                      <a:pt x="3900" y="6327"/>
                    </a:lnTo>
                    <a:lnTo>
                      <a:pt x="3903" y="6338"/>
                    </a:lnTo>
                    <a:lnTo>
                      <a:pt x="3905" y="6349"/>
                    </a:lnTo>
                    <a:close/>
                    <a:moveTo>
                      <a:pt x="3906" y="4966"/>
                    </a:moveTo>
                    <a:lnTo>
                      <a:pt x="3907" y="4977"/>
                    </a:lnTo>
                    <a:lnTo>
                      <a:pt x="3908" y="4989"/>
                    </a:lnTo>
                    <a:lnTo>
                      <a:pt x="3908" y="5000"/>
                    </a:lnTo>
                    <a:lnTo>
                      <a:pt x="3908" y="5011"/>
                    </a:lnTo>
                    <a:lnTo>
                      <a:pt x="3907" y="5023"/>
                    </a:lnTo>
                    <a:lnTo>
                      <a:pt x="3906" y="5034"/>
                    </a:lnTo>
                    <a:lnTo>
                      <a:pt x="3905" y="5045"/>
                    </a:lnTo>
                    <a:lnTo>
                      <a:pt x="3903" y="5056"/>
                    </a:lnTo>
                    <a:lnTo>
                      <a:pt x="3900" y="5067"/>
                    </a:lnTo>
                    <a:lnTo>
                      <a:pt x="3898" y="5078"/>
                    </a:lnTo>
                    <a:lnTo>
                      <a:pt x="3894" y="5089"/>
                    </a:lnTo>
                    <a:lnTo>
                      <a:pt x="3891" y="5100"/>
                    </a:lnTo>
                    <a:lnTo>
                      <a:pt x="3887" y="5110"/>
                    </a:lnTo>
                    <a:lnTo>
                      <a:pt x="3883" y="5121"/>
                    </a:lnTo>
                    <a:lnTo>
                      <a:pt x="3878" y="5131"/>
                    </a:lnTo>
                    <a:lnTo>
                      <a:pt x="3873" y="5141"/>
                    </a:lnTo>
                    <a:lnTo>
                      <a:pt x="3867" y="5151"/>
                    </a:lnTo>
                    <a:lnTo>
                      <a:pt x="3861" y="5161"/>
                    </a:lnTo>
                    <a:lnTo>
                      <a:pt x="3855" y="5170"/>
                    </a:lnTo>
                    <a:lnTo>
                      <a:pt x="3849" y="5179"/>
                    </a:lnTo>
                    <a:lnTo>
                      <a:pt x="3842" y="5188"/>
                    </a:lnTo>
                    <a:lnTo>
                      <a:pt x="3835" y="5197"/>
                    </a:lnTo>
                    <a:lnTo>
                      <a:pt x="3827" y="5205"/>
                    </a:lnTo>
                    <a:lnTo>
                      <a:pt x="3820" y="5214"/>
                    </a:lnTo>
                    <a:lnTo>
                      <a:pt x="3811" y="5221"/>
                    </a:lnTo>
                    <a:lnTo>
                      <a:pt x="3803" y="5229"/>
                    </a:lnTo>
                    <a:lnTo>
                      <a:pt x="3794" y="5236"/>
                    </a:lnTo>
                    <a:lnTo>
                      <a:pt x="3785" y="5243"/>
                    </a:lnTo>
                    <a:lnTo>
                      <a:pt x="3776" y="5250"/>
                    </a:lnTo>
                    <a:lnTo>
                      <a:pt x="3767" y="5256"/>
                    </a:lnTo>
                    <a:lnTo>
                      <a:pt x="3757" y="5262"/>
                    </a:lnTo>
                    <a:lnTo>
                      <a:pt x="3747" y="5267"/>
                    </a:lnTo>
                    <a:lnTo>
                      <a:pt x="3737" y="5272"/>
                    </a:lnTo>
                    <a:lnTo>
                      <a:pt x="3727" y="5277"/>
                    </a:lnTo>
                    <a:lnTo>
                      <a:pt x="3716" y="5281"/>
                    </a:lnTo>
                    <a:lnTo>
                      <a:pt x="3706" y="5285"/>
                    </a:lnTo>
                    <a:lnTo>
                      <a:pt x="3695" y="5289"/>
                    </a:lnTo>
                    <a:lnTo>
                      <a:pt x="3684" y="5292"/>
                    </a:lnTo>
                    <a:lnTo>
                      <a:pt x="3673" y="5294"/>
                    </a:lnTo>
                    <a:lnTo>
                      <a:pt x="3662" y="5297"/>
                    </a:lnTo>
                    <a:lnTo>
                      <a:pt x="3651" y="5299"/>
                    </a:lnTo>
                    <a:lnTo>
                      <a:pt x="3640" y="5300"/>
                    </a:lnTo>
                    <a:lnTo>
                      <a:pt x="3629" y="5301"/>
                    </a:lnTo>
                    <a:lnTo>
                      <a:pt x="3617" y="5302"/>
                    </a:lnTo>
                    <a:lnTo>
                      <a:pt x="3606" y="5302"/>
                    </a:lnTo>
                    <a:lnTo>
                      <a:pt x="3595" y="5302"/>
                    </a:lnTo>
                    <a:lnTo>
                      <a:pt x="3583" y="5301"/>
                    </a:lnTo>
                    <a:lnTo>
                      <a:pt x="3572" y="5300"/>
                    </a:lnTo>
                    <a:lnTo>
                      <a:pt x="3561" y="5299"/>
                    </a:lnTo>
                    <a:lnTo>
                      <a:pt x="3550" y="5297"/>
                    </a:lnTo>
                    <a:lnTo>
                      <a:pt x="3539" y="5294"/>
                    </a:lnTo>
                    <a:lnTo>
                      <a:pt x="3528" y="5292"/>
                    </a:lnTo>
                    <a:lnTo>
                      <a:pt x="3517" y="5289"/>
                    </a:lnTo>
                    <a:lnTo>
                      <a:pt x="3506" y="5285"/>
                    </a:lnTo>
                    <a:lnTo>
                      <a:pt x="3496" y="5281"/>
                    </a:lnTo>
                    <a:lnTo>
                      <a:pt x="3485" y="5277"/>
                    </a:lnTo>
                    <a:lnTo>
                      <a:pt x="3475" y="5272"/>
                    </a:lnTo>
                    <a:lnTo>
                      <a:pt x="3465" y="5267"/>
                    </a:lnTo>
                    <a:lnTo>
                      <a:pt x="3455" y="5262"/>
                    </a:lnTo>
                    <a:lnTo>
                      <a:pt x="3445" y="5256"/>
                    </a:lnTo>
                    <a:lnTo>
                      <a:pt x="3436" y="5250"/>
                    </a:lnTo>
                    <a:lnTo>
                      <a:pt x="3427" y="5243"/>
                    </a:lnTo>
                    <a:lnTo>
                      <a:pt x="3418" y="5236"/>
                    </a:lnTo>
                    <a:lnTo>
                      <a:pt x="3409" y="5229"/>
                    </a:lnTo>
                    <a:lnTo>
                      <a:pt x="3401" y="5221"/>
                    </a:lnTo>
                    <a:lnTo>
                      <a:pt x="3392" y="5214"/>
                    </a:lnTo>
                    <a:lnTo>
                      <a:pt x="3385" y="5205"/>
                    </a:lnTo>
                    <a:lnTo>
                      <a:pt x="3377" y="5197"/>
                    </a:lnTo>
                    <a:lnTo>
                      <a:pt x="3370" y="5188"/>
                    </a:lnTo>
                    <a:lnTo>
                      <a:pt x="3363" y="5179"/>
                    </a:lnTo>
                    <a:lnTo>
                      <a:pt x="3356" y="5170"/>
                    </a:lnTo>
                    <a:lnTo>
                      <a:pt x="3350" y="5161"/>
                    </a:lnTo>
                    <a:lnTo>
                      <a:pt x="3344" y="5151"/>
                    </a:lnTo>
                    <a:lnTo>
                      <a:pt x="3339" y="5141"/>
                    </a:lnTo>
                    <a:lnTo>
                      <a:pt x="3334" y="5131"/>
                    </a:lnTo>
                    <a:lnTo>
                      <a:pt x="3329" y="5121"/>
                    </a:lnTo>
                    <a:lnTo>
                      <a:pt x="3325" y="5110"/>
                    </a:lnTo>
                    <a:lnTo>
                      <a:pt x="3321" y="5100"/>
                    </a:lnTo>
                    <a:lnTo>
                      <a:pt x="3317" y="5089"/>
                    </a:lnTo>
                    <a:lnTo>
                      <a:pt x="3314" y="5078"/>
                    </a:lnTo>
                    <a:lnTo>
                      <a:pt x="3312" y="5067"/>
                    </a:lnTo>
                    <a:lnTo>
                      <a:pt x="3309" y="5056"/>
                    </a:lnTo>
                    <a:lnTo>
                      <a:pt x="3307" y="5045"/>
                    </a:lnTo>
                    <a:lnTo>
                      <a:pt x="3306" y="5034"/>
                    </a:lnTo>
                    <a:lnTo>
                      <a:pt x="3305" y="5023"/>
                    </a:lnTo>
                    <a:lnTo>
                      <a:pt x="3304" y="5011"/>
                    </a:lnTo>
                    <a:lnTo>
                      <a:pt x="3304" y="5000"/>
                    </a:lnTo>
                    <a:lnTo>
                      <a:pt x="3304" y="4989"/>
                    </a:lnTo>
                    <a:lnTo>
                      <a:pt x="3305" y="4977"/>
                    </a:lnTo>
                    <a:lnTo>
                      <a:pt x="3306" y="4966"/>
                    </a:lnTo>
                    <a:lnTo>
                      <a:pt x="3307" y="4955"/>
                    </a:lnTo>
                    <a:lnTo>
                      <a:pt x="3309" y="4944"/>
                    </a:lnTo>
                    <a:lnTo>
                      <a:pt x="3312" y="4933"/>
                    </a:lnTo>
                    <a:lnTo>
                      <a:pt x="3314" y="4922"/>
                    </a:lnTo>
                    <a:lnTo>
                      <a:pt x="3317" y="4911"/>
                    </a:lnTo>
                    <a:lnTo>
                      <a:pt x="3321" y="4900"/>
                    </a:lnTo>
                    <a:lnTo>
                      <a:pt x="3325" y="4890"/>
                    </a:lnTo>
                    <a:lnTo>
                      <a:pt x="3329" y="4879"/>
                    </a:lnTo>
                    <a:lnTo>
                      <a:pt x="3334" y="4869"/>
                    </a:lnTo>
                    <a:lnTo>
                      <a:pt x="3339" y="4859"/>
                    </a:lnTo>
                    <a:lnTo>
                      <a:pt x="3344" y="4849"/>
                    </a:lnTo>
                    <a:lnTo>
                      <a:pt x="3350" y="4839"/>
                    </a:lnTo>
                    <a:lnTo>
                      <a:pt x="3356" y="4830"/>
                    </a:lnTo>
                    <a:lnTo>
                      <a:pt x="3363" y="4821"/>
                    </a:lnTo>
                    <a:lnTo>
                      <a:pt x="3370" y="4812"/>
                    </a:lnTo>
                    <a:lnTo>
                      <a:pt x="3377" y="4803"/>
                    </a:lnTo>
                    <a:lnTo>
                      <a:pt x="3385" y="4795"/>
                    </a:lnTo>
                    <a:lnTo>
                      <a:pt x="3392" y="4786"/>
                    </a:lnTo>
                    <a:lnTo>
                      <a:pt x="3401" y="4779"/>
                    </a:lnTo>
                    <a:lnTo>
                      <a:pt x="3409" y="4771"/>
                    </a:lnTo>
                    <a:lnTo>
                      <a:pt x="3418" y="4764"/>
                    </a:lnTo>
                    <a:lnTo>
                      <a:pt x="3427" y="4757"/>
                    </a:lnTo>
                    <a:lnTo>
                      <a:pt x="3436" y="4750"/>
                    </a:lnTo>
                    <a:lnTo>
                      <a:pt x="3445" y="4744"/>
                    </a:lnTo>
                    <a:lnTo>
                      <a:pt x="3455" y="4738"/>
                    </a:lnTo>
                    <a:lnTo>
                      <a:pt x="3465" y="4733"/>
                    </a:lnTo>
                    <a:lnTo>
                      <a:pt x="3475" y="4728"/>
                    </a:lnTo>
                    <a:lnTo>
                      <a:pt x="3485" y="4723"/>
                    </a:lnTo>
                    <a:lnTo>
                      <a:pt x="3496" y="4719"/>
                    </a:lnTo>
                    <a:lnTo>
                      <a:pt x="3506" y="4715"/>
                    </a:lnTo>
                    <a:lnTo>
                      <a:pt x="3517" y="4711"/>
                    </a:lnTo>
                    <a:lnTo>
                      <a:pt x="3528" y="4708"/>
                    </a:lnTo>
                    <a:lnTo>
                      <a:pt x="3539" y="4706"/>
                    </a:lnTo>
                    <a:lnTo>
                      <a:pt x="3550" y="4703"/>
                    </a:lnTo>
                    <a:lnTo>
                      <a:pt x="3561" y="4701"/>
                    </a:lnTo>
                    <a:lnTo>
                      <a:pt x="3572" y="4700"/>
                    </a:lnTo>
                    <a:lnTo>
                      <a:pt x="3583" y="4699"/>
                    </a:lnTo>
                    <a:lnTo>
                      <a:pt x="3595" y="4698"/>
                    </a:lnTo>
                    <a:lnTo>
                      <a:pt x="3606" y="4698"/>
                    </a:lnTo>
                    <a:lnTo>
                      <a:pt x="3617" y="4698"/>
                    </a:lnTo>
                    <a:lnTo>
                      <a:pt x="3629" y="4699"/>
                    </a:lnTo>
                    <a:lnTo>
                      <a:pt x="3640" y="4700"/>
                    </a:lnTo>
                    <a:lnTo>
                      <a:pt x="3651" y="4701"/>
                    </a:lnTo>
                    <a:lnTo>
                      <a:pt x="3662" y="4703"/>
                    </a:lnTo>
                    <a:lnTo>
                      <a:pt x="3673" y="4706"/>
                    </a:lnTo>
                    <a:lnTo>
                      <a:pt x="3684" y="4708"/>
                    </a:lnTo>
                    <a:lnTo>
                      <a:pt x="3695" y="4711"/>
                    </a:lnTo>
                    <a:lnTo>
                      <a:pt x="3706" y="4715"/>
                    </a:lnTo>
                    <a:lnTo>
                      <a:pt x="3716" y="4719"/>
                    </a:lnTo>
                    <a:lnTo>
                      <a:pt x="3727" y="4723"/>
                    </a:lnTo>
                    <a:lnTo>
                      <a:pt x="3737" y="4728"/>
                    </a:lnTo>
                    <a:lnTo>
                      <a:pt x="3747" y="4733"/>
                    </a:lnTo>
                    <a:lnTo>
                      <a:pt x="3757" y="4738"/>
                    </a:lnTo>
                    <a:lnTo>
                      <a:pt x="3767" y="4744"/>
                    </a:lnTo>
                    <a:lnTo>
                      <a:pt x="3776" y="4750"/>
                    </a:lnTo>
                    <a:lnTo>
                      <a:pt x="3785" y="4757"/>
                    </a:lnTo>
                    <a:lnTo>
                      <a:pt x="3794" y="4764"/>
                    </a:lnTo>
                    <a:lnTo>
                      <a:pt x="3803" y="4771"/>
                    </a:lnTo>
                    <a:lnTo>
                      <a:pt x="3811" y="4779"/>
                    </a:lnTo>
                    <a:lnTo>
                      <a:pt x="3820" y="4786"/>
                    </a:lnTo>
                    <a:lnTo>
                      <a:pt x="3827" y="4795"/>
                    </a:lnTo>
                    <a:lnTo>
                      <a:pt x="3835" y="4803"/>
                    </a:lnTo>
                    <a:lnTo>
                      <a:pt x="3842" y="4812"/>
                    </a:lnTo>
                    <a:lnTo>
                      <a:pt x="3849" y="4821"/>
                    </a:lnTo>
                    <a:lnTo>
                      <a:pt x="3855" y="4830"/>
                    </a:lnTo>
                    <a:lnTo>
                      <a:pt x="3861" y="4839"/>
                    </a:lnTo>
                    <a:lnTo>
                      <a:pt x="3867" y="4849"/>
                    </a:lnTo>
                    <a:lnTo>
                      <a:pt x="3873" y="4859"/>
                    </a:lnTo>
                    <a:lnTo>
                      <a:pt x="3878" y="4869"/>
                    </a:lnTo>
                    <a:lnTo>
                      <a:pt x="3883" y="4879"/>
                    </a:lnTo>
                    <a:lnTo>
                      <a:pt x="3887" y="4890"/>
                    </a:lnTo>
                    <a:lnTo>
                      <a:pt x="3891" y="4900"/>
                    </a:lnTo>
                    <a:lnTo>
                      <a:pt x="3894" y="4911"/>
                    </a:lnTo>
                    <a:lnTo>
                      <a:pt x="3898" y="4922"/>
                    </a:lnTo>
                    <a:lnTo>
                      <a:pt x="3900" y="4933"/>
                    </a:lnTo>
                    <a:lnTo>
                      <a:pt x="3903" y="4944"/>
                    </a:lnTo>
                    <a:lnTo>
                      <a:pt x="3905" y="4955"/>
                    </a:lnTo>
                    <a:lnTo>
                      <a:pt x="3906" y="4966"/>
                    </a:lnTo>
                    <a:close/>
                    <a:moveTo>
                      <a:pt x="3906" y="7754"/>
                    </a:moveTo>
                    <a:lnTo>
                      <a:pt x="3907" y="7765"/>
                    </a:lnTo>
                    <a:lnTo>
                      <a:pt x="3908" y="7777"/>
                    </a:lnTo>
                    <a:lnTo>
                      <a:pt x="3908" y="7788"/>
                    </a:lnTo>
                    <a:lnTo>
                      <a:pt x="3908" y="7799"/>
                    </a:lnTo>
                    <a:lnTo>
                      <a:pt x="3907" y="7811"/>
                    </a:lnTo>
                    <a:lnTo>
                      <a:pt x="3906" y="7822"/>
                    </a:lnTo>
                    <a:lnTo>
                      <a:pt x="3905" y="7833"/>
                    </a:lnTo>
                    <a:lnTo>
                      <a:pt x="3903" y="7844"/>
                    </a:lnTo>
                    <a:lnTo>
                      <a:pt x="3900" y="7855"/>
                    </a:lnTo>
                    <a:lnTo>
                      <a:pt x="3898" y="7866"/>
                    </a:lnTo>
                    <a:lnTo>
                      <a:pt x="3894" y="7877"/>
                    </a:lnTo>
                    <a:lnTo>
                      <a:pt x="3891" y="7888"/>
                    </a:lnTo>
                    <a:lnTo>
                      <a:pt x="3887" y="7898"/>
                    </a:lnTo>
                    <a:lnTo>
                      <a:pt x="3883" y="7909"/>
                    </a:lnTo>
                    <a:lnTo>
                      <a:pt x="3878" y="7919"/>
                    </a:lnTo>
                    <a:lnTo>
                      <a:pt x="3873" y="7929"/>
                    </a:lnTo>
                    <a:lnTo>
                      <a:pt x="3867" y="7939"/>
                    </a:lnTo>
                    <a:lnTo>
                      <a:pt x="3861" y="7949"/>
                    </a:lnTo>
                    <a:lnTo>
                      <a:pt x="3855" y="7958"/>
                    </a:lnTo>
                    <a:lnTo>
                      <a:pt x="3849" y="7967"/>
                    </a:lnTo>
                    <a:lnTo>
                      <a:pt x="3842" y="7976"/>
                    </a:lnTo>
                    <a:lnTo>
                      <a:pt x="3835" y="7985"/>
                    </a:lnTo>
                    <a:lnTo>
                      <a:pt x="3827" y="7993"/>
                    </a:lnTo>
                    <a:lnTo>
                      <a:pt x="3820" y="8002"/>
                    </a:lnTo>
                    <a:lnTo>
                      <a:pt x="3811" y="8009"/>
                    </a:lnTo>
                    <a:lnTo>
                      <a:pt x="3803" y="8017"/>
                    </a:lnTo>
                    <a:lnTo>
                      <a:pt x="3794" y="8024"/>
                    </a:lnTo>
                    <a:lnTo>
                      <a:pt x="3785" y="8031"/>
                    </a:lnTo>
                    <a:lnTo>
                      <a:pt x="3776" y="8038"/>
                    </a:lnTo>
                    <a:lnTo>
                      <a:pt x="3767" y="8044"/>
                    </a:lnTo>
                    <a:lnTo>
                      <a:pt x="3757" y="8050"/>
                    </a:lnTo>
                    <a:lnTo>
                      <a:pt x="3747" y="8055"/>
                    </a:lnTo>
                    <a:lnTo>
                      <a:pt x="3737" y="8060"/>
                    </a:lnTo>
                    <a:lnTo>
                      <a:pt x="3727" y="8065"/>
                    </a:lnTo>
                    <a:lnTo>
                      <a:pt x="3716" y="8069"/>
                    </a:lnTo>
                    <a:lnTo>
                      <a:pt x="3706" y="8073"/>
                    </a:lnTo>
                    <a:lnTo>
                      <a:pt x="3695" y="8077"/>
                    </a:lnTo>
                    <a:lnTo>
                      <a:pt x="3684" y="8080"/>
                    </a:lnTo>
                    <a:lnTo>
                      <a:pt x="3673" y="8082"/>
                    </a:lnTo>
                    <a:lnTo>
                      <a:pt x="3662" y="8085"/>
                    </a:lnTo>
                    <a:lnTo>
                      <a:pt x="3651" y="8087"/>
                    </a:lnTo>
                    <a:lnTo>
                      <a:pt x="3640" y="8088"/>
                    </a:lnTo>
                    <a:lnTo>
                      <a:pt x="3629" y="8089"/>
                    </a:lnTo>
                    <a:lnTo>
                      <a:pt x="3617" y="8090"/>
                    </a:lnTo>
                    <a:lnTo>
                      <a:pt x="3606" y="8090"/>
                    </a:lnTo>
                    <a:lnTo>
                      <a:pt x="3595" y="8090"/>
                    </a:lnTo>
                    <a:lnTo>
                      <a:pt x="3583" y="8089"/>
                    </a:lnTo>
                    <a:lnTo>
                      <a:pt x="3572" y="8088"/>
                    </a:lnTo>
                    <a:lnTo>
                      <a:pt x="3561" y="8087"/>
                    </a:lnTo>
                    <a:lnTo>
                      <a:pt x="3550" y="8085"/>
                    </a:lnTo>
                    <a:lnTo>
                      <a:pt x="3539" y="8082"/>
                    </a:lnTo>
                    <a:lnTo>
                      <a:pt x="3528" y="8080"/>
                    </a:lnTo>
                    <a:lnTo>
                      <a:pt x="3517" y="8077"/>
                    </a:lnTo>
                    <a:lnTo>
                      <a:pt x="3506" y="8073"/>
                    </a:lnTo>
                    <a:lnTo>
                      <a:pt x="3496" y="8069"/>
                    </a:lnTo>
                    <a:lnTo>
                      <a:pt x="3485" y="8065"/>
                    </a:lnTo>
                    <a:lnTo>
                      <a:pt x="3475" y="8060"/>
                    </a:lnTo>
                    <a:lnTo>
                      <a:pt x="3465" y="8055"/>
                    </a:lnTo>
                    <a:lnTo>
                      <a:pt x="3455" y="8050"/>
                    </a:lnTo>
                    <a:lnTo>
                      <a:pt x="3445" y="8044"/>
                    </a:lnTo>
                    <a:lnTo>
                      <a:pt x="3436" y="8038"/>
                    </a:lnTo>
                    <a:lnTo>
                      <a:pt x="3427" y="8031"/>
                    </a:lnTo>
                    <a:lnTo>
                      <a:pt x="3418" y="8024"/>
                    </a:lnTo>
                    <a:lnTo>
                      <a:pt x="3409" y="8017"/>
                    </a:lnTo>
                    <a:lnTo>
                      <a:pt x="3401" y="8009"/>
                    </a:lnTo>
                    <a:lnTo>
                      <a:pt x="3392" y="8002"/>
                    </a:lnTo>
                    <a:lnTo>
                      <a:pt x="3385" y="7993"/>
                    </a:lnTo>
                    <a:lnTo>
                      <a:pt x="3377" y="7985"/>
                    </a:lnTo>
                    <a:lnTo>
                      <a:pt x="3370" y="7976"/>
                    </a:lnTo>
                    <a:lnTo>
                      <a:pt x="3363" y="7967"/>
                    </a:lnTo>
                    <a:lnTo>
                      <a:pt x="3356" y="7958"/>
                    </a:lnTo>
                    <a:lnTo>
                      <a:pt x="3350" y="7949"/>
                    </a:lnTo>
                    <a:lnTo>
                      <a:pt x="3344" y="7939"/>
                    </a:lnTo>
                    <a:lnTo>
                      <a:pt x="3339" y="7929"/>
                    </a:lnTo>
                    <a:lnTo>
                      <a:pt x="3334" y="7919"/>
                    </a:lnTo>
                    <a:lnTo>
                      <a:pt x="3329" y="7909"/>
                    </a:lnTo>
                    <a:lnTo>
                      <a:pt x="3325" y="7898"/>
                    </a:lnTo>
                    <a:lnTo>
                      <a:pt x="3321" y="7888"/>
                    </a:lnTo>
                    <a:lnTo>
                      <a:pt x="3317" y="7877"/>
                    </a:lnTo>
                    <a:lnTo>
                      <a:pt x="3314" y="7866"/>
                    </a:lnTo>
                    <a:lnTo>
                      <a:pt x="3312" y="7855"/>
                    </a:lnTo>
                    <a:lnTo>
                      <a:pt x="3309" y="7844"/>
                    </a:lnTo>
                    <a:lnTo>
                      <a:pt x="3307" y="7833"/>
                    </a:lnTo>
                    <a:lnTo>
                      <a:pt x="3306" y="7822"/>
                    </a:lnTo>
                    <a:lnTo>
                      <a:pt x="3305" y="7811"/>
                    </a:lnTo>
                    <a:lnTo>
                      <a:pt x="3304" y="7799"/>
                    </a:lnTo>
                    <a:lnTo>
                      <a:pt x="3304" y="7788"/>
                    </a:lnTo>
                    <a:lnTo>
                      <a:pt x="3304" y="7777"/>
                    </a:lnTo>
                    <a:lnTo>
                      <a:pt x="3305" y="7765"/>
                    </a:lnTo>
                    <a:lnTo>
                      <a:pt x="3306" y="7754"/>
                    </a:lnTo>
                    <a:lnTo>
                      <a:pt x="3307" y="7743"/>
                    </a:lnTo>
                    <a:lnTo>
                      <a:pt x="3309" y="7732"/>
                    </a:lnTo>
                    <a:lnTo>
                      <a:pt x="3312" y="7721"/>
                    </a:lnTo>
                    <a:lnTo>
                      <a:pt x="3314" y="7710"/>
                    </a:lnTo>
                    <a:lnTo>
                      <a:pt x="3317" y="7699"/>
                    </a:lnTo>
                    <a:lnTo>
                      <a:pt x="3321" y="7688"/>
                    </a:lnTo>
                    <a:lnTo>
                      <a:pt x="3325" y="7678"/>
                    </a:lnTo>
                    <a:lnTo>
                      <a:pt x="3329" y="7667"/>
                    </a:lnTo>
                    <a:lnTo>
                      <a:pt x="3334" y="7657"/>
                    </a:lnTo>
                    <a:lnTo>
                      <a:pt x="3339" y="7647"/>
                    </a:lnTo>
                    <a:lnTo>
                      <a:pt x="3344" y="7637"/>
                    </a:lnTo>
                    <a:lnTo>
                      <a:pt x="3350" y="7627"/>
                    </a:lnTo>
                    <a:lnTo>
                      <a:pt x="3356" y="7618"/>
                    </a:lnTo>
                    <a:lnTo>
                      <a:pt x="3363" y="7609"/>
                    </a:lnTo>
                    <a:lnTo>
                      <a:pt x="3370" y="7600"/>
                    </a:lnTo>
                    <a:lnTo>
                      <a:pt x="3377" y="7591"/>
                    </a:lnTo>
                    <a:lnTo>
                      <a:pt x="3385" y="7583"/>
                    </a:lnTo>
                    <a:lnTo>
                      <a:pt x="3392" y="7574"/>
                    </a:lnTo>
                    <a:lnTo>
                      <a:pt x="3401" y="7567"/>
                    </a:lnTo>
                    <a:lnTo>
                      <a:pt x="3409" y="7559"/>
                    </a:lnTo>
                    <a:lnTo>
                      <a:pt x="3418" y="7552"/>
                    </a:lnTo>
                    <a:lnTo>
                      <a:pt x="3427" y="7545"/>
                    </a:lnTo>
                    <a:lnTo>
                      <a:pt x="3436" y="7539"/>
                    </a:lnTo>
                    <a:lnTo>
                      <a:pt x="3445" y="7533"/>
                    </a:lnTo>
                    <a:lnTo>
                      <a:pt x="3455" y="7527"/>
                    </a:lnTo>
                    <a:lnTo>
                      <a:pt x="3465" y="7521"/>
                    </a:lnTo>
                    <a:lnTo>
                      <a:pt x="3475" y="7516"/>
                    </a:lnTo>
                    <a:lnTo>
                      <a:pt x="3485" y="7511"/>
                    </a:lnTo>
                    <a:lnTo>
                      <a:pt x="3496" y="7507"/>
                    </a:lnTo>
                    <a:lnTo>
                      <a:pt x="3506" y="7503"/>
                    </a:lnTo>
                    <a:lnTo>
                      <a:pt x="3517" y="7500"/>
                    </a:lnTo>
                    <a:lnTo>
                      <a:pt x="3528" y="7496"/>
                    </a:lnTo>
                    <a:lnTo>
                      <a:pt x="3539" y="7494"/>
                    </a:lnTo>
                    <a:lnTo>
                      <a:pt x="3550" y="7491"/>
                    </a:lnTo>
                    <a:lnTo>
                      <a:pt x="3561" y="7489"/>
                    </a:lnTo>
                    <a:lnTo>
                      <a:pt x="3572" y="7488"/>
                    </a:lnTo>
                    <a:lnTo>
                      <a:pt x="3583" y="7487"/>
                    </a:lnTo>
                    <a:lnTo>
                      <a:pt x="3595" y="7486"/>
                    </a:lnTo>
                    <a:lnTo>
                      <a:pt x="3606" y="7486"/>
                    </a:lnTo>
                    <a:lnTo>
                      <a:pt x="3617" y="7486"/>
                    </a:lnTo>
                    <a:lnTo>
                      <a:pt x="3629" y="7487"/>
                    </a:lnTo>
                    <a:lnTo>
                      <a:pt x="3640" y="7488"/>
                    </a:lnTo>
                    <a:lnTo>
                      <a:pt x="3651" y="7489"/>
                    </a:lnTo>
                    <a:lnTo>
                      <a:pt x="3662" y="7491"/>
                    </a:lnTo>
                    <a:lnTo>
                      <a:pt x="3673" y="7494"/>
                    </a:lnTo>
                    <a:lnTo>
                      <a:pt x="3684" y="7496"/>
                    </a:lnTo>
                    <a:lnTo>
                      <a:pt x="3695" y="7500"/>
                    </a:lnTo>
                    <a:lnTo>
                      <a:pt x="3706" y="7503"/>
                    </a:lnTo>
                    <a:lnTo>
                      <a:pt x="3716" y="7507"/>
                    </a:lnTo>
                    <a:lnTo>
                      <a:pt x="3727" y="7511"/>
                    </a:lnTo>
                    <a:lnTo>
                      <a:pt x="3737" y="7516"/>
                    </a:lnTo>
                    <a:lnTo>
                      <a:pt x="3747" y="7521"/>
                    </a:lnTo>
                    <a:lnTo>
                      <a:pt x="3757" y="7527"/>
                    </a:lnTo>
                    <a:lnTo>
                      <a:pt x="3767" y="7533"/>
                    </a:lnTo>
                    <a:lnTo>
                      <a:pt x="3776" y="7539"/>
                    </a:lnTo>
                    <a:lnTo>
                      <a:pt x="3785" y="7545"/>
                    </a:lnTo>
                    <a:lnTo>
                      <a:pt x="3794" y="7552"/>
                    </a:lnTo>
                    <a:lnTo>
                      <a:pt x="3803" y="7559"/>
                    </a:lnTo>
                    <a:lnTo>
                      <a:pt x="3811" y="7567"/>
                    </a:lnTo>
                    <a:lnTo>
                      <a:pt x="3820" y="7574"/>
                    </a:lnTo>
                    <a:lnTo>
                      <a:pt x="3827" y="7583"/>
                    </a:lnTo>
                    <a:lnTo>
                      <a:pt x="3835" y="7591"/>
                    </a:lnTo>
                    <a:lnTo>
                      <a:pt x="3842" y="7600"/>
                    </a:lnTo>
                    <a:lnTo>
                      <a:pt x="3849" y="7609"/>
                    </a:lnTo>
                    <a:lnTo>
                      <a:pt x="3855" y="7618"/>
                    </a:lnTo>
                    <a:lnTo>
                      <a:pt x="3861" y="7627"/>
                    </a:lnTo>
                    <a:lnTo>
                      <a:pt x="3867" y="7637"/>
                    </a:lnTo>
                    <a:lnTo>
                      <a:pt x="3873" y="7647"/>
                    </a:lnTo>
                    <a:lnTo>
                      <a:pt x="3878" y="7657"/>
                    </a:lnTo>
                    <a:lnTo>
                      <a:pt x="3883" y="7667"/>
                    </a:lnTo>
                    <a:lnTo>
                      <a:pt x="3887" y="7678"/>
                    </a:lnTo>
                    <a:lnTo>
                      <a:pt x="3891" y="7688"/>
                    </a:lnTo>
                    <a:lnTo>
                      <a:pt x="3894" y="7699"/>
                    </a:lnTo>
                    <a:lnTo>
                      <a:pt x="3898" y="7710"/>
                    </a:lnTo>
                    <a:lnTo>
                      <a:pt x="3900" y="7721"/>
                    </a:lnTo>
                    <a:lnTo>
                      <a:pt x="3903" y="7732"/>
                    </a:lnTo>
                    <a:lnTo>
                      <a:pt x="3905" y="7743"/>
                    </a:lnTo>
                    <a:lnTo>
                      <a:pt x="3906" y="7754"/>
                    </a:lnTo>
                    <a:close/>
                  </a:path>
                </a:pathLst>
              </a:custGeom>
              <a:solidFill>
                <a:srgbClr val="11111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45" name="TextBox 44">
            <a:extLst>
              <a:ext uri="{FF2B5EF4-FFF2-40B4-BE49-F238E27FC236}">
                <a16:creationId xmlns:a16="http://schemas.microsoft.com/office/drawing/2014/main" id="{B26061F0-6FF4-4789-9C6B-163505B4C010}"/>
              </a:ext>
            </a:extLst>
          </p:cNvPr>
          <p:cNvSpPr txBox="1">
            <a:spLocks/>
          </p:cNvSpPr>
          <p:nvPr/>
        </p:nvSpPr>
        <p:spPr>
          <a:xfrm>
            <a:off x="7196012" y="2140658"/>
            <a:ext cx="4701019" cy="662643"/>
          </a:xfrm>
          <a:prstGeom prst="rect">
            <a:avLst/>
          </a:prstGeom>
          <a:noFill/>
        </p:spPr>
        <p:txBody>
          <a:bodyPr wrap="square" lIns="0" tIns="0" rIns="0" bIns="0" rtlCol="0" anchor="ctr" anchorCtr="0">
            <a:normAutofit/>
          </a:bodyPr>
          <a:lstStyle>
            <a:defPPr>
              <a:defRPr lang="en-US"/>
            </a:defPPr>
            <a:lvl1pPr>
              <a:defRPr sz="2800"/>
            </a:lvl1pPr>
          </a:lstStyle>
          <a:p>
            <a:pPr>
              <a:spcBef>
                <a:spcPts val="133"/>
              </a:spcBef>
              <a:buClr>
                <a:schemeClr val="tx1"/>
              </a:buClr>
              <a:buSzPct val="100000"/>
            </a:pPr>
            <a:r>
              <a:rPr lang="en-US" sz="1600" dirty="0">
                <a:cs typeface="Calibri" panose="020F0502020204030204" pitchFamily="34" charset="0"/>
              </a:rPr>
              <a:t>Soft declines are treated as final instead of retried.</a:t>
            </a:r>
          </a:p>
        </p:txBody>
      </p:sp>
      <p:sp>
        <p:nvSpPr>
          <p:cNvPr id="46" name="TextBox 45">
            <a:extLst>
              <a:ext uri="{FF2B5EF4-FFF2-40B4-BE49-F238E27FC236}">
                <a16:creationId xmlns:a16="http://schemas.microsoft.com/office/drawing/2014/main" id="{1A09B7A8-456F-4076-9659-C5A424BAFDAB}"/>
              </a:ext>
            </a:extLst>
          </p:cNvPr>
          <p:cNvSpPr txBox="1">
            <a:spLocks/>
          </p:cNvSpPr>
          <p:nvPr/>
        </p:nvSpPr>
        <p:spPr>
          <a:xfrm>
            <a:off x="7196012" y="2930336"/>
            <a:ext cx="4701019" cy="662643"/>
          </a:xfrm>
          <a:prstGeom prst="rect">
            <a:avLst/>
          </a:prstGeom>
          <a:noFill/>
        </p:spPr>
        <p:txBody>
          <a:bodyPr wrap="square" lIns="0" tIns="0" rIns="0" bIns="0" rtlCol="0" anchor="ctr" anchorCtr="0">
            <a:normAutofit/>
          </a:bodyPr>
          <a:lstStyle>
            <a:defPPr>
              <a:defRPr lang="en-US"/>
            </a:defPPr>
            <a:lvl1pPr>
              <a:defRPr sz="2800"/>
            </a:lvl1pPr>
          </a:lstStyle>
          <a:p>
            <a:pPr>
              <a:spcBef>
                <a:spcPts val="133"/>
              </a:spcBef>
              <a:buClr>
                <a:schemeClr val="tx1"/>
              </a:buClr>
              <a:buSzPct val="100000"/>
            </a:pPr>
            <a:r>
              <a:rPr lang="en-US" sz="1600" dirty="0">
                <a:cs typeface="Calibri" panose="020F0502020204030204" pitchFamily="34" charset="0"/>
              </a:rPr>
              <a:t>Chargebacks and disputes chip away at hard-won margin.</a:t>
            </a:r>
          </a:p>
        </p:txBody>
      </p:sp>
      <p:sp>
        <p:nvSpPr>
          <p:cNvPr id="47" name="TextBox 46">
            <a:extLst>
              <a:ext uri="{FF2B5EF4-FFF2-40B4-BE49-F238E27FC236}">
                <a16:creationId xmlns:a16="http://schemas.microsoft.com/office/drawing/2014/main" id="{C6E7A3FA-A6FD-4D00-92AB-63A18F7A6279}"/>
              </a:ext>
            </a:extLst>
          </p:cNvPr>
          <p:cNvSpPr txBox="1">
            <a:spLocks/>
          </p:cNvSpPr>
          <p:nvPr/>
        </p:nvSpPr>
        <p:spPr>
          <a:xfrm>
            <a:off x="7196012" y="4509692"/>
            <a:ext cx="4701019" cy="662643"/>
          </a:xfrm>
          <a:prstGeom prst="rect">
            <a:avLst/>
          </a:prstGeom>
          <a:noFill/>
        </p:spPr>
        <p:txBody>
          <a:bodyPr wrap="square" lIns="0" tIns="0" rIns="0" bIns="0" rtlCol="0" anchor="ctr" anchorCtr="0">
            <a:normAutofit/>
          </a:bodyPr>
          <a:lstStyle>
            <a:defPPr>
              <a:defRPr lang="en-US"/>
            </a:defPPr>
            <a:lvl1pPr>
              <a:defRPr sz="2800"/>
            </a:lvl1pPr>
          </a:lstStyle>
          <a:p>
            <a:pPr>
              <a:spcBef>
                <a:spcPts val="133"/>
              </a:spcBef>
              <a:buClr>
                <a:schemeClr val="tx1"/>
              </a:buClr>
              <a:buSzPct val="100000"/>
            </a:pPr>
            <a:r>
              <a:rPr lang="en-US" sz="1600" dirty="0">
                <a:cs typeface="Calibri" panose="020F0502020204030204" pitchFamily="34" charset="0"/>
              </a:rPr>
              <a:t>Fraud false-positives block good, paying customers.</a:t>
            </a:r>
          </a:p>
        </p:txBody>
      </p:sp>
      <p:sp>
        <p:nvSpPr>
          <p:cNvPr id="48" name="TextBox 47">
            <a:extLst>
              <a:ext uri="{FF2B5EF4-FFF2-40B4-BE49-F238E27FC236}">
                <a16:creationId xmlns:a16="http://schemas.microsoft.com/office/drawing/2014/main" id="{A2EB69B8-9E22-4874-A002-3630377F4350}"/>
              </a:ext>
            </a:extLst>
          </p:cNvPr>
          <p:cNvSpPr txBox="1">
            <a:spLocks/>
          </p:cNvSpPr>
          <p:nvPr/>
        </p:nvSpPr>
        <p:spPr>
          <a:xfrm>
            <a:off x="7196012" y="3720014"/>
            <a:ext cx="4701019" cy="662643"/>
          </a:xfrm>
          <a:prstGeom prst="rect">
            <a:avLst/>
          </a:prstGeom>
          <a:noFill/>
        </p:spPr>
        <p:txBody>
          <a:bodyPr wrap="square" lIns="0" tIns="0" rIns="0" bIns="0" rtlCol="0" anchor="ctr" anchorCtr="0">
            <a:normAutofit/>
          </a:bodyPr>
          <a:lstStyle>
            <a:defPPr>
              <a:defRPr lang="en-US"/>
            </a:defPPr>
            <a:lvl1pPr>
              <a:defRPr sz="2800"/>
            </a:lvl1pPr>
          </a:lstStyle>
          <a:p>
            <a:pPr>
              <a:spcBef>
                <a:spcPts val="133"/>
              </a:spcBef>
              <a:buClr>
                <a:schemeClr val="tx1"/>
              </a:buClr>
              <a:buSzPct val="100000"/>
            </a:pPr>
            <a:r>
              <a:rPr lang="en-US" sz="1600" dirty="0">
                <a:cs typeface="Calibri" panose="020F0502020204030204" pitchFamily="34" charset="0"/>
              </a:rPr>
              <a:t>Reconciliation across providers eats finance hours.</a:t>
            </a:r>
          </a:p>
        </p:txBody>
      </p:sp>
      <p:sp>
        <p:nvSpPr>
          <p:cNvPr id="49" name="TextBox 48">
            <a:extLst>
              <a:ext uri="{FF2B5EF4-FFF2-40B4-BE49-F238E27FC236}">
                <a16:creationId xmlns:a16="http://schemas.microsoft.com/office/drawing/2014/main" id="{5448B98E-066D-4531-BB18-65E6D1098E54}"/>
              </a:ext>
            </a:extLst>
          </p:cNvPr>
          <p:cNvSpPr txBox="1">
            <a:spLocks/>
          </p:cNvSpPr>
          <p:nvPr/>
        </p:nvSpPr>
        <p:spPr>
          <a:xfrm>
            <a:off x="7196012" y="5299368"/>
            <a:ext cx="4701019" cy="662643"/>
          </a:xfrm>
          <a:prstGeom prst="rect">
            <a:avLst/>
          </a:prstGeom>
          <a:noFill/>
        </p:spPr>
        <p:txBody>
          <a:bodyPr wrap="square" lIns="0" tIns="0" rIns="0" bIns="0" rtlCol="0" anchor="ctr" anchorCtr="0">
            <a:normAutofit/>
          </a:bodyPr>
          <a:lstStyle>
            <a:defPPr>
              <a:defRPr lang="en-US"/>
            </a:defPPr>
            <a:lvl1pPr>
              <a:defRPr sz="2800"/>
            </a:lvl1pPr>
          </a:lstStyle>
          <a:p>
            <a:pPr>
              <a:spcBef>
                <a:spcPts val="133"/>
              </a:spcBef>
              <a:buClr>
                <a:schemeClr val="tx1"/>
              </a:buClr>
              <a:buSzPct val="100000"/>
            </a:pPr>
            <a:r>
              <a:rPr lang="en-US" sz="1600" dirty="0">
                <a:cs typeface="Calibri" panose="020F0502020204030204" pitchFamily="34" charset="0"/>
              </a:rPr>
              <a:t>Slow settlement ties up cash you could deploy.</a:t>
            </a:r>
          </a:p>
        </p:txBody>
      </p:sp>
      <p:cxnSp>
        <p:nvCxnSpPr>
          <p:cNvPr id="72" name="Straight Connector 71">
            <a:extLst>
              <a:ext uri="{FF2B5EF4-FFF2-40B4-BE49-F238E27FC236}">
                <a16:creationId xmlns:a16="http://schemas.microsoft.com/office/drawing/2014/main" id="{49491C95-5CA0-4E83-A082-1EF573C5ED28}"/>
              </a:ext>
            </a:extLst>
          </p:cNvPr>
          <p:cNvCxnSpPr>
            <a:cxnSpLocks/>
          </p:cNvCxnSpPr>
          <p:nvPr/>
        </p:nvCxnSpPr>
        <p:spPr>
          <a:xfrm>
            <a:off x="999666" y="2866818"/>
            <a:ext cx="4683604"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A78F0B6E-81CE-4FC4-A036-8845AA4CA8CF}"/>
              </a:ext>
            </a:extLst>
          </p:cNvPr>
          <p:cNvCxnSpPr>
            <a:cxnSpLocks/>
          </p:cNvCxnSpPr>
          <p:nvPr/>
        </p:nvCxnSpPr>
        <p:spPr>
          <a:xfrm>
            <a:off x="999666" y="3656495"/>
            <a:ext cx="4683604"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F88998F3-5032-4C30-95F0-F2668D099186}"/>
              </a:ext>
            </a:extLst>
          </p:cNvPr>
          <p:cNvCxnSpPr>
            <a:cxnSpLocks/>
          </p:cNvCxnSpPr>
          <p:nvPr/>
        </p:nvCxnSpPr>
        <p:spPr>
          <a:xfrm>
            <a:off x="999666" y="4446172"/>
            <a:ext cx="4683604"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D4EEFC88-794C-40F2-B050-438A13ABEFC1}"/>
              </a:ext>
            </a:extLst>
          </p:cNvPr>
          <p:cNvCxnSpPr>
            <a:cxnSpLocks/>
          </p:cNvCxnSpPr>
          <p:nvPr/>
        </p:nvCxnSpPr>
        <p:spPr>
          <a:xfrm>
            <a:off x="999666" y="5235849"/>
            <a:ext cx="4683604"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7B4FCF31-6487-44B8-9E19-4D70480E7B7C}"/>
              </a:ext>
            </a:extLst>
          </p:cNvPr>
          <p:cNvCxnSpPr>
            <a:cxnSpLocks/>
          </p:cNvCxnSpPr>
          <p:nvPr/>
        </p:nvCxnSpPr>
        <p:spPr>
          <a:xfrm>
            <a:off x="7213427" y="2866818"/>
            <a:ext cx="4683604"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E80D6CFC-BA37-4FD6-883B-D557478FE3BA}"/>
              </a:ext>
            </a:extLst>
          </p:cNvPr>
          <p:cNvCxnSpPr>
            <a:cxnSpLocks/>
          </p:cNvCxnSpPr>
          <p:nvPr/>
        </p:nvCxnSpPr>
        <p:spPr>
          <a:xfrm>
            <a:off x="7213427" y="3656495"/>
            <a:ext cx="4683604"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25946684-C203-4227-814E-F23B5DE54DD8}"/>
              </a:ext>
            </a:extLst>
          </p:cNvPr>
          <p:cNvCxnSpPr>
            <a:cxnSpLocks/>
          </p:cNvCxnSpPr>
          <p:nvPr/>
        </p:nvCxnSpPr>
        <p:spPr>
          <a:xfrm>
            <a:off x="7213427" y="4446172"/>
            <a:ext cx="4683604"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FCCE7630-F82B-4746-878F-C8CB2A82AEAE}"/>
              </a:ext>
            </a:extLst>
          </p:cNvPr>
          <p:cNvCxnSpPr>
            <a:cxnSpLocks/>
          </p:cNvCxnSpPr>
          <p:nvPr/>
        </p:nvCxnSpPr>
        <p:spPr>
          <a:xfrm>
            <a:off x="7213427" y="5235849"/>
            <a:ext cx="4683604"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F98EB63F-FEB9-B565-5690-67855C6A1299}"/>
              </a:ext>
            </a:extLst>
          </p:cNvPr>
          <p:cNvSpPr>
            <a:spLocks noGrp="1"/>
          </p:cNvSpPr>
          <p:nvPr>
            <p:ph type="sldNum" sz="quarter" idx="12"/>
          </p:nvPr>
        </p:nvSpPr>
        <p:spPr/>
        <p:txBody>
          <a:bodyPr/>
          <a:lstStyle/>
          <a:p>
            <a:fld id="{0643C082-6B26-4A67-AAC0-3138D6D4DA1D}" type="slidenum">
              <a:rPr lang="en-PH" smtClean="0"/>
              <a:t>6</a:t>
            </a:fld>
            <a:endParaRPr lang="en-PH" dirty="0"/>
          </a:p>
        </p:txBody>
      </p:sp>
      <p:sp>
        <p:nvSpPr>
          <p:cNvPr id="10" name="Footer Placeholder 9">
            <a:extLst>
              <a:ext uri="{FF2B5EF4-FFF2-40B4-BE49-F238E27FC236}">
                <a16:creationId xmlns:a16="http://schemas.microsoft.com/office/drawing/2014/main" id="{F94CE446-36DD-9F88-C32F-F7DD7BCE280E}"/>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268118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itle 40">
            <a:extLst>
              <a:ext uri="{FF2B5EF4-FFF2-40B4-BE49-F238E27FC236}">
                <a16:creationId xmlns:a16="http://schemas.microsoft.com/office/drawing/2014/main" id="{333D8D6C-AB7B-BB9A-7A43-4EE610651C74}"/>
              </a:ext>
            </a:extLst>
          </p:cNvPr>
          <p:cNvSpPr>
            <a:spLocks noGrp="1"/>
          </p:cNvSpPr>
          <p:nvPr>
            <p:ph type="title"/>
          </p:nvPr>
        </p:nvSpPr>
        <p:spPr/>
        <p:txBody>
          <a:bodyPr/>
          <a:lstStyle/>
          <a:p>
            <a:r>
              <a:rPr lang="en-US" dirty="0"/>
              <a:t>Where payments break down</a:t>
            </a:r>
          </a:p>
        </p:txBody>
      </p:sp>
      <p:cxnSp>
        <p:nvCxnSpPr>
          <p:cNvPr id="27" name="Straight Connector 26">
            <a:extLst>
              <a:ext uri="{FF2B5EF4-FFF2-40B4-BE49-F238E27FC236}">
                <a16:creationId xmlns:a16="http://schemas.microsoft.com/office/drawing/2014/main" id="{0D38F467-AABD-7CC2-8F0A-F65561B55940}"/>
              </a:ext>
            </a:extLst>
          </p:cNvPr>
          <p:cNvCxnSpPr>
            <a:cxnSpLocks/>
          </p:cNvCxnSpPr>
          <p:nvPr/>
        </p:nvCxnSpPr>
        <p:spPr>
          <a:xfrm>
            <a:off x="2204478" y="4771856"/>
            <a:ext cx="967221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C2D93E2A-FC94-81C3-E9A8-6E436C774058}"/>
              </a:ext>
            </a:extLst>
          </p:cNvPr>
          <p:cNvSpPr txBox="1"/>
          <p:nvPr/>
        </p:nvSpPr>
        <p:spPr>
          <a:xfrm>
            <a:off x="2221181" y="4049655"/>
            <a:ext cx="4649924" cy="578769"/>
          </a:xfrm>
          <a:prstGeom prst="rect">
            <a:avLst/>
          </a:prstGeom>
          <a:noFill/>
        </p:spPr>
        <p:txBody>
          <a:bodyPr wrap="square" lIns="0" tIns="0" rIns="0" bIns="0" rtlCol="0" anchor="ctr">
            <a:noAutofit/>
          </a:bodyPr>
          <a:lstStyle/>
          <a:p>
            <a:pPr marL="0" lvl="1">
              <a:spcAft>
                <a:spcPts val="1200"/>
              </a:spcAft>
              <a:buClr>
                <a:schemeClr val="tx1"/>
              </a:buClr>
              <a:buSzPct val="100000"/>
            </a:pPr>
            <a:r>
              <a:rPr lang="en-US" sz="1400" dirty="0">
                <a:solidFill>
                  <a:schemeClr val="tx1">
                    <a:lumMod val="100000"/>
                  </a:schemeClr>
                </a:solidFill>
                <a:sym typeface="Trebuchet MS" panose="020B0603020202020204" pitchFamily="34" charset="0"/>
              </a:rPr>
              <a:t>Nearly a quarter of checkouts are abandoned before payment ever completes.</a:t>
            </a:r>
          </a:p>
        </p:txBody>
      </p:sp>
      <p:sp>
        <p:nvSpPr>
          <p:cNvPr id="6" name="Text Placeholder 19">
            <a:extLst>
              <a:ext uri="{FF2B5EF4-FFF2-40B4-BE49-F238E27FC236}">
                <a16:creationId xmlns:a16="http://schemas.microsoft.com/office/drawing/2014/main" id="{00708F04-D510-E2CE-6D17-176524FF2213}"/>
              </a:ext>
            </a:extLst>
          </p:cNvPr>
          <p:cNvSpPr txBox="1">
            <a:spLocks/>
          </p:cNvSpPr>
          <p:nvPr/>
        </p:nvSpPr>
        <p:spPr>
          <a:xfrm>
            <a:off x="2221178" y="1473651"/>
            <a:ext cx="4649924" cy="544010"/>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b="1" dirty="0">
                <a:solidFill>
                  <a:schemeClr val="accent1"/>
                </a:solidFill>
              </a:rPr>
              <a:t>Friction, declines, and fees drive it.</a:t>
            </a:r>
          </a:p>
        </p:txBody>
      </p:sp>
      <p:sp>
        <p:nvSpPr>
          <p:cNvPr id="8" name="TextBox 7">
            <a:extLst>
              <a:ext uri="{FF2B5EF4-FFF2-40B4-BE49-F238E27FC236}">
                <a16:creationId xmlns:a16="http://schemas.microsoft.com/office/drawing/2014/main" id="{D151DCEC-A5E7-2A54-C87B-1B644F7D4167}"/>
              </a:ext>
            </a:extLst>
          </p:cNvPr>
          <p:cNvSpPr txBox="1"/>
          <p:nvPr/>
        </p:nvSpPr>
        <p:spPr>
          <a:xfrm>
            <a:off x="7247108" y="4049655"/>
            <a:ext cx="4649924" cy="578769"/>
          </a:xfrm>
          <a:prstGeom prst="rect">
            <a:avLst/>
          </a:prstGeom>
          <a:noFill/>
        </p:spPr>
        <p:txBody>
          <a:bodyPr wrap="square" lIns="0" tIns="0" rIns="0" bIns="0" rtlCol="0" anchor="ctr">
            <a:noAutofit/>
          </a:bodyPr>
          <a:lstStyle/>
          <a:p>
            <a:pPr marL="0" lvl="1">
              <a:spcAft>
                <a:spcPts val="1200"/>
              </a:spcAft>
              <a:buClr>
                <a:schemeClr val="tx1"/>
              </a:buClr>
              <a:buSzPct val="100000"/>
            </a:pPr>
            <a:r>
              <a:rPr lang="en-US" sz="1400" dirty="0">
                <a:solidFill>
                  <a:schemeClr val="tx1">
                    <a:lumMod val="100000"/>
                  </a:schemeClr>
                </a:solidFill>
                <a:sym typeface="Trebuchet MS" panose="020B0603020202020204" pitchFamily="34" charset="0"/>
              </a:rPr>
              <a:t>Most failures are recoverable soft declines, not real fraud — yet they go unretried.</a:t>
            </a:r>
          </a:p>
        </p:txBody>
      </p:sp>
      <p:sp>
        <p:nvSpPr>
          <p:cNvPr id="9" name="Text Placeholder 19">
            <a:extLst>
              <a:ext uri="{FF2B5EF4-FFF2-40B4-BE49-F238E27FC236}">
                <a16:creationId xmlns:a16="http://schemas.microsoft.com/office/drawing/2014/main" id="{C94195A4-1E84-533C-9AB9-7273859D02EB}"/>
              </a:ext>
            </a:extLst>
          </p:cNvPr>
          <p:cNvSpPr txBox="1">
            <a:spLocks/>
          </p:cNvSpPr>
          <p:nvPr/>
        </p:nvSpPr>
        <p:spPr>
          <a:xfrm>
            <a:off x="7247108" y="1473651"/>
            <a:ext cx="4649924" cy="544010"/>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b="1" dirty="0">
                <a:solidFill>
                  <a:schemeClr val="accent1"/>
                </a:solidFill>
              </a:rPr>
              <a:t>Legacy stacks simply give up.</a:t>
            </a:r>
          </a:p>
        </p:txBody>
      </p:sp>
      <p:graphicFrame>
        <p:nvGraphicFramePr>
          <p:cNvPr id="14" name="Chart 13">
            <a:extLst>
              <a:ext uri="{FF2B5EF4-FFF2-40B4-BE49-F238E27FC236}">
                <a16:creationId xmlns:a16="http://schemas.microsoft.com/office/drawing/2014/main" id="{3F1E0BC7-4A5D-7826-63A1-3A789863C88F}"/>
              </a:ext>
            </a:extLst>
          </p:cNvPr>
          <p:cNvGraphicFramePr/>
          <p:nvPr>
            <p:extLst>
              <p:ext uri="{D42A27DB-BD31-4B8C-83A1-F6EECF244321}">
                <p14:modId xmlns:p14="http://schemas.microsoft.com/office/powerpoint/2010/main" val="2129724282"/>
              </p:ext>
            </p:extLst>
          </p:nvPr>
        </p:nvGraphicFramePr>
        <p:xfrm>
          <a:off x="2204478" y="2261639"/>
          <a:ext cx="4649923" cy="164768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Chart 14">
            <a:extLst>
              <a:ext uri="{FF2B5EF4-FFF2-40B4-BE49-F238E27FC236}">
                <a16:creationId xmlns:a16="http://schemas.microsoft.com/office/drawing/2014/main" id="{9AE993FB-F50A-2B6E-C8B9-F1116960AFE7}"/>
              </a:ext>
            </a:extLst>
          </p:cNvPr>
          <p:cNvGraphicFramePr/>
          <p:nvPr>
            <p:extLst>
              <p:ext uri="{D42A27DB-BD31-4B8C-83A1-F6EECF244321}">
                <p14:modId xmlns:p14="http://schemas.microsoft.com/office/powerpoint/2010/main" val="3298472371"/>
              </p:ext>
            </p:extLst>
          </p:nvPr>
        </p:nvGraphicFramePr>
        <p:xfrm>
          <a:off x="7230408" y="2261639"/>
          <a:ext cx="4649923" cy="1647683"/>
        </p:xfrm>
        <a:graphic>
          <a:graphicData uri="http://schemas.openxmlformats.org/drawingml/2006/chart">
            <c:chart xmlns:c="http://schemas.openxmlformats.org/drawingml/2006/chart" xmlns:r="http://schemas.openxmlformats.org/officeDocument/2006/relationships" r:id="rId3"/>
          </a:graphicData>
        </a:graphic>
      </p:graphicFrame>
      <p:cxnSp>
        <p:nvCxnSpPr>
          <p:cNvPr id="19" name="Straight Connector 18">
            <a:extLst>
              <a:ext uri="{FF2B5EF4-FFF2-40B4-BE49-F238E27FC236}">
                <a16:creationId xmlns:a16="http://schemas.microsoft.com/office/drawing/2014/main" id="{A133C8DA-8A15-AA98-BE62-79640B3BD650}"/>
              </a:ext>
            </a:extLst>
          </p:cNvPr>
          <p:cNvCxnSpPr>
            <a:cxnSpLocks/>
          </p:cNvCxnSpPr>
          <p:nvPr/>
        </p:nvCxnSpPr>
        <p:spPr>
          <a:xfrm>
            <a:off x="2221178" y="2123900"/>
            <a:ext cx="46466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6ACD441-CA88-212C-7548-4FB22048A747}"/>
              </a:ext>
            </a:extLst>
          </p:cNvPr>
          <p:cNvCxnSpPr>
            <a:cxnSpLocks/>
          </p:cNvCxnSpPr>
          <p:nvPr/>
        </p:nvCxnSpPr>
        <p:spPr>
          <a:xfrm>
            <a:off x="7247108" y="2123900"/>
            <a:ext cx="46466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87004887-559A-97D8-4C7B-9AE862DC4494}"/>
              </a:ext>
            </a:extLst>
          </p:cNvPr>
          <p:cNvSpPr txBox="1"/>
          <p:nvPr/>
        </p:nvSpPr>
        <p:spPr>
          <a:xfrm>
            <a:off x="2221181" y="4906181"/>
            <a:ext cx="4649924" cy="1092592"/>
          </a:xfrm>
          <a:prstGeom prst="rect">
            <a:avLst/>
          </a:prstGeom>
          <a:noFill/>
        </p:spPr>
        <p:txBody>
          <a:bodyPr wrap="square" lIns="0" tIns="0" rIns="0" bIns="0" rtlCol="0" anchor="ctr">
            <a:noAutofit/>
          </a:bodyPr>
          <a:lstStyle/>
          <a:p>
            <a:pPr marL="171450" lvl="1" indent="-171450">
              <a:spcAft>
                <a:spcPts val="600"/>
              </a:spcAft>
              <a:buClr>
                <a:schemeClr val="tx1"/>
              </a:buClr>
              <a:buSzPct val="100000"/>
              <a:buFont typeface="Arial" panose="020B0604020202020204" pitchFamily="34" charset="0"/>
              <a:buChar char="•"/>
            </a:pPr>
            <a:r>
              <a:rPr lang="en-US" sz="1400" dirty="0">
                <a:solidFill>
                  <a:schemeClr val="tx1">
                    <a:lumMod val="100000"/>
                  </a:schemeClr>
                </a:solidFill>
                <a:sym typeface="Trebuchet MS" panose="020B0603020202020204" pitchFamily="34" charset="0"/>
              </a:rPr>
              <a:t>Checkout friction</a:t>
            </a:r>
          </a:p>
          <a:p>
            <a:pPr marL="171450" lvl="1" indent="-171450">
              <a:spcAft>
                <a:spcPts val="600"/>
              </a:spcAft>
              <a:buClr>
                <a:schemeClr val="tx1"/>
              </a:buClr>
              <a:buSzPct val="100000"/>
              <a:buFont typeface="Arial" panose="020B0604020202020204" pitchFamily="34" charset="0"/>
              <a:buChar char="•"/>
            </a:pPr>
            <a:r>
              <a:rPr lang="en-US" sz="1400" dirty="0">
                <a:solidFill>
                  <a:schemeClr val="tx1">
                    <a:lumMod val="100000"/>
                  </a:schemeClr>
                </a:solidFill>
                <a:sym typeface="Trebuchet MS" panose="020B0603020202020204" pitchFamily="34" charset="0"/>
              </a:rPr>
              <a:t>Extra steps and redirects push buyers to abandon.</a:t>
            </a:r>
          </a:p>
          <a:p>
            <a:pPr marL="171450" lvl="1" indent="-171450">
              <a:spcAft>
                <a:spcPts val="600"/>
              </a:spcAft>
              <a:buClr>
                <a:schemeClr val="tx1"/>
              </a:buClr>
              <a:buSzPct val="100000"/>
              <a:buFont typeface="Arial" panose="020B0604020202020204" pitchFamily="34" charset="0"/>
              <a:buChar char="•"/>
            </a:pPr>
            <a:r>
              <a:rPr lang="en-US" sz="1400" dirty="0">
                <a:solidFill>
                  <a:schemeClr val="tx1">
                    <a:lumMod val="100000"/>
                  </a:schemeClr>
                </a:solidFill>
                <a:sym typeface="Trebuchet MS" panose="020B0603020202020204" pitchFamily="34" charset="0"/>
              </a:rPr>
              <a:t>Payment declines</a:t>
            </a:r>
          </a:p>
        </p:txBody>
      </p:sp>
      <p:sp>
        <p:nvSpPr>
          <p:cNvPr id="24" name="TextBox 23">
            <a:extLst>
              <a:ext uri="{FF2B5EF4-FFF2-40B4-BE49-F238E27FC236}">
                <a16:creationId xmlns:a16="http://schemas.microsoft.com/office/drawing/2014/main" id="{AD539B35-5970-ED7A-043C-7EC6F692D710}"/>
              </a:ext>
            </a:extLst>
          </p:cNvPr>
          <p:cNvSpPr txBox="1"/>
          <p:nvPr/>
        </p:nvSpPr>
        <p:spPr>
          <a:xfrm>
            <a:off x="7247108" y="4906181"/>
            <a:ext cx="4649924" cy="1092592"/>
          </a:xfrm>
          <a:prstGeom prst="rect">
            <a:avLst/>
          </a:prstGeom>
          <a:noFill/>
        </p:spPr>
        <p:txBody>
          <a:bodyPr wrap="square" lIns="0" tIns="0" rIns="0" bIns="0" rtlCol="0" anchor="ctr">
            <a:noAutofit/>
          </a:bodyPr>
          <a:lstStyle/>
          <a:p>
            <a:pPr marL="171450" lvl="1" indent="-171450">
              <a:spcAft>
                <a:spcPts val="600"/>
              </a:spcAft>
              <a:buClr>
                <a:schemeClr val="tx1"/>
              </a:buClr>
              <a:buSzPct val="100000"/>
              <a:buFont typeface="Arial" panose="020B0604020202020204" pitchFamily="34" charset="0"/>
              <a:buChar char="•"/>
            </a:pPr>
            <a:r>
              <a:rPr lang="en-US" sz="1400" dirty="0">
                <a:solidFill>
                  <a:schemeClr val="tx1">
                    <a:lumMod val="100000"/>
                  </a:schemeClr>
                </a:solidFill>
                <a:sym typeface="Trebuchet MS" panose="020B0603020202020204" pitchFamily="34" charset="0"/>
              </a:rPr>
              <a:t>Soft declines are never retried.</a:t>
            </a:r>
          </a:p>
          <a:p>
            <a:pPr marL="171450" lvl="1" indent="-171450">
              <a:spcAft>
                <a:spcPts val="600"/>
              </a:spcAft>
              <a:buClr>
                <a:schemeClr val="tx1"/>
              </a:buClr>
              <a:buSzPct val="100000"/>
              <a:buFont typeface="Arial" panose="020B0604020202020204" pitchFamily="34" charset="0"/>
              <a:buChar char="•"/>
            </a:pPr>
            <a:r>
              <a:rPr lang="en-US" sz="1400" dirty="0">
                <a:solidFill>
                  <a:schemeClr val="tx1">
                    <a:lumMod val="100000"/>
                  </a:schemeClr>
                </a:solidFill>
                <a:sym typeface="Trebuchet MS" panose="020B0603020202020204" pitchFamily="34" charset="0"/>
              </a:rPr>
              <a:t>Surprise fees at the last step erode buyer trust.</a:t>
            </a:r>
          </a:p>
          <a:p>
            <a:pPr marL="171450" lvl="1" indent="-171450">
              <a:spcAft>
                <a:spcPts val="600"/>
              </a:spcAft>
              <a:buClr>
                <a:schemeClr val="tx1"/>
              </a:buClr>
              <a:buSzPct val="100000"/>
              <a:buFont typeface="Arial" panose="020B0604020202020204" pitchFamily="34" charset="0"/>
              <a:buChar char="•"/>
            </a:pPr>
            <a:r>
              <a:rPr lang="en-US" sz="1400" dirty="0">
                <a:solidFill>
                  <a:schemeClr val="tx1">
                    <a:lumMod val="100000"/>
                  </a:schemeClr>
                </a:solidFill>
                <a:sym typeface="Trebuchet MS" panose="020B0603020202020204" pitchFamily="34" charset="0"/>
              </a:rPr>
              <a:t>Fraud false-positives</a:t>
            </a:r>
          </a:p>
        </p:txBody>
      </p:sp>
      <p:cxnSp>
        <p:nvCxnSpPr>
          <p:cNvPr id="30" name="Straight Connector 29">
            <a:extLst>
              <a:ext uri="{FF2B5EF4-FFF2-40B4-BE49-F238E27FC236}">
                <a16:creationId xmlns:a16="http://schemas.microsoft.com/office/drawing/2014/main" id="{7B1639E4-A7C8-F4CC-8F03-F0893F5F9682}"/>
              </a:ext>
            </a:extLst>
          </p:cNvPr>
          <p:cNvCxnSpPr>
            <a:cxnSpLocks/>
          </p:cNvCxnSpPr>
          <p:nvPr/>
        </p:nvCxnSpPr>
        <p:spPr>
          <a:xfrm>
            <a:off x="7059107" y="4049655"/>
            <a:ext cx="0" cy="5787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8EA1E99-91E4-493C-58A7-A5774BD51A53}"/>
              </a:ext>
            </a:extLst>
          </p:cNvPr>
          <p:cNvCxnSpPr>
            <a:cxnSpLocks/>
          </p:cNvCxnSpPr>
          <p:nvPr/>
        </p:nvCxnSpPr>
        <p:spPr>
          <a:xfrm>
            <a:off x="7059107" y="4906181"/>
            <a:ext cx="0" cy="10925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45FED8D1-7B3C-C2F8-4248-BF094D0D7717}"/>
              </a:ext>
            </a:extLst>
          </p:cNvPr>
          <p:cNvSpPr/>
          <p:nvPr/>
        </p:nvSpPr>
        <p:spPr>
          <a:xfrm>
            <a:off x="1979407" y="4049652"/>
            <a:ext cx="68275" cy="578768"/>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8" name="Rectangle 37">
            <a:extLst>
              <a:ext uri="{FF2B5EF4-FFF2-40B4-BE49-F238E27FC236}">
                <a16:creationId xmlns:a16="http://schemas.microsoft.com/office/drawing/2014/main" id="{43B2F641-94B5-9965-64E2-D65E7C8AB603}"/>
              </a:ext>
            </a:extLst>
          </p:cNvPr>
          <p:cNvSpPr/>
          <p:nvPr/>
        </p:nvSpPr>
        <p:spPr>
          <a:xfrm>
            <a:off x="1979407" y="4906181"/>
            <a:ext cx="68275" cy="109259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9" name="TextBox 38">
            <a:extLst>
              <a:ext uri="{FF2B5EF4-FFF2-40B4-BE49-F238E27FC236}">
                <a16:creationId xmlns:a16="http://schemas.microsoft.com/office/drawing/2014/main" id="{925FBA5B-2990-6B77-2DDA-3C6754BFD84F}"/>
              </a:ext>
            </a:extLst>
          </p:cNvPr>
          <p:cNvSpPr txBox="1"/>
          <p:nvPr/>
        </p:nvSpPr>
        <p:spPr>
          <a:xfrm>
            <a:off x="294968" y="4049655"/>
            <a:ext cx="1456212" cy="578769"/>
          </a:xfrm>
          <a:prstGeom prst="rect">
            <a:avLst/>
          </a:prstGeom>
          <a:noFill/>
        </p:spPr>
        <p:txBody>
          <a:bodyPr wrap="square" lIns="0" tIns="0" rIns="0" bIns="0" rtlCol="0" anchor="ctr">
            <a:noAutofit/>
          </a:bodyPr>
          <a:lstStyle/>
          <a:p>
            <a:pPr marL="0" lvl="1" algn="r">
              <a:spcAft>
                <a:spcPts val="1200"/>
              </a:spcAft>
              <a:buClr>
                <a:schemeClr val="tx1"/>
              </a:buClr>
              <a:buSzPct val="100000"/>
            </a:pPr>
            <a:r>
              <a:rPr lang="en-US" sz="1400" b="1" dirty="0">
                <a:solidFill>
                  <a:schemeClr val="accent1"/>
                </a:solidFill>
                <a:sym typeface="Trebuchet MS" panose="020B0603020202020204" pitchFamily="34" charset="0"/>
              </a:rPr>
              <a:t>Abandonment (%)</a:t>
            </a:r>
          </a:p>
        </p:txBody>
      </p:sp>
      <p:sp>
        <p:nvSpPr>
          <p:cNvPr id="40" name="TextBox 39">
            <a:extLst>
              <a:ext uri="{FF2B5EF4-FFF2-40B4-BE49-F238E27FC236}">
                <a16:creationId xmlns:a16="http://schemas.microsoft.com/office/drawing/2014/main" id="{16ED9A8B-6EDF-7AEA-C408-A19E4D6A45DC}"/>
              </a:ext>
            </a:extLst>
          </p:cNvPr>
          <p:cNvSpPr txBox="1"/>
          <p:nvPr/>
        </p:nvSpPr>
        <p:spPr>
          <a:xfrm>
            <a:off x="294968" y="5163093"/>
            <a:ext cx="1456212" cy="578769"/>
          </a:xfrm>
          <a:prstGeom prst="rect">
            <a:avLst/>
          </a:prstGeom>
          <a:noFill/>
        </p:spPr>
        <p:txBody>
          <a:bodyPr wrap="square" lIns="0" tIns="0" rIns="0" bIns="0" rtlCol="0" anchor="ctr">
            <a:noAutofit/>
          </a:bodyPr>
          <a:lstStyle/>
          <a:p>
            <a:pPr marL="0" lvl="1" algn="r">
              <a:spcAft>
                <a:spcPts val="1200"/>
              </a:spcAft>
              <a:buClr>
                <a:schemeClr val="tx1"/>
              </a:buClr>
              <a:buSzPct val="100000"/>
            </a:pPr>
            <a:r>
              <a:rPr lang="en-US" sz="1400" b="1" dirty="0">
                <a:solidFill>
                  <a:schemeClr val="accent1"/>
                </a:solidFill>
                <a:sym typeface="Trebuchet MS" panose="020B0603020202020204" pitchFamily="34" charset="0"/>
              </a:rPr>
              <a:t>Failed payments (%)</a:t>
            </a:r>
          </a:p>
        </p:txBody>
      </p:sp>
      <p:sp>
        <p:nvSpPr>
          <p:cNvPr id="3" name="Slide Number Placeholder 2">
            <a:extLst>
              <a:ext uri="{FF2B5EF4-FFF2-40B4-BE49-F238E27FC236}">
                <a16:creationId xmlns:a16="http://schemas.microsoft.com/office/drawing/2014/main" id="{6AB5E70F-C12D-88BC-B34D-E2FD23215207}"/>
              </a:ext>
            </a:extLst>
          </p:cNvPr>
          <p:cNvSpPr>
            <a:spLocks noGrp="1"/>
          </p:cNvSpPr>
          <p:nvPr>
            <p:ph type="sldNum" sz="quarter" idx="12"/>
          </p:nvPr>
        </p:nvSpPr>
        <p:spPr/>
        <p:txBody>
          <a:bodyPr/>
          <a:lstStyle/>
          <a:p>
            <a:fld id="{0643C082-6B26-4A67-AAC0-3138D6D4DA1D}" type="slidenum">
              <a:rPr lang="en-PH" smtClean="0"/>
              <a:t>7</a:t>
            </a:fld>
            <a:endParaRPr lang="en-PH" dirty="0"/>
          </a:p>
        </p:txBody>
      </p:sp>
      <p:sp>
        <p:nvSpPr>
          <p:cNvPr id="4" name="Footer Placeholder 3">
            <a:extLst>
              <a:ext uri="{FF2B5EF4-FFF2-40B4-BE49-F238E27FC236}">
                <a16:creationId xmlns:a16="http://schemas.microsoft.com/office/drawing/2014/main" id="{8E2EF8E1-18DA-FBEF-18D7-734FACDCE4F5}"/>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8738563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6751D-1FE1-45B3-B5CE-65EB34B72F1B}"/>
              </a:ext>
            </a:extLst>
          </p:cNvPr>
          <p:cNvSpPr>
            <a:spLocks noGrp="1"/>
          </p:cNvSpPr>
          <p:nvPr>
            <p:ph type="title"/>
          </p:nvPr>
        </p:nvSpPr>
        <p:spPr/>
        <p:txBody>
          <a:bodyPr/>
          <a:lstStyle/>
          <a:p>
            <a:r>
              <a:rPr lang="en-US" dirty="0"/>
              <a:t>The hidden cost of the gap</a:t>
            </a:r>
          </a:p>
        </p:txBody>
      </p:sp>
      <p:sp>
        <p:nvSpPr>
          <p:cNvPr id="3" name="Rectangle 2">
            <a:extLst>
              <a:ext uri="{FF2B5EF4-FFF2-40B4-BE49-F238E27FC236}">
                <a16:creationId xmlns:a16="http://schemas.microsoft.com/office/drawing/2014/main" id="{132C60B2-1BFE-4EC3-9739-5B79D6EC221C}"/>
              </a:ext>
            </a:extLst>
          </p:cNvPr>
          <p:cNvSpPr/>
          <p:nvPr/>
        </p:nvSpPr>
        <p:spPr>
          <a:xfrm flipH="1">
            <a:off x="1953070" y="1946704"/>
            <a:ext cx="9610280" cy="3992901"/>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grpSp>
        <p:nvGrpSpPr>
          <p:cNvPr id="4" name="Group 3">
            <a:extLst>
              <a:ext uri="{FF2B5EF4-FFF2-40B4-BE49-F238E27FC236}">
                <a16:creationId xmlns:a16="http://schemas.microsoft.com/office/drawing/2014/main" id="{7BD17998-96DA-47D9-955D-F4620A84A341}"/>
              </a:ext>
            </a:extLst>
          </p:cNvPr>
          <p:cNvGrpSpPr/>
          <p:nvPr/>
        </p:nvGrpSpPr>
        <p:grpSpPr>
          <a:xfrm>
            <a:off x="630239" y="1804873"/>
            <a:ext cx="3667102" cy="4297492"/>
            <a:chOff x="630238" y="1863596"/>
            <a:chExt cx="2563166" cy="4297492"/>
          </a:xfrm>
          <a:solidFill>
            <a:schemeClr val="accent1"/>
          </a:solidFill>
        </p:grpSpPr>
        <p:sp>
          <p:nvSpPr>
            <p:cNvPr id="5" name="Rectangle: Diagonal Corners Snipped 4">
              <a:extLst>
                <a:ext uri="{FF2B5EF4-FFF2-40B4-BE49-F238E27FC236}">
                  <a16:creationId xmlns:a16="http://schemas.microsoft.com/office/drawing/2014/main" id="{33664DEE-A572-4C2D-BBA4-90C3E8EB3A49}"/>
                </a:ext>
              </a:extLst>
            </p:cNvPr>
            <p:cNvSpPr/>
            <p:nvPr/>
          </p:nvSpPr>
          <p:spPr>
            <a:xfrm flipH="1">
              <a:off x="707224" y="1863596"/>
              <a:ext cx="2486180" cy="4297492"/>
            </a:xfrm>
            <a:prstGeom prst="snip2DiagRect">
              <a:avLst>
                <a:gd name="adj1" fmla="val 0"/>
                <a:gd name="adj2" fmla="val 10443"/>
              </a:avLst>
            </a:prstGeom>
            <a:grp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6" name="Rectangle: Diagonal Corners Snipped 5">
              <a:extLst>
                <a:ext uri="{FF2B5EF4-FFF2-40B4-BE49-F238E27FC236}">
                  <a16:creationId xmlns:a16="http://schemas.microsoft.com/office/drawing/2014/main" id="{A1037F20-777B-4353-801A-D028D5629B82}"/>
                </a:ext>
              </a:extLst>
            </p:cNvPr>
            <p:cNvSpPr/>
            <p:nvPr/>
          </p:nvSpPr>
          <p:spPr>
            <a:xfrm flipH="1">
              <a:off x="630238" y="1863596"/>
              <a:ext cx="2486180" cy="4297492"/>
            </a:xfrm>
            <a:prstGeom prst="snip2DiagRect">
              <a:avLst>
                <a:gd name="adj1" fmla="val 0"/>
                <a:gd name="adj2" fmla="val 11600"/>
              </a:avLst>
            </a:prstGeom>
            <a:grp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grpSp>
      <p:sp>
        <p:nvSpPr>
          <p:cNvPr id="7" name="Right Triangle 6">
            <a:extLst>
              <a:ext uri="{FF2B5EF4-FFF2-40B4-BE49-F238E27FC236}">
                <a16:creationId xmlns:a16="http://schemas.microsoft.com/office/drawing/2014/main" id="{2A2A7918-D149-4346-ADB4-7E864B1A34AD}"/>
              </a:ext>
            </a:extLst>
          </p:cNvPr>
          <p:cNvSpPr/>
          <p:nvPr/>
        </p:nvSpPr>
        <p:spPr>
          <a:xfrm>
            <a:off x="4297341" y="1804873"/>
            <a:ext cx="121160" cy="141831"/>
          </a:xfrm>
          <a:prstGeom prst="rtTriangle">
            <a:avLst/>
          </a:prstGeom>
          <a:solidFill>
            <a:schemeClr val="accent1"/>
          </a:solidFill>
          <a:ln w="9525" cap="rnd" cmpd="sng" algn="ctr">
            <a:solidFill>
              <a:schemeClr val="accent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8" name="Rectangle 7">
            <a:extLst>
              <a:ext uri="{FF2B5EF4-FFF2-40B4-BE49-F238E27FC236}">
                <a16:creationId xmlns:a16="http://schemas.microsoft.com/office/drawing/2014/main" id="{C567E9C3-560B-4583-AB60-AA6869A7246E}"/>
              </a:ext>
            </a:extLst>
          </p:cNvPr>
          <p:cNvSpPr/>
          <p:nvPr/>
        </p:nvSpPr>
        <p:spPr>
          <a:xfrm flipH="1">
            <a:off x="11515548" y="1946704"/>
            <a:ext cx="47802" cy="3992901"/>
          </a:xfrm>
          <a:prstGeom prst="rect">
            <a:avLst/>
          </a:prstGeom>
          <a:solidFill>
            <a:schemeClr val="accent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9" name="ee4pContent1">
            <a:extLst>
              <a:ext uri="{FF2B5EF4-FFF2-40B4-BE49-F238E27FC236}">
                <a16:creationId xmlns:a16="http://schemas.microsoft.com/office/drawing/2014/main" id="{B69ADE50-2970-44B5-9E83-1870DB706A81}"/>
              </a:ext>
            </a:extLst>
          </p:cNvPr>
          <p:cNvSpPr txBox="1"/>
          <p:nvPr/>
        </p:nvSpPr>
        <p:spPr>
          <a:xfrm>
            <a:off x="866025" y="3688650"/>
            <a:ext cx="3123862" cy="2027901"/>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432000" lvl="1" indent="-288000">
              <a:spcAft>
                <a:spcPts val="1000"/>
              </a:spcAft>
              <a:buClr>
                <a:schemeClr val="bg1"/>
              </a:buClr>
              <a:buFont typeface="Trebuchet MS" panose="020B0703020202090204" pitchFamily="34" charset="0"/>
              <a:buChar char="•"/>
            </a:pPr>
            <a:r>
              <a:rPr lang="en-US" sz="1600" dirty="0">
                <a:solidFill>
                  <a:schemeClr val="bg1"/>
                </a:solidFill>
                <a:latin typeface="+mn-lt"/>
              </a:rPr>
              <a:t>Every failed payment is a customer you already paid to acquire, lost at the finish line.</a:t>
            </a:r>
          </a:p>
          <a:p>
            <a:pPr marL="432000" lvl="1" indent="-288000">
              <a:spcAft>
                <a:spcPts val="1000"/>
              </a:spcAft>
              <a:buClr>
                <a:schemeClr val="bg1"/>
              </a:buClr>
              <a:buFont typeface="Trebuchet MS" panose="020B0703020202090204" pitchFamily="34" charset="0"/>
              <a:buChar char="•"/>
            </a:pPr>
            <a:r>
              <a:rPr lang="en-US" sz="1600" dirty="0">
                <a:solidFill>
                  <a:schemeClr val="bg1"/>
                </a:solidFill>
                <a:latin typeface="+mn-lt"/>
              </a:rPr>
              <a:t>Fragmented tools hide the true cost across finance, engineering, and support.</a:t>
            </a:r>
          </a:p>
        </p:txBody>
      </p:sp>
      <p:sp>
        <p:nvSpPr>
          <p:cNvPr id="10" name="ee4pHeader1">
            <a:extLst>
              <a:ext uri="{FF2B5EF4-FFF2-40B4-BE49-F238E27FC236}">
                <a16:creationId xmlns:a16="http://schemas.microsoft.com/office/drawing/2014/main" id="{A57FACF9-388F-4469-9C84-DE4874E7C259}"/>
              </a:ext>
            </a:extLst>
          </p:cNvPr>
          <p:cNvSpPr txBox="1"/>
          <p:nvPr>
            <p:custDataLst>
              <p:tags r:id="rId1"/>
            </p:custDataLst>
          </p:nvPr>
        </p:nvSpPr>
        <p:spPr>
          <a:xfrm>
            <a:off x="866025" y="2841953"/>
            <a:ext cx="3123862" cy="548640"/>
          </a:xfrm>
          <a:prstGeom prst="rect">
            <a:avLst/>
          </a:prstGeom>
          <a:noFill/>
          <a:ln cap="rnd">
            <a:noFill/>
          </a:ln>
          <a:effectLst/>
          <a:extLst>
            <a:ext uri="{909E8E84-426E-40DD-AFC4-6F175D3DCCD1}">
              <a14:hiddenFill xmlns:a14="http://schemas.microsoft.com/office/drawing/2010/main">
                <a:solidFill>
                  <a:srgbClr val="FFFFFF"/>
                </a:solidFill>
              </a14:hiddenFill>
            </a:ext>
            <a:ext uri="{31F19639-BCED-4A60-ADC4-E9642A236FB7}">
              <a14:hiddenScene3d xmlns:a14="http://schemas.microsoft.com/office/drawing/2010/main">
                <a:camera prst="legacyObliqueFront">
                  <a:rot lat="0" lon="0" rev="0"/>
                </a:camera>
                <a:lightRig rig="threePt" dir="t"/>
              </a14:hiddenScene3d>
            </a:ext>
          </a:extLst>
        </p:spPr>
        <p:txBody>
          <a:bodyPr vert="horz" wrap="square" lIns="0" tIns="0" rIns="0" bIns="45720" rtlCol="0" anchor="b" anchorCtr="0">
            <a:noAutofit/>
            <a:scene3d>
              <a:camera prst="orthographicFront">
                <a:rot lat="0" lon="0" rev="0"/>
              </a:camera>
              <a:lightRig rig="threePt" dir="t"/>
            </a:scene3d>
          </a:bodyPr>
          <a:lstStyle/>
          <a:p>
            <a:r>
              <a:rPr lang="en-US" b="1" dirty="0">
                <a:solidFill>
                  <a:schemeClr val="bg1"/>
                </a:solidFill>
                <a:effectLst/>
              </a:rPr>
              <a:t>Lost revenue</a:t>
            </a:r>
          </a:p>
        </p:txBody>
      </p:sp>
      <p:grpSp>
        <p:nvGrpSpPr>
          <p:cNvPr id="11" name="Group 10">
            <a:extLst>
              <a:ext uri="{FF2B5EF4-FFF2-40B4-BE49-F238E27FC236}">
                <a16:creationId xmlns:a16="http://schemas.microsoft.com/office/drawing/2014/main" id="{92AF1D48-5638-4C3D-9C8D-F1ECD70AD5F9}"/>
              </a:ext>
            </a:extLst>
          </p:cNvPr>
          <p:cNvGrpSpPr/>
          <p:nvPr/>
        </p:nvGrpSpPr>
        <p:grpSpPr>
          <a:xfrm>
            <a:off x="866025" y="3416355"/>
            <a:ext cx="3123862" cy="0"/>
            <a:chOff x="923636" y="2095500"/>
            <a:chExt cx="3834101" cy="0"/>
          </a:xfrm>
        </p:grpSpPr>
        <p:cxnSp>
          <p:nvCxnSpPr>
            <p:cNvPr id="12" name="Straight Connector 11">
              <a:extLst>
                <a:ext uri="{FF2B5EF4-FFF2-40B4-BE49-F238E27FC236}">
                  <a16:creationId xmlns:a16="http://schemas.microsoft.com/office/drawing/2014/main" id="{55275578-26C9-49AE-99A3-6074FED32C71}"/>
                </a:ext>
              </a:extLst>
            </p:cNvPr>
            <p:cNvCxnSpPr/>
            <p:nvPr/>
          </p:nvCxnSpPr>
          <p:spPr>
            <a:xfrm>
              <a:off x="923636" y="2095500"/>
              <a:ext cx="1971964" cy="0"/>
            </a:xfrm>
            <a:prstGeom prst="line">
              <a:avLst/>
            </a:prstGeom>
            <a:ln w="28575" cap="rnd" cmpd="sng" algn="ctr">
              <a:solidFill>
                <a:schemeClr val="bg1"/>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97DA446-9A9F-48AF-9669-D077E9B43B59}"/>
                </a:ext>
              </a:extLst>
            </p:cNvPr>
            <p:cNvCxnSpPr/>
            <p:nvPr/>
          </p:nvCxnSpPr>
          <p:spPr>
            <a:xfrm>
              <a:off x="2785773" y="2095500"/>
              <a:ext cx="1971964" cy="0"/>
            </a:xfrm>
            <a:prstGeom prst="line">
              <a:avLst/>
            </a:prstGeom>
            <a:ln w="28575" cap="rnd" cmpd="sng" algn="ctr">
              <a:solidFill>
                <a:schemeClr val="bg1"/>
              </a:solidFill>
              <a:prstDash val="sysDot"/>
              <a:round/>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2A3CB988-7F51-4EE9-BAC7-613048A00997}"/>
              </a:ext>
            </a:extLst>
          </p:cNvPr>
          <p:cNvGrpSpPr/>
          <p:nvPr/>
        </p:nvGrpSpPr>
        <p:grpSpPr>
          <a:xfrm>
            <a:off x="4475296" y="3815608"/>
            <a:ext cx="6910102" cy="306171"/>
            <a:chOff x="4475296" y="4068722"/>
            <a:chExt cx="6910102" cy="306171"/>
          </a:xfrm>
        </p:grpSpPr>
        <p:cxnSp>
          <p:nvCxnSpPr>
            <p:cNvPr id="15" name="Straight Connector 14">
              <a:extLst>
                <a:ext uri="{FF2B5EF4-FFF2-40B4-BE49-F238E27FC236}">
                  <a16:creationId xmlns:a16="http://schemas.microsoft.com/office/drawing/2014/main" id="{14B82041-C347-4965-B13E-183A5741A174}"/>
                </a:ext>
              </a:extLst>
            </p:cNvPr>
            <p:cNvCxnSpPr/>
            <p:nvPr/>
          </p:nvCxnSpPr>
          <p:spPr>
            <a:xfrm rot="5400000">
              <a:off x="7930347" y="766758"/>
              <a:ext cx="0" cy="6910102"/>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E726590B-65B0-4610-84C0-C2E801C7D481}"/>
                </a:ext>
              </a:extLst>
            </p:cNvPr>
            <p:cNvGrpSpPr/>
            <p:nvPr/>
          </p:nvGrpSpPr>
          <p:grpSpPr>
            <a:xfrm rot="5400000">
              <a:off x="7777260" y="4068353"/>
              <a:ext cx="306171" cy="306910"/>
              <a:chOff x="5937564" y="3833745"/>
              <a:chExt cx="306171" cy="306910"/>
            </a:xfrm>
          </p:grpSpPr>
          <p:sp>
            <p:nvSpPr>
              <p:cNvPr id="17" name="Freeform 94">
                <a:extLst>
                  <a:ext uri="{FF2B5EF4-FFF2-40B4-BE49-F238E27FC236}">
                    <a16:creationId xmlns:a16="http://schemas.microsoft.com/office/drawing/2014/main" id="{BA84467F-64A6-4B63-8396-BC291C571D59}"/>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accent1"/>
              </a:solidFill>
              <a:ln>
                <a:no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18" name="Freeform 95">
                <a:extLst>
                  <a:ext uri="{FF2B5EF4-FFF2-40B4-BE49-F238E27FC236}">
                    <a16:creationId xmlns:a16="http://schemas.microsoft.com/office/drawing/2014/main" id="{57A2F8C6-22AB-4E81-ABDA-380710CF8F0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grpSp>
      <p:grpSp>
        <p:nvGrpSpPr>
          <p:cNvPr id="19" name="Group 18">
            <a:extLst>
              <a:ext uri="{FF2B5EF4-FFF2-40B4-BE49-F238E27FC236}">
                <a16:creationId xmlns:a16="http://schemas.microsoft.com/office/drawing/2014/main" id="{6F1671A6-442C-426E-9854-1D4682C31DF6}"/>
              </a:ext>
            </a:extLst>
          </p:cNvPr>
          <p:cNvGrpSpPr/>
          <p:nvPr/>
        </p:nvGrpSpPr>
        <p:grpSpPr>
          <a:xfrm>
            <a:off x="4475296" y="2621741"/>
            <a:ext cx="6910101" cy="0"/>
            <a:chOff x="923636" y="2095500"/>
            <a:chExt cx="3834101" cy="0"/>
          </a:xfrm>
        </p:grpSpPr>
        <p:cxnSp>
          <p:nvCxnSpPr>
            <p:cNvPr id="20" name="Straight Connector 19">
              <a:extLst>
                <a:ext uri="{FF2B5EF4-FFF2-40B4-BE49-F238E27FC236}">
                  <a16:creationId xmlns:a16="http://schemas.microsoft.com/office/drawing/2014/main" id="{C9F856A7-D686-4938-A507-2CA7348DDD7B}"/>
                </a:ext>
              </a:extLst>
            </p:cNvPr>
            <p:cNvCxnSpPr/>
            <p:nvPr/>
          </p:nvCxnSpPr>
          <p:spPr>
            <a:xfrm>
              <a:off x="923636" y="2095500"/>
              <a:ext cx="1971964" cy="0"/>
            </a:xfrm>
            <a:prstGeom prst="line">
              <a:avLst/>
            </a:prstGeom>
            <a:ln w="28575" cap="rnd" cmpd="sng" algn="ctr">
              <a:solidFill>
                <a:schemeClr val="accent1"/>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E951C7C-2941-4304-925E-9BBA5EB864BF}"/>
                </a:ext>
              </a:extLst>
            </p:cNvPr>
            <p:cNvCxnSpPr/>
            <p:nvPr/>
          </p:nvCxnSpPr>
          <p:spPr>
            <a:xfrm>
              <a:off x="2785773" y="2095500"/>
              <a:ext cx="1971964" cy="0"/>
            </a:xfrm>
            <a:prstGeom prst="line">
              <a:avLst/>
            </a:prstGeom>
            <a:ln w="28575" cap="rnd" cmpd="sng" algn="ctr">
              <a:solidFill>
                <a:schemeClr val="accent1"/>
              </a:solidFill>
              <a:prstDash val="sysDot"/>
              <a:round/>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22" name="ee4pHeader2">
            <a:extLst>
              <a:ext uri="{FF2B5EF4-FFF2-40B4-BE49-F238E27FC236}">
                <a16:creationId xmlns:a16="http://schemas.microsoft.com/office/drawing/2014/main" id="{5DBDEEAC-FCC3-421E-B4B6-A66B702F97E0}"/>
              </a:ext>
            </a:extLst>
          </p:cNvPr>
          <p:cNvSpPr txBox="1"/>
          <p:nvPr>
            <p:custDataLst>
              <p:tags r:id="rId2"/>
            </p:custDataLst>
          </p:nvPr>
        </p:nvSpPr>
        <p:spPr>
          <a:xfrm>
            <a:off x="4475296" y="2209825"/>
            <a:ext cx="6910101" cy="411915"/>
          </a:xfrm>
          <a:prstGeom prst="rect">
            <a:avLst/>
          </a:prstGeom>
          <a:noFill/>
          <a:ln cap="rnd">
            <a:noFill/>
          </a:ln>
          <a:effectLst/>
          <a:extLst>
            <a:ext uri="{909E8E84-426E-40DD-AFC4-6F175D3DCCD1}">
              <a14:hiddenFill xmlns:a14="http://schemas.microsoft.com/office/drawing/2010/main">
                <a:solidFill>
                  <a:srgbClr val="FFFFFF"/>
                </a:solidFill>
              </a14:hiddenFill>
            </a:ext>
            <a:ext uri="{31F19639-BCED-4A60-ADC4-E9642A236FB7}">
              <a14:hiddenScene3d xmlns:a14="http://schemas.microsoft.com/office/drawing/2010/main">
                <a:camera prst="legacyObliqueFront">
                  <a:rot lat="0" lon="0" rev="0"/>
                </a:camera>
                <a:lightRig rig="threePt" dir="t"/>
              </a14:hiddenScene3d>
            </a:ext>
          </a:extLst>
        </p:spPr>
        <p:txBody>
          <a:bodyPr vert="horz" wrap="square" lIns="0" tIns="0" rIns="0" bIns="45720" rtlCol="0" anchor="b" anchorCtr="0">
            <a:noAutofit/>
            <a:scene3d>
              <a:camera prst="orthographicFront">
                <a:rot lat="0" lon="0" rev="0"/>
              </a:camera>
              <a:lightRig rig="threePt" dir="t"/>
            </a:scene3d>
          </a:bodyPr>
          <a:lstStyle/>
          <a:p>
            <a:r>
              <a:rPr lang="en-US" b="1" dirty="0">
                <a:effectLst/>
              </a:rPr>
              <a:t>Higher ops load</a:t>
            </a:r>
          </a:p>
        </p:txBody>
      </p:sp>
      <p:sp>
        <p:nvSpPr>
          <p:cNvPr id="23" name="ee4pContent2">
            <a:extLst>
              <a:ext uri="{FF2B5EF4-FFF2-40B4-BE49-F238E27FC236}">
                <a16:creationId xmlns:a16="http://schemas.microsoft.com/office/drawing/2014/main" id="{2E1B47E5-BB52-4880-8F91-FF74FEC8BD50}"/>
              </a:ext>
            </a:extLst>
          </p:cNvPr>
          <p:cNvSpPr txBox="1"/>
          <p:nvPr/>
        </p:nvSpPr>
        <p:spPr>
          <a:xfrm>
            <a:off x="4475295" y="2706682"/>
            <a:ext cx="6910100" cy="1025331"/>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432000" lvl="1" indent="-288000">
              <a:spcAft>
                <a:spcPts val="600"/>
              </a:spcAft>
              <a:buClr>
                <a:schemeClr val="tx1"/>
              </a:buClr>
              <a:buFont typeface="Trebuchet MS" panose="020B0703020202090204" pitchFamily="34" charset="0"/>
              <a:buChar char="•"/>
            </a:pPr>
            <a:r>
              <a:rPr lang="en-US" sz="1600" dirty="0">
                <a:solidFill>
                  <a:schemeClr val="tx1"/>
                </a:solidFill>
                <a:latin typeface="+mn-lt"/>
              </a:rPr>
              <a:t>Recoverable declines get written off as “just how payments work.”</a:t>
            </a:r>
          </a:p>
          <a:p>
            <a:pPr marL="432000" lvl="1" indent="-288000">
              <a:spcAft>
                <a:spcPts val="600"/>
              </a:spcAft>
              <a:buClr>
                <a:schemeClr val="tx1"/>
              </a:buClr>
              <a:buFont typeface="Trebuchet MS" panose="020B0703020202090204" pitchFamily="34" charset="0"/>
              <a:buChar char="•"/>
            </a:pPr>
            <a:r>
              <a:rPr lang="en-US" sz="1600" dirty="0">
                <a:solidFill>
                  <a:schemeClr val="tx1"/>
                </a:solidFill>
                <a:latin typeface="+mn-lt"/>
              </a:rPr>
              <a:t>Each team carries part of the burden, so no one sees the whole.</a:t>
            </a:r>
          </a:p>
        </p:txBody>
      </p:sp>
      <p:sp>
        <p:nvSpPr>
          <p:cNvPr id="24" name="ee4pHeader2">
            <a:extLst>
              <a:ext uri="{FF2B5EF4-FFF2-40B4-BE49-F238E27FC236}">
                <a16:creationId xmlns:a16="http://schemas.microsoft.com/office/drawing/2014/main" id="{F2DDAF3A-ADEC-487C-B4EF-7DF4B9A1AFD7}"/>
              </a:ext>
            </a:extLst>
          </p:cNvPr>
          <p:cNvSpPr txBox="1"/>
          <p:nvPr>
            <p:custDataLst>
              <p:tags r:id="rId3"/>
            </p:custDataLst>
          </p:nvPr>
        </p:nvSpPr>
        <p:spPr>
          <a:xfrm>
            <a:off x="4475295" y="4342971"/>
            <a:ext cx="6910100" cy="323165"/>
          </a:xfrm>
          <a:prstGeom prst="rect">
            <a:avLst/>
          </a:prstGeom>
          <a:noFill/>
          <a:ln cap="rnd">
            <a:noFill/>
          </a:ln>
          <a:effectLst/>
          <a:extLst>
            <a:ext uri="{909E8E84-426E-40DD-AFC4-6F175D3DCCD1}">
              <a14:hiddenFill xmlns:a14="http://schemas.microsoft.com/office/drawing/2010/main">
                <a:solidFill>
                  <a:srgbClr val="FFFFFF"/>
                </a:solidFill>
              </a14:hiddenFill>
            </a:ext>
            <a:ext uri="{31F19639-BCED-4A60-ADC4-E9642A236FB7}">
              <a14:hiddenScene3d xmlns:a14="http://schemas.microsoft.com/office/drawing/2010/main">
                <a:camera prst="legacyObliqueFront">
                  <a:rot lat="0" lon="0" rev="0"/>
                </a:camera>
                <a:lightRig rig="threePt" dir="t"/>
              </a14:hiddenScene3d>
            </a:ext>
          </a:extLst>
        </p:spPr>
        <p:txBody>
          <a:bodyPr vert="horz" wrap="square" lIns="0" tIns="0" rIns="0" bIns="45720" rtlCol="0" anchor="b" anchorCtr="0">
            <a:noAutofit/>
            <a:scene3d>
              <a:camera prst="orthographicFront">
                <a:rot lat="0" lon="0" rev="0"/>
              </a:camera>
              <a:lightRig rig="threePt" dir="t"/>
            </a:scene3d>
          </a:bodyPr>
          <a:lstStyle/>
          <a:p>
            <a:r>
              <a:rPr lang="en-US" b="1" dirty="0">
                <a:effectLst/>
              </a:rPr>
              <a:t>Customer churn</a:t>
            </a:r>
          </a:p>
        </p:txBody>
      </p:sp>
      <p:sp>
        <p:nvSpPr>
          <p:cNvPr id="25" name="ee4pContent2">
            <a:extLst>
              <a:ext uri="{FF2B5EF4-FFF2-40B4-BE49-F238E27FC236}">
                <a16:creationId xmlns:a16="http://schemas.microsoft.com/office/drawing/2014/main" id="{64BE6EAF-F304-4B19-ABB5-2800215E5057}"/>
              </a:ext>
            </a:extLst>
          </p:cNvPr>
          <p:cNvSpPr txBox="1"/>
          <p:nvPr/>
        </p:nvSpPr>
        <p:spPr>
          <a:xfrm>
            <a:off x="4475294" y="4744122"/>
            <a:ext cx="6910100" cy="92481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432000" lvl="1" indent="-288000">
              <a:spcAft>
                <a:spcPts val="600"/>
              </a:spcAft>
              <a:buClr>
                <a:schemeClr val="tx1"/>
              </a:buClr>
              <a:buFont typeface="Trebuchet MS" panose="020B0703020202090204" pitchFamily="34" charset="0"/>
              <a:buChar char="•"/>
            </a:pPr>
            <a:r>
              <a:rPr lang="en-US" sz="1600" dirty="0">
                <a:solidFill>
                  <a:schemeClr val="tx1"/>
                </a:solidFill>
                <a:latin typeface="+mn-lt"/>
              </a:rPr>
              <a:t>A poor payment experience quietly sends buyers to competitors.</a:t>
            </a:r>
          </a:p>
          <a:p>
            <a:pPr marL="432000" lvl="1" indent="-288000">
              <a:spcAft>
                <a:spcPts val="600"/>
              </a:spcAft>
              <a:buClr>
                <a:schemeClr val="tx1"/>
              </a:buClr>
              <a:buFont typeface="Trebuchet MS" panose="020B0703020202090204" pitchFamily="34" charset="0"/>
              <a:buChar char="•"/>
            </a:pPr>
            <a:r>
              <a:rPr lang="en-US" sz="1600" dirty="0">
                <a:solidFill>
                  <a:schemeClr val="tx1"/>
                </a:solidFill>
                <a:latin typeface="+mn-lt"/>
              </a:rPr>
              <a:t>With no single owner of the flow, the leaks never get fixed.</a:t>
            </a:r>
          </a:p>
        </p:txBody>
      </p:sp>
      <p:grpSp>
        <p:nvGrpSpPr>
          <p:cNvPr id="26" name="Group 25">
            <a:extLst>
              <a:ext uri="{FF2B5EF4-FFF2-40B4-BE49-F238E27FC236}">
                <a16:creationId xmlns:a16="http://schemas.microsoft.com/office/drawing/2014/main" id="{C9E3B0CF-C998-432B-BD9F-30DD8C38AE12}"/>
              </a:ext>
            </a:extLst>
          </p:cNvPr>
          <p:cNvGrpSpPr/>
          <p:nvPr/>
        </p:nvGrpSpPr>
        <p:grpSpPr>
          <a:xfrm>
            <a:off x="4475294" y="4666136"/>
            <a:ext cx="6910100" cy="0"/>
            <a:chOff x="923636" y="2095500"/>
            <a:chExt cx="3834101" cy="0"/>
          </a:xfrm>
        </p:grpSpPr>
        <p:cxnSp>
          <p:nvCxnSpPr>
            <p:cNvPr id="27" name="Straight Connector 26">
              <a:extLst>
                <a:ext uri="{FF2B5EF4-FFF2-40B4-BE49-F238E27FC236}">
                  <a16:creationId xmlns:a16="http://schemas.microsoft.com/office/drawing/2014/main" id="{3309990F-7581-44A9-82DB-BB3793CBB77E}"/>
                </a:ext>
              </a:extLst>
            </p:cNvPr>
            <p:cNvCxnSpPr/>
            <p:nvPr/>
          </p:nvCxnSpPr>
          <p:spPr>
            <a:xfrm>
              <a:off x="923636" y="2095500"/>
              <a:ext cx="1971964" cy="0"/>
            </a:xfrm>
            <a:prstGeom prst="line">
              <a:avLst/>
            </a:prstGeom>
            <a:ln w="28575" cap="rnd" cmpd="sng" algn="ctr">
              <a:solidFill>
                <a:schemeClr val="accent1"/>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A0402EF-D30F-4B5C-8673-D3A2E56C0450}"/>
                </a:ext>
              </a:extLst>
            </p:cNvPr>
            <p:cNvCxnSpPr/>
            <p:nvPr/>
          </p:nvCxnSpPr>
          <p:spPr>
            <a:xfrm>
              <a:off x="2785773" y="2095500"/>
              <a:ext cx="1971964" cy="0"/>
            </a:xfrm>
            <a:prstGeom prst="line">
              <a:avLst/>
            </a:prstGeom>
            <a:ln w="28575" cap="rnd" cmpd="sng" algn="ctr">
              <a:solidFill>
                <a:schemeClr val="accent1"/>
              </a:solidFill>
              <a:prstDash val="sysDot"/>
              <a:round/>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9AFA1438-472D-44F0-8E69-A610D4A0D464}"/>
              </a:ext>
            </a:extLst>
          </p:cNvPr>
          <p:cNvGrpSpPr/>
          <p:nvPr/>
        </p:nvGrpSpPr>
        <p:grpSpPr>
          <a:xfrm>
            <a:off x="989063" y="2078200"/>
            <a:ext cx="763385" cy="762277"/>
            <a:chOff x="1830237" y="4459160"/>
            <a:chExt cx="633600" cy="633600"/>
          </a:xfrm>
          <a:solidFill>
            <a:schemeClr val="bg1"/>
          </a:solidFill>
        </p:grpSpPr>
        <p:sp>
          <p:nvSpPr>
            <p:cNvPr id="34" name="Google Shape;698;p7"/>
            <p:cNvSpPr/>
            <p:nvPr/>
          </p:nvSpPr>
          <p:spPr>
            <a:xfrm>
              <a:off x="1830237" y="4459160"/>
              <a:ext cx="633600" cy="633600"/>
            </a:xfrm>
            <a:custGeom>
              <a:avLst/>
              <a:gdLst/>
              <a:ahLst/>
              <a:cxnLst/>
              <a:rect l="l" t="t" r="r" b="b"/>
              <a:pathLst>
                <a:path w="10000" h="10000" extrusionOk="0">
                  <a:moveTo>
                    <a:pt x="4270" y="5122"/>
                  </a:moveTo>
                  <a:lnTo>
                    <a:pt x="5730" y="5122"/>
                  </a:lnTo>
                  <a:lnTo>
                    <a:pt x="5730" y="7555"/>
                  </a:lnTo>
                  <a:lnTo>
                    <a:pt x="4270" y="8528"/>
                  </a:lnTo>
                  <a:lnTo>
                    <a:pt x="4270" y="512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5" name="Google Shape;699;p7"/>
            <p:cNvSpPr/>
            <p:nvPr/>
          </p:nvSpPr>
          <p:spPr>
            <a:xfrm>
              <a:off x="1830237" y="4459160"/>
              <a:ext cx="633600" cy="633600"/>
            </a:xfrm>
            <a:custGeom>
              <a:avLst/>
              <a:gdLst/>
              <a:ahLst/>
              <a:cxnLst/>
              <a:rect l="l" t="t" r="r" b="b"/>
              <a:pathLst>
                <a:path w="10000" h="10000" extrusionOk="0">
                  <a:moveTo>
                    <a:pt x="4020" y="5210"/>
                  </a:moveTo>
                  <a:lnTo>
                    <a:pt x="1155" y="1628"/>
                  </a:lnTo>
                  <a:lnTo>
                    <a:pt x="1136" y="1601"/>
                  </a:lnTo>
                  <a:lnTo>
                    <a:pt x="1121" y="1572"/>
                  </a:lnTo>
                  <a:lnTo>
                    <a:pt x="1110" y="1541"/>
                  </a:lnTo>
                  <a:lnTo>
                    <a:pt x="1103" y="1508"/>
                  </a:lnTo>
                  <a:lnTo>
                    <a:pt x="1100" y="1476"/>
                  </a:lnTo>
                  <a:lnTo>
                    <a:pt x="1102" y="1443"/>
                  </a:lnTo>
                  <a:lnTo>
                    <a:pt x="1108" y="1410"/>
                  </a:lnTo>
                  <a:lnTo>
                    <a:pt x="1118" y="1379"/>
                  </a:lnTo>
                  <a:lnTo>
                    <a:pt x="1132" y="1349"/>
                  </a:lnTo>
                  <a:lnTo>
                    <a:pt x="1150" y="1321"/>
                  </a:lnTo>
                  <a:lnTo>
                    <a:pt x="1172" y="1296"/>
                  </a:lnTo>
                  <a:lnTo>
                    <a:pt x="1197" y="1275"/>
                  </a:lnTo>
                  <a:lnTo>
                    <a:pt x="1224" y="1256"/>
                  </a:lnTo>
                  <a:lnTo>
                    <a:pt x="1254" y="1241"/>
                  </a:lnTo>
                  <a:lnTo>
                    <a:pt x="1285" y="1231"/>
                  </a:lnTo>
                  <a:lnTo>
                    <a:pt x="1317" y="1224"/>
                  </a:lnTo>
                  <a:lnTo>
                    <a:pt x="1350" y="1222"/>
                  </a:lnTo>
                  <a:lnTo>
                    <a:pt x="8650" y="1222"/>
                  </a:lnTo>
                  <a:lnTo>
                    <a:pt x="8683" y="1224"/>
                  </a:lnTo>
                  <a:lnTo>
                    <a:pt x="8715" y="1231"/>
                  </a:lnTo>
                  <a:lnTo>
                    <a:pt x="8746" y="1241"/>
                  </a:lnTo>
                  <a:lnTo>
                    <a:pt x="8776" y="1256"/>
                  </a:lnTo>
                  <a:lnTo>
                    <a:pt x="8803" y="1275"/>
                  </a:lnTo>
                  <a:lnTo>
                    <a:pt x="8828" y="1296"/>
                  </a:lnTo>
                  <a:lnTo>
                    <a:pt x="8850" y="1321"/>
                  </a:lnTo>
                  <a:lnTo>
                    <a:pt x="8868" y="1349"/>
                  </a:lnTo>
                  <a:lnTo>
                    <a:pt x="8882" y="1379"/>
                  </a:lnTo>
                  <a:lnTo>
                    <a:pt x="8892" y="1410"/>
                  </a:lnTo>
                  <a:lnTo>
                    <a:pt x="8898" y="1443"/>
                  </a:lnTo>
                  <a:lnTo>
                    <a:pt x="8900" y="1476"/>
                  </a:lnTo>
                  <a:lnTo>
                    <a:pt x="8897" y="1508"/>
                  </a:lnTo>
                  <a:lnTo>
                    <a:pt x="8890" y="1541"/>
                  </a:lnTo>
                  <a:lnTo>
                    <a:pt x="8879" y="1572"/>
                  </a:lnTo>
                  <a:lnTo>
                    <a:pt x="8864" y="1601"/>
                  </a:lnTo>
                  <a:lnTo>
                    <a:pt x="8845" y="1628"/>
                  </a:lnTo>
                  <a:lnTo>
                    <a:pt x="5980" y="5210"/>
                  </a:lnTo>
                  <a:lnTo>
                    <a:pt x="5980" y="7555"/>
                  </a:lnTo>
                  <a:lnTo>
                    <a:pt x="5978" y="7586"/>
                  </a:lnTo>
                  <a:lnTo>
                    <a:pt x="5972" y="7616"/>
                  </a:lnTo>
                  <a:lnTo>
                    <a:pt x="5963" y="7645"/>
                  </a:lnTo>
                  <a:lnTo>
                    <a:pt x="5950" y="7673"/>
                  </a:lnTo>
                  <a:lnTo>
                    <a:pt x="5934" y="7699"/>
                  </a:lnTo>
                  <a:lnTo>
                    <a:pt x="5915" y="7723"/>
                  </a:lnTo>
                  <a:lnTo>
                    <a:pt x="5893" y="7744"/>
                  </a:lnTo>
                  <a:lnTo>
                    <a:pt x="5869" y="7763"/>
                  </a:lnTo>
                  <a:lnTo>
                    <a:pt x="4409" y="8736"/>
                  </a:lnTo>
                  <a:lnTo>
                    <a:pt x="4379" y="8753"/>
                  </a:lnTo>
                  <a:lnTo>
                    <a:pt x="4348" y="8765"/>
                  </a:lnTo>
                  <a:lnTo>
                    <a:pt x="4316" y="8774"/>
                  </a:lnTo>
                  <a:lnTo>
                    <a:pt x="4282" y="8778"/>
                  </a:lnTo>
                  <a:lnTo>
                    <a:pt x="4248" y="8777"/>
                  </a:lnTo>
                  <a:lnTo>
                    <a:pt x="4215" y="8772"/>
                  </a:lnTo>
                  <a:lnTo>
                    <a:pt x="4183" y="8762"/>
                  </a:lnTo>
                  <a:lnTo>
                    <a:pt x="4152" y="8748"/>
                  </a:lnTo>
                  <a:lnTo>
                    <a:pt x="4123" y="8731"/>
                  </a:lnTo>
                  <a:lnTo>
                    <a:pt x="4098" y="8709"/>
                  </a:lnTo>
                  <a:lnTo>
                    <a:pt x="4075" y="8684"/>
                  </a:lnTo>
                  <a:lnTo>
                    <a:pt x="4056" y="8656"/>
                  </a:lnTo>
                  <a:lnTo>
                    <a:pt x="4040" y="8626"/>
                  </a:lnTo>
                  <a:lnTo>
                    <a:pt x="4029" y="8595"/>
                  </a:lnTo>
                  <a:lnTo>
                    <a:pt x="4022" y="8562"/>
                  </a:lnTo>
                  <a:lnTo>
                    <a:pt x="4020" y="8528"/>
                  </a:lnTo>
                  <a:lnTo>
                    <a:pt x="4020" y="5210"/>
                  </a:lnTo>
                  <a:close/>
                  <a:moveTo>
                    <a:pt x="8130" y="1722"/>
                  </a:moveTo>
                  <a:lnTo>
                    <a:pt x="1870" y="1722"/>
                  </a:lnTo>
                  <a:lnTo>
                    <a:pt x="4390" y="4872"/>
                  </a:lnTo>
                  <a:lnTo>
                    <a:pt x="5610" y="4872"/>
                  </a:lnTo>
                  <a:lnTo>
                    <a:pt x="8130" y="1722"/>
                  </a:lnTo>
                  <a:close/>
                  <a:moveTo>
                    <a:pt x="5480" y="7421"/>
                  </a:moveTo>
                  <a:lnTo>
                    <a:pt x="5480" y="5372"/>
                  </a:lnTo>
                  <a:lnTo>
                    <a:pt x="4520" y="5372"/>
                  </a:lnTo>
                  <a:lnTo>
                    <a:pt x="4520" y="8061"/>
                  </a:lnTo>
                  <a:lnTo>
                    <a:pt x="5480" y="742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32" name="Slide Number Placeholder 31">
            <a:extLst>
              <a:ext uri="{FF2B5EF4-FFF2-40B4-BE49-F238E27FC236}">
                <a16:creationId xmlns:a16="http://schemas.microsoft.com/office/drawing/2014/main" id="{6D3A97DC-B704-ADA8-0125-AC347F82BFAB}"/>
              </a:ext>
            </a:extLst>
          </p:cNvPr>
          <p:cNvSpPr>
            <a:spLocks noGrp="1"/>
          </p:cNvSpPr>
          <p:nvPr>
            <p:ph type="sldNum" sz="quarter" idx="12"/>
          </p:nvPr>
        </p:nvSpPr>
        <p:spPr/>
        <p:txBody>
          <a:bodyPr/>
          <a:lstStyle/>
          <a:p>
            <a:fld id="{0643C082-6B26-4A67-AAC0-3138D6D4DA1D}" type="slidenum">
              <a:rPr lang="en-PH" smtClean="0"/>
              <a:t>8</a:t>
            </a:fld>
            <a:endParaRPr lang="en-PH" dirty="0"/>
          </a:p>
        </p:txBody>
      </p:sp>
      <p:sp>
        <p:nvSpPr>
          <p:cNvPr id="33" name="Footer Placeholder 32">
            <a:extLst>
              <a:ext uri="{FF2B5EF4-FFF2-40B4-BE49-F238E27FC236}">
                <a16:creationId xmlns:a16="http://schemas.microsoft.com/office/drawing/2014/main" id="{9B5C9EC9-4F79-2E73-88DF-CD5D46E6C51C}"/>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6506997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7175A0-124D-F94D-08EC-BA53C594B5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EAE615-54F1-E14E-1388-0744F2842DA5}"/>
              </a:ext>
            </a:extLst>
          </p:cNvPr>
          <p:cNvSpPr>
            <a:spLocks noGrp="1"/>
          </p:cNvSpPr>
          <p:nvPr>
            <p:ph type="title"/>
          </p:nvPr>
        </p:nvSpPr>
        <p:spPr/>
        <p:txBody>
          <a:bodyPr/>
          <a:lstStyle/>
          <a:p>
            <a:r>
              <a:rPr lang="en-US" dirty="0"/>
              <a:t>What fragmentation costs you</a:t>
            </a:r>
          </a:p>
        </p:txBody>
      </p:sp>
      <p:sp>
        <p:nvSpPr>
          <p:cNvPr id="5" name="TextBox 4">
            <a:extLst>
              <a:ext uri="{FF2B5EF4-FFF2-40B4-BE49-F238E27FC236}">
                <a16:creationId xmlns:a16="http://schemas.microsoft.com/office/drawing/2014/main" id="{F7DBDE2C-60C1-3C2E-51AB-3CBC94BC6BCF}"/>
              </a:ext>
            </a:extLst>
          </p:cNvPr>
          <p:cNvSpPr txBox="1"/>
          <p:nvPr/>
        </p:nvSpPr>
        <p:spPr>
          <a:xfrm>
            <a:off x="294969" y="2086678"/>
            <a:ext cx="5575602" cy="1115478"/>
          </a:xfrm>
          <a:prstGeom prst="rect">
            <a:avLst/>
          </a:prstGeom>
          <a:noFill/>
        </p:spPr>
        <p:txBody>
          <a:bodyPr wrap="square" lIns="0" tIns="0" rIns="0" bIns="0" rtlCol="0">
            <a:noAutofit/>
          </a:bodyPr>
          <a:lstStyle/>
          <a:p>
            <a:pPr marL="324000" lvl="1" indent="-216000">
              <a:spcAft>
                <a:spcPts val="1200"/>
              </a:spcAft>
              <a:buClr>
                <a:schemeClr val="tx1"/>
              </a:buClr>
              <a:buSzPct val="100000"/>
              <a:buFont typeface="Trebuchet MS" panose="020B0603020202020204" pitchFamily="34" charset="0"/>
              <a:buChar char="•"/>
            </a:pPr>
            <a:r>
              <a:rPr lang="en-US" sz="1600" dirty="0">
                <a:solidFill>
                  <a:schemeClr val="tx1">
                    <a:lumMod val="100000"/>
                  </a:schemeClr>
                </a:solidFill>
                <a:sym typeface="Trebuchet MS" panose="020B0603020202020204" pitchFamily="34" charset="0"/>
              </a:rPr>
              <a:t>Revenue lost to declines grows every year as volume scales.</a:t>
            </a:r>
          </a:p>
          <a:p>
            <a:pPr marL="324000" lvl="1" indent="-216000">
              <a:spcAft>
                <a:spcPts val="1200"/>
              </a:spcAft>
              <a:buClr>
                <a:schemeClr val="tx1"/>
              </a:buClr>
              <a:buSzPct val="100000"/>
              <a:buFont typeface="Trebuchet MS" panose="020B0603020202020204" pitchFamily="34" charset="0"/>
              <a:buChar char="•"/>
            </a:pPr>
            <a:r>
              <a:rPr lang="en-US" sz="1600" dirty="0">
                <a:solidFill>
                  <a:schemeClr val="tx1">
                    <a:lumMod val="100000"/>
                  </a:schemeClr>
                </a:solidFill>
                <a:sym typeface="Trebuchet MS" panose="020B0603020202020204" pitchFamily="34" charset="0"/>
              </a:rPr>
              <a:t>None of it is recovered without an orchestration layer on top.</a:t>
            </a:r>
          </a:p>
        </p:txBody>
      </p:sp>
      <p:sp>
        <p:nvSpPr>
          <p:cNvPr id="6" name="Text Placeholder 19">
            <a:extLst>
              <a:ext uri="{FF2B5EF4-FFF2-40B4-BE49-F238E27FC236}">
                <a16:creationId xmlns:a16="http://schemas.microsoft.com/office/drawing/2014/main" id="{F6BA41D4-C25B-C576-8248-EB7DD66B1FE1}"/>
              </a:ext>
            </a:extLst>
          </p:cNvPr>
          <p:cNvSpPr txBox="1">
            <a:spLocks/>
          </p:cNvSpPr>
          <p:nvPr/>
        </p:nvSpPr>
        <p:spPr>
          <a:xfrm>
            <a:off x="294968" y="1433408"/>
            <a:ext cx="5575602"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Lost rev.</a:t>
            </a:r>
          </a:p>
        </p:txBody>
      </p:sp>
      <p:cxnSp>
        <p:nvCxnSpPr>
          <p:cNvPr id="7" name="Straight Connector 6">
            <a:extLst>
              <a:ext uri="{FF2B5EF4-FFF2-40B4-BE49-F238E27FC236}">
                <a16:creationId xmlns:a16="http://schemas.microsoft.com/office/drawing/2014/main" id="{88106745-4BF5-388C-3AE2-A7557D24EA6C}"/>
              </a:ext>
            </a:extLst>
          </p:cNvPr>
          <p:cNvCxnSpPr>
            <a:cxnSpLocks/>
          </p:cNvCxnSpPr>
          <p:nvPr/>
        </p:nvCxnSpPr>
        <p:spPr>
          <a:xfrm>
            <a:off x="295496" y="1941083"/>
            <a:ext cx="77819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1C18C41B-2DF6-8B65-5DB1-B0915F85DC75}"/>
              </a:ext>
            </a:extLst>
          </p:cNvPr>
          <p:cNvSpPr txBox="1"/>
          <p:nvPr/>
        </p:nvSpPr>
        <p:spPr>
          <a:xfrm>
            <a:off x="6321428" y="2086678"/>
            <a:ext cx="5575602" cy="1115478"/>
          </a:xfrm>
          <a:prstGeom prst="rect">
            <a:avLst/>
          </a:prstGeom>
          <a:noFill/>
        </p:spPr>
        <p:txBody>
          <a:bodyPr wrap="square" lIns="0" tIns="0" rIns="0" bIns="0" rtlCol="0">
            <a:noAutofit/>
          </a:bodyPr>
          <a:lstStyle/>
          <a:p>
            <a:pPr marL="324000" lvl="1" indent="-216000">
              <a:spcAft>
                <a:spcPts val="1200"/>
              </a:spcAft>
              <a:buClr>
                <a:schemeClr val="tx1"/>
              </a:buClr>
              <a:buSzPct val="100000"/>
              <a:buFont typeface="Trebuchet MS" panose="020B0603020202020204" pitchFamily="34" charset="0"/>
              <a:buChar char="•"/>
            </a:pPr>
            <a:r>
              <a:rPr lang="en-US" sz="1600" dirty="0">
                <a:solidFill>
                  <a:schemeClr val="tx1">
                    <a:lumMod val="100000"/>
                  </a:schemeClr>
                </a:solidFill>
                <a:sym typeface="Trebuchet MS" panose="020B0603020202020204" pitchFamily="34" charset="0"/>
              </a:rPr>
              <a:t>Payment operations cost keeps climbing with each provider added.</a:t>
            </a:r>
          </a:p>
          <a:p>
            <a:pPr marL="324000" lvl="1" indent="-216000">
              <a:spcAft>
                <a:spcPts val="1200"/>
              </a:spcAft>
              <a:buClr>
                <a:schemeClr val="tx1"/>
              </a:buClr>
              <a:buSzPct val="100000"/>
              <a:buFont typeface="Trebuchet MS" panose="020B0603020202020204" pitchFamily="34" charset="0"/>
              <a:buChar char="•"/>
            </a:pPr>
            <a:r>
              <a:rPr lang="en-US" sz="1600" dirty="0">
                <a:solidFill>
                  <a:schemeClr val="tx1">
                    <a:lumMod val="100000"/>
                  </a:schemeClr>
                </a:solidFill>
                <a:sym typeface="Trebuchet MS" panose="020B0603020202020204" pitchFamily="34" charset="0"/>
              </a:rPr>
              <a:t>More tools means more reconciliation and more headcount.</a:t>
            </a:r>
          </a:p>
        </p:txBody>
      </p:sp>
      <p:sp>
        <p:nvSpPr>
          <p:cNvPr id="11" name="Text Placeholder 19">
            <a:extLst>
              <a:ext uri="{FF2B5EF4-FFF2-40B4-BE49-F238E27FC236}">
                <a16:creationId xmlns:a16="http://schemas.microsoft.com/office/drawing/2014/main" id="{EDFA2A3D-F546-9186-4E6C-FEA6436F7D7C}"/>
              </a:ext>
            </a:extLst>
          </p:cNvPr>
          <p:cNvSpPr txBox="1">
            <a:spLocks/>
          </p:cNvSpPr>
          <p:nvPr/>
        </p:nvSpPr>
        <p:spPr>
          <a:xfrm>
            <a:off x="6321427" y="1433408"/>
            <a:ext cx="5575602" cy="378389"/>
          </a:xfrm>
          <a:prstGeom prst="rect">
            <a:avLst/>
          </a:prstGeom>
        </p:spPr>
        <p:txBody>
          <a:bodyPr lIns="0" tIns="0" rIns="0" bIns="0" anchor="b">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b="1" dirty="0"/>
              <a:t>Ops cost</a:t>
            </a:r>
          </a:p>
        </p:txBody>
      </p:sp>
      <p:cxnSp>
        <p:nvCxnSpPr>
          <p:cNvPr id="12" name="Straight Connector 11">
            <a:extLst>
              <a:ext uri="{FF2B5EF4-FFF2-40B4-BE49-F238E27FC236}">
                <a16:creationId xmlns:a16="http://schemas.microsoft.com/office/drawing/2014/main" id="{03DEC45D-EBBB-EAF2-20DE-6F73A2966C01}"/>
              </a:ext>
            </a:extLst>
          </p:cNvPr>
          <p:cNvCxnSpPr>
            <a:cxnSpLocks/>
          </p:cNvCxnSpPr>
          <p:nvPr/>
        </p:nvCxnSpPr>
        <p:spPr>
          <a:xfrm>
            <a:off x="6321955" y="1941083"/>
            <a:ext cx="77819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18" name="Chart 17">
            <a:extLst>
              <a:ext uri="{FF2B5EF4-FFF2-40B4-BE49-F238E27FC236}">
                <a16:creationId xmlns:a16="http://schemas.microsoft.com/office/drawing/2014/main" id="{58EE2738-1E33-E6FB-555E-6662D5F20610}"/>
              </a:ext>
            </a:extLst>
          </p:cNvPr>
          <p:cNvGraphicFramePr/>
          <p:nvPr>
            <p:extLst>
              <p:ext uri="{D42A27DB-BD31-4B8C-83A1-F6EECF244321}">
                <p14:modId xmlns:p14="http://schemas.microsoft.com/office/powerpoint/2010/main" val="4242644704"/>
              </p:ext>
            </p:extLst>
          </p:nvPr>
        </p:nvGraphicFramePr>
        <p:xfrm>
          <a:off x="294966" y="3429001"/>
          <a:ext cx="5575600" cy="269172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9" name="Chart 18">
            <a:extLst>
              <a:ext uri="{FF2B5EF4-FFF2-40B4-BE49-F238E27FC236}">
                <a16:creationId xmlns:a16="http://schemas.microsoft.com/office/drawing/2014/main" id="{A17543A6-E36D-8417-A346-3C8459DE3205}"/>
              </a:ext>
            </a:extLst>
          </p:cNvPr>
          <p:cNvGraphicFramePr/>
          <p:nvPr>
            <p:extLst>
              <p:ext uri="{D42A27DB-BD31-4B8C-83A1-F6EECF244321}">
                <p14:modId xmlns:p14="http://schemas.microsoft.com/office/powerpoint/2010/main" val="1340995415"/>
              </p:ext>
            </p:extLst>
          </p:nvPr>
        </p:nvGraphicFramePr>
        <p:xfrm>
          <a:off x="6321427" y="3429001"/>
          <a:ext cx="5575600" cy="2691720"/>
        </p:xfrm>
        <a:graphic>
          <a:graphicData uri="http://schemas.openxmlformats.org/drawingml/2006/chart">
            <c:chart xmlns:c="http://schemas.openxmlformats.org/drawingml/2006/chart" xmlns:r="http://schemas.openxmlformats.org/officeDocument/2006/relationships" r:id="rId3"/>
          </a:graphicData>
        </a:graphic>
      </p:graphicFrame>
      <p:sp>
        <p:nvSpPr>
          <p:cNvPr id="3" name="Slide Number Placeholder 2">
            <a:extLst>
              <a:ext uri="{FF2B5EF4-FFF2-40B4-BE49-F238E27FC236}">
                <a16:creationId xmlns:a16="http://schemas.microsoft.com/office/drawing/2014/main" id="{895433DB-E47D-0824-F347-C28909969035}"/>
              </a:ext>
            </a:extLst>
          </p:cNvPr>
          <p:cNvSpPr>
            <a:spLocks noGrp="1"/>
          </p:cNvSpPr>
          <p:nvPr>
            <p:ph type="sldNum" sz="quarter" idx="12"/>
          </p:nvPr>
        </p:nvSpPr>
        <p:spPr/>
        <p:txBody>
          <a:bodyPr/>
          <a:lstStyle/>
          <a:p>
            <a:fld id="{0643C082-6B26-4A67-AAC0-3138D6D4DA1D}" type="slidenum">
              <a:rPr lang="en-PH" smtClean="0"/>
              <a:t>9</a:t>
            </a:fld>
            <a:endParaRPr lang="en-PH" dirty="0"/>
          </a:p>
        </p:txBody>
      </p:sp>
      <p:sp>
        <p:nvSpPr>
          <p:cNvPr id="4" name="Footer Placeholder 3">
            <a:extLst>
              <a:ext uri="{FF2B5EF4-FFF2-40B4-BE49-F238E27FC236}">
                <a16:creationId xmlns:a16="http://schemas.microsoft.com/office/drawing/2014/main" id="{202E41B3-0AC7-4057-2586-5C301756961F}"/>
              </a:ext>
            </a:extLst>
          </p:cNvPr>
          <p:cNvSpPr>
            <a:spLocks noGrp="1"/>
          </p:cNvSpPr>
          <p:nvPr>
            <p:ph type="ftr" sz="quarter" idx="11"/>
          </p:nvPr>
        </p:nvSpPr>
        <p:spPr/>
        <p:txBody>
          <a:bodyPr/>
          <a:lstStyle/>
          <a:p>
            <a:endParaRPr lang="en-PH" dirty="0"/>
          </a:p>
        </p:txBody>
      </p:sp>
    </p:spTree>
    <p:extLst>
      <p:ext uri="{BB962C8B-B14F-4D97-AF65-F5344CB8AC3E}">
        <p14:creationId xmlns:p14="http://schemas.microsoft.com/office/powerpoint/2010/main" val="35668180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10.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11.xml><?xml version="1.0" encoding="utf-8"?>
<p:tagLst xmlns:a="http://schemas.openxmlformats.org/drawingml/2006/main" xmlns:r="http://schemas.openxmlformats.org/officeDocument/2006/relationships" xmlns:p="http://schemas.openxmlformats.org/presentationml/2006/main">
  <p:tag name="COLUMNHEADER" val="ABColumnHeader"/>
</p:tagLst>
</file>

<file path=ppt/tags/tag12.xml><?xml version="1.0" encoding="utf-8"?>
<p:tagLst xmlns:a="http://schemas.openxmlformats.org/drawingml/2006/main" xmlns:r="http://schemas.openxmlformats.org/officeDocument/2006/relationships" xmlns:p="http://schemas.openxmlformats.org/presentationml/2006/main">
  <p:tag name="COLUMNHEADER" val="ABColumnHeader"/>
</p:tagLst>
</file>

<file path=ppt/tags/tag13.xml><?xml version="1.0" encoding="utf-8"?>
<p:tagLst xmlns:a="http://schemas.openxmlformats.org/drawingml/2006/main" xmlns:r="http://schemas.openxmlformats.org/officeDocument/2006/relationships" xmlns:p="http://schemas.openxmlformats.org/presentationml/2006/main">
  <p:tag name="COLUMNHEADER" val="ABColumnHeader"/>
</p:tagLst>
</file>

<file path=ppt/tags/tag14.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15.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16.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17.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18.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19.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2.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20.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21.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22.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3.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4.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5.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6.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7.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8.xml><?xml version="1.0" encoding="utf-8"?>
<p:tagLst xmlns:a="http://schemas.openxmlformats.org/drawingml/2006/main" xmlns:r="http://schemas.openxmlformats.org/officeDocument/2006/relationships" xmlns:p="http://schemas.openxmlformats.org/presentationml/2006/main">
  <p:tag name="EE4P_GRADIENT_CIRCLE" val="1"/>
</p:tagLst>
</file>

<file path=ppt/tags/tag9.xml><?xml version="1.0" encoding="utf-8"?>
<p:tagLst xmlns:a="http://schemas.openxmlformats.org/drawingml/2006/main" xmlns:r="http://schemas.openxmlformats.org/officeDocument/2006/relationships" xmlns:p="http://schemas.openxmlformats.org/presentationml/2006/main">
  <p:tag name="EE4P_GRADIENT_CIRCLE" val="1"/>
</p:tagLst>
</file>

<file path=ppt/theme/theme1.xml><?xml version="1.0" encoding="utf-8"?>
<a:theme xmlns:a="http://schemas.openxmlformats.org/drawingml/2006/main" name="Office Theme">
  <a:themeElements>
    <a:clrScheme name="Custom 3">
      <a:dk1>
        <a:srgbClr val="111111"/>
      </a:dk1>
      <a:lt1>
        <a:sysClr val="window" lastClr="FFFFFF"/>
      </a:lt1>
      <a:dk2>
        <a:srgbClr val="44546A"/>
      </a:dk2>
      <a:lt2>
        <a:srgbClr val="E7E6E6"/>
      </a:lt2>
      <a:accent1>
        <a:srgbClr val="0504AA"/>
      </a:accent1>
      <a:accent2>
        <a:srgbClr val="020266"/>
      </a:accent2>
      <a:accent3>
        <a:srgbClr val="1B1BF9"/>
      </a:accent3>
      <a:accent4>
        <a:srgbClr val="FFD85B"/>
      </a:accent4>
      <a:accent5>
        <a:srgbClr val="7070FC"/>
      </a:accent5>
      <a:accent6>
        <a:srgbClr val="70AD47"/>
      </a:accent6>
      <a:hlink>
        <a:srgbClr val="0563C1"/>
      </a:hlink>
      <a:folHlink>
        <a:srgbClr val="954F72"/>
      </a:folHlink>
    </a:clrScheme>
    <a:fontScheme name="Custom 14">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a:solidFill>
            <a:schemeClr val="bg1">
              <a:lumMod val="7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3499</TotalTime>
  <Words>3416</Words>
  <Application>Microsoft Office PowerPoint</Application>
  <PresentationFormat>Widescreen</PresentationFormat>
  <Paragraphs>701</Paragraphs>
  <Slides>53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53</vt:i4>
      </vt:variant>
    </vt:vector>
  </HeadingPairs>
  <TitlesOfParts>
    <vt:vector size="58" baseType="lpstr">
      <vt:lpstr>Arial</vt:lpstr>
      <vt:lpstr>Calibri</vt:lpstr>
      <vt:lpstr>Helvetica</vt:lpstr>
      <vt:lpstr>Trebuchet MS</vt:lpstr>
      <vt:lpstr>Office Theme</vt:lpstr>
      <vt:lpstr>Fluxa Payments</vt:lpstr>
      <vt:lpstr>PowerPoint Presentation</vt:lpstr>
      <vt:lpstr>The Payments Problem</vt:lpstr>
      <vt:lpstr>Payments are leaking money</vt:lpstr>
      <vt:lpstr>Two problems merchants feel</vt:lpstr>
      <vt:lpstr>Where revenue quietly slips away</vt:lpstr>
      <vt:lpstr>Where payments break down</vt:lpstr>
      <vt:lpstr>The hidden cost of the gap</vt:lpstr>
      <vt:lpstr>What fragmentation costs you</vt:lpstr>
      <vt:lpstr>The Cost Of Doing Nothing</vt:lpstr>
      <vt:lpstr>The cost curve, unchecked</vt:lpstr>
      <vt:lpstr>Where the lost money goes</vt:lpstr>
      <vt:lpstr>Three root causes</vt:lpstr>
      <vt:lpstr>Introducing Fluxa</vt:lpstr>
      <vt:lpstr>One platform, end to end</vt:lpstr>
      <vt:lpstr>How Fluxa works</vt:lpstr>
      <vt:lpstr>Three things Fluxa unifies</vt:lpstr>
      <vt:lpstr>The Platform</vt:lpstr>
      <vt:lpstr>Four pillars of the platform</vt:lpstr>
      <vt:lpstr>What each pillar delivers</vt:lpstr>
      <vt:lpstr>Outcomes customers see</vt:lpstr>
      <vt:lpstr>Built for how you sell</vt:lpstr>
      <vt:lpstr>Everything included</vt:lpstr>
      <vt:lpstr>One API, one dashboard</vt:lpstr>
      <vt:lpstr>Results &amp; ROI</vt:lpstr>
      <vt:lpstr>The numbers that matter</vt:lpstr>
      <vt:lpstr>Before vs after Fluxa</vt:lpstr>
      <vt:lpstr>Lift you can expect</vt:lpstr>
      <vt:lpstr>Where the ROI comes from</vt:lpstr>
      <vt:lpstr>KPI uplift after 90 days</vt:lpstr>
      <vt:lpstr>Proof</vt:lpstr>
      <vt:lpstr>Key highlights</vt:lpstr>
      <vt:lpstr>Customer snapshots</vt:lpstr>
      <vt:lpstr>Proof in the numbers</vt:lpstr>
      <vt:lpstr>Your path to live</vt:lpstr>
      <vt:lpstr>Global</vt:lpstr>
      <vt:lpstr>Sell Around The World</vt:lpstr>
      <vt:lpstr>US Map with Highlighted States and Stats</vt:lpstr>
      <vt:lpstr>Four Stats with US Map</vt:lpstr>
      <vt:lpstr>Getting started</vt:lpstr>
      <vt:lpstr>From signup to live</vt:lpstr>
      <vt:lpstr>What we handle for you</vt:lpstr>
      <vt:lpstr>Who does what during rollout</vt:lpstr>
      <vt:lpstr>Pricing &amp; plans</vt:lpstr>
      <vt:lpstr>Simple, scalable pricing</vt:lpstr>
      <vt:lpstr>Cost across plans</vt:lpstr>
      <vt:lpstr>What's included in every plan</vt:lpstr>
      <vt:lpstr>Why Fluxa</vt:lpstr>
      <vt:lpstr>Five reasons to choose Fluxa</vt:lpstr>
      <vt:lpstr>The Fluxa difference</vt:lpstr>
      <vt:lpstr>Next steps</vt:lpstr>
      <vt:lpstr>Let's recap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Tom Lim</dc:creator>
  <cp:lastModifiedBy>Rustom Lim</cp:lastModifiedBy>
  <cp:revision>72</cp:revision>
  <dcterms:created xsi:type="dcterms:W3CDTF">2026-06-01T13:32:58Z</dcterms:created>
  <dcterms:modified xsi:type="dcterms:W3CDTF">2026-07-01T18:55:44Z</dcterms:modified>
</cp:coreProperties>
</file>